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mp4" ContentType="video/mp4"/>
  <Default Extension="wmv" ContentType="video/x-ms-wm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3.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 id="2147483720" r:id="rId3"/>
    <p:sldMasterId id="2147483821" r:id="rId4"/>
  </p:sldMasterIdLst>
  <p:notesMasterIdLst>
    <p:notesMasterId r:id="rId47"/>
  </p:notesMasterIdLst>
  <p:sldIdLst>
    <p:sldId id="285" r:id="rId5"/>
    <p:sldId id="6098" r:id="rId6"/>
    <p:sldId id="6040" r:id="rId7"/>
    <p:sldId id="6043" r:id="rId8"/>
    <p:sldId id="6058" r:id="rId9"/>
    <p:sldId id="6044" r:id="rId10"/>
    <p:sldId id="6056" r:id="rId11"/>
    <p:sldId id="6057" r:id="rId12"/>
    <p:sldId id="6068" r:id="rId13"/>
    <p:sldId id="6069" r:id="rId14"/>
    <p:sldId id="6061" r:id="rId15"/>
    <p:sldId id="6064" r:id="rId16"/>
    <p:sldId id="6062" r:id="rId17"/>
    <p:sldId id="6001" r:id="rId18"/>
    <p:sldId id="6059" r:id="rId19"/>
    <p:sldId id="6063" r:id="rId20"/>
    <p:sldId id="6065" r:id="rId21"/>
    <p:sldId id="6071" r:id="rId22"/>
    <p:sldId id="6072" r:id="rId23"/>
    <p:sldId id="6070" r:id="rId24"/>
    <p:sldId id="6073" r:id="rId25"/>
    <p:sldId id="6074" r:id="rId26"/>
    <p:sldId id="6075" r:id="rId27"/>
    <p:sldId id="6076" r:id="rId28"/>
    <p:sldId id="6077" r:id="rId29"/>
    <p:sldId id="6078" r:id="rId30"/>
    <p:sldId id="6079" r:id="rId31"/>
    <p:sldId id="6101" r:id="rId32"/>
    <p:sldId id="6042" r:id="rId33"/>
    <p:sldId id="6082" r:id="rId34"/>
    <p:sldId id="6081" r:id="rId35"/>
    <p:sldId id="6084" r:id="rId36"/>
    <p:sldId id="6083" r:id="rId37"/>
    <p:sldId id="6085" r:id="rId38"/>
    <p:sldId id="6055" r:id="rId39"/>
    <p:sldId id="6086" r:id="rId40"/>
    <p:sldId id="6041" r:id="rId41"/>
    <p:sldId id="6095" r:id="rId42"/>
    <p:sldId id="6088" r:id="rId43"/>
    <p:sldId id="6089" r:id="rId44"/>
    <p:sldId id="6090" r:id="rId45"/>
    <p:sldId id="6092"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D2A1F89B-8702-4FCE-BFB3-EDE0AB283A7E}">
          <p14:sldIdLst>
            <p14:sldId id="285"/>
            <p14:sldId id="6098"/>
            <p14:sldId id="6040"/>
            <p14:sldId id="6043"/>
            <p14:sldId id="6058"/>
            <p14:sldId id="6044"/>
            <p14:sldId id="6056"/>
            <p14:sldId id="6057"/>
            <p14:sldId id="6068"/>
            <p14:sldId id="6069"/>
            <p14:sldId id="6061"/>
            <p14:sldId id="6064"/>
            <p14:sldId id="6062"/>
            <p14:sldId id="6001"/>
            <p14:sldId id="6059"/>
            <p14:sldId id="6063"/>
            <p14:sldId id="6065"/>
            <p14:sldId id="6071"/>
            <p14:sldId id="6072"/>
            <p14:sldId id="6070"/>
            <p14:sldId id="6073"/>
            <p14:sldId id="6074"/>
            <p14:sldId id="6075"/>
            <p14:sldId id="6076"/>
            <p14:sldId id="6077"/>
            <p14:sldId id="6078"/>
            <p14:sldId id="6079"/>
            <p14:sldId id="6101"/>
          </p14:sldIdLst>
        </p14:section>
        <p14:section name="Untitled Section" id="{DC01B402-D233-412B-89E8-5505A5159998}">
          <p14:sldIdLst>
            <p14:sldId id="6042"/>
            <p14:sldId id="6082"/>
            <p14:sldId id="6081"/>
            <p14:sldId id="6084"/>
            <p14:sldId id="6083"/>
            <p14:sldId id="6085"/>
            <p14:sldId id="6055"/>
            <p14:sldId id="6086"/>
            <p14:sldId id="6041"/>
            <p14:sldId id="6095"/>
            <p14:sldId id="6088"/>
            <p14:sldId id="6089"/>
            <p14:sldId id="6090"/>
            <p14:sldId id="6092"/>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0001"/>
    <a:srgbClr val="FFFFFF"/>
    <a:srgbClr val="755980"/>
    <a:srgbClr val="FEF0D5"/>
    <a:srgbClr val="66B12E"/>
    <a:srgbClr val="ED6D6D"/>
    <a:srgbClr val="EB5E68"/>
    <a:srgbClr val="FFF4E5"/>
    <a:srgbClr val="908D8E"/>
    <a:srgbClr val="02206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15" autoAdjust="0"/>
    <p:restoredTop sz="95118" autoAdjust="0"/>
  </p:normalViewPr>
  <p:slideViewPr>
    <p:cSldViewPr snapToGrid="0">
      <p:cViewPr varScale="1">
        <p:scale>
          <a:sx n="93" d="100"/>
          <a:sy n="93" d="100"/>
        </p:scale>
        <p:origin x="163"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790286B-3D2F-4F6F-A3F7-76EBC1D5CED3}" type="datetimeFigureOut">
              <a:rPr lang="en-US" smtClean="0"/>
              <a:t>12/21/2023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C2FAD94-DF3E-4341-8353-4B50AD5281BB}" type="slidenum">
              <a:rPr lang="en-US" smtClean="0"/>
              <a:t>‹#›</a:t>
            </a:fld>
            <a:endParaRPr lang="en-US"/>
          </a:p>
        </p:txBody>
      </p:sp>
    </p:spTree>
    <p:extLst>
      <p:ext uri="{BB962C8B-B14F-4D97-AF65-F5344CB8AC3E}">
        <p14:creationId xmlns:p14="http://schemas.microsoft.com/office/powerpoint/2010/main" val="29967345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33186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931045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42842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61057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3" name="Google Shape;32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77125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34318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62054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41573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867198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42590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5529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338177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00865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32741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AF00EEB6-5757-439D-9A4B-56F3C6AE2CCE}"/>
              </a:ext>
            </a:extLst>
          </p:cNvPr>
          <p:cNvSpPr>
            <a:spLocks noGrp="1"/>
          </p:cNvSpPr>
          <p:nvPr>
            <p:ph type="body" idx="1"/>
          </p:nvPr>
        </p:nvSpPr>
        <p:spPr/>
        <p:txBody>
          <a:bodyPr/>
          <a:lstStyle/>
          <a:p>
            <a:r>
              <a:rPr lang="en-US" b="0" i="0" dirty="0" err="1">
                <a:solidFill>
                  <a:srgbClr val="202122"/>
                </a:solidFill>
                <a:effectLst/>
                <a:latin typeface="Arial" panose="020B0604020202020204" pitchFamily="34" charset="0"/>
              </a:rPr>
              <a:t>Một</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dòng</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sông</a:t>
            </a:r>
            <a:r>
              <a:rPr lang="en-US" b="0" i="0" dirty="0">
                <a:solidFill>
                  <a:srgbClr val="202122"/>
                </a:solidFill>
                <a:effectLst/>
                <a:latin typeface="Arial" panose="020B0604020202020204" pitchFamily="34" charset="0"/>
              </a:rPr>
              <a:t> ở </a:t>
            </a:r>
            <a:r>
              <a:rPr lang="en-US" b="0" i="0" dirty="0" err="1">
                <a:solidFill>
                  <a:srgbClr val="202122"/>
                </a:solidFill>
                <a:effectLst/>
                <a:latin typeface="Arial" panose="020B0604020202020204" pitchFamily="34" charset="0"/>
              </a:rPr>
              <a:t>thành</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phố</a:t>
            </a:r>
            <a:r>
              <a:rPr lang="en-US" b="0" i="0" dirty="0">
                <a:solidFill>
                  <a:srgbClr val="202122"/>
                </a:solidFill>
                <a:effectLst/>
                <a:latin typeface="Arial" panose="020B0604020202020204" pitchFamily="34" charset="0"/>
              </a:rPr>
              <a:t> Nikko, </a:t>
            </a:r>
            <a:r>
              <a:rPr lang="en-US" b="0" i="0" dirty="0" err="1">
                <a:solidFill>
                  <a:srgbClr val="202122"/>
                </a:solidFill>
                <a:effectLst/>
                <a:latin typeface="Arial" panose="020B0604020202020204" pitchFamily="34" charset="0"/>
              </a:rPr>
              <a:t>Nhật</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Bản</a:t>
            </a:r>
            <a:endParaRPr lang="en-US" dirty="0"/>
          </a:p>
        </p:txBody>
      </p:sp>
    </p:spTree>
    <p:extLst>
      <p:ext uri="{BB962C8B-B14F-4D97-AF65-F5344CB8AC3E}">
        <p14:creationId xmlns:p14="http://schemas.microsoft.com/office/powerpoint/2010/main" val="6274563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AF00EEB6-5757-439D-9A4B-56F3C6AE2CCE}"/>
              </a:ext>
            </a:extLst>
          </p:cNvPr>
          <p:cNvSpPr>
            <a:spLocks noGrp="1"/>
          </p:cNvSpPr>
          <p:nvPr>
            <p:ph type="body" idx="1"/>
          </p:nvPr>
        </p:nvSpPr>
        <p:spPr/>
        <p:txBody>
          <a:bodyPr/>
          <a:lstStyle/>
          <a:p>
            <a:r>
              <a:rPr lang="en-US" b="0" i="0" dirty="0" err="1">
                <a:solidFill>
                  <a:srgbClr val="202122"/>
                </a:solidFill>
                <a:effectLst/>
                <a:latin typeface="Arial" panose="020B0604020202020204" pitchFamily="34" charset="0"/>
              </a:rPr>
              <a:t>Một</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dòng</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sông</a:t>
            </a:r>
            <a:r>
              <a:rPr lang="en-US" b="0" i="0" dirty="0">
                <a:solidFill>
                  <a:srgbClr val="202122"/>
                </a:solidFill>
                <a:effectLst/>
                <a:latin typeface="Arial" panose="020B0604020202020204" pitchFamily="34" charset="0"/>
              </a:rPr>
              <a:t> ở </a:t>
            </a:r>
            <a:r>
              <a:rPr lang="en-US" b="0" i="0" dirty="0" err="1">
                <a:solidFill>
                  <a:srgbClr val="202122"/>
                </a:solidFill>
                <a:effectLst/>
                <a:latin typeface="Arial" panose="020B0604020202020204" pitchFamily="34" charset="0"/>
              </a:rPr>
              <a:t>thành</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phố</a:t>
            </a:r>
            <a:r>
              <a:rPr lang="en-US" b="0" i="0" dirty="0">
                <a:solidFill>
                  <a:srgbClr val="202122"/>
                </a:solidFill>
                <a:effectLst/>
                <a:latin typeface="Arial" panose="020B0604020202020204" pitchFamily="34" charset="0"/>
              </a:rPr>
              <a:t> Nikko, </a:t>
            </a:r>
            <a:r>
              <a:rPr lang="en-US" b="0" i="0" dirty="0" err="1">
                <a:solidFill>
                  <a:srgbClr val="202122"/>
                </a:solidFill>
                <a:effectLst/>
                <a:latin typeface="Arial" panose="020B0604020202020204" pitchFamily="34" charset="0"/>
              </a:rPr>
              <a:t>Nhật</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Bản</a:t>
            </a:r>
            <a:endParaRPr lang="en-US" dirty="0"/>
          </a:p>
        </p:txBody>
      </p:sp>
    </p:spTree>
    <p:extLst>
      <p:ext uri="{BB962C8B-B14F-4D97-AF65-F5344CB8AC3E}">
        <p14:creationId xmlns:p14="http://schemas.microsoft.com/office/powerpoint/2010/main" val="9544058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3" name="Google Shape;32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63754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22779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06DBD38D-7107-4B03-B099-0744980072AE}"/>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219610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06DBD38D-7107-4B03-B099-0744980072AE}"/>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640215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66320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820600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06DBD38D-7107-4B03-B099-0744980072AE}"/>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718790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39010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A79D8BF2-4274-41C7-A334-DE25334A6C22}"/>
              </a:ext>
            </a:extLst>
          </p:cNvPr>
          <p:cNvSpPr>
            <a:spLocks noGrp="1"/>
          </p:cNvSpPr>
          <p:nvPr>
            <p:ph type="body" idx="1"/>
          </p:nvPr>
        </p:nvSpPr>
        <p:spPr/>
        <p:txBody>
          <a:bodyPr/>
          <a:lstStyle/>
          <a:p>
            <a:r>
              <a:rPr lang="en-US" dirty="0"/>
              <a:t>http://panah.vn/tin-tuc/suu-tam/who-tuoi-tho-binh-quan-the-gioi-dat-714-nam-nu-73-va-nam-69</a:t>
            </a:r>
          </a:p>
        </p:txBody>
      </p:sp>
    </p:spTree>
    <p:extLst>
      <p:ext uri="{BB962C8B-B14F-4D97-AF65-F5344CB8AC3E}">
        <p14:creationId xmlns:p14="http://schemas.microsoft.com/office/powerpoint/2010/main" val="6484897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8"/>
        <p:cNvGrpSpPr/>
        <p:nvPr/>
      </p:nvGrpSpPr>
      <p:grpSpPr>
        <a:xfrm>
          <a:off x="0" y="0"/>
          <a:ext cx="0" cy="0"/>
          <a:chOff x="0" y="0"/>
          <a:chExt cx="0" cy="0"/>
        </a:xfrm>
      </p:grpSpPr>
      <p:sp>
        <p:nvSpPr>
          <p:cNvPr id="1229" name="Google Shape;1229;ga2b863ccee_0_16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0" name="Google Shape;1230;ga2b863ccee_0_16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856344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A79D8BF2-4274-41C7-A334-DE25334A6C22}"/>
              </a:ext>
            </a:extLst>
          </p:cNvPr>
          <p:cNvSpPr>
            <a:spLocks noGrp="1"/>
          </p:cNvSpPr>
          <p:nvPr>
            <p:ph type="body" idx="1"/>
          </p:nvPr>
        </p:nvSpPr>
        <p:spPr/>
        <p:txBody>
          <a:bodyPr/>
          <a:lstStyle/>
          <a:p>
            <a:r>
              <a:rPr lang="en-US" dirty="0"/>
              <a:t>http://panah.vn/tin-tuc/suu-tam/who-tuoi-tho-binh-quan-the-gioi-dat-714-nam-nu-73-va-nam-69</a:t>
            </a:r>
          </a:p>
        </p:txBody>
      </p:sp>
    </p:spTree>
    <p:extLst>
      <p:ext uri="{BB962C8B-B14F-4D97-AF65-F5344CB8AC3E}">
        <p14:creationId xmlns:p14="http://schemas.microsoft.com/office/powerpoint/2010/main" val="24063414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096742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381282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702887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27350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54139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789772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46202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45752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83154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57718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476945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27784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3.xml"/><Relationship Id="rId4" Type="http://schemas.openxmlformats.org/officeDocument/2006/relationships/hyperlink" Target="http://bit.ly/2TtBDfr" TargetMode="Externa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4.xml"/><Relationship Id="rId4" Type="http://schemas.openxmlformats.org/officeDocument/2006/relationships/hyperlink" Target="http://bit.ly/2TtBDfr" TargetMode="Externa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4783667" y="2599133"/>
            <a:ext cx="6715200" cy="18084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5867"/>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sp>
        <p:nvSpPr>
          <p:cNvPr id="10" name="Google Shape;10;p2"/>
          <p:cNvSpPr txBox="1">
            <a:spLocks noGrp="1"/>
          </p:cNvSpPr>
          <p:nvPr>
            <p:ph type="subTitle" idx="1"/>
          </p:nvPr>
        </p:nvSpPr>
        <p:spPr>
          <a:xfrm>
            <a:off x="5572864" y="4407533"/>
            <a:ext cx="5136800" cy="5544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600"/>
              <a:buNone/>
              <a:defRPr/>
            </a:lvl1pPr>
            <a:lvl2pPr lvl="1" algn="ctr">
              <a:lnSpc>
                <a:spcPct val="100000"/>
              </a:lnSpc>
              <a:spcBef>
                <a:spcPts val="0"/>
              </a:spcBef>
              <a:spcAft>
                <a:spcPts val="0"/>
              </a:spcAft>
              <a:buSzPts val="1600"/>
              <a:buNone/>
              <a:defRPr/>
            </a:lvl2pPr>
            <a:lvl3pPr lvl="2" algn="ctr">
              <a:lnSpc>
                <a:spcPct val="100000"/>
              </a:lnSpc>
              <a:spcBef>
                <a:spcPts val="0"/>
              </a:spcBef>
              <a:spcAft>
                <a:spcPts val="0"/>
              </a:spcAft>
              <a:buSzPts val="1600"/>
              <a:buNone/>
              <a:defRPr/>
            </a:lvl3pPr>
            <a:lvl4pPr lvl="3" algn="ctr">
              <a:lnSpc>
                <a:spcPct val="100000"/>
              </a:lnSpc>
              <a:spcBef>
                <a:spcPts val="0"/>
              </a:spcBef>
              <a:spcAft>
                <a:spcPts val="0"/>
              </a:spcAft>
              <a:buSzPts val="1600"/>
              <a:buNone/>
              <a:defRPr/>
            </a:lvl4pPr>
            <a:lvl5pPr lvl="4" algn="ctr">
              <a:lnSpc>
                <a:spcPct val="100000"/>
              </a:lnSpc>
              <a:spcBef>
                <a:spcPts val="0"/>
              </a:spcBef>
              <a:spcAft>
                <a:spcPts val="0"/>
              </a:spcAft>
              <a:buSzPts val="1600"/>
              <a:buNone/>
              <a:defRPr/>
            </a:lvl5pPr>
            <a:lvl6pPr lvl="5" algn="ctr">
              <a:lnSpc>
                <a:spcPct val="100000"/>
              </a:lnSpc>
              <a:spcBef>
                <a:spcPts val="0"/>
              </a:spcBef>
              <a:spcAft>
                <a:spcPts val="0"/>
              </a:spcAft>
              <a:buSzPts val="1600"/>
              <a:buNone/>
              <a:defRPr/>
            </a:lvl6pPr>
            <a:lvl7pPr lvl="6" algn="ctr">
              <a:lnSpc>
                <a:spcPct val="100000"/>
              </a:lnSpc>
              <a:spcBef>
                <a:spcPts val="0"/>
              </a:spcBef>
              <a:spcAft>
                <a:spcPts val="0"/>
              </a:spcAft>
              <a:buSzPts val="1600"/>
              <a:buNone/>
              <a:defRPr/>
            </a:lvl7pPr>
            <a:lvl8pPr lvl="7" algn="ctr">
              <a:lnSpc>
                <a:spcPct val="100000"/>
              </a:lnSpc>
              <a:spcBef>
                <a:spcPts val="0"/>
              </a:spcBef>
              <a:spcAft>
                <a:spcPts val="0"/>
              </a:spcAft>
              <a:buSzPts val="1600"/>
              <a:buNone/>
              <a:defRPr/>
            </a:lvl8pPr>
            <a:lvl9pPr lvl="8" algn="ctr">
              <a:lnSpc>
                <a:spcPct val="100000"/>
              </a:lnSpc>
              <a:spcBef>
                <a:spcPts val="0"/>
              </a:spcBef>
              <a:spcAft>
                <a:spcPts val="0"/>
              </a:spcAft>
              <a:buSzPts val="1600"/>
              <a:buNone/>
              <a:defRPr/>
            </a:lvl9pPr>
          </a:lstStyle>
          <a:p>
            <a:endParaRPr/>
          </a:p>
        </p:txBody>
      </p:sp>
      <p:sp>
        <p:nvSpPr>
          <p:cNvPr id="11" name="Google Shape;11;p2"/>
          <p:cNvSpPr/>
          <p:nvPr/>
        </p:nvSpPr>
        <p:spPr>
          <a:xfrm>
            <a:off x="2009" y="2546637"/>
            <a:ext cx="5028080" cy="4311375"/>
          </a:xfrm>
          <a:custGeom>
            <a:avLst/>
            <a:gdLst/>
            <a:ahLst/>
            <a:cxnLst/>
            <a:rect l="l" t="t" r="r" b="b"/>
            <a:pathLst>
              <a:path w="27529" h="23605" extrusionOk="0">
                <a:moveTo>
                  <a:pt x="13319" y="1"/>
                </a:moveTo>
                <a:lnTo>
                  <a:pt x="13319" y="1"/>
                </a:lnTo>
                <a:cubicBezTo>
                  <a:pt x="13217" y="69"/>
                  <a:pt x="13114" y="142"/>
                  <a:pt x="13018" y="216"/>
                </a:cubicBezTo>
                <a:cubicBezTo>
                  <a:pt x="12223" y="835"/>
                  <a:pt x="11598" y="1653"/>
                  <a:pt x="11206" y="2579"/>
                </a:cubicBezTo>
                <a:cubicBezTo>
                  <a:pt x="10740" y="3658"/>
                  <a:pt x="10615" y="4851"/>
                  <a:pt x="10701" y="6015"/>
                </a:cubicBezTo>
                <a:cubicBezTo>
                  <a:pt x="10894" y="8611"/>
                  <a:pt x="12064" y="10962"/>
                  <a:pt x="13018" y="13336"/>
                </a:cubicBezTo>
                <a:cubicBezTo>
                  <a:pt x="13489" y="14512"/>
                  <a:pt x="13915" y="15716"/>
                  <a:pt x="14137" y="16965"/>
                </a:cubicBezTo>
                <a:cubicBezTo>
                  <a:pt x="14335" y="18095"/>
                  <a:pt x="14387" y="19436"/>
                  <a:pt x="13529" y="20322"/>
                </a:cubicBezTo>
                <a:cubicBezTo>
                  <a:pt x="13191" y="20671"/>
                  <a:pt x="12746" y="20898"/>
                  <a:pt x="12262" y="20898"/>
                </a:cubicBezTo>
                <a:cubicBezTo>
                  <a:pt x="12234" y="20898"/>
                  <a:pt x="12206" y="20897"/>
                  <a:pt x="12177" y="20895"/>
                </a:cubicBezTo>
                <a:cubicBezTo>
                  <a:pt x="11615" y="20867"/>
                  <a:pt x="11098" y="20543"/>
                  <a:pt x="10701" y="20157"/>
                </a:cubicBezTo>
                <a:cubicBezTo>
                  <a:pt x="10252" y="19731"/>
                  <a:pt x="9917" y="19208"/>
                  <a:pt x="9548" y="18720"/>
                </a:cubicBezTo>
                <a:cubicBezTo>
                  <a:pt x="9207" y="18266"/>
                  <a:pt x="8821" y="17857"/>
                  <a:pt x="8389" y="17488"/>
                </a:cubicBezTo>
                <a:cubicBezTo>
                  <a:pt x="7089" y="16409"/>
                  <a:pt x="5425" y="15803"/>
                  <a:pt x="3747" y="15803"/>
                </a:cubicBezTo>
                <a:cubicBezTo>
                  <a:pt x="3276" y="15803"/>
                  <a:pt x="2805" y="15850"/>
                  <a:pt x="2340" y="15948"/>
                </a:cubicBezTo>
                <a:cubicBezTo>
                  <a:pt x="1511" y="16125"/>
                  <a:pt x="716" y="16448"/>
                  <a:pt x="1" y="16903"/>
                </a:cubicBezTo>
                <a:lnTo>
                  <a:pt x="1" y="23604"/>
                </a:lnTo>
                <a:lnTo>
                  <a:pt x="25547" y="23604"/>
                </a:lnTo>
                <a:cubicBezTo>
                  <a:pt x="25643" y="23519"/>
                  <a:pt x="25734" y="23428"/>
                  <a:pt x="25825" y="23332"/>
                </a:cubicBezTo>
                <a:cubicBezTo>
                  <a:pt x="26626" y="22480"/>
                  <a:pt x="27154" y="21412"/>
                  <a:pt x="27336" y="20254"/>
                </a:cubicBezTo>
                <a:cubicBezTo>
                  <a:pt x="27529" y="19101"/>
                  <a:pt x="27512" y="17760"/>
                  <a:pt x="26717" y="16823"/>
                </a:cubicBezTo>
                <a:cubicBezTo>
                  <a:pt x="26382" y="16420"/>
                  <a:pt x="25905" y="16153"/>
                  <a:pt x="25382" y="16085"/>
                </a:cubicBezTo>
                <a:cubicBezTo>
                  <a:pt x="25304" y="16075"/>
                  <a:pt x="25227" y="16070"/>
                  <a:pt x="25150" y="16070"/>
                </a:cubicBezTo>
                <a:cubicBezTo>
                  <a:pt x="24698" y="16070"/>
                  <a:pt x="24260" y="16234"/>
                  <a:pt x="23877" y="16477"/>
                </a:cubicBezTo>
                <a:cubicBezTo>
                  <a:pt x="22917" y="17084"/>
                  <a:pt x="22321" y="18101"/>
                  <a:pt x="21378" y="18731"/>
                </a:cubicBezTo>
                <a:cubicBezTo>
                  <a:pt x="21022" y="18967"/>
                  <a:pt x="20603" y="19169"/>
                  <a:pt x="20172" y="19169"/>
                </a:cubicBezTo>
                <a:cubicBezTo>
                  <a:pt x="20072" y="19169"/>
                  <a:pt x="19973" y="19158"/>
                  <a:pt x="19873" y="19135"/>
                </a:cubicBezTo>
                <a:cubicBezTo>
                  <a:pt x="19436" y="19032"/>
                  <a:pt x="19112" y="18726"/>
                  <a:pt x="18936" y="18322"/>
                </a:cubicBezTo>
                <a:cubicBezTo>
                  <a:pt x="18516" y="17397"/>
                  <a:pt x="18890" y="16403"/>
                  <a:pt x="19481" y="15647"/>
                </a:cubicBezTo>
                <a:cubicBezTo>
                  <a:pt x="19839" y="15193"/>
                  <a:pt x="20265" y="14796"/>
                  <a:pt x="20674" y="14392"/>
                </a:cubicBezTo>
                <a:cubicBezTo>
                  <a:pt x="21105" y="13972"/>
                  <a:pt x="21526" y="13540"/>
                  <a:pt x="21929" y="13097"/>
                </a:cubicBezTo>
                <a:cubicBezTo>
                  <a:pt x="23565" y="11286"/>
                  <a:pt x="24928" y="9167"/>
                  <a:pt x="25422" y="6753"/>
                </a:cubicBezTo>
                <a:cubicBezTo>
                  <a:pt x="25660" y="5572"/>
                  <a:pt x="25728" y="4283"/>
                  <a:pt x="25427" y="3107"/>
                </a:cubicBezTo>
                <a:cubicBezTo>
                  <a:pt x="25308" y="2636"/>
                  <a:pt x="25001" y="2187"/>
                  <a:pt x="24541" y="2005"/>
                </a:cubicBezTo>
                <a:cubicBezTo>
                  <a:pt x="24407" y="1950"/>
                  <a:pt x="24272" y="1925"/>
                  <a:pt x="24139" y="1925"/>
                </a:cubicBezTo>
                <a:cubicBezTo>
                  <a:pt x="23784" y="1925"/>
                  <a:pt x="23444" y="2102"/>
                  <a:pt x="23167" y="2346"/>
                </a:cubicBezTo>
                <a:cubicBezTo>
                  <a:pt x="22412" y="3016"/>
                  <a:pt x="22077" y="4039"/>
                  <a:pt x="21804" y="4976"/>
                </a:cubicBezTo>
                <a:cubicBezTo>
                  <a:pt x="21668" y="5464"/>
                  <a:pt x="21526" y="5947"/>
                  <a:pt x="21378" y="6430"/>
                </a:cubicBezTo>
                <a:cubicBezTo>
                  <a:pt x="21202" y="7037"/>
                  <a:pt x="21049" y="7651"/>
                  <a:pt x="20804" y="8236"/>
                </a:cubicBezTo>
                <a:cubicBezTo>
                  <a:pt x="20486" y="9020"/>
                  <a:pt x="19930" y="9820"/>
                  <a:pt x="19129" y="10155"/>
                </a:cubicBezTo>
                <a:cubicBezTo>
                  <a:pt x="18991" y="10198"/>
                  <a:pt x="18849" y="10219"/>
                  <a:pt x="18706" y="10219"/>
                </a:cubicBezTo>
                <a:cubicBezTo>
                  <a:pt x="18398" y="10219"/>
                  <a:pt x="18091" y="10121"/>
                  <a:pt x="17834" y="9934"/>
                </a:cubicBezTo>
                <a:cubicBezTo>
                  <a:pt x="17357" y="9599"/>
                  <a:pt x="17090" y="9065"/>
                  <a:pt x="16965" y="8503"/>
                </a:cubicBezTo>
                <a:cubicBezTo>
                  <a:pt x="16823" y="7901"/>
                  <a:pt x="16823" y="7265"/>
                  <a:pt x="16846" y="6645"/>
                </a:cubicBezTo>
                <a:cubicBezTo>
                  <a:pt x="16874" y="5981"/>
                  <a:pt x="16959" y="5322"/>
                  <a:pt x="17107" y="4675"/>
                </a:cubicBezTo>
                <a:cubicBezTo>
                  <a:pt x="17255" y="4039"/>
                  <a:pt x="17482" y="3431"/>
                  <a:pt x="17698" y="2812"/>
                </a:cubicBezTo>
                <a:cubicBezTo>
                  <a:pt x="17891" y="2255"/>
                  <a:pt x="18050" y="1665"/>
                  <a:pt x="17982" y="1068"/>
                </a:cubicBezTo>
                <a:cubicBezTo>
                  <a:pt x="17953" y="841"/>
                  <a:pt x="17896" y="614"/>
                  <a:pt x="17806" y="404"/>
                </a:cubicBezTo>
                <a:cubicBezTo>
                  <a:pt x="17709" y="517"/>
                  <a:pt x="17584" y="597"/>
                  <a:pt x="17448" y="642"/>
                </a:cubicBezTo>
                <a:cubicBezTo>
                  <a:pt x="17284" y="684"/>
                  <a:pt x="17113" y="708"/>
                  <a:pt x="16943" y="708"/>
                </a:cubicBezTo>
                <a:cubicBezTo>
                  <a:pt x="16884" y="708"/>
                  <a:pt x="16825" y="705"/>
                  <a:pt x="16766" y="699"/>
                </a:cubicBezTo>
                <a:cubicBezTo>
                  <a:pt x="16630" y="693"/>
                  <a:pt x="16494" y="665"/>
                  <a:pt x="16369" y="625"/>
                </a:cubicBezTo>
                <a:lnTo>
                  <a:pt x="16369" y="625"/>
                </a:lnTo>
                <a:cubicBezTo>
                  <a:pt x="16420" y="1023"/>
                  <a:pt x="16397" y="1432"/>
                  <a:pt x="16301" y="1818"/>
                </a:cubicBezTo>
                <a:cubicBezTo>
                  <a:pt x="16215" y="2176"/>
                  <a:pt x="16062" y="2579"/>
                  <a:pt x="15755" y="2800"/>
                </a:cubicBezTo>
                <a:cubicBezTo>
                  <a:pt x="15639" y="2884"/>
                  <a:pt x="15515" y="2923"/>
                  <a:pt x="15393" y="2923"/>
                </a:cubicBezTo>
                <a:cubicBezTo>
                  <a:pt x="15193" y="2923"/>
                  <a:pt x="15002" y="2817"/>
                  <a:pt x="14875" y="2630"/>
                </a:cubicBezTo>
                <a:cubicBezTo>
                  <a:pt x="14636" y="2289"/>
                  <a:pt x="14722" y="1835"/>
                  <a:pt x="14813" y="1460"/>
                </a:cubicBezTo>
                <a:cubicBezTo>
                  <a:pt x="14852" y="1290"/>
                  <a:pt x="14915" y="1131"/>
                  <a:pt x="14989" y="977"/>
                </a:cubicBezTo>
                <a:lnTo>
                  <a:pt x="14989" y="977"/>
                </a:lnTo>
                <a:cubicBezTo>
                  <a:pt x="14756" y="1080"/>
                  <a:pt x="14502" y="1137"/>
                  <a:pt x="14247" y="1137"/>
                </a:cubicBezTo>
                <a:cubicBezTo>
                  <a:pt x="14235" y="1137"/>
                  <a:pt x="14223" y="1137"/>
                  <a:pt x="14211" y="1136"/>
                </a:cubicBezTo>
                <a:cubicBezTo>
                  <a:pt x="13870" y="1119"/>
                  <a:pt x="13529" y="977"/>
                  <a:pt x="13342" y="682"/>
                </a:cubicBezTo>
                <a:cubicBezTo>
                  <a:pt x="13200" y="478"/>
                  <a:pt x="13194" y="216"/>
                  <a:pt x="13319" y="1"/>
                </a:cubicBezTo>
                <a:close/>
              </a:path>
            </a:pathLst>
          </a:custGeom>
          <a:solidFill>
            <a:srgbClr val="F75D7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913" y="0"/>
            <a:ext cx="3815672" cy="1606925"/>
          </a:xfrm>
          <a:custGeom>
            <a:avLst/>
            <a:gdLst/>
            <a:ahLst/>
            <a:cxnLst/>
            <a:rect l="l" t="t" r="r" b="b"/>
            <a:pathLst>
              <a:path w="20891" h="8798" extrusionOk="0">
                <a:moveTo>
                  <a:pt x="1" y="0"/>
                </a:moveTo>
                <a:lnTo>
                  <a:pt x="1" y="6645"/>
                </a:lnTo>
                <a:cubicBezTo>
                  <a:pt x="139" y="4771"/>
                  <a:pt x="1198" y="3257"/>
                  <a:pt x="2879" y="3257"/>
                </a:cubicBezTo>
                <a:cubicBezTo>
                  <a:pt x="2924" y="3257"/>
                  <a:pt x="2970" y="3258"/>
                  <a:pt x="3017" y="3260"/>
                </a:cubicBezTo>
                <a:cubicBezTo>
                  <a:pt x="5578" y="3386"/>
                  <a:pt x="6654" y="6298"/>
                  <a:pt x="10179" y="6298"/>
                </a:cubicBezTo>
                <a:cubicBezTo>
                  <a:pt x="10327" y="6298"/>
                  <a:pt x="10481" y="6293"/>
                  <a:pt x="10638" y="6282"/>
                </a:cubicBezTo>
                <a:cubicBezTo>
                  <a:pt x="13989" y="6058"/>
                  <a:pt x="14977" y="3995"/>
                  <a:pt x="16408" y="3995"/>
                </a:cubicBezTo>
                <a:cubicBezTo>
                  <a:pt x="16644" y="3995"/>
                  <a:pt x="16892" y="4051"/>
                  <a:pt x="17164" y="4180"/>
                </a:cubicBezTo>
                <a:cubicBezTo>
                  <a:pt x="18919" y="5015"/>
                  <a:pt x="16863" y="7810"/>
                  <a:pt x="17868" y="8565"/>
                </a:cubicBezTo>
                <a:cubicBezTo>
                  <a:pt x="18075" y="8719"/>
                  <a:pt x="18313" y="8797"/>
                  <a:pt x="18564" y="8797"/>
                </a:cubicBezTo>
                <a:cubicBezTo>
                  <a:pt x="19589" y="8797"/>
                  <a:pt x="20814" y="7488"/>
                  <a:pt x="20850" y="4709"/>
                </a:cubicBezTo>
                <a:cubicBezTo>
                  <a:pt x="20890" y="1597"/>
                  <a:pt x="19611" y="560"/>
                  <a:pt x="18165" y="560"/>
                </a:cubicBezTo>
                <a:cubicBezTo>
                  <a:pt x="17779" y="560"/>
                  <a:pt x="17381" y="633"/>
                  <a:pt x="16994" y="761"/>
                </a:cubicBezTo>
                <a:cubicBezTo>
                  <a:pt x="15899" y="1126"/>
                  <a:pt x="14943" y="1725"/>
                  <a:pt x="13592" y="1725"/>
                </a:cubicBezTo>
                <a:cubicBezTo>
                  <a:pt x="12672" y="1725"/>
                  <a:pt x="11570" y="1447"/>
                  <a:pt x="10116" y="631"/>
                </a:cubicBezTo>
                <a:cubicBezTo>
                  <a:pt x="9741" y="421"/>
                  <a:pt x="9361" y="205"/>
                  <a:pt x="8980" y="0"/>
                </a:cubicBezTo>
                <a:close/>
              </a:path>
            </a:pathLst>
          </a:custGeom>
          <a:solidFill>
            <a:srgbClr val="FF7B4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914" y="1372405"/>
            <a:ext cx="567665" cy="1213321"/>
          </a:xfrm>
          <a:custGeom>
            <a:avLst/>
            <a:gdLst/>
            <a:ahLst/>
            <a:cxnLst/>
            <a:rect l="l" t="t" r="r" b="b"/>
            <a:pathLst>
              <a:path w="3108" h="6643" extrusionOk="0">
                <a:moveTo>
                  <a:pt x="1" y="0"/>
                </a:moveTo>
                <a:lnTo>
                  <a:pt x="1" y="6305"/>
                </a:lnTo>
                <a:cubicBezTo>
                  <a:pt x="359" y="6521"/>
                  <a:pt x="718" y="6643"/>
                  <a:pt x="1060" y="6643"/>
                </a:cubicBezTo>
                <a:cubicBezTo>
                  <a:pt x="1434" y="6643"/>
                  <a:pt x="1788" y="6497"/>
                  <a:pt x="2097" y="6174"/>
                </a:cubicBezTo>
                <a:cubicBezTo>
                  <a:pt x="3107" y="5123"/>
                  <a:pt x="1443" y="4027"/>
                  <a:pt x="609" y="2272"/>
                </a:cubicBezTo>
                <a:cubicBezTo>
                  <a:pt x="262" y="1562"/>
                  <a:pt x="58" y="790"/>
                  <a:pt x="1" y="0"/>
                </a:cubicBezTo>
                <a:close/>
              </a:path>
            </a:pathLst>
          </a:custGeom>
          <a:solidFill>
            <a:srgbClr val="FF7B4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531135" y="1359984"/>
            <a:ext cx="888759" cy="934968"/>
          </a:xfrm>
          <a:custGeom>
            <a:avLst/>
            <a:gdLst/>
            <a:ahLst/>
            <a:cxnLst/>
            <a:rect l="l" t="t" r="r" b="b"/>
            <a:pathLst>
              <a:path w="4866" h="5119" extrusionOk="0">
                <a:moveTo>
                  <a:pt x="2467" y="1"/>
                </a:moveTo>
                <a:cubicBezTo>
                  <a:pt x="2347" y="1"/>
                  <a:pt x="2228" y="43"/>
                  <a:pt x="2124" y="142"/>
                </a:cubicBezTo>
                <a:cubicBezTo>
                  <a:pt x="1863" y="398"/>
                  <a:pt x="1812" y="852"/>
                  <a:pt x="1829" y="1193"/>
                </a:cubicBezTo>
                <a:cubicBezTo>
                  <a:pt x="1846" y="1505"/>
                  <a:pt x="1920" y="1812"/>
                  <a:pt x="2039" y="2102"/>
                </a:cubicBezTo>
                <a:cubicBezTo>
                  <a:pt x="1897" y="1994"/>
                  <a:pt x="1738" y="1903"/>
                  <a:pt x="1573" y="1835"/>
                </a:cubicBezTo>
                <a:cubicBezTo>
                  <a:pt x="1350" y="1744"/>
                  <a:pt x="1086" y="1668"/>
                  <a:pt x="832" y="1668"/>
                </a:cubicBezTo>
                <a:cubicBezTo>
                  <a:pt x="706" y="1668"/>
                  <a:pt x="581" y="1687"/>
                  <a:pt x="466" y="1732"/>
                </a:cubicBezTo>
                <a:cubicBezTo>
                  <a:pt x="165" y="1852"/>
                  <a:pt x="0" y="2158"/>
                  <a:pt x="119" y="2465"/>
                </a:cubicBezTo>
                <a:cubicBezTo>
                  <a:pt x="256" y="2806"/>
                  <a:pt x="608" y="2936"/>
                  <a:pt x="943" y="2988"/>
                </a:cubicBezTo>
                <a:cubicBezTo>
                  <a:pt x="1160" y="3019"/>
                  <a:pt x="1385" y="3044"/>
                  <a:pt x="1608" y="3044"/>
                </a:cubicBezTo>
                <a:cubicBezTo>
                  <a:pt x="1748" y="3044"/>
                  <a:pt x="1887" y="3034"/>
                  <a:pt x="2022" y="3010"/>
                </a:cubicBezTo>
                <a:lnTo>
                  <a:pt x="2022" y="3010"/>
                </a:lnTo>
                <a:cubicBezTo>
                  <a:pt x="1954" y="3073"/>
                  <a:pt x="1897" y="3147"/>
                  <a:pt x="1846" y="3226"/>
                </a:cubicBezTo>
                <a:cubicBezTo>
                  <a:pt x="1744" y="3379"/>
                  <a:pt x="1670" y="3550"/>
                  <a:pt x="1619" y="3732"/>
                </a:cubicBezTo>
                <a:cubicBezTo>
                  <a:pt x="1522" y="4072"/>
                  <a:pt x="1522" y="4527"/>
                  <a:pt x="1738" y="4828"/>
                </a:cubicBezTo>
                <a:cubicBezTo>
                  <a:pt x="1875" y="5025"/>
                  <a:pt x="2109" y="5118"/>
                  <a:pt x="2343" y="5118"/>
                </a:cubicBezTo>
                <a:cubicBezTo>
                  <a:pt x="2419" y="5118"/>
                  <a:pt x="2495" y="5109"/>
                  <a:pt x="2567" y="5089"/>
                </a:cubicBezTo>
                <a:cubicBezTo>
                  <a:pt x="2914" y="4992"/>
                  <a:pt x="3146" y="4686"/>
                  <a:pt x="3237" y="4351"/>
                </a:cubicBezTo>
                <a:cubicBezTo>
                  <a:pt x="3345" y="3936"/>
                  <a:pt x="3237" y="3527"/>
                  <a:pt x="3095" y="3135"/>
                </a:cubicBezTo>
                <a:lnTo>
                  <a:pt x="3095" y="3135"/>
                </a:lnTo>
                <a:cubicBezTo>
                  <a:pt x="3149" y="3140"/>
                  <a:pt x="3205" y="3143"/>
                  <a:pt x="3260" y="3143"/>
                </a:cubicBezTo>
                <a:cubicBezTo>
                  <a:pt x="3338" y="3143"/>
                  <a:pt x="3416" y="3137"/>
                  <a:pt x="3493" y="3124"/>
                </a:cubicBezTo>
                <a:cubicBezTo>
                  <a:pt x="3697" y="3101"/>
                  <a:pt x="3896" y="3056"/>
                  <a:pt x="4095" y="2988"/>
                </a:cubicBezTo>
                <a:cubicBezTo>
                  <a:pt x="4419" y="2857"/>
                  <a:pt x="4833" y="2573"/>
                  <a:pt x="4850" y="2187"/>
                </a:cubicBezTo>
                <a:cubicBezTo>
                  <a:pt x="4866" y="1797"/>
                  <a:pt x="4487" y="1602"/>
                  <a:pt x="4144" y="1602"/>
                </a:cubicBezTo>
                <a:cubicBezTo>
                  <a:pt x="4112" y="1602"/>
                  <a:pt x="4081" y="1604"/>
                  <a:pt x="4049" y="1607"/>
                </a:cubicBezTo>
                <a:cubicBezTo>
                  <a:pt x="3743" y="1647"/>
                  <a:pt x="3436" y="1795"/>
                  <a:pt x="3163" y="1977"/>
                </a:cubicBezTo>
                <a:cubicBezTo>
                  <a:pt x="3254" y="1727"/>
                  <a:pt x="3294" y="1465"/>
                  <a:pt x="3283" y="1204"/>
                </a:cubicBezTo>
                <a:cubicBezTo>
                  <a:pt x="3271" y="875"/>
                  <a:pt x="3232" y="545"/>
                  <a:pt x="3016" y="284"/>
                </a:cubicBezTo>
                <a:cubicBezTo>
                  <a:pt x="2877" y="120"/>
                  <a:pt x="2671" y="1"/>
                  <a:pt x="2467" y="1"/>
                </a:cubicBezTo>
                <a:close/>
              </a:path>
            </a:pathLst>
          </a:custGeom>
          <a:solidFill>
            <a:srgbClr val="3C397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1678336" y="1479800"/>
            <a:ext cx="821728" cy="922183"/>
          </a:xfrm>
          <a:custGeom>
            <a:avLst/>
            <a:gdLst/>
            <a:ahLst/>
            <a:cxnLst/>
            <a:rect l="l" t="t" r="r" b="b"/>
            <a:pathLst>
              <a:path w="4499" h="5049" extrusionOk="0">
                <a:moveTo>
                  <a:pt x="2280" y="1"/>
                </a:moveTo>
                <a:cubicBezTo>
                  <a:pt x="2125" y="1"/>
                  <a:pt x="1966" y="62"/>
                  <a:pt x="1841" y="179"/>
                </a:cubicBezTo>
                <a:cubicBezTo>
                  <a:pt x="1557" y="452"/>
                  <a:pt x="1534" y="906"/>
                  <a:pt x="1591" y="1270"/>
                </a:cubicBezTo>
                <a:cubicBezTo>
                  <a:pt x="1625" y="1468"/>
                  <a:pt x="1693" y="1661"/>
                  <a:pt x="1795" y="1843"/>
                </a:cubicBezTo>
                <a:cubicBezTo>
                  <a:pt x="1587" y="1771"/>
                  <a:pt x="1372" y="1725"/>
                  <a:pt x="1159" y="1725"/>
                </a:cubicBezTo>
                <a:cubicBezTo>
                  <a:pt x="937" y="1725"/>
                  <a:pt x="718" y="1775"/>
                  <a:pt x="512" y="1900"/>
                </a:cubicBezTo>
                <a:cubicBezTo>
                  <a:pt x="228" y="2065"/>
                  <a:pt x="1" y="2394"/>
                  <a:pt x="205" y="2712"/>
                </a:cubicBezTo>
                <a:cubicBezTo>
                  <a:pt x="387" y="2996"/>
                  <a:pt x="750" y="3132"/>
                  <a:pt x="1074" y="3178"/>
                </a:cubicBezTo>
                <a:cubicBezTo>
                  <a:pt x="1159" y="3190"/>
                  <a:pt x="1245" y="3197"/>
                  <a:pt x="1331" y="3197"/>
                </a:cubicBezTo>
                <a:cubicBezTo>
                  <a:pt x="1480" y="3197"/>
                  <a:pt x="1629" y="3178"/>
                  <a:pt x="1773" y="3138"/>
                </a:cubicBezTo>
                <a:lnTo>
                  <a:pt x="1773" y="3138"/>
                </a:lnTo>
                <a:cubicBezTo>
                  <a:pt x="1665" y="3314"/>
                  <a:pt x="1585" y="3507"/>
                  <a:pt x="1545" y="3706"/>
                </a:cubicBezTo>
                <a:cubicBezTo>
                  <a:pt x="1477" y="4070"/>
                  <a:pt x="1506" y="4490"/>
                  <a:pt x="1750" y="4779"/>
                </a:cubicBezTo>
                <a:cubicBezTo>
                  <a:pt x="1892" y="4956"/>
                  <a:pt x="2097" y="5048"/>
                  <a:pt x="2305" y="5048"/>
                </a:cubicBezTo>
                <a:cubicBezTo>
                  <a:pt x="2438" y="5048"/>
                  <a:pt x="2573" y="5010"/>
                  <a:pt x="2693" y="4933"/>
                </a:cubicBezTo>
                <a:cubicBezTo>
                  <a:pt x="3022" y="4717"/>
                  <a:pt x="3130" y="4325"/>
                  <a:pt x="3136" y="3950"/>
                </a:cubicBezTo>
                <a:cubicBezTo>
                  <a:pt x="3141" y="3575"/>
                  <a:pt x="3045" y="3206"/>
                  <a:pt x="2863" y="2882"/>
                </a:cubicBezTo>
                <a:lnTo>
                  <a:pt x="2863" y="2882"/>
                </a:lnTo>
                <a:cubicBezTo>
                  <a:pt x="2985" y="2894"/>
                  <a:pt x="3107" y="2903"/>
                  <a:pt x="3228" y="2903"/>
                </a:cubicBezTo>
                <a:cubicBezTo>
                  <a:pt x="3395" y="2903"/>
                  <a:pt x="3562" y="2886"/>
                  <a:pt x="3726" y="2837"/>
                </a:cubicBezTo>
                <a:cubicBezTo>
                  <a:pt x="4039" y="2741"/>
                  <a:pt x="4379" y="2502"/>
                  <a:pt x="4448" y="2161"/>
                </a:cubicBezTo>
                <a:cubicBezTo>
                  <a:pt x="4499" y="1877"/>
                  <a:pt x="4317" y="1656"/>
                  <a:pt x="4044" y="1605"/>
                </a:cubicBezTo>
                <a:cubicBezTo>
                  <a:pt x="3987" y="1595"/>
                  <a:pt x="3928" y="1591"/>
                  <a:pt x="3869" y="1591"/>
                </a:cubicBezTo>
                <a:cubicBezTo>
                  <a:pt x="3648" y="1591"/>
                  <a:pt x="3422" y="1650"/>
                  <a:pt x="3221" y="1713"/>
                </a:cubicBezTo>
                <a:cubicBezTo>
                  <a:pt x="3056" y="1758"/>
                  <a:pt x="2903" y="1832"/>
                  <a:pt x="2761" y="1923"/>
                </a:cubicBezTo>
                <a:cubicBezTo>
                  <a:pt x="2852" y="1713"/>
                  <a:pt x="2914" y="1485"/>
                  <a:pt x="2937" y="1258"/>
                </a:cubicBezTo>
                <a:cubicBezTo>
                  <a:pt x="2977" y="917"/>
                  <a:pt x="2954" y="497"/>
                  <a:pt x="2727" y="219"/>
                </a:cubicBezTo>
                <a:cubicBezTo>
                  <a:pt x="2612" y="71"/>
                  <a:pt x="2448" y="1"/>
                  <a:pt x="2280" y="1"/>
                </a:cubicBezTo>
                <a:close/>
              </a:path>
            </a:pathLst>
          </a:custGeom>
          <a:solidFill>
            <a:srgbClr val="3C397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2410748" y="2102258"/>
            <a:ext cx="875608" cy="978439"/>
          </a:xfrm>
          <a:custGeom>
            <a:avLst/>
            <a:gdLst/>
            <a:ahLst/>
            <a:cxnLst/>
            <a:rect l="l" t="t" r="r" b="b"/>
            <a:pathLst>
              <a:path w="4794" h="5357" extrusionOk="0">
                <a:moveTo>
                  <a:pt x="2026" y="0"/>
                </a:moveTo>
                <a:cubicBezTo>
                  <a:pt x="1978" y="0"/>
                  <a:pt x="1929" y="10"/>
                  <a:pt x="1880" y="31"/>
                </a:cubicBezTo>
                <a:cubicBezTo>
                  <a:pt x="1704" y="111"/>
                  <a:pt x="1607" y="292"/>
                  <a:pt x="1539" y="463"/>
                </a:cubicBezTo>
                <a:cubicBezTo>
                  <a:pt x="1392" y="855"/>
                  <a:pt x="1386" y="1286"/>
                  <a:pt x="1522" y="1678"/>
                </a:cubicBezTo>
                <a:cubicBezTo>
                  <a:pt x="1539" y="1724"/>
                  <a:pt x="1556" y="1763"/>
                  <a:pt x="1573" y="1809"/>
                </a:cubicBezTo>
                <a:cubicBezTo>
                  <a:pt x="1613" y="1911"/>
                  <a:pt x="1664" y="2013"/>
                  <a:pt x="1721" y="2115"/>
                </a:cubicBezTo>
                <a:cubicBezTo>
                  <a:pt x="1514" y="2038"/>
                  <a:pt x="1298" y="1998"/>
                  <a:pt x="1082" y="1998"/>
                </a:cubicBezTo>
                <a:cubicBezTo>
                  <a:pt x="1043" y="1998"/>
                  <a:pt x="1004" y="1999"/>
                  <a:pt x="966" y="2002"/>
                </a:cubicBezTo>
                <a:cubicBezTo>
                  <a:pt x="733" y="2013"/>
                  <a:pt x="511" y="2093"/>
                  <a:pt x="318" y="2229"/>
                </a:cubicBezTo>
                <a:cubicBezTo>
                  <a:pt x="244" y="2286"/>
                  <a:pt x="176" y="2360"/>
                  <a:pt x="125" y="2439"/>
                </a:cubicBezTo>
                <a:cubicBezTo>
                  <a:pt x="0" y="2655"/>
                  <a:pt x="12" y="2916"/>
                  <a:pt x="154" y="3121"/>
                </a:cubicBezTo>
                <a:cubicBezTo>
                  <a:pt x="341" y="3416"/>
                  <a:pt x="682" y="3558"/>
                  <a:pt x="1023" y="3575"/>
                </a:cubicBezTo>
                <a:cubicBezTo>
                  <a:pt x="1035" y="3575"/>
                  <a:pt x="1047" y="3575"/>
                  <a:pt x="1059" y="3575"/>
                </a:cubicBezTo>
                <a:cubicBezTo>
                  <a:pt x="1314" y="3575"/>
                  <a:pt x="1568" y="3519"/>
                  <a:pt x="1801" y="3416"/>
                </a:cubicBezTo>
                <a:lnTo>
                  <a:pt x="1801" y="3416"/>
                </a:lnTo>
                <a:cubicBezTo>
                  <a:pt x="1727" y="3569"/>
                  <a:pt x="1664" y="3728"/>
                  <a:pt x="1625" y="3899"/>
                </a:cubicBezTo>
                <a:cubicBezTo>
                  <a:pt x="1534" y="4274"/>
                  <a:pt x="1448" y="4728"/>
                  <a:pt x="1687" y="5069"/>
                </a:cubicBezTo>
                <a:cubicBezTo>
                  <a:pt x="1814" y="5255"/>
                  <a:pt x="2008" y="5357"/>
                  <a:pt x="2208" y="5357"/>
                </a:cubicBezTo>
                <a:cubicBezTo>
                  <a:pt x="2331" y="5357"/>
                  <a:pt x="2455" y="5319"/>
                  <a:pt x="2567" y="5239"/>
                </a:cubicBezTo>
                <a:cubicBezTo>
                  <a:pt x="2868" y="5023"/>
                  <a:pt x="3027" y="4614"/>
                  <a:pt x="3113" y="4257"/>
                </a:cubicBezTo>
                <a:cubicBezTo>
                  <a:pt x="3209" y="3870"/>
                  <a:pt x="3232" y="3461"/>
                  <a:pt x="3181" y="3064"/>
                </a:cubicBezTo>
                <a:lnTo>
                  <a:pt x="3181" y="3064"/>
                </a:lnTo>
                <a:cubicBezTo>
                  <a:pt x="3306" y="3104"/>
                  <a:pt x="3442" y="3126"/>
                  <a:pt x="3578" y="3138"/>
                </a:cubicBezTo>
                <a:cubicBezTo>
                  <a:pt x="3637" y="3144"/>
                  <a:pt x="3696" y="3146"/>
                  <a:pt x="3755" y="3146"/>
                </a:cubicBezTo>
                <a:cubicBezTo>
                  <a:pt x="3925" y="3146"/>
                  <a:pt x="4096" y="3123"/>
                  <a:pt x="4260" y="3081"/>
                </a:cubicBezTo>
                <a:cubicBezTo>
                  <a:pt x="4396" y="3036"/>
                  <a:pt x="4521" y="2950"/>
                  <a:pt x="4618" y="2842"/>
                </a:cubicBezTo>
                <a:cubicBezTo>
                  <a:pt x="4754" y="2689"/>
                  <a:pt x="4794" y="2462"/>
                  <a:pt x="4708" y="2269"/>
                </a:cubicBezTo>
                <a:cubicBezTo>
                  <a:pt x="4581" y="1956"/>
                  <a:pt x="4271" y="1821"/>
                  <a:pt x="3955" y="1821"/>
                </a:cubicBezTo>
                <a:cubicBezTo>
                  <a:pt x="3891" y="1821"/>
                  <a:pt x="3828" y="1827"/>
                  <a:pt x="3766" y="1837"/>
                </a:cubicBezTo>
                <a:cubicBezTo>
                  <a:pt x="3703" y="1849"/>
                  <a:pt x="3635" y="1866"/>
                  <a:pt x="3573" y="1883"/>
                </a:cubicBezTo>
                <a:cubicBezTo>
                  <a:pt x="3294" y="1962"/>
                  <a:pt x="3033" y="2087"/>
                  <a:pt x="2800" y="2257"/>
                </a:cubicBezTo>
                <a:cubicBezTo>
                  <a:pt x="2829" y="2081"/>
                  <a:pt x="2857" y="1900"/>
                  <a:pt x="2868" y="1718"/>
                </a:cubicBezTo>
                <a:cubicBezTo>
                  <a:pt x="2919" y="1139"/>
                  <a:pt x="2840" y="548"/>
                  <a:pt x="2374" y="156"/>
                </a:cubicBezTo>
                <a:cubicBezTo>
                  <a:pt x="2275" y="69"/>
                  <a:pt x="2154" y="0"/>
                  <a:pt x="2026" y="0"/>
                </a:cubicBezTo>
                <a:close/>
              </a:path>
            </a:pathLst>
          </a:custGeom>
          <a:solidFill>
            <a:srgbClr val="3C397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987386" y="2362529"/>
            <a:ext cx="925653" cy="980264"/>
          </a:xfrm>
          <a:custGeom>
            <a:avLst/>
            <a:gdLst/>
            <a:ahLst/>
            <a:cxnLst/>
            <a:rect l="l" t="t" r="r" b="b"/>
            <a:pathLst>
              <a:path w="5068" h="5367" extrusionOk="0">
                <a:moveTo>
                  <a:pt x="2440" y="1"/>
                </a:moveTo>
                <a:cubicBezTo>
                  <a:pt x="2111" y="1"/>
                  <a:pt x="1842" y="255"/>
                  <a:pt x="1739" y="583"/>
                </a:cubicBezTo>
                <a:cubicBezTo>
                  <a:pt x="1631" y="969"/>
                  <a:pt x="1654" y="1383"/>
                  <a:pt x="1813" y="1753"/>
                </a:cubicBezTo>
                <a:cubicBezTo>
                  <a:pt x="1852" y="1855"/>
                  <a:pt x="1904" y="1951"/>
                  <a:pt x="1960" y="2042"/>
                </a:cubicBezTo>
                <a:cubicBezTo>
                  <a:pt x="1756" y="1951"/>
                  <a:pt x="1540" y="1883"/>
                  <a:pt x="1319" y="1843"/>
                </a:cubicBezTo>
                <a:cubicBezTo>
                  <a:pt x="1215" y="1825"/>
                  <a:pt x="1103" y="1813"/>
                  <a:pt x="989" y="1813"/>
                </a:cubicBezTo>
                <a:cubicBezTo>
                  <a:pt x="758" y="1813"/>
                  <a:pt x="521" y="1860"/>
                  <a:pt x="342" y="1985"/>
                </a:cubicBezTo>
                <a:cubicBezTo>
                  <a:pt x="1" y="2213"/>
                  <a:pt x="86" y="2610"/>
                  <a:pt x="296" y="2905"/>
                </a:cubicBezTo>
                <a:cubicBezTo>
                  <a:pt x="535" y="3224"/>
                  <a:pt x="904" y="3377"/>
                  <a:pt x="1290" y="3400"/>
                </a:cubicBezTo>
                <a:cubicBezTo>
                  <a:pt x="1321" y="3401"/>
                  <a:pt x="1353" y="3402"/>
                  <a:pt x="1384" y="3402"/>
                </a:cubicBezTo>
                <a:cubicBezTo>
                  <a:pt x="1568" y="3402"/>
                  <a:pt x="1752" y="3374"/>
                  <a:pt x="1932" y="3320"/>
                </a:cubicBezTo>
                <a:lnTo>
                  <a:pt x="1932" y="3320"/>
                </a:lnTo>
                <a:cubicBezTo>
                  <a:pt x="1750" y="3570"/>
                  <a:pt x="1625" y="3860"/>
                  <a:pt x="1574" y="4161"/>
                </a:cubicBezTo>
                <a:cubicBezTo>
                  <a:pt x="1506" y="4609"/>
                  <a:pt x="1659" y="5172"/>
                  <a:pt x="2131" y="5331"/>
                </a:cubicBezTo>
                <a:cubicBezTo>
                  <a:pt x="2202" y="5355"/>
                  <a:pt x="2273" y="5367"/>
                  <a:pt x="2343" y="5367"/>
                </a:cubicBezTo>
                <a:cubicBezTo>
                  <a:pt x="2645" y="5367"/>
                  <a:pt x="2928" y="5158"/>
                  <a:pt x="3085" y="4905"/>
                </a:cubicBezTo>
                <a:cubicBezTo>
                  <a:pt x="3261" y="4621"/>
                  <a:pt x="3284" y="4223"/>
                  <a:pt x="3289" y="3894"/>
                </a:cubicBezTo>
                <a:cubicBezTo>
                  <a:pt x="3301" y="3649"/>
                  <a:pt x="3278" y="3405"/>
                  <a:pt x="3210" y="3172"/>
                </a:cubicBezTo>
                <a:lnTo>
                  <a:pt x="3210" y="3172"/>
                </a:lnTo>
                <a:cubicBezTo>
                  <a:pt x="3426" y="3235"/>
                  <a:pt x="3642" y="3269"/>
                  <a:pt x="3863" y="3280"/>
                </a:cubicBezTo>
                <a:cubicBezTo>
                  <a:pt x="3932" y="3285"/>
                  <a:pt x="4003" y="3288"/>
                  <a:pt x="4075" y="3288"/>
                </a:cubicBezTo>
                <a:cubicBezTo>
                  <a:pt x="4336" y="3288"/>
                  <a:pt x="4601" y="3244"/>
                  <a:pt x="4806" y="3070"/>
                </a:cubicBezTo>
                <a:cubicBezTo>
                  <a:pt x="5067" y="2849"/>
                  <a:pt x="5061" y="2451"/>
                  <a:pt x="4863" y="2184"/>
                </a:cubicBezTo>
                <a:cubicBezTo>
                  <a:pt x="4679" y="1943"/>
                  <a:pt x="4410" y="1865"/>
                  <a:pt x="4130" y="1865"/>
                </a:cubicBezTo>
                <a:cubicBezTo>
                  <a:pt x="4047" y="1865"/>
                  <a:pt x="3963" y="1871"/>
                  <a:pt x="3880" y="1883"/>
                </a:cubicBezTo>
                <a:cubicBezTo>
                  <a:pt x="3619" y="1923"/>
                  <a:pt x="3375" y="2019"/>
                  <a:pt x="3153" y="2167"/>
                </a:cubicBezTo>
                <a:cubicBezTo>
                  <a:pt x="3278" y="1832"/>
                  <a:pt x="3341" y="1480"/>
                  <a:pt x="3329" y="1122"/>
                </a:cubicBezTo>
                <a:cubicBezTo>
                  <a:pt x="3301" y="685"/>
                  <a:pt x="3108" y="185"/>
                  <a:pt x="2659" y="37"/>
                </a:cubicBezTo>
                <a:cubicBezTo>
                  <a:pt x="2584" y="12"/>
                  <a:pt x="2511" y="1"/>
                  <a:pt x="2440" y="1"/>
                </a:cubicBezTo>
                <a:close/>
              </a:path>
            </a:pathLst>
          </a:custGeom>
          <a:solidFill>
            <a:srgbClr val="3C397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 y="2752845"/>
            <a:ext cx="755244" cy="968940"/>
          </a:xfrm>
          <a:custGeom>
            <a:avLst/>
            <a:gdLst/>
            <a:ahLst/>
            <a:cxnLst/>
            <a:rect l="l" t="t" r="r" b="b"/>
            <a:pathLst>
              <a:path w="4135" h="5305" extrusionOk="0">
                <a:moveTo>
                  <a:pt x="1330" y="0"/>
                </a:moveTo>
                <a:cubicBezTo>
                  <a:pt x="1245" y="0"/>
                  <a:pt x="1160" y="18"/>
                  <a:pt x="1079" y="53"/>
                </a:cubicBezTo>
                <a:cubicBezTo>
                  <a:pt x="897" y="138"/>
                  <a:pt x="790" y="320"/>
                  <a:pt x="721" y="507"/>
                </a:cubicBezTo>
                <a:cubicBezTo>
                  <a:pt x="557" y="967"/>
                  <a:pt x="562" y="1467"/>
                  <a:pt x="733" y="1927"/>
                </a:cubicBezTo>
                <a:cubicBezTo>
                  <a:pt x="744" y="1955"/>
                  <a:pt x="756" y="1978"/>
                  <a:pt x="767" y="2007"/>
                </a:cubicBezTo>
                <a:cubicBezTo>
                  <a:pt x="563" y="1936"/>
                  <a:pt x="348" y="1900"/>
                  <a:pt x="131" y="1900"/>
                </a:cubicBezTo>
                <a:cubicBezTo>
                  <a:pt x="87" y="1900"/>
                  <a:pt x="44" y="1902"/>
                  <a:pt x="0" y="1904"/>
                </a:cubicBezTo>
                <a:lnTo>
                  <a:pt x="0" y="3534"/>
                </a:lnTo>
                <a:lnTo>
                  <a:pt x="12" y="3534"/>
                </a:lnTo>
                <a:cubicBezTo>
                  <a:pt x="131" y="3549"/>
                  <a:pt x="250" y="3556"/>
                  <a:pt x="369" y="3556"/>
                </a:cubicBezTo>
                <a:cubicBezTo>
                  <a:pt x="528" y="3556"/>
                  <a:pt x="687" y="3543"/>
                  <a:pt x="846" y="3517"/>
                </a:cubicBezTo>
                <a:cubicBezTo>
                  <a:pt x="949" y="3495"/>
                  <a:pt x="1057" y="3466"/>
                  <a:pt x="1159" y="3426"/>
                </a:cubicBezTo>
                <a:lnTo>
                  <a:pt x="1159" y="3426"/>
                </a:lnTo>
                <a:cubicBezTo>
                  <a:pt x="807" y="3960"/>
                  <a:pt x="602" y="4721"/>
                  <a:pt x="1102" y="5142"/>
                </a:cubicBezTo>
                <a:cubicBezTo>
                  <a:pt x="1231" y="5253"/>
                  <a:pt x="1378" y="5304"/>
                  <a:pt x="1524" y="5304"/>
                </a:cubicBezTo>
                <a:cubicBezTo>
                  <a:pt x="1707" y="5304"/>
                  <a:pt x="1888" y="5224"/>
                  <a:pt x="2033" y="5079"/>
                </a:cubicBezTo>
                <a:cubicBezTo>
                  <a:pt x="2295" y="4818"/>
                  <a:pt x="2420" y="4426"/>
                  <a:pt x="2454" y="4063"/>
                </a:cubicBezTo>
                <a:cubicBezTo>
                  <a:pt x="2482" y="3722"/>
                  <a:pt x="2414" y="3375"/>
                  <a:pt x="2266" y="3069"/>
                </a:cubicBezTo>
                <a:lnTo>
                  <a:pt x="2266" y="3069"/>
                </a:lnTo>
                <a:cubicBezTo>
                  <a:pt x="2478" y="3146"/>
                  <a:pt x="2700" y="3187"/>
                  <a:pt x="2920" y="3187"/>
                </a:cubicBezTo>
                <a:cubicBezTo>
                  <a:pt x="3103" y="3187"/>
                  <a:pt x="3284" y="3159"/>
                  <a:pt x="3459" y="3103"/>
                </a:cubicBezTo>
                <a:cubicBezTo>
                  <a:pt x="3675" y="3035"/>
                  <a:pt x="3913" y="2938"/>
                  <a:pt x="4027" y="2728"/>
                </a:cubicBezTo>
                <a:cubicBezTo>
                  <a:pt x="4106" y="2580"/>
                  <a:pt x="4135" y="2410"/>
                  <a:pt x="4118" y="2239"/>
                </a:cubicBezTo>
                <a:cubicBezTo>
                  <a:pt x="4052" y="1880"/>
                  <a:pt x="3725" y="1778"/>
                  <a:pt x="3379" y="1778"/>
                </a:cubicBezTo>
                <a:cubicBezTo>
                  <a:pt x="3123" y="1778"/>
                  <a:pt x="2856" y="1833"/>
                  <a:pt x="2675" y="1882"/>
                </a:cubicBezTo>
                <a:cubicBezTo>
                  <a:pt x="2420" y="1938"/>
                  <a:pt x="2181" y="2041"/>
                  <a:pt x="1960" y="2183"/>
                </a:cubicBezTo>
                <a:cubicBezTo>
                  <a:pt x="2056" y="1887"/>
                  <a:pt x="2107" y="1575"/>
                  <a:pt x="2113" y="1263"/>
                </a:cubicBezTo>
                <a:cubicBezTo>
                  <a:pt x="2119" y="837"/>
                  <a:pt x="2056" y="303"/>
                  <a:pt x="1642" y="81"/>
                </a:cubicBezTo>
                <a:cubicBezTo>
                  <a:pt x="1544" y="28"/>
                  <a:pt x="1437" y="0"/>
                  <a:pt x="1330" y="0"/>
                </a:cubicBezTo>
                <a:close/>
              </a:path>
            </a:pathLst>
          </a:custGeom>
          <a:solidFill>
            <a:srgbClr val="3C397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 name="Google Shape;19;p2"/>
          <p:cNvGrpSpPr/>
          <p:nvPr/>
        </p:nvGrpSpPr>
        <p:grpSpPr>
          <a:xfrm>
            <a:off x="9870334" y="38400"/>
            <a:ext cx="1832799" cy="1530133"/>
            <a:chOff x="3494150" y="2389575"/>
            <a:chExt cx="1374599" cy="1147600"/>
          </a:xfrm>
        </p:grpSpPr>
        <p:sp>
          <p:nvSpPr>
            <p:cNvPr id="20" name="Google Shape;20;p2"/>
            <p:cNvSpPr/>
            <p:nvPr/>
          </p:nvSpPr>
          <p:spPr>
            <a:xfrm>
              <a:off x="3612124" y="2389575"/>
              <a:ext cx="245218" cy="262162"/>
            </a:xfrm>
            <a:custGeom>
              <a:avLst/>
              <a:gdLst/>
              <a:ahLst/>
              <a:cxnLst/>
              <a:rect l="l" t="t" r="r" b="b"/>
              <a:pathLst>
                <a:path w="1534" h="1640" extrusionOk="0">
                  <a:moveTo>
                    <a:pt x="0" y="1"/>
                  </a:moveTo>
                  <a:cubicBezTo>
                    <a:pt x="301" y="574"/>
                    <a:pt x="665" y="1120"/>
                    <a:pt x="1079" y="1619"/>
                  </a:cubicBezTo>
                  <a:cubicBezTo>
                    <a:pt x="1092" y="1633"/>
                    <a:pt x="1107" y="1639"/>
                    <a:pt x="1122" y="1639"/>
                  </a:cubicBezTo>
                  <a:cubicBezTo>
                    <a:pt x="1158" y="1639"/>
                    <a:pt x="1195" y="1608"/>
                    <a:pt x="1199" y="1568"/>
                  </a:cubicBezTo>
                  <a:cubicBezTo>
                    <a:pt x="1221" y="1029"/>
                    <a:pt x="1335" y="501"/>
                    <a:pt x="1534" y="1"/>
                  </a:cubicBezTo>
                  <a:close/>
                </a:path>
              </a:pathLst>
            </a:custGeom>
            <a:solidFill>
              <a:srgbClr val="FCB6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4117747" y="2389575"/>
              <a:ext cx="247136" cy="233708"/>
            </a:xfrm>
            <a:custGeom>
              <a:avLst/>
              <a:gdLst/>
              <a:ahLst/>
              <a:cxnLst/>
              <a:rect l="l" t="t" r="r" b="b"/>
              <a:pathLst>
                <a:path w="1546" h="1462" extrusionOk="0">
                  <a:moveTo>
                    <a:pt x="1" y="1"/>
                  </a:moveTo>
                  <a:cubicBezTo>
                    <a:pt x="69" y="183"/>
                    <a:pt x="149" y="359"/>
                    <a:pt x="234" y="529"/>
                  </a:cubicBezTo>
                  <a:cubicBezTo>
                    <a:pt x="381" y="841"/>
                    <a:pt x="557" y="1142"/>
                    <a:pt x="756" y="1421"/>
                  </a:cubicBezTo>
                  <a:cubicBezTo>
                    <a:pt x="771" y="1449"/>
                    <a:pt x="798" y="1462"/>
                    <a:pt x="825" y="1462"/>
                  </a:cubicBezTo>
                  <a:cubicBezTo>
                    <a:pt x="858" y="1462"/>
                    <a:pt x="891" y="1441"/>
                    <a:pt x="904" y="1404"/>
                  </a:cubicBezTo>
                  <a:cubicBezTo>
                    <a:pt x="961" y="1250"/>
                    <a:pt x="1029" y="1103"/>
                    <a:pt x="1108" y="961"/>
                  </a:cubicBezTo>
                  <a:cubicBezTo>
                    <a:pt x="1182" y="819"/>
                    <a:pt x="1245" y="677"/>
                    <a:pt x="1313" y="535"/>
                  </a:cubicBezTo>
                  <a:cubicBezTo>
                    <a:pt x="1392" y="359"/>
                    <a:pt x="1472" y="183"/>
                    <a:pt x="1546" y="1"/>
                  </a:cubicBezTo>
                  <a:close/>
                </a:path>
              </a:pathLst>
            </a:custGeom>
            <a:solidFill>
              <a:srgbClr val="FCB6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636160" y="2389575"/>
              <a:ext cx="232589" cy="220280"/>
            </a:xfrm>
            <a:custGeom>
              <a:avLst/>
              <a:gdLst/>
              <a:ahLst/>
              <a:cxnLst/>
              <a:rect l="l" t="t" r="r" b="b"/>
              <a:pathLst>
                <a:path w="1455" h="1378" extrusionOk="0">
                  <a:moveTo>
                    <a:pt x="1" y="1"/>
                  </a:moveTo>
                  <a:cubicBezTo>
                    <a:pt x="97" y="154"/>
                    <a:pt x="194" y="302"/>
                    <a:pt x="290" y="449"/>
                  </a:cubicBezTo>
                  <a:cubicBezTo>
                    <a:pt x="472" y="745"/>
                    <a:pt x="660" y="1046"/>
                    <a:pt x="847" y="1341"/>
                  </a:cubicBezTo>
                  <a:cubicBezTo>
                    <a:pt x="864" y="1366"/>
                    <a:pt x="891" y="1378"/>
                    <a:pt x="917" y="1378"/>
                  </a:cubicBezTo>
                  <a:cubicBezTo>
                    <a:pt x="952" y="1378"/>
                    <a:pt x="985" y="1357"/>
                    <a:pt x="995" y="1318"/>
                  </a:cubicBezTo>
                  <a:cubicBezTo>
                    <a:pt x="1176" y="887"/>
                    <a:pt x="1324" y="449"/>
                    <a:pt x="1455" y="1"/>
                  </a:cubicBezTo>
                  <a:close/>
                </a:path>
              </a:pathLst>
            </a:custGeom>
            <a:solidFill>
              <a:srgbClr val="FCB6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4412841" y="2748130"/>
              <a:ext cx="232589" cy="305003"/>
            </a:xfrm>
            <a:custGeom>
              <a:avLst/>
              <a:gdLst/>
              <a:ahLst/>
              <a:cxnLst/>
              <a:rect l="l" t="t" r="r" b="b"/>
              <a:pathLst>
                <a:path w="1455" h="1908" extrusionOk="0">
                  <a:moveTo>
                    <a:pt x="273" y="1"/>
                  </a:moveTo>
                  <a:cubicBezTo>
                    <a:pt x="218" y="1"/>
                    <a:pt x="163" y="3"/>
                    <a:pt x="109" y="7"/>
                  </a:cubicBezTo>
                  <a:cubicBezTo>
                    <a:pt x="46" y="7"/>
                    <a:pt x="1" y="75"/>
                    <a:pt x="29" y="132"/>
                  </a:cubicBezTo>
                  <a:cubicBezTo>
                    <a:pt x="29" y="138"/>
                    <a:pt x="29" y="143"/>
                    <a:pt x="29" y="149"/>
                  </a:cubicBezTo>
                  <a:cubicBezTo>
                    <a:pt x="80" y="291"/>
                    <a:pt x="114" y="444"/>
                    <a:pt x="171" y="586"/>
                  </a:cubicBezTo>
                  <a:cubicBezTo>
                    <a:pt x="228" y="734"/>
                    <a:pt x="285" y="876"/>
                    <a:pt x="347" y="1024"/>
                  </a:cubicBezTo>
                  <a:cubicBezTo>
                    <a:pt x="478" y="1313"/>
                    <a:pt x="608" y="1597"/>
                    <a:pt x="762" y="1875"/>
                  </a:cubicBezTo>
                  <a:cubicBezTo>
                    <a:pt x="776" y="1897"/>
                    <a:pt x="800" y="1908"/>
                    <a:pt x="824" y="1908"/>
                  </a:cubicBezTo>
                  <a:cubicBezTo>
                    <a:pt x="857" y="1908"/>
                    <a:pt x="891" y="1889"/>
                    <a:pt x="904" y="1853"/>
                  </a:cubicBezTo>
                  <a:cubicBezTo>
                    <a:pt x="1006" y="1603"/>
                    <a:pt x="1120" y="1359"/>
                    <a:pt x="1205" y="1103"/>
                  </a:cubicBezTo>
                  <a:cubicBezTo>
                    <a:pt x="1290" y="853"/>
                    <a:pt x="1364" y="598"/>
                    <a:pt x="1426" y="342"/>
                  </a:cubicBezTo>
                  <a:cubicBezTo>
                    <a:pt x="1449" y="234"/>
                    <a:pt x="1455" y="132"/>
                    <a:pt x="1330" y="103"/>
                  </a:cubicBezTo>
                  <a:cubicBezTo>
                    <a:pt x="1199" y="75"/>
                    <a:pt x="1074" y="58"/>
                    <a:pt x="943" y="52"/>
                  </a:cubicBezTo>
                  <a:cubicBezTo>
                    <a:pt x="807" y="35"/>
                    <a:pt x="677" y="24"/>
                    <a:pt x="540" y="13"/>
                  </a:cubicBezTo>
                  <a:cubicBezTo>
                    <a:pt x="452" y="6"/>
                    <a:pt x="363" y="1"/>
                    <a:pt x="273" y="1"/>
                  </a:cubicBezTo>
                  <a:close/>
                </a:path>
              </a:pathLst>
            </a:custGeom>
            <a:solidFill>
              <a:srgbClr val="FCB6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3857183" y="2764435"/>
              <a:ext cx="314275" cy="384132"/>
            </a:xfrm>
            <a:custGeom>
              <a:avLst/>
              <a:gdLst/>
              <a:ahLst/>
              <a:cxnLst/>
              <a:rect l="l" t="t" r="r" b="b"/>
              <a:pathLst>
                <a:path w="1966" h="2403" extrusionOk="0">
                  <a:moveTo>
                    <a:pt x="493" y="1"/>
                  </a:moveTo>
                  <a:cubicBezTo>
                    <a:pt x="365" y="1"/>
                    <a:pt x="248" y="8"/>
                    <a:pt x="148" y="24"/>
                  </a:cubicBezTo>
                  <a:cubicBezTo>
                    <a:pt x="1" y="53"/>
                    <a:pt x="893" y="1643"/>
                    <a:pt x="1290" y="2370"/>
                  </a:cubicBezTo>
                  <a:cubicBezTo>
                    <a:pt x="1302" y="2392"/>
                    <a:pt x="1331" y="2402"/>
                    <a:pt x="1360" y="2402"/>
                  </a:cubicBezTo>
                  <a:cubicBezTo>
                    <a:pt x="1397" y="2402"/>
                    <a:pt x="1435" y="2385"/>
                    <a:pt x="1438" y="2353"/>
                  </a:cubicBezTo>
                  <a:cubicBezTo>
                    <a:pt x="1568" y="1637"/>
                    <a:pt x="1739" y="927"/>
                    <a:pt x="1955" y="234"/>
                  </a:cubicBezTo>
                  <a:cubicBezTo>
                    <a:pt x="1966" y="183"/>
                    <a:pt x="1932" y="132"/>
                    <a:pt x="1881" y="126"/>
                  </a:cubicBezTo>
                  <a:cubicBezTo>
                    <a:pt x="1498" y="82"/>
                    <a:pt x="933" y="1"/>
                    <a:pt x="493" y="1"/>
                  </a:cubicBezTo>
                  <a:close/>
                </a:path>
              </a:pathLst>
            </a:custGeom>
            <a:solidFill>
              <a:srgbClr val="FCB6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3494150" y="2866583"/>
              <a:ext cx="258805" cy="298289"/>
            </a:xfrm>
            <a:custGeom>
              <a:avLst/>
              <a:gdLst/>
              <a:ahLst/>
              <a:cxnLst/>
              <a:rect l="l" t="t" r="r" b="b"/>
              <a:pathLst>
                <a:path w="1619" h="1866" extrusionOk="0">
                  <a:moveTo>
                    <a:pt x="78" y="1"/>
                  </a:moveTo>
                  <a:cubicBezTo>
                    <a:pt x="55" y="1"/>
                    <a:pt x="35" y="15"/>
                    <a:pt x="40" y="33"/>
                  </a:cubicBezTo>
                  <a:cubicBezTo>
                    <a:pt x="0" y="84"/>
                    <a:pt x="295" y="726"/>
                    <a:pt x="415" y="992"/>
                  </a:cubicBezTo>
                  <a:cubicBezTo>
                    <a:pt x="477" y="1146"/>
                    <a:pt x="540" y="1293"/>
                    <a:pt x="613" y="1447"/>
                  </a:cubicBezTo>
                  <a:cubicBezTo>
                    <a:pt x="665" y="1589"/>
                    <a:pt x="744" y="1725"/>
                    <a:pt x="846" y="1844"/>
                  </a:cubicBezTo>
                  <a:cubicBezTo>
                    <a:pt x="865" y="1859"/>
                    <a:pt x="887" y="1866"/>
                    <a:pt x="909" y="1866"/>
                  </a:cubicBezTo>
                  <a:cubicBezTo>
                    <a:pt x="948" y="1866"/>
                    <a:pt x="987" y="1844"/>
                    <a:pt x="1005" y="1805"/>
                  </a:cubicBezTo>
                  <a:cubicBezTo>
                    <a:pt x="1130" y="1521"/>
                    <a:pt x="1250" y="1237"/>
                    <a:pt x="1340" y="953"/>
                  </a:cubicBezTo>
                  <a:cubicBezTo>
                    <a:pt x="1386" y="811"/>
                    <a:pt x="1426" y="669"/>
                    <a:pt x="1465" y="532"/>
                  </a:cubicBezTo>
                  <a:cubicBezTo>
                    <a:pt x="1505" y="379"/>
                    <a:pt x="1551" y="231"/>
                    <a:pt x="1602" y="84"/>
                  </a:cubicBezTo>
                  <a:cubicBezTo>
                    <a:pt x="1619" y="50"/>
                    <a:pt x="1579" y="16"/>
                    <a:pt x="1545" y="16"/>
                  </a:cubicBezTo>
                  <a:cubicBezTo>
                    <a:pt x="1340" y="20"/>
                    <a:pt x="1139" y="46"/>
                    <a:pt x="936" y="46"/>
                  </a:cubicBezTo>
                  <a:cubicBezTo>
                    <a:pt x="902" y="46"/>
                    <a:pt x="869" y="46"/>
                    <a:pt x="835" y="44"/>
                  </a:cubicBezTo>
                  <a:cubicBezTo>
                    <a:pt x="620" y="33"/>
                    <a:pt x="177" y="4"/>
                    <a:pt x="106" y="4"/>
                  </a:cubicBezTo>
                  <a:cubicBezTo>
                    <a:pt x="100" y="4"/>
                    <a:pt x="97" y="4"/>
                    <a:pt x="97" y="4"/>
                  </a:cubicBezTo>
                  <a:cubicBezTo>
                    <a:pt x="90" y="2"/>
                    <a:pt x="84" y="1"/>
                    <a:pt x="78" y="1"/>
                  </a:cubicBezTo>
                  <a:close/>
                </a:path>
              </a:pathLst>
            </a:custGeom>
            <a:solidFill>
              <a:srgbClr val="FCB6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4186805" y="3189810"/>
              <a:ext cx="267118" cy="347365"/>
            </a:xfrm>
            <a:custGeom>
              <a:avLst/>
              <a:gdLst/>
              <a:ahLst/>
              <a:cxnLst/>
              <a:rect l="l" t="t" r="r" b="b"/>
              <a:pathLst>
                <a:path w="1671" h="2173" extrusionOk="0">
                  <a:moveTo>
                    <a:pt x="494" y="0"/>
                  </a:moveTo>
                  <a:cubicBezTo>
                    <a:pt x="364" y="0"/>
                    <a:pt x="233" y="6"/>
                    <a:pt x="103" y="15"/>
                  </a:cubicBezTo>
                  <a:cubicBezTo>
                    <a:pt x="52" y="27"/>
                    <a:pt x="23" y="55"/>
                    <a:pt x="18" y="89"/>
                  </a:cubicBezTo>
                  <a:cubicBezTo>
                    <a:pt x="6" y="101"/>
                    <a:pt x="0" y="123"/>
                    <a:pt x="6" y="140"/>
                  </a:cubicBezTo>
                  <a:cubicBezTo>
                    <a:pt x="97" y="493"/>
                    <a:pt x="290" y="828"/>
                    <a:pt x="455" y="1163"/>
                  </a:cubicBezTo>
                  <a:cubicBezTo>
                    <a:pt x="620" y="1498"/>
                    <a:pt x="813" y="1822"/>
                    <a:pt x="1011" y="2140"/>
                  </a:cubicBezTo>
                  <a:cubicBezTo>
                    <a:pt x="1026" y="2162"/>
                    <a:pt x="1057" y="2172"/>
                    <a:pt x="1088" y="2172"/>
                  </a:cubicBezTo>
                  <a:cubicBezTo>
                    <a:pt x="1129" y="2172"/>
                    <a:pt x="1170" y="2155"/>
                    <a:pt x="1176" y="2123"/>
                  </a:cubicBezTo>
                  <a:cubicBezTo>
                    <a:pt x="1216" y="1952"/>
                    <a:pt x="1227" y="1776"/>
                    <a:pt x="1278" y="1606"/>
                  </a:cubicBezTo>
                  <a:cubicBezTo>
                    <a:pt x="1324" y="1447"/>
                    <a:pt x="1364" y="1288"/>
                    <a:pt x="1409" y="1129"/>
                  </a:cubicBezTo>
                  <a:cubicBezTo>
                    <a:pt x="1494" y="794"/>
                    <a:pt x="1579" y="464"/>
                    <a:pt x="1659" y="135"/>
                  </a:cubicBezTo>
                  <a:cubicBezTo>
                    <a:pt x="1670" y="89"/>
                    <a:pt x="1636" y="44"/>
                    <a:pt x="1574" y="44"/>
                  </a:cubicBezTo>
                  <a:cubicBezTo>
                    <a:pt x="1324" y="38"/>
                    <a:pt x="1080" y="21"/>
                    <a:pt x="830" y="15"/>
                  </a:cubicBezTo>
                  <a:cubicBezTo>
                    <a:pt x="719" y="5"/>
                    <a:pt x="607" y="0"/>
                    <a:pt x="494" y="0"/>
                  </a:cubicBezTo>
                  <a:close/>
                </a:path>
              </a:pathLst>
            </a:custGeom>
            <a:solidFill>
              <a:srgbClr val="FCB6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 name="Google Shape;27;p2"/>
          <p:cNvSpPr/>
          <p:nvPr/>
        </p:nvSpPr>
        <p:spPr>
          <a:xfrm rot="-5400000">
            <a:off x="8278317" y="4073747"/>
            <a:ext cx="1131004" cy="4437504"/>
          </a:xfrm>
          <a:custGeom>
            <a:avLst/>
            <a:gdLst/>
            <a:ahLst/>
            <a:cxnLst/>
            <a:rect l="l" t="t" r="r" b="b"/>
            <a:pathLst>
              <a:path w="5334" h="20928" extrusionOk="0">
                <a:moveTo>
                  <a:pt x="0" y="0"/>
                </a:moveTo>
                <a:lnTo>
                  <a:pt x="6" y="20844"/>
                </a:lnTo>
                <a:cubicBezTo>
                  <a:pt x="153" y="20884"/>
                  <a:pt x="312" y="20906"/>
                  <a:pt x="466" y="20918"/>
                </a:cubicBezTo>
                <a:cubicBezTo>
                  <a:pt x="549" y="20924"/>
                  <a:pt x="633" y="20928"/>
                  <a:pt x="716" y="20928"/>
                </a:cubicBezTo>
                <a:cubicBezTo>
                  <a:pt x="1470" y="20928"/>
                  <a:pt x="2204" y="20652"/>
                  <a:pt x="2772" y="20151"/>
                </a:cubicBezTo>
                <a:cubicBezTo>
                  <a:pt x="3408" y="19589"/>
                  <a:pt x="3817" y="18771"/>
                  <a:pt x="3947" y="17925"/>
                </a:cubicBezTo>
                <a:cubicBezTo>
                  <a:pt x="4192" y="16334"/>
                  <a:pt x="3413" y="14778"/>
                  <a:pt x="2726" y="13409"/>
                </a:cubicBezTo>
                <a:cubicBezTo>
                  <a:pt x="1994" y="11950"/>
                  <a:pt x="1534" y="10286"/>
                  <a:pt x="1704" y="8622"/>
                </a:cubicBezTo>
                <a:cubicBezTo>
                  <a:pt x="1840" y="7315"/>
                  <a:pt x="2425" y="6196"/>
                  <a:pt x="3135" y="5129"/>
                </a:cubicBezTo>
                <a:lnTo>
                  <a:pt x="3175" y="5066"/>
                </a:lnTo>
                <a:cubicBezTo>
                  <a:pt x="3885" y="4010"/>
                  <a:pt x="5333" y="2613"/>
                  <a:pt x="4407" y="1233"/>
                </a:cubicBezTo>
                <a:cubicBezTo>
                  <a:pt x="3913" y="494"/>
                  <a:pt x="2931" y="364"/>
                  <a:pt x="2136" y="227"/>
                </a:cubicBezTo>
                <a:cubicBezTo>
                  <a:pt x="1431" y="108"/>
                  <a:pt x="716" y="34"/>
                  <a:pt x="0" y="0"/>
                </a:cubicBezTo>
                <a:close/>
              </a:path>
            </a:pathLst>
          </a:custGeom>
          <a:solidFill>
            <a:srgbClr val="4AC7C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2588098" y="2431569"/>
            <a:ext cx="138081" cy="56072"/>
          </a:xfrm>
          <a:custGeom>
            <a:avLst/>
            <a:gdLst/>
            <a:ahLst/>
            <a:cxnLst/>
            <a:rect l="l" t="t" r="r" b="b"/>
            <a:pathLst>
              <a:path w="756" h="307" extrusionOk="0">
                <a:moveTo>
                  <a:pt x="608" y="0"/>
                </a:moveTo>
                <a:cubicBezTo>
                  <a:pt x="398" y="51"/>
                  <a:pt x="199" y="114"/>
                  <a:pt x="0" y="193"/>
                </a:cubicBezTo>
                <a:cubicBezTo>
                  <a:pt x="29" y="192"/>
                  <a:pt x="58" y="191"/>
                  <a:pt x="86" y="191"/>
                </a:cubicBezTo>
                <a:cubicBezTo>
                  <a:pt x="313" y="191"/>
                  <a:pt x="539" y="231"/>
                  <a:pt x="756" y="307"/>
                </a:cubicBezTo>
                <a:cubicBezTo>
                  <a:pt x="699" y="210"/>
                  <a:pt x="648" y="108"/>
                  <a:pt x="608" y="0"/>
                </a:cubicBezTo>
                <a:close/>
              </a:path>
            </a:pathLst>
          </a:custGeom>
          <a:solidFill>
            <a:srgbClr val="F75D7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2922158" y="2415862"/>
            <a:ext cx="142281" cy="97716"/>
          </a:xfrm>
          <a:custGeom>
            <a:avLst/>
            <a:gdLst/>
            <a:ahLst/>
            <a:cxnLst/>
            <a:rect l="l" t="t" r="r" b="b"/>
            <a:pathLst>
              <a:path w="779" h="535" extrusionOk="0">
                <a:moveTo>
                  <a:pt x="74" y="1"/>
                </a:moveTo>
                <a:cubicBezTo>
                  <a:pt x="57" y="183"/>
                  <a:pt x="34" y="364"/>
                  <a:pt x="0" y="535"/>
                </a:cubicBezTo>
                <a:cubicBezTo>
                  <a:pt x="239" y="370"/>
                  <a:pt x="500" y="239"/>
                  <a:pt x="778" y="160"/>
                </a:cubicBezTo>
                <a:cubicBezTo>
                  <a:pt x="551" y="75"/>
                  <a:pt x="313" y="24"/>
                  <a:pt x="74" y="1"/>
                </a:cubicBezTo>
                <a:close/>
              </a:path>
            </a:pathLst>
          </a:custGeom>
          <a:solidFill>
            <a:srgbClr val="F75D7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8763726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15"/>
        <p:cNvGrpSpPr/>
        <p:nvPr/>
      </p:nvGrpSpPr>
      <p:grpSpPr>
        <a:xfrm>
          <a:off x="0" y="0"/>
          <a:ext cx="0" cy="0"/>
          <a:chOff x="0" y="0"/>
          <a:chExt cx="0" cy="0"/>
        </a:xfrm>
      </p:grpSpPr>
    </p:spTree>
    <p:extLst>
      <p:ext uri="{BB962C8B-B14F-4D97-AF65-F5344CB8AC3E}">
        <p14:creationId xmlns:p14="http://schemas.microsoft.com/office/powerpoint/2010/main" val="25892857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16"/>
        <p:cNvGrpSpPr/>
        <p:nvPr/>
      </p:nvGrpSpPr>
      <p:grpSpPr>
        <a:xfrm>
          <a:off x="0" y="0"/>
          <a:ext cx="0" cy="0"/>
          <a:chOff x="0" y="0"/>
          <a:chExt cx="0" cy="0"/>
        </a:xfrm>
      </p:grpSpPr>
      <p:sp>
        <p:nvSpPr>
          <p:cNvPr id="117" name="Google Shape;117;p13"/>
          <p:cNvSpPr txBox="1">
            <a:spLocks noGrp="1"/>
          </p:cNvSpPr>
          <p:nvPr>
            <p:ph type="title"/>
          </p:nvPr>
        </p:nvSpPr>
        <p:spPr>
          <a:xfrm>
            <a:off x="950967" y="463296"/>
            <a:ext cx="10290000" cy="121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118" name="Google Shape;118;p13"/>
          <p:cNvSpPr txBox="1">
            <a:spLocks noGrp="1"/>
          </p:cNvSpPr>
          <p:nvPr>
            <p:ph type="title" idx="2" hasCustomPrompt="1"/>
          </p:nvPr>
        </p:nvSpPr>
        <p:spPr>
          <a:xfrm>
            <a:off x="375467" y="3048100"/>
            <a:ext cx="2298800" cy="63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200">
                <a:solidFill>
                  <a:schemeClr val="lt2"/>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119" name="Google Shape;119;p13"/>
          <p:cNvSpPr txBox="1">
            <a:spLocks noGrp="1"/>
          </p:cNvSpPr>
          <p:nvPr>
            <p:ph type="subTitle" idx="1"/>
          </p:nvPr>
        </p:nvSpPr>
        <p:spPr>
          <a:xfrm>
            <a:off x="2364017" y="2792300"/>
            <a:ext cx="3343200" cy="854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1600"/>
              <a:buNone/>
              <a:defRPr sz="2133">
                <a:solidFill>
                  <a:schemeClr val="dk1"/>
                </a:solidFill>
              </a:defRPr>
            </a:lvl1pPr>
            <a:lvl2pPr lvl="1" rtl="0">
              <a:spcBef>
                <a:spcPts val="2133"/>
              </a:spcBef>
              <a:spcAft>
                <a:spcPts val="0"/>
              </a:spcAft>
              <a:buClr>
                <a:schemeClr val="dk1"/>
              </a:buClr>
              <a:buSzPts val="1600"/>
              <a:buNone/>
              <a:defRPr sz="2133">
                <a:solidFill>
                  <a:schemeClr val="dk1"/>
                </a:solidFill>
              </a:defRPr>
            </a:lvl2pPr>
            <a:lvl3pPr lvl="2" rtl="0">
              <a:spcBef>
                <a:spcPts val="2133"/>
              </a:spcBef>
              <a:spcAft>
                <a:spcPts val="0"/>
              </a:spcAft>
              <a:buClr>
                <a:schemeClr val="dk1"/>
              </a:buClr>
              <a:buSzPts val="1600"/>
              <a:buNone/>
              <a:defRPr sz="2133">
                <a:solidFill>
                  <a:schemeClr val="dk1"/>
                </a:solidFill>
              </a:defRPr>
            </a:lvl3pPr>
            <a:lvl4pPr lvl="3" rtl="0">
              <a:spcBef>
                <a:spcPts val="2133"/>
              </a:spcBef>
              <a:spcAft>
                <a:spcPts val="0"/>
              </a:spcAft>
              <a:buClr>
                <a:schemeClr val="dk1"/>
              </a:buClr>
              <a:buSzPts val="1600"/>
              <a:buNone/>
              <a:defRPr sz="2133">
                <a:solidFill>
                  <a:schemeClr val="dk1"/>
                </a:solidFill>
              </a:defRPr>
            </a:lvl4pPr>
            <a:lvl5pPr lvl="4" rtl="0">
              <a:spcBef>
                <a:spcPts val="2133"/>
              </a:spcBef>
              <a:spcAft>
                <a:spcPts val="0"/>
              </a:spcAft>
              <a:buClr>
                <a:schemeClr val="dk1"/>
              </a:buClr>
              <a:buSzPts val="1600"/>
              <a:buNone/>
              <a:defRPr sz="2133">
                <a:solidFill>
                  <a:schemeClr val="dk1"/>
                </a:solidFill>
              </a:defRPr>
            </a:lvl5pPr>
            <a:lvl6pPr lvl="5" rtl="0">
              <a:spcBef>
                <a:spcPts val="2133"/>
              </a:spcBef>
              <a:spcAft>
                <a:spcPts val="0"/>
              </a:spcAft>
              <a:buClr>
                <a:schemeClr val="dk1"/>
              </a:buClr>
              <a:buSzPts val="1600"/>
              <a:buNone/>
              <a:defRPr sz="2133">
                <a:solidFill>
                  <a:schemeClr val="dk1"/>
                </a:solidFill>
              </a:defRPr>
            </a:lvl6pPr>
            <a:lvl7pPr lvl="6" rtl="0">
              <a:spcBef>
                <a:spcPts val="2133"/>
              </a:spcBef>
              <a:spcAft>
                <a:spcPts val="0"/>
              </a:spcAft>
              <a:buClr>
                <a:schemeClr val="dk1"/>
              </a:buClr>
              <a:buSzPts val="1600"/>
              <a:buNone/>
              <a:defRPr sz="2133">
                <a:solidFill>
                  <a:schemeClr val="dk1"/>
                </a:solidFill>
              </a:defRPr>
            </a:lvl7pPr>
            <a:lvl8pPr lvl="7" rtl="0">
              <a:spcBef>
                <a:spcPts val="2133"/>
              </a:spcBef>
              <a:spcAft>
                <a:spcPts val="0"/>
              </a:spcAft>
              <a:buClr>
                <a:schemeClr val="dk1"/>
              </a:buClr>
              <a:buSzPts val="1600"/>
              <a:buNone/>
              <a:defRPr sz="2133">
                <a:solidFill>
                  <a:schemeClr val="dk1"/>
                </a:solidFill>
              </a:defRPr>
            </a:lvl8pPr>
            <a:lvl9pPr lvl="8" rtl="0">
              <a:spcBef>
                <a:spcPts val="2133"/>
              </a:spcBef>
              <a:spcAft>
                <a:spcPts val="2133"/>
              </a:spcAft>
              <a:buClr>
                <a:schemeClr val="dk1"/>
              </a:buClr>
              <a:buSzPts val="1600"/>
              <a:buNone/>
              <a:defRPr sz="2133">
                <a:solidFill>
                  <a:schemeClr val="dk1"/>
                </a:solidFill>
              </a:defRPr>
            </a:lvl9pPr>
          </a:lstStyle>
          <a:p>
            <a:endParaRPr/>
          </a:p>
        </p:txBody>
      </p:sp>
      <p:sp>
        <p:nvSpPr>
          <p:cNvPr id="120" name="Google Shape;120;p13"/>
          <p:cNvSpPr txBox="1">
            <a:spLocks noGrp="1"/>
          </p:cNvSpPr>
          <p:nvPr>
            <p:ph type="subTitle" idx="3"/>
          </p:nvPr>
        </p:nvSpPr>
        <p:spPr>
          <a:xfrm>
            <a:off x="2364017" y="1845533"/>
            <a:ext cx="3343200" cy="854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3000"/>
              <a:buNone/>
              <a:defRPr sz="2400">
                <a:solidFill>
                  <a:schemeClr val="lt2"/>
                </a:solidFill>
                <a:latin typeface="Chango"/>
                <a:ea typeface="Chango"/>
                <a:cs typeface="Chango"/>
                <a:sym typeface="Chango"/>
              </a:defRPr>
            </a:lvl1pPr>
            <a:lvl2pPr lvl="1" rtl="0">
              <a:spcBef>
                <a:spcPts val="2133"/>
              </a:spcBef>
              <a:spcAft>
                <a:spcPts val="0"/>
              </a:spcAft>
              <a:buClr>
                <a:schemeClr val="dk1"/>
              </a:buClr>
              <a:buSzPts val="3000"/>
              <a:buNone/>
              <a:defRPr sz="4000">
                <a:solidFill>
                  <a:schemeClr val="dk1"/>
                </a:solidFill>
              </a:defRPr>
            </a:lvl2pPr>
            <a:lvl3pPr lvl="2" rtl="0">
              <a:spcBef>
                <a:spcPts val="2133"/>
              </a:spcBef>
              <a:spcAft>
                <a:spcPts val="0"/>
              </a:spcAft>
              <a:buClr>
                <a:schemeClr val="dk1"/>
              </a:buClr>
              <a:buSzPts val="3000"/>
              <a:buNone/>
              <a:defRPr sz="4000">
                <a:solidFill>
                  <a:schemeClr val="dk1"/>
                </a:solidFill>
              </a:defRPr>
            </a:lvl3pPr>
            <a:lvl4pPr lvl="3" rtl="0">
              <a:spcBef>
                <a:spcPts val="2133"/>
              </a:spcBef>
              <a:spcAft>
                <a:spcPts val="0"/>
              </a:spcAft>
              <a:buClr>
                <a:schemeClr val="dk1"/>
              </a:buClr>
              <a:buSzPts val="3000"/>
              <a:buNone/>
              <a:defRPr sz="4000">
                <a:solidFill>
                  <a:schemeClr val="dk1"/>
                </a:solidFill>
              </a:defRPr>
            </a:lvl4pPr>
            <a:lvl5pPr lvl="4" rtl="0">
              <a:spcBef>
                <a:spcPts val="2133"/>
              </a:spcBef>
              <a:spcAft>
                <a:spcPts val="0"/>
              </a:spcAft>
              <a:buClr>
                <a:schemeClr val="dk1"/>
              </a:buClr>
              <a:buSzPts val="3000"/>
              <a:buNone/>
              <a:defRPr sz="4000">
                <a:solidFill>
                  <a:schemeClr val="dk1"/>
                </a:solidFill>
              </a:defRPr>
            </a:lvl5pPr>
            <a:lvl6pPr lvl="5" rtl="0">
              <a:spcBef>
                <a:spcPts val="2133"/>
              </a:spcBef>
              <a:spcAft>
                <a:spcPts val="0"/>
              </a:spcAft>
              <a:buClr>
                <a:schemeClr val="dk1"/>
              </a:buClr>
              <a:buSzPts val="3000"/>
              <a:buNone/>
              <a:defRPr sz="4000">
                <a:solidFill>
                  <a:schemeClr val="dk1"/>
                </a:solidFill>
              </a:defRPr>
            </a:lvl6pPr>
            <a:lvl7pPr lvl="6" rtl="0">
              <a:spcBef>
                <a:spcPts val="2133"/>
              </a:spcBef>
              <a:spcAft>
                <a:spcPts val="0"/>
              </a:spcAft>
              <a:buClr>
                <a:schemeClr val="dk1"/>
              </a:buClr>
              <a:buSzPts val="3000"/>
              <a:buNone/>
              <a:defRPr sz="4000">
                <a:solidFill>
                  <a:schemeClr val="dk1"/>
                </a:solidFill>
              </a:defRPr>
            </a:lvl7pPr>
            <a:lvl8pPr lvl="7" rtl="0">
              <a:spcBef>
                <a:spcPts val="2133"/>
              </a:spcBef>
              <a:spcAft>
                <a:spcPts val="0"/>
              </a:spcAft>
              <a:buClr>
                <a:schemeClr val="dk1"/>
              </a:buClr>
              <a:buSzPts val="3000"/>
              <a:buNone/>
              <a:defRPr sz="4000">
                <a:solidFill>
                  <a:schemeClr val="dk1"/>
                </a:solidFill>
              </a:defRPr>
            </a:lvl8pPr>
            <a:lvl9pPr lvl="8" rtl="0">
              <a:spcBef>
                <a:spcPts val="2133"/>
              </a:spcBef>
              <a:spcAft>
                <a:spcPts val="2133"/>
              </a:spcAft>
              <a:buClr>
                <a:schemeClr val="dk1"/>
              </a:buClr>
              <a:buSzPts val="3000"/>
              <a:buNone/>
              <a:defRPr sz="4000">
                <a:solidFill>
                  <a:schemeClr val="dk1"/>
                </a:solidFill>
              </a:defRPr>
            </a:lvl9pPr>
          </a:lstStyle>
          <a:p>
            <a:endParaRPr/>
          </a:p>
        </p:txBody>
      </p:sp>
      <p:sp>
        <p:nvSpPr>
          <p:cNvPr id="121" name="Google Shape;121;p13"/>
          <p:cNvSpPr txBox="1">
            <a:spLocks noGrp="1"/>
          </p:cNvSpPr>
          <p:nvPr>
            <p:ph type="title" idx="4" hasCustomPrompt="1"/>
          </p:nvPr>
        </p:nvSpPr>
        <p:spPr>
          <a:xfrm>
            <a:off x="5621023" y="3048100"/>
            <a:ext cx="2298800" cy="63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200">
                <a:solidFill>
                  <a:schemeClr val="accen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122" name="Google Shape;122;p13"/>
          <p:cNvSpPr txBox="1">
            <a:spLocks noGrp="1"/>
          </p:cNvSpPr>
          <p:nvPr>
            <p:ph type="subTitle" idx="5"/>
          </p:nvPr>
        </p:nvSpPr>
        <p:spPr>
          <a:xfrm>
            <a:off x="7622333" y="2792300"/>
            <a:ext cx="3343200" cy="854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1600"/>
              <a:buNone/>
              <a:defRPr sz="2133">
                <a:solidFill>
                  <a:schemeClr val="dk1"/>
                </a:solidFill>
              </a:defRPr>
            </a:lvl1pPr>
            <a:lvl2pPr lvl="1" rtl="0">
              <a:spcBef>
                <a:spcPts val="2133"/>
              </a:spcBef>
              <a:spcAft>
                <a:spcPts val="0"/>
              </a:spcAft>
              <a:buClr>
                <a:schemeClr val="dk1"/>
              </a:buClr>
              <a:buSzPts val="1600"/>
              <a:buNone/>
              <a:defRPr sz="2133">
                <a:solidFill>
                  <a:schemeClr val="dk1"/>
                </a:solidFill>
              </a:defRPr>
            </a:lvl2pPr>
            <a:lvl3pPr lvl="2" rtl="0">
              <a:spcBef>
                <a:spcPts val="2133"/>
              </a:spcBef>
              <a:spcAft>
                <a:spcPts val="0"/>
              </a:spcAft>
              <a:buClr>
                <a:schemeClr val="dk1"/>
              </a:buClr>
              <a:buSzPts val="1600"/>
              <a:buNone/>
              <a:defRPr sz="2133">
                <a:solidFill>
                  <a:schemeClr val="dk1"/>
                </a:solidFill>
              </a:defRPr>
            </a:lvl3pPr>
            <a:lvl4pPr lvl="3" rtl="0">
              <a:spcBef>
                <a:spcPts val="2133"/>
              </a:spcBef>
              <a:spcAft>
                <a:spcPts val="0"/>
              </a:spcAft>
              <a:buClr>
                <a:schemeClr val="dk1"/>
              </a:buClr>
              <a:buSzPts val="1600"/>
              <a:buNone/>
              <a:defRPr sz="2133">
                <a:solidFill>
                  <a:schemeClr val="dk1"/>
                </a:solidFill>
              </a:defRPr>
            </a:lvl4pPr>
            <a:lvl5pPr lvl="4" rtl="0">
              <a:spcBef>
                <a:spcPts val="2133"/>
              </a:spcBef>
              <a:spcAft>
                <a:spcPts val="0"/>
              </a:spcAft>
              <a:buClr>
                <a:schemeClr val="dk1"/>
              </a:buClr>
              <a:buSzPts val="1600"/>
              <a:buNone/>
              <a:defRPr sz="2133">
                <a:solidFill>
                  <a:schemeClr val="dk1"/>
                </a:solidFill>
              </a:defRPr>
            </a:lvl5pPr>
            <a:lvl6pPr lvl="5" rtl="0">
              <a:spcBef>
                <a:spcPts val="2133"/>
              </a:spcBef>
              <a:spcAft>
                <a:spcPts val="0"/>
              </a:spcAft>
              <a:buClr>
                <a:schemeClr val="dk1"/>
              </a:buClr>
              <a:buSzPts val="1600"/>
              <a:buNone/>
              <a:defRPr sz="2133">
                <a:solidFill>
                  <a:schemeClr val="dk1"/>
                </a:solidFill>
              </a:defRPr>
            </a:lvl6pPr>
            <a:lvl7pPr lvl="6" rtl="0">
              <a:spcBef>
                <a:spcPts val="2133"/>
              </a:spcBef>
              <a:spcAft>
                <a:spcPts val="0"/>
              </a:spcAft>
              <a:buClr>
                <a:schemeClr val="dk1"/>
              </a:buClr>
              <a:buSzPts val="1600"/>
              <a:buNone/>
              <a:defRPr sz="2133">
                <a:solidFill>
                  <a:schemeClr val="dk1"/>
                </a:solidFill>
              </a:defRPr>
            </a:lvl7pPr>
            <a:lvl8pPr lvl="7" rtl="0">
              <a:spcBef>
                <a:spcPts val="2133"/>
              </a:spcBef>
              <a:spcAft>
                <a:spcPts val="0"/>
              </a:spcAft>
              <a:buClr>
                <a:schemeClr val="dk1"/>
              </a:buClr>
              <a:buSzPts val="1600"/>
              <a:buNone/>
              <a:defRPr sz="2133">
                <a:solidFill>
                  <a:schemeClr val="dk1"/>
                </a:solidFill>
              </a:defRPr>
            </a:lvl8pPr>
            <a:lvl9pPr lvl="8" rtl="0">
              <a:spcBef>
                <a:spcPts val="2133"/>
              </a:spcBef>
              <a:spcAft>
                <a:spcPts val="2133"/>
              </a:spcAft>
              <a:buClr>
                <a:schemeClr val="dk1"/>
              </a:buClr>
              <a:buSzPts val="1600"/>
              <a:buNone/>
              <a:defRPr sz="2133">
                <a:solidFill>
                  <a:schemeClr val="dk1"/>
                </a:solidFill>
              </a:defRPr>
            </a:lvl9pPr>
          </a:lstStyle>
          <a:p>
            <a:endParaRPr/>
          </a:p>
        </p:txBody>
      </p:sp>
      <p:sp>
        <p:nvSpPr>
          <p:cNvPr id="123" name="Google Shape;123;p13"/>
          <p:cNvSpPr txBox="1">
            <a:spLocks noGrp="1"/>
          </p:cNvSpPr>
          <p:nvPr>
            <p:ph type="subTitle" idx="6"/>
          </p:nvPr>
        </p:nvSpPr>
        <p:spPr>
          <a:xfrm>
            <a:off x="7622333" y="1845533"/>
            <a:ext cx="3343200" cy="854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3000"/>
              <a:buNone/>
              <a:defRPr sz="2400">
                <a:solidFill>
                  <a:schemeClr val="accent1"/>
                </a:solidFill>
                <a:latin typeface="Chango"/>
                <a:ea typeface="Chango"/>
                <a:cs typeface="Chango"/>
                <a:sym typeface="Chango"/>
              </a:defRPr>
            </a:lvl1pPr>
            <a:lvl2pPr lvl="1" rtl="0">
              <a:spcBef>
                <a:spcPts val="2133"/>
              </a:spcBef>
              <a:spcAft>
                <a:spcPts val="0"/>
              </a:spcAft>
              <a:buClr>
                <a:schemeClr val="dk1"/>
              </a:buClr>
              <a:buSzPts val="3000"/>
              <a:buNone/>
              <a:defRPr sz="4000">
                <a:solidFill>
                  <a:schemeClr val="dk1"/>
                </a:solidFill>
              </a:defRPr>
            </a:lvl2pPr>
            <a:lvl3pPr lvl="2" rtl="0">
              <a:spcBef>
                <a:spcPts val="2133"/>
              </a:spcBef>
              <a:spcAft>
                <a:spcPts val="0"/>
              </a:spcAft>
              <a:buClr>
                <a:schemeClr val="dk1"/>
              </a:buClr>
              <a:buSzPts val="3000"/>
              <a:buNone/>
              <a:defRPr sz="4000">
                <a:solidFill>
                  <a:schemeClr val="dk1"/>
                </a:solidFill>
              </a:defRPr>
            </a:lvl3pPr>
            <a:lvl4pPr lvl="3" rtl="0">
              <a:spcBef>
                <a:spcPts val="2133"/>
              </a:spcBef>
              <a:spcAft>
                <a:spcPts val="0"/>
              </a:spcAft>
              <a:buClr>
                <a:schemeClr val="dk1"/>
              </a:buClr>
              <a:buSzPts val="3000"/>
              <a:buNone/>
              <a:defRPr sz="4000">
                <a:solidFill>
                  <a:schemeClr val="dk1"/>
                </a:solidFill>
              </a:defRPr>
            </a:lvl4pPr>
            <a:lvl5pPr lvl="4" rtl="0">
              <a:spcBef>
                <a:spcPts val="2133"/>
              </a:spcBef>
              <a:spcAft>
                <a:spcPts val="0"/>
              </a:spcAft>
              <a:buClr>
                <a:schemeClr val="dk1"/>
              </a:buClr>
              <a:buSzPts val="3000"/>
              <a:buNone/>
              <a:defRPr sz="4000">
                <a:solidFill>
                  <a:schemeClr val="dk1"/>
                </a:solidFill>
              </a:defRPr>
            </a:lvl5pPr>
            <a:lvl6pPr lvl="5" rtl="0">
              <a:spcBef>
                <a:spcPts val="2133"/>
              </a:spcBef>
              <a:spcAft>
                <a:spcPts val="0"/>
              </a:spcAft>
              <a:buClr>
                <a:schemeClr val="dk1"/>
              </a:buClr>
              <a:buSzPts val="3000"/>
              <a:buNone/>
              <a:defRPr sz="4000">
                <a:solidFill>
                  <a:schemeClr val="dk1"/>
                </a:solidFill>
              </a:defRPr>
            </a:lvl6pPr>
            <a:lvl7pPr lvl="6" rtl="0">
              <a:spcBef>
                <a:spcPts val="2133"/>
              </a:spcBef>
              <a:spcAft>
                <a:spcPts val="0"/>
              </a:spcAft>
              <a:buClr>
                <a:schemeClr val="dk1"/>
              </a:buClr>
              <a:buSzPts val="3000"/>
              <a:buNone/>
              <a:defRPr sz="4000">
                <a:solidFill>
                  <a:schemeClr val="dk1"/>
                </a:solidFill>
              </a:defRPr>
            </a:lvl7pPr>
            <a:lvl8pPr lvl="7" rtl="0">
              <a:spcBef>
                <a:spcPts val="2133"/>
              </a:spcBef>
              <a:spcAft>
                <a:spcPts val="0"/>
              </a:spcAft>
              <a:buClr>
                <a:schemeClr val="dk1"/>
              </a:buClr>
              <a:buSzPts val="3000"/>
              <a:buNone/>
              <a:defRPr sz="4000">
                <a:solidFill>
                  <a:schemeClr val="dk1"/>
                </a:solidFill>
              </a:defRPr>
            </a:lvl8pPr>
            <a:lvl9pPr lvl="8" rtl="0">
              <a:spcBef>
                <a:spcPts val="2133"/>
              </a:spcBef>
              <a:spcAft>
                <a:spcPts val="2133"/>
              </a:spcAft>
              <a:buClr>
                <a:schemeClr val="dk1"/>
              </a:buClr>
              <a:buSzPts val="3000"/>
              <a:buNone/>
              <a:defRPr sz="4000">
                <a:solidFill>
                  <a:schemeClr val="dk1"/>
                </a:solidFill>
              </a:defRPr>
            </a:lvl9pPr>
          </a:lstStyle>
          <a:p>
            <a:endParaRPr/>
          </a:p>
        </p:txBody>
      </p:sp>
      <p:sp>
        <p:nvSpPr>
          <p:cNvPr id="124" name="Google Shape;124;p13"/>
          <p:cNvSpPr txBox="1">
            <a:spLocks noGrp="1"/>
          </p:cNvSpPr>
          <p:nvPr>
            <p:ph type="title" idx="7" hasCustomPrompt="1"/>
          </p:nvPr>
        </p:nvSpPr>
        <p:spPr>
          <a:xfrm>
            <a:off x="375479" y="5394500"/>
            <a:ext cx="2298800" cy="63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200">
                <a:solidFill>
                  <a:schemeClr val="accent4"/>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125" name="Google Shape;125;p13"/>
          <p:cNvSpPr txBox="1">
            <a:spLocks noGrp="1"/>
          </p:cNvSpPr>
          <p:nvPr>
            <p:ph type="subTitle" idx="8"/>
          </p:nvPr>
        </p:nvSpPr>
        <p:spPr>
          <a:xfrm>
            <a:off x="2364033" y="5111767"/>
            <a:ext cx="3343200" cy="854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1600"/>
              <a:buNone/>
              <a:defRPr sz="2133">
                <a:solidFill>
                  <a:schemeClr val="dk1"/>
                </a:solidFill>
              </a:defRPr>
            </a:lvl1pPr>
            <a:lvl2pPr lvl="1" rtl="0">
              <a:spcBef>
                <a:spcPts val="2133"/>
              </a:spcBef>
              <a:spcAft>
                <a:spcPts val="0"/>
              </a:spcAft>
              <a:buClr>
                <a:schemeClr val="dk1"/>
              </a:buClr>
              <a:buSzPts val="1600"/>
              <a:buNone/>
              <a:defRPr sz="2133">
                <a:solidFill>
                  <a:schemeClr val="dk1"/>
                </a:solidFill>
              </a:defRPr>
            </a:lvl2pPr>
            <a:lvl3pPr lvl="2" rtl="0">
              <a:spcBef>
                <a:spcPts val="2133"/>
              </a:spcBef>
              <a:spcAft>
                <a:spcPts val="0"/>
              </a:spcAft>
              <a:buClr>
                <a:schemeClr val="dk1"/>
              </a:buClr>
              <a:buSzPts val="1600"/>
              <a:buNone/>
              <a:defRPr sz="2133">
                <a:solidFill>
                  <a:schemeClr val="dk1"/>
                </a:solidFill>
              </a:defRPr>
            </a:lvl3pPr>
            <a:lvl4pPr lvl="3" rtl="0">
              <a:spcBef>
                <a:spcPts val="2133"/>
              </a:spcBef>
              <a:spcAft>
                <a:spcPts val="0"/>
              </a:spcAft>
              <a:buClr>
                <a:schemeClr val="dk1"/>
              </a:buClr>
              <a:buSzPts val="1600"/>
              <a:buNone/>
              <a:defRPr sz="2133">
                <a:solidFill>
                  <a:schemeClr val="dk1"/>
                </a:solidFill>
              </a:defRPr>
            </a:lvl4pPr>
            <a:lvl5pPr lvl="4" rtl="0">
              <a:spcBef>
                <a:spcPts val="2133"/>
              </a:spcBef>
              <a:spcAft>
                <a:spcPts val="0"/>
              </a:spcAft>
              <a:buClr>
                <a:schemeClr val="dk1"/>
              </a:buClr>
              <a:buSzPts val="1600"/>
              <a:buNone/>
              <a:defRPr sz="2133">
                <a:solidFill>
                  <a:schemeClr val="dk1"/>
                </a:solidFill>
              </a:defRPr>
            </a:lvl5pPr>
            <a:lvl6pPr lvl="5" rtl="0">
              <a:spcBef>
                <a:spcPts val="2133"/>
              </a:spcBef>
              <a:spcAft>
                <a:spcPts val="0"/>
              </a:spcAft>
              <a:buClr>
                <a:schemeClr val="dk1"/>
              </a:buClr>
              <a:buSzPts val="1600"/>
              <a:buNone/>
              <a:defRPr sz="2133">
                <a:solidFill>
                  <a:schemeClr val="dk1"/>
                </a:solidFill>
              </a:defRPr>
            </a:lvl6pPr>
            <a:lvl7pPr lvl="6" rtl="0">
              <a:spcBef>
                <a:spcPts val="2133"/>
              </a:spcBef>
              <a:spcAft>
                <a:spcPts val="0"/>
              </a:spcAft>
              <a:buClr>
                <a:schemeClr val="dk1"/>
              </a:buClr>
              <a:buSzPts val="1600"/>
              <a:buNone/>
              <a:defRPr sz="2133">
                <a:solidFill>
                  <a:schemeClr val="dk1"/>
                </a:solidFill>
              </a:defRPr>
            </a:lvl7pPr>
            <a:lvl8pPr lvl="7" rtl="0">
              <a:spcBef>
                <a:spcPts val="2133"/>
              </a:spcBef>
              <a:spcAft>
                <a:spcPts val="0"/>
              </a:spcAft>
              <a:buClr>
                <a:schemeClr val="dk1"/>
              </a:buClr>
              <a:buSzPts val="1600"/>
              <a:buNone/>
              <a:defRPr sz="2133">
                <a:solidFill>
                  <a:schemeClr val="dk1"/>
                </a:solidFill>
              </a:defRPr>
            </a:lvl8pPr>
            <a:lvl9pPr lvl="8" rtl="0">
              <a:spcBef>
                <a:spcPts val="2133"/>
              </a:spcBef>
              <a:spcAft>
                <a:spcPts val="2133"/>
              </a:spcAft>
              <a:buClr>
                <a:schemeClr val="dk1"/>
              </a:buClr>
              <a:buSzPts val="1600"/>
              <a:buNone/>
              <a:defRPr sz="2133">
                <a:solidFill>
                  <a:schemeClr val="dk1"/>
                </a:solidFill>
              </a:defRPr>
            </a:lvl9pPr>
          </a:lstStyle>
          <a:p>
            <a:endParaRPr/>
          </a:p>
        </p:txBody>
      </p:sp>
      <p:sp>
        <p:nvSpPr>
          <p:cNvPr id="126" name="Google Shape;126;p13"/>
          <p:cNvSpPr txBox="1">
            <a:spLocks noGrp="1"/>
          </p:cNvSpPr>
          <p:nvPr>
            <p:ph type="subTitle" idx="9"/>
          </p:nvPr>
        </p:nvSpPr>
        <p:spPr>
          <a:xfrm>
            <a:off x="2364033" y="4160200"/>
            <a:ext cx="3343200" cy="854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3000"/>
              <a:buNone/>
              <a:defRPr sz="2400">
                <a:solidFill>
                  <a:schemeClr val="accent4"/>
                </a:solidFill>
                <a:latin typeface="Chango"/>
                <a:ea typeface="Chango"/>
                <a:cs typeface="Chango"/>
                <a:sym typeface="Chango"/>
              </a:defRPr>
            </a:lvl1pPr>
            <a:lvl2pPr lvl="1" rtl="0">
              <a:spcBef>
                <a:spcPts val="2133"/>
              </a:spcBef>
              <a:spcAft>
                <a:spcPts val="0"/>
              </a:spcAft>
              <a:buClr>
                <a:schemeClr val="dk1"/>
              </a:buClr>
              <a:buSzPts val="3000"/>
              <a:buNone/>
              <a:defRPr sz="4000">
                <a:solidFill>
                  <a:schemeClr val="dk1"/>
                </a:solidFill>
              </a:defRPr>
            </a:lvl2pPr>
            <a:lvl3pPr lvl="2" rtl="0">
              <a:spcBef>
                <a:spcPts val="2133"/>
              </a:spcBef>
              <a:spcAft>
                <a:spcPts val="0"/>
              </a:spcAft>
              <a:buClr>
                <a:schemeClr val="dk1"/>
              </a:buClr>
              <a:buSzPts val="3000"/>
              <a:buNone/>
              <a:defRPr sz="4000">
                <a:solidFill>
                  <a:schemeClr val="dk1"/>
                </a:solidFill>
              </a:defRPr>
            </a:lvl3pPr>
            <a:lvl4pPr lvl="3" rtl="0">
              <a:spcBef>
                <a:spcPts val="2133"/>
              </a:spcBef>
              <a:spcAft>
                <a:spcPts val="0"/>
              </a:spcAft>
              <a:buClr>
                <a:schemeClr val="dk1"/>
              </a:buClr>
              <a:buSzPts val="3000"/>
              <a:buNone/>
              <a:defRPr sz="4000">
                <a:solidFill>
                  <a:schemeClr val="dk1"/>
                </a:solidFill>
              </a:defRPr>
            </a:lvl4pPr>
            <a:lvl5pPr lvl="4" rtl="0">
              <a:spcBef>
                <a:spcPts val="2133"/>
              </a:spcBef>
              <a:spcAft>
                <a:spcPts val="0"/>
              </a:spcAft>
              <a:buClr>
                <a:schemeClr val="dk1"/>
              </a:buClr>
              <a:buSzPts val="3000"/>
              <a:buNone/>
              <a:defRPr sz="4000">
                <a:solidFill>
                  <a:schemeClr val="dk1"/>
                </a:solidFill>
              </a:defRPr>
            </a:lvl5pPr>
            <a:lvl6pPr lvl="5" rtl="0">
              <a:spcBef>
                <a:spcPts val="2133"/>
              </a:spcBef>
              <a:spcAft>
                <a:spcPts val="0"/>
              </a:spcAft>
              <a:buClr>
                <a:schemeClr val="dk1"/>
              </a:buClr>
              <a:buSzPts val="3000"/>
              <a:buNone/>
              <a:defRPr sz="4000">
                <a:solidFill>
                  <a:schemeClr val="dk1"/>
                </a:solidFill>
              </a:defRPr>
            </a:lvl6pPr>
            <a:lvl7pPr lvl="6" rtl="0">
              <a:spcBef>
                <a:spcPts val="2133"/>
              </a:spcBef>
              <a:spcAft>
                <a:spcPts val="0"/>
              </a:spcAft>
              <a:buClr>
                <a:schemeClr val="dk1"/>
              </a:buClr>
              <a:buSzPts val="3000"/>
              <a:buNone/>
              <a:defRPr sz="4000">
                <a:solidFill>
                  <a:schemeClr val="dk1"/>
                </a:solidFill>
              </a:defRPr>
            </a:lvl7pPr>
            <a:lvl8pPr lvl="7" rtl="0">
              <a:spcBef>
                <a:spcPts val="2133"/>
              </a:spcBef>
              <a:spcAft>
                <a:spcPts val="0"/>
              </a:spcAft>
              <a:buClr>
                <a:schemeClr val="dk1"/>
              </a:buClr>
              <a:buSzPts val="3000"/>
              <a:buNone/>
              <a:defRPr sz="4000">
                <a:solidFill>
                  <a:schemeClr val="dk1"/>
                </a:solidFill>
              </a:defRPr>
            </a:lvl8pPr>
            <a:lvl9pPr lvl="8" rtl="0">
              <a:spcBef>
                <a:spcPts val="2133"/>
              </a:spcBef>
              <a:spcAft>
                <a:spcPts val="2133"/>
              </a:spcAft>
              <a:buClr>
                <a:schemeClr val="dk1"/>
              </a:buClr>
              <a:buSzPts val="3000"/>
              <a:buNone/>
              <a:defRPr sz="4000">
                <a:solidFill>
                  <a:schemeClr val="dk1"/>
                </a:solidFill>
              </a:defRPr>
            </a:lvl9pPr>
          </a:lstStyle>
          <a:p>
            <a:endParaRPr/>
          </a:p>
        </p:txBody>
      </p:sp>
      <p:sp>
        <p:nvSpPr>
          <p:cNvPr id="127" name="Google Shape;127;p13"/>
          <p:cNvSpPr txBox="1">
            <a:spLocks noGrp="1"/>
          </p:cNvSpPr>
          <p:nvPr>
            <p:ph type="title" idx="13" hasCustomPrompt="1"/>
          </p:nvPr>
        </p:nvSpPr>
        <p:spPr>
          <a:xfrm>
            <a:off x="5621033" y="5394500"/>
            <a:ext cx="2298800" cy="63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200">
                <a:solidFill>
                  <a:schemeClr val="accent3"/>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128" name="Google Shape;128;p13"/>
          <p:cNvSpPr txBox="1">
            <a:spLocks noGrp="1"/>
          </p:cNvSpPr>
          <p:nvPr>
            <p:ph type="subTitle" idx="14"/>
          </p:nvPr>
        </p:nvSpPr>
        <p:spPr>
          <a:xfrm>
            <a:off x="7622349" y="5111767"/>
            <a:ext cx="3343200" cy="854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1600"/>
              <a:buNone/>
              <a:defRPr sz="2133">
                <a:solidFill>
                  <a:schemeClr val="dk1"/>
                </a:solidFill>
              </a:defRPr>
            </a:lvl1pPr>
            <a:lvl2pPr lvl="1" rtl="0">
              <a:spcBef>
                <a:spcPts val="2133"/>
              </a:spcBef>
              <a:spcAft>
                <a:spcPts val="0"/>
              </a:spcAft>
              <a:buClr>
                <a:schemeClr val="dk1"/>
              </a:buClr>
              <a:buSzPts val="1600"/>
              <a:buNone/>
              <a:defRPr sz="2133">
                <a:solidFill>
                  <a:schemeClr val="dk1"/>
                </a:solidFill>
              </a:defRPr>
            </a:lvl2pPr>
            <a:lvl3pPr lvl="2" rtl="0">
              <a:spcBef>
                <a:spcPts val="2133"/>
              </a:spcBef>
              <a:spcAft>
                <a:spcPts val="0"/>
              </a:spcAft>
              <a:buClr>
                <a:schemeClr val="dk1"/>
              </a:buClr>
              <a:buSzPts val="1600"/>
              <a:buNone/>
              <a:defRPr sz="2133">
                <a:solidFill>
                  <a:schemeClr val="dk1"/>
                </a:solidFill>
              </a:defRPr>
            </a:lvl3pPr>
            <a:lvl4pPr lvl="3" rtl="0">
              <a:spcBef>
                <a:spcPts val="2133"/>
              </a:spcBef>
              <a:spcAft>
                <a:spcPts val="0"/>
              </a:spcAft>
              <a:buClr>
                <a:schemeClr val="dk1"/>
              </a:buClr>
              <a:buSzPts val="1600"/>
              <a:buNone/>
              <a:defRPr sz="2133">
                <a:solidFill>
                  <a:schemeClr val="dk1"/>
                </a:solidFill>
              </a:defRPr>
            </a:lvl4pPr>
            <a:lvl5pPr lvl="4" rtl="0">
              <a:spcBef>
                <a:spcPts val="2133"/>
              </a:spcBef>
              <a:spcAft>
                <a:spcPts val="0"/>
              </a:spcAft>
              <a:buClr>
                <a:schemeClr val="dk1"/>
              </a:buClr>
              <a:buSzPts val="1600"/>
              <a:buNone/>
              <a:defRPr sz="2133">
                <a:solidFill>
                  <a:schemeClr val="dk1"/>
                </a:solidFill>
              </a:defRPr>
            </a:lvl5pPr>
            <a:lvl6pPr lvl="5" rtl="0">
              <a:spcBef>
                <a:spcPts val="2133"/>
              </a:spcBef>
              <a:spcAft>
                <a:spcPts val="0"/>
              </a:spcAft>
              <a:buClr>
                <a:schemeClr val="dk1"/>
              </a:buClr>
              <a:buSzPts val="1600"/>
              <a:buNone/>
              <a:defRPr sz="2133">
                <a:solidFill>
                  <a:schemeClr val="dk1"/>
                </a:solidFill>
              </a:defRPr>
            </a:lvl6pPr>
            <a:lvl7pPr lvl="6" rtl="0">
              <a:spcBef>
                <a:spcPts val="2133"/>
              </a:spcBef>
              <a:spcAft>
                <a:spcPts val="0"/>
              </a:spcAft>
              <a:buClr>
                <a:schemeClr val="dk1"/>
              </a:buClr>
              <a:buSzPts val="1600"/>
              <a:buNone/>
              <a:defRPr sz="2133">
                <a:solidFill>
                  <a:schemeClr val="dk1"/>
                </a:solidFill>
              </a:defRPr>
            </a:lvl7pPr>
            <a:lvl8pPr lvl="7" rtl="0">
              <a:spcBef>
                <a:spcPts val="2133"/>
              </a:spcBef>
              <a:spcAft>
                <a:spcPts val="0"/>
              </a:spcAft>
              <a:buClr>
                <a:schemeClr val="dk1"/>
              </a:buClr>
              <a:buSzPts val="1600"/>
              <a:buNone/>
              <a:defRPr sz="2133">
                <a:solidFill>
                  <a:schemeClr val="dk1"/>
                </a:solidFill>
              </a:defRPr>
            </a:lvl8pPr>
            <a:lvl9pPr lvl="8" rtl="0">
              <a:spcBef>
                <a:spcPts val="2133"/>
              </a:spcBef>
              <a:spcAft>
                <a:spcPts val="2133"/>
              </a:spcAft>
              <a:buClr>
                <a:schemeClr val="dk1"/>
              </a:buClr>
              <a:buSzPts val="1600"/>
              <a:buNone/>
              <a:defRPr sz="2133">
                <a:solidFill>
                  <a:schemeClr val="dk1"/>
                </a:solidFill>
              </a:defRPr>
            </a:lvl9pPr>
          </a:lstStyle>
          <a:p>
            <a:endParaRPr/>
          </a:p>
        </p:txBody>
      </p:sp>
      <p:sp>
        <p:nvSpPr>
          <p:cNvPr id="129" name="Google Shape;129;p13"/>
          <p:cNvSpPr txBox="1">
            <a:spLocks noGrp="1"/>
          </p:cNvSpPr>
          <p:nvPr>
            <p:ph type="subTitle" idx="15"/>
          </p:nvPr>
        </p:nvSpPr>
        <p:spPr>
          <a:xfrm>
            <a:off x="7622349" y="4160200"/>
            <a:ext cx="3343200" cy="854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3000"/>
              <a:buNone/>
              <a:defRPr sz="2400">
                <a:solidFill>
                  <a:schemeClr val="accent3"/>
                </a:solidFill>
                <a:latin typeface="Chango"/>
                <a:ea typeface="Chango"/>
                <a:cs typeface="Chango"/>
                <a:sym typeface="Chango"/>
              </a:defRPr>
            </a:lvl1pPr>
            <a:lvl2pPr lvl="1" rtl="0">
              <a:spcBef>
                <a:spcPts val="2133"/>
              </a:spcBef>
              <a:spcAft>
                <a:spcPts val="0"/>
              </a:spcAft>
              <a:buClr>
                <a:schemeClr val="dk1"/>
              </a:buClr>
              <a:buSzPts val="3000"/>
              <a:buNone/>
              <a:defRPr sz="4000">
                <a:solidFill>
                  <a:schemeClr val="dk1"/>
                </a:solidFill>
              </a:defRPr>
            </a:lvl2pPr>
            <a:lvl3pPr lvl="2" rtl="0">
              <a:spcBef>
                <a:spcPts val="2133"/>
              </a:spcBef>
              <a:spcAft>
                <a:spcPts val="0"/>
              </a:spcAft>
              <a:buClr>
                <a:schemeClr val="dk1"/>
              </a:buClr>
              <a:buSzPts val="3000"/>
              <a:buNone/>
              <a:defRPr sz="4000">
                <a:solidFill>
                  <a:schemeClr val="dk1"/>
                </a:solidFill>
              </a:defRPr>
            </a:lvl3pPr>
            <a:lvl4pPr lvl="3" rtl="0">
              <a:spcBef>
                <a:spcPts val="2133"/>
              </a:spcBef>
              <a:spcAft>
                <a:spcPts val="0"/>
              </a:spcAft>
              <a:buClr>
                <a:schemeClr val="dk1"/>
              </a:buClr>
              <a:buSzPts val="3000"/>
              <a:buNone/>
              <a:defRPr sz="4000">
                <a:solidFill>
                  <a:schemeClr val="dk1"/>
                </a:solidFill>
              </a:defRPr>
            </a:lvl4pPr>
            <a:lvl5pPr lvl="4" rtl="0">
              <a:spcBef>
                <a:spcPts val="2133"/>
              </a:spcBef>
              <a:spcAft>
                <a:spcPts val="0"/>
              </a:spcAft>
              <a:buClr>
                <a:schemeClr val="dk1"/>
              </a:buClr>
              <a:buSzPts val="3000"/>
              <a:buNone/>
              <a:defRPr sz="4000">
                <a:solidFill>
                  <a:schemeClr val="dk1"/>
                </a:solidFill>
              </a:defRPr>
            </a:lvl5pPr>
            <a:lvl6pPr lvl="5" rtl="0">
              <a:spcBef>
                <a:spcPts val="2133"/>
              </a:spcBef>
              <a:spcAft>
                <a:spcPts val="0"/>
              </a:spcAft>
              <a:buClr>
                <a:schemeClr val="dk1"/>
              </a:buClr>
              <a:buSzPts val="3000"/>
              <a:buNone/>
              <a:defRPr sz="4000">
                <a:solidFill>
                  <a:schemeClr val="dk1"/>
                </a:solidFill>
              </a:defRPr>
            </a:lvl6pPr>
            <a:lvl7pPr lvl="6" rtl="0">
              <a:spcBef>
                <a:spcPts val="2133"/>
              </a:spcBef>
              <a:spcAft>
                <a:spcPts val="0"/>
              </a:spcAft>
              <a:buClr>
                <a:schemeClr val="dk1"/>
              </a:buClr>
              <a:buSzPts val="3000"/>
              <a:buNone/>
              <a:defRPr sz="4000">
                <a:solidFill>
                  <a:schemeClr val="dk1"/>
                </a:solidFill>
              </a:defRPr>
            </a:lvl7pPr>
            <a:lvl8pPr lvl="7" rtl="0">
              <a:spcBef>
                <a:spcPts val="2133"/>
              </a:spcBef>
              <a:spcAft>
                <a:spcPts val="0"/>
              </a:spcAft>
              <a:buClr>
                <a:schemeClr val="dk1"/>
              </a:buClr>
              <a:buSzPts val="3000"/>
              <a:buNone/>
              <a:defRPr sz="4000">
                <a:solidFill>
                  <a:schemeClr val="dk1"/>
                </a:solidFill>
              </a:defRPr>
            </a:lvl8pPr>
            <a:lvl9pPr lvl="8" rtl="0">
              <a:spcBef>
                <a:spcPts val="2133"/>
              </a:spcBef>
              <a:spcAft>
                <a:spcPts val="2133"/>
              </a:spcAft>
              <a:buClr>
                <a:schemeClr val="dk1"/>
              </a:buClr>
              <a:buSzPts val="3000"/>
              <a:buNone/>
              <a:defRPr sz="4000">
                <a:solidFill>
                  <a:schemeClr val="dk1"/>
                </a:solidFill>
              </a:defRPr>
            </a:lvl9pPr>
          </a:lstStyle>
          <a:p>
            <a:endParaRPr/>
          </a:p>
        </p:txBody>
      </p:sp>
      <p:sp>
        <p:nvSpPr>
          <p:cNvPr id="130" name="Google Shape;130;p13"/>
          <p:cNvSpPr/>
          <p:nvPr/>
        </p:nvSpPr>
        <p:spPr>
          <a:xfrm>
            <a:off x="190634" y="1"/>
            <a:ext cx="1367980" cy="770375"/>
          </a:xfrm>
          <a:custGeom>
            <a:avLst/>
            <a:gdLst/>
            <a:ahLst/>
            <a:cxnLst/>
            <a:rect l="l" t="t" r="r" b="b"/>
            <a:pathLst>
              <a:path w="8298" h="4673" extrusionOk="0">
                <a:moveTo>
                  <a:pt x="4390" y="1"/>
                </a:moveTo>
                <a:cubicBezTo>
                  <a:pt x="4220" y="245"/>
                  <a:pt x="4084" y="517"/>
                  <a:pt x="3987" y="801"/>
                </a:cubicBezTo>
                <a:cubicBezTo>
                  <a:pt x="3879" y="1114"/>
                  <a:pt x="3794" y="1449"/>
                  <a:pt x="3572" y="1687"/>
                </a:cubicBezTo>
                <a:cubicBezTo>
                  <a:pt x="3226" y="2062"/>
                  <a:pt x="2658" y="2113"/>
                  <a:pt x="2153" y="2136"/>
                </a:cubicBezTo>
                <a:cubicBezTo>
                  <a:pt x="1562" y="2164"/>
                  <a:pt x="983" y="2255"/>
                  <a:pt x="596" y="2732"/>
                </a:cubicBezTo>
                <a:cubicBezTo>
                  <a:pt x="227" y="3187"/>
                  <a:pt x="0" y="3726"/>
                  <a:pt x="6" y="4311"/>
                </a:cubicBezTo>
                <a:cubicBezTo>
                  <a:pt x="6" y="4442"/>
                  <a:pt x="34" y="4595"/>
                  <a:pt x="148" y="4652"/>
                </a:cubicBezTo>
                <a:cubicBezTo>
                  <a:pt x="176" y="4666"/>
                  <a:pt x="206" y="4673"/>
                  <a:pt x="235" y="4673"/>
                </a:cubicBezTo>
                <a:cubicBezTo>
                  <a:pt x="355" y="4673"/>
                  <a:pt x="472" y="4563"/>
                  <a:pt x="545" y="4453"/>
                </a:cubicBezTo>
                <a:cubicBezTo>
                  <a:pt x="875" y="3970"/>
                  <a:pt x="971" y="3283"/>
                  <a:pt x="1488" y="3011"/>
                </a:cubicBezTo>
                <a:cubicBezTo>
                  <a:pt x="1669" y="2916"/>
                  <a:pt x="1866" y="2890"/>
                  <a:pt x="2069" y="2890"/>
                </a:cubicBezTo>
                <a:cubicBezTo>
                  <a:pt x="2294" y="2890"/>
                  <a:pt x="2525" y="2922"/>
                  <a:pt x="2749" y="2931"/>
                </a:cubicBezTo>
                <a:cubicBezTo>
                  <a:pt x="2786" y="2933"/>
                  <a:pt x="2824" y="2934"/>
                  <a:pt x="2862" y="2934"/>
                </a:cubicBezTo>
                <a:cubicBezTo>
                  <a:pt x="3579" y="2934"/>
                  <a:pt x="4329" y="2626"/>
                  <a:pt x="4669" y="2000"/>
                </a:cubicBezTo>
                <a:cubicBezTo>
                  <a:pt x="4828" y="1716"/>
                  <a:pt x="4884" y="1386"/>
                  <a:pt x="4998" y="1085"/>
                </a:cubicBezTo>
                <a:cubicBezTo>
                  <a:pt x="5112" y="779"/>
                  <a:pt x="5299" y="472"/>
                  <a:pt x="5600" y="353"/>
                </a:cubicBezTo>
                <a:cubicBezTo>
                  <a:pt x="5704" y="312"/>
                  <a:pt x="5810" y="296"/>
                  <a:pt x="5918" y="296"/>
                </a:cubicBezTo>
                <a:cubicBezTo>
                  <a:pt x="6217" y="296"/>
                  <a:pt x="6528" y="418"/>
                  <a:pt x="6832" y="472"/>
                </a:cubicBezTo>
                <a:cubicBezTo>
                  <a:pt x="6943" y="493"/>
                  <a:pt x="7057" y="504"/>
                  <a:pt x="7170" y="504"/>
                </a:cubicBezTo>
                <a:cubicBezTo>
                  <a:pt x="7511" y="504"/>
                  <a:pt x="7851" y="405"/>
                  <a:pt x="8110" y="188"/>
                </a:cubicBezTo>
                <a:cubicBezTo>
                  <a:pt x="8178" y="131"/>
                  <a:pt x="8241" y="69"/>
                  <a:pt x="829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1" name="Google Shape;131;p13"/>
          <p:cNvSpPr/>
          <p:nvPr/>
        </p:nvSpPr>
        <p:spPr>
          <a:xfrm>
            <a:off x="376921" y="1"/>
            <a:ext cx="1799740" cy="1099593"/>
          </a:xfrm>
          <a:custGeom>
            <a:avLst/>
            <a:gdLst/>
            <a:ahLst/>
            <a:cxnLst/>
            <a:rect l="l" t="t" r="r" b="b"/>
            <a:pathLst>
              <a:path w="10917" h="6670" extrusionOk="0">
                <a:moveTo>
                  <a:pt x="8605" y="1"/>
                </a:moveTo>
                <a:cubicBezTo>
                  <a:pt x="8383" y="262"/>
                  <a:pt x="8213" y="574"/>
                  <a:pt x="8020" y="858"/>
                </a:cubicBezTo>
                <a:cubicBezTo>
                  <a:pt x="7741" y="1262"/>
                  <a:pt x="7332" y="1655"/>
                  <a:pt x="6842" y="1655"/>
                </a:cubicBezTo>
                <a:cubicBezTo>
                  <a:pt x="6822" y="1655"/>
                  <a:pt x="6802" y="1655"/>
                  <a:pt x="6782" y="1653"/>
                </a:cubicBezTo>
                <a:cubicBezTo>
                  <a:pt x="6424" y="1631"/>
                  <a:pt x="6111" y="1398"/>
                  <a:pt x="5754" y="1335"/>
                </a:cubicBezTo>
                <a:cubicBezTo>
                  <a:pt x="5695" y="1326"/>
                  <a:pt x="5637" y="1321"/>
                  <a:pt x="5578" y="1321"/>
                </a:cubicBezTo>
                <a:cubicBezTo>
                  <a:pt x="5226" y="1321"/>
                  <a:pt x="4876" y="1489"/>
                  <a:pt x="4618" y="1733"/>
                </a:cubicBezTo>
                <a:cubicBezTo>
                  <a:pt x="4317" y="2022"/>
                  <a:pt x="4118" y="2403"/>
                  <a:pt x="3987" y="2801"/>
                </a:cubicBezTo>
                <a:cubicBezTo>
                  <a:pt x="3874" y="3107"/>
                  <a:pt x="3788" y="3442"/>
                  <a:pt x="3567" y="3687"/>
                </a:cubicBezTo>
                <a:cubicBezTo>
                  <a:pt x="3221" y="4061"/>
                  <a:pt x="2653" y="4107"/>
                  <a:pt x="2147" y="4135"/>
                </a:cubicBezTo>
                <a:cubicBezTo>
                  <a:pt x="1556" y="4164"/>
                  <a:pt x="977" y="4249"/>
                  <a:pt x="591" y="4732"/>
                </a:cubicBezTo>
                <a:cubicBezTo>
                  <a:pt x="227" y="5186"/>
                  <a:pt x="0" y="5720"/>
                  <a:pt x="0" y="6310"/>
                </a:cubicBezTo>
                <a:cubicBezTo>
                  <a:pt x="0" y="6441"/>
                  <a:pt x="29" y="6594"/>
                  <a:pt x="142" y="6651"/>
                </a:cubicBezTo>
                <a:cubicBezTo>
                  <a:pt x="170" y="6664"/>
                  <a:pt x="199" y="6670"/>
                  <a:pt x="227" y="6670"/>
                </a:cubicBezTo>
                <a:cubicBezTo>
                  <a:pt x="349" y="6670"/>
                  <a:pt x="472" y="6563"/>
                  <a:pt x="546" y="6452"/>
                </a:cubicBezTo>
                <a:cubicBezTo>
                  <a:pt x="869" y="5970"/>
                  <a:pt x="971" y="5282"/>
                  <a:pt x="1488" y="5010"/>
                </a:cubicBezTo>
                <a:cubicBezTo>
                  <a:pt x="1666" y="4915"/>
                  <a:pt x="1863" y="4889"/>
                  <a:pt x="2067" y="4889"/>
                </a:cubicBezTo>
                <a:cubicBezTo>
                  <a:pt x="2292" y="4889"/>
                  <a:pt x="2525" y="4921"/>
                  <a:pt x="2749" y="4930"/>
                </a:cubicBezTo>
                <a:cubicBezTo>
                  <a:pt x="2787" y="4932"/>
                  <a:pt x="2824" y="4933"/>
                  <a:pt x="2862" y="4933"/>
                </a:cubicBezTo>
                <a:cubicBezTo>
                  <a:pt x="3579" y="4933"/>
                  <a:pt x="4329" y="4625"/>
                  <a:pt x="4669" y="3999"/>
                </a:cubicBezTo>
                <a:cubicBezTo>
                  <a:pt x="4822" y="3715"/>
                  <a:pt x="4879" y="3386"/>
                  <a:pt x="4998" y="3079"/>
                </a:cubicBezTo>
                <a:cubicBezTo>
                  <a:pt x="5112" y="2778"/>
                  <a:pt x="5294" y="2471"/>
                  <a:pt x="5595" y="2352"/>
                </a:cubicBezTo>
                <a:cubicBezTo>
                  <a:pt x="5700" y="2311"/>
                  <a:pt x="5808" y="2294"/>
                  <a:pt x="5918" y="2294"/>
                </a:cubicBezTo>
                <a:cubicBezTo>
                  <a:pt x="6215" y="2294"/>
                  <a:pt x="6524" y="2413"/>
                  <a:pt x="6827" y="2471"/>
                </a:cubicBezTo>
                <a:cubicBezTo>
                  <a:pt x="6936" y="2491"/>
                  <a:pt x="7049" y="2501"/>
                  <a:pt x="7161" y="2501"/>
                </a:cubicBezTo>
                <a:cubicBezTo>
                  <a:pt x="7505" y="2501"/>
                  <a:pt x="7850" y="2405"/>
                  <a:pt x="8111" y="2187"/>
                </a:cubicBezTo>
                <a:cubicBezTo>
                  <a:pt x="8656" y="1727"/>
                  <a:pt x="8724" y="858"/>
                  <a:pt x="9292" y="426"/>
                </a:cubicBezTo>
                <a:cubicBezTo>
                  <a:pt x="9746" y="91"/>
                  <a:pt x="10365" y="131"/>
                  <a:pt x="1091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2" name="Google Shape;132;p13"/>
          <p:cNvSpPr/>
          <p:nvPr/>
        </p:nvSpPr>
        <p:spPr>
          <a:xfrm>
            <a:off x="11393067" y="4448566"/>
            <a:ext cx="798931" cy="2409436"/>
          </a:xfrm>
          <a:custGeom>
            <a:avLst/>
            <a:gdLst/>
            <a:ahLst/>
            <a:cxnLst/>
            <a:rect l="l" t="t" r="r" b="b"/>
            <a:pathLst>
              <a:path w="4170" h="12576" extrusionOk="0">
                <a:moveTo>
                  <a:pt x="4170" y="1"/>
                </a:moveTo>
                <a:cubicBezTo>
                  <a:pt x="4130" y="7"/>
                  <a:pt x="4090" y="29"/>
                  <a:pt x="4050" y="52"/>
                </a:cubicBezTo>
                <a:cubicBezTo>
                  <a:pt x="3874" y="171"/>
                  <a:pt x="3744" y="347"/>
                  <a:pt x="3681" y="546"/>
                </a:cubicBezTo>
                <a:cubicBezTo>
                  <a:pt x="3522" y="966"/>
                  <a:pt x="3585" y="1432"/>
                  <a:pt x="3647" y="1858"/>
                </a:cubicBezTo>
                <a:cubicBezTo>
                  <a:pt x="3732" y="2426"/>
                  <a:pt x="3806" y="2988"/>
                  <a:pt x="3857" y="3556"/>
                </a:cubicBezTo>
                <a:cubicBezTo>
                  <a:pt x="3920" y="4198"/>
                  <a:pt x="3948" y="4834"/>
                  <a:pt x="3959" y="5476"/>
                </a:cubicBezTo>
                <a:cubicBezTo>
                  <a:pt x="3965" y="5788"/>
                  <a:pt x="3965" y="6106"/>
                  <a:pt x="3965" y="6419"/>
                </a:cubicBezTo>
                <a:lnTo>
                  <a:pt x="3965" y="6561"/>
                </a:lnTo>
                <a:cubicBezTo>
                  <a:pt x="3959" y="6566"/>
                  <a:pt x="3959" y="6578"/>
                  <a:pt x="3965" y="6583"/>
                </a:cubicBezTo>
                <a:lnTo>
                  <a:pt x="3965" y="6612"/>
                </a:lnTo>
                <a:cubicBezTo>
                  <a:pt x="3965" y="6686"/>
                  <a:pt x="3965" y="6754"/>
                  <a:pt x="3959" y="6822"/>
                </a:cubicBezTo>
                <a:cubicBezTo>
                  <a:pt x="3948" y="6924"/>
                  <a:pt x="3925" y="7032"/>
                  <a:pt x="3897" y="7134"/>
                </a:cubicBezTo>
                <a:cubicBezTo>
                  <a:pt x="3870" y="7226"/>
                  <a:pt x="3791" y="7334"/>
                  <a:pt x="3690" y="7334"/>
                </a:cubicBezTo>
                <a:cubicBezTo>
                  <a:pt x="3686" y="7334"/>
                  <a:pt x="3681" y="7334"/>
                  <a:pt x="3676" y="7333"/>
                </a:cubicBezTo>
                <a:cubicBezTo>
                  <a:pt x="3562" y="7316"/>
                  <a:pt x="3505" y="7197"/>
                  <a:pt x="3465" y="7106"/>
                </a:cubicBezTo>
                <a:cubicBezTo>
                  <a:pt x="3363" y="6850"/>
                  <a:pt x="3284" y="6583"/>
                  <a:pt x="3215" y="6316"/>
                </a:cubicBezTo>
                <a:cubicBezTo>
                  <a:pt x="3147" y="6044"/>
                  <a:pt x="3091" y="5771"/>
                  <a:pt x="3045" y="5499"/>
                </a:cubicBezTo>
                <a:cubicBezTo>
                  <a:pt x="2852" y="4368"/>
                  <a:pt x="2846" y="3221"/>
                  <a:pt x="2721" y="2080"/>
                </a:cubicBezTo>
                <a:cubicBezTo>
                  <a:pt x="2699" y="1887"/>
                  <a:pt x="2648" y="1654"/>
                  <a:pt x="2494" y="1517"/>
                </a:cubicBezTo>
                <a:cubicBezTo>
                  <a:pt x="2420" y="1453"/>
                  <a:pt x="2330" y="1422"/>
                  <a:pt x="2241" y="1422"/>
                </a:cubicBezTo>
                <a:cubicBezTo>
                  <a:pt x="2124" y="1422"/>
                  <a:pt x="2009" y="1475"/>
                  <a:pt x="1932" y="1574"/>
                </a:cubicBezTo>
                <a:cubicBezTo>
                  <a:pt x="1767" y="1773"/>
                  <a:pt x="1722" y="2051"/>
                  <a:pt x="1710" y="2307"/>
                </a:cubicBezTo>
                <a:cubicBezTo>
                  <a:pt x="1705" y="2591"/>
                  <a:pt x="1716" y="2875"/>
                  <a:pt x="1739" y="3159"/>
                </a:cubicBezTo>
                <a:cubicBezTo>
                  <a:pt x="1818" y="4323"/>
                  <a:pt x="2063" y="5470"/>
                  <a:pt x="2471" y="6566"/>
                </a:cubicBezTo>
                <a:cubicBezTo>
                  <a:pt x="2568" y="6833"/>
                  <a:pt x="2676" y="7095"/>
                  <a:pt x="2790" y="7350"/>
                </a:cubicBezTo>
                <a:cubicBezTo>
                  <a:pt x="2909" y="7623"/>
                  <a:pt x="3056" y="7890"/>
                  <a:pt x="3147" y="8174"/>
                </a:cubicBezTo>
                <a:cubicBezTo>
                  <a:pt x="3175" y="8294"/>
                  <a:pt x="3170" y="8424"/>
                  <a:pt x="3034" y="8424"/>
                </a:cubicBezTo>
                <a:cubicBezTo>
                  <a:pt x="3029" y="8424"/>
                  <a:pt x="3023" y="8424"/>
                  <a:pt x="3017" y="8424"/>
                </a:cubicBezTo>
                <a:cubicBezTo>
                  <a:pt x="2909" y="8412"/>
                  <a:pt x="2801" y="8378"/>
                  <a:pt x="2704" y="8321"/>
                </a:cubicBezTo>
                <a:cubicBezTo>
                  <a:pt x="2494" y="8219"/>
                  <a:pt x="2312" y="8077"/>
                  <a:pt x="2153" y="7912"/>
                </a:cubicBezTo>
                <a:cubicBezTo>
                  <a:pt x="1415" y="7123"/>
                  <a:pt x="1290" y="5993"/>
                  <a:pt x="1069" y="4987"/>
                </a:cubicBezTo>
                <a:cubicBezTo>
                  <a:pt x="1006" y="4738"/>
                  <a:pt x="961" y="4459"/>
                  <a:pt x="836" y="4226"/>
                </a:cubicBezTo>
                <a:cubicBezTo>
                  <a:pt x="757" y="4078"/>
                  <a:pt x="618" y="3949"/>
                  <a:pt x="453" y="3949"/>
                </a:cubicBezTo>
                <a:cubicBezTo>
                  <a:pt x="415" y="3949"/>
                  <a:pt x="376" y="3956"/>
                  <a:pt x="336" y="3971"/>
                </a:cubicBezTo>
                <a:cubicBezTo>
                  <a:pt x="137" y="4039"/>
                  <a:pt x="63" y="4266"/>
                  <a:pt x="35" y="4454"/>
                </a:cubicBezTo>
                <a:cubicBezTo>
                  <a:pt x="7" y="4721"/>
                  <a:pt x="1" y="4987"/>
                  <a:pt x="18" y="5260"/>
                </a:cubicBezTo>
                <a:cubicBezTo>
                  <a:pt x="29" y="5811"/>
                  <a:pt x="137" y="6362"/>
                  <a:pt x="342" y="6879"/>
                </a:cubicBezTo>
                <a:cubicBezTo>
                  <a:pt x="540" y="7356"/>
                  <a:pt x="824" y="7793"/>
                  <a:pt x="1182" y="8168"/>
                </a:cubicBezTo>
                <a:cubicBezTo>
                  <a:pt x="1534" y="8549"/>
                  <a:pt x="1921" y="8901"/>
                  <a:pt x="2335" y="9219"/>
                </a:cubicBezTo>
                <a:cubicBezTo>
                  <a:pt x="2551" y="9395"/>
                  <a:pt x="2778" y="9565"/>
                  <a:pt x="2983" y="9758"/>
                </a:cubicBezTo>
                <a:cubicBezTo>
                  <a:pt x="3176" y="9951"/>
                  <a:pt x="3335" y="10167"/>
                  <a:pt x="3465" y="10406"/>
                </a:cubicBezTo>
                <a:cubicBezTo>
                  <a:pt x="3732" y="10900"/>
                  <a:pt x="3931" y="11434"/>
                  <a:pt x="4056" y="11990"/>
                </a:cubicBezTo>
                <a:cubicBezTo>
                  <a:pt x="4101" y="12183"/>
                  <a:pt x="4141" y="12382"/>
                  <a:pt x="4170" y="12575"/>
                </a:cubicBezTo>
                <a:lnTo>
                  <a:pt x="4170" y="1"/>
                </a:lnTo>
                <a:close/>
              </a:path>
            </a:pathLst>
          </a:custGeom>
          <a:solidFill>
            <a:srgbClr val="3C397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3" name="Google Shape;133;p13"/>
          <p:cNvSpPr/>
          <p:nvPr/>
        </p:nvSpPr>
        <p:spPr>
          <a:xfrm>
            <a:off x="2125867" y="2038199"/>
            <a:ext cx="151980" cy="1498791"/>
          </a:xfrm>
          <a:custGeom>
            <a:avLst/>
            <a:gdLst/>
            <a:ahLst/>
            <a:cxnLst/>
            <a:rect l="l" t="t" r="r" b="b"/>
            <a:pathLst>
              <a:path w="8977" h="57572" extrusionOk="0">
                <a:moveTo>
                  <a:pt x="8358" y="4511"/>
                </a:moveTo>
                <a:cubicBezTo>
                  <a:pt x="7559" y="-3002"/>
                  <a:pt x="4442" y="-364"/>
                  <a:pt x="3083" y="7389"/>
                </a:cubicBezTo>
                <a:cubicBezTo>
                  <a:pt x="1724" y="15142"/>
                  <a:pt x="-594" y="43517"/>
                  <a:pt x="205" y="51030"/>
                </a:cubicBezTo>
                <a:cubicBezTo>
                  <a:pt x="1004" y="58543"/>
                  <a:pt x="6520" y="60222"/>
                  <a:pt x="7879" y="52469"/>
                </a:cubicBezTo>
                <a:cubicBezTo>
                  <a:pt x="9238" y="44716"/>
                  <a:pt x="9157" y="12024"/>
                  <a:pt x="8358" y="4511"/>
                </a:cubicBezTo>
                <a:close/>
              </a:path>
            </a:pathLst>
          </a:custGeom>
          <a:solidFill>
            <a:schemeClr val="lt2"/>
          </a:solidFill>
          <a:ln>
            <a:noFill/>
          </a:ln>
        </p:spPr>
      </p:sp>
      <p:sp>
        <p:nvSpPr>
          <p:cNvPr id="134" name="Google Shape;134;p13"/>
          <p:cNvSpPr/>
          <p:nvPr/>
        </p:nvSpPr>
        <p:spPr>
          <a:xfrm>
            <a:off x="2125867" y="4356166"/>
            <a:ext cx="151980" cy="1498791"/>
          </a:xfrm>
          <a:custGeom>
            <a:avLst/>
            <a:gdLst/>
            <a:ahLst/>
            <a:cxnLst/>
            <a:rect l="l" t="t" r="r" b="b"/>
            <a:pathLst>
              <a:path w="8977" h="57572" extrusionOk="0">
                <a:moveTo>
                  <a:pt x="8358" y="4511"/>
                </a:moveTo>
                <a:cubicBezTo>
                  <a:pt x="7559" y="-3002"/>
                  <a:pt x="4442" y="-364"/>
                  <a:pt x="3083" y="7389"/>
                </a:cubicBezTo>
                <a:cubicBezTo>
                  <a:pt x="1724" y="15142"/>
                  <a:pt x="-594" y="43517"/>
                  <a:pt x="205" y="51030"/>
                </a:cubicBezTo>
                <a:cubicBezTo>
                  <a:pt x="1004" y="58543"/>
                  <a:pt x="6520" y="60222"/>
                  <a:pt x="7879" y="52469"/>
                </a:cubicBezTo>
                <a:cubicBezTo>
                  <a:pt x="9238" y="44716"/>
                  <a:pt x="9157" y="12024"/>
                  <a:pt x="8358" y="4511"/>
                </a:cubicBezTo>
                <a:close/>
              </a:path>
            </a:pathLst>
          </a:custGeom>
          <a:solidFill>
            <a:schemeClr val="accent4"/>
          </a:solidFill>
          <a:ln>
            <a:noFill/>
          </a:ln>
        </p:spPr>
      </p:sp>
      <p:sp>
        <p:nvSpPr>
          <p:cNvPr id="135" name="Google Shape;135;p13"/>
          <p:cNvSpPr/>
          <p:nvPr/>
        </p:nvSpPr>
        <p:spPr>
          <a:xfrm>
            <a:off x="7422434" y="2038199"/>
            <a:ext cx="151980" cy="1498791"/>
          </a:xfrm>
          <a:custGeom>
            <a:avLst/>
            <a:gdLst/>
            <a:ahLst/>
            <a:cxnLst/>
            <a:rect l="l" t="t" r="r" b="b"/>
            <a:pathLst>
              <a:path w="8977" h="57572" extrusionOk="0">
                <a:moveTo>
                  <a:pt x="8358" y="4511"/>
                </a:moveTo>
                <a:cubicBezTo>
                  <a:pt x="7559" y="-3002"/>
                  <a:pt x="4442" y="-364"/>
                  <a:pt x="3083" y="7389"/>
                </a:cubicBezTo>
                <a:cubicBezTo>
                  <a:pt x="1724" y="15142"/>
                  <a:pt x="-594" y="43517"/>
                  <a:pt x="205" y="51030"/>
                </a:cubicBezTo>
                <a:cubicBezTo>
                  <a:pt x="1004" y="58543"/>
                  <a:pt x="6520" y="60222"/>
                  <a:pt x="7879" y="52469"/>
                </a:cubicBezTo>
                <a:cubicBezTo>
                  <a:pt x="9238" y="44716"/>
                  <a:pt x="9157" y="12024"/>
                  <a:pt x="8358" y="4511"/>
                </a:cubicBezTo>
                <a:close/>
              </a:path>
            </a:pathLst>
          </a:custGeom>
          <a:solidFill>
            <a:schemeClr val="accent1"/>
          </a:solidFill>
          <a:ln>
            <a:noFill/>
          </a:ln>
        </p:spPr>
      </p:sp>
      <p:sp>
        <p:nvSpPr>
          <p:cNvPr id="136" name="Google Shape;136;p13"/>
          <p:cNvSpPr/>
          <p:nvPr/>
        </p:nvSpPr>
        <p:spPr>
          <a:xfrm>
            <a:off x="7422434" y="4356166"/>
            <a:ext cx="151980" cy="1498791"/>
          </a:xfrm>
          <a:custGeom>
            <a:avLst/>
            <a:gdLst/>
            <a:ahLst/>
            <a:cxnLst/>
            <a:rect l="l" t="t" r="r" b="b"/>
            <a:pathLst>
              <a:path w="8977" h="57572" extrusionOk="0">
                <a:moveTo>
                  <a:pt x="8358" y="4511"/>
                </a:moveTo>
                <a:cubicBezTo>
                  <a:pt x="7559" y="-3002"/>
                  <a:pt x="4442" y="-364"/>
                  <a:pt x="3083" y="7389"/>
                </a:cubicBezTo>
                <a:cubicBezTo>
                  <a:pt x="1724" y="15142"/>
                  <a:pt x="-594" y="43517"/>
                  <a:pt x="205" y="51030"/>
                </a:cubicBezTo>
                <a:cubicBezTo>
                  <a:pt x="1004" y="58543"/>
                  <a:pt x="6520" y="60222"/>
                  <a:pt x="7879" y="52469"/>
                </a:cubicBezTo>
                <a:cubicBezTo>
                  <a:pt x="9238" y="44716"/>
                  <a:pt x="9157" y="12024"/>
                  <a:pt x="8358" y="4511"/>
                </a:cubicBezTo>
                <a:close/>
              </a:path>
            </a:pathLst>
          </a:custGeom>
          <a:solidFill>
            <a:schemeClr val="accent3"/>
          </a:solidFill>
          <a:ln>
            <a:noFill/>
          </a:ln>
        </p:spPr>
      </p:sp>
    </p:spTree>
    <p:extLst>
      <p:ext uri="{BB962C8B-B14F-4D97-AF65-F5344CB8AC3E}">
        <p14:creationId xmlns:p14="http://schemas.microsoft.com/office/powerpoint/2010/main" val="28970798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137"/>
        <p:cNvGrpSpPr/>
        <p:nvPr/>
      </p:nvGrpSpPr>
      <p:grpSpPr>
        <a:xfrm>
          <a:off x="0" y="0"/>
          <a:ext cx="0" cy="0"/>
          <a:chOff x="0" y="0"/>
          <a:chExt cx="0" cy="0"/>
        </a:xfrm>
      </p:grpSpPr>
      <p:sp>
        <p:nvSpPr>
          <p:cNvPr id="138" name="Google Shape;138;p14"/>
          <p:cNvSpPr txBox="1">
            <a:spLocks noGrp="1"/>
          </p:cNvSpPr>
          <p:nvPr>
            <p:ph type="title"/>
          </p:nvPr>
        </p:nvSpPr>
        <p:spPr>
          <a:xfrm>
            <a:off x="950967" y="463299"/>
            <a:ext cx="10290000" cy="817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grpSp>
        <p:nvGrpSpPr>
          <p:cNvPr id="139" name="Google Shape;139;p14"/>
          <p:cNvGrpSpPr/>
          <p:nvPr/>
        </p:nvGrpSpPr>
        <p:grpSpPr>
          <a:xfrm>
            <a:off x="9242466" y="4645635"/>
            <a:ext cx="2856327" cy="2212371"/>
            <a:chOff x="6713777" y="3379747"/>
            <a:chExt cx="2323224" cy="1799456"/>
          </a:xfrm>
        </p:grpSpPr>
        <p:sp>
          <p:nvSpPr>
            <p:cNvPr id="140" name="Google Shape;140;p14"/>
            <p:cNvSpPr/>
            <p:nvPr/>
          </p:nvSpPr>
          <p:spPr>
            <a:xfrm rot="-749527" flipH="1">
              <a:off x="6838905" y="3587562"/>
              <a:ext cx="2072967" cy="1383824"/>
            </a:xfrm>
            <a:custGeom>
              <a:avLst/>
              <a:gdLst/>
              <a:ahLst/>
              <a:cxnLst/>
              <a:rect l="l" t="t" r="r" b="b"/>
              <a:pathLst>
                <a:path w="12950" h="8645" extrusionOk="0">
                  <a:moveTo>
                    <a:pt x="903" y="0"/>
                  </a:moveTo>
                  <a:cubicBezTo>
                    <a:pt x="664" y="0"/>
                    <a:pt x="443" y="182"/>
                    <a:pt x="336" y="386"/>
                  </a:cubicBezTo>
                  <a:cubicBezTo>
                    <a:pt x="262" y="540"/>
                    <a:pt x="217" y="699"/>
                    <a:pt x="188" y="864"/>
                  </a:cubicBezTo>
                  <a:cubicBezTo>
                    <a:pt x="154" y="1045"/>
                    <a:pt x="126" y="1221"/>
                    <a:pt x="103" y="1397"/>
                  </a:cubicBezTo>
                  <a:cubicBezTo>
                    <a:pt x="58" y="1767"/>
                    <a:pt x="29" y="2136"/>
                    <a:pt x="23" y="2505"/>
                  </a:cubicBezTo>
                  <a:cubicBezTo>
                    <a:pt x="1" y="3930"/>
                    <a:pt x="290" y="5407"/>
                    <a:pt x="932" y="6691"/>
                  </a:cubicBezTo>
                  <a:cubicBezTo>
                    <a:pt x="1216" y="7270"/>
                    <a:pt x="1625" y="7793"/>
                    <a:pt x="2210" y="8105"/>
                  </a:cubicBezTo>
                  <a:cubicBezTo>
                    <a:pt x="2662" y="8333"/>
                    <a:pt x="3165" y="8454"/>
                    <a:pt x="3673" y="8454"/>
                  </a:cubicBezTo>
                  <a:cubicBezTo>
                    <a:pt x="3772" y="8454"/>
                    <a:pt x="3872" y="8449"/>
                    <a:pt x="3971" y="8440"/>
                  </a:cubicBezTo>
                  <a:cubicBezTo>
                    <a:pt x="4277" y="8423"/>
                    <a:pt x="4578" y="8366"/>
                    <a:pt x="4879" y="8275"/>
                  </a:cubicBezTo>
                  <a:cubicBezTo>
                    <a:pt x="5220" y="8173"/>
                    <a:pt x="5538" y="8003"/>
                    <a:pt x="5885" y="7917"/>
                  </a:cubicBezTo>
                  <a:cubicBezTo>
                    <a:pt x="6045" y="7881"/>
                    <a:pt x="6205" y="7865"/>
                    <a:pt x="6366" y="7865"/>
                  </a:cubicBezTo>
                  <a:cubicBezTo>
                    <a:pt x="6923" y="7865"/>
                    <a:pt x="7478" y="8055"/>
                    <a:pt x="8003" y="8218"/>
                  </a:cubicBezTo>
                  <a:cubicBezTo>
                    <a:pt x="8594" y="8412"/>
                    <a:pt x="9196" y="8542"/>
                    <a:pt x="9815" y="8610"/>
                  </a:cubicBezTo>
                  <a:cubicBezTo>
                    <a:pt x="10023" y="8631"/>
                    <a:pt x="10236" y="8644"/>
                    <a:pt x="10449" y="8644"/>
                  </a:cubicBezTo>
                  <a:cubicBezTo>
                    <a:pt x="10825" y="8644"/>
                    <a:pt x="11203" y="8603"/>
                    <a:pt x="11558" y="8491"/>
                  </a:cubicBezTo>
                  <a:cubicBezTo>
                    <a:pt x="12030" y="8355"/>
                    <a:pt x="12422" y="8042"/>
                    <a:pt x="12666" y="7616"/>
                  </a:cubicBezTo>
                  <a:cubicBezTo>
                    <a:pt x="12870" y="7230"/>
                    <a:pt x="12950" y="6793"/>
                    <a:pt x="12893" y="6361"/>
                  </a:cubicBezTo>
                  <a:cubicBezTo>
                    <a:pt x="12779" y="5492"/>
                    <a:pt x="12183" y="4657"/>
                    <a:pt x="11297" y="4470"/>
                  </a:cubicBezTo>
                  <a:cubicBezTo>
                    <a:pt x="11032" y="4413"/>
                    <a:pt x="10760" y="4392"/>
                    <a:pt x="10487" y="4392"/>
                  </a:cubicBezTo>
                  <a:cubicBezTo>
                    <a:pt x="10051" y="4392"/>
                    <a:pt x="9610" y="4446"/>
                    <a:pt x="9184" y="4498"/>
                  </a:cubicBezTo>
                  <a:cubicBezTo>
                    <a:pt x="8440" y="4595"/>
                    <a:pt x="7696" y="4680"/>
                    <a:pt x="6941" y="4737"/>
                  </a:cubicBezTo>
                  <a:cubicBezTo>
                    <a:pt x="6452" y="4775"/>
                    <a:pt x="5960" y="4794"/>
                    <a:pt x="5469" y="4794"/>
                  </a:cubicBezTo>
                  <a:cubicBezTo>
                    <a:pt x="5157" y="4794"/>
                    <a:pt x="4844" y="4787"/>
                    <a:pt x="4533" y="4771"/>
                  </a:cubicBezTo>
                  <a:cubicBezTo>
                    <a:pt x="3704" y="4720"/>
                    <a:pt x="2784" y="4430"/>
                    <a:pt x="2244" y="3749"/>
                  </a:cubicBezTo>
                  <a:cubicBezTo>
                    <a:pt x="1574" y="2891"/>
                    <a:pt x="1733" y="1687"/>
                    <a:pt x="1500" y="682"/>
                  </a:cubicBezTo>
                  <a:cubicBezTo>
                    <a:pt x="1443" y="426"/>
                    <a:pt x="1330" y="131"/>
                    <a:pt x="1063" y="29"/>
                  </a:cubicBezTo>
                  <a:cubicBezTo>
                    <a:pt x="1009" y="9"/>
                    <a:pt x="955" y="0"/>
                    <a:pt x="903" y="0"/>
                  </a:cubicBezTo>
                  <a:close/>
                </a:path>
              </a:pathLst>
            </a:custGeom>
            <a:solidFill>
              <a:srgbClr val="FCB6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14"/>
            <p:cNvSpPr/>
            <p:nvPr/>
          </p:nvSpPr>
          <p:spPr>
            <a:xfrm flipH="1">
              <a:off x="8418901" y="4011120"/>
              <a:ext cx="130301" cy="123096"/>
            </a:xfrm>
            <a:custGeom>
              <a:avLst/>
              <a:gdLst/>
              <a:ahLst/>
              <a:cxnLst/>
              <a:rect l="l" t="t" r="r" b="b"/>
              <a:pathLst>
                <a:path w="814" h="769" extrusionOk="0">
                  <a:moveTo>
                    <a:pt x="370" y="0"/>
                  </a:moveTo>
                  <a:cubicBezTo>
                    <a:pt x="157" y="0"/>
                    <a:pt x="0" y="221"/>
                    <a:pt x="24" y="438"/>
                  </a:cubicBezTo>
                  <a:cubicBezTo>
                    <a:pt x="24" y="609"/>
                    <a:pt x="154" y="745"/>
                    <a:pt x="319" y="762"/>
                  </a:cubicBezTo>
                  <a:cubicBezTo>
                    <a:pt x="343" y="767"/>
                    <a:pt x="367" y="769"/>
                    <a:pt x="392" y="769"/>
                  </a:cubicBezTo>
                  <a:cubicBezTo>
                    <a:pt x="487" y="769"/>
                    <a:pt x="582" y="733"/>
                    <a:pt x="654" y="665"/>
                  </a:cubicBezTo>
                  <a:cubicBezTo>
                    <a:pt x="813" y="495"/>
                    <a:pt x="717" y="115"/>
                    <a:pt x="506" y="29"/>
                  </a:cubicBezTo>
                  <a:cubicBezTo>
                    <a:pt x="459" y="9"/>
                    <a:pt x="414" y="0"/>
                    <a:pt x="370" y="0"/>
                  </a:cubicBezTo>
                  <a:close/>
                </a:path>
              </a:pathLst>
            </a:custGeom>
            <a:solidFill>
              <a:srgbClr val="3C3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14"/>
            <p:cNvSpPr/>
            <p:nvPr/>
          </p:nvSpPr>
          <p:spPr>
            <a:xfrm flipH="1">
              <a:off x="8158940" y="4004237"/>
              <a:ext cx="105649" cy="105488"/>
            </a:xfrm>
            <a:custGeom>
              <a:avLst/>
              <a:gdLst/>
              <a:ahLst/>
              <a:cxnLst/>
              <a:rect l="l" t="t" r="r" b="b"/>
              <a:pathLst>
                <a:path w="660" h="659" extrusionOk="0">
                  <a:moveTo>
                    <a:pt x="248" y="0"/>
                  </a:moveTo>
                  <a:cubicBezTo>
                    <a:pt x="233" y="0"/>
                    <a:pt x="219" y="1"/>
                    <a:pt x="205" y="4"/>
                  </a:cubicBezTo>
                  <a:cubicBezTo>
                    <a:pt x="23" y="44"/>
                    <a:pt x="1" y="288"/>
                    <a:pt x="12" y="436"/>
                  </a:cubicBezTo>
                  <a:cubicBezTo>
                    <a:pt x="6" y="498"/>
                    <a:pt x="29" y="555"/>
                    <a:pt x="63" y="606"/>
                  </a:cubicBezTo>
                  <a:cubicBezTo>
                    <a:pt x="113" y="641"/>
                    <a:pt x="171" y="658"/>
                    <a:pt x="231" y="658"/>
                  </a:cubicBezTo>
                  <a:cubicBezTo>
                    <a:pt x="239" y="658"/>
                    <a:pt x="248" y="658"/>
                    <a:pt x="256" y="657"/>
                  </a:cubicBezTo>
                  <a:cubicBezTo>
                    <a:pt x="266" y="658"/>
                    <a:pt x="276" y="658"/>
                    <a:pt x="287" y="658"/>
                  </a:cubicBezTo>
                  <a:cubicBezTo>
                    <a:pt x="356" y="658"/>
                    <a:pt x="424" y="642"/>
                    <a:pt x="483" y="612"/>
                  </a:cubicBezTo>
                  <a:cubicBezTo>
                    <a:pt x="614" y="527"/>
                    <a:pt x="659" y="356"/>
                    <a:pt x="591" y="220"/>
                  </a:cubicBezTo>
                  <a:cubicBezTo>
                    <a:pt x="535" y="112"/>
                    <a:pt x="381" y="0"/>
                    <a:pt x="248" y="0"/>
                  </a:cubicBezTo>
                  <a:close/>
                </a:path>
              </a:pathLst>
            </a:custGeom>
            <a:solidFill>
              <a:srgbClr val="3C3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14"/>
            <p:cNvSpPr/>
            <p:nvPr/>
          </p:nvSpPr>
          <p:spPr>
            <a:xfrm flipH="1">
              <a:off x="7859761" y="4012881"/>
              <a:ext cx="155753" cy="103887"/>
            </a:xfrm>
            <a:custGeom>
              <a:avLst/>
              <a:gdLst/>
              <a:ahLst/>
              <a:cxnLst/>
              <a:rect l="l" t="t" r="r" b="b"/>
              <a:pathLst>
                <a:path w="973" h="649" extrusionOk="0">
                  <a:moveTo>
                    <a:pt x="454" y="1"/>
                  </a:moveTo>
                  <a:cubicBezTo>
                    <a:pt x="137" y="1"/>
                    <a:pt x="1" y="425"/>
                    <a:pt x="285" y="598"/>
                  </a:cubicBezTo>
                  <a:cubicBezTo>
                    <a:pt x="346" y="631"/>
                    <a:pt x="414" y="648"/>
                    <a:pt x="482" y="648"/>
                  </a:cubicBezTo>
                  <a:cubicBezTo>
                    <a:pt x="553" y="648"/>
                    <a:pt x="624" y="630"/>
                    <a:pt x="688" y="592"/>
                  </a:cubicBezTo>
                  <a:cubicBezTo>
                    <a:pt x="972" y="422"/>
                    <a:pt x="751" y="13"/>
                    <a:pt x="472" y="1"/>
                  </a:cubicBezTo>
                  <a:cubicBezTo>
                    <a:pt x="466" y="1"/>
                    <a:pt x="460" y="1"/>
                    <a:pt x="454" y="1"/>
                  </a:cubicBezTo>
                  <a:close/>
                </a:path>
              </a:pathLst>
            </a:custGeom>
            <a:solidFill>
              <a:srgbClr val="3C3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14"/>
            <p:cNvSpPr/>
            <p:nvPr/>
          </p:nvSpPr>
          <p:spPr>
            <a:xfrm flipH="1">
              <a:off x="7604923" y="3997194"/>
              <a:ext cx="111412" cy="104527"/>
            </a:xfrm>
            <a:custGeom>
              <a:avLst/>
              <a:gdLst/>
              <a:ahLst/>
              <a:cxnLst/>
              <a:rect l="l" t="t" r="r" b="b"/>
              <a:pathLst>
                <a:path w="696" h="653" extrusionOk="0">
                  <a:moveTo>
                    <a:pt x="273" y="1"/>
                  </a:moveTo>
                  <a:cubicBezTo>
                    <a:pt x="206" y="1"/>
                    <a:pt x="139" y="28"/>
                    <a:pt x="80" y="94"/>
                  </a:cubicBezTo>
                  <a:cubicBezTo>
                    <a:pt x="29" y="162"/>
                    <a:pt x="6" y="241"/>
                    <a:pt x="6" y="321"/>
                  </a:cubicBezTo>
                  <a:cubicBezTo>
                    <a:pt x="0" y="406"/>
                    <a:pt x="17" y="485"/>
                    <a:pt x="69" y="554"/>
                  </a:cubicBezTo>
                  <a:cubicBezTo>
                    <a:pt x="129" y="614"/>
                    <a:pt x="212" y="652"/>
                    <a:pt x="301" y="652"/>
                  </a:cubicBezTo>
                  <a:cubicBezTo>
                    <a:pt x="312" y="652"/>
                    <a:pt x="324" y="651"/>
                    <a:pt x="335" y="650"/>
                  </a:cubicBezTo>
                  <a:cubicBezTo>
                    <a:pt x="345" y="651"/>
                    <a:pt x="354" y="651"/>
                    <a:pt x="363" y="651"/>
                  </a:cubicBezTo>
                  <a:cubicBezTo>
                    <a:pt x="427" y="651"/>
                    <a:pt x="491" y="633"/>
                    <a:pt x="546" y="593"/>
                  </a:cubicBezTo>
                  <a:cubicBezTo>
                    <a:pt x="574" y="565"/>
                    <a:pt x="597" y="531"/>
                    <a:pt x="614" y="491"/>
                  </a:cubicBezTo>
                  <a:cubicBezTo>
                    <a:pt x="696" y="275"/>
                    <a:pt x="486" y="1"/>
                    <a:pt x="273" y="1"/>
                  </a:cubicBezTo>
                  <a:close/>
                </a:path>
              </a:pathLst>
            </a:custGeom>
            <a:solidFill>
              <a:srgbClr val="3C3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14"/>
            <p:cNvSpPr/>
            <p:nvPr/>
          </p:nvSpPr>
          <p:spPr>
            <a:xfrm flipH="1">
              <a:off x="7338879" y="3995753"/>
              <a:ext cx="113333" cy="91241"/>
            </a:xfrm>
            <a:custGeom>
              <a:avLst/>
              <a:gdLst/>
              <a:ahLst/>
              <a:cxnLst/>
              <a:rect l="l" t="t" r="r" b="b"/>
              <a:pathLst>
                <a:path w="708" h="570" extrusionOk="0">
                  <a:moveTo>
                    <a:pt x="386" y="1"/>
                  </a:moveTo>
                  <a:cubicBezTo>
                    <a:pt x="307" y="1"/>
                    <a:pt x="228" y="32"/>
                    <a:pt x="168" y="97"/>
                  </a:cubicBezTo>
                  <a:cubicBezTo>
                    <a:pt x="0" y="290"/>
                    <a:pt x="151" y="569"/>
                    <a:pt x="379" y="569"/>
                  </a:cubicBezTo>
                  <a:cubicBezTo>
                    <a:pt x="406" y="569"/>
                    <a:pt x="434" y="565"/>
                    <a:pt x="463" y="557"/>
                  </a:cubicBezTo>
                  <a:cubicBezTo>
                    <a:pt x="622" y="506"/>
                    <a:pt x="707" y="330"/>
                    <a:pt x="651" y="171"/>
                  </a:cubicBezTo>
                  <a:cubicBezTo>
                    <a:pt x="598" y="59"/>
                    <a:pt x="493" y="1"/>
                    <a:pt x="386" y="1"/>
                  </a:cubicBezTo>
                  <a:close/>
                </a:path>
              </a:pathLst>
            </a:custGeom>
            <a:solidFill>
              <a:srgbClr val="3C3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14"/>
            <p:cNvSpPr/>
            <p:nvPr/>
          </p:nvSpPr>
          <p:spPr>
            <a:xfrm flipH="1">
              <a:off x="7169680" y="4200486"/>
              <a:ext cx="130301" cy="123416"/>
            </a:xfrm>
            <a:custGeom>
              <a:avLst/>
              <a:gdLst/>
              <a:ahLst/>
              <a:cxnLst/>
              <a:rect l="l" t="t" r="r" b="b"/>
              <a:pathLst>
                <a:path w="814" h="771" extrusionOk="0">
                  <a:moveTo>
                    <a:pt x="411" y="1"/>
                  </a:moveTo>
                  <a:cubicBezTo>
                    <a:pt x="319" y="1"/>
                    <a:pt x="229" y="36"/>
                    <a:pt x="160" y="101"/>
                  </a:cubicBezTo>
                  <a:cubicBezTo>
                    <a:pt x="1" y="272"/>
                    <a:pt x="91" y="652"/>
                    <a:pt x="307" y="743"/>
                  </a:cubicBezTo>
                  <a:cubicBezTo>
                    <a:pt x="353" y="762"/>
                    <a:pt x="398" y="771"/>
                    <a:pt x="440" y="771"/>
                  </a:cubicBezTo>
                  <a:cubicBezTo>
                    <a:pt x="655" y="771"/>
                    <a:pt x="814" y="552"/>
                    <a:pt x="790" y="329"/>
                  </a:cubicBezTo>
                  <a:cubicBezTo>
                    <a:pt x="779" y="226"/>
                    <a:pt x="733" y="136"/>
                    <a:pt x="659" y="73"/>
                  </a:cubicBezTo>
                  <a:cubicBezTo>
                    <a:pt x="608" y="39"/>
                    <a:pt x="551" y="16"/>
                    <a:pt x="495" y="11"/>
                  </a:cubicBezTo>
                  <a:cubicBezTo>
                    <a:pt x="467" y="4"/>
                    <a:pt x="439" y="1"/>
                    <a:pt x="411" y="1"/>
                  </a:cubicBezTo>
                  <a:close/>
                </a:path>
              </a:pathLst>
            </a:custGeom>
            <a:solidFill>
              <a:srgbClr val="3C3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14"/>
            <p:cNvSpPr/>
            <p:nvPr/>
          </p:nvSpPr>
          <p:spPr>
            <a:xfrm flipH="1">
              <a:off x="7455253" y="4224657"/>
              <a:ext cx="104689" cy="105488"/>
            </a:xfrm>
            <a:custGeom>
              <a:avLst/>
              <a:gdLst/>
              <a:ahLst/>
              <a:cxnLst/>
              <a:rect l="l" t="t" r="r" b="b"/>
              <a:pathLst>
                <a:path w="654" h="659" extrusionOk="0">
                  <a:moveTo>
                    <a:pt x="423" y="1"/>
                  </a:moveTo>
                  <a:cubicBezTo>
                    <a:pt x="415" y="1"/>
                    <a:pt x="406" y="1"/>
                    <a:pt x="398" y="2"/>
                  </a:cubicBezTo>
                  <a:cubicBezTo>
                    <a:pt x="324" y="2"/>
                    <a:pt x="244" y="13"/>
                    <a:pt x="176" y="47"/>
                  </a:cubicBezTo>
                  <a:cubicBezTo>
                    <a:pt x="46" y="132"/>
                    <a:pt x="0" y="303"/>
                    <a:pt x="68" y="439"/>
                  </a:cubicBezTo>
                  <a:cubicBezTo>
                    <a:pt x="120" y="547"/>
                    <a:pt x="277" y="659"/>
                    <a:pt x="408" y="659"/>
                  </a:cubicBezTo>
                  <a:cubicBezTo>
                    <a:pt x="422" y="659"/>
                    <a:pt x="436" y="658"/>
                    <a:pt x="449" y="655"/>
                  </a:cubicBezTo>
                  <a:cubicBezTo>
                    <a:pt x="631" y="615"/>
                    <a:pt x="653" y="376"/>
                    <a:pt x="648" y="223"/>
                  </a:cubicBezTo>
                  <a:cubicBezTo>
                    <a:pt x="653" y="161"/>
                    <a:pt x="631" y="104"/>
                    <a:pt x="591" y="58"/>
                  </a:cubicBezTo>
                  <a:cubicBezTo>
                    <a:pt x="546" y="19"/>
                    <a:pt x="484" y="1"/>
                    <a:pt x="423" y="1"/>
                  </a:cubicBezTo>
                  <a:close/>
                </a:path>
              </a:pathLst>
            </a:custGeom>
            <a:solidFill>
              <a:srgbClr val="3C3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14"/>
            <p:cNvSpPr/>
            <p:nvPr/>
          </p:nvSpPr>
          <p:spPr>
            <a:xfrm flipH="1">
              <a:off x="7703208" y="4217774"/>
              <a:ext cx="155913" cy="104527"/>
            </a:xfrm>
            <a:custGeom>
              <a:avLst/>
              <a:gdLst/>
              <a:ahLst/>
              <a:cxnLst/>
              <a:rect l="l" t="t" r="r" b="b"/>
              <a:pathLst>
                <a:path w="974" h="653" extrusionOk="0">
                  <a:moveTo>
                    <a:pt x="494" y="1"/>
                  </a:moveTo>
                  <a:cubicBezTo>
                    <a:pt x="422" y="1"/>
                    <a:pt x="350" y="20"/>
                    <a:pt x="285" y="62"/>
                  </a:cubicBezTo>
                  <a:cubicBezTo>
                    <a:pt x="1" y="226"/>
                    <a:pt x="222" y="641"/>
                    <a:pt x="501" y="652"/>
                  </a:cubicBezTo>
                  <a:cubicBezTo>
                    <a:pt x="505" y="652"/>
                    <a:pt x="509" y="653"/>
                    <a:pt x="513" y="653"/>
                  </a:cubicBezTo>
                  <a:cubicBezTo>
                    <a:pt x="834" y="653"/>
                    <a:pt x="974" y="224"/>
                    <a:pt x="688" y="50"/>
                  </a:cubicBezTo>
                  <a:cubicBezTo>
                    <a:pt x="628" y="18"/>
                    <a:pt x="561" y="1"/>
                    <a:pt x="494" y="1"/>
                  </a:cubicBezTo>
                  <a:close/>
                </a:path>
              </a:pathLst>
            </a:custGeom>
            <a:solidFill>
              <a:srgbClr val="3C3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14"/>
            <p:cNvSpPr/>
            <p:nvPr/>
          </p:nvSpPr>
          <p:spPr>
            <a:xfrm flipH="1">
              <a:off x="8000787" y="4232821"/>
              <a:ext cx="113173" cy="104527"/>
            </a:xfrm>
            <a:custGeom>
              <a:avLst/>
              <a:gdLst/>
              <a:ahLst/>
              <a:cxnLst/>
              <a:rect l="l" t="t" r="r" b="b"/>
              <a:pathLst>
                <a:path w="707" h="653" extrusionOk="0">
                  <a:moveTo>
                    <a:pt x="338" y="1"/>
                  </a:moveTo>
                  <a:cubicBezTo>
                    <a:pt x="272" y="1"/>
                    <a:pt x="206" y="23"/>
                    <a:pt x="150" y="64"/>
                  </a:cubicBezTo>
                  <a:cubicBezTo>
                    <a:pt x="122" y="87"/>
                    <a:pt x="99" y="121"/>
                    <a:pt x="82" y="161"/>
                  </a:cubicBezTo>
                  <a:cubicBezTo>
                    <a:pt x="0" y="380"/>
                    <a:pt x="206" y="652"/>
                    <a:pt x="419" y="652"/>
                  </a:cubicBezTo>
                  <a:cubicBezTo>
                    <a:pt x="487" y="652"/>
                    <a:pt x="555" y="624"/>
                    <a:pt x="616" y="558"/>
                  </a:cubicBezTo>
                  <a:cubicBezTo>
                    <a:pt x="701" y="416"/>
                    <a:pt x="707" y="240"/>
                    <a:pt x="627" y="98"/>
                  </a:cubicBezTo>
                  <a:cubicBezTo>
                    <a:pt x="559" y="35"/>
                    <a:pt x="471" y="1"/>
                    <a:pt x="381" y="1"/>
                  </a:cubicBezTo>
                  <a:cubicBezTo>
                    <a:pt x="374" y="1"/>
                    <a:pt x="367" y="1"/>
                    <a:pt x="360" y="2"/>
                  </a:cubicBezTo>
                  <a:cubicBezTo>
                    <a:pt x="353" y="1"/>
                    <a:pt x="345" y="1"/>
                    <a:pt x="338" y="1"/>
                  </a:cubicBezTo>
                  <a:close/>
                </a:path>
              </a:pathLst>
            </a:custGeom>
            <a:solidFill>
              <a:srgbClr val="3C3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14"/>
            <p:cNvSpPr/>
            <p:nvPr/>
          </p:nvSpPr>
          <p:spPr>
            <a:xfrm flipH="1">
              <a:off x="8267631" y="4247387"/>
              <a:ext cx="112373" cy="91081"/>
            </a:xfrm>
            <a:custGeom>
              <a:avLst/>
              <a:gdLst/>
              <a:ahLst/>
              <a:cxnLst/>
              <a:rect l="l" t="t" r="r" b="b"/>
              <a:pathLst>
                <a:path w="702" h="569" extrusionOk="0">
                  <a:moveTo>
                    <a:pt x="328" y="1"/>
                  </a:moveTo>
                  <a:cubicBezTo>
                    <a:pt x="301" y="1"/>
                    <a:pt x="273" y="5"/>
                    <a:pt x="245" y="13"/>
                  </a:cubicBezTo>
                  <a:cubicBezTo>
                    <a:pt x="86" y="70"/>
                    <a:pt x="0" y="240"/>
                    <a:pt x="57" y="405"/>
                  </a:cubicBezTo>
                  <a:cubicBezTo>
                    <a:pt x="102" y="514"/>
                    <a:pt x="207" y="569"/>
                    <a:pt x="314" y="569"/>
                  </a:cubicBezTo>
                  <a:cubicBezTo>
                    <a:pt x="395" y="569"/>
                    <a:pt x="478" y="537"/>
                    <a:pt x="534" y="473"/>
                  </a:cubicBezTo>
                  <a:cubicBezTo>
                    <a:pt x="702" y="280"/>
                    <a:pt x="556" y="1"/>
                    <a:pt x="328" y="1"/>
                  </a:cubicBezTo>
                  <a:close/>
                </a:path>
              </a:pathLst>
            </a:custGeom>
            <a:solidFill>
              <a:srgbClr val="3C3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14"/>
            <p:cNvSpPr/>
            <p:nvPr/>
          </p:nvSpPr>
          <p:spPr>
            <a:xfrm flipH="1">
              <a:off x="8082585" y="4451960"/>
              <a:ext cx="130301" cy="123256"/>
            </a:xfrm>
            <a:custGeom>
              <a:avLst/>
              <a:gdLst/>
              <a:ahLst/>
              <a:cxnLst/>
              <a:rect l="l" t="t" r="r" b="b"/>
              <a:pathLst>
                <a:path w="814" h="770" extrusionOk="0">
                  <a:moveTo>
                    <a:pt x="368" y="1"/>
                  </a:moveTo>
                  <a:cubicBezTo>
                    <a:pt x="157" y="1"/>
                    <a:pt x="1" y="223"/>
                    <a:pt x="24" y="444"/>
                  </a:cubicBezTo>
                  <a:cubicBezTo>
                    <a:pt x="30" y="541"/>
                    <a:pt x="75" y="638"/>
                    <a:pt x="155" y="700"/>
                  </a:cubicBezTo>
                  <a:cubicBezTo>
                    <a:pt x="200" y="734"/>
                    <a:pt x="257" y="757"/>
                    <a:pt x="314" y="763"/>
                  </a:cubicBezTo>
                  <a:cubicBezTo>
                    <a:pt x="339" y="767"/>
                    <a:pt x="364" y="769"/>
                    <a:pt x="389" y="769"/>
                  </a:cubicBezTo>
                  <a:cubicBezTo>
                    <a:pt x="488" y="769"/>
                    <a:pt x="582" y="734"/>
                    <a:pt x="655" y="666"/>
                  </a:cubicBezTo>
                  <a:cubicBezTo>
                    <a:pt x="814" y="501"/>
                    <a:pt x="717" y="115"/>
                    <a:pt x="501" y="30"/>
                  </a:cubicBezTo>
                  <a:cubicBezTo>
                    <a:pt x="455" y="10"/>
                    <a:pt x="410" y="1"/>
                    <a:pt x="368" y="1"/>
                  </a:cubicBezTo>
                  <a:close/>
                </a:path>
              </a:pathLst>
            </a:custGeom>
            <a:solidFill>
              <a:srgbClr val="3C3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14"/>
            <p:cNvSpPr/>
            <p:nvPr/>
          </p:nvSpPr>
          <p:spPr>
            <a:xfrm flipH="1">
              <a:off x="7822624" y="4446038"/>
              <a:ext cx="105489" cy="104847"/>
            </a:xfrm>
            <a:custGeom>
              <a:avLst/>
              <a:gdLst/>
              <a:ahLst/>
              <a:cxnLst/>
              <a:rect l="l" t="t" r="r" b="b"/>
              <a:pathLst>
                <a:path w="659" h="655" extrusionOk="0">
                  <a:moveTo>
                    <a:pt x="249" y="0"/>
                  </a:moveTo>
                  <a:cubicBezTo>
                    <a:pt x="234" y="0"/>
                    <a:pt x="219" y="2"/>
                    <a:pt x="205" y="4"/>
                  </a:cubicBezTo>
                  <a:cubicBezTo>
                    <a:pt x="23" y="44"/>
                    <a:pt x="0" y="283"/>
                    <a:pt x="6" y="436"/>
                  </a:cubicBezTo>
                  <a:cubicBezTo>
                    <a:pt x="6" y="493"/>
                    <a:pt x="23" y="555"/>
                    <a:pt x="63" y="601"/>
                  </a:cubicBezTo>
                  <a:cubicBezTo>
                    <a:pt x="109" y="634"/>
                    <a:pt x="164" y="655"/>
                    <a:pt x="220" y="655"/>
                  </a:cubicBezTo>
                  <a:cubicBezTo>
                    <a:pt x="232" y="655"/>
                    <a:pt x="244" y="654"/>
                    <a:pt x="256" y="652"/>
                  </a:cubicBezTo>
                  <a:cubicBezTo>
                    <a:pt x="266" y="653"/>
                    <a:pt x="276" y="653"/>
                    <a:pt x="286" y="653"/>
                  </a:cubicBezTo>
                  <a:cubicBezTo>
                    <a:pt x="354" y="653"/>
                    <a:pt x="419" y="637"/>
                    <a:pt x="483" y="612"/>
                  </a:cubicBezTo>
                  <a:cubicBezTo>
                    <a:pt x="613" y="521"/>
                    <a:pt x="659" y="357"/>
                    <a:pt x="591" y="215"/>
                  </a:cubicBezTo>
                  <a:cubicBezTo>
                    <a:pt x="535" y="107"/>
                    <a:pt x="382" y="0"/>
                    <a:pt x="249" y="0"/>
                  </a:cubicBezTo>
                  <a:close/>
                </a:path>
              </a:pathLst>
            </a:custGeom>
            <a:solidFill>
              <a:srgbClr val="3C3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14"/>
            <p:cNvSpPr/>
            <p:nvPr/>
          </p:nvSpPr>
          <p:spPr>
            <a:xfrm flipH="1">
              <a:off x="7524405" y="4453881"/>
              <a:ext cx="154632" cy="104047"/>
            </a:xfrm>
            <a:custGeom>
              <a:avLst/>
              <a:gdLst/>
              <a:ahLst/>
              <a:cxnLst/>
              <a:rect l="l" t="t" r="r" b="b"/>
              <a:pathLst>
                <a:path w="966" h="650" extrusionOk="0">
                  <a:moveTo>
                    <a:pt x="453" y="0"/>
                  </a:moveTo>
                  <a:cubicBezTo>
                    <a:pt x="137" y="0"/>
                    <a:pt x="0" y="430"/>
                    <a:pt x="284" y="597"/>
                  </a:cubicBezTo>
                  <a:cubicBezTo>
                    <a:pt x="344" y="633"/>
                    <a:pt x="411" y="650"/>
                    <a:pt x="477" y="650"/>
                  </a:cubicBezTo>
                  <a:cubicBezTo>
                    <a:pt x="549" y="650"/>
                    <a:pt x="620" y="630"/>
                    <a:pt x="682" y="592"/>
                  </a:cubicBezTo>
                  <a:cubicBezTo>
                    <a:pt x="966" y="427"/>
                    <a:pt x="750" y="12"/>
                    <a:pt x="472" y="1"/>
                  </a:cubicBezTo>
                  <a:cubicBezTo>
                    <a:pt x="465" y="1"/>
                    <a:pt x="459" y="0"/>
                    <a:pt x="453" y="0"/>
                  </a:cubicBezTo>
                  <a:close/>
                </a:path>
              </a:pathLst>
            </a:custGeom>
            <a:solidFill>
              <a:srgbClr val="3C3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14"/>
            <p:cNvSpPr/>
            <p:nvPr/>
          </p:nvSpPr>
          <p:spPr>
            <a:xfrm flipH="1">
              <a:off x="7268766" y="4438994"/>
              <a:ext cx="111252" cy="104367"/>
            </a:xfrm>
            <a:custGeom>
              <a:avLst/>
              <a:gdLst/>
              <a:ahLst/>
              <a:cxnLst/>
              <a:rect l="l" t="t" r="r" b="b"/>
              <a:pathLst>
                <a:path w="695" h="652" extrusionOk="0">
                  <a:moveTo>
                    <a:pt x="275" y="0"/>
                  </a:moveTo>
                  <a:cubicBezTo>
                    <a:pt x="208" y="0"/>
                    <a:pt x="139" y="28"/>
                    <a:pt x="80" y="94"/>
                  </a:cubicBezTo>
                  <a:cubicBezTo>
                    <a:pt x="29" y="156"/>
                    <a:pt x="6" y="236"/>
                    <a:pt x="6" y="321"/>
                  </a:cubicBezTo>
                  <a:cubicBezTo>
                    <a:pt x="1" y="401"/>
                    <a:pt x="18" y="480"/>
                    <a:pt x="63" y="554"/>
                  </a:cubicBezTo>
                  <a:cubicBezTo>
                    <a:pt x="132" y="617"/>
                    <a:pt x="220" y="651"/>
                    <a:pt x="309" y="651"/>
                  </a:cubicBezTo>
                  <a:cubicBezTo>
                    <a:pt x="316" y="651"/>
                    <a:pt x="323" y="651"/>
                    <a:pt x="330" y="650"/>
                  </a:cubicBezTo>
                  <a:cubicBezTo>
                    <a:pt x="404" y="650"/>
                    <a:pt x="478" y="633"/>
                    <a:pt x="540" y="588"/>
                  </a:cubicBezTo>
                  <a:cubicBezTo>
                    <a:pt x="569" y="560"/>
                    <a:pt x="597" y="525"/>
                    <a:pt x="608" y="491"/>
                  </a:cubicBezTo>
                  <a:cubicBezTo>
                    <a:pt x="695" y="272"/>
                    <a:pt x="487" y="0"/>
                    <a:pt x="275" y="0"/>
                  </a:cubicBezTo>
                  <a:close/>
                </a:path>
              </a:pathLst>
            </a:custGeom>
            <a:solidFill>
              <a:srgbClr val="3C3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14"/>
            <p:cNvSpPr/>
            <p:nvPr/>
          </p:nvSpPr>
          <p:spPr>
            <a:xfrm flipH="1">
              <a:off x="7002562" y="4437234"/>
              <a:ext cx="113493" cy="91241"/>
            </a:xfrm>
            <a:custGeom>
              <a:avLst/>
              <a:gdLst/>
              <a:ahLst/>
              <a:cxnLst/>
              <a:rect l="l" t="t" r="r" b="b"/>
              <a:pathLst>
                <a:path w="709" h="570" extrusionOk="0">
                  <a:moveTo>
                    <a:pt x="387" y="0"/>
                  </a:moveTo>
                  <a:cubicBezTo>
                    <a:pt x="309" y="0"/>
                    <a:pt x="229" y="32"/>
                    <a:pt x="169" y="99"/>
                  </a:cubicBezTo>
                  <a:cubicBezTo>
                    <a:pt x="0" y="288"/>
                    <a:pt x="154" y="570"/>
                    <a:pt x="386" y="570"/>
                  </a:cubicBezTo>
                  <a:cubicBezTo>
                    <a:pt x="411" y="570"/>
                    <a:pt x="438" y="567"/>
                    <a:pt x="465" y="559"/>
                  </a:cubicBezTo>
                  <a:cubicBezTo>
                    <a:pt x="624" y="502"/>
                    <a:pt x="709" y="326"/>
                    <a:pt x="652" y="167"/>
                  </a:cubicBezTo>
                  <a:cubicBezTo>
                    <a:pt x="600" y="59"/>
                    <a:pt x="494" y="0"/>
                    <a:pt x="387" y="0"/>
                  </a:cubicBezTo>
                  <a:close/>
                </a:path>
              </a:pathLst>
            </a:custGeom>
            <a:solidFill>
              <a:srgbClr val="3C3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6" name="Google Shape;156;p14"/>
          <p:cNvSpPr/>
          <p:nvPr/>
        </p:nvSpPr>
        <p:spPr>
          <a:xfrm rot="8900829" flipH="1">
            <a:off x="11311468" y="2352865"/>
            <a:ext cx="473653" cy="789939"/>
          </a:xfrm>
          <a:custGeom>
            <a:avLst/>
            <a:gdLst/>
            <a:ahLst/>
            <a:cxnLst/>
            <a:rect l="l" t="t" r="r" b="b"/>
            <a:pathLst>
              <a:path w="2699" h="3922" extrusionOk="0">
                <a:moveTo>
                  <a:pt x="759" y="1"/>
                </a:moveTo>
                <a:cubicBezTo>
                  <a:pt x="513" y="1"/>
                  <a:pt x="291" y="126"/>
                  <a:pt x="165" y="374"/>
                </a:cubicBezTo>
                <a:cubicBezTo>
                  <a:pt x="0" y="710"/>
                  <a:pt x="97" y="1079"/>
                  <a:pt x="324" y="1357"/>
                </a:cubicBezTo>
                <a:cubicBezTo>
                  <a:pt x="443" y="1499"/>
                  <a:pt x="585" y="1618"/>
                  <a:pt x="710" y="1749"/>
                </a:cubicBezTo>
                <a:cubicBezTo>
                  <a:pt x="847" y="1880"/>
                  <a:pt x="960" y="2033"/>
                  <a:pt x="1051" y="2198"/>
                </a:cubicBezTo>
                <a:cubicBezTo>
                  <a:pt x="1238" y="2544"/>
                  <a:pt x="1369" y="2913"/>
                  <a:pt x="1449" y="3294"/>
                </a:cubicBezTo>
                <a:cubicBezTo>
                  <a:pt x="1488" y="3458"/>
                  <a:pt x="1511" y="3634"/>
                  <a:pt x="1608" y="3771"/>
                </a:cubicBezTo>
                <a:cubicBezTo>
                  <a:pt x="1681" y="3867"/>
                  <a:pt x="1794" y="3922"/>
                  <a:pt x="1908" y="3922"/>
                </a:cubicBezTo>
                <a:cubicBezTo>
                  <a:pt x="1962" y="3922"/>
                  <a:pt x="2017" y="3910"/>
                  <a:pt x="2068" y="3884"/>
                </a:cubicBezTo>
                <a:cubicBezTo>
                  <a:pt x="2386" y="3759"/>
                  <a:pt x="2698" y="3055"/>
                  <a:pt x="2545" y="2124"/>
                </a:cubicBezTo>
                <a:cubicBezTo>
                  <a:pt x="2425" y="1368"/>
                  <a:pt x="1835" y="403"/>
                  <a:pt x="1091" y="73"/>
                </a:cubicBezTo>
                <a:cubicBezTo>
                  <a:pt x="980" y="25"/>
                  <a:pt x="867" y="1"/>
                  <a:pt x="759" y="1"/>
                </a:cubicBezTo>
                <a:close/>
              </a:path>
            </a:pathLst>
          </a:custGeom>
          <a:solidFill>
            <a:srgbClr val="FF7B4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7" name="Google Shape;157;p14"/>
          <p:cNvSpPr/>
          <p:nvPr/>
        </p:nvSpPr>
        <p:spPr>
          <a:xfrm rot="8900829" flipH="1">
            <a:off x="10465289" y="1205149"/>
            <a:ext cx="793576" cy="1146439"/>
          </a:xfrm>
          <a:custGeom>
            <a:avLst/>
            <a:gdLst/>
            <a:ahLst/>
            <a:cxnLst/>
            <a:rect l="l" t="t" r="r" b="b"/>
            <a:pathLst>
              <a:path w="4522" h="5692" extrusionOk="0">
                <a:moveTo>
                  <a:pt x="3528" y="0"/>
                </a:moveTo>
                <a:cubicBezTo>
                  <a:pt x="3292" y="0"/>
                  <a:pt x="3059" y="85"/>
                  <a:pt x="2897" y="272"/>
                </a:cubicBezTo>
                <a:cubicBezTo>
                  <a:pt x="2658" y="550"/>
                  <a:pt x="2692" y="925"/>
                  <a:pt x="2681" y="1266"/>
                </a:cubicBezTo>
                <a:cubicBezTo>
                  <a:pt x="2681" y="1646"/>
                  <a:pt x="2556" y="2021"/>
                  <a:pt x="2335" y="2333"/>
                </a:cubicBezTo>
                <a:cubicBezTo>
                  <a:pt x="2017" y="2776"/>
                  <a:pt x="1557" y="3043"/>
                  <a:pt x="1097" y="3322"/>
                </a:cubicBezTo>
                <a:cubicBezTo>
                  <a:pt x="642" y="3594"/>
                  <a:pt x="205" y="3929"/>
                  <a:pt x="69" y="4463"/>
                </a:cubicBezTo>
                <a:cubicBezTo>
                  <a:pt x="0" y="4702"/>
                  <a:pt x="23" y="4957"/>
                  <a:pt x="137" y="5173"/>
                </a:cubicBezTo>
                <a:cubicBezTo>
                  <a:pt x="267" y="5395"/>
                  <a:pt x="483" y="5554"/>
                  <a:pt x="727" y="5622"/>
                </a:cubicBezTo>
                <a:cubicBezTo>
                  <a:pt x="908" y="5667"/>
                  <a:pt x="1093" y="5691"/>
                  <a:pt x="1278" y="5691"/>
                </a:cubicBezTo>
                <a:cubicBezTo>
                  <a:pt x="1394" y="5691"/>
                  <a:pt x="1510" y="5681"/>
                  <a:pt x="1625" y="5662"/>
                </a:cubicBezTo>
                <a:cubicBezTo>
                  <a:pt x="1903" y="5628"/>
                  <a:pt x="2181" y="5576"/>
                  <a:pt x="2448" y="5503"/>
                </a:cubicBezTo>
                <a:cubicBezTo>
                  <a:pt x="2710" y="5434"/>
                  <a:pt x="2959" y="5321"/>
                  <a:pt x="3181" y="5168"/>
                </a:cubicBezTo>
                <a:cubicBezTo>
                  <a:pt x="3408" y="4991"/>
                  <a:pt x="3590" y="4770"/>
                  <a:pt x="3720" y="4514"/>
                </a:cubicBezTo>
                <a:cubicBezTo>
                  <a:pt x="4010" y="3975"/>
                  <a:pt x="4215" y="3396"/>
                  <a:pt x="4328" y="2799"/>
                </a:cubicBezTo>
                <a:cubicBezTo>
                  <a:pt x="4391" y="2493"/>
                  <a:pt x="4436" y="2186"/>
                  <a:pt x="4470" y="1879"/>
                </a:cubicBezTo>
                <a:cubicBezTo>
                  <a:pt x="4510" y="1578"/>
                  <a:pt x="4521" y="1277"/>
                  <a:pt x="4510" y="976"/>
                </a:cubicBezTo>
                <a:cubicBezTo>
                  <a:pt x="4493" y="709"/>
                  <a:pt x="4413" y="454"/>
                  <a:pt x="4215" y="266"/>
                </a:cubicBezTo>
                <a:cubicBezTo>
                  <a:pt x="4036" y="96"/>
                  <a:pt x="3780" y="0"/>
                  <a:pt x="3528" y="0"/>
                </a:cubicBezTo>
                <a:close/>
              </a:path>
            </a:pathLst>
          </a:custGeom>
          <a:solidFill>
            <a:srgbClr val="F75D7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8" name="Google Shape;158;p14"/>
          <p:cNvSpPr/>
          <p:nvPr/>
        </p:nvSpPr>
        <p:spPr>
          <a:xfrm rot="-5400000">
            <a:off x="284631" y="-18364"/>
            <a:ext cx="712068" cy="1034728"/>
          </a:xfrm>
          <a:custGeom>
            <a:avLst/>
            <a:gdLst/>
            <a:ahLst/>
            <a:cxnLst/>
            <a:rect l="l" t="t" r="r" b="b"/>
            <a:pathLst>
              <a:path w="2699" h="3922" extrusionOk="0">
                <a:moveTo>
                  <a:pt x="759" y="1"/>
                </a:moveTo>
                <a:cubicBezTo>
                  <a:pt x="513" y="1"/>
                  <a:pt x="291" y="126"/>
                  <a:pt x="165" y="374"/>
                </a:cubicBezTo>
                <a:cubicBezTo>
                  <a:pt x="0" y="710"/>
                  <a:pt x="97" y="1079"/>
                  <a:pt x="324" y="1357"/>
                </a:cubicBezTo>
                <a:cubicBezTo>
                  <a:pt x="443" y="1499"/>
                  <a:pt x="585" y="1618"/>
                  <a:pt x="710" y="1749"/>
                </a:cubicBezTo>
                <a:cubicBezTo>
                  <a:pt x="847" y="1880"/>
                  <a:pt x="960" y="2033"/>
                  <a:pt x="1051" y="2198"/>
                </a:cubicBezTo>
                <a:cubicBezTo>
                  <a:pt x="1238" y="2544"/>
                  <a:pt x="1369" y="2913"/>
                  <a:pt x="1449" y="3294"/>
                </a:cubicBezTo>
                <a:cubicBezTo>
                  <a:pt x="1488" y="3458"/>
                  <a:pt x="1511" y="3634"/>
                  <a:pt x="1608" y="3771"/>
                </a:cubicBezTo>
                <a:cubicBezTo>
                  <a:pt x="1681" y="3867"/>
                  <a:pt x="1794" y="3922"/>
                  <a:pt x="1908" y="3922"/>
                </a:cubicBezTo>
                <a:cubicBezTo>
                  <a:pt x="1962" y="3922"/>
                  <a:pt x="2017" y="3910"/>
                  <a:pt x="2068" y="3884"/>
                </a:cubicBezTo>
                <a:cubicBezTo>
                  <a:pt x="2386" y="3759"/>
                  <a:pt x="2698" y="3055"/>
                  <a:pt x="2545" y="2124"/>
                </a:cubicBezTo>
                <a:cubicBezTo>
                  <a:pt x="2425" y="1368"/>
                  <a:pt x="1835" y="403"/>
                  <a:pt x="1091" y="73"/>
                </a:cubicBezTo>
                <a:cubicBezTo>
                  <a:pt x="980" y="25"/>
                  <a:pt x="867" y="1"/>
                  <a:pt x="759" y="1"/>
                </a:cubicBezTo>
                <a:close/>
              </a:path>
            </a:pathLst>
          </a:custGeom>
          <a:solidFill>
            <a:srgbClr val="FCB62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2405555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159"/>
        <p:cNvGrpSpPr/>
        <p:nvPr/>
      </p:nvGrpSpPr>
      <p:grpSpPr>
        <a:xfrm>
          <a:off x="0" y="0"/>
          <a:ext cx="0" cy="0"/>
          <a:chOff x="0" y="0"/>
          <a:chExt cx="0" cy="0"/>
        </a:xfrm>
      </p:grpSpPr>
      <p:sp>
        <p:nvSpPr>
          <p:cNvPr id="160" name="Google Shape;160;p15"/>
          <p:cNvSpPr txBox="1">
            <a:spLocks noGrp="1"/>
          </p:cNvSpPr>
          <p:nvPr>
            <p:ph type="title"/>
          </p:nvPr>
        </p:nvSpPr>
        <p:spPr>
          <a:xfrm>
            <a:off x="1390500" y="4103533"/>
            <a:ext cx="4148000" cy="85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161" name="Google Shape;161;p15"/>
          <p:cNvSpPr txBox="1">
            <a:spLocks noGrp="1"/>
          </p:cNvSpPr>
          <p:nvPr>
            <p:ph type="subTitle" idx="1"/>
          </p:nvPr>
        </p:nvSpPr>
        <p:spPr>
          <a:xfrm>
            <a:off x="1390503" y="5004433"/>
            <a:ext cx="4148000" cy="112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2133"/>
            </a:lvl1pPr>
            <a:lvl2pPr lvl="1" rtl="0">
              <a:spcBef>
                <a:spcPts val="2133"/>
              </a:spcBef>
              <a:spcAft>
                <a:spcPts val="0"/>
              </a:spcAft>
              <a:buSzPts val="1600"/>
              <a:buNone/>
              <a:defRPr sz="2133"/>
            </a:lvl2pPr>
            <a:lvl3pPr lvl="2" rtl="0">
              <a:spcBef>
                <a:spcPts val="2133"/>
              </a:spcBef>
              <a:spcAft>
                <a:spcPts val="0"/>
              </a:spcAft>
              <a:buSzPts val="1600"/>
              <a:buNone/>
              <a:defRPr sz="2133"/>
            </a:lvl3pPr>
            <a:lvl4pPr lvl="3" rtl="0">
              <a:spcBef>
                <a:spcPts val="2133"/>
              </a:spcBef>
              <a:spcAft>
                <a:spcPts val="0"/>
              </a:spcAft>
              <a:buSzPts val="1600"/>
              <a:buNone/>
              <a:defRPr sz="2133"/>
            </a:lvl4pPr>
            <a:lvl5pPr lvl="4" rtl="0">
              <a:spcBef>
                <a:spcPts val="2133"/>
              </a:spcBef>
              <a:spcAft>
                <a:spcPts val="0"/>
              </a:spcAft>
              <a:buSzPts val="1600"/>
              <a:buNone/>
              <a:defRPr sz="2133"/>
            </a:lvl5pPr>
            <a:lvl6pPr lvl="5" rtl="0">
              <a:spcBef>
                <a:spcPts val="2133"/>
              </a:spcBef>
              <a:spcAft>
                <a:spcPts val="0"/>
              </a:spcAft>
              <a:buSzPts val="1600"/>
              <a:buNone/>
              <a:defRPr sz="2133"/>
            </a:lvl6pPr>
            <a:lvl7pPr lvl="6" rtl="0">
              <a:spcBef>
                <a:spcPts val="2133"/>
              </a:spcBef>
              <a:spcAft>
                <a:spcPts val="0"/>
              </a:spcAft>
              <a:buSzPts val="1600"/>
              <a:buNone/>
              <a:defRPr sz="2133"/>
            </a:lvl7pPr>
            <a:lvl8pPr lvl="7" rtl="0">
              <a:spcBef>
                <a:spcPts val="2133"/>
              </a:spcBef>
              <a:spcAft>
                <a:spcPts val="0"/>
              </a:spcAft>
              <a:buSzPts val="1600"/>
              <a:buNone/>
              <a:defRPr sz="2133"/>
            </a:lvl8pPr>
            <a:lvl9pPr lvl="8" rtl="0">
              <a:spcBef>
                <a:spcPts val="2133"/>
              </a:spcBef>
              <a:spcAft>
                <a:spcPts val="2133"/>
              </a:spcAft>
              <a:buSzPts val="1600"/>
              <a:buNone/>
              <a:defRPr sz="2133"/>
            </a:lvl9pPr>
          </a:lstStyle>
          <a:p>
            <a:endParaRPr/>
          </a:p>
        </p:txBody>
      </p:sp>
      <p:sp>
        <p:nvSpPr>
          <p:cNvPr id="162" name="Google Shape;162;p15"/>
          <p:cNvSpPr txBox="1">
            <a:spLocks noGrp="1"/>
          </p:cNvSpPr>
          <p:nvPr>
            <p:ph type="subTitle" idx="2"/>
          </p:nvPr>
        </p:nvSpPr>
        <p:spPr>
          <a:xfrm>
            <a:off x="6653511" y="5004433"/>
            <a:ext cx="4148000" cy="112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2133"/>
            </a:lvl1pPr>
            <a:lvl2pPr lvl="1" rtl="0">
              <a:spcBef>
                <a:spcPts val="2133"/>
              </a:spcBef>
              <a:spcAft>
                <a:spcPts val="0"/>
              </a:spcAft>
              <a:buSzPts val="1600"/>
              <a:buNone/>
              <a:defRPr sz="2133"/>
            </a:lvl2pPr>
            <a:lvl3pPr lvl="2" rtl="0">
              <a:spcBef>
                <a:spcPts val="2133"/>
              </a:spcBef>
              <a:spcAft>
                <a:spcPts val="0"/>
              </a:spcAft>
              <a:buSzPts val="1600"/>
              <a:buNone/>
              <a:defRPr sz="2133"/>
            </a:lvl3pPr>
            <a:lvl4pPr lvl="3" rtl="0">
              <a:spcBef>
                <a:spcPts val="2133"/>
              </a:spcBef>
              <a:spcAft>
                <a:spcPts val="0"/>
              </a:spcAft>
              <a:buSzPts val="1600"/>
              <a:buNone/>
              <a:defRPr sz="2133"/>
            </a:lvl4pPr>
            <a:lvl5pPr lvl="4" rtl="0">
              <a:spcBef>
                <a:spcPts val="2133"/>
              </a:spcBef>
              <a:spcAft>
                <a:spcPts val="0"/>
              </a:spcAft>
              <a:buSzPts val="1600"/>
              <a:buNone/>
              <a:defRPr sz="2133"/>
            </a:lvl5pPr>
            <a:lvl6pPr lvl="5" rtl="0">
              <a:spcBef>
                <a:spcPts val="2133"/>
              </a:spcBef>
              <a:spcAft>
                <a:spcPts val="0"/>
              </a:spcAft>
              <a:buSzPts val="1600"/>
              <a:buNone/>
              <a:defRPr sz="2133"/>
            </a:lvl6pPr>
            <a:lvl7pPr lvl="6" rtl="0">
              <a:spcBef>
                <a:spcPts val="2133"/>
              </a:spcBef>
              <a:spcAft>
                <a:spcPts val="0"/>
              </a:spcAft>
              <a:buSzPts val="1600"/>
              <a:buNone/>
              <a:defRPr sz="2133"/>
            </a:lvl7pPr>
            <a:lvl8pPr lvl="7" rtl="0">
              <a:spcBef>
                <a:spcPts val="2133"/>
              </a:spcBef>
              <a:spcAft>
                <a:spcPts val="0"/>
              </a:spcAft>
              <a:buSzPts val="1600"/>
              <a:buNone/>
              <a:defRPr sz="2133"/>
            </a:lvl8pPr>
            <a:lvl9pPr lvl="8" rtl="0">
              <a:spcBef>
                <a:spcPts val="2133"/>
              </a:spcBef>
              <a:spcAft>
                <a:spcPts val="2133"/>
              </a:spcAft>
              <a:buSzPts val="1600"/>
              <a:buNone/>
              <a:defRPr sz="2133"/>
            </a:lvl9pPr>
          </a:lstStyle>
          <a:p>
            <a:endParaRPr/>
          </a:p>
        </p:txBody>
      </p:sp>
      <p:sp>
        <p:nvSpPr>
          <p:cNvPr id="163" name="Google Shape;163;p15"/>
          <p:cNvSpPr txBox="1">
            <a:spLocks noGrp="1"/>
          </p:cNvSpPr>
          <p:nvPr>
            <p:ph type="subTitle" idx="3"/>
          </p:nvPr>
        </p:nvSpPr>
        <p:spPr>
          <a:xfrm>
            <a:off x="6653511" y="4103533"/>
            <a:ext cx="4148000" cy="85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4533">
                <a:latin typeface="Chango"/>
                <a:ea typeface="Chango"/>
                <a:cs typeface="Chango"/>
                <a:sym typeface="Chango"/>
              </a:defRPr>
            </a:lvl1pPr>
            <a:lvl2pPr lvl="1" rtl="0">
              <a:spcBef>
                <a:spcPts val="2133"/>
              </a:spcBef>
              <a:spcAft>
                <a:spcPts val="0"/>
              </a:spcAft>
              <a:buSzPts val="3000"/>
              <a:buNone/>
              <a:defRPr sz="4000"/>
            </a:lvl2pPr>
            <a:lvl3pPr lvl="2" rtl="0">
              <a:spcBef>
                <a:spcPts val="2133"/>
              </a:spcBef>
              <a:spcAft>
                <a:spcPts val="0"/>
              </a:spcAft>
              <a:buSzPts val="3000"/>
              <a:buNone/>
              <a:defRPr sz="4000"/>
            </a:lvl3pPr>
            <a:lvl4pPr lvl="3" rtl="0">
              <a:spcBef>
                <a:spcPts val="2133"/>
              </a:spcBef>
              <a:spcAft>
                <a:spcPts val="0"/>
              </a:spcAft>
              <a:buSzPts val="3000"/>
              <a:buNone/>
              <a:defRPr sz="4000"/>
            </a:lvl4pPr>
            <a:lvl5pPr lvl="4" rtl="0">
              <a:spcBef>
                <a:spcPts val="2133"/>
              </a:spcBef>
              <a:spcAft>
                <a:spcPts val="0"/>
              </a:spcAft>
              <a:buSzPts val="3000"/>
              <a:buNone/>
              <a:defRPr sz="4000"/>
            </a:lvl5pPr>
            <a:lvl6pPr lvl="5" rtl="0">
              <a:spcBef>
                <a:spcPts val="2133"/>
              </a:spcBef>
              <a:spcAft>
                <a:spcPts val="0"/>
              </a:spcAft>
              <a:buSzPts val="3000"/>
              <a:buNone/>
              <a:defRPr sz="4000"/>
            </a:lvl6pPr>
            <a:lvl7pPr lvl="6" rtl="0">
              <a:spcBef>
                <a:spcPts val="2133"/>
              </a:spcBef>
              <a:spcAft>
                <a:spcPts val="0"/>
              </a:spcAft>
              <a:buSzPts val="3000"/>
              <a:buNone/>
              <a:defRPr sz="4000"/>
            </a:lvl7pPr>
            <a:lvl8pPr lvl="7" rtl="0">
              <a:spcBef>
                <a:spcPts val="2133"/>
              </a:spcBef>
              <a:spcAft>
                <a:spcPts val="0"/>
              </a:spcAft>
              <a:buSzPts val="3000"/>
              <a:buNone/>
              <a:defRPr sz="4000"/>
            </a:lvl8pPr>
            <a:lvl9pPr lvl="8" rtl="0">
              <a:spcBef>
                <a:spcPts val="2133"/>
              </a:spcBef>
              <a:spcAft>
                <a:spcPts val="2133"/>
              </a:spcAft>
              <a:buSzPts val="3000"/>
              <a:buNone/>
              <a:defRPr sz="4000"/>
            </a:lvl9pPr>
          </a:lstStyle>
          <a:p>
            <a:endParaRPr/>
          </a:p>
        </p:txBody>
      </p:sp>
      <p:sp>
        <p:nvSpPr>
          <p:cNvPr id="164" name="Google Shape;164;p15"/>
          <p:cNvSpPr/>
          <p:nvPr/>
        </p:nvSpPr>
        <p:spPr>
          <a:xfrm rot="-5400000">
            <a:off x="11411143" y="943334"/>
            <a:ext cx="429124" cy="452281"/>
          </a:xfrm>
          <a:custGeom>
            <a:avLst/>
            <a:gdLst/>
            <a:ahLst/>
            <a:cxnLst/>
            <a:rect l="l" t="t" r="r" b="b"/>
            <a:pathLst>
              <a:path w="3260" h="3436" extrusionOk="0">
                <a:moveTo>
                  <a:pt x="1652" y="1"/>
                </a:moveTo>
                <a:cubicBezTo>
                  <a:pt x="1571" y="1"/>
                  <a:pt x="1490" y="29"/>
                  <a:pt x="1421" y="96"/>
                </a:cubicBezTo>
                <a:cubicBezTo>
                  <a:pt x="1250" y="261"/>
                  <a:pt x="1216" y="568"/>
                  <a:pt x="1228" y="801"/>
                </a:cubicBezTo>
                <a:cubicBezTo>
                  <a:pt x="1239" y="1011"/>
                  <a:pt x="1284" y="1215"/>
                  <a:pt x="1370" y="1408"/>
                </a:cubicBezTo>
                <a:cubicBezTo>
                  <a:pt x="1273" y="1334"/>
                  <a:pt x="1165" y="1278"/>
                  <a:pt x="1052" y="1232"/>
                </a:cubicBezTo>
                <a:cubicBezTo>
                  <a:pt x="902" y="1171"/>
                  <a:pt x="723" y="1117"/>
                  <a:pt x="551" y="1117"/>
                </a:cubicBezTo>
                <a:cubicBezTo>
                  <a:pt x="469" y="1117"/>
                  <a:pt x="388" y="1129"/>
                  <a:pt x="313" y="1158"/>
                </a:cubicBezTo>
                <a:cubicBezTo>
                  <a:pt x="109" y="1227"/>
                  <a:pt x="1" y="1454"/>
                  <a:pt x="80" y="1658"/>
                </a:cubicBezTo>
                <a:cubicBezTo>
                  <a:pt x="171" y="1885"/>
                  <a:pt x="410" y="1971"/>
                  <a:pt x="631" y="2005"/>
                </a:cubicBezTo>
                <a:cubicBezTo>
                  <a:pt x="768" y="2031"/>
                  <a:pt x="906" y="2044"/>
                  <a:pt x="1045" y="2044"/>
                </a:cubicBezTo>
                <a:cubicBezTo>
                  <a:pt x="1149" y="2044"/>
                  <a:pt x="1254" y="2036"/>
                  <a:pt x="1358" y="2022"/>
                </a:cubicBezTo>
                <a:lnTo>
                  <a:pt x="1358" y="2022"/>
                </a:lnTo>
                <a:cubicBezTo>
                  <a:pt x="1313" y="2061"/>
                  <a:pt x="1273" y="2113"/>
                  <a:pt x="1239" y="2164"/>
                </a:cubicBezTo>
                <a:cubicBezTo>
                  <a:pt x="1171" y="2272"/>
                  <a:pt x="1120" y="2385"/>
                  <a:pt x="1086" y="2504"/>
                </a:cubicBezTo>
                <a:cubicBezTo>
                  <a:pt x="1023" y="2732"/>
                  <a:pt x="1023" y="3038"/>
                  <a:pt x="1165" y="3237"/>
                </a:cubicBezTo>
                <a:cubicBezTo>
                  <a:pt x="1264" y="3366"/>
                  <a:pt x="1414" y="3436"/>
                  <a:pt x="1570" y="3436"/>
                </a:cubicBezTo>
                <a:cubicBezTo>
                  <a:pt x="1620" y="3436"/>
                  <a:pt x="1672" y="3428"/>
                  <a:pt x="1722" y="3413"/>
                </a:cubicBezTo>
                <a:cubicBezTo>
                  <a:pt x="1949" y="3339"/>
                  <a:pt x="2119" y="3152"/>
                  <a:pt x="2170" y="2919"/>
                </a:cubicBezTo>
                <a:cubicBezTo>
                  <a:pt x="2244" y="2641"/>
                  <a:pt x="2170" y="2362"/>
                  <a:pt x="2074" y="2101"/>
                </a:cubicBezTo>
                <a:lnTo>
                  <a:pt x="2074" y="2101"/>
                </a:lnTo>
                <a:cubicBezTo>
                  <a:pt x="2109" y="2106"/>
                  <a:pt x="2143" y="2107"/>
                  <a:pt x="2176" y="2107"/>
                </a:cubicBezTo>
                <a:cubicBezTo>
                  <a:pt x="2231" y="2107"/>
                  <a:pt x="2285" y="2103"/>
                  <a:pt x="2341" y="2095"/>
                </a:cubicBezTo>
                <a:cubicBezTo>
                  <a:pt x="2477" y="2078"/>
                  <a:pt x="2613" y="2050"/>
                  <a:pt x="2744" y="2005"/>
                </a:cubicBezTo>
                <a:cubicBezTo>
                  <a:pt x="2960" y="1914"/>
                  <a:pt x="3238" y="1726"/>
                  <a:pt x="3250" y="1465"/>
                </a:cubicBezTo>
                <a:cubicBezTo>
                  <a:pt x="3260" y="1206"/>
                  <a:pt x="3011" y="1075"/>
                  <a:pt x="2782" y="1075"/>
                </a:cubicBezTo>
                <a:cubicBezTo>
                  <a:pt x="2760" y="1075"/>
                  <a:pt x="2738" y="1076"/>
                  <a:pt x="2716" y="1079"/>
                </a:cubicBezTo>
                <a:cubicBezTo>
                  <a:pt x="2500" y="1113"/>
                  <a:pt x="2295" y="1198"/>
                  <a:pt x="2119" y="1323"/>
                </a:cubicBezTo>
                <a:cubicBezTo>
                  <a:pt x="2182" y="1158"/>
                  <a:pt x="2205" y="982"/>
                  <a:pt x="2199" y="806"/>
                </a:cubicBezTo>
                <a:cubicBezTo>
                  <a:pt x="2193" y="585"/>
                  <a:pt x="2165" y="369"/>
                  <a:pt x="2023" y="193"/>
                </a:cubicBezTo>
                <a:cubicBezTo>
                  <a:pt x="1930" y="82"/>
                  <a:pt x="1790" y="1"/>
                  <a:pt x="1652" y="1"/>
                </a:cubicBezTo>
                <a:close/>
              </a:path>
            </a:pathLst>
          </a:custGeom>
          <a:solidFill>
            <a:srgbClr val="3C397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5" name="Google Shape;165;p15"/>
          <p:cNvSpPr/>
          <p:nvPr/>
        </p:nvSpPr>
        <p:spPr>
          <a:xfrm rot="-5400000">
            <a:off x="11481502" y="407905"/>
            <a:ext cx="397007" cy="445568"/>
          </a:xfrm>
          <a:custGeom>
            <a:avLst/>
            <a:gdLst/>
            <a:ahLst/>
            <a:cxnLst/>
            <a:rect l="l" t="t" r="r" b="b"/>
            <a:pathLst>
              <a:path w="3016" h="3385" extrusionOk="0">
                <a:moveTo>
                  <a:pt x="1526" y="0"/>
                </a:moveTo>
                <a:cubicBezTo>
                  <a:pt x="1422" y="0"/>
                  <a:pt x="1316" y="40"/>
                  <a:pt x="1233" y="118"/>
                </a:cubicBezTo>
                <a:cubicBezTo>
                  <a:pt x="1039" y="300"/>
                  <a:pt x="1028" y="607"/>
                  <a:pt x="1068" y="851"/>
                </a:cubicBezTo>
                <a:cubicBezTo>
                  <a:pt x="1091" y="987"/>
                  <a:pt x="1136" y="1118"/>
                  <a:pt x="1204" y="1237"/>
                </a:cubicBezTo>
                <a:cubicBezTo>
                  <a:pt x="1067" y="1188"/>
                  <a:pt x="924" y="1157"/>
                  <a:pt x="782" y="1157"/>
                </a:cubicBezTo>
                <a:cubicBezTo>
                  <a:pt x="631" y="1157"/>
                  <a:pt x="482" y="1192"/>
                  <a:pt x="341" y="1277"/>
                </a:cubicBezTo>
                <a:cubicBezTo>
                  <a:pt x="148" y="1385"/>
                  <a:pt x="0" y="1606"/>
                  <a:pt x="136" y="1817"/>
                </a:cubicBezTo>
                <a:cubicBezTo>
                  <a:pt x="261" y="2010"/>
                  <a:pt x="506" y="2100"/>
                  <a:pt x="716" y="2135"/>
                </a:cubicBezTo>
                <a:cubicBezTo>
                  <a:pt x="770" y="2142"/>
                  <a:pt x="825" y="2146"/>
                  <a:pt x="879" y="2146"/>
                </a:cubicBezTo>
                <a:cubicBezTo>
                  <a:pt x="983" y="2146"/>
                  <a:pt x="1086" y="2132"/>
                  <a:pt x="1187" y="2106"/>
                </a:cubicBezTo>
                <a:lnTo>
                  <a:pt x="1187" y="2106"/>
                </a:lnTo>
                <a:cubicBezTo>
                  <a:pt x="1113" y="2220"/>
                  <a:pt x="1062" y="2350"/>
                  <a:pt x="1034" y="2487"/>
                </a:cubicBezTo>
                <a:cubicBezTo>
                  <a:pt x="988" y="2731"/>
                  <a:pt x="1005" y="3009"/>
                  <a:pt x="1176" y="3208"/>
                </a:cubicBezTo>
                <a:cubicBezTo>
                  <a:pt x="1270" y="3323"/>
                  <a:pt x="1409" y="3385"/>
                  <a:pt x="1550" y="3385"/>
                </a:cubicBezTo>
                <a:cubicBezTo>
                  <a:pt x="1638" y="3385"/>
                  <a:pt x="1727" y="3361"/>
                  <a:pt x="1806" y="3310"/>
                </a:cubicBezTo>
                <a:cubicBezTo>
                  <a:pt x="2028" y="3168"/>
                  <a:pt x="2096" y="2896"/>
                  <a:pt x="2101" y="2646"/>
                </a:cubicBezTo>
                <a:cubicBezTo>
                  <a:pt x="2107" y="2396"/>
                  <a:pt x="2045" y="2152"/>
                  <a:pt x="1920" y="1930"/>
                </a:cubicBezTo>
                <a:lnTo>
                  <a:pt x="1920" y="1930"/>
                </a:lnTo>
                <a:cubicBezTo>
                  <a:pt x="1995" y="1941"/>
                  <a:pt x="2072" y="1947"/>
                  <a:pt x="2148" y="1947"/>
                </a:cubicBezTo>
                <a:cubicBezTo>
                  <a:pt x="2267" y="1947"/>
                  <a:pt x="2387" y="1933"/>
                  <a:pt x="2505" y="1902"/>
                </a:cubicBezTo>
                <a:cubicBezTo>
                  <a:pt x="2709" y="1834"/>
                  <a:pt x="2942" y="1680"/>
                  <a:pt x="2982" y="1447"/>
                </a:cubicBezTo>
                <a:cubicBezTo>
                  <a:pt x="3016" y="1271"/>
                  <a:pt x="2897" y="1101"/>
                  <a:pt x="2715" y="1078"/>
                </a:cubicBezTo>
                <a:cubicBezTo>
                  <a:pt x="2674" y="1071"/>
                  <a:pt x="2632" y="1067"/>
                  <a:pt x="2589" y="1067"/>
                </a:cubicBezTo>
                <a:cubicBezTo>
                  <a:pt x="2443" y="1067"/>
                  <a:pt x="2292" y="1107"/>
                  <a:pt x="2164" y="1146"/>
                </a:cubicBezTo>
                <a:cubicBezTo>
                  <a:pt x="2050" y="1180"/>
                  <a:pt x="1948" y="1226"/>
                  <a:pt x="1852" y="1288"/>
                </a:cubicBezTo>
                <a:cubicBezTo>
                  <a:pt x="1914" y="1146"/>
                  <a:pt x="1954" y="999"/>
                  <a:pt x="1971" y="845"/>
                </a:cubicBezTo>
                <a:cubicBezTo>
                  <a:pt x="1999" y="612"/>
                  <a:pt x="1982" y="334"/>
                  <a:pt x="1829" y="147"/>
                </a:cubicBezTo>
                <a:cubicBezTo>
                  <a:pt x="1751" y="48"/>
                  <a:pt x="1640" y="0"/>
                  <a:pt x="1526" y="0"/>
                </a:cubicBezTo>
                <a:close/>
              </a:path>
            </a:pathLst>
          </a:custGeom>
          <a:solidFill>
            <a:srgbClr val="3C397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6" name="Google Shape;166;p15"/>
          <p:cNvSpPr/>
          <p:nvPr/>
        </p:nvSpPr>
        <p:spPr>
          <a:xfrm rot="-5400000">
            <a:off x="11758130" y="46236"/>
            <a:ext cx="433732" cy="433984"/>
          </a:xfrm>
          <a:custGeom>
            <a:avLst/>
            <a:gdLst/>
            <a:ahLst/>
            <a:cxnLst/>
            <a:rect l="l" t="t" r="r" b="b"/>
            <a:pathLst>
              <a:path w="3295" h="3297" extrusionOk="0">
                <a:moveTo>
                  <a:pt x="1392" y="0"/>
                </a:moveTo>
                <a:cubicBezTo>
                  <a:pt x="1361" y="0"/>
                  <a:pt x="1331" y="6"/>
                  <a:pt x="1301" y="20"/>
                </a:cubicBezTo>
                <a:cubicBezTo>
                  <a:pt x="1182" y="77"/>
                  <a:pt x="1119" y="202"/>
                  <a:pt x="1068" y="315"/>
                </a:cubicBezTo>
                <a:cubicBezTo>
                  <a:pt x="972" y="577"/>
                  <a:pt x="966" y="861"/>
                  <a:pt x="1057" y="1127"/>
                </a:cubicBezTo>
                <a:cubicBezTo>
                  <a:pt x="1091" y="1230"/>
                  <a:pt x="1136" y="1326"/>
                  <a:pt x="1193" y="1423"/>
                </a:cubicBezTo>
                <a:cubicBezTo>
                  <a:pt x="1050" y="1372"/>
                  <a:pt x="899" y="1341"/>
                  <a:pt x="752" y="1341"/>
                </a:cubicBezTo>
                <a:cubicBezTo>
                  <a:pt x="572" y="1341"/>
                  <a:pt x="397" y="1387"/>
                  <a:pt x="250" y="1497"/>
                </a:cubicBezTo>
                <a:cubicBezTo>
                  <a:pt x="51" y="1633"/>
                  <a:pt x="0" y="1900"/>
                  <a:pt x="137" y="2099"/>
                </a:cubicBezTo>
                <a:cubicBezTo>
                  <a:pt x="262" y="2297"/>
                  <a:pt x="489" y="2388"/>
                  <a:pt x="722" y="2400"/>
                </a:cubicBezTo>
                <a:cubicBezTo>
                  <a:pt x="734" y="2400"/>
                  <a:pt x="747" y="2400"/>
                  <a:pt x="759" y="2400"/>
                </a:cubicBezTo>
                <a:cubicBezTo>
                  <a:pt x="924" y="2400"/>
                  <a:pt x="1091" y="2366"/>
                  <a:pt x="1244" y="2297"/>
                </a:cubicBezTo>
                <a:lnTo>
                  <a:pt x="1244" y="2297"/>
                </a:lnTo>
                <a:cubicBezTo>
                  <a:pt x="1193" y="2400"/>
                  <a:pt x="1153" y="2508"/>
                  <a:pt x="1125" y="2615"/>
                </a:cubicBezTo>
                <a:cubicBezTo>
                  <a:pt x="1074" y="2831"/>
                  <a:pt x="1023" y="3087"/>
                  <a:pt x="1108" y="3297"/>
                </a:cubicBezTo>
                <a:lnTo>
                  <a:pt x="1948" y="3297"/>
                </a:lnTo>
                <a:cubicBezTo>
                  <a:pt x="2028" y="3161"/>
                  <a:pt x="2085" y="3013"/>
                  <a:pt x="2124" y="2860"/>
                </a:cubicBezTo>
                <a:cubicBezTo>
                  <a:pt x="2187" y="2598"/>
                  <a:pt x="2204" y="2326"/>
                  <a:pt x="2164" y="2059"/>
                </a:cubicBezTo>
                <a:lnTo>
                  <a:pt x="2164" y="2059"/>
                </a:lnTo>
                <a:cubicBezTo>
                  <a:pt x="2249" y="2082"/>
                  <a:pt x="2340" y="2099"/>
                  <a:pt x="2431" y="2104"/>
                </a:cubicBezTo>
                <a:cubicBezTo>
                  <a:pt x="2468" y="2107"/>
                  <a:pt x="2506" y="2108"/>
                  <a:pt x="2544" y="2108"/>
                </a:cubicBezTo>
                <a:cubicBezTo>
                  <a:pt x="2661" y="2108"/>
                  <a:pt x="2779" y="2095"/>
                  <a:pt x="2891" y="2065"/>
                </a:cubicBezTo>
                <a:cubicBezTo>
                  <a:pt x="3118" y="1991"/>
                  <a:pt x="3294" y="1764"/>
                  <a:pt x="3192" y="1519"/>
                </a:cubicBezTo>
                <a:cubicBezTo>
                  <a:pt x="3106" y="1313"/>
                  <a:pt x="2894" y="1220"/>
                  <a:pt x="2680" y="1220"/>
                </a:cubicBezTo>
                <a:cubicBezTo>
                  <a:pt x="2640" y="1220"/>
                  <a:pt x="2601" y="1223"/>
                  <a:pt x="2562" y="1230"/>
                </a:cubicBezTo>
                <a:cubicBezTo>
                  <a:pt x="2329" y="1275"/>
                  <a:pt x="2107" y="1372"/>
                  <a:pt x="1914" y="1514"/>
                </a:cubicBezTo>
                <a:cubicBezTo>
                  <a:pt x="2000" y="1025"/>
                  <a:pt x="2039" y="452"/>
                  <a:pt x="1630" y="105"/>
                </a:cubicBezTo>
                <a:cubicBezTo>
                  <a:pt x="1559" y="47"/>
                  <a:pt x="1476" y="0"/>
                  <a:pt x="1392" y="0"/>
                </a:cubicBezTo>
                <a:close/>
              </a:path>
            </a:pathLst>
          </a:custGeom>
          <a:solidFill>
            <a:srgbClr val="3C397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7" name="Google Shape;167;p15"/>
          <p:cNvSpPr/>
          <p:nvPr/>
        </p:nvSpPr>
        <p:spPr>
          <a:xfrm rot="-5400000">
            <a:off x="11815195" y="785830"/>
            <a:ext cx="445579" cy="308015"/>
          </a:xfrm>
          <a:custGeom>
            <a:avLst/>
            <a:gdLst/>
            <a:ahLst/>
            <a:cxnLst/>
            <a:rect l="l" t="t" r="r" b="b"/>
            <a:pathLst>
              <a:path w="3385" h="2340" extrusionOk="0">
                <a:moveTo>
                  <a:pt x="1636" y="0"/>
                </a:moveTo>
                <a:cubicBezTo>
                  <a:pt x="1413" y="0"/>
                  <a:pt x="1230" y="171"/>
                  <a:pt x="1164" y="392"/>
                </a:cubicBezTo>
                <a:cubicBezTo>
                  <a:pt x="1073" y="727"/>
                  <a:pt x="1125" y="1079"/>
                  <a:pt x="1306" y="1374"/>
                </a:cubicBezTo>
                <a:cubicBezTo>
                  <a:pt x="1170" y="1312"/>
                  <a:pt x="1028" y="1267"/>
                  <a:pt x="880" y="1238"/>
                </a:cubicBezTo>
                <a:cubicBezTo>
                  <a:pt x="811" y="1225"/>
                  <a:pt x="737" y="1218"/>
                  <a:pt x="661" y="1218"/>
                </a:cubicBezTo>
                <a:cubicBezTo>
                  <a:pt x="507" y="1218"/>
                  <a:pt x="349" y="1249"/>
                  <a:pt x="227" y="1329"/>
                </a:cubicBezTo>
                <a:cubicBezTo>
                  <a:pt x="0" y="1482"/>
                  <a:pt x="57" y="1749"/>
                  <a:pt x="199" y="1948"/>
                </a:cubicBezTo>
                <a:cubicBezTo>
                  <a:pt x="358" y="2153"/>
                  <a:pt x="602" y="2272"/>
                  <a:pt x="863" y="2278"/>
                </a:cubicBezTo>
                <a:cubicBezTo>
                  <a:pt x="888" y="2280"/>
                  <a:pt x="913" y="2280"/>
                  <a:pt x="938" y="2280"/>
                </a:cubicBezTo>
                <a:cubicBezTo>
                  <a:pt x="1055" y="2280"/>
                  <a:pt x="1172" y="2259"/>
                  <a:pt x="1289" y="2226"/>
                </a:cubicBezTo>
                <a:lnTo>
                  <a:pt x="1289" y="2226"/>
                </a:lnTo>
                <a:cubicBezTo>
                  <a:pt x="1261" y="2266"/>
                  <a:pt x="1238" y="2300"/>
                  <a:pt x="1215" y="2340"/>
                </a:cubicBezTo>
                <a:lnTo>
                  <a:pt x="2187" y="2340"/>
                </a:lnTo>
                <a:cubicBezTo>
                  <a:pt x="2181" y="2266"/>
                  <a:pt x="2164" y="2192"/>
                  <a:pt x="2147" y="2124"/>
                </a:cubicBezTo>
                <a:lnTo>
                  <a:pt x="2147" y="2124"/>
                </a:lnTo>
                <a:cubicBezTo>
                  <a:pt x="2289" y="2164"/>
                  <a:pt x="2431" y="2187"/>
                  <a:pt x="2579" y="2198"/>
                </a:cubicBezTo>
                <a:cubicBezTo>
                  <a:pt x="2622" y="2200"/>
                  <a:pt x="2665" y="2202"/>
                  <a:pt x="2709" y="2202"/>
                </a:cubicBezTo>
                <a:cubicBezTo>
                  <a:pt x="2890" y="2202"/>
                  <a:pt x="3073" y="2175"/>
                  <a:pt x="3215" y="2056"/>
                </a:cubicBezTo>
                <a:cubicBezTo>
                  <a:pt x="3385" y="1908"/>
                  <a:pt x="3385" y="1636"/>
                  <a:pt x="3249" y="1460"/>
                </a:cubicBezTo>
                <a:cubicBezTo>
                  <a:pt x="3128" y="1301"/>
                  <a:pt x="2952" y="1246"/>
                  <a:pt x="2768" y="1246"/>
                </a:cubicBezTo>
                <a:cubicBezTo>
                  <a:pt x="2709" y="1246"/>
                  <a:pt x="2649" y="1251"/>
                  <a:pt x="2590" y="1261"/>
                </a:cubicBezTo>
                <a:cubicBezTo>
                  <a:pt x="2419" y="1289"/>
                  <a:pt x="2249" y="1352"/>
                  <a:pt x="2101" y="1454"/>
                </a:cubicBezTo>
                <a:cubicBezTo>
                  <a:pt x="2192" y="1227"/>
                  <a:pt x="2232" y="994"/>
                  <a:pt x="2226" y="755"/>
                </a:cubicBezTo>
                <a:cubicBezTo>
                  <a:pt x="2209" y="460"/>
                  <a:pt x="2084" y="125"/>
                  <a:pt x="1778" y="23"/>
                </a:cubicBezTo>
                <a:cubicBezTo>
                  <a:pt x="1729" y="7"/>
                  <a:pt x="1682" y="0"/>
                  <a:pt x="1636" y="0"/>
                </a:cubicBezTo>
                <a:close/>
              </a:path>
            </a:pathLst>
          </a:custGeom>
          <a:solidFill>
            <a:srgbClr val="3C397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8" name="Google Shape;168;p15"/>
          <p:cNvSpPr/>
          <p:nvPr/>
        </p:nvSpPr>
        <p:spPr>
          <a:xfrm rot="-5400000">
            <a:off x="12064051" y="1460917"/>
            <a:ext cx="136240" cy="119652"/>
          </a:xfrm>
          <a:custGeom>
            <a:avLst/>
            <a:gdLst/>
            <a:ahLst/>
            <a:cxnLst/>
            <a:rect l="l" t="t" r="r" b="b"/>
            <a:pathLst>
              <a:path w="1035" h="909" extrusionOk="0">
                <a:moveTo>
                  <a:pt x="500" y="0"/>
                </a:moveTo>
                <a:cubicBezTo>
                  <a:pt x="444" y="0"/>
                  <a:pt x="388" y="12"/>
                  <a:pt x="336" y="34"/>
                </a:cubicBezTo>
                <a:cubicBezTo>
                  <a:pt x="217" y="103"/>
                  <a:pt x="131" y="210"/>
                  <a:pt x="92" y="341"/>
                </a:cubicBezTo>
                <a:cubicBezTo>
                  <a:pt x="29" y="523"/>
                  <a:pt x="1" y="716"/>
                  <a:pt x="18" y="909"/>
                </a:cubicBezTo>
                <a:lnTo>
                  <a:pt x="1023" y="909"/>
                </a:lnTo>
                <a:lnTo>
                  <a:pt x="1023" y="852"/>
                </a:lnTo>
                <a:cubicBezTo>
                  <a:pt x="1034" y="563"/>
                  <a:pt x="989" y="205"/>
                  <a:pt x="711" y="57"/>
                </a:cubicBezTo>
                <a:cubicBezTo>
                  <a:pt x="644" y="19"/>
                  <a:pt x="572" y="0"/>
                  <a:pt x="500" y="0"/>
                </a:cubicBezTo>
                <a:close/>
              </a:path>
            </a:pathLst>
          </a:custGeom>
          <a:solidFill>
            <a:srgbClr val="3C397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9" name="Google Shape;169;p15"/>
          <p:cNvSpPr/>
          <p:nvPr/>
        </p:nvSpPr>
        <p:spPr>
          <a:xfrm>
            <a:off x="1" y="532560"/>
            <a:ext cx="134609" cy="288448"/>
          </a:xfrm>
          <a:custGeom>
            <a:avLst/>
            <a:gdLst/>
            <a:ahLst/>
            <a:cxnLst/>
            <a:rect l="l" t="t" r="r" b="b"/>
            <a:pathLst>
              <a:path w="896" h="1920" extrusionOk="0">
                <a:moveTo>
                  <a:pt x="97" y="1"/>
                </a:moveTo>
                <a:cubicBezTo>
                  <a:pt x="76" y="1"/>
                  <a:pt x="55" y="9"/>
                  <a:pt x="40" y="27"/>
                </a:cubicBezTo>
                <a:lnTo>
                  <a:pt x="0" y="73"/>
                </a:lnTo>
                <a:lnTo>
                  <a:pt x="0" y="1748"/>
                </a:lnTo>
                <a:cubicBezTo>
                  <a:pt x="256" y="1822"/>
                  <a:pt x="517" y="1885"/>
                  <a:pt x="784" y="1919"/>
                </a:cubicBezTo>
                <a:cubicBezTo>
                  <a:pt x="789" y="1919"/>
                  <a:pt x="793" y="1920"/>
                  <a:pt x="798" y="1920"/>
                </a:cubicBezTo>
                <a:cubicBezTo>
                  <a:pt x="854" y="1920"/>
                  <a:pt x="895" y="1858"/>
                  <a:pt x="869" y="1805"/>
                </a:cubicBezTo>
                <a:cubicBezTo>
                  <a:pt x="801" y="1652"/>
                  <a:pt x="744" y="1504"/>
                  <a:pt x="693" y="1345"/>
                </a:cubicBezTo>
                <a:cubicBezTo>
                  <a:pt x="636" y="1197"/>
                  <a:pt x="579" y="1050"/>
                  <a:pt x="523" y="902"/>
                </a:cubicBezTo>
                <a:cubicBezTo>
                  <a:pt x="409" y="612"/>
                  <a:pt x="290" y="323"/>
                  <a:pt x="165" y="39"/>
                </a:cubicBezTo>
                <a:cubicBezTo>
                  <a:pt x="149" y="14"/>
                  <a:pt x="123" y="1"/>
                  <a:pt x="97"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0" name="Google Shape;170;p15"/>
          <p:cNvSpPr/>
          <p:nvPr/>
        </p:nvSpPr>
        <p:spPr>
          <a:xfrm>
            <a:off x="124543" y="178602"/>
            <a:ext cx="349443" cy="273124"/>
          </a:xfrm>
          <a:custGeom>
            <a:avLst/>
            <a:gdLst/>
            <a:ahLst/>
            <a:cxnLst/>
            <a:rect l="l" t="t" r="r" b="b"/>
            <a:pathLst>
              <a:path w="2326" h="1818" extrusionOk="0">
                <a:moveTo>
                  <a:pt x="1338" y="1"/>
                </a:moveTo>
                <a:cubicBezTo>
                  <a:pt x="1308" y="1"/>
                  <a:pt x="1278" y="15"/>
                  <a:pt x="1261" y="43"/>
                </a:cubicBezTo>
                <a:cubicBezTo>
                  <a:pt x="1102" y="259"/>
                  <a:pt x="920" y="464"/>
                  <a:pt x="722" y="651"/>
                </a:cubicBezTo>
                <a:cubicBezTo>
                  <a:pt x="631" y="742"/>
                  <a:pt x="534" y="821"/>
                  <a:pt x="438" y="907"/>
                </a:cubicBezTo>
                <a:cubicBezTo>
                  <a:pt x="330" y="992"/>
                  <a:pt x="222" y="1083"/>
                  <a:pt x="120" y="1174"/>
                </a:cubicBezTo>
                <a:cubicBezTo>
                  <a:pt x="0" y="1304"/>
                  <a:pt x="131" y="1350"/>
                  <a:pt x="159" y="1361"/>
                </a:cubicBezTo>
                <a:cubicBezTo>
                  <a:pt x="483" y="1480"/>
                  <a:pt x="835" y="1531"/>
                  <a:pt x="1176" y="1605"/>
                </a:cubicBezTo>
                <a:cubicBezTo>
                  <a:pt x="1517" y="1673"/>
                  <a:pt x="1863" y="1747"/>
                  <a:pt x="2204" y="1815"/>
                </a:cubicBezTo>
                <a:cubicBezTo>
                  <a:pt x="2211" y="1817"/>
                  <a:pt x="2217" y="1818"/>
                  <a:pt x="2224" y="1818"/>
                </a:cubicBezTo>
                <a:cubicBezTo>
                  <a:pt x="2282" y="1818"/>
                  <a:pt x="2325" y="1752"/>
                  <a:pt x="2295" y="1696"/>
                </a:cubicBezTo>
                <a:cubicBezTo>
                  <a:pt x="2045" y="1122"/>
                  <a:pt x="1750" y="572"/>
                  <a:pt x="1414" y="43"/>
                </a:cubicBezTo>
                <a:cubicBezTo>
                  <a:pt x="1397" y="15"/>
                  <a:pt x="1368" y="1"/>
                  <a:pt x="1338"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1" name="Google Shape;171;p15"/>
          <p:cNvSpPr/>
          <p:nvPr/>
        </p:nvSpPr>
        <p:spPr>
          <a:xfrm>
            <a:off x="325855" y="651247"/>
            <a:ext cx="292504" cy="251040"/>
          </a:xfrm>
          <a:custGeom>
            <a:avLst/>
            <a:gdLst/>
            <a:ahLst/>
            <a:cxnLst/>
            <a:rect l="l" t="t" r="r" b="b"/>
            <a:pathLst>
              <a:path w="1947" h="1671" extrusionOk="0">
                <a:moveTo>
                  <a:pt x="1036" y="0"/>
                </a:moveTo>
                <a:cubicBezTo>
                  <a:pt x="1011" y="0"/>
                  <a:pt x="984" y="8"/>
                  <a:pt x="955" y="27"/>
                </a:cubicBezTo>
                <a:cubicBezTo>
                  <a:pt x="847" y="101"/>
                  <a:pt x="745" y="180"/>
                  <a:pt x="648" y="271"/>
                </a:cubicBezTo>
                <a:cubicBezTo>
                  <a:pt x="546" y="356"/>
                  <a:pt x="444" y="441"/>
                  <a:pt x="347" y="532"/>
                </a:cubicBezTo>
                <a:cubicBezTo>
                  <a:pt x="233" y="623"/>
                  <a:pt x="131" y="731"/>
                  <a:pt x="40" y="839"/>
                </a:cubicBezTo>
                <a:cubicBezTo>
                  <a:pt x="1" y="890"/>
                  <a:pt x="18" y="958"/>
                  <a:pt x="74" y="981"/>
                </a:cubicBezTo>
                <a:cubicBezTo>
                  <a:pt x="80" y="987"/>
                  <a:pt x="80" y="987"/>
                  <a:pt x="86" y="987"/>
                </a:cubicBezTo>
                <a:cubicBezTo>
                  <a:pt x="228" y="1055"/>
                  <a:pt x="358" y="1129"/>
                  <a:pt x="500" y="1197"/>
                </a:cubicBezTo>
                <a:cubicBezTo>
                  <a:pt x="642" y="1259"/>
                  <a:pt x="790" y="1316"/>
                  <a:pt x="938" y="1373"/>
                </a:cubicBezTo>
                <a:cubicBezTo>
                  <a:pt x="1233" y="1481"/>
                  <a:pt x="1528" y="1583"/>
                  <a:pt x="1835" y="1668"/>
                </a:cubicBezTo>
                <a:cubicBezTo>
                  <a:pt x="1842" y="1670"/>
                  <a:pt x="1849" y="1670"/>
                  <a:pt x="1855" y="1670"/>
                </a:cubicBezTo>
                <a:cubicBezTo>
                  <a:pt x="1916" y="1670"/>
                  <a:pt x="1946" y="1600"/>
                  <a:pt x="1920" y="1549"/>
                </a:cubicBezTo>
                <a:cubicBezTo>
                  <a:pt x="1812" y="1299"/>
                  <a:pt x="1710" y="1055"/>
                  <a:pt x="1591" y="811"/>
                </a:cubicBezTo>
                <a:cubicBezTo>
                  <a:pt x="1466" y="572"/>
                  <a:pt x="1335" y="345"/>
                  <a:pt x="1193" y="123"/>
                </a:cubicBezTo>
                <a:cubicBezTo>
                  <a:pt x="1152" y="57"/>
                  <a:pt x="1102" y="0"/>
                  <a:pt x="103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2" name="Google Shape;172;p15"/>
          <p:cNvSpPr/>
          <p:nvPr/>
        </p:nvSpPr>
        <p:spPr>
          <a:xfrm>
            <a:off x="1" y="982369"/>
            <a:ext cx="377687" cy="300467"/>
          </a:xfrm>
          <a:custGeom>
            <a:avLst/>
            <a:gdLst/>
            <a:ahLst/>
            <a:cxnLst/>
            <a:rect l="l" t="t" r="r" b="b"/>
            <a:pathLst>
              <a:path w="2514" h="2000" extrusionOk="0">
                <a:moveTo>
                  <a:pt x="1238" y="1"/>
                </a:moveTo>
                <a:cubicBezTo>
                  <a:pt x="1219" y="1"/>
                  <a:pt x="1199" y="7"/>
                  <a:pt x="1181" y="21"/>
                </a:cubicBezTo>
                <a:cubicBezTo>
                  <a:pt x="841" y="305"/>
                  <a:pt x="290" y="725"/>
                  <a:pt x="0" y="1077"/>
                </a:cubicBezTo>
                <a:lnTo>
                  <a:pt x="0" y="1282"/>
                </a:lnTo>
                <a:cubicBezTo>
                  <a:pt x="369" y="1463"/>
                  <a:pt x="1715" y="1815"/>
                  <a:pt x="2385" y="1997"/>
                </a:cubicBezTo>
                <a:cubicBezTo>
                  <a:pt x="2390" y="1999"/>
                  <a:pt x="2395" y="1999"/>
                  <a:pt x="2400" y="1999"/>
                </a:cubicBezTo>
                <a:cubicBezTo>
                  <a:pt x="2454" y="1999"/>
                  <a:pt x="2513" y="1920"/>
                  <a:pt x="2482" y="1878"/>
                </a:cubicBezTo>
                <a:cubicBezTo>
                  <a:pt x="2056" y="1287"/>
                  <a:pt x="1670" y="674"/>
                  <a:pt x="1312" y="43"/>
                </a:cubicBezTo>
                <a:cubicBezTo>
                  <a:pt x="1295" y="16"/>
                  <a:pt x="1267" y="1"/>
                  <a:pt x="1238"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3" name="Google Shape;173;p15"/>
          <p:cNvSpPr/>
          <p:nvPr/>
        </p:nvSpPr>
        <p:spPr>
          <a:xfrm>
            <a:off x="751" y="1365173"/>
            <a:ext cx="104261" cy="223697"/>
          </a:xfrm>
          <a:custGeom>
            <a:avLst/>
            <a:gdLst/>
            <a:ahLst/>
            <a:cxnLst/>
            <a:rect l="l" t="t" r="r" b="b"/>
            <a:pathLst>
              <a:path w="694" h="1489" extrusionOk="0">
                <a:moveTo>
                  <a:pt x="1" y="0"/>
                </a:moveTo>
                <a:lnTo>
                  <a:pt x="1" y="1329"/>
                </a:lnTo>
                <a:lnTo>
                  <a:pt x="137" y="1380"/>
                </a:lnTo>
                <a:cubicBezTo>
                  <a:pt x="279" y="1443"/>
                  <a:pt x="427" y="1477"/>
                  <a:pt x="586" y="1488"/>
                </a:cubicBezTo>
                <a:cubicBezTo>
                  <a:pt x="648" y="1477"/>
                  <a:pt x="694" y="1409"/>
                  <a:pt x="671" y="1346"/>
                </a:cubicBezTo>
                <a:cubicBezTo>
                  <a:pt x="552" y="1062"/>
                  <a:pt x="432" y="778"/>
                  <a:pt x="285" y="511"/>
                </a:cubicBezTo>
                <a:cubicBezTo>
                  <a:pt x="217" y="381"/>
                  <a:pt x="143" y="256"/>
                  <a:pt x="75" y="131"/>
                </a:cubicBezTo>
                <a:cubicBezTo>
                  <a:pt x="52" y="85"/>
                  <a:pt x="23" y="46"/>
                  <a:pt x="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4" name="Google Shape;174;p15"/>
          <p:cNvSpPr/>
          <p:nvPr/>
        </p:nvSpPr>
        <p:spPr>
          <a:xfrm>
            <a:off x="479394" y="1059140"/>
            <a:ext cx="348841" cy="284091"/>
          </a:xfrm>
          <a:custGeom>
            <a:avLst/>
            <a:gdLst/>
            <a:ahLst/>
            <a:cxnLst/>
            <a:rect l="l" t="t" r="r" b="b"/>
            <a:pathLst>
              <a:path w="2322" h="1891" extrusionOk="0">
                <a:moveTo>
                  <a:pt x="1132" y="0"/>
                </a:moveTo>
                <a:cubicBezTo>
                  <a:pt x="1110" y="0"/>
                  <a:pt x="1085" y="10"/>
                  <a:pt x="1063" y="32"/>
                </a:cubicBezTo>
                <a:cubicBezTo>
                  <a:pt x="887" y="203"/>
                  <a:pt x="711" y="367"/>
                  <a:pt x="529" y="538"/>
                </a:cubicBezTo>
                <a:cubicBezTo>
                  <a:pt x="347" y="702"/>
                  <a:pt x="183" y="878"/>
                  <a:pt x="35" y="1066"/>
                </a:cubicBezTo>
                <a:cubicBezTo>
                  <a:pt x="1" y="1094"/>
                  <a:pt x="1" y="1145"/>
                  <a:pt x="24" y="1179"/>
                </a:cubicBezTo>
                <a:cubicBezTo>
                  <a:pt x="18" y="1197"/>
                  <a:pt x="29" y="1214"/>
                  <a:pt x="46" y="1225"/>
                </a:cubicBezTo>
                <a:cubicBezTo>
                  <a:pt x="364" y="1401"/>
                  <a:pt x="734" y="1503"/>
                  <a:pt x="1091" y="1617"/>
                </a:cubicBezTo>
                <a:cubicBezTo>
                  <a:pt x="1449" y="1725"/>
                  <a:pt x="1818" y="1810"/>
                  <a:pt x="2188" y="1889"/>
                </a:cubicBezTo>
                <a:cubicBezTo>
                  <a:pt x="2191" y="1890"/>
                  <a:pt x="2194" y="1890"/>
                  <a:pt x="2197" y="1890"/>
                </a:cubicBezTo>
                <a:cubicBezTo>
                  <a:pt x="2253" y="1890"/>
                  <a:pt x="2322" y="1802"/>
                  <a:pt x="2290" y="1759"/>
                </a:cubicBezTo>
                <a:cubicBezTo>
                  <a:pt x="2188" y="1611"/>
                  <a:pt x="2074" y="1481"/>
                  <a:pt x="1983" y="1327"/>
                </a:cubicBezTo>
                <a:cubicBezTo>
                  <a:pt x="1898" y="1185"/>
                  <a:pt x="1813" y="1043"/>
                  <a:pt x="1727" y="901"/>
                </a:cubicBezTo>
                <a:cubicBezTo>
                  <a:pt x="1551" y="606"/>
                  <a:pt x="1370" y="316"/>
                  <a:pt x="1188" y="32"/>
                </a:cubicBezTo>
                <a:cubicBezTo>
                  <a:pt x="1176" y="12"/>
                  <a:pt x="1155" y="0"/>
                  <a:pt x="113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5" name="Google Shape;175;p15"/>
          <p:cNvSpPr/>
          <p:nvPr/>
        </p:nvSpPr>
        <p:spPr>
          <a:xfrm>
            <a:off x="4647733" y="21949"/>
            <a:ext cx="2936539" cy="586435"/>
          </a:xfrm>
          <a:custGeom>
            <a:avLst/>
            <a:gdLst/>
            <a:ahLst/>
            <a:cxnLst/>
            <a:rect l="l" t="t" r="r" b="b"/>
            <a:pathLst>
              <a:path w="5936" h="1694" extrusionOk="0">
                <a:moveTo>
                  <a:pt x="5867" y="1"/>
                </a:moveTo>
                <a:lnTo>
                  <a:pt x="0" y="40"/>
                </a:lnTo>
                <a:cubicBezTo>
                  <a:pt x="0" y="40"/>
                  <a:pt x="63" y="1364"/>
                  <a:pt x="460" y="1443"/>
                </a:cubicBezTo>
                <a:cubicBezTo>
                  <a:pt x="1121" y="1572"/>
                  <a:pt x="2385" y="1693"/>
                  <a:pt x="3511" y="1693"/>
                </a:cubicBezTo>
                <a:cubicBezTo>
                  <a:pt x="4467" y="1693"/>
                  <a:pt x="5324" y="1606"/>
                  <a:pt x="5629" y="1364"/>
                </a:cubicBezTo>
                <a:cubicBezTo>
                  <a:pt x="5935" y="1120"/>
                  <a:pt x="5867" y="1"/>
                  <a:pt x="5867"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143466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187"/>
        <p:cNvGrpSpPr/>
        <p:nvPr/>
      </p:nvGrpSpPr>
      <p:grpSpPr>
        <a:xfrm>
          <a:off x="0" y="0"/>
          <a:ext cx="0" cy="0"/>
          <a:chOff x="0" y="0"/>
          <a:chExt cx="0" cy="0"/>
        </a:xfrm>
      </p:grpSpPr>
      <p:sp>
        <p:nvSpPr>
          <p:cNvPr id="188" name="Google Shape;188;p17"/>
          <p:cNvSpPr txBox="1">
            <a:spLocks noGrp="1"/>
          </p:cNvSpPr>
          <p:nvPr>
            <p:ph type="title"/>
          </p:nvPr>
        </p:nvSpPr>
        <p:spPr>
          <a:xfrm>
            <a:off x="950967" y="463299"/>
            <a:ext cx="10290000" cy="87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189" name="Google Shape;189;p17"/>
          <p:cNvSpPr txBox="1">
            <a:spLocks noGrp="1"/>
          </p:cNvSpPr>
          <p:nvPr>
            <p:ph type="subTitle" idx="1"/>
          </p:nvPr>
        </p:nvSpPr>
        <p:spPr>
          <a:xfrm>
            <a:off x="1194733" y="5257467"/>
            <a:ext cx="2323600" cy="71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2133"/>
            </a:lvl1pPr>
            <a:lvl2pPr lvl="1" rtl="0">
              <a:spcBef>
                <a:spcPts val="2133"/>
              </a:spcBef>
              <a:spcAft>
                <a:spcPts val="0"/>
              </a:spcAft>
              <a:buSzPts val="1600"/>
              <a:buNone/>
              <a:defRPr sz="2133"/>
            </a:lvl2pPr>
            <a:lvl3pPr lvl="2" rtl="0">
              <a:spcBef>
                <a:spcPts val="2133"/>
              </a:spcBef>
              <a:spcAft>
                <a:spcPts val="0"/>
              </a:spcAft>
              <a:buSzPts val="1600"/>
              <a:buNone/>
              <a:defRPr sz="2133"/>
            </a:lvl3pPr>
            <a:lvl4pPr lvl="3" rtl="0">
              <a:spcBef>
                <a:spcPts val="2133"/>
              </a:spcBef>
              <a:spcAft>
                <a:spcPts val="0"/>
              </a:spcAft>
              <a:buSzPts val="1600"/>
              <a:buNone/>
              <a:defRPr sz="2133"/>
            </a:lvl4pPr>
            <a:lvl5pPr lvl="4" rtl="0">
              <a:spcBef>
                <a:spcPts val="2133"/>
              </a:spcBef>
              <a:spcAft>
                <a:spcPts val="0"/>
              </a:spcAft>
              <a:buSzPts val="1600"/>
              <a:buNone/>
              <a:defRPr sz="2133"/>
            </a:lvl5pPr>
            <a:lvl6pPr lvl="5" rtl="0">
              <a:spcBef>
                <a:spcPts val="2133"/>
              </a:spcBef>
              <a:spcAft>
                <a:spcPts val="0"/>
              </a:spcAft>
              <a:buSzPts val="1600"/>
              <a:buNone/>
              <a:defRPr sz="2133"/>
            </a:lvl6pPr>
            <a:lvl7pPr lvl="6" rtl="0">
              <a:spcBef>
                <a:spcPts val="2133"/>
              </a:spcBef>
              <a:spcAft>
                <a:spcPts val="0"/>
              </a:spcAft>
              <a:buSzPts val="1600"/>
              <a:buNone/>
              <a:defRPr sz="2133"/>
            </a:lvl7pPr>
            <a:lvl8pPr lvl="7" rtl="0">
              <a:spcBef>
                <a:spcPts val="2133"/>
              </a:spcBef>
              <a:spcAft>
                <a:spcPts val="0"/>
              </a:spcAft>
              <a:buSzPts val="1600"/>
              <a:buNone/>
              <a:defRPr sz="2133"/>
            </a:lvl8pPr>
            <a:lvl9pPr lvl="8" rtl="0">
              <a:spcBef>
                <a:spcPts val="2133"/>
              </a:spcBef>
              <a:spcAft>
                <a:spcPts val="2133"/>
              </a:spcAft>
              <a:buSzPts val="1600"/>
              <a:buNone/>
              <a:defRPr sz="2133"/>
            </a:lvl9pPr>
          </a:lstStyle>
          <a:p>
            <a:endParaRPr/>
          </a:p>
        </p:txBody>
      </p:sp>
      <p:sp>
        <p:nvSpPr>
          <p:cNvPr id="190" name="Google Shape;190;p17"/>
          <p:cNvSpPr txBox="1">
            <a:spLocks noGrp="1"/>
          </p:cNvSpPr>
          <p:nvPr>
            <p:ph type="subTitle" idx="2"/>
          </p:nvPr>
        </p:nvSpPr>
        <p:spPr>
          <a:xfrm>
            <a:off x="1122151" y="4285900"/>
            <a:ext cx="2468800" cy="87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Font typeface="Chango"/>
              <a:buNone/>
              <a:defRPr sz="2400">
                <a:solidFill>
                  <a:schemeClr val="accent4"/>
                </a:solidFill>
                <a:latin typeface="Chango"/>
                <a:ea typeface="Chango"/>
                <a:cs typeface="Chango"/>
                <a:sym typeface="Chango"/>
              </a:defRPr>
            </a:lvl1pPr>
            <a:lvl2pPr lvl="1" rtl="0">
              <a:spcBef>
                <a:spcPts val="2133"/>
              </a:spcBef>
              <a:spcAft>
                <a:spcPts val="0"/>
              </a:spcAft>
              <a:buSzPts val="3000"/>
              <a:buFont typeface="Chango"/>
              <a:buNone/>
              <a:defRPr sz="4000">
                <a:latin typeface="Chango"/>
                <a:ea typeface="Chango"/>
                <a:cs typeface="Chango"/>
                <a:sym typeface="Chango"/>
              </a:defRPr>
            </a:lvl2pPr>
            <a:lvl3pPr lvl="2" rtl="0">
              <a:spcBef>
                <a:spcPts val="2133"/>
              </a:spcBef>
              <a:spcAft>
                <a:spcPts val="0"/>
              </a:spcAft>
              <a:buSzPts val="3000"/>
              <a:buFont typeface="Chango"/>
              <a:buNone/>
              <a:defRPr sz="4000">
                <a:latin typeface="Chango"/>
                <a:ea typeface="Chango"/>
                <a:cs typeface="Chango"/>
                <a:sym typeface="Chango"/>
              </a:defRPr>
            </a:lvl3pPr>
            <a:lvl4pPr lvl="3" rtl="0">
              <a:spcBef>
                <a:spcPts val="2133"/>
              </a:spcBef>
              <a:spcAft>
                <a:spcPts val="0"/>
              </a:spcAft>
              <a:buSzPts val="3000"/>
              <a:buFont typeface="Chango"/>
              <a:buNone/>
              <a:defRPr sz="4000">
                <a:latin typeface="Chango"/>
                <a:ea typeface="Chango"/>
                <a:cs typeface="Chango"/>
                <a:sym typeface="Chango"/>
              </a:defRPr>
            </a:lvl4pPr>
            <a:lvl5pPr lvl="4" rtl="0">
              <a:spcBef>
                <a:spcPts val="2133"/>
              </a:spcBef>
              <a:spcAft>
                <a:spcPts val="0"/>
              </a:spcAft>
              <a:buSzPts val="3000"/>
              <a:buFont typeface="Chango"/>
              <a:buNone/>
              <a:defRPr sz="4000">
                <a:latin typeface="Chango"/>
                <a:ea typeface="Chango"/>
                <a:cs typeface="Chango"/>
                <a:sym typeface="Chango"/>
              </a:defRPr>
            </a:lvl5pPr>
            <a:lvl6pPr lvl="5" rtl="0">
              <a:spcBef>
                <a:spcPts val="2133"/>
              </a:spcBef>
              <a:spcAft>
                <a:spcPts val="0"/>
              </a:spcAft>
              <a:buSzPts val="3000"/>
              <a:buFont typeface="Chango"/>
              <a:buNone/>
              <a:defRPr sz="4000">
                <a:latin typeface="Chango"/>
                <a:ea typeface="Chango"/>
                <a:cs typeface="Chango"/>
                <a:sym typeface="Chango"/>
              </a:defRPr>
            </a:lvl6pPr>
            <a:lvl7pPr lvl="6" rtl="0">
              <a:spcBef>
                <a:spcPts val="2133"/>
              </a:spcBef>
              <a:spcAft>
                <a:spcPts val="0"/>
              </a:spcAft>
              <a:buSzPts val="3000"/>
              <a:buFont typeface="Chango"/>
              <a:buNone/>
              <a:defRPr sz="4000">
                <a:latin typeface="Chango"/>
                <a:ea typeface="Chango"/>
                <a:cs typeface="Chango"/>
                <a:sym typeface="Chango"/>
              </a:defRPr>
            </a:lvl7pPr>
            <a:lvl8pPr lvl="7" rtl="0">
              <a:spcBef>
                <a:spcPts val="2133"/>
              </a:spcBef>
              <a:spcAft>
                <a:spcPts val="0"/>
              </a:spcAft>
              <a:buSzPts val="3000"/>
              <a:buFont typeface="Chango"/>
              <a:buNone/>
              <a:defRPr sz="4000">
                <a:latin typeface="Chango"/>
                <a:ea typeface="Chango"/>
                <a:cs typeface="Chango"/>
                <a:sym typeface="Chango"/>
              </a:defRPr>
            </a:lvl8pPr>
            <a:lvl9pPr lvl="8" rtl="0">
              <a:spcBef>
                <a:spcPts val="2133"/>
              </a:spcBef>
              <a:spcAft>
                <a:spcPts val="2133"/>
              </a:spcAft>
              <a:buSzPts val="3000"/>
              <a:buFont typeface="Chango"/>
              <a:buNone/>
              <a:defRPr sz="4000">
                <a:latin typeface="Chango"/>
                <a:ea typeface="Chango"/>
                <a:cs typeface="Chango"/>
                <a:sym typeface="Chango"/>
              </a:defRPr>
            </a:lvl9pPr>
          </a:lstStyle>
          <a:p>
            <a:endParaRPr/>
          </a:p>
        </p:txBody>
      </p:sp>
      <p:sp>
        <p:nvSpPr>
          <p:cNvPr id="191" name="Google Shape;191;p17"/>
          <p:cNvSpPr txBox="1">
            <a:spLocks noGrp="1"/>
          </p:cNvSpPr>
          <p:nvPr>
            <p:ph type="subTitle" idx="3"/>
          </p:nvPr>
        </p:nvSpPr>
        <p:spPr>
          <a:xfrm>
            <a:off x="4934167" y="5257467"/>
            <a:ext cx="2323600" cy="71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2133"/>
            </a:lvl1pPr>
            <a:lvl2pPr lvl="1" rtl="0">
              <a:spcBef>
                <a:spcPts val="2133"/>
              </a:spcBef>
              <a:spcAft>
                <a:spcPts val="0"/>
              </a:spcAft>
              <a:buSzPts val="1600"/>
              <a:buNone/>
              <a:defRPr sz="2133"/>
            </a:lvl2pPr>
            <a:lvl3pPr lvl="2" rtl="0">
              <a:spcBef>
                <a:spcPts val="2133"/>
              </a:spcBef>
              <a:spcAft>
                <a:spcPts val="0"/>
              </a:spcAft>
              <a:buSzPts val="1600"/>
              <a:buNone/>
              <a:defRPr sz="2133"/>
            </a:lvl3pPr>
            <a:lvl4pPr lvl="3" rtl="0">
              <a:spcBef>
                <a:spcPts val="2133"/>
              </a:spcBef>
              <a:spcAft>
                <a:spcPts val="0"/>
              </a:spcAft>
              <a:buSzPts val="1600"/>
              <a:buNone/>
              <a:defRPr sz="2133"/>
            </a:lvl4pPr>
            <a:lvl5pPr lvl="4" rtl="0">
              <a:spcBef>
                <a:spcPts val="2133"/>
              </a:spcBef>
              <a:spcAft>
                <a:spcPts val="0"/>
              </a:spcAft>
              <a:buSzPts val="1600"/>
              <a:buNone/>
              <a:defRPr sz="2133"/>
            </a:lvl5pPr>
            <a:lvl6pPr lvl="5" rtl="0">
              <a:spcBef>
                <a:spcPts val="2133"/>
              </a:spcBef>
              <a:spcAft>
                <a:spcPts val="0"/>
              </a:spcAft>
              <a:buSzPts val="1600"/>
              <a:buNone/>
              <a:defRPr sz="2133"/>
            </a:lvl6pPr>
            <a:lvl7pPr lvl="6" rtl="0">
              <a:spcBef>
                <a:spcPts val="2133"/>
              </a:spcBef>
              <a:spcAft>
                <a:spcPts val="0"/>
              </a:spcAft>
              <a:buSzPts val="1600"/>
              <a:buNone/>
              <a:defRPr sz="2133"/>
            </a:lvl7pPr>
            <a:lvl8pPr lvl="7" rtl="0">
              <a:spcBef>
                <a:spcPts val="2133"/>
              </a:spcBef>
              <a:spcAft>
                <a:spcPts val="0"/>
              </a:spcAft>
              <a:buSzPts val="1600"/>
              <a:buNone/>
              <a:defRPr sz="2133"/>
            </a:lvl8pPr>
            <a:lvl9pPr lvl="8" rtl="0">
              <a:spcBef>
                <a:spcPts val="2133"/>
              </a:spcBef>
              <a:spcAft>
                <a:spcPts val="2133"/>
              </a:spcAft>
              <a:buSzPts val="1600"/>
              <a:buNone/>
              <a:defRPr sz="2133"/>
            </a:lvl9pPr>
          </a:lstStyle>
          <a:p>
            <a:endParaRPr/>
          </a:p>
        </p:txBody>
      </p:sp>
      <p:sp>
        <p:nvSpPr>
          <p:cNvPr id="192" name="Google Shape;192;p17"/>
          <p:cNvSpPr txBox="1">
            <a:spLocks noGrp="1"/>
          </p:cNvSpPr>
          <p:nvPr>
            <p:ph type="subTitle" idx="4"/>
          </p:nvPr>
        </p:nvSpPr>
        <p:spPr>
          <a:xfrm>
            <a:off x="4861600" y="4285767"/>
            <a:ext cx="2468800" cy="890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Font typeface="Chango"/>
              <a:buNone/>
              <a:defRPr sz="2400">
                <a:solidFill>
                  <a:schemeClr val="lt2"/>
                </a:solidFill>
                <a:latin typeface="Chango"/>
                <a:ea typeface="Chango"/>
                <a:cs typeface="Chango"/>
                <a:sym typeface="Chango"/>
              </a:defRPr>
            </a:lvl1pPr>
            <a:lvl2pPr lvl="1" rtl="0">
              <a:spcBef>
                <a:spcPts val="2133"/>
              </a:spcBef>
              <a:spcAft>
                <a:spcPts val="0"/>
              </a:spcAft>
              <a:buSzPts val="3000"/>
              <a:buFont typeface="Chango"/>
              <a:buNone/>
              <a:defRPr sz="4000">
                <a:latin typeface="Chango"/>
                <a:ea typeface="Chango"/>
                <a:cs typeface="Chango"/>
                <a:sym typeface="Chango"/>
              </a:defRPr>
            </a:lvl2pPr>
            <a:lvl3pPr lvl="2" rtl="0">
              <a:spcBef>
                <a:spcPts val="2133"/>
              </a:spcBef>
              <a:spcAft>
                <a:spcPts val="0"/>
              </a:spcAft>
              <a:buSzPts val="3000"/>
              <a:buFont typeface="Chango"/>
              <a:buNone/>
              <a:defRPr sz="4000">
                <a:latin typeface="Chango"/>
                <a:ea typeface="Chango"/>
                <a:cs typeface="Chango"/>
                <a:sym typeface="Chango"/>
              </a:defRPr>
            </a:lvl3pPr>
            <a:lvl4pPr lvl="3" rtl="0">
              <a:spcBef>
                <a:spcPts val="2133"/>
              </a:spcBef>
              <a:spcAft>
                <a:spcPts val="0"/>
              </a:spcAft>
              <a:buSzPts val="3000"/>
              <a:buFont typeface="Chango"/>
              <a:buNone/>
              <a:defRPr sz="4000">
                <a:latin typeface="Chango"/>
                <a:ea typeface="Chango"/>
                <a:cs typeface="Chango"/>
                <a:sym typeface="Chango"/>
              </a:defRPr>
            </a:lvl4pPr>
            <a:lvl5pPr lvl="4" rtl="0">
              <a:spcBef>
                <a:spcPts val="2133"/>
              </a:spcBef>
              <a:spcAft>
                <a:spcPts val="0"/>
              </a:spcAft>
              <a:buSzPts val="3000"/>
              <a:buFont typeface="Chango"/>
              <a:buNone/>
              <a:defRPr sz="4000">
                <a:latin typeface="Chango"/>
                <a:ea typeface="Chango"/>
                <a:cs typeface="Chango"/>
                <a:sym typeface="Chango"/>
              </a:defRPr>
            </a:lvl5pPr>
            <a:lvl6pPr lvl="5" rtl="0">
              <a:spcBef>
                <a:spcPts val="2133"/>
              </a:spcBef>
              <a:spcAft>
                <a:spcPts val="0"/>
              </a:spcAft>
              <a:buSzPts val="3000"/>
              <a:buFont typeface="Chango"/>
              <a:buNone/>
              <a:defRPr sz="4000">
                <a:latin typeface="Chango"/>
                <a:ea typeface="Chango"/>
                <a:cs typeface="Chango"/>
                <a:sym typeface="Chango"/>
              </a:defRPr>
            </a:lvl6pPr>
            <a:lvl7pPr lvl="6" rtl="0">
              <a:spcBef>
                <a:spcPts val="2133"/>
              </a:spcBef>
              <a:spcAft>
                <a:spcPts val="0"/>
              </a:spcAft>
              <a:buSzPts val="3000"/>
              <a:buFont typeface="Chango"/>
              <a:buNone/>
              <a:defRPr sz="4000">
                <a:latin typeface="Chango"/>
                <a:ea typeface="Chango"/>
                <a:cs typeface="Chango"/>
                <a:sym typeface="Chango"/>
              </a:defRPr>
            </a:lvl7pPr>
            <a:lvl8pPr lvl="7" rtl="0">
              <a:spcBef>
                <a:spcPts val="2133"/>
              </a:spcBef>
              <a:spcAft>
                <a:spcPts val="0"/>
              </a:spcAft>
              <a:buSzPts val="3000"/>
              <a:buFont typeface="Chango"/>
              <a:buNone/>
              <a:defRPr sz="4000">
                <a:latin typeface="Chango"/>
                <a:ea typeface="Chango"/>
                <a:cs typeface="Chango"/>
                <a:sym typeface="Chango"/>
              </a:defRPr>
            </a:lvl8pPr>
            <a:lvl9pPr lvl="8" rtl="0">
              <a:spcBef>
                <a:spcPts val="2133"/>
              </a:spcBef>
              <a:spcAft>
                <a:spcPts val="2133"/>
              </a:spcAft>
              <a:buSzPts val="3000"/>
              <a:buFont typeface="Chango"/>
              <a:buNone/>
              <a:defRPr sz="4000">
                <a:latin typeface="Chango"/>
                <a:ea typeface="Chango"/>
                <a:cs typeface="Chango"/>
                <a:sym typeface="Chango"/>
              </a:defRPr>
            </a:lvl9pPr>
          </a:lstStyle>
          <a:p>
            <a:endParaRPr/>
          </a:p>
        </p:txBody>
      </p:sp>
      <p:sp>
        <p:nvSpPr>
          <p:cNvPr id="193" name="Google Shape;193;p17"/>
          <p:cNvSpPr txBox="1">
            <a:spLocks noGrp="1"/>
          </p:cNvSpPr>
          <p:nvPr>
            <p:ph type="subTitle" idx="5"/>
          </p:nvPr>
        </p:nvSpPr>
        <p:spPr>
          <a:xfrm>
            <a:off x="8756100" y="5263952"/>
            <a:ext cx="2323600" cy="71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2133"/>
            </a:lvl1pPr>
            <a:lvl2pPr lvl="1" rtl="0">
              <a:spcBef>
                <a:spcPts val="2133"/>
              </a:spcBef>
              <a:spcAft>
                <a:spcPts val="0"/>
              </a:spcAft>
              <a:buSzPts val="1600"/>
              <a:buNone/>
              <a:defRPr sz="2133"/>
            </a:lvl2pPr>
            <a:lvl3pPr lvl="2" rtl="0">
              <a:spcBef>
                <a:spcPts val="2133"/>
              </a:spcBef>
              <a:spcAft>
                <a:spcPts val="0"/>
              </a:spcAft>
              <a:buSzPts val="1600"/>
              <a:buNone/>
              <a:defRPr sz="2133"/>
            </a:lvl3pPr>
            <a:lvl4pPr lvl="3" rtl="0">
              <a:spcBef>
                <a:spcPts val="2133"/>
              </a:spcBef>
              <a:spcAft>
                <a:spcPts val="0"/>
              </a:spcAft>
              <a:buSzPts val="1600"/>
              <a:buNone/>
              <a:defRPr sz="2133"/>
            </a:lvl4pPr>
            <a:lvl5pPr lvl="4" rtl="0">
              <a:spcBef>
                <a:spcPts val="2133"/>
              </a:spcBef>
              <a:spcAft>
                <a:spcPts val="0"/>
              </a:spcAft>
              <a:buSzPts val="1600"/>
              <a:buNone/>
              <a:defRPr sz="2133"/>
            </a:lvl5pPr>
            <a:lvl6pPr lvl="5" rtl="0">
              <a:spcBef>
                <a:spcPts val="2133"/>
              </a:spcBef>
              <a:spcAft>
                <a:spcPts val="0"/>
              </a:spcAft>
              <a:buSzPts val="1600"/>
              <a:buNone/>
              <a:defRPr sz="2133"/>
            </a:lvl6pPr>
            <a:lvl7pPr lvl="6" rtl="0">
              <a:spcBef>
                <a:spcPts val="2133"/>
              </a:spcBef>
              <a:spcAft>
                <a:spcPts val="0"/>
              </a:spcAft>
              <a:buSzPts val="1600"/>
              <a:buNone/>
              <a:defRPr sz="2133"/>
            </a:lvl7pPr>
            <a:lvl8pPr lvl="7" rtl="0">
              <a:spcBef>
                <a:spcPts val="2133"/>
              </a:spcBef>
              <a:spcAft>
                <a:spcPts val="0"/>
              </a:spcAft>
              <a:buSzPts val="1600"/>
              <a:buNone/>
              <a:defRPr sz="2133"/>
            </a:lvl8pPr>
            <a:lvl9pPr lvl="8" rtl="0">
              <a:spcBef>
                <a:spcPts val="2133"/>
              </a:spcBef>
              <a:spcAft>
                <a:spcPts val="2133"/>
              </a:spcAft>
              <a:buSzPts val="1600"/>
              <a:buNone/>
              <a:defRPr sz="2133"/>
            </a:lvl9pPr>
          </a:lstStyle>
          <a:p>
            <a:endParaRPr/>
          </a:p>
        </p:txBody>
      </p:sp>
      <p:sp>
        <p:nvSpPr>
          <p:cNvPr id="194" name="Google Shape;194;p17"/>
          <p:cNvSpPr txBox="1">
            <a:spLocks noGrp="1"/>
          </p:cNvSpPr>
          <p:nvPr>
            <p:ph type="subTitle" idx="6"/>
          </p:nvPr>
        </p:nvSpPr>
        <p:spPr>
          <a:xfrm>
            <a:off x="8601033" y="4302533"/>
            <a:ext cx="2605200" cy="87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Font typeface="Chango"/>
              <a:buNone/>
              <a:defRPr sz="2400">
                <a:solidFill>
                  <a:schemeClr val="accent5"/>
                </a:solidFill>
                <a:latin typeface="Chango"/>
                <a:ea typeface="Chango"/>
                <a:cs typeface="Chango"/>
                <a:sym typeface="Chango"/>
              </a:defRPr>
            </a:lvl1pPr>
            <a:lvl2pPr lvl="1" rtl="0">
              <a:spcBef>
                <a:spcPts val="2133"/>
              </a:spcBef>
              <a:spcAft>
                <a:spcPts val="0"/>
              </a:spcAft>
              <a:buSzPts val="3000"/>
              <a:buFont typeface="Chango"/>
              <a:buNone/>
              <a:defRPr sz="4000">
                <a:latin typeface="Chango"/>
                <a:ea typeface="Chango"/>
                <a:cs typeface="Chango"/>
                <a:sym typeface="Chango"/>
              </a:defRPr>
            </a:lvl2pPr>
            <a:lvl3pPr lvl="2" rtl="0">
              <a:spcBef>
                <a:spcPts val="2133"/>
              </a:spcBef>
              <a:spcAft>
                <a:spcPts val="0"/>
              </a:spcAft>
              <a:buSzPts val="3000"/>
              <a:buFont typeface="Chango"/>
              <a:buNone/>
              <a:defRPr sz="4000">
                <a:latin typeface="Chango"/>
                <a:ea typeface="Chango"/>
                <a:cs typeface="Chango"/>
                <a:sym typeface="Chango"/>
              </a:defRPr>
            </a:lvl3pPr>
            <a:lvl4pPr lvl="3" rtl="0">
              <a:spcBef>
                <a:spcPts val="2133"/>
              </a:spcBef>
              <a:spcAft>
                <a:spcPts val="0"/>
              </a:spcAft>
              <a:buSzPts val="3000"/>
              <a:buFont typeface="Chango"/>
              <a:buNone/>
              <a:defRPr sz="4000">
                <a:latin typeface="Chango"/>
                <a:ea typeface="Chango"/>
                <a:cs typeface="Chango"/>
                <a:sym typeface="Chango"/>
              </a:defRPr>
            </a:lvl4pPr>
            <a:lvl5pPr lvl="4" rtl="0">
              <a:spcBef>
                <a:spcPts val="2133"/>
              </a:spcBef>
              <a:spcAft>
                <a:spcPts val="0"/>
              </a:spcAft>
              <a:buSzPts val="3000"/>
              <a:buFont typeface="Chango"/>
              <a:buNone/>
              <a:defRPr sz="4000">
                <a:latin typeface="Chango"/>
                <a:ea typeface="Chango"/>
                <a:cs typeface="Chango"/>
                <a:sym typeface="Chango"/>
              </a:defRPr>
            </a:lvl5pPr>
            <a:lvl6pPr lvl="5" rtl="0">
              <a:spcBef>
                <a:spcPts val="2133"/>
              </a:spcBef>
              <a:spcAft>
                <a:spcPts val="0"/>
              </a:spcAft>
              <a:buSzPts val="3000"/>
              <a:buFont typeface="Chango"/>
              <a:buNone/>
              <a:defRPr sz="4000">
                <a:latin typeface="Chango"/>
                <a:ea typeface="Chango"/>
                <a:cs typeface="Chango"/>
                <a:sym typeface="Chango"/>
              </a:defRPr>
            </a:lvl6pPr>
            <a:lvl7pPr lvl="6" rtl="0">
              <a:spcBef>
                <a:spcPts val="2133"/>
              </a:spcBef>
              <a:spcAft>
                <a:spcPts val="0"/>
              </a:spcAft>
              <a:buSzPts val="3000"/>
              <a:buFont typeface="Chango"/>
              <a:buNone/>
              <a:defRPr sz="4000">
                <a:latin typeface="Chango"/>
                <a:ea typeface="Chango"/>
                <a:cs typeface="Chango"/>
                <a:sym typeface="Chango"/>
              </a:defRPr>
            </a:lvl7pPr>
            <a:lvl8pPr lvl="7" rtl="0">
              <a:spcBef>
                <a:spcPts val="2133"/>
              </a:spcBef>
              <a:spcAft>
                <a:spcPts val="0"/>
              </a:spcAft>
              <a:buSzPts val="3000"/>
              <a:buFont typeface="Chango"/>
              <a:buNone/>
              <a:defRPr sz="4000">
                <a:latin typeface="Chango"/>
                <a:ea typeface="Chango"/>
                <a:cs typeface="Chango"/>
                <a:sym typeface="Chango"/>
              </a:defRPr>
            </a:lvl8pPr>
            <a:lvl9pPr lvl="8" rtl="0">
              <a:spcBef>
                <a:spcPts val="2133"/>
              </a:spcBef>
              <a:spcAft>
                <a:spcPts val="2133"/>
              </a:spcAft>
              <a:buSzPts val="3000"/>
              <a:buFont typeface="Chango"/>
              <a:buNone/>
              <a:defRPr sz="4000">
                <a:latin typeface="Chango"/>
                <a:ea typeface="Chango"/>
                <a:cs typeface="Chango"/>
                <a:sym typeface="Chango"/>
              </a:defRPr>
            </a:lvl9pPr>
          </a:lstStyle>
          <a:p>
            <a:endParaRPr/>
          </a:p>
        </p:txBody>
      </p:sp>
      <p:sp>
        <p:nvSpPr>
          <p:cNvPr id="195" name="Google Shape;195;p17"/>
          <p:cNvSpPr/>
          <p:nvPr/>
        </p:nvSpPr>
        <p:spPr>
          <a:xfrm rot="-5400000">
            <a:off x="11919064" y="503886"/>
            <a:ext cx="131" cy="1005"/>
          </a:xfrm>
          <a:custGeom>
            <a:avLst/>
            <a:gdLst/>
            <a:ahLst/>
            <a:cxnLst/>
            <a:rect l="l" t="t" r="r" b="b"/>
            <a:pathLst>
              <a:path w="1" h="7" extrusionOk="0">
                <a:moveTo>
                  <a:pt x="0" y="6"/>
                </a:moveTo>
                <a:cubicBezTo>
                  <a:pt x="0" y="1"/>
                  <a:pt x="0" y="6"/>
                  <a:pt x="0" y="6"/>
                </a:cubicBezTo>
                <a:close/>
              </a:path>
            </a:pathLst>
          </a:custGeom>
          <a:solidFill>
            <a:srgbClr val="157FC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6" name="Google Shape;196;p17"/>
          <p:cNvSpPr/>
          <p:nvPr/>
        </p:nvSpPr>
        <p:spPr>
          <a:xfrm rot="-5400000">
            <a:off x="10997875" y="338654"/>
            <a:ext cx="1364239" cy="1023989"/>
          </a:xfrm>
          <a:custGeom>
            <a:avLst/>
            <a:gdLst/>
            <a:ahLst/>
            <a:cxnLst/>
            <a:rect l="l" t="t" r="r" b="b"/>
            <a:pathLst>
              <a:path w="10474" h="7132" extrusionOk="0">
                <a:moveTo>
                  <a:pt x="6733" y="4883"/>
                </a:moveTo>
                <a:cubicBezTo>
                  <a:pt x="6855" y="4883"/>
                  <a:pt x="6975" y="4913"/>
                  <a:pt x="7089" y="4967"/>
                </a:cubicBezTo>
                <a:cubicBezTo>
                  <a:pt x="7168" y="5001"/>
                  <a:pt x="7231" y="5070"/>
                  <a:pt x="7248" y="5161"/>
                </a:cubicBezTo>
                <a:cubicBezTo>
                  <a:pt x="7265" y="5246"/>
                  <a:pt x="7225" y="5331"/>
                  <a:pt x="7146" y="5371"/>
                </a:cubicBezTo>
                <a:cubicBezTo>
                  <a:pt x="7071" y="5395"/>
                  <a:pt x="6993" y="5411"/>
                  <a:pt x="6914" y="5411"/>
                </a:cubicBezTo>
                <a:cubicBezTo>
                  <a:pt x="6902" y="5411"/>
                  <a:pt x="6890" y="5411"/>
                  <a:pt x="6879" y="5410"/>
                </a:cubicBezTo>
                <a:cubicBezTo>
                  <a:pt x="6776" y="5410"/>
                  <a:pt x="6669" y="5405"/>
                  <a:pt x="6566" y="5393"/>
                </a:cubicBezTo>
                <a:lnTo>
                  <a:pt x="6561" y="5393"/>
                </a:lnTo>
                <a:cubicBezTo>
                  <a:pt x="6424" y="5382"/>
                  <a:pt x="6140" y="5359"/>
                  <a:pt x="6203" y="5149"/>
                </a:cubicBezTo>
                <a:cubicBezTo>
                  <a:pt x="6248" y="4990"/>
                  <a:pt x="6458" y="4916"/>
                  <a:pt x="6606" y="4894"/>
                </a:cubicBezTo>
                <a:cubicBezTo>
                  <a:pt x="6648" y="4886"/>
                  <a:pt x="6691" y="4883"/>
                  <a:pt x="6733" y="4883"/>
                </a:cubicBezTo>
                <a:close/>
                <a:moveTo>
                  <a:pt x="8270" y="5007"/>
                </a:moveTo>
                <a:cubicBezTo>
                  <a:pt x="8423" y="5007"/>
                  <a:pt x="8730" y="5047"/>
                  <a:pt x="8679" y="5285"/>
                </a:cubicBezTo>
                <a:cubicBezTo>
                  <a:pt x="8656" y="5354"/>
                  <a:pt x="8600" y="5405"/>
                  <a:pt x="8531" y="5427"/>
                </a:cubicBezTo>
                <a:cubicBezTo>
                  <a:pt x="8458" y="5450"/>
                  <a:pt x="8378" y="5462"/>
                  <a:pt x="8299" y="5462"/>
                </a:cubicBezTo>
                <a:cubicBezTo>
                  <a:pt x="8263" y="5464"/>
                  <a:pt x="8228" y="5465"/>
                  <a:pt x="8193" y="5465"/>
                </a:cubicBezTo>
                <a:cubicBezTo>
                  <a:pt x="8143" y="5465"/>
                  <a:pt x="8093" y="5462"/>
                  <a:pt x="8043" y="5456"/>
                </a:cubicBezTo>
                <a:lnTo>
                  <a:pt x="8037" y="5456"/>
                </a:lnTo>
                <a:cubicBezTo>
                  <a:pt x="7912" y="5439"/>
                  <a:pt x="7691" y="5382"/>
                  <a:pt x="7731" y="5206"/>
                </a:cubicBezTo>
                <a:cubicBezTo>
                  <a:pt x="7776" y="5001"/>
                  <a:pt x="8117" y="5013"/>
                  <a:pt x="8270" y="5007"/>
                </a:cubicBezTo>
                <a:close/>
                <a:moveTo>
                  <a:pt x="4914" y="4965"/>
                </a:moveTo>
                <a:cubicBezTo>
                  <a:pt x="5046" y="4965"/>
                  <a:pt x="5177" y="4993"/>
                  <a:pt x="5300" y="5047"/>
                </a:cubicBezTo>
                <a:cubicBezTo>
                  <a:pt x="5374" y="5087"/>
                  <a:pt x="5430" y="5155"/>
                  <a:pt x="5453" y="5240"/>
                </a:cubicBezTo>
                <a:cubicBezTo>
                  <a:pt x="5482" y="5337"/>
                  <a:pt x="5430" y="5439"/>
                  <a:pt x="5340" y="5473"/>
                </a:cubicBezTo>
                <a:cubicBezTo>
                  <a:pt x="5270" y="5492"/>
                  <a:pt x="5197" y="5501"/>
                  <a:pt x="5126" y="5501"/>
                </a:cubicBezTo>
                <a:cubicBezTo>
                  <a:pt x="5092" y="5501"/>
                  <a:pt x="5060" y="5499"/>
                  <a:pt x="5027" y="5496"/>
                </a:cubicBezTo>
                <a:cubicBezTo>
                  <a:pt x="4902" y="5496"/>
                  <a:pt x="4777" y="5484"/>
                  <a:pt x="4652" y="5479"/>
                </a:cubicBezTo>
                <a:cubicBezTo>
                  <a:pt x="4550" y="5479"/>
                  <a:pt x="4448" y="5456"/>
                  <a:pt x="4346" y="5422"/>
                </a:cubicBezTo>
                <a:cubicBezTo>
                  <a:pt x="4260" y="5376"/>
                  <a:pt x="4226" y="5274"/>
                  <a:pt x="4272" y="5189"/>
                </a:cubicBezTo>
                <a:cubicBezTo>
                  <a:pt x="4357" y="5036"/>
                  <a:pt x="4567" y="5007"/>
                  <a:pt x="4726" y="4984"/>
                </a:cubicBezTo>
                <a:cubicBezTo>
                  <a:pt x="4788" y="4972"/>
                  <a:pt x="4851" y="4965"/>
                  <a:pt x="4914" y="4965"/>
                </a:cubicBezTo>
                <a:close/>
                <a:moveTo>
                  <a:pt x="2965" y="5098"/>
                </a:moveTo>
                <a:cubicBezTo>
                  <a:pt x="3117" y="5098"/>
                  <a:pt x="3267" y="5128"/>
                  <a:pt x="3391" y="5212"/>
                </a:cubicBezTo>
                <a:cubicBezTo>
                  <a:pt x="3420" y="5234"/>
                  <a:pt x="3448" y="5257"/>
                  <a:pt x="3471" y="5280"/>
                </a:cubicBezTo>
                <a:cubicBezTo>
                  <a:pt x="3505" y="5314"/>
                  <a:pt x="3528" y="5354"/>
                  <a:pt x="3533" y="5399"/>
                </a:cubicBezTo>
                <a:cubicBezTo>
                  <a:pt x="3556" y="5507"/>
                  <a:pt x="3460" y="5575"/>
                  <a:pt x="3369" y="5598"/>
                </a:cubicBezTo>
                <a:lnTo>
                  <a:pt x="3363" y="5598"/>
                </a:lnTo>
                <a:cubicBezTo>
                  <a:pt x="3249" y="5609"/>
                  <a:pt x="3136" y="5615"/>
                  <a:pt x="3017" y="5615"/>
                </a:cubicBezTo>
                <a:cubicBezTo>
                  <a:pt x="2960" y="5618"/>
                  <a:pt x="2903" y="5619"/>
                  <a:pt x="2846" y="5619"/>
                </a:cubicBezTo>
                <a:cubicBezTo>
                  <a:pt x="2788" y="5619"/>
                  <a:pt x="2730" y="5618"/>
                  <a:pt x="2670" y="5615"/>
                </a:cubicBezTo>
                <a:cubicBezTo>
                  <a:pt x="2562" y="5609"/>
                  <a:pt x="2460" y="5581"/>
                  <a:pt x="2363" y="5524"/>
                </a:cubicBezTo>
                <a:cubicBezTo>
                  <a:pt x="2119" y="5359"/>
                  <a:pt x="2483" y="5178"/>
                  <a:pt x="2619" y="5143"/>
                </a:cubicBezTo>
                <a:cubicBezTo>
                  <a:pt x="2728" y="5116"/>
                  <a:pt x="2847" y="5098"/>
                  <a:pt x="2965" y="5098"/>
                </a:cubicBezTo>
                <a:close/>
                <a:moveTo>
                  <a:pt x="8793" y="6217"/>
                </a:moveTo>
                <a:cubicBezTo>
                  <a:pt x="8923" y="6217"/>
                  <a:pt x="9167" y="6257"/>
                  <a:pt x="9236" y="6376"/>
                </a:cubicBezTo>
                <a:cubicBezTo>
                  <a:pt x="9275" y="6444"/>
                  <a:pt x="9258" y="6529"/>
                  <a:pt x="9196" y="6569"/>
                </a:cubicBezTo>
                <a:lnTo>
                  <a:pt x="9190" y="6569"/>
                </a:lnTo>
                <a:cubicBezTo>
                  <a:pt x="9140" y="6604"/>
                  <a:pt x="9078" y="6621"/>
                  <a:pt x="9013" y="6621"/>
                </a:cubicBezTo>
                <a:cubicBezTo>
                  <a:pt x="9004" y="6621"/>
                  <a:pt x="8995" y="6621"/>
                  <a:pt x="8986" y="6620"/>
                </a:cubicBezTo>
                <a:cubicBezTo>
                  <a:pt x="8918" y="6620"/>
                  <a:pt x="8844" y="6614"/>
                  <a:pt x="8770" y="6609"/>
                </a:cubicBezTo>
                <a:cubicBezTo>
                  <a:pt x="8656" y="6597"/>
                  <a:pt x="8486" y="6586"/>
                  <a:pt x="8475" y="6455"/>
                </a:cubicBezTo>
                <a:cubicBezTo>
                  <a:pt x="8458" y="6296"/>
                  <a:pt x="8645" y="6217"/>
                  <a:pt x="8793" y="6217"/>
                </a:cubicBezTo>
                <a:close/>
                <a:moveTo>
                  <a:pt x="7469" y="6268"/>
                </a:moveTo>
                <a:cubicBezTo>
                  <a:pt x="7537" y="6268"/>
                  <a:pt x="7606" y="6274"/>
                  <a:pt x="7668" y="6291"/>
                </a:cubicBezTo>
                <a:cubicBezTo>
                  <a:pt x="7765" y="6308"/>
                  <a:pt x="7850" y="6376"/>
                  <a:pt x="7884" y="6472"/>
                </a:cubicBezTo>
                <a:cubicBezTo>
                  <a:pt x="7907" y="6546"/>
                  <a:pt x="7878" y="6620"/>
                  <a:pt x="7810" y="6660"/>
                </a:cubicBezTo>
                <a:cubicBezTo>
                  <a:pt x="7748" y="6694"/>
                  <a:pt x="7674" y="6717"/>
                  <a:pt x="7600" y="6717"/>
                </a:cubicBezTo>
                <a:cubicBezTo>
                  <a:pt x="7569" y="6719"/>
                  <a:pt x="7538" y="6720"/>
                  <a:pt x="7507" y="6720"/>
                </a:cubicBezTo>
                <a:cubicBezTo>
                  <a:pt x="7355" y="6720"/>
                  <a:pt x="7200" y="6697"/>
                  <a:pt x="7049" y="6654"/>
                </a:cubicBezTo>
                <a:cubicBezTo>
                  <a:pt x="6970" y="6631"/>
                  <a:pt x="6867" y="6592"/>
                  <a:pt x="6884" y="6489"/>
                </a:cubicBezTo>
                <a:cubicBezTo>
                  <a:pt x="6901" y="6416"/>
                  <a:pt x="6987" y="6370"/>
                  <a:pt x="7055" y="6342"/>
                </a:cubicBezTo>
                <a:cubicBezTo>
                  <a:pt x="7191" y="6296"/>
                  <a:pt x="7333" y="6268"/>
                  <a:pt x="7469" y="6268"/>
                </a:cubicBezTo>
                <a:close/>
                <a:moveTo>
                  <a:pt x="5530" y="6318"/>
                </a:moveTo>
                <a:cubicBezTo>
                  <a:pt x="5638" y="6318"/>
                  <a:pt x="5745" y="6337"/>
                  <a:pt x="5834" y="6393"/>
                </a:cubicBezTo>
                <a:cubicBezTo>
                  <a:pt x="5913" y="6433"/>
                  <a:pt x="5953" y="6524"/>
                  <a:pt x="5936" y="6609"/>
                </a:cubicBezTo>
                <a:cubicBezTo>
                  <a:pt x="5896" y="6739"/>
                  <a:pt x="5726" y="6762"/>
                  <a:pt x="5606" y="6773"/>
                </a:cubicBezTo>
                <a:cubicBezTo>
                  <a:pt x="5544" y="6780"/>
                  <a:pt x="5480" y="6783"/>
                  <a:pt x="5416" y="6783"/>
                </a:cubicBezTo>
                <a:cubicBezTo>
                  <a:pt x="5318" y="6783"/>
                  <a:pt x="5220" y="6776"/>
                  <a:pt x="5124" y="6762"/>
                </a:cubicBezTo>
                <a:cubicBezTo>
                  <a:pt x="4993" y="6745"/>
                  <a:pt x="4800" y="6643"/>
                  <a:pt x="4908" y="6501"/>
                </a:cubicBezTo>
                <a:cubicBezTo>
                  <a:pt x="4982" y="6416"/>
                  <a:pt x="5124" y="6376"/>
                  <a:pt x="5237" y="6353"/>
                </a:cubicBezTo>
                <a:cubicBezTo>
                  <a:pt x="5327" y="6334"/>
                  <a:pt x="5429" y="6318"/>
                  <a:pt x="5530" y="6318"/>
                </a:cubicBezTo>
                <a:close/>
                <a:moveTo>
                  <a:pt x="2492" y="0"/>
                </a:moveTo>
                <a:cubicBezTo>
                  <a:pt x="2400" y="0"/>
                  <a:pt x="2302" y="19"/>
                  <a:pt x="2199" y="60"/>
                </a:cubicBezTo>
                <a:cubicBezTo>
                  <a:pt x="1977" y="146"/>
                  <a:pt x="1796" y="316"/>
                  <a:pt x="1637" y="498"/>
                </a:cubicBezTo>
                <a:cubicBezTo>
                  <a:pt x="1046" y="1162"/>
                  <a:pt x="631" y="1974"/>
                  <a:pt x="370" y="2821"/>
                </a:cubicBezTo>
                <a:cubicBezTo>
                  <a:pt x="131" y="3593"/>
                  <a:pt x="7" y="4399"/>
                  <a:pt x="1" y="5206"/>
                </a:cubicBezTo>
                <a:cubicBezTo>
                  <a:pt x="1" y="5564"/>
                  <a:pt x="80" y="5944"/>
                  <a:pt x="325" y="6206"/>
                </a:cubicBezTo>
                <a:cubicBezTo>
                  <a:pt x="688" y="6592"/>
                  <a:pt x="1284" y="6597"/>
                  <a:pt x="1767" y="6717"/>
                </a:cubicBezTo>
                <a:cubicBezTo>
                  <a:pt x="2227" y="6819"/>
                  <a:pt x="2676" y="6955"/>
                  <a:pt x="3113" y="7131"/>
                </a:cubicBezTo>
                <a:lnTo>
                  <a:pt x="10474" y="7131"/>
                </a:lnTo>
                <a:cubicBezTo>
                  <a:pt x="10377" y="6688"/>
                  <a:pt x="10230" y="6257"/>
                  <a:pt x="10036" y="5848"/>
                </a:cubicBezTo>
                <a:cubicBezTo>
                  <a:pt x="9628" y="4962"/>
                  <a:pt x="9179" y="4098"/>
                  <a:pt x="8685" y="3258"/>
                </a:cubicBezTo>
                <a:cubicBezTo>
                  <a:pt x="8531" y="3002"/>
                  <a:pt x="8378" y="2696"/>
                  <a:pt x="8202" y="2389"/>
                </a:cubicBezTo>
                <a:cubicBezTo>
                  <a:pt x="7895" y="1855"/>
                  <a:pt x="7526" y="1321"/>
                  <a:pt x="7032" y="1083"/>
                </a:cubicBezTo>
                <a:cubicBezTo>
                  <a:pt x="6911" y="1026"/>
                  <a:pt x="6805" y="999"/>
                  <a:pt x="6710" y="999"/>
                </a:cubicBezTo>
                <a:cubicBezTo>
                  <a:pt x="6472" y="999"/>
                  <a:pt x="6301" y="1161"/>
                  <a:pt x="6135" y="1412"/>
                </a:cubicBezTo>
                <a:cubicBezTo>
                  <a:pt x="5859" y="1821"/>
                  <a:pt x="5372" y="2180"/>
                  <a:pt x="4876" y="2180"/>
                </a:cubicBezTo>
                <a:cubicBezTo>
                  <a:pt x="4717" y="2180"/>
                  <a:pt x="4557" y="2144"/>
                  <a:pt x="4402" y="2060"/>
                </a:cubicBezTo>
                <a:cubicBezTo>
                  <a:pt x="4153" y="1929"/>
                  <a:pt x="3971" y="1696"/>
                  <a:pt x="3823" y="1457"/>
                </a:cubicBezTo>
                <a:cubicBezTo>
                  <a:pt x="3539" y="979"/>
                  <a:pt x="3158" y="0"/>
                  <a:pt x="2492"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7" name="Google Shape;197;p17"/>
          <p:cNvSpPr/>
          <p:nvPr/>
        </p:nvSpPr>
        <p:spPr>
          <a:xfrm rot="-5400000">
            <a:off x="11843786" y="1125647"/>
            <a:ext cx="187300" cy="74947"/>
          </a:xfrm>
          <a:custGeom>
            <a:avLst/>
            <a:gdLst/>
            <a:ahLst/>
            <a:cxnLst/>
            <a:rect l="l" t="t" r="r" b="b"/>
            <a:pathLst>
              <a:path w="1438" h="522" extrusionOk="0">
                <a:moveTo>
                  <a:pt x="845" y="0"/>
                </a:moveTo>
                <a:cubicBezTo>
                  <a:pt x="728" y="0"/>
                  <a:pt x="611" y="19"/>
                  <a:pt x="506" y="45"/>
                </a:cubicBezTo>
                <a:cubicBezTo>
                  <a:pt x="364" y="80"/>
                  <a:pt x="0" y="261"/>
                  <a:pt x="250" y="426"/>
                </a:cubicBezTo>
                <a:cubicBezTo>
                  <a:pt x="341" y="483"/>
                  <a:pt x="443" y="511"/>
                  <a:pt x="551" y="517"/>
                </a:cubicBezTo>
                <a:cubicBezTo>
                  <a:pt x="611" y="520"/>
                  <a:pt x="669" y="521"/>
                  <a:pt x="727" y="521"/>
                </a:cubicBezTo>
                <a:cubicBezTo>
                  <a:pt x="785" y="521"/>
                  <a:pt x="844" y="520"/>
                  <a:pt x="903" y="517"/>
                </a:cubicBezTo>
                <a:cubicBezTo>
                  <a:pt x="1017" y="517"/>
                  <a:pt x="1130" y="511"/>
                  <a:pt x="1250" y="500"/>
                </a:cubicBezTo>
                <a:cubicBezTo>
                  <a:pt x="1341" y="477"/>
                  <a:pt x="1437" y="409"/>
                  <a:pt x="1420" y="301"/>
                </a:cubicBezTo>
                <a:cubicBezTo>
                  <a:pt x="1409" y="256"/>
                  <a:pt x="1386" y="216"/>
                  <a:pt x="1352" y="182"/>
                </a:cubicBezTo>
                <a:cubicBezTo>
                  <a:pt x="1329" y="159"/>
                  <a:pt x="1301" y="136"/>
                  <a:pt x="1278" y="119"/>
                </a:cubicBezTo>
                <a:cubicBezTo>
                  <a:pt x="1152" y="32"/>
                  <a:pt x="999" y="0"/>
                  <a:pt x="845"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8" name="Google Shape;198;p17"/>
          <p:cNvSpPr/>
          <p:nvPr/>
        </p:nvSpPr>
        <p:spPr>
          <a:xfrm rot="-5400000">
            <a:off x="11837228" y="861598"/>
            <a:ext cx="164376" cy="77101"/>
          </a:xfrm>
          <a:custGeom>
            <a:avLst/>
            <a:gdLst/>
            <a:ahLst/>
            <a:cxnLst/>
            <a:rect l="l" t="t" r="r" b="b"/>
            <a:pathLst>
              <a:path w="1262" h="537" extrusionOk="0">
                <a:moveTo>
                  <a:pt x="689" y="0"/>
                </a:moveTo>
                <a:cubicBezTo>
                  <a:pt x="626" y="0"/>
                  <a:pt x="562" y="7"/>
                  <a:pt x="500" y="19"/>
                </a:cubicBezTo>
                <a:cubicBezTo>
                  <a:pt x="347" y="42"/>
                  <a:pt x="131" y="71"/>
                  <a:pt x="46" y="224"/>
                </a:cubicBezTo>
                <a:cubicBezTo>
                  <a:pt x="0" y="309"/>
                  <a:pt x="34" y="411"/>
                  <a:pt x="120" y="457"/>
                </a:cubicBezTo>
                <a:cubicBezTo>
                  <a:pt x="222" y="491"/>
                  <a:pt x="324" y="514"/>
                  <a:pt x="426" y="514"/>
                </a:cubicBezTo>
                <a:cubicBezTo>
                  <a:pt x="551" y="519"/>
                  <a:pt x="676" y="531"/>
                  <a:pt x="801" y="531"/>
                </a:cubicBezTo>
                <a:cubicBezTo>
                  <a:pt x="834" y="534"/>
                  <a:pt x="866" y="536"/>
                  <a:pt x="900" y="536"/>
                </a:cubicBezTo>
                <a:cubicBezTo>
                  <a:pt x="971" y="536"/>
                  <a:pt x="1044" y="527"/>
                  <a:pt x="1114" y="508"/>
                </a:cubicBezTo>
                <a:cubicBezTo>
                  <a:pt x="1210" y="474"/>
                  <a:pt x="1261" y="372"/>
                  <a:pt x="1227" y="275"/>
                </a:cubicBezTo>
                <a:cubicBezTo>
                  <a:pt x="1204" y="190"/>
                  <a:pt x="1153" y="122"/>
                  <a:pt x="1074" y="82"/>
                </a:cubicBezTo>
                <a:cubicBezTo>
                  <a:pt x="955" y="28"/>
                  <a:pt x="822" y="0"/>
                  <a:pt x="689"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9" name="Google Shape;199;p17"/>
          <p:cNvSpPr/>
          <p:nvPr/>
        </p:nvSpPr>
        <p:spPr>
          <a:xfrm rot="-5400000">
            <a:off x="11833731" y="620944"/>
            <a:ext cx="146531" cy="76096"/>
          </a:xfrm>
          <a:custGeom>
            <a:avLst/>
            <a:gdLst/>
            <a:ahLst/>
            <a:cxnLst/>
            <a:rect l="l" t="t" r="r" b="b"/>
            <a:pathLst>
              <a:path w="1125" h="530" extrusionOk="0">
                <a:moveTo>
                  <a:pt x="587" y="1"/>
                </a:moveTo>
                <a:cubicBezTo>
                  <a:pt x="545" y="1"/>
                  <a:pt x="502" y="4"/>
                  <a:pt x="460" y="12"/>
                </a:cubicBezTo>
                <a:cubicBezTo>
                  <a:pt x="318" y="34"/>
                  <a:pt x="108" y="108"/>
                  <a:pt x="57" y="267"/>
                </a:cubicBezTo>
                <a:cubicBezTo>
                  <a:pt x="0" y="483"/>
                  <a:pt x="278" y="500"/>
                  <a:pt x="420" y="511"/>
                </a:cubicBezTo>
                <a:cubicBezTo>
                  <a:pt x="523" y="523"/>
                  <a:pt x="630" y="528"/>
                  <a:pt x="738" y="528"/>
                </a:cubicBezTo>
                <a:cubicBezTo>
                  <a:pt x="753" y="529"/>
                  <a:pt x="768" y="530"/>
                  <a:pt x="782" y="530"/>
                </a:cubicBezTo>
                <a:cubicBezTo>
                  <a:pt x="857" y="530"/>
                  <a:pt x="928" y="517"/>
                  <a:pt x="1000" y="489"/>
                </a:cubicBezTo>
                <a:cubicBezTo>
                  <a:pt x="1079" y="449"/>
                  <a:pt x="1125" y="364"/>
                  <a:pt x="1107" y="279"/>
                </a:cubicBezTo>
                <a:cubicBezTo>
                  <a:pt x="1085" y="188"/>
                  <a:pt x="1022" y="119"/>
                  <a:pt x="943" y="85"/>
                </a:cubicBezTo>
                <a:cubicBezTo>
                  <a:pt x="833" y="31"/>
                  <a:pt x="711" y="1"/>
                  <a:pt x="58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0" name="Google Shape;200;p17"/>
          <p:cNvSpPr/>
          <p:nvPr/>
        </p:nvSpPr>
        <p:spPr>
          <a:xfrm rot="-5400000">
            <a:off x="11852568" y="430350"/>
            <a:ext cx="135851" cy="65759"/>
          </a:xfrm>
          <a:custGeom>
            <a:avLst/>
            <a:gdLst/>
            <a:ahLst/>
            <a:cxnLst/>
            <a:rect l="l" t="t" r="r" b="b"/>
            <a:pathLst>
              <a:path w="1043" h="458" extrusionOk="0">
                <a:moveTo>
                  <a:pt x="606" y="0"/>
                </a:moveTo>
                <a:cubicBezTo>
                  <a:pt x="597" y="0"/>
                  <a:pt x="588" y="1"/>
                  <a:pt x="580" y="1"/>
                </a:cubicBezTo>
                <a:cubicBezTo>
                  <a:pt x="564" y="1"/>
                  <a:pt x="547" y="1"/>
                  <a:pt x="528" y="1"/>
                </a:cubicBezTo>
                <a:cubicBezTo>
                  <a:pt x="358" y="1"/>
                  <a:pt x="87" y="10"/>
                  <a:pt x="46" y="194"/>
                </a:cubicBezTo>
                <a:cubicBezTo>
                  <a:pt x="1" y="370"/>
                  <a:pt x="222" y="427"/>
                  <a:pt x="353" y="444"/>
                </a:cubicBezTo>
                <a:cubicBezTo>
                  <a:pt x="415" y="452"/>
                  <a:pt x="478" y="457"/>
                  <a:pt x="540" y="457"/>
                </a:cubicBezTo>
                <a:cubicBezTo>
                  <a:pt x="563" y="457"/>
                  <a:pt x="586" y="457"/>
                  <a:pt x="609" y="455"/>
                </a:cubicBezTo>
                <a:cubicBezTo>
                  <a:pt x="688" y="455"/>
                  <a:pt x="768" y="438"/>
                  <a:pt x="841" y="415"/>
                </a:cubicBezTo>
                <a:cubicBezTo>
                  <a:pt x="915" y="398"/>
                  <a:pt x="972" y="342"/>
                  <a:pt x="989" y="273"/>
                </a:cubicBezTo>
                <a:cubicBezTo>
                  <a:pt x="1043" y="53"/>
                  <a:pt x="770" y="0"/>
                  <a:pt x="606"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1" name="Google Shape;201;p17"/>
          <p:cNvSpPr/>
          <p:nvPr/>
        </p:nvSpPr>
        <p:spPr>
          <a:xfrm rot="-5400000">
            <a:off x="12033355" y="798241"/>
            <a:ext cx="150308" cy="67051"/>
          </a:xfrm>
          <a:custGeom>
            <a:avLst/>
            <a:gdLst/>
            <a:ahLst/>
            <a:cxnLst/>
            <a:rect l="l" t="t" r="r" b="b"/>
            <a:pathLst>
              <a:path w="1154" h="467" extrusionOk="0">
                <a:moveTo>
                  <a:pt x="730" y="1"/>
                </a:moveTo>
                <a:cubicBezTo>
                  <a:pt x="630" y="1"/>
                  <a:pt x="528" y="17"/>
                  <a:pt x="438" y="36"/>
                </a:cubicBezTo>
                <a:cubicBezTo>
                  <a:pt x="324" y="59"/>
                  <a:pt x="177" y="99"/>
                  <a:pt x="109" y="184"/>
                </a:cubicBezTo>
                <a:cubicBezTo>
                  <a:pt x="1" y="326"/>
                  <a:pt x="188" y="428"/>
                  <a:pt x="324" y="445"/>
                </a:cubicBezTo>
                <a:cubicBezTo>
                  <a:pt x="421" y="459"/>
                  <a:pt x="517" y="466"/>
                  <a:pt x="613" y="466"/>
                </a:cubicBezTo>
                <a:cubicBezTo>
                  <a:pt x="676" y="466"/>
                  <a:pt x="739" y="463"/>
                  <a:pt x="801" y="456"/>
                </a:cubicBezTo>
                <a:cubicBezTo>
                  <a:pt x="926" y="445"/>
                  <a:pt x="1097" y="422"/>
                  <a:pt x="1137" y="292"/>
                </a:cubicBezTo>
                <a:cubicBezTo>
                  <a:pt x="1154" y="207"/>
                  <a:pt x="1114" y="116"/>
                  <a:pt x="1034" y="76"/>
                </a:cubicBezTo>
                <a:cubicBezTo>
                  <a:pt x="946" y="20"/>
                  <a:pt x="839" y="1"/>
                  <a:pt x="73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2" name="Google Shape;202;p17"/>
          <p:cNvSpPr/>
          <p:nvPr/>
        </p:nvSpPr>
        <p:spPr>
          <a:xfrm rot="-5400000">
            <a:off x="12032595" y="538099"/>
            <a:ext cx="135460" cy="65040"/>
          </a:xfrm>
          <a:custGeom>
            <a:avLst/>
            <a:gdLst/>
            <a:ahLst/>
            <a:cxnLst/>
            <a:rect l="l" t="t" r="r" b="b"/>
            <a:pathLst>
              <a:path w="1040" h="453" extrusionOk="0">
                <a:moveTo>
                  <a:pt x="608" y="1"/>
                </a:moveTo>
                <a:cubicBezTo>
                  <a:pt x="466" y="1"/>
                  <a:pt x="324" y="29"/>
                  <a:pt x="193" y="75"/>
                </a:cubicBezTo>
                <a:cubicBezTo>
                  <a:pt x="120" y="103"/>
                  <a:pt x="34" y="149"/>
                  <a:pt x="23" y="228"/>
                </a:cubicBezTo>
                <a:cubicBezTo>
                  <a:pt x="0" y="325"/>
                  <a:pt x="103" y="364"/>
                  <a:pt x="188" y="387"/>
                </a:cubicBezTo>
                <a:cubicBezTo>
                  <a:pt x="334" y="430"/>
                  <a:pt x="488" y="453"/>
                  <a:pt x="644" y="453"/>
                </a:cubicBezTo>
                <a:cubicBezTo>
                  <a:pt x="675" y="453"/>
                  <a:pt x="707" y="452"/>
                  <a:pt x="739" y="450"/>
                </a:cubicBezTo>
                <a:cubicBezTo>
                  <a:pt x="807" y="450"/>
                  <a:pt x="881" y="427"/>
                  <a:pt x="943" y="393"/>
                </a:cubicBezTo>
                <a:cubicBezTo>
                  <a:pt x="1011" y="353"/>
                  <a:pt x="1040" y="279"/>
                  <a:pt x="1023" y="205"/>
                </a:cubicBezTo>
                <a:cubicBezTo>
                  <a:pt x="983" y="109"/>
                  <a:pt x="903" y="41"/>
                  <a:pt x="801" y="24"/>
                </a:cubicBezTo>
                <a:cubicBezTo>
                  <a:pt x="739" y="7"/>
                  <a:pt x="670" y="1"/>
                  <a:pt x="608"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3" name="Google Shape;203;p17"/>
          <p:cNvSpPr/>
          <p:nvPr/>
        </p:nvSpPr>
        <p:spPr>
          <a:xfrm rot="-5400000">
            <a:off x="12036721" y="349201"/>
            <a:ext cx="106675" cy="57431"/>
          </a:xfrm>
          <a:custGeom>
            <a:avLst/>
            <a:gdLst/>
            <a:ahLst/>
            <a:cxnLst/>
            <a:rect l="l" t="t" r="r" b="b"/>
            <a:pathLst>
              <a:path w="819" h="400" extrusionOk="0">
                <a:moveTo>
                  <a:pt x="358" y="0"/>
                </a:moveTo>
                <a:cubicBezTo>
                  <a:pt x="350" y="0"/>
                  <a:pt x="343" y="0"/>
                  <a:pt x="336" y="1"/>
                </a:cubicBezTo>
                <a:cubicBezTo>
                  <a:pt x="194" y="1"/>
                  <a:pt x="1" y="74"/>
                  <a:pt x="18" y="233"/>
                </a:cubicBezTo>
                <a:cubicBezTo>
                  <a:pt x="35" y="370"/>
                  <a:pt x="199" y="375"/>
                  <a:pt x="313" y="387"/>
                </a:cubicBezTo>
                <a:cubicBezTo>
                  <a:pt x="387" y="392"/>
                  <a:pt x="455" y="398"/>
                  <a:pt x="529" y="398"/>
                </a:cubicBezTo>
                <a:cubicBezTo>
                  <a:pt x="538" y="399"/>
                  <a:pt x="547" y="399"/>
                  <a:pt x="556" y="399"/>
                </a:cubicBezTo>
                <a:cubicBezTo>
                  <a:pt x="621" y="399"/>
                  <a:pt x="684" y="382"/>
                  <a:pt x="739" y="347"/>
                </a:cubicBezTo>
                <a:cubicBezTo>
                  <a:pt x="796" y="307"/>
                  <a:pt x="818" y="222"/>
                  <a:pt x="784" y="160"/>
                </a:cubicBezTo>
                <a:cubicBezTo>
                  <a:pt x="715" y="47"/>
                  <a:pt x="493" y="0"/>
                  <a:pt x="358"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4" name="Google Shape;204;p17"/>
          <p:cNvSpPr/>
          <p:nvPr/>
        </p:nvSpPr>
        <p:spPr>
          <a:xfrm rot="-5400000">
            <a:off x="-199052" y="393860"/>
            <a:ext cx="1311675" cy="913571"/>
          </a:xfrm>
          <a:custGeom>
            <a:avLst/>
            <a:gdLst/>
            <a:ahLst/>
            <a:cxnLst/>
            <a:rect l="l" t="t" r="r" b="b"/>
            <a:pathLst>
              <a:path w="11802" h="8220" extrusionOk="0">
                <a:moveTo>
                  <a:pt x="216" y="1"/>
                </a:moveTo>
                <a:cubicBezTo>
                  <a:pt x="85" y="415"/>
                  <a:pt x="63" y="858"/>
                  <a:pt x="34" y="1290"/>
                </a:cubicBezTo>
                <a:cubicBezTo>
                  <a:pt x="0" y="1813"/>
                  <a:pt x="23" y="2341"/>
                  <a:pt x="97" y="2858"/>
                </a:cubicBezTo>
                <a:cubicBezTo>
                  <a:pt x="227" y="3823"/>
                  <a:pt x="511" y="4794"/>
                  <a:pt x="1011" y="5635"/>
                </a:cubicBezTo>
                <a:cubicBezTo>
                  <a:pt x="2007" y="7317"/>
                  <a:pt x="4096" y="8219"/>
                  <a:pt x="5995" y="8219"/>
                </a:cubicBezTo>
                <a:cubicBezTo>
                  <a:pt x="6013" y="8219"/>
                  <a:pt x="6031" y="8219"/>
                  <a:pt x="6049" y="8219"/>
                </a:cubicBezTo>
                <a:cubicBezTo>
                  <a:pt x="6059" y="8219"/>
                  <a:pt x="6069" y="8219"/>
                  <a:pt x="6080" y="8219"/>
                </a:cubicBezTo>
                <a:cubicBezTo>
                  <a:pt x="7023" y="8219"/>
                  <a:pt x="7949" y="7964"/>
                  <a:pt x="8763" y="7492"/>
                </a:cubicBezTo>
                <a:cubicBezTo>
                  <a:pt x="10263" y="6589"/>
                  <a:pt x="11137" y="4959"/>
                  <a:pt x="11512" y="3295"/>
                </a:cubicBezTo>
                <a:cubicBezTo>
                  <a:pt x="11728" y="2318"/>
                  <a:pt x="11802" y="1313"/>
                  <a:pt x="11728" y="313"/>
                </a:cubicBezTo>
                <a:cubicBezTo>
                  <a:pt x="11717" y="211"/>
                  <a:pt x="11711" y="109"/>
                  <a:pt x="11700" y="7"/>
                </a:cubicBezTo>
                <a:lnTo>
                  <a:pt x="7963" y="7"/>
                </a:lnTo>
                <a:cubicBezTo>
                  <a:pt x="7929" y="415"/>
                  <a:pt x="7849" y="819"/>
                  <a:pt x="7724" y="1205"/>
                </a:cubicBezTo>
                <a:cubicBezTo>
                  <a:pt x="7650" y="1432"/>
                  <a:pt x="7531" y="1654"/>
                  <a:pt x="7327" y="1779"/>
                </a:cubicBezTo>
                <a:cubicBezTo>
                  <a:pt x="7233" y="1836"/>
                  <a:pt x="7130" y="1869"/>
                  <a:pt x="7029" y="1869"/>
                </a:cubicBezTo>
                <a:cubicBezTo>
                  <a:pt x="6921" y="1869"/>
                  <a:pt x="6815" y="1832"/>
                  <a:pt x="6725" y="1750"/>
                </a:cubicBezTo>
                <a:cubicBezTo>
                  <a:pt x="6543" y="1597"/>
                  <a:pt x="6463" y="1347"/>
                  <a:pt x="6441" y="1114"/>
                </a:cubicBezTo>
                <a:cubicBezTo>
                  <a:pt x="6412" y="847"/>
                  <a:pt x="6406" y="586"/>
                  <a:pt x="6412" y="319"/>
                </a:cubicBezTo>
                <a:lnTo>
                  <a:pt x="6412" y="7"/>
                </a:lnTo>
                <a:lnTo>
                  <a:pt x="3959" y="7"/>
                </a:lnTo>
                <a:cubicBezTo>
                  <a:pt x="3993" y="398"/>
                  <a:pt x="4021" y="790"/>
                  <a:pt x="4049" y="1182"/>
                </a:cubicBezTo>
                <a:cubicBezTo>
                  <a:pt x="4072" y="1460"/>
                  <a:pt x="4095" y="1739"/>
                  <a:pt x="4106" y="2017"/>
                </a:cubicBezTo>
                <a:cubicBezTo>
                  <a:pt x="4112" y="2239"/>
                  <a:pt x="4101" y="2466"/>
                  <a:pt x="3976" y="2653"/>
                </a:cubicBezTo>
                <a:cubicBezTo>
                  <a:pt x="3812" y="2885"/>
                  <a:pt x="3553" y="3019"/>
                  <a:pt x="3281" y="3019"/>
                </a:cubicBezTo>
                <a:cubicBezTo>
                  <a:pt x="3214" y="3019"/>
                  <a:pt x="3146" y="3011"/>
                  <a:pt x="3078" y="2994"/>
                </a:cubicBezTo>
                <a:cubicBezTo>
                  <a:pt x="2669" y="2892"/>
                  <a:pt x="2465" y="2460"/>
                  <a:pt x="2414" y="2074"/>
                </a:cubicBezTo>
                <a:cubicBezTo>
                  <a:pt x="2351" y="1563"/>
                  <a:pt x="2505" y="1057"/>
                  <a:pt x="2550" y="557"/>
                </a:cubicBezTo>
                <a:cubicBezTo>
                  <a:pt x="2567" y="370"/>
                  <a:pt x="2561" y="183"/>
                  <a:pt x="253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5849000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spTree>
      <p:nvGrpSpPr>
        <p:cNvPr id="1" name="Shape 205"/>
        <p:cNvGrpSpPr/>
        <p:nvPr/>
      </p:nvGrpSpPr>
      <p:grpSpPr>
        <a:xfrm>
          <a:off x="0" y="0"/>
          <a:ext cx="0" cy="0"/>
          <a:chOff x="0" y="0"/>
          <a:chExt cx="0" cy="0"/>
        </a:xfrm>
      </p:grpSpPr>
      <p:sp>
        <p:nvSpPr>
          <p:cNvPr id="206" name="Google Shape;206;p18"/>
          <p:cNvSpPr txBox="1">
            <a:spLocks noGrp="1"/>
          </p:cNvSpPr>
          <p:nvPr>
            <p:ph type="title"/>
          </p:nvPr>
        </p:nvSpPr>
        <p:spPr>
          <a:xfrm>
            <a:off x="950967" y="463299"/>
            <a:ext cx="10290000" cy="790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207" name="Google Shape;207;p18"/>
          <p:cNvSpPr txBox="1">
            <a:spLocks noGrp="1"/>
          </p:cNvSpPr>
          <p:nvPr>
            <p:ph type="subTitle" idx="1"/>
          </p:nvPr>
        </p:nvSpPr>
        <p:spPr>
          <a:xfrm>
            <a:off x="950967" y="4951167"/>
            <a:ext cx="2323600" cy="790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2133"/>
            </a:lvl1pPr>
            <a:lvl2pPr lvl="1" rtl="0">
              <a:spcBef>
                <a:spcPts val="2133"/>
              </a:spcBef>
              <a:spcAft>
                <a:spcPts val="0"/>
              </a:spcAft>
              <a:buSzPts val="1600"/>
              <a:buNone/>
              <a:defRPr sz="2133"/>
            </a:lvl2pPr>
            <a:lvl3pPr lvl="2" rtl="0">
              <a:spcBef>
                <a:spcPts val="2133"/>
              </a:spcBef>
              <a:spcAft>
                <a:spcPts val="0"/>
              </a:spcAft>
              <a:buSzPts val="1600"/>
              <a:buNone/>
              <a:defRPr sz="2133"/>
            </a:lvl3pPr>
            <a:lvl4pPr lvl="3" rtl="0">
              <a:spcBef>
                <a:spcPts val="2133"/>
              </a:spcBef>
              <a:spcAft>
                <a:spcPts val="0"/>
              </a:spcAft>
              <a:buSzPts val="1600"/>
              <a:buNone/>
              <a:defRPr sz="2133"/>
            </a:lvl4pPr>
            <a:lvl5pPr lvl="4" rtl="0">
              <a:spcBef>
                <a:spcPts val="2133"/>
              </a:spcBef>
              <a:spcAft>
                <a:spcPts val="0"/>
              </a:spcAft>
              <a:buSzPts val="1600"/>
              <a:buNone/>
              <a:defRPr sz="2133"/>
            </a:lvl5pPr>
            <a:lvl6pPr lvl="5" rtl="0">
              <a:spcBef>
                <a:spcPts val="2133"/>
              </a:spcBef>
              <a:spcAft>
                <a:spcPts val="0"/>
              </a:spcAft>
              <a:buSzPts val="1600"/>
              <a:buNone/>
              <a:defRPr sz="2133"/>
            </a:lvl6pPr>
            <a:lvl7pPr lvl="6" rtl="0">
              <a:spcBef>
                <a:spcPts val="2133"/>
              </a:spcBef>
              <a:spcAft>
                <a:spcPts val="0"/>
              </a:spcAft>
              <a:buSzPts val="1600"/>
              <a:buNone/>
              <a:defRPr sz="2133"/>
            </a:lvl7pPr>
            <a:lvl8pPr lvl="7" rtl="0">
              <a:spcBef>
                <a:spcPts val="2133"/>
              </a:spcBef>
              <a:spcAft>
                <a:spcPts val="0"/>
              </a:spcAft>
              <a:buSzPts val="1600"/>
              <a:buNone/>
              <a:defRPr sz="2133"/>
            </a:lvl8pPr>
            <a:lvl9pPr lvl="8" rtl="0">
              <a:spcBef>
                <a:spcPts val="2133"/>
              </a:spcBef>
              <a:spcAft>
                <a:spcPts val="2133"/>
              </a:spcAft>
              <a:buSzPts val="1600"/>
              <a:buNone/>
              <a:defRPr sz="2133"/>
            </a:lvl9pPr>
          </a:lstStyle>
          <a:p>
            <a:endParaRPr/>
          </a:p>
        </p:txBody>
      </p:sp>
      <p:sp>
        <p:nvSpPr>
          <p:cNvPr id="208" name="Google Shape;208;p18"/>
          <p:cNvSpPr txBox="1">
            <a:spLocks noGrp="1"/>
          </p:cNvSpPr>
          <p:nvPr>
            <p:ph type="subTitle" idx="2"/>
          </p:nvPr>
        </p:nvSpPr>
        <p:spPr>
          <a:xfrm>
            <a:off x="950967" y="4399453"/>
            <a:ext cx="2323600" cy="465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2400">
                <a:solidFill>
                  <a:schemeClr val="accent6"/>
                </a:solidFill>
                <a:latin typeface="Chango"/>
                <a:ea typeface="Chango"/>
                <a:cs typeface="Chango"/>
                <a:sym typeface="Chango"/>
              </a:defRPr>
            </a:lvl1pPr>
            <a:lvl2pPr lvl="1" rtl="0">
              <a:spcBef>
                <a:spcPts val="2133"/>
              </a:spcBef>
              <a:spcAft>
                <a:spcPts val="0"/>
              </a:spcAft>
              <a:buSzPts val="3000"/>
              <a:buNone/>
              <a:defRPr sz="4000"/>
            </a:lvl2pPr>
            <a:lvl3pPr lvl="2" rtl="0">
              <a:spcBef>
                <a:spcPts val="2133"/>
              </a:spcBef>
              <a:spcAft>
                <a:spcPts val="0"/>
              </a:spcAft>
              <a:buSzPts val="3000"/>
              <a:buNone/>
              <a:defRPr sz="4000"/>
            </a:lvl3pPr>
            <a:lvl4pPr lvl="3" rtl="0">
              <a:spcBef>
                <a:spcPts val="2133"/>
              </a:spcBef>
              <a:spcAft>
                <a:spcPts val="0"/>
              </a:spcAft>
              <a:buSzPts val="3000"/>
              <a:buNone/>
              <a:defRPr sz="4000"/>
            </a:lvl4pPr>
            <a:lvl5pPr lvl="4" rtl="0">
              <a:spcBef>
                <a:spcPts val="2133"/>
              </a:spcBef>
              <a:spcAft>
                <a:spcPts val="0"/>
              </a:spcAft>
              <a:buSzPts val="3000"/>
              <a:buNone/>
              <a:defRPr sz="4000"/>
            </a:lvl5pPr>
            <a:lvl6pPr lvl="5" rtl="0">
              <a:spcBef>
                <a:spcPts val="2133"/>
              </a:spcBef>
              <a:spcAft>
                <a:spcPts val="0"/>
              </a:spcAft>
              <a:buSzPts val="3000"/>
              <a:buNone/>
              <a:defRPr sz="4000"/>
            </a:lvl6pPr>
            <a:lvl7pPr lvl="6" rtl="0">
              <a:spcBef>
                <a:spcPts val="2133"/>
              </a:spcBef>
              <a:spcAft>
                <a:spcPts val="0"/>
              </a:spcAft>
              <a:buSzPts val="3000"/>
              <a:buNone/>
              <a:defRPr sz="4000"/>
            </a:lvl7pPr>
            <a:lvl8pPr lvl="7" rtl="0">
              <a:spcBef>
                <a:spcPts val="2133"/>
              </a:spcBef>
              <a:spcAft>
                <a:spcPts val="0"/>
              </a:spcAft>
              <a:buSzPts val="3000"/>
              <a:buNone/>
              <a:defRPr sz="4000"/>
            </a:lvl8pPr>
            <a:lvl9pPr lvl="8" rtl="0">
              <a:spcBef>
                <a:spcPts val="2133"/>
              </a:spcBef>
              <a:spcAft>
                <a:spcPts val="2133"/>
              </a:spcAft>
              <a:buSzPts val="3000"/>
              <a:buNone/>
              <a:defRPr sz="4000"/>
            </a:lvl9pPr>
          </a:lstStyle>
          <a:p>
            <a:endParaRPr/>
          </a:p>
        </p:txBody>
      </p:sp>
      <p:sp>
        <p:nvSpPr>
          <p:cNvPr id="209" name="Google Shape;209;p18"/>
          <p:cNvSpPr txBox="1">
            <a:spLocks noGrp="1"/>
          </p:cNvSpPr>
          <p:nvPr>
            <p:ph type="subTitle" idx="3"/>
          </p:nvPr>
        </p:nvSpPr>
        <p:spPr>
          <a:xfrm>
            <a:off x="3606433" y="4951167"/>
            <a:ext cx="2323600" cy="790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2133"/>
            </a:lvl1pPr>
            <a:lvl2pPr lvl="1" rtl="0">
              <a:spcBef>
                <a:spcPts val="2133"/>
              </a:spcBef>
              <a:spcAft>
                <a:spcPts val="0"/>
              </a:spcAft>
              <a:buSzPts val="1600"/>
              <a:buNone/>
              <a:defRPr sz="2133"/>
            </a:lvl2pPr>
            <a:lvl3pPr lvl="2" rtl="0">
              <a:spcBef>
                <a:spcPts val="2133"/>
              </a:spcBef>
              <a:spcAft>
                <a:spcPts val="0"/>
              </a:spcAft>
              <a:buSzPts val="1600"/>
              <a:buNone/>
              <a:defRPr sz="2133"/>
            </a:lvl3pPr>
            <a:lvl4pPr lvl="3" rtl="0">
              <a:spcBef>
                <a:spcPts val="2133"/>
              </a:spcBef>
              <a:spcAft>
                <a:spcPts val="0"/>
              </a:spcAft>
              <a:buSzPts val="1600"/>
              <a:buNone/>
              <a:defRPr sz="2133"/>
            </a:lvl4pPr>
            <a:lvl5pPr lvl="4" rtl="0">
              <a:spcBef>
                <a:spcPts val="2133"/>
              </a:spcBef>
              <a:spcAft>
                <a:spcPts val="0"/>
              </a:spcAft>
              <a:buSzPts val="1600"/>
              <a:buNone/>
              <a:defRPr sz="2133"/>
            </a:lvl5pPr>
            <a:lvl6pPr lvl="5" rtl="0">
              <a:spcBef>
                <a:spcPts val="2133"/>
              </a:spcBef>
              <a:spcAft>
                <a:spcPts val="0"/>
              </a:spcAft>
              <a:buSzPts val="1600"/>
              <a:buNone/>
              <a:defRPr sz="2133"/>
            </a:lvl6pPr>
            <a:lvl7pPr lvl="6" rtl="0">
              <a:spcBef>
                <a:spcPts val="2133"/>
              </a:spcBef>
              <a:spcAft>
                <a:spcPts val="0"/>
              </a:spcAft>
              <a:buSzPts val="1600"/>
              <a:buNone/>
              <a:defRPr sz="2133"/>
            </a:lvl7pPr>
            <a:lvl8pPr lvl="7" rtl="0">
              <a:spcBef>
                <a:spcPts val="2133"/>
              </a:spcBef>
              <a:spcAft>
                <a:spcPts val="0"/>
              </a:spcAft>
              <a:buSzPts val="1600"/>
              <a:buNone/>
              <a:defRPr sz="2133"/>
            </a:lvl8pPr>
            <a:lvl9pPr lvl="8" rtl="0">
              <a:spcBef>
                <a:spcPts val="2133"/>
              </a:spcBef>
              <a:spcAft>
                <a:spcPts val="2133"/>
              </a:spcAft>
              <a:buSzPts val="1600"/>
              <a:buNone/>
              <a:defRPr sz="2133"/>
            </a:lvl9pPr>
          </a:lstStyle>
          <a:p>
            <a:endParaRPr/>
          </a:p>
        </p:txBody>
      </p:sp>
      <p:sp>
        <p:nvSpPr>
          <p:cNvPr id="210" name="Google Shape;210;p18"/>
          <p:cNvSpPr txBox="1">
            <a:spLocks noGrp="1"/>
          </p:cNvSpPr>
          <p:nvPr>
            <p:ph type="subTitle" idx="4"/>
          </p:nvPr>
        </p:nvSpPr>
        <p:spPr>
          <a:xfrm>
            <a:off x="3606433" y="4399453"/>
            <a:ext cx="2323600" cy="465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2400">
                <a:solidFill>
                  <a:schemeClr val="accent3"/>
                </a:solidFill>
                <a:latin typeface="Chango"/>
                <a:ea typeface="Chango"/>
                <a:cs typeface="Chango"/>
                <a:sym typeface="Chango"/>
              </a:defRPr>
            </a:lvl1pPr>
            <a:lvl2pPr lvl="1" rtl="0">
              <a:spcBef>
                <a:spcPts val="0"/>
              </a:spcBef>
              <a:spcAft>
                <a:spcPts val="0"/>
              </a:spcAft>
              <a:buSzPts val="3000"/>
              <a:buNone/>
              <a:defRPr sz="4000"/>
            </a:lvl2pPr>
            <a:lvl3pPr lvl="2" rtl="0">
              <a:spcBef>
                <a:spcPts val="2133"/>
              </a:spcBef>
              <a:spcAft>
                <a:spcPts val="0"/>
              </a:spcAft>
              <a:buSzPts val="3000"/>
              <a:buNone/>
              <a:defRPr sz="4000"/>
            </a:lvl3pPr>
            <a:lvl4pPr lvl="3" rtl="0">
              <a:spcBef>
                <a:spcPts val="2133"/>
              </a:spcBef>
              <a:spcAft>
                <a:spcPts val="0"/>
              </a:spcAft>
              <a:buSzPts val="3000"/>
              <a:buNone/>
              <a:defRPr sz="4000"/>
            </a:lvl4pPr>
            <a:lvl5pPr lvl="4" rtl="0">
              <a:spcBef>
                <a:spcPts val="2133"/>
              </a:spcBef>
              <a:spcAft>
                <a:spcPts val="0"/>
              </a:spcAft>
              <a:buSzPts val="3000"/>
              <a:buNone/>
              <a:defRPr sz="4000"/>
            </a:lvl5pPr>
            <a:lvl6pPr lvl="5" rtl="0">
              <a:spcBef>
                <a:spcPts val="2133"/>
              </a:spcBef>
              <a:spcAft>
                <a:spcPts val="0"/>
              </a:spcAft>
              <a:buSzPts val="3000"/>
              <a:buNone/>
              <a:defRPr sz="4000"/>
            </a:lvl6pPr>
            <a:lvl7pPr lvl="6" rtl="0">
              <a:spcBef>
                <a:spcPts val="2133"/>
              </a:spcBef>
              <a:spcAft>
                <a:spcPts val="0"/>
              </a:spcAft>
              <a:buSzPts val="3000"/>
              <a:buNone/>
              <a:defRPr sz="4000"/>
            </a:lvl7pPr>
            <a:lvl8pPr lvl="7" rtl="0">
              <a:spcBef>
                <a:spcPts val="2133"/>
              </a:spcBef>
              <a:spcAft>
                <a:spcPts val="0"/>
              </a:spcAft>
              <a:buSzPts val="3000"/>
              <a:buNone/>
              <a:defRPr sz="4000"/>
            </a:lvl8pPr>
            <a:lvl9pPr lvl="8" rtl="0">
              <a:spcBef>
                <a:spcPts val="2133"/>
              </a:spcBef>
              <a:spcAft>
                <a:spcPts val="2133"/>
              </a:spcAft>
              <a:buSzPts val="3000"/>
              <a:buNone/>
              <a:defRPr sz="4000"/>
            </a:lvl9pPr>
          </a:lstStyle>
          <a:p>
            <a:endParaRPr/>
          </a:p>
        </p:txBody>
      </p:sp>
      <p:sp>
        <p:nvSpPr>
          <p:cNvPr id="211" name="Google Shape;211;p18"/>
          <p:cNvSpPr txBox="1">
            <a:spLocks noGrp="1"/>
          </p:cNvSpPr>
          <p:nvPr>
            <p:ph type="subTitle" idx="5"/>
          </p:nvPr>
        </p:nvSpPr>
        <p:spPr>
          <a:xfrm>
            <a:off x="6261900" y="4951167"/>
            <a:ext cx="2323600" cy="790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2133"/>
            </a:lvl1pPr>
            <a:lvl2pPr lvl="1" rtl="0">
              <a:spcBef>
                <a:spcPts val="2133"/>
              </a:spcBef>
              <a:spcAft>
                <a:spcPts val="0"/>
              </a:spcAft>
              <a:buSzPts val="1600"/>
              <a:buNone/>
              <a:defRPr sz="2133"/>
            </a:lvl2pPr>
            <a:lvl3pPr lvl="2" rtl="0">
              <a:spcBef>
                <a:spcPts val="2133"/>
              </a:spcBef>
              <a:spcAft>
                <a:spcPts val="0"/>
              </a:spcAft>
              <a:buSzPts val="1600"/>
              <a:buNone/>
              <a:defRPr sz="2133"/>
            </a:lvl3pPr>
            <a:lvl4pPr lvl="3" rtl="0">
              <a:spcBef>
                <a:spcPts val="2133"/>
              </a:spcBef>
              <a:spcAft>
                <a:spcPts val="0"/>
              </a:spcAft>
              <a:buSzPts val="1600"/>
              <a:buNone/>
              <a:defRPr sz="2133"/>
            </a:lvl4pPr>
            <a:lvl5pPr lvl="4" rtl="0">
              <a:spcBef>
                <a:spcPts val="2133"/>
              </a:spcBef>
              <a:spcAft>
                <a:spcPts val="0"/>
              </a:spcAft>
              <a:buSzPts val="1600"/>
              <a:buNone/>
              <a:defRPr sz="2133"/>
            </a:lvl5pPr>
            <a:lvl6pPr lvl="5" rtl="0">
              <a:spcBef>
                <a:spcPts val="2133"/>
              </a:spcBef>
              <a:spcAft>
                <a:spcPts val="0"/>
              </a:spcAft>
              <a:buSzPts val="1600"/>
              <a:buNone/>
              <a:defRPr sz="2133"/>
            </a:lvl6pPr>
            <a:lvl7pPr lvl="6" rtl="0">
              <a:spcBef>
                <a:spcPts val="2133"/>
              </a:spcBef>
              <a:spcAft>
                <a:spcPts val="0"/>
              </a:spcAft>
              <a:buSzPts val="1600"/>
              <a:buNone/>
              <a:defRPr sz="2133"/>
            </a:lvl7pPr>
            <a:lvl8pPr lvl="7" rtl="0">
              <a:spcBef>
                <a:spcPts val="2133"/>
              </a:spcBef>
              <a:spcAft>
                <a:spcPts val="0"/>
              </a:spcAft>
              <a:buSzPts val="1600"/>
              <a:buNone/>
              <a:defRPr sz="2133"/>
            </a:lvl8pPr>
            <a:lvl9pPr lvl="8" rtl="0">
              <a:spcBef>
                <a:spcPts val="2133"/>
              </a:spcBef>
              <a:spcAft>
                <a:spcPts val="2133"/>
              </a:spcAft>
              <a:buSzPts val="1600"/>
              <a:buNone/>
              <a:defRPr sz="2133"/>
            </a:lvl9pPr>
          </a:lstStyle>
          <a:p>
            <a:endParaRPr/>
          </a:p>
        </p:txBody>
      </p:sp>
      <p:sp>
        <p:nvSpPr>
          <p:cNvPr id="212" name="Google Shape;212;p18"/>
          <p:cNvSpPr txBox="1">
            <a:spLocks noGrp="1"/>
          </p:cNvSpPr>
          <p:nvPr>
            <p:ph type="subTitle" idx="6"/>
          </p:nvPr>
        </p:nvSpPr>
        <p:spPr>
          <a:xfrm>
            <a:off x="6261900" y="4399453"/>
            <a:ext cx="2323600" cy="465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2400">
                <a:solidFill>
                  <a:schemeClr val="accent4"/>
                </a:solidFill>
                <a:latin typeface="Chango"/>
                <a:ea typeface="Chango"/>
                <a:cs typeface="Chango"/>
                <a:sym typeface="Chango"/>
              </a:defRPr>
            </a:lvl1pPr>
            <a:lvl2pPr lvl="1" rtl="0">
              <a:spcBef>
                <a:spcPts val="2133"/>
              </a:spcBef>
              <a:spcAft>
                <a:spcPts val="0"/>
              </a:spcAft>
              <a:buSzPts val="3000"/>
              <a:buNone/>
              <a:defRPr sz="4000"/>
            </a:lvl2pPr>
            <a:lvl3pPr lvl="2" rtl="0">
              <a:spcBef>
                <a:spcPts val="2133"/>
              </a:spcBef>
              <a:spcAft>
                <a:spcPts val="0"/>
              </a:spcAft>
              <a:buSzPts val="3000"/>
              <a:buNone/>
              <a:defRPr sz="4000"/>
            </a:lvl3pPr>
            <a:lvl4pPr lvl="3" rtl="0">
              <a:spcBef>
                <a:spcPts val="2133"/>
              </a:spcBef>
              <a:spcAft>
                <a:spcPts val="0"/>
              </a:spcAft>
              <a:buSzPts val="3000"/>
              <a:buNone/>
              <a:defRPr sz="4000"/>
            </a:lvl4pPr>
            <a:lvl5pPr lvl="4" rtl="0">
              <a:spcBef>
                <a:spcPts val="2133"/>
              </a:spcBef>
              <a:spcAft>
                <a:spcPts val="0"/>
              </a:spcAft>
              <a:buSzPts val="3000"/>
              <a:buNone/>
              <a:defRPr sz="4000"/>
            </a:lvl5pPr>
            <a:lvl6pPr lvl="5" rtl="0">
              <a:spcBef>
                <a:spcPts val="2133"/>
              </a:spcBef>
              <a:spcAft>
                <a:spcPts val="0"/>
              </a:spcAft>
              <a:buSzPts val="3000"/>
              <a:buNone/>
              <a:defRPr sz="4000"/>
            </a:lvl6pPr>
            <a:lvl7pPr lvl="6" rtl="0">
              <a:spcBef>
                <a:spcPts val="2133"/>
              </a:spcBef>
              <a:spcAft>
                <a:spcPts val="0"/>
              </a:spcAft>
              <a:buSzPts val="3000"/>
              <a:buNone/>
              <a:defRPr sz="4000"/>
            </a:lvl7pPr>
            <a:lvl8pPr lvl="7" rtl="0">
              <a:spcBef>
                <a:spcPts val="2133"/>
              </a:spcBef>
              <a:spcAft>
                <a:spcPts val="0"/>
              </a:spcAft>
              <a:buSzPts val="3000"/>
              <a:buNone/>
              <a:defRPr sz="4000"/>
            </a:lvl8pPr>
            <a:lvl9pPr lvl="8" rtl="0">
              <a:spcBef>
                <a:spcPts val="2133"/>
              </a:spcBef>
              <a:spcAft>
                <a:spcPts val="2133"/>
              </a:spcAft>
              <a:buSzPts val="3000"/>
              <a:buNone/>
              <a:defRPr sz="4000"/>
            </a:lvl9pPr>
          </a:lstStyle>
          <a:p>
            <a:endParaRPr/>
          </a:p>
        </p:txBody>
      </p:sp>
      <p:sp>
        <p:nvSpPr>
          <p:cNvPr id="213" name="Google Shape;213;p18"/>
          <p:cNvSpPr txBox="1">
            <a:spLocks noGrp="1"/>
          </p:cNvSpPr>
          <p:nvPr>
            <p:ph type="subTitle" idx="7"/>
          </p:nvPr>
        </p:nvSpPr>
        <p:spPr>
          <a:xfrm>
            <a:off x="8917367" y="4951167"/>
            <a:ext cx="2323600" cy="790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2133"/>
            </a:lvl1pPr>
            <a:lvl2pPr lvl="1" rtl="0">
              <a:spcBef>
                <a:spcPts val="2133"/>
              </a:spcBef>
              <a:spcAft>
                <a:spcPts val="0"/>
              </a:spcAft>
              <a:buSzPts val="1600"/>
              <a:buNone/>
              <a:defRPr sz="2133"/>
            </a:lvl2pPr>
            <a:lvl3pPr lvl="2" rtl="0">
              <a:spcBef>
                <a:spcPts val="2133"/>
              </a:spcBef>
              <a:spcAft>
                <a:spcPts val="0"/>
              </a:spcAft>
              <a:buSzPts val="1600"/>
              <a:buNone/>
              <a:defRPr sz="2133"/>
            </a:lvl3pPr>
            <a:lvl4pPr lvl="3" rtl="0">
              <a:spcBef>
                <a:spcPts val="2133"/>
              </a:spcBef>
              <a:spcAft>
                <a:spcPts val="0"/>
              </a:spcAft>
              <a:buSzPts val="1600"/>
              <a:buNone/>
              <a:defRPr sz="2133"/>
            </a:lvl4pPr>
            <a:lvl5pPr lvl="4" rtl="0">
              <a:spcBef>
                <a:spcPts val="2133"/>
              </a:spcBef>
              <a:spcAft>
                <a:spcPts val="0"/>
              </a:spcAft>
              <a:buSzPts val="1600"/>
              <a:buNone/>
              <a:defRPr sz="2133"/>
            </a:lvl5pPr>
            <a:lvl6pPr lvl="5" rtl="0">
              <a:spcBef>
                <a:spcPts val="2133"/>
              </a:spcBef>
              <a:spcAft>
                <a:spcPts val="0"/>
              </a:spcAft>
              <a:buSzPts val="1600"/>
              <a:buNone/>
              <a:defRPr sz="2133"/>
            </a:lvl6pPr>
            <a:lvl7pPr lvl="6" rtl="0">
              <a:spcBef>
                <a:spcPts val="2133"/>
              </a:spcBef>
              <a:spcAft>
                <a:spcPts val="0"/>
              </a:spcAft>
              <a:buSzPts val="1600"/>
              <a:buNone/>
              <a:defRPr sz="2133"/>
            </a:lvl7pPr>
            <a:lvl8pPr lvl="7" rtl="0">
              <a:spcBef>
                <a:spcPts val="2133"/>
              </a:spcBef>
              <a:spcAft>
                <a:spcPts val="0"/>
              </a:spcAft>
              <a:buSzPts val="1600"/>
              <a:buNone/>
              <a:defRPr sz="2133"/>
            </a:lvl8pPr>
            <a:lvl9pPr lvl="8" rtl="0">
              <a:spcBef>
                <a:spcPts val="2133"/>
              </a:spcBef>
              <a:spcAft>
                <a:spcPts val="2133"/>
              </a:spcAft>
              <a:buSzPts val="1600"/>
              <a:buNone/>
              <a:defRPr sz="2133"/>
            </a:lvl9pPr>
          </a:lstStyle>
          <a:p>
            <a:endParaRPr/>
          </a:p>
        </p:txBody>
      </p:sp>
      <p:sp>
        <p:nvSpPr>
          <p:cNvPr id="214" name="Google Shape;214;p18"/>
          <p:cNvSpPr txBox="1">
            <a:spLocks noGrp="1"/>
          </p:cNvSpPr>
          <p:nvPr>
            <p:ph type="subTitle" idx="8"/>
          </p:nvPr>
        </p:nvSpPr>
        <p:spPr>
          <a:xfrm>
            <a:off x="8917367" y="4399453"/>
            <a:ext cx="2323600" cy="465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2400">
                <a:solidFill>
                  <a:schemeClr val="lt2"/>
                </a:solidFill>
                <a:latin typeface="Chango"/>
                <a:ea typeface="Chango"/>
                <a:cs typeface="Chango"/>
                <a:sym typeface="Chango"/>
              </a:defRPr>
            </a:lvl1pPr>
            <a:lvl2pPr lvl="1" rtl="0">
              <a:spcBef>
                <a:spcPts val="2133"/>
              </a:spcBef>
              <a:spcAft>
                <a:spcPts val="0"/>
              </a:spcAft>
              <a:buSzPts val="3000"/>
              <a:buNone/>
              <a:defRPr sz="4000"/>
            </a:lvl2pPr>
            <a:lvl3pPr lvl="2" rtl="0">
              <a:spcBef>
                <a:spcPts val="2133"/>
              </a:spcBef>
              <a:spcAft>
                <a:spcPts val="0"/>
              </a:spcAft>
              <a:buSzPts val="3000"/>
              <a:buNone/>
              <a:defRPr sz="4000"/>
            </a:lvl3pPr>
            <a:lvl4pPr lvl="3" rtl="0">
              <a:spcBef>
                <a:spcPts val="2133"/>
              </a:spcBef>
              <a:spcAft>
                <a:spcPts val="0"/>
              </a:spcAft>
              <a:buSzPts val="3000"/>
              <a:buNone/>
              <a:defRPr sz="4000"/>
            </a:lvl4pPr>
            <a:lvl5pPr lvl="4" rtl="0">
              <a:spcBef>
                <a:spcPts val="2133"/>
              </a:spcBef>
              <a:spcAft>
                <a:spcPts val="0"/>
              </a:spcAft>
              <a:buSzPts val="3000"/>
              <a:buNone/>
              <a:defRPr sz="4000"/>
            </a:lvl5pPr>
            <a:lvl6pPr lvl="5" rtl="0">
              <a:spcBef>
                <a:spcPts val="2133"/>
              </a:spcBef>
              <a:spcAft>
                <a:spcPts val="0"/>
              </a:spcAft>
              <a:buSzPts val="3000"/>
              <a:buNone/>
              <a:defRPr sz="4000"/>
            </a:lvl6pPr>
            <a:lvl7pPr lvl="6" rtl="0">
              <a:spcBef>
                <a:spcPts val="2133"/>
              </a:spcBef>
              <a:spcAft>
                <a:spcPts val="0"/>
              </a:spcAft>
              <a:buSzPts val="3000"/>
              <a:buNone/>
              <a:defRPr sz="4000"/>
            </a:lvl7pPr>
            <a:lvl8pPr lvl="7" rtl="0">
              <a:spcBef>
                <a:spcPts val="2133"/>
              </a:spcBef>
              <a:spcAft>
                <a:spcPts val="0"/>
              </a:spcAft>
              <a:buSzPts val="3000"/>
              <a:buNone/>
              <a:defRPr sz="4000"/>
            </a:lvl8pPr>
            <a:lvl9pPr lvl="8" rtl="0">
              <a:spcBef>
                <a:spcPts val="2133"/>
              </a:spcBef>
              <a:spcAft>
                <a:spcPts val="2133"/>
              </a:spcAft>
              <a:buSzPts val="3000"/>
              <a:buNone/>
              <a:defRPr sz="4000"/>
            </a:lvl9pPr>
          </a:lstStyle>
          <a:p>
            <a:endParaRPr/>
          </a:p>
        </p:txBody>
      </p:sp>
      <p:sp>
        <p:nvSpPr>
          <p:cNvPr id="215" name="Google Shape;215;p18"/>
          <p:cNvSpPr/>
          <p:nvPr/>
        </p:nvSpPr>
        <p:spPr>
          <a:xfrm>
            <a:off x="11450132" y="5828667"/>
            <a:ext cx="741904" cy="650799"/>
          </a:xfrm>
          <a:custGeom>
            <a:avLst/>
            <a:gdLst/>
            <a:ahLst/>
            <a:cxnLst/>
            <a:rect l="l" t="t" r="r" b="b"/>
            <a:pathLst>
              <a:path w="8526" h="8588" extrusionOk="0">
                <a:moveTo>
                  <a:pt x="5016" y="1"/>
                </a:moveTo>
                <a:cubicBezTo>
                  <a:pt x="4895" y="1"/>
                  <a:pt x="4774" y="27"/>
                  <a:pt x="4663" y="85"/>
                </a:cubicBezTo>
                <a:cubicBezTo>
                  <a:pt x="4413" y="221"/>
                  <a:pt x="4328" y="500"/>
                  <a:pt x="4340" y="772"/>
                </a:cubicBezTo>
                <a:cubicBezTo>
                  <a:pt x="4357" y="1312"/>
                  <a:pt x="4669" y="1795"/>
                  <a:pt x="4964" y="2226"/>
                </a:cubicBezTo>
                <a:cubicBezTo>
                  <a:pt x="5118" y="2448"/>
                  <a:pt x="5265" y="2675"/>
                  <a:pt x="5419" y="2896"/>
                </a:cubicBezTo>
                <a:cubicBezTo>
                  <a:pt x="5617" y="3169"/>
                  <a:pt x="5799" y="3453"/>
                  <a:pt x="5970" y="3748"/>
                </a:cubicBezTo>
                <a:cubicBezTo>
                  <a:pt x="6180" y="4146"/>
                  <a:pt x="6322" y="4651"/>
                  <a:pt x="6191" y="5094"/>
                </a:cubicBezTo>
                <a:cubicBezTo>
                  <a:pt x="6094" y="5322"/>
                  <a:pt x="5896" y="5492"/>
                  <a:pt x="5657" y="5549"/>
                </a:cubicBezTo>
                <a:cubicBezTo>
                  <a:pt x="5569" y="5574"/>
                  <a:pt x="5479" y="5585"/>
                  <a:pt x="5390" y="5585"/>
                </a:cubicBezTo>
                <a:cubicBezTo>
                  <a:pt x="5176" y="5585"/>
                  <a:pt x="4964" y="5520"/>
                  <a:pt x="4771" y="5424"/>
                </a:cubicBezTo>
                <a:cubicBezTo>
                  <a:pt x="4476" y="5265"/>
                  <a:pt x="4203" y="5072"/>
                  <a:pt x="3965" y="4839"/>
                </a:cubicBezTo>
                <a:cubicBezTo>
                  <a:pt x="3698" y="4606"/>
                  <a:pt x="3459" y="4345"/>
                  <a:pt x="3243" y="4061"/>
                </a:cubicBezTo>
                <a:cubicBezTo>
                  <a:pt x="3033" y="3777"/>
                  <a:pt x="2846" y="3487"/>
                  <a:pt x="2675" y="3186"/>
                </a:cubicBezTo>
                <a:cubicBezTo>
                  <a:pt x="2511" y="2913"/>
                  <a:pt x="2318" y="2647"/>
                  <a:pt x="2051" y="2476"/>
                </a:cubicBezTo>
                <a:cubicBezTo>
                  <a:pt x="1877" y="2354"/>
                  <a:pt x="1673" y="2288"/>
                  <a:pt x="1465" y="2288"/>
                </a:cubicBezTo>
                <a:cubicBezTo>
                  <a:pt x="1393" y="2288"/>
                  <a:pt x="1321" y="2295"/>
                  <a:pt x="1250" y="2311"/>
                </a:cubicBezTo>
                <a:cubicBezTo>
                  <a:pt x="966" y="2380"/>
                  <a:pt x="722" y="2573"/>
                  <a:pt x="534" y="2794"/>
                </a:cubicBezTo>
                <a:cubicBezTo>
                  <a:pt x="205" y="3203"/>
                  <a:pt x="17" y="3709"/>
                  <a:pt x="12" y="4231"/>
                </a:cubicBezTo>
                <a:cubicBezTo>
                  <a:pt x="0" y="4776"/>
                  <a:pt x="125" y="5310"/>
                  <a:pt x="375" y="5787"/>
                </a:cubicBezTo>
                <a:cubicBezTo>
                  <a:pt x="659" y="6344"/>
                  <a:pt x="1108" y="6804"/>
                  <a:pt x="1619" y="7162"/>
                </a:cubicBezTo>
                <a:cubicBezTo>
                  <a:pt x="2653" y="7894"/>
                  <a:pt x="3879" y="8224"/>
                  <a:pt x="5072" y="8587"/>
                </a:cubicBezTo>
                <a:lnTo>
                  <a:pt x="8525" y="8587"/>
                </a:lnTo>
                <a:lnTo>
                  <a:pt x="8525" y="6526"/>
                </a:lnTo>
                <a:cubicBezTo>
                  <a:pt x="8491" y="6315"/>
                  <a:pt x="8480" y="6105"/>
                  <a:pt x="8463" y="5895"/>
                </a:cubicBezTo>
                <a:cubicBezTo>
                  <a:pt x="8434" y="5577"/>
                  <a:pt x="8400" y="5259"/>
                  <a:pt x="8355" y="4935"/>
                </a:cubicBezTo>
                <a:cubicBezTo>
                  <a:pt x="8162" y="3646"/>
                  <a:pt x="7753" y="2363"/>
                  <a:pt x="6924" y="1340"/>
                </a:cubicBezTo>
                <a:cubicBezTo>
                  <a:pt x="6520" y="840"/>
                  <a:pt x="6009" y="375"/>
                  <a:pt x="5424" y="96"/>
                </a:cubicBezTo>
                <a:cubicBezTo>
                  <a:pt x="5297" y="36"/>
                  <a:pt x="5156" y="1"/>
                  <a:pt x="5016" y="1"/>
                </a:cubicBezTo>
                <a:close/>
              </a:path>
            </a:pathLst>
          </a:custGeom>
          <a:solidFill>
            <a:srgbClr val="F75D7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6" name="Google Shape;216;p18"/>
          <p:cNvSpPr/>
          <p:nvPr/>
        </p:nvSpPr>
        <p:spPr>
          <a:xfrm rot="10800000">
            <a:off x="11082062" y="6377739"/>
            <a:ext cx="1109972" cy="480795"/>
          </a:xfrm>
          <a:custGeom>
            <a:avLst/>
            <a:gdLst/>
            <a:ahLst/>
            <a:cxnLst/>
            <a:rect l="l" t="t" r="r" b="b"/>
            <a:pathLst>
              <a:path w="11695" h="5747" extrusionOk="0">
                <a:moveTo>
                  <a:pt x="0" y="1"/>
                </a:moveTo>
                <a:lnTo>
                  <a:pt x="0" y="5425"/>
                </a:lnTo>
                <a:cubicBezTo>
                  <a:pt x="463" y="5624"/>
                  <a:pt x="1017" y="5747"/>
                  <a:pt x="1677" y="5747"/>
                </a:cubicBezTo>
                <a:cubicBezTo>
                  <a:pt x="2011" y="5747"/>
                  <a:pt x="2374" y="5715"/>
                  <a:pt x="2766" y="5646"/>
                </a:cubicBezTo>
                <a:cubicBezTo>
                  <a:pt x="5617" y="5157"/>
                  <a:pt x="6078" y="4745"/>
                  <a:pt x="7076" y="4745"/>
                </a:cubicBezTo>
                <a:cubicBezTo>
                  <a:pt x="7456" y="4745"/>
                  <a:pt x="7914" y="4804"/>
                  <a:pt x="8610" y="4942"/>
                </a:cubicBezTo>
                <a:cubicBezTo>
                  <a:pt x="9049" y="5029"/>
                  <a:pt x="9423" y="5067"/>
                  <a:pt x="9742" y="5067"/>
                </a:cubicBezTo>
                <a:cubicBezTo>
                  <a:pt x="11263" y="5067"/>
                  <a:pt x="11538" y="4206"/>
                  <a:pt x="11609" y="3647"/>
                </a:cubicBezTo>
                <a:cubicBezTo>
                  <a:pt x="11694" y="2971"/>
                  <a:pt x="11047" y="1330"/>
                  <a:pt x="9757" y="506"/>
                </a:cubicBezTo>
                <a:cubicBezTo>
                  <a:pt x="9547" y="319"/>
                  <a:pt x="9320" y="148"/>
                  <a:pt x="9082" y="1"/>
                </a:cubicBezTo>
                <a:close/>
              </a:path>
            </a:pathLst>
          </a:custGeom>
          <a:solidFill>
            <a:srgbClr val="4AC7C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7" name="Google Shape;217;p18"/>
          <p:cNvSpPr/>
          <p:nvPr/>
        </p:nvSpPr>
        <p:spPr>
          <a:xfrm>
            <a:off x="0" y="1"/>
            <a:ext cx="350581" cy="6858031"/>
          </a:xfrm>
          <a:custGeom>
            <a:avLst/>
            <a:gdLst/>
            <a:ahLst/>
            <a:cxnLst/>
            <a:rect l="l" t="t" r="r" b="b"/>
            <a:pathLst>
              <a:path w="19362" h="27916" extrusionOk="0">
                <a:moveTo>
                  <a:pt x="0" y="1"/>
                </a:moveTo>
                <a:lnTo>
                  <a:pt x="0" y="27915"/>
                </a:lnTo>
                <a:lnTo>
                  <a:pt x="15590" y="27915"/>
                </a:lnTo>
                <a:cubicBezTo>
                  <a:pt x="15641" y="27876"/>
                  <a:pt x="15687" y="27836"/>
                  <a:pt x="15738" y="27790"/>
                </a:cubicBezTo>
                <a:cubicBezTo>
                  <a:pt x="16635" y="27001"/>
                  <a:pt x="17215" y="25842"/>
                  <a:pt x="17396" y="24650"/>
                </a:cubicBezTo>
                <a:cubicBezTo>
                  <a:pt x="17743" y="22389"/>
                  <a:pt x="16647" y="20191"/>
                  <a:pt x="15670" y="18255"/>
                </a:cubicBezTo>
                <a:cubicBezTo>
                  <a:pt x="14636" y="16187"/>
                  <a:pt x="13983" y="13836"/>
                  <a:pt x="14227" y="11485"/>
                </a:cubicBezTo>
                <a:cubicBezTo>
                  <a:pt x="14415" y="9633"/>
                  <a:pt x="15249" y="8049"/>
                  <a:pt x="16249" y="6538"/>
                </a:cubicBezTo>
                <a:cubicBezTo>
                  <a:pt x="16272" y="6509"/>
                  <a:pt x="16289" y="6481"/>
                  <a:pt x="16306" y="6453"/>
                </a:cubicBezTo>
                <a:cubicBezTo>
                  <a:pt x="17311" y="4953"/>
                  <a:pt x="19361" y="2977"/>
                  <a:pt x="18055" y="1023"/>
                </a:cubicBezTo>
                <a:cubicBezTo>
                  <a:pt x="17709" y="512"/>
                  <a:pt x="17197" y="205"/>
                  <a:pt x="16635"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8" name="Google Shape;218;p18"/>
          <p:cNvSpPr/>
          <p:nvPr/>
        </p:nvSpPr>
        <p:spPr>
          <a:xfrm>
            <a:off x="11216810" y="70438"/>
            <a:ext cx="271569" cy="286719"/>
          </a:xfrm>
          <a:custGeom>
            <a:avLst/>
            <a:gdLst/>
            <a:ahLst/>
            <a:cxnLst/>
            <a:rect l="l" t="t" r="r" b="b"/>
            <a:pathLst>
              <a:path w="3260" h="3442" extrusionOk="0">
                <a:moveTo>
                  <a:pt x="1652" y="1"/>
                </a:moveTo>
                <a:cubicBezTo>
                  <a:pt x="1571" y="1"/>
                  <a:pt x="1490" y="29"/>
                  <a:pt x="1421" y="96"/>
                </a:cubicBezTo>
                <a:cubicBezTo>
                  <a:pt x="1245" y="267"/>
                  <a:pt x="1216" y="574"/>
                  <a:pt x="1222" y="801"/>
                </a:cubicBezTo>
                <a:cubicBezTo>
                  <a:pt x="1239" y="1011"/>
                  <a:pt x="1284" y="1215"/>
                  <a:pt x="1364" y="1408"/>
                </a:cubicBezTo>
                <a:cubicBezTo>
                  <a:pt x="1267" y="1340"/>
                  <a:pt x="1165" y="1278"/>
                  <a:pt x="1052" y="1232"/>
                </a:cubicBezTo>
                <a:cubicBezTo>
                  <a:pt x="904" y="1172"/>
                  <a:pt x="728" y="1119"/>
                  <a:pt x="559" y="1119"/>
                </a:cubicBezTo>
                <a:cubicBezTo>
                  <a:pt x="474" y="1119"/>
                  <a:pt x="391" y="1132"/>
                  <a:pt x="313" y="1164"/>
                </a:cubicBezTo>
                <a:cubicBezTo>
                  <a:pt x="109" y="1232"/>
                  <a:pt x="1" y="1460"/>
                  <a:pt x="80" y="1658"/>
                </a:cubicBezTo>
                <a:cubicBezTo>
                  <a:pt x="171" y="1891"/>
                  <a:pt x="404" y="1976"/>
                  <a:pt x="631" y="2010"/>
                </a:cubicBezTo>
                <a:cubicBezTo>
                  <a:pt x="764" y="2033"/>
                  <a:pt x="899" y="2044"/>
                  <a:pt x="1035" y="2044"/>
                </a:cubicBezTo>
                <a:cubicBezTo>
                  <a:pt x="1142" y="2044"/>
                  <a:pt x="1250" y="2037"/>
                  <a:pt x="1358" y="2022"/>
                </a:cubicBezTo>
                <a:lnTo>
                  <a:pt x="1358" y="2022"/>
                </a:lnTo>
                <a:cubicBezTo>
                  <a:pt x="1313" y="2067"/>
                  <a:pt x="1273" y="2118"/>
                  <a:pt x="1239" y="2169"/>
                </a:cubicBezTo>
                <a:cubicBezTo>
                  <a:pt x="1171" y="2272"/>
                  <a:pt x="1120" y="2385"/>
                  <a:pt x="1086" y="2505"/>
                </a:cubicBezTo>
                <a:cubicBezTo>
                  <a:pt x="1023" y="2737"/>
                  <a:pt x="1023" y="3038"/>
                  <a:pt x="1165" y="3243"/>
                </a:cubicBezTo>
                <a:cubicBezTo>
                  <a:pt x="1264" y="3371"/>
                  <a:pt x="1414" y="3442"/>
                  <a:pt x="1570" y="3442"/>
                </a:cubicBezTo>
                <a:cubicBezTo>
                  <a:pt x="1620" y="3442"/>
                  <a:pt x="1672" y="3434"/>
                  <a:pt x="1722" y="3419"/>
                </a:cubicBezTo>
                <a:cubicBezTo>
                  <a:pt x="1949" y="3339"/>
                  <a:pt x="2119" y="3152"/>
                  <a:pt x="2170" y="2919"/>
                </a:cubicBezTo>
                <a:cubicBezTo>
                  <a:pt x="2244" y="2641"/>
                  <a:pt x="2170" y="2368"/>
                  <a:pt x="2074" y="2107"/>
                </a:cubicBezTo>
                <a:lnTo>
                  <a:pt x="2074" y="2107"/>
                </a:lnTo>
                <a:cubicBezTo>
                  <a:pt x="2107" y="2109"/>
                  <a:pt x="2140" y="2110"/>
                  <a:pt x="2172" y="2110"/>
                </a:cubicBezTo>
                <a:cubicBezTo>
                  <a:pt x="2228" y="2110"/>
                  <a:pt x="2283" y="2106"/>
                  <a:pt x="2341" y="2096"/>
                </a:cubicBezTo>
                <a:cubicBezTo>
                  <a:pt x="2477" y="2084"/>
                  <a:pt x="2613" y="2056"/>
                  <a:pt x="2744" y="2005"/>
                </a:cubicBezTo>
                <a:cubicBezTo>
                  <a:pt x="2960" y="1920"/>
                  <a:pt x="3238" y="1726"/>
                  <a:pt x="3250" y="1465"/>
                </a:cubicBezTo>
                <a:cubicBezTo>
                  <a:pt x="3260" y="1207"/>
                  <a:pt x="3006" y="1075"/>
                  <a:pt x="2781" y="1075"/>
                </a:cubicBezTo>
                <a:cubicBezTo>
                  <a:pt x="2759" y="1075"/>
                  <a:pt x="2737" y="1076"/>
                  <a:pt x="2716" y="1079"/>
                </a:cubicBezTo>
                <a:cubicBezTo>
                  <a:pt x="2500" y="1119"/>
                  <a:pt x="2295" y="1204"/>
                  <a:pt x="2119" y="1329"/>
                </a:cubicBezTo>
                <a:cubicBezTo>
                  <a:pt x="2182" y="1164"/>
                  <a:pt x="2204" y="988"/>
                  <a:pt x="2199" y="812"/>
                </a:cubicBezTo>
                <a:cubicBezTo>
                  <a:pt x="2187" y="591"/>
                  <a:pt x="2165" y="369"/>
                  <a:pt x="2017" y="193"/>
                </a:cubicBezTo>
                <a:cubicBezTo>
                  <a:pt x="1928" y="82"/>
                  <a:pt x="1789" y="1"/>
                  <a:pt x="1652"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9" name="Google Shape;219;p18"/>
          <p:cNvSpPr/>
          <p:nvPr/>
        </p:nvSpPr>
        <p:spPr>
          <a:xfrm>
            <a:off x="11640540" y="106932"/>
            <a:ext cx="222117" cy="248787"/>
          </a:xfrm>
          <a:custGeom>
            <a:avLst/>
            <a:gdLst/>
            <a:ahLst/>
            <a:cxnLst/>
            <a:rect l="l" t="t" r="r" b="b"/>
            <a:pathLst>
              <a:path w="3022" h="3385" extrusionOk="0">
                <a:moveTo>
                  <a:pt x="1526" y="0"/>
                </a:moveTo>
                <a:cubicBezTo>
                  <a:pt x="1422" y="0"/>
                  <a:pt x="1317" y="40"/>
                  <a:pt x="1233" y="119"/>
                </a:cubicBezTo>
                <a:cubicBezTo>
                  <a:pt x="1040" y="300"/>
                  <a:pt x="1028" y="607"/>
                  <a:pt x="1068" y="851"/>
                </a:cubicBezTo>
                <a:cubicBezTo>
                  <a:pt x="1091" y="987"/>
                  <a:pt x="1136" y="1118"/>
                  <a:pt x="1204" y="1237"/>
                </a:cubicBezTo>
                <a:cubicBezTo>
                  <a:pt x="1066" y="1187"/>
                  <a:pt x="921" y="1156"/>
                  <a:pt x="778" y="1156"/>
                </a:cubicBezTo>
                <a:cubicBezTo>
                  <a:pt x="629" y="1156"/>
                  <a:pt x="480" y="1190"/>
                  <a:pt x="341" y="1271"/>
                </a:cubicBezTo>
                <a:cubicBezTo>
                  <a:pt x="154" y="1385"/>
                  <a:pt x="0" y="1607"/>
                  <a:pt x="137" y="1817"/>
                </a:cubicBezTo>
                <a:cubicBezTo>
                  <a:pt x="262" y="2010"/>
                  <a:pt x="506" y="2101"/>
                  <a:pt x="722" y="2135"/>
                </a:cubicBezTo>
                <a:cubicBezTo>
                  <a:pt x="774" y="2143"/>
                  <a:pt x="828" y="2146"/>
                  <a:pt x="881" y="2146"/>
                </a:cubicBezTo>
                <a:cubicBezTo>
                  <a:pt x="984" y="2146"/>
                  <a:pt x="1089" y="2132"/>
                  <a:pt x="1193" y="2106"/>
                </a:cubicBezTo>
                <a:lnTo>
                  <a:pt x="1193" y="2106"/>
                </a:lnTo>
                <a:cubicBezTo>
                  <a:pt x="1114" y="2220"/>
                  <a:pt x="1062" y="2351"/>
                  <a:pt x="1040" y="2487"/>
                </a:cubicBezTo>
                <a:cubicBezTo>
                  <a:pt x="994" y="2731"/>
                  <a:pt x="1011" y="3009"/>
                  <a:pt x="1176" y="3208"/>
                </a:cubicBezTo>
                <a:cubicBezTo>
                  <a:pt x="1270" y="3323"/>
                  <a:pt x="1410" y="3385"/>
                  <a:pt x="1550" y="3385"/>
                </a:cubicBezTo>
                <a:cubicBezTo>
                  <a:pt x="1639" y="3385"/>
                  <a:pt x="1728" y="3361"/>
                  <a:pt x="1806" y="3310"/>
                </a:cubicBezTo>
                <a:cubicBezTo>
                  <a:pt x="2028" y="3168"/>
                  <a:pt x="2096" y="2896"/>
                  <a:pt x="2102" y="2646"/>
                </a:cubicBezTo>
                <a:cubicBezTo>
                  <a:pt x="2107" y="2396"/>
                  <a:pt x="2045" y="2152"/>
                  <a:pt x="1920" y="1930"/>
                </a:cubicBezTo>
                <a:lnTo>
                  <a:pt x="1920" y="1930"/>
                </a:lnTo>
                <a:cubicBezTo>
                  <a:pt x="1991" y="1941"/>
                  <a:pt x="2062" y="1946"/>
                  <a:pt x="2134" y="1946"/>
                </a:cubicBezTo>
                <a:cubicBezTo>
                  <a:pt x="2257" y="1946"/>
                  <a:pt x="2381" y="1931"/>
                  <a:pt x="2499" y="1902"/>
                </a:cubicBezTo>
                <a:cubicBezTo>
                  <a:pt x="2709" y="1834"/>
                  <a:pt x="2942" y="1680"/>
                  <a:pt x="2982" y="1448"/>
                </a:cubicBezTo>
                <a:cubicBezTo>
                  <a:pt x="3022" y="1271"/>
                  <a:pt x="2897" y="1101"/>
                  <a:pt x="2715" y="1078"/>
                </a:cubicBezTo>
                <a:cubicBezTo>
                  <a:pt x="2674" y="1071"/>
                  <a:pt x="2632" y="1067"/>
                  <a:pt x="2590" y="1067"/>
                </a:cubicBezTo>
                <a:cubicBezTo>
                  <a:pt x="2445" y="1067"/>
                  <a:pt x="2296" y="1107"/>
                  <a:pt x="2164" y="1146"/>
                </a:cubicBezTo>
                <a:cubicBezTo>
                  <a:pt x="2051" y="1181"/>
                  <a:pt x="1948" y="1226"/>
                  <a:pt x="1858" y="1288"/>
                </a:cubicBezTo>
                <a:cubicBezTo>
                  <a:pt x="1914" y="1146"/>
                  <a:pt x="1954" y="999"/>
                  <a:pt x="1971" y="845"/>
                </a:cubicBezTo>
                <a:cubicBezTo>
                  <a:pt x="2000" y="613"/>
                  <a:pt x="1982" y="334"/>
                  <a:pt x="1829" y="147"/>
                </a:cubicBezTo>
                <a:cubicBezTo>
                  <a:pt x="1752" y="49"/>
                  <a:pt x="1640" y="0"/>
                  <a:pt x="152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0" name="Google Shape;220;p18"/>
          <p:cNvSpPr/>
          <p:nvPr/>
        </p:nvSpPr>
        <p:spPr>
          <a:xfrm>
            <a:off x="11946478" y="2011724"/>
            <a:ext cx="242183" cy="264441"/>
          </a:xfrm>
          <a:custGeom>
            <a:avLst/>
            <a:gdLst/>
            <a:ahLst/>
            <a:cxnLst/>
            <a:rect l="l" t="t" r="r" b="b"/>
            <a:pathLst>
              <a:path w="3295" h="3598" extrusionOk="0">
                <a:moveTo>
                  <a:pt x="1394" y="1"/>
                </a:moveTo>
                <a:cubicBezTo>
                  <a:pt x="1364" y="1"/>
                  <a:pt x="1332" y="7"/>
                  <a:pt x="1301" y="20"/>
                </a:cubicBezTo>
                <a:cubicBezTo>
                  <a:pt x="1182" y="77"/>
                  <a:pt x="1114" y="202"/>
                  <a:pt x="1068" y="310"/>
                </a:cubicBezTo>
                <a:cubicBezTo>
                  <a:pt x="972" y="577"/>
                  <a:pt x="966" y="861"/>
                  <a:pt x="1057" y="1128"/>
                </a:cubicBezTo>
                <a:cubicBezTo>
                  <a:pt x="1091" y="1230"/>
                  <a:pt x="1136" y="1326"/>
                  <a:pt x="1193" y="1423"/>
                </a:cubicBezTo>
                <a:cubicBezTo>
                  <a:pt x="1050" y="1372"/>
                  <a:pt x="899" y="1342"/>
                  <a:pt x="752" y="1342"/>
                </a:cubicBezTo>
                <a:cubicBezTo>
                  <a:pt x="572" y="1342"/>
                  <a:pt x="397" y="1387"/>
                  <a:pt x="250" y="1497"/>
                </a:cubicBezTo>
                <a:cubicBezTo>
                  <a:pt x="51" y="1633"/>
                  <a:pt x="0" y="1900"/>
                  <a:pt x="137" y="2099"/>
                </a:cubicBezTo>
                <a:cubicBezTo>
                  <a:pt x="262" y="2298"/>
                  <a:pt x="489" y="2388"/>
                  <a:pt x="716" y="2400"/>
                </a:cubicBezTo>
                <a:cubicBezTo>
                  <a:pt x="729" y="2400"/>
                  <a:pt x="742" y="2400"/>
                  <a:pt x="755" y="2400"/>
                </a:cubicBezTo>
                <a:cubicBezTo>
                  <a:pt x="924" y="2400"/>
                  <a:pt x="1091" y="2366"/>
                  <a:pt x="1244" y="2298"/>
                </a:cubicBezTo>
                <a:lnTo>
                  <a:pt x="1244" y="2298"/>
                </a:lnTo>
                <a:cubicBezTo>
                  <a:pt x="1187" y="2400"/>
                  <a:pt x="1148" y="2508"/>
                  <a:pt x="1125" y="2616"/>
                </a:cubicBezTo>
                <a:cubicBezTo>
                  <a:pt x="1062" y="2871"/>
                  <a:pt x="1006" y="3178"/>
                  <a:pt x="1165" y="3405"/>
                </a:cubicBezTo>
                <a:cubicBezTo>
                  <a:pt x="1242" y="3529"/>
                  <a:pt x="1377" y="3598"/>
                  <a:pt x="1515" y="3598"/>
                </a:cubicBezTo>
                <a:cubicBezTo>
                  <a:pt x="1598" y="3598"/>
                  <a:pt x="1682" y="3572"/>
                  <a:pt x="1755" y="3519"/>
                </a:cubicBezTo>
                <a:cubicBezTo>
                  <a:pt x="1960" y="3365"/>
                  <a:pt x="2062" y="3098"/>
                  <a:pt x="2119" y="2860"/>
                </a:cubicBezTo>
                <a:cubicBezTo>
                  <a:pt x="2187" y="2599"/>
                  <a:pt x="2198" y="2326"/>
                  <a:pt x="2164" y="2059"/>
                </a:cubicBezTo>
                <a:lnTo>
                  <a:pt x="2164" y="2059"/>
                </a:lnTo>
                <a:cubicBezTo>
                  <a:pt x="2249" y="2087"/>
                  <a:pt x="2340" y="2099"/>
                  <a:pt x="2431" y="2104"/>
                </a:cubicBezTo>
                <a:cubicBezTo>
                  <a:pt x="2477" y="2110"/>
                  <a:pt x="2523" y="2112"/>
                  <a:pt x="2569" y="2112"/>
                </a:cubicBezTo>
                <a:cubicBezTo>
                  <a:pt x="2676" y="2112"/>
                  <a:pt x="2784" y="2098"/>
                  <a:pt x="2891" y="2070"/>
                </a:cubicBezTo>
                <a:cubicBezTo>
                  <a:pt x="3118" y="1991"/>
                  <a:pt x="3294" y="1764"/>
                  <a:pt x="3192" y="1519"/>
                </a:cubicBezTo>
                <a:cubicBezTo>
                  <a:pt x="3106" y="1310"/>
                  <a:pt x="2897" y="1220"/>
                  <a:pt x="2684" y="1220"/>
                </a:cubicBezTo>
                <a:cubicBezTo>
                  <a:pt x="2643" y="1220"/>
                  <a:pt x="2602" y="1223"/>
                  <a:pt x="2562" y="1230"/>
                </a:cubicBezTo>
                <a:cubicBezTo>
                  <a:pt x="2329" y="1275"/>
                  <a:pt x="2102" y="1372"/>
                  <a:pt x="1914" y="1514"/>
                </a:cubicBezTo>
                <a:cubicBezTo>
                  <a:pt x="1999" y="1025"/>
                  <a:pt x="2039" y="452"/>
                  <a:pt x="1630" y="105"/>
                </a:cubicBezTo>
                <a:cubicBezTo>
                  <a:pt x="1559" y="47"/>
                  <a:pt x="1479" y="1"/>
                  <a:pt x="139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1" name="Google Shape;221;p18"/>
          <p:cNvSpPr/>
          <p:nvPr/>
        </p:nvSpPr>
        <p:spPr>
          <a:xfrm>
            <a:off x="11454362" y="345218"/>
            <a:ext cx="249239" cy="264295"/>
          </a:xfrm>
          <a:custGeom>
            <a:avLst/>
            <a:gdLst/>
            <a:ahLst/>
            <a:cxnLst/>
            <a:rect l="l" t="t" r="r" b="b"/>
            <a:pathLst>
              <a:path w="3391" h="3596" extrusionOk="0">
                <a:moveTo>
                  <a:pt x="1642" y="0"/>
                </a:moveTo>
                <a:cubicBezTo>
                  <a:pt x="1419" y="0"/>
                  <a:pt x="1235" y="170"/>
                  <a:pt x="1165" y="386"/>
                </a:cubicBezTo>
                <a:cubicBezTo>
                  <a:pt x="1074" y="722"/>
                  <a:pt x="1131" y="1079"/>
                  <a:pt x="1312" y="1369"/>
                </a:cubicBezTo>
                <a:cubicBezTo>
                  <a:pt x="1176" y="1306"/>
                  <a:pt x="1034" y="1261"/>
                  <a:pt x="886" y="1233"/>
                </a:cubicBezTo>
                <a:cubicBezTo>
                  <a:pt x="816" y="1220"/>
                  <a:pt x="741" y="1212"/>
                  <a:pt x="666" y="1212"/>
                </a:cubicBezTo>
                <a:cubicBezTo>
                  <a:pt x="509" y="1212"/>
                  <a:pt x="350" y="1245"/>
                  <a:pt x="227" y="1329"/>
                </a:cubicBezTo>
                <a:cubicBezTo>
                  <a:pt x="0" y="1483"/>
                  <a:pt x="57" y="1749"/>
                  <a:pt x="199" y="1943"/>
                </a:cubicBezTo>
                <a:cubicBezTo>
                  <a:pt x="358" y="2147"/>
                  <a:pt x="602" y="2272"/>
                  <a:pt x="864" y="2278"/>
                </a:cubicBezTo>
                <a:cubicBezTo>
                  <a:pt x="881" y="2278"/>
                  <a:pt x="899" y="2279"/>
                  <a:pt x="916" y="2279"/>
                </a:cubicBezTo>
                <a:cubicBezTo>
                  <a:pt x="1042" y="2279"/>
                  <a:pt x="1170" y="2261"/>
                  <a:pt x="1290" y="2221"/>
                </a:cubicBezTo>
                <a:lnTo>
                  <a:pt x="1290" y="2221"/>
                </a:lnTo>
                <a:cubicBezTo>
                  <a:pt x="1170" y="2391"/>
                  <a:pt x="1085" y="2584"/>
                  <a:pt x="1051" y="2789"/>
                </a:cubicBezTo>
                <a:cubicBezTo>
                  <a:pt x="1006" y="3090"/>
                  <a:pt x="1108" y="3465"/>
                  <a:pt x="1426" y="3573"/>
                </a:cubicBezTo>
                <a:cubicBezTo>
                  <a:pt x="1472" y="3588"/>
                  <a:pt x="1518" y="3596"/>
                  <a:pt x="1564" y="3596"/>
                </a:cubicBezTo>
                <a:cubicBezTo>
                  <a:pt x="1766" y="3596"/>
                  <a:pt x="1955" y="3454"/>
                  <a:pt x="2062" y="3283"/>
                </a:cubicBezTo>
                <a:cubicBezTo>
                  <a:pt x="2181" y="3090"/>
                  <a:pt x="2198" y="2823"/>
                  <a:pt x="2198" y="2601"/>
                </a:cubicBezTo>
                <a:cubicBezTo>
                  <a:pt x="2210" y="2442"/>
                  <a:pt x="2193" y="2278"/>
                  <a:pt x="2147" y="2119"/>
                </a:cubicBezTo>
                <a:lnTo>
                  <a:pt x="2147" y="2119"/>
                </a:lnTo>
                <a:cubicBezTo>
                  <a:pt x="2289" y="2164"/>
                  <a:pt x="2437" y="2187"/>
                  <a:pt x="2584" y="2192"/>
                </a:cubicBezTo>
                <a:cubicBezTo>
                  <a:pt x="2632" y="2196"/>
                  <a:pt x="2680" y="2198"/>
                  <a:pt x="2728" y="2198"/>
                </a:cubicBezTo>
                <a:cubicBezTo>
                  <a:pt x="2905" y="2198"/>
                  <a:pt x="3081" y="2167"/>
                  <a:pt x="3215" y="2051"/>
                </a:cubicBezTo>
                <a:cubicBezTo>
                  <a:pt x="3391" y="1909"/>
                  <a:pt x="3391" y="1636"/>
                  <a:pt x="3255" y="1460"/>
                </a:cubicBezTo>
                <a:cubicBezTo>
                  <a:pt x="3131" y="1297"/>
                  <a:pt x="2950" y="1243"/>
                  <a:pt x="2761" y="1243"/>
                </a:cubicBezTo>
                <a:cubicBezTo>
                  <a:pt x="2706" y="1243"/>
                  <a:pt x="2651" y="1248"/>
                  <a:pt x="2596" y="1255"/>
                </a:cubicBezTo>
                <a:cubicBezTo>
                  <a:pt x="2420" y="1284"/>
                  <a:pt x="2255" y="1352"/>
                  <a:pt x="2107" y="1448"/>
                </a:cubicBezTo>
                <a:cubicBezTo>
                  <a:pt x="2193" y="1227"/>
                  <a:pt x="2238" y="988"/>
                  <a:pt x="2227" y="756"/>
                </a:cubicBezTo>
                <a:cubicBezTo>
                  <a:pt x="2215" y="460"/>
                  <a:pt x="2085" y="125"/>
                  <a:pt x="1784" y="23"/>
                </a:cubicBezTo>
                <a:cubicBezTo>
                  <a:pt x="1735" y="7"/>
                  <a:pt x="1687" y="0"/>
                  <a:pt x="1642"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2" name="Google Shape;222;p18"/>
          <p:cNvSpPr/>
          <p:nvPr/>
        </p:nvSpPr>
        <p:spPr>
          <a:xfrm>
            <a:off x="11404486" y="1182780"/>
            <a:ext cx="253501" cy="261721"/>
          </a:xfrm>
          <a:custGeom>
            <a:avLst/>
            <a:gdLst/>
            <a:ahLst/>
            <a:cxnLst/>
            <a:rect l="l" t="t" r="r" b="b"/>
            <a:pathLst>
              <a:path w="3449" h="3561" extrusionOk="0">
                <a:moveTo>
                  <a:pt x="1561" y="1"/>
                </a:moveTo>
                <a:cubicBezTo>
                  <a:pt x="1504" y="1"/>
                  <a:pt x="1447" y="12"/>
                  <a:pt x="1392" y="35"/>
                </a:cubicBezTo>
                <a:cubicBezTo>
                  <a:pt x="1279" y="103"/>
                  <a:pt x="1188" y="211"/>
                  <a:pt x="1154" y="341"/>
                </a:cubicBezTo>
                <a:cubicBezTo>
                  <a:pt x="1040" y="648"/>
                  <a:pt x="1046" y="989"/>
                  <a:pt x="1159" y="1295"/>
                </a:cubicBezTo>
                <a:cubicBezTo>
                  <a:pt x="1171" y="1312"/>
                  <a:pt x="1176" y="1329"/>
                  <a:pt x="1188" y="1346"/>
                </a:cubicBezTo>
                <a:cubicBezTo>
                  <a:pt x="1059" y="1299"/>
                  <a:pt x="923" y="1276"/>
                  <a:pt x="787" y="1276"/>
                </a:cubicBezTo>
                <a:cubicBezTo>
                  <a:pt x="695" y="1276"/>
                  <a:pt x="603" y="1286"/>
                  <a:pt x="512" y="1307"/>
                </a:cubicBezTo>
                <a:cubicBezTo>
                  <a:pt x="256" y="1375"/>
                  <a:pt x="1" y="1613"/>
                  <a:pt x="6" y="1897"/>
                </a:cubicBezTo>
                <a:cubicBezTo>
                  <a:pt x="18" y="2232"/>
                  <a:pt x="410" y="2340"/>
                  <a:pt x="676" y="2374"/>
                </a:cubicBezTo>
                <a:cubicBezTo>
                  <a:pt x="755" y="2384"/>
                  <a:pt x="833" y="2388"/>
                  <a:pt x="911" y="2388"/>
                </a:cubicBezTo>
                <a:cubicBezTo>
                  <a:pt x="1019" y="2388"/>
                  <a:pt x="1127" y="2380"/>
                  <a:pt x="1233" y="2363"/>
                </a:cubicBezTo>
                <a:cubicBezTo>
                  <a:pt x="1307" y="2346"/>
                  <a:pt x="1381" y="2323"/>
                  <a:pt x="1449" y="2301"/>
                </a:cubicBezTo>
                <a:lnTo>
                  <a:pt x="1449" y="2301"/>
                </a:lnTo>
                <a:cubicBezTo>
                  <a:pt x="1210" y="2653"/>
                  <a:pt x="1074" y="3170"/>
                  <a:pt x="1409" y="3454"/>
                </a:cubicBezTo>
                <a:cubicBezTo>
                  <a:pt x="1497" y="3526"/>
                  <a:pt x="1596" y="3560"/>
                  <a:pt x="1694" y="3560"/>
                </a:cubicBezTo>
                <a:cubicBezTo>
                  <a:pt x="1817" y="3560"/>
                  <a:pt x="1939" y="3506"/>
                  <a:pt x="2034" y="3408"/>
                </a:cubicBezTo>
                <a:cubicBezTo>
                  <a:pt x="2210" y="3232"/>
                  <a:pt x="2295" y="2971"/>
                  <a:pt x="2318" y="2727"/>
                </a:cubicBezTo>
                <a:cubicBezTo>
                  <a:pt x="2335" y="2494"/>
                  <a:pt x="2295" y="2267"/>
                  <a:pt x="2193" y="2056"/>
                </a:cubicBezTo>
                <a:lnTo>
                  <a:pt x="2193" y="2056"/>
                </a:lnTo>
                <a:cubicBezTo>
                  <a:pt x="2335" y="2110"/>
                  <a:pt x="2486" y="2137"/>
                  <a:pt x="2637" y="2137"/>
                </a:cubicBezTo>
                <a:cubicBezTo>
                  <a:pt x="2757" y="2137"/>
                  <a:pt x="2878" y="2120"/>
                  <a:pt x="2994" y="2085"/>
                </a:cubicBezTo>
                <a:cubicBezTo>
                  <a:pt x="3136" y="2039"/>
                  <a:pt x="3300" y="1971"/>
                  <a:pt x="3374" y="1829"/>
                </a:cubicBezTo>
                <a:cubicBezTo>
                  <a:pt x="3425" y="1733"/>
                  <a:pt x="3448" y="1613"/>
                  <a:pt x="3437" y="1506"/>
                </a:cubicBezTo>
                <a:cubicBezTo>
                  <a:pt x="3387" y="1262"/>
                  <a:pt x="3165" y="1194"/>
                  <a:pt x="2930" y="1194"/>
                </a:cubicBezTo>
                <a:cubicBezTo>
                  <a:pt x="2759" y="1194"/>
                  <a:pt x="2582" y="1230"/>
                  <a:pt x="2460" y="1261"/>
                </a:cubicBezTo>
                <a:cubicBezTo>
                  <a:pt x="2289" y="1301"/>
                  <a:pt x="2130" y="1369"/>
                  <a:pt x="1983" y="1466"/>
                </a:cubicBezTo>
                <a:cubicBezTo>
                  <a:pt x="2051" y="1267"/>
                  <a:pt x="2085" y="1057"/>
                  <a:pt x="2085" y="847"/>
                </a:cubicBezTo>
                <a:cubicBezTo>
                  <a:pt x="2091" y="563"/>
                  <a:pt x="2045" y="211"/>
                  <a:pt x="1767" y="57"/>
                </a:cubicBezTo>
                <a:cubicBezTo>
                  <a:pt x="1703" y="19"/>
                  <a:pt x="1633" y="1"/>
                  <a:pt x="156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3" name="Google Shape;223;p18"/>
          <p:cNvSpPr/>
          <p:nvPr/>
        </p:nvSpPr>
        <p:spPr>
          <a:xfrm>
            <a:off x="11399567" y="683589"/>
            <a:ext cx="789096" cy="1260100"/>
          </a:xfrm>
          <a:custGeom>
            <a:avLst/>
            <a:gdLst/>
            <a:ahLst/>
            <a:cxnLst/>
            <a:rect l="l" t="t" r="r" b="b"/>
            <a:pathLst>
              <a:path w="10736" h="17145" extrusionOk="0">
                <a:moveTo>
                  <a:pt x="5339" y="0"/>
                </a:moveTo>
                <a:cubicBezTo>
                  <a:pt x="2861" y="0"/>
                  <a:pt x="1" y="555"/>
                  <a:pt x="1069" y="3102"/>
                </a:cubicBezTo>
                <a:cubicBezTo>
                  <a:pt x="1387" y="3852"/>
                  <a:pt x="1978" y="4443"/>
                  <a:pt x="2517" y="5028"/>
                </a:cubicBezTo>
                <a:cubicBezTo>
                  <a:pt x="3630" y="6232"/>
                  <a:pt x="4806" y="7430"/>
                  <a:pt x="5516" y="8946"/>
                </a:cubicBezTo>
                <a:cubicBezTo>
                  <a:pt x="6022" y="10009"/>
                  <a:pt x="6169" y="11201"/>
                  <a:pt x="5948" y="12354"/>
                </a:cubicBezTo>
                <a:cubicBezTo>
                  <a:pt x="5823" y="12990"/>
                  <a:pt x="5567" y="13581"/>
                  <a:pt x="5351" y="14183"/>
                </a:cubicBezTo>
                <a:cubicBezTo>
                  <a:pt x="5147" y="14740"/>
                  <a:pt x="4840" y="15461"/>
                  <a:pt x="5067" y="16057"/>
                </a:cubicBezTo>
                <a:cubicBezTo>
                  <a:pt x="5323" y="16739"/>
                  <a:pt x="6095" y="17085"/>
                  <a:pt x="6754" y="17136"/>
                </a:cubicBezTo>
                <a:cubicBezTo>
                  <a:pt x="6824" y="17142"/>
                  <a:pt x="6893" y="17145"/>
                  <a:pt x="6962" y="17145"/>
                </a:cubicBezTo>
                <a:cubicBezTo>
                  <a:pt x="7577" y="17145"/>
                  <a:pt x="8175" y="16920"/>
                  <a:pt x="8640" y="16512"/>
                </a:cubicBezTo>
                <a:cubicBezTo>
                  <a:pt x="9162" y="16034"/>
                  <a:pt x="9503" y="15393"/>
                  <a:pt x="9600" y="14694"/>
                </a:cubicBezTo>
                <a:cubicBezTo>
                  <a:pt x="9798" y="13388"/>
                  <a:pt x="9168" y="12116"/>
                  <a:pt x="8606" y="10997"/>
                </a:cubicBezTo>
                <a:cubicBezTo>
                  <a:pt x="8004" y="9804"/>
                  <a:pt x="7629" y="8441"/>
                  <a:pt x="7765" y="7084"/>
                </a:cubicBezTo>
                <a:cubicBezTo>
                  <a:pt x="7879" y="6016"/>
                  <a:pt x="8356" y="5096"/>
                  <a:pt x="8935" y="4227"/>
                </a:cubicBezTo>
                <a:lnTo>
                  <a:pt x="8969" y="4176"/>
                </a:lnTo>
                <a:cubicBezTo>
                  <a:pt x="9548" y="3307"/>
                  <a:pt x="10735" y="2171"/>
                  <a:pt x="9980" y="1041"/>
                </a:cubicBezTo>
                <a:cubicBezTo>
                  <a:pt x="9577" y="439"/>
                  <a:pt x="8770" y="331"/>
                  <a:pt x="8123" y="217"/>
                </a:cubicBezTo>
                <a:cubicBezTo>
                  <a:pt x="7571" y="121"/>
                  <a:pt x="6497" y="0"/>
                  <a:pt x="5339"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6970497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four columns 2">
  <p:cSld name="Title and four columns 2">
    <p:spTree>
      <p:nvGrpSpPr>
        <p:cNvPr id="1" name="Shape 224"/>
        <p:cNvGrpSpPr/>
        <p:nvPr/>
      </p:nvGrpSpPr>
      <p:grpSpPr>
        <a:xfrm>
          <a:off x="0" y="0"/>
          <a:ext cx="0" cy="0"/>
          <a:chOff x="0" y="0"/>
          <a:chExt cx="0" cy="0"/>
        </a:xfrm>
      </p:grpSpPr>
      <p:sp>
        <p:nvSpPr>
          <p:cNvPr id="225" name="Google Shape;225;p19"/>
          <p:cNvSpPr txBox="1">
            <a:spLocks noGrp="1"/>
          </p:cNvSpPr>
          <p:nvPr>
            <p:ph type="title"/>
          </p:nvPr>
        </p:nvSpPr>
        <p:spPr>
          <a:xfrm>
            <a:off x="950967" y="463299"/>
            <a:ext cx="10290000" cy="790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226" name="Google Shape;226;p19"/>
          <p:cNvSpPr txBox="1">
            <a:spLocks noGrp="1"/>
          </p:cNvSpPr>
          <p:nvPr>
            <p:ph type="subTitle" idx="1"/>
          </p:nvPr>
        </p:nvSpPr>
        <p:spPr>
          <a:xfrm>
            <a:off x="6261900" y="2898400"/>
            <a:ext cx="2323600" cy="790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sz="2133"/>
            </a:lvl1pPr>
            <a:lvl2pPr lvl="1" rtl="0">
              <a:spcBef>
                <a:spcPts val="2133"/>
              </a:spcBef>
              <a:spcAft>
                <a:spcPts val="0"/>
              </a:spcAft>
              <a:buSzPts val="1600"/>
              <a:buNone/>
              <a:defRPr sz="2133"/>
            </a:lvl2pPr>
            <a:lvl3pPr lvl="2" rtl="0">
              <a:spcBef>
                <a:spcPts val="2133"/>
              </a:spcBef>
              <a:spcAft>
                <a:spcPts val="0"/>
              </a:spcAft>
              <a:buSzPts val="1600"/>
              <a:buNone/>
              <a:defRPr sz="2133"/>
            </a:lvl3pPr>
            <a:lvl4pPr lvl="3" rtl="0">
              <a:spcBef>
                <a:spcPts val="2133"/>
              </a:spcBef>
              <a:spcAft>
                <a:spcPts val="0"/>
              </a:spcAft>
              <a:buSzPts val="1600"/>
              <a:buNone/>
              <a:defRPr sz="2133"/>
            </a:lvl4pPr>
            <a:lvl5pPr lvl="4" rtl="0">
              <a:spcBef>
                <a:spcPts val="2133"/>
              </a:spcBef>
              <a:spcAft>
                <a:spcPts val="0"/>
              </a:spcAft>
              <a:buSzPts val="1600"/>
              <a:buNone/>
              <a:defRPr sz="2133"/>
            </a:lvl5pPr>
            <a:lvl6pPr lvl="5" rtl="0">
              <a:spcBef>
                <a:spcPts val="2133"/>
              </a:spcBef>
              <a:spcAft>
                <a:spcPts val="0"/>
              </a:spcAft>
              <a:buSzPts val="1600"/>
              <a:buNone/>
              <a:defRPr sz="2133"/>
            </a:lvl6pPr>
            <a:lvl7pPr lvl="6" rtl="0">
              <a:spcBef>
                <a:spcPts val="2133"/>
              </a:spcBef>
              <a:spcAft>
                <a:spcPts val="0"/>
              </a:spcAft>
              <a:buSzPts val="1600"/>
              <a:buNone/>
              <a:defRPr sz="2133"/>
            </a:lvl7pPr>
            <a:lvl8pPr lvl="7" rtl="0">
              <a:spcBef>
                <a:spcPts val="2133"/>
              </a:spcBef>
              <a:spcAft>
                <a:spcPts val="0"/>
              </a:spcAft>
              <a:buSzPts val="1600"/>
              <a:buNone/>
              <a:defRPr sz="2133"/>
            </a:lvl8pPr>
            <a:lvl9pPr lvl="8" rtl="0">
              <a:spcBef>
                <a:spcPts val="2133"/>
              </a:spcBef>
              <a:spcAft>
                <a:spcPts val="2133"/>
              </a:spcAft>
              <a:buSzPts val="1600"/>
              <a:buNone/>
              <a:defRPr sz="2133"/>
            </a:lvl9pPr>
          </a:lstStyle>
          <a:p>
            <a:endParaRPr/>
          </a:p>
        </p:txBody>
      </p:sp>
      <p:sp>
        <p:nvSpPr>
          <p:cNvPr id="227" name="Google Shape;227;p19"/>
          <p:cNvSpPr txBox="1">
            <a:spLocks noGrp="1"/>
          </p:cNvSpPr>
          <p:nvPr>
            <p:ph type="subTitle" idx="2"/>
          </p:nvPr>
        </p:nvSpPr>
        <p:spPr>
          <a:xfrm>
            <a:off x="6261900" y="2016900"/>
            <a:ext cx="2323600" cy="790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sz="2400">
                <a:solidFill>
                  <a:schemeClr val="accent4"/>
                </a:solidFill>
                <a:latin typeface="Chango"/>
                <a:ea typeface="Chango"/>
                <a:cs typeface="Chango"/>
                <a:sym typeface="Chango"/>
              </a:defRPr>
            </a:lvl1pPr>
            <a:lvl2pPr lvl="1" rtl="0">
              <a:spcBef>
                <a:spcPts val="2133"/>
              </a:spcBef>
              <a:spcAft>
                <a:spcPts val="0"/>
              </a:spcAft>
              <a:buSzPts val="3000"/>
              <a:buNone/>
              <a:defRPr sz="4000"/>
            </a:lvl2pPr>
            <a:lvl3pPr lvl="2" rtl="0">
              <a:spcBef>
                <a:spcPts val="2133"/>
              </a:spcBef>
              <a:spcAft>
                <a:spcPts val="0"/>
              </a:spcAft>
              <a:buSzPts val="3000"/>
              <a:buNone/>
              <a:defRPr sz="4000"/>
            </a:lvl3pPr>
            <a:lvl4pPr lvl="3" rtl="0">
              <a:spcBef>
                <a:spcPts val="2133"/>
              </a:spcBef>
              <a:spcAft>
                <a:spcPts val="0"/>
              </a:spcAft>
              <a:buSzPts val="3000"/>
              <a:buNone/>
              <a:defRPr sz="4000"/>
            </a:lvl4pPr>
            <a:lvl5pPr lvl="4" rtl="0">
              <a:spcBef>
                <a:spcPts val="2133"/>
              </a:spcBef>
              <a:spcAft>
                <a:spcPts val="0"/>
              </a:spcAft>
              <a:buSzPts val="3000"/>
              <a:buNone/>
              <a:defRPr sz="4000"/>
            </a:lvl5pPr>
            <a:lvl6pPr lvl="5" rtl="0">
              <a:spcBef>
                <a:spcPts val="2133"/>
              </a:spcBef>
              <a:spcAft>
                <a:spcPts val="0"/>
              </a:spcAft>
              <a:buSzPts val="3000"/>
              <a:buNone/>
              <a:defRPr sz="4000"/>
            </a:lvl6pPr>
            <a:lvl7pPr lvl="6" rtl="0">
              <a:spcBef>
                <a:spcPts val="2133"/>
              </a:spcBef>
              <a:spcAft>
                <a:spcPts val="0"/>
              </a:spcAft>
              <a:buSzPts val="3000"/>
              <a:buNone/>
              <a:defRPr sz="4000"/>
            </a:lvl7pPr>
            <a:lvl8pPr lvl="7" rtl="0">
              <a:spcBef>
                <a:spcPts val="2133"/>
              </a:spcBef>
              <a:spcAft>
                <a:spcPts val="0"/>
              </a:spcAft>
              <a:buSzPts val="3000"/>
              <a:buNone/>
              <a:defRPr sz="4000"/>
            </a:lvl8pPr>
            <a:lvl9pPr lvl="8" rtl="0">
              <a:spcBef>
                <a:spcPts val="2133"/>
              </a:spcBef>
              <a:spcAft>
                <a:spcPts val="2133"/>
              </a:spcAft>
              <a:buSzPts val="3000"/>
              <a:buNone/>
              <a:defRPr sz="4000"/>
            </a:lvl9pPr>
          </a:lstStyle>
          <a:p>
            <a:endParaRPr/>
          </a:p>
        </p:txBody>
      </p:sp>
      <p:sp>
        <p:nvSpPr>
          <p:cNvPr id="228" name="Google Shape;228;p19"/>
          <p:cNvSpPr txBox="1">
            <a:spLocks noGrp="1"/>
          </p:cNvSpPr>
          <p:nvPr>
            <p:ph type="subTitle" idx="3"/>
          </p:nvPr>
        </p:nvSpPr>
        <p:spPr>
          <a:xfrm>
            <a:off x="8917367" y="2898400"/>
            <a:ext cx="2323600" cy="790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sz="2133"/>
            </a:lvl1pPr>
            <a:lvl2pPr lvl="1" rtl="0">
              <a:spcBef>
                <a:spcPts val="2133"/>
              </a:spcBef>
              <a:spcAft>
                <a:spcPts val="0"/>
              </a:spcAft>
              <a:buSzPts val="1600"/>
              <a:buNone/>
              <a:defRPr sz="2133"/>
            </a:lvl2pPr>
            <a:lvl3pPr lvl="2" rtl="0">
              <a:spcBef>
                <a:spcPts val="2133"/>
              </a:spcBef>
              <a:spcAft>
                <a:spcPts val="0"/>
              </a:spcAft>
              <a:buSzPts val="1600"/>
              <a:buNone/>
              <a:defRPr sz="2133"/>
            </a:lvl3pPr>
            <a:lvl4pPr lvl="3" rtl="0">
              <a:spcBef>
                <a:spcPts val="2133"/>
              </a:spcBef>
              <a:spcAft>
                <a:spcPts val="0"/>
              </a:spcAft>
              <a:buSzPts val="1600"/>
              <a:buNone/>
              <a:defRPr sz="2133"/>
            </a:lvl4pPr>
            <a:lvl5pPr lvl="4" rtl="0">
              <a:spcBef>
                <a:spcPts val="2133"/>
              </a:spcBef>
              <a:spcAft>
                <a:spcPts val="0"/>
              </a:spcAft>
              <a:buSzPts val="1600"/>
              <a:buNone/>
              <a:defRPr sz="2133"/>
            </a:lvl5pPr>
            <a:lvl6pPr lvl="5" rtl="0">
              <a:spcBef>
                <a:spcPts val="2133"/>
              </a:spcBef>
              <a:spcAft>
                <a:spcPts val="0"/>
              </a:spcAft>
              <a:buSzPts val="1600"/>
              <a:buNone/>
              <a:defRPr sz="2133"/>
            </a:lvl6pPr>
            <a:lvl7pPr lvl="6" rtl="0">
              <a:spcBef>
                <a:spcPts val="2133"/>
              </a:spcBef>
              <a:spcAft>
                <a:spcPts val="0"/>
              </a:spcAft>
              <a:buSzPts val="1600"/>
              <a:buNone/>
              <a:defRPr sz="2133"/>
            </a:lvl7pPr>
            <a:lvl8pPr lvl="7" rtl="0">
              <a:spcBef>
                <a:spcPts val="2133"/>
              </a:spcBef>
              <a:spcAft>
                <a:spcPts val="0"/>
              </a:spcAft>
              <a:buSzPts val="1600"/>
              <a:buNone/>
              <a:defRPr sz="2133"/>
            </a:lvl8pPr>
            <a:lvl9pPr lvl="8" rtl="0">
              <a:spcBef>
                <a:spcPts val="2133"/>
              </a:spcBef>
              <a:spcAft>
                <a:spcPts val="2133"/>
              </a:spcAft>
              <a:buSzPts val="1600"/>
              <a:buNone/>
              <a:defRPr sz="2133"/>
            </a:lvl9pPr>
          </a:lstStyle>
          <a:p>
            <a:endParaRPr/>
          </a:p>
        </p:txBody>
      </p:sp>
      <p:sp>
        <p:nvSpPr>
          <p:cNvPr id="229" name="Google Shape;229;p19"/>
          <p:cNvSpPr txBox="1">
            <a:spLocks noGrp="1"/>
          </p:cNvSpPr>
          <p:nvPr>
            <p:ph type="subTitle" idx="4"/>
          </p:nvPr>
        </p:nvSpPr>
        <p:spPr>
          <a:xfrm>
            <a:off x="8917367" y="2016900"/>
            <a:ext cx="2323600" cy="790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sz="2400" b="1">
                <a:solidFill>
                  <a:schemeClr val="accent5"/>
                </a:solidFill>
                <a:latin typeface="Chango"/>
                <a:ea typeface="Chango"/>
                <a:cs typeface="Chango"/>
                <a:sym typeface="Chango"/>
              </a:defRPr>
            </a:lvl1pPr>
            <a:lvl2pPr lvl="1" rtl="0">
              <a:spcBef>
                <a:spcPts val="0"/>
              </a:spcBef>
              <a:spcAft>
                <a:spcPts val="0"/>
              </a:spcAft>
              <a:buSzPts val="3000"/>
              <a:buNone/>
              <a:defRPr sz="4000"/>
            </a:lvl2pPr>
            <a:lvl3pPr lvl="2" rtl="0">
              <a:spcBef>
                <a:spcPts val="2133"/>
              </a:spcBef>
              <a:spcAft>
                <a:spcPts val="0"/>
              </a:spcAft>
              <a:buSzPts val="3000"/>
              <a:buNone/>
              <a:defRPr sz="4000"/>
            </a:lvl3pPr>
            <a:lvl4pPr lvl="3" rtl="0">
              <a:spcBef>
                <a:spcPts val="2133"/>
              </a:spcBef>
              <a:spcAft>
                <a:spcPts val="0"/>
              </a:spcAft>
              <a:buSzPts val="3000"/>
              <a:buNone/>
              <a:defRPr sz="4000"/>
            </a:lvl4pPr>
            <a:lvl5pPr lvl="4" rtl="0">
              <a:spcBef>
                <a:spcPts val="2133"/>
              </a:spcBef>
              <a:spcAft>
                <a:spcPts val="0"/>
              </a:spcAft>
              <a:buSzPts val="3000"/>
              <a:buNone/>
              <a:defRPr sz="4000"/>
            </a:lvl5pPr>
            <a:lvl6pPr lvl="5" rtl="0">
              <a:spcBef>
                <a:spcPts val="2133"/>
              </a:spcBef>
              <a:spcAft>
                <a:spcPts val="0"/>
              </a:spcAft>
              <a:buSzPts val="3000"/>
              <a:buNone/>
              <a:defRPr sz="4000"/>
            </a:lvl6pPr>
            <a:lvl7pPr lvl="6" rtl="0">
              <a:spcBef>
                <a:spcPts val="2133"/>
              </a:spcBef>
              <a:spcAft>
                <a:spcPts val="0"/>
              </a:spcAft>
              <a:buSzPts val="3000"/>
              <a:buNone/>
              <a:defRPr sz="4000"/>
            </a:lvl7pPr>
            <a:lvl8pPr lvl="7" rtl="0">
              <a:spcBef>
                <a:spcPts val="2133"/>
              </a:spcBef>
              <a:spcAft>
                <a:spcPts val="0"/>
              </a:spcAft>
              <a:buSzPts val="3000"/>
              <a:buNone/>
              <a:defRPr sz="4000"/>
            </a:lvl8pPr>
            <a:lvl9pPr lvl="8" rtl="0">
              <a:spcBef>
                <a:spcPts val="2133"/>
              </a:spcBef>
              <a:spcAft>
                <a:spcPts val="2133"/>
              </a:spcAft>
              <a:buSzPts val="3000"/>
              <a:buNone/>
              <a:defRPr sz="4000"/>
            </a:lvl9pPr>
          </a:lstStyle>
          <a:p>
            <a:endParaRPr/>
          </a:p>
        </p:txBody>
      </p:sp>
      <p:sp>
        <p:nvSpPr>
          <p:cNvPr id="230" name="Google Shape;230;p19"/>
          <p:cNvSpPr txBox="1">
            <a:spLocks noGrp="1"/>
          </p:cNvSpPr>
          <p:nvPr>
            <p:ph type="subTitle" idx="5"/>
          </p:nvPr>
        </p:nvSpPr>
        <p:spPr>
          <a:xfrm>
            <a:off x="6261900" y="5211533"/>
            <a:ext cx="2323600" cy="790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sz="2133"/>
            </a:lvl1pPr>
            <a:lvl2pPr lvl="1" rtl="0">
              <a:spcBef>
                <a:spcPts val="2133"/>
              </a:spcBef>
              <a:spcAft>
                <a:spcPts val="0"/>
              </a:spcAft>
              <a:buSzPts val="1600"/>
              <a:buNone/>
              <a:defRPr sz="2133"/>
            </a:lvl2pPr>
            <a:lvl3pPr lvl="2" rtl="0">
              <a:spcBef>
                <a:spcPts val="2133"/>
              </a:spcBef>
              <a:spcAft>
                <a:spcPts val="0"/>
              </a:spcAft>
              <a:buSzPts val="1600"/>
              <a:buNone/>
              <a:defRPr sz="2133"/>
            </a:lvl3pPr>
            <a:lvl4pPr lvl="3" rtl="0">
              <a:spcBef>
                <a:spcPts val="2133"/>
              </a:spcBef>
              <a:spcAft>
                <a:spcPts val="0"/>
              </a:spcAft>
              <a:buSzPts val="1600"/>
              <a:buNone/>
              <a:defRPr sz="2133"/>
            </a:lvl4pPr>
            <a:lvl5pPr lvl="4" rtl="0">
              <a:spcBef>
                <a:spcPts val="2133"/>
              </a:spcBef>
              <a:spcAft>
                <a:spcPts val="0"/>
              </a:spcAft>
              <a:buSzPts val="1600"/>
              <a:buNone/>
              <a:defRPr sz="2133"/>
            </a:lvl5pPr>
            <a:lvl6pPr lvl="5" rtl="0">
              <a:spcBef>
                <a:spcPts val="2133"/>
              </a:spcBef>
              <a:spcAft>
                <a:spcPts val="0"/>
              </a:spcAft>
              <a:buSzPts val="1600"/>
              <a:buNone/>
              <a:defRPr sz="2133"/>
            </a:lvl6pPr>
            <a:lvl7pPr lvl="6" rtl="0">
              <a:spcBef>
                <a:spcPts val="2133"/>
              </a:spcBef>
              <a:spcAft>
                <a:spcPts val="0"/>
              </a:spcAft>
              <a:buSzPts val="1600"/>
              <a:buNone/>
              <a:defRPr sz="2133"/>
            </a:lvl7pPr>
            <a:lvl8pPr lvl="7" rtl="0">
              <a:spcBef>
                <a:spcPts val="2133"/>
              </a:spcBef>
              <a:spcAft>
                <a:spcPts val="0"/>
              </a:spcAft>
              <a:buSzPts val="1600"/>
              <a:buNone/>
              <a:defRPr sz="2133"/>
            </a:lvl8pPr>
            <a:lvl9pPr lvl="8" rtl="0">
              <a:spcBef>
                <a:spcPts val="2133"/>
              </a:spcBef>
              <a:spcAft>
                <a:spcPts val="2133"/>
              </a:spcAft>
              <a:buSzPts val="1600"/>
              <a:buNone/>
              <a:defRPr sz="2133"/>
            </a:lvl9pPr>
          </a:lstStyle>
          <a:p>
            <a:endParaRPr/>
          </a:p>
        </p:txBody>
      </p:sp>
      <p:sp>
        <p:nvSpPr>
          <p:cNvPr id="231" name="Google Shape;231;p19"/>
          <p:cNvSpPr txBox="1">
            <a:spLocks noGrp="1"/>
          </p:cNvSpPr>
          <p:nvPr>
            <p:ph type="subTitle" idx="6"/>
          </p:nvPr>
        </p:nvSpPr>
        <p:spPr>
          <a:xfrm>
            <a:off x="6261900" y="4330033"/>
            <a:ext cx="2323600" cy="790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sz="2400">
                <a:solidFill>
                  <a:schemeClr val="accent3"/>
                </a:solidFill>
                <a:latin typeface="Chango"/>
                <a:ea typeface="Chango"/>
                <a:cs typeface="Chango"/>
                <a:sym typeface="Chango"/>
              </a:defRPr>
            </a:lvl1pPr>
            <a:lvl2pPr lvl="1" rtl="0">
              <a:spcBef>
                <a:spcPts val="2133"/>
              </a:spcBef>
              <a:spcAft>
                <a:spcPts val="0"/>
              </a:spcAft>
              <a:buSzPts val="3000"/>
              <a:buNone/>
              <a:defRPr sz="4000"/>
            </a:lvl2pPr>
            <a:lvl3pPr lvl="2" rtl="0">
              <a:spcBef>
                <a:spcPts val="2133"/>
              </a:spcBef>
              <a:spcAft>
                <a:spcPts val="0"/>
              </a:spcAft>
              <a:buSzPts val="3000"/>
              <a:buNone/>
              <a:defRPr sz="4000"/>
            </a:lvl3pPr>
            <a:lvl4pPr lvl="3" rtl="0">
              <a:spcBef>
                <a:spcPts val="2133"/>
              </a:spcBef>
              <a:spcAft>
                <a:spcPts val="0"/>
              </a:spcAft>
              <a:buSzPts val="3000"/>
              <a:buNone/>
              <a:defRPr sz="4000"/>
            </a:lvl4pPr>
            <a:lvl5pPr lvl="4" rtl="0">
              <a:spcBef>
                <a:spcPts val="2133"/>
              </a:spcBef>
              <a:spcAft>
                <a:spcPts val="0"/>
              </a:spcAft>
              <a:buSzPts val="3000"/>
              <a:buNone/>
              <a:defRPr sz="4000"/>
            </a:lvl5pPr>
            <a:lvl6pPr lvl="5" rtl="0">
              <a:spcBef>
                <a:spcPts val="2133"/>
              </a:spcBef>
              <a:spcAft>
                <a:spcPts val="0"/>
              </a:spcAft>
              <a:buSzPts val="3000"/>
              <a:buNone/>
              <a:defRPr sz="4000"/>
            </a:lvl6pPr>
            <a:lvl7pPr lvl="6" rtl="0">
              <a:spcBef>
                <a:spcPts val="2133"/>
              </a:spcBef>
              <a:spcAft>
                <a:spcPts val="0"/>
              </a:spcAft>
              <a:buSzPts val="3000"/>
              <a:buNone/>
              <a:defRPr sz="4000"/>
            </a:lvl7pPr>
            <a:lvl8pPr lvl="7" rtl="0">
              <a:spcBef>
                <a:spcPts val="2133"/>
              </a:spcBef>
              <a:spcAft>
                <a:spcPts val="0"/>
              </a:spcAft>
              <a:buSzPts val="3000"/>
              <a:buNone/>
              <a:defRPr sz="4000"/>
            </a:lvl8pPr>
            <a:lvl9pPr lvl="8" rtl="0">
              <a:spcBef>
                <a:spcPts val="2133"/>
              </a:spcBef>
              <a:spcAft>
                <a:spcPts val="2133"/>
              </a:spcAft>
              <a:buSzPts val="3000"/>
              <a:buNone/>
              <a:defRPr sz="4000"/>
            </a:lvl9pPr>
          </a:lstStyle>
          <a:p>
            <a:endParaRPr/>
          </a:p>
        </p:txBody>
      </p:sp>
      <p:sp>
        <p:nvSpPr>
          <p:cNvPr id="232" name="Google Shape;232;p19"/>
          <p:cNvSpPr txBox="1">
            <a:spLocks noGrp="1"/>
          </p:cNvSpPr>
          <p:nvPr>
            <p:ph type="subTitle" idx="7"/>
          </p:nvPr>
        </p:nvSpPr>
        <p:spPr>
          <a:xfrm>
            <a:off x="8917367" y="5211533"/>
            <a:ext cx="2323600" cy="790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sz="2133"/>
            </a:lvl1pPr>
            <a:lvl2pPr lvl="1" rtl="0">
              <a:spcBef>
                <a:spcPts val="2133"/>
              </a:spcBef>
              <a:spcAft>
                <a:spcPts val="0"/>
              </a:spcAft>
              <a:buSzPts val="1600"/>
              <a:buNone/>
              <a:defRPr sz="2133"/>
            </a:lvl2pPr>
            <a:lvl3pPr lvl="2" rtl="0">
              <a:spcBef>
                <a:spcPts val="2133"/>
              </a:spcBef>
              <a:spcAft>
                <a:spcPts val="0"/>
              </a:spcAft>
              <a:buSzPts val="1600"/>
              <a:buNone/>
              <a:defRPr sz="2133"/>
            </a:lvl3pPr>
            <a:lvl4pPr lvl="3" rtl="0">
              <a:spcBef>
                <a:spcPts val="2133"/>
              </a:spcBef>
              <a:spcAft>
                <a:spcPts val="0"/>
              </a:spcAft>
              <a:buSzPts val="1600"/>
              <a:buNone/>
              <a:defRPr sz="2133"/>
            </a:lvl4pPr>
            <a:lvl5pPr lvl="4" rtl="0">
              <a:spcBef>
                <a:spcPts val="2133"/>
              </a:spcBef>
              <a:spcAft>
                <a:spcPts val="0"/>
              </a:spcAft>
              <a:buSzPts val="1600"/>
              <a:buNone/>
              <a:defRPr sz="2133"/>
            </a:lvl5pPr>
            <a:lvl6pPr lvl="5" rtl="0">
              <a:spcBef>
                <a:spcPts val="2133"/>
              </a:spcBef>
              <a:spcAft>
                <a:spcPts val="0"/>
              </a:spcAft>
              <a:buSzPts val="1600"/>
              <a:buNone/>
              <a:defRPr sz="2133"/>
            </a:lvl6pPr>
            <a:lvl7pPr lvl="6" rtl="0">
              <a:spcBef>
                <a:spcPts val="2133"/>
              </a:spcBef>
              <a:spcAft>
                <a:spcPts val="0"/>
              </a:spcAft>
              <a:buSzPts val="1600"/>
              <a:buNone/>
              <a:defRPr sz="2133"/>
            </a:lvl7pPr>
            <a:lvl8pPr lvl="7" rtl="0">
              <a:spcBef>
                <a:spcPts val="2133"/>
              </a:spcBef>
              <a:spcAft>
                <a:spcPts val="0"/>
              </a:spcAft>
              <a:buSzPts val="1600"/>
              <a:buNone/>
              <a:defRPr sz="2133"/>
            </a:lvl8pPr>
            <a:lvl9pPr lvl="8" rtl="0">
              <a:spcBef>
                <a:spcPts val="2133"/>
              </a:spcBef>
              <a:spcAft>
                <a:spcPts val="2133"/>
              </a:spcAft>
              <a:buSzPts val="1600"/>
              <a:buNone/>
              <a:defRPr sz="2133"/>
            </a:lvl9pPr>
          </a:lstStyle>
          <a:p>
            <a:endParaRPr/>
          </a:p>
        </p:txBody>
      </p:sp>
      <p:sp>
        <p:nvSpPr>
          <p:cNvPr id="233" name="Google Shape;233;p19"/>
          <p:cNvSpPr txBox="1">
            <a:spLocks noGrp="1"/>
          </p:cNvSpPr>
          <p:nvPr>
            <p:ph type="subTitle" idx="8"/>
          </p:nvPr>
        </p:nvSpPr>
        <p:spPr>
          <a:xfrm>
            <a:off x="8917367" y="4330033"/>
            <a:ext cx="2323600" cy="790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sz="2400">
                <a:solidFill>
                  <a:schemeClr val="lt2"/>
                </a:solidFill>
                <a:latin typeface="Chango"/>
                <a:ea typeface="Chango"/>
                <a:cs typeface="Chango"/>
                <a:sym typeface="Chango"/>
              </a:defRPr>
            </a:lvl1pPr>
            <a:lvl2pPr lvl="1" rtl="0">
              <a:spcBef>
                <a:spcPts val="2133"/>
              </a:spcBef>
              <a:spcAft>
                <a:spcPts val="0"/>
              </a:spcAft>
              <a:buSzPts val="3000"/>
              <a:buNone/>
              <a:defRPr sz="4000"/>
            </a:lvl2pPr>
            <a:lvl3pPr lvl="2" rtl="0">
              <a:spcBef>
                <a:spcPts val="2133"/>
              </a:spcBef>
              <a:spcAft>
                <a:spcPts val="0"/>
              </a:spcAft>
              <a:buSzPts val="3000"/>
              <a:buNone/>
              <a:defRPr sz="4000"/>
            </a:lvl3pPr>
            <a:lvl4pPr lvl="3" rtl="0">
              <a:spcBef>
                <a:spcPts val="2133"/>
              </a:spcBef>
              <a:spcAft>
                <a:spcPts val="0"/>
              </a:spcAft>
              <a:buSzPts val="3000"/>
              <a:buNone/>
              <a:defRPr sz="4000"/>
            </a:lvl4pPr>
            <a:lvl5pPr lvl="4" rtl="0">
              <a:spcBef>
                <a:spcPts val="2133"/>
              </a:spcBef>
              <a:spcAft>
                <a:spcPts val="0"/>
              </a:spcAft>
              <a:buSzPts val="3000"/>
              <a:buNone/>
              <a:defRPr sz="4000"/>
            </a:lvl5pPr>
            <a:lvl6pPr lvl="5" rtl="0">
              <a:spcBef>
                <a:spcPts val="2133"/>
              </a:spcBef>
              <a:spcAft>
                <a:spcPts val="0"/>
              </a:spcAft>
              <a:buSzPts val="3000"/>
              <a:buNone/>
              <a:defRPr sz="4000"/>
            </a:lvl6pPr>
            <a:lvl7pPr lvl="6" rtl="0">
              <a:spcBef>
                <a:spcPts val="2133"/>
              </a:spcBef>
              <a:spcAft>
                <a:spcPts val="0"/>
              </a:spcAft>
              <a:buSzPts val="3000"/>
              <a:buNone/>
              <a:defRPr sz="4000"/>
            </a:lvl7pPr>
            <a:lvl8pPr lvl="7" rtl="0">
              <a:spcBef>
                <a:spcPts val="2133"/>
              </a:spcBef>
              <a:spcAft>
                <a:spcPts val="0"/>
              </a:spcAft>
              <a:buSzPts val="3000"/>
              <a:buNone/>
              <a:defRPr sz="4000"/>
            </a:lvl8pPr>
            <a:lvl9pPr lvl="8" rtl="0">
              <a:spcBef>
                <a:spcPts val="2133"/>
              </a:spcBef>
              <a:spcAft>
                <a:spcPts val="2133"/>
              </a:spcAft>
              <a:buSzPts val="3000"/>
              <a:buNone/>
              <a:defRPr sz="4000"/>
            </a:lvl9pPr>
          </a:lstStyle>
          <a:p>
            <a:endParaRPr/>
          </a:p>
        </p:txBody>
      </p:sp>
      <p:sp>
        <p:nvSpPr>
          <p:cNvPr id="234" name="Google Shape;234;p19"/>
          <p:cNvSpPr/>
          <p:nvPr/>
        </p:nvSpPr>
        <p:spPr>
          <a:xfrm>
            <a:off x="11450132" y="5828667"/>
            <a:ext cx="741904" cy="650799"/>
          </a:xfrm>
          <a:custGeom>
            <a:avLst/>
            <a:gdLst/>
            <a:ahLst/>
            <a:cxnLst/>
            <a:rect l="l" t="t" r="r" b="b"/>
            <a:pathLst>
              <a:path w="8526" h="8588" extrusionOk="0">
                <a:moveTo>
                  <a:pt x="5016" y="1"/>
                </a:moveTo>
                <a:cubicBezTo>
                  <a:pt x="4895" y="1"/>
                  <a:pt x="4774" y="27"/>
                  <a:pt x="4663" y="85"/>
                </a:cubicBezTo>
                <a:cubicBezTo>
                  <a:pt x="4413" y="221"/>
                  <a:pt x="4328" y="500"/>
                  <a:pt x="4340" y="772"/>
                </a:cubicBezTo>
                <a:cubicBezTo>
                  <a:pt x="4357" y="1312"/>
                  <a:pt x="4669" y="1795"/>
                  <a:pt x="4964" y="2226"/>
                </a:cubicBezTo>
                <a:cubicBezTo>
                  <a:pt x="5118" y="2448"/>
                  <a:pt x="5265" y="2675"/>
                  <a:pt x="5419" y="2896"/>
                </a:cubicBezTo>
                <a:cubicBezTo>
                  <a:pt x="5617" y="3169"/>
                  <a:pt x="5799" y="3453"/>
                  <a:pt x="5970" y="3748"/>
                </a:cubicBezTo>
                <a:cubicBezTo>
                  <a:pt x="6180" y="4146"/>
                  <a:pt x="6322" y="4651"/>
                  <a:pt x="6191" y="5094"/>
                </a:cubicBezTo>
                <a:cubicBezTo>
                  <a:pt x="6094" y="5322"/>
                  <a:pt x="5896" y="5492"/>
                  <a:pt x="5657" y="5549"/>
                </a:cubicBezTo>
                <a:cubicBezTo>
                  <a:pt x="5569" y="5574"/>
                  <a:pt x="5479" y="5585"/>
                  <a:pt x="5390" y="5585"/>
                </a:cubicBezTo>
                <a:cubicBezTo>
                  <a:pt x="5176" y="5585"/>
                  <a:pt x="4964" y="5520"/>
                  <a:pt x="4771" y="5424"/>
                </a:cubicBezTo>
                <a:cubicBezTo>
                  <a:pt x="4476" y="5265"/>
                  <a:pt x="4203" y="5072"/>
                  <a:pt x="3965" y="4839"/>
                </a:cubicBezTo>
                <a:cubicBezTo>
                  <a:pt x="3698" y="4606"/>
                  <a:pt x="3459" y="4345"/>
                  <a:pt x="3243" y="4061"/>
                </a:cubicBezTo>
                <a:cubicBezTo>
                  <a:pt x="3033" y="3777"/>
                  <a:pt x="2846" y="3487"/>
                  <a:pt x="2675" y="3186"/>
                </a:cubicBezTo>
                <a:cubicBezTo>
                  <a:pt x="2511" y="2913"/>
                  <a:pt x="2318" y="2647"/>
                  <a:pt x="2051" y="2476"/>
                </a:cubicBezTo>
                <a:cubicBezTo>
                  <a:pt x="1877" y="2354"/>
                  <a:pt x="1673" y="2288"/>
                  <a:pt x="1465" y="2288"/>
                </a:cubicBezTo>
                <a:cubicBezTo>
                  <a:pt x="1393" y="2288"/>
                  <a:pt x="1321" y="2295"/>
                  <a:pt x="1250" y="2311"/>
                </a:cubicBezTo>
                <a:cubicBezTo>
                  <a:pt x="966" y="2380"/>
                  <a:pt x="722" y="2573"/>
                  <a:pt x="534" y="2794"/>
                </a:cubicBezTo>
                <a:cubicBezTo>
                  <a:pt x="205" y="3203"/>
                  <a:pt x="17" y="3709"/>
                  <a:pt x="12" y="4231"/>
                </a:cubicBezTo>
                <a:cubicBezTo>
                  <a:pt x="0" y="4776"/>
                  <a:pt x="125" y="5310"/>
                  <a:pt x="375" y="5787"/>
                </a:cubicBezTo>
                <a:cubicBezTo>
                  <a:pt x="659" y="6344"/>
                  <a:pt x="1108" y="6804"/>
                  <a:pt x="1619" y="7162"/>
                </a:cubicBezTo>
                <a:cubicBezTo>
                  <a:pt x="2653" y="7894"/>
                  <a:pt x="3879" y="8224"/>
                  <a:pt x="5072" y="8587"/>
                </a:cubicBezTo>
                <a:lnTo>
                  <a:pt x="8525" y="8587"/>
                </a:lnTo>
                <a:lnTo>
                  <a:pt x="8525" y="6526"/>
                </a:lnTo>
                <a:cubicBezTo>
                  <a:pt x="8491" y="6315"/>
                  <a:pt x="8480" y="6105"/>
                  <a:pt x="8463" y="5895"/>
                </a:cubicBezTo>
                <a:cubicBezTo>
                  <a:pt x="8434" y="5577"/>
                  <a:pt x="8400" y="5259"/>
                  <a:pt x="8355" y="4935"/>
                </a:cubicBezTo>
                <a:cubicBezTo>
                  <a:pt x="8162" y="3646"/>
                  <a:pt x="7753" y="2363"/>
                  <a:pt x="6924" y="1340"/>
                </a:cubicBezTo>
                <a:cubicBezTo>
                  <a:pt x="6520" y="840"/>
                  <a:pt x="6009" y="375"/>
                  <a:pt x="5424" y="96"/>
                </a:cubicBezTo>
                <a:cubicBezTo>
                  <a:pt x="5297" y="36"/>
                  <a:pt x="5156" y="1"/>
                  <a:pt x="5016" y="1"/>
                </a:cubicBezTo>
                <a:close/>
              </a:path>
            </a:pathLst>
          </a:custGeom>
          <a:solidFill>
            <a:srgbClr val="F75D7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5" name="Google Shape;235;p19"/>
          <p:cNvSpPr/>
          <p:nvPr/>
        </p:nvSpPr>
        <p:spPr>
          <a:xfrm rot="10800000">
            <a:off x="11082062" y="6377739"/>
            <a:ext cx="1109972" cy="480795"/>
          </a:xfrm>
          <a:custGeom>
            <a:avLst/>
            <a:gdLst/>
            <a:ahLst/>
            <a:cxnLst/>
            <a:rect l="l" t="t" r="r" b="b"/>
            <a:pathLst>
              <a:path w="11695" h="5747" extrusionOk="0">
                <a:moveTo>
                  <a:pt x="0" y="1"/>
                </a:moveTo>
                <a:lnTo>
                  <a:pt x="0" y="5425"/>
                </a:lnTo>
                <a:cubicBezTo>
                  <a:pt x="463" y="5624"/>
                  <a:pt x="1017" y="5747"/>
                  <a:pt x="1677" y="5747"/>
                </a:cubicBezTo>
                <a:cubicBezTo>
                  <a:pt x="2011" y="5747"/>
                  <a:pt x="2374" y="5715"/>
                  <a:pt x="2766" y="5646"/>
                </a:cubicBezTo>
                <a:cubicBezTo>
                  <a:pt x="5617" y="5157"/>
                  <a:pt x="6078" y="4745"/>
                  <a:pt x="7076" y="4745"/>
                </a:cubicBezTo>
                <a:cubicBezTo>
                  <a:pt x="7456" y="4745"/>
                  <a:pt x="7914" y="4804"/>
                  <a:pt x="8610" y="4942"/>
                </a:cubicBezTo>
                <a:cubicBezTo>
                  <a:pt x="9049" y="5029"/>
                  <a:pt x="9423" y="5067"/>
                  <a:pt x="9742" y="5067"/>
                </a:cubicBezTo>
                <a:cubicBezTo>
                  <a:pt x="11263" y="5067"/>
                  <a:pt x="11538" y="4206"/>
                  <a:pt x="11609" y="3647"/>
                </a:cubicBezTo>
                <a:cubicBezTo>
                  <a:pt x="11694" y="2971"/>
                  <a:pt x="11047" y="1330"/>
                  <a:pt x="9757" y="506"/>
                </a:cubicBezTo>
                <a:cubicBezTo>
                  <a:pt x="9547" y="319"/>
                  <a:pt x="9320" y="148"/>
                  <a:pt x="9082" y="1"/>
                </a:cubicBezTo>
                <a:close/>
              </a:path>
            </a:pathLst>
          </a:custGeom>
          <a:solidFill>
            <a:srgbClr val="4AC7C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6" name="Google Shape;236;p19"/>
          <p:cNvSpPr/>
          <p:nvPr/>
        </p:nvSpPr>
        <p:spPr>
          <a:xfrm>
            <a:off x="0" y="1"/>
            <a:ext cx="350581" cy="6858031"/>
          </a:xfrm>
          <a:custGeom>
            <a:avLst/>
            <a:gdLst/>
            <a:ahLst/>
            <a:cxnLst/>
            <a:rect l="l" t="t" r="r" b="b"/>
            <a:pathLst>
              <a:path w="19362" h="27916" extrusionOk="0">
                <a:moveTo>
                  <a:pt x="0" y="1"/>
                </a:moveTo>
                <a:lnTo>
                  <a:pt x="0" y="27915"/>
                </a:lnTo>
                <a:lnTo>
                  <a:pt x="15590" y="27915"/>
                </a:lnTo>
                <a:cubicBezTo>
                  <a:pt x="15641" y="27876"/>
                  <a:pt x="15687" y="27836"/>
                  <a:pt x="15738" y="27790"/>
                </a:cubicBezTo>
                <a:cubicBezTo>
                  <a:pt x="16635" y="27001"/>
                  <a:pt x="17215" y="25842"/>
                  <a:pt x="17396" y="24650"/>
                </a:cubicBezTo>
                <a:cubicBezTo>
                  <a:pt x="17743" y="22389"/>
                  <a:pt x="16647" y="20191"/>
                  <a:pt x="15670" y="18255"/>
                </a:cubicBezTo>
                <a:cubicBezTo>
                  <a:pt x="14636" y="16187"/>
                  <a:pt x="13983" y="13836"/>
                  <a:pt x="14227" y="11485"/>
                </a:cubicBezTo>
                <a:cubicBezTo>
                  <a:pt x="14415" y="9633"/>
                  <a:pt x="15249" y="8049"/>
                  <a:pt x="16249" y="6538"/>
                </a:cubicBezTo>
                <a:cubicBezTo>
                  <a:pt x="16272" y="6509"/>
                  <a:pt x="16289" y="6481"/>
                  <a:pt x="16306" y="6453"/>
                </a:cubicBezTo>
                <a:cubicBezTo>
                  <a:pt x="17311" y="4953"/>
                  <a:pt x="19361" y="2977"/>
                  <a:pt x="18055" y="1023"/>
                </a:cubicBezTo>
                <a:cubicBezTo>
                  <a:pt x="17709" y="512"/>
                  <a:pt x="17197" y="205"/>
                  <a:pt x="16635"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7" name="Google Shape;237;p19"/>
          <p:cNvSpPr/>
          <p:nvPr/>
        </p:nvSpPr>
        <p:spPr>
          <a:xfrm>
            <a:off x="11216810" y="70438"/>
            <a:ext cx="271569" cy="286719"/>
          </a:xfrm>
          <a:custGeom>
            <a:avLst/>
            <a:gdLst/>
            <a:ahLst/>
            <a:cxnLst/>
            <a:rect l="l" t="t" r="r" b="b"/>
            <a:pathLst>
              <a:path w="3260" h="3442" extrusionOk="0">
                <a:moveTo>
                  <a:pt x="1652" y="1"/>
                </a:moveTo>
                <a:cubicBezTo>
                  <a:pt x="1571" y="1"/>
                  <a:pt x="1490" y="29"/>
                  <a:pt x="1421" y="96"/>
                </a:cubicBezTo>
                <a:cubicBezTo>
                  <a:pt x="1245" y="267"/>
                  <a:pt x="1216" y="574"/>
                  <a:pt x="1222" y="801"/>
                </a:cubicBezTo>
                <a:cubicBezTo>
                  <a:pt x="1239" y="1011"/>
                  <a:pt x="1284" y="1215"/>
                  <a:pt x="1364" y="1408"/>
                </a:cubicBezTo>
                <a:cubicBezTo>
                  <a:pt x="1267" y="1340"/>
                  <a:pt x="1165" y="1278"/>
                  <a:pt x="1052" y="1232"/>
                </a:cubicBezTo>
                <a:cubicBezTo>
                  <a:pt x="904" y="1172"/>
                  <a:pt x="728" y="1119"/>
                  <a:pt x="559" y="1119"/>
                </a:cubicBezTo>
                <a:cubicBezTo>
                  <a:pt x="474" y="1119"/>
                  <a:pt x="391" y="1132"/>
                  <a:pt x="313" y="1164"/>
                </a:cubicBezTo>
                <a:cubicBezTo>
                  <a:pt x="109" y="1232"/>
                  <a:pt x="1" y="1460"/>
                  <a:pt x="80" y="1658"/>
                </a:cubicBezTo>
                <a:cubicBezTo>
                  <a:pt x="171" y="1891"/>
                  <a:pt x="404" y="1976"/>
                  <a:pt x="631" y="2010"/>
                </a:cubicBezTo>
                <a:cubicBezTo>
                  <a:pt x="764" y="2033"/>
                  <a:pt x="899" y="2044"/>
                  <a:pt x="1035" y="2044"/>
                </a:cubicBezTo>
                <a:cubicBezTo>
                  <a:pt x="1142" y="2044"/>
                  <a:pt x="1250" y="2037"/>
                  <a:pt x="1358" y="2022"/>
                </a:cubicBezTo>
                <a:lnTo>
                  <a:pt x="1358" y="2022"/>
                </a:lnTo>
                <a:cubicBezTo>
                  <a:pt x="1313" y="2067"/>
                  <a:pt x="1273" y="2118"/>
                  <a:pt x="1239" y="2169"/>
                </a:cubicBezTo>
                <a:cubicBezTo>
                  <a:pt x="1171" y="2272"/>
                  <a:pt x="1120" y="2385"/>
                  <a:pt x="1086" y="2505"/>
                </a:cubicBezTo>
                <a:cubicBezTo>
                  <a:pt x="1023" y="2737"/>
                  <a:pt x="1023" y="3038"/>
                  <a:pt x="1165" y="3243"/>
                </a:cubicBezTo>
                <a:cubicBezTo>
                  <a:pt x="1264" y="3371"/>
                  <a:pt x="1414" y="3442"/>
                  <a:pt x="1570" y="3442"/>
                </a:cubicBezTo>
                <a:cubicBezTo>
                  <a:pt x="1620" y="3442"/>
                  <a:pt x="1672" y="3434"/>
                  <a:pt x="1722" y="3419"/>
                </a:cubicBezTo>
                <a:cubicBezTo>
                  <a:pt x="1949" y="3339"/>
                  <a:pt x="2119" y="3152"/>
                  <a:pt x="2170" y="2919"/>
                </a:cubicBezTo>
                <a:cubicBezTo>
                  <a:pt x="2244" y="2641"/>
                  <a:pt x="2170" y="2368"/>
                  <a:pt x="2074" y="2107"/>
                </a:cubicBezTo>
                <a:lnTo>
                  <a:pt x="2074" y="2107"/>
                </a:lnTo>
                <a:cubicBezTo>
                  <a:pt x="2107" y="2109"/>
                  <a:pt x="2140" y="2110"/>
                  <a:pt x="2172" y="2110"/>
                </a:cubicBezTo>
                <a:cubicBezTo>
                  <a:pt x="2228" y="2110"/>
                  <a:pt x="2283" y="2106"/>
                  <a:pt x="2341" y="2096"/>
                </a:cubicBezTo>
                <a:cubicBezTo>
                  <a:pt x="2477" y="2084"/>
                  <a:pt x="2613" y="2056"/>
                  <a:pt x="2744" y="2005"/>
                </a:cubicBezTo>
                <a:cubicBezTo>
                  <a:pt x="2960" y="1920"/>
                  <a:pt x="3238" y="1726"/>
                  <a:pt x="3250" y="1465"/>
                </a:cubicBezTo>
                <a:cubicBezTo>
                  <a:pt x="3260" y="1207"/>
                  <a:pt x="3006" y="1075"/>
                  <a:pt x="2781" y="1075"/>
                </a:cubicBezTo>
                <a:cubicBezTo>
                  <a:pt x="2759" y="1075"/>
                  <a:pt x="2737" y="1076"/>
                  <a:pt x="2716" y="1079"/>
                </a:cubicBezTo>
                <a:cubicBezTo>
                  <a:pt x="2500" y="1119"/>
                  <a:pt x="2295" y="1204"/>
                  <a:pt x="2119" y="1329"/>
                </a:cubicBezTo>
                <a:cubicBezTo>
                  <a:pt x="2182" y="1164"/>
                  <a:pt x="2204" y="988"/>
                  <a:pt x="2199" y="812"/>
                </a:cubicBezTo>
                <a:cubicBezTo>
                  <a:pt x="2187" y="591"/>
                  <a:pt x="2165" y="369"/>
                  <a:pt x="2017" y="193"/>
                </a:cubicBezTo>
                <a:cubicBezTo>
                  <a:pt x="1928" y="82"/>
                  <a:pt x="1789" y="1"/>
                  <a:pt x="1652"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8" name="Google Shape;238;p19"/>
          <p:cNvSpPr/>
          <p:nvPr/>
        </p:nvSpPr>
        <p:spPr>
          <a:xfrm>
            <a:off x="11640540" y="106932"/>
            <a:ext cx="222117" cy="248787"/>
          </a:xfrm>
          <a:custGeom>
            <a:avLst/>
            <a:gdLst/>
            <a:ahLst/>
            <a:cxnLst/>
            <a:rect l="l" t="t" r="r" b="b"/>
            <a:pathLst>
              <a:path w="3022" h="3385" extrusionOk="0">
                <a:moveTo>
                  <a:pt x="1526" y="0"/>
                </a:moveTo>
                <a:cubicBezTo>
                  <a:pt x="1422" y="0"/>
                  <a:pt x="1317" y="40"/>
                  <a:pt x="1233" y="119"/>
                </a:cubicBezTo>
                <a:cubicBezTo>
                  <a:pt x="1040" y="300"/>
                  <a:pt x="1028" y="607"/>
                  <a:pt x="1068" y="851"/>
                </a:cubicBezTo>
                <a:cubicBezTo>
                  <a:pt x="1091" y="987"/>
                  <a:pt x="1136" y="1118"/>
                  <a:pt x="1204" y="1237"/>
                </a:cubicBezTo>
                <a:cubicBezTo>
                  <a:pt x="1066" y="1187"/>
                  <a:pt x="921" y="1156"/>
                  <a:pt x="778" y="1156"/>
                </a:cubicBezTo>
                <a:cubicBezTo>
                  <a:pt x="629" y="1156"/>
                  <a:pt x="480" y="1190"/>
                  <a:pt x="341" y="1271"/>
                </a:cubicBezTo>
                <a:cubicBezTo>
                  <a:pt x="154" y="1385"/>
                  <a:pt x="0" y="1607"/>
                  <a:pt x="137" y="1817"/>
                </a:cubicBezTo>
                <a:cubicBezTo>
                  <a:pt x="262" y="2010"/>
                  <a:pt x="506" y="2101"/>
                  <a:pt x="722" y="2135"/>
                </a:cubicBezTo>
                <a:cubicBezTo>
                  <a:pt x="774" y="2143"/>
                  <a:pt x="828" y="2146"/>
                  <a:pt x="881" y="2146"/>
                </a:cubicBezTo>
                <a:cubicBezTo>
                  <a:pt x="984" y="2146"/>
                  <a:pt x="1089" y="2132"/>
                  <a:pt x="1193" y="2106"/>
                </a:cubicBezTo>
                <a:lnTo>
                  <a:pt x="1193" y="2106"/>
                </a:lnTo>
                <a:cubicBezTo>
                  <a:pt x="1114" y="2220"/>
                  <a:pt x="1062" y="2351"/>
                  <a:pt x="1040" y="2487"/>
                </a:cubicBezTo>
                <a:cubicBezTo>
                  <a:pt x="994" y="2731"/>
                  <a:pt x="1011" y="3009"/>
                  <a:pt x="1176" y="3208"/>
                </a:cubicBezTo>
                <a:cubicBezTo>
                  <a:pt x="1270" y="3323"/>
                  <a:pt x="1410" y="3385"/>
                  <a:pt x="1550" y="3385"/>
                </a:cubicBezTo>
                <a:cubicBezTo>
                  <a:pt x="1639" y="3385"/>
                  <a:pt x="1728" y="3361"/>
                  <a:pt x="1806" y="3310"/>
                </a:cubicBezTo>
                <a:cubicBezTo>
                  <a:pt x="2028" y="3168"/>
                  <a:pt x="2096" y="2896"/>
                  <a:pt x="2102" y="2646"/>
                </a:cubicBezTo>
                <a:cubicBezTo>
                  <a:pt x="2107" y="2396"/>
                  <a:pt x="2045" y="2152"/>
                  <a:pt x="1920" y="1930"/>
                </a:cubicBezTo>
                <a:lnTo>
                  <a:pt x="1920" y="1930"/>
                </a:lnTo>
                <a:cubicBezTo>
                  <a:pt x="1991" y="1941"/>
                  <a:pt x="2062" y="1946"/>
                  <a:pt x="2134" y="1946"/>
                </a:cubicBezTo>
                <a:cubicBezTo>
                  <a:pt x="2257" y="1946"/>
                  <a:pt x="2381" y="1931"/>
                  <a:pt x="2499" y="1902"/>
                </a:cubicBezTo>
                <a:cubicBezTo>
                  <a:pt x="2709" y="1834"/>
                  <a:pt x="2942" y="1680"/>
                  <a:pt x="2982" y="1448"/>
                </a:cubicBezTo>
                <a:cubicBezTo>
                  <a:pt x="3022" y="1271"/>
                  <a:pt x="2897" y="1101"/>
                  <a:pt x="2715" y="1078"/>
                </a:cubicBezTo>
                <a:cubicBezTo>
                  <a:pt x="2674" y="1071"/>
                  <a:pt x="2632" y="1067"/>
                  <a:pt x="2590" y="1067"/>
                </a:cubicBezTo>
                <a:cubicBezTo>
                  <a:pt x="2445" y="1067"/>
                  <a:pt x="2296" y="1107"/>
                  <a:pt x="2164" y="1146"/>
                </a:cubicBezTo>
                <a:cubicBezTo>
                  <a:pt x="2051" y="1181"/>
                  <a:pt x="1948" y="1226"/>
                  <a:pt x="1858" y="1288"/>
                </a:cubicBezTo>
                <a:cubicBezTo>
                  <a:pt x="1914" y="1146"/>
                  <a:pt x="1954" y="999"/>
                  <a:pt x="1971" y="845"/>
                </a:cubicBezTo>
                <a:cubicBezTo>
                  <a:pt x="2000" y="613"/>
                  <a:pt x="1982" y="334"/>
                  <a:pt x="1829" y="147"/>
                </a:cubicBezTo>
                <a:cubicBezTo>
                  <a:pt x="1752" y="49"/>
                  <a:pt x="1640" y="0"/>
                  <a:pt x="152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9" name="Google Shape;239;p19"/>
          <p:cNvSpPr/>
          <p:nvPr/>
        </p:nvSpPr>
        <p:spPr>
          <a:xfrm>
            <a:off x="11946478" y="2011724"/>
            <a:ext cx="242183" cy="264441"/>
          </a:xfrm>
          <a:custGeom>
            <a:avLst/>
            <a:gdLst/>
            <a:ahLst/>
            <a:cxnLst/>
            <a:rect l="l" t="t" r="r" b="b"/>
            <a:pathLst>
              <a:path w="3295" h="3598" extrusionOk="0">
                <a:moveTo>
                  <a:pt x="1394" y="1"/>
                </a:moveTo>
                <a:cubicBezTo>
                  <a:pt x="1364" y="1"/>
                  <a:pt x="1332" y="7"/>
                  <a:pt x="1301" y="20"/>
                </a:cubicBezTo>
                <a:cubicBezTo>
                  <a:pt x="1182" y="77"/>
                  <a:pt x="1114" y="202"/>
                  <a:pt x="1068" y="310"/>
                </a:cubicBezTo>
                <a:cubicBezTo>
                  <a:pt x="972" y="577"/>
                  <a:pt x="966" y="861"/>
                  <a:pt x="1057" y="1128"/>
                </a:cubicBezTo>
                <a:cubicBezTo>
                  <a:pt x="1091" y="1230"/>
                  <a:pt x="1136" y="1326"/>
                  <a:pt x="1193" y="1423"/>
                </a:cubicBezTo>
                <a:cubicBezTo>
                  <a:pt x="1050" y="1372"/>
                  <a:pt x="899" y="1342"/>
                  <a:pt x="752" y="1342"/>
                </a:cubicBezTo>
                <a:cubicBezTo>
                  <a:pt x="572" y="1342"/>
                  <a:pt x="397" y="1387"/>
                  <a:pt x="250" y="1497"/>
                </a:cubicBezTo>
                <a:cubicBezTo>
                  <a:pt x="51" y="1633"/>
                  <a:pt x="0" y="1900"/>
                  <a:pt x="137" y="2099"/>
                </a:cubicBezTo>
                <a:cubicBezTo>
                  <a:pt x="262" y="2298"/>
                  <a:pt x="489" y="2388"/>
                  <a:pt x="716" y="2400"/>
                </a:cubicBezTo>
                <a:cubicBezTo>
                  <a:pt x="729" y="2400"/>
                  <a:pt x="742" y="2400"/>
                  <a:pt x="755" y="2400"/>
                </a:cubicBezTo>
                <a:cubicBezTo>
                  <a:pt x="924" y="2400"/>
                  <a:pt x="1091" y="2366"/>
                  <a:pt x="1244" y="2298"/>
                </a:cubicBezTo>
                <a:lnTo>
                  <a:pt x="1244" y="2298"/>
                </a:lnTo>
                <a:cubicBezTo>
                  <a:pt x="1187" y="2400"/>
                  <a:pt x="1148" y="2508"/>
                  <a:pt x="1125" y="2616"/>
                </a:cubicBezTo>
                <a:cubicBezTo>
                  <a:pt x="1062" y="2871"/>
                  <a:pt x="1006" y="3178"/>
                  <a:pt x="1165" y="3405"/>
                </a:cubicBezTo>
                <a:cubicBezTo>
                  <a:pt x="1242" y="3529"/>
                  <a:pt x="1377" y="3598"/>
                  <a:pt x="1515" y="3598"/>
                </a:cubicBezTo>
                <a:cubicBezTo>
                  <a:pt x="1598" y="3598"/>
                  <a:pt x="1682" y="3572"/>
                  <a:pt x="1755" y="3519"/>
                </a:cubicBezTo>
                <a:cubicBezTo>
                  <a:pt x="1960" y="3365"/>
                  <a:pt x="2062" y="3098"/>
                  <a:pt x="2119" y="2860"/>
                </a:cubicBezTo>
                <a:cubicBezTo>
                  <a:pt x="2187" y="2599"/>
                  <a:pt x="2198" y="2326"/>
                  <a:pt x="2164" y="2059"/>
                </a:cubicBezTo>
                <a:lnTo>
                  <a:pt x="2164" y="2059"/>
                </a:lnTo>
                <a:cubicBezTo>
                  <a:pt x="2249" y="2087"/>
                  <a:pt x="2340" y="2099"/>
                  <a:pt x="2431" y="2104"/>
                </a:cubicBezTo>
                <a:cubicBezTo>
                  <a:pt x="2477" y="2110"/>
                  <a:pt x="2523" y="2112"/>
                  <a:pt x="2569" y="2112"/>
                </a:cubicBezTo>
                <a:cubicBezTo>
                  <a:pt x="2676" y="2112"/>
                  <a:pt x="2784" y="2098"/>
                  <a:pt x="2891" y="2070"/>
                </a:cubicBezTo>
                <a:cubicBezTo>
                  <a:pt x="3118" y="1991"/>
                  <a:pt x="3294" y="1764"/>
                  <a:pt x="3192" y="1519"/>
                </a:cubicBezTo>
                <a:cubicBezTo>
                  <a:pt x="3106" y="1310"/>
                  <a:pt x="2897" y="1220"/>
                  <a:pt x="2684" y="1220"/>
                </a:cubicBezTo>
                <a:cubicBezTo>
                  <a:pt x="2643" y="1220"/>
                  <a:pt x="2602" y="1223"/>
                  <a:pt x="2562" y="1230"/>
                </a:cubicBezTo>
                <a:cubicBezTo>
                  <a:pt x="2329" y="1275"/>
                  <a:pt x="2102" y="1372"/>
                  <a:pt x="1914" y="1514"/>
                </a:cubicBezTo>
                <a:cubicBezTo>
                  <a:pt x="1999" y="1025"/>
                  <a:pt x="2039" y="452"/>
                  <a:pt x="1630" y="105"/>
                </a:cubicBezTo>
                <a:cubicBezTo>
                  <a:pt x="1559" y="47"/>
                  <a:pt x="1479" y="1"/>
                  <a:pt x="139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0" name="Google Shape;240;p19"/>
          <p:cNvSpPr/>
          <p:nvPr/>
        </p:nvSpPr>
        <p:spPr>
          <a:xfrm>
            <a:off x="11454362" y="345218"/>
            <a:ext cx="249239" cy="264295"/>
          </a:xfrm>
          <a:custGeom>
            <a:avLst/>
            <a:gdLst/>
            <a:ahLst/>
            <a:cxnLst/>
            <a:rect l="l" t="t" r="r" b="b"/>
            <a:pathLst>
              <a:path w="3391" h="3596" extrusionOk="0">
                <a:moveTo>
                  <a:pt x="1642" y="0"/>
                </a:moveTo>
                <a:cubicBezTo>
                  <a:pt x="1419" y="0"/>
                  <a:pt x="1235" y="170"/>
                  <a:pt x="1165" y="386"/>
                </a:cubicBezTo>
                <a:cubicBezTo>
                  <a:pt x="1074" y="722"/>
                  <a:pt x="1131" y="1079"/>
                  <a:pt x="1312" y="1369"/>
                </a:cubicBezTo>
                <a:cubicBezTo>
                  <a:pt x="1176" y="1306"/>
                  <a:pt x="1034" y="1261"/>
                  <a:pt x="886" y="1233"/>
                </a:cubicBezTo>
                <a:cubicBezTo>
                  <a:pt x="816" y="1220"/>
                  <a:pt x="741" y="1212"/>
                  <a:pt x="666" y="1212"/>
                </a:cubicBezTo>
                <a:cubicBezTo>
                  <a:pt x="509" y="1212"/>
                  <a:pt x="350" y="1245"/>
                  <a:pt x="227" y="1329"/>
                </a:cubicBezTo>
                <a:cubicBezTo>
                  <a:pt x="0" y="1483"/>
                  <a:pt x="57" y="1749"/>
                  <a:pt x="199" y="1943"/>
                </a:cubicBezTo>
                <a:cubicBezTo>
                  <a:pt x="358" y="2147"/>
                  <a:pt x="602" y="2272"/>
                  <a:pt x="864" y="2278"/>
                </a:cubicBezTo>
                <a:cubicBezTo>
                  <a:pt x="881" y="2278"/>
                  <a:pt x="899" y="2279"/>
                  <a:pt x="916" y="2279"/>
                </a:cubicBezTo>
                <a:cubicBezTo>
                  <a:pt x="1042" y="2279"/>
                  <a:pt x="1170" y="2261"/>
                  <a:pt x="1290" y="2221"/>
                </a:cubicBezTo>
                <a:lnTo>
                  <a:pt x="1290" y="2221"/>
                </a:lnTo>
                <a:cubicBezTo>
                  <a:pt x="1170" y="2391"/>
                  <a:pt x="1085" y="2584"/>
                  <a:pt x="1051" y="2789"/>
                </a:cubicBezTo>
                <a:cubicBezTo>
                  <a:pt x="1006" y="3090"/>
                  <a:pt x="1108" y="3465"/>
                  <a:pt x="1426" y="3573"/>
                </a:cubicBezTo>
                <a:cubicBezTo>
                  <a:pt x="1472" y="3588"/>
                  <a:pt x="1518" y="3596"/>
                  <a:pt x="1564" y="3596"/>
                </a:cubicBezTo>
                <a:cubicBezTo>
                  <a:pt x="1766" y="3596"/>
                  <a:pt x="1955" y="3454"/>
                  <a:pt x="2062" y="3283"/>
                </a:cubicBezTo>
                <a:cubicBezTo>
                  <a:pt x="2181" y="3090"/>
                  <a:pt x="2198" y="2823"/>
                  <a:pt x="2198" y="2601"/>
                </a:cubicBezTo>
                <a:cubicBezTo>
                  <a:pt x="2210" y="2442"/>
                  <a:pt x="2193" y="2278"/>
                  <a:pt x="2147" y="2119"/>
                </a:cubicBezTo>
                <a:lnTo>
                  <a:pt x="2147" y="2119"/>
                </a:lnTo>
                <a:cubicBezTo>
                  <a:pt x="2289" y="2164"/>
                  <a:pt x="2437" y="2187"/>
                  <a:pt x="2584" y="2192"/>
                </a:cubicBezTo>
                <a:cubicBezTo>
                  <a:pt x="2632" y="2196"/>
                  <a:pt x="2680" y="2198"/>
                  <a:pt x="2728" y="2198"/>
                </a:cubicBezTo>
                <a:cubicBezTo>
                  <a:pt x="2905" y="2198"/>
                  <a:pt x="3081" y="2167"/>
                  <a:pt x="3215" y="2051"/>
                </a:cubicBezTo>
                <a:cubicBezTo>
                  <a:pt x="3391" y="1909"/>
                  <a:pt x="3391" y="1636"/>
                  <a:pt x="3255" y="1460"/>
                </a:cubicBezTo>
                <a:cubicBezTo>
                  <a:pt x="3131" y="1297"/>
                  <a:pt x="2950" y="1243"/>
                  <a:pt x="2761" y="1243"/>
                </a:cubicBezTo>
                <a:cubicBezTo>
                  <a:pt x="2706" y="1243"/>
                  <a:pt x="2651" y="1248"/>
                  <a:pt x="2596" y="1255"/>
                </a:cubicBezTo>
                <a:cubicBezTo>
                  <a:pt x="2420" y="1284"/>
                  <a:pt x="2255" y="1352"/>
                  <a:pt x="2107" y="1448"/>
                </a:cubicBezTo>
                <a:cubicBezTo>
                  <a:pt x="2193" y="1227"/>
                  <a:pt x="2238" y="988"/>
                  <a:pt x="2227" y="756"/>
                </a:cubicBezTo>
                <a:cubicBezTo>
                  <a:pt x="2215" y="460"/>
                  <a:pt x="2085" y="125"/>
                  <a:pt x="1784" y="23"/>
                </a:cubicBezTo>
                <a:cubicBezTo>
                  <a:pt x="1735" y="7"/>
                  <a:pt x="1687" y="0"/>
                  <a:pt x="1642"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1" name="Google Shape;241;p19"/>
          <p:cNvSpPr/>
          <p:nvPr/>
        </p:nvSpPr>
        <p:spPr>
          <a:xfrm>
            <a:off x="11404486" y="1182780"/>
            <a:ext cx="253501" cy="261721"/>
          </a:xfrm>
          <a:custGeom>
            <a:avLst/>
            <a:gdLst/>
            <a:ahLst/>
            <a:cxnLst/>
            <a:rect l="l" t="t" r="r" b="b"/>
            <a:pathLst>
              <a:path w="3449" h="3561" extrusionOk="0">
                <a:moveTo>
                  <a:pt x="1561" y="1"/>
                </a:moveTo>
                <a:cubicBezTo>
                  <a:pt x="1504" y="1"/>
                  <a:pt x="1447" y="12"/>
                  <a:pt x="1392" y="35"/>
                </a:cubicBezTo>
                <a:cubicBezTo>
                  <a:pt x="1279" y="103"/>
                  <a:pt x="1188" y="211"/>
                  <a:pt x="1154" y="341"/>
                </a:cubicBezTo>
                <a:cubicBezTo>
                  <a:pt x="1040" y="648"/>
                  <a:pt x="1046" y="989"/>
                  <a:pt x="1159" y="1295"/>
                </a:cubicBezTo>
                <a:cubicBezTo>
                  <a:pt x="1171" y="1312"/>
                  <a:pt x="1176" y="1329"/>
                  <a:pt x="1188" y="1346"/>
                </a:cubicBezTo>
                <a:cubicBezTo>
                  <a:pt x="1059" y="1299"/>
                  <a:pt x="923" y="1276"/>
                  <a:pt x="787" y="1276"/>
                </a:cubicBezTo>
                <a:cubicBezTo>
                  <a:pt x="695" y="1276"/>
                  <a:pt x="603" y="1286"/>
                  <a:pt x="512" y="1307"/>
                </a:cubicBezTo>
                <a:cubicBezTo>
                  <a:pt x="256" y="1375"/>
                  <a:pt x="1" y="1613"/>
                  <a:pt x="6" y="1897"/>
                </a:cubicBezTo>
                <a:cubicBezTo>
                  <a:pt x="18" y="2232"/>
                  <a:pt x="410" y="2340"/>
                  <a:pt x="676" y="2374"/>
                </a:cubicBezTo>
                <a:cubicBezTo>
                  <a:pt x="755" y="2384"/>
                  <a:pt x="833" y="2388"/>
                  <a:pt x="911" y="2388"/>
                </a:cubicBezTo>
                <a:cubicBezTo>
                  <a:pt x="1019" y="2388"/>
                  <a:pt x="1127" y="2380"/>
                  <a:pt x="1233" y="2363"/>
                </a:cubicBezTo>
                <a:cubicBezTo>
                  <a:pt x="1307" y="2346"/>
                  <a:pt x="1381" y="2323"/>
                  <a:pt x="1449" y="2301"/>
                </a:cubicBezTo>
                <a:lnTo>
                  <a:pt x="1449" y="2301"/>
                </a:lnTo>
                <a:cubicBezTo>
                  <a:pt x="1210" y="2653"/>
                  <a:pt x="1074" y="3170"/>
                  <a:pt x="1409" y="3454"/>
                </a:cubicBezTo>
                <a:cubicBezTo>
                  <a:pt x="1497" y="3526"/>
                  <a:pt x="1596" y="3560"/>
                  <a:pt x="1694" y="3560"/>
                </a:cubicBezTo>
                <a:cubicBezTo>
                  <a:pt x="1817" y="3560"/>
                  <a:pt x="1939" y="3506"/>
                  <a:pt x="2034" y="3408"/>
                </a:cubicBezTo>
                <a:cubicBezTo>
                  <a:pt x="2210" y="3232"/>
                  <a:pt x="2295" y="2971"/>
                  <a:pt x="2318" y="2727"/>
                </a:cubicBezTo>
                <a:cubicBezTo>
                  <a:pt x="2335" y="2494"/>
                  <a:pt x="2295" y="2267"/>
                  <a:pt x="2193" y="2056"/>
                </a:cubicBezTo>
                <a:lnTo>
                  <a:pt x="2193" y="2056"/>
                </a:lnTo>
                <a:cubicBezTo>
                  <a:pt x="2335" y="2110"/>
                  <a:pt x="2486" y="2137"/>
                  <a:pt x="2637" y="2137"/>
                </a:cubicBezTo>
                <a:cubicBezTo>
                  <a:pt x="2757" y="2137"/>
                  <a:pt x="2878" y="2120"/>
                  <a:pt x="2994" y="2085"/>
                </a:cubicBezTo>
                <a:cubicBezTo>
                  <a:pt x="3136" y="2039"/>
                  <a:pt x="3300" y="1971"/>
                  <a:pt x="3374" y="1829"/>
                </a:cubicBezTo>
                <a:cubicBezTo>
                  <a:pt x="3425" y="1733"/>
                  <a:pt x="3448" y="1613"/>
                  <a:pt x="3437" y="1506"/>
                </a:cubicBezTo>
                <a:cubicBezTo>
                  <a:pt x="3387" y="1262"/>
                  <a:pt x="3165" y="1194"/>
                  <a:pt x="2930" y="1194"/>
                </a:cubicBezTo>
                <a:cubicBezTo>
                  <a:pt x="2759" y="1194"/>
                  <a:pt x="2582" y="1230"/>
                  <a:pt x="2460" y="1261"/>
                </a:cubicBezTo>
                <a:cubicBezTo>
                  <a:pt x="2289" y="1301"/>
                  <a:pt x="2130" y="1369"/>
                  <a:pt x="1983" y="1466"/>
                </a:cubicBezTo>
                <a:cubicBezTo>
                  <a:pt x="2051" y="1267"/>
                  <a:pt x="2085" y="1057"/>
                  <a:pt x="2085" y="847"/>
                </a:cubicBezTo>
                <a:cubicBezTo>
                  <a:pt x="2091" y="563"/>
                  <a:pt x="2045" y="211"/>
                  <a:pt x="1767" y="57"/>
                </a:cubicBezTo>
                <a:cubicBezTo>
                  <a:pt x="1703" y="19"/>
                  <a:pt x="1633" y="1"/>
                  <a:pt x="156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2" name="Google Shape;242;p19"/>
          <p:cNvSpPr/>
          <p:nvPr/>
        </p:nvSpPr>
        <p:spPr>
          <a:xfrm>
            <a:off x="11399567" y="683589"/>
            <a:ext cx="789096" cy="1260100"/>
          </a:xfrm>
          <a:custGeom>
            <a:avLst/>
            <a:gdLst/>
            <a:ahLst/>
            <a:cxnLst/>
            <a:rect l="l" t="t" r="r" b="b"/>
            <a:pathLst>
              <a:path w="10736" h="17145" extrusionOk="0">
                <a:moveTo>
                  <a:pt x="5339" y="0"/>
                </a:moveTo>
                <a:cubicBezTo>
                  <a:pt x="2861" y="0"/>
                  <a:pt x="1" y="555"/>
                  <a:pt x="1069" y="3102"/>
                </a:cubicBezTo>
                <a:cubicBezTo>
                  <a:pt x="1387" y="3852"/>
                  <a:pt x="1978" y="4443"/>
                  <a:pt x="2517" y="5028"/>
                </a:cubicBezTo>
                <a:cubicBezTo>
                  <a:pt x="3630" y="6232"/>
                  <a:pt x="4806" y="7430"/>
                  <a:pt x="5516" y="8946"/>
                </a:cubicBezTo>
                <a:cubicBezTo>
                  <a:pt x="6022" y="10009"/>
                  <a:pt x="6169" y="11201"/>
                  <a:pt x="5948" y="12354"/>
                </a:cubicBezTo>
                <a:cubicBezTo>
                  <a:pt x="5823" y="12990"/>
                  <a:pt x="5567" y="13581"/>
                  <a:pt x="5351" y="14183"/>
                </a:cubicBezTo>
                <a:cubicBezTo>
                  <a:pt x="5147" y="14740"/>
                  <a:pt x="4840" y="15461"/>
                  <a:pt x="5067" y="16057"/>
                </a:cubicBezTo>
                <a:cubicBezTo>
                  <a:pt x="5323" y="16739"/>
                  <a:pt x="6095" y="17085"/>
                  <a:pt x="6754" y="17136"/>
                </a:cubicBezTo>
                <a:cubicBezTo>
                  <a:pt x="6824" y="17142"/>
                  <a:pt x="6893" y="17145"/>
                  <a:pt x="6962" y="17145"/>
                </a:cubicBezTo>
                <a:cubicBezTo>
                  <a:pt x="7577" y="17145"/>
                  <a:pt x="8175" y="16920"/>
                  <a:pt x="8640" y="16512"/>
                </a:cubicBezTo>
                <a:cubicBezTo>
                  <a:pt x="9162" y="16034"/>
                  <a:pt x="9503" y="15393"/>
                  <a:pt x="9600" y="14694"/>
                </a:cubicBezTo>
                <a:cubicBezTo>
                  <a:pt x="9798" y="13388"/>
                  <a:pt x="9168" y="12116"/>
                  <a:pt x="8606" y="10997"/>
                </a:cubicBezTo>
                <a:cubicBezTo>
                  <a:pt x="8004" y="9804"/>
                  <a:pt x="7629" y="8441"/>
                  <a:pt x="7765" y="7084"/>
                </a:cubicBezTo>
                <a:cubicBezTo>
                  <a:pt x="7879" y="6016"/>
                  <a:pt x="8356" y="5096"/>
                  <a:pt x="8935" y="4227"/>
                </a:cubicBezTo>
                <a:lnTo>
                  <a:pt x="8969" y="4176"/>
                </a:lnTo>
                <a:cubicBezTo>
                  <a:pt x="9548" y="3307"/>
                  <a:pt x="10735" y="2171"/>
                  <a:pt x="9980" y="1041"/>
                </a:cubicBezTo>
                <a:cubicBezTo>
                  <a:pt x="9577" y="439"/>
                  <a:pt x="8770" y="331"/>
                  <a:pt x="8123" y="217"/>
                </a:cubicBezTo>
                <a:cubicBezTo>
                  <a:pt x="7571" y="121"/>
                  <a:pt x="6497" y="0"/>
                  <a:pt x="5339"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3082075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43"/>
        <p:cNvGrpSpPr/>
        <p:nvPr/>
      </p:nvGrpSpPr>
      <p:grpSpPr>
        <a:xfrm>
          <a:off x="0" y="0"/>
          <a:ext cx="0" cy="0"/>
          <a:chOff x="0" y="0"/>
          <a:chExt cx="0" cy="0"/>
        </a:xfrm>
      </p:grpSpPr>
      <p:sp>
        <p:nvSpPr>
          <p:cNvPr id="244" name="Google Shape;244;p20"/>
          <p:cNvSpPr txBox="1">
            <a:spLocks noGrp="1"/>
          </p:cNvSpPr>
          <p:nvPr>
            <p:ph type="title"/>
          </p:nvPr>
        </p:nvSpPr>
        <p:spPr>
          <a:xfrm>
            <a:off x="3519400" y="5566367"/>
            <a:ext cx="5153200" cy="57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2667"/>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
        <p:nvSpPr>
          <p:cNvPr id="245" name="Google Shape;245;p20"/>
          <p:cNvSpPr txBox="1">
            <a:spLocks noGrp="1"/>
          </p:cNvSpPr>
          <p:nvPr>
            <p:ph type="subTitle" idx="1"/>
          </p:nvPr>
        </p:nvSpPr>
        <p:spPr>
          <a:xfrm>
            <a:off x="2378600" y="4445600"/>
            <a:ext cx="7827600" cy="997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2400"/>
            </a:lvl1pPr>
            <a:lvl2pPr lvl="1" rtl="0">
              <a:spcBef>
                <a:spcPts val="2133"/>
              </a:spcBef>
              <a:spcAft>
                <a:spcPts val="0"/>
              </a:spcAft>
              <a:buSzPts val="1600"/>
              <a:buNone/>
              <a:defRPr/>
            </a:lvl2pPr>
            <a:lvl3pPr lvl="2" rtl="0">
              <a:spcBef>
                <a:spcPts val="2133"/>
              </a:spcBef>
              <a:spcAft>
                <a:spcPts val="0"/>
              </a:spcAft>
              <a:buSzPts val="1600"/>
              <a:buNone/>
              <a:defRPr/>
            </a:lvl3pPr>
            <a:lvl4pPr lvl="3" rtl="0">
              <a:spcBef>
                <a:spcPts val="2133"/>
              </a:spcBef>
              <a:spcAft>
                <a:spcPts val="0"/>
              </a:spcAft>
              <a:buSzPts val="1600"/>
              <a:buNone/>
              <a:defRPr/>
            </a:lvl4pPr>
            <a:lvl5pPr lvl="4" rtl="0">
              <a:spcBef>
                <a:spcPts val="2133"/>
              </a:spcBef>
              <a:spcAft>
                <a:spcPts val="0"/>
              </a:spcAft>
              <a:buSzPts val="1600"/>
              <a:buNone/>
              <a:defRPr/>
            </a:lvl5pPr>
            <a:lvl6pPr lvl="5" rtl="0">
              <a:spcBef>
                <a:spcPts val="2133"/>
              </a:spcBef>
              <a:spcAft>
                <a:spcPts val="0"/>
              </a:spcAft>
              <a:buSzPts val="1600"/>
              <a:buNone/>
              <a:defRPr/>
            </a:lvl6pPr>
            <a:lvl7pPr lvl="6" rtl="0">
              <a:spcBef>
                <a:spcPts val="2133"/>
              </a:spcBef>
              <a:spcAft>
                <a:spcPts val="0"/>
              </a:spcAft>
              <a:buSzPts val="1600"/>
              <a:buNone/>
              <a:defRPr/>
            </a:lvl7pPr>
            <a:lvl8pPr lvl="7" rtl="0">
              <a:spcBef>
                <a:spcPts val="2133"/>
              </a:spcBef>
              <a:spcAft>
                <a:spcPts val="0"/>
              </a:spcAft>
              <a:buSzPts val="1600"/>
              <a:buNone/>
              <a:defRPr/>
            </a:lvl8pPr>
            <a:lvl9pPr lvl="8" rtl="0">
              <a:spcBef>
                <a:spcPts val="2133"/>
              </a:spcBef>
              <a:spcAft>
                <a:spcPts val="2133"/>
              </a:spcAft>
              <a:buSzPts val="1600"/>
              <a:buNone/>
              <a:defRPr/>
            </a:lvl9pPr>
          </a:lstStyle>
          <a:p>
            <a:endParaRPr/>
          </a:p>
        </p:txBody>
      </p:sp>
      <p:sp>
        <p:nvSpPr>
          <p:cNvPr id="246" name="Google Shape;246;p20"/>
          <p:cNvSpPr/>
          <p:nvPr/>
        </p:nvSpPr>
        <p:spPr>
          <a:xfrm>
            <a:off x="9716703" y="3679891"/>
            <a:ext cx="2307909" cy="3089751"/>
          </a:xfrm>
          <a:custGeom>
            <a:avLst/>
            <a:gdLst/>
            <a:ahLst/>
            <a:cxnLst/>
            <a:rect l="l" t="t" r="r" b="b"/>
            <a:pathLst>
              <a:path w="13620" h="18234" extrusionOk="0">
                <a:moveTo>
                  <a:pt x="12671" y="1"/>
                </a:moveTo>
                <a:cubicBezTo>
                  <a:pt x="12455" y="1"/>
                  <a:pt x="12238" y="130"/>
                  <a:pt x="12103" y="309"/>
                </a:cubicBezTo>
                <a:cubicBezTo>
                  <a:pt x="11944" y="513"/>
                  <a:pt x="11876" y="775"/>
                  <a:pt x="11819" y="1030"/>
                </a:cubicBezTo>
                <a:cubicBezTo>
                  <a:pt x="11592" y="2104"/>
                  <a:pt x="11552" y="3211"/>
                  <a:pt x="11529" y="4307"/>
                </a:cubicBezTo>
                <a:cubicBezTo>
                  <a:pt x="11478" y="6982"/>
                  <a:pt x="11490" y="9652"/>
                  <a:pt x="11569" y="12332"/>
                </a:cubicBezTo>
                <a:cubicBezTo>
                  <a:pt x="11586" y="12991"/>
                  <a:pt x="11615" y="13661"/>
                  <a:pt x="11444" y="14297"/>
                </a:cubicBezTo>
                <a:cubicBezTo>
                  <a:pt x="11280" y="14939"/>
                  <a:pt x="10893" y="15553"/>
                  <a:pt x="10297" y="15831"/>
                </a:cubicBezTo>
                <a:cubicBezTo>
                  <a:pt x="9928" y="16007"/>
                  <a:pt x="9508" y="16041"/>
                  <a:pt x="9099" y="16064"/>
                </a:cubicBezTo>
                <a:cubicBezTo>
                  <a:pt x="7635" y="16159"/>
                  <a:pt x="6169" y="16206"/>
                  <a:pt x="4703" y="16206"/>
                </a:cubicBezTo>
                <a:cubicBezTo>
                  <a:pt x="3813" y="16206"/>
                  <a:pt x="2923" y="16189"/>
                  <a:pt x="2033" y="16155"/>
                </a:cubicBezTo>
                <a:cubicBezTo>
                  <a:pt x="1902" y="16149"/>
                  <a:pt x="1769" y="16144"/>
                  <a:pt x="1636" y="16144"/>
                </a:cubicBezTo>
                <a:cubicBezTo>
                  <a:pt x="1330" y="16144"/>
                  <a:pt x="1026" y="16172"/>
                  <a:pt x="744" y="16291"/>
                </a:cubicBezTo>
                <a:cubicBezTo>
                  <a:pt x="341" y="16456"/>
                  <a:pt x="0" y="16870"/>
                  <a:pt x="68" y="17296"/>
                </a:cubicBezTo>
                <a:cubicBezTo>
                  <a:pt x="127" y="17672"/>
                  <a:pt x="497" y="17952"/>
                  <a:pt x="878" y="17952"/>
                </a:cubicBezTo>
                <a:cubicBezTo>
                  <a:pt x="900" y="17952"/>
                  <a:pt x="921" y="17951"/>
                  <a:pt x="943" y="17949"/>
                </a:cubicBezTo>
                <a:cubicBezTo>
                  <a:pt x="1340" y="17915"/>
                  <a:pt x="1681" y="17586"/>
                  <a:pt x="1778" y="17200"/>
                </a:cubicBezTo>
                <a:cubicBezTo>
                  <a:pt x="1778" y="17688"/>
                  <a:pt x="2141" y="18103"/>
                  <a:pt x="2624" y="18159"/>
                </a:cubicBezTo>
                <a:cubicBezTo>
                  <a:pt x="2662" y="18164"/>
                  <a:pt x="2701" y="18166"/>
                  <a:pt x="2738" y="18166"/>
                </a:cubicBezTo>
                <a:cubicBezTo>
                  <a:pt x="3181" y="18166"/>
                  <a:pt x="3570" y="17866"/>
                  <a:pt x="3675" y="17427"/>
                </a:cubicBezTo>
                <a:cubicBezTo>
                  <a:pt x="3841" y="17893"/>
                  <a:pt x="4257" y="18234"/>
                  <a:pt x="4747" y="18234"/>
                </a:cubicBezTo>
                <a:cubicBezTo>
                  <a:pt x="4758" y="18234"/>
                  <a:pt x="4770" y="18234"/>
                  <a:pt x="4782" y="18233"/>
                </a:cubicBezTo>
                <a:cubicBezTo>
                  <a:pt x="5293" y="18216"/>
                  <a:pt x="5628" y="17836"/>
                  <a:pt x="5765" y="17347"/>
                </a:cubicBezTo>
                <a:cubicBezTo>
                  <a:pt x="5848" y="17836"/>
                  <a:pt x="6273" y="18188"/>
                  <a:pt x="6764" y="18188"/>
                </a:cubicBezTo>
                <a:cubicBezTo>
                  <a:pt x="6775" y="18188"/>
                  <a:pt x="6787" y="18188"/>
                  <a:pt x="6798" y="18188"/>
                </a:cubicBezTo>
                <a:cubicBezTo>
                  <a:pt x="7304" y="18171"/>
                  <a:pt x="7724" y="17785"/>
                  <a:pt x="7775" y="17285"/>
                </a:cubicBezTo>
                <a:cubicBezTo>
                  <a:pt x="7914" y="17733"/>
                  <a:pt x="8244" y="18061"/>
                  <a:pt x="8693" y="18061"/>
                </a:cubicBezTo>
                <a:cubicBezTo>
                  <a:pt x="8722" y="18061"/>
                  <a:pt x="8751" y="18060"/>
                  <a:pt x="8781" y="18057"/>
                </a:cubicBezTo>
                <a:cubicBezTo>
                  <a:pt x="9292" y="18006"/>
                  <a:pt x="9706" y="17620"/>
                  <a:pt x="9792" y="17109"/>
                </a:cubicBezTo>
                <a:cubicBezTo>
                  <a:pt x="9843" y="17501"/>
                  <a:pt x="10325" y="17909"/>
                  <a:pt x="10717" y="17921"/>
                </a:cubicBezTo>
                <a:cubicBezTo>
                  <a:pt x="10726" y="17921"/>
                  <a:pt x="10736" y="17921"/>
                  <a:pt x="10745" y="17921"/>
                </a:cubicBezTo>
                <a:cubicBezTo>
                  <a:pt x="11132" y="17921"/>
                  <a:pt x="11721" y="17691"/>
                  <a:pt x="11637" y="17103"/>
                </a:cubicBezTo>
                <a:lnTo>
                  <a:pt x="11637" y="17103"/>
                </a:lnTo>
                <a:cubicBezTo>
                  <a:pt x="11825" y="17387"/>
                  <a:pt x="12041" y="17694"/>
                  <a:pt x="12376" y="17762"/>
                </a:cubicBezTo>
                <a:cubicBezTo>
                  <a:pt x="12419" y="17771"/>
                  <a:pt x="12463" y="17776"/>
                  <a:pt x="12506" y="17776"/>
                </a:cubicBezTo>
                <a:cubicBezTo>
                  <a:pt x="12835" y="17776"/>
                  <a:pt x="13145" y="17523"/>
                  <a:pt x="13290" y="17217"/>
                </a:cubicBezTo>
                <a:cubicBezTo>
                  <a:pt x="13449" y="16870"/>
                  <a:pt x="13455" y="16473"/>
                  <a:pt x="13449" y="16086"/>
                </a:cubicBezTo>
                <a:cubicBezTo>
                  <a:pt x="13443" y="12383"/>
                  <a:pt x="13619" y="2274"/>
                  <a:pt x="13387" y="945"/>
                </a:cubicBezTo>
                <a:cubicBezTo>
                  <a:pt x="13318" y="559"/>
                  <a:pt x="13171" y="104"/>
                  <a:pt x="12785" y="13"/>
                </a:cubicBezTo>
                <a:cubicBezTo>
                  <a:pt x="12747" y="5"/>
                  <a:pt x="12709" y="1"/>
                  <a:pt x="12671" y="1"/>
                </a:cubicBezTo>
                <a:close/>
              </a:path>
            </a:pathLst>
          </a:custGeom>
          <a:solidFill>
            <a:srgbClr val="F75D7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47" name="Google Shape;247;p20"/>
          <p:cNvGrpSpPr/>
          <p:nvPr/>
        </p:nvGrpSpPr>
        <p:grpSpPr>
          <a:xfrm>
            <a:off x="76835" y="5229072"/>
            <a:ext cx="2307933" cy="1540667"/>
            <a:chOff x="57625" y="4142655"/>
            <a:chExt cx="1399992" cy="934568"/>
          </a:xfrm>
        </p:grpSpPr>
        <p:sp>
          <p:nvSpPr>
            <p:cNvPr id="248" name="Google Shape;248;p20"/>
            <p:cNvSpPr/>
            <p:nvPr/>
          </p:nvSpPr>
          <p:spPr>
            <a:xfrm>
              <a:off x="57625" y="4142655"/>
              <a:ext cx="1399992" cy="934568"/>
            </a:xfrm>
            <a:custGeom>
              <a:avLst/>
              <a:gdLst/>
              <a:ahLst/>
              <a:cxnLst/>
              <a:rect l="l" t="t" r="r" b="b"/>
              <a:pathLst>
                <a:path w="12950" h="8645" extrusionOk="0">
                  <a:moveTo>
                    <a:pt x="903" y="0"/>
                  </a:moveTo>
                  <a:cubicBezTo>
                    <a:pt x="664" y="0"/>
                    <a:pt x="443" y="182"/>
                    <a:pt x="336" y="386"/>
                  </a:cubicBezTo>
                  <a:cubicBezTo>
                    <a:pt x="262" y="540"/>
                    <a:pt x="217" y="699"/>
                    <a:pt x="188" y="864"/>
                  </a:cubicBezTo>
                  <a:cubicBezTo>
                    <a:pt x="154" y="1045"/>
                    <a:pt x="126" y="1221"/>
                    <a:pt x="103" y="1397"/>
                  </a:cubicBezTo>
                  <a:cubicBezTo>
                    <a:pt x="58" y="1767"/>
                    <a:pt x="29" y="2136"/>
                    <a:pt x="23" y="2505"/>
                  </a:cubicBezTo>
                  <a:cubicBezTo>
                    <a:pt x="1" y="3930"/>
                    <a:pt x="290" y="5407"/>
                    <a:pt x="932" y="6691"/>
                  </a:cubicBezTo>
                  <a:cubicBezTo>
                    <a:pt x="1216" y="7270"/>
                    <a:pt x="1625" y="7793"/>
                    <a:pt x="2210" y="8105"/>
                  </a:cubicBezTo>
                  <a:cubicBezTo>
                    <a:pt x="2662" y="8333"/>
                    <a:pt x="3165" y="8454"/>
                    <a:pt x="3673" y="8454"/>
                  </a:cubicBezTo>
                  <a:cubicBezTo>
                    <a:pt x="3772" y="8454"/>
                    <a:pt x="3872" y="8449"/>
                    <a:pt x="3971" y="8440"/>
                  </a:cubicBezTo>
                  <a:cubicBezTo>
                    <a:pt x="4277" y="8423"/>
                    <a:pt x="4578" y="8366"/>
                    <a:pt x="4879" y="8275"/>
                  </a:cubicBezTo>
                  <a:cubicBezTo>
                    <a:pt x="5220" y="8173"/>
                    <a:pt x="5538" y="8003"/>
                    <a:pt x="5885" y="7917"/>
                  </a:cubicBezTo>
                  <a:cubicBezTo>
                    <a:pt x="6045" y="7881"/>
                    <a:pt x="6205" y="7865"/>
                    <a:pt x="6366" y="7865"/>
                  </a:cubicBezTo>
                  <a:cubicBezTo>
                    <a:pt x="6923" y="7865"/>
                    <a:pt x="7478" y="8055"/>
                    <a:pt x="8003" y="8218"/>
                  </a:cubicBezTo>
                  <a:cubicBezTo>
                    <a:pt x="8594" y="8412"/>
                    <a:pt x="9196" y="8542"/>
                    <a:pt x="9815" y="8610"/>
                  </a:cubicBezTo>
                  <a:cubicBezTo>
                    <a:pt x="10023" y="8631"/>
                    <a:pt x="10236" y="8644"/>
                    <a:pt x="10449" y="8644"/>
                  </a:cubicBezTo>
                  <a:cubicBezTo>
                    <a:pt x="10825" y="8644"/>
                    <a:pt x="11203" y="8603"/>
                    <a:pt x="11558" y="8491"/>
                  </a:cubicBezTo>
                  <a:cubicBezTo>
                    <a:pt x="12030" y="8355"/>
                    <a:pt x="12422" y="8042"/>
                    <a:pt x="12666" y="7616"/>
                  </a:cubicBezTo>
                  <a:cubicBezTo>
                    <a:pt x="12870" y="7230"/>
                    <a:pt x="12950" y="6793"/>
                    <a:pt x="12893" y="6361"/>
                  </a:cubicBezTo>
                  <a:cubicBezTo>
                    <a:pt x="12779" y="5492"/>
                    <a:pt x="12183" y="4657"/>
                    <a:pt x="11297" y="4470"/>
                  </a:cubicBezTo>
                  <a:cubicBezTo>
                    <a:pt x="11032" y="4413"/>
                    <a:pt x="10760" y="4392"/>
                    <a:pt x="10487" y="4392"/>
                  </a:cubicBezTo>
                  <a:cubicBezTo>
                    <a:pt x="10051" y="4392"/>
                    <a:pt x="9610" y="4446"/>
                    <a:pt x="9184" y="4498"/>
                  </a:cubicBezTo>
                  <a:cubicBezTo>
                    <a:pt x="8440" y="4595"/>
                    <a:pt x="7696" y="4680"/>
                    <a:pt x="6941" y="4737"/>
                  </a:cubicBezTo>
                  <a:cubicBezTo>
                    <a:pt x="6452" y="4775"/>
                    <a:pt x="5960" y="4794"/>
                    <a:pt x="5469" y="4794"/>
                  </a:cubicBezTo>
                  <a:cubicBezTo>
                    <a:pt x="5157" y="4794"/>
                    <a:pt x="4844" y="4787"/>
                    <a:pt x="4533" y="4771"/>
                  </a:cubicBezTo>
                  <a:cubicBezTo>
                    <a:pt x="3704" y="4720"/>
                    <a:pt x="2784" y="4430"/>
                    <a:pt x="2244" y="3749"/>
                  </a:cubicBezTo>
                  <a:cubicBezTo>
                    <a:pt x="1574" y="2891"/>
                    <a:pt x="1733" y="1687"/>
                    <a:pt x="1500" y="682"/>
                  </a:cubicBezTo>
                  <a:cubicBezTo>
                    <a:pt x="1443" y="426"/>
                    <a:pt x="1330" y="131"/>
                    <a:pt x="1063" y="29"/>
                  </a:cubicBezTo>
                  <a:cubicBezTo>
                    <a:pt x="1009" y="9"/>
                    <a:pt x="955" y="0"/>
                    <a:pt x="903" y="0"/>
                  </a:cubicBezTo>
                  <a:close/>
                </a:path>
              </a:pathLst>
            </a:custGeom>
            <a:solidFill>
              <a:srgbClr val="FCB6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20"/>
            <p:cNvSpPr/>
            <p:nvPr/>
          </p:nvSpPr>
          <p:spPr>
            <a:xfrm>
              <a:off x="359673" y="4428701"/>
              <a:ext cx="88000" cy="83133"/>
            </a:xfrm>
            <a:custGeom>
              <a:avLst/>
              <a:gdLst/>
              <a:ahLst/>
              <a:cxnLst/>
              <a:rect l="l" t="t" r="r" b="b"/>
              <a:pathLst>
                <a:path w="814" h="769" extrusionOk="0">
                  <a:moveTo>
                    <a:pt x="370" y="0"/>
                  </a:moveTo>
                  <a:cubicBezTo>
                    <a:pt x="157" y="0"/>
                    <a:pt x="0" y="221"/>
                    <a:pt x="24" y="438"/>
                  </a:cubicBezTo>
                  <a:cubicBezTo>
                    <a:pt x="24" y="609"/>
                    <a:pt x="154" y="745"/>
                    <a:pt x="319" y="762"/>
                  </a:cubicBezTo>
                  <a:cubicBezTo>
                    <a:pt x="343" y="767"/>
                    <a:pt x="367" y="769"/>
                    <a:pt x="392" y="769"/>
                  </a:cubicBezTo>
                  <a:cubicBezTo>
                    <a:pt x="487" y="769"/>
                    <a:pt x="582" y="733"/>
                    <a:pt x="654" y="665"/>
                  </a:cubicBezTo>
                  <a:cubicBezTo>
                    <a:pt x="813" y="495"/>
                    <a:pt x="717" y="115"/>
                    <a:pt x="506" y="29"/>
                  </a:cubicBezTo>
                  <a:cubicBezTo>
                    <a:pt x="459" y="9"/>
                    <a:pt x="414" y="0"/>
                    <a:pt x="370" y="0"/>
                  </a:cubicBezTo>
                  <a:close/>
                </a:path>
              </a:pathLst>
            </a:custGeom>
            <a:solidFill>
              <a:srgbClr val="3C3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0"/>
            <p:cNvSpPr/>
            <p:nvPr/>
          </p:nvSpPr>
          <p:spPr>
            <a:xfrm>
              <a:off x="551886" y="4424052"/>
              <a:ext cx="71351" cy="71241"/>
            </a:xfrm>
            <a:custGeom>
              <a:avLst/>
              <a:gdLst/>
              <a:ahLst/>
              <a:cxnLst/>
              <a:rect l="l" t="t" r="r" b="b"/>
              <a:pathLst>
                <a:path w="660" h="659" extrusionOk="0">
                  <a:moveTo>
                    <a:pt x="248" y="0"/>
                  </a:moveTo>
                  <a:cubicBezTo>
                    <a:pt x="233" y="0"/>
                    <a:pt x="219" y="1"/>
                    <a:pt x="205" y="4"/>
                  </a:cubicBezTo>
                  <a:cubicBezTo>
                    <a:pt x="23" y="44"/>
                    <a:pt x="1" y="288"/>
                    <a:pt x="12" y="436"/>
                  </a:cubicBezTo>
                  <a:cubicBezTo>
                    <a:pt x="6" y="498"/>
                    <a:pt x="29" y="555"/>
                    <a:pt x="63" y="606"/>
                  </a:cubicBezTo>
                  <a:cubicBezTo>
                    <a:pt x="113" y="641"/>
                    <a:pt x="171" y="658"/>
                    <a:pt x="231" y="658"/>
                  </a:cubicBezTo>
                  <a:cubicBezTo>
                    <a:pt x="239" y="658"/>
                    <a:pt x="248" y="658"/>
                    <a:pt x="256" y="657"/>
                  </a:cubicBezTo>
                  <a:cubicBezTo>
                    <a:pt x="266" y="658"/>
                    <a:pt x="276" y="658"/>
                    <a:pt x="287" y="658"/>
                  </a:cubicBezTo>
                  <a:cubicBezTo>
                    <a:pt x="356" y="658"/>
                    <a:pt x="424" y="642"/>
                    <a:pt x="483" y="612"/>
                  </a:cubicBezTo>
                  <a:cubicBezTo>
                    <a:pt x="614" y="527"/>
                    <a:pt x="659" y="356"/>
                    <a:pt x="591" y="220"/>
                  </a:cubicBezTo>
                  <a:cubicBezTo>
                    <a:pt x="535" y="112"/>
                    <a:pt x="381" y="0"/>
                    <a:pt x="248" y="0"/>
                  </a:cubicBezTo>
                  <a:close/>
                </a:path>
              </a:pathLst>
            </a:custGeom>
            <a:solidFill>
              <a:srgbClr val="3C3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0"/>
            <p:cNvSpPr/>
            <p:nvPr/>
          </p:nvSpPr>
          <p:spPr>
            <a:xfrm>
              <a:off x="720099" y="4429890"/>
              <a:ext cx="105189" cy="70160"/>
            </a:xfrm>
            <a:custGeom>
              <a:avLst/>
              <a:gdLst/>
              <a:ahLst/>
              <a:cxnLst/>
              <a:rect l="l" t="t" r="r" b="b"/>
              <a:pathLst>
                <a:path w="973" h="649" extrusionOk="0">
                  <a:moveTo>
                    <a:pt x="454" y="1"/>
                  </a:moveTo>
                  <a:cubicBezTo>
                    <a:pt x="137" y="1"/>
                    <a:pt x="1" y="425"/>
                    <a:pt x="285" y="598"/>
                  </a:cubicBezTo>
                  <a:cubicBezTo>
                    <a:pt x="346" y="631"/>
                    <a:pt x="414" y="648"/>
                    <a:pt x="482" y="648"/>
                  </a:cubicBezTo>
                  <a:cubicBezTo>
                    <a:pt x="553" y="648"/>
                    <a:pt x="624" y="630"/>
                    <a:pt x="688" y="592"/>
                  </a:cubicBezTo>
                  <a:cubicBezTo>
                    <a:pt x="972" y="422"/>
                    <a:pt x="751" y="13"/>
                    <a:pt x="472" y="1"/>
                  </a:cubicBezTo>
                  <a:cubicBezTo>
                    <a:pt x="466" y="1"/>
                    <a:pt x="460" y="1"/>
                    <a:pt x="454" y="1"/>
                  </a:cubicBezTo>
                  <a:close/>
                </a:path>
              </a:pathLst>
            </a:custGeom>
            <a:solidFill>
              <a:srgbClr val="3C3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20"/>
            <p:cNvSpPr/>
            <p:nvPr/>
          </p:nvSpPr>
          <p:spPr>
            <a:xfrm>
              <a:off x="922149" y="4419296"/>
              <a:ext cx="75243" cy="70593"/>
            </a:xfrm>
            <a:custGeom>
              <a:avLst/>
              <a:gdLst/>
              <a:ahLst/>
              <a:cxnLst/>
              <a:rect l="l" t="t" r="r" b="b"/>
              <a:pathLst>
                <a:path w="696" h="653" extrusionOk="0">
                  <a:moveTo>
                    <a:pt x="273" y="1"/>
                  </a:moveTo>
                  <a:cubicBezTo>
                    <a:pt x="206" y="1"/>
                    <a:pt x="139" y="28"/>
                    <a:pt x="80" y="94"/>
                  </a:cubicBezTo>
                  <a:cubicBezTo>
                    <a:pt x="29" y="162"/>
                    <a:pt x="6" y="241"/>
                    <a:pt x="6" y="321"/>
                  </a:cubicBezTo>
                  <a:cubicBezTo>
                    <a:pt x="0" y="406"/>
                    <a:pt x="17" y="485"/>
                    <a:pt x="69" y="554"/>
                  </a:cubicBezTo>
                  <a:cubicBezTo>
                    <a:pt x="129" y="614"/>
                    <a:pt x="212" y="652"/>
                    <a:pt x="301" y="652"/>
                  </a:cubicBezTo>
                  <a:cubicBezTo>
                    <a:pt x="312" y="652"/>
                    <a:pt x="324" y="651"/>
                    <a:pt x="335" y="650"/>
                  </a:cubicBezTo>
                  <a:cubicBezTo>
                    <a:pt x="345" y="651"/>
                    <a:pt x="354" y="651"/>
                    <a:pt x="363" y="651"/>
                  </a:cubicBezTo>
                  <a:cubicBezTo>
                    <a:pt x="427" y="651"/>
                    <a:pt x="491" y="633"/>
                    <a:pt x="546" y="593"/>
                  </a:cubicBezTo>
                  <a:cubicBezTo>
                    <a:pt x="574" y="565"/>
                    <a:pt x="597" y="531"/>
                    <a:pt x="614" y="491"/>
                  </a:cubicBezTo>
                  <a:cubicBezTo>
                    <a:pt x="696" y="275"/>
                    <a:pt x="486" y="1"/>
                    <a:pt x="273" y="1"/>
                  </a:cubicBezTo>
                  <a:close/>
                </a:path>
              </a:pathLst>
            </a:custGeom>
            <a:solidFill>
              <a:srgbClr val="3C3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20"/>
            <p:cNvSpPr/>
            <p:nvPr/>
          </p:nvSpPr>
          <p:spPr>
            <a:xfrm>
              <a:off x="1100524" y="4418323"/>
              <a:ext cx="76540" cy="61620"/>
            </a:xfrm>
            <a:custGeom>
              <a:avLst/>
              <a:gdLst/>
              <a:ahLst/>
              <a:cxnLst/>
              <a:rect l="l" t="t" r="r" b="b"/>
              <a:pathLst>
                <a:path w="708" h="570" extrusionOk="0">
                  <a:moveTo>
                    <a:pt x="386" y="1"/>
                  </a:moveTo>
                  <a:cubicBezTo>
                    <a:pt x="307" y="1"/>
                    <a:pt x="228" y="32"/>
                    <a:pt x="168" y="97"/>
                  </a:cubicBezTo>
                  <a:cubicBezTo>
                    <a:pt x="0" y="290"/>
                    <a:pt x="151" y="569"/>
                    <a:pt x="379" y="569"/>
                  </a:cubicBezTo>
                  <a:cubicBezTo>
                    <a:pt x="406" y="569"/>
                    <a:pt x="434" y="565"/>
                    <a:pt x="463" y="557"/>
                  </a:cubicBezTo>
                  <a:cubicBezTo>
                    <a:pt x="622" y="506"/>
                    <a:pt x="707" y="330"/>
                    <a:pt x="651" y="171"/>
                  </a:cubicBezTo>
                  <a:cubicBezTo>
                    <a:pt x="598" y="59"/>
                    <a:pt x="493" y="1"/>
                    <a:pt x="386" y="1"/>
                  </a:cubicBezTo>
                  <a:close/>
                </a:path>
              </a:pathLst>
            </a:custGeom>
            <a:solidFill>
              <a:srgbClr val="3C3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20"/>
            <p:cNvSpPr/>
            <p:nvPr/>
          </p:nvSpPr>
          <p:spPr>
            <a:xfrm>
              <a:off x="1203333" y="4556589"/>
              <a:ext cx="88000" cy="83349"/>
            </a:xfrm>
            <a:custGeom>
              <a:avLst/>
              <a:gdLst/>
              <a:ahLst/>
              <a:cxnLst/>
              <a:rect l="l" t="t" r="r" b="b"/>
              <a:pathLst>
                <a:path w="814" h="771" extrusionOk="0">
                  <a:moveTo>
                    <a:pt x="411" y="1"/>
                  </a:moveTo>
                  <a:cubicBezTo>
                    <a:pt x="319" y="1"/>
                    <a:pt x="229" y="36"/>
                    <a:pt x="160" y="101"/>
                  </a:cubicBezTo>
                  <a:cubicBezTo>
                    <a:pt x="1" y="272"/>
                    <a:pt x="91" y="652"/>
                    <a:pt x="307" y="743"/>
                  </a:cubicBezTo>
                  <a:cubicBezTo>
                    <a:pt x="353" y="762"/>
                    <a:pt x="398" y="771"/>
                    <a:pt x="440" y="771"/>
                  </a:cubicBezTo>
                  <a:cubicBezTo>
                    <a:pt x="655" y="771"/>
                    <a:pt x="814" y="552"/>
                    <a:pt x="790" y="329"/>
                  </a:cubicBezTo>
                  <a:cubicBezTo>
                    <a:pt x="779" y="226"/>
                    <a:pt x="733" y="136"/>
                    <a:pt x="659" y="73"/>
                  </a:cubicBezTo>
                  <a:cubicBezTo>
                    <a:pt x="608" y="39"/>
                    <a:pt x="551" y="16"/>
                    <a:pt x="495" y="11"/>
                  </a:cubicBezTo>
                  <a:cubicBezTo>
                    <a:pt x="467" y="4"/>
                    <a:pt x="439" y="1"/>
                    <a:pt x="411" y="1"/>
                  </a:cubicBezTo>
                  <a:close/>
                </a:path>
              </a:pathLst>
            </a:custGeom>
            <a:solidFill>
              <a:srgbClr val="3C3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20"/>
            <p:cNvSpPr/>
            <p:nvPr/>
          </p:nvSpPr>
          <p:spPr>
            <a:xfrm>
              <a:off x="1027769" y="4572913"/>
              <a:ext cx="70702" cy="71241"/>
            </a:xfrm>
            <a:custGeom>
              <a:avLst/>
              <a:gdLst/>
              <a:ahLst/>
              <a:cxnLst/>
              <a:rect l="l" t="t" r="r" b="b"/>
              <a:pathLst>
                <a:path w="654" h="659" extrusionOk="0">
                  <a:moveTo>
                    <a:pt x="423" y="1"/>
                  </a:moveTo>
                  <a:cubicBezTo>
                    <a:pt x="415" y="1"/>
                    <a:pt x="406" y="1"/>
                    <a:pt x="398" y="2"/>
                  </a:cubicBezTo>
                  <a:cubicBezTo>
                    <a:pt x="324" y="2"/>
                    <a:pt x="244" y="13"/>
                    <a:pt x="176" y="47"/>
                  </a:cubicBezTo>
                  <a:cubicBezTo>
                    <a:pt x="46" y="132"/>
                    <a:pt x="0" y="303"/>
                    <a:pt x="68" y="439"/>
                  </a:cubicBezTo>
                  <a:cubicBezTo>
                    <a:pt x="120" y="547"/>
                    <a:pt x="277" y="659"/>
                    <a:pt x="408" y="659"/>
                  </a:cubicBezTo>
                  <a:cubicBezTo>
                    <a:pt x="422" y="659"/>
                    <a:pt x="436" y="658"/>
                    <a:pt x="449" y="655"/>
                  </a:cubicBezTo>
                  <a:cubicBezTo>
                    <a:pt x="631" y="615"/>
                    <a:pt x="653" y="376"/>
                    <a:pt x="648" y="223"/>
                  </a:cubicBezTo>
                  <a:cubicBezTo>
                    <a:pt x="653" y="161"/>
                    <a:pt x="631" y="104"/>
                    <a:pt x="591" y="58"/>
                  </a:cubicBezTo>
                  <a:cubicBezTo>
                    <a:pt x="546" y="19"/>
                    <a:pt x="484" y="1"/>
                    <a:pt x="423" y="1"/>
                  </a:cubicBezTo>
                  <a:close/>
                </a:path>
              </a:pathLst>
            </a:custGeom>
            <a:solidFill>
              <a:srgbClr val="3C3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20"/>
            <p:cNvSpPr/>
            <p:nvPr/>
          </p:nvSpPr>
          <p:spPr>
            <a:xfrm>
              <a:off x="825718" y="4568264"/>
              <a:ext cx="105297" cy="70593"/>
            </a:xfrm>
            <a:custGeom>
              <a:avLst/>
              <a:gdLst/>
              <a:ahLst/>
              <a:cxnLst/>
              <a:rect l="l" t="t" r="r" b="b"/>
              <a:pathLst>
                <a:path w="974" h="653" extrusionOk="0">
                  <a:moveTo>
                    <a:pt x="494" y="1"/>
                  </a:moveTo>
                  <a:cubicBezTo>
                    <a:pt x="422" y="1"/>
                    <a:pt x="350" y="20"/>
                    <a:pt x="285" y="62"/>
                  </a:cubicBezTo>
                  <a:cubicBezTo>
                    <a:pt x="1" y="226"/>
                    <a:pt x="222" y="641"/>
                    <a:pt x="501" y="652"/>
                  </a:cubicBezTo>
                  <a:cubicBezTo>
                    <a:pt x="505" y="652"/>
                    <a:pt x="509" y="653"/>
                    <a:pt x="513" y="653"/>
                  </a:cubicBezTo>
                  <a:cubicBezTo>
                    <a:pt x="834" y="653"/>
                    <a:pt x="974" y="224"/>
                    <a:pt x="688" y="50"/>
                  </a:cubicBezTo>
                  <a:cubicBezTo>
                    <a:pt x="628" y="18"/>
                    <a:pt x="561" y="1"/>
                    <a:pt x="494" y="1"/>
                  </a:cubicBezTo>
                  <a:close/>
                </a:path>
              </a:pathLst>
            </a:custGeom>
            <a:solidFill>
              <a:srgbClr val="3C3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20"/>
            <p:cNvSpPr/>
            <p:nvPr/>
          </p:nvSpPr>
          <p:spPr>
            <a:xfrm>
              <a:off x="653613" y="4578426"/>
              <a:ext cx="76432" cy="70593"/>
            </a:xfrm>
            <a:custGeom>
              <a:avLst/>
              <a:gdLst/>
              <a:ahLst/>
              <a:cxnLst/>
              <a:rect l="l" t="t" r="r" b="b"/>
              <a:pathLst>
                <a:path w="707" h="653" extrusionOk="0">
                  <a:moveTo>
                    <a:pt x="338" y="1"/>
                  </a:moveTo>
                  <a:cubicBezTo>
                    <a:pt x="272" y="1"/>
                    <a:pt x="206" y="23"/>
                    <a:pt x="150" y="64"/>
                  </a:cubicBezTo>
                  <a:cubicBezTo>
                    <a:pt x="122" y="87"/>
                    <a:pt x="99" y="121"/>
                    <a:pt x="82" y="161"/>
                  </a:cubicBezTo>
                  <a:cubicBezTo>
                    <a:pt x="0" y="380"/>
                    <a:pt x="206" y="652"/>
                    <a:pt x="419" y="652"/>
                  </a:cubicBezTo>
                  <a:cubicBezTo>
                    <a:pt x="487" y="652"/>
                    <a:pt x="555" y="624"/>
                    <a:pt x="616" y="558"/>
                  </a:cubicBezTo>
                  <a:cubicBezTo>
                    <a:pt x="701" y="416"/>
                    <a:pt x="707" y="240"/>
                    <a:pt x="627" y="98"/>
                  </a:cubicBezTo>
                  <a:cubicBezTo>
                    <a:pt x="559" y="35"/>
                    <a:pt x="471" y="1"/>
                    <a:pt x="381" y="1"/>
                  </a:cubicBezTo>
                  <a:cubicBezTo>
                    <a:pt x="374" y="1"/>
                    <a:pt x="367" y="1"/>
                    <a:pt x="360" y="2"/>
                  </a:cubicBezTo>
                  <a:cubicBezTo>
                    <a:pt x="353" y="1"/>
                    <a:pt x="345" y="1"/>
                    <a:pt x="338" y="1"/>
                  </a:cubicBezTo>
                  <a:close/>
                </a:path>
              </a:pathLst>
            </a:custGeom>
            <a:solidFill>
              <a:srgbClr val="3C3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20"/>
            <p:cNvSpPr/>
            <p:nvPr/>
          </p:nvSpPr>
          <p:spPr>
            <a:xfrm>
              <a:off x="473941" y="4588263"/>
              <a:ext cx="75891" cy="61512"/>
            </a:xfrm>
            <a:custGeom>
              <a:avLst/>
              <a:gdLst/>
              <a:ahLst/>
              <a:cxnLst/>
              <a:rect l="l" t="t" r="r" b="b"/>
              <a:pathLst>
                <a:path w="702" h="569" extrusionOk="0">
                  <a:moveTo>
                    <a:pt x="328" y="1"/>
                  </a:moveTo>
                  <a:cubicBezTo>
                    <a:pt x="301" y="1"/>
                    <a:pt x="273" y="5"/>
                    <a:pt x="245" y="13"/>
                  </a:cubicBezTo>
                  <a:cubicBezTo>
                    <a:pt x="86" y="70"/>
                    <a:pt x="0" y="240"/>
                    <a:pt x="57" y="405"/>
                  </a:cubicBezTo>
                  <a:cubicBezTo>
                    <a:pt x="102" y="514"/>
                    <a:pt x="207" y="569"/>
                    <a:pt x="314" y="569"/>
                  </a:cubicBezTo>
                  <a:cubicBezTo>
                    <a:pt x="395" y="569"/>
                    <a:pt x="478" y="537"/>
                    <a:pt x="534" y="473"/>
                  </a:cubicBezTo>
                  <a:cubicBezTo>
                    <a:pt x="702" y="280"/>
                    <a:pt x="556" y="1"/>
                    <a:pt x="328" y="1"/>
                  </a:cubicBezTo>
                  <a:close/>
                </a:path>
              </a:pathLst>
            </a:custGeom>
            <a:solidFill>
              <a:srgbClr val="3C3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20"/>
            <p:cNvSpPr/>
            <p:nvPr/>
          </p:nvSpPr>
          <p:spPr>
            <a:xfrm>
              <a:off x="586804" y="4726421"/>
              <a:ext cx="88000" cy="83241"/>
            </a:xfrm>
            <a:custGeom>
              <a:avLst/>
              <a:gdLst/>
              <a:ahLst/>
              <a:cxnLst/>
              <a:rect l="l" t="t" r="r" b="b"/>
              <a:pathLst>
                <a:path w="814" h="770" extrusionOk="0">
                  <a:moveTo>
                    <a:pt x="368" y="1"/>
                  </a:moveTo>
                  <a:cubicBezTo>
                    <a:pt x="157" y="1"/>
                    <a:pt x="1" y="223"/>
                    <a:pt x="24" y="444"/>
                  </a:cubicBezTo>
                  <a:cubicBezTo>
                    <a:pt x="30" y="541"/>
                    <a:pt x="75" y="638"/>
                    <a:pt x="155" y="700"/>
                  </a:cubicBezTo>
                  <a:cubicBezTo>
                    <a:pt x="200" y="734"/>
                    <a:pt x="257" y="757"/>
                    <a:pt x="314" y="763"/>
                  </a:cubicBezTo>
                  <a:cubicBezTo>
                    <a:pt x="339" y="767"/>
                    <a:pt x="364" y="769"/>
                    <a:pt x="389" y="769"/>
                  </a:cubicBezTo>
                  <a:cubicBezTo>
                    <a:pt x="488" y="769"/>
                    <a:pt x="582" y="734"/>
                    <a:pt x="655" y="666"/>
                  </a:cubicBezTo>
                  <a:cubicBezTo>
                    <a:pt x="814" y="501"/>
                    <a:pt x="717" y="115"/>
                    <a:pt x="501" y="30"/>
                  </a:cubicBezTo>
                  <a:cubicBezTo>
                    <a:pt x="455" y="10"/>
                    <a:pt x="410" y="1"/>
                    <a:pt x="368" y="1"/>
                  </a:cubicBezTo>
                  <a:close/>
                </a:path>
              </a:pathLst>
            </a:custGeom>
            <a:solidFill>
              <a:srgbClr val="3C3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20"/>
            <p:cNvSpPr/>
            <p:nvPr/>
          </p:nvSpPr>
          <p:spPr>
            <a:xfrm>
              <a:off x="779125" y="4722422"/>
              <a:ext cx="71243" cy="70809"/>
            </a:xfrm>
            <a:custGeom>
              <a:avLst/>
              <a:gdLst/>
              <a:ahLst/>
              <a:cxnLst/>
              <a:rect l="l" t="t" r="r" b="b"/>
              <a:pathLst>
                <a:path w="659" h="655" extrusionOk="0">
                  <a:moveTo>
                    <a:pt x="249" y="0"/>
                  </a:moveTo>
                  <a:cubicBezTo>
                    <a:pt x="234" y="0"/>
                    <a:pt x="219" y="2"/>
                    <a:pt x="205" y="4"/>
                  </a:cubicBezTo>
                  <a:cubicBezTo>
                    <a:pt x="23" y="44"/>
                    <a:pt x="0" y="283"/>
                    <a:pt x="6" y="436"/>
                  </a:cubicBezTo>
                  <a:cubicBezTo>
                    <a:pt x="6" y="493"/>
                    <a:pt x="23" y="555"/>
                    <a:pt x="63" y="601"/>
                  </a:cubicBezTo>
                  <a:cubicBezTo>
                    <a:pt x="109" y="634"/>
                    <a:pt x="164" y="655"/>
                    <a:pt x="220" y="655"/>
                  </a:cubicBezTo>
                  <a:cubicBezTo>
                    <a:pt x="232" y="655"/>
                    <a:pt x="244" y="654"/>
                    <a:pt x="256" y="652"/>
                  </a:cubicBezTo>
                  <a:cubicBezTo>
                    <a:pt x="266" y="653"/>
                    <a:pt x="276" y="653"/>
                    <a:pt x="286" y="653"/>
                  </a:cubicBezTo>
                  <a:cubicBezTo>
                    <a:pt x="354" y="653"/>
                    <a:pt x="419" y="637"/>
                    <a:pt x="483" y="612"/>
                  </a:cubicBezTo>
                  <a:cubicBezTo>
                    <a:pt x="613" y="521"/>
                    <a:pt x="659" y="357"/>
                    <a:pt x="591" y="215"/>
                  </a:cubicBezTo>
                  <a:cubicBezTo>
                    <a:pt x="535" y="107"/>
                    <a:pt x="382" y="0"/>
                    <a:pt x="249" y="0"/>
                  </a:cubicBezTo>
                  <a:close/>
                </a:path>
              </a:pathLst>
            </a:custGeom>
            <a:solidFill>
              <a:srgbClr val="3C3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20"/>
            <p:cNvSpPr/>
            <p:nvPr/>
          </p:nvSpPr>
          <p:spPr>
            <a:xfrm>
              <a:off x="947338" y="4727719"/>
              <a:ext cx="104432" cy="70268"/>
            </a:xfrm>
            <a:custGeom>
              <a:avLst/>
              <a:gdLst/>
              <a:ahLst/>
              <a:cxnLst/>
              <a:rect l="l" t="t" r="r" b="b"/>
              <a:pathLst>
                <a:path w="966" h="650" extrusionOk="0">
                  <a:moveTo>
                    <a:pt x="453" y="0"/>
                  </a:moveTo>
                  <a:cubicBezTo>
                    <a:pt x="137" y="0"/>
                    <a:pt x="0" y="430"/>
                    <a:pt x="284" y="597"/>
                  </a:cubicBezTo>
                  <a:cubicBezTo>
                    <a:pt x="344" y="633"/>
                    <a:pt x="411" y="650"/>
                    <a:pt x="477" y="650"/>
                  </a:cubicBezTo>
                  <a:cubicBezTo>
                    <a:pt x="549" y="650"/>
                    <a:pt x="620" y="630"/>
                    <a:pt x="682" y="592"/>
                  </a:cubicBezTo>
                  <a:cubicBezTo>
                    <a:pt x="966" y="427"/>
                    <a:pt x="750" y="12"/>
                    <a:pt x="472" y="1"/>
                  </a:cubicBezTo>
                  <a:cubicBezTo>
                    <a:pt x="465" y="1"/>
                    <a:pt x="459" y="0"/>
                    <a:pt x="453" y="0"/>
                  </a:cubicBezTo>
                  <a:close/>
                </a:path>
              </a:pathLst>
            </a:custGeom>
            <a:solidFill>
              <a:srgbClr val="3C3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20"/>
            <p:cNvSpPr/>
            <p:nvPr/>
          </p:nvSpPr>
          <p:spPr>
            <a:xfrm>
              <a:off x="1149280" y="4717665"/>
              <a:ext cx="75135" cy="70484"/>
            </a:xfrm>
            <a:custGeom>
              <a:avLst/>
              <a:gdLst/>
              <a:ahLst/>
              <a:cxnLst/>
              <a:rect l="l" t="t" r="r" b="b"/>
              <a:pathLst>
                <a:path w="695" h="652" extrusionOk="0">
                  <a:moveTo>
                    <a:pt x="275" y="0"/>
                  </a:moveTo>
                  <a:cubicBezTo>
                    <a:pt x="208" y="0"/>
                    <a:pt x="139" y="28"/>
                    <a:pt x="80" y="94"/>
                  </a:cubicBezTo>
                  <a:cubicBezTo>
                    <a:pt x="29" y="156"/>
                    <a:pt x="6" y="236"/>
                    <a:pt x="6" y="321"/>
                  </a:cubicBezTo>
                  <a:cubicBezTo>
                    <a:pt x="1" y="401"/>
                    <a:pt x="18" y="480"/>
                    <a:pt x="63" y="554"/>
                  </a:cubicBezTo>
                  <a:cubicBezTo>
                    <a:pt x="132" y="617"/>
                    <a:pt x="220" y="651"/>
                    <a:pt x="309" y="651"/>
                  </a:cubicBezTo>
                  <a:cubicBezTo>
                    <a:pt x="316" y="651"/>
                    <a:pt x="323" y="651"/>
                    <a:pt x="330" y="650"/>
                  </a:cubicBezTo>
                  <a:cubicBezTo>
                    <a:pt x="404" y="650"/>
                    <a:pt x="478" y="633"/>
                    <a:pt x="540" y="588"/>
                  </a:cubicBezTo>
                  <a:cubicBezTo>
                    <a:pt x="569" y="560"/>
                    <a:pt x="597" y="525"/>
                    <a:pt x="608" y="491"/>
                  </a:cubicBezTo>
                  <a:cubicBezTo>
                    <a:pt x="695" y="272"/>
                    <a:pt x="487" y="0"/>
                    <a:pt x="275" y="0"/>
                  </a:cubicBezTo>
                  <a:close/>
                </a:path>
              </a:pathLst>
            </a:custGeom>
            <a:solidFill>
              <a:srgbClr val="3C3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20"/>
            <p:cNvSpPr/>
            <p:nvPr/>
          </p:nvSpPr>
          <p:spPr>
            <a:xfrm>
              <a:off x="1327547" y="4716476"/>
              <a:ext cx="76648" cy="61620"/>
            </a:xfrm>
            <a:custGeom>
              <a:avLst/>
              <a:gdLst/>
              <a:ahLst/>
              <a:cxnLst/>
              <a:rect l="l" t="t" r="r" b="b"/>
              <a:pathLst>
                <a:path w="709" h="570" extrusionOk="0">
                  <a:moveTo>
                    <a:pt x="387" y="0"/>
                  </a:moveTo>
                  <a:cubicBezTo>
                    <a:pt x="309" y="0"/>
                    <a:pt x="229" y="32"/>
                    <a:pt x="169" y="99"/>
                  </a:cubicBezTo>
                  <a:cubicBezTo>
                    <a:pt x="0" y="288"/>
                    <a:pt x="154" y="570"/>
                    <a:pt x="386" y="570"/>
                  </a:cubicBezTo>
                  <a:cubicBezTo>
                    <a:pt x="411" y="570"/>
                    <a:pt x="438" y="567"/>
                    <a:pt x="465" y="559"/>
                  </a:cubicBezTo>
                  <a:cubicBezTo>
                    <a:pt x="624" y="502"/>
                    <a:pt x="709" y="326"/>
                    <a:pt x="652" y="167"/>
                  </a:cubicBezTo>
                  <a:cubicBezTo>
                    <a:pt x="600" y="59"/>
                    <a:pt x="494" y="0"/>
                    <a:pt x="387" y="0"/>
                  </a:cubicBezTo>
                  <a:close/>
                </a:path>
              </a:pathLst>
            </a:custGeom>
            <a:solidFill>
              <a:srgbClr val="3C3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4" name="Google Shape;264;p20"/>
          <p:cNvSpPr/>
          <p:nvPr/>
        </p:nvSpPr>
        <p:spPr>
          <a:xfrm>
            <a:off x="10470231" y="4966857"/>
            <a:ext cx="1137147" cy="1321764"/>
          </a:xfrm>
          <a:custGeom>
            <a:avLst/>
            <a:gdLst/>
            <a:ahLst/>
            <a:cxnLst/>
            <a:rect l="l" t="t" r="r" b="b"/>
            <a:pathLst>
              <a:path w="7889" h="9170" extrusionOk="0">
                <a:moveTo>
                  <a:pt x="5020" y="1"/>
                </a:moveTo>
                <a:cubicBezTo>
                  <a:pt x="4620" y="1"/>
                  <a:pt x="4219" y="147"/>
                  <a:pt x="3981" y="435"/>
                </a:cubicBezTo>
                <a:cubicBezTo>
                  <a:pt x="3521" y="992"/>
                  <a:pt x="3499" y="1787"/>
                  <a:pt x="3260" y="2445"/>
                </a:cubicBezTo>
                <a:cubicBezTo>
                  <a:pt x="2976" y="3229"/>
                  <a:pt x="2380" y="3644"/>
                  <a:pt x="1778" y="4206"/>
                </a:cubicBezTo>
                <a:cubicBezTo>
                  <a:pt x="1091" y="4837"/>
                  <a:pt x="0" y="5688"/>
                  <a:pt x="114" y="6745"/>
                </a:cubicBezTo>
                <a:cubicBezTo>
                  <a:pt x="131" y="6955"/>
                  <a:pt x="227" y="7159"/>
                  <a:pt x="386" y="7307"/>
                </a:cubicBezTo>
                <a:cubicBezTo>
                  <a:pt x="562" y="7466"/>
                  <a:pt x="812" y="7529"/>
                  <a:pt x="1045" y="7546"/>
                </a:cubicBezTo>
                <a:cubicBezTo>
                  <a:pt x="1147" y="7554"/>
                  <a:pt x="1252" y="7555"/>
                  <a:pt x="1358" y="7555"/>
                </a:cubicBezTo>
                <a:cubicBezTo>
                  <a:pt x="1379" y="7555"/>
                  <a:pt x="1401" y="7555"/>
                  <a:pt x="1422" y="7555"/>
                </a:cubicBezTo>
                <a:cubicBezTo>
                  <a:pt x="1718" y="7555"/>
                  <a:pt x="2017" y="7560"/>
                  <a:pt x="2272" y="7727"/>
                </a:cubicBezTo>
                <a:cubicBezTo>
                  <a:pt x="2652" y="7977"/>
                  <a:pt x="2817" y="8454"/>
                  <a:pt x="3192" y="8721"/>
                </a:cubicBezTo>
                <a:cubicBezTo>
                  <a:pt x="3624" y="9030"/>
                  <a:pt x="4183" y="9169"/>
                  <a:pt x="4752" y="9169"/>
                </a:cubicBezTo>
                <a:cubicBezTo>
                  <a:pt x="5471" y="9169"/>
                  <a:pt x="6208" y="8948"/>
                  <a:pt x="6730" y="8568"/>
                </a:cubicBezTo>
                <a:cubicBezTo>
                  <a:pt x="7525" y="7989"/>
                  <a:pt x="7889" y="7017"/>
                  <a:pt x="7860" y="6058"/>
                </a:cubicBezTo>
                <a:cubicBezTo>
                  <a:pt x="7855" y="5904"/>
                  <a:pt x="7838" y="5745"/>
                  <a:pt x="7815" y="5592"/>
                </a:cubicBezTo>
                <a:cubicBezTo>
                  <a:pt x="7662" y="4689"/>
                  <a:pt x="7173" y="3899"/>
                  <a:pt x="6605" y="3167"/>
                </a:cubicBezTo>
                <a:cubicBezTo>
                  <a:pt x="6355" y="2849"/>
                  <a:pt x="6168" y="2485"/>
                  <a:pt x="6179" y="2071"/>
                </a:cubicBezTo>
                <a:cubicBezTo>
                  <a:pt x="6196" y="1650"/>
                  <a:pt x="6310" y="1224"/>
                  <a:pt x="6213" y="798"/>
                </a:cubicBezTo>
                <a:cubicBezTo>
                  <a:pt x="6090" y="264"/>
                  <a:pt x="5557" y="1"/>
                  <a:pt x="502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5" name="Google Shape;265;p20"/>
          <p:cNvSpPr/>
          <p:nvPr/>
        </p:nvSpPr>
        <p:spPr>
          <a:xfrm flipH="1">
            <a:off x="10265784" y="2427500"/>
            <a:ext cx="976800" cy="854000"/>
          </a:xfrm>
          <a:prstGeom prst="wedgeEllipseCallout">
            <a:avLst>
              <a:gd name="adj1" fmla="val -63896"/>
              <a:gd name="adj2" fmla="val 21698"/>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6" name="Google Shape;266;p20"/>
          <p:cNvSpPr/>
          <p:nvPr/>
        </p:nvSpPr>
        <p:spPr>
          <a:xfrm rot="5396674" flipH="1">
            <a:off x="1296931" y="1161896"/>
            <a:ext cx="826800" cy="907600"/>
          </a:xfrm>
          <a:prstGeom prst="wedgeEllipseCallout">
            <a:avLst>
              <a:gd name="adj1" fmla="val -61436"/>
              <a:gd name="adj2" fmla="val 43428"/>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7" name="Google Shape;267;p20"/>
          <p:cNvSpPr/>
          <p:nvPr/>
        </p:nvSpPr>
        <p:spPr>
          <a:xfrm>
            <a:off x="1134772" y="2883353"/>
            <a:ext cx="121361" cy="129767"/>
          </a:xfrm>
          <a:custGeom>
            <a:avLst/>
            <a:gdLst/>
            <a:ahLst/>
            <a:cxnLst/>
            <a:rect l="l" t="t" r="r" b="b"/>
            <a:pathLst>
              <a:path w="10279" h="10991" extrusionOk="0">
                <a:moveTo>
                  <a:pt x="627" y="220"/>
                </a:moveTo>
                <a:cubicBezTo>
                  <a:pt x="-732" y="1099"/>
                  <a:pt x="467" y="9892"/>
                  <a:pt x="2066" y="10771"/>
                </a:cubicBezTo>
                <a:cubicBezTo>
                  <a:pt x="3665" y="11650"/>
                  <a:pt x="10459" y="7254"/>
                  <a:pt x="10219" y="5495"/>
                </a:cubicBezTo>
                <a:cubicBezTo>
                  <a:pt x="9979" y="3737"/>
                  <a:pt x="1986" y="-659"/>
                  <a:pt x="627" y="220"/>
                </a:cubicBezTo>
                <a:close/>
              </a:path>
            </a:pathLst>
          </a:custGeom>
          <a:solidFill>
            <a:schemeClr val="accent4"/>
          </a:solidFill>
          <a:ln>
            <a:noFill/>
          </a:ln>
        </p:spPr>
      </p:sp>
      <p:sp>
        <p:nvSpPr>
          <p:cNvPr id="268" name="Google Shape;268;p20"/>
          <p:cNvSpPr/>
          <p:nvPr/>
        </p:nvSpPr>
        <p:spPr>
          <a:xfrm>
            <a:off x="9716692" y="1737301"/>
            <a:ext cx="100049" cy="152327"/>
          </a:xfrm>
          <a:custGeom>
            <a:avLst/>
            <a:gdLst/>
            <a:ahLst/>
            <a:cxnLst/>
            <a:rect l="l" t="t" r="r" b="b"/>
            <a:pathLst>
              <a:path w="14793" h="13109" extrusionOk="0">
                <a:moveTo>
                  <a:pt x="5316" y="520"/>
                </a:moveTo>
                <a:cubicBezTo>
                  <a:pt x="3238" y="1319"/>
                  <a:pt x="-120" y="4197"/>
                  <a:pt x="40" y="6275"/>
                </a:cubicBezTo>
                <a:cubicBezTo>
                  <a:pt x="200" y="8353"/>
                  <a:pt x="3877" y="12509"/>
                  <a:pt x="6275" y="12989"/>
                </a:cubicBezTo>
                <a:cubicBezTo>
                  <a:pt x="8673" y="13469"/>
                  <a:pt x="13389" y="11071"/>
                  <a:pt x="14428" y="9153"/>
                </a:cubicBezTo>
                <a:cubicBezTo>
                  <a:pt x="15467" y="7235"/>
                  <a:pt x="14028" y="2918"/>
                  <a:pt x="12509" y="1479"/>
                </a:cubicBezTo>
                <a:cubicBezTo>
                  <a:pt x="10990" y="40"/>
                  <a:pt x="7394" y="-279"/>
                  <a:pt x="5316" y="520"/>
                </a:cubicBezTo>
                <a:close/>
              </a:path>
            </a:pathLst>
          </a:custGeom>
          <a:solidFill>
            <a:schemeClr val="accent1"/>
          </a:solidFill>
          <a:ln>
            <a:noFill/>
          </a:ln>
        </p:spPr>
      </p:sp>
      <p:sp>
        <p:nvSpPr>
          <p:cNvPr id="269" name="Google Shape;269;p20"/>
          <p:cNvSpPr/>
          <p:nvPr/>
        </p:nvSpPr>
        <p:spPr>
          <a:xfrm rot="3907726">
            <a:off x="8801223" y="2449863"/>
            <a:ext cx="155520" cy="166292"/>
          </a:xfrm>
          <a:custGeom>
            <a:avLst/>
            <a:gdLst/>
            <a:ahLst/>
            <a:cxnLst/>
            <a:rect l="l" t="t" r="r" b="b"/>
            <a:pathLst>
              <a:path w="10279" h="10991" extrusionOk="0">
                <a:moveTo>
                  <a:pt x="627" y="220"/>
                </a:moveTo>
                <a:cubicBezTo>
                  <a:pt x="-732" y="1099"/>
                  <a:pt x="467" y="9892"/>
                  <a:pt x="2066" y="10771"/>
                </a:cubicBezTo>
                <a:cubicBezTo>
                  <a:pt x="3665" y="11650"/>
                  <a:pt x="10459" y="7254"/>
                  <a:pt x="10219" y="5495"/>
                </a:cubicBezTo>
                <a:cubicBezTo>
                  <a:pt x="9979" y="3737"/>
                  <a:pt x="1986" y="-659"/>
                  <a:pt x="627" y="220"/>
                </a:cubicBezTo>
                <a:close/>
              </a:path>
            </a:pathLst>
          </a:custGeom>
          <a:solidFill>
            <a:schemeClr val="accent6"/>
          </a:solidFill>
          <a:ln>
            <a:noFill/>
          </a:ln>
        </p:spPr>
      </p:sp>
      <p:sp>
        <p:nvSpPr>
          <p:cNvPr id="270" name="Google Shape;270;p20"/>
          <p:cNvSpPr/>
          <p:nvPr/>
        </p:nvSpPr>
        <p:spPr>
          <a:xfrm rot="-3162752">
            <a:off x="347270" y="2309009"/>
            <a:ext cx="97429" cy="148224"/>
          </a:xfrm>
          <a:custGeom>
            <a:avLst/>
            <a:gdLst/>
            <a:ahLst/>
            <a:cxnLst/>
            <a:rect l="l" t="t" r="r" b="b"/>
            <a:pathLst>
              <a:path w="14793" h="13109" extrusionOk="0">
                <a:moveTo>
                  <a:pt x="5316" y="520"/>
                </a:moveTo>
                <a:cubicBezTo>
                  <a:pt x="3238" y="1319"/>
                  <a:pt x="-120" y="4197"/>
                  <a:pt x="40" y="6275"/>
                </a:cubicBezTo>
                <a:cubicBezTo>
                  <a:pt x="200" y="8353"/>
                  <a:pt x="3877" y="12509"/>
                  <a:pt x="6275" y="12989"/>
                </a:cubicBezTo>
                <a:cubicBezTo>
                  <a:pt x="8673" y="13469"/>
                  <a:pt x="13389" y="11071"/>
                  <a:pt x="14428" y="9153"/>
                </a:cubicBezTo>
                <a:cubicBezTo>
                  <a:pt x="15467" y="7235"/>
                  <a:pt x="14028" y="2918"/>
                  <a:pt x="12509" y="1479"/>
                </a:cubicBezTo>
                <a:cubicBezTo>
                  <a:pt x="10990" y="40"/>
                  <a:pt x="7394" y="-279"/>
                  <a:pt x="5316" y="520"/>
                </a:cubicBezTo>
                <a:close/>
              </a:path>
            </a:pathLst>
          </a:custGeom>
          <a:solidFill>
            <a:schemeClr val="accent1"/>
          </a:solidFill>
          <a:ln>
            <a:noFill/>
          </a:ln>
        </p:spPr>
      </p:sp>
      <p:sp>
        <p:nvSpPr>
          <p:cNvPr id="271" name="Google Shape;271;p20"/>
          <p:cNvSpPr/>
          <p:nvPr/>
        </p:nvSpPr>
        <p:spPr>
          <a:xfrm>
            <a:off x="1256125" y="3205501"/>
            <a:ext cx="100049" cy="152327"/>
          </a:xfrm>
          <a:custGeom>
            <a:avLst/>
            <a:gdLst/>
            <a:ahLst/>
            <a:cxnLst/>
            <a:rect l="l" t="t" r="r" b="b"/>
            <a:pathLst>
              <a:path w="14793" h="13109" extrusionOk="0">
                <a:moveTo>
                  <a:pt x="5316" y="520"/>
                </a:moveTo>
                <a:cubicBezTo>
                  <a:pt x="3238" y="1319"/>
                  <a:pt x="-120" y="4197"/>
                  <a:pt x="40" y="6275"/>
                </a:cubicBezTo>
                <a:cubicBezTo>
                  <a:pt x="200" y="8353"/>
                  <a:pt x="3877" y="12509"/>
                  <a:pt x="6275" y="12989"/>
                </a:cubicBezTo>
                <a:cubicBezTo>
                  <a:pt x="8673" y="13469"/>
                  <a:pt x="13389" y="11071"/>
                  <a:pt x="14428" y="9153"/>
                </a:cubicBezTo>
                <a:cubicBezTo>
                  <a:pt x="15467" y="7235"/>
                  <a:pt x="14028" y="2918"/>
                  <a:pt x="12509" y="1479"/>
                </a:cubicBezTo>
                <a:cubicBezTo>
                  <a:pt x="10990" y="40"/>
                  <a:pt x="7394" y="-279"/>
                  <a:pt x="5316" y="520"/>
                </a:cubicBezTo>
                <a:close/>
              </a:path>
            </a:pathLst>
          </a:custGeom>
          <a:solidFill>
            <a:schemeClr val="accent5"/>
          </a:solidFill>
          <a:ln>
            <a:noFill/>
          </a:ln>
        </p:spPr>
      </p:sp>
      <p:sp>
        <p:nvSpPr>
          <p:cNvPr id="272" name="Google Shape;272;p20"/>
          <p:cNvSpPr/>
          <p:nvPr/>
        </p:nvSpPr>
        <p:spPr>
          <a:xfrm rot="-1726723">
            <a:off x="10079856" y="1835661"/>
            <a:ext cx="155507" cy="166279"/>
          </a:xfrm>
          <a:custGeom>
            <a:avLst/>
            <a:gdLst/>
            <a:ahLst/>
            <a:cxnLst/>
            <a:rect l="l" t="t" r="r" b="b"/>
            <a:pathLst>
              <a:path w="10279" h="10991" extrusionOk="0">
                <a:moveTo>
                  <a:pt x="627" y="220"/>
                </a:moveTo>
                <a:cubicBezTo>
                  <a:pt x="-732" y="1099"/>
                  <a:pt x="467" y="9892"/>
                  <a:pt x="2066" y="10771"/>
                </a:cubicBezTo>
                <a:cubicBezTo>
                  <a:pt x="3665" y="11650"/>
                  <a:pt x="10459" y="7254"/>
                  <a:pt x="10219" y="5495"/>
                </a:cubicBezTo>
                <a:cubicBezTo>
                  <a:pt x="9979" y="3737"/>
                  <a:pt x="1986" y="-659"/>
                  <a:pt x="627" y="220"/>
                </a:cubicBezTo>
                <a:close/>
              </a:path>
            </a:pathLst>
          </a:custGeom>
          <a:solidFill>
            <a:schemeClr val="lt2"/>
          </a:solidFill>
          <a:ln>
            <a:noFill/>
          </a:ln>
        </p:spPr>
      </p:sp>
      <p:sp>
        <p:nvSpPr>
          <p:cNvPr id="273" name="Google Shape;273;p20"/>
          <p:cNvSpPr/>
          <p:nvPr/>
        </p:nvSpPr>
        <p:spPr>
          <a:xfrm rot="-3218303">
            <a:off x="2973387" y="2633043"/>
            <a:ext cx="100053" cy="152333"/>
          </a:xfrm>
          <a:custGeom>
            <a:avLst/>
            <a:gdLst/>
            <a:ahLst/>
            <a:cxnLst/>
            <a:rect l="l" t="t" r="r" b="b"/>
            <a:pathLst>
              <a:path w="14793" h="13109" extrusionOk="0">
                <a:moveTo>
                  <a:pt x="5316" y="520"/>
                </a:moveTo>
                <a:cubicBezTo>
                  <a:pt x="3238" y="1319"/>
                  <a:pt x="-120" y="4197"/>
                  <a:pt x="40" y="6275"/>
                </a:cubicBezTo>
                <a:cubicBezTo>
                  <a:pt x="200" y="8353"/>
                  <a:pt x="3877" y="12509"/>
                  <a:pt x="6275" y="12989"/>
                </a:cubicBezTo>
                <a:cubicBezTo>
                  <a:pt x="8673" y="13469"/>
                  <a:pt x="13389" y="11071"/>
                  <a:pt x="14428" y="9153"/>
                </a:cubicBezTo>
                <a:cubicBezTo>
                  <a:pt x="15467" y="7235"/>
                  <a:pt x="14028" y="2918"/>
                  <a:pt x="12509" y="1479"/>
                </a:cubicBezTo>
                <a:cubicBezTo>
                  <a:pt x="10990" y="40"/>
                  <a:pt x="7394" y="-279"/>
                  <a:pt x="5316" y="520"/>
                </a:cubicBezTo>
                <a:close/>
              </a:path>
            </a:pathLst>
          </a:custGeom>
          <a:solidFill>
            <a:schemeClr val="accent6"/>
          </a:solidFill>
          <a:ln>
            <a:noFill/>
          </a:ln>
        </p:spPr>
      </p:sp>
      <p:sp>
        <p:nvSpPr>
          <p:cNvPr id="274" name="Google Shape;274;p20"/>
          <p:cNvSpPr/>
          <p:nvPr/>
        </p:nvSpPr>
        <p:spPr>
          <a:xfrm rot="-4945723">
            <a:off x="694464" y="883947"/>
            <a:ext cx="155507" cy="166279"/>
          </a:xfrm>
          <a:custGeom>
            <a:avLst/>
            <a:gdLst/>
            <a:ahLst/>
            <a:cxnLst/>
            <a:rect l="l" t="t" r="r" b="b"/>
            <a:pathLst>
              <a:path w="10279" h="10991" extrusionOk="0">
                <a:moveTo>
                  <a:pt x="627" y="220"/>
                </a:moveTo>
                <a:cubicBezTo>
                  <a:pt x="-732" y="1099"/>
                  <a:pt x="467" y="9892"/>
                  <a:pt x="2066" y="10771"/>
                </a:cubicBezTo>
                <a:cubicBezTo>
                  <a:pt x="3665" y="11650"/>
                  <a:pt x="10459" y="7254"/>
                  <a:pt x="10219" y="5495"/>
                </a:cubicBezTo>
                <a:cubicBezTo>
                  <a:pt x="9979" y="3737"/>
                  <a:pt x="1986" y="-659"/>
                  <a:pt x="627" y="220"/>
                </a:cubicBezTo>
                <a:close/>
              </a:path>
            </a:pathLst>
          </a:custGeom>
          <a:solidFill>
            <a:schemeClr val="accent3"/>
          </a:solidFill>
          <a:ln>
            <a:noFill/>
          </a:ln>
        </p:spPr>
      </p:sp>
      <p:sp>
        <p:nvSpPr>
          <p:cNvPr id="275" name="Google Shape;275;p20"/>
          <p:cNvSpPr/>
          <p:nvPr/>
        </p:nvSpPr>
        <p:spPr>
          <a:xfrm>
            <a:off x="8008672" y="627519"/>
            <a:ext cx="121361" cy="129767"/>
          </a:xfrm>
          <a:custGeom>
            <a:avLst/>
            <a:gdLst/>
            <a:ahLst/>
            <a:cxnLst/>
            <a:rect l="l" t="t" r="r" b="b"/>
            <a:pathLst>
              <a:path w="10279" h="10991" extrusionOk="0">
                <a:moveTo>
                  <a:pt x="627" y="220"/>
                </a:moveTo>
                <a:cubicBezTo>
                  <a:pt x="-732" y="1099"/>
                  <a:pt x="467" y="9892"/>
                  <a:pt x="2066" y="10771"/>
                </a:cubicBezTo>
                <a:cubicBezTo>
                  <a:pt x="3665" y="11650"/>
                  <a:pt x="10459" y="7254"/>
                  <a:pt x="10219" y="5495"/>
                </a:cubicBezTo>
                <a:cubicBezTo>
                  <a:pt x="9979" y="3737"/>
                  <a:pt x="1986" y="-659"/>
                  <a:pt x="627" y="220"/>
                </a:cubicBezTo>
                <a:close/>
              </a:path>
            </a:pathLst>
          </a:custGeom>
          <a:solidFill>
            <a:schemeClr val="accent4"/>
          </a:solidFill>
          <a:ln>
            <a:noFill/>
          </a:ln>
        </p:spPr>
      </p:sp>
      <p:sp>
        <p:nvSpPr>
          <p:cNvPr id="276" name="Google Shape;276;p20"/>
          <p:cNvSpPr/>
          <p:nvPr/>
        </p:nvSpPr>
        <p:spPr>
          <a:xfrm rot="-1726723">
            <a:off x="1925623" y="456361"/>
            <a:ext cx="155507" cy="166279"/>
          </a:xfrm>
          <a:custGeom>
            <a:avLst/>
            <a:gdLst/>
            <a:ahLst/>
            <a:cxnLst/>
            <a:rect l="l" t="t" r="r" b="b"/>
            <a:pathLst>
              <a:path w="10279" h="10991" extrusionOk="0">
                <a:moveTo>
                  <a:pt x="627" y="220"/>
                </a:moveTo>
                <a:cubicBezTo>
                  <a:pt x="-732" y="1099"/>
                  <a:pt x="467" y="9892"/>
                  <a:pt x="2066" y="10771"/>
                </a:cubicBezTo>
                <a:cubicBezTo>
                  <a:pt x="3665" y="11650"/>
                  <a:pt x="10459" y="7254"/>
                  <a:pt x="10219" y="5495"/>
                </a:cubicBezTo>
                <a:cubicBezTo>
                  <a:pt x="9979" y="3737"/>
                  <a:pt x="1986" y="-659"/>
                  <a:pt x="627" y="220"/>
                </a:cubicBezTo>
                <a:close/>
              </a:path>
            </a:pathLst>
          </a:custGeom>
          <a:solidFill>
            <a:schemeClr val="lt2"/>
          </a:solidFill>
          <a:ln>
            <a:noFill/>
          </a:ln>
        </p:spPr>
      </p:sp>
      <p:sp>
        <p:nvSpPr>
          <p:cNvPr id="277" name="Google Shape;277;p20"/>
          <p:cNvSpPr/>
          <p:nvPr/>
        </p:nvSpPr>
        <p:spPr>
          <a:xfrm rot="-3110441" flipH="1">
            <a:off x="9459183" y="649356"/>
            <a:ext cx="615036" cy="635459"/>
          </a:xfrm>
          <a:prstGeom prst="wedgeEllipseCallout">
            <a:avLst>
              <a:gd name="adj1" fmla="val -61436"/>
              <a:gd name="adj2" fmla="val 43428"/>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8" name="Google Shape;278;p20"/>
          <p:cNvSpPr/>
          <p:nvPr/>
        </p:nvSpPr>
        <p:spPr>
          <a:xfrm rot="-1802995" flipH="1">
            <a:off x="2104889" y="2602075"/>
            <a:ext cx="615072" cy="635460"/>
          </a:xfrm>
          <a:prstGeom prst="wedgeEllipseCallout">
            <a:avLst>
              <a:gd name="adj1" fmla="val -61436"/>
              <a:gd name="adj2" fmla="val 43428"/>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9" name="Google Shape;279;p20"/>
          <p:cNvSpPr/>
          <p:nvPr/>
        </p:nvSpPr>
        <p:spPr>
          <a:xfrm rot="-4945723">
            <a:off x="8144931" y="3345863"/>
            <a:ext cx="155507" cy="166279"/>
          </a:xfrm>
          <a:custGeom>
            <a:avLst/>
            <a:gdLst/>
            <a:ahLst/>
            <a:cxnLst/>
            <a:rect l="l" t="t" r="r" b="b"/>
            <a:pathLst>
              <a:path w="10279" h="10991" extrusionOk="0">
                <a:moveTo>
                  <a:pt x="627" y="220"/>
                </a:moveTo>
                <a:cubicBezTo>
                  <a:pt x="-732" y="1099"/>
                  <a:pt x="467" y="9892"/>
                  <a:pt x="2066" y="10771"/>
                </a:cubicBezTo>
                <a:cubicBezTo>
                  <a:pt x="3665" y="11650"/>
                  <a:pt x="10459" y="7254"/>
                  <a:pt x="10219" y="5495"/>
                </a:cubicBezTo>
                <a:cubicBezTo>
                  <a:pt x="9979" y="3737"/>
                  <a:pt x="1986" y="-659"/>
                  <a:pt x="627" y="220"/>
                </a:cubicBezTo>
                <a:close/>
              </a:path>
            </a:pathLst>
          </a:custGeom>
          <a:solidFill>
            <a:schemeClr val="accent3"/>
          </a:solidFill>
          <a:ln>
            <a:noFill/>
          </a:ln>
        </p:spPr>
      </p:sp>
      <p:sp>
        <p:nvSpPr>
          <p:cNvPr id="280" name="Google Shape;280;p20"/>
          <p:cNvSpPr/>
          <p:nvPr/>
        </p:nvSpPr>
        <p:spPr>
          <a:xfrm rot="1642955">
            <a:off x="4384205" y="3094386"/>
            <a:ext cx="121356" cy="129761"/>
          </a:xfrm>
          <a:custGeom>
            <a:avLst/>
            <a:gdLst/>
            <a:ahLst/>
            <a:cxnLst/>
            <a:rect l="l" t="t" r="r" b="b"/>
            <a:pathLst>
              <a:path w="10279" h="10991" extrusionOk="0">
                <a:moveTo>
                  <a:pt x="627" y="220"/>
                </a:moveTo>
                <a:cubicBezTo>
                  <a:pt x="-732" y="1099"/>
                  <a:pt x="467" y="9892"/>
                  <a:pt x="2066" y="10771"/>
                </a:cubicBezTo>
                <a:cubicBezTo>
                  <a:pt x="3665" y="11650"/>
                  <a:pt x="10459" y="7254"/>
                  <a:pt x="10219" y="5495"/>
                </a:cubicBezTo>
                <a:cubicBezTo>
                  <a:pt x="9979" y="3737"/>
                  <a:pt x="1986" y="-659"/>
                  <a:pt x="627" y="220"/>
                </a:cubicBezTo>
                <a:close/>
              </a:path>
            </a:pathLst>
          </a:custGeom>
          <a:solidFill>
            <a:schemeClr val="accent4"/>
          </a:solidFill>
          <a:ln>
            <a:noFill/>
          </a:ln>
        </p:spPr>
      </p:sp>
    </p:spTree>
    <p:extLst>
      <p:ext uri="{BB962C8B-B14F-4D97-AF65-F5344CB8AC3E}">
        <p14:creationId xmlns:p14="http://schemas.microsoft.com/office/powerpoint/2010/main" val="27234892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six columns 1">
  <p:cSld name="Title and six columns 1">
    <p:spTree>
      <p:nvGrpSpPr>
        <p:cNvPr id="1" name="Shape 281"/>
        <p:cNvGrpSpPr/>
        <p:nvPr/>
      </p:nvGrpSpPr>
      <p:grpSpPr>
        <a:xfrm>
          <a:off x="0" y="0"/>
          <a:ext cx="0" cy="0"/>
          <a:chOff x="0" y="0"/>
          <a:chExt cx="0" cy="0"/>
        </a:xfrm>
      </p:grpSpPr>
      <p:sp>
        <p:nvSpPr>
          <p:cNvPr id="282" name="Google Shape;282;p21"/>
          <p:cNvSpPr txBox="1">
            <a:spLocks noGrp="1"/>
          </p:cNvSpPr>
          <p:nvPr>
            <p:ph type="title"/>
          </p:nvPr>
        </p:nvSpPr>
        <p:spPr>
          <a:xfrm>
            <a:off x="950967" y="463296"/>
            <a:ext cx="10290000" cy="1219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283" name="Google Shape;283;p21"/>
          <p:cNvSpPr txBox="1">
            <a:spLocks noGrp="1"/>
          </p:cNvSpPr>
          <p:nvPr>
            <p:ph type="subTitle" idx="1"/>
          </p:nvPr>
        </p:nvSpPr>
        <p:spPr>
          <a:xfrm>
            <a:off x="950975" y="2906400"/>
            <a:ext cx="2323600" cy="85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2133"/>
            </a:lvl1pPr>
            <a:lvl2pPr lvl="1" rtl="0">
              <a:spcBef>
                <a:spcPts val="2133"/>
              </a:spcBef>
              <a:spcAft>
                <a:spcPts val="0"/>
              </a:spcAft>
              <a:buSzPts val="1600"/>
              <a:buNone/>
              <a:defRPr sz="2133"/>
            </a:lvl2pPr>
            <a:lvl3pPr lvl="2" rtl="0">
              <a:spcBef>
                <a:spcPts val="2133"/>
              </a:spcBef>
              <a:spcAft>
                <a:spcPts val="0"/>
              </a:spcAft>
              <a:buSzPts val="1600"/>
              <a:buNone/>
              <a:defRPr sz="2133"/>
            </a:lvl3pPr>
            <a:lvl4pPr lvl="3" rtl="0">
              <a:spcBef>
                <a:spcPts val="2133"/>
              </a:spcBef>
              <a:spcAft>
                <a:spcPts val="0"/>
              </a:spcAft>
              <a:buSzPts val="1600"/>
              <a:buNone/>
              <a:defRPr sz="2133"/>
            </a:lvl4pPr>
            <a:lvl5pPr lvl="4" rtl="0">
              <a:spcBef>
                <a:spcPts val="2133"/>
              </a:spcBef>
              <a:spcAft>
                <a:spcPts val="0"/>
              </a:spcAft>
              <a:buSzPts val="1600"/>
              <a:buNone/>
              <a:defRPr sz="2133"/>
            </a:lvl5pPr>
            <a:lvl6pPr lvl="5" rtl="0">
              <a:spcBef>
                <a:spcPts val="2133"/>
              </a:spcBef>
              <a:spcAft>
                <a:spcPts val="0"/>
              </a:spcAft>
              <a:buSzPts val="1600"/>
              <a:buNone/>
              <a:defRPr sz="2133"/>
            </a:lvl6pPr>
            <a:lvl7pPr lvl="6" rtl="0">
              <a:spcBef>
                <a:spcPts val="2133"/>
              </a:spcBef>
              <a:spcAft>
                <a:spcPts val="0"/>
              </a:spcAft>
              <a:buSzPts val="1600"/>
              <a:buNone/>
              <a:defRPr sz="2133"/>
            </a:lvl7pPr>
            <a:lvl8pPr lvl="7" rtl="0">
              <a:spcBef>
                <a:spcPts val="2133"/>
              </a:spcBef>
              <a:spcAft>
                <a:spcPts val="0"/>
              </a:spcAft>
              <a:buSzPts val="1600"/>
              <a:buNone/>
              <a:defRPr sz="2133"/>
            </a:lvl8pPr>
            <a:lvl9pPr lvl="8" rtl="0">
              <a:spcBef>
                <a:spcPts val="2133"/>
              </a:spcBef>
              <a:spcAft>
                <a:spcPts val="2133"/>
              </a:spcAft>
              <a:buSzPts val="1600"/>
              <a:buNone/>
              <a:defRPr sz="2133"/>
            </a:lvl9pPr>
          </a:lstStyle>
          <a:p>
            <a:endParaRPr/>
          </a:p>
        </p:txBody>
      </p:sp>
      <p:sp>
        <p:nvSpPr>
          <p:cNvPr id="284" name="Google Shape;284;p21"/>
          <p:cNvSpPr txBox="1">
            <a:spLocks noGrp="1"/>
          </p:cNvSpPr>
          <p:nvPr>
            <p:ph type="subTitle" idx="2"/>
          </p:nvPr>
        </p:nvSpPr>
        <p:spPr>
          <a:xfrm>
            <a:off x="950975" y="2445817"/>
            <a:ext cx="2323600" cy="51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2400">
                <a:solidFill>
                  <a:schemeClr val="accent3"/>
                </a:solidFill>
                <a:latin typeface="Chango"/>
                <a:ea typeface="Chango"/>
                <a:cs typeface="Chango"/>
                <a:sym typeface="Chango"/>
              </a:defRPr>
            </a:lvl1pPr>
            <a:lvl2pPr lvl="1" rtl="0">
              <a:spcBef>
                <a:spcPts val="2133"/>
              </a:spcBef>
              <a:spcAft>
                <a:spcPts val="0"/>
              </a:spcAft>
              <a:buSzPts val="3000"/>
              <a:buNone/>
              <a:defRPr sz="4000"/>
            </a:lvl2pPr>
            <a:lvl3pPr lvl="2" rtl="0">
              <a:spcBef>
                <a:spcPts val="2133"/>
              </a:spcBef>
              <a:spcAft>
                <a:spcPts val="0"/>
              </a:spcAft>
              <a:buSzPts val="3000"/>
              <a:buNone/>
              <a:defRPr sz="4000"/>
            </a:lvl3pPr>
            <a:lvl4pPr lvl="3" rtl="0">
              <a:spcBef>
                <a:spcPts val="2133"/>
              </a:spcBef>
              <a:spcAft>
                <a:spcPts val="0"/>
              </a:spcAft>
              <a:buSzPts val="3000"/>
              <a:buNone/>
              <a:defRPr sz="4000"/>
            </a:lvl4pPr>
            <a:lvl5pPr lvl="4" rtl="0">
              <a:spcBef>
                <a:spcPts val="2133"/>
              </a:spcBef>
              <a:spcAft>
                <a:spcPts val="0"/>
              </a:spcAft>
              <a:buSzPts val="3000"/>
              <a:buNone/>
              <a:defRPr sz="4000"/>
            </a:lvl5pPr>
            <a:lvl6pPr lvl="5" rtl="0">
              <a:spcBef>
                <a:spcPts val="2133"/>
              </a:spcBef>
              <a:spcAft>
                <a:spcPts val="0"/>
              </a:spcAft>
              <a:buSzPts val="3000"/>
              <a:buNone/>
              <a:defRPr sz="4000"/>
            </a:lvl6pPr>
            <a:lvl7pPr lvl="6" rtl="0">
              <a:spcBef>
                <a:spcPts val="2133"/>
              </a:spcBef>
              <a:spcAft>
                <a:spcPts val="0"/>
              </a:spcAft>
              <a:buSzPts val="3000"/>
              <a:buNone/>
              <a:defRPr sz="4000"/>
            </a:lvl7pPr>
            <a:lvl8pPr lvl="7" rtl="0">
              <a:spcBef>
                <a:spcPts val="2133"/>
              </a:spcBef>
              <a:spcAft>
                <a:spcPts val="0"/>
              </a:spcAft>
              <a:buSzPts val="3000"/>
              <a:buNone/>
              <a:defRPr sz="4000"/>
            </a:lvl8pPr>
            <a:lvl9pPr lvl="8" rtl="0">
              <a:spcBef>
                <a:spcPts val="2133"/>
              </a:spcBef>
              <a:spcAft>
                <a:spcPts val="2133"/>
              </a:spcAft>
              <a:buSzPts val="3000"/>
              <a:buNone/>
              <a:defRPr sz="4000"/>
            </a:lvl9pPr>
          </a:lstStyle>
          <a:p>
            <a:endParaRPr/>
          </a:p>
        </p:txBody>
      </p:sp>
      <p:sp>
        <p:nvSpPr>
          <p:cNvPr id="285" name="Google Shape;285;p21"/>
          <p:cNvSpPr txBox="1">
            <a:spLocks noGrp="1"/>
          </p:cNvSpPr>
          <p:nvPr>
            <p:ph type="subTitle" idx="3"/>
          </p:nvPr>
        </p:nvSpPr>
        <p:spPr>
          <a:xfrm>
            <a:off x="4934208" y="2906400"/>
            <a:ext cx="2323600" cy="85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2133"/>
            </a:lvl1pPr>
            <a:lvl2pPr lvl="1" rtl="0">
              <a:spcBef>
                <a:spcPts val="2133"/>
              </a:spcBef>
              <a:spcAft>
                <a:spcPts val="0"/>
              </a:spcAft>
              <a:buSzPts val="1600"/>
              <a:buNone/>
              <a:defRPr sz="2133"/>
            </a:lvl2pPr>
            <a:lvl3pPr lvl="2" rtl="0">
              <a:spcBef>
                <a:spcPts val="2133"/>
              </a:spcBef>
              <a:spcAft>
                <a:spcPts val="0"/>
              </a:spcAft>
              <a:buSzPts val="1600"/>
              <a:buNone/>
              <a:defRPr sz="2133"/>
            </a:lvl3pPr>
            <a:lvl4pPr lvl="3" rtl="0">
              <a:spcBef>
                <a:spcPts val="2133"/>
              </a:spcBef>
              <a:spcAft>
                <a:spcPts val="0"/>
              </a:spcAft>
              <a:buSzPts val="1600"/>
              <a:buNone/>
              <a:defRPr sz="2133"/>
            </a:lvl4pPr>
            <a:lvl5pPr lvl="4" rtl="0">
              <a:spcBef>
                <a:spcPts val="2133"/>
              </a:spcBef>
              <a:spcAft>
                <a:spcPts val="0"/>
              </a:spcAft>
              <a:buSzPts val="1600"/>
              <a:buNone/>
              <a:defRPr sz="2133"/>
            </a:lvl5pPr>
            <a:lvl6pPr lvl="5" rtl="0">
              <a:spcBef>
                <a:spcPts val="2133"/>
              </a:spcBef>
              <a:spcAft>
                <a:spcPts val="0"/>
              </a:spcAft>
              <a:buSzPts val="1600"/>
              <a:buNone/>
              <a:defRPr sz="2133"/>
            </a:lvl6pPr>
            <a:lvl7pPr lvl="6" rtl="0">
              <a:spcBef>
                <a:spcPts val="2133"/>
              </a:spcBef>
              <a:spcAft>
                <a:spcPts val="0"/>
              </a:spcAft>
              <a:buSzPts val="1600"/>
              <a:buNone/>
              <a:defRPr sz="2133"/>
            </a:lvl7pPr>
            <a:lvl8pPr lvl="7" rtl="0">
              <a:spcBef>
                <a:spcPts val="2133"/>
              </a:spcBef>
              <a:spcAft>
                <a:spcPts val="0"/>
              </a:spcAft>
              <a:buSzPts val="1600"/>
              <a:buNone/>
              <a:defRPr sz="2133"/>
            </a:lvl8pPr>
            <a:lvl9pPr lvl="8" rtl="0">
              <a:spcBef>
                <a:spcPts val="2133"/>
              </a:spcBef>
              <a:spcAft>
                <a:spcPts val="2133"/>
              </a:spcAft>
              <a:buSzPts val="1600"/>
              <a:buNone/>
              <a:defRPr sz="2133"/>
            </a:lvl9pPr>
          </a:lstStyle>
          <a:p>
            <a:endParaRPr/>
          </a:p>
        </p:txBody>
      </p:sp>
      <p:sp>
        <p:nvSpPr>
          <p:cNvPr id="286" name="Google Shape;286;p21"/>
          <p:cNvSpPr txBox="1">
            <a:spLocks noGrp="1"/>
          </p:cNvSpPr>
          <p:nvPr>
            <p:ph type="subTitle" idx="4"/>
          </p:nvPr>
        </p:nvSpPr>
        <p:spPr>
          <a:xfrm>
            <a:off x="4934208" y="2445817"/>
            <a:ext cx="2323600" cy="51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2400">
                <a:solidFill>
                  <a:schemeClr val="accent1"/>
                </a:solidFill>
                <a:latin typeface="Chango"/>
                <a:ea typeface="Chango"/>
                <a:cs typeface="Chango"/>
                <a:sym typeface="Chango"/>
              </a:defRPr>
            </a:lvl1pPr>
            <a:lvl2pPr lvl="1" rtl="0">
              <a:spcBef>
                <a:spcPts val="2133"/>
              </a:spcBef>
              <a:spcAft>
                <a:spcPts val="0"/>
              </a:spcAft>
              <a:buSzPts val="3000"/>
              <a:buNone/>
              <a:defRPr sz="4000"/>
            </a:lvl2pPr>
            <a:lvl3pPr lvl="2" rtl="0">
              <a:spcBef>
                <a:spcPts val="2133"/>
              </a:spcBef>
              <a:spcAft>
                <a:spcPts val="0"/>
              </a:spcAft>
              <a:buSzPts val="3000"/>
              <a:buNone/>
              <a:defRPr sz="4000"/>
            </a:lvl3pPr>
            <a:lvl4pPr lvl="3" rtl="0">
              <a:spcBef>
                <a:spcPts val="2133"/>
              </a:spcBef>
              <a:spcAft>
                <a:spcPts val="0"/>
              </a:spcAft>
              <a:buSzPts val="3000"/>
              <a:buNone/>
              <a:defRPr sz="4000"/>
            </a:lvl4pPr>
            <a:lvl5pPr lvl="4" rtl="0">
              <a:spcBef>
                <a:spcPts val="2133"/>
              </a:spcBef>
              <a:spcAft>
                <a:spcPts val="0"/>
              </a:spcAft>
              <a:buSzPts val="3000"/>
              <a:buNone/>
              <a:defRPr sz="4000"/>
            </a:lvl5pPr>
            <a:lvl6pPr lvl="5" rtl="0">
              <a:spcBef>
                <a:spcPts val="2133"/>
              </a:spcBef>
              <a:spcAft>
                <a:spcPts val="0"/>
              </a:spcAft>
              <a:buSzPts val="3000"/>
              <a:buNone/>
              <a:defRPr sz="4000"/>
            </a:lvl6pPr>
            <a:lvl7pPr lvl="6" rtl="0">
              <a:spcBef>
                <a:spcPts val="2133"/>
              </a:spcBef>
              <a:spcAft>
                <a:spcPts val="0"/>
              </a:spcAft>
              <a:buSzPts val="3000"/>
              <a:buNone/>
              <a:defRPr sz="4000"/>
            </a:lvl7pPr>
            <a:lvl8pPr lvl="7" rtl="0">
              <a:spcBef>
                <a:spcPts val="2133"/>
              </a:spcBef>
              <a:spcAft>
                <a:spcPts val="0"/>
              </a:spcAft>
              <a:buSzPts val="3000"/>
              <a:buNone/>
              <a:defRPr sz="4000"/>
            </a:lvl8pPr>
            <a:lvl9pPr lvl="8" rtl="0">
              <a:spcBef>
                <a:spcPts val="2133"/>
              </a:spcBef>
              <a:spcAft>
                <a:spcPts val="2133"/>
              </a:spcAft>
              <a:buSzPts val="3000"/>
              <a:buNone/>
              <a:defRPr sz="4000"/>
            </a:lvl9pPr>
          </a:lstStyle>
          <a:p>
            <a:endParaRPr/>
          </a:p>
        </p:txBody>
      </p:sp>
      <p:sp>
        <p:nvSpPr>
          <p:cNvPr id="287" name="Google Shape;287;p21"/>
          <p:cNvSpPr txBox="1">
            <a:spLocks noGrp="1"/>
          </p:cNvSpPr>
          <p:nvPr>
            <p:ph type="subTitle" idx="5"/>
          </p:nvPr>
        </p:nvSpPr>
        <p:spPr>
          <a:xfrm>
            <a:off x="8917441" y="2906400"/>
            <a:ext cx="2323600" cy="85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2133"/>
            </a:lvl1pPr>
            <a:lvl2pPr lvl="1" rtl="0">
              <a:spcBef>
                <a:spcPts val="2133"/>
              </a:spcBef>
              <a:spcAft>
                <a:spcPts val="0"/>
              </a:spcAft>
              <a:buSzPts val="1600"/>
              <a:buNone/>
              <a:defRPr sz="2133"/>
            </a:lvl2pPr>
            <a:lvl3pPr lvl="2" rtl="0">
              <a:spcBef>
                <a:spcPts val="2133"/>
              </a:spcBef>
              <a:spcAft>
                <a:spcPts val="0"/>
              </a:spcAft>
              <a:buSzPts val="1600"/>
              <a:buNone/>
              <a:defRPr sz="2133"/>
            </a:lvl3pPr>
            <a:lvl4pPr lvl="3" rtl="0">
              <a:spcBef>
                <a:spcPts val="2133"/>
              </a:spcBef>
              <a:spcAft>
                <a:spcPts val="0"/>
              </a:spcAft>
              <a:buSzPts val="1600"/>
              <a:buNone/>
              <a:defRPr sz="2133"/>
            </a:lvl4pPr>
            <a:lvl5pPr lvl="4" rtl="0">
              <a:spcBef>
                <a:spcPts val="2133"/>
              </a:spcBef>
              <a:spcAft>
                <a:spcPts val="0"/>
              </a:spcAft>
              <a:buSzPts val="1600"/>
              <a:buNone/>
              <a:defRPr sz="2133"/>
            </a:lvl5pPr>
            <a:lvl6pPr lvl="5" rtl="0">
              <a:spcBef>
                <a:spcPts val="2133"/>
              </a:spcBef>
              <a:spcAft>
                <a:spcPts val="0"/>
              </a:spcAft>
              <a:buSzPts val="1600"/>
              <a:buNone/>
              <a:defRPr sz="2133"/>
            </a:lvl6pPr>
            <a:lvl7pPr lvl="6" rtl="0">
              <a:spcBef>
                <a:spcPts val="2133"/>
              </a:spcBef>
              <a:spcAft>
                <a:spcPts val="0"/>
              </a:spcAft>
              <a:buSzPts val="1600"/>
              <a:buNone/>
              <a:defRPr sz="2133"/>
            </a:lvl7pPr>
            <a:lvl8pPr lvl="7" rtl="0">
              <a:spcBef>
                <a:spcPts val="2133"/>
              </a:spcBef>
              <a:spcAft>
                <a:spcPts val="0"/>
              </a:spcAft>
              <a:buSzPts val="1600"/>
              <a:buNone/>
              <a:defRPr sz="2133"/>
            </a:lvl8pPr>
            <a:lvl9pPr lvl="8" rtl="0">
              <a:spcBef>
                <a:spcPts val="2133"/>
              </a:spcBef>
              <a:spcAft>
                <a:spcPts val="2133"/>
              </a:spcAft>
              <a:buSzPts val="1600"/>
              <a:buNone/>
              <a:defRPr sz="2133"/>
            </a:lvl9pPr>
          </a:lstStyle>
          <a:p>
            <a:endParaRPr/>
          </a:p>
        </p:txBody>
      </p:sp>
      <p:sp>
        <p:nvSpPr>
          <p:cNvPr id="288" name="Google Shape;288;p21"/>
          <p:cNvSpPr txBox="1">
            <a:spLocks noGrp="1"/>
          </p:cNvSpPr>
          <p:nvPr>
            <p:ph type="subTitle" idx="6"/>
          </p:nvPr>
        </p:nvSpPr>
        <p:spPr>
          <a:xfrm>
            <a:off x="8917441" y="2445817"/>
            <a:ext cx="2323600" cy="51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2400">
                <a:solidFill>
                  <a:schemeClr val="lt2"/>
                </a:solidFill>
                <a:latin typeface="Chango"/>
                <a:ea typeface="Chango"/>
                <a:cs typeface="Chango"/>
                <a:sym typeface="Chango"/>
              </a:defRPr>
            </a:lvl1pPr>
            <a:lvl2pPr lvl="1" rtl="0">
              <a:spcBef>
                <a:spcPts val="2133"/>
              </a:spcBef>
              <a:spcAft>
                <a:spcPts val="0"/>
              </a:spcAft>
              <a:buSzPts val="3000"/>
              <a:buNone/>
              <a:defRPr sz="4000"/>
            </a:lvl2pPr>
            <a:lvl3pPr lvl="2" rtl="0">
              <a:spcBef>
                <a:spcPts val="2133"/>
              </a:spcBef>
              <a:spcAft>
                <a:spcPts val="0"/>
              </a:spcAft>
              <a:buSzPts val="3000"/>
              <a:buNone/>
              <a:defRPr sz="4000"/>
            </a:lvl3pPr>
            <a:lvl4pPr lvl="3" rtl="0">
              <a:spcBef>
                <a:spcPts val="2133"/>
              </a:spcBef>
              <a:spcAft>
                <a:spcPts val="0"/>
              </a:spcAft>
              <a:buSzPts val="3000"/>
              <a:buNone/>
              <a:defRPr sz="4000"/>
            </a:lvl4pPr>
            <a:lvl5pPr lvl="4" rtl="0">
              <a:spcBef>
                <a:spcPts val="2133"/>
              </a:spcBef>
              <a:spcAft>
                <a:spcPts val="0"/>
              </a:spcAft>
              <a:buSzPts val="3000"/>
              <a:buNone/>
              <a:defRPr sz="4000"/>
            </a:lvl5pPr>
            <a:lvl6pPr lvl="5" rtl="0">
              <a:spcBef>
                <a:spcPts val="2133"/>
              </a:spcBef>
              <a:spcAft>
                <a:spcPts val="0"/>
              </a:spcAft>
              <a:buSzPts val="3000"/>
              <a:buNone/>
              <a:defRPr sz="4000"/>
            </a:lvl6pPr>
            <a:lvl7pPr lvl="6" rtl="0">
              <a:spcBef>
                <a:spcPts val="2133"/>
              </a:spcBef>
              <a:spcAft>
                <a:spcPts val="0"/>
              </a:spcAft>
              <a:buSzPts val="3000"/>
              <a:buNone/>
              <a:defRPr sz="4000"/>
            </a:lvl7pPr>
            <a:lvl8pPr lvl="7" rtl="0">
              <a:spcBef>
                <a:spcPts val="2133"/>
              </a:spcBef>
              <a:spcAft>
                <a:spcPts val="0"/>
              </a:spcAft>
              <a:buSzPts val="3000"/>
              <a:buNone/>
              <a:defRPr sz="4000"/>
            </a:lvl8pPr>
            <a:lvl9pPr lvl="8" rtl="0">
              <a:spcBef>
                <a:spcPts val="2133"/>
              </a:spcBef>
              <a:spcAft>
                <a:spcPts val="2133"/>
              </a:spcAft>
              <a:buSzPts val="3000"/>
              <a:buNone/>
              <a:defRPr sz="4000"/>
            </a:lvl9pPr>
          </a:lstStyle>
          <a:p>
            <a:endParaRPr/>
          </a:p>
        </p:txBody>
      </p:sp>
      <p:sp>
        <p:nvSpPr>
          <p:cNvPr id="289" name="Google Shape;289;p21"/>
          <p:cNvSpPr txBox="1">
            <a:spLocks noGrp="1"/>
          </p:cNvSpPr>
          <p:nvPr>
            <p:ph type="subTitle" idx="7"/>
          </p:nvPr>
        </p:nvSpPr>
        <p:spPr>
          <a:xfrm>
            <a:off x="950975" y="5290751"/>
            <a:ext cx="2323600" cy="85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2133"/>
            </a:lvl1pPr>
            <a:lvl2pPr lvl="1" rtl="0">
              <a:spcBef>
                <a:spcPts val="2133"/>
              </a:spcBef>
              <a:spcAft>
                <a:spcPts val="0"/>
              </a:spcAft>
              <a:buSzPts val="1600"/>
              <a:buNone/>
              <a:defRPr sz="2133"/>
            </a:lvl2pPr>
            <a:lvl3pPr lvl="2" rtl="0">
              <a:spcBef>
                <a:spcPts val="2133"/>
              </a:spcBef>
              <a:spcAft>
                <a:spcPts val="0"/>
              </a:spcAft>
              <a:buSzPts val="1600"/>
              <a:buNone/>
              <a:defRPr sz="2133"/>
            </a:lvl3pPr>
            <a:lvl4pPr lvl="3" rtl="0">
              <a:spcBef>
                <a:spcPts val="2133"/>
              </a:spcBef>
              <a:spcAft>
                <a:spcPts val="0"/>
              </a:spcAft>
              <a:buSzPts val="1600"/>
              <a:buNone/>
              <a:defRPr sz="2133"/>
            </a:lvl4pPr>
            <a:lvl5pPr lvl="4" rtl="0">
              <a:spcBef>
                <a:spcPts val="2133"/>
              </a:spcBef>
              <a:spcAft>
                <a:spcPts val="0"/>
              </a:spcAft>
              <a:buSzPts val="1600"/>
              <a:buNone/>
              <a:defRPr sz="2133"/>
            </a:lvl5pPr>
            <a:lvl6pPr lvl="5" rtl="0">
              <a:spcBef>
                <a:spcPts val="2133"/>
              </a:spcBef>
              <a:spcAft>
                <a:spcPts val="0"/>
              </a:spcAft>
              <a:buSzPts val="1600"/>
              <a:buNone/>
              <a:defRPr sz="2133"/>
            </a:lvl6pPr>
            <a:lvl7pPr lvl="6" rtl="0">
              <a:spcBef>
                <a:spcPts val="2133"/>
              </a:spcBef>
              <a:spcAft>
                <a:spcPts val="0"/>
              </a:spcAft>
              <a:buSzPts val="1600"/>
              <a:buNone/>
              <a:defRPr sz="2133"/>
            </a:lvl7pPr>
            <a:lvl8pPr lvl="7" rtl="0">
              <a:spcBef>
                <a:spcPts val="2133"/>
              </a:spcBef>
              <a:spcAft>
                <a:spcPts val="0"/>
              </a:spcAft>
              <a:buSzPts val="1600"/>
              <a:buNone/>
              <a:defRPr sz="2133"/>
            </a:lvl8pPr>
            <a:lvl9pPr lvl="8" rtl="0">
              <a:spcBef>
                <a:spcPts val="2133"/>
              </a:spcBef>
              <a:spcAft>
                <a:spcPts val="2133"/>
              </a:spcAft>
              <a:buSzPts val="1600"/>
              <a:buNone/>
              <a:defRPr sz="2133"/>
            </a:lvl9pPr>
          </a:lstStyle>
          <a:p>
            <a:endParaRPr/>
          </a:p>
        </p:txBody>
      </p:sp>
      <p:sp>
        <p:nvSpPr>
          <p:cNvPr id="290" name="Google Shape;290;p21"/>
          <p:cNvSpPr txBox="1">
            <a:spLocks noGrp="1"/>
          </p:cNvSpPr>
          <p:nvPr>
            <p:ph type="subTitle" idx="8"/>
          </p:nvPr>
        </p:nvSpPr>
        <p:spPr>
          <a:xfrm>
            <a:off x="950975" y="4825147"/>
            <a:ext cx="2323600" cy="51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2400">
                <a:solidFill>
                  <a:schemeClr val="accent4"/>
                </a:solidFill>
                <a:latin typeface="Chango"/>
                <a:ea typeface="Chango"/>
                <a:cs typeface="Chango"/>
                <a:sym typeface="Chango"/>
              </a:defRPr>
            </a:lvl1pPr>
            <a:lvl2pPr lvl="1" rtl="0">
              <a:spcBef>
                <a:spcPts val="2133"/>
              </a:spcBef>
              <a:spcAft>
                <a:spcPts val="0"/>
              </a:spcAft>
              <a:buSzPts val="3000"/>
              <a:buNone/>
              <a:defRPr sz="4000"/>
            </a:lvl2pPr>
            <a:lvl3pPr lvl="2" rtl="0">
              <a:spcBef>
                <a:spcPts val="2133"/>
              </a:spcBef>
              <a:spcAft>
                <a:spcPts val="0"/>
              </a:spcAft>
              <a:buSzPts val="3000"/>
              <a:buNone/>
              <a:defRPr sz="4000"/>
            </a:lvl3pPr>
            <a:lvl4pPr lvl="3" rtl="0">
              <a:spcBef>
                <a:spcPts val="2133"/>
              </a:spcBef>
              <a:spcAft>
                <a:spcPts val="0"/>
              </a:spcAft>
              <a:buSzPts val="3000"/>
              <a:buNone/>
              <a:defRPr sz="4000"/>
            </a:lvl4pPr>
            <a:lvl5pPr lvl="4" rtl="0">
              <a:spcBef>
                <a:spcPts val="2133"/>
              </a:spcBef>
              <a:spcAft>
                <a:spcPts val="0"/>
              </a:spcAft>
              <a:buSzPts val="3000"/>
              <a:buNone/>
              <a:defRPr sz="4000"/>
            </a:lvl5pPr>
            <a:lvl6pPr lvl="5" rtl="0">
              <a:spcBef>
                <a:spcPts val="2133"/>
              </a:spcBef>
              <a:spcAft>
                <a:spcPts val="0"/>
              </a:spcAft>
              <a:buSzPts val="3000"/>
              <a:buNone/>
              <a:defRPr sz="4000"/>
            </a:lvl6pPr>
            <a:lvl7pPr lvl="6" rtl="0">
              <a:spcBef>
                <a:spcPts val="2133"/>
              </a:spcBef>
              <a:spcAft>
                <a:spcPts val="0"/>
              </a:spcAft>
              <a:buSzPts val="3000"/>
              <a:buNone/>
              <a:defRPr sz="4000"/>
            </a:lvl7pPr>
            <a:lvl8pPr lvl="7" rtl="0">
              <a:spcBef>
                <a:spcPts val="2133"/>
              </a:spcBef>
              <a:spcAft>
                <a:spcPts val="0"/>
              </a:spcAft>
              <a:buSzPts val="3000"/>
              <a:buNone/>
              <a:defRPr sz="4000"/>
            </a:lvl8pPr>
            <a:lvl9pPr lvl="8" rtl="0">
              <a:spcBef>
                <a:spcPts val="2133"/>
              </a:spcBef>
              <a:spcAft>
                <a:spcPts val="2133"/>
              </a:spcAft>
              <a:buSzPts val="3000"/>
              <a:buNone/>
              <a:defRPr sz="4000"/>
            </a:lvl9pPr>
          </a:lstStyle>
          <a:p>
            <a:endParaRPr/>
          </a:p>
        </p:txBody>
      </p:sp>
      <p:sp>
        <p:nvSpPr>
          <p:cNvPr id="291" name="Google Shape;291;p21"/>
          <p:cNvSpPr txBox="1">
            <a:spLocks noGrp="1"/>
          </p:cNvSpPr>
          <p:nvPr>
            <p:ph type="subTitle" idx="9"/>
          </p:nvPr>
        </p:nvSpPr>
        <p:spPr>
          <a:xfrm>
            <a:off x="4934208" y="5290751"/>
            <a:ext cx="2323600" cy="85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2133"/>
            </a:lvl1pPr>
            <a:lvl2pPr lvl="1" rtl="0">
              <a:spcBef>
                <a:spcPts val="2133"/>
              </a:spcBef>
              <a:spcAft>
                <a:spcPts val="0"/>
              </a:spcAft>
              <a:buSzPts val="1600"/>
              <a:buNone/>
              <a:defRPr sz="2133"/>
            </a:lvl2pPr>
            <a:lvl3pPr lvl="2" rtl="0">
              <a:spcBef>
                <a:spcPts val="2133"/>
              </a:spcBef>
              <a:spcAft>
                <a:spcPts val="0"/>
              </a:spcAft>
              <a:buSzPts val="1600"/>
              <a:buNone/>
              <a:defRPr sz="2133"/>
            </a:lvl3pPr>
            <a:lvl4pPr lvl="3" rtl="0">
              <a:spcBef>
                <a:spcPts val="2133"/>
              </a:spcBef>
              <a:spcAft>
                <a:spcPts val="0"/>
              </a:spcAft>
              <a:buSzPts val="1600"/>
              <a:buNone/>
              <a:defRPr sz="2133"/>
            </a:lvl4pPr>
            <a:lvl5pPr lvl="4" rtl="0">
              <a:spcBef>
                <a:spcPts val="2133"/>
              </a:spcBef>
              <a:spcAft>
                <a:spcPts val="0"/>
              </a:spcAft>
              <a:buSzPts val="1600"/>
              <a:buNone/>
              <a:defRPr sz="2133"/>
            </a:lvl5pPr>
            <a:lvl6pPr lvl="5" rtl="0">
              <a:spcBef>
                <a:spcPts val="2133"/>
              </a:spcBef>
              <a:spcAft>
                <a:spcPts val="0"/>
              </a:spcAft>
              <a:buSzPts val="1600"/>
              <a:buNone/>
              <a:defRPr sz="2133"/>
            </a:lvl6pPr>
            <a:lvl7pPr lvl="6" rtl="0">
              <a:spcBef>
                <a:spcPts val="2133"/>
              </a:spcBef>
              <a:spcAft>
                <a:spcPts val="0"/>
              </a:spcAft>
              <a:buSzPts val="1600"/>
              <a:buNone/>
              <a:defRPr sz="2133"/>
            </a:lvl7pPr>
            <a:lvl8pPr lvl="7" rtl="0">
              <a:spcBef>
                <a:spcPts val="2133"/>
              </a:spcBef>
              <a:spcAft>
                <a:spcPts val="0"/>
              </a:spcAft>
              <a:buSzPts val="1600"/>
              <a:buNone/>
              <a:defRPr sz="2133"/>
            </a:lvl8pPr>
            <a:lvl9pPr lvl="8" rtl="0">
              <a:spcBef>
                <a:spcPts val="2133"/>
              </a:spcBef>
              <a:spcAft>
                <a:spcPts val="2133"/>
              </a:spcAft>
              <a:buSzPts val="1600"/>
              <a:buNone/>
              <a:defRPr sz="2133"/>
            </a:lvl9pPr>
          </a:lstStyle>
          <a:p>
            <a:endParaRPr/>
          </a:p>
        </p:txBody>
      </p:sp>
      <p:sp>
        <p:nvSpPr>
          <p:cNvPr id="292" name="Google Shape;292;p21"/>
          <p:cNvSpPr txBox="1">
            <a:spLocks noGrp="1"/>
          </p:cNvSpPr>
          <p:nvPr>
            <p:ph type="subTitle" idx="13"/>
          </p:nvPr>
        </p:nvSpPr>
        <p:spPr>
          <a:xfrm>
            <a:off x="4934208" y="4825147"/>
            <a:ext cx="2323600" cy="51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2400">
                <a:solidFill>
                  <a:schemeClr val="accent6"/>
                </a:solidFill>
                <a:latin typeface="Chango"/>
                <a:ea typeface="Chango"/>
                <a:cs typeface="Chango"/>
                <a:sym typeface="Chango"/>
              </a:defRPr>
            </a:lvl1pPr>
            <a:lvl2pPr lvl="1" rtl="0">
              <a:spcBef>
                <a:spcPts val="2133"/>
              </a:spcBef>
              <a:spcAft>
                <a:spcPts val="0"/>
              </a:spcAft>
              <a:buSzPts val="3000"/>
              <a:buNone/>
              <a:defRPr sz="4000"/>
            </a:lvl2pPr>
            <a:lvl3pPr lvl="2" rtl="0">
              <a:spcBef>
                <a:spcPts val="2133"/>
              </a:spcBef>
              <a:spcAft>
                <a:spcPts val="0"/>
              </a:spcAft>
              <a:buSzPts val="3000"/>
              <a:buNone/>
              <a:defRPr sz="4000"/>
            </a:lvl3pPr>
            <a:lvl4pPr lvl="3" rtl="0">
              <a:spcBef>
                <a:spcPts val="2133"/>
              </a:spcBef>
              <a:spcAft>
                <a:spcPts val="0"/>
              </a:spcAft>
              <a:buSzPts val="3000"/>
              <a:buNone/>
              <a:defRPr sz="4000"/>
            </a:lvl4pPr>
            <a:lvl5pPr lvl="4" rtl="0">
              <a:spcBef>
                <a:spcPts val="2133"/>
              </a:spcBef>
              <a:spcAft>
                <a:spcPts val="0"/>
              </a:spcAft>
              <a:buSzPts val="3000"/>
              <a:buNone/>
              <a:defRPr sz="4000"/>
            </a:lvl5pPr>
            <a:lvl6pPr lvl="5" rtl="0">
              <a:spcBef>
                <a:spcPts val="2133"/>
              </a:spcBef>
              <a:spcAft>
                <a:spcPts val="0"/>
              </a:spcAft>
              <a:buSzPts val="3000"/>
              <a:buNone/>
              <a:defRPr sz="4000"/>
            </a:lvl6pPr>
            <a:lvl7pPr lvl="6" rtl="0">
              <a:spcBef>
                <a:spcPts val="2133"/>
              </a:spcBef>
              <a:spcAft>
                <a:spcPts val="0"/>
              </a:spcAft>
              <a:buSzPts val="3000"/>
              <a:buNone/>
              <a:defRPr sz="4000"/>
            </a:lvl7pPr>
            <a:lvl8pPr lvl="7" rtl="0">
              <a:spcBef>
                <a:spcPts val="2133"/>
              </a:spcBef>
              <a:spcAft>
                <a:spcPts val="0"/>
              </a:spcAft>
              <a:buSzPts val="3000"/>
              <a:buNone/>
              <a:defRPr sz="4000"/>
            </a:lvl8pPr>
            <a:lvl9pPr lvl="8" rtl="0">
              <a:spcBef>
                <a:spcPts val="2133"/>
              </a:spcBef>
              <a:spcAft>
                <a:spcPts val="2133"/>
              </a:spcAft>
              <a:buSzPts val="3000"/>
              <a:buNone/>
              <a:defRPr sz="4000"/>
            </a:lvl9pPr>
          </a:lstStyle>
          <a:p>
            <a:endParaRPr/>
          </a:p>
        </p:txBody>
      </p:sp>
      <p:sp>
        <p:nvSpPr>
          <p:cNvPr id="293" name="Google Shape;293;p21"/>
          <p:cNvSpPr txBox="1">
            <a:spLocks noGrp="1"/>
          </p:cNvSpPr>
          <p:nvPr>
            <p:ph type="subTitle" idx="14"/>
          </p:nvPr>
        </p:nvSpPr>
        <p:spPr>
          <a:xfrm>
            <a:off x="8917441" y="5290751"/>
            <a:ext cx="2323600" cy="85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2133"/>
            </a:lvl1pPr>
            <a:lvl2pPr lvl="1" rtl="0">
              <a:spcBef>
                <a:spcPts val="2133"/>
              </a:spcBef>
              <a:spcAft>
                <a:spcPts val="0"/>
              </a:spcAft>
              <a:buSzPts val="1600"/>
              <a:buNone/>
              <a:defRPr sz="2133"/>
            </a:lvl2pPr>
            <a:lvl3pPr lvl="2" rtl="0">
              <a:spcBef>
                <a:spcPts val="2133"/>
              </a:spcBef>
              <a:spcAft>
                <a:spcPts val="0"/>
              </a:spcAft>
              <a:buSzPts val="1600"/>
              <a:buNone/>
              <a:defRPr sz="2133"/>
            </a:lvl3pPr>
            <a:lvl4pPr lvl="3" rtl="0">
              <a:spcBef>
                <a:spcPts val="2133"/>
              </a:spcBef>
              <a:spcAft>
                <a:spcPts val="0"/>
              </a:spcAft>
              <a:buSzPts val="1600"/>
              <a:buNone/>
              <a:defRPr sz="2133"/>
            </a:lvl4pPr>
            <a:lvl5pPr lvl="4" rtl="0">
              <a:spcBef>
                <a:spcPts val="2133"/>
              </a:spcBef>
              <a:spcAft>
                <a:spcPts val="0"/>
              </a:spcAft>
              <a:buSzPts val="1600"/>
              <a:buNone/>
              <a:defRPr sz="2133"/>
            </a:lvl5pPr>
            <a:lvl6pPr lvl="5" rtl="0">
              <a:spcBef>
                <a:spcPts val="2133"/>
              </a:spcBef>
              <a:spcAft>
                <a:spcPts val="0"/>
              </a:spcAft>
              <a:buSzPts val="1600"/>
              <a:buNone/>
              <a:defRPr sz="2133"/>
            </a:lvl6pPr>
            <a:lvl7pPr lvl="6" rtl="0">
              <a:spcBef>
                <a:spcPts val="2133"/>
              </a:spcBef>
              <a:spcAft>
                <a:spcPts val="0"/>
              </a:spcAft>
              <a:buSzPts val="1600"/>
              <a:buNone/>
              <a:defRPr sz="2133"/>
            </a:lvl7pPr>
            <a:lvl8pPr lvl="7" rtl="0">
              <a:spcBef>
                <a:spcPts val="2133"/>
              </a:spcBef>
              <a:spcAft>
                <a:spcPts val="0"/>
              </a:spcAft>
              <a:buSzPts val="1600"/>
              <a:buNone/>
              <a:defRPr sz="2133"/>
            </a:lvl8pPr>
            <a:lvl9pPr lvl="8" rtl="0">
              <a:spcBef>
                <a:spcPts val="2133"/>
              </a:spcBef>
              <a:spcAft>
                <a:spcPts val="2133"/>
              </a:spcAft>
              <a:buSzPts val="1600"/>
              <a:buNone/>
              <a:defRPr sz="2133"/>
            </a:lvl9pPr>
          </a:lstStyle>
          <a:p>
            <a:endParaRPr/>
          </a:p>
        </p:txBody>
      </p:sp>
      <p:sp>
        <p:nvSpPr>
          <p:cNvPr id="294" name="Google Shape;294;p21"/>
          <p:cNvSpPr txBox="1">
            <a:spLocks noGrp="1"/>
          </p:cNvSpPr>
          <p:nvPr>
            <p:ph type="subTitle" idx="15"/>
          </p:nvPr>
        </p:nvSpPr>
        <p:spPr>
          <a:xfrm>
            <a:off x="8917441" y="4825147"/>
            <a:ext cx="2323600" cy="51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2400">
                <a:solidFill>
                  <a:schemeClr val="accent5"/>
                </a:solidFill>
                <a:latin typeface="Chango"/>
                <a:ea typeface="Chango"/>
                <a:cs typeface="Chango"/>
                <a:sym typeface="Chango"/>
              </a:defRPr>
            </a:lvl1pPr>
            <a:lvl2pPr lvl="1" rtl="0">
              <a:spcBef>
                <a:spcPts val="2133"/>
              </a:spcBef>
              <a:spcAft>
                <a:spcPts val="0"/>
              </a:spcAft>
              <a:buSzPts val="3000"/>
              <a:buNone/>
              <a:defRPr sz="4000"/>
            </a:lvl2pPr>
            <a:lvl3pPr lvl="2" rtl="0">
              <a:spcBef>
                <a:spcPts val="2133"/>
              </a:spcBef>
              <a:spcAft>
                <a:spcPts val="0"/>
              </a:spcAft>
              <a:buSzPts val="3000"/>
              <a:buNone/>
              <a:defRPr sz="4000"/>
            </a:lvl3pPr>
            <a:lvl4pPr lvl="3" rtl="0">
              <a:spcBef>
                <a:spcPts val="2133"/>
              </a:spcBef>
              <a:spcAft>
                <a:spcPts val="0"/>
              </a:spcAft>
              <a:buSzPts val="3000"/>
              <a:buNone/>
              <a:defRPr sz="4000"/>
            </a:lvl4pPr>
            <a:lvl5pPr lvl="4" rtl="0">
              <a:spcBef>
                <a:spcPts val="2133"/>
              </a:spcBef>
              <a:spcAft>
                <a:spcPts val="0"/>
              </a:spcAft>
              <a:buSzPts val="3000"/>
              <a:buNone/>
              <a:defRPr sz="4000"/>
            </a:lvl5pPr>
            <a:lvl6pPr lvl="5" rtl="0">
              <a:spcBef>
                <a:spcPts val="2133"/>
              </a:spcBef>
              <a:spcAft>
                <a:spcPts val="0"/>
              </a:spcAft>
              <a:buSzPts val="3000"/>
              <a:buNone/>
              <a:defRPr sz="4000"/>
            </a:lvl6pPr>
            <a:lvl7pPr lvl="6" rtl="0">
              <a:spcBef>
                <a:spcPts val="2133"/>
              </a:spcBef>
              <a:spcAft>
                <a:spcPts val="0"/>
              </a:spcAft>
              <a:buSzPts val="3000"/>
              <a:buNone/>
              <a:defRPr sz="4000"/>
            </a:lvl7pPr>
            <a:lvl8pPr lvl="7" rtl="0">
              <a:spcBef>
                <a:spcPts val="2133"/>
              </a:spcBef>
              <a:spcAft>
                <a:spcPts val="0"/>
              </a:spcAft>
              <a:buSzPts val="3000"/>
              <a:buNone/>
              <a:defRPr sz="4000"/>
            </a:lvl8pPr>
            <a:lvl9pPr lvl="8" rtl="0">
              <a:spcBef>
                <a:spcPts val="2133"/>
              </a:spcBef>
              <a:spcAft>
                <a:spcPts val="2133"/>
              </a:spcAft>
              <a:buSzPts val="3000"/>
              <a:buNone/>
              <a:defRPr sz="4000"/>
            </a:lvl9pPr>
          </a:lstStyle>
          <a:p>
            <a:endParaRPr/>
          </a:p>
        </p:txBody>
      </p:sp>
      <p:sp>
        <p:nvSpPr>
          <p:cNvPr id="295" name="Google Shape;295;p21"/>
          <p:cNvSpPr/>
          <p:nvPr/>
        </p:nvSpPr>
        <p:spPr>
          <a:xfrm>
            <a:off x="10974672" y="343575"/>
            <a:ext cx="526793" cy="1032453"/>
          </a:xfrm>
          <a:custGeom>
            <a:avLst/>
            <a:gdLst/>
            <a:ahLst/>
            <a:cxnLst/>
            <a:rect l="l" t="t" r="r" b="b"/>
            <a:pathLst>
              <a:path w="4113" h="8061" extrusionOk="0">
                <a:moveTo>
                  <a:pt x="2104" y="0"/>
                </a:moveTo>
                <a:cubicBezTo>
                  <a:pt x="1847" y="0"/>
                  <a:pt x="1591" y="66"/>
                  <a:pt x="1363" y="191"/>
                </a:cubicBezTo>
                <a:cubicBezTo>
                  <a:pt x="812" y="475"/>
                  <a:pt x="432" y="1020"/>
                  <a:pt x="233" y="1594"/>
                </a:cubicBezTo>
                <a:cubicBezTo>
                  <a:pt x="119" y="1952"/>
                  <a:pt x="46" y="2326"/>
                  <a:pt x="29" y="2701"/>
                </a:cubicBezTo>
                <a:cubicBezTo>
                  <a:pt x="0" y="3093"/>
                  <a:pt x="17" y="3479"/>
                  <a:pt x="29" y="3871"/>
                </a:cubicBezTo>
                <a:cubicBezTo>
                  <a:pt x="34" y="4644"/>
                  <a:pt x="91" y="5416"/>
                  <a:pt x="188" y="6183"/>
                </a:cubicBezTo>
                <a:cubicBezTo>
                  <a:pt x="267" y="6779"/>
                  <a:pt x="432" y="7404"/>
                  <a:pt x="943" y="7779"/>
                </a:cubicBezTo>
                <a:cubicBezTo>
                  <a:pt x="1207" y="7973"/>
                  <a:pt x="1530" y="8060"/>
                  <a:pt x="1855" y="8060"/>
                </a:cubicBezTo>
                <a:cubicBezTo>
                  <a:pt x="2139" y="8060"/>
                  <a:pt x="2424" y="7994"/>
                  <a:pt x="2675" y="7875"/>
                </a:cubicBezTo>
                <a:cubicBezTo>
                  <a:pt x="3243" y="7603"/>
                  <a:pt x="3641" y="7069"/>
                  <a:pt x="3851" y="6490"/>
                </a:cubicBezTo>
                <a:cubicBezTo>
                  <a:pt x="4112" y="5780"/>
                  <a:pt x="4112" y="5007"/>
                  <a:pt x="4078" y="4263"/>
                </a:cubicBezTo>
                <a:cubicBezTo>
                  <a:pt x="4044" y="3650"/>
                  <a:pt x="3964" y="3048"/>
                  <a:pt x="3834" y="2446"/>
                </a:cubicBezTo>
                <a:cubicBezTo>
                  <a:pt x="3840" y="2440"/>
                  <a:pt x="3840" y="2434"/>
                  <a:pt x="3834" y="2429"/>
                </a:cubicBezTo>
                <a:cubicBezTo>
                  <a:pt x="3771" y="2054"/>
                  <a:pt x="3669" y="1685"/>
                  <a:pt x="3533" y="1327"/>
                </a:cubicBezTo>
                <a:cubicBezTo>
                  <a:pt x="3431" y="1026"/>
                  <a:pt x="3272" y="742"/>
                  <a:pt x="3073" y="492"/>
                </a:cubicBezTo>
                <a:cubicBezTo>
                  <a:pt x="2885" y="248"/>
                  <a:pt x="2618" y="77"/>
                  <a:pt x="2312" y="15"/>
                </a:cubicBezTo>
                <a:cubicBezTo>
                  <a:pt x="2243" y="5"/>
                  <a:pt x="2173" y="0"/>
                  <a:pt x="2104" y="0"/>
                </a:cubicBezTo>
                <a:close/>
              </a:path>
            </a:pathLst>
          </a:custGeom>
          <a:solidFill>
            <a:srgbClr val="FF7B4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6" name="Google Shape;296;p21"/>
          <p:cNvSpPr/>
          <p:nvPr/>
        </p:nvSpPr>
        <p:spPr>
          <a:xfrm>
            <a:off x="11592917" y="156834"/>
            <a:ext cx="519492" cy="1218297"/>
          </a:xfrm>
          <a:custGeom>
            <a:avLst/>
            <a:gdLst/>
            <a:ahLst/>
            <a:cxnLst/>
            <a:rect l="l" t="t" r="r" b="b"/>
            <a:pathLst>
              <a:path w="4056" h="9512" extrusionOk="0">
                <a:moveTo>
                  <a:pt x="2019" y="1"/>
                </a:moveTo>
                <a:cubicBezTo>
                  <a:pt x="1544" y="1"/>
                  <a:pt x="1067" y="272"/>
                  <a:pt x="767" y="661"/>
                </a:cubicBezTo>
                <a:cubicBezTo>
                  <a:pt x="251" y="1331"/>
                  <a:pt x="160" y="2206"/>
                  <a:pt x="114" y="3035"/>
                </a:cubicBezTo>
                <a:cubicBezTo>
                  <a:pt x="69" y="3961"/>
                  <a:pt x="1" y="4886"/>
                  <a:pt x="1" y="5812"/>
                </a:cubicBezTo>
                <a:cubicBezTo>
                  <a:pt x="1" y="6658"/>
                  <a:pt x="92" y="7533"/>
                  <a:pt x="455" y="8294"/>
                </a:cubicBezTo>
                <a:cubicBezTo>
                  <a:pt x="763" y="8941"/>
                  <a:pt x="1344" y="9512"/>
                  <a:pt x="2049" y="9512"/>
                </a:cubicBezTo>
                <a:cubicBezTo>
                  <a:pt x="2111" y="9512"/>
                  <a:pt x="2175" y="9507"/>
                  <a:pt x="2238" y="9498"/>
                </a:cubicBezTo>
                <a:cubicBezTo>
                  <a:pt x="2994" y="9396"/>
                  <a:pt x="3482" y="8692"/>
                  <a:pt x="3698" y="7982"/>
                </a:cubicBezTo>
                <a:cubicBezTo>
                  <a:pt x="3817" y="7561"/>
                  <a:pt x="3897" y="7130"/>
                  <a:pt x="3942" y="6698"/>
                </a:cubicBezTo>
                <a:cubicBezTo>
                  <a:pt x="3999" y="6249"/>
                  <a:pt x="4033" y="5795"/>
                  <a:pt x="4039" y="5341"/>
                </a:cubicBezTo>
                <a:cubicBezTo>
                  <a:pt x="4056" y="4438"/>
                  <a:pt x="3976" y="3529"/>
                  <a:pt x="3800" y="2643"/>
                </a:cubicBezTo>
                <a:cubicBezTo>
                  <a:pt x="3726" y="2228"/>
                  <a:pt x="3619" y="1814"/>
                  <a:pt x="3488" y="1416"/>
                </a:cubicBezTo>
                <a:cubicBezTo>
                  <a:pt x="3397" y="1149"/>
                  <a:pt x="3272" y="905"/>
                  <a:pt x="3107" y="683"/>
                </a:cubicBezTo>
                <a:cubicBezTo>
                  <a:pt x="3000" y="485"/>
                  <a:pt x="2846" y="314"/>
                  <a:pt x="2659" y="189"/>
                </a:cubicBezTo>
                <a:cubicBezTo>
                  <a:pt x="2458" y="58"/>
                  <a:pt x="2239" y="1"/>
                  <a:pt x="2019" y="1"/>
                </a:cubicBezTo>
                <a:close/>
              </a:path>
            </a:pathLst>
          </a:custGeom>
          <a:solidFill>
            <a:srgbClr val="FCB62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7" name="Google Shape;297;p21"/>
          <p:cNvSpPr/>
          <p:nvPr/>
        </p:nvSpPr>
        <p:spPr>
          <a:xfrm>
            <a:off x="10759367" y="795700"/>
            <a:ext cx="444565" cy="269864"/>
          </a:xfrm>
          <a:custGeom>
            <a:avLst/>
            <a:gdLst/>
            <a:ahLst/>
            <a:cxnLst/>
            <a:rect l="l" t="t" r="r" b="b"/>
            <a:pathLst>
              <a:path w="3471" h="2107" extrusionOk="0">
                <a:moveTo>
                  <a:pt x="1900" y="31"/>
                </a:moveTo>
                <a:cubicBezTo>
                  <a:pt x="1783" y="31"/>
                  <a:pt x="1667" y="34"/>
                  <a:pt x="1551" y="40"/>
                </a:cubicBezTo>
                <a:cubicBezTo>
                  <a:pt x="1096" y="57"/>
                  <a:pt x="443" y="1"/>
                  <a:pt x="142" y="426"/>
                </a:cubicBezTo>
                <a:cubicBezTo>
                  <a:pt x="57" y="557"/>
                  <a:pt x="11" y="710"/>
                  <a:pt x="6" y="864"/>
                </a:cubicBezTo>
                <a:cubicBezTo>
                  <a:pt x="0" y="1091"/>
                  <a:pt x="23" y="1318"/>
                  <a:pt x="74" y="1540"/>
                </a:cubicBezTo>
                <a:cubicBezTo>
                  <a:pt x="102" y="1687"/>
                  <a:pt x="159" y="1852"/>
                  <a:pt x="278" y="1954"/>
                </a:cubicBezTo>
                <a:cubicBezTo>
                  <a:pt x="427" y="2081"/>
                  <a:pt x="634" y="2106"/>
                  <a:pt x="838" y="2106"/>
                </a:cubicBezTo>
                <a:cubicBezTo>
                  <a:pt x="953" y="2106"/>
                  <a:pt x="1068" y="2098"/>
                  <a:pt x="1170" y="2096"/>
                </a:cubicBezTo>
                <a:cubicBezTo>
                  <a:pt x="1573" y="2079"/>
                  <a:pt x="1977" y="2062"/>
                  <a:pt x="2380" y="2051"/>
                </a:cubicBezTo>
                <a:cubicBezTo>
                  <a:pt x="2579" y="2051"/>
                  <a:pt x="2777" y="2034"/>
                  <a:pt x="2976" y="2011"/>
                </a:cubicBezTo>
                <a:cubicBezTo>
                  <a:pt x="3129" y="1994"/>
                  <a:pt x="3300" y="1977"/>
                  <a:pt x="3374" y="1818"/>
                </a:cubicBezTo>
                <a:cubicBezTo>
                  <a:pt x="3431" y="1665"/>
                  <a:pt x="3465" y="1494"/>
                  <a:pt x="3459" y="1330"/>
                </a:cubicBezTo>
                <a:cubicBezTo>
                  <a:pt x="3470" y="1142"/>
                  <a:pt x="3459" y="955"/>
                  <a:pt x="3431" y="767"/>
                </a:cubicBezTo>
                <a:cubicBezTo>
                  <a:pt x="3408" y="597"/>
                  <a:pt x="3362" y="409"/>
                  <a:pt x="3232" y="285"/>
                </a:cubicBezTo>
                <a:cubicBezTo>
                  <a:pt x="3107" y="182"/>
                  <a:pt x="2959" y="120"/>
                  <a:pt x="2806" y="97"/>
                </a:cubicBezTo>
                <a:cubicBezTo>
                  <a:pt x="2503" y="52"/>
                  <a:pt x="2201" y="31"/>
                  <a:pt x="1900" y="31"/>
                </a:cubicBezTo>
                <a:close/>
              </a:path>
            </a:pathLst>
          </a:custGeom>
          <a:solidFill>
            <a:srgbClr val="4AC7C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8" name="Google Shape;298;p21"/>
          <p:cNvSpPr/>
          <p:nvPr/>
        </p:nvSpPr>
        <p:spPr>
          <a:xfrm>
            <a:off x="11715106" y="795701"/>
            <a:ext cx="1665" cy="1537"/>
          </a:xfrm>
          <a:custGeom>
            <a:avLst/>
            <a:gdLst/>
            <a:ahLst/>
            <a:cxnLst/>
            <a:rect l="l" t="t" r="r" b="b"/>
            <a:pathLst>
              <a:path w="13" h="12" extrusionOk="0">
                <a:moveTo>
                  <a:pt x="7" y="1"/>
                </a:moveTo>
                <a:cubicBezTo>
                  <a:pt x="1" y="1"/>
                  <a:pt x="1" y="12"/>
                  <a:pt x="7" y="12"/>
                </a:cubicBezTo>
                <a:cubicBezTo>
                  <a:pt x="12" y="12"/>
                  <a:pt x="12" y="1"/>
                  <a:pt x="7" y="1"/>
                </a:cubicBezTo>
                <a:close/>
              </a:path>
            </a:pathLst>
          </a:custGeom>
          <a:solidFill>
            <a:srgbClr val="4AC7C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9" name="Google Shape;299;p21"/>
          <p:cNvSpPr/>
          <p:nvPr/>
        </p:nvSpPr>
        <p:spPr>
          <a:xfrm>
            <a:off x="11418342" y="789040"/>
            <a:ext cx="442388" cy="278317"/>
          </a:xfrm>
          <a:custGeom>
            <a:avLst/>
            <a:gdLst/>
            <a:ahLst/>
            <a:cxnLst/>
            <a:rect l="l" t="t" r="r" b="b"/>
            <a:pathLst>
              <a:path w="3454" h="2173" extrusionOk="0">
                <a:moveTo>
                  <a:pt x="1928" y="0"/>
                </a:moveTo>
                <a:cubicBezTo>
                  <a:pt x="1654" y="0"/>
                  <a:pt x="1377" y="18"/>
                  <a:pt x="1108" y="53"/>
                </a:cubicBezTo>
                <a:cubicBezTo>
                  <a:pt x="836" y="87"/>
                  <a:pt x="461" y="109"/>
                  <a:pt x="234" y="274"/>
                </a:cubicBezTo>
                <a:cubicBezTo>
                  <a:pt x="114" y="365"/>
                  <a:pt x="40" y="501"/>
                  <a:pt x="29" y="643"/>
                </a:cubicBezTo>
                <a:cubicBezTo>
                  <a:pt x="6" y="819"/>
                  <a:pt x="1" y="1001"/>
                  <a:pt x="23" y="1177"/>
                </a:cubicBezTo>
                <a:cubicBezTo>
                  <a:pt x="52" y="1461"/>
                  <a:pt x="109" y="1847"/>
                  <a:pt x="387" y="1995"/>
                </a:cubicBezTo>
                <a:cubicBezTo>
                  <a:pt x="535" y="2063"/>
                  <a:pt x="694" y="2103"/>
                  <a:pt x="858" y="2114"/>
                </a:cubicBezTo>
                <a:cubicBezTo>
                  <a:pt x="1051" y="2137"/>
                  <a:pt x="1245" y="2160"/>
                  <a:pt x="1438" y="2165"/>
                </a:cubicBezTo>
                <a:cubicBezTo>
                  <a:pt x="1552" y="2170"/>
                  <a:pt x="1666" y="2173"/>
                  <a:pt x="1781" y="2173"/>
                </a:cubicBezTo>
                <a:cubicBezTo>
                  <a:pt x="2049" y="2173"/>
                  <a:pt x="2318" y="2159"/>
                  <a:pt x="2585" y="2131"/>
                </a:cubicBezTo>
                <a:cubicBezTo>
                  <a:pt x="2886" y="2097"/>
                  <a:pt x="3181" y="2018"/>
                  <a:pt x="3323" y="1717"/>
                </a:cubicBezTo>
                <a:cubicBezTo>
                  <a:pt x="3448" y="1455"/>
                  <a:pt x="3454" y="1120"/>
                  <a:pt x="3414" y="836"/>
                </a:cubicBezTo>
                <a:cubicBezTo>
                  <a:pt x="3306" y="166"/>
                  <a:pt x="2647" y="7"/>
                  <a:pt x="2045" y="1"/>
                </a:cubicBezTo>
                <a:cubicBezTo>
                  <a:pt x="2006" y="1"/>
                  <a:pt x="1967" y="0"/>
                  <a:pt x="1928" y="0"/>
                </a:cubicBezTo>
                <a:close/>
              </a:path>
            </a:pathLst>
          </a:custGeom>
          <a:solidFill>
            <a:srgbClr val="4AC7C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0" name="Google Shape;300;p21"/>
          <p:cNvSpPr/>
          <p:nvPr/>
        </p:nvSpPr>
        <p:spPr>
          <a:xfrm rot="5400000">
            <a:off x="218212" y="1074325"/>
            <a:ext cx="369025" cy="536241"/>
          </a:xfrm>
          <a:custGeom>
            <a:avLst/>
            <a:gdLst/>
            <a:ahLst/>
            <a:cxnLst/>
            <a:rect l="l" t="t" r="r" b="b"/>
            <a:pathLst>
              <a:path w="2699" h="3922" extrusionOk="0">
                <a:moveTo>
                  <a:pt x="759" y="1"/>
                </a:moveTo>
                <a:cubicBezTo>
                  <a:pt x="513" y="1"/>
                  <a:pt x="291" y="126"/>
                  <a:pt x="165" y="374"/>
                </a:cubicBezTo>
                <a:cubicBezTo>
                  <a:pt x="0" y="710"/>
                  <a:pt x="97" y="1079"/>
                  <a:pt x="324" y="1357"/>
                </a:cubicBezTo>
                <a:cubicBezTo>
                  <a:pt x="443" y="1499"/>
                  <a:pt x="585" y="1618"/>
                  <a:pt x="710" y="1749"/>
                </a:cubicBezTo>
                <a:cubicBezTo>
                  <a:pt x="847" y="1880"/>
                  <a:pt x="960" y="2033"/>
                  <a:pt x="1051" y="2198"/>
                </a:cubicBezTo>
                <a:cubicBezTo>
                  <a:pt x="1238" y="2544"/>
                  <a:pt x="1369" y="2913"/>
                  <a:pt x="1449" y="3294"/>
                </a:cubicBezTo>
                <a:cubicBezTo>
                  <a:pt x="1488" y="3458"/>
                  <a:pt x="1511" y="3634"/>
                  <a:pt x="1608" y="3771"/>
                </a:cubicBezTo>
                <a:cubicBezTo>
                  <a:pt x="1681" y="3867"/>
                  <a:pt x="1794" y="3922"/>
                  <a:pt x="1908" y="3922"/>
                </a:cubicBezTo>
                <a:cubicBezTo>
                  <a:pt x="1962" y="3922"/>
                  <a:pt x="2017" y="3910"/>
                  <a:pt x="2068" y="3884"/>
                </a:cubicBezTo>
                <a:cubicBezTo>
                  <a:pt x="2386" y="3759"/>
                  <a:pt x="2698" y="3055"/>
                  <a:pt x="2545" y="2124"/>
                </a:cubicBezTo>
                <a:cubicBezTo>
                  <a:pt x="2425" y="1368"/>
                  <a:pt x="1835" y="403"/>
                  <a:pt x="1091" y="73"/>
                </a:cubicBezTo>
                <a:cubicBezTo>
                  <a:pt x="980" y="25"/>
                  <a:pt x="867" y="1"/>
                  <a:pt x="759" y="1"/>
                </a:cubicBezTo>
                <a:close/>
              </a:path>
            </a:pathLst>
          </a:custGeom>
          <a:solidFill>
            <a:srgbClr val="3C397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1" name="Google Shape;301;p21"/>
          <p:cNvSpPr/>
          <p:nvPr/>
        </p:nvSpPr>
        <p:spPr>
          <a:xfrm rot="5400000">
            <a:off x="-100361" y="292993"/>
            <a:ext cx="1054709" cy="853995"/>
          </a:xfrm>
          <a:custGeom>
            <a:avLst/>
            <a:gdLst/>
            <a:ahLst/>
            <a:cxnLst/>
            <a:rect l="l" t="t" r="r" b="b"/>
            <a:pathLst>
              <a:path w="7714" h="6246" extrusionOk="0">
                <a:moveTo>
                  <a:pt x="4870" y="1"/>
                </a:moveTo>
                <a:cubicBezTo>
                  <a:pt x="4471" y="1"/>
                  <a:pt x="4071" y="145"/>
                  <a:pt x="3834" y="430"/>
                </a:cubicBezTo>
                <a:cubicBezTo>
                  <a:pt x="3374" y="992"/>
                  <a:pt x="3352" y="1788"/>
                  <a:pt x="3113" y="2446"/>
                </a:cubicBezTo>
                <a:cubicBezTo>
                  <a:pt x="2829" y="3225"/>
                  <a:pt x="2233" y="3645"/>
                  <a:pt x="1631" y="4201"/>
                </a:cubicBezTo>
                <a:cubicBezTo>
                  <a:pt x="1057" y="4735"/>
                  <a:pt x="200" y="5417"/>
                  <a:pt x="1" y="6246"/>
                </a:cubicBezTo>
                <a:lnTo>
                  <a:pt x="7714" y="6246"/>
                </a:lnTo>
                <a:cubicBezTo>
                  <a:pt x="7714" y="6184"/>
                  <a:pt x="7714" y="6121"/>
                  <a:pt x="7714" y="6059"/>
                </a:cubicBezTo>
                <a:cubicBezTo>
                  <a:pt x="7708" y="5900"/>
                  <a:pt x="7691" y="5746"/>
                  <a:pt x="7668" y="5593"/>
                </a:cubicBezTo>
                <a:cubicBezTo>
                  <a:pt x="7515" y="4684"/>
                  <a:pt x="7026" y="3895"/>
                  <a:pt x="6458" y="3168"/>
                </a:cubicBezTo>
                <a:cubicBezTo>
                  <a:pt x="6209" y="2844"/>
                  <a:pt x="6021" y="2481"/>
                  <a:pt x="6032" y="2066"/>
                </a:cubicBezTo>
                <a:cubicBezTo>
                  <a:pt x="6049" y="1651"/>
                  <a:pt x="6163" y="1220"/>
                  <a:pt x="6067" y="799"/>
                </a:cubicBezTo>
                <a:cubicBezTo>
                  <a:pt x="5943" y="264"/>
                  <a:pt x="5408" y="1"/>
                  <a:pt x="4870" y="1"/>
                </a:cubicBezTo>
                <a:close/>
              </a:path>
            </a:pathLst>
          </a:custGeom>
          <a:solidFill>
            <a:srgbClr val="FF7B4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2" name="Google Shape;302;p21"/>
          <p:cNvSpPr/>
          <p:nvPr/>
        </p:nvSpPr>
        <p:spPr>
          <a:xfrm rot="-7200034" flipH="1">
            <a:off x="457735" y="173652"/>
            <a:ext cx="444567" cy="369029"/>
          </a:xfrm>
          <a:custGeom>
            <a:avLst/>
            <a:gdLst/>
            <a:ahLst/>
            <a:cxnLst/>
            <a:rect l="l" t="t" r="r" b="b"/>
            <a:pathLst>
              <a:path w="3068" h="2584" extrusionOk="0">
                <a:moveTo>
                  <a:pt x="513" y="0"/>
                </a:moveTo>
                <a:cubicBezTo>
                  <a:pt x="410" y="0"/>
                  <a:pt x="310" y="30"/>
                  <a:pt x="233" y="97"/>
                </a:cubicBezTo>
                <a:cubicBezTo>
                  <a:pt x="103" y="217"/>
                  <a:pt x="74" y="415"/>
                  <a:pt x="57" y="597"/>
                </a:cubicBezTo>
                <a:cubicBezTo>
                  <a:pt x="12" y="1165"/>
                  <a:pt x="1" y="1756"/>
                  <a:pt x="251" y="2273"/>
                </a:cubicBezTo>
                <a:cubicBezTo>
                  <a:pt x="285" y="2358"/>
                  <a:pt x="341" y="2432"/>
                  <a:pt x="410" y="2494"/>
                </a:cubicBezTo>
                <a:cubicBezTo>
                  <a:pt x="495" y="2560"/>
                  <a:pt x="598" y="2584"/>
                  <a:pt x="706" y="2584"/>
                </a:cubicBezTo>
                <a:cubicBezTo>
                  <a:pt x="820" y="2584"/>
                  <a:pt x="940" y="2557"/>
                  <a:pt x="1051" y="2528"/>
                </a:cubicBezTo>
                <a:lnTo>
                  <a:pt x="2335" y="2199"/>
                </a:lnTo>
                <a:cubicBezTo>
                  <a:pt x="2494" y="2170"/>
                  <a:pt x="2647" y="2114"/>
                  <a:pt x="2789" y="2034"/>
                </a:cubicBezTo>
                <a:cubicBezTo>
                  <a:pt x="2931" y="1955"/>
                  <a:pt x="3028" y="1813"/>
                  <a:pt x="3051" y="1648"/>
                </a:cubicBezTo>
                <a:cubicBezTo>
                  <a:pt x="3068" y="1466"/>
                  <a:pt x="2954" y="1296"/>
                  <a:pt x="2806" y="1188"/>
                </a:cubicBezTo>
                <a:cubicBezTo>
                  <a:pt x="2568" y="1023"/>
                  <a:pt x="2318" y="1057"/>
                  <a:pt x="2062" y="961"/>
                </a:cubicBezTo>
                <a:cubicBezTo>
                  <a:pt x="1767" y="830"/>
                  <a:pt x="1494" y="654"/>
                  <a:pt x="1256" y="433"/>
                </a:cubicBezTo>
                <a:cubicBezTo>
                  <a:pt x="1108" y="302"/>
                  <a:pt x="972" y="154"/>
                  <a:pt x="796" y="69"/>
                </a:cubicBezTo>
                <a:cubicBezTo>
                  <a:pt x="708" y="25"/>
                  <a:pt x="609" y="0"/>
                  <a:pt x="513" y="0"/>
                </a:cubicBezTo>
                <a:close/>
              </a:path>
            </a:pathLst>
          </a:custGeom>
          <a:solidFill>
            <a:srgbClr val="F75D7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3" name="Google Shape;303;p21"/>
          <p:cNvSpPr/>
          <p:nvPr/>
        </p:nvSpPr>
        <p:spPr>
          <a:xfrm>
            <a:off x="4868647" y="6492867"/>
            <a:ext cx="2454708" cy="269861"/>
          </a:xfrm>
          <a:custGeom>
            <a:avLst/>
            <a:gdLst/>
            <a:ahLst/>
            <a:cxnLst/>
            <a:rect l="l" t="t" r="r" b="b"/>
            <a:pathLst>
              <a:path w="23059" h="3960" extrusionOk="0">
                <a:moveTo>
                  <a:pt x="11719" y="1"/>
                </a:moveTo>
                <a:cubicBezTo>
                  <a:pt x="11492" y="1"/>
                  <a:pt x="11265" y="30"/>
                  <a:pt x="11047" y="85"/>
                </a:cubicBezTo>
                <a:cubicBezTo>
                  <a:pt x="10348" y="261"/>
                  <a:pt x="9735" y="676"/>
                  <a:pt x="9195" y="1153"/>
                </a:cubicBezTo>
                <a:cubicBezTo>
                  <a:pt x="8764" y="1527"/>
                  <a:pt x="8349" y="1959"/>
                  <a:pt x="7804" y="2135"/>
                </a:cubicBezTo>
                <a:cubicBezTo>
                  <a:pt x="7614" y="2197"/>
                  <a:pt x="7421" y="2224"/>
                  <a:pt x="7227" y="2224"/>
                </a:cubicBezTo>
                <a:cubicBezTo>
                  <a:pt x="6565" y="2224"/>
                  <a:pt x="5893" y="1910"/>
                  <a:pt x="5282" y="1607"/>
                </a:cubicBezTo>
                <a:cubicBezTo>
                  <a:pt x="4645" y="1286"/>
                  <a:pt x="3990" y="1015"/>
                  <a:pt x="3318" y="1015"/>
                </a:cubicBezTo>
                <a:cubicBezTo>
                  <a:pt x="3026" y="1015"/>
                  <a:pt x="2730" y="1066"/>
                  <a:pt x="2431" y="1187"/>
                </a:cubicBezTo>
                <a:cubicBezTo>
                  <a:pt x="1494" y="1562"/>
                  <a:pt x="693" y="2175"/>
                  <a:pt x="199" y="3067"/>
                </a:cubicBezTo>
                <a:cubicBezTo>
                  <a:pt x="91" y="3265"/>
                  <a:pt x="0" y="3515"/>
                  <a:pt x="131" y="3703"/>
                </a:cubicBezTo>
                <a:cubicBezTo>
                  <a:pt x="208" y="3816"/>
                  <a:pt x="332" y="3859"/>
                  <a:pt x="467" y="3859"/>
                </a:cubicBezTo>
                <a:cubicBezTo>
                  <a:pt x="611" y="3859"/>
                  <a:pt x="769" y="3810"/>
                  <a:pt x="898" y="3742"/>
                </a:cubicBezTo>
                <a:cubicBezTo>
                  <a:pt x="1790" y="3293"/>
                  <a:pt x="2516" y="2368"/>
                  <a:pt x="3508" y="2368"/>
                </a:cubicBezTo>
                <a:cubicBezTo>
                  <a:pt x="3520" y="2368"/>
                  <a:pt x="3532" y="2368"/>
                  <a:pt x="3544" y="2368"/>
                </a:cubicBezTo>
                <a:cubicBezTo>
                  <a:pt x="4283" y="2385"/>
                  <a:pt x="4885" y="2930"/>
                  <a:pt x="5515" y="3322"/>
                </a:cubicBezTo>
                <a:cubicBezTo>
                  <a:pt x="6154" y="3717"/>
                  <a:pt x="6922" y="3960"/>
                  <a:pt x="7670" y="3960"/>
                </a:cubicBezTo>
                <a:cubicBezTo>
                  <a:pt x="8212" y="3960"/>
                  <a:pt x="8744" y="3832"/>
                  <a:pt x="9207" y="3544"/>
                </a:cubicBezTo>
                <a:cubicBezTo>
                  <a:pt x="9684" y="3243"/>
                  <a:pt x="10053" y="2805"/>
                  <a:pt x="10479" y="2436"/>
                </a:cubicBezTo>
                <a:cubicBezTo>
                  <a:pt x="10861" y="2110"/>
                  <a:pt x="11339" y="1834"/>
                  <a:pt x="11835" y="1834"/>
                </a:cubicBezTo>
                <a:cubicBezTo>
                  <a:pt x="11892" y="1834"/>
                  <a:pt x="11949" y="1838"/>
                  <a:pt x="12007" y="1846"/>
                </a:cubicBezTo>
                <a:cubicBezTo>
                  <a:pt x="12722" y="1948"/>
                  <a:pt x="13205" y="2607"/>
                  <a:pt x="13762" y="3072"/>
                </a:cubicBezTo>
                <a:cubicBezTo>
                  <a:pt x="14256" y="3487"/>
                  <a:pt x="14895" y="3768"/>
                  <a:pt x="15536" y="3768"/>
                </a:cubicBezTo>
                <a:cubicBezTo>
                  <a:pt x="15668" y="3768"/>
                  <a:pt x="15800" y="3756"/>
                  <a:pt x="15931" y="3731"/>
                </a:cubicBezTo>
                <a:cubicBezTo>
                  <a:pt x="17146" y="3504"/>
                  <a:pt x="17987" y="2249"/>
                  <a:pt x="19208" y="2090"/>
                </a:cubicBezTo>
                <a:cubicBezTo>
                  <a:pt x="19303" y="2077"/>
                  <a:pt x="19398" y="2071"/>
                  <a:pt x="19492" y="2071"/>
                </a:cubicBezTo>
                <a:cubicBezTo>
                  <a:pt x="20551" y="2071"/>
                  <a:pt x="21530" y="2832"/>
                  <a:pt x="22610" y="2936"/>
                </a:cubicBezTo>
                <a:cubicBezTo>
                  <a:pt x="22636" y="2940"/>
                  <a:pt x="22662" y="2942"/>
                  <a:pt x="22688" y="2942"/>
                </a:cubicBezTo>
                <a:cubicBezTo>
                  <a:pt x="22768" y="2942"/>
                  <a:pt x="22849" y="2923"/>
                  <a:pt x="22917" y="2885"/>
                </a:cubicBezTo>
                <a:cubicBezTo>
                  <a:pt x="23036" y="2805"/>
                  <a:pt x="23059" y="2652"/>
                  <a:pt x="23059" y="2516"/>
                </a:cubicBezTo>
                <a:cubicBezTo>
                  <a:pt x="23036" y="2118"/>
                  <a:pt x="22781" y="1766"/>
                  <a:pt x="22457" y="1533"/>
                </a:cubicBezTo>
                <a:cubicBezTo>
                  <a:pt x="22139" y="1306"/>
                  <a:pt x="21758" y="1170"/>
                  <a:pt x="21383" y="1045"/>
                </a:cubicBezTo>
                <a:cubicBezTo>
                  <a:pt x="20804" y="847"/>
                  <a:pt x="20203" y="644"/>
                  <a:pt x="19590" y="644"/>
                </a:cubicBezTo>
                <a:cubicBezTo>
                  <a:pt x="19518" y="644"/>
                  <a:pt x="19445" y="647"/>
                  <a:pt x="19373" y="653"/>
                </a:cubicBezTo>
                <a:cubicBezTo>
                  <a:pt x="18493" y="732"/>
                  <a:pt x="17726" y="1261"/>
                  <a:pt x="16925" y="1652"/>
                </a:cubicBezTo>
                <a:cubicBezTo>
                  <a:pt x="16443" y="1890"/>
                  <a:pt x="15886" y="2073"/>
                  <a:pt x="15356" y="2073"/>
                </a:cubicBezTo>
                <a:cubicBezTo>
                  <a:pt x="15012" y="2073"/>
                  <a:pt x="14679" y="1996"/>
                  <a:pt x="14386" y="1806"/>
                </a:cubicBezTo>
                <a:cubicBezTo>
                  <a:pt x="13864" y="1471"/>
                  <a:pt x="13585" y="846"/>
                  <a:pt x="13103" y="454"/>
                </a:cubicBezTo>
                <a:cubicBezTo>
                  <a:pt x="12716" y="142"/>
                  <a:pt x="12219" y="1"/>
                  <a:pt x="11719"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5823804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304"/>
        <p:cNvGrpSpPr/>
        <p:nvPr/>
      </p:nvGrpSpPr>
      <p:grpSpPr>
        <a:xfrm>
          <a:off x="0" y="0"/>
          <a:ext cx="0" cy="0"/>
          <a:chOff x="0" y="0"/>
          <a:chExt cx="0" cy="0"/>
        </a:xfrm>
      </p:grpSpPr>
      <p:sp>
        <p:nvSpPr>
          <p:cNvPr id="305" name="Google Shape;305;p22"/>
          <p:cNvSpPr txBox="1">
            <a:spLocks noGrp="1"/>
          </p:cNvSpPr>
          <p:nvPr>
            <p:ph type="subTitle" idx="1"/>
          </p:nvPr>
        </p:nvSpPr>
        <p:spPr>
          <a:xfrm>
            <a:off x="1424300" y="3546584"/>
            <a:ext cx="3720400" cy="18584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333333"/>
              </a:buClr>
              <a:buSzPts val="1600"/>
              <a:buFont typeface="Fira Sans"/>
              <a:buChar char="●"/>
              <a:defRPr sz="2133"/>
            </a:lvl1pPr>
            <a:lvl2pPr lvl="1" rtl="0">
              <a:spcBef>
                <a:spcPts val="2133"/>
              </a:spcBef>
              <a:spcAft>
                <a:spcPts val="0"/>
              </a:spcAft>
              <a:buClr>
                <a:srgbClr val="333333"/>
              </a:buClr>
              <a:buSzPts val="1600"/>
              <a:buFont typeface="Fira Sans"/>
              <a:buChar char="○"/>
              <a:defRPr sz="2133"/>
            </a:lvl2pPr>
            <a:lvl3pPr lvl="2" rtl="0">
              <a:spcBef>
                <a:spcPts val="2133"/>
              </a:spcBef>
              <a:spcAft>
                <a:spcPts val="0"/>
              </a:spcAft>
              <a:buClr>
                <a:srgbClr val="333333"/>
              </a:buClr>
              <a:buSzPts val="1600"/>
              <a:buFont typeface="Fira Sans"/>
              <a:buChar char="■"/>
              <a:defRPr sz="2133"/>
            </a:lvl3pPr>
            <a:lvl4pPr lvl="3" rtl="0">
              <a:spcBef>
                <a:spcPts val="2133"/>
              </a:spcBef>
              <a:spcAft>
                <a:spcPts val="0"/>
              </a:spcAft>
              <a:buClr>
                <a:srgbClr val="333333"/>
              </a:buClr>
              <a:buSzPts val="1600"/>
              <a:buFont typeface="Fira Sans"/>
              <a:buChar char="●"/>
              <a:defRPr sz="2133"/>
            </a:lvl4pPr>
            <a:lvl5pPr lvl="4" rtl="0">
              <a:spcBef>
                <a:spcPts val="2133"/>
              </a:spcBef>
              <a:spcAft>
                <a:spcPts val="0"/>
              </a:spcAft>
              <a:buClr>
                <a:srgbClr val="333333"/>
              </a:buClr>
              <a:buSzPts val="1600"/>
              <a:buFont typeface="Fira Sans"/>
              <a:buChar char="○"/>
              <a:defRPr sz="2133"/>
            </a:lvl5pPr>
            <a:lvl6pPr lvl="5" rtl="0">
              <a:spcBef>
                <a:spcPts val="2133"/>
              </a:spcBef>
              <a:spcAft>
                <a:spcPts val="0"/>
              </a:spcAft>
              <a:buClr>
                <a:srgbClr val="333333"/>
              </a:buClr>
              <a:buSzPts val="1600"/>
              <a:buFont typeface="Fira Sans"/>
              <a:buChar char="■"/>
              <a:defRPr sz="2133"/>
            </a:lvl6pPr>
            <a:lvl7pPr lvl="6" rtl="0">
              <a:spcBef>
                <a:spcPts val="2133"/>
              </a:spcBef>
              <a:spcAft>
                <a:spcPts val="0"/>
              </a:spcAft>
              <a:buClr>
                <a:srgbClr val="333333"/>
              </a:buClr>
              <a:buSzPts val="1600"/>
              <a:buFont typeface="Fira Sans"/>
              <a:buChar char="●"/>
              <a:defRPr sz="2133"/>
            </a:lvl7pPr>
            <a:lvl8pPr lvl="7" rtl="0">
              <a:spcBef>
                <a:spcPts val="2133"/>
              </a:spcBef>
              <a:spcAft>
                <a:spcPts val="0"/>
              </a:spcAft>
              <a:buClr>
                <a:srgbClr val="333333"/>
              </a:buClr>
              <a:buSzPts val="1600"/>
              <a:buFont typeface="Fira Sans"/>
              <a:buChar char="○"/>
              <a:defRPr sz="2133"/>
            </a:lvl8pPr>
            <a:lvl9pPr lvl="8" rtl="0">
              <a:spcBef>
                <a:spcPts val="2133"/>
              </a:spcBef>
              <a:spcAft>
                <a:spcPts val="2133"/>
              </a:spcAft>
              <a:buClr>
                <a:srgbClr val="333333"/>
              </a:buClr>
              <a:buSzPts val="1600"/>
              <a:buFont typeface="Fira Sans"/>
              <a:buChar char="■"/>
              <a:defRPr sz="2133"/>
            </a:lvl9pPr>
          </a:lstStyle>
          <a:p>
            <a:endParaRPr/>
          </a:p>
        </p:txBody>
      </p:sp>
      <p:sp>
        <p:nvSpPr>
          <p:cNvPr id="306" name="Google Shape;306;p22"/>
          <p:cNvSpPr txBox="1">
            <a:spLocks noGrp="1"/>
          </p:cNvSpPr>
          <p:nvPr>
            <p:ph type="title"/>
          </p:nvPr>
        </p:nvSpPr>
        <p:spPr>
          <a:xfrm>
            <a:off x="1424300" y="1770551"/>
            <a:ext cx="3557600" cy="1512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grpSp>
        <p:nvGrpSpPr>
          <p:cNvPr id="307" name="Google Shape;307;p22"/>
          <p:cNvGrpSpPr/>
          <p:nvPr/>
        </p:nvGrpSpPr>
        <p:grpSpPr>
          <a:xfrm rot="5400000">
            <a:off x="-447457" y="600892"/>
            <a:ext cx="1991281" cy="1096347"/>
            <a:chOff x="1850046" y="4417775"/>
            <a:chExt cx="1295508" cy="713272"/>
          </a:xfrm>
        </p:grpSpPr>
        <p:sp>
          <p:nvSpPr>
            <p:cNvPr id="308" name="Google Shape;308;p22"/>
            <p:cNvSpPr/>
            <p:nvPr/>
          </p:nvSpPr>
          <p:spPr>
            <a:xfrm rot="5400000">
              <a:off x="2441675" y="4427168"/>
              <a:ext cx="713272" cy="694485"/>
            </a:xfrm>
            <a:custGeom>
              <a:avLst/>
              <a:gdLst/>
              <a:ahLst/>
              <a:cxnLst/>
              <a:rect l="l" t="t" r="r" b="b"/>
              <a:pathLst>
                <a:path w="3755" h="3656" extrusionOk="0">
                  <a:moveTo>
                    <a:pt x="3288" y="1"/>
                  </a:moveTo>
                  <a:cubicBezTo>
                    <a:pt x="3249" y="1"/>
                    <a:pt x="3209" y="2"/>
                    <a:pt x="3169" y="4"/>
                  </a:cubicBezTo>
                  <a:cubicBezTo>
                    <a:pt x="801" y="84"/>
                    <a:pt x="0" y="3656"/>
                    <a:pt x="0" y="3656"/>
                  </a:cubicBezTo>
                  <a:cubicBezTo>
                    <a:pt x="17" y="3650"/>
                    <a:pt x="449" y="3622"/>
                    <a:pt x="1091" y="3582"/>
                  </a:cubicBezTo>
                  <a:cubicBezTo>
                    <a:pt x="1516" y="2710"/>
                    <a:pt x="2234" y="1999"/>
                    <a:pt x="3447" y="1999"/>
                  </a:cubicBezTo>
                  <a:cubicBezTo>
                    <a:pt x="3498" y="1999"/>
                    <a:pt x="3549" y="2001"/>
                    <a:pt x="3601" y="2003"/>
                  </a:cubicBezTo>
                  <a:cubicBezTo>
                    <a:pt x="3652" y="2003"/>
                    <a:pt x="3703" y="2015"/>
                    <a:pt x="3754" y="2020"/>
                  </a:cubicBezTo>
                  <a:lnTo>
                    <a:pt x="3754" y="55"/>
                  </a:lnTo>
                  <a:cubicBezTo>
                    <a:pt x="3600" y="19"/>
                    <a:pt x="3445" y="1"/>
                    <a:pt x="3288" y="1"/>
                  </a:cubicBezTo>
                  <a:close/>
                </a:path>
              </a:pathLst>
            </a:custGeom>
            <a:solidFill>
              <a:srgbClr val="157F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22"/>
            <p:cNvSpPr/>
            <p:nvPr/>
          </p:nvSpPr>
          <p:spPr>
            <a:xfrm rot="5400000">
              <a:off x="1990148" y="4355363"/>
              <a:ext cx="635581" cy="915785"/>
            </a:xfrm>
            <a:custGeom>
              <a:avLst/>
              <a:gdLst/>
              <a:ahLst/>
              <a:cxnLst/>
              <a:rect l="l" t="t" r="r" b="b"/>
              <a:pathLst>
                <a:path w="3346" h="4821" extrusionOk="0">
                  <a:moveTo>
                    <a:pt x="3038" y="0"/>
                  </a:moveTo>
                  <a:cubicBezTo>
                    <a:pt x="1825" y="0"/>
                    <a:pt x="1107" y="711"/>
                    <a:pt x="682" y="1583"/>
                  </a:cubicBezTo>
                  <a:cubicBezTo>
                    <a:pt x="0" y="2986"/>
                    <a:pt x="80" y="4820"/>
                    <a:pt x="80" y="4820"/>
                  </a:cubicBezTo>
                  <a:lnTo>
                    <a:pt x="3345" y="4633"/>
                  </a:lnTo>
                  <a:lnTo>
                    <a:pt x="3345" y="21"/>
                  </a:lnTo>
                  <a:cubicBezTo>
                    <a:pt x="3294" y="16"/>
                    <a:pt x="3243" y="10"/>
                    <a:pt x="3192" y="4"/>
                  </a:cubicBezTo>
                  <a:cubicBezTo>
                    <a:pt x="3140" y="2"/>
                    <a:pt x="3089" y="0"/>
                    <a:pt x="3038" y="0"/>
                  </a:cubicBezTo>
                  <a:close/>
                </a:path>
              </a:pathLst>
            </a:custGeom>
            <a:solidFill>
              <a:srgbClr val="FCB6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0" name="Google Shape;310;p22"/>
          <p:cNvSpPr/>
          <p:nvPr/>
        </p:nvSpPr>
        <p:spPr>
          <a:xfrm rot="-5400000">
            <a:off x="11110110" y="14440"/>
            <a:ext cx="1096348" cy="1067467"/>
          </a:xfrm>
          <a:custGeom>
            <a:avLst/>
            <a:gdLst/>
            <a:ahLst/>
            <a:cxnLst/>
            <a:rect l="l" t="t" r="r" b="b"/>
            <a:pathLst>
              <a:path w="3755" h="3656" extrusionOk="0">
                <a:moveTo>
                  <a:pt x="3288" y="1"/>
                </a:moveTo>
                <a:cubicBezTo>
                  <a:pt x="3249" y="1"/>
                  <a:pt x="3209" y="2"/>
                  <a:pt x="3169" y="4"/>
                </a:cubicBezTo>
                <a:cubicBezTo>
                  <a:pt x="801" y="84"/>
                  <a:pt x="0" y="3656"/>
                  <a:pt x="0" y="3656"/>
                </a:cubicBezTo>
                <a:cubicBezTo>
                  <a:pt x="17" y="3650"/>
                  <a:pt x="449" y="3622"/>
                  <a:pt x="1091" y="3582"/>
                </a:cubicBezTo>
                <a:cubicBezTo>
                  <a:pt x="1516" y="2710"/>
                  <a:pt x="2234" y="1999"/>
                  <a:pt x="3447" y="1999"/>
                </a:cubicBezTo>
                <a:cubicBezTo>
                  <a:pt x="3498" y="1999"/>
                  <a:pt x="3549" y="2001"/>
                  <a:pt x="3601" y="2003"/>
                </a:cubicBezTo>
                <a:cubicBezTo>
                  <a:pt x="3652" y="2003"/>
                  <a:pt x="3703" y="2015"/>
                  <a:pt x="3754" y="2020"/>
                </a:cubicBezTo>
                <a:lnTo>
                  <a:pt x="3754" y="55"/>
                </a:lnTo>
                <a:cubicBezTo>
                  <a:pt x="3600" y="19"/>
                  <a:pt x="3445" y="1"/>
                  <a:pt x="3288"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11" name="Google Shape;311;p22"/>
          <p:cNvGrpSpPr/>
          <p:nvPr/>
        </p:nvGrpSpPr>
        <p:grpSpPr>
          <a:xfrm>
            <a:off x="10876333" y="4212999"/>
            <a:ext cx="1023803" cy="2450988"/>
            <a:chOff x="3682591" y="577517"/>
            <a:chExt cx="187363" cy="447991"/>
          </a:xfrm>
        </p:grpSpPr>
        <p:sp>
          <p:nvSpPr>
            <p:cNvPr id="312" name="Google Shape;312;p22"/>
            <p:cNvSpPr/>
            <p:nvPr/>
          </p:nvSpPr>
          <p:spPr>
            <a:xfrm>
              <a:off x="3682591" y="577517"/>
              <a:ext cx="187363" cy="447991"/>
            </a:xfrm>
            <a:custGeom>
              <a:avLst/>
              <a:gdLst/>
              <a:ahLst/>
              <a:cxnLst/>
              <a:rect l="l" t="t" r="r" b="b"/>
              <a:pathLst>
                <a:path w="4414" h="10554" extrusionOk="0">
                  <a:moveTo>
                    <a:pt x="1587" y="0"/>
                  </a:moveTo>
                  <a:cubicBezTo>
                    <a:pt x="969" y="0"/>
                    <a:pt x="677" y="588"/>
                    <a:pt x="694" y="1154"/>
                  </a:cubicBezTo>
                  <a:cubicBezTo>
                    <a:pt x="699" y="1506"/>
                    <a:pt x="813" y="1841"/>
                    <a:pt x="932" y="2171"/>
                  </a:cubicBezTo>
                  <a:cubicBezTo>
                    <a:pt x="1273" y="3136"/>
                    <a:pt x="1358" y="4130"/>
                    <a:pt x="1267" y="5147"/>
                  </a:cubicBezTo>
                  <a:cubicBezTo>
                    <a:pt x="1165" y="6266"/>
                    <a:pt x="512" y="7248"/>
                    <a:pt x="182" y="8327"/>
                  </a:cubicBezTo>
                  <a:cubicBezTo>
                    <a:pt x="75" y="8679"/>
                    <a:pt x="1" y="9054"/>
                    <a:pt x="46" y="9423"/>
                  </a:cubicBezTo>
                  <a:cubicBezTo>
                    <a:pt x="97" y="9793"/>
                    <a:pt x="285" y="10156"/>
                    <a:pt x="603" y="10344"/>
                  </a:cubicBezTo>
                  <a:cubicBezTo>
                    <a:pt x="813" y="10474"/>
                    <a:pt x="1068" y="10520"/>
                    <a:pt x="1318" y="10537"/>
                  </a:cubicBezTo>
                  <a:cubicBezTo>
                    <a:pt x="1463" y="10547"/>
                    <a:pt x="1609" y="10553"/>
                    <a:pt x="1755" y="10553"/>
                  </a:cubicBezTo>
                  <a:cubicBezTo>
                    <a:pt x="1919" y="10553"/>
                    <a:pt x="2082" y="10546"/>
                    <a:pt x="2244" y="10531"/>
                  </a:cubicBezTo>
                  <a:cubicBezTo>
                    <a:pt x="2897" y="10486"/>
                    <a:pt x="3601" y="10338"/>
                    <a:pt x="4005" y="9821"/>
                  </a:cubicBezTo>
                  <a:cubicBezTo>
                    <a:pt x="4414" y="9299"/>
                    <a:pt x="4374" y="8543"/>
                    <a:pt x="4135" y="7924"/>
                  </a:cubicBezTo>
                  <a:cubicBezTo>
                    <a:pt x="3885" y="7271"/>
                    <a:pt x="3454" y="6709"/>
                    <a:pt x="3090" y="6112"/>
                  </a:cubicBezTo>
                  <a:cubicBezTo>
                    <a:pt x="2755" y="5556"/>
                    <a:pt x="2659" y="4806"/>
                    <a:pt x="2579" y="4176"/>
                  </a:cubicBezTo>
                  <a:cubicBezTo>
                    <a:pt x="2500" y="3517"/>
                    <a:pt x="2653" y="2864"/>
                    <a:pt x="2755" y="2216"/>
                  </a:cubicBezTo>
                  <a:cubicBezTo>
                    <a:pt x="2840" y="1682"/>
                    <a:pt x="2920" y="1097"/>
                    <a:pt x="2642" y="603"/>
                  </a:cubicBezTo>
                  <a:cubicBezTo>
                    <a:pt x="2454" y="268"/>
                    <a:pt x="2034" y="18"/>
                    <a:pt x="1631" y="1"/>
                  </a:cubicBezTo>
                  <a:cubicBezTo>
                    <a:pt x="1616" y="1"/>
                    <a:pt x="1601" y="0"/>
                    <a:pt x="15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22"/>
            <p:cNvSpPr/>
            <p:nvPr/>
          </p:nvSpPr>
          <p:spPr>
            <a:xfrm>
              <a:off x="3711286" y="990538"/>
              <a:ext cx="16215" cy="16172"/>
            </a:xfrm>
            <a:custGeom>
              <a:avLst/>
              <a:gdLst/>
              <a:ahLst/>
              <a:cxnLst/>
              <a:rect l="l" t="t" r="r" b="b"/>
              <a:pathLst>
                <a:path w="382" h="381" extrusionOk="0">
                  <a:moveTo>
                    <a:pt x="194" y="0"/>
                  </a:moveTo>
                  <a:cubicBezTo>
                    <a:pt x="165" y="0"/>
                    <a:pt x="143" y="6"/>
                    <a:pt x="120" y="17"/>
                  </a:cubicBezTo>
                  <a:cubicBezTo>
                    <a:pt x="97" y="23"/>
                    <a:pt x="74" y="40"/>
                    <a:pt x="57" y="57"/>
                  </a:cubicBezTo>
                  <a:cubicBezTo>
                    <a:pt x="40" y="74"/>
                    <a:pt x="29" y="91"/>
                    <a:pt x="18" y="119"/>
                  </a:cubicBezTo>
                  <a:cubicBezTo>
                    <a:pt x="6" y="136"/>
                    <a:pt x="1" y="165"/>
                    <a:pt x="1" y="188"/>
                  </a:cubicBezTo>
                  <a:cubicBezTo>
                    <a:pt x="1" y="205"/>
                    <a:pt x="6" y="222"/>
                    <a:pt x="12" y="239"/>
                  </a:cubicBezTo>
                  <a:cubicBezTo>
                    <a:pt x="18" y="273"/>
                    <a:pt x="35" y="301"/>
                    <a:pt x="57" y="324"/>
                  </a:cubicBezTo>
                  <a:lnTo>
                    <a:pt x="97" y="352"/>
                  </a:lnTo>
                  <a:cubicBezTo>
                    <a:pt x="125" y="369"/>
                    <a:pt x="160" y="381"/>
                    <a:pt x="194" y="381"/>
                  </a:cubicBezTo>
                  <a:cubicBezTo>
                    <a:pt x="216" y="381"/>
                    <a:pt x="245" y="375"/>
                    <a:pt x="267" y="364"/>
                  </a:cubicBezTo>
                  <a:cubicBezTo>
                    <a:pt x="290" y="352"/>
                    <a:pt x="307" y="341"/>
                    <a:pt x="330" y="324"/>
                  </a:cubicBezTo>
                  <a:cubicBezTo>
                    <a:pt x="347" y="307"/>
                    <a:pt x="358" y="284"/>
                    <a:pt x="364" y="261"/>
                  </a:cubicBezTo>
                  <a:cubicBezTo>
                    <a:pt x="375" y="239"/>
                    <a:pt x="381" y="216"/>
                    <a:pt x="381" y="188"/>
                  </a:cubicBezTo>
                  <a:cubicBezTo>
                    <a:pt x="381" y="171"/>
                    <a:pt x="381" y="154"/>
                    <a:pt x="375" y="142"/>
                  </a:cubicBezTo>
                  <a:cubicBezTo>
                    <a:pt x="370" y="108"/>
                    <a:pt x="353" y="80"/>
                    <a:pt x="330" y="57"/>
                  </a:cubicBezTo>
                  <a:lnTo>
                    <a:pt x="290" y="29"/>
                  </a:lnTo>
                  <a:cubicBezTo>
                    <a:pt x="256" y="6"/>
                    <a:pt x="228" y="0"/>
                    <a:pt x="19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22"/>
            <p:cNvSpPr/>
            <p:nvPr/>
          </p:nvSpPr>
          <p:spPr>
            <a:xfrm>
              <a:off x="3694901" y="951953"/>
              <a:ext cx="22709" cy="17658"/>
            </a:xfrm>
            <a:custGeom>
              <a:avLst/>
              <a:gdLst/>
              <a:ahLst/>
              <a:cxnLst/>
              <a:rect l="l" t="t" r="r" b="b"/>
              <a:pathLst>
                <a:path w="535" h="416" extrusionOk="0">
                  <a:moveTo>
                    <a:pt x="267" y="0"/>
                  </a:moveTo>
                  <a:cubicBezTo>
                    <a:pt x="0" y="0"/>
                    <a:pt x="0" y="415"/>
                    <a:pt x="267" y="415"/>
                  </a:cubicBezTo>
                  <a:cubicBezTo>
                    <a:pt x="534" y="415"/>
                    <a:pt x="534" y="0"/>
                    <a:pt x="26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22"/>
            <p:cNvSpPr/>
            <p:nvPr/>
          </p:nvSpPr>
          <p:spPr>
            <a:xfrm>
              <a:off x="3746984" y="945671"/>
              <a:ext cx="23389" cy="18125"/>
            </a:xfrm>
            <a:custGeom>
              <a:avLst/>
              <a:gdLst/>
              <a:ahLst/>
              <a:cxnLst/>
              <a:rect l="l" t="t" r="r" b="b"/>
              <a:pathLst>
                <a:path w="551" h="427" extrusionOk="0">
                  <a:moveTo>
                    <a:pt x="273" y="1"/>
                  </a:moveTo>
                  <a:cubicBezTo>
                    <a:pt x="0" y="1"/>
                    <a:pt x="0" y="427"/>
                    <a:pt x="273" y="427"/>
                  </a:cubicBezTo>
                  <a:cubicBezTo>
                    <a:pt x="551" y="427"/>
                    <a:pt x="551" y="1"/>
                    <a:pt x="2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22"/>
            <p:cNvSpPr/>
            <p:nvPr/>
          </p:nvSpPr>
          <p:spPr>
            <a:xfrm>
              <a:off x="3724784" y="964263"/>
              <a:ext cx="22964" cy="17870"/>
            </a:xfrm>
            <a:custGeom>
              <a:avLst/>
              <a:gdLst/>
              <a:ahLst/>
              <a:cxnLst/>
              <a:rect l="l" t="t" r="r" b="b"/>
              <a:pathLst>
                <a:path w="541" h="421" extrusionOk="0">
                  <a:moveTo>
                    <a:pt x="273" y="0"/>
                  </a:moveTo>
                  <a:cubicBezTo>
                    <a:pt x="1" y="0"/>
                    <a:pt x="1" y="420"/>
                    <a:pt x="273" y="420"/>
                  </a:cubicBezTo>
                  <a:cubicBezTo>
                    <a:pt x="540" y="420"/>
                    <a:pt x="540" y="0"/>
                    <a:pt x="27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22"/>
            <p:cNvSpPr/>
            <p:nvPr/>
          </p:nvSpPr>
          <p:spPr>
            <a:xfrm>
              <a:off x="3747451" y="987143"/>
              <a:ext cx="25851" cy="20078"/>
            </a:xfrm>
            <a:custGeom>
              <a:avLst/>
              <a:gdLst/>
              <a:ahLst/>
              <a:cxnLst/>
              <a:rect l="l" t="t" r="r" b="b"/>
              <a:pathLst>
                <a:path w="609" h="473" extrusionOk="0">
                  <a:moveTo>
                    <a:pt x="307" y="1"/>
                  </a:moveTo>
                  <a:cubicBezTo>
                    <a:pt x="0" y="1"/>
                    <a:pt x="0" y="472"/>
                    <a:pt x="307" y="472"/>
                  </a:cubicBezTo>
                  <a:cubicBezTo>
                    <a:pt x="608" y="472"/>
                    <a:pt x="608" y="1"/>
                    <a:pt x="30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 name="Google Shape;318;p22"/>
            <p:cNvSpPr/>
            <p:nvPr/>
          </p:nvSpPr>
          <p:spPr>
            <a:xfrm>
              <a:off x="3778057" y="971479"/>
              <a:ext cx="26105" cy="20290"/>
            </a:xfrm>
            <a:custGeom>
              <a:avLst/>
              <a:gdLst/>
              <a:ahLst/>
              <a:cxnLst/>
              <a:rect l="l" t="t" r="r" b="b"/>
              <a:pathLst>
                <a:path w="615" h="478" extrusionOk="0">
                  <a:moveTo>
                    <a:pt x="307" y="0"/>
                  </a:moveTo>
                  <a:cubicBezTo>
                    <a:pt x="1" y="0"/>
                    <a:pt x="1" y="478"/>
                    <a:pt x="307" y="478"/>
                  </a:cubicBezTo>
                  <a:cubicBezTo>
                    <a:pt x="614" y="478"/>
                    <a:pt x="614" y="0"/>
                    <a:pt x="30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 name="Google Shape;319;p22"/>
            <p:cNvSpPr/>
            <p:nvPr/>
          </p:nvSpPr>
          <p:spPr>
            <a:xfrm>
              <a:off x="3750593" y="916763"/>
              <a:ext cx="19781" cy="15451"/>
            </a:xfrm>
            <a:custGeom>
              <a:avLst/>
              <a:gdLst/>
              <a:ahLst/>
              <a:cxnLst/>
              <a:rect l="l" t="t" r="r" b="b"/>
              <a:pathLst>
                <a:path w="466" h="364" extrusionOk="0">
                  <a:moveTo>
                    <a:pt x="233" y="0"/>
                  </a:moveTo>
                  <a:cubicBezTo>
                    <a:pt x="0" y="0"/>
                    <a:pt x="0" y="364"/>
                    <a:pt x="233" y="364"/>
                  </a:cubicBezTo>
                  <a:cubicBezTo>
                    <a:pt x="460" y="364"/>
                    <a:pt x="466" y="0"/>
                    <a:pt x="23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22"/>
            <p:cNvSpPr/>
            <p:nvPr/>
          </p:nvSpPr>
          <p:spPr>
            <a:xfrm>
              <a:off x="3716125" y="922536"/>
              <a:ext cx="21224" cy="16427"/>
            </a:xfrm>
            <a:custGeom>
              <a:avLst/>
              <a:gdLst/>
              <a:ahLst/>
              <a:cxnLst/>
              <a:rect l="l" t="t" r="r" b="b"/>
              <a:pathLst>
                <a:path w="500" h="387" extrusionOk="0">
                  <a:moveTo>
                    <a:pt x="250" y="1"/>
                  </a:moveTo>
                  <a:cubicBezTo>
                    <a:pt x="0" y="1"/>
                    <a:pt x="0" y="387"/>
                    <a:pt x="250" y="387"/>
                  </a:cubicBezTo>
                  <a:cubicBezTo>
                    <a:pt x="500" y="387"/>
                    <a:pt x="500" y="1"/>
                    <a:pt x="25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22"/>
            <p:cNvSpPr/>
            <p:nvPr/>
          </p:nvSpPr>
          <p:spPr>
            <a:xfrm>
              <a:off x="3781452" y="947114"/>
              <a:ext cx="21012" cy="16215"/>
            </a:xfrm>
            <a:custGeom>
              <a:avLst/>
              <a:gdLst/>
              <a:ahLst/>
              <a:cxnLst/>
              <a:rect l="l" t="t" r="r" b="b"/>
              <a:pathLst>
                <a:path w="495" h="382" extrusionOk="0">
                  <a:moveTo>
                    <a:pt x="250" y="1"/>
                  </a:moveTo>
                  <a:cubicBezTo>
                    <a:pt x="0" y="1"/>
                    <a:pt x="0" y="381"/>
                    <a:pt x="250" y="381"/>
                  </a:cubicBezTo>
                  <a:cubicBezTo>
                    <a:pt x="494" y="381"/>
                    <a:pt x="494" y="1"/>
                    <a:pt x="25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2" name="Google Shape;322;p22"/>
          <p:cNvGrpSpPr/>
          <p:nvPr/>
        </p:nvGrpSpPr>
        <p:grpSpPr>
          <a:xfrm>
            <a:off x="9869815" y="4584785"/>
            <a:ext cx="1089031" cy="779785"/>
            <a:chOff x="3259000" y="458960"/>
            <a:chExt cx="431356" cy="308851"/>
          </a:xfrm>
        </p:grpSpPr>
        <p:sp>
          <p:nvSpPr>
            <p:cNvPr id="323" name="Google Shape;323;p22"/>
            <p:cNvSpPr/>
            <p:nvPr/>
          </p:nvSpPr>
          <p:spPr>
            <a:xfrm>
              <a:off x="3259000" y="458960"/>
              <a:ext cx="138379" cy="146104"/>
            </a:xfrm>
            <a:custGeom>
              <a:avLst/>
              <a:gdLst/>
              <a:ahLst/>
              <a:cxnLst/>
              <a:rect l="l" t="t" r="r" b="b"/>
              <a:pathLst>
                <a:path w="3260" h="3442" extrusionOk="0">
                  <a:moveTo>
                    <a:pt x="1652" y="1"/>
                  </a:moveTo>
                  <a:cubicBezTo>
                    <a:pt x="1571" y="1"/>
                    <a:pt x="1490" y="29"/>
                    <a:pt x="1421" y="96"/>
                  </a:cubicBezTo>
                  <a:cubicBezTo>
                    <a:pt x="1245" y="267"/>
                    <a:pt x="1216" y="574"/>
                    <a:pt x="1222" y="801"/>
                  </a:cubicBezTo>
                  <a:cubicBezTo>
                    <a:pt x="1239" y="1011"/>
                    <a:pt x="1284" y="1215"/>
                    <a:pt x="1364" y="1408"/>
                  </a:cubicBezTo>
                  <a:cubicBezTo>
                    <a:pt x="1267" y="1340"/>
                    <a:pt x="1165" y="1278"/>
                    <a:pt x="1052" y="1232"/>
                  </a:cubicBezTo>
                  <a:cubicBezTo>
                    <a:pt x="904" y="1172"/>
                    <a:pt x="728" y="1119"/>
                    <a:pt x="559" y="1119"/>
                  </a:cubicBezTo>
                  <a:cubicBezTo>
                    <a:pt x="474" y="1119"/>
                    <a:pt x="391" y="1132"/>
                    <a:pt x="313" y="1164"/>
                  </a:cubicBezTo>
                  <a:cubicBezTo>
                    <a:pt x="109" y="1232"/>
                    <a:pt x="1" y="1460"/>
                    <a:pt x="80" y="1658"/>
                  </a:cubicBezTo>
                  <a:cubicBezTo>
                    <a:pt x="171" y="1891"/>
                    <a:pt x="404" y="1976"/>
                    <a:pt x="631" y="2010"/>
                  </a:cubicBezTo>
                  <a:cubicBezTo>
                    <a:pt x="764" y="2033"/>
                    <a:pt x="899" y="2044"/>
                    <a:pt x="1035" y="2044"/>
                  </a:cubicBezTo>
                  <a:cubicBezTo>
                    <a:pt x="1142" y="2044"/>
                    <a:pt x="1250" y="2037"/>
                    <a:pt x="1358" y="2022"/>
                  </a:cubicBezTo>
                  <a:lnTo>
                    <a:pt x="1358" y="2022"/>
                  </a:lnTo>
                  <a:cubicBezTo>
                    <a:pt x="1313" y="2067"/>
                    <a:pt x="1273" y="2118"/>
                    <a:pt x="1239" y="2169"/>
                  </a:cubicBezTo>
                  <a:cubicBezTo>
                    <a:pt x="1171" y="2272"/>
                    <a:pt x="1120" y="2385"/>
                    <a:pt x="1086" y="2505"/>
                  </a:cubicBezTo>
                  <a:cubicBezTo>
                    <a:pt x="1023" y="2737"/>
                    <a:pt x="1023" y="3038"/>
                    <a:pt x="1165" y="3243"/>
                  </a:cubicBezTo>
                  <a:cubicBezTo>
                    <a:pt x="1264" y="3371"/>
                    <a:pt x="1414" y="3442"/>
                    <a:pt x="1570" y="3442"/>
                  </a:cubicBezTo>
                  <a:cubicBezTo>
                    <a:pt x="1620" y="3442"/>
                    <a:pt x="1672" y="3434"/>
                    <a:pt x="1722" y="3419"/>
                  </a:cubicBezTo>
                  <a:cubicBezTo>
                    <a:pt x="1949" y="3339"/>
                    <a:pt x="2119" y="3152"/>
                    <a:pt x="2170" y="2919"/>
                  </a:cubicBezTo>
                  <a:cubicBezTo>
                    <a:pt x="2244" y="2641"/>
                    <a:pt x="2170" y="2368"/>
                    <a:pt x="2074" y="2107"/>
                  </a:cubicBezTo>
                  <a:lnTo>
                    <a:pt x="2074" y="2107"/>
                  </a:lnTo>
                  <a:cubicBezTo>
                    <a:pt x="2107" y="2109"/>
                    <a:pt x="2140" y="2110"/>
                    <a:pt x="2172" y="2110"/>
                  </a:cubicBezTo>
                  <a:cubicBezTo>
                    <a:pt x="2228" y="2110"/>
                    <a:pt x="2283" y="2106"/>
                    <a:pt x="2341" y="2096"/>
                  </a:cubicBezTo>
                  <a:cubicBezTo>
                    <a:pt x="2477" y="2084"/>
                    <a:pt x="2613" y="2056"/>
                    <a:pt x="2744" y="2005"/>
                  </a:cubicBezTo>
                  <a:cubicBezTo>
                    <a:pt x="2960" y="1920"/>
                    <a:pt x="3238" y="1726"/>
                    <a:pt x="3250" y="1465"/>
                  </a:cubicBezTo>
                  <a:cubicBezTo>
                    <a:pt x="3260" y="1207"/>
                    <a:pt x="3006" y="1075"/>
                    <a:pt x="2781" y="1075"/>
                  </a:cubicBezTo>
                  <a:cubicBezTo>
                    <a:pt x="2759" y="1075"/>
                    <a:pt x="2737" y="1076"/>
                    <a:pt x="2716" y="1079"/>
                  </a:cubicBezTo>
                  <a:cubicBezTo>
                    <a:pt x="2500" y="1119"/>
                    <a:pt x="2295" y="1204"/>
                    <a:pt x="2119" y="1329"/>
                  </a:cubicBezTo>
                  <a:cubicBezTo>
                    <a:pt x="2182" y="1164"/>
                    <a:pt x="2204" y="988"/>
                    <a:pt x="2199" y="812"/>
                  </a:cubicBezTo>
                  <a:cubicBezTo>
                    <a:pt x="2187" y="591"/>
                    <a:pt x="2165" y="369"/>
                    <a:pt x="2017" y="193"/>
                  </a:cubicBezTo>
                  <a:cubicBezTo>
                    <a:pt x="1928" y="82"/>
                    <a:pt x="1789" y="1"/>
                    <a:pt x="1652" y="1"/>
                  </a:cubicBezTo>
                  <a:close/>
                </a:path>
              </a:pathLst>
            </a:custGeom>
            <a:solidFill>
              <a:srgbClr val="3C3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22"/>
            <p:cNvSpPr/>
            <p:nvPr/>
          </p:nvSpPr>
          <p:spPr>
            <a:xfrm>
              <a:off x="3437664" y="477552"/>
              <a:ext cx="128276" cy="143685"/>
            </a:xfrm>
            <a:custGeom>
              <a:avLst/>
              <a:gdLst/>
              <a:ahLst/>
              <a:cxnLst/>
              <a:rect l="l" t="t" r="r" b="b"/>
              <a:pathLst>
                <a:path w="3022" h="3385" extrusionOk="0">
                  <a:moveTo>
                    <a:pt x="1526" y="0"/>
                  </a:moveTo>
                  <a:cubicBezTo>
                    <a:pt x="1422" y="0"/>
                    <a:pt x="1317" y="40"/>
                    <a:pt x="1233" y="119"/>
                  </a:cubicBezTo>
                  <a:cubicBezTo>
                    <a:pt x="1040" y="300"/>
                    <a:pt x="1028" y="607"/>
                    <a:pt x="1068" y="851"/>
                  </a:cubicBezTo>
                  <a:cubicBezTo>
                    <a:pt x="1091" y="987"/>
                    <a:pt x="1136" y="1118"/>
                    <a:pt x="1204" y="1237"/>
                  </a:cubicBezTo>
                  <a:cubicBezTo>
                    <a:pt x="1066" y="1187"/>
                    <a:pt x="921" y="1156"/>
                    <a:pt x="778" y="1156"/>
                  </a:cubicBezTo>
                  <a:cubicBezTo>
                    <a:pt x="629" y="1156"/>
                    <a:pt x="480" y="1190"/>
                    <a:pt x="341" y="1271"/>
                  </a:cubicBezTo>
                  <a:cubicBezTo>
                    <a:pt x="154" y="1385"/>
                    <a:pt x="0" y="1607"/>
                    <a:pt x="137" y="1817"/>
                  </a:cubicBezTo>
                  <a:cubicBezTo>
                    <a:pt x="262" y="2010"/>
                    <a:pt x="506" y="2101"/>
                    <a:pt x="722" y="2135"/>
                  </a:cubicBezTo>
                  <a:cubicBezTo>
                    <a:pt x="774" y="2143"/>
                    <a:pt x="828" y="2146"/>
                    <a:pt x="881" y="2146"/>
                  </a:cubicBezTo>
                  <a:cubicBezTo>
                    <a:pt x="984" y="2146"/>
                    <a:pt x="1089" y="2132"/>
                    <a:pt x="1193" y="2106"/>
                  </a:cubicBezTo>
                  <a:lnTo>
                    <a:pt x="1193" y="2106"/>
                  </a:lnTo>
                  <a:cubicBezTo>
                    <a:pt x="1114" y="2220"/>
                    <a:pt x="1062" y="2351"/>
                    <a:pt x="1040" y="2487"/>
                  </a:cubicBezTo>
                  <a:cubicBezTo>
                    <a:pt x="994" y="2731"/>
                    <a:pt x="1011" y="3009"/>
                    <a:pt x="1176" y="3208"/>
                  </a:cubicBezTo>
                  <a:cubicBezTo>
                    <a:pt x="1270" y="3323"/>
                    <a:pt x="1410" y="3385"/>
                    <a:pt x="1550" y="3385"/>
                  </a:cubicBezTo>
                  <a:cubicBezTo>
                    <a:pt x="1639" y="3385"/>
                    <a:pt x="1728" y="3361"/>
                    <a:pt x="1806" y="3310"/>
                  </a:cubicBezTo>
                  <a:cubicBezTo>
                    <a:pt x="2028" y="3168"/>
                    <a:pt x="2096" y="2896"/>
                    <a:pt x="2102" y="2646"/>
                  </a:cubicBezTo>
                  <a:cubicBezTo>
                    <a:pt x="2107" y="2396"/>
                    <a:pt x="2045" y="2152"/>
                    <a:pt x="1920" y="1930"/>
                  </a:cubicBezTo>
                  <a:lnTo>
                    <a:pt x="1920" y="1930"/>
                  </a:lnTo>
                  <a:cubicBezTo>
                    <a:pt x="1991" y="1941"/>
                    <a:pt x="2062" y="1946"/>
                    <a:pt x="2134" y="1946"/>
                  </a:cubicBezTo>
                  <a:cubicBezTo>
                    <a:pt x="2257" y="1946"/>
                    <a:pt x="2381" y="1931"/>
                    <a:pt x="2499" y="1902"/>
                  </a:cubicBezTo>
                  <a:cubicBezTo>
                    <a:pt x="2709" y="1834"/>
                    <a:pt x="2942" y="1680"/>
                    <a:pt x="2982" y="1448"/>
                  </a:cubicBezTo>
                  <a:cubicBezTo>
                    <a:pt x="3022" y="1271"/>
                    <a:pt x="2897" y="1101"/>
                    <a:pt x="2715" y="1078"/>
                  </a:cubicBezTo>
                  <a:cubicBezTo>
                    <a:pt x="2674" y="1071"/>
                    <a:pt x="2632" y="1067"/>
                    <a:pt x="2590" y="1067"/>
                  </a:cubicBezTo>
                  <a:cubicBezTo>
                    <a:pt x="2445" y="1067"/>
                    <a:pt x="2296" y="1107"/>
                    <a:pt x="2164" y="1146"/>
                  </a:cubicBezTo>
                  <a:cubicBezTo>
                    <a:pt x="2051" y="1181"/>
                    <a:pt x="1948" y="1226"/>
                    <a:pt x="1858" y="1288"/>
                  </a:cubicBezTo>
                  <a:cubicBezTo>
                    <a:pt x="1914" y="1146"/>
                    <a:pt x="1954" y="999"/>
                    <a:pt x="1971" y="845"/>
                  </a:cubicBezTo>
                  <a:cubicBezTo>
                    <a:pt x="2000" y="613"/>
                    <a:pt x="1982" y="334"/>
                    <a:pt x="1829" y="147"/>
                  </a:cubicBezTo>
                  <a:cubicBezTo>
                    <a:pt x="1752" y="49"/>
                    <a:pt x="1640" y="0"/>
                    <a:pt x="1526" y="0"/>
                  </a:cubicBezTo>
                  <a:close/>
                </a:path>
              </a:pathLst>
            </a:custGeom>
            <a:solidFill>
              <a:srgbClr val="3C3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22"/>
            <p:cNvSpPr/>
            <p:nvPr/>
          </p:nvSpPr>
          <p:spPr>
            <a:xfrm>
              <a:off x="3550492" y="574546"/>
              <a:ext cx="139865" cy="152726"/>
            </a:xfrm>
            <a:custGeom>
              <a:avLst/>
              <a:gdLst/>
              <a:ahLst/>
              <a:cxnLst/>
              <a:rect l="l" t="t" r="r" b="b"/>
              <a:pathLst>
                <a:path w="3295" h="3598" extrusionOk="0">
                  <a:moveTo>
                    <a:pt x="1394" y="1"/>
                  </a:moveTo>
                  <a:cubicBezTo>
                    <a:pt x="1364" y="1"/>
                    <a:pt x="1332" y="7"/>
                    <a:pt x="1301" y="20"/>
                  </a:cubicBezTo>
                  <a:cubicBezTo>
                    <a:pt x="1182" y="77"/>
                    <a:pt x="1114" y="202"/>
                    <a:pt x="1068" y="310"/>
                  </a:cubicBezTo>
                  <a:cubicBezTo>
                    <a:pt x="972" y="577"/>
                    <a:pt x="966" y="861"/>
                    <a:pt x="1057" y="1128"/>
                  </a:cubicBezTo>
                  <a:cubicBezTo>
                    <a:pt x="1091" y="1230"/>
                    <a:pt x="1136" y="1326"/>
                    <a:pt x="1193" y="1423"/>
                  </a:cubicBezTo>
                  <a:cubicBezTo>
                    <a:pt x="1050" y="1372"/>
                    <a:pt x="899" y="1342"/>
                    <a:pt x="752" y="1342"/>
                  </a:cubicBezTo>
                  <a:cubicBezTo>
                    <a:pt x="572" y="1342"/>
                    <a:pt x="397" y="1387"/>
                    <a:pt x="250" y="1497"/>
                  </a:cubicBezTo>
                  <a:cubicBezTo>
                    <a:pt x="51" y="1633"/>
                    <a:pt x="0" y="1900"/>
                    <a:pt x="137" y="2099"/>
                  </a:cubicBezTo>
                  <a:cubicBezTo>
                    <a:pt x="262" y="2298"/>
                    <a:pt x="489" y="2388"/>
                    <a:pt x="716" y="2400"/>
                  </a:cubicBezTo>
                  <a:cubicBezTo>
                    <a:pt x="729" y="2400"/>
                    <a:pt x="742" y="2400"/>
                    <a:pt x="755" y="2400"/>
                  </a:cubicBezTo>
                  <a:cubicBezTo>
                    <a:pt x="924" y="2400"/>
                    <a:pt x="1091" y="2366"/>
                    <a:pt x="1244" y="2298"/>
                  </a:cubicBezTo>
                  <a:lnTo>
                    <a:pt x="1244" y="2298"/>
                  </a:lnTo>
                  <a:cubicBezTo>
                    <a:pt x="1187" y="2400"/>
                    <a:pt x="1148" y="2508"/>
                    <a:pt x="1125" y="2616"/>
                  </a:cubicBezTo>
                  <a:cubicBezTo>
                    <a:pt x="1062" y="2871"/>
                    <a:pt x="1006" y="3178"/>
                    <a:pt x="1165" y="3405"/>
                  </a:cubicBezTo>
                  <a:cubicBezTo>
                    <a:pt x="1242" y="3529"/>
                    <a:pt x="1377" y="3598"/>
                    <a:pt x="1515" y="3598"/>
                  </a:cubicBezTo>
                  <a:cubicBezTo>
                    <a:pt x="1598" y="3598"/>
                    <a:pt x="1682" y="3572"/>
                    <a:pt x="1755" y="3519"/>
                  </a:cubicBezTo>
                  <a:cubicBezTo>
                    <a:pt x="1960" y="3365"/>
                    <a:pt x="2062" y="3098"/>
                    <a:pt x="2119" y="2860"/>
                  </a:cubicBezTo>
                  <a:cubicBezTo>
                    <a:pt x="2187" y="2599"/>
                    <a:pt x="2198" y="2326"/>
                    <a:pt x="2164" y="2059"/>
                  </a:cubicBezTo>
                  <a:lnTo>
                    <a:pt x="2164" y="2059"/>
                  </a:lnTo>
                  <a:cubicBezTo>
                    <a:pt x="2249" y="2087"/>
                    <a:pt x="2340" y="2099"/>
                    <a:pt x="2431" y="2104"/>
                  </a:cubicBezTo>
                  <a:cubicBezTo>
                    <a:pt x="2477" y="2110"/>
                    <a:pt x="2523" y="2112"/>
                    <a:pt x="2569" y="2112"/>
                  </a:cubicBezTo>
                  <a:cubicBezTo>
                    <a:pt x="2676" y="2112"/>
                    <a:pt x="2784" y="2098"/>
                    <a:pt x="2891" y="2070"/>
                  </a:cubicBezTo>
                  <a:cubicBezTo>
                    <a:pt x="3118" y="1991"/>
                    <a:pt x="3294" y="1764"/>
                    <a:pt x="3192" y="1519"/>
                  </a:cubicBezTo>
                  <a:cubicBezTo>
                    <a:pt x="3106" y="1310"/>
                    <a:pt x="2897" y="1220"/>
                    <a:pt x="2684" y="1220"/>
                  </a:cubicBezTo>
                  <a:cubicBezTo>
                    <a:pt x="2643" y="1220"/>
                    <a:pt x="2602" y="1223"/>
                    <a:pt x="2562" y="1230"/>
                  </a:cubicBezTo>
                  <a:cubicBezTo>
                    <a:pt x="2329" y="1275"/>
                    <a:pt x="2102" y="1372"/>
                    <a:pt x="1914" y="1514"/>
                  </a:cubicBezTo>
                  <a:cubicBezTo>
                    <a:pt x="1999" y="1025"/>
                    <a:pt x="2039" y="452"/>
                    <a:pt x="1630" y="105"/>
                  </a:cubicBezTo>
                  <a:cubicBezTo>
                    <a:pt x="1559" y="47"/>
                    <a:pt x="1479" y="1"/>
                    <a:pt x="1394" y="1"/>
                  </a:cubicBezTo>
                  <a:close/>
                </a:path>
              </a:pathLst>
            </a:custGeom>
            <a:solidFill>
              <a:srgbClr val="3C3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22"/>
            <p:cNvSpPr/>
            <p:nvPr/>
          </p:nvSpPr>
          <p:spPr>
            <a:xfrm>
              <a:off x="3330143" y="615169"/>
              <a:ext cx="143939" cy="152641"/>
            </a:xfrm>
            <a:custGeom>
              <a:avLst/>
              <a:gdLst/>
              <a:ahLst/>
              <a:cxnLst/>
              <a:rect l="l" t="t" r="r" b="b"/>
              <a:pathLst>
                <a:path w="3391" h="3596" extrusionOk="0">
                  <a:moveTo>
                    <a:pt x="1642" y="0"/>
                  </a:moveTo>
                  <a:cubicBezTo>
                    <a:pt x="1419" y="0"/>
                    <a:pt x="1235" y="170"/>
                    <a:pt x="1165" y="386"/>
                  </a:cubicBezTo>
                  <a:cubicBezTo>
                    <a:pt x="1074" y="722"/>
                    <a:pt x="1131" y="1079"/>
                    <a:pt x="1312" y="1369"/>
                  </a:cubicBezTo>
                  <a:cubicBezTo>
                    <a:pt x="1176" y="1306"/>
                    <a:pt x="1034" y="1261"/>
                    <a:pt x="886" y="1233"/>
                  </a:cubicBezTo>
                  <a:cubicBezTo>
                    <a:pt x="816" y="1220"/>
                    <a:pt x="741" y="1212"/>
                    <a:pt x="666" y="1212"/>
                  </a:cubicBezTo>
                  <a:cubicBezTo>
                    <a:pt x="509" y="1212"/>
                    <a:pt x="350" y="1245"/>
                    <a:pt x="227" y="1329"/>
                  </a:cubicBezTo>
                  <a:cubicBezTo>
                    <a:pt x="0" y="1483"/>
                    <a:pt x="57" y="1749"/>
                    <a:pt x="199" y="1943"/>
                  </a:cubicBezTo>
                  <a:cubicBezTo>
                    <a:pt x="358" y="2147"/>
                    <a:pt x="602" y="2272"/>
                    <a:pt x="864" y="2278"/>
                  </a:cubicBezTo>
                  <a:cubicBezTo>
                    <a:pt x="881" y="2278"/>
                    <a:pt x="899" y="2279"/>
                    <a:pt x="916" y="2279"/>
                  </a:cubicBezTo>
                  <a:cubicBezTo>
                    <a:pt x="1042" y="2279"/>
                    <a:pt x="1170" y="2261"/>
                    <a:pt x="1290" y="2221"/>
                  </a:cubicBezTo>
                  <a:lnTo>
                    <a:pt x="1290" y="2221"/>
                  </a:lnTo>
                  <a:cubicBezTo>
                    <a:pt x="1170" y="2391"/>
                    <a:pt x="1085" y="2584"/>
                    <a:pt x="1051" y="2789"/>
                  </a:cubicBezTo>
                  <a:cubicBezTo>
                    <a:pt x="1006" y="3090"/>
                    <a:pt x="1108" y="3465"/>
                    <a:pt x="1426" y="3573"/>
                  </a:cubicBezTo>
                  <a:cubicBezTo>
                    <a:pt x="1472" y="3588"/>
                    <a:pt x="1518" y="3596"/>
                    <a:pt x="1564" y="3596"/>
                  </a:cubicBezTo>
                  <a:cubicBezTo>
                    <a:pt x="1766" y="3596"/>
                    <a:pt x="1955" y="3454"/>
                    <a:pt x="2062" y="3283"/>
                  </a:cubicBezTo>
                  <a:cubicBezTo>
                    <a:pt x="2181" y="3090"/>
                    <a:pt x="2198" y="2823"/>
                    <a:pt x="2198" y="2601"/>
                  </a:cubicBezTo>
                  <a:cubicBezTo>
                    <a:pt x="2210" y="2442"/>
                    <a:pt x="2193" y="2278"/>
                    <a:pt x="2147" y="2119"/>
                  </a:cubicBezTo>
                  <a:lnTo>
                    <a:pt x="2147" y="2119"/>
                  </a:lnTo>
                  <a:cubicBezTo>
                    <a:pt x="2289" y="2164"/>
                    <a:pt x="2437" y="2187"/>
                    <a:pt x="2584" y="2192"/>
                  </a:cubicBezTo>
                  <a:cubicBezTo>
                    <a:pt x="2632" y="2196"/>
                    <a:pt x="2680" y="2198"/>
                    <a:pt x="2728" y="2198"/>
                  </a:cubicBezTo>
                  <a:cubicBezTo>
                    <a:pt x="2905" y="2198"/>
                    <a:pt x="3081" y="2167"/>
                    <a:pt x="3215" y="2051"/>
                  </a:cubicBezTo>
                  <a:cubicBezTo>
                    <a:pt x="3391" y="1909"/>
                    <a:pt x="3391" y="1636"/>
                    <a:pt x="3255" y="1460"/>
                  </a:cubicBezTo>
                  <a:cubicBezTo>
                    <a:pt x="3131" y="1297"/>
                    <a:pt x="2950" y="1243"/>
                    <a:pt x="2761" y="1243"/>
                  </a:cubicBezTo>
                  <a:cubicBezTo>
                    <a:pt x="2706" y="1243"/>
                    <a:pt x="2651" y="1248"/>
                    <a:pt x="2596" y="1255"/>
                  </a:cubicBezTo>
                  <a:cubicBezTo>
                    <a:pt x="2420" y="1284"/>
                    <a:pt x="2255" y="1352"/>
                    <a:pt x="2107" y="1448"/>
                  </a:cubicBezTo>
                  <a:cubicBezTo>
                    <a:pt x="2193" y="1227"/>
                    <a:pt x="2238" y="988"/>
                    <a:pt x="2227" y="756"/>
                  </a:cubicBezTo>
                  <a:cubicBezTo>
                    <a:pt x="2215" y="460"/>
                    <a:pt x="2085" y="125"/>
                    <a:pt x="1784" y="23"/>
                  </a:cubicBezTo>
                  <a:cubicBezTo>
                    <a:pt x="1735" y="7"/>
                    <a:pt x="1687" y="0"/>
                    <a:pt x="1642" y="0"/>
                  </a:cubicBezTo>
                  <a:close/>
                </a:path>
              </a:pathLst>
            </a:custGeom>
            <a:solidFill>
              <a:srgbClr val="3C3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7" name="Google Shape;327;p22"/>
          <p:cNvGrpSpPr/>
          <p:nvPr/>
        </p:nvGrpSpPr>
        <p:grpSpPr>
          <a:xfrm>
            <a:off x="5780431" y="1430161"/>
            <a:ext cx="940131" cy="916296"/>
            <a:chOff x="4489998" y="296850"/>
            <a:chExt cx="237751" cy="231723"/>
          </a:xfrm>
        </p:grpSpPr>
        <p:sp>
          <p:nvSpPr>
            <p:cNvPr id="328" name="Google Shape;328;p22"/>
            <p:cNvSpPr/>
            <p:nvPr/>
          </p:nvSpPr>
          <p:spPr>
            <a:xfrm>
              <a:off x="4509991" y="296850"/>
              <a:ext cx="85871" cy="95464"/>
            </a:xfrm>
            <a:custGeom>
              <a:avLst/>
              <a:gdLst/>
              <a:ahLst/>
              <a:cxnLst/>
              <a:rect l="l" t="t" r="r" b="b"/>
              <a:pathLst>
                <a:path w="2023" h="2249" extrusionOk="0">
                  <a:moveTo>
                    <a:pt x="433" y="1"/>
                  </a:moveTo>
                  <a:cubicBezTo>
                    <a:pt x="332" y="1"/>
                    <a:pt x="232" y="1"/>
                    <a:pt x="131" y="2"/>
                  </a:cubicBezTo>
                  <a:cubicBezTo>
                    <a:pt x="46" y="8"/>
                    <a:pt x="1" y="110"/>
                    <a:pt x="57" y="178"/>
                  </a:cubicBezTo>
                  <a:cubicBezTo>
                    <a:pt x="392" y="917"/>
                    <a:pt x="830" y="1604"/>
                    <a:pt x="1352" y="2229"/>
                  </a:cubicBezTo>
                  <a:cubicBezTo>
                    <a:pt x="1364" y="2242"/>
                    <a:pt x="1380" y="2248"/>
                    <a:pt x="1395" y="2248"/>
                  </a:cubicBezTo>
                  <a:cubicBezTo>
                    <a:pt x="1430" y="2248"/>
                    <a:pt x="1466" y="2217"/>
                    <a:pt x="1466" y="2178"/>
                  </a:cubicBezTo>
                  <a:cubicBezTo>
                    <a:pt x="1489" y="1490"/>
                    <a:pt x="1699" y="792"/>
                    <a:pt x="1988" y="173"/>
                  </a:cubicBezTo>
                  <a:cubicBezTo>
                    <a:pt x="2022" y="110"/>
                    <a:pt x="1977" y="31"/>
                    <a:pt x="1903" y="31"/>
                  </a:cubicBezTo>
                  <a:cubicBezTo>
                    <a:pt x="1414" y="12"/>
                    <a:pt x="921" y="1"/>
                    <a:pt x="4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22"/>
            <p:cNvSpPr/>
            <p:nvPr/>
          </p:nvSpPr>
          <p:spPr>
            <a:xfrm>
              <a:off x="4648117" y="301859"/>
              <a:ext cx="79632" cy="83070"/>
            </a:xfrm>
            <a:custGeom>
              <a:avLst/>
              <a:gdLst/>
              <a:ahLst/>
              <a:cxnLst/>
              <a:rect l="l" t="t" r="r" b="b"/>
              <a:pathLst>
                <a:path w="1876" h="1957" extrusionOk="0">
                  <a:moveTo>
                    <a:pt x="168" y="0"/>
                  </a:moveTo>
                  <a:cubicBezTo>
                    <a:pt x="132" y="0"/>
                    <a:pt x="96" y="4"/>
                    <a:pt x="63" y="15"/>
                  </a:cubicBezTo>
                  <a:cubicBezTo>
                    <a:pt x="24" y="26"/>
                    <a:pt x="1" y="83"/>
                    <a:pt x="35" y="111"/>
                  </a:cubicBezTo>
                  <a:cubicBezTo>
                    <a:pt x="41" y="111"/>
                    <a:pt x="46" y="117"/>
                    <a:pt x="52" y="123"/>
                  </a:cubicBezTo>
                  <a:cubicBezTo>
                    <a:pt x="143" y="430"/>
                    <a:pt x="262" y="731"/>
                    <a:pt x="404" y="1026"/>
                  </a:cubicBezTo>
                  <a:cubicBezTo>
                    <a:pt x="557" y="1333"/>
                    <a:pt x="728" y="1634"/>
                    <a:pt x="932" y="1918"/>
                  </a:cubicBezTo>
                  <a:cubicBezTo>
                    <a:pt x="947" y="1944"/>
                    <a:pt x="972" y="1956"/>
                    <a:pt x="997" y="1956"/>
                  </a:cubicBezTo>
                  <a:cubicBezTo>
                    <a:pt x="1031" y="1956"/>
                    <a:pt x="1067" y="1934"/>
                    <a:pt x="1080" y="1895"/>
                  </a:cubicBezTo>
                  <a:cubicBezTo>
                    <a:pt x="1137" y="1741"/>
                    <a:pt x="1205" y="1594"/>
                    <a:pt x="1284" y="1452"/>
                  </a:cubicBezTo>
                  <a:cubicBezTo>
                    <a:pt x="1358" y="1310"/>
                    <a:pt x="1421" y="1168"/>
                    <a:pt x="1489" y="1026"/>
                  </a:cubicBezTo>
                  <a:cubicBezTo>
                    <a:pt x="1620" y="742"/>
                    <a:pt x="1745" y="458"/>
                    <a:pt x="1858" y="168"/>
                  </a:cubicBezTo>
                  <a:cubicBezTo>
                    <a:pt x="1875" y="117"/>
                    <a:pt x="1835" y="72"/>
                    <a:pt x="1784" y="72"/>
                  </a:cubicBezTo>
                  <a:cubicBezTo>
                    <a:pt x="1603" y="89"/>
                    <a:pt x="1420" y="98"/>
                    <a:pt x="1237" y="98"/>
                  </a:cubicBezTo>
                  <a:cubicBezTo>
                    <a:pt x="1128" y="98"/>
                    <a:pt x="1018" y="95"/>
                    <a:pt x="910" y="89"/>
                  </a:cubicBezTo>
                  <a:cubicBezTo>
                    <a:pt x="762" y="83"/>
                    <a:pt x="620" y="66"/>
                    <a:pt x="472" y="49"/>
                  </a:cubicBezTo>
                  <a:cubicBezTo>
                    <a:pt x="376" y="32"/>
                    <a:pt x="268" y="0"/>
                    <a:pt x="16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22"/>
            <p:cNvSpPr/>
            <p:nvPr/>
          </p:nvSpPr>
          <p:spPr>
            <a:xfrm>
              <a:off x="4586398" y="422242"/>
              <a:ext cx="83240" cy="102001"/>
            </a:xfrm>
            <a:custGeom>
              <a:avLst/>
              <a:gdLst/>
              <a:ahLst/>
              <a:cxnLst/>
              <a:rect l="l" t="t" r="r" b="b"/>
              <a:pathLst>
                <a:path w="1961" h="2403" extrusionOk="0">
                  <a:moveTo>
                    <a:pt x="493" y="1"/>
                  </a:moveTo>
                  <a:cubicBezTo>
                    <a:pt x="365" y="1"/>
                    <a:pt x="248" y="8"/>
                    <a:pt x="149" y="24"/>
                  </a:cubicBezTo>
                  <a:cubicBezTo>
                    <a:pt x="1" y="53"/>
                    <a:pt x="893" y="1643"/>
                    <a:pt x="1290" y="2370"/>
                  </a:cubicBezTo>
                  <a:cubicBezTo>
                    <a:pt x="1303" y="2392"/>
                    <a:pt x="1331" y="2403"/>
                    <a:pt x="1360" y="2403"/>
                  </a:cubicBezTo>
                  <a:cubicBezTo>
                    <a:pt x="1397" y="2403"/>
                    <a:pt x="1435" y="2385"/>
                    <a:pt x="1438" y="2353"/>
                  </a:cubicBezTo>
                  <a:cubicBezTo>
                    <a:pt x="1569" y="1637"/>
                    <a:pt x="1739" y="927"/>
                    <a:pt x="1955" y="234"/>
                  </a:cubicBezTo>
                  <a:cubicBezTo>
                    <a:pt x="1960" y="183"/>
                    <a:pt x="1932" y="132"/>
                    <a:pt x="1881" y="127"/>
                  </a:cubicBezTo>
                  <a:cubicBezTo>
                    <a:pt x="1498" y="83"/>
                    <a:pt x="934" y="1"/>
                    <a:pt x="4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22"/>
            <p:cNvSpPr/>
            <p:nvPr/>
          </p:nvSpPr>
          <p:spPr>
            <a:xfrm>
              <a:off x="4489998" y="449366"/>
              <a:ext cx="68723" cy="79207"/>
            </a:xfrm>
            <a:custGeom>
              <a:avLst/>
              <a:gdLst/>
              <a:ahLst/>
              <a:cxnLst/>
              <a:rect l="l" t="t" r="r" b="b"/>
              <a:pathLst>
                <a:path w="1619" h="1866" extrusionOk="0">
                  <a:moveTo>
                    <a:pt x="75" y="1"/>
                  </a:moveTo>
                  <a:cubicBezTo>
                    <a:pt x="55" y="1"/>
                    <a:pt x="34" y="15"/>
                    <a:pt x="34" y="33"/>
                  </a:cubicBezTo>
                  <a:cubicBezTo>
                    <a:pt x="0" y="84"/>
                    <a:pt x="296" y="726"/>
                    <a:pt x="409" y="993"/>
                  </a:cubicBezTo>
                  <a:cubicBezTo>
                    <a:pt x="472" y="1146"/>
                    <a:pt x="540" y="1294"/>
                    <a:pt x="608" y="1447"/>
                  </a:cubicBezTo>
                  <a:cubicBezTo>
                    <a:pt x="665" y="1589"/>
                    <a:pt x="744" y="1725"/>
                    <a:pt x="841" y="1845"/>
                  </a:cubicBezTo>
                  <a:cubicBezTo>
                    <a:pt x="861" y="1859"/>
                    <a:pt x="884" y="1866"/>
                    <a:pt x="907" y="1866"/>
                  </a:cubicBezTo>
                  <a:cubicBezTo>
                    <a:pt x="946" y="1866"/>
                    <a:pt x="984" y="1845"/>
                    <a:pt x="1005" y="1805"/>
                  </a:cubicBezTo>
                  <a:cubicBezTo>
                    <a:pt x="1125" y="1521"/>
                    <a:pt x="1244" y="1237"/>
                    <a:pt x="1341" y="953"/>
                  </a:cubicBezTo>
                  <a:cubicBezTo>
                    <a:pt x="1380" y="811"/>
                    <a:pt x="1420" y="669"/>
                    <a:pt x="1465" y="533"/>
                  </a:cubicBezTo>
                  <a:cubicBezTo>
                    <a:pt x="1500" y="379"/>
                    <a:pt x="1545" y="232"/>
                    <a:pt x="1602" y="84"/>
                  </a:cubicBezTo>
                  <a:cubicBezTo>
                    <a:pt x="1619" y="50"/>
                    <a:pt x="1579" y="16"/>
                    <a:pt x="1545" y="16"/>
                  </a:cubicBezTo>
                  <a:cubicBezTo>
                    <a:pt x="1345" y="25"/>
                    <a:pt x="1149" y="47"/>
                    <a:pt x="950" y="47"/>
                  </a:cubicBezTo>
                  <a:cubicBezTo>
                    <a:pt x="912" y="47"/>
                    <a:pt x="874" y="46"/>
                    <a:pt x="835" y="44"/>
                  </a:cubicBezTo>
                  <a:cubicBezTo>
                    <a:pt x="612" y="29"/>
                    <a:pt x="187" y="4"/>
                    <a:pt x="105" y="4"/>
                  </a:cubicBezTo>
                  <a:cubicBezTo>
                    <a:pt x="97" y="4"/>
                    <a:pt x="92" y="4"/>
                    <a:pt x="91" y="4"/>
                  </a:cubicBezTo>
                  <a:cubicBezTo>
                    <a:pt x="86" y="2"/>
                    <a:pt x="81" y="1"/>
                    <a:pt x="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5530949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0"/>
        <p:cNvGrpSpPr/>
        <p:nvPr/>
      </p:nvGrpSpPr>
      <p:grpSpPr>
        <a:xfrm>
          <a:off x="0" y="0"/>
          <a:ext cx="0" cy="0"/>
          <a:chOff x="0" y="0"/>
          <a:chExt cx="0" cy="0"/>
        </a:xfrm>
      </p:grpSpPr>
      <p:sp>
        <p:nvSpPr>
          <p:cNvPr id="31" name="Google Shape;31;p3"/>
          <p:cNvSpPr txBox="1">
            <a:spLocks noGrp="1"/>
          </p:cNvSpPr>
          <p:nvPr>
            <p:ph type="title"/>
          </p:nvPr>
        </p:nvSpPr>
        <p:spPr>
          <a:xfrm>
            <a:off x="4696067" y="4236167"/>
            <a:ext cx="6544800" cy="1122400"/>
          </a:xfrm>
          <a:prstGeom prst="rect">
            <a:avLst/>
          </a:prstGeom>
        </p:spPr>
        <p:txBody>
          <a:bodyPr spcFirstLastPara="1" wrap="square" lIns="91425" tIns="91425" rIns="91425" bIns="91425" anchor="ctr" anchorCtr="0">
            <a:noAutofit/>
          </a:bodyPr>
          <a:lstStyle>
            <a:lvl1pPr lvl="0" algn="r">
              <a:spcBef>
                <a:spcPts val="0"/>
              </a:spcBef>
              <a:spcAft>
                <a:spcPts val="0"/>
              </a:spcAft>
              <a:buSzPts val="3600"/>
              <a:buNone/>
              <a:defRPr sz="4800" b="1"/>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32" name="Google Shape;32;p3"/>
          <p:cNvSpPr txBox="1">
            <a:spLocks noGrp="1"/>
          </p:cNvSpPr>
          <p:nvPr>
            <p:ph type="title" idx="2" hasCustomPrompt="1"/>
          </p:nvPr>
        </p:nvSpPr>
        <p:spPr>
          <a:xfrm>
            <a:off x="7485033" y="2408367"/>
            <a:ext cx="3756000" cy="1544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7200"/>
              <a:buNone/>
              <a:defRPr sz="9600">
                <a:solidFill>
                  <a:schemeClr val="accent1"/>
                </a:solidFill>
              </a:defRPr>
            </a:lvl1pPr>
            <a:lvl2pPr lvl="1" algn="ctr" rtl="0">
              <a:spcBef>
                <a:spcPts val="0"/>
              </a:spcBef>
              <a:spcAft>
                <a:spcPts val="0"/>
              </a:spcAft>
              <a:buSzPts val="7200"/>
              <a:buNone/>
              <a:defRPr sz="9600"/>
            </a:lvl2pPr>
            <a:lvl3pPr lvl="2" algn="ctr" rtl="0">
              <a:spcBef>
                <a:spcPts val="0"/>
              </a:spcBef>
              <a:spcAft>
                <a:spcPts val="0"/>
              </a:spcAft>
              <a:buSzPts val="7200"/>
              <a:buNone/>
              <a:defRPr sz="9600"/>
            </a:lvl3pPr>
            <a:lvl4pPr lvl="3" algn="ctr" rtl="0">
              <a:spcBef>
                <a:spcPts val="0"/>
              </a:spcBef>
              <a:spcAft>
                <a:spcPts val="0"/>
              </a:spcAft>
              <a:buSzPts val="7200"/>
              <a:buNone/>
              <a:defRPr sz="9600"/>
            </a:lvl4pPr>
            <a:lvl5pPr lvl="4" algn="ctr" rtl="0">
              <a:spcBef>
                <a:spcPts val="0"/>
              </a:spcBef>
              <a:spcAft>
                <a:spcPts val="0"/>
              </a:spcAft>
              <a:buSzPts val="7200"/>
              <a:buNone/>
              <a:defRPr sz="9600"/>
            </a:lvl5pPr>
            <a:lvl6pPr lvl="5" algn="ctr" rtl="0">
              <a:spcBef>
                <a:spcPts val="0"/>
              </a:spcBef>
              <a:spcAft>
                <a:spcPts val="0"/>
              </a:spcAft>
              <a:buSzPts val="7200"/>
              <a:buNone/>
              <a:defRPr sz="9600"/>
            </a:lvl6pPr>
            <a:lvl7pPr lvl="6" algn="ctr" rtl="0">
              <a:spcBef>
                <a:spcPts val="0"/>
              </a:spcBef>
              <a:spcAft>
                <a:spcPts val="0"/>
              </a:spcAft>
              <a:buSzPts val="7200"/>
              <a:buNone/>
              <a:defRPr sz="9600"/>
            </a:lvl7pPr>
            <a:lvl8pPr lvl="7" algn="ctr" rtl="0">
              <a:spcBef>
                <a:spcPts val="0"/>
              </a:spcBef>
              <a:spcAft>
                <a:spcPts val="0"/>
              </a:spcAft>
              <a:buSzPts val="7200"/>
              <a:buNone/>
              <a:defRPr sz="9600"/>
            </a:lvl8pPr>
            <a:lvl9pPr lvl="8" algn="ctr" rtl="0">
              <a:spcBef>
                <a:spcPts val="0"/>
              </a:spcBef>
              <a:spcAft>
                <a:spcPts val="0"/>
              </a:spcAft>
              <a:buSzPts val="7200"/>
              <a:buNone/>
              <a:defRPr sz="9600"/>
            </a:lvl9pPr>
          </a:lstStyle>
          <a:p>
            <a:r>
              <a:t>xx%</a:t>
            </a:r>
          </a:p>
        </p:txBody>
      </p:sp>
      <p:sp>
        <p:nvSpPr>
          <p:cNvPr id="33" name="Google Shape;33;p3"/>
          <p:cNvSpPr txBox="1">
            <a:spLocks noGrp="1"/>
          </p:cNvSpPr>
          <p:nvPr>
            <p:ph type="subTitle" idx="1"/>
          </p:nvPr>
        </p:nvSpPr>
        <p:spPr>
          <a:xfrm>
            <a:off x="6559433" y="5642367"/>
            <a:ext cx="4681600" cy="502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100"/>
              <a:buNone/>
              <a:defRPr sz="2000"/>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34" name="Google Shape;34;p3"/>
          <p:cNvSpPr/>
          <p:nvPr/>
        </p:nvSpPr>
        <p:spPr>
          <a:xfrm>
            <a:off x="1" y="1"/>
            <a:ext cx="4756599" cy="6858031"/>
          </a:xfrm>
          <a:custGeom>
            <a:avLst/>
            <a:gdLst/>
            <a:ahLst/>
            <a:cxnLst/>
            <a:rect l="l" t="t" r="r" b="b"/>
            <a:pathLst>
              <a:path w="19362" h="27916" extrusionOk="0">
                <a:moveTo>
                  <a:pt x="0" y="1"/>
                </a:moveTo>
                <a:lnTo>
                  <a:pt x="0" y="27915"/>
                </a:lnTo>
                <a:lnTo>
                  <a:pt x="15590" y="27915"/>
                </a:lnTo>
                <a:cubicBezTo>
                  <a:pt x="15641" y="27876"/>
                  <a:pt x="15687" y="27836"/>
                  <a:pt x="15738" y="27790"/>
                </a:cubicBezTo>
                <a:cubicBezTo>
                  <a:pt x="16635" y="27001"/>
                  <a:pt x="17215" y="25842"/>
                  <a:pt x="17396" y="24650"/>
                </a:cubicBezTo>
                <a:cubicBezTo>
                  <a:pt x="17743" y="22389"/>
                  <a:pt x="16647" y="20191"/>
                  <a:pt x="15670" y="18255"/>
                </a:cubicBezTo>
                <a:cubicBezTo>
                  <a:pt x="14636" y="16187"/>
                  <a:pt x="13983" y="13836"/>
                  <a:pt x="14227" y="11485"/>
                </a:cubicBezTo>
                <a:cubicBezTo>
                  <a:pt x="14415" y="9633"/>
                  <a:pt x="15249" y="8049"/>
                  <a:pt x="16249" y="6538"/>
                </a:cubicBezTo>
                <a:cubicBezTo>
                  <a:pt x="16272" y="6509"/>
                  <a:pt x="16289" y="6481"/>
                  <a:pt x="16306" y="6453"/>
                </a:cubicBezTo>
                <a:cubicBezTo>
                  <a:pt x="17311" y="4953"/>
                  <a:pt x="19361" y="2977"/>
                  <a:pt x="18055" y="1023"/>
                </a:cubicBezTo>
                <a:cubicBezTo>
                  <a:pt x="17709" y="512"/>
                  <a:pt x="17197" y="205"/>
                  <a:pt x="16635"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3"/>
          <p:cNvSpPr/>
          <p:nvPr/>
        </p:nvSpPr>
        <p:spPr>
          <a:xfrm>
            <a:off x="2010534" y="691800"/>
            <a:ext cx="4492969" cy="770840"/>
          </a:xfrm>
          <a:custGeom>
            <a:avLst/>
            <a:gdLst/>
            <a:ahLst/>
            <a:cxnLst/>
            <a:rect l="l" t="t" r="r" b="b"/>
            <a:pathLst>
              <a:path w="23059" h="3956" extrusionOk="0">
                <a:moveTo>
                  <a:pt x="11719" y="1"/>
                </a:moveTo>
                <a:cubicBezTo>
                  <a:pt x="11492" y="1"/>
                  <a:pt x="11265" y="30"/>
                  <a:pt x="11047" y="85"/>
                </a:cubicBezTo>
                <a:cubicBezTo>
                  <a:pt x="10348" y="261"/>
                  <a:pt x="9735" y="675"/>
                  <a:pt x="9195" y="1147"/>
                </a:cubicBezTo>
                <a:cubicBezTo>
                  <a:pt x="8764" y="1527"/>
                  <a:pt x="8349" y="1959"/>
                  <a:pt x="7804" y="2135"/>
                </a:cubicBezTo>
                <a:cubicBezTo>
                  <a:pt x="7614" y="2196"/>
                  <a:pt x="7421" y="2223"/>
                  <a:pt x="7228" y="2223"/>
                </a:cubicBezTo>
                <a:cubicBezTo>
                  <a:pt x="6565" y="2223"/>
                  <a:pt x="5893" y="1909"/>
                  <a:pt x="5282" y="1601"/>
                </a:cubicBezTo>
                <a:cubicBezTo>
                  <a:pt x="4643" y="1283"/>
                  <a:pt x="3987" y="1013"/>
                  <a:pt x="3312" y="1013"/>
                </a:cubicBezTo>
                <a:cubicBezTo>
                  <a:pt x="3022" y="1013"/>
                  <a:pt x="2728" y="1063"/>
                  <a:pt x="2431" y="1181"/>
                </a:cubicBezTo>
                <a:cubicBezTo>
                  <a:pt x="1494" y="1561"/>
                  <a:pt x="693" y="2175"/>
                  <a:pt x="199" y="3066"/>
                </a:cubicBezTo>
                <a:cubicBezTo>
                  <a:pt x="91" y="3259"/>
                  <a:pt x="0" y="3515"/>
                  <a:pt x="131" y="3702"/>
                </a:cubicBezTo>
                <a:cubicBezTo>
                  <a:pt x="207" y="3814"/>
                  <a:pt x="329" y="3857"/>
                  <a:pt x="464" y="3857"/>
                </a:cubicBezTo>
                <a:cubicBezTo>
                  <a:pt x="609" y="3857"/>
                  <a:pt x="768" y="3807"/>
                  <a:pt x="898" y="3742"/>
                </a:cubicBezTo>
                <a:cubicBezTo>
                  <a:pt x="1790" y="3293"/>
                  <a:pt x="2516" y="2367"/>
                  <a:pt x="3508" y="2367"/>
                </a:cubicBezTo>
                <a:cubicBezTo>
                  <a:pt x="3520" y="2367"/>
                  <a:pt x="3532" y="2367"/>
                  <a:pt x="3544" y="2368"/>
                </a:cubicBezTo>
                <a:cubicBezTo>
                  <a:pt x="4283" y="2385"/>
                  <a:pt x="4885" y="2930"/>
                  <a:pt x="5515" y="3316"/>
                </a:cubicBezTo>
                <a:cubicBezTo>
                  <a:pt x="6152" y="3714"/>
                  <a:pt x="6919" y="3956"/>
                  <a:pt x="7666" y="3956"/>
                </a:cubicBezTo>
                <a:cubicBezTo>
                  <a:pt x="8209" y="3956"/>
                  <a:pt x="8742" y="3827"/>
                  <a:pt x="9207" y="3538"/>
                </a:cubicBezTo>
                <a:cubicBezTo>
                  <a:pt x="9684" y="3242"/>
                  <a:pt x="10053" y="2799"/>
                  <a:pt x="10479" y="2436"/>
                </a:cubicBezTo>
                <a:cubicBezTo>
                  <a:pt x="10861" y="2110"/>
                  <a:pt x="11339" y="1834"/>
                  <a:pt x="11835" y="1834"/>
                </a:cubicBezTo>
                <a:cubicBezTo>
                  <a:pt x="11892" y="1834"/>
                  <a:pt x="11949" y="1838"/>
                  <a:pt x="12007" y="1845"/>
                </a:cubicBezTo>
                <a:cubicBezTo>
                  <a:pt x="12722" y="1942"/>
                  <a:pt x="13205" y="2606"/>
                  <a:pt x="13762" y="3072"/>
                </a:cubicBezTo>
                <a:cubicBezTo>
                  <a:pt x="14256" y="3486"/>
                  <a:pt x="14895" y="3768"/>
                  <a:pt x="15536" y="3768"/>
                </a:cubicBezTo>
                <a:cubicBezTo>
                  <a:pt x="15668" y="3768"/>
                  <a:pt x="15800" y="3756"/>
                  <a:pt x="15931" y="3731"/>
                </a:cubicBezTo>
                <a:cubicBezTo>
                  <a:pt x="17146" y="3504"/>
                  <a:pt x="17987" y="2248"/>
                  <a:pt x="19208" y="2089"/>
                </a:cubicBezTo>
                <a:cubicBezTo>
                  <a:pt x="19303" y="2076"/>
                  <a:pt x="19398" y="2071"/>
                  <a:pt x="19492" y="2071"/>
                </a:cubicBezTo>
                <a:cubicBezTo>
                  <a:pt x="20551" y="2071"/>
                  <a:pt x="21530" y="2831"/>
                  <a:pt x="22610" y="2930"/>
                </a:cubicBezTo>
                <a:cubicBezTo>
                  <a:pt x="22640" y="2937"/>
                  <a:pt x="22671" y="2940"/>
                  <a:pt x="22702" y="2940"/>
                </a:cubicBezTo>
                <a:cubicBezTo>
                  <a:pt x="22777" y="2940"/>
                  <a:pt x="22852" y="2921"/>
                  <a:pt x="22917" y="2885"/>
                </a:cubicBezTo>
                <a:cubicBezTo>
                  <a:pt x="23036" y="2805"/>
                  <a:pt x="23059" y="2652"/>
                  <a:pt x="23059" y="2515"/>
                </a:cubicBezTo>
                <a:cubicBezTo>
                  <a:pt x="23036" y="2118"/>
                  <a:pt x="22781" y="1766"/>
                  <a:pt x="22457" y="1533"/>
                </a:cubicBezTo>
                <a:cubicBezTo>
                  <a:pt x="22139" y="1300"/>
                  <a:pt x="21758" y="1169"/>
                  <a:pt x="21383" y="1044"/>
                </a:cubicBezTo>
                <a:cubicBezTo>
                  <a:pt x="20806" y="842"/>
                  <a:pt x="20205" y="644"/>
                  <a:pt x="19595" y="644"/>
                </a:cubicBezTo>
                <a:cubicBezTo>
                  <a:pt x="19521" y="644"/>
                  <a:pt x="19447" y="646"/>
                  <a:pt x="19373" y="653"/>
                </a:cubicBezTo>
                <a:cubicBezTo>
                  <a:pt x="18493" y="726"/>
                  <a:pt x="17726" y="1260"/>
                  <a:pt x="16925" y="1652"/>
                </a:cubicBezTo>
                <a:cubicBezTo>
                  <a:pt x="16443" y="1890"/>
                  <a:pt x="15886" y="2073"/>
                  <a:pt x="15356" y="2073"/>
                </a:cubicBezTo>
                <a:cubicBezTo>
                  <a:pt x="15012" y="2073"/>
                  <a:pt x="14679" y="1996"/>
                  <a:pt x="14386" y="1805"/>
                </a:cubicBezTo>
                <a:cubicBezTo>
                  <a:pt x="13864" y="1470"/>
                  <a:pt x="13585" y="846"/>
                  <a:pt x="13103" y="454"/>
                </a:cubicBezTo>
                <a:cubicBezTo>
                  <a:pt x="12716" y="141"/>
                  <a:pt x="12219" y="1"/>
                  <a:pt x="11719"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3"/>
          <p:cNvSpPr/>
          <p:nvPr/>
        </p:nvSpPr>
        <p:spPr>
          <a:xfrm>
            <a:off x="2010534" y="1464185"/>
            <a:ext cx="4492969" cy="771619"/>
          </a:xfrm>
          <a:custGeom>
            <a:avLst/>
            <a:gdLst/>
            <a:ahLst/>
            <a:cxnLst/>
            <a:rect l="l" t="t" r="r" b="b"/>
            <a:pathLst>
              <a:path w="23059" h="3960" extrusionOk="0">
                <a:moveTo>
                  <a:pt x="11719" y="1"/>
                </a:moveTo>
                <a:cubicBezTo>
                  <a:pt x="11492" y="1"/>
                  <a:pt x="11265" y="30"/>
                  <a:pt x="11047" y="85"/>
                </a:cubicBezTo>
                <a:cubicBezTo>
                  <a:pt x="10348" y="261"/>
                  <a:pt x="9735" y="676"/>
                  <a:pt x="9195" y="1153"/>
                </a:cubicBezTo>
                <a:cubicBezTo>
                  <a:pt x="8764" y="1527"/>
                  <a:pt x="8349" y="1959"/>
                  <a:pt x="7804" y="2135"/>
                </a:cubicBezTo>
                <a:cubicBezTo>
                  <a:pt x="7614" y="2197"/>
                  <a:pt x="7421" y="2224"/>
                  <a:pt x="7227" y="2224"/>
                </a:cubicBezTo>
                <a:cubicBezTo>
                  <a:pt x="6565" y="2224"/>
                  <a:pt x="5893" y="1910"/>
                  <a:pt x="5282" y="1607"/>
                </a:cubicBezTo>
                <a:cubicBezTo>
                  <a:pt x="4645" y="1286"/>
                  <a:pt x="3990" y="1015"/>
                  <a:pt x="3318" y="1015"/>
                </a:cubicBezTo>
                <a:cubicBezTo>
                  <a:pt x="3026" y="1015"/>
                  <a:pt x="2730" y="1066"/>
                  <a:pt x="2431" y="1187"/>
                </a:cubicBezTo>
                <a:cubicBezTo>
                  <a:pt x="1494" y="1562"/>
                  <a:pt x="693" y="2175"/>
                  <a:pt x="199" y="3067"/>
                </a:cubicBezTo>
                <a:cubicBezTo>
                  <a:pt x="91" y="3265"/>
                  <a:pt x="0" y="3515"/>
                  <a:pt x="131" y="3703"/>
                </a:cubicBezTo>
                <a:cubicBezTo>
                  <a:pt x="208" y="3816"/>
                  <a:pt x="332" y="3859"/>
                  <a:pt x="467" y="3859"/>
                </a:cubicBezTo>
                <a:cubicBezTo>
                  <a:pt x="611" y="3859"/>
                  <a:pt x="769" y="3810"/>
                  <a:pt x="898" y="3742"/>
                </a:cubicBezTo>
                <a:cubicBezTo>
                  <a:pt x="1790" y="3293"/>
                  <a:pt x="2516" y="2368"/>
                  <a:pt x="3508" y="2368"/>
                </a:cubicBezTo>
                <a:cubicBezTo>
                  <a:pt x="3520" y="2368"/>
                  <a:pt x="3532" y="2368"/>
                  <a:pt x="3544" y="2368"/>
                </a:cubicBezTo>
                <a:cubicBezTo>
                  <a:pt x="4283" y="2385"/>
                  <a:pt x="4885" y="2930"/>
                  <a:pt x="5515" y="3322"/>
                </a:cubicBezTo>
                <a:cubicBezTo>
                  <a:pt x="6154" y="3717"/>
                  <a:pt x="6922" y="3960"/>
                  <a:pt x="7670" y="3960"/>
                </a:cubicBezTo>
                <a:cubicBezTo>
                  <a:pt x="8212" y="3960"/>
                  <a:pt x="8744" y="3832"/>
                  <a:pt x="9207" y="3544"/>
                </a:cubicBezTo>
                <a:cubicBezTo>
                  <a:pt x="9684" y="3243"/>
                  <a:pt x="10053" y="2805"/>
                  <a:pt x="10479" y="2436"/>
                </a:cubicBezTo>
                <a:cubicBezTo>
                  <a:pt x="10861" y="2110"/>
                  <a:pt x="11339" y="1834"/>
                  <a:pt x="11835" y="1834"/>
                </a:cubicBezTo>
                <a:cubicBezTo>
                  <a:pt x="11892" y="1834"/>
                  <a:pt x="11949" y="1838"/>
                  <a:pt x="12007" y="1846"/>
                </a:cubicBezTo>
                <a:cubicBezTo>
                  <a:pt x="12722" y="1948"/>
                  <a:pt x="13205" y="2607"/>
                  <a:pt x="13762" y="3072"/>
                </a:cubicBezTo>
                <a:cubicBezTo>
                  <a:pt x="14256" y="3487"/>
                  <a:pt x="14895" y="3768"/>
                  <a:pt x="15536" y="3768"/>
                </a:cubicBezTo>
                <a:cubicBezTo>
                  <a:pt x="15668" y="3768"/>
                  <a:pt x="15800" y="3756"/>
                  <a:pt x="15931" y="3731"/>
                </a:cubicBezTo>
                <a:cubicBezTo>
                  <a:pt x="17146" y="3504"/>
                  <a:pt x="17987" y="2249"/>
                  <a:pt x="19208" y="2090"/>
                </a:cubicBezTo>
                <a:cubicBezTo>
                  <a:pt x="19303" y="2077"/>
                  <a:pt x="19398" y="2071"/>
                  <a:pt x="19492" y="2071"/>
                </a:cubicBezTo>
                <a:cubicBezTo>
                  <a:pt x="20551" y="2071"/>
                  <a:pt x="21530" y="2832"/>
                  <a:pt x="22610" y="2936"/>
                </a:cubicBezTo>
                <a:cubicBezTo>
                  <a:pt x="22636" y="2940"/>
                  <a:pt x="22662" y="2942"/>
                  <a:pt x="22688" y="2942"/>
                </a:cubicBezTo>
                <a:cubicBezTo>
                  <a:pt x="22768" y="2942"/>
                  <a:pt x="22849" y="2923"/>
                  <a:pt x="22917" y="2885"/>
                </a:cubicBezTo>
                <a:cubicBezTo>
                  <a:pt x="23036" y="2805"/>
                  <a:pt x="23059" y="2652"/>
                  <a:pt x="23059" y="2516"/>
                </a:cubicBezTo>
                <a:cubicBezTo>
                  <a:pt x="23036" y="2118"/>
                  <a:pt x="22781" y="1766"/>
                  <a:pt x="22457" y="1533"/>
                </a:cubicBezTo>
                <a:cubicBezTo>
                  <a:pt x="22139" y="1306"/>
                  <a:pt x="21758" y="1170"/>
                  <a:pt x="21383" y="1045"/>
                </a:cubicBezTo>
                <a:cubicBezTo>
                  <a:pt x="20804" y="847"/>
                  <a:pt x="20203" y="644"/>
                  <a:pt x="19590" y="644"/>
                </a:cubicBezTo>
                <a:cubicBezTo>
                  <a:pt x="19518" y="644"/>
                  <a:pt x="19445" y="647"/>
                  <a:pt x="19373" y="653"/>
                </a:cubicBezTo>
                <a:cubicBezTo>
                  <a:pt x="18493" y="732"/>
                  <a:pt x="17726" y="1261"/>
                  <a:pt x="16925" y="1652"/>
                </a:cubicBezTo>
                <a:cubicBezTo>
                  <a:pt x="16443" y="1890"/>
                  <a:pt x="15886" y="2073"/>
                  <a:pt x="15356" y="2073"/>
                </a:cubicBezTo>
                <a:cubicBezTo>
                  <a:pt x="15012" y="2073"/>
                  <a:pt x="14679" y="1996"/>
                  <a:pt x="14386" y="1806"/>
                </a:cubicBezTo>
                <a:cubicBezTo>
                  <a:pt x="13864" y="1471"/>
                  <a:pt x="13585" y="846"/>
                  <a:pt x="13103" y="454"/>
                </a:cubicBezTo>
                <a:cubicBezTo>
                  <a:pt x="12716" y="142"/>
                  <a:pt x="12219" y="1"/>
                  <a:pt x="11719"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3"/>
          <p:cNvSpPr/>
          <p:nvPr/>
        </p:nvSpPr>
        <p:spPr>
          <a:xfrm>
            <a:off x="11683227" y="0"/>
            <a:ext cx="260996" cy="273571"/>
          </a:xfrm>
          <a:custGeom>
            <a:avLst/>
            <a:gdLst/>
            <a:ahLst/>
            <a:cxnLst/>
            <a:rect l="l" t="t" r="r" b="b"/>
            <a:pathLst>
              <a:path w="2034" h="2132" extrusionOk="0">
                <a:moveTo>
                  <a:pt x="0" y="1"/>
                </a:moveTo>
                <a:cubicBezTo>
                  <a:pt x="188" y="654"/>
                  <a:pt x="290" y="1324"/>
                  <a:pt x="318" y="2000"/>
                </a:cubicBezTo>
                <a:cubicBezTo>
                  <a:pt x="318" y="2074"/>
                  <a:pt x="385" y="2132"/>
                  <a:pt x="450" y="2132"/>
                </a:cubicBezTo>
                <a:cubicBezTo>
                  <a:pt x="481" y="2132"/>
                  <a:pt x="511" y="2119"/>
                  <a:pt x="534" y="2091"/>
                </a:cubicBezTo>
                <a:cubicBezTo>
                  <a:pt x="1085" y="1438"/>
                  <a:pt x="1590" y="739"/>
                  <a:pt x="2033" y="1"/>
                </a:cubicBezTo>
                <a:close/>
              </a:path>
            </a:pathLst>
          </a:custGeom>
          <a:solidFill>
            <a:srgbClr val="FCB62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3"/>
          <p:cNvSpPr/>
          <p:nvPr/>
        </p:nvSpPr>
        <p:spPr>
          <a:xfrm>
            <a:off x="10928212" y="1"/>
            <a:ext cx="266771" cy="230841"/>
          </a:xfrm>
          <a:custGeom>
            <a:avLst/>
            <a:gdLst/>
            <a:ahLst/>
            <a:cxnLst/>
            <a:rect l="l" t="t" r="r" b="b"/>
            <a:pathLst>
              <a:path w="2079" h="1799" extrusionOk="0">
                <a:moveTo>
                  <a:pt x="0" y="1"/>
                </a:moveTo>
                <a:lnTo>
                  <a:pt x="23" y="52"/>
                </a:lnTo>
                <a:cubicBezTo>
                  <a:pt x="148" y="319"/>
                  <a:pt x="273" y="591"/>
                  <a:pt x="404" y="858"/>
                </a:cubicBezTo>
                <a:cubicBezTo>
                  <a:pt x="534" y="1131"/>
                  <a:pt x="705" y="1409"/>
                  <a:pt x="795" y="1693"/>
                </a:cubicBezTo>
                <a:cubicBezTo>
                  <a:pt x="817" y="1763"/>
                  <a:pt x="878" y="1799"/>
                  <a:pt x="940" y="1799"/>
                </a:cubicBezTo>
                <a:cubicBezTo>
                  <a:pt x="990" y="1799"/>
                  <a:pt x="1041" y="1775"/>
                  <a:pt x="1074" y="1727"/>
                </a:cubicBezTo>
                <a:cubicBezTo>
                  <a:pt x="1449" y="1193"/>
                  <a:pt x="1778" y="631"/>
                  <a:pt x="2056" y="41"/>
                </a:cubicBezTo>
                <a:cubicBezTo>
                  <a:pt x="2068" y="29"/>
                  <a:pt x="2068" y="18"/>
                  <a:pt x="2079" y="1"/>
                </a:cubicBezTo>
                <a:close/>
              </a:path>
            </a:pathLst>
          </a:custGeom>
          <a:solidFill>
            <a:srgbClr val="FCB62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3"/>
          <p:cNvSpPr/>
          <p:nvPr/>
        </p:nvSpPr>
        <p:spPr>
          <a:xfrm>
            <a:off x="10150614" y="1"/>
            <a:ext cx="234820" cy="210183"/>
          </a:xfrm>
          <a:custGeom>
            <a:avLst/>
            <a:gdLst/>
            <a:ahLst/>
            <a:cxnLst/>
            <a:rect l="l" t="t" r="r" b="b"/>
            <a:pathLst>
              <a:path w="1830" h="1638" extrusionOk="0">
                <a:moveTo>
                  <a:pt x="0" y="1"/>
                </a:moveTo>
                <a:cubicBezTo>
                  <a:pt x="171" y="518"/>
                  <a:pt x="358" y="1029"/>
                  <a:pt x="568" y="1534"/>
                </a:cubicBezTo>
                <a:cubicBezTo>
                  <a:pt x="591" y="1601"/>
                  <a:pt x="652" y="1638"/>
                  <a:pt x="715" y="1638"/>
                </a:cubicBezTo>
                <a:cubicBezTo>
                  <a:pt x="764" y="1638"/>
                  <a:pt x="814" y="1616"/>
                  <a:pt x="847" y="1568"/>
                </a:cubicBezTo>
                <a:cubicBezTo>
                  <a:pt x="1176" y="1046"/>
                  <a:pt x="1505" y="529"/>
                  <a:pt x="1829" y="1"/>
                </a:cubicBezTo>
                <a:close/>
              </a:path>
            </a:pathLst>
          </a:custGeom>
          <a:solidFill>
            <a:srgbClr val="FCB62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3"/>
          <p:cNvSpPr/>
          <p:nvPr/>
        </p:nvSpPr>
        <p:spPr>
          <a:xfrm>
            <a:off x="10450104" y="420238"/>
            <a:ext cx="349920" cy="462325"/>
          </a:xfrm>
          <a:custGeom>
            <a:avLst/>
            <a:gdLst/>
            <a:ahLst/>
            <a:cxnLst/>
            <a:rect l="l" t="t" r="r" b="b"/>
            <a:pathLst>
              <a:path w="2727" h="3603" extrusionOk="0">
                <a:moveTo>
                  <a:pt x="2192" y="0"/>
                </a:moveTo>
                <a:cubicBezTo>
                  <a:pt x="2033" y="0"/>
                  <a:pt x="1875" y="9"/>
                  <a:pt x="1716" y="26"/>
                </a:cubicBezTo>
                <a:cubicBezTo>
                  <a:pt x="1466" y="43"/>
                  <a:pt x="1210" y="65"/>
                  <a:pt x="960" y="94"/>
                </a:cubicBezTo>
                <a:cubicBezTo>
                  <a:pt x="716" y="111"/>
                  <a:pt x="472" y="145"/>
                  <a:pt x="233" y="196"/>
                </a:cubicBezTo>
                <a:cubicBezTo>
                  <a:pt x="1" y="253"/>
                  <a:pt x="6" y="446"/>
                  <a:pt x="52" y="645"/>
                </a:cubicBezTo>
                <a:cubicBezTo>
                  <a:pt x="165" y="1127"/>
                  <a:pt x="302" y="1604"/>
                  <a:pt x="466" y="2076"/>
                </a:cubicBezTo>
                <a:cubicBezTo>
                  <a:pt x="637" y="2559"/>
                  <a:pt x="841" y="3024"/>
                  <a:pt x="1034" y="3496"/>
                </a:cubicBezTo>
                <a:cubicBezTo>
                  <a:pt x="1061" y="3559"/>
                  <a:pt x="1127" y="3603"/>
                  <a:pt x="1190" y="3603"/>
                </a:cubicBezTo>
                <a:cubicBezTo>
                  <a:pt x="1235" y="3603"/>
                  <a:pt x="1279" y="3581"/>
                  <a:pt x="1307" y="3530"/>
                </a:cubicBezTo>
                <a:cubicBezTo>
                  <a:pt x="1591" y="3007"/>
                  <a:pt x="1846" y="2473"/>
                  <a:pt x="2085" y="1928"/>
                </a:cubicBezTo>
                <a:cubicBezTo>
                  <a:pt x="2198" y="1656"/>
                  <a:pt x="2318" y="1383"/>
                  <a:pt x="2414" y="1105"/>
                </a:cubicBezTo>
                <a:cubicBezTo>
                  <a:pt x="2517" y="832"/>
                  <a:pt x="2585" y="554"/>
                  <a:pt x="2681" y="275"/>
                </a:cubicBezTo>
                <a:cubicBezTo>
                  <a:pt x="2681" y="270"/>
                  <a:pt x="2681" y="264"/>
                  <a:pt x="2681" y="253"/>
                </a:cubicBezTo>
                <a:cubicBezTo>
                  <a:pt x="2727" y="145"/>
                  <a:pt x="2653" y="20"/>
                  <a:pt x="2534" y="14"/>
                </a:cubicBezTo>
                <a:cubicBezTo>
                  <a:pt x="2420" y="5"/>
                  <a:pt x="2306" y="0"/>
                  <a:pt x="2192" y="0"/>
                </a:cubicBezTo>
                <a:close/>
              </a:path>
            </a:pathLst>
          </a:custGeom>
          <a:solidFill>
            <a:srgbClr val="FCB62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3"/>
          <p:cNvSpPr/>
          <p:nvPr/>
        </p:nvSpPr>
        <p:spPr>
          <a:xfrm>
            <a:off x="11167265" y="444875"/>
            <a:ext cx="474515" cy="579991"/>
          </a:xfrm>
          <a:custGeom>
            <a:avLst/>
            <a:gdLst/>
            <a:ahLst/>
            <a:cxnLst/>
            <a:rect l="l" t="t" r="r" b="b"/>
            <a:pathLst>
              <a:path w="3698" h="4520" extrusionOk="0">
                <a:moveTo>
                  <a:pt x="2743" y="1"/>
                </a:moveTo>
                <a:cubicBezTo>
                  <a:pt x="2371" y="1"/>
                  <a:pt x="1952" y="31"/>
                  <a:pt x="1539" y="72"/>
                </a:cubicBezTo>
                <a:cubicBezTo>
                  <a:pt x="1045" y="123"/>
                  <a:pt x="551" y="191"/>
                  <a:pt x="165" y="237"/>
                </a:cubicBezTo>
                <a:cubicBezTo>
                  <a:pt x="63" y="254"/>
                  <a:pt x="0" y="350"/>
                  <a:pt x="23" y="447"/>
                </a:cubicBezTo>
                <a:cubicBezTo>
                  <a:pt x="165" y="913"/>
                  <a:pt x="301" y="1384"/>
                  <a:pt x="420" y="1855"/>
                </a:cubicBezTo>
                <a:cubicBezTo>
                  <a:pt x="642" y="2707"/>
                  <a:pt x="841" y="3559"/>
                  <a:pt x="988" y="4423"/>
                </a:cubicBezTo>
                <a:cubicBezTo>
                  <a:pt x="1001" y="4486"/>
                  <a:pt x="1073" y="4520"/>
                  <a:pt x="1142" y="4520"/>
                </a:cubicBezTo>
                <a:cubicBezTo>
                  <a:pt x="1197" y="4520"/>
                  <a:pt x="1250" y="4499"/>
                  <a:pt x="1272" y="4457"/>
                </a:cubicBezTo>
                <a:cubicBezTo>
                  <a:pt x="2022" y="3094"/>
                  <a:pt x="3697" y="95"/>
                  <a:pt x="3419" y="49"/>
                </a:cubicBezTo>
                <a:cubicBezTo>
                  <a:pt x="3226" y="15"/>
                  <a:pt x="2996" y="1"/>
                  <a:pt x="2743" y="1"/>
                </a:cubicBezTo>
                <a:close/>
              </a:path>
            </a:pathLst>
          </a:custGeom>
          <a:solidFill>
            <a:srgbClr val="FCB62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3"/>
          <p:cNvSpPr/>
          <p:nvPr/>
        </p:nvSpPr>
        <p:spPr>
          <a:xfrm>
            <a:off x="11799739" y="598727"/>
            <a:ext cx="392264" cy="451803"/>
          </a:xfrm>
          <a:custGeom>
            <a:avLst/>
            <a:gdLst/>
            <a:ahLst/>
            <a:cxnLst/>
            <a:rect l="l" t="t" r="r" b="b"/>
            <a:pathLst>
              <a:path w="3057" h="3521" extrusionOk="0">
                <a:moveTo>
                  <a:pt x="2898" y="1"/>
                </a:moveTo>
                <a:cubicBezTo>
                  <a:pt x="2890" y="1"/>
                  <a:pt x="2882" y="2"/>
                  <a:pt x="2875" y="3"/>
                </a:cubicBezTo>
                <a:cubicBezTo>
                  <a:pt x="2858" y="3"/>
                  <a:pt x="1926" y="60"/>
                  <a:pt x="1478" y="83"/>
                </a:cubicBezTo>
                <a:cubicBezTo>
                  <a:pt x="1397" y="88"/>
                  <a:pt x="1317" y="90"/>
                  <a:pt x="1237" y="90"/>
                </a:cubicBezTo>
                <a:cubicBezTo>
                  <a:pt x="874" y="90"/>
                  <a:pt x="510" y="46"/>
                  <a:pt x="143" y="32"/>
                </a:cubicBezTo>
                <a:cubicBezTo>
                  <a:pt x="75" y="32"/>
                  <a:pt x="1" y="100"/>
                  <a:pt x="35" y="157"/>
                </a:cubicBezTo>
                <a:cubicBezTo>
                  <a:pt x="154" y="429"/>
                  <a:pt x="200" y="730"/>
                  <a:pt x="291" y="1009"/>
                </a:cubicBezTo>
                <a:cubicBezTo>
                  <a:pt x="370" y="1275"/>
                  <a:pt x="444" y="1537"/>
                  <a:pt x="529" y="1804"/>
                </a:cubicBezTo>
                <a:cubicBezTo>
                  <a:pt x="699" y="2343"/>
                  <a:pt x="927" y="2883"/>
                  <a:pt x="1160" y="3411"/>
                </a:cubicBezTo>
                <a:cubicBezTo>
                  <a:pt x="1186" y="3471"/>
                  <a:pt x="1268" y="3520"/>
                  <a:pt x="1347" y="3520"/>
                </a:cubicBezTo>
                <a:cubicBezTo>
                  <a:pt x="1389" y="3520"/>
                  <a:pt x="1429" y="3507"/>
                  <a:pt x="1461" y="3473"/>
                </a:cubicBezTo>
                <a:cubicBezTo>
                  <a:pt x="1676" y="3258"/>
                  <a:pt x="1784" y="2991"/>
                  <a:pt x="1904" y="2729"/>
                </a:cubicBezTo>
                <a:cubicBezTo>
                  <a:pt x="2034" y="2445"/>
                  <a:pt x="2153" y="2161"/>
                  <a:pt x="2278" y="1872"/>
                </a:cubicBezTo>
                <a:cubicBezTo>
                  <a:pt x="2494" y="1372"/>
                  <a:pt x="3056" y="162"/>
                  <a:pt x="2983" y="71"/>
                </a:cubicBezTo>
                <a:cubicBezTo>
                  <a:pt x="2987" y="28"/>
                  <a:pt x="2943" y="1"/>
                  <a:pt x="2898" y="1"/>
                </a:cubicBezTo>
                <a:close/>
              </a:path>
            </a:pathLst>
          </a:custGeom>
          <a:solidFill>
            <a:srgbClr val="FCB62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3"/>
          <p:cNvSpPr/>
          <p:nvPr/>
        </p:nvSpPr>
        <p:spPr>
          <a:xfrm>
            <a:off x="10740100" y="1088383"/>
            <a:ext cx="403941" cy="524687"/>
          </a:xfrm>
          <a:custGeom>
            <a:avLst/>
            <a:gdLst/>
            <a:ahLst/>
            <a:cxnLst/>
            <a:rect l="l" t="t" r="r" b="b"/>
            <a:pathLst>
              <a:path w="3148" h="4089" extrusionOk="0">
                <a:moveTo>
                  <a:pt x="2369" y="0"/>
                </a:moveTo>
                <a:cubicBezTo>
                  <a:pt x="2104" y="0"/>
                  <a:pt x="1837" y="14"/>
                  <a:pt x="1580" y="21"/>
                </a:cubicBezTo>
                <a:cubicBezTo>
                  <a:pt x="1114" y="38"/>
                  <a:pt x="654" y="66"/>
                  <a:pt x="188" y="78"/>
                </a:cubicBezTo>
                <a:cubicBezTo>
                  <a:pt x="69" y="78"/>
                  <a:pt x="1" y="163"/>
                  <a:pt x="24" y="248"/>
                </a:cubicBezTo>
                <a:cubicBezTo>
                  <a:pt x="171" y="873"/>
                  <a:pt x="330" y="1498"/>
                  <a:pt x="495" y="2117"/>
                </a:cubicBezTo>
                <a:cubicBezTo>
                  <a:pt x="580" y="2418"/>
                  <a:pt x="660" y="2719"/>
                  <a:pt x="739" y="3014"/>
                </a:cubicBezTo>
                <a:cubicBezTo>
                  <a:pt x="830" y="3343"/>
                  <a:pt x="859" y="3667"/>
                  <a:pt x="927" y="3997"/>
                </a:cubicBezTo>
                <a:cubicBezTo>
                  <a:pt x="939" y="4056"/>
                  <a:pt x="1015" y="4088"/>
                  <a:pt x="1090" y="4088"/>
                </a:cubicBezTo>
                <a:cubicBezTo>
                  <a:pt x="1151" y="4088"/>
                  <a:pt x="1211" y="4068"/>
                  <a:pt x="1239" y="4025"/>
                </a:cubicBezTo>
                <a:cubicBezTo>
                  <a:pt x="1620" y="3423"/>
                  <a:pt x="1983" y="2810"/>
                  <a:pt x="2295" y="2179"/>
                </a:cubicBezTo>
                <a:cubicBezTo>
                  <a:pt x="2614" y="1554"/>
                  <a:pt x="2960" y="913"/>
                  <a:pt x="3142" y="254"/>
                </a:cubicBezTo>
                <a:cubicBezTo>
                  <a:pt x="3147" y="220"/>
                  <a:pt x="3136" y="180"/>
                  <a:pt x="3108" y="157"/>
                </a:cubicBezTo>
                <a:cubicBezTo>
                  <a:pt x="3102" y="100"/>
                  <a:pt x="3051" y="49"/>
                  <a:pt x="2949" y="32"/>
                </a:cubicBezTo>
                <a:cubicBezTo>
                  <a:pt x="2760" y="8"/>
                  <a:pt x="2565" y="0"/>
                  <a:pt x="2369" y="0"/>
                </a:cubicBezTo>
                <a:close/>
              </a:path>
            </a:pathLst>
          </a:custGeom>
          <a:solidFill>
            <a:srgbClr val="FCB62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7827705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332"/>
        <p:cNvGrpSpPr/>
        <p:nvPr/>
      </p:nvGrpSpPr>
      <p:grpSpPr>
        <a:xfrm>
          <a:off x="0" y="0"/>
          <a:ext cx="0" cy="0"/>
          <a:chOff x="0" y="0"/>
          <a:chExt cx="0" cy="0"/>
        </a:xfrm>
      </p:grpSpPr>
      <p:sp>
        <p:nvSpPr>
          <p:cNvPr id="333" name="Google Shape;333;p23"/>
          <p:cNvSpPr txBox="1">
            <a:spLocks noGrp="1"/>
          </p:cNvSpPr>
          <p:nvPr>
            <p:ph type="title"/>
          </p:nvPr>
        </p:nvSpPr>
        <p:spPr>
          <a:xfrm>
            <a:off x="3229200" y="719333"/>
            <a:ext cx="5733600" cy="91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6400"/>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334" name="Google Shape;334;p23"/>
          <p:cNvSpPr txBox="1">
            <a:spLocks noGrp="1"/>
          </p:cNvSpPr>
          <p:nvPr>
            <p:ph type="subTitle" idx="1"/>
          </p:nvPr>
        </p:nvSpPr>
        <p:spPr>
          <a:xfrm>
            <a:off x="3112400" y="2305267"/>
            <a:ext cx="5967200" cy="120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2133">
                <a:solidFill>
                  <a:schemeClr val="dk1"/>
                </a:solidFill>
              </a:defRPr>
            </a:lvl1pPr>
            <a:lvl2pPr lvl="1" rtl="0">
              <a:spcBef>
                <a:spcPts val="0"/>
              </a:spcBef>
              <a:spcAft>
                <a:spcPts val="0"/>
              </a:spcAft>
              <a:buSzPts val="1600"/>
              <a:buNone/>
              <a:defRPr sz="2133"/>
            </a:lvl2pPr>
            <a:lvl3pPr lvl="2" rtl="0">
              <a:spcBef>
                <a:spcPts val="2133"/>
              </a:spcBef>
              <a:spcAft>
                <a:spcPts val="0"/>
              </a:spcAft>
              <a:buSzPts val="1600"/>
              <a:buNone/>
              <a:defRPr sz="2133"/>
            </a:lvl3pPr>
            <a:lvl4pPr lvl="3" rtl="0">
              <a:spcBef>
                <a:spcPts val="2133"/>
              </a:spcBef>
              <a:spcAft>
                <a:spcPts val="0"/>
              </a:spcAft>
              <a:buSzPts val="1600"/>
              <a:buNone/>
              <a:defRPr sz="2133"/>
            </a:lvl4pPr>
            <a:lvl5pPr lvl="4" rtl="0">
              <a:spcBef>
                <a:spcPts val="2133"/>
              </a:spcBef>
              <a:spcAft>
                <a:spcPts val="0"/>
              </a:spcAft>
              <a:buSzPts val="1600"/>
              <a:buNone/>
              <a:defRPr sz="2133"/>
            </a:lvl5pPr>
            <a:lvl6pPr lvl="5" rtl="0">
              <a:spcBef>
                <a:spcPts val="2133"/>
              </a:spcBef>
              <a:spcAft>
                <a:spcPts val="0"/>
              </a:spcAft>
              <a:buSzPts val="1600"/>
              <a:buNone/>
              <a:defRPr sz="2133"/>
            </a:lvl6pPr>
            <a:lvl7pPr lvl="6" rtl="0">
              <a:spcBef>
                <a:spcPts val="2133"/>
              </a:spcBef>
              <a:spcAft>
                <a:spcPts val="0"/>
              </a:spcAft>
              <a:buSzPts val="1600"/>
              <a:buNone/>
              <a:defRPr sz="2133"/>
            </a:lvl7pPr>
            <a:lvl8pPr lvl="7" rtl="0">
              <a:spcBef>
                <a:spcPts val="2133"/>
              </a:spcBef>
              <a:spcAft>
                <a:spcPts val="0"/>
              </a:spcAft>
              <a:buSzPts val="1600"/>
              <a:buNone/>
              <a:defRPr sz="2133"/>
            </a:lvl8pPr>
            <a:lvl9pPr lvl="8" rtl="0">
              <a:spcBef>
                <a:spcPts val="2133"/>
              </a:spcBef>
              <a:spcAft>
                <a:spcPts val="2133"/>
              </a:spcAft>
              <a:buSzPts val="1600"/>
              <a:buNone/>
              <a:defRPr sz="2133"/>
            </a:lvl9pPr>
          </a:lstStyle>
          <a:p>
            <a:endParaRPr/>
          </a:p>
        </p:txBody>
      </p:sp>
      <p:sp>
        <p:nvSpPr>
          <p:cNvPr id="335" name="Google Shape;335;p23"/>
          <p:cNvSpPr txBox="1">
            <a:spLocks noGrp="1"/>
          </p:cNvSpPr>
          <p:nvPr>
            <p:ph type="subTitle" idx="2"/>
          </p:nvPr>
        </p:nvSpPr>
        <p:spPr>
          <a:xfrm>
            <a:off x="3725000" y="1817767"/>
            <a:ext cx="4742000" cy="45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2400">
                <a:solidFill>
                  <a:schemeClr val="dk1"/>
                </a:solidFill>
              </a:defRPr>
            </a:lvl1pPr>
            <a:lvl2pPr lvl="1" rtl="0">
              <a:spcBef>
                <a:spcPts val="2133"/>
              </a:spcBef>
              <a:spcAft>
                <a:spcPts val="0"/>
              </a:spcAft>
              <a:buSzPts val="3000"/>
              <a:buNone/>
              <a:defRPr sz="4000"/>
            </a:lvl2pPr>
            <a:lvl3pPr lvl="2" rtl="0">
              <a:spcBef>
                <a:spcPts val="2133"/>
              </a:spcBef>
              <a:spcAft>
                <a:spcPts val="0"/>
              </a:spcAft>
              <a:buSzPts val="3000"/>
              <a:buNone/>
              <a:defRPr sz="4000"/>
            </a:lvl3pPr>
            <a:lvl4pPr lvl="3" rtl="0">
              <a:spcBef>
                <a:spcPts val="2133"/>
              </a:spcBef>
              <a:spcAft>
                <a:spcPts val="0"/>
              </a:spcAft>
              <a:buSzPts val="3000"/>
              <a:buNone/>
              <a:defRPr sz="4000"/>
            </a:lvl4pPr>
            <a:lvl5pPr lvl="4" rtl="0">
              <a:spcBef>
                <a:spcPts val="2133"/>
              </a:spcBef>
              <a:spcAft>
                <a:spcPts val="0"/>
              </a:spcAft>
              <a:buSzPts val="3000"/>
              <a:buNone/>
              <a:defRPr sz="4000"/>
            </a:lvl5pPr>
            <a:lvl6pPr lvl="5" rtl="0">
              <a:spcBef>
                <a:spcPts val="2133"/>
              </a:spcBef>
              <a:spcAft>
                <a:spcPts val="0"/>
              </a:spcAft>
              <a:buSzPts val="3000"/>
              <a:buNone/>
              <a:defRPr sz="4000"/>
            </a:lvl6pPr>
            <a:lvl7pPr lvl="6" rtl="0">
              <a:spcBef>
                <a:spcPts val="2133"/>
              </a:spcBef>
              <a:spcAft>
                <a:spcPts val="0"/>
              </a:spcAft>
              <a:buSzPts val="3000"/>
              <a:buNone/>
              <a:defRPr sz="4000"/>
            </a:lvl7pPr>
            <a:lvl8pPr lvl="7" rtl="0">
              <a:spcBef>
                <a:spcPts val="2133"/>
              </a:spcBef>
              <a:spcAft>
                <a:spcPts val="0"/>
              </a:spcAft>
              <a:buSzPts val="3000"/>
              <a:buNone/>
              <a:defRPr sz="4000"/>
            </a:lvl8pPr>
            <a:lvl9pPr lvl="8" rtl="0">
              <a:spcBef>
                <a:spcPts val="2133"/>
              </a:spcBef>
              <a:spcAft>
                <a:spcPts val="2133"/>
              </a:spcAft>
              <a:buSzPts val="3000"/>
              <a:buNone/>
              <a:defRPr sz="4000"/>
            </a:lvl9pPr>
          </a:lstStyle>
          <a:p>
            <a:endParaRPr/>
          </a:p>
        </p:txBody>
      </p:sp>
      <p:sp>
        <p:nvSpPr>
          <p:cNvPr id="336" name="Google Shape;336;p23"/>
          <p:cNvSpPr txBox="1"/>
          <p:nvPr/>
        </p:nvSpPr>
        <p:spPr>
          <a:xfrm>
            <a:off x="3404200" y="4315167"/>
            <a:ext cx="5383600" cy="914000"/>
          </a:xfrm>
          <a:prstGeom prst="rect">
            <a:avLst/>
          </a:prstGeom>
          <a:noFill/>
          <a:ln>
            <a:noFill/>
          </a:ln>
        </p:spPr>
        <p:txBody>
          <a:bodyPr spcFirstLastPara="1" wrap="square" lIns="121900" tIns="121900" rIns="121900" bIns="121900" anchor="ctr" anchorCtr="0">
            <a:noAutofit/>
          </a:bodyPr>
          <a:lstStyle/>
          <a:p>
            <a:pPr marL="0" lvl="0" indent="0" algn="ctr" rtl="0">
              <a:lnSpc>
                <a:spcPct val="80000"/>
              </a:lnSpc>
              <a:spcBef>
                <a:spcPts val="0"/>
              </a:spcBef>
              <a:spcAft>
                <a:spcPts val="0"/>
              </a:spcAft>
              <a:buNone/>
            </a:pPr>
            <a:r>
              <a:rPr lang="en" sz="2400">
                <a:solidFill>
                  <a:schemeClr val="dk1"/>
                </a:solidFill>
                <a:latin typeface="Nunito Sans"/>
                <a:ea typeface="Nunito Sans"/>
                <a:cs typeface="Nunito Sans"/>
                <a:sym typeface="Nunito Sans"/>
              </a:rPr>
              <a:t>CREDITS: This presentation template was created by </a:t>
            </a:r>
            <a:r>
              <a:rPr lang="en" sz="2400">
                <a:solidFill>
                  <a:schemeClr val="dk1"/>
                </a:solidFill>
                <a:uFill>
                  <a:noFill/>
                </a:uFill>
                <a:latin typeface="Nunito Sans ExtraBold"/>
                <a:ea typeface="Nunito Sans ExtraBold"/>
                <a:cs typeface="Nunito Sans ExtraBold"/>
                <a:sym typeface="Nunito Sans ExtraBold"/>
                <a:hlinkClick r:id="rId2">
                  <a:extLst>
                    <a:ext uri="{A12FA001-AC4F-418D-AE19-62706E023703}">
                      <ahyp:hlinkClr xmlns="" xmlns:ahyp="http://schemas.microsoft.com/office/drawing/2018/hyperlinkcolor" val="tx"/>
                    </a:ext>
                  </a:extLst>
                </a:hlinkClick>
              </a:rPr>
              <a:t>Slidesgo</a:t>
            </a:r>
            <a:r>
              <a:rPr lang="en" sz="2400">
                <a:solidFill>
                  <a:schemeClr val="dk1"/>
                </a:solidFill>
                <a:latin typeface="Nunito Sans"/>
                <a:ea typeface="Nunito Sans"/>
                <a:cs typeface="Nunito Sans"/>
                <a:sym typeface="Nunito Sans"/>
              </a:rPr>
              <a:t>, including icons by </a:t>
            </a:r>
            <a:r>
              <a:rPr lang="en" sz="2400">
                <a:solidFill>
                  <a:schemeClr val="dk1"/>
                </a:solidFill>
                <a:uFill>
                  <a:noFill/>
                </a:uFill>
                <a:latin typeface="Nunito Sans ExtraBold"/>
                <a:ea typeface="Nunito Sans ExtraBold"/>
                <a:cs typeface="Nunito Sans ExtraBold"/>
                <a:sym typeface="Nunito Sans ExtraBold"/>
                <a:hlinkClick r:id="rId3">
                  <a:extLst>
                    <a:ext uri="{A12FA001-AC4F-418D-AE19-62706E023703}">
                      <ahyp:hlinkClr xmlns="" xmlns:ahyp="http://schemas.microsoft.com/office/drawing/2018/hyperlinkcolor" val="tx"/>
                    </a:ext>
                  </a:extLst>
                </a:hlinkClick>
              </a:rPr>
              <a:t>Flaticon</a:t>
            </a:r>
            <a:r>
              <a:rPr lang="en" sz="2400">
                <a:solidFill>
                  <a:schemeClr val="dk1"/>
                </a:solidFill>
                <a:latin typeface="Nunito Sans"/>
                <a:ea typeface="Nunito Sans"/>
                <a:cs typeface="Nunito Sans"/>
                <a:sym typeface="Nunito Sans"/>
              </a:rPr>
              <a:t>, and infographics &amp; images by </a:t>
            </a:r>
            <a:r>
              <a:rPr lang="en" sz="2400">
                <a:solidFill>
                  <a:schemeClr val="dk1"/>
                </a:solidFill>
                <a:uFill>
                  <a:noFill/>
                </a:uFill>
                <a:latin typeface="Nunito Sans ExtraBold"/>
                <a:ea typeface="Nunito Sans ExtraBold"/>
                <a:cs typeface="Nunito Sans ExtraBold"/>
                <a:sym typeface="Nunito Sans ExtraBold"/>
                <a:hlinkClick r:id="rId4">
                  <a:extLst>
                    <a:ext uri="{A12FA001-AC4F-418D-AE19-62706E023703}">
                      <ahyp:hlinkClr xmlns="" xmlns:ahyp="http://schemas.microsoft.com/office/drawing/2018/hyperlinkcolor" val="tx"/>
                    </a:ext>
                  </a:extLst>
                </a:hlinkClick>
              </a:rPr>
              <a:t>Freepik</a:t>
            </a:r>
            <a:endParaRPr sz="2400">
              <a:solidFill>
                <a:schemeClr val="dk1"/>
              </a:solidFill>
              <a:latin typeface="Nunito Sans ExtraBold"/>
              <a:ea typeface="Nunito Sans ExtraBold"/>
              <a:cs typeface="Nunito Sans ExtraBold"/>
              <a:sym typeface="Nunito Sans ExtraBold"/>
            </a:endParaRPr>
          </a:p>
        </p:txBody>
      </p:sp>
      <p:sp>
        <p:nvSpPr>
          <p:cNvPr id="337" name="Google Shape;337;p23"/>
          <p:cNvSpPr/>
          <p:nvPr/>
        </p:nvSpPr>
        <p:spPr>
          <a:xfrm>
            <a:off x="10176296" y="0"/>
            <a:ext cx="2014651" cy="1156059"/>
          </a:xfrm>
          <a:custGeom>
            <a:avLst/>
            <a:gdLst/>
            <a:ahLst/>
            <a:cxnLst/>
            <a:rect l="l" t="t" r="r" b="b"/>
            <a:pathLst>
              <a:path w="11263" h="6463" extrusionOk="0">
                <a:moveTo>
                  <a:pt x="34" y="0"/>
                </a:moveTo>
                <a:cubicBezTo>
                  <a:pt x="29" y="108"/>
                  <a:pt x="23" y="222"/>
                  <a:pt x="23" y="330"/>
                </a:cubicBezTo>
                <a:cubicBezTo>
                  <a:pt x="0" y="1755"/>
                  <a:pt x="290" y="3232"/>
                  <a:pt x="932" y="4510"/>
                </a:cubicBezTo>
                <a:cubicBezTo>
                  <a:pt x="1216" y="5089"/>
                  <a:pt x="1625" y="5617"/>
                  <a:pt x="2210" y="5924"/>
                </a:cubicBezTo>
                <a:cubicBezTo>
                  <a:pt x="2661" y="6157"/>
                  <a:pt x="3165" y="6278"/>
                  <a:pt x="3674" y="6278"/>
                </a:cubicBezTo>
                <a:cubicBezTo>
                  <a:pt x="3772" y="6278"/>
                  <a:pt x="3871" y="6274"/>
                  <a:pt x="3970" y="6265"/>
                </a:cubicBezTo>
                <a:cubicBezTo>
                  <a:pt x="4277" y="6242"/>
                  <a:pt x="4578" y="6185"/>
                  <a:pt x="4873" y="6100"/>
                </a:cubicBezTo>
                <a:cubicBezTo>
                  <a:pt x="5214" y="5992"/>
                  <a:pt x="5538" y="5827"/>
                  <a:pt x="5884" y="5742"/>
                </a:cubicBezTo>
                <a:cubicBezTo>
                  <a:pt x="6046" y="5705"/>
                  <a:pt x="6209" y="5689"/>
                  <a:pt x="6371" y="5689"/>
                </a:cubicBezTo>
                <a:cubicBezTo>
                  <a:pt x="6926" y="5689"/>
                  <a:pt x="7480" y="5876"/>
                  <a:pt x="8003" y="6043"/>
                </a:cubicBezTo>
                <a:cubicBezTo>
                  <a:pt x="8593" y="6231"/>
                  <a:pt x="9201" y="6361"/>
                  <a:pt x="9814" y="6429"/>
                </a:cubicBezTo>
                <a:cubicBezTo>
                  <a:pt x="10003" y="6451"/>
                  <a:pt x="10192" y="6462"/>
                  <a:pt x="10381" y="6462"/>
                </a:cubicBezTo>
                <a:cubicBezTo>
                  <a:pt x="10677" y="6462"/>
                  <a:pt x="10972" y="6436"/>
                  <a:pt x="11263" y="6384"/>
                </a:cubicBezTo>
                <a:lnTo>
                  <a:pt x="11263" y="2278"/>
                </a:lnTo>
                <a:cubicBezTo>
                  <a:pt x="11008" y="2226"/>
                  <a:pt x="10747" y="2206"/>
                  <a:pt x="10484" y="2206"/>
                </a:cubicBezTo>
                <a:cubicBezTo>
                  <a:pt x="10050" y="2206"/>
                  <a:pt x="9611" y="2261"/>
                  <a:pt x="9190" y="2317"/>
                </a:cubicBezTo>
                <a:cubicBezTo>
                  <a:pt x="8440" y="2408"/>
                  <a:pt x="7696" y="2493"/>
                  <a:pt x="6941" y="2550"/>
                </a:cubicBezTo>
                <a:cubicBezTo>
                  <a:pt x="6460" y="2591"/>
                  <a:pt x="5980" y="2612"/>
                  <a:pt x="5498" y="2612"/>
                </a:cubicBezTo>
                <a:cubicBezTo>
                  <a:pt x="5177" y="2612"/>
                  <a:pt x="4855" y="2602"/>
                  <a:pt x="4532" y="2584"/>
                </a:cubicBezTo>
                <a:cubicBezTo>
                  <a:pt x="3703" y="2533"/>
                  <a:pt x="2789" y="2249"/>
                  <a:pt x="2249" y="1562"/>
                </a:cubicBezTo>
                <a:cubicBezTo>
                  <a:pt x="1892" y="1113"/>
                  <a:pt x="1767" y="568"/>
                  <a:pt x="1698" y="0"/>
                </a:cubicBezTo>
                <a:close/>
              </a:path>
            </a:pathLst>
          </a:custGeom>
          <a:solidFill>
            <a:srgbClr val="FCB62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8" name="Google Shape;338;p23"/>
          <p:cNvSpPr/>
          <p:nvPr/>
        </p:nvSpPr>
        <p:spPr>
          <a:xfrm>
            <a:off x="10666945" y="5322370"/>
            <a:ext cx="1525075" cy="1536164"/>
          </a:xfrm>
          <a:custGeom>
            <a:avLst/>
            <a:gdLst/>
            <a:ahLst/>
            <a:cxnLst/>
            <a:rect l="l" t="t" r="r" b="b"/>
            <a:pathLst>
              <a:path w="8526" h="8588" extrusionOk="0">
                <a:moveTo>
                  <a:pt x="5016" y="1"/>
                </a:moveTo>
                <a:cubicBezTo>
                  <a:pt x="4895" y="1"/>
                  <a:pt x="4774" y="27"/>
                  <a:pt x="4663" y="85"/>
                </a:cubicBezTo>
                <a:cubicBezTo>
                  <a:pt x="4413" y="221"/>
                  <a:pt x="4328" y="500"/>
                  <a:pt x="4340" y="772"/>
                </a:cubicBezTo>
                <a:cubicBezTo>
                  <a:pt x="4357" y="1312"/>
                  <a:pt x="4669" y="1795"/>
                  <a:pt x="4964" y="2226"/>
                </a:cubicBezTo>
                <a:cubicBezTo>
                  <a:pt x="5118" y="2448"/>
                  <a:pt x="5265" y="2675"/>
                  <a:pt x="5419" y="2896"/>
                </a:cubicBezTo>
                <a:cubicBezTo>
                  <a:pt x="5617" y="3169"/>
                  <a:pt x="5799" y="3453"/>
                  <a:pt x="5970" y="3748"/>
                </a:cubicBezTo>
                <a:cubicBezTo>
                  <a:pt x="6180" y="4146"/>
                  <a:pt x="6322" y="4651"/>
                  <a:pt x="6191" y="5094"/>
                </a:cubicBezTo>
                <a:cubicBezTo>
                  <a:pt x="6094" y="5322"/>
                  <a:pt x="5896" y="5492"/>
                  <a:pt x="5657" y="5549"/>
                </a:cubicBezTo>
                <a:cubicBezTo>
                  <a:pt x="5569" y="5574"/>
                  <a:pt x="5479" y="5585"/>
                  <a:pt x="5390" y="5585"/>
                </a:cubicBezTo>
                <a:cubicBezTo>
                  <a:pt x="5176" y="5585"/>
                  <a:pt x="4964" y="5520"/>
                  <a:pt x="4771" y="5424"/>
                </a:cubicBezTo>
                <a:cubicBezTo>
                  <a:pt x="4476" y="5265"/>
                  <a:pt x="4203" y="5072"/>
                  <a:pt x="3965" y="4839"/>
                </a:cubicBezTo>
                <a:cubicBezTo>
                  <a:pt x="3698" y="4606"/>
                  <a:pt x="3459" y="4345"/>
                  <a:pt x="3243" y="4061"/>
                </a:cubicBezTo>
                <a:cubicBezTo>
                  <a:pt x="3033" y="3777"/>
                  <a:pt x="2846" y="3487"/>
                  <a:pt x="2675" y="3186"/>
                </a:cubicBezTo>
                <a:cubicBezTo>
                  <a:pt x="2511" y="2913"/>
                  <a:pt x="2318" y="2647"/>
                  <a:pt x="2051" y="2476"/>
                </a:cubicBezTo>
                <a:cubicBezTo>
                  <a:pt x="1877" y="2354"/>
                  <a:pt x="1673" y="2288"/>
                  <a:pt x="1465" y="2288"/>
                </a:cubicBezTo>
                <a:cubicBezTo>
                  <a:pt x="1393" y="2288"/>
                  <a:pt x="1321" y="2295"/>
                  <a:pt x="1250" y="2311"/>
                </a:cubicBezTo>
                <a:cubicBezTo>
                  <a:pt x="966" y="2380"/>
                  <a:pt x="722" y="2573"/>
                  <a:pt x="534" y="2794"/>
                </a:cubicBezTo>
                <a:cubicBezTo>
                  <a:pt x="205" y="3203"/>
                  <a:pt x="17" y="3709"/>
                  <a:pt x="12" y="4231"/>
                </a:cubicBezTo>
                <a:cubicBezTo>
                  <a:pt x="0" y="4776"/>
                  <a:pt x="125" y="5310"/>
                  <a:pt x="375" y="5787"/>
                </a:cubicBezTo>
                <a:cubicBezTo>
                  <a:pt x="659" y="6344"/>
                  <a:pt x="1108" y="6804"/>
                  <a:pt x="1619" y="7162"/>
                </a:cubicBezTo>
                <a:cubicBezTo>
                  <a:pt x="2653" y="7894"/>
                  <a:pt x="3879" y="8224"/>
                  <a:pt x="5072" y="8587"/>
                </a:cubicBezTo>
                <a:lnTo>
                  <a:pt x="8525" y="8587"/>
                </a:lnTo>
                <a:lnTo>
                  <a:pt x="8525" y="6526"/>
                </a:lnTo>
                <a:cubicBezTo>
                  <a:pt x="8491" y="6315"/>
                  <a:pt x="8480" y="6105"/>
                  <a:pt x="8463" y="5895"/>
                </a:cubicBezTo>
                <a:cubicBezTo>
                  <a:pt x="8434" y="5577"/>
                  <a:pt x="8400" y="5259"/>
                  <a:pt x="8355" y="4935"/>
                </a:cubicBezTo>
                <a:cubicBezTo>
                  <a:pt x="8162" y="3646"/>
                  <a:pt x="7753" y="2363"/>
                  <a:pt x="6924" y="1340"/>
                </a:cubicBezTo>
                <a:cubicBezTo>
                  <a:pt x="6520" y="840"/>
                  <a:pt x="6009" y="375"/>
                  <a:pt x="5424" y="96"/>
                </a:cubicBezTo>
                <a:cubicBezTo>
                  <a:pt x="5297" y="36"/>
                  <a:pt x="5156" y="1"/>
                  <a:pt x="5016" y="1"/>
                </a:cubicBezTo>
                <a:close/>
              </a:path>
            </a:pathLst>
          </a:custGeom>
          <a:solidFill>
            <a:srgbClr val="F75D7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9" name="Google Shape;339;p23"/>
          <p:cNvSpPr/>
          <p:nvPr/>
        </p:nvSpPr>
        <p:spPr>
          <a:xfrm>
            <a:off x="7" y="896"/>
            <a:ext cx="2091924" cy="1027985"/>
          </a:xfrm>
          <a:custGeom>
            <a:avLst/>
            <a:gdLst/>
            <a:ahLst/>
            <a:cxnLst/>
            <a:rect l="l" t="t" r="r" b="b"/>
            <a:pathLst>
              <a:path w="11695" h="5747" extrusionOk="0">
                <a:moveTo>
                  <a:pt x="0" y="1"/>
                </a:moveTo>
                <a:lnTo>
                  <a:pt x="0" y="5425"/>
                </a:lnTo>
                <a:cubicBezTo>
                  <a:pt x="463" y="5624"/>
                  <a:pt x="1017" y="5747"/>
                  <a:pt x="1677" y="5747"/>
                </a:cubicBezTo>
                <a:cubicBezTo>
                  <a:pt x="2011" y="5747"/>
                  <a:pt x="2374" y="5715"/>
                  <a:pt x="2766" y="5646"/>
                </a:cubicBezTo>
                <a:cubicBezTo>
                  <a:pt x="5617" y="5157"/>
                  <a:pt x="6078" y="4745"/>
                  <a:pt x="7076" y="4745"/>
                </a:cubicBezTo>
                <a:cubicBezTo>
                  <a:pt x="7456" y="4745"/>
                  <a:pt x="7914" y="4804"/>
                  <a:pt x="8610" y="4942"/>
                </a:cubicBezTo>
                <a:cubicBezTo>
                  <a:pt x="9049" y="5029"/>
                  <a:pt x="9423" y="5067"/>
                  <a:pt x="9742" y="5067"/>
                </a:cubicBezTo>
                <a:cubicBezTo>
                  <a:pt x="11263" y="5067"/>
                  <a:pt x="11538" y="4206"/>
                  <a:pt x="11609" y="3647"/>
                </a:cubicBezTo>
                <a:cubicBezTo>
                  <a:pt x="11694" y="2971"/>
                  <a:pt x="11047" y="1330"/>
                  <a:pt x="9757" y="506"/>
                </a:cubicBezTo>
                <a:cubicBezTo>
                  <a:pt x="9547" y="319"/>
                  <a:pt x="9320" y="148"/>
                  <a:pt x="9082" y="1"/>
                </a:cubicBezTo>
                <a:close/>
              </a:path>
            </a:pathLst>
          </a:custGeom>
          <a:solidFill>
            <a:srgbClr val="4AC7C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0" name="Google Shape;340;p23"/>
          <p:cNvSpPr/>
          <p:nvPr/>
        </p:nvSpPr>
        <p:spPr>
          <a:xfrm>
            <a:off x="7" y="5264058"/>
            <a:ext cx="1334037" cy="1594477"/>
          </a:xfrm>
          <a:custGeom>
            <a:avLst/>
            <a:gdLst/>
            <a:ahLst/>
            <a:cxnLst/>
            <a:rect l="l" t="t" r="r" b="b"/>
            <a:pathLst>
              <a:path w="7458" h="8914" extrusionOk="0">
                <a:moveTo>
                  <a:pt x="4158" y="1"/>
                </a:moveTo>
                <a:cubicBezTo>
                  <a:pt x="4126" y="1"/>
                  <a:pt x="4093" y="5"/>
                  <a:pt x="4061" y="14"/>
                </a:cubicBezTo>
                <a:cubicBezTo>
                  <a:pt x="3805" y="65"/>
                  <a:pt x="3595" y="252"/>
                  <a:pt x="3430" y="445"/>
                </a:cubicBezTo>
                <a:cubicBezTo>
                  <a:pt x="3249" y="667"/>
                  <a:pt x="3078" y="894"/>
                  <a:pt x="2919" y="1132"/>
                </a:cubicBezTo>
                <a:cubicBezTo>
                  <a:pt x="2255" y="2092"/>
                  <a:pt x="1732" y="3143"/>
                  <a:pt x="1369" y="4256"/>
                </a:cubicBezTo>
                <a:cubicBezTo>
                  <a:pt x="1284" y="4523"/>
                  <a:pt x="1204" y="4796"/>
                  <a:pt x="1130" y="5068"/>
                </a:cubicBezTo>
                <a:cubicBezTo>
                  <a:pt x="1056" y="5352"/>
                  <a:pt x="1005" y="5653"/>
                  <a:pt x="892" y="5932"/>
                </a:cubicBezTo>
                <a:cubicBezTo>
                  <a:pt x="864" y="6012"/>
                  <a:pt x="812" y="6087"/>
                  <a:pt x="742" y="6087"/>
                </a:cubicBezTo>
                <a:cubicBezTo>
                  <a:pt x="714" y="6087"/>
                  <a:pt x="682" y="6075"/>
                  <a:pt x="648" y="6045"/>
                </a:cubicBezTo>
                <a:cubicBezTo>
                  <a:pt x="574" y="5966"/>
                  <a:pt x="511" y="5869"/>
                  <a:pt x="471" y="5767"/>
                </a:cubicBezTo>
                <a:cubicBezTo>
                  <a:pt x="369" y="5557"/>
                  <a:pt x="312" y="5335"/>
                  <a:pt x="295" y="5102"/>
                </a:cubicBezTo>
                <a:cubicBezTo>
                  <a:pt x="205" y="4029"/>
                  <a:pt x="812" y="3069"/>
                  <a:pt x="1261" y="2143"/>
                </a:cubicBezTo>
                <a:cubicBezTo>
                  <a:pt x="1375" y="1910"/>
                  <a:pt x="1511" y="1661"/>
                  <a:pt x="1556" y="1399"/>
                </a:cubicBezTo>
                <a:cubicBezTo>
                  <a:pt x="1596" y="1201"/>
                  <a:pt x="1545" y="962"/>
                  <a:pt x="1323" y="888"/>
                </a:cubicBezTo>
                <a:cubicBezTo>
                  <a:pt x="1286" y="875"/>
                  <a:pt x="1248" y="869"/>
                  <a:pt x="1211" y="869"/>
                </a:cubicBezTo>
                <a:cubicBezTo>
                  <a:pt x="1053" y="869"/>
                  <a:pt x="905" y="975"/>
                  <a:pt x="790" y="1081"/>
                </a:cubicBezTo>
                <a:cubicBezTo>
                  <a:pt x="602" y="1274"/>
                  <a:pt x="432" y="1479"/>
                  <a:pt x="278" y="1700"/>
                </a:cubicBezTo>
                <a:cubicBezTo>
                  <a:pt x="182" y="1831"/>
                  <a:pt x="91" y="1967"/>
                  <a:pt x="0" y="2104"/>
                </a:cubicBezTo>
                <a:lnTo>
                  <a:pt x="0" y="8913"/>
                </a:lnTo>
                <a:lnTo>
                  <a:pt x="3555" y="8913"/>
                </a:lnTo>
                <a:cubicBezTo>
                  <a:pt x="3618" y="8902"/>
                  <a:pt x="3680" y="8885"/>
                  <a:pt x="3743" y="8868"/>
                </a:cubicBezTo>
                <a:cubicBezTo>
                  <a:pt x="4777" y="8612"/>
                  <a:pt x="5708" y="8061"/>
                  <a:pt x="6429" y="7283"/>
                </a:cubicBezTo>
                <a:cubicBezTo>
                  <a:pt x="6583" y="7113"/>
                  <a:pt x="6759" y="6931"/>
                  <a:pt x="6838" y="6715"/>
                </a:cubicBezTo>
                <a:cubicBezTo>
                  <a:pt x="6901" y="6545"/>
                  <a:pt x="6889" y="6346"/>
                  <a:pt x="6719" y="6250"/>
                </a:cubicBezTo>
                <a:cubicBezTo>
                  <a:pt x="6663" y="6218"/>
                  <a:pt x="6603" y="6206"/>
                  <a:pt x="6542" y="6206"/>
                </a:cubicBezTo>
                <a:cubicBezTo>
                  <a:pt x="6395" y="6206"/>
                  <a:pt x="6242" y="6280"/>
                  <a:pt x="6117" y="6340"/>
                </a:cubicBezTo>
                <a:cubicBezTo>
                  <a:pt x="5884" y="6454"/>
                  <a:pt x="5657" y="6579"/>
                  <a:pt x="5435" y="6710"/>
                </a:cubicBezTo>
                <a:cubicBezTo>
                  <a:pt x="4987" y="6971"/>
                  <a:pt x="4544" y="7255"/>
                  <a:pt x="4078" y="7493"/>
                </a:cubicBezTo>
                <a:cubicBezTo>
                  <a:pt x="3851" y="7613"/>
                  <a:pt x="3612" y="7715"/>
                  <a:pt x="3368" y="7800"/>
                </a:cubicBezTo>
                <a:cubicBezTo>
                  <a:pt x="3243" y="7846"/>
                  <a:pt x="3112" y="7885"/>
                  <a:pt x="2982" y="7914"/>
                </a:cubicBezTo>
                <a:cubicBezTo>
                  <a:pt x="2932" y="7926"/>
                  <a:pt x="2858" y="7945"/>
                  <a:pt x="2792" y="7945"/>
                </a:cubicBezTo>
                <a:cubicBezTo>
                  <a:pt x="2730" y="7945"/>
                  <a:pt x="2674" y="7928"/>
                  <a:pt x="2647" y="7874"/>
                </a:cubicBezTo>
                <a:cubicBezTo>
                  <a:pt x="2607" y="7806"/>
                  <a:pt x="2664" y="7715"/>
                  <a:pt x="2715" y="7658"/>
                </a:cubicBezTo>
                <a:cubicBezTo>
                  <a:pt x="2794" y="7573"/>
                  <a:pt x="2885" y="7499"/>
                  <a:pt x="2982" y="7442"/>
                </a:cubicBezTo>
                <a:cubicBezTo>
                  <a:pt x="3232" y="7278"/>
                  <a:pt x="3487" y="7113"/>
                  <a:pt x="3749" y="6960"/>
                </a:cubicBezTo>
                <a:cubicBezTo>
                  <a:pt x="4260" y="6641"/>
                  <a:pt x="4777" y="6346"/>
                  <a:pt x="5276" y="6011"/>
                </a:cubicBezTo>
                <a:cubicBezTo>
                  <a:pt x="5765" y="5687"/>
                  <a:pt x="6219" y="5307"/>
                  <a:pt x="6628" y="4881"/>
                </a:cubicBezTo>
                <a:cubicBezTo>
                  <a:pt x="6827" y="4665"/>
                  <a:pt x="7009" y="4438"/>
                  <a:pt x="7168" y="4188"/>
                </a:cubicBezTo>
                <a:cubicBezTo>
                  <a:pt x="7275" y="4029"/>
                  <a:pt x="7457" y="3785"/>
                  <a:pt x="7321" y="3592"/>
                </a:cubicBezTo>
                <a:cubicBezTo>
                  <a:pt x="7269" y="3518"/>
                  <a:pt x="7198" y="3490"/>
                  <a:pt x="7122" y="3490"/>
                </a:cubicBezTo>
                <a:cubicBezTo>
                  <a:pt x="7024" y="3490"/>
                  <a:pt x="6918" y="3537"/>
                  <a:pt x="6838" y="3592"/>
                </a:cubicBezTo>
                <a:cubicBezTo>
                  <a:pt x="6747" y="3660"/>
                  <a:pt x="6668" y="3734"/>
                  <a:pt x="6588" y="3813"/>
                </a:cubicBezTo>
                <a:cubicBezTo>
                  <a:pt x="6486" y="3915"/>
                  <a:pt x="6384" y="4012"/>
                  <a:pt x="6276" y="4103"/>
                </a:cubicBezTo>
                <a:cubicBezTo>
                  <a:pt x="5856" y="4483"/>
                  <a:pt x="5407" y="4830"/>
                  <a:pt x="4941" y="5136"/>
                </a:cubicBezTo>
                <a:cubicBezTo>
                  <a:pt x="4464" y="5449"/>
                  <a:pt x="3964" y="5727"/>
                  <a:pt x="3448" y="5960"/>
                </a:cubicBezTo>
                <a:cubicBezTo>
                  <a:pt x="3323" y="6017"/>
                  <a:pt x="3198" y="6074"/>
                  <a:pt x="3067" y="6125"/>
                </a:cubicBezTo>
                <a:cubicBezTo>
                  <a:pt x="3031" y="6139"/>
                  <a:pt x="2946" y="6164"/>
                  <a:pt x="2872" y="6164"/>
                </a:cubicBezTo>
                <a:cubicBezTo>
                  <a:pt x="2829" y="6164"/>
                  <a:pt x="2789" y="6156"/>
                  <a:pt x="2766" y="6130"/>
                </a:cubicBezTo>
                <a:cubicBezTo>
                  <a:pt x="2789" y="5960"/>
                  <a:pt x="2914" y="5801"/>
                  <a:pt x="3022" y="5670"/>
                </a:cubicBezTo>
                <a:cubicBezTo>
                  <a:pt x="3379" y="5233"/>
                  <a:pt x="3760" y="4818"/>
                  <a:pt x="4152" y="4415"/>
                </a:cubicBezTo>
                <a:cubicBezTo>
                  <a:pt x="4936" y="3609"/>
                  <a:pt x="5742" y="2819"/>
                  <a:pt x="6418" y="1922"/>
                </a:cubicBezTo>
                <a:cubicBezTo>
                  <a:pt x="6588" y="1695"/>
                  <a:pt x="6753" y="1462"/>
                  <a:pt x="6901" y="1223"/>
                </a:cubicBezTo>
                <a:cubicBezTo>
                  <a:pt x="7014" y="1030"/>
                  <a:pt x="7122" y="814"/>
                  <a:pt x="7094" y="581"/>
                </a:cubicBezTo>
                <a:cubicBezTo>
                  <a:pt x="7071" y="354"/>
                  <a:pt x="6901" y="173"/>
                  <a:pt x="6673" y="138"/>
                </a:cubicBezTo>
                <a:cubicBezTo>
                  <a:pt x="6656" y="138"/>
                  <a:pt x="6638" y="137"/>
                  <a:pt x="6621" y="137"/>
                </a:cubicBezTo>
                <a:cubicBezTo>
                  <a:pt x="6428" y="137"/>
                  <a:pt x="6238" y="193"/>
                  <a:pt x="6071" y="298"/>
                </a:cubicBezTo>
                <a:cubicBezTo>
                  <a:pt x="5691" y="525"/>
                  <a:pt x="5452" y="928"/>
                  <a:pt x="5231" y="1303"/>
                </a:cubicBezTo>
                <a:cubicBezTo>
                  <a:pt x="4947" y="1803"/>
                  <a:pt x="4652" y="2285"/>
                  <a:pt x="4339" y="2762"/>
                </a:cubicBezTo>
                <a:cubicBezTo>
                  <a:pt x="3987" y="3302"/>
                  <a:pt x="3607" y="3819"/>
                  <a:pt x="3220" y="4324"/>
                </a:cubicBezTo>
                <a:cubicBezTo>
                  <a:pt x="3027" y="4574"/>
                  <a:pt x="2834" y="4824"/>
                  <a:pt x="2635" y="5068"/>
                </a:cubicBezTo>
                <a:cubicBezTo>
                  <a:pt x="2607" y="5102"/>
                  <a:pt x="2573" y="5136"/>
                  <a:pt x="2544" y="5176"/>
                </a:cubicBezTo>
                <a:cubicBezTo>
                  <a:pt x="2539" y="5182"/>
                  <a:pt x="2533" y="5188"/>
                  <a:pt x="2527" y="5193"/>
                </a:cubicBezTo>
                <a:lnTo>
                  <a:pt x="2510" y="5222"/>
                </a:lnTo>
                <a:cubicBezTo>
                  <a:pt x="2465" y="5273"/>
                  <a:pt x="2425" y="5324"/>
                  <a:pt x="2380" y="5375"/>
                </a:cubicBezTo>
                <a:cubicBezTo>
                  <a:pt x="2306" y="5454"/>
                  <a:pt x="2221" y="5523"/>
                  <a:pt x="2136" y="5585"/>
                </a:cubicBezTo>
                <a:cubicBezTo>
                  <a:pt x="2086" y="5618"/>
                  <a:pt x="2020" y="5646"/>
                  <a:pt x="1958" y="5646"/>
                </a:cubicBezTo>
                <a:cubicBezTo>
                  <a:pt x="1913" y="5646"/>
                  <a:pt x="1870" y="5632"/>
                  <a:pt x="1835" y="5596"/>
                </a:cubicBezTo>
                <a:cubicBezTo>
                  <a:pt x="1755" y="5517"/>
                  <a:pt x="1789" y="5386"/>
                  <a:pt x="1818" y="5295"/>
                </a:cubicBezTo>
                <a:cubicBezTo>
                  <a:pt x="1897" y="5029"/>
                  <a:pt x="1999" y="4773"/>
                  <a:pt x="2113" y="4517"/>
                </a:cubicBezTo>
                <a:cubicBezTo>
                  <a:pt x="2226" y="4262"/>
                  <a:pt x="2351" y="4018"/>
                  <a:pt x="2488" y="3773"/>
                </a:cubicBezTo>
                <a:cubicBezTo>
                  <a:pt x="3039" y="2768"/>
                  <a:pt x="3749" y="1865"/>
                  <a:pt x="4362" y="900"/>
                </a:cubicBezTo>
                <a:cubicBezTo>
                  <a:pt x="4464" y="729"/>
                  <a:pt x="4566" y="519"/>
                  <a:pt x="4538" y="315"/>
                </a:cubicBezTo>
                <a:cubicBezTo>
                  <a:pt x="4504" y="131"/>
                  <a:pt x="4339" y="1"/>
                  <a:pt x="4158" y="1"/>
                </a:cubicBezTo>
                <a:close/>
              </a:path>
            </a:pathLst>
          </a:custGeom>
          <a:solidFill>
            <a:srgbClr val="3C397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1" name="Google Shape;341;p23"/>
          <p:cNvSpPr/>
          <p:nvPr/>
        </p:nvSpPr>
        <p:spPr>
          <a:xfrm rot="10800000">
            <a:off x="5333465" y="6595609"/>
            <a:ext cx="244611" cy="267196"/>
          </a:xfrm>
          <a:custGeom>
            <a:avLst/>
            <a:gdLst/>
            <a:ahLst/>
            <a:cxnLst/>
            <a:rect l="l" t="t" r="r" b="b"/>
            <a:pathLst>
              <a:path w="1137" h="1242" extrusionOk="0">
                <a:moveTo>
                  <a:pt x="1" y="1"/>
                </a:moveTo>
                <a:cubicBezTo>
                  <a:pt x="46" y="120"/>
                  <a:pt x="97" y="239"/>
                  <a:pt x="143" y="353"/>
                </a:cubicBezTo>
                <a:cubicBezTo>
                  <a:pt x="273" y="643"/>
                  <a:pt x="404" y="927"/>
                  <a:pt x="557" y="1205"/>
                </a:cubicBezTo>
                <a:cubicBezTo>
                  <a:pt x="572" y="1230"/>
                  <a:pt x="597" y="1242"/>
                  <a:pt x="623" y="1242"/>
                </a:cubicBezTo>
                <a:cubicBezTo>
                  <a:pt x="654" y="1242"/>
                  <a:pt x="687" y="1223"/>
                  <a:pt x="699" y="1188"/>
                </a:cubicBezTo>
                <a:cubicBezTo>
                  <a:pt x="802" y="938"/>
                  <a:pt x="910" y="688"/>
                  <a:pt x="1000" y="432"/>
                </a:cubicBezTo>
                <a:cubicBezTo>
                  <a:pt x="1052" y="290"/>
                  <a:pt x="1097" y="148"/>
                  <a:pt x="1137"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2" name="Google Shape;342;p23"/>
          <p:cNvSpPr/>
          <p:nvPr/>
        </p:nvSpPr>
        <p:spPr>
          <a:xfrm rot="10800000">
            <a:off x="5970053" y="6468249"/>
            <a:ext cx="328944" cy="394555"/>
          </a:xfrm>
          <a:custGeom>
            <a:avLst/>
            <a:gdLst/>
            <a:ahLst/>
            <a:cxnLst/>
            <a:rect l="l" t="t" r="r" b="b"/>
            <a:pathLst>
              <a:path w="1529" h="1834" extrusionOk="0">
                <a:moveTo>
                  <a:pt x="1" y="1"/>
                </a:moveTo>
                <a:cubicBezTo>
                  <a:pt x="257" y="535"/>
                  <a:pt x="711" y="1341"/>
                  <a:pt x="961" y="1801"/>
                </a:cubicBezTo>
                <a:cubicBezTo>
                  <a:pt x="973" y="1823"/>
                  <a:pt x="1000" y="1834"/>
                  <a:pt x="1028" y="1834"/>
                </a:cubicBezTo>
                <a:cubicBezTo>
                  <a:pt x="1065" y="1834"/>
                  <a:pt x="1102" y="1816"/>
                  <a:pt x="1108" y="1784"/>
                </a:cubicBezTo>
                <a:cubicBezTo>
                  <a:pt x="1216" y="1182"/>
                  <a:pt x="1358" y="586"/>
                  <a:pt x="1529"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3" name="Google Shape;343;p23"/>
          <p:cNvSpPr/>
          <p:nvPr/>
        </p:nvSpPr>
        <p:spPr>
          <a:xfrm rot="10800000">
            <a:off x="6510046" y="6445230"/>
            <a:ext cx="348521" cy="401869"/>
          </a:xfrm>
          <a:custGeom>
            <a:avLst/>
            <a:gdLst/>
            <a:ahLst/>
            <a:cxnLst/>
            <a:rect l="l" t="t" r="r" b="b"/>
            <a:pathLst>
              <a:path w="1620" h="1868" extrusionOk="0">
                <a:moveTo>
                  <a:pt x="86" y="1"/>
                </a:moveTo>
                <a:cubicBezTo>
                  <a:pt x="61" y="1"/>
                  <a:pt x="36" y="16"/>
                  <a:pt x="40" y="36"/>
                </a:cubicBezTo>
                <a:cubicBezTo>
                  <a:pt x="1" y="81"/>
                  <a:pt x="296" y="723"/>
                  <a:pt x="415" y="996"/>
                </a:cubicBezTo>
                <a:cubicBezTo>
                  <a:pt x="478" y="1143"/>
                  <a:pt x="546" y="1297"/>
                  <a:pt x="614" y="1450"/>
                </a:cubicBezTo>
                <a:cubicBezTo>
                  <a:pt x="665" y="1592"/>
                  <a:pt x="745" y="1728"/>
                  <a:pt x="847" y="1842"/>
                </a:cubicBezTo>
                <a:cubicBezTo>
                  <a:pt x="867" y="1859"/>
                  <a:pt x="890" y="1867"/>
                  <a:pt x="914" y="1867"/>
                </a:cubicBezTo>
                <a:cubicBezTo>
                  <a:pt x="952" y="1867"/>
                  <a:pt x="989" y="1846"/>
                  <a:pt x="1006" y="1808"/>
                </a:cubicBezTo>
                <a:cubicBezTo>
                  <a:pt x="1131" y="1524"/>
                  <a:pt x="1250" y="1240"/>
                  <a:pt x="1341" y="956"/>
                </a:cubicBezTo>
                <a:cubicBezTo>
                  <a:pt x="1387" y="814"/>
                  <a:pt x="1426" y="672"/>
                  <a:pt x="1466" y="536"/>
                </a:cubicBezTo>
                <a:cubicBezTo>
                  <a:pt x="1506" y="382"/>
                  <a:pt x="1551" y="229"/>
                  <a:pt x="1602" y="81"/>
                </a:cubicBezTo>
                <a:cubicBezTo>
                  <a:pt x="1619" y="53"/>
                  <a:pt x="1580" y="19"/>
                  <a:pt x="1546" y="19"/>
                </a:cubicBezTo>
                <a:cubicBezTo>
                  <a:pt x="1354" y="23"/>
                  <a:pt x="1166" y="46"/>
                  <a:pt x="976" y="46"/>
                </a:cubicBezTo>
                <a:cubicBezTo>
                  <a:pt x="929" y="46"/>
                  <a:pt x="883" y="45"/>
                  <a:pt x="836" y="41"/>
                </a:cubicBezTo>
                <a:cubicBezTo>
                  <a:pt x="603" y="30"/>
                  <a:pt x="103" y="2"/>
                  <a:pt x="97" y="2"/>
                </a:cubicBezTo>
                <a:cubicBezTo>
                  <a:pt x="94" y="1"/>
                  <a:pt x="90" y="1"/>
                  <a:pt x="86"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4" name="Google Shape;344;p23"/>
          <p:cNvSpPr/>
          <p:nvPr/>
        </p:nvSpPr>
        <p:spPr>
          <a:xfrm rot="10800000">
            <a:off x="5566889" y="5943968"/>
            <a:ext cx="359279" cy="468131"/>
          </a:xfrm>
          <a:custGeom>
            <a:avLst/>
            <a:gdLst/>
            <a:ahLst/>
            <a:cxnLst/>
            <a:rect l="l" t="t" r="r" b="b"/>
            <a:pathLst>
              <a:path w="1670" h="2176" extrusionOk="0">
                <a:moveTo>
                  <a:pt x="494" y="1"/>
                </a:moveTo>
                <a:cubicBezTo>
                  <a:pt x="364" y="1"/>
                  <a:pt x="233" y="6"/>
                  <a:pt x="102" y="19"/>
                </a:cubicBezTo>
                <a:cubicBezTo>
                  <a:pt x="51" y="24"/>
                  <a:pt x="23" y="53"/>
                  <a:pt x="17" y="87"/>
                </a:cubicBezTo>
                <a:cubicBezTo>
                  <a:pt x="6" y="104"/>
                  <a:pt x="0" y="121"/>
                  <a:pt x="0" y="138"/>
                </a:cubicBezTo>
                <a:cubicBezTo>
                  <a:pt x="97" y="490"/>
                  <a:pt x="284" y="831"/>
                  <a:pt x="449" y="1166"/>
                </a:cubicBezTo>
                <a:cubicBezTo>
                  <a:pt x="619" y="1495"/>
                  <a:pt x="812" y="1819"/>
                  <a:pt x="1011" y="2143"/>
                </a:cubicBezTo>
                <a:cubicBezTo>
                  <a:pt x="1026" y="2165"/>
                  <a:pt x="1057" y="2175"/>
                  <a:pt x="1088" y="2175"/>
                </a:cubicBezTo>
                <a:cubicBezTo>
                  <a:pt x="1129" y="2175"/>
                  <a:pt x="1169" y="2158"/>
                  <a:pt x="1176" y="2126"/>
                </a:cubicBezTo>
                <a:cubicBezTo>
                  <a:pt x="1216" y="1950"/>
                  <a:pt x="1227" y="1779"/>
                  <a:pt x="1278" y="1603"/>
                </a:cubicBezTo>
                <a:cubicBezTo>
                  <a:pt x="1318" y="1444"/>
                  <a:pt x="1363" y="1285"/>
                  <a:pt x="1409" y="1126"/>
                </a:cubicBezTo>
                <a:cubicBezTo>
                  <a:pt x="1494" y="797"/>
                  <a:pt x="1579" y="462"/>
                  <a:pt x="1659" y="132"/>
                </a:cubicBezTo>
                <a:cubicBezTo>
                  <a:pt x="1670" y="87"/>
                  <a:pt x="1630" y="47"/>
                  <a:pt x="1568" y="47"/>
                </a:cubicBezTo>
                <a:cubicBezTo>
                  <a:pt x="1323" y="36"/>
                  <a:pt x="1079" y="19"/>
                  <a:pt x="829" y="13"/>
                </a:cubicBezTo>
                <a:cubicBezTo>
                  <a:pt x="719" y="5"/>
                  <a:pt x="607" y="1"/>
                  <a:pt x="494"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6121185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AA94623-8B8A-450E-AD95-5B1FED6F6C40}" type="datetimeFigureOut">
              <a:rPr lang="en-US" smtClean="0"/>
              <a:t>12/21/2023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AA5244-3EF0-4276-B031-81956DFF4E52}" type="slidenum">
              <a:rPr lang="en-US" smtClean="0"/>
              <a:t>‹#›</a:t>
            </a:fld>
            <a:endParaRPr lang="en-US"/>
          </a:p>
        </p:txBody>
      </p:sp>
    </p:spTree>
    <p:extLst>
      <p:ext uri="{BB962C8B-B14F-4D97-AF65-F5344CB8AC3E}">
        <p14:creationId xmlns:p14="http://schemas.microsoft.com/office/powerpoint/2010/main" val="16276650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AA94623-8B8A-450E-AD95-5B1FED6F6C40}" type="datetimeFigureOut">
              <a:rPr lang="en-US" smtClean="0"/>
              <a:t>12/21/2023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AA5244-3EF0-4276-B031-81956DFF4E52}" type="slidenum">
              <a:rPr lang="en-US" smtClean="0"/>
              <a:t>‹#›</a:t>
            </a:fld>
            <a:endParaRPr lang="en-US"/>
          </a:p>
        </p:txBody>
      </p:sp>
    </p:spTree>
    <p:extLst>
      <p:ext uri="{BB962C8B-B14F-4D97-AF65-F5344CB8AC3E}">
        <p14:creationId xmlns:p14="http://schemas.microsoft.com/office/powerpoint/2010/main" val="30158418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AA94623-8B8A-450E-AD95-5B1FED6F6C40}" type="datetimeFigureOut">
              <a:rPr lang="en-US" smtClean="0"/>
              <a:t>12/21/2023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AA5244-3EF0-4276-B031-81956DFF4E52}" type="slidenum">
              <a:rPr lang="en-US" smtClean="0"/>
              <a:t>‹#›</a:t>
            </a:fld>
            <a:endParaRPr lang="en-US"/>
          </a:p>
        </p:txBody>
      </p:sp>
    </p:spTree>
    <p:extLst>
      <p:ext uri="{BB962C8B-B14F-4D97-AF65-F5344CB8AC3E}">
        <p14:creationId xmlns:p14="http://schemas.microsoft.com/office/powerpoint/2010/main" val="21961078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AA94623-8B8A-450E-AD95-5B1FED6F6C40}" type="datetimeFigureOut">
              <a:rPr lang="en-US" smtClean="0"/>
              <a:t>12/21/2023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FAA5244-3EF0-4276-B031-81956DFF4E52}" type="slidenum">
              <a:rPr lang="en-US" smtClean="0"/>
              <a:t>‹#›</a:t>
            </a:fld>
            <a:endParaRPr lang="en-US"/>
          </a:p>
        </p:txBody>
      </p:sp>
    </p:spTree>
    <p:extLst>
      <p:ext uri="{BB962C8B-B14F-4D97-AF65-F5344CB8AC3E}">
        <p14:creationId xmlns:p14="http://schemas.microsoft.com/office/powerpoint/2010/main" val="5300851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AA94623-8B8A-450E-AD95-5B1FED6F6C40}" type="datetimeFigureOut">
              <a:rPr lang="en-US" smtClean="0"/>
              <a:t>12/21/2023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FAA5244-3EF0-4276-B031-81956DFF4E52}" type="slidenum">
              <a:rPr lang="en-US" smtClean="0"/>
              <a:t>‹#›</a:t>
            </a:fld>
            <a:endParaRPr lang="en-US"/>
          </a:p>
        </p:txBody>
      </p:sp>
    </p:spTree>
    <p:extLst>
      <p:ext uri="{BB962C8B-B14F-4D97-AF65-F5344CB8AC3E}">
        <p14:creationId xmlns:p14="http://schemas.microsoft.com/office/powerpoint/2010/main" val="353918622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AA94623-8B8A-450E-AD95-5B1FED6F6C40}" type="datetimeFigureOut">
              <a:rPr lang="en-US" smtClean="0"/>
              <a:t>12/21/2023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FAA5244-3EF0-4276-B031-81956DFF4E52}" type="slidenum">
              <a:rPr lang="en-US" smtClean="0"/>
              <a:t>‹#›</a:t>
            </a:fld>
            <a:endParaRPr lang="en-US"/>
          </a:p>
        </p:txBody>
      </p:sp>
    </p:spTree>
    <p:extLst>
      <p:ext uri="{BB962C8B-B14F-4D97-AF65-F5344CB8AC3E}">
        <p14:creationId xmlns:p14="http://schemas.microsoft.com/office/powerpoint/2010/main" val="19040611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AA94623-8B8A-450E-AD95-5B1FED6F6C40}" type="datetimeFigureOut">
              <a:rPr lang="en-US" smtClean="0"/>
              <a:t>12/21/2023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FAA5244-3EF0-4276-B031-81956DFF4E52}" type="slidenum">
              <a:rPr lang="en-US" smtClean="0"/>
              <a:t>‹#›</a:t>
            </a:fld>
            <a:endParaRPr lang="en-US"/>
          </a:p>
        </p:txBody>
      </p:sp>
    </p:spTree>
    <p:extLst>
      <p:ext uri="{BB962C8B-B14F-4D97-AF65-F5344CB8AC3E}">
        <p14:creationId xmlns:p14="http://schemas.microsoft.com/office/powerpoint/2010/main" val="36048247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AA94623-8B8A-450E-AD95-5B1FED6F6C40}" type="datetimeFigureOut">
              <a:rPr lang="en-US" smtClean="0"/>
              <a:t>12/21/2023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FAA5244-3EF0-4276-B031-81956DFF4E52}" type="slidenum">
              <a:rPr lang="en-US" smtClean="0"/>
              <a:t>‹#›</a:t>
            </a:fld>
            <a:endParaRPr lang="en-US"/>
          </a:p>
        </p:txBody>
      </p:sp>
    </p:spTree>
    <p:extLst>
      <p:ext uri="{BB962C8B-B14F-4D97-AF65-F5344CB8AC3E}">
        <p14:creationId xmlns:p14="http://schemas.microsoft.com/office/powerpoint/2010/main" val="213374856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AA94623-8B8A-450E-AD95-5B1FED6F6C40}" type="datetimeFigureOut">
              <a:rPr lang="en-US" smtClean="0"/>
              <a:t>12/21/2023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FAA5244-3EF0-4276-B031-81956DFF4E52}" type="slidenum">
              <a:rPr lang="en-US" smtClean="0"/>
              <a:t>‹#›</a:t>
            </a:fld>
            <a:endParaRPr lang="en-US"/>
          </a:p>
        </p:txBody>
      </p:sp>
    </p:spTree>
    <p:extLst>
      <p:ext uri="{BB962C8B-B14F-4D97-AF65-F5344CB8AC3E}">
        <p14:creationId xmlns:p14="http://schemas.microsoft.com/office/powerpoint/2010/main" val="29609372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44"/>
        <p:cNvGrpSpPr/>
        <p:nvPr/>
      </p:nvGrpSpPr>
      <p:grpSpPr>
        <a:xfrm>
          <a:off x="0" y="0"/>
          <a:ext cx="0" cy="0"/>
          <a:chOff x="0" y="0"/>
          <a:chExt cx="0" cy="0"/>
        </a:xfrm>
      </p:grpSpPr>
      <p:sp>
        <p:nvSpPr>
          <p:cNvPr id="45" name="Google Shape;45;p4"/>
          <p:cNvSpPr txBox="1">
            <a:spLocks noGrp="1"/>
          </p:cNvSpPr>
          <p:nvPr>
            <p:ph type="title"/>
          </p:nvPr>
        </p:nvSpPr>
        <p:spPr>
          <a:xfrm>
            <a:off x="950967" y="467533"/>
            <a:ext cx="10290000" cy="1223200"/>
          </a:xfrm>
          <a:prstGeom prst="rect">
            <a:avLst/>
          </a:prstGeom>
        </p:spPr>
        <p:txBody>
          <a:bodyPr spcFirstLastPara="1" wrap="square" lIns="91425" tIns="91425" rIns="91425" bIns="91425" anchor="t" anchorCtr="0">
            <a:noAutofit/>
          </a:bodyPr>
          <a:lstStyle>
            <a:lvl1pPr lvl="0" algn="ctr">
              <a:spcBef>
                <a:spcPts val="0"/>
              </a:spcBef>
              <a:spcAft>
                <a:spcPts val="0"/>
              </a:spcAft>
              <a:buSzPts val="3000"/>
              <a:buNone/>
              <a:defRPr sz="4000"/>
            </a:lvl1pPr>
            <a:lvl2pPr lvl="1">
              <a:spcBef>
                <a:spcPts val="0"/>
              </a:spcBef>
              <a:spcAft>
                <a:spcPts val="0"/>
              </a:spcAft>
              <a:buSzPts val="3400"/>
              <a:buNone/>
              <a:defRPr/>
            </a:lvl2pPr>
            <a:lvl3pPr lvl="2">
              <a:spcBef>
                <a:spcPts val="0"/>
              </a:spcBef>
              <a:spcAft>
                <a:spcPts val="0"/>
              </a:spcAft>
              <a:buSzPts val="3400"/>
              <a:buNone/>
              <a:defRPr/>
            </a:lvl3pPr>
            <a:lvl4pPr lvl="3">
              <a:spcBef>
                <a:spcPts val="0"/>
              </a:spcBef>
              <a:spcAft>
                <a:spcPts val="0"/>
              </a:spcAft>
              <a:buSzPts val="3400"/>
              <a:buNone/>
              <a:defRPr/>
            </a:lvl4pPr>
            <a:lvl5pPr lvl="4">
              <a:spcBef>
                <a:spcPts val="0"/>
              </a:spcBef>
              <a:spcAft>
                <a:spcPts val="0"/>
              </a:spcAft>
              <a:buSzPts val="3400"/>
              <a:buNone/>
              <a:defRPr/>
            </a:lvl5pPr>
            <a:lvl6pPr lvl="5">
              <a:spcBef>
                <a:spcPts val="0"/>
              </a:spcBef>
              <a:spcAft>
                <a:spcPts val="0"/>
              </a:spcAft>
              <a:buSzPts val="3400"/>
              <a:buNone/>
              <a:defRPr/>
            </a:lvl6pPr>
            <a:lvl7pPr lvl="6">
              <a:spcBef>
                <a:spcPts val="0"/>
              </a:spcBef>
              <a:spcAft>
                <a:spcPts val="0"/>
              </a:spcAft>
              <a:buSzPts val="3400"/>
              <a:buNone/>
              <a:defRPr/>
            </a:lvl7pPr>
            <a:lvl8pPr lvl="7">
              <a:spcBef>
                <a:spcPts val="0"/>
              </a:spcBef>
              <a:spcAft>
                <a:spcPts val="0"/>
              </a:spcAft>
              <a:buSzPts val="3400"/>
              <a:buNone/>
              <a:defRPr/>
            </a:lvl8pPr>
            <a:lvl9pPr lvl="8">
              <a:spcBef>
                <a:spcPts val="0"/>
              </a:spcBef>
              <a:spcAft>
                <a:spcPts val="0"/>
              </a:spcAft>
              <a:buSzPts val="3400"/>
              <a:buNone/>
              <a:defRPr/>
            </a:lvl9pPr>
          </a:lstStyle>
          <a:p>
            <a:endParaRPr/>
          </a:p>
        </p:txBody>
      </p:sp>
      <p:sp>
        <p:nvSpPr>
          <p:cNvPr id="46" name="Google Shape;46;p4"/>
          <p:cNvSpPr txBox="1">
            <a:spLocks noGrp="1"/>
          </p:cNvSpPr>
          <p:nvPr>
            <p:ph type="body" idx="1"/>
          </p:nvPr>
        </p:nvSpPr>
        <p:spPr>
          <a:xfrm>
            <a:off x="950967" y="1833833"/>
            <a:ext cx="10290000" cy="4311200"/>
          </a:xfrm>
          <a:prstGeom prst="rect">
            <a:avLst/>
          </a:prstGeom>
        </p:spPr>
        <p:txBody>
          <a:bodyPr spcFirstLastPara="1" wrap="square" lIns="91425" tIns="91425" rIns="91425" bIns="91425" anchor="t" anchorCtr="0">
            <a:noAutofit/>
          </a:bodyPr>
          <a:lstStyle>
            <a:lvl1pPr marL="609585" lvl="0" indent="-406390" rtl="0">
              <a:spcBef>
                <a:spcPts val="0"/>
              </a:spcBef>
              <a:spcAft>
                <a:spcPts val="0"/>
              </a:spcAft>
              <a:buClr>
                <a:srgbClr val="434343"/>
              </a:buClr>
              <a:buSzPts val="1200"/>
              <a:buFont typeface="Livvic"/>
              <a:buAutoNum type="arabicPeriod"/>
              <a:defRPr sz="1600"/>
            </a:lvl1pPr>
            <a:lvl2pPr marL="1219170" lvl="1" indent="-406390" rtl="0">
              <a:spcBef>
                <a:spcPts val="2133"/>
              </a:spcBef>
              <a:spcAft>
                <a:spcPts val="0"/>
              </a:spcAft>
              <a:buClr>
                <a:srgbClr val="434343"/>
              </a:buClr>
              <a:buSzPts val="1200"/>
              <a:buFont typeface="Roboto Condensed Light"/>
              <a:buAutoNum type="alphaLcPeriod"/>
              <a:defRPr sz="1600"/>
            </a:lvl2pPr>
            <a:lvl3pPr marL="1828754" lvl="2" indent="-406390" rtl="0">
              <a:spcBef>
                <a:spcPts val="2133"/>
              </a:spcBef>
              <a:spcAft>
                <a:spcPts val="0"/>
              </a:spcAft>
              <a:buClr>
                <a:srgbClr val="434343"/>
              </a:buClr>
              <a:buSzPts val="1200"/>
              <a:buFont typeface="Roboto Condensed Light"/>
              <a:buAutoNum type="romanLcPeriod"/>
              <a:defRPr sz="1600"/>
            </a:lvl3pPr>
            <a:lvl4pPr marL="2438339" lvl="3" indent="-406390" rtl="0">
              <a:spcBef>
                <a:spcPts val="2133"/>
              </a:spcBef>
              <a:spcAft>
                <a:spcPts val="0"/>
              </a:spcAft>
              <a:buClr>
                <a:srgbClr val="434343"/>
              </a:buClr>
              <a:buSzPts val="1200"/>
              <a:buFont typeface="Roboto Condensed Light"/>
              <a:buAutoNum type="arabicPeriod"/>
              <a:defRPr sz="1600"/>
            </a:lvl4pPr>
            <a:lvl5pPr marL="3047924" lvl="4" indent="-406390" rtl="0">
              <a:spcBef>
                <a:spcPts val="2133"/>
              </a:spcBef>
              <a:spcAft>
                <a:spcPts val="0"/>
              </a:spcAft>
              <a:buClr>
                <a:srgbClr val="434343"/>
              </a:buClr>
              <a:buSzPts val="1200"/>
              <a:buFont typeface="Roboto Condensed Light"/>
              <a:buAutoNum type="alphaLcPeriod"/>
              <a:defRPr sz="1600"/>
            </a:lvl5pPr>
            <a:lvl6pPr marL="3657509" lvl="5" indent="-406390" rtl="0">
              <a:spcBef>
                <a:spcPts val="2133"/>
              </a:spcBef>
              <a:spcAft>
                <a:spcPts val="0"/>
              </a:spcAft>
              <a:buClr>
                <a:srgbClr val="434343"/>
              </a:buClr>
              <a:buSzPts val="1200"/>
              <a:buFont typeface="Roboto Condensed Light"/>
              <a:buAutoNum type="romanLcPeriod"/>
              <a:defRPr sz="1600"/>
            </a:lvl6pPr>
            <a:lvl7pPr marL="4267093" lvl="6" indent="-406390" rtl="0">
              <a:spcBef>
                <a:spcPts val="2133"/>
              </a:spcBef>
              <a:spcAft>
                <a:spcPts val="0"/>
              </a:spcAft>
              <a:buClr>
                <a:srgbClr val="434343"/>
              </a:buClr>
              <a:buSzPts val="1200"/>
              <a:buFont typeface="Roboto Condensed Light"/>
              <a:buAutoNum type="arabicPeriod"/>
              <a:defRPr sz="1600"/>
            </a:lvl7pPr>
            <a:lvl8pPr marL="4876678" lvl="7" indent="-406390" rtl="0">
              <a:spcBef>
                <a:spcPts val="2133"/>
              </a:spcBef>
              <a:spcAft>
                <a:spcPts val="0"/>
              </a:spcAft>
              <a:buClr>
                <a:srgbClr val="434343"/>
              </a:buClr>
              <a:buSzPts val="1200"/>
              <a:buFont typeface="Roboto Condensed Light"/>
              <a:buAutoNum type="alphaLcPeriod"/>
              <a:defRPr sz="1600"/>
            </a:lvl8pPr>
            <a:lvl9pPr marL="5486263" lvl="8" indent="-406390" rtl="0">
              <a:spcBef>
                <a:spcPts val="2133"/>
              </a:spcBef>
              <a:spcAft>
                <a:spcPts val="2133"/>
              </a:spcAft>
              <a:buClr>
                <a:srgbClr val="434343"/>
              </a:buClr>
              <a:buSzPts val="1200"/>
              <a:buFont typeface="Roboto Condensed Light"/>
              <a:buAutoNum type="romanLcPeriod"/>
              <a:defRPr sz="1600"/>
            </a:lvl9pPr>
          </a:lstStyle>
          <a:p>
            <a:endParaRPr/>
          </a:p>
        </p:txBody>
      </p:sp>
      <p:sp>
        <p:nvSpPr>
          <p:cNvPr id="47" name="Google Shape;47;p4"/>
          <p:cNvSpPr/>
          <p:nvPr/>
        </p:nvSpPr>
        <p:spPr>
          <a:xfrm rot="-5400000" flipH="1">
            <a:off x="5893389" y="-5893403"/>
            <a:ext cx="414283" cy="12201060"/>
          </a:xfrm>
          <a:custGeom>
            <a:avLst/>
            <a:gdLst/>
            <a:ahLst/>
            <a:cxnLst/>
            <a:rect l="l" t="t" r="r" b="b"/>
            <a:pathLst>
              <a:path w="19362" h="27916" extrusionOk="0">
                <a:moveTo>
                  <a:pt x="0" y="1"/>
                </a:moveTo>
                <a:lnTo>
                  <a:pt x="0" y="27915"/>
                </a:lnTo>
                <a:lnTo>
                  <a:pt x="15590" y="27915"/>
                </a:lnTo>
                <a:cubicBezTo>
                  <a:pt x="15641" y="27876"/>
                  <a:pt x="15687" y="27836"/>
                  <a:pt x="15738" y="27790"/>
                </a:cubicBezTo>
                <a:cubicBezTo>
                  <a:pt x="16635" y="27001"/>
                  <a:pt x="17215" y="25842"/>
                  <a:pt x="17396" y="24650"/>
                </a:cubicBezTo>
                <a:cubicBezTo>
                  <a:pt x="17743" y="22389"/>
                  <a:pt x="16647" y="20191"/>
                  <a:pt x="15670" y="18255"/>
                </a:cubicBezTo>
                <a:cubicBezTo>
                  <a:pt x="14636" y="16187"/>
                  <a:pt x="13983" y="13836"/>
                  <a:pt x="14227" y="11485"/>
                </a:cubicBezTo>
                <a:cubicBezTo>
                  <a:pt x="14415" y="9633"/>
                  <a:pt x="15249" y="8049"/>
                  <a:pt x="16249" y="6538"/>
                </a:cubicBezTo>
                <a:cubicBezTo>
                  <a:pt x="16272" y="6509"/>
                  <a:pt x="16289" y="6481"/>
                  <a:pt x="16306" y="6453"/>
                </a:cubicBezTo>
                <a:cubicBezTo>
                  <a:pt x="17311" y="4953"/>
                  <a:pt x="19361" y="2977"/>
                  <a:pt x="18055" y="1023"/>
                </a:cubicBezTo>
                <a:cubicBezTo>
                  <a:pt x="17709" y="512"/>
                  <a:pt x="17197" y="205"/>
                  <a:pt x="16635"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48;p4"/>
          <p:cNvSpPr/>
          <p:nvPr/>
        </p:nvSpPr>
        <p:spPr>
          <a:xfrm>
            <a:off x="74722" y="6551649"/>
            <a:ext cx="272220" cy="251816"/>
          </a:xfrm>
          <a:custGeom>
            <a:avLst/>
            <a:gdLst/>
            <a:ahLst/>
            <a:cxnLst/>
            <a:rect l="l" t="t" r="r" b="b"/>
            <a:pathLst>
              <a:path w="1522" h="1408" extrusionOk="0">
                <a:moveTo>
                  <a:pt x="759" y="0"/>
                </a:moveTo>
                <a:cubicBezTo>
                  <a:pt x="644" y="0"/>
                  <a:pt x="523" y="32"/>
                  <a:pt x="404" y="105"/>
                </a:cubicBezTo>
                <a:cubicBezTo>
                  <a:pt x="137" y="287"/>
                  <a:pt x="1" y="605"/>
                  <a:pt x="57" y="923"/>
                </a:cubicBezTo>
                <a:cubicBezTo>
                  <a:pt x="69" y="1020"/>
                  <a:pt x="103" y="1105"/>
                  <a:pt x="160" y="1185"/>
                </a:cubicBezTo>
                <a:cubicBezTo>
                  <a:pt x="285" y="1349"/>
                  <a:pt x="506" y="1400"/>
                  <a:pt x="711" y="1406"/>
                </a:cubicBezTo>
                <a:cubicBezTo>
                  <a:pt x="725" y="1407"/>
                  <a:pt x="740" y="1407"/>
                  <a:pt x="755" y="1407"/>
                </a:cubicBezTo>
                <a:cubicBezTo>
                  <a:pt x="860" y="1407"/>
                  <a:pt x="963" y="1390"/>
                  <a:pt x="1063" y="1355"/>
                </a:cubicBezTo>
                <a:cubicBezTo>
                  <a:pt x="1261" y="1264"/>
                  <a:pt x="1403" y="1082"/>
                  <a:pt x="1438" y="866"/>
                </a:cubicBezTo>
                <a:cubicBezTo>
                  <a:pt x="1522" y="418"/>
                  <a:pt x="1175" y="0"/>
                  <a:pt x="759" y="0"/>
                </a:cubicBezTo>
                <a:close/>
              </a:path>
            </a:pathLst>
          </a:custGeom>
          <a:solidFill>
            <a:srgbClr val="157FC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49;p4"/>
          <p:cNvSpPr/>
          <p:nvPr/>
        </p:nvSpPr>
        <p:spPr>
          <a:xfrm>
            <a:off x="-15567" y="6099534"/>
            <a:ext cx="798595" cy="768861"/>
          </a:xfrm>
          <a:custGeom>
            <a:avLst/>
            <a:gdLst/>
            <a:ahLst/>
            <a:cxnLst/>
            <a:rect l="l" t="t" r="r" b="b"/>
            <a:pathLst>
              <a:path w="4465" h="4299" extrusionOk="0">
                <a:moveTo>
                  <a:pt x="1841" y="0"/>
                </a:moveTo>
                <a:cubicBezTo>
                  <a:pt x="1244" y="0"/>
                  <a:pt x="648" y="93"/>
                  <a:pt x="80" y="276"/>
                </a:cubicBezTo>
                <a:cubicBezTo>
                  <a:pt x="0" y="305"/>
                  <a:pt x="29" y="810"/>
                  <a:pt x="40" y="992"/>
                </a:cubicBezTo>
                <a:cubicBezTo>
                  <a:pt x="46" y="1179"/>
                  <a:pt x="46" y="1384"/>
                  <a:pt x="69" y="1577"/>
                </a:cubicBezTo>
                <a:cubicBezTo>
                  <a:pt x="69" y="1608"/>
                  <a:pt x="97" y="1634"/>
                  <a:pt x="128" y="1634"/>
                </a:cubicBezTo>
                <a:cubicBezTo>
                  <a:pt x="131" y="1634"/>
                  <a:pt x="134" y="1634"/>
                  <a:pt x="137" y="1634"/>
                </a:cubicBezTo>
                <a:cubicBezTo>
                  <a:pt x="339" y="1589"/>
                  <a:pt x="553" y="1576"/>
                  <a:pt x="766" y="1576"/>
                </a:cubicBezTo>
                <a:cubicBezTo>
                  <a:pt x="907" y="1576"/>
                  <a:pt x="1046" y="1581"/>
                  <a:pt x="1182" y="1588"/>
                </a:cubicBezTo>
                <a:cubicBezTo>
                  <a:pt x="1483" y="1588"/>
                  <a:pt x="1784" y="1628"/>
                  <a:pt x="2073" y="1702"/>
                </a:cubicBezTo>
                <a:cubicBezTo>
                  <a:pt x="2210" y="1736"/>
                  <a:pt x="2335" y="1793"/>
                  <a:pt x="2448" y="1872"/>
                </a:cubicBezTo>
                <a:cubicBezTo>
                  <a:pt x="2568" y="1946"/>
                  <a:pt x="2664" y="2054"/>
                  <a:pt x="2732" y="2173"/>
                </a:cubicBezTo>
                <a:cubicBezTo>
                  <a:pt x="2874" y="2417"/>
                  <a:pt x="2914" y="2707"/>
                  <a:pt x="2937" y="2980"/>
                </a:cubicBezTo>
                <a:cubicBezTo>
                  <a:pt x="2965" y="3372"/>
                  <a:pt x="2976" y="3763"/>
                  <a:pt x="2988" y="4161"/>
                </a:cubicBezTo>
                <a:cubicBezTo>
                  <a:pt x="2988" y="4201"/>
                  <a:pt x="3022" y="4241"/>
                  <a:pt x="3067" y="4241"/>
                </a:cubicBezTo>
                <a:cubicBezTo>
                  <a:pt x="3093" y="4240"/>
                  <a:pt x="3118" y="4240"/>
                  <a:pt x="3143" y="4240"/>
                </a:cubicBezTo>
                <a:cubicBezTo>
                  <a:pt x="3453" y="4240"/>
                  <a:pt x="3763" y="4270"/>
                  <a:pt x="4073" y="4286"/>
                </a:cubicBezTo>
                <a:cubicBezTo>
                  <a:pt x="4118" y="4288"/>
                  <a:pt x="4173" y="4299"/>
                  <a:pt x="4227" y="4299"/>
                </a:cubicBezTo>
                <a:cubicBezTo>
                  <a:pt x="4295" y="4299"/>
                  <a:pt x="4359" y="4282"/>
                  <a:pt x="4391" y="4212"/>
                </a:cubicBezTo>
                <a:cubicBezTo>
                  <a:pt x="4408" y="4150"/>
                  <a:pt x="4413" y="4087"/>
                  <a:pt x="4408" y="4025"/>
                </a:cubicBezTo>
                <a:lnTo>
                  <a:pt x="4413" y="3786"/>
                </a:lnTo>
                <a:cubicBezTo>
                  <a:pt x="4442" y="3150"/>
                  <a:pt x="4464" y="2508"/>
                  <a:pt x="4362" y="1872"/>
                </a:cubicBezTo>
                <a:cubicBezTo>
                  <a:pt x="4283" y="1384"/>
                  <a:pt x="4118" y="878"/>
                  <a:pt x="3749" y="520"/>
                </a:cubicBezTo>
                <a:cubicBezTo>
                  <a:pt x="3329" y="123"/>
                  <a:pt x="2721" y="38"/>
                  <a:pt x="2164" y="9"/>
                </a:cubicBezTo>
                <a:cubicBezTo>
                  <a:pt x="2057" y="3"/>
                  <a:pt x="1949" y="0"/>
                  <a:pt x="1841" y="0"/>
                </a:cubicBezTo>
                <a:close/>
              </a:path>
            </a:pathLst>
          </a:custGeom>
          <a:solidFill>
            <a:srgbClr val="3C397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50;p4"/>
          <p:cNvSpPr/>
          <p:nvPr/>
        </p:nvSpPr>
        <p:spPr>
          <a:xfrm rot="-5400000">
            <a:off x="11367236" y="6059672"/>
            <a:ext cx="839329" cy="828329"/>
          </a:xfrm>
          <a:custGeom>
            <a:avLst/>
            <a:gdLst/>
            <a:ahLst/>
            <a:cxnLst/>
            <a:rect l="l" t="t" r="r" b="b"/>
            <a:pathLst>
              <a:path w="6805" h="6716" extrusionOk="0">
                <a:moveTo>
                  <a:pt x="2018" y="0"/>
                </a:moveTo>
                <a:cubicBezTo>
                  <a:pt x="1468" y="0"/>
                  <a:pt x="917" y="69"/>
                  <a:pt x="381" y="210"/>
                </a:cubicBezTo>
                <a:cubicBezTo>
                  <a:pt x="285" y="238"/>
                  <a:pt x="194" y="272"/>
                  <a:pt x="97" y="301"/>
                </a:cubicBezTo>
                <a:cubicBezTo>
                  <a:pt x="1" y="329"/>
                  <a:pt x="205" y="1374"/>
                  <a:pt x="222" y="1829"/>
                </a:cubicBezTo>
                <a:cubicBezTo>
                  <a:pt x="227" y="1865"/>
                  <a:pt x="261" y="1892"/>
                  <a:pt x="297" y="1892"/>
                </a:cubicBezTo>
                <a:cubicBezTo>
                  <a:pt x="301" y="1892"/>
                  <a:pt x="304" y="1892"/>
                  <a:pt x="307" y="1891"/>
                </a:cubicBezTo>
                <a:cubicBezTo>
                  <a:pt x="746" y="1796"/>
                  <a:pt x="1195" y="1746"/>
                  <a:pt x="1643" y="1746"/>
                </a:cubicBezTo>
                <a:cubicBezTo>
                  <a:pt x="1781" y="1746"/>
                  <a:pt x="1919" y="1751"/>
                  <a:pt x="2057" y="1760"/>
                </a:cubicBezTo>
                <a:cubicBezTo>
                  <a:pt x="2642" y="1795"/>
                  <a:pt x="3215" y="1908"/>
                  <a:pt x="3761" y="2101"/>
                </a:cubicBezTo>
                <a:cubicBezTo>
                  <a:pt x="4238" y="2272"/>
                  <a:pt x="4635" y="2618"/>
                  <a:pt x="4868" y="3072"/>
                </a:cubicBezTo>
                <a:cubicBezTo>
                  <a:pt x="5118" y="3527"/>
                  <a:pt x="5243" y="4049"/>
                  <a:pt x="5328" y="4560"/>
                </a:cubicBezTo>
                <a:cubicBezTo>
                  <a:pt x="5436" y="5231"/>
                  <a:pt x="5453" y="5906"/>
                  <a:pt x="5379" y="6582"/>
                </a:cubicBezTo>
                <a:cubicBezTo>
                  <a:pt x="5379" y="6633"/>
                  <a:pt x="5425" y="6679"/>
                  <a:pt x="5481" y="6679"/>
                </a:cubicBezTo>
                <a:lnTo>
                  <a:pt x="6419" y="6707"/>
                </a:lnTo>
                <a:cubicBezTo>
                  <a:pt x="6473" y="6707"/>
                  <a:pt x="6535" y="6716"/>
                  <a:pt x="6593" y="6716"/>
                </a:cubicBezTo>
                <a:cubicBezTo>
                  <a:pt x="6686" y="6716"/>
                  <a:pt x="6767" y="6694"/>
                  <a:pt x="6788" y="6582"/>
                </a:cubicBezTo>
                <a:cubicBezTo>
                  <a:pt x="6805" y="6474"/>
                  <a:pt x="6805" y="6361"/>
                  <a:pt x="6788" y="6253"/>
                </a:cubicBezTo>
                <a:cubicBezTo>
                  <a:pt x="6776" y="6094"/>
                  <a:pt x="6759" y="5941"/>
                  <a:pt x="6742" y="5787"/>
                </a:cubicBezTo>
                <a:cubicBezTo>
                  <a:pt x="6668" y="5043"/>
                  <a:pt x="6555" y="4299"/>
                  <a:pt x="6402" y="3567"/>
                </a:cubicBezTo>
                <a:cubicBezTo>
                  <a:pt x="6186" y="2612"/>
                  <a:pt x="5828" y="1641"/>
                  <a:pt x="5067" y="982"/>
                </a:cubicBezTo>
                <a:cubicBezTo>
                  <a:pt x="4436" y="437"/>
                  <a:pt x="3653" y="159"/>
                  <a:pt x="2835" y="51"/>
                </a:cubicBezTo>
                <a:cubicBezTo>
                  <a:pt x="2564" y="17"/>
                  <a:pt x="2291" y="0"/>
                  <a:pt x="201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4"/>
          <p:cNvSpPr/>
          <p:nvPr/>
        </p:nvSpPr>
        <p:spPr>
          <a:xfrm rot="-7023642">
            <a:off x="11732179" y="6292589"/>
            <a:ext cx="405107" cy="543599"/>
          </a:xfrm>
          <a:custGeom>
            <a:avLst/>
            <a:gdLst/>
            <a:ahLst/>
            <a:cxnLst/>
            <a:rect l="l" t="t" r="r" b="b"/>
            <a:pathLst>
              <a:path w="2699" h="3922" extrusionOk="0">
                <a:moveTo>
                  <a:pt x="759" y="1"/>
                </a:moveTo>
                <a:cubicBezTo>
                  <a:pt x="513" y="1"/>
                  <a:pt x="291" y="126"/>
                  <a:pt x="165" y="374"/>
                </a:cubicBezTo>
                <a:cubicBezTo>
                  <a:pt x="0" y="710"/>
                  <a:pt x="97" y="1079"/>
                  <a:pt x="324" y="1357"/>
                </a:cubicBezTo>
                <a:cubicBezTo>
                  <a:pt x="443" y="1499"/>
                  <a:pt x="585" y="1618"/>
                  <a:pt x="710" y="1749"/>
                </a:cubicBezTo>
                <a:cubicBezTo>
                  <a:pt x="847" y="1880"/>
                  <a:pt x="960" y="2033"/>
                  <a:pt x="1051" y="2198"/>
                </a:cubicBezTo>
                <a:cubicBezTo>
                  <a:pt x="1238" y="2544"/>
                  <a:pt x="1369" y="2913"/>
                  <a:pt x="1449" y="3294"/>
                </a:cubicBezTo>
                <a:cubicBezTo>
                  <a:pt x="1488" y="3458"/>
                  <a:pt x="1511" y="3634"/>
                  <a:pt x="1608" y="3771"/>
                </a:cubicBezTo>
                <a:cubicBezTo>
                  <a:pt x="1681" y="3867"/>
                  <a:pt x="1794" y="3922"/>
                  <a:pt x="1908" y="3922"/>
                </a:cubicBezTo>
                <a:cubicBezTo>
                  <a:pt x="1962" y="3922"/>
                  <a:pt x="2017" y="3910"/>
                  <a:pt x="2068" y="3884"/>
                </a:cubicBezTo>
                <a:cubicBezTo>
                  <a:pt x="2386" y="3759"/>
                  <a:pt x="2698" y="3055"/>
                  <a:pt x="2545" y="2124"/>
                </a:cubicBezTo>
                <a:cubicBezTo>
                  <a:pt x="2425" y="1368"/>
                  <a:pt x="1835" y="403"/>
                  <a:pt x="1091" y="73"/>
                </a:cubicBezTo>
                <a:cubicBezTo>
                  <a:pt x="980" y="25"/>
                  <a:pt x="867" y="1"/>
                  <a:pt x="759"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9804057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AA94623-8B8A-450E-AD95-5B1FED6F6C40}" type="datetimeFigureOut">
              <a:rPr lang="en-US" smtClean="0"/>
              <a:t>12/21/2023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AA5244-3EF0-4276-B031-81956DFF4E52}" type="slidenum">
              <a:rPr lang="en-US" smtClean="0"/>
              <a:t>‹#›</a:t>
            </a:fld>
            <a:endParaRPr lang="en-US"/>
          </a:p>
        </p:txBody>
      </p:sp>
    </p:spTree>
    <p:extLst>
      <p:ext uri="{BB962C8B-B14F-4D97-AF65-F5344CB8AC3E}">
        <p14:creationId xmlns:p14="http://schemas.microsoft.com/office/powerpoint/2010/main" val="128121152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AA94623-8B8A-450E-AD95-5B1FED6F6C40}" type="datetimeFigureOut">
              <a:rPr lang="en-US" smtClean="0"/>
              <a:t>12/21/2023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AA5244-3EF0-4276-B031-81956DFF4E52}" type="slidenum">
              <a:rPr lang="en-US" smtClean="0"/>
              <a:t>‹#›</a:t>
            </a:fld>
            <a:endParaRPr lang="en-US"/>
          </a:p>
        </p:txBody>
      </p:sp>
    </p:spTree>
    <p:extLst>
      <p:ext uri="{BB962C8B-B14F-4D97-AF65-F5344CB8AC3E}">
        <p14:creationId xmlns:p14="http://schemas.microsoft.com/office/powerpoint/2010/main" val="25845334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6485033" y="1551367"/>
            <a:ext cx="4756000" cy="2906000"/>
          </a:xfrm>
          <a:prstGeom prst="rect">
            <a:avLst/>
          </a:prstGeom>
        </p:spPr>
        <p:txBody>
          <a:bodyPr spcFirstLastPara="1" wrap="square" lIns="91425" tIns="91425" rIns="91425" bIns="91425" anchor="ctr" anchorCtr="0">
            <a:noAutofit/>
          </a:bodyPr>
          <a:lstStyle>
            <a:lvl1pPr lvl="0" algn="ctr">
              <a:spcBef>
                <a:spcPts val="0"/>
              </a:spcBef>
              <a:spcAft>
                <a:spcPts val="0"/>
              </a:spcAft>
              <a:buSzPts val="5200"/>
              <a:buNone/>
              <a:defRPr sz="9600"/>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a:off x="7115417" y="4889643"/>
            <a:ext cx="3495200" cy="8492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2800"/>
              <a:buNone/>
              <a:defRPr sz="2933">
                <a:solidFill>
                  <a:schemeClr val="dk1"/>
                </a:solidFill>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23994795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5571100" y="4545179"/>
            <a:ext cx="5365200" cy="1122400"/>
          </a:xfrm>
          <a:prstGeom prst="rect">
            <a:avLst/>
          </a:prstGeom>
        </p:spPr>
        <p:txBody>
          <a:bodyPr spcFirstLastPara="1" wrap="square" lIns="91425" tIns="91425" rIns="91425" bIns="91425" anchor="ctr" anchorCtr="0">
            <a:noAutofit/>
          </a:bodyPr>
          <a:lstStyle>
            <a:lvl1pPr lvl="0" algn="r">
              <a:spcBef>
                <a:spcPts val="0"/>
              </a:spcBef>
              <a:spcAft>
                <a:spcPts val="0"/>
              </a:spcAft>
              <a:buSzPts val="3600"/>
              <a:buNone/>
              <a:defRPr sz="7733"/>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3" name="Google Shape;13;p3"/>
          <p:cNvSpPr txBox="1">
            <a:spLocks noGrp="1"/>
          </p:cNvSpPr>
          <p:nvPr>
            <p:ph type="title" idx="2" hasCustomPrompt="1"/>
          </p:nvPr>
        </p:nvSpPr>
        <p:spPr>
          <a:xfrm>
            <a:off x="959603" y="4256236"/>
            <a:ext cx="1613600" cy="14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0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4" name="Google Shape;14;p3"/>
          <p:cNvSpPr txBox="1">
            <a:spLocks noGrp="1"/>
          </p:cNvSpPr>
          <p:nvPr>
            <p:ph type="subTitle" idx="1"/>
          </p:nvPr>
        </p:nvSpPr>
        <p:spPr>
          <a:xfrm>
            <a:off x="5571100" y="5667579"/>
            <a:ext cx="5365200" cy="481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000"/>
              <a:buNone/>
              <a:defRPr sz="2667">
                <a:solidFill>
                  <a:schemeClr val="dk1"/>
                </a:solidFill>
              </a:defRPr>
            </a:lvl1pPr>
            <a:lvl2pPr lvl="1" algn="ctr" rtl="0">
              <a:lnSpc>
                <a:spcPct val="100000"/>
              </a:lnSpc>
              <a:spcBef>
                <a:spcPts val="0"/>
              </a:spcBef>
              <a:spcAft>
                <a:spcPts val="0"/>
              </a:spcAft>
              <a:buSzPts val="2000"/>
              <a:buNone/>
              <a:defRPr sz="2667"/>
            </a:lvl2pPr>
            <a:lvl3pPr lvl="2" algn="ctr" rtl="0">
              <a:lnSpc>
                <a:spcPct val="100000"/>
              </a:lnSpc>
              <a:spcBef>
                <a:spcPts val="0"/>
              </a:spcBef>
              <a:spcAft>
                <a:spcPts val="0"/>
              </a:spcAft>
              <a:buSzPts val="2000"/>
              <a:buNone/>
              <a:defRPr sz="2667"/>
            </a:lvl3pPr>
            <a:lvl4pPr lvl="3" algn="ctr" rtl="0">
              <a:lnSpc>
                <a:spcPct val="100000"/>
              </a:lnSpc>
              <a:spcBef>
                <a:spcPts val="0"/>
              </a:spcBef>
              <a:spcAft>
                <a:spcPts val="0"/>
              </a:spcAft>
              <a:buSzPts val="2000"/>
              <a:buNone/>
              <a:defRPr sz="2667"/>
            </a:lvl4pPr>
            <a:lvl5pPr lvl="4" algn="ctr" rtl="0">
              <a:lnSpc>
                <a:spcPct val="100000"/>
              </a:lnSpc>
              <a:spcBef>
                <a:spcPts val="0"/>
              </a:spcBef>
              <a:spcAft>
                <a:spcPts val="0"/>
              </a:spcAft>
              <a:buSzPts val="2000"/>
              <a:buNone/>
              <a:defRPr sz="2667"/>
            </a:lvl5pPr>
            <a:lvl6pPr lvl="5" algn="ctr" rtl="0">
              <a:lnSpc>
                <a:spcPct val="100000"/>
              </a:lnSpc>
              <a:spcBef>
                <a:spcPts val="0"/>
              </a:spcBef>
              <a:spcAft>
                <a:spcPts val="0"/>
              </a:spcAft>
              <a:buSzPts val="2000"/>
              <a:buNone/>
              <a:defRPr sz="2667"/>
            </a:lvl6pPr>
            <a:lvl7pPr lvl="6" algn="ctr" rtl="0">
              <a:lnSpc>
                <a:spcPct val="100000"/>
              </a:lnSpc>
              <a:spcBef>
                <a:spcPts val="0"/>
              </a:spcBef>
              <a:spcAft>
                <a:spcPts val="0"/>
              </a:spcAft>
              <a:buSzPts val="2000"/>
              <a:buNone/>
              <a:defRPr sz="2667"/>
            </a:lvl7pPr>
            <a:lvl8pPr lvl="7" algn="ctr" rtl="0">
              <a:lnSpc>
                <a:spcPct val="100000"/>
              </a:lnSpc>
              <a:spcBef>
                <a:spcPts val="0"/>
              </a:spcBef>
              <a:spcAft>
                <a:spcPts val="0"/>
              </a:spcAft>
              <a:buSzPts val="2000"/>
              <a:buNone/>
              <a:defRPr sz="2667"/>
            </a:lvl8pPr>
            <a:lvl9pPr lvl="8" algn="ctr" rtl="0">
              <a:lnSpc>
                <a:spcPct val="100000"/>
              </a:lnSpc>
              <a:spcBef>
                <a:spcPts val="0"/>
              </a:spcBef>
              <a:spcAft>
                <a:spcPts val="0"/>
              </a:spcAft>
              <a:buSzPts val="2000"/>
              <a:buNone/>
              <a:defRPr sz="2667"/>
            </a:lvl9pPr>
          </a:lstStyle>
          <a:p>
            <a:endParaRPr/>
          </a:p>
        </p:txBody>
      </p:sp>
    </p:spTree>
    <p:extLst>
      <p:ext uri="{BB962C8B-B14F-4D97-AF65-F5344CB8AC3E}">
        <p14:creationId xmlns:p14="http://schemas.microsoft.com/office/powerpoint/2010/main" val="327124227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3"/>
        <p:cNvGrpSpPr/>
        <p:nvPr/>
      </p:nvGrpSpPr>
      <p:grpSpPr>
        <a:xfrm>
          <a:off x="0" y="0"/>
          <a:ext cx="0" cy="0"/>
          <a:chOff x="0" y="0"/>
          <a:chExt cx="0" cy="0"/>
        </a:xfrm>
      </p:grpSpPr>
      <p:sp>
        <p:nvSpPr>
          <p:cNvPr id="24" name="Google Shape;24;p5"/>
          <p:cNvSpPr/>
          <p:nvPr/>
        </p:nvSpPr>
        <p:spPr>
          <a:xfrm rot="-4962707">
            <a:off x="2883142" y="2525157"/>
            <a:ext cx="7040829" cy="1807335"/>
          </a:xfrm>
          <a:custGeom>
            <a:avLst/>
            <a:gdLst/>
            <a:ahLst/>
            <a:cxnLst/>
            <a:rect l="l" t="t" r="r" b="b"/>
            <a:pathLst>
              <a:path w="107788" h="58193" extrusionOk="0">
                <a:moveTo>
                  <a:pt x="52166" y="16101"/>
                </a:moveTo>
                <a:cubicBezTo>
                  <a:pt x="52256" y="16237"/>
                  <a:pt x="52302" y="16396"/>
                  <a:pt x="52347" y="16578"/>
                </a:cubicBezTo>
                <a:cubicBezTo>
                  <a:pt x="52279" y="16396"/>
                  <a:pt x="52256" y="16237"/>
                  <a:pt x="52166" y="16101"/>
                </a:cubicBezTo>
                <a:close/>
                <a:moveTo>
                  <a:pt x="17486" y="33042"/>
                </a:moveTo>
                <a:cubicBezTo>
                  <a:pt x="17137" y="33201"/>
                  <a:pt x="17021" y="33260"/>
                  <a:pt x="16912" y="33367"/>
                </a:cubicBezTo>
                <a:lnTo>
                  <a:pt x="16912" y="33367"/>
                </a:lnTo>
                <a:cubicBezTo>
                  <a:pt x="17026" y="33252"/>
                  <a:pt x="17126" y="33206"/>
                  <a:pt x="17486" y="33042"/>
                </a:cubicBezTo>
                <a:close/>
                <a:moveTo>
                  <a:pt x="24941" y="52737"/>
                </a:moveTo>
                <a:cubicBezTo>
                  <a:pt x="24892" y="52737"/>
                  <a:pt x="24841" y="52744"/>
                  <a:pt x="24787" y="52757"/>
                </a:cubicBezTo>
                <a:cubicBezTo>
                  <a:pt x="24855" y="52894"/>
                  <a:pt x="24946" y="53030"/>
                  <a:pt x="25037" y="53235"/>
                </a:cubicBezTo>
                <a:cubicBezTo>
                  <a:pt x="25196" y="53144"/>
                  <a:pt x="25332" y="53076"/>
                  <a:pt x="25491" y="52985"/>
                </a:cubicBezTo>
                <a:cubicBezTo>
                  <a:pt x="25291" y="52839"/>
                  <a:pt x="25135" y="52737"/>
                  <a:pt x="24941" y="52737"/>
                </a:cubicBezTo>
                <a:close/>
                <a:moveTo>
                  <a:pt x="93256" y="1"/>
                </a:moveTo>
                <a:cubicBezTo>
                  <a:pt x="93075" y="46"/>
                  <a:pt x="92961" y="92"/>
                  <a:pt x="92824" y="115"/>
                </a:cubicBezTo>
                <a:cubicBezTo>
                  <a:pt x="92688" y="137"/>
                  <a:pt x="92529" y="137"/>
                  <a:pt x="92370" y="160"/>
                </a:cubicBezTo>
                <a:cubicBezTo>
                  <a:pt x="92029" y="183"/>
                  <a:pt x="91665" y="228"/>
                  <a:pt x="91301" y="274"/>
                </a:cubicBezTo>
                <a:cubicBezTo>
                  <a:pt x="91187" y="274"/>
                  <a:pt x="91073" y="319"/>
                  <a:pt x="90982" y="365"/>
                </a:cubicBezTo>
                <a:cubicBezTo>
                  <a:pt x="90801" y="433"/>
                  <a:pt x="90619" y="501"/>
                  <a:pt x="90437" y="569"/>
                </a:cubicBezTo>
                <a:cubicBezTo>
                  <a:pt x="90382" y="569"/>
                  <a:pt x="90328" y="540"/>
                  <a:pt x="90273" y="540"/>
                </a:cubicBezTo>
                <a:cubicBezTo>
                  <a:pt x="90259" y="540"/>
                  <a:pt x="90246" y="542"/>
                  <a:pt x="90232" y="547"/>
                </a:cubicBezTo>
                <a:cubicBezTo>
                  <a:pt x="90005" y="592"/>
                  <a:pt x="89800" y="683"/>
                  <a:pt x="89573" y="751"/>
                </a:cubicBezTo>
                <a:cubicBezTo>
                  <a:pt x="89254" y="865"/>
                  <a:pt x="88959" y="933"/>
                  <a:pt x="88663" y="1024"/>
                </a:cubicBezTo>
                <a:lnTo>
                  <a:pt x="88595" y="1024"/>
                </a:lnTo>
                <a:cubicBezTo>
                  <a:pt x="88527" y="956"/>
                  <a:pt x="88481" y="910"/>
                  <a:pt x="88481" y="910"/>
                </a:cubicBezTo>
                <a:cubicBezTo>
                  <a:pt x="88322" y="1092"/>
                  <a:pt x="88185" y="1252"/>
                  <a:pt x="88049" y="1433"/>
                </a:cubicBezTo>
                <a:lnTo>
                  <a:pt x="86730" y="1729"/>
                </a:lnTo>
                <a:lnTo>
                  <a:pt x="86753" y="1866"/>
                </a:lnTo>
                <a:cubicBezTo>
                  <a:pt x="86253" y="1979"/>
                  <a:pt x="85752" y="2093"/>
                  <a:pt x="85275" y="2229"/>
                </a:cubicBezTo>
                <a:cubicBezTo>
                  <a:pt x="85138" y="2275"/>
                  <a:pt x="85047" y="2389"/>
                  <a:pt x="84934" y="2480"/>
                </a:cubicBezTo>
                <a:lnTo>
                  <a:pt x="84070" y="2570"/>
                </a:lnTo>
                <a:lnTo>
                  <a:pt x="83933" y="2525"/>
                </a:lnTo>
                <a:lnTo>
                  <a:pt x="82705" y="2684"/>
                </a:lnTo>
                <a:lnTo>
                  <a:pt x="81977" y="2866"/>
                </a:lnTo>
                <a:cubicBezTo>
                  <a:pt x="81892" y="2713"/>
                  <a:pt x="81781" y="2636"/>
                  <a:pt x="81645" y="2636"/>
                </a:cubicBezTo>
                <a:cubicBezTo>
                  <a:pt x="81599" y="2636"/>
                  <a:pt x="81551" y="2644"/>
                  <a:pt x="81500" y="2661"/>
                </a:cubicBezTo>
                <a:cubicBezTo>
                  <a:pt x="81395" y="2692"/>
                  <a:pt x="81295" y="2706"/>
                  <a:pt x="81198" y="2706"/>
                </a:cubicBezTo>
                <a:cubicBezTo>
                  <a:pt x="80940" y="2706"/>
                  <a:pt x="80708" y="2606"/>
                  <a:pt x="80477" y="2457"/>
                </a:cubicBezTo>
                <a:lnTo>
                  <a:pt x="79772" y="2502"/>
                </a:lnTo>
                <a:cubicBezTo>
                  <a:pt x="79703" y="2502"/>
                  <a:pt x="79658" y="2502"/>
                  <a:pt x="79613" y="2525"/>
                </a:cubicBezTo>
                <a:lnTo>
                  <a:pt x="78271" y="3025"/>
                </a:lnTo>
                <a:lnTo>
                  <a:pt x="78294" y="3162"/>
                </a:lnTo>
                <a:cubicBezTo>
                  <a:pt x="78166" y="3174"/>
                  <a:pt x="78038" y="3223"/>
                  <a:pt x="77915" y="3223"/>
                </a:cubicBezTo>
                <a:cubicBezTo>
                  <a:pt x="77818" y="3223"/>
                  <a:pt x="77724" y="3193"/>
                  <a:pt x="77634" y="3093"/>
                </a:cubicBezTo>
                <a:cubicBezTo>
                  <a:pt x="77557" y="3006"/>
                  <a:pt x="77492" y="2965"/>
                  <a:pt x="77434" y="2965"/>
                </a:cubicBezTo>
                <a:cubicBezTo>
                  <a:pt x="77355" y="2965"/>
                  <a:pt x="77290" y="3041"/>
                  <a:pt x="77225" y="3184"/>
                </a:cubicBezTo>
                <a:cubicBezTo>
                  <a:pt x="77141" y="3311"/>
                  <a:pt x="76920" y="3437"/>
                  <a:pt x="76779" y="3437"/>
                </a:cubicBezTo>
                <a:cubicBezTo>
                  <a:pt x="76768" y="3437"/>
                  <a:pt x="76757" y="3436"/>
                  <a:pt x="76747" y="3435"/>
                </a:cubicBezTo>
                <a:cubicBezTo>
                  <a:pt x="76520" y="3344"/>
                  <a:pt x="76338" y="3139"/>
                  <a:pt x="76156" y="3025"/>
                </a:cubicBezTo>
                <a:cubicBezTo>
                  <a:pt x="76088" y="3116"/>
                  <a:pt x="75974" y="3275"/>
                  <a:pt x="75974" y="3275"/>
                </a:cubicBezTo>
                <a:cubicBezTo>
                  <a:pt x="75917" y="3238"/>
                  <a:pt x="75868" y="3222"/>
                  <a:pt x="75822" y="3222"/>
                </a:cubicBezTo>
                <a:cubicBezTo>
                  <a:pt x="75650" y="3222"/>
                  <a:pt x="75545" y="3444"/>
                  <a:pt x="75383" y="3480"/>
                </a:cubicBezTo>
                <a:cubicBezTo>
                  <a:pt x="75224" y="3526"/>
                  <a:pt x="75042" y="3594"/>
                  <a:pt x="74883" y="3617"/>
                </a:cubicBezTo>
                <a:cubicBezTo>
                  <a:pt x="74496" y="3685"/>
                  <a:pt x="74155" y="3776"/>
                  <a:pt x="74018" y="4208"/>
                </a:cubicBezTo>
                <a:cubicBezTo>
                  <a:pt x="73996" y="4321"/>
                  <a:pt x="73928" y="4390"/>
                  <a:pt x="73859" y="4503"/>
                </a:cubicBezTo>
                <a:cubicBezTo>
                  <a:pt x="73677" y="4435"/>
                  <a:pt x="73518" y="4390"/>
                  <a:pt x="73359" y="4299"/>
                </a:cubicBezTo>
                <a:cubicBezTo>
                  <a:pt x="73277" y="4253"/>
                  <a:pt x="73198" y="4229"/>
                  <a:pt x="73123" y="4229"/>
                </a:cubicBezTo>
                <a:cubicBezTo>
                  <a:pt x="73011" y="4229"/>
                  <a:pt x="72908" y="4281"/>
                  <a:pt x="72813" y="4390"/>
                </a:cubicBezTo>
                <a:cubicBezTo>
                  <a:pt x="72700" y="4526"/>
                  <a:pt x="72609" y="4663"/>
                  <a:pt x="72495" y="4799"/>
                </a:cubicBezTo>
                <a:cubicBezTo>
                  <a:pt x="72449" y="4685"/>
                  <a:pt x="72381" y="4594"/>
                  <a:pt x="72313" y="4481"/>
                </a:cubicBezTo>
                <a:cubicBezTo>
                  <a:pt x="72222" y="4549"/>
                  <a:pt x="72131" y="4594"/>
                  <a:pt x="72040" y="4663"/>
                </a:cubicBezTo>
                <a:cubicBezTo>
                  <a:pt x="72017" y="4526"/>
                  <a:pt x="71995" y="4412"/>
                  <a:pt x="71972" y="4253"/>
                </a:cubicBezTo>
                <a:cubicBezTo>
                  <a:pt x="71784" y="4441"/>
                  <a:pt x="71687" y="4532"/>
                  <a:pt x="71578" y="4532"/>
                </a:cubicBezTo>
                <a:cubicBezTo>
                  <a:pt x="71475" y="4532"/>
                  <a:pt x="71362" y="4453"/>
                  <a:pt x="71153" y="4299"/>
                </a:cubicBezTo>
                <a:cubicBezTo>
                  <a:pt x="70812" y="4049"/>
                  <a:pt x="70835" y="3730"/>
                  <a:pt x="70880" y="3366"/>
                </a:cubicBezTo>
                <a:cubicBezTo>
                  <a:pt x="70880" y="3298"/>
                  <a:pt x="70858" y="3207"/>
                  <a:pt x="70789" y="3162"/>
                </a:cubicBezTo>
                <a:cubicBezTo>
                  <a:pt x="70781" y="3144"/>
                  <a:pt x="70759" y="3137"/>
                  <a:pt x="70732" y="3137"/>
                </a:cubicBezTo>
                <a:cubicBezTo>
                  <a:pt x="70690" y="3137"/>
                  <a:pt x="70636" y="3156"/>
                  <a:pt x="70607" y="3184"/>
                </a:cubicBezTo>
                <a:cubicBezTo>
                  <a:pt x="70562" y="3230"/>
                  <a:pt x="70517" y="3321"/>
                  <a:pt x="70539" y="3412"/>
                </a:cubicBezTo>
                <a:cubicBezTo>
                  <a:pt x="70592" y="3692"/>
                  <a:pt x="70590" y="3770"/>
                  <a:pt x="70420" y="3770"/>
                </a:cubicBezTo>
                <a:cubicBezTo>
                  <a:pt x="70370" y="3770"/>
                  <a:pt x="70304" y="3763"/>
                  <a:pt x="70221" y="3753"/>
                </a:cubicBezTo>
                <a:cubicBezTo>
                  <a:pt x="70153" y="3730"/>
                  <a:pt x="70084" y="3730"/>
                  <a:pt x="70062" y="3730"/>
                </a:cubicBezTo>
                <a:cubicBezTo>
                  <a:pt x="70016" y="3935"/>
                  <a:pt x="69948" y="4117"/>
                  <a:pt x="69903" y="4321"/>
                </a:cubicBezTo>
                <a:lnTo>
                  <a:pt x="69812" y="4299"/>
                </a:lnTo>
                <a:cubicBezTo>
                  <a:pt x="69812" y="4185"/>
                  <a:pt x="69812" y="4071"/>
                  <a:pt x="69812" y="3867"/>
                </a:cubicBezTo>
                <a:cubicBezTo>
                  <a:pt x="69675" y="4003"/>
                  <a:pt x="69584" y="4094"/>
                  <a:pt x="69493" y="4185"/>
                </a:cubicBezTo>
                <a:cubicBezTo>
                  <a:pt x="69471" y="4026"/>
                  <a:pt x="69448" y="3889"/>
                  <a:pt x="69448" y="3753"/>
                </a:cubicBezTo>
                <a:lnTo>
                  <a:pt x="69289" y="3707"/>
                </a:lnTo>
                <a:cubicBezTo>
                  <a:pt x="69220" y="3821"/>
                  <a:pt x="69175" y="3958"/>
                  <a:pt x="69152" y="4071"/>
                </a:cubicBezTo>
                <a:cubicBezTo>
                  <a:pt x="69016" y="3935"/>
                  <a:pt x="68879" y="3776"/>
                  <a:pt x="68720" y="3594"/>
                </a:cubicBezTo>
                <a:cubicBezTo>
                  <a:pt x="68675" y="3685"/>
                  <a:pt x="68652" y="3753"/>
                  <a:pt x="68629" y="3821"/>
                </a:cubicBezTo>
                <a:cubicBezTo>
                  <a:pt x="68561" y="3776"/>
                  <a:pt x="68493" y="3730"/>
                  <a:pt x="68424" y="3685"/>
                </a:cubicBezTo>
                <a:cubicBezTo>
                  <a:pt x="68311" y="3821"/>
                  <a:pt x="68220" y="3935"/>
                  <a:pt x="68129" y="4049"/>
                </a:cubicBezTo>
                <a:lnTo>
                  <a:pt x="68152" y="4162"/>
                </a:lnTo>
                <a:cubicBezTo>
                  <a:pt x="67788" y="4208"/>
                  <a:pt x="67378" y="4185"/>
                  <a:pt x="67310" y="4572"/>
                </a:cubicBezTo>
                <a:cubicBezTo>
                  <a:pt x="67128" y="4594"/>
                  <a:pt x="66946" y="4572"/>
                  <a:pt x="66901" y="4640"/>
                </a:cubicBezTo>
                <a:cubicBezTo>
                  <a:pt x="66826" y="4724"/>
                  <a:pt x="66771" y="4758"/>
                  <a:pt x="66722" y="4758"/>
                </a:cubicBezTo>
                <a:cubicBezTo>
                  <a:pt x="66651" y="4758"/>
                  <a:pt x="66595" y="4688"/>
                  <a:pt x="66514" y="4594"/>
                </a:cubicBezTo>
                <a:cubicBezTo>
                  <a:pt x="66423" y="4503"/>
                  <a:pt x="66287" y="4481"/>
                  <a:pt x="66150" y="4435"/>
                </a:cubicBezTo>
                <a:cubicBezTo>
                  <a:pt x="66081" y="4393"/>
                  <a:pt x="66021" y="4375"/>
                  <a:pt x="65967" y="4375"/>
                </a:cubicBezTo>
                <a:cubicBezTo>
                  <a:pt x="65793" y="4375"/>
                  <a:pt x="65697" y="4563"/>
                  <a:pt x="65627" y="4685"/>
                </a:cubicBezTo>
                <a:cubicBezTo>
                  <a:pt x="65409" y="5141"/>
                  <a:pt x="65073" y="5392"/>
                  <a:pt x="64633" y="5392"/>
                </a:cubicBezTo>
                <a:cubicBezTo>
                  <a:pt x="64524" y="5392"/>
                  <a:pt x="64408" y="5376"/>
                  <a:pt x="64286" y="5345"/>
                </a:cubicBezTo>
                <a:cubicBezTo>
                  <a:pt x="64200" y="5318"/>
                  <a:pt x="64115" y="5305"/>
                  <a:pt x="64032" y="5305"/>
                </a:cubicBezTo>
                <a:cubicBezTo>
                  <a:pt x="63760" y="5305"/>
                  <a:pt x="63510" y="5442"/>
                  <a:pt x="63353" y="5686"/>
                </a:cubicBezTo>
                <a:lnTo>
                  <a:pt x="62739" y="5822"/>
                </a:lnTo>
                <a:lnTo>
                  <a:pt x="62080" y="6163"/>
                </a:lnTo>
                <a:lnTo>
                  <a:pt x="61352" y="6323"/>
                </a:lnTo>
                <a:cubicBezTo>
                  <a:pt x="61125" y="6368"/>
                  <a:pt x="60920" y="6436"/>
                  <a:pt x="60693" y="6459"/>
                </a:cubicBezTo>
                <a:cubicBezTo>
                  <a:pt x="60306" y="6527"/>
                  <a:pt x="59897" y="6573"/>
                  <a:pt x="59510" y="6618"/>
                </a:cubicBezTo>
                <a:cubicBezTo>
                  <a:pt x="59397" y="6641"/>
                  <a:pt x="59260" y="6686"/>
                  <a:pt x="59169" y="6755"/>
                </a:cubicBezTo>
                <a:cubicBezTo>
                  <a:pt x="59104" y="6809"/>
                  <a:pt x="59049" y="6837"/>
                  <a:pt x="59000" y="6837"/>
                </a:cubicBezTo>
                <a:cubicBezTo>
                  <a:pt x="58946" y="6837"/>
                  <a:pt x="58899" y="6803"/>
                  <a:pt x="58851" y="6732"/>
                </a:cubicBezTo>
                <a:lnTo>
                  <a:pt x="58123" y="6846"/>
                </a:lnTo>
                <a:cubicBezTo>
                  <a:pt x="58032" y="6914"/>
                  <a:pt x="57964" y="7005"/>
                  <a:pt x="57873" y="7050"/>
                </a:cubicBezTo>
                <a:cubicBezTo>
                  <a:pt x="56827" y="7346"/>
                  <a:pt x="55872" y="7778"/>
                  <a:pt x="54962" y="8369"/>
                </a:cubicBezTo>
                <a:cubicBezTo>
                  <a:pt x="54793" y="8482"/>
                  <a:pt x="54633" y="8525"/>
                  <a:pt x="54465" y="8525"/>
                </a:cubicBezTo>
                <a:cubicBezTo>
                  <a:pt x="54362" y="8525"/>
                  <a:pt x="54256" y="8509"/>
                  <a:pt x="54144" y="8483"/>
                </a:cubicBezTo>
                <a:lnTo>
                  <a:pt x="53803" y="8665"/>
                </a:lnTo>
                <a:lnTo>
                  <a:pt x="53666" y="8801"/>
                </a:lnTo>
                <a:cubicBezTo>
                  <a:pt x="53120" y="9097"/>
                  <a:pt x="52597" y="9392"/>
                  <a:pt x="52006" y="9711"/>
                </a:cubicBezTo>
                <a:cubicBezTo>
                  <a:pt x="51779" y="9734"/>
                  <a:pt x="51506" y="9893"/>
                  <a:pt x="51256" y="10052"/>
                </a:cubicBezTo>
                <a:lnTo>
                  <a:pt x="50369" y="10643"/>
                </a:lnTo>
                <a:cubicBezTo>
                  <a:pt x="50278" y="10711"/>
                  <a:pt x="50210" y="10780"/>
                  <a:pt x="50142" y="10848"/>
                </a:cubicBezTo>
                <a:cubicBezTo>
                  <a:pt x="49914" y="11052"/>
                  <a:pt x="49687" y="11234"/>
                  <a:pt x="49482" y="11439"/>
                </a:cubicBezTo>
                <a:cubicBezTo>
                  <a:pt x="49368" y="11507"/>
                  <a:pt x="49255" y="11598"/>
                  <a:pt x="49141" y="11644"/>
                </a:cubicBezTo>
                <a:cubicBezTo>
                  <a:pt x="48959" y="11735"/>
                  <a:pt x="48777" y="11826"/>
                  <a:pt x="48595" y="11826"/>
                </a:cubicBezTo>
                <a:cubicBezTo>
                  <a:pt x="48277" y="11826"/>
                  <a:pt x="48049" y="11871"/>
                  <a:pt x="47845" y="12144"/>
                </a:cubicBezTo>
                <a:cubicBezTo>
                  <a:pt x="47708" y="12349"/>
                  <a:pt x="47458" y="12440"/>
                  <a:pt x="47254" y="12599"/>
                </a:cubicBezTo>
                <a:lnTo>
                  <a:pt x="47072" y="12667"/>
                </a:lnTo>
                <a:cubicBezTo>
                  <a:pt x="46996" y="12667"/>
                  <a:pt x="46915" y="12641"/>
                  <a:pt x="46844" y="12641"/>
                </a:cubicBezTo>
                <a:cubicBezTo>
                  <a:pt x="46765" y="12641"/>
                  <a:pt x="46698" y="12672"/>
                  <a:pt x="46662" y="12803"/>
                </a:cubicBezTo>
                <a:cubicBezTo>
                  <a:pt x="46571" y="12758"/>
                  <a:pt x="46458" y="12690"/>
                  <a:pt x="46321" y="12622"/>
                </a:cubicBezTo>
                <a:cubicBezTo>
                  <a:pt x="46276" y="12712"/>
                  <a:pt x="46253" y="12781"/>
                  <a:pt x="46208" y="12849"/>
                </a:cubicBezTo>
                <a:cubicBezTo>
                  <a:pt x="46111" y="13043"/>
                  <a:pt x="45964" y="13104"/>
                  <a:pt x="45769" y="13104"/>
                </a:cubicBezTo>
                <a:cubicBezTo>
                  <a:pt x="45734" y="13104"/>
                  <a:pt x="45699" y="13102"/>
                  <a:pt x="45662" y="13099"/>
                </a:cubicBezTo>
                <a:lnTo>
                  <a:pt x="45230" y="13099"/>
                </a:lnTo>
                <a:cubicBezTo>
                  <a:pt x="45042" y="13005"/>
                  <a:pt x="44836" y="12960"/>
                  <a:pt x="44664" y="12960"/>
                </a:cubicBezTo>
                <a:cubicBezTo>
                  <a:pt x="44504" y="12960"/>
                  <a:pt x="44375" y="12999"/>
                  <a:pt x="44320" y="13076"/>
                </a:cubicBezTo>
                <a:lnTo>
                  <a:pt x="43160" y="13076"/>
                </a:lnTo>
                <a:cubicBezTo>
                  <a:pt x="43110" y="13036"/>
                  <a:pt x="43043" y="13009"/>
                  <a:pt x="42963" y="13009"/>
                </a:cubicBezTo>
                <a:cubicBezTo>
                  <a:pt x="42862" y="13009"/>
                  <a:pt x="42742" y="13053"/>
                  <a:pt x="42615" y="13167"/>
                </a:cubicBezTo>
                <a:cubicBezTo>
                  <a:pt x="42436" y="13307"/>
                  <a:pt x="42291" y="13498"/>
                  <a:pt x="42045" y="13498"/>
                </a:cubicBezTo>
                <a:cubicBezTo>
                  <a:pt x="42010" y="13498"/>
                  <a:pt x="41972" y="13494"/>
                  <a:pt x="41932" y="13486"/>
                </a:cubicBezTo>
                <a:cubicBezTo>
                  <a:pt x="41924" y="13484"/>
                  <a:pt x="41916" y="13483"/>
                  <a:pt x="41908" y="13483"/>
                </a:cubicBezTo>
                <a:cubicBezTo>
                  <a:pt x="41821" y="13483"/>
                  <a:pt x="41718" y="13583"/>
                  <a:pt x="41614" y="13645"/>
                </a:cubicBezTo>
                <a:cubicBezTo>
                  <a:pt x="41273" y="13872"/>
                  <a:pt x="40909" y="14054"/>
                  <a:pt x="40591" y="14304"/>
                </a:cubicBezTo>
                <a:cubicBezTo>
                  <a:pt x="40363" y="14486"/>
                  <a:pt x="39931" y="14441"/>
                  <a:pt x="39977" y="14918"/>
                </a:cubicBezTo>
                <a:cubicBezTo>
                  <a:pt x="40022" y="15237"/>
                  <a:pt x="39772" y="15282"/>
                  <a:pt x="39590" y="15419"/>
                </a:cubicBezTo>
                <a:cubicBezTo>
                  <a:pt x="39454" y="15509"/>
                  <a:pt x="39317" y="15623"/>
                  <a:pt x="39158" y="15714"/>
                </a:cubicBezTo>
                <a:lnTo>
                  <a:pt x="38703" y="16078"/>
                </a:lnTo>
                <a:cubicBezTo>
                  <a:pt x="38408" y="16328"/>
                  <a:pt x="38135" y="16578"/>
                  <a:pt x="37817" y="16806"/>
                </a:cubicBezTo>
                <a:cubicBezTo>
                  <a:pt x="37635" y="16965"/>
                  <a:pt x="37407" y="17079"/>
                  <a:pt x="37180" y="17215"/>
                </a:cubicBezTo>
                <a:cubicBezTo>
                  <a:pt x="36975" y="17306"/>
                  <a:pt x="36748" y="17351"/>
                  <a:pt x="36748" y="17670"/>
                </a:cubicBezTo>
                <a:cubicBezTo>
                  <a:pt x="36748" y="17693"/>
                  <a:pt x="36725" y="17738"/>
                  <a:pt x="36702" y="17738"/>
                </a:cubicBezTo>
                <a:cubicBezTo>
                  <a:pt x="36156" y="17852"/>
                  <a:pt x="36043" y="18443"/>
                  <a:pt x="35633" y="18716"/>
                </a:cubicBezTo>
                <a:cubicBezTo>
                  <a:pt x="35406" y="18875"/>
                  <a:pt x="35247" y="19171"/>
                  <a:pt x="35065" y="19398"/>
                </a:cubicBezTo>
                <a:cubicBezTo>
                  <a:pt x="34747" y="19807"/>
                  <a:pt x="34474" y="20239"/>
                  <a:pt x="34155" y="20649"/>
                </a:cubicBezTo>
                <a:cubicBezTo>
                  <a:pt x="34064" y="20740"/>
                  <a:pt x="33905" y="20785"/>
                  <a:pt x="33769" y="20853"/>
                </a:cubicBezTo>
                <a:cubicBezTo>
                  <a:pt x="33519" y="21194"/>
                  <a:pt x="33291" y="21536"/>
                  <a:pt x="33064" y="21899"/>
                </a:cubicBezTo>
                <a:cubicBezTo>
                  <a:pt x="32996" y="22013"/>
                  <a:pt x="32950" y="22150"/>
                  <a:pt x="32905" y="22286"/>
                </a:cubicBezTo>
                <a:lnTo>
                  <a:pt x="32791" y="22468"/>
                </a:lnTo>
                <a:lnTo>
                  <a:pt x="32677" y="22513"/>
                </a:lnTo>
                <a:cubicBezTo>
                  <a:pt x="32404" y="22923"/>
                  <a:pt x="32109" y="23287"/>
                  <a:pt x="31654" y="23491"/>
                </a:cubicBezTo>
                <a:cubicBezTo>
                  <a:pt x="31586" y="23514"/>
                  <a:pt x="31563" y="23650"/>
                  <a:pt x="31540" y="23719"/>
                </a:cubicBezTo>
                <a:cubicBezTo>
                  <a:pt x="31472" y="23946"/>
                  <a:pt x="31427" y="24196"/>
                  <a:pt x="31290" y="24378"/>
                </a:cubicBezTo>
                <a:cubicBezTo>
                  <a:pt x="31017" y="24719"/>
                  <a:pt x="30858" y="25174"/>
                  <a:pt x="30472" y="25401"/>
                </a:cubicBezTo>
                <a:cubicBezTo>
                  <a:pt x="30449" y="25424"/>
                  <a:pt x="30426" y="25447"/>
                  <a:pt x="30426" y="25447"/>
                </a:cubicBezTo>
                <a:cubicBezTo>
                  <a:pt x="30472" y="25947"/>
                  <a:pt x="30039" y="26084"/>
                  <a:pt x="29789" y="26379"/>
                </a:cubicBezTo>
                <a:cubicBezTo>
                  <a:pt x="29767" y="26402"/>
                  <a:pt x="29744" y="26425"/>
                  <a:pt x="29721" y="26447"/>
                </a:cubicBezTo>
                <a:cubicBezTo>
                  <a:pt x="29335" y="26493"/>
                  <a:pt x="29039" y="26629"/>
                  <a:pt x="28743" y="26948"/>
                </a:cubicBezTo>
                <a:cubicBezTo>
                  <a:pt x="29107" y="26948"/>
                  <a:pt x="29380" y="26857"/>
                  <a:pt x="29630" y="26675"/>
                </a:cubicBezTo>
                <a:cubicBezTo>
                  <a:pt x="29630" y="26743"/>
                  <a:pt x="29630" y="26811"/>
                  <a:pt x="29676" y="26902"/>
                </a:cubicBezTo>
                <a:lnTo>
                  <a:pt x="29607" y="27221"/>
                </a:lnTo>
                <a:cubicBezTo>
                  <a:pt x="29516" y="27198"/>
                  <a:pt x="29425" y="27152"/>
                  <a:pt x="29335" y="27130"/>
                </a:cubicBezTo>
                <a:lnTo>
                  <a:pt x="28607" y="27448"/>
                </a:lnTo>
                <a:cubicBezTo>
                  <a:pt x="28561" y="27584"/>
                  <a:pt x="28516" y="27698"/>
                  <a:pt x="28448" y="27835"/>
                </a:cubicBezTo>
                <a:lnTo>
                  <a:pt x="27743" y="28153"/>
                </a:lnTo>
                <a:cubicBezTo>
                  <a:pt x="27697" y="28244"/>
                  <a:pt x="27675" y="28335"/>
                  <a:pt x="27606" y="28471"/>
                </a:cubicBezTo>
                <a:lnTo>
                  <a:pt x="26628" y="28926"/>
                </a:lnTo>
                <a:cubicBezTo>
                  <a:pt x="26583" y="29062"/>
                  <a:pt x="26538" y="29153"/>
                  <a:pt x="26515" y="29244"/>
                </a:cubicBezTo>
                <a:cubicBezTo>
                  <a:pt x="26350" y="29419"/>
                  <a:pt x="26169" y="29461"/>
                  <a:pt x="25979" y="29461"/>
                </a:cubicBezTo>
                <a:cubicBezTo>
                  <a:pt x="25798" y="29461"/>
                  <a:pt x="25609" y="29423"/>
                  <a:pt x="25417" y="29423"/>
                </a:cubicBezTo>
                <a:cubicBezTo>
                  <a:pt x="25336" y="29423"/>
                  <a:pt x="25255" y="29430"/>
                  <a:pt x="25173" y="29449"/>
                </a:cubicBezTo>
                <a:cubicBezTo>
                  <a:pt x="25355" y="29244"/>
                  <a:pt x="25469" y="29108"/>
                  <a:pt x="25560" y="28994"/>
                </a:cubicBezTo>
                <a:cubicBezTo>
                  <a:pt x="25378" y="28881"/>
                  <a:pt x="25219" y="28812"/>
                  <a:pt x="25105" y="28767"/>
                </a:cubicBezTo>
                <a:cubicBezTo>
                  <a:pt x="24741" y="28790"/>
                  <a:pt x="24787" y="29085"/>
                  <a:pt x="24650" y="29244"/>
                </a:cubicBezTo>
                <a:cubicBezTo>
                  <a:pt x="24400" y="29404"/>
                  <a:pt x="24013" y="29381"/>
                  <a:pt x="23877" y="29722"/>
                </a:cubicBezTo>
                <a:cubicBezTo>
                  <a:pt x="23991" y="29767"/>
                  <a:pt x="24127" y="29813"/>
                  <a:pt x="24241" y="29881"/>
                </a:cubicBezTo>
                <a:cubicBezTo>
                  <a:pt x="24127" y="30063"/>
                  <a:pt x="24150" y="30313"/>
                  <a:pt x="23854" y="30495"/>
                </a:cubicBezTo>
                <a:cubicBezTo>
                  <a:pt x="23763" y="30472"/>
                  <a:pt x="23581" y="30427"/>
                  <a:pt x="23399" y="30381"/>
                </a:cubicBezTo>
                <a:lnTo>
                  <a:pt x="22876" y="30632"/>
                </a:lnTo>
                <a:cubicBezTo>
                  <a:pt x="22808" y="30836"/>
                  <a:pt x="22763" y="31086"/>
                  <a:pt x="22717" y="31268"/>
                </a:cubicBezTo>
                <a:lnTo>
                  <a:pt x="22194" y="31496"/>
                </a:lnTo>
                <a:cubicBezTo>
                  <a:pt x="21990" y="31427"/>
                  <a:pt x="21808" y="31382"/>
                  <a:pt x="21648" y="31336"/>
                </a:cubicBezTo>
                <a:cubicBezTo>
                  <a:pt x="21694" y="31200"/>
                  <a:pt x="21739" y="31086"/>
                  <a:pt x="21762" y="30995"/>
                </a:cubicBezTo>
                <a:cubicBezTo>
                  <a:pt x="21444" y="30859"/>
                  <a:pt x="21171" y="30745"/>
                  <a:pt x="20875" y="30609"/>
                </a:cubicBezTo>
                <a:cubicBezTo>
                  <a:pt x="20762" y="30700"/>
                  <a:pt x="20671" y="30791"/>
                  <a:pt x="20557" y="30882"/>
                </a:cubicBezTo>
                <a:cubicBezTo>
                  <a:pt x="20693" y="30950"/>
                  <a:pt x="20807" y="30995"/>
                  <a:pt x="20921" y="31064"/>
                </a:cubicBezTo>
                <a:cubicBezTo>
                  <a:pt x="20716" y="31359"/>
                  <a:pt x="20989" y="31723"/>
                  <a:pt x="20762" y="32041"/>
                </a:cubicBezTo>
                <a:cubicBezTo>
                  <a:pt x="20731" y="32102"/>
                  <a:pt x="20711" y="32153"/>
                  <a:pt x="20654" y="32153"/>
                </a:cubicBezTo>
                <a:cubicBezTo>
                  <a:pt x="20625" y="32153"/>
                  <a:pt x="20587" y="32140"/>
                  <a:pt x="20534" y="32110"/>
                </a:cubicBezTo>
                <a:lnTo>
                  <a:pt x="20193" y="31359"/>
                </a:lnTo>
                <a:cubicBezTo>
                  <a:pt x="20057" y="31359"/>
                  <a:pt x="19930" y="31379"/>
                  <a:pt x="19814" y="31379"/>
                </a:cubicBezTo>
                <a:cubicBezTo>
                  <a:pt x="19756" y="31379"/>
                  <a:pt x="19700" y="31374"/>
                  <a:pt x="19647" y="31359"/>
                </a:cubicBezTo>
                <a:cubicBezTo>
                  <a:pt x="19568" y="31339"/>
                  <a:pt x="19498" y="31324"/>
                  <a:pt x="19430" y="31324"/>
                </a:cubicBezTo>
                <a:cubicBezTo>
                  <a:pt x="19343" y="31324"/>
                  <a:pt x="19260" y="31350"/>
                  <a:pt x="19170" y="31427"/>
                </a:cubicBezTo>
                <a:cubicBezTo>
                  <a:pt x="19147" y="31609"/>
                  <a:pt x="19147" y="31791"/>
                  <a:pt x="19147" y="31996"/>
                </a:cubicBezTo>
                <a:cubicBezTo>
                  <a:pt x="19011" y="31950"/>
                  <a:pt x="18897" y="31928"/>
                  <a:pt x="18783" y="31905"/>
                </a:cubicBezTo>
                <a:cubicBezTo>
                  <a:pt x="18601" y="32201"/>
                  <a:pt x="18692" y="32519"/>
                  <a:pt x="18647" y="32815"/>
                </a:cubicBezTo>
                <a:lnTo>
                  <a:pt x="18078" y="33065"/>
                </a:lnTo>
                <a:cubicBezTo>
                  <a:pt x="18017" y="33085"/>
                  <a:pt x="17962" y="33093"/>
                  <a:pt x="17913" y="33093"/>
                </a:cubicBezTo>
                <a:cubicBezTo>
                  <a:pt x="17760" y="33093"/>
                  <a:pt x="17662" y="33017"/>
                  <a:pt x="17579" y="33017"/>
                </a:cubicBezTo>
                <a:cubicBezTo>
                  <a:pt x="17571" y="33017"/>
                  <a:pt x="17563" y="33018"/>
                  <a:pt x="17555" y="33019"/>
                </a:cubicBezTo>
                <a:cubicBezTo>
                  <a:pt x="17532" y="33019"/>
                  <a:pt x="17510" y="33019"/>
                  <a:pt x="17487" y="33042"/>
                </a:cubicBezTo>
                <a:cubicBezTo>
                  <a:pt x="17408" y="32947"/>
                  <a:pt x="17328" y="32907"/>
                  <a:pt x="17241" y="32907"/>
                </a:cubicBezTo>
                <a:cubicBezTo>
                  <a:pt x="17204" y="32907"/>
                  <a:pt x="17164" y="32914"/>
                  <a:pt x="17123" y="32928"/>
                </a:cubicBezTo>
                <a:cubicBezTo>
                  <a:pt x="16919" y="32996"/>
                  <a:pt x="16714" y="33110"/>
                  <a:pt x="16509" y="33178"/>
                </a:cubicBezTo>
                <a:cubicBezTo>
                  <a:pt x="16482" y="33189"/>
                  <a:pt x="16453" y="33195"/>
                  <a:pt x="16424" y="33195"/>
                </a:cubicBezTo>
                <a:cubicBezTo>
                  <a:pt x="16335" y="33195"/>
                  <a:pt x="16248" y="33140"/>
                  <a:pt x="16214" y="33019"/>
                </a:cubicBezTo>
                <a:cubicBezTo>
                  <a:pt x="16009" y="33065"/>
                  <a:pt x="16077" y="33315"/>
                  <a:pt x="15941" y="33429"/>
                </a:cubicBezTo>
                <a:cubicBezTo>
                  <a:pt x="15827" y="33383"/>
                  <a:pt x="15713" y="33360"/>
                  <a:pt x="15600" y="33315"/>
                </a:cubicBezTo>
                <a:cubicBezTo>
                  <a:pt x="15531" y="33451"/>
                  <a:pt x="15486" y="33588"/>
                  <a:pt x="15440" y="33679"/>
                </a:cubicBezTo>
                <a:cubicBezTo>
                  <a:pt x="14554" y="34065"/>
                  <a:pt x="13689" y="34452"/>
                  <a:pt x="12825" y="34838"/>
                </a:cubicBezTo>
                <a:cubicBezTo>
                  <a:pt x="12817" y="34843"/>
                  <a:pt x="12805" y="34845"/>
                  <a:pt x="12792" y="34845"/>
                </a:cubicBezTo>
                <a:cubicBezTo>
                  <a:pt x="12737" y="34845"/>
                  <a:pt x="12649" y="34811"/>
                  <a:pt x="12575" y="34793"/>
                </a:cubicBezTo>
                <a:cubicBezTo>
                  <a:pt x="12552" y="34679"/>
                  <a:pt x="12530" y="34543"/>
                  <a:pt x="12507" y="34429"/>
                </a:cubicBezTo>
                <a:cubicBezTo>
                  <a:pt x="12803" y="34270"/>
                  <a:pt x="13075" y="34133"/>
                  <a:pt x="13326" y="33997"/>
                </a:cubicBezTo>
                <a:cubicBezTo>
                  <a:pt x="13303" y="33701"/>
                  <a:pt x="13257" y="33451"/>
                  <a:pt x="12962" y="33315"/>
                </a:cubicBezTo>
                <a:lnTo>
                  <a:pt x="12484" y="33542"/>
                </a:lnTo>
                <a:cubicBezTo>
                  <a:pt x="12439" y="33633"/>
                  <a:pt x="12371" y="33770"/>
                  <a:pt x="12325" y="33883"/>
                </a:cubicBezTo>
                <a:lnTo>
                  <a:pt x="12098" y="33997"/>
                </a:lnTo>
                <a:cubicBezTo>
                  <a:pt x="12029" y="34156"/>
                  <a:pt x="11961" y="34338"/>
                  <a:pt x="11893" y="34497"/>
                </a:cubicBezTo>
                <a:cubicBezTo>
                  <a:pt x="11984" y="34702"/>
                  <a:pt x="12007" y="34929"/>
                  <a:pt x="12211" y="35066"/>
                </a:cubicBezTo>
                <a:cubicBezTo>
                  <a:pt x="12257" y="35134"/>
                  <a:pt x="12507" y="35043"/>
                  <a:pt x="12393" y="35339"/>
                </a:cubicBezTo>
                <a:cubicBezTo>
                  <a:pt x="11870" y="35566"/>
                  <a:pt x="11302" y="35816"/>
                  <a:pt x="10733" y="36089"/>
                </a:cubicBezTo>
                <a:cubicBezTo>
                  <a:pt x="10688" y="36112"/>
                  <a:pt x="10665" y="36226"/>
                  <a:pt x="10620" y="36294"/>
                </a:cubicBezTo>
                <a:lnTo>
                  <a:pt x="10733" y="36567"/>
                </a:lnTo>
                <a:cubicBezTo>
                  <a:pt x="10862" y="36548"/>
                  <a:pt x="11006" y="36515"/>
                  <a:pt x="11128" y="36515"/>
                </a:cubicBezTo>
                <a:cubicBezTo>
                  <a:pt x="11157" y="36515"/>
                  <a:pt x="11185" y="36517"/>
                  <a:pt x="11211" y="36521"/>
                </a:cubicBezTo>
                <a:cubicBezTo>
                  <a:pt x="11312" y="36547"/>
                  <a:pt x="11407" y="36579"/>
                  <a:pt x="11502" y="36579"/>
                </a:cubicBezTo>
                <a:cubicBezTo>
                  <a:pt x="11578" y="36579"/>
                  <a:pt x="11653" y="36559"/>
                  <a:pt x="11734" y="36498"/>
                </a:cubicBezTo>
                <a:cubicBezTo>
                  <a:pt x="11779" y="36407"/>
                  <a:pt x="11825" y="36271"/>
                  <a:pt x="11893" y="36157"/>
                </a:cubicBezTo>
                <a:cubicBezTo>
                  <a:pt x="11961" y="36112"/>
                  <a:pt x="12029" y="36066"/>
                  <a:pt x="12120" y="36044"/>
                </a:cubicBezTo>
                <a:cubicBezTo>
                  <a:pt x="12166" y="36044"/>
                  <a:pt x="12211" y="36066"/>
                  <a:pt x="12302" y="36112"/>
                </a:cubicBezTo>
                <a:cubicBezTo>
                  <a:pt x="12234" y="36294"/>
                  <a:pt x="12166" y="36498"/>
                  <a:pt x="12075" y="36680"/>
                </a:cubicBezTo>
                <a:cubicBezTo>
                  <a:pt x="12029" y="36794"/>
                  <a:pt x="11984" y="36885"/>
                  <a:pt x="11938" y="36999"/>
                </a:cubicBezTo>
                <a:cubicBezTo>
                  <a:pt x="11825" y="36953"/>
                  <a:pt x="11734" y="36908"/>
                  <a:pt x="11620" y="36862"/>
                </a:cubicBezTo>
                <a:cubicBezTo>
                  <a:pt x="11575" y="36976"/>
                  <a:pt x="11529" y="37090"/>
                  <a:pt x="11461" y="37249"/>
                </a:cubicBezTo>
                <a:cubicBezTo>
                  <a:pt x="11097" y="37317"/>
                  <a:pt x="10801" y="37613"/>
                  <a:pt x="10415" y="37658"/>
                </a:cubicBezTo>
                <a:cubicBezTo>
                  <a:pt x="10278" y="37499"/>
                  <a:pt x="10165" y="37385"/>
                  <a:pt x="10006" y="37203"/>
                </a:cubicBezTo>
                <a:cubicBezTo>
                  <a:pt x="9846" y="37408"/>
                  <a:pt x="9733" y="37567"/>
                  <a:pt x="9619" y="37726"/>
                </a:cubicBezTo>
                <a:cubicBezTo>
                  <a:pt x="9528" y="37704"/>
                  <a:pt x="9460" y="37681"/>
                  <a:pt x="9278" y="37613"/>
                </a:cubicBezTo>
                <a:cubicBezTo>
                  <a:pt x="8914" y="37795"/>
                  <a:pt x="8459" y="37977"/>
                  <a:pt x="8027" y="38181"/>
                </a:cubicBezTo>
                <a:cubicBezTo>
                  <a:pt x="7936" y="38227"/>
                  <a:pt x="7868" y="38272"/>
                  <a:pt x="7800" y="38318"/>
                </a:cubicBezTo>
                <a:cubicBezTo>
                  <a:pt x="7777" y="38340"/>
                  <a:pt x="7777" y="38409"/>
                  <a:pt x="7732" y="38522"/>
                </a:cubicBezTo>
                <a:cubicBezTo>
                  <a:pt x="8050" y="38431"/>
                  <a:pt x="8323" y="38386"/>
                  <a:pt x="8664" y="38295"/>
                </a:cubicBezTo>
                <a:lnTo>
                  <a:pt x="8664" y="38295"/>
                </a:lnTo>
                <a:cubicBezTo>
                  <a:pt x="8641" y="38704"/>
                  <a:pt x="8641" y="39045"/>
                  <a:pt x="8641" y="39364"/>
                </a:cubicBezTo>
                <a:cubicBezTo>
                  <a:pt x="8550" y="39409"/>
                  <a:pt x="8459" y="39455"/>
                  <a:pt x="8391" y="39500"/>
                </a:cubicBezTo>
                <a:cubicBezTo>
                  <a:pt x="8255" y="39455"/>
                  <a:pt x="8141" y="39409"/>
                  <a:pt x="8004" y="39364"/>
                </a:cubicBezTo>
                <a:lnTo>
                  <a:pt x="7254" y="39705"/>
                </a:lnTo>
                <a:cubicBezTo>
                  <a:pt x="7254" y="39864"/>
                  <a:pt x="7322" y="40046"/>
                  <a:pt x="7277" y="40182"/>
                </a:cubicBezTo>
                <a:cubicBezTo>
                  <a:pt x="7231" y="40410"/>
                  <a:pt x="7140" y="40614"/>
                  <a:pt x="7049" y="40819"/>
                </a:cubicBezTo>
                <a:cubicBezTo>
                  <a:pt x="7140" y="41115"/>
                  <a:pt x="7368" y="41342"/>
                  <a:pt x="7345" y="41683"/>
                </a:cubicBezTo>
                <a:cubicBezTo>
                  <a:pt x="7277" y="41729"/>
                  <a:pt x="7186" y="41774"/>
                  <a:pt x="7118" y="41820"/>
                </a:cubicBezTo>
                <a:cubicBezTo>
                  <a:pt x="7087" y="41825"/>
                  <a:pt x="7057" y="41828"/>
                  <a:pt x="7028" y="41828"/>
                </a:cubicBezTo>
                <a:cubicBezTo>
                  <a:pt x="6702" y="41828"/>
                  <a:pt x="6534" y="41494"/>
                  <a:pt x="6367" y="41410"/>
                </a:cubicBezTo>
                <a:cubicBezTo>
                  <a:pt x="6049" y="41387"/>
                  <a:pt x="5844" y="41365"/>
                  <a:pt x="5662" y="41365"/>
                </a:cubicBezTo>
                <a:cubicBezTo>
                  <a:pt x="5389" y="41706"/>
                  <a:pt x="5116" y="42047"/>
                  <a:pt x="4821" y="42411"/>
                </a:cubicBezTo>
                <a:lnTo>
                  <a:pt x="5162" y="42570"/>
                </a:lnTo>
                <a:cubicBezTo>
                  <a:pt x="5139" y="42615"/>
                  <a:pt x="5139" y="42684"/>
                  <a:pt x="5116" y="42684"/>
                </a:cubicBezTo>
                <a:cubicBezTo>
                  <a:pt x="4707" y="42888"/>
                  <a:pt x="4298" y="43070"/>
                  <a:pt x="3911" y="43229"/>
                </a:cubicBezTo>
                <a:cubicBezTo>
                  <a:pt x="3843" y="43389"/>
                  <a:pt x="3798" y="43502"/>
                  <a:pt x="3729" y="43639"/>
                </a:cubicBezTo>
                <a:lnTo>
                  <a:pt x="3252" y="43843"/>
                </a:lnTo>
                <a:cubicBezTo>
                  <a:pt x="3138" y="43821"/>
                  <a:pt x="3024" y="43775"/>
                  <a:pt x="2888" y="43730"/>
                </a:cubicBezTo>
                <a:cubicBezTo>
                  <a:pt x="2842" y="43889"/>
                  <a:pt x="2774" y="44071"/>
                  <a:pt x="2706" y="44253"/>
                </a:cubicBezTo>
                <a:cubicBezTo>
                  <a:pt x="2979" y="44275"/>
                  <a:pt x="3252" y="44321"/>
                  <a:pt x="3547" y="44321"/>
                </a:cubicBezTo>
                <a:cubicBezTo>
                  <a:pt x="3661" y="44321"/>
                  <a:pt x="3775" y="44207"/>
                  <a:pt x="3911" y="44162"/>
                </a:cubicBezTo>
                <a:cubicBezTo>
                  <a:pt x="3925" y="44157"/>
                  <a:pt x="3939" y="44155"/>
                  <a:pt x="3954" y="44155"/>
                </a:cubicBezTo>
                <a:cubicBezTo>
                  <a:pt x="4012" y="44155"/>
                  <a:pt x="4070" y="44185"/>
                  <a:pt x="4070" y="44185"/>
                </a:cubicBezTo>
                <a:cubicBezTo>
                  <a:pt x="4389" y="44412"/>
                  <a:pt x="4116" y="44617"/>
                  <a:pt x="4161" y="44821"/>
                </a:cubicBezTo>
                <a:cubicBezTo>
                  <a:pt x="4191" y="44826"/>
                  <a:pt x="4222" y="44828"/>
                  <a:pt x="4253" y="44828"/>
                </a:cubicBezTo>
                <a:cubicBezTo>
                  <a:pt x="4367" y="44828"/>
                  <a:pt x="4487" y="44804"/>
                  <a:pt x="4605" y="44804"/>
                </a:cubicBezTo>
                <a:cubicBezTo>
                  <a:pt x="4774" y="44804"/>
                  <a:pt x="4938" y="44853"/>
                  <a:pt x="5071" y="45094"/>
                </a:cubicBezTo>
                <a:cubicBezTo>
                  <a:pt x="4480" y="45367"/>
                  <a:pt x="3866" y="45640"/>
                  <a:pt x="3093" y="46004"/>
                </a:cubicBezTo>
                <a:cubicBezTo>
                  <a:pt x="3070" y="46140"/>
                  <a:pt x="3070" y="46413"/>
                  <a:pt x="3047" y="46572"/>
                </a:cubicBezTo>
                <a:cubicBezTo>
                  <a:pt x="2706" y="46822"/>
                  <a:pt x="2319" y="46777"/>
                  <a:pt x="2229" y="47118"/>
                </a:cubicBezTo>
                <a:cubicBezTo>
                  <a:pt x="2342" y="47186"/>
                  <a:pt x="2456" y="47232"/>
                  <a:pt x="2570" y="47277"/>
                </a:cubicBezTo>
                <a:cubicBezTo>
                  <a:pt x="2388" y="47618"/>
                  <a:pt x="2047" y="47618"/>
                  <a:pt x="1774" y="47755"/>
                </a:cubicBezTo>
                <a:cubicBezTo>
                  <a:pt x="1455" y="47937"/>
                  <a:pt x="1114" y="48050"/>
                  <a:pt x="796" y="48209"/>
                </a:cubicBezTo>
                <a:cubicBezTo>
                  <a:pt x="523" y="48346"/>
                  <a:pt x="205" y="48391"/>
                  <a:pt x="0" y="48664"/>
                </a:cubicBezTo>
                <a:cubicBezTo>
                  <a:pt x="136" y="48846"/>
                  <a:pt x="341" y="48846"/>
                  <a:pt x="523" y="48892"/>
                </a:cubicBezTo>
                <a:cubicBezTo>
                  <a:pt x="569" y="48505"/>
                  <a:pt x="887" y="48437"/>
                  <a:pt x="1160" y="48369"/>
                </a:cubicBezTo>
                <a:cubicBezTo>
                  <a:pt x="1319" y="48414"/>
                  <a:pt x="1433" y="48437"/>
                  <a:pt x="1501" y="48460"/>
                </a:cubicBezTo>
                <a:lnTo>
                  <a:pt x="3002" y="47777"/>
                </a:lnTo>
                <a:cubicBezTo>
                  <a:pt x="2979" y="47595"/>
                  <a:pt x="2979" y="47436"/>
                  <a:pt x="2956" y="47254"/>
                </a:cubicBezTo>
                <a:lnTo>
                  <a:pt x="3729" y="46913"/>
                </a:lnTo>
                <a:cubicBezTo>
                  <a:pt x="3820" y="46936"/>
                  <a:pt x="3934" y="46982"/>
                  <a:pt x="4093" y="47027"/>
                </a:cubicBezTo>
                <a:lnTo>
                  <a:pt x="4548" y="46800"/>
                </a:lnTo>
                <a:cubicBezTo>
                  <a:pt x="4652" y="46875"/>
                  <a:pt x="4755" y="46896"/>
                  <a:pt x="4858" y="46896"/>
                </a:cubicBezTo>
                <a:cubicBezTo>
                  <a:pt x="4982" y="46896"/>
                  <a:pt x="5103" y="46865"/>
                  <a:pt x="5220" y="46865"/>
                </a:cubicBezTo>
                <a:cubicBezTo>
                  <a:pt x="5239" y="46865"/>
                  <a:pt x="5257" y="46866"/>
                  <a:pt x="5276" y="46868"/>
                </a:cubicBezTo>
                <a:cubicBezTo>
                  <a:pt x="5458" y="47027"/>
                  <a:pt x="5594" y="47163"/>
                  <a:pt x="5799" y="47345"/>
                </a:cubicBezTo>
                <a:cubicBezTo>
                  <a:pt x="5708" y="47414"/>
                  <a:pt x="5571" y="47505"/>
                  <a:pt x="5503" y="47618"/>
                </a:cubicBezTo>
                <a:cubicBezTo>
                  <a:pt x="5412" y="47755"/>
                  <a:pt x="5389" y="47959"/>
                  <a:pt x="5185" y="48005"/>
                </a:cubicBezTo>
                <a:cubicBezTo>
                  <a:pt x="4935" y="48073"/>
                  <a:pt x="4844" y="48255"/>
                  <a:pt x="4753" y="48460"/>
                </a:cubicBezTo>
                <a:cubicBezTo>
                  <a:pt x="4684" y="48573"/>
                  <a:pt x="4434" y="48619"/>
                  <a:pt x="4298" y="48710"/>
                </a:cubicBezTo>
                <a:cubicBezTo>
                  <a:pt x="4252" y="48732"/>
                  <a:pt x="4252" y="48846"/>
                  <a:pt x="4230" y="48892"/>
                </a:cubicBezTo>
                <a:cubicBezTo>
                  <a:pt x="4457" y="48914"/>
                  <a:pt x="4730" y="48937"/>
                  <a:pt x="5048" y="48960"/>
                </a:cubicBezTo>
                <a:cubicBezTo>
                  <a:pt x="5298" y="48846"/>
                  <a:pt x="5617" y="48687"/>
                  <a:pt x="5958" y="48551"/>
                </a:cubicBezTo>
                <a:cubicBezTo>
                  <a:pt x="5981" y="48551"/>
                  <a:pt x="6026" y="48573"/>
                  <a:pt x="6163" y="48619"/>
                </a:cubicBezTo>
                <a:cubicBezTo>
                  <a:pt x="6094" y="48801"/>
                  <a:pt x="6026" y="48983"/>
                  <a:pt x="5981" y="49119"/>
                </a:cubicBezTo>
                <a:cubicBezTo>
                  <a:pt x="5708" y="49074"/>
                  <a:pt x="5549" y="49051"/>
                  <a:pt x="5389" y="49051"/>
                </a:cubicBezTo>
                <a:cubicBezTo>
                  <a:pt x="5298" y="49210"/>
                  <a:pt x="5253" y="49324"/>
                  <a:pt x="5185" y="49437"/>
                </a:cubicBezTo>
                <a:cubicBezTo>
                  <a:pt x="4684" y="49710"/>
                  <a:pt x="4184" y="49960"/>
                  <a:pt x="3684" y="50233"/>
                </a:cubicBezTo>
                <a:cubicBezTo>
                  <a:pt x="3661" y="50233"/>
                  <a:pt x="3684" y="50302"/>
                  <a:pt x="3684" y="50393"/>
                </a:cubicBezTo>
                <a:cubicBezTo>
                  <a:pt x="3934" y="50324"/>
                  <a:pt x="4184" y="50256"/>
                  <a:pt x="4548" y="50142"/>
                </a:cubicBezTo>
                <a:lnTo>
                  <a:pt x="4548" y="50142"/>
                </a:lnTo>
                <a:cubicBezTo>
                  <a:pt x="4412" y="50415"/>
                  <a:pt x="4366" y="50597"/>
                  <a:pt x="4275" y="50756"/>
                </a:cubicBezTo>
                <a:lnTo>
                  <a:pt x="3297" y="51211"/>
                </a:lnTo>
                <a:cubicBezTo>
                  <a:pt x="3206" y="51166"/>
                  <a:pt x="3115" y="51143"/>
                  <a:pt x="3002" y="51097"/>
                </a:cubicBezTo>
                <a:cubicBezTo>
                  <a:pt x="2661" y="51234"/>
                  <a:pt x="2319" y="51393"/>
                  <a:pt x="1956" y="51552"/>
                </a:cubicBezTo>
                <a:cubicBezTo>
                  <a:pt x="1933" y="51575"/>
                  <a:pt x="1933" y="51643"/>
                  <a:pt x="1910" y="51666"/>
                </a:cubicBezTo>
                <a:cubicBezTo>
                  <a:pt x="2319" y="51848"/>
                  <a:pt x="2729" y="52007"/>
                  <a:pt x="3161" y="52166"/>
                </a:cubicBezTo>
                <a:lnTo>
                  <a:pt x="4116" y="51734"/>
                </a:lnTo>
                <a:cubicBezTo>
                  <a:pt x="4252" y="51780"/>
                  <a:pt x="4389" y="51802"/>
                  <a:pt x="4525" y="51848"/>
                </a:cubicBezTo>
                <a:cubicBezTo>
                  <a:pt x="5003" y="51643"/>
                  <a:pt x="5480" y="51416"/>
                  <a:pt x="5958" y="51211"/>
                </a:cubicBezTo>
                <a:cubicBezTo>
                  <a:pt x="6117" y="51257"/>
                  <a:pt x="6231" y="51279"/>
                  <a:pt x="6367" y="51325"/>
                </a:cubicBezTo>
                <a:lnTo>
                  <a:pt x="7163" y="50961"/>
                </a:lnTo>
                <a:cubicBezTo>
                  <a:pt x="7686" y="51166"/>
                  <a:pt x="8095" y="51325"/>
                  <a:pt x="8505" y="51484"/>
                </a:cubicBezTo>
                <a:cubicBezTo>
                  <a:pt x="8437" y="51620"/>
                  <a:pt x="8209" y="51666"/>
                  <a:pt x="8095" y="51893"/>
                </a:cubicBezTo>
                <a:cubicBezTo>
                  <a:pt x="8027" y="52098"/>
                  <a:pt x="7709" y="52189"/>
                  <a:pt x="7527" y="52325"/>
                </a:cubicBezTo>
                <a:cubicBezTo>
                  <a:pt x="7572" y="52462"/>
                  <a:pt x="7595" y="52553"/>
                  <a:pt x="7641" y="52666"/>
                </a:cubicBezTo>
                <a:cubicBezTo>
                  <a:pt x="7914" y="52757"/>
                  <a:pt x="8209" y="52848"/>
                  <a:pt x="8618" y="52962"/>
                </a:cubicBezTo>
                <a:lnTo>
                  <a:pt x="9574" y="52553"/>
                </a:lnTo>
                <a:cubicBezTo>
                  <a:pt x="9654" y="52634"/>
                  <a:pt x="9733" y="52662"/>
                  <a:pt x="9809" y="52662"/>
                </a:cubicBezTo>
                <a:cubicBezTo>
                  <a:pt x="9992" y="52662"/>
                  <a:pt x="10165" y="52501"/>
                  <a:pt x="10341" y="52501"/>
                </a:cubicBezTo>
                <a:cubicBezTo>
                  <a:pt x="10403" y="52501"/>
                  <a:pt x="10465" y="52521"/>
                  <a:pt x="10529" y="52576"/>
                </a:cubicBezTo>
                <a:cubicBezTo>
                  <a:pt x="10460" y="52735"/>
                  <a:pt x="10392" y="52894"/>
                  <a:pt x="10324" y="53076"/>
                </a:cubicBezTo>
                <a:cubicBezTo>
                  <a:pt x="10232" y="52995"/>
                  <a:pt x="10140" y="52966"/>
                  <a:pt x="10048" y="52966"/>
                </a:cubicBezTo>
                <a:cubicBezTo>
                  <a:pt x="9837" y="52966"/>
                  <a:pt x="9627" y="53116"/>
                  <a:pt x="9423" y="53116"/>
                </a:cubicBezTo>
                <a:cubicBezTo>
                  <a:pt x="9343" y="53116"/>
                  <a:pt x="9265" y="53093"/>
                  <a:pt x="9187" y="53030"/>
                </a:cubicBezTo>
                <a:lnTo>
                  <a:pt x="8209" y="53440"/>
                </a:lnTo>
                <a:cubicBezTo>
                  <a:pt x="8164" y="53440"/>
                  <a:pt x="8141" y="53485"/>
                  <a:pt x="8118" y="53531"/>
                </a:cubicBezTo>
                <a:cubicBezTo>
                  <a:pt x="8073" y="53690"/>
                  <a:pt x="8004" y="53849"/>
                  <a:pt x="7959" y="53985"/>
                </a:cubicBezTo>
                <a:lnTo>
                  <a:pt x="8141" y="54395"/>
                </a:lnTo>
                <a:cubicBezTo>
                  <a:pt x="8505" y="54554"/>
                  <a:pt x="8778" y="54690"/>
                  <a:pt x="9028" y="54827"/>
                </a:cubicBezTo>
                <a:cubicBezTo>
                  <a:pt x="9140" y="54715"/>
                  <a:pt x="9099" y="54496"/>
                  <a:pt x="9243" y="54496"/>
                </a:cubicBezTo>
                <a:cubicBezTo>
                  <a:pt x="9275" y="54496"/>
                  <a:pt x="9316" y="54507"/>
                  <a:pt x="9369" y="54531"/>
                </a:cubicBezTo>
                <a:lnTo>
                  <a:pt x="9710" y="55282"/>
                </a:lnTo>
                <a:cubicBezTo>
                  <a:pt x="9896" y="55282"/>
                  <a:pt x="10056" y="55445"/>
                  <a:pt x="10239" y="55445"/>
                </a:cubicBezTo>
                <a:cubicBezTo>
                  <a:pt x="10302" y="55445"/>
                  <a:pt x="10367" y="55425"/>
                  <a:pt x="10438" y="55373"/>
                </a:cubicBezTo>
                <a:cubicBezTo>
                  <a:pt x="10529" y="55425"/>
                  <a:pt x="10625" y="55439"/>
                  <a:pt x="10724" y="55439"/>
                </a:cubicBezTo>
                <a:cubicBezTo>
                  <a:pt x="10855" y="55439"/>
                  <a:pt x="10989" y="55413"/>
                  <a:pt x="11118" y="55413"/>
                </a:cubicBezTo>
                <a:cubicBezTo>
                  <a:pt x="11231" y="55413"/>
                  <a:pt x="11340" y="55433"/>
                  <a:pt x="11438" y="55509"/>
                </a:cubicBezTo>
                <a:cubicBezTo>
                  <a:pt x="11506" y="55554"/>
                  <a:pt x="11552" y="55600"/>
                  <a:pt x="11597" y="55645"/>
                </a:cubicBezTo>
                <a:cubicBezTo>
                  <a:pt x="11461" y="55873"/>
                  <a:pt x="11234" y="55896"/>
                  <a:pt x="11029" y="55964"/>
                </a:cubicBezTo>
                <a:cubicBezTo>
                  <a:pt x="10943" y="55964"/>
                  <a:pt x="10848" y="55865"/>
                  <a:pt x="10767" y="55865"/>
                </a:cubicBezTo>
                <a:cubicBezTo>
                  <a:pt x="10719" y="55865"/>
                  <a:pt x="10676" y="55899"/>
                  <a:pt x="10642" y="56009"/>
                </a:cubicBezTo>
                <a:lnTo>
                  <a:pt x="10915" y="56623"/>
                </a:lnTo>
                <a:cubicBezTo>
                  <a:pt x="10779" y="56737"/>
                  <a:pt x="10551" y="56714"/>
                  <a:pt x="10483" y="56942"/>
                </a:cubicBezTo>
                <a:lnTo>
                  <a:pt x="10733" y="57487"/>
                </a:lnTo>
                <a:cubicBezTo>
                  <a:pt x="11347" y="57487"/>
                  <a:pt x="11916" y="57510"/>
                  <a:pt x="12484" y="57533"/>
                </a:cubicBezTo>
                <a:cubicBezTo>
                  <a:pt x="12712" y="57760"/>
                  <a:pt x="12484" y="57965"/>
                  <a:pt x="12507" y="58147"/>
                </a:cubicBezTo>
                <a:cubicBezTo>
                  <a:pt x="12757" y="58170"/>
                  <a:pt x="13007" y="58170"/>
                  <a:pt x="13326" y="58192"/>
                </a:cubicBezTo>
                <a:lnTo>
                  <a:pt x="13985" y="57897"/>
                </a:lnTo>
                <a:cubicBezTo>
                  <a:pt x="14031" y="57783"/>
                  <a:pt x="14076" y="57647"/>
                  <a:pt x="14122" y="57556"/>
                </a:cubicBezTo>
                <a:lnTo>
                  <a:pt x="14849" y="57237"/>
                </a:lnTo>
                <a:cubicBezTo>
                  <a:pt x="15008" y="57260"/>
                  <a:pt x="15122" y="57328"/>
                  <a:pt x="15258" y="57328"/>
                </a:cubicBezTo>
                <a:cubicBezTo>
                  <a:pt x="15372" y="57305"/>
                  <a:pt x="15486" y="57192"/>
                  <a:pt x="15622" y="57169"/>
                </a:cubicBezTo>
                <a:cubicBezTo>
                  <a:pt x="15736" y="57169"/>
                  <a:pt x="15872" y="57237"/>
                  <a:pt x="16009" y="57237"/>
                </a:cubicBezTo>
                <a:cubicBezTo>
                  <a:pt x="16123" y="57214"/>
                  <a:pt x="16214" y="57146"/>
                  <a:pt x="16327" y="57078"/>
                </a:cubicBezTo>
                <a:cubicBezTo>
                  <a:pt x="16350" y="57078"/>
                  <a:pt x="16350" y="57010"/>
                  <a:pt x="16373" y="56942"/>
                </a:cubicBezTo>
                <a:cubicBezTo>
                  <a:pt x="15668" y="56737"/>
                  <a:pt x="14940" y="56828"/>
                  <a:pt x="14235" y="56782"/>
                </a:cubicBezTo>
                <a:cubicBezTo>
                  <a:pt x="14190" y="56714"/>
                  <a:pt x="14144" y="56623"/>
                  <a:pt x="14122" y="56555"/>
                </a:cubicBezTo>
                <a:cubicBezTo>
                  <a:pt x="14099" y="56510"/>
                  <a:pt x="14122" y="56464"/>
                  <a:pt x="14144" y="56396"/>
                </a:cubicBezTo>
                <a:lnTo>
                  <a:pt x="15691" y="55691"/>
                </a:lnTo>
                <a:cubicBezTo>
                  <a:pt x="15782" y="55736"/>
                  <a:pt x="15850" y="55759"/>
                  <a:pt x="16009" y="55827"/>
                </a:cubicBezTo>
                <a:lnTo>
                  <a:pt x="16964" y="55395"/>
                </a:lnTo>
                <a:cubicBezTo>
                  <a:pt x="17257" y="55454"/>
                  <a:pt x="17450" y="55614"/>
                  <a:pt x="17686" y="55614"/>
                </a:cubicBezTo>
                <a:cubicBezTo>
                  <a:pt x="17725" y="55614"/>
                  <a:pt x="17764" y="55609"/>
                  <a:pt x="17805" y="55600"/>
                </a:cubicBezTo>
                <a:cubicBezTo>
                  <a:pt x="18101" y="55418"/>
                  <a:pt x="18056" y="55054"/>
                  <a:pt x="18260" y="54781"/>
                </a:cubicBezTo>
                <a:cubicBezTo>
                  <a:pt x="18351" y="54781"/>
                  <a:pt x="18488" y="54759"/>
                  <a:pt x="18601" y="54736"/>
                </a:cubicBezTo>
                <a:lnTo>
                  <a:pt x="18601" y="54736"/>
                </a:lnTo>
                <a:cubicBezTo>
                  <a:pt x="18624" y="55009"/>
                  <a:pt x="18260" y="55282"/>
                  <a:pt x="18783" y="55441"/>
                </a:cubicBezTo>
                <a:lnTo>
                  <a:pt x="20011" y="54895"/>
                </a:lnTo>
                <a:cubicBezTo>
                  <a:pt x="20170" y="54963"/>
                  <a:pt x="20239" y="54986"/>
                  <a:pt x="20307" y="55009"/>
                </a:cubicBezTo>
                <a:cubicBezTo>
                  <a:pt x="20514" y="54967"/>
                  <a:pt x="20702" y="54869"/>
                  <a:pt x="20889" y="54869"/>
                </a:cubicBezTo>
                <a:cubicBezTo>
                  <a:pt x="20907" y="54869"/>
                  <a:pt x="20925" y="54870"/>
                  <a:pt x="20943" y="54872"/>
                </a:cubicBezTo>
                <a:cubicBezTo>
                  <a:pt x="21376" y="54918"/>
                  <a:pt x="21808" y="54850"/>
                  <a:pt x="22058" y="55031"/>
                </a:cubicBezTo>
                <a:cubicBezTo>
                  <a:pt x="22106" y="55037"/>
                  <a:pt x="22150" y="55040"/>
                  <a:pt x="22192" y="55040"/>
                </a:cubicBezTo>
                <a:cubicBezTo>
                  <a:pt x="22616" y="55040"/>
                  <a:pt x="22686" y="54738"/>
                  <a:pt x="22831" y="54531"/>
                </a:cubicBezTo>
                <a:lnTo>
                  <a:pt x="23809" y="54099"/>
                </a:lnTo>
                <a:cubicBezTo>
                  <a:pt x="23877" y="54167"/>
                  <a:pt x="23945" y="54236"/>
                  <a:pt x="24013" y="54281"/>
                </a:cubicBezTo>
                <a:cubicBezTo>
                  <a:pt x="23877" y="54395"/>
                  <a:pt x="23650" y="54349"/>
                  <a:pt x="23581" y="54599"/>
                </a:cubicBezTo>
                <a:lnTo>
                  <a:pt x="23968" y="55418"/>
                </a:lnTo>
                <a:cubicBezTo>
                  <a:pt x="24218" y="55350"/>
                  <a:pt x="24468" y="55282"/>
                  <a:pt x="24741" y="55213"/>
                </a:cubicBezTo>
                <a:lnTo>
                  <a:pt x="25264" y="56373"/>
                </a:lnTo>
                <a:cubicBezTo>
                  <a:pt x="25810" y="56100"/>
                  <a:pt x="26356" y="55918"/>
                  <a:pt x="26856" y="55623"/>
                </a:cubicBezTo>
                <a:cubicBezTo>
                  <a:pt x="26879" y="55600"/>
                  <a:pt x="26879" y="55554"/>
                  <a:pt x="26901" y="55509"/>
                </a:cubicBezTo>
                <a:cubicBezTo>
                  <a:pt x="26856" y="55418"/>
                  <a:pt x="26833" y="55350"/>
                  <a:pt x="26788" y="55236"/>
                </a:cubicBezTo>
                <a:cubicBezTo>
                  <a:pt x="26515" y="55145"/>
                  <a:pt x="26219" y="55031"/>
                  <a:pt x="25901" y="54940"/>
                </a:cubicBezTo>
                <a:cubicBezTo>
                  <a:pt x="25787" y="55036"/>
                  <a:pt x="25816" y="55370"/>
                  <a:pt x="25589" y="55370"/>
                </a:cubicBezTo>
                <a:cubicBezTo>
                  <a:pt x="25544" y="55370"/>
                  <a:pt x="25490" y="55357"/>
                  <a:pt x="25423" y="55327"/>
                </a:cubicBezTo>
                <a:cubicBezTo>
                  <a:pt x="25173" y="55145"/>
                  <a:pt x="25264" y="54940"/>
                  <a:pt x="25378" y="54713"/>
                </a:cubicBezTo>
                <a:cubicBezTo>
                  <a:pt x="25150" y="54531"/>
                  <a:pt x="24787" y="54599"/>
                  <a:pt x="24605" y="54304"/>
                </a:cubicBezTo>
                <a:lnTo>
                  <a:pt x="25332" y="53985"/>
                </a:lnTo>
                <a:lnTo>
                  <a:pt x="25173" y="53622"/>
                </a:lnTo>
                <a:cubicBezTo>
                  <a:pt x="25035" y="53578"/>
                  <a:pt x="24892" y="53568"/>
                  <a:pt x="24745" y="53568"/>
                </a:cubicBezTo>
                <a:cubicBezTo>
                  <a:pt x="24637" y="53568"/>
                  <a:pt x="24527" y="53573"/>
                  <a:pt x="24415" y="53573"/>
                </a:cubicBezTo>
                <a:cubicBezTo>
                  <a:pt x="24128" y="53573"/>
                  <a:pt x="23832" y="53540"/>
                  <a:pt x="23536" y="53303"/>
                </a:cubicBezTo>
                <a:lnTo>
                  <a:pt x="24787" y="52757"/>
                </a:lnTo>
                <a:cubicBezTo>
                  <a:pt x="24752" y="52637"/>
                  <a:pt x="24679" y="52582"/>
                  <a:pt x="24586" y="52582"/>
                </a:cubicBezTo>
                <a:cubicBezTo>
                  <a:pt x="24556" y="52582"/>
                  <a:pt x="24524" y="52587"/>
                  <a:pt x="24491" y="52598"/>
                </a:cubicBezTo>
                <a:cubicBezTo>
                  <a:pt x="24342" y="52631"/>
                  <a:pt x="24217" y="52749"/>
                  <a:pt x="24064" y="52749"/>
                </a:cubicBezTo>
                <a:cubicBezTo>
                  <a:pt x="24006" y="52749"/>
                  <a:pt x="23945" y="52733"/>
                  <a:pt x="23877" y="52689"/>
                </a:cubicBezTo>
                <a:cubicBezTo>
                  <a:pt x="23991" y="52576"/>
                  <a:pt x="24150" y="52485"/>
                  <a:pt x="24218" y="52348"/>
                </a:cubicBezTo>
                <a:cubicBezTo>
                  <a:pt x="24309" y="52212"/>
                  <a:pt x="24332" y="52030"/>
                  <a:pt x="24559" y="51984"/>
                </a:cubicBezTo>
                <a:cubicBezTo>
                  <a:pt x="24923" y="51984"/>
                  <a:pt x="25128" y="52257"/>
                  <a:pt x="25401" y="52462"/>
                </a:cubicBezTo>
                <a:cubicBezTo>
                  <a:pt x="25969" y="52234"/>
                  <a:pt x="25969" y="52234"/>
                  <a:pt x="26196" y="51893"/>
                </a:cubicBezTo>
                <a:lnTo>
                  <a:pt x="26196" y="51893"/>
                </a:lnTo>
                <a:cubicBezTo>
                  <a:pt x="26037" y="51939"/>
                  <a:pt x="25924" y="51984"/>
                  <a:pt x="25787" y="52007"/>
                </a:cubicBezTo>
                <a:cubicBezTo>
                  <a:pt x="25698" y="52022"/>
                  <a:pt x="25610" y="52113"/>
                  <a:pt x="25521" y="52113"/>
                </a:cubicBezTo>
                <a:cubicBezTo>
                  <a:pt x="25473" y="52113"/>
                  <a:pt x="25426" y="52087"/>
                  <a:pt x="25378" y="52007"/>
                </a:cubicBezTo>
                <a:cubicBezTo>
                  <a:pt x="25446" y="51939"/>
                  <a:pt x="25491" y="51848"/>
                  <a:pt x="25560" y="51825"/>
                </a:cubicBezTo>
                <a:cubicBezTo>
                  <a:pt x="25774" y="51739"/>
                  <a:pt x="25968" y="51573"/>
                  <a:pt x="26237" y="51573"/>
                </a:cubicBezTo>
                <a:cubicBezTo>
                  <a:pt x="26253" y="51573"/>
                  <a:pt x="26270" y="51574"/>
                  <a:pt x="26287" y="51575"/>
                </a:cubicBezTo>
                <a:cubicBezTo>
                  <a:pt x="26356" y="51620"/>
                  <a:pt x="26447" y="51643"/>
                  <a:pt x="26515" y="51689"/>
                </a:cubicBezTo>
                <a:lnTo>
                  <a:pt x="27447" y="51257"/>
                </a:lnTo>
                <a:cubicBezTo>
                  <a:pt x="27652" y="51279"/>
                  <a:pt x="27811" y="51302"/>
                  <a:pt x="27970" y="51325"/>
                </a:cubicBezTo>
                <a:cubicBezTo>
                  <a:pt x="28040" y="51408"/>
                  <a:pt x="28092" y="51492"/>
                  <a:pt x="28149" y="51492"/>
                </a:cubicBezTo>
                <a:cubicBezTo>
                  <a:pt x="28184" y="51492"/>
                  <a:pt x="28222" y="51458"/>
                  <a:pt x="28266" y="51370"/>
                </a:cubicBezTo>
                <a:cubicBezTo>
                  <a:pt x="28175" y="51348"/>
                  <a:pt x="28107" y="51325"/>
                  <a:pt x="27970" y="51279"/>
                </a:cubicBezTo>
                <a:cubicBezTo>
                  <a:pt x="27834" y="50961"/>
                  <a:pt x="28311" y="50984"/>
                  <a:pt x="28311" y="50711"/>
                </a:cubicBezTo>
                <a:cubicBezTo>
                  <a:pt x="28334" y="50483"/>
                  <a:pt x="28561" y="50483"/>
                  <a:pt x="28721" y="50415"/>
                </a:cubicBezTo>
                <a:cubicBezTo>
                  <a:pt x="28789" y="50370"/>
                  <a:pt x="28880" y="50370"/>
                  <a:pt x="28993" y="50370"/>
                </a:cubicBezTo>
                <a:cubicBezTo>
                  <a:pt x="29039" y="50461"/>
                  <a:pt x="29130" y="50574"/>
                  <a:pt x="29130" y="50688"/>
                </a:cubicBezTo>
                <a:cubicBezTo>
                  <a:pt x="29130" y="50802"/>
                  <a:pt x="29062" y="50938"/>
                  <a:pt x="29039" y="51075"/>
                </a:cubicBezTo>
                <a:cubicBezTo>
                  <a:pt x="29039" y="51188"/>
                  <a:pt x="29062" y="51302"/>
                  <a:pt x="29084" y="51416"/>
                </a:cubicBezTo>
                <a:lnTo>
                  <a:pt x="27834" y="51962"/>
                </a:lnTo>
                <a:cubicBezTo>
                  <a:pt x="27697" y="51916"/>
                  <a:pt x="27584" y="51893"/>
                  <a:pt x="27447" y="51848"/>
                </a:cubicBezTo>
                <a:cubicBezTo>
                  <a:pt x="27265" y="51984"/>
                  <a:pt x="26992" y="51939"/>
                  <a:pt x="26924" y="52234"/>
                </a:cubicBezTo>
                <a:cubicBezTo>
                  <a:pt x="27038" y="52280"/>
                  <a:pt x="27151" y="52325"/>
                  <a:pt x="27174" y="52348"/>
                </a:cubicBezTo>
                <a:cubicBezTo>
                  <a:pt x="27470" y="52598"/>
                  <a:pt x="27424" y="52985"/>
                  <a:pt x="27788" y="53190"/>
                </a:cubicBezTo>
                <a:lnTo>
                  <a:pt x="29016" y="52621"/>
                </a:lnTo>
                <a:cubicBezTo>
                  <a:pt x="29175" y="52689"/>
                  <a:pt x="29244" y="52712"/>
                  <a:pt x="29335" y="52757"/>
                </a:cubicBezTo>
                <a:cubicBezTo>
                  <a:pt x="29630" y="52644"/>
                  <a:pt x="29926" y="52576"/>
                  <a:pt x="30130" y="52348"/>
                </a:cubicBezTo>
                <a:cubicBezTo>
                  <a:pt x="30176" y="52257"/>
                  <a:pt x="30199" y="52166"/>
                  <a:pt x="30244" y="52075"/>
                </a:cubicBezTo>
                <a:lnTo>
                  <a:pt x="30722" y="51871"/>
                </a:lnTo>
                <a:cubicBezTo>
                  <a:pt x="30767" y="51734"/>
                  <a:pt x="30813" y="51620"/>
                  <a:pt x="30881" y="51484"/>
                </a:cubicBezTo>
                <a:cubicBezTo>
                  <a:pt x="31124" y="51423"/>
                  <a:pt x="31349" y="51200"/>
                  <a:pt x="31620" y="51200"/>
                </a:cubicBezTo>
                <a:cubicBezTo>
                  <a:pt x="31653" y="51200"/>
                  <a:pt x="31687" y="51204"/>
                  <a:pt x="31722" y="51211"/>
                </a:cubicBezTo>
                <a:cubicBezTo>
                  <a:pt x="31836" y="51348"/>
                  <a:pt x="31950" y="51461"/>
                  <a:pt x="32063" y="51598"/>
                </a:cubicBezTo>
                <a:cubicBezTo>
                  <a:pt x="32200" y="51461"/>
                  <a:pt x="32291" y="51393"/>
                  <a:pt x="32404" y="51279"/>
                </a:cubicBezTo>
                <a:cubicBezTo>
                  <a:pt x="32245" y="51211"/>
                  <a:pt x="32132" y="51166"/>
                  <a:pt x="32018" y="51120"/>
                </a:cubicBezTo>
                <a:cubicBezTo>
                  <a:pt x="32132" y="50688"/>
                  <a:pt x="32814" y="50893"/>
                  <a:pt x="32882" y="50393"/>
                </a:cubicBezTo>
                <a:cubicBezTo>
                  <a:pt x="32814" y="50302"/>
                  <a:pt x="32746" y="50211"/>
                  <a:pt x="32677" y="50142"/>
                </a:cubicBezTo>
                <a:cubicBezTo>
                  <a:pt x="32663" y="50140"/>
                  <a:pt x="32648" y="50139"/>
                  <a:pt x="32634" y="50139"/>
                </a:cubicBezTo>
                <a:cubicBezTo>
                  <a:pt x="32447" y="50139"/>
                  <a:pt x="32302" y="50338"/>
                  <a:pt x="32141" y="50338"/>
                </a:cubicBezTo>
                <a:cubicBezTo>
                  <a:pt x="32087" y="50338"/>
                  <a:pt x="32032" y="50315"/>
                  <a:pt x="31972" y="50256"/>
                </a:cubicBezTo>
                <a:cubicBezTo>
                  <a:pt x="32041" y="50074"/>
                  <a:pt x="32086" y="49915"/>
                  <a:pt x="32132" y="49756"/>
                </a:cubicBezTo>
                <a:cubicBezTo>
                  <a:pt x="32177" y="49756"/>
                  <a:pt x="32245" y="49779"/>
                  <a:pt x="32291" y="49801"/>
                </a:cubicBezTo>
                <a:cubicBezTo>
                  <a:pt x="32313" y="49824"/>
                  <a:pt x="32336" y="49824"/>
                  <a:pt x="32336" y="49847"/>
                </a:cubicBezTo>
                <a:cubicBezTo>
                  <a:pt x="32495" y="49938"/>
                  <a:pt x="32677" y="50051"/>
                  <a:pt x="32836" y="50051"/>
                </a:cubicBezTo>
                <a:cubicBezTo>
                  <a:pt x="33000" y="50051"/>
                  <a:pt x="33193" y="50217"/>
                  <a:pt x="33364" y="50217"/>
                </a:cubicBezTo>
                <a:cubicBezTo>
                  <a:pt x="33454" y="50217"/>
                  <a:pt x="33539" y="50170"/>
                  <a:pt x="33610" y="50029"/>
                </a:cubicBezTo>
                <a:cubicBezTo>
                  <a:pt x="33610" y="50017"/>
                  <a:pt x="33627" y="50012"/>
                  <a:pt x="33649" y="50012"/>
                </a:cubicBezTo>
                <a:cubicBezTo>
                  <a:pt x="33672" y="50012"/>
                  <a:pt x="33701" y="50017"/>
                  <a:pt x="33723" y="50029"/>
                </a:cubicBezTo>
                <a:cubicBezTo>
                  <a:pt x="33951" y="50097"/>
                  <a:pt x="34178" y="50211"/>
                  <a:pt x="34428" y="50279"/>
                </a:cubicBezTo>
                <a:cubicBezTo>
                  <a:pt x="34519" y="50302"/>
                  <a:pt x="34633" y="50302"/>
                  <a:pt x="34724" y="50302"/>
                </a:cubicBezTo>
                <a:cubicBezTo>
                  <a:pt x="34792" y="50279"/>
                  <a:pt x="34838" y="50279"/>
                  <a:pt x="34906" y="50256"/>
                </a:cubicBezTo>
                <a:lnTo>
                  <a:pt x="35042" y="50552"/>
                </a:lnTo>
                <a:cubicBezTo>
                  <a:pt x="35224" y="50415"/>
                  <a:pt x="35338" y="50347"/>
                  <a:pt x="35474" y="50233"/>
                </a:cubicBezTo>
                <a:cubicBezTo>
                  <a:pt x="35452" y="50211"/>
                  <a:pt x="35429" y="50165"/>
                  <a:pt x="35406" y="50142"/>
                </a:cubicBezTo>
                <a:cubicBezTo>
                  <a:pt x="35429" y="50097"/>
                  <a:pt x="35474" y="50051"/>
                  <a:pt x="35497" y="50006"/>
                </a:cubicBezTo>
                <a:lnTo>
                  <a:pt x="35770" y="50029"/>
                </a:lnTo>
                <a:cubicBezTo>
                  <a:pt x="35793" y="49915"/>
                  <a:pt x="35770" y="49779"/>
                  <a:pt x="35838" y="49688"/>
                </a:cubicBezTo>
                <a:cubicBezTo>
                  <a:pt x="35975" y="49528"/>
                  <a:pt x="35997" y="49369"/>
                  <a:pt x="35929" y="49210"/>
                </a:cubicBezTo>
                <a:cubicBezTo>
                  <a:pt x="35952" y="49210"/>
                  <a:pt x="35975" y="49187"/>
                  <a:pt x="36020" y="49187"/>
                </a:cubicBezTo>
                <a:cubicBezTo>
                  <a:pt x="36043" y="49165"/>
                  <a:pt x="36043" y="49096"/>
                  <a:pt x="36066" y="49005"/>
                </a:cubicBezTo>
                <a:cubicBezTo>
                  <a:pt x="36009" y="48971"/>
                  <a:pt x="35958" y="48960"/>
                  <a:pt x="35909" y="48960"/>
                </a:cubicBezTo>
                <a:cubicBezTo>
                  <a:pt x="35861" y="48960"/>
                  <a:pt x="35815" y="48971"/>
                  <a:pt x="35770" y="48983"/>
                </a:cubicBezTo>
                <a:cubicBezTo>
                  <a:pt x="35747" y="48983"/>
                  <a:pt x="35747" y="48983"/>
                  <a:pt x="35747" y="48960"/>
                </a:cubicBezTo>
                <a:cubicBezTo>
                  <a:pt x="35702" y="48937"/>
                  <a:pt x="35656" y="48869"/>
                  <a:pt x="35633" y="48801"/>
                </a:cubicBezTo>
                <a:cubicBezTo>
                  <a:pt x="35633" y="48710"/>
                  <a:pt x="35633" y="48596"/>
                  <a:pt x="35633" y="48482"/>
                </a:cubicBezTo>
                <a:lnTo>
                  <a:pt x="35702" y="48460"/>
                </a:lnTo>
                <a:cubicBezTo>
                  <a:pt x="35793" y="48505"/>
                  <a:pt x="35906" y="48551"/>
                  <a:pt x="35997" y="48619"/>
                </a:cubicBezTo>
                <a:cubicBezTo>
                  <a:pt x="36066" y="48664"/>
                  <a:pt x="36088" y="48778"/>
                  <a:pt x="36134" y="48869"/>
                </a:cubicBezTo>
                <a:cubicBezTo>
                  <a:pt x="36452" y="48642"/>
                  <a:pt x="36520" y="48573"/>
                  <a:pt x="36429" y="48369"/>
                </a:cubicBezTo>
                <a:lnTo>
                  <a:pt x="36975" y="48119"/>
                </a:lnTo>
                <a:cubicBezTo>
                  <a:pt x="36998" y="48141"/>
                  <a:pt x="37021" y="48141"/>
                  <a:pt x="37021" y="48141"/>
                </a:cubicBezTo>
                <a:cubicBezTo>
                  <a:pt x="37306" y="48170"/>
                  <a:pt x="37592" y="48243"/>
                  <a:pt x="37866" y="48243"/>
                </a:cubicBezTo>
                <a:cubicBezTo>
                  <a:pt x="38029" y="48243"/>
                  <a:pt x="38187" y="48217"/>
                  <a:pt x="38340" y="48141"/>
                </a:cubicBezTo>
                <a:cubicBezTo>
                  <a:pt x="38467" y="48226"/>
                  <a:pt x="38595" y="48371"/>
                  <a:pt x="38685" y="48371"/>
                </a:cubicBezTo>
                <a:cubicBezTo>
                  <a:pt x="38691" y="48371"/>
                  <a:pt x="38697" y="48370"/>
                  <a:pt x="38703" y="48369"/>
                </a:cubicBezTo>
                <a:cubicBezTo>
                  <a:pt x="38999" y="48323"/>
                  <a:pt x="39272" y="48187"/>
                  <a:pt x="39545" y="48073"/>
                </a:cubicBezTo>
                <a:cubicBezTo>
                  <a:pt x="39727" y="48141"/>
                  <a:pt x="39886" y="48187"/>
                  <a:pt x="40045" y="48255"/>
                </a:cubicBezTo>
                <a:cubicBezTo>
                  <a:pt x="40331" y="48350"/>
                  <a:pt x="40611" y="48415"/>
                  <a:pt x="40882" y="48415"/>
                </a:cubicBezTo>
                <a:cubicBezTo>
                  <a:pt x="41127" y="48415"/>
                  <a:pt x="41364" y="48362"/>
                  <a:pt x="41591" y="48232"/>
                </a:cubicBezTo>
                <a:cubicBezTo>
                  <a:pt x="41650" y="48252"/>
                  <a:pt x="41709" y="48305"/>
                  <a:pt x="41767" y="48305"/>
                </a:cubicBezTo>
                <a:cubicBezTo>
                  <a:pt x="41777" y="48305"/>
                  <a:pt x="41786" y="48304"/>
                  <a:pt x="41796" y="48300"/>
                </a:cubicBezTo>
                <a:cubicBezTo>
                  <a:pt x="42137" y="48232"/>
                  <a:pt x="42478" y="48119"/>
                  <a:pt x="42842" y="48028"/>
                </a:cubicBezTo>
                <a:lnTo>
                  <a:pt x="43388" y="47982"/>
                </a:lnTo>
                <a:lnTo>
                  <a:pt x="43388" y="47982"/>
                </a:lnTo>
                <a:cubicBezTo>
                  <a:pt x="43388" y="48005"/>
                  <a:pt x="43365" y="48028"/>
                  <a:pt x="43342" y="48050"/>
                </a:cubicBezTo>
                <a:lnTo>
                  <a:pt x="43524" y="48437"/>
                </a:lnTo>
                <a:cubicBezTo>
                  <a:pt x="43774" y="48391"/>
                  <a:pt x="43911" y="48232"/>
                  <a:pt x="44093" y="48209"/>
                </a:cubicBezTo>
                <a:cubicBezTo>
                  <a:pt x="44184" y="48278"/>
                  <a:pt x="44275" y="48346"/>
                  <a:pt x="44366" y="48391"/>
                </a:cubicBezTo>
                <a:cubicBezTo>
                  <a:pt x="44434" y="48551"/>
                  <a:pt x="44457" y="48801"/>
                  <a:pt x="44707" y="48801"/>
                </a:cubicBezTo>
                <a:cubicBezTo>
                  <a:pt x="44866" y="48801"/>
                  <a:pt x="44934" y="48710"/>
                  <a:pt x="44980" y="48596"/>
                </a:cubicBezTo>
                <a:cubicBezTo>
                  <a:pt x="45116" y="48619"/>
                  <a:pt x="45230" y="48642"/>
                  <a:pt x="45366" y="48664"/>
                </a:cubicBezTo>
                <a:cubicBezTo>
                  <a:pt x="45821" y="48710"/>
                  <a:pt x="46253" y="48687"/>
                  <a:pt x="46708" y="48710"/>
                </a:cubicBezTo>
                <a:cubicBezTo>
                  <a:pt x="47026" y="48710"/>
                  <a:pt x="47345" y="48687"/>
                  <a:pt x="47640" y="48664"/>
                </a:cubicBezTo>
                <a:cubicBezTo>
                  <a:pt x="47773" y="48664"/>
                  <a:pt x="47905" y="48610"/>
                  <a:pt x="48043" y="48610"/>
                </a:cubicBezTo>
                <a:cubicBezTo>
                  <a:pt x="48141" y="48610"/>
                  <a:pt x="48241" y="48638"/>
                  <a:pt x="48345" y="48732"/>
                </a:cubicBezTo>
                <a:cubicBezTo>
                  <a:pt x="48460" y="48857"/>
                  <a:pt x="48569" y="48901"/>
                  <a:pt x="48679" y="48901"/>
                </a:cubicBezTo>
                <a:cubicBezTo>
                  <a:pt x="48808" y="48901"/>
                  <a:pt x="48937" y="48840"/>
                  <a:pt x="49073" y="48778"/>
                </a:cubicBezTo>
                <a:lnTo>
                  <a:pt x="49437" y="48960"/>
                </a:lnTo>
                <a:lnTo>
                  <a:pt x="49960" y="48732"/>
                </a:lnTo>
                <a:lnTo>
                  <a:pt x="50778" y="48551"/>
                </a:lnTo>
                <a:cubicBezTo>
                  <a:pt x="50892" y="48573"/>
                  <a:pt x="51006" y="48596"/>
                  <a:pt x="51119" y="48596"/>
                </a:cubicBezTo>
                <a:cubicBezTo>
                  <a:pt x="51153" y="48603"/>
                  <a:pt x="51188" y="48605"/>
                  <a:pt x="51225" y="48605"/>
                </a:cubicBezTo>
                <a:cubicBezTo>
                  <a:pt x="51313" y="48605"/>
                  <a:pt x="51409" y="48589"/>
                  <a:pt x="51506" y="48573"/>
                </a:cubicBezTo>
                <a:cubicBezTo>
                  <a:pt x="51779" y="48528"/>
                  <a:pt x="52074" y="48482"/>
                  <a:pt x="52347" y="48437"/>
                </a:cubicBezTo>
                <a:cubicBezTo>
                  <a:pt x="52393" y="48528"/>
                  <a:pt x="52416" y="48642"/>
                  <a:pt x="52416" y="48755"/>
                </a:cubicBezTo>
                <a:cubicBezTo>
                  <a:pt x="52416" y="48755"/>
                  <a:pt x="52461" y="48755"/>
                  <a:pt x="52552" y="48801"/>
                </a:cubicBezTo>
                <a:cubicBezTo>
                  <a:pt x="52529" y="48687"/>
                  <a:pt x="52529" y="48551"/>
                  <a:pt x="52507" y="48437"/>
                </a:cubicBezTo>
                <a:cubicBezTo>
                  <a:pt x="52643" y="48414"/>
                  <a:pt x="52779" y="48414"/>
                  <a:pt x="52939" y="48391"/>
                </a:cubicBezTo>
                <a:cubicBezTo>
                  <a:pt x="53120" y="48369"/>
                  <a:pt x="53348" y="48369"/>
                  <a:pt x="53530" y="48323"/>
                </a:cubicBezTo>
                <a:cubicBezTo>
                  <a:pt x="53689" y="48300"/>
                  <a:pt x="53848" y="48209"/>
                  <a:pt x="53985" y="48141"/>
                </a:cubicBezTo>
                <a:lnTo>
                  <a:pt x="54053" y="48278"/>
                </a:lnTo>
                <a:lnTo>
                  <a:pt x="54098" y="48255"/>
                </a:lnTo>
                <a:lnTo>
                  <a:pt x="54462" y="48096"/>
                </a:lnTo>
                <a:cubicBezTo>
                  <a:pt x="54638" y="48057"/>
                  <a:pt x="54814" y="47950"/>
                  <a:pt x="54990" y="47950"/>
                </a:cubicBezTo>
                <a:cubicBezTo>
                  <a:pt x="55019" y="47950"/>
                  <a:pt x="55048" y="47953"/>
                  <a:pt x="55076" y="47959"/>
                </a:cubicBezTo>
                <a:cubicBezTo>
                  <a:pt x="55173" y="47982"/>
                  <a:pt x="55265" y="47992"/>
                  <a:pt x="55355" y="47992"/>
                </a:cubicBezTo>
                <a:cubicBezTo>
                  <a:pt x="55623" y="47992"/>
                  <a:pt x="55866" y="47902"/>
                  <a:pt x="56122" y="47800"/>
                </a:cubicBezTo>
                <a:cubicBezTo>
                  <a:pt x="56304" y="47709"/>
                  <a:pt x="56509" y="47618"/>
                  <a:pt x="56713" y="47550"/>
                </a:cubicBezTo>
                <a:cubicBezTo>
                  <a:pt x="56766" y="47537"/>
                  <a:pt x="56834" y="47524"/>
                  <a:pt x="56890" y="47524"/>
                </a:cubicBezTo>
                <a:cubicBezTo>
                  <a:pt x="56932" y="47524"/>
                  <a:pt x="56967" y="47531"/>
                  <a:pt x="56986" y="47550"/>
                </a:cubicBezTo>
                <a:cubicBezTo>
                  <a:pt x="57088" y="47651"/>
                  <a:pt x="57174" y="47693"/>
                  <a:pt x="57252" y="47693"/>
                </a:cubicBezTo>
                <a:cubicBezTo>
                  <a:pt x="57365" y="47693"/>
                  <a:pt x="57460" y="47603"/>
                  <a:pt x="57555" y="47482"/>
                </a:cubicBezTo>
                <a:cubicBezTo>
                  <a:pt x="57600" y="47436"/>
                  <a:pt x="57714" y="47391"/>
                  <a:pt x="57782" y="47368"/>
                </a:cubicBezTo>
                <a:cubicBezTo>
                  <a:pt x="58282" y="47232"/>
                  <a:pt x="58783" y="47072"/>
                  <a:pt x="59283" y="46936"/>
                </a:cubicBezTo>
                <a:cubicBezTo>
                  <a:pt x="59363" y="46913"/>
                  <a:pt x="59454" y="46908"/>
                  <a:pt x="59545" y="46908"/>
                </a:cubicBezTo>
                <a:cubicBezTo>
                  <a:pt x="59635" y="46908"/>
                  <a:pt x="59726" y="46913"/>
                  <a:pt x="59806" y="46913"/>
                </a:cubicBezTo>
                <a:cubicBezTo>
                  <a:pt x="59818" y="46917"/>
                  <a:pt x="59829" y="46919"/>
                  <a:pt x="59840" y="46919"/>
                </a:cubicBezTo>
                <a:cubicBezTo>
                  <a:pt x="59890" y="46919"/>
                  <a:pt x="59928" y="46878"/>
                  <a:pt x="59965" y="46822"/>
                </a:cubicBezTo>
                <a:lnTo>
                  <a:pt x="60124" y="46618"/>
                </a:lnTo>
                <a:lnTo>
                  <a:pt x="60261" y="46572"/>
                </a:lnTo>
                <a:cubicBezTo>
                  <a:pt x="61011" y="46277"/>
                  <a:pt x="61739" y="46004"/>
                  <a:pt x="62489" y="45754"/>
                </a:cubicBezTo>
                <a:lnTo>
                  <a:pt x="62694" y="45685"/>
                </a:lnTo>
                <a:lnTo>
                  <a:pt x="64718" y="44958"/>
                </a:lnTo>
                <a:cubicBezTo>
                  <a:pt x="64854" y="44980"/>
                  <a:pt x="64968" y="45003"/>
                  <a:pt x="65059" y="45003"/>
                </a:cubicBezTo>
                <a:cubicBezTo>
                  <a:pt x="65150" y="44912"/>
                  <a:pt x="65241" y="44821"/>
                  <a:pt x="65377" y="44708"/>
                </a:cubicBezTo>
                <a:cubicBezTo>
                  <a:pt x="65446" y="44912"/>
                  <a:pt x="65491" y="45026"/>
                  <a:pt x="65559" y="45208"/>
                </a:cubicBezTo>
                <a:cubicBezTo>
                  <a:pt x="65627" y="44958"/>
                  <a:pt x="65650" y="44753"/>
                  <a:pt x="65764" y="44639"/>
                </a:cubicBezTo>
                <a:cubicBezTo>
                  <a:pt x="65855" y="44526"/>
                  <a:pt x="66060" y="44548"/>
                  <a:pt x="66264" y="44526"/>
                </a:cubicBezTo>
                <a:cubicBezTo>
                  <a:pt x="66286" y="44376"/>
                  <a:pt x="66388" y="44205"/>
                  <a:pt x="66628" y="44205"/>
                </a:cubicBezTo>
                <a:cubicBezTo>
                  <a:pt x="66643" y="44205"/>
                  <a:pt x="66658" y="44206"/>
                  <a:pt x="66673" y="44207"/>
                </a:cubicBezTo>
                <a:cubicBezTo>
                  <a:pt x="66683" y="44210"/>
                  <a:pt x="66692" y="44212"/>
                  <a:pt x="66700" y="44212"/>
                </a:cubicBezTo>
                <a:cubicBezTo>
                  <a:pt x="66754" y="44212"/>
                  <a:pt x="66793" y="44156"/>
                  <a:pt x="66833" y="44116"/>
                </a:cubicBezTo>
                <a:lnTo>
                  <a:pt x="67401" y="43684"/>
                </a:lnTo>
                <a:cubicBezTo>
                  <a:pt x="67697" y="43548"/>
                  <a:pt x="68061" y="43639"/>
                  <a:pt x="68265" y="43298"/>
                </a:cubicBezTo>
                <a:cubicBezTo>
                  <a:pt x="68334" y="43229"/>
                  <a:pt x="68470" y="43207"/>
                  <a:pt x="68584" y="43207"/>
                </a:cubicBezTo>
                <a:cubicBezTo>
                  <a:pt x="68766" y="43207"/>
                  <a:pt x="68970" y="43229"/>
                  <a:pt x="69152" y="43252"/>
                </a:cubicBezTo>
                <a:cubicBezTo>
                  <a:pt x="69175" y="43161"/>
                  <a:pt x="69198" y="43070"/>
                  <a:pt x="69220" y="43025"/>
                </a:cubicBezTo>
                <a:cubicBezTo>
                  <a:pt x="69334" y="43070"/>
                  <a:pt x="69448" y="43116"/>
                  <a:pt x="69539" y="43161"/>
                </a:cubicBezTo>
                <a:cubicBezTo>
                  <a:pt x="69539" y="43025"/>
                  <a:pt x="69539" y="42911"/>
                  <a:pt x="69539" y="42775"/>
                </a:cubicBezTo>
                <a:cubicBezTo>
                  <a:pt x="69539" y="42752"/>
                  <a:pt x="69516" y="42706"/>
                  <a:pt x="69493" y="42661"/>
                </a:cubicBezTo>
                <a:cubicBezTo>
                  <a:pt x="69652" y="42661"/>
                  <a:pt x="69789" y="42684"/>
                  <a:pt x="69948" y="42684"/>
                </a:cubicBezTo>
                <a:cubicBezTo>
                  <a:pt x="69994" y="42684"/>
                  <a:pt x="70062" y="42684"/>
                  <a:pt x="70107" y="42638"/>
                </a:cubicBezTo>
                <a:cubicBezTo>
                  <a:pt x="70220" y="42497"/>
                  <a:pt x="70359" y="42435"/>
                  <a:pt x="70513" y="42435"/>
                </a:cubicBezTo>
                <a:cubicBezTo>
                  <a:pt x="70608" y="42435"/>
                  <a:pt x="70708" y="42458"/>
                  <a:pt x="70812" y="42502"/>
                </a:cubicBezTo>
                <a:cubicBezTo>
                  <a:pt x="71040" y="42138"/>
                  <a:pt x="71290" y="41797"/>
                  <a:pt x="71744" y="41774"/>
                </a:cubicBezTo>
                <a:lnTo>
                  <a:pt x="72177" y="41660"/>
                </a:lnTo>
                <a:cubicBezTo>
                  <a:pt x="72472" y="41365"/>
                  <a:pt x="72836" y="41228"/>
                  <a:pt x="73200" y="41115"/>
                </a:cubicBezTo>
                <a:cubicBezTo>
                  <a:pt x="73473" y="41069"/>
                  <a:pt x="73723" y="40978"/>
                  <a:pt x="73973" y="40887"/>
                </a:cubicBezTo>
                <a:cubicBezTo>
                  <a:pt x="74269" y="40796"/>
                  <a:pt x="74564" y="40705"/>
                  <a:pt x="74860" y="40592"/>
                </a:cubicBezTo>
                <a:cubicBezTo>
                  <a:pt x="74951" y="40569"/>
                  <a:pt x="75042" y="40455"/>
                  <a:pt x="75133" y="40387"/>
                </a:cubicBezTo>
                <a:cubicBezTo>
                  <a:pt x="75269" y="40364"/>
                  <a:pt x="75406" y="40364"/>
                  <a:pt x="75542" y="40341"/>
                </a:cubicBezTo>
                <a:cubicBezTo>
                  <a:pt x="75632" y="40327"/>
                  <a:pt x="75724" y="40323"/>
                  <a:pt x="75815" y="40323"/>
                </a:cubicBezTo>
                <a:cubicBezTo>
                  <a:pt x="75957" y="40323"/>
                  <a:pt x="76101" y="40333"/>
                  <a:pt x="76244" y="40333"/>
                </a:cubicBezTo>
                <a:cubicBezTo>
                  <a:pt x="76451" y="40333"/>
                  <a:pt x="76659" y="40311"/>
                  <a:pt x="76861" y="40205"/>
                </a:cubicBezTo>
                <a:cubicBezTo>
                  <a:pt x="77066" y="40091"/>
                  <a:pt x="77248" y="39932"/>
                  <a:pt x="77452" y="39841"/>
                </a:cubicBezTo>
                <a:cubicBezTo>
                  <a:pt x="78134" y="39591"/>
                  <a:pt x="78817" y="39341"/>
                  <a:pt x="79499" y="39091"/>
                </a:cubicBezTo>
                <a:cubicBezTo>
                  <a:pt x="79544" y="39068"/>
                  <a:pt x="79590" y="39023"/>
                  <a:pt x="79635" y="39000"/>
                </a:cubicBezTo>
                <a:cubicBezTo>
                  <a:pt x="80090" y="38772"/>
                  <a:pt x="80545" y="38545"/>
                  <a:pt x="81000" y="38318"/>
                </a:cubicBezTo>
                <a:lnTo>
                  <a:pt x="81159" y="38272"/>
                </a:lnTo>
                <a:lnTo>
                  <a:pt x="81545" y="38181"/>
                </a:lnTo>
                <a:cubicBezTo>
                  <a:pt x="81659" y="38113"/>
                  <a:pt x="81750" y="38045"/>
                  <a:pt x="81864" y="37999"/>
                </a:cubicBezTo>
                <a:cubicBezTo>
                  <a:pt x="81884" y="37994"/>
                  <a:pt x="81906" y="37992"/>
                  <a:pt x="81928" y="37992"/>
                </a:cubicBezTo>
                <a:cubicBezTo>
                  <a:pt x="81967" y="37992"/>
                  <a:pt x="82006" y="37998"/>
                  <a:pt x="82040" y="37998"/>
                </a:cubicBezTo>
                <a:cubicBezTo>
                  <a:pt x="82071" y="37998"/>
                  <a:pt x="82097" y="37993"/>
                  <a:pt x="82114" y="37977"/>
                </a:cubicBezTo>
                <a:cubicBezTo>
                  <a:pt x="82478" y="37544"/>
                  <a:pt x="83001" y="37522"/>
                  <a:pt x="83433" y="37431"/>
                </a:cubicBezTo>
                <a:cubicBezTo>
                  <a:pt x="83547" y="37294"/>
                  <a:pt x="83615" y="37158"/>
                  <a:pt x="83728" y="37090"/>
                </a:cubicBezTo>
                <a:cubicBezTo>
                  <a:pt x="83956" y="36930"/>
                  <a:pt x="84229" y="36817"/>
                  <a:pt x="84479" y="36703"/>
                </a:cubicBezTo>
                <a:cubicBezTo>
                  <a:pt x="84684" y="36635"/>
                  <a:pt x="84843" y="36498"/>
                  <a:pt x="84911" y="36248"/>
                </a:cubicBezTo>
                <a:cubicBezTo>
                  <a:pt x="85275" y="36157"/>
                  <a:pt x="85593" y="35998"/>
                  <a:pt x="85752" y="35566"/>
                </a:cubicBezTo>
                <a:lnTo>
                  <a:pt x="86366" y="34952"/>
                </a:lnTo>
                <a:cubicBezTo>
                  <a:pt x="86707" y="34634"/>
                  <a:pt x="87026" y="34293"/>
                  <a:pt x="87253" y="33861"/>
                </a:cubicBezTo>
                <a:cubicBezTo>
                  <a:pt x="87299" y="33792"/>
                  <a:pt x="87344" y="33701"/>
                  <a:pt x="87390" y="33656"/>
                </a:cubicBezTo>
                <a:cubicBezTo>
                  <a:pt x="87594" y="33451"/>
                  <a:pt x="87776" y="33269"/>
                  <a:pt x="87844" y="32951"/>
                </a:cubicBezTo>
                <a:cubicBezTo>
                  <a:pt x="87859" y="32836"/>
                  <a:pt x="87909" y="32731"/>
                  <a:pt x="87996" y="32731"/>
                </a:cubicBezTo>
                <a:cubicBezTo>
                  <a:pt x="88046" y="32731"/>
                  <a:pt x="88110" y="32767"/>
                  <a:pt x="88185" y="32860"/>
                </a:cubicBezTo>
                <a:cubicBezTo>
                  <a:pt x="88253" y="32936"/>
                  <a:pt x="88331" y="32972"/>
                  <a:pt x="88404" y="32972"/>
                </a:cubicBezTo>
                <a:cubicBezTo>
                  <a:pt x="88529" y="32972"/>
                  <a:pt x="88643" y="32872"/>
                  <a:pt x="88686" y="32701"/>
                </a:cubicBezTo>
                <a:cubicBezTo>
                  <a:pt x="88711" y="32562"/>
                  <a:pt x="88750" y="32500"/>
                  <a:pt x="88808" y="32500"/>
                </a:cubicBezTo>
                <a:cubicBezTo>
                  <a:pt x="88854" y="32500"/>
                  <a:pt x="88911" y="32539"/>
                  <a:pt x="88981" y="32610"/>
                </a:cubicBezTo>
                <a:cubicBezTo>
                  <a:pt x="89000" y="32647"/>
                  <a:pt x="89064" y="32684"/>
                  <a:pt x="89099" y="32684"/>
                </a:cubicBezTo>
                <a:cubicBezTo>
                  <a:pt x="89107" y="32684"/>
                  <a:pt x="89114" y="32682"/>
                  <a:pt x="89118" y="32678"/>
                </a:cubicBezTo>
                <a:cubicBezTo>
                  <a:pt x="89322" y="32610"/>
                  <a:pt x="89504" y="32519"/>
                  <a:pt x="89686" y="32405"/>
                </a:cubicBezTo>
                <a:cubicBezTo>
                  <a:pt x="89914" y="32269"/>
                  <a:pt x="90118" y="32110"/>
                  <a:pt x="90346" y="31973"/>
                </a:cubicBezTo>
                <a:lnTo>
                  <a:pt x="90664" y="31564"/>
                </a:lnTo>
                <a:cubicBezTo>
                  <a:pt x="90892" y="31405"/>
                  <a:pt x="90982" y="31177"/>
                  <a:pt x="90937" y="30836"/>
                </a:cubicBezTo>
                <a:cubicBezTo>
                  <a:pt x="90937" y="30745"/>
                  <a:pt x="90960" y="30654"/>
                  <a:pt x="90982" y="30541"/>
                </a:cubicBezTo>
                <a:lnTo>
                  <a:pt x="91005" y="30177"/>
                </a:lnTo>
                <a:cubicBezTo>
                  <a:pt x="91392" y="30154"/>
                  <a:pt x="91210" y="29654"/>
                  <a:pt x="91460" y="29540"/>
                </a:cubicBezTo>
                <a:cubicBezTo>
                  <a:pt x="91415" y="29381"/>
                  <a:pt x="91346" y="29244"/>
                  <a:pt x="91369" y="29131"/>
                </a:cubicBezTo>
                <a:cubicBezTo>
                  <a:pt x="91369" y="29017"/>
                  <a:pt x="91460" y="28926"/>
                  <a:pt x="91528" y="28835"/>
                </a:cubicBezTo>
                <a:cubicBezTo>
                  <a:pt x="91596" y="28903"/>
                  <a:pt x="91665" y="28972"/>
                  <a:pt x="91733" y="29040"/>
                </a:cubicBezTo>
                <a:cubicBezTo>
                  <a:pt x="91778" y="29108"/>
                  <a:pt x="91824" y="29199"/>
                  <a:pt x="91915" y="29358"/>
                </a:cubicBezTo>
                <a:cubicBezTo>
                  <a:pt x="91869" y="28562"/>
                  <a:pt x="91892" y="28517"/>
                  <a:pt x="92324" y="28426"/>
                </a:cubicBezTo>
                <a:lnTo>
                  <a:pt x="92461" y="28949"/>
                </a:lnTo>
                <a:lnTo>
                  <a:pt x="92529" y="28926"/>
                </a:lnTo>
                <a:cubicBezTo>
                  <a:pt x="92552" y="28858"/>
                  <a:pt x="92552" y="28767"/>
                  <a:pt x="92597" y="28630"/>
                </a:cubicBezTo>
                <a:cubicBezTo>
                  <a:pt x="92754" y="28839"/>
                  <a:pt x="92888" y="28913"/>
                  <a:pt x="93009" y="28913"/>
                </a:cubicBezTo>
                <a:cubicBezTo>
                  <a:pt x="93258" y="28913"/>
                  <a:pt x="93452" y="28601"/>
                  <a:pt x="93666" y="28494"/>
                </a:cubicBezTo>
                <a:cubicBezTo>
                  <a:pt x="93779" y="28630"/>
                  <a:pt x="93848" y="28744"/>
                  <a:pt x="93961" y="28812"/>
                </a:cubicBezTo>
                <a:cubicBezTo>
                  <a:pt x="93963" y="28814"/>
                  <a:pt x="93965" y="28815"/>
                  <a:pt x="93968" y="28815"/>
                </a:cubicBezTo>
                <a:cubicBezTo>
                  <a:pt x="94004" y="28815"/>
                  <a:pt x="94122" y="28692"/>
                  <a:pt x="94143" y="28608"/>
                </a:cubicBezTo>
                <a:cubicBezTo>
                  <a:pt x="94257" y="28335"/>
                  <a:pt x="94348" y="28062"/>
                  <a:pt x="94439" y="27789"/>
                </a:cubicBezTo>
                <a:lnTo>
                  <a:pt x="94712" y="27721"/>
                </a:lnTo>
                <a:cubicBezTo>
                  <a:pt x="94871" y="27562"/>
                  <a:pt x="95007" y="27380"/>
                  <a:pt x="95167" y="27221"/>
                </a:cubicBezTo>
                <a:cubicBezTo>
                  <a:pt x="95349" y="27016"/>
                  <a:pt x="95530" y="26811"/>
                  <a:pt x="95735" y="26629"/>
                </a:cubicBezTo>
                <a:cubicBezTo>
                  <a:pt x="95781" y="26584"/>
                  <a:pt x="95826" y="26516"/>
                  <a:pt x="95894" y="26493"/>
                </a:cubicBezTo>
                <a:cubicBezTo>
                  <a:pt x="96599" y="26243"/>
                  <a:pt x="97190" y="25788"/>
                  <a:pt x="97759" y="25288"/>
                </a:cubicBezTo>
                <a:cubicBezTo>
                  <a:pt x="97804" y="25242"/>
                  <a:pt x="97827" y="25151"/>
                  <a:pt x="97850" y="25083"/>
                </a:cubicBezTo>
                <a:lnTo>
                  <a:pt x="98100" y="24901"/>
                </a:lnTo>
                <a:lnTo>
                  <a:pt x="98282" y="24856"/>
                </a:lnTo>
                <a:cubicBezTo>
                  <a:pt x="98464" y="24787"/>
                  <a:pt x="98805" y="24901"/>
                  <a:pt x="98714" y="24446"/>
                </a:cubicBezTo>
                <a:lnTo>
                  <a:pt x="98828" y="24424"/>
                </a:lnTo>
                <a:cubicBezTo>
                  <a:pt x="99078" y="24333"/>
                  <a:pt x="99351" y="24264"/>
                  <a:pt x="99624" y="24196"/>
                </a:cubicBezTo>
                <a:cubicBezTo>
                  <a:pt x="99533" y="23673"/>
                  <a:pt x="100033" y="23787"/>
                  <a:pt x="100192" y="23514"/>
                </a:cubicBezTo>
                <a:cubicBezTo>
                  <a:pt x="100260" y="23605"/>
                  <a:pt x="100306" y="23650"/>
                  <a:pt x="100374" y="23719"/>
                </a:cubicBezTo>
                <a:cubicBezTo>
                  <a:pt x="100465" y="23400"/>
                  <a:pt x="100465" y="23059"/>
                  <a:pt x="100624" y="22854"/>
                </a:cubicBezTo>
                <a:cubicBezTo>
                  <a:pt x="100783" y="22650"/>
                  <a:pt x="100761" y="22491"/>
                  <a:pt x="100715" y="22286"/>
                </a:cubicBezTo>
                <a:cubicBezTo>
                  <a:pt x="100874" y="21877"/>
                  <a:pt x="101124" y="21604"/>
                  <a:pt x="101511" y="21422"/>
                </a:cubicBezTo>
                <a:cubicBezTo>
                  <a:pt x="101738" y="21308"/>
                  <a:pt x="101943" y="21103"/>
                  <a:pt x="101852" y="20671"/>
                </a:cubicBezTo>
                <a:lnTo>
                  <a:pt x="101852" y="20671"/>
                </a:lnTo>
                <a:cubicBezTo>
                  <a:pt x="102011" y="20740"/>
                  <a:pt x="102102" y="20762"/>
                  <a:pt x="102193" y="20831"/>
                </a:cubicBezTo>
                <a:cubicBezTo>
                  <a:pt x="102296" y="20890"/>
                  <a:pt x="102404" y="20917"/>
                  <a:pt x="102511" y="20917"/>
                </a:cubicBezTo>
                <a:cubicBezTo>
                  <a:pt x="102733" y="20917"/>
                  <a:pt x="102949" y="20796"/>
                  <a:pt x="103103" y="20580"/>
                </a:cubicBezTo>
                <a:cubicBezTo>
                  <a:pt x="103262" y="20353"/>
                  <a:pt x="103467" y="20126"/>
                  <a:pt x="103694" y="19967"/>
                </a:cubicBezTo>
                <a:cubicBezTo>
                  <a:pt x="104058" y="19694"/>
                  <a:pt x="104217" y="19239"/>
                  <a:pt x="104490" y="18920"/>
                </a:cubicBezTo>
                <a:cubicBezTo>
                  <a:pt x="104513" y="18898"/>
                  <a:pt x="104490" y="18852"/>
                  <a:pt x="104490" y="18830"/>
                </a:cubicBezTo>
                <a:lnTo>
                  <a:pt x="104513" y="18625"/>
                </a:lnTo>
                <a:cubicBezTo>
                  <a:pt x="104535" y="18621"/>
                  <a:pt x="104555" y="18619"/>
                  <a:pt x="104574" y="18619"/>
                </a:cubicBezTo>
                <a:cubicBezTo>
                  <a:pt x="104783" y="18619"/>
                  <a:pt x="104768" y="18842"/>
                  <a:pt x="104831" y="18989"/>
                </a:cubicBezTo>
                <a:cubicBezTo>
                  <a:pt x="104854" y="19057"/>
                  <a:pt x="104945" y="19102"/>
                  <a:pt x="105013" y="19148"/>
                </a:cubicBezTo>
                <a:cubicBezTo>
                  <a:pt x="105013" y="19080"/>
                  <a:pt x="105013" y="18989"/>
                  <a:pt x="104990" y="18920"/>
                </a:cubicBezTo>
                <a:cubicBezTo>
                  <a:pt x="104990" y="18807"/>
                  <a:pt x="104922" y="18625"/>
                  <a:pt x="104968" y="18602"/>
                </a:cubicBezTo>
                <a:cubicBezTo>
                  <a:pt x="105127" y="18443"/>
                  <a:pt x="105104" y="18352"/>
                  <a:pt x="104968" y="18216"/>
                </a:cubicBezTo>
                <a:cubicBezTo>
                  <a:pt x="104945" y="18170"/>
                  <a:pt x="104968" y="18056"/>
                  <a:pt x="104990" y="17965"/>
                </a:cubicBezTo>
                <a:cubicBezTo>
                  <a:pt x="105059" y="17965"/>
                  <a:pt x="105127" y="17965"/>
                  <a:pt x="105195" y="18011"/>
                </a:cubicBezTo>
                <a:cubicBezTo>
                  <a:pt x="105240" y="18034"/>
                  <a:pt x="105263" y="18102"/>
                  <a:pt x="105309" y="18147"/>
                </a:cubicBezTo>
                <a:lnTo>
                  <a:pt x="105377" y="18147"/>
                </a:lnTo>
                <a:cubicBezTo>
                  <a:pt x="105354" y="18034"/>
                  <a:pt x="105377" y="17943"/>
                  <a:pt x="105354" y="17852"/>
                </a:cubicBezTo>
                <a:cubicBezTo>
                  <a:pt x="105331" y="17738"/>
                  <a:pt x="105263" y="17624"/>
                  <a:pt x="105286" y="17533"/>
                </a:cubicBezTo>
                <a:cubicBezTo>
                  <a:pt x="105354" y="17192"/>
                  <a:pt x="105195" y="16988"/>
                  <a:pt x="104968" y="16783"/>
                </a:cubicBezTo>
                <a:cubicBezTo>
                  <a:pt x="104899" y="16715"/>
                  <a:pt x="104808" y="16578"/>
                  <a:pt x="104831" y="16533"/>
                </a:cubicBezTo>
                <a:cubicBezTo>
                  <a:pt x="104877" y="16442"/>
                  <a:pt x="104990" y="16396"/>
                  <a:pt x="105081" y="16374"/>
                </a:cubicBezTo>
                <a:cubicBezTo>
                  <a:pt x="105104" y="16366"/>
                  <a:pt x="105127" y="16363"/>
                  <a:pt x="105150" y="16363"/>
                </a:cubicBezTo>
                <a:cubicBezTo>
                  <a:pt x="105197" y="16363"/>
                  <a:pt x="105248" y="16374"/>
                  <a:pt x="105309" y="16374"/>
                </a:cubicBezTo>
                <a:cubicBezTo>
                  <a:pt x="105286" y="16123"/>
                  <a:pt x="105263" y="15873"/>
                  <a:pt x="105263" y="15646"/>
                </a:cubicBezTo>
                <a:lnTo>
                  <a:pt x="105263" y="15646"/>
                </a:lnTo>
                <a:cubicBezTo>
                  <a:pt x="105627" y="15669"/>
                  <a:pt x="105491" y="16078"/>
                  <a:pt x="105741" y="16237"/>
                </a:cubicBezTo>
                <a:cubicBezTo>
                  <a:pt x="105650" y="15737"/>
                  <a:pt x="105741" y="15259"/>
                  <a:pt x="105377" y="14896"/>
                </a:cubicBezTo>
                <a:cubicBezTo>
                  <a:pt x="105309" y="14805"/>
                  <a:pt x="105286" y="14668"/>
                  <a:pt x="105263" y="14554"/>
                </a:cubicBezTo>
                <a:cubicBezTo>
                  <a:pt x="105337" y="14536"/>
                  <a:pt x="105440" y="14503"/>
                  <a:pt x="105525" y="14503"/>
                </a:cubicBezTo>
                <a:cubicBezTo>
                  <a:pt x="105545" y="14503"/>
                  <a:pt x="105564" y="14505"/>
                  <a:pt x="105582" y="14509"/>
                </a:cubicBezTo>
                <a:cubicBezTo>
                  <a:pt x="105763" y="14600"/>
                  <a:pt x="105923" y="14759"/>
                  <a:pt x="106105" y="14850"/>
                </a:cubicBezTo>
                <a:cubicBezTo>
                  <a:pt x="106218" y="14918"/>
                  <a:pt x="106332" y="14918"/>
                  <a:pt x="106468" y="14941"/>
                </a:cubicBezTo>
                <a:cubicBezTo>
                  <a:pt x="106468" y="14827"/>
                  <a:pt x="106514" y="14714"/>
                  <a:pt x="106514" y="14600"/>
                </a:cubicBezTo>
                <a:cubicBezTo>
                  <a:pt x="106491" y="14350"/>
                  <a:pt x="106514" y="14145"/>
                  <a:pt x="106741" y="14054"/>
                </a:cubicBezTo>
                <a:cubicBezTo>
                  <a:pt x="106900" y="14327"/>
                  <a:pt x="107082" y="14600"/>
                  <a:pt x="107264" y="14896"/>
                </a:cubicBezTo>
                <a:cubicBezTo>
                  <a:pt x="107188" y="14896"/>
                  <a:pt x="107143" y="14885"/>
                  <a:pt x="107108" y="14885"/>
                </a:cubicBezTo>
                <a:cubicBezTo>
                  <a:pt x="107090" y="14885"/>
                  <a:pt x="107075" y="14888"/>
                  <a:pt x="107060" y="14896"/>
                </a:cubicBezTo>
                <a:cubicBezTo>
                  <a:pt x="106991" y="14918"/>
                  <a:pt x="106923" y="14941"/>
                  <a:pt x="106923" y="14986"/>
                </a:cubicBezTo>
                <a:cubicBezTo>
                  <a:pt x="106900" y="15032"/>
                  <a:pt x="106946" y="15100"/>
                  <a:pt x="106991" y="15146"/>
                </a:cubicBezTo>
                <a:cubicBezTo>
                  <a:pt x="107151" y="15305"/>
                  <a:pt x="107332" y="15487"/>
                  <a:pt x="107537" y="15623"/>
                </a:cubicBezTo>
                <a:cubicBezTo>
                  <a:pt x="107571" y="15646"/>
                  <a:pt x="107611" y="15652"/>
                  <a:pt x="107654" y="15652"/>
                </a:cubicBezTo>
                <a:cubicBezTo>
                  <a:pt x="107696" y="15652"/>
                  <a:pt x="107742" y="15646"/>
                  <a:pt x="107787" y="15646"/>
                </a:cubicBezTo>
                <a:cubicBezTo>
                  <a:pt x="107765" y="15555"/>
                  <a:pt x="107787" y="15441"/>
                  <a:pt x="107742" y="15373"/>
                </a:cubicBezTo>
                <a:cubicBezTo>
                  <a:pt x="107583" y="15168"/>
                  <a:pt x="107355" y="14986"/>
                  <a:pt x="107537" y="14645"/>
                </a:cubicBezTo>
                <a:cubicBezTo>
                  <a:pt x="107560" y="14577"/>
                  <a:pt x="107446" y="14441"/>
                  <a:pt x="107423" y="14327"/>
                </a:cubicBezTo>
                <a:cubicBezTo>
                  <a:pt x="107378" y="14236"/>
                  <a:pt x="107355" y="14122"/>
                  <a:pt x="107378" y="14054"/>
                </a:cubicBezTo>
                <a:cubicBezTo>
                  <a:pt x="107423" y="13804"/>
                  <a:pt x="107560" y="13531"/>
                  <a:pt x="107514" y="13281"/>
                </a:cubicBezTo>
                <a:cubicBezTo>
                  <a:pt x="107446" y="12872"/>
                  <a:pt x="107719" y="12440"/>
                  <a:pt x="107401" y="12030"/>
                </a:cubicBezTo>
                <a:cubicBezTo>
                  <a:pt x="107378" y="12008"/>
                  <a:pt x="107423" y="11894"/>
                  <a:pt x="107423" y="11826"/>
                </a:cubicBezTo>
                <a:cubicBezTo>
                  <a:pt x="107423" y="11598"/>
                  <a:pt x="107492" y="11348"/>
                  <a:pt x="107423" y="11166"/>
                </a:cubicBezTo>
                <a:cubicBezTo>
                  <a:pt x="107310" y="10916"/>
                  <a:pt x="107287" y="10666"/>
                  <a:pt x="107310" y="10393"/>
                </a:cubicBezTo>
                <a:cubicBezTo>
                  <a:pt x="107332" y="10325"/>
                  <a:pt x="107287" y="10188"/>
                  <a:pt x="107219" y="10120"/>
                </a:cubicBezTo>
                <a:cubicBezTo>
                  <a:pt x="107037" y="9938"/>
                  <a:pt x="107014" y="9688"/>
                  <a:pt x="107173" y="9461"/>
                </a:cubicBezTo>
                <a:cubicBezTo>
                  <a:pt x="107242" y="9370"/>
                  <a:pt x="107310" y="9256"/>
                  <a:pt x="107310" y="9165"/>
                </a:cubicBezTo>
                <a:cubicBezTo>
                  <a:pt x="107287" y="8938"/>
                  <a:pt x="107242" y="8710"/>
                  <a:pt x="107196" y="8483"/>
                </a:cubicBezTo>
                <a:lnTo>
                  <a:pt x="107037" y="7573"/>
                </a:lnTo>
                <a:cubicBezTo>
                  <a:pt x="107014" y="7505"/>
                  <a:pt x="106991" y="7460"/>
                  <a:pt x="106969" y="7391"/>
                </a:cubicBezTo>
                <a:cubicBezTo>
                  <a:pt x="106832" y="7027"/>
                  <a:pt x="106673" y="6641"/>
                  <a:pt x="106514" y="6277"/>
                </a:cubicBezTo>
                <a:cubicBezTo>
                  <a:pt x="106400" y="6027"/>
                  <a:pt x="106241" y="5777"/>
                  <a:pt x="106127" y="5527"/>
                </a:cubicBezTo>
                <a:cubicBezTo>
                  <a:pt x="105991" y="5231"/>
                  <a:pt x="105832" y="4935"/>
                  <a:pt x="105718" y="4617"/>
                </a:cubicBezTo>
                <a:cubicBezTo>
                  <a:pt x="105672" y="4572"/>
                  <a:pt x="105786" y="4435"/>
                  <a:pt x="105832" y="4344"/>
                </a:cubicBezTo>
                <a:cubicBezTo>
                  <a:pt x="105900" y="4230"/>
                  <a:pt x="106059" y="4117"/>
                  <a:pt x="106036" y="4003"/>
                </a:cubicBezTo>
                <a:cubicBezTo>
                  <a:pt x="106036" y="3662"/>
                  <a:pt x="105991" y="3344"/>
                  <a:pt x="105923" y="3003"/>
                </a:cubicBezTo>
                <a:cubicBezTo>
                  <a:pt x="105923" y="2918"/>
                  <a:pt x="105806" y="2795"/>
                  <a:pt x="105716" y="2795"/>
                </a:cubicBezTo>
                <a:cubicBezTo>
                  <a:pt x="105709" y="2795"/>
                  <a:pt x="105702" y="2796"/>
                  <a:pt x="105695" y="2798"/>
                </a:cubicBezTo>
                <a:cubicBezTo>
                  <a:pt x="105309" y="2798"/>
                  <a:pt x="105240" y="2548"/>
                  <a:pt x="105195" y="2229"/>
                </a:cubicBezTo>
                <a:cubicBezTo>
                  <a:pt x="105195" y="2184"/>
                  <a:pt x="105172" y="2116"/>
                  <a:pt x="105149" y="2070"/>
                </a:cubicBezTo>
                <a:lnTo>
                  <a:pt x="105059" y="2070"/>
                </a:lnTo>
                <a:cubicBezTo>
                  <a:pt x="105036" y="2320"/>
                  <a:pt x="104990" y="2548"/>
                  <a:pt x="104968" y="2798"/>
                </a:cubicBezTo>
                <a:cubicBezTo>
                  <a:pt x="104649" y="2684"/>
                  <a:pt x="104581" y="2480"/>
                  <a:pt x="104672" y="2161"/>
                </a:cubicBezTo>
                <a:cubicBezTo>
                  <a:pt x="104695" y="2093"/>
                  <a:pt x="104695" y="2002"/>
                  <a:pt x="104717" y="1934"/>
                </a:cubicBezTo>
                <a:cubicBezTo>
                  <a:pt x="104649" y="1797"/>
                  <a:pt x="104604" y="1615"/>
                  <a:pt x="104490" y="1524"/>
                </a:cubicBezTo>
                <a:cubicBezTo>
                  <a:pt x="104035" y="1206"/>
                  <a:pt x="103558" y="910"/>
                  <a:pt x="103080" y="615"/>
                </a:cubicBezTo>
                <a:cubicBezTo>
                  <a:pt x="102926" y="872"/>
                  <a:pt x="102736" y="998"/>
                  <a:pt x="102501" y="998"/>
                </a:cubicBezTo>
                <a:cubicBezTo>
                  <a:pt x="102320" y="998"/>
                  <a:pt x="102113" y="923"/>
                  <a:pt x="101875" y="774"/>
                </a:cubicBezTo>
                <a:cubicBezTo>
                  <a:pt x="101738" y="819"/>
                  <a:pt x="101648" y="888"/>
                  <a:pt x="101534" y="888"/>
                </a:cubicBezTo>
                <a:cubicBezTo>
                  <a:pt x="101443" y="895"/>
                  <a:pt x="101354" y="898"/>
                  <a:pt x="101267" y="898"/>
                </a:cubicBezTo>
                <a:cubicBezTo>
                  <a:pt x="101092" y="898"/>
                  <a:pt x="100920" y="888"/>
                  <a:pt x="100738" y="888"/>
                </a:cubicBezTo>
                <a:lnTo>
                  <a:pt x="100147" y="1001"/>
                </a:lnTo>
                <a:cubicBezTo>
                  <a:pt x="100050" y="790"/>
                  <a:pt x="99889" y="773"/>
                  <a:pt x="99718" y="773"/>
                </a:cubicBezTo>
                <a:cubicBezTo>
                  <a:pt x="99687" y="773"/>
                  <a:pt x="99655" y="774"/>
                  <a:pt x="99624" y="774"/>
                </a:cubicBezTo>
                <a:cubicBezTo>
                  <a:pt x="99078" y="774"/>
                  <a:pt x="98555" y="751"/>
                  <a:pt x="98009" y="751"/>
                </a:cubicBezTo>
                <a:lnTo>
                  <a:pt x="97463" y="751"/>
                </a:lnTo>
                <a:cubicBezTo>
                  <a:pt x="97372" y="615"/>
                  <a:pt x="97304" y="387"/>
                  <a:pt x="97190" y="365"/>
                </a:cubicBezTo>
                <a:cubicBezTo>
                  <a:pt x="96786" y="259"/>
                  <a:pt x="96382" y="86"/>
                  <a:pt x="95968" y="86"/>
                </a:cubicBezTo>
                <a:cubicBezTo>
                  <a:pt x="95846" y="86"/>
                  <a:pt x="95723" y="101"/>
                  <a:pt x="95599" y="137"/>
                </a:cubicBezTo>
                <a:cubicBezTo>
                  <a:pt x="95517" y="164"/>
                  <a:pt x="95433" y="172"/>
                  <a:pt x="95348" y="172"/>
                </a:cubicBezTo>
                <a:cubicBezTo>
                  <a:pt x="95238" y="172"/>
                  <a:pt x="95126" y="159"/>
                  <a:pt x="95017" y="159"/>
                </a:cubicBezTo>
                <a:cubicBezTo>
                  <a:pt x="94860" y="159"/>
                  <a:pt x="94708" y="186"/>
                  <a:pt x="94575" y="319"/>
                </a:cubicBezTo>
                <a:lnTo>
                  <a:pt x="94553" y="319"/>
                </a:lnTo>
                <a:cubicBezTo>
                  <a:pt x="94434" y="272"/>
                  <a:pt x="94307" y="260"/>
                  <a:pt x="94179" y="260"/>
                </a:cubicBezTo>
                <a:cubicBezTo>
                  <a:pt x="94055" y="260"/>
                  <a:pt x="93930" y="271"/>
                  <a:pt x="93812" y="271"/>
                </a:cubicBezTo>
                <a:cubicBezTo>
                  <a:pt x="93588" y="271"/>
                  <a:pt x="93388" y="231"/>
                  <a:pt x="9325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5"/>
          <p:cNvSpPr/>
          <p:nvPr/>
        </p:nvSpPr>
        <p:spPr>
          <a:xfrm>
            <a:off x="6096000" y="-167"/>
            <a:ext cx="6096000" cy="68580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5"/>
          <p:cNvSpPr txBox="1">
            <a:spLocks noGrp="1"/>
          </p:cNvSpPr>
          <p:nvPr>
            <p:ph type="title"/>
          </p:nvPr>
        </p:nvSpPr>
        <p:spPr>
          <a:xfrm>
            <a:off x="950967" y="719333"/>
            <a:ext cx="10345600" cy="511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7" name="Google Shape;27;p5"/>
          <p:cNvSpPr txBox="1">
            <a:spLocks noGrp="1"/>
          </p:cNvSpPr>
          <p:nvPr>
            <p:ph type="subTitle" idx="1"/>
          </p:nvPr>
        </p:nvSpPr>
        <p:spPr>
          <a:xfrm>
            <a:off x="1380877" y="3248533"/>
            <a:ext cx="4046000" cy="2091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1600"/>
              <a:buChar char="●"/>
              <a:defRPr sz="2133">
                <a:solidFill>
                  <a:schemeClr val="dk1"/>
                </a:solidFill>
              </a:defRPr>
            </a:lvl1pPr>
            <a:lvl2pPr lvl="1" algn="ctr" rtl="0">
              <a:lnSpc>
                <a:spcPct val="100000"/>
              </a:lnSpc>
              <a:spcBef>
                <a:spcPts val="0"/>
              </a:spcBef>
              <a:spcAft>
                <a:spcPts val="0"/>
              </a:spcAft>
              <a:buClr>
                <a:srgbClr val="FDF3E5"/>
              </a:buClr>
              <a:buSzPts val="1600"/>
              <a:buChar char="○"/>
              <a:defRPr>
                <a:solidFill>
                  <a:srgbClr val="FDF3E5"/>
                </a:solidFill>
              </a:defRPr>
            </a:lvl2pPr>
            <a:lvl3pPr lvl="2" algn="ctr" rtl="0">
              <a:lnSpc>
                <a:spcPct val="100000"/>
              </a:lnSpc>
              <a:spcBef>
                <a:spcPts val="0"/>
              </a:spcBef>
              <a:spcAft>
                <a:spcPts val="0"/>
              </a:spcAft>
              <a:buClr>
                <a:srgbClr val="FDF3E5"/>
              </a:buClr>
              <a:buSzPts val="1600"/>
              <a:buChar char="■"/>
              <a:defRPr>
                <a:solidFill>
                  <a:srgbClr val="FDF3E5"/>
                </a:solidFill>
              </a:defRPr>
            </a:lvl3pPr>
            <a:lvl4pPr lvl="3" algn="ctr" rtl="0">
              <a:lnSpc>
                <a:spcPct val="100000"/>
              </a:lnSpc>
              <a:spcBef>
                <a:spcPts val="0"/>
              </a:spcBef>
              <a:spcAft>
                <a:spcPts val="0"/>
              </a:spcAft>
              <a:buClr>
                <a:srgbClr val="FDF3E5"/>
              </a:buClr>
              <a:buSzPts val="1600"/>
              <a:buChar char="●"/>
              <a:defRPr>
                <a:solidFill>
                  <a:srgbClr val="FDF3E5"/>
                </a:solidFill>
              </a:defRPr>
            </a:lvl4pPr>
            <a:lvl5pPr lvl="4" algn="ctr" rtl="0">
              <a:lnSpc>
                <a:spcPct val="100000"/>
              </a:lnSpc>
              <a:spcBef>
                <a:spcPts val="0"/>
              </a:spcBef>
              <a:spcAft>
                <a:spcPts val="0"/>
              </a:spcAft>
              <a:buClr>
                <a:srgbClr val="FDF3E5"/>
              </a:buClr>
              <a:buSzPts val="1600"/>
              <a:buChar char="○"/>
              <a:defRPr>
                <a:solidFill>
                  <a:srgbClr val="FDF3E5"/>
                </a:solidFill>
              </a:defRPr>
            </a:lvl5pPr>
            <a:lvl6pPr lvl="5" algn="ctr" rtl="0">
              <a:lnSpc>
                <a:spcPct val="100000"/>
              </a:lnSpc>
              <a:spcBef>
                <a:spcPts val="0"/>
              </a:spcBef>
              <a:spcAft>
                <a:spcPts val="0"/>
              </a:spcAft>
              <a:buClr>
                <a:srgbClr val="FDF3E5"/>
              </a:buClr>
              <a:buSzPts val="1600"/>
              <a:buChar char="■"/>
              <a:defRPr>
                <a:solidFill>
                  <a:srgbClr val="FDF3E5"/>
                </a:solidFill>
              </a:defRPr>
            </a:lvl6pPr>
            <a:lvl7pPr lvl="6" algn="ctr" rtl="0">
              <a:lnSpc>
                <a:spcPct val="100000"/>
              </a:lnSpc>
              <a:spcBef>
                <a:spcPts val="0"/>
              </a:spcBef>
              <a:spcAft>
                <a:spcPts val="0"/>
              </a:spcAft>
              <a:buClr>
                <a:srgbClr val="FDF3E5"/>
              </a:buClr>
              <a:buSzPts val="1600"/>
              <a:buChar char="●"/>
              <a:defRPr>
                <a:solidFill>
                  <a:srgbClr val="FDF3E5"/>
                </a:solidFill>
              </a:defRPr>
            </a:lvl7pPr>
            <a:lvl8pPr lvl="7" algn="ctr" rtl="0">
              <a:lnSpc>
                <a:spcPct val="100000"/>
              </a:lnSpc>
              <a:spcBef>
                <a:spcPts val="0"/>
              </a:spcBef>
              <a:spcAft>
                <a:spcPts val="0"/>
              </a:spcAft>
              <a:buClr>
                <a:srgbClr val="FDF3E5"/>
              </a:buClr>
              <a:buSzPts val="1600"/>
              <a:buChar char="○"/>
              <a:defRPr>
                <a:solidFill>
                  <a:srgbClr val="FDF3E5"/>
                </a:solidFill>
              </a:defRPr>
            </a:lvl8pPr>
            <a:lvl9pPr lvl="8" algn="ctr" rtl="0">
              <a:lnSpc>
                <a:spcPct val="100000"/>
              </a:lnSpc>
              <a:spcBef>
                <a:spcPts val="0"/>
              </a:spcBef>
              <a:spcAft>
                <a:spcPts val="0"/>
              </a:spcAft>
              <a:buClr>
                <a:srgbClr val="FDF3E5"/>
              </a:buClr>
              <a:buSzPts val="1600"/>
              <a:buChar char="■"/>
              <a:defRPr>
                <a:solidFill>
                  <a:srgbClr val="FDF3E5"/>
                </a:solidFill>
              </a:defRPr>
            </a:lvl9pPr>
          </a:lstStyle>
          <a:p>
            <a:endParaRPr/>
          </a:p>
        </p:txBody>
      </p:sp>
      <p:sp>
        <p:nvSpPr>
          <p:cNvPr id="28" name="Google Shape;28;p5"/>
          <p:cNvSpPr txBox="1">
            <a:spLocks noGrp="1"/>
          </p:cNvSpPr>
          <p:nvPr>
            <p:ph type="subTitle" idx="2"/>
          </p:nvPr>
        </p:nvSpPr>
        <p:spPr>
          <a:xfrm>
            <a:off x="6765140" y="3248588"/>
            <a:ext cx="4046000" cy="2091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1600"/>
              <a:buChar char="●"/>
              <a:defRPr sz="2133"/>
            </a:lvl1pPr>
            <a:lvl2pPr lvl="1" algn="ctr" rtl="0">
              <a:lnSpc>
                <a:spcPct val="100000"/>
              </a:lnSpc>
              <a:spcBef>
                <a:spcPts val="0"/>
              </a:spcBef>
              <a:spcAft>
                <a:spcPts val="0"/>
              </a:spcAft>
              <a:buClr>
                <a:schemeClr val="dk1"/>
              </a:buClr>
              <a:buSzPts val="1600"/>
              <a:buChar char="○"/>
              <a:defRPr/>
            </a:lvl2pPr>
            <a:lvl3pPr lvl="2" algn="ctr" rtl="0">
              <a:lnSpc>
                <a:spcPct val="100000"/>
              </a:lnSpc>
              <a:spcBef>
                <a:spcPts val="0"/>
              </a:spcBef>
              <a:spcAft>
                <a:spcPts val="0"/>
              </a:spcAft>
              <a:buClr>
                <a:schemeClr val="dk1"/>
              </a:buClr>
              <a:buSzPts val="1600"/>
              <a:buChar char="■"/>
              <a:defRPr/>
            </a:lvl3pPr>
            <a:lvl4pPr lvl="3" algn="ctr" rtl="0">
              <a:lnSpc>
                <a:spcPct val="100000"/>
              </a:lnSpc>
              <a:spcBef>
                <a:spcPts val="0"/>
              </a:spcBef>
              <a:spcAft>
                <a:spcPts val="0"/>
              </a:spcAft>
              <a:buClr>
                <a:schemeClr val="dk1"/>
              </a:buClr>
              <a:buSzPts val="1600"/>
              <a:buChar char="●"/>
              <a:defRPr/>
            </a:lvl4pPr>
            <a:lvl5pPr lvl="4" algn="ctr" rtl="0">
              <a:lnSpc>
                <a:spcPct val="100000"/>
              </a:lnSpc>
              <a:spcBef>
                <a:spcPts val="0"/>
              </a:spcBef>
              <a:spcAft>
                <a:spcPts val="0"/>
              </a:spcAft>
              <a:buClr>
                <a:schemeClr val="dk1"/>
              </a:buClr>
              <a:buSzPts val="1600"/>
              <a:buChar char="○"/>
              <a:defRPr/>
            </a:lvl5pPr>
            <a:lvl6pPr lvl="5" algn="ctr" rtl="0">
              <a:lnSpc>
                <a:spcPct val="100000"/>
              </a:lnSpc>
              <a:spcBef>
                <a:spcPts val="0"/>
              </a:spcBef>
              <a:spcAft>
                <a:spcPts val="0"/>
              </a:spcAft>
              <a:buClr>
                <a:schemeClr val="dk1"/>
              </a:buClr>
              <a:buSzPts val="1600"/>
              <a:buChar char="■"/>
              <a:defRPr/>
            </a:lvl6pPr>
            <a:lvl7pPr lvl="6" algn="ctr" rtl="0">
              <a:lnSpc>
                <a:spcPct val="100000"/>
              </a:lnSpc>
              <a:spcBef>
                <a:spcPts val="0"/>
              </a:spcBef>
              <a:spcAft>
                <a:spcPts val="0"/>
              </a:spcAft>
              <a:buClr>
                <a:schemeClr val="dk1"/>
              </a:buClr>
              <a:buSzPts val="1600"/>
              <a:buChar char="●"/>
              <a:defRPr/>
            </a:lvl7pPr>
            <a:lvl8pPr lvl="7" algn="ctr" rtl="0">
              <a:lnSpc>
                <a:spcPct val="100000"/>
              </a:lnSpc>
              <a:spcBef>
                <a:spcPts val="0"/>
              </a:spcBef>
              <a:spcAft>
                <a:spcPts val="0"/>
              </a:spcAft>
              <a:buClr>
                <a:schemeClr val="dk1"/>
              </a:buClr>
              <a:buSzPts val="1600"/>
              <a:buChar char="○"/>
              <a:defRPr/>
            </a:lvl8pPr>
            <a:lvl9pPr lvl="8" algn="ctr" rtl="0">
              <a:lnSpc>
                <a:spcPct val="100000"/>
              </a:lnSpc>
              <a:spcBef>
                <a:spcPts val="0"/>
              </a:spcBef>
              <a:spcAft>
                <a:spcPts val="0"/>
              </a:spcAft>
              <a:buClr>
                <a:schemeClr val="dk1"/>
              </a:buClr>
              <a:buSzPts val="1600"/>
              <a:buChar char="■"/>
              <a:defRPr/>
            </a:lvl9pPr>
          </a:lstStyle>
          <a:p>
            <a:endParaRPr/>
          </a:p>
        </p:txBody>
      </p:sp>
      <p:sp>
        <p:nvSpPr>
          <p:cNvPr id="29" name="Google Shape;29;p5"/>
          <p:cNvSpPr txBox="1">
            <a:spLocks noGrp="1"/>
          </p:cNvSpPr>
          <p:nvPr>
            <p:ph type="subTitle" idx="3"/>
          </p:nvPr>
        </p:nvSpPr>
        <p:spPr>
          <a:xfrm>
            <a:off x="1380860" y="2748167"/>
            <a:ext cx="4046000" cy="390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Font typeface="Yanone Kaffeesatz ExtraLight"/>
              <a:buNone/>
              <a:defRPr sz="2933" u="none">
                <a:latin typeface="Yanone Kaffeesatz ExtraLight"/>
                <a:ea typeface="Yanone Kaffeesatz ExtraLight"/>
                <a:cs typeface="Yanone Kaffeesatz ExtraLight"/>
                <a:sym typeface="Yanone Kaffeesatz ExtraLight"/>
              </a:defRPr>
            </a:lvl1pPr>
            <a:lvl2pPr lvl="1" algn="ctr" rtl="0">
              <a:lnSpc>
                <a:spcPct val="100000"/>
              </a:lnSpc>
              <a:spcBef>
                <a:spcPts val="0"/>
              </a:spcBef>
              <a:spcAft>
                <a:spcPts val="0"/>
              </a:spcAft>
              <a:buSzPts val="1800"/>
              <a:buFont typeface="Yanone Kaffeesatz ExtraLight"/>
              <a:buNone/>
              <a:defRPr sz="2400">
                <a:latin typeface="Yanone Kaffeesatz ExtraLight"/>
                <a:ea typeface="Yanone Kaffeesatz ExtraLight"/>
                <a:cs typeface="Yanone Kaffeesatz ExtraLight"/>
                <a:sym typeface="Yanone Kaffeesatz ExtraLight"/>
              </a:defRPr>
            </a:lvl2pPr>
            <a:lvl3pPr lvl="2" algn="ctr" rtl="0">
              <a:lnSpc>
                <a:spcPct val="100000"/>
              </a:lnSpc>
              <a:spcBef>
                <a:spcPts val="0"/>
              </a:spcBef>
              <a:spcAft>
                <a:spcPts val="0"/>
              </a:spcAft>
              <a:buSzPts val="1800"/>
              <a:buFont typeface="Yanone Kaffeesatz ExtraLight"/>
              <a:buNone/>
              <a:defRPr sz="2400">
                <a:latin typeface="Yanone Kaffeesatz ExtraLight"/>
                <a:ea typeface="Yanone Kaffeesatz ExtraLight"/>
                <a:cs typeface="Yanone Kaffeesatz ExtraLight"/>
                <a:sym typeface="Yanone Kaffeesatz ExtraLight"/>
              </a:defRPr>
            </a:lvl3pPr>
            <a:lvl4pPr lvl="3" algn="ctr" rtl="0">
              <a:lnSpc>
                <a:spcPct val="100000"/>
              </a:lnSpc>
              <a:spcBef>
                <a:spcPts val="0"/>
              </a:spcBef>
              <a:spcAft>
                <a:spcPts val="0"/>
              </a:spcAft>
              <a:buSzPts val="1800"/>
              <a:buFont typeface="Yanone Kaffeesatz ExtraLight"/>
              <a:buNone/>
              <a:defRPr sz="2400">
                <a:latin typeface="Yanone Kaffeesatz ExtraLight"/>
                <a:ea typeface="Yanone Kaffeesatz ExtraLight"/>
                <a:cs typeface="Yanone Kaffeesatz ExtraLight"/>
                <a:sym typeface="Yanone Kaffeesatz ExtraLight"/>
              </a:defRPr>
            </a:lvl4pPr>
            <a:lvl5pPr lvl="4" algn="ctr" rtl="0">
              <a:lnSpc>
                <a:spcPct val="100000"/>
              </a:lnSpc>
              <a:spcBef>
                <a:spcPts val="0"/>
              </a:spcBef>
              <a:spcAft>
                <a:spcPts val="0"/>
              </a:spcAft>
              <a:buSzPts val="1800"/>
              <a:buFont typeface="Yanone Kaffeesatz ExtraLight"/>
              <a:buNone/>
              <a:defRPr sz="2400">
                <a:latin typeface="Yanone Kaffeesatz ExtraLight"/>
                <a:ea typeface="Yanone Kaffeesatz ExtraLight"/>
                <a:cs typeface="Yanone Kaffeesatz ExtraLight"/>
                <a:sym typeface="Yanone Kaffeesatz ExtraLight"/>
              </a:defRPr>
            </a:lvl5pPr>
            <a:lvl6pPr lvl="5" algn="ctr" rtl="0">
              <a:lnSpc>
                <a:spcPct val="100000"/>
              </a:lnSpc>
              <a:spcBef>
                <a:spcPts val="0"/>
              </a:spcBef>
              <a:spcAft>
                <a:spcPts val="0"/>
              </a:spcAft>
              <a:buSzPts val="1800"/>
              <a:buFont typeface="Yanone Kaffeesatz ExtraLight"/>
              <a:buNone/>
              <a:defRPr sz="2400">
                <a:latin typeface="Yanone Kaffeesatz ExtraLight"/>
                <a:ea typeface="Yanone Kaffeesatz ExtraLight"/>
                <a:cs typeface="Yanone Kaffeesatz ExtraLight"/>
                <a:sym typeface="Yanone Kaffeesatz ExtraLight"/>
              </a:defRPr>
            </a:lvl6pPr>
            <a:lvl7pPr lvl="6" algn="ctr" rtl="0">
              <a:lnSpc>
                <a:spcPct val="100000"/>
              </a:lnSpc>
              <a:spcBef>
                <a:spcPts val="0"/>
              </a:spcBef>
              <a:spcAft>
                <a:spcPts val="0"/>
              </a:spcAft>
              <a:buSzPts val="1800"/>
              <a:buFont typeface="Yanone Kaffeesatz ExtraLight"/>
              <a:buNone/>
              <a:defRPr sz="2400">
                <a:latin typeface="Yanone Kaffeesatz ExtraLight"/>
                <a:ea typeface="Yanone Kaffeesatz ExtraLight"/>
                <a:cs typeface="Yanone Kaffeesatz ExtraLight"/>
                <a:sym typeface="Yanone Kaffeesatz ExtraLight"/>
              </a:defRPr>
            </a:lvl7pPr>
            <a:lvl8pPr lvl="7" algn="ctr" rtl="0">
              <a:lnSpc>
                <a:spcPct val="100000"/>
              </a:lnSpc>
              <a:spcBef>
                <a:spcPts val="0"/>
              </a:spcBef>
              <a:spcAft>
                <a:spcPts val="0"/>
              </a:spcAft>
              <a:buSzPts val="1800"/>
              <a:buFont typeface="Yanone Kaffeesatz ExtraLight"/>
              <a:buNone/>
              <a:defRPr sz="2400">
                <a:latin typeface="Yanone Kaffeesatz ExtraLight"/>
                <a:ea typeface="Yanone Kaffeesatz ExtraLight"/>
                <a:cs typeface="Yanone Kaffeesatz ExtraLight"/>
                <a:sym typeface="Yanone Kaffeesatz ExtraLight"/>
              </a:defRPr>
            </a:lvl8pPr>
            <a:lvl9pPr lvl="8" algn="ctr" rtl="0">
              <a:lnSpc>
                <a:spcPct val="100000"/>
              </a:lnSpc>
              <a:spcBef>
                <a:spcPts val="0"/>
              </a:spcBef>
              <a:spcAft>
                <a:spcPts val="0"/>
              </a:spcAft>
              <a:buSzPts val="1800"/>
              <a:buFont typeface="Yanone Kaffeesatz ExtraLight"/>
              <a:buNone/>
              <a:defRPr sz="2400">
                <a:latin typeface="Yanone Kaffeesatz ExtraLight"/>
                <a:ea typeface="Yanone Kaffeesatz ExtraLight"/>
                <a:cs typeface="Yanone Kaffeesatz ExtraLight"/>
                <a:sym typeface="Yanone Kaffeesatz ExtraLight"/>
              </a:defRPr>
            </a:lvl9pPr>
          </a:lstStyle>
          <a:p>
            <a:endParaRPr/>
          </a:p>
        </p:txBody>
      </p:sp>
      <p:sp>
        <p:nvSpPr>
          <p:cNvPr id="30" name="Google Shape;30;p5"/>
          <p:cNvSpPr txBox="1">
            <a:spLocks noGrp="1"/>
          </p:cNvSpPr>
          <p:nvPr>
            <p:ph type="subTitle" idx="4"/>
          </p:nvPr>
        </p:nvSpPr>
        <p:spPr>
          <a:xfrm>
            <a:off x="6765128" y="2748167"/>
            <a:ext cx="4046000" cy="390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Font typeface="Yanone Kaffeesatz ExtraLight"/>
              <a:buNone/>
              <a:defRPr sz="2933" u="none">
                <a:latin typeface="Yanone Kaffeesatz ExtraLight"/>
                <a:ea typeface="Yanone Kaffeesatz ExtraLight"/>
                <a:cs typeface="Yanone Kaffeesatz ExtraLight"/>
                <a:sym typeface="Yanone Kaffeesatz ExtraLight"/>
              </a:defRPr>
            </a:lvl1pPr>
            <a:lvl2pPr lvl="1" algn="ctr" rtl="0">
              <a:lnSpc>
                <a:spcPct val="100000"/>
              </a:lnSpc>
              <a:spcBef>
                <a:spcPts val="0"/>
              </a:spcBef>
              <a:spcAft>
                <a:spcPts val="0"/>
              </a:spcAft>
              <a:buSzPts val="1800"/>
              <a:buFont typeface="Yanone Kaffeesatz ExtraLight"/>
              <a:buNone/>
              <a:defRPr sz="2400">
                <a:latin typeface="Yanone Kaffeesatz ExtraLight"/>
                <a:ea typeface="Yanone Kaffeesatz ExtraLight"/>
                <a:cs typeface="Yanone Kaffeesatz ExtraLight"/>
                <a:sym typeface="Yanone Kaffeesatz ExtraLight"/>
              </a:defRPr>
            </a:lvl2pPr>
            <a:lvl3pPr lvl="2" algn="ctr" rtl="0">
              <a:lnSpc>
                <a:spcPct val="100000"/>
              </a:lnSpc>
              <a:spcBef>
                <a:spcPts val="0"/>
              </a:spcBef>
              <a:spcAft>
                <a:spcPts val="0"/>
              </a:spcAft>
              <a:buSzPts val="1800"/>
              <a:buFont typeface="Yanone Kaffeesatz ExtraLight"/>
              <a:buNone/>
              <a:defRPr sz="2400">
                <a:latin typeface="Yanone Kaffeesatz ExtraLight"/>
                <a:ea typeface="Yanone Kaffeesatz ExtraLight"/>
                <a:cs typeface="Yanone Kaffeesatz ExtraLight"/>
                <a:sym typeface="Yanone Kaffeesatz ExtraLight"/>
              </a:defRPr>
            </a:lvl3pPr>
            <a:lvl4pPr lvl="3" algn="ctr" rtl="0">
              <a:lnSpc>
                <a:spcPct val="100000"/>
              </a:lnSpc>
              <a:spcBef>
                <a:spcPts val="0"/>
              </a:spcBef>
              <a:spcAft>
                <a:spcPts val="0"/>
              </a:spcAft>
              <a:buSzPts val="1800"/>
              <a:buFont typeface="Yanone Kaffeesatz ExtraLight"/>
              <a:buNone/>
              <a:defRPr sz="2400">
                <a:latin typeface="Yanone Kaffeesatz ExtraLight"/>
                <a:ea typeface="Yanone Kaffeesatz ExtraLight"/>
                <a:cs typeface="Yanone Kaffeesatz ExtraLight"/>
                <a:sym typeface="Yanone Kaffeesatz ExtraLight"/>
              </a:defRPr>
            </a:lvl4pPr>
            <a:lvl5pPr lvl="4" algn="ctr" rtl="0">
              <a:lnSpc>
                <a:spcPct val="100000"/>
              </a:lnSpc>
              <a:spcBef>
                <a:spcPts val="0"/>
              </a:spcBef>
              <a:spcAft>
                <a:spcPts val="0"/>
              </a:spcAft>
              <a:buSzPts val="1800"/>
              <a:buFont typeface="Yanone Kaffeesatz ExtraLight"/>
              <a:buNone/>
              <a:defRPr sz="2400">
                <a:latin typeface="Yanone Kaffeesatz ExtraLight"/>
                <a:ea typeface="Yanone Kaffeesatz ExtraLight"/>
                <a:cs typeface="Yanone Kaffeesatz ExtraLight"/>
                <a:sym typeface="Yanone Kaffeesatz ExtraLight"/>
              </a:defRPr>
            </a:lvl5pPr>
            <a:lvl6pPr lvl="5" algn="ctr" rtl="0">
              <a:lnSpc>
                <a:spcPct val="100000"/>
              </a:lnSpc>
              <a:spcBef>
                <a:spcPts val="0"/>
              </a:spcBef>
              <a:spcAft>
                <a:spcPts val="0"/>
              </a:spcAft>
              <a:buSzPts val="1800"/>
              <a:buFont typeface="Yanone Kaffeesatz ExtraLight"/>
              <a:buNone/>
              <a:defRPr sz="2400">
                <a:latin typeface="Yanone Kaffeesatz ExtraLight"/>
                <a:ea typeface="Yanone Kaffeesatz ExtraLight"/>
                <a:cs typeface="Yanone Kaffeesatz ExtraLight"/>
                <a:sym typeface="Yanone Kaffeesatz ExtraLight"/>
              </a:defRPr>
            </a:lvl6pPr>
            <a:lvl7pPr lvl="6" algn="ctr" rtl="0">
              <a:lnSpc>
                <a:spcPct val="100000"/>
              </a:lnSpc>
              <a:spcBef>
                <a:spcPts val="0"/>
              </a:spcBef>
              <a:spcAft>
                <a:spcPts val="0"/>
              </a:spcAft>
              <a:buSzPts val="1800"/>
              <a:buFont typeface="Yanone Kaffeesatz ExtraLight"/>
              <a:buNone/>
              <a:defRPr sz="2400">
                <a:latin typeface="Yanone Kaffeesatz ExtraLight"/>
                <a:ea typeface="Yanone Kaffeesatz ExtraLight"/>
                <a:cs typeface="Yanone Kaffeesatz ExtraLight"/>
                <a:sym typeface="Yanone Kaffeesatz ExtraLight"/>
              </a:defRPr>
            </a:lvl7pPr>
            <a:lvl8pPr lvl="7" algn="ctr" rtl="0">
              <a:lnSpc>
                <a:spcPct val="100000"/>
              </a:lnSpc>
              <a:spcBef>
                <a:spcPts val="0"/>
              </a:spcBef>
              <a:spcAft>
                <a:spcPts val="0"/>
              </a:spcAft>
              <a:buSzPts val="1800"/>
              <a:buFont typeface="Yanone Kaffeesatz ExtraLight"/>
              <a:buNone/>
              <a:defRPr sz="2400">
                <a:latin typeface="Yanone Kaffeesatz ExtraLight"/>
                <a:ea typeface="Yanone Kaffeesatz ExtraLight"/>
                <a:cs typeface="Yanone Kaffeesatz ExtraLight"/>
                <a:sym typeface="Yanone Kaffeesatz ExtraLight"/>
              </a:defRPr>
            </a:lvl8pPr>
            <a:lvl9pPr lvl="8" algn="ctr" rtl="0">
              <a:lnSpc>
                <a:spcPct val="100000"/>
              </a:lnSpc>
              <a:spcBef>
                <a:spcPts val="0"/>
              </a:spcBef>
              <a:spcAft>
                <a:spcPts val="0"/>
              </a:spcAft>
              <a:buSzPts val="1800"/>
              <a:buFont typeface="Yanone Kaffeesatz ExtraLight"/>
              <a:buNone/>
              <a:defRPr sz="2400">
                <a:latin typeface="Yanone Kaffeesatz ExtraLight"/>
                <a:ea typeface="Yanone Kaffeesatz ExtraLight"/>
                <a:cs typeface="Yanone Kaffeesatz ExtraLight"/>
                <a:sym typeface="Yanone Kaffeesatz ExtraLight"/>
              </a:defRPr>
            </a:lvl9pPr>
          </a:lstStyle>
          <a:p>
            <a:endParaRPr/>
          </a:p>
        </p:txBody>
      </p:sp>
      <p:sp>
        <p:nvSpPr>
          <p:cNvPr id="31" name="Google Shape;31;p5"/>
          <p:cNvSpPr/>
          <p:nvPr/>
        </p:nvSpPr>
        <p:spPr>
          <a:xfrm>
            <a:off x="-640300" y="5321000"/>
            <a:ext cx="3638400" cy="1966333"/>
          </a:xfrm>
          <a:custGeom>
            <a:avLst/>
            <a:gdLst/>
            <a:ahLst/>
            <a:cxnLst/>
            <a:rect l="l" t="t" r="r" b="b"/>
            <a:pathLst>
              <a:path w="109152" h="58990" extrusionOk="0">
                <a:moveTo>
                  <a:pt x="20057" y="1"/>
                </a:moveTo>
                <a:cubicBezTo>
                  <a:pt x="16168" y="3844"/>
                  <a:pt x="12416" y="7755"/>
                  <a:pt x="8823" y="11735"/>
                </a:cubicBezTo>
                <a:cubicBezTo>
                  <a:pt x="6117" y="14691"/>
                  <a:pt x="2092" y="17397"/>
                  <a:pt x="1433" y="21286"/>
                </a:cubicBezTo>
                <a:cubicBezTo>
                  <a:pt x="0" y="29654"/>
                  <a:pt x="16418" y="37795"/>
                  <a:pt x="32109" y="43662"/>
                </a:cubicBezTo>
                <a:cubicBezTo>
                  <a:pt x="43001" y="47755"/>
                  <a:pt x="54007" y="51848"/>
                  <a:pt x="64718" y="54827"/>
                </a:cubicBezTo>
                <a:cubicBezTo>
                  <a:pt x="73652" y="57312"/>
                  <a:pt x="82491" y="58990"/>
                  <a:pt x="89638" y="58990"/>
                </a:cubicBezTo>
                <a:cubicBezTo>
                  <a:pt x="91059" y="58990"/>
                  <a:pt x="92414" y="58923"/>
                  <a:pt x="93689" y="58784"/>
                </a:cubicBezTo>
                <a:cubicBezTo>
                  <a:pt x="104126" y="57669"/>
                  <a:pt x="108015" y="51825"/>
                  <a:pt x="108924" y="45231"/>
                </a:cubicBezTo>
                <a:cubicBezTo>
                  <a:pt x="109152" y="43548"/>
                  <a:pt x="109152" y="41615"/>
                  <a:pt x="106923" y="39364"/>
                </a:cubicBezTo>
                <a:cubicBezTo>
                  <a:pt x="104285" y="36680"/>
                  <a:pt x="99374" y="34384"/>
                  <a:pt x="94894" y="32405"/>
                </a:cubicBezTo>
                <a:cubicBezTo>
                  <a:pt x="70062" y="21331"/>
                  <a:pt x="45116" y="10530"/>
                  <a:pt x="20057"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5"/>
          <p:cNvSpPr/>
          <p:nvPr/>
        </p:nvSpPr>
        <p:spPr>
          <a:xfrm>
            <a:off x="9882607" y="-1074195"/>
            <a:ext cx="3241735" cy="2585204"/>
          </a:xfrm>
          <a:custGeom>
            <a:avLst/>
            <a:gdLst/>
            <a:ahLst/>
            <a:cxnLst/>
            <a:rect l="l" t="t" r="r" b="b"/>
            <a:pathLst>
              <a:path w="73838" h="58884" extrusionOk="0">
                <a:moveTo>
                  <a:pt x="38949" y="30908"/>
                </a:moveTo>
                <a:cubicBezTo>
                  <a:pt x="39845" y="31061"/>
                  <a:pt x="39923" y="31173"/>
                  <a:pt x="39683" y="31173"/>
                </a:cubicBezTo>
                <a:cubicBezTo>
                  <a:pt x="39549" y="31173"/>
                  <a:pt x="39314" y="31137"/>
                  <a:pt x="39069" y="31054"/>
                </a:cubicBezTo>
                <a:lnTo>
                  <a:pt x="39069" y="31054"/>
                </a:lnTo>
                <a:cubicBezTo>
                  <a:pt x="39028" y="31005"/>
                  <a:pt x="38988" y="30957"/>
                  <a:pt x="38949" y="30908"/>
                </a:cubicBezTo>
                <a:close/>
                <a:moveTo>
                  <a:pt x="38391" y="42277"/>
                </a:moveTo>
                <a:lnTo>
                  <a:pt x="38391" y="42277"/>
                </a:lnTo>
                <a:cubicBezTo>
                  <a:pt x="38394" y="42279"/>
                  <a:pt x="38396" y="42280"/>
                  <a:pt x="38399" y="42282"/>
                </a:cubicBezTo>
                <a:lnTo>
                  <a:pt x="38399" y="42282"/>
                </a:lnTo>
                <a:cubicBezTo>
                  <a:pt x="38280" y="42400"/>
                  <a:pt x="38226" y="42454"/>
                  <a:pt x="38224" y="42454"/>
                </a:cubicBezTo>
                <a:cubicBezTo>
                  <a:pt x="38222" y="42454"/>
                  <a:pt x="38283" y="42390"/>
                  <a:pt x="38391" y="42277"/>
                </a:cubicBezTo>
                <a:close/>
                <a:moveTo>
                  <a:pt x="44397" y="0"/>
                </a:moveTo>
                <a:cubicBezTo>
                  <a:pt x="39343" y="0"/>
                  <a:pt x="34305" y="1132"/>
                  <a:pt x="30063" y="3291"/>
                </a:cubicBezTo>
                <a:cubicBezTo>
                  <a:pt x="29773" y="3440"/>
                  <a:pt x="29483" y="3593"/>
                  <a:pt x="29193" y="3751"/>
                </a:cubicBezTo>
                <a:lnTo>
                  <a:pt x="29193" y="3751"/>
                </a:lnTo>
                <a:cubicBezTo>
                  <a:pt x="24476" y="5094"/>
                  <a:pt x="20103" y="7749"/>
                  <a:pt x="16510" y="11523"/>
                </a:cubicBezTo>
                <a:cubicBezTo>
                  <a:pt x="1" y="28896"/>
                  <a:pt x="14486" y="57776"/>
                  <a:pt x="37135" y="58845"/>
                </a:cubicBezTo>
                <a:cubicBezTo>
                  <a:pt x="37682" y="58871"/>
                  <a:pt x="38228" y="58883"/>
                  <a:pt x="38772" y="58883"/>
                </a:cubicBezTo>
                <a:cubicBezTo>
                  <a:pt x="49281" y="58883"/>
                  <a:pt x="59288" y="54098"/>
                  <a:pt x="65082" y="44996"/>
                </a:cubicBezTo>
                <a:cubicBezTo>
                  <a:pt x="71631" y="34695"/>
                  <a:pt x="73837" y="20687"/>
                  <a:pt x="66379" y="10136"/>
                </a:cubicBezTo>
                <a:cubicBezTo>
                  <a:pt x="61483" y="3214"/>
                  <a:pt x="52916" y="0"/>
                  <a:pt x="44397"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5"/>
          <p:cNvSpPr/>
          <p:nvPr/>
        </p:nvSpPr>
        <p:spPr>
          <a:xfrm rot="-5837202" flipH="1">
            <a:off x="4145623" y="4434214"/>
            <a:ext cx="3900732" cy="1001255"/>
          </a:xfrm>
          <a:custGeom>
            <a:avLst/>
            <a:gdLst/>
            <a:ahLst/>
            <a:cxnLst/>
            <a:rect l="l" t="t" r="r" b="b"/>
            <a:pathLst>
              <a:path w="107788" h="58193" extrusionOk="0">
                <a:moveTo>
                  <a:pt x="52166" y="16101"/>
                </a:moveTo>
                <a:cubicBezTo>
                  <a:pt x="52256" y="16237"/>
                  <a:pt x="52302" y="16396"/>
                  <a:pt x="52347" y="16578"/>
                </a:cubicBezTo>
                <a:cubicBezTo>
                  <a:pt x="52279" y="16396"/>
                  <a:pt x="52256" y="16237"/>
                  <a:pt x="52166" y="16101"/>
                </a:cubicBezTo>
                <a:close/>
                <a:moveTo>
                  <a:pt x="17486" y="33042"/>
                </a:moveTo>
                <a:cubicBezTo>
                  <a:pt x="17137" y="33201"/>
                  <a:pt x="17021" y="33260"/>
                  <a:pt x="16912" y="33367"/>
                </a:cubicBezTo>
                <a:lnTo>
                  <a:pt x="16912" y="33367"/>
                </a:lnTo>
                <a:cubicBezTo>
                  <a:pt x="17026" y="33252"/>
                  <a:pt x="17126" y="33206"/>
                  <a:pt x="17486" y="33042"/>
                </a:cubicBezTo>
                <a:close/>
                <a:moveTo>
                  <a:pt x="24941" y="52737"/>
                </a:moveTo>
                <a:cubicBezTo>
                  <a:pt x="24892" y="52737"/>
                  <a:pt x="24841" y="52744"/>
                  <a:pt x="24787" y="52757"/>
                </a:cubicBezTo>
                <a:cubicBezTo>
                  <a:pt x="24855" y="52894"/>
                  <a:pt x="24946" y="53030"/>
                  <a:pt x="25037" y="53235"/>
                </a:cubicBezTo>
                <a:cubicBezTo>
                  <a:pt x="25196" y="53144"/>
                  <a:pt x="25332" y="53076"/>
                  <a:pt x="25491" y="52985"/>
                </a:cubicBezTo>
                <a:cubicBezTo>
                  <a:pt x="25291" y="52839"/>
                  <a:pt x="25135" y="52737"/>
                  <a:pt x="24941" y="52737"/>
                </a:cubicBezTo>
                <a:close/>
                <a:moveTo>
                  <a:pt x="93256" y="1"/>
                </a:moveTo>
                <a:cubicBezTo>
                  <a:pt x="93075" y="46"/>
                  <a:pt x="92961" y="92"/>
                  <a:pt x="92824" y="115"/>
                </a:cubicBezTo>
                <a:cubicBezTo>
                  <a:pt x="92688" y="137"/>
                  <a:pt x="92529" y="137"/>
                  <a:pt x="92370" y="160"/>
                </a:cubicBezTo>
                <a:cubicBezTo>
                  <a:pt x="92029" y="183"/>
                  <a:pt x="91665" y="228"/>
                  <a:pt x="91301" y="274"/>
                </a:cubicBezTo>
                <a:cubicBezTo>
                  <a:pt x="91187" y="274"/>
                  <a:pt x="91073" y="319"/>
                  <a:pt x="90982" y="365"/>
                </a:cubicBezTo>
                <a:cubicBezTo>
                  <a:pt x="90801" y="433"/>
                  <a:pt x="90619" y="501"/>
                  <a:pt x="90437" y="569"/>
                </a:cubicBezTo>
                <a:cubicBezTo>
                  <a:pt x="90382" y="569"/>
                  <a:pt x="90328" y="540"/>
                  <a:pt x="90273" y="540"/>
                </a:cubicBezTo>
                <a:cubicBezTo>
                  <a:pt x="90259" y="540"/>
                  <a:pt x="90246" y="542"/>
                  <a:pt x="90232" y="547"/>
                </a:cubicBezTo>
                <a:cubicBezTo>
                  <a:pt x="90005" y="592"/>
                  <a:pt x="89800" y="683"/>
                  <a:pt x="89573" y="751"/>
                </a:cubicBezTo>
                <a:cubicBezTo>
                  <a:pt x="89254" y="865"/>
                  <a:pt x="88959" y="933"/>
                  <a:pt x="88663" y="1024"/>
                </a:cubicBezTo>
                <a:lnTo>
                  <a:pt x="88595" y="1024"/>
                </a:lnTo>
                <a:cubicBezTo>
                  <a:pt x="88527" y="956"/>
                  <a:pt x="88481" y="910"/>
                  <a:pt x="88481" y="910"/>
                </a:cubicBezTo>
                <a:cubicBezTo>
                  <a:pt x="88322" y="1092"/>
                  <a:pt x="88185" y="1252"/>
                  <a:pt x="88049" y="1433"/>
                </a:cubicBezTo>
                <a:lnTo>
                  <a:pt x="86730" y="1729"/>
                </a:lnTo>
                <a:lnTo>
                  <a:pt x="86753" y="1866"/>
                </a:lnTo>
                <a:cubicBezTo>
                  <a:pt x="86253" y="1979"/>
                  <a:pt x="85752" y="2093"/>
                  <a:pt x="85275" y="2229"/>
                </a:cubicBezTo>
                <a:cubicBezTo>
                  <a:pt x="85138" y="2275"/>
                  <a:pt x="85047" y="2389"/>
                  <a:pt x="84934" y="2480"/>
                </a:cubicBezTo>
                <a:lnTo>
                  <a:pt x="84070" y="2570"/>
                </a:lnTo>
                <a:lnTo>
                  <a:pt x="83933" y="2525"/>
                </a:lnTo>
                <a:lnTo>
                  <a:pt x="82705" y="2684"/>
                </a:lnTo>
                <a:lnTo>
                  <a:pt x="81977" y="2866"/>
                </a:lnTo>
                <a:cubicBezTo>
                  <a:pt x="81892" y="2713"/>
                  <a:pt x="81781" y="2636"/>
                  <a:pt x="81645" y="2636"/>
                </a:cubicBezTo>
                <a:cubicBezTo>
                  <a:pt x="81599" y="2636"/>
                  <a:pt x="81551" y="2644"/>
                  <a:pt x="81500" y="2661"/>
                </a:cubicBezTo>
                <a:cubicBezTo>
                  <a:pt x="81395" y="2692"/>
                  <a:pt x="81295" y="2706"/>
                  <a:pt x="81198" y="2706"/>
                </a:cubicBezTo>
                <a:cubicBezTo>
                  <a:pt x="80940" y="2706"/>
                  <a:pt x="80708" y="2606"/>
                  <a:pt x="80477" y="2457"/>
                </a:cubicBezTo>
                <a:lnTo>
                  <a:pt x="79772" y="2502"/>
                </a:lnTo>
                <a:cubicBezTo>
                  <a:pt x="79703" y="2502"/>
                  <a:pt x="79658" y="2502"/>
                  <a:pt x="79613" y="2525"/>
                </a:cubicBezTo>
                <a:lnTo>
                  <a:pt x="78271" y="3025"/>
                </a:lnTo>
                <a:lnTo>
                  <a:pt x="78294" y="3162"/>
                </a:lnTo>
                <a:cubicBezTo>
                  <a:pt x="78166" y="3174"/>
                  <a:pt x="78038" y="3223"/>
                  <a:pt x="77915" y="3223"/>
                </a:cubicBezTo>
                <a:cubicBezTo>
                  <a:pt x="77818" y="3223"/>
                  <a:pt x="77724" y="3193"/>
                  <a:pt x="77634" y="3093"/>
                </a:cubicBezTo>
                <a:cubicBezTo>
                  <a:pt x="77557" y="3006"/>
                  <a:pt x="77492" y="2965"/>
                  <a:pt x="77434" y="2965"/>
                </a:cubicBezTo>
                <a:cubicBezTo>
                  <a:pt x="77355" y="2965"/>
                  <a:pt x="77290" y="3041"/>
                  <a:pt x="77225" y="3184"/>
                </a:cubicBezTo>
                <a:cubicBezTo>
                  <a:pt x="77141" y="3311"/>
                  <a:pt x="76920" y="3437"/>
                  <a:pt x="76779" y="3437"/>
                </a:cubicBezTo>
                <a:cubicBezTo>
                  <a:pt x="76768" y="3437"/>
                  <a:pt x="76757" y="3436"/>
                  <a:pt x="76747" y="3435"/>
                </a:cubicBezTo>
                <a:cubicBezTo>
                  <a:pt x="76520" y="3344"/>
                  <a:pt x="76338" y="3139"/>
                  <a:pt x="76156" y="3025"/>
                </a:cubicBezTo>
                <a:cubicBezTo>
                  <a:pt x="76088" y="3116"/>
                  <a:pt x="75974" y="3275"/>
                  <a:pt x="75974" y="3275"/>
                </a:cubicBezTo>
                <a:cubicBezTo>
                  <a:pt x="75917" y="3238"/>
                  <a:pt x="75868" y="3222"/>
                  <a:pt x="75822" y="3222"/>
                </a:cubicBezTo>
                <a:cubicBezTo>
                  <a:pt x="75650" y="3222"/>
                  <a:pt x="75545" y="3444"/>
                  <a:pt x="75383" y="3480"/>
                </a:cubicBezTo>
                <a:cubicBezTo>
                  <a:pt x="75224" y="3526"/>
                  <a:pt x="75042" y="3594"/>
                  <a:pt x="74883" y="3617"/>
                </a:cubicBezTo>
                <a:cubicBezTo>
                  <a:pt x="74496" y="3685"/>
                  <a:pt x="74155" y="3776"/>
                  <a:pt x="74018" y="4208"/>
                </a:cubicBezTo>
                <a:cubicBezTo>
                  <a:pt x="73996" y="4321"/>
                  <a:pt x="73928" y="4390"/>
                  <a:pt x="73859" y="4503"/>
                </a:cubicBezTo>
                <a:cubicBezTo>
                  <a:pt x="73677" y="4435"/>
                  <a:pt x="73518" y="4390"/>
                  <a:pt x="73359" y="4299"/>
                </a:cubicBezTo>
                <a:cubicBezTo>
                  <a:pt x="73277" y="4253"/>
                  <a:pt x="73198" y="4229"/>
                  <a:pt x="73123" y="4229"/>
                </a:cubicBezTo>
                <a:cubicBezTo>
                  <a:pt x="73011" y="4229"/>
                  <a:pt x="72908" y="4281"/>
                  <a:pt x="72813" y="4390"/>
                </a:cubicBezTo>
                <a:cubicBezTo>
                  <a:pt x="72700" y="4526"/>
                  <a:pt x="72609" y="4663"/>
                  <a:pt x="72495" y="4799"/>
                </a:cubicBezTo>
                <a:cubicBezTo>
                  <a:pt x="72449" y="4685"/>
                  <a:pt x="72381" y="4594"/>
                  <a:pt x="72313" y="4481"/>
                </a:cubicBezTo>
                <a:cubicBezTo>
                  <a:pt x="72222" y="4549"/>
                  <a:pt x="72131" y="4594"/>
                  <a:pt x="72040" y="4663"/>
                </a:cubicBezTo>
                <a:cubicBezTo>
                  <a:pt x="72017" y="4526"/>
                  <a:pt x="71995" y="4412"/>
                  <a:pt x="71972" y="4253"/>
                </a:cubicBezTo>
                <a:cubicBezTo>
                  <a:pt x="71784" y="4441"/>
                  <a:pt x="71687" y="4532"/>
                  <a:pt x="71578" y="4532"/>
                </a:cubicBezTo>
                <a:cubicBezTo>
                  <a:pt x="71475" y="4532"/>
                  <a:pt x="71362" y="4453"/>
                  <a:pt x="71153" y="4299"/>
                </a:cubicBezTo>
                <a:cubicBezTo>
                  <a:pt x="70812" y="4049"/>
                  <a:pt x="70835" y="3730"/>
                  <a:pt x="70880" y="3366"/>
                </a:cubicBezTo>
                <a:cubicBezTo>
                  <a:pt x="70880" y="3298"/>
                  <a:pt x="70858" y="3207"/>
                  <a:pt x="70789" y="3162"/>
                </a:cubicBezTo>
                <a:cubicBezTo>
                  <a:pt x="70781" y="3144"/>
                  <a:pt x="70759" y="3137"/>
                  <a:pt x="70732" y="3137"/>
                </a:cubicBezTo>
                <a:cubicBezTo>
                  <a:pt x="70690" y="3137"/>
                  <a:pt x="70636" y="3156"/>
                  <a:pt x="70607" y="3184"/>
                </a:cubicBezTo>
                <a:cubicBezTo>
                  <a:pt x="70562" y="3230"/>
                  <a:pt x="70517" y="3321"/>
                  <a:pt x="70539" y="3412"/>
                </a:cubicBezTo>
                <a:cubicBezTo>
                  <a:pt x="70592" y="3692"/>
                  <a:pt x="70590" y="3770"/>
                  <a:pt x="70420" y="3770"/>
                </a:cubicBezTo>
                <a:cubicBezTo>
                  <a:pt x="70370" y="3770"/>
                  <a:pt x="70304" y="3763"/>
                  <a:pt x="70221" y="3753"/>
                </a:cubicBezTo>
                <a:cubicBezTo>
                  <a:pt x="70153" y="3730"/>
                  <a:pt x="70084" y="3730"/>
                  <a:pt x="70062" y="3730"/>
                </a:cubicBezTo>
                <a:cubicBezTo>
                  <a:pt x="70016" y="3935"/>
                  <a:pt x="69948" y="4117"/>
                  <a:pt x="69903" y="4321"/>
                </a:cubicBezTo>
                <a:lnTo>
                  <a:pt x="69812" y="4299"/>
                </a:lnTo>
                <a:cubicBezTo>
                  <a:pt x="69812" y="4185"/>
                  <a:pt x="69812" y="4071"/>
                  <a:pt x="69812" y="3867"/>
                </a:cubicBezTo>
                <a:cubicBezTo>
                  <a:pt x="69675" y="4003"/>
                  <a:pt x="69584" y="4094"/>
                  <a:pt x="69493" y="4185"/>
                </a:cubicBezTo>
                <a:cubicBezTo>
                  <a:pt x="69471" y="4026"/>
                  <a:pt x="69448" y="3889"/>
                  <a:pt x="69448" y="3753"/>
                </a:cubicBezTo>
                <a:lnTo>
                  <a:pt x="69289" y="3707"/>
                </a:lnTo>
                <a:cubicBezTo>
                  <a:pt x="69220" y="3821"/>
                  <a:pt x="69175" y="3958"/>
                  <a:pt x="69152" y="4071"/>
                </a:cubicBezTo>
                <a:cubicBezTo>
                  <a:pt x="69016" y="3935"/>
                  <a:pt x="68879" y="3776"/>
                  <a:pt x="68720" y="3594"/>
                </a:cubicBezTo>
                <a:cubicBezTo>
                  <a:pt x="68675" y="3685"/>
                  <a:pt x="68652" y="3753"/>
                  <a:pt x="68629" y="3821"/>
                </a:cubicBezTo>
                <a:cubicBezTo>
                  <a:pt x="68561" y="3776"/>
                  <a:pt x="68493" y="3730"/>
                  <a:pt x="68424" y="3685"/>
                </a:cubicBezTo>
                <a:cubicBezTo>
                  <a:pt x="68311" y="3821"/>
                  <a:pt x="68220" y="3935"/>
                  <a:pt x="68129" y="4049"/>
                </a:cubicBezTo>
                <a:lnTo>
                  <a:pt x="68152" y="4162"/>
                </a:lnTo>
                <a:cubicBezTo>
                  <a:pt x="67788" y="4208"/>
                  <a:pt x="67378" y="4185"/>
                  <a:pt x="67310" y="4572"/>
                </a:cubicBezTo>
                <a:cubicBezTo>
                  <a:pt x="67128" y="4594"/>
                  <a:pt x="66946" y="4572"/>
                  <a:pt x="66901" y="4640"/>
                </a:cubicBezTo>
                <a:cubicBezTo>
                  <a:pt x="66826" y="4724"/>
                  <a:pt x="66771" y="4758"/>
                  <a:pt x="66722" y="4758"/>
                </a:cubicBezTo>
                <a:cubicBezTo>
                  <a:pt x="66651" y="4758"/>
                  <a:pt x="66595" y="4688"/>
                  <a:pt x="66514" y="4594"/>
                </a:cubicBezTo>
                <a:cubicBezTo>
                  <a:pt x="66423" y="4503"/>
                  <a:pt x="66287" y="4481"/>
                  <a:pt x="66150" y="4435"/>
                </a:cubicBezTo>
                <a:cubicBezTo>
                  <a:pt x="66081" y="4393"/>
                  <a:pt x="66021" y="4375"/>
                  <a:pt x="65967" y="4375"/>
                </a:cubicBezTo>
                <a:cubicBezTo>
                  <a:pt x="65793" y="4375"/>
                  <a:pt x="65697" y="4563"/>
                  <a:pt x="65627" y="4685"/>
                </a:cubicBezTo>
                <a:cubicBezTo>
                  <a:pt x="65409" y="5141"/>
                  <a:pt x="65073" y="5392"/>
                  <a:pt x="64633" y="5392"/>
                </a:cubicBezTo>
                <a:cubicBezTo>
                  <a:pt x="64524" y="5392"/>
                  <a:pt x="64408" y="5376"/>
                  <a:pt x="64286" y="5345"/>
                </a:cubicBezTo>
                <a:cubicBezTo>
                  <a:pt x="64200" y="5318"/>
                  <a:pt x="64115" y="5305"/>
                  <a:pt x="64032" y="5305"/>
                </a:cubicBezTo>
                <a:cubicBezTo>
                  <a:pt x="63760" y="5305"/>
                  <a:pt x="63510" y="5442"/>
                  <a:pt x="63353" y="5686"/>
                </a:cubicBezTo>
                <a:lnTo>
                  <a:pt x="62739" y="5822"/>
                </a:lnTo>
                <a:lnTo>
                  <a:pt x="62080" y="6163"/>
                </a:lnTo>
                <a:lnTo>
                  <a:pt x="61352" y="6323"/>
                </a:lnTo>
                <a:cubicBezTo>
                  <a:pt x="61125" y="6368"/>
                  <a:pt x="60920" y="6436"/>
                  <a:pt x="60693" y="6459"/>
                </a:cubicBezTo>
                <a:cubicBezTo>
                  <a:pt x="60306" y="6527"/>
                  <a:pt x="59897" y="6573"/>
                  <a:pt x="59510" y="6618"/>
                </a:cubicBezTo>
                <a:cubicBezTo>
                  <a:pt x="59397" y="6641"/>
                  <a:pt x="59260" y="6686"/>
                  <a:pt x="59169" y="6755"/>
                </a:cubicBezTo>
                <a:cubicBezTo>
                  <a:pt x="59104" y="6809"/>
                  <a:pt x="59049" y="6837"/>
                  <a:pt x="59000" y="6837"/>
                </a:cubicBezTo>
                <a:cubicBezTo>
                  <a:pt x="58946" y="6837"/>
                  <a:pt x="58899" y="6803"/>
                  <a:pt x="58851" y="6732"/>
                </a:cubicBezTo>
                <a:lnTo>
                  <a:pt x="58123" y="6846"/>
                </a:lnTo>
                <a:cubicBezTo>
                  <a:pt x="58032" y="6914"/>
                  <a:pt x="57964" y="7005"/>
                  <a:pt x="57873" y="7050"/>
                </a:cubicBezTo>
                <a:cubicBezTo>
                  <a:pt x="56827" y="7346"/>
                  <a:pt x="55872" y="7778"/>
                  <a:pt x="54962" y="8369"/>
                </a:cubicBezTo>
                <a:cubicBezTo>
                  <a:pt x="54793" y="8482"/>
                  <a:pt x="54633" y="8525"/>
                  <a:pt x="54465" y="8525"/>
                </a:cubicBezTo>
                <a:cubicBezTo>
                  <a:pt x="54362" y="8525"/>
                  <a:pt x="54256" y="8509"/>
                  <a:pt x="54144" y="8483"/>
                </a:cubicBezTo>
                <a:lnTo>
                  <a:pt x="53803" y="8665"/>
                </a:lnTo>
                <a:lnTo>
                  <a:pt x="53666" y="8801"/>
                </a:lnTo>
                <a:cubicBezTo>
                  <a:pt x="53120" y="9097"/>
                  <a:pt x="52597" y="9392"/>
                  <a:pt x="52006" y="9711"/>
                </a:cubicBezTo>
                <a:cubicBezTo>
                  <a:pt x="51779" y="9734"/>
                  <a:pt x="51506" y="9893"/>
                  <a:pt x="51256" y="10052"/>
                </a:cubicBezTo>
                <a:lnTo>
                  <a:pt x="50369" y="10643"/>
                </a:lnTo>
                <a:cubicBezTo>
                  <a:pt x="50278" y="10711"/>
                  <a:pt x="50210" y="10780"/>
                  <a:pt x="50142" y="10848"/>
                </a:cubicBezTo>
                <a:cubicBezTo>
                  <a:pt x="49914" y="11052"/>
                  <a:pt x="49687" y="11234"/>
                  <a:pt x="49482" y="11439"/>
                </a:cubicBezTo>
                <a:cubicBezTo>
                  <a:pt x="49368" y="11507"/>
                  <a:pt x="49255" y="11598"/>
                  <a:pt x="49141" y="11644"/>
                </a:cubicBezTo>
                <a:cubicBezTo>
                  <a:pt x="48959" y="11735"/>
                  <a:pt x="48777" y="11826"/>
                  <a:pt x="48595" y="11826"/>
                </a:cubicBezTo>
                <a:cubicBezTo>
                  <a:pt x="48277" y="11826"/>
                  <a:pt x="48049" y="11871"/>
                  <a:pt x="47845" y="12144"/>
                </a:cubicBezTo>
                <a:cubicBezTo>
                  <a:pt x="47708" y="12349"/>
                  <a:pt x="47458" y="12440"/>
                  <a:pt x="47254" y="12599"/>
                </a:cubicBezTo>
                <a:lnTo>
                  <a:pt x="47072" y="12667"/>
                </a:lnTo>
                <a:cubicBezTo>
                  <a:pt x="46996" y="12667"/>
                  <a:pt x="46915" y="12641"/>
                  <a:pt x="46844" y="12641"/>
                </a:cubicBezTo>
                <a:cubicBezTo>
                  <a:pt x="46765" y="12641"/>
                  <a:pt x="46698" y="12672"/>
                  <a:pt x="46662" y="12803"/>
                </a:cubicBezTo>
                <a:cubicBezTo>
                  <a:pt x="46571" y="12758"/>
                  <a:pt x="46458" y="12690"/>
                  <a:pt x="46321" y="12622"/>
                </a:cubicBezTo>
                <a:cubicBezTo>
                  <a:pt x="46276" y="12712"/>
                  <a:pt x="46253" y="12781"/>
                  <a:pt x="46208" y="12849"/>
                </a:cubicBezTo>
                <a:cubicBezTo>
                  <a:pt x="46111" y="13043"/>
                  <a:pt x="45964" y="13104"/>
                  <a:pt x="45769" y="13104"/>
                </a:cubicBezTo>
                <a:cubicBezTo>
                  <a:pt x="45734" y="13104"/>
                  <a:pt x="45699" y="13102"/>
                  <a:pt x="45662" y="13099"/>
                </a:cubicBezTo>
                <a:lnTo>
                  <a:pt x="45230" y="13099"/>
                </a:lnTo>
                <a:cubicBezTo>
                  <a:pt x="45042" y="13005"/>
                  <a:pt x="44836" y="12960"/>
                  <a:pt x="44664" y="12960"/>
                </a:cubicBezTo>
                <a:cubicBezTo>
                  <a:pt x="44504" y="12960"/>
                  <a:pt x="44375" y="12999"/>
                  <a:pt x="44320" y="13076"/>
                </a:cubicBezTo>
                <a:lnTo>
                  <a:pt x="43160" y="13076"/>
                </a:lnTo>
                <a:cubicBezTo>
                  <a:pt x="43110" y="13036"/>
                  <a:pt x="43043" y="13009"/>
                  <a:pt x="42963" y="13009"/>
                </a:cubicBezTo>
                <a:cubicBezTo>
                  <a:pt x="42862" y="13009"/>
                  <a:pt x="42742" y="13053"/>
                  <a:pt x="42615" y="13167"/>
                </a:cubicBezTo>
                <a:cubicBezTo>
                  <a:pt x="42436" y="13307"/>
                  <a:pt x="42291" y="13498"/>
                  <a:pt x="42045" y="13498"/>
                </a:cubicBezTo>
                <a:cubicBezTo>
                  <a:pt x="42010" y="13498"/>
                  <a:pt x="41972" y="13494"/>
                  <a:pt x="41932" y="13486"/>
                </a:cubicBezTo>
                <a:cubicBezTo>
                  <a:pt x="41924" y="13484"/>
                  <a:pt x="41916" y="13483"/>
                  <a:pt x="41908" y="13483"/>
                </a:cubicBezTo>
                <a:cubicBezTo>
                  <a:pt x="41821" y="13483"/>
                  <a:pt x="41718" y="13583"/>
                  <a:pt x="41614" y="13645"/>
                </a:cubicBezTo>
                <a:cubicBezTo>
                  <a:pt x="41273" y="13872"/>
                  <a:pt x="40909" y="14054"/>
                  <a:pt x="40591" y="14304"/>
                </a:cubicBezTo>
                <a:cubicBezTo>
                  <a:pt x="40363" y="14486"/>
                  <a:pt x="39931" y="14441"/>
                  <a:pt x="39977" y="14918"/>
                </a:cubicBezTo>
                <a:cubicBezTo>
                  <a:pt x="40022" y="15237"/>
                  <a:pt x="39772" y="15282"/>
                  <a:pt x="39590" y="15419"/>
                </a:cubicBezTo>
                <a:cubicBezTo>
                  <a:pt x="39454" y="15509"/>
                  <a:pt x="39317" y="15623"/>
                  <a:pt x="39158" y="15714"/>
                </a:cubicBezTo>
                <a:lnTo>
                  <a:pt x="38703" y="16078"/>
                </a:lnTo>
                <a:cubicBezTo>
                  <a:pt x="38408" y="16328"/>
                  <a:pt x="38135" y="16578"/>
                  <a:pt x="37817" y="16806"/>
                </a:cubicBezTo>
                <a:cubicBezTo>
                  <a:pt x="37635" y="16965"/>
                  <a:pt x="37407" y="17079"/>
                  <a:pt x="37180" y="17215"/>
                </a:cubicBezTo>
                <a:cubicBezTo>
                  <a:pt x="36975" y="17306"/>
                  <a:pt x="36748" y="17351"/>
                  <a:pt x="36748" y="17670"/>
                </a:cubicBezTo>
                <a:cubicBezTo>
                  <a:pt x="36748" y="17693"/>
                  <a:pt x="36725" y="17738"/>
                  <a:pt x="36702" y="17738"/>
                </a:cubicBezTo>
                <a:cubicBezTo>
                  <a:pt x="36156" y="17852"/>
                  <a:pt x="36043" y="18443"/>
                  <a:pt x="35633" y="18716"/>
                </a:cubicBezTo>
                <a:cubicBezTo>
                  <a:pt x="35406" y="18875"/>
                  <a:pt x="35247" y="19171"/>
                  <a:pt x="35065" y="19398"/>
                </a:cubicBezTo>
                <a:cubicBezTo>
                  <a:pt x="34747" y="19807"/>
                  <a:pt x="34474" y="20239"/>
                  <a:pt x="34155" y="20649"/>
                </a:cubicBezTo>
                <a:cubicBezTo>
                  <a:pt x="34064" y="20740"/>
                  <a:pt x="33905" y="20785"/>
                  <a:pt x="33769" y="20853"/>
                </a:cubicBezTo>
                <a:cubicBezTo>
                  <a:pt x="33519" y="21194"/>
                  <a:pt x="33291" y="21536"/>
                  <a:pt x="33064" y="21899"/>
                </a:cubicBezTo>
                <a:cubicBezTo>
                  <a:pt x="32996" y="22013"/>
                  <a:pt x="32950" y="22150"/>
                  <a:pt x="32905" y="22286"/>
                </a:cubicBezTo>
                <a:lnTo>
                  <a:pt x="32791" y="22468"/>
                </a:lnTo>
                <a:lnTo>
                  <a:pt x="32677" y="22513"/>
                </a:lnTo>
                <a:cubicBezTo>
                  <a:pt x="32404" y="22923"/>
                  <a:pt x="32109" y="23287"/>
                  <a:pt x="31654" y="23491"/>
                </a:cubicBezTo>
                <a:cubicBezTo>
                  <a:pt x="31586" y="23514"/>
                  <a:pt x="31563" y="23650"/>
                  <a:pt x="31540" y="23719"/>
                </a:cubicBezTo>
                <a:cubicBezTo>
                  <a:pt x="31472" y="23946"/>
                  <a:pt x="31427" y="24196"/>
                  <a:pt x="31290" y="24378"/>
                </a:cubicBezTo>
                <a:cubicBezTo>
                  <a:pt x="31017" y="24719"/>
                  <a:pt x="30858" y="25174"/>
                  <a:pt x="30472" y="25401"/>
                </a:cubicBezTo>
                <a:cubicBezTo>
                  <a:pt x="30449" y="25424"/>
                  <a:pt x="30426" y="25447"/>
                  <a:pt x="30426" y="25447"/>
                </a:cubicBezTo>
                <a:cubicBezTo>
                  <a:pt x="30472" y="25947"/>
                  <a:pt x="30039" y="26084"/>
                  <a:pt x="29789" y="26379"/>
                </a:cubicBezTo>
                <a:cubicBezTo>
                  <a:pt x="29767" y="26402"/>
                  <a:pt x="29744" y="26425"/>
                  <a:pt x="29721" y="26447"/>
                </a:cubicBezTo>
                <a:cubicBezTo>
                  <a:pt x="29335" y="26493"/>
                  <a:pt x="29039" y="26629"/>
                  <a:pt x="28743" y="26948"/>
                </a:cubicBezTo>
                <a:cubicBezTo>
                  <a:pt x="29107" y="26948"/>
                  <a:pt x="29380" y="26857"/>
                  <a:pt x="29630" y="26675"/>
                </a:cubicBezTo>
                <a:cubicBezTo>
                  <a:pt x="29630" y="26743"/>
                  <a:pt x="29630" y="26811"/>
                  <a:pt x="29676" y="26902"/>
                </a:cubicBezTo>
                <a:lnTo>
                  <a:pt x="29607" y="27221"/>
                </a:lnTo>
                <a:cubicBezTo>
                  <a:pt x="29516" y="27198"/>
                  <a:pt x="29425" y="27152"/>
                  <a:pt x="29335" y="27130"/>
                </a:cubicBezTo>
                <a:lnTo>
                  <a:pt x="28607" y="27448"/>
                </a:lnTo>
                <a:cubicBezTo>
                  <a:pt x="28561" y="27584"/>
                  <a:pt x="28516" y="27698"/>
                  <a:pt x="28448" y="27835"/>
                </a:cubicBezTo>
                <a:lnTo>
                  <a:pt x="27743" y="28153"/>
                </a:lnTo>
                <a:cubicBezTo>
                  <a:pt x="27697" y="28244"/>
                  <a:pt x="27675" y="28335"/>
                  <a:pt x="27606" y="28471"/>
                </a:cubicBezTo>
                <a:lnTo>
                  <a:pt x="26628" y="28926"/>
                </a:lnTo>
                <a:cubicBezTo>
                  <a:pt x="26583" y="29062"/>
                  <a:pt x="26538" y="29153"/>
                  <a:pt x="26515" y="29244"/>
                </a:cubicBezTo>
                <a:cubicBezTo>
                  <a:pt x="26350" y="29419"/>
                  <a:pt x="26169" y="29461"/>
                  <a:pt x="25979" y="29461"/>
                </a:cubicBezTo>
                <a:cubicBezTo>
                  <a:pt x="25798" y="29461"/>
                  <a:pt x="25609" y="29423"/>
                  <a:pt x="25417" y="29423"/>
                </a:cubicBezTo>
                <a:cubicBezTo>
                  <a:pt x="25336" y="29423"/>
                  <a:pt x="25255" y="29430"/>
                  <a:pt x="25173" y="29449"/>
                </a:cubicBezTo>
                <a:cubicBezTo>
                  <a:pt x="25355" y="29244"/>
                  <a:pt x="25469" y="29108"/>
                  <a:pt x="25560" y="28994"/>
                </a:cubicBezTo>
                <a:cubicBezTo>
                  <a:pt x="25378" y="28881"/>
                  <a:pt x="25219" y="28812"/>
                  <a:pt x="25105" y="28767"/>
                </a:cubicBezTo>
                <a:cubicBezTo>
                  <a:pt x="24741" y="28790"/>
                  <a:pt x="24787" y="29085"/>
                  <a:pt x="24650" y="29244"/>
                </a:cubicBezTo>
                <a:cubicBezTo>
                  <a:pt x="24400" y="29404"/>
                  <a:pt x="24013" y="29381"/>
                  <a:pt x="23877" y="29722"/>
                </a:cubicBezTo>
                <a:cubicBezTo>
                  <a:pt x="23991" y="29767"/>
                  <a:pt x="24127" y="29813"/>
                  <a:pt x="24241" y="29881"/>
                </a:cubicBezTo>
                <a:cubicBezTo>
                  <a:pt x="24127" y="30063"/>
                  <a:pt x="24150" y="30313"/>
                  <a:pt x="23854" y="30495"/>
                </a:cubicBezTo>
                <a:cubicBezTo>
                  <a:pt x="23763" y="30472"/>
                  <a:pt x="23581" y="30427"/>
                  <a:pt x="23399" y="30381"/>
                </a:cubicBezTo>
                <a:lnTo>
                  <a:pt x="22876" y="30632"/>
                </a:lnTo>
                <a:cubicBezTo>
                  <a:pt x="22808" y="30836"/>
                  <a:pt x="22763" y="31086"/>
                  <a:pt x="22717" y="31268"/>
                </a:cubicBezTo>
                <a:lnTo>
                  <a:pt x="22194" y="31496"/>
                </a:lnTo>
                <a:cubicBezTo>
                  <a:pt x="21990" y="31427"/>
                  <a:pt x="21808" y="31382"/>
                  <a:pt x="21648" y="31336"/>
                </a:cubicBezTo>
                <a:cubicBezTo>
                  <a:pt x="21694" y="31200"/>
                  <a:pt x="21739" y="31086"/>
                  <a:pt x="21762" y="30995"/>
                </a:cubicBezTo>
                <a:cubicBezTo>
                  <a:pt x="21444" y="30859"/>
                  <a:pt x="21171" y="30745"/>
                  <a:pt x="20875" y="30609"/>
                </a:cubicBezTo>
                <a:cubicBezTo>
                  <a:pt x="20762" y="30700"/>
                  <a:pt x="20671" y="30791"/>
                  <a:pt x="20557" y="30882"/>
                </a:cubicBezTo>
                <a:cubicBezTo>
                  <a:pt x="20693" y="30950"/>
                  <a:pt x="20807" y="30995"/>
                  <a:pt x="20921" y="31064"/>
                </a:cubicBezTo>
                <a:cubicBezTo>
                  <a:pt x="20716" y="31359"/>
                  <a:pt x="20989" y="31723"/>
                  <a:pt x="20762" y="32041"/>
                </a:cubicBezTo>
                <a:cubicBezTo>
                  <a:pt x="20731" y="32102"/>
                  <a:pt x="20711" y="32153"/>
                  <a:pt x="20654" y="32153"/>
                </a:cubicBezTo>
                <a:cubicBezTo>
                  <a:pt x="20625" y="32153"/>
                  <a:pt x="20587" y="32140"/>
                  <a:pt x="20534" y="32110"/>
                </a:cubicBezTo>
                <a:lnTo>
                  <a:pt x="20193" y="31359"/>
                </a:lnTo>
                <a:cubicBezTo>
                  <a:pt x="20057" y="31359"/>
                  <a:pt x="19930" y="31379"/>
                  <a:pt x="19814" y="31379"/>
                </a:cubicBezTo>
                <a:cubicBezTo>
                  <a:pt x="19756" y="31379"/>
                  <a:pt x="19700" y="31374"/>
                  <a:pt x="19647" y="31359"/>
                </a:cubicBezTo>
                <a:cubicBezTo>
                  <a:pt x="19568" y="31339"/>
                  <a:pt x="19498" y="31324"/>
                  <a:pt x="19430" y="31324"/>
                </a:cubicBezTo>
                <a:cubicBezTo>
                  <a:pt x="19343" y="31324"/>
                  <a:pt x="19260" y="31350"/>
                  <a:pt x="19170" y="31427"/>
                </a:cubicBezTo>
                <a:cubicBezTo>
                  <a:pt x="19147" y="31609"/>
                  <a:pt x="19147" y="31791"/>
                  <a:pt x="19147" y="31996"/>
                </a:cubicBezTo>
                <a:cubicBezTo>
                  <a:pt x="19011" y="31950"/>
                  <a:pt x="18897" y="31928"/>
                  <a:pt x="18783" y="31905"/>
                </a:cubicBezTo>
                <a:cubicBezTo>
                  <a:pt x="18601" y="32201"/>
                  <a:pt x="18692" y="32519"/>
                  <a:pt x="18647" y="32815"/>
                </a:cubicBezTo>
                <a:lnTo>
                  <a:pt x="18078" y="33065"/>
                </a:lnTo>
                <a:cubicBezTo>
                  <a:pt x="18017" y="33085"/>
                  <a:pt x="17962" y="33093"/>
                  <a:pt x="17913" y="33093"/>
                </a:cubicBezTo>
                <a:cubicBezTo>
                  <a:pt x="17760" y="33093"/>
                  <a:pt x="17662" y="33017"/>
                  <a:pt x="17579" y="33017"/>
                </a:cubicBezTo>
                <a:cubicBezTo>
                  <a:pt x="17571" y="33017"/>
                  <a:pt x="17563" y="33018"/>
                  <a:pt x="17555" y="33019"/>
                </a:cubicBezTo>
                <a:cubicBezTo>
                  <a:pt x="17532" y="33019"/>
                  <a:pt x="17510" y="33019"/>
                  <a:pt x="17487" y="33042"/>
                </a:cubicBezTo>
                <a:cubicBezTo>
                  <a:pt x="17408" y="32947"/>
                  <a:pt x="17328" y="32907"/>
                  <a:pt x="17241" y="32907"/>
                </a:cubicBezTo>
                <a:cubicBezTo>
                  <a:pt x="17204" y="32907"/>
                  <a:pt x="17164" y="32914"/>
                  <a:pt x="17123" y="32928"/>
                </a:cubicBezTo>
                <a:cubicBezTo>
                  <a:pt x="16919" y="32996"/>
                  <a:pt x="16714" y="33110"/>
                  <a:pt x="16509" y="33178"/>
                </a:cubicBezTo>
                <a:cubicBezTo>
                  <a:pt x="16482" y="33189"/>
                  <a:pt x="16453" y="33195"/>
                  <a:pt x="16424" y="33195"/>
                </a:cubicBezTo>
                <a:cubicBezTo>
                  <a:pt x="16335" y="33195"/>
                  <a:pt x="16248" y="33140"/>
                  <a:pt x="16214" y="33019"/>
                </a:cubicBezTo>
                <a:cubicBezTo>
                  <a:pt x="16009" y="33065"/>
                  <a:pt x="16077" y="33315"/>
                  <a:pt x="15941" y="33429"/>
                </a:cubicBezTo>
                <a:cubicBezTo>
                  <a:pt x="15827" y="33383"/>
                  <a:pt x="15713" y="33360"/>
                  <a:pt x="15600" y="33315"/>
                </a:cubicBezTo>
                <a:cubicBezTo>
                  <a:pt x="15531" y="33451"/>
                  <a:pt x="15486" y="33588"/>
                  <a:pt x="15440" y="33679"/>
                </a:cubicBezTo>
                <a:cubicBezTo>
                  <a:pt x="14554" y="34065"/>
                  <a:pt x="13689" y="34452"/>
                  <a:pt x="12825" y="34838"/>
                </a:cubicBezTo>
                <a:cubicBezTo>
                  <a:pt x="12817" y="34843"/>
                  <a:pt x="12805" y="34845"/>
                  <a:pt x="12792" y="34845"/>
                </a:cubicBezTo>
                <a:cubicBezTo>
                  <a:pt x="12737" y="34845"/>
                  <a:pt x="12649" y="34811"/>
                  <a:pt x="12575" y="34793"/>
                </a:cubicBezTo>
                <a:cubicBezTo>
                  <a:pt x="12552" y="34679"/>
                  <a:pt x="12530" y="34543"/>
                  <a:pt x="12507" y="34429"/>
                </a:cubicBezTo>
                <a:cubicBezTo>
                  <a:pt x="12803" y="34270"/>
                  <a:pt x="13075" y="34133"/>
                  <a:pt x="13326" y="33997"/>
                </a:cubicBezTo>
                <a:cubicBezTo>
                  <a:pt x="13303" y="33701"/>
                  <a:pt x="13257" y="33451"/>
                  <a:pt x="12962" y="33315"/>
                </a:cubicBezTo>
                <a:lnTo>
                  <a:pt x="12484" y="33542"/>
                </a:lnTo>
                <a:cubicBezTo>
                  <a:pt x="12439" y="33633"/>
                  <a:pt x="12371" y="33770"/>
                  <a:pt x="12325" y="33883"/>
                </a:cubicBezTo>
                <a:lnTo>
                  <a:pt x="12098" y="33997"/>
                </a:lnTo>
                <a:cubicBezTo>
                  <a:pt x="12029" y="34156"/>
                  <a:pt x="11961" y="34338"/>
                  <a:pt x="11893" y="34497"/>
                </a:cubicBezTo>
                <a:cubicBezTo>
                  <a:pt x="11984" y="34702"/>
                  <a:pt x="12007" y="34929"/>
                  <a:pt x="12211" y="35066"/>
                </a:cubicBezTo>
                <a:cubicBezTo>
                  <a:pt x="12257" y="35134"/>
                  <a:pt x="12507" y="35043"/>
                  <a:pt x="12393" y="35339"/>
                </a:cubicBezTo>
                <a:cubicBezTo>
                  <a:pt x="11870" y="35566"/>
                  <a:pt x="11302" y="35816"/>
                  <a:pt x="10733" y="36089"/>
                </a:cubicBezTo>
                <a:cubicBezTo>
                  <a:pt x="10688" y="36112"/>
                  <a:pt x="10665" y="36226"/>
                  <a:pt x="10620" y="36294"/>
                </a:cubicBezTo>
                <a:lnTo>
                  <a:pt x="10733" y="36567"/>
                </a:lnTo>
                <a:cubicBezTo>
                  <a:pt x="10862" y="36548"/>
                  <a:pt x="11006" y="36515"/>
                  <a:pt x="11128" y="36515"/>
                </a:cubicBezTo>
                <a:cubicBezTo>
                  <a:pt x="11157" y="36515"/>
                  <a:pt x="11185" y="36517"/>
                  <a:pt x="11211" y="36521"/>
                </a:cubicBezTo>
                <a:cubicBezTo>
                  <a:pt x="11312" y="36547"/>
                  <a:pt x="11407" y="36579"/>
                  <a:pt x="11502" y="36579"/>
                </a:cubicBezTo>
                <a:cubicBezTo>
                  <a:pt x="11578" y="36579"/>
                  <a:pt x="11653" y="36559"/>
                  <a:pt x="11734" y="36498"/>
                </a:cubicBezTo>
                <a:cubicBezTo>
                  <a:pt x="11779" y="36407"/>
                  <a:pt x="11825" y="36271"/>
                  <a:pt x="11893" y="36157"/>
                </a:cubicBezTo>
                <a:cubicBezTo>
                  <a:pt x="11961" y="36112"/>
                  <a:pt x="12029" y="36066"/>
                  <a:pt x="12120" y="36044"/>
                </a:cubicBezTo>
                <a:cubicBezTo>
                  <a:pt x="12166" y="36044"/>
                  <a:pt x="12211" y="36066"/>
                  <a:pt x="12302" y="36112"/>
                </a:cubicBezTo>
                <a:cubicBezTo>
                  <a:pt x="12234" y="36294"/>
                  <a:pt x="12166" y="36498"/>
                  <a:pt x="12075" y="36680"/>
                </a:cubicBezTo>
                <a:cubicBezTo>
                  <a:pt x="12029" y="36794"/>
                  <a:pt x="11984" y="36885"/>
                  <a:pt x="11938" y="36999"/>
                </a:cubicBezTo>
                <a:cubicBezTo>
                  <a:pt x="11825" y="36953"/>
                  <a:pt x="11734" y="36908"/>
                  <a:pt x="11620" y="36862"/>
                </a:cubicBezTo>
                <a:cubicBezTo>
                  <a:pt x="11575" y="36976"/>
                  <a:pt x="11529" y="37090"/>
                  <a:pt x="11461" y="37249"/>
                </a:cubicBezTo>
                <a:cubicBezTo>
                  <a:pt x="11097" y="37317"/>
                  <a:pt x="10801" y="37613"/>
                  <a:pt x="10415" y="37658"/>
                </a:cubicBezTo>
                <a:cubicBezTo>
                  <a:pt x="10278" y="37499"/>
                  <a:pt x="10165" y="37385"/>
                  <a:pt x="10006" y="37203"/>
                </a:cubicBezTo>
                <a:cubicBezTo>
                  <a:pt x="9846" y="37408"/>
                  <a:pt x="9733" y="37567"/>
                  <a:pt x="9619" y="37726"/>
                </a:cubicBezTo>
                <a:cubicBezTo>
                  <a:pt x="9528" y="37704"/>
                  <a:pt x="9460" y="37681"/>
                  <a:pt x="9278" y="37613"/>
                </a:cubicBezTo>
                <a:cubicBezTo>
                  <a:pt x="8914" y="37795"/>
                  <a:pt x="8459" y="37977"/>
                  <a:pt x="8027" y="38181"/>
                </a:cubicBezTo>
                <a:cubicBezTo>
                  <a:pt x="7936" y="38227"/>
                  <a:pt x="7868" y="38272"/>
                  <a:pt x="7800" y="38318"/>
                </a:cubicBezTo>
                <a:cubicBezTo>
                  <a:pt x="7777" y="38340"/>
                  <a:pt x="7777" y="38409"/>
                  <a:pt x="7732" y="38522"/>
                </a:cubicBezTo>
                <a:cubicBezTo>
                  <a:pt x="8050" y="38431"/>
                  <a:pt x="8323" y="38386"/>
                  <a:pt x="8664" y="38295"/>
                </a:cubicBezTo>
                <a:lnTo>
                  <a:pt x="8664" y="38295"/>
                </a:lnTo>
                <a:cubicBezTo>
                  <a:pt x="8641" y="38704"/>
                  <a:pt x="8641" y="39045"/>
                  <a:pt x="8641" y="39364"/>
                </a:cubicBezTo>
                <a:cubicBezTo>
                  <a:pt x="8550" y="39409"/>
                  <a:pt x="8459" y="39455"/>
                  <a:pt x="8391" y="39500"/>
                </a:cubicBezTo>
                <a:cubicBezTo>
                  <a:pt x="8255" y="39455"/>
                  <a:pt x="8141" y="39409"/>
                  <a:pt x="8004" y="39364"/>
                </a:cubicBezTo>
                <a:lnTo>
                  <a:pt x="7254" y="39705"/>
                </a:lnTo>
                <a:cubicBezTo>
                  <a:pt x="7254" y="39864"/>
                  <a:pt x="7322" y="40046"/>
                  <a:pt x="7277" y="40182"/>
                </a:cubicBezTo>
                <a:cubicBezTo>
                  <a:pt x="7231" y="40410"/>
                  <a:pt x="7140" y="40614"/>
                  <a:pt x="7049" y="40819"/>
                </a:cubicBezTo>
                <a:cubicBezTo>
                  <a:pt x="7140" y="41115"/>
                  <a:pt x="7368" y="41342"/>
                  <a:pt x="7345" y="41683"/>
                </a:cubicBezTo>
                <a:cubicBezTo>
                  <a:pt x="7277" y="41729"/>
                  <a:pt x="7186" y="41774"/>
                  <a:pt x="7118" y="41820"/>
                </a:cubicBezTo>
                <a:cubicBezTo>
                  <a:pt x="7087" y="41825"/>
                  <a:pt x="7057" y="41828"/>
                  <a:pt x="7028" y="41828"/>
                </a:cubicBezTo>
                <a:cubicBezTo>
                  <a:pt x="6702" y="41828"/>
                  <a:pt x="6534" y="41494"/>
                  <a:pt x="6367" y="41410"/>
                </a:cubicBezTo>
                <a:cubicBezTo>
                  <a:pt x="6049" y="41387"/>
                  <a:pt x="5844" y="41365"/>
                  <a:pt x="5662" y="41365"/>
                </a:cubicBezTo>
                <a:cubicBezTo>
                  <a:pt x="5389" y="41706"/>
                  <a:pt x="5116" y="42047"/>
                  <a:pt x="4821" y="42411"/>
                </a:cubicBezTo>
                <a:lnTo>
                  <a:pt x="5162" y="42570"/>
                </a:lnTo>
                <a:cubicBezTo>
                  <a:pt x="5139" y="42615"/>
                  <a:pt x="5139" y="42684"/>
                  <a:pt x="5116" y="42684"/>
                </a:cubicBezTo>
                <a:cubicBezTo>
                  <a:pt x="4707" y="42888"/>
                  <a:pt x="4298" y="43070"/>
                  <a:pt x="3911" y="43229"/>
                </a:cubicBezTo>
                <a:cubicBezTo>
                  <a:pt x="3843" y="43389"/>
                  <a:pt x="3798" y="43502"/>
                  <a:pt x="3729" y="43639"/>
                </a:cubicBezTo>
                <a:lnTo>
                  <a:pt x="3252" y="43843"/>
                </a:lnTo>
                <a:cubicBezTo>
                  <a:pt x="3138" y="43821"/>
                  <a:pt x="3024" y="43775"/>
                  <a:pt x="2888" y="43730"/>
                </a:cubicBezTo>
                <a:cubicBezTo>
                  <a:pt x="2842" y="43889"/>
                  <a:pt x="2774" y="44071"/>
                  <a:pt x="2706" y="44253"/>
                </a:cubicBezTo>
                <a:cubicBezTo>
                  <a:pt x="2979" y="44275"/>
                  <a:pt x="3252" y="44321"/>
                  <a:pt x="3547" y="44321"/>
                </a:cubicBezTo>
                <a:cubicBezTo>
                  <a:pt x="3661" y="44321"/>
                  <a:pt x="3775" y="44207"/>
                  <a:pt x="3911" y="44162"/>
                </a:cubicBezTo>
                <a:cubicBezTo>
                  <a:pt x="3925" y="44157"/>
                  <a:pt x="3939" y="44155"/>
                  <a:pt x="3954" y="44155"/>
                </a:cubicBezTo>
                <a:cubicBezTo>
                  <a:pt x="4012" y="44155"/>
                  <a:pt x="4070" y="44185"/>
                  <a:pt x="4070" y="44185"/>
                </a:cubicBezTo>
                <a:cubicBezTo>
                  <a:pt x="4389" y="44412"/>
                  <a:pt x="4116" y="44617"/>
                  <a:pt x="4161" y="44821"/>
                </a:cubicBezTo>
                <a:cubicBezTo>
                  <a:pt x="4191" y="44826"/>
                  <a:pt x="4222" y="44828"/>
                  <a:pt x="4253" y="44828"/>
                </a:cubicBezTo>
                <a:cubicBezTo>
                  <a:pt x="4367" y="44828"/>
                  <a:pt x="4487" y="44804"/>
                  <a:pt x="4605" y="44804"/>
                </a:cubicBezTo>
                <a:cubicBezTo>
                  <a:pt x="4774" y="44804"/>
                  <a:pt x="4938" y="44853"/>
                  <a:pt x="5071" y="45094"/>
                </a:cubicBezTo>
                <a:cubicBezTo>
                  <a:pt x="4480" y="45367"/>
                  <a:pt x="3866" y="45640"/>
                  <a:pt x="3093" y="46004"/>
                </a:cubicBezTo>
                <a:cubicBezTo>
                  <a:pt x="3070" y="46140"/>
                  <a:pt x="3070" y="46413"/>
                  <a:pt x="3047" y="46572"/>
                </a:cubicBezTo>
                <a:cubicBezTo>
                  <a:pt x="2706" y="46822"/>
                  <a:pt x="2319" y="46777"/>
                  <a:pt x="2229" y="47118"/>
                </a:cubicBezTo>
                <a:cubicBezTo>
                  <a:pt x="2342" y="47186"/>
                  <a:pt x="2456" y="47232"/>
                  <a:pt x="2570" y="47277"/>
                </a:cubicBezTo>
                <a:cubicBezTo>
                  <a:pt x="2388" y="47618"/>
                  <a:pt x="2047" y="47618"/>
                  <a:pt x="1774" y="47755"/>
                </a:cubicBezTo>
                <a:cubicBezTo>
                  <a:pt x="1455" y="47937"/>
                  <a:pt x="1114" y="48050"/>
                  <a:pt x="796" y="48209"/>
                </a:cubicBezTo>
                <a:cubicBezTo>
                  <a:pt x="523" y="48346"/>
                  <a:pt x="205" y="48391"/>
                  <a:pt x="0" y="48664"/>
                </a:cubicBezTo>
                <a:cubicBezTo>
                  <a:pt x="136" y="48846"/>
                  <a:pt x="341" y="48846"/>
                  <a:pt x="523" y="48892"/>
                </a:cubicBezTo>
                <a:cubicBezTo>
                  <a:pt x="569" y="48505"/>
                  <a:pt x="887" y="48437"/>
                  <a:pt x="1160" y="48369"/>
                </a:cubicBezTo>
                <a:cubicBezTo>
                  <a:pt x="1319" y="48414"/>
                  <a:pt x="1433" y="48437"/>
                  <a:pt x="1501" y="48460"/>
                </a:cubicBezTo>
                <a:lnTo>
                  <a:pt x="3002" y="47777"/>
                </a:lnTo>
                <a:cubicBezTo>
                  <a:pt x="2979" y="47595"/>
                  <a:pt x="2979" y="47436"/>
                  <a:pt x="2956" y="47254"/>
                </a:cubicBezTo>
                <a:lnTo>
                  <a:pt x="3729" y="46913"/>
                </a:lnTo>
                <a:cubicBezTo>
                  <a:pt x="3820" y="46936"/>
                  <a:pt x="3934" y="46982"/>
                  <a:pt x="4093" y="47027"/>
                </a:cubicBezTo>
                <a:lnTo>
                  <a:pt x="4548" y="46800"/>
                </a:lnTo>
                <a:cubicBezTo>
                  <a:pt x="4652" y="46875"/>
                  <a:pt x="4755" y="46896"/>
                  <a:pt x="4858" y="46896"/>
                </a:cubicBezTo>
                <a:cubicBezTo>
                  <a:pt x="4982" y="46896"/>
                  <a:pt x="5103" y="46865"/>
                  <a:pt x="5220" y="46865"/>
                </a:cubicBezTo>
                <a:cubicBezTo>
                  <a:pt x="5239" y="46865"/>
                  <a:pt x="5257" y="46866"/>
                  <a:pt x="5276" y="46868"/>
                </a:cubicBezTo>
                <a:cubicBezTo>
                  <a:pt x="5458" y="47027"/>
                  <a:pt x="5594" y="47163"/>
                  <a:pt x="5799" y="47345"/>
                </a:cubicBezTo>
                <a:cubicBezTo>
                  <a:pt x="5708" y="47414"/>
                  <a:pt x="5571" y="47505"/>
                  <a:pt x="5503" y="47618"/>
                </a:cubicBezTo>
                <a:cubicBezTo>
                  <a:pt x="5412" y="47755"/>
                  <a:pt x="5389" y="47959"/>
                  <a:pt x="5185" y="48005"/>
                </a:cubicBezTo>
                <a:cubicBezTo>
                  <a:pt x="4935" y="48073"/>
                  <a:pt x="4844" y="48255"/>
                  <a:pt x="4753" y="48460"/>
                </a:cubicBezTo>
                <a:cubicBezTo>
                  <a:pt x="4684" y="48573"/>
                  <a:pt x="4434" y="48619"/>
                  <a:pt x="4298" y="48710"/>
                </a:cubicBezTo>
                <a:cubicBezTo>
                  <a:pt x="4252" y="48732"/>
                  <a:pt x="4252" y="48846"/>
                  <a:pt x="4230" y="48892"/>
                </a:cubicBezTo>
                <a:cubicBezTo>
                  <a:pt x="4457" y="48914"/>
                  <a:pt x="4730" y="48937"/>
                  <a:pt x="5048" y="48960"/>
                </a:cubicBezTo>
                <a:cubicBezTo>
                  <a:pt x="5298" y="48846"/>
                  <a:pt x="5617" y="48687"/>
                  <a:pt x="5958" y="48551"/>
                </a:cubicBezTo>
                <a:cubicBezTo>
                  <a:pt x="5981" y="48551"/>
                  <a:pt x="6026" y="48573"/>
                  <a:pt x="6163" y="48619"/>
                </a:cubicBezTo>
                <a:cubicBezTo>
                  <a:pt x="6094" y="48801"/>
                  <a:pt x="6026" y="48983"/>
                  <a:pt x="5981" y="49119"/>
                </a:cubicBezTo>
                <a:cubicBezTo>
                  <a:pt x="5708" y="49074"/>
                  <a:pt x="5549" y="49051"/>
                  <a:pt x="5389" y="49051"/>
                </a:cubicBezTo>
                <a:cubicBezTo>
                  <a:pt x="5298" y="49210"/>
                  <a:pt x="5253" y="49324"/>
                  <a:pt x="5185" y="49437"/>
                </a:cubicBezTo>
                <a:cubicBezTo>
                  <a:pt x="4684" y="49710"/>
                  <a:pt x="4184" y="49960"/>
                  <a:pt x="3684" y="50233"/>
                </a:cubicBezTo>
                <a:cubicBezTo>
                  <a:pt x="3661" y="50233"/>
                  <a:pt x="3684" y="50302"/>
                  <a:pt x="3684" y="50393"/>
                </a:cubicBezTo>
                <a:cubicBezTo>
                  <a:pt x="3934" y="50324"/>
                  <a:pt x="4184" y="50256"/>
                  <a:pt x="4548" y="50142"/>
                </a:cubicBezTo>
                <a:lnTo>
                  <a:pt x="4548" y="50142"/>
                </a:lnTo>
                <a:cubicBezTo>
                  <a:pt x="4412" y="50415"/>
                  <a:pt x="4366" y="50597"/>
                  <a:pt x="4275" y="50756"/>
                </a:cubicBezTo>
                <a:lnTo>
                  <a:pt x="3297" y="51211"/>
                </a:lnTo>
                <a:cubicBezTo>
                  <a:pt x="3206" y="51166"/>
                  <a:pt x="3115" y="51143"/>
                  <a:pt x="3002" y="51097"/>
                </a:cubicBezTo>
                <a:cubicBezTo>
                  <a:pt x="2661" y="51234"/>
                  <a:pt x="2319" y="51393"/>
                  <a:pt x="1956" y="51552"/>
                </a:cubicBezTo>
                <a:cubicBezTo>
                  <a:pt x="1933" y="51575"/>
                  <a:pt x="1933" y="51643"/>
                  <a:pt x="1910" y="51666"/>
                </a:cubicBezTo>
                <a:cubicBezTo>
                  <a:pt x="2319" y="51848"/>
                  <a:pt x="2729" y="52007"/>
                  <a:pt x="3161" y="52166"/>
                </a:cubicBezTo>
                <a:lnTo>
                  <a:pt x="4116" y="51734"/>
                </a:lnTo>
                <a:cubicBezTo>
                  <a:pt x="4252" y="51780"/>
                  <a:pt x="4389" y="51802"/>
                  <a:pt x="4525" y="51848"/>
                </a:cubicBezTo>
                <a:cubicBezTo>
                  <a:pt x="5003" y="51643"/>
                  <a:pt x="5480" y="51416"/>
                  <a:pt x="5958" y="51211"/>
                </a:cubicBezTo>
                <a:cubicBezTo>
                  <a:pt x="6117" y="51257"/>
                  <a:pt x="6231" y="51279"/>
                  <a:pt x="6367" y="51325"/>
                </a:cubicBezTo>
                <a:lnTo>
                  <a:pt x="7163" y="50961"/>
                </a:lnTo>
                <a:cubicBezTo>
                  <a:pt x="7686" y="51166"/>
                  <a:pt x="8095" y="51325"/>
                  <a:pt x="8505" y="51484"/>
                </a:cubicBezTo>
                <a:cubicBezTo>
                  <a:pt x="8437" y="51620"/>
                  <a:pt x="8209" y="51666"/>
                  <a:pt x="8095" y="51893"/>
                </a:cubicBezTo>
                <a:cubicBezTo>
                  <a:pt x="8027" y="52098"/>
                  <a:pt x="7709" y="52189"/>
                  <a:pt x="7527" y="52325"/>
                </a:cubicBezTo>
                <a:cubicBezTo>
                  <a:pt x="7572" y="52462"/>
                  <a:pt x="7595" y="52553"/>
                  <a:pt x="7641" y="52666"/>
                </a:cubicBezTo>
                <a:cubicBezTo>
                  <a:pt x="7914" y="52757"/>
                  <a:pt x="8209" y="52848"/>
                  <a:pt x="8618" y="52962"/>
                </a:cubicBezTo>
                <a:lnTo>
                  <a:pt x="9574" y="52553"/>
                </a:lnTo>
                <a:cubicBezTo>
                  <a:pt x="9654" y="52634"/>
                  <a:pt x="9733" y="52662"/>
                  <a:pt x="9809" y="52662"/>
                </a:cubicBezTo>
                <a:cubicBezTo>
                  <a:pt x="9992" y="52662"/>
                  <a:pt x="10165" y="52501"/>
                  <a:pt x="10341" y="52501"/>
                </a:cubicBezTo>
                <a:cubicBezTo>
                  <a:pt x="10403" y="52501"/>
                  <a:pt x="10465" y="52521"/>
                  <a:pt x="10529" y="52576"/>
                </a:cubicBezTo>
                <a:cubicBezTo>
                  <a:pt x="10460" y="52735"/>
                  <a:pt x="10392" y="52894"/>
                  <a:pt x="10324" y="53076"/>
                </a:cubicBezTo>
                <a:cubicBezTo>
                  <a:pt x="10232" y="52995"/>
                  <a:pt x="10140" y="52966"/>
                  <a:pt x="10048" y="52966"/>
                </a:cubicBezTo>
                <a:cubicBezTo>
                  <a:pt x="9837" y="52966"/>
                  <a:pt x="9627" y="53116"/>
                  <a:pt x="9423" y="53116"/>
                </a:cubicBezTo>
                <a:cubicBezTo>
                  <a:pt x="9343" y="53116"/>
                  <a:pt x="9265" y="53093"/>
                  <a:pt x="9187" y="53030"/>
                </a:cubicBezTo>
                <a:lnTo>
                  <a:pt x="8209" y="53440"/>
                </a:lnTo>
                <a:cubicBezTo>
                  <a:pt x="8164" y="53440"/>
                  <a:pt x="8141" y="53485"/>
                  <a:pt x="8118" y="53531"/>
                </a:cubicBezTo>
                <a:cubicBezTo>
                  <a:pt x="8073" y="53690"/>
                  <a:pt x="8004" y="53849"/>
                  <a:pt x="7959" y="53985"/>
                </a:cubicBezTo>
                <a:lnTo>
                  <a:pt x="8141" y="54395"/>
                </a:lnTo>
                <a:cubicBezTo>
                  <a:pt x="8505" y="54554"/>
                  <a:pt x="8778" y="54690"/>
                  <a:pt x="9028" y="54827"/>
                </a:cubicBezTo>
                <a:cubicBezTo>
                  <a:pt x="9140" y="54715"/>
                  <a:pt x="9099" y="54496"/>
                  <a:pt x="9243" y="54496"/>
                </a:cubicBezTo>
                <a:cubicBezTo>
                  <a:pt x="9275" y="54496"/>
                  <a:pt x="9316" y="54507"/>
                  <a:pt x="9369" y="54531"/>
                </a:cubicBezTo>
                <a:lnTo>
                  <a:pt x="9710" y="55282"/>
                </a:lnTo>
                <a:cubicBezTo>
                  <a:pt x="9896" y="55282"/>
                  <a:pt x="10056" y="55445"/>
                  <a:pt x="10239" y="55445"/>
                </a:cubicBezTo>
                <a:cubicBezTo>
                  <a:pt x="10302" y="55445"/>
                  <a:pt x="10367" y="55425"/>
                  <a:pt x="10438" y="55373"/>
                </a:cubicBezTo>
                <a:cubicBezTo>
                  <a:pt x="10529" y="55425"/>
                  <a:pt x="10625" y="55439"/>
                  <a:pt x="10724" y="55439"/>
                </a:cubicBezTo>
                <a:cubicBezTo>
                  <a:pt x="10855" y="55439"/>
                  <a:pt x="10989" y="55413"/>
                  <a:pt x="11118" y="55413"/>
                </a:cubicBezTo>
                <a:cubicBezTo>
                  <a:pt x="11231" y="55413"/>
                  <a:pt x="11340" y="55433"/>
                  <a:pt x="11438" y="55509"/>
                </a:cubicBezTo>
                <a:cubicBezTo>
                  <a:pt x="11506" y="55554"/>
                  <a:pt x="11552" y="55600"/>
                  <a:pt x="11597" y="55645"/>
                </a:cubicBezTo>
                <a:cubicBezTo>
                  <a:pt x="11461" y="55873"/>
                  <a:pt x="11234" y="55896"/>
                  <a:pt x="11029" y="55964"/>
                </a:cubicBezTo>
                <a:cubicBezTo>
                  <a:pt x="10943" y="55964"/>
                  <a:pt x="10848" y="55865"/>
                  <a:pt x="10767" y="55865"/>
                </a:cubicBezTo>
                <a:cubicBezTo>
                  <a:pt x="10719" y="55865"/>
                  <a:pt x="10676" y="55899"/>
                  <a:pt x="10642" y="56009"/>
                </a:cubicBezTo>
                <a:lnTo>
                  <a:pt x="10915" y="56623"/>
                </a:lnTo>
                <a:cubicBezTo>
                  <a:pt x="10779" y="56737"/>
                  <a:pt x="10551" y="56714"/>
                  <a:pt x="10483" y="56942"/>
                </a:cubicBezTo>
                <a:lnTo>
                  <a:pt x="10733" y="57487"/>
                </a:lnTo>
                <a:cubicBezTo>
                  <a:pt x="11347" y="57487"/>
                  <a:pt x="11916" y="57510"/>
                  <a:pt x="12484" y="57533"/>
                </a:cubicBezTo>
                <a:cubicBezTo>
                  <a:pt x="12712" y="57760"/>
                  <a:pt x="12484" y="57965"/>
                  <a:pt x="12507" y="58147"/>
                </a:cubicBezTo>
                <a:cubicBezTo>
                  <a:pt x="12757" y="58170"/>
                  <a:pt x="13007" y="58170"/>
                  <a:pt x="13326" y="58192"/>
                </a:cubicBezTo>
                <a:lnTo>
                  <a:pt x="13985" y="57897"/>
                </a:lnTo>
                <a:cubicBezTo>
                  <a:pt x="14031" y="57783"/>
                  <a:pt x="14076" y="57647"/>
                  <a:pt x="14122" y="57556"/>
                </a:cubicBezTo>
                <a:lnTo>
                  <a:pt x="14849" y="57237"/>
                </a:lnTo>
                <a:cubicBezTo>
                  <a:pt x="15008" y="57260"/>
                  <a:pt x="15122" y="57328"/>
                  <a:pt x="15258" y="57328"/>
                </a:cubicBezTo>
                <a:cubicBezTo>
                  <a:pt x="15372" y="57305"/>
                  <a:pt x="15486" y="57192"/>
                  <a:pt x="15622" y="57169"/>
                </a:cubicBezTo>
                <a:cubicBezTo>
                  <a:pt x="15736" y="57169"/>
                  <a:pt x="15872" y="57237"/>
                  <a:pt x="16009" y="57237"/>
                </a:cubicBezTo>
                <a:cubicBezTo>
                  <a:pt x="16123" y="57214"/>
                  <a:pt x="16214" y="57146"/>
                  <a:pt x="16327" y="57078"/>
                </a:cubicBezTo>
                <a:cubicBezTo>
                  <a:pt x="16350" y="57078"/>
                  <a:pt x="16350" y="57010"/>
                  <a:pt x="16373" y="56942"/>
                </a:cubicBezTo>
                <a:cubicBezTo>
                  <a:pt x="15668" y="56737"/>
                  <a:pt x="14940" y="56828"/>
                  <a:pt x="14235" y="56782"/>
                </a:cubicBezTo>
                <a:cubicBezTo>
                  <a:pt x="14190" y="56714"/>
                  <a:pt x="14144" y="56623"/>
                  <a:pt x="14122" y="56555"/>
                </a:cubicBezTo>
                <a:cubicBezTo>
                  <a:pt x="14099" y="56510"/>
                  <a:pt x="14122" y="56464"/>
                  <a:pt x="14144" y="56396"/>
                </a:cubicBezTo>
                <a:lnTo>
                  <a:pt x="15691" y="55691"/>
                </a:lnTo>
                <a:cubicBezTo>
                  <a:pt x="15782" y="55736"/>
                  <a:pt x="15850" y="55759"/>
                  <a:pt x="16009" y="55827"/>
                </a:cubicBezTo>
                <a:lnTo>
                  <a:pt x="16964" y="55395"/>
                </a:lnTo>
                <a:cubicBezTo>
                  <a:pt x="17257" y="55454"/>
                  <a:pt x="17450" y="55614"/>
                  <a:pt x="17686" y="55614"/>
                </a:cubicBezTo>
                <a:cubicBezTo>
                  <a:pt x="17725" y="55614"/>
                  <a:pt x="17764" y="55609"/>
                  <a:pt x="17805" y="55600"/>
                </a:cubicBezTo>
                <a:cubicBezTo>
                  <a:pt x="18101" y="55418"/>
                  <a:pt x="18056" y="55054"/>
                  <a:pt x="18260" y="54781"/>
                </a:cubicBezTo>
                <a:cubicBezTo>
                  <a:pt x="18351" y="54781"/>
                  <a:pt x="18488" y="54759"/>
                  <a:pt x="18601" y="54736"/>
                </a:cubicBezTo>
                <a:lnTo>
                  <a:pt x="18601" y="54736"/>
                </a:lnTo>
                <a:cubicBezTo>
                  <a:pt x="18624" y="55009"/>
                  <a:pt x="18260" y="55282"/>
                  <a:pt x="18783" y="55441"/>
                </a:cubicBezTo>
                <a:lnTo>
                  <a:pt x="20011" y="54895"/>
                </a:lnTo>
                <a:cubicBezTo>
                  <a:pt x="20170" y="54963"/>
                  <a:pt x="20239" y="54986"/>
                  <a:pt x="20307" y="55009"/>
                </a:cubicBezTo>
                <a:cubicBezTo>
                  <a:pt x="20514" y="54967"/>
                  <a:pt x="20702" y="54869"/>
                  <a:pt x="20889" y="54869"/>
                </a:cubicBezTo>
                <a:cubicBezTo>
                  <a:pt x="20907" y="54869"/>
                  <a:pt x="20925" y="54870"/>
                  <a:pt x="20943" y="54872"/>
                </a:cubicBezTo>
                <a:cubicBezTo>
                  <a:pt x="21376" y="54918"/>
                  <a:pt x="21808" y="54850"/>
                  <a:pt x="22058" y="55031"/>
                </a:cubicBezTo>
                <a:cubicBezTo>
                  <a:pt x="22106" y="55037"/>
                  <a:pt x="22150" y="55040"/>
                  <a:pt x="22192" y="55040"/>
                </a:cubicBezTo>
                <a:cubicBezTo>
                  <a:pt x="22616" y="55040"/>
                  <a:pt x="22686" y="54738"/>
                  <a:pt x="22831" y="54531"/>
                </a:cubicBezTo>
                <a:lnTo>
                  <a:pt x="23809" y="54099"/>
                </a:lnTo>
                <a:cubicBezTo>
                  <a:pt x="23877" y="54167"/>
                  <a:pt x="23945" y="54236"/>
                  <a:pt x="24013" y="54281"/>
                </a:cubicBezTo>
                <a:cubicBezTo>
                  <a:pt x="23877" y="54395"/>
                  <a:pt x="23650" y="54349"/>
                  <a:pt x="23581" y="54599"/>
                </a:cubicBezTo>
                <a:lnTo>
                  <a:pt x="23968" y="55418"/>
                </a:lnTo>
                <a:cubicBezTo>
                  <a:pt x="24218" y="55350"/>
                  <a:pt x="24468" y="55282"/>
                  <a:pt x="24741" y="55213"/>
                </a:cubicBezTo>
                <a:lnTo>
                  <a:pt x="25264" y="56373"/>
                </a:lnTo>
                <a:cubicBezTo>
                  <a:pt x="25810" y="56100"/>
                  <a:pt x="26356" y="55918"/>
                  <a:pt x="26856" y="55623"/>
                </a:cubicBezTo>
                <a:cubicBezTo>
                  <a:pt x="26879" y="55600"/>
                  <a:pt x="26879" y="55554"/>
                  <a:pt x="26901" y="55509"/>
                </a:cubicBezTo>
                <a:cubicBezTo>
                  <a:pt x="26856" y="55418"/>
                  <a:pt x="26833" y="55350"/>
                  <a:pt x="26788" y="55236"/>
                </a:cubicBezTo>
                <a:cubicBezTo>
                  <a:pt x="26515" y="55145"/>
                  <a:pt x="26219" y="55031"/>
                  <a:pt x="25901" y="54940"/>
                </a:cubicBezTo>
                <a:cubicBezTo>
                  <a:pt x="25787" y="55036"/>
                  <a:pt x="25816" y="55370"/>
                  <a:pt x="25589" y="55370"/>
                </a:cubicBezTo>
                <a:cubicBezTo>
                  <a:pt x="25544" y="55370"/>
                  <a:pt x="25490" y="55357"/>
                  <a:pt x="25423" y="55327"/>
                </a:cubicBezTo>
                <a:cubicBezTo>
                  <a:pt x="25173" y="55145"/>
                  <a:pt x="25264" y="54940"/>
                  <a:pt x="25378" y="54713"/>
                </a:cubicBezTo>
                <a:cubicBezTo>
                  <a:pt x="25150" y="54531"/>
                  <a:pt x="24787" y="54599"/>
                  <a:pt x="24605" y="54304"/>
                </a:cubicBezTo>
                <a:lnTo>
                  <a:pt x="25332" y="53985"/>
                </a:lnTo>
                <a:lnTo>
                  <a:pt x="25173" y="53622"/>
                </a:lnTo>
                <a:cubicBezTo>
                  <a:pt x="25035" y="53578"/>
                  <a:pt x="24892" y="53568"/>
                  <a:pt x="24745" y="53568"/>
                </a:cubicBezTo>
                <a:cubicBezTo>
                  <a:pt x="24637" y="53568"/>
                  <a:pt x="24527" y="53573"/>
                  <a:pt x="24415" y="53573"/>
                </a:cubicBezTo>
                <a:cubicBezTo>
                  <a:pt x="24128" y="53573"/>
                  <a:pt x="23832" y="53540"/>
                  <a:pt x="23536" y="53303"/>
                </a:cubicBezTo>
                <a:lnTo>
                  <a:pt x="24787" y="52757"/>
                </a:lnTo>
                <a:cubicBezTo>
                  <a:pt x="24752" y="52637"/>
                  <a:pt x="24679" y="52582"/>
                  <a:pt x="24586" y="52582"/>
                </a:cubicBezTo>
                <a:cubicBezTo>
                  <a:pt x="24556" y="52582"/>
                  <a:pt x="24524" y="52587"/>
                  <a:pt x="24491" y="52598"/>
                </a:cubicBezTo>
                <a:cubicBezTo>
                  <a:pt x="24342" y="52631"/>
                  <a:pt x="24217" y="52749"/>
                  <a:pt x="24064" y="52749"/>
                </a:cubicBezTo>
                <a:cubicBezTo>
                  <a:pt x="24006" y="52749"/>
                  <a:pt x="23945" y="52733"/>
                  <a:pt x="23877" y="52689"/>
                </a:cubicBezTo>
                <a:cubicBezTo>
                  <a:pt x="23991" y="52576"/>
                  <a:pt x="24150" y="52485"/>
                  <a:pt x="24218" y="52348"/>
                </a:cubicBezTo>
                <a:cubicBezTo>
                  <a:pt x="24309" y="52212"/>
                  <a:pt x="24332" y="52030"/>
                  <a:pt x="24559" y="51984"/>
                </a:cubicBezTo>
                <a:cubicBezTo>
                  <a:pt x="24923" y="51984"/>
                  <a:pt x="25128" y="52257"/>
                  <a:pt x="25401" y="52462"/>
                </a:cubicBezTo>
                <a:cubicBezTo>
                  <a:pt x="25969" y="52234"/>
                  <a:pt x="25969" y="52234"/>
                  <a:pt x="26196" y="51893"/>
                </a:cubicBezTo>
                <a:lnTo>
                  <a:pt x="26196" y="51893"/>
                </a:lnTo>
                <a:cubicBezTo>
                  <a:pt x="26037" y="51939"/>
                  <a:pt x="25924" y="51984"/>
                  <a:pt x="25787" y="52007"/>
                </a:cubicBezTo>
                <a:cubicBezTo>
                  <a:pt x="25698" y="52022"/>
                  <a:pt x="25610" y="52113"/>
                  <a:pt x="25521" y="52113"/>
                </a:cubicBezTo>
                <a:cubicBezTo>
                  <a:pt x="25473" y="52113"/>
                  <a:pt x="25426" y="52087"/>
                  <a:pt x="25378" y="52007"/>
                </a:cubicBezTo>
                <a:cubicBezTo>
                  <a:pt x="25446" y="51939"/>
                  <a:pt x="25491" y="51848"/>
                  <a:pt x="25560" y="51825"/>
                </a:cubicBezTo>
                <a:cubicBezTo>
                  <a:pt x="25774" y="51739"/>
                  <a:pt x="25968" y="51573"/>
                  <a:pt x="26237" y="51573"/>
                </a:cubicBezTo>
                <a:cubicBezTo>
                  <a:pt x="26253" y="51573"/>
                  <a:pt x="26270" y="51574"/>
                  <a:pt x="26287" y="51575"/>
                </a:cubicBezTo>
                <a:cubicBezTo>
                  <a:pt x="26356" y="51620"/>
                  <a:pt x="26447" y="51643"/>
                  <a:pt x="26515" y="51689"/>
                </a:cubicBezTo>
                <a:lnTo>
                  <a:pt x="27447" y="51257"/>
                </a:lnTo>
                <a:cubicBezTo>
                  <a:pt x="27652" y="51279"/>
                  <a:pt x="27811" y="51302"/>
                  <a:pt x="27970" y="51325"/>
                </a:cubicBezTo>
                <a:cubicBezTo>
                  <a:pt x="28040" y="51408"/>
                  <a:pt x="28092" y="51492"/>
                  <a:pt x="28149" y="51492"/>
                </a:cubicBezTo>
                <a:cubicBezTo>
                  <a:pt x="28184" y="51492"/>
                  <a:pt x="28222" y="51458"/>
                  <a:pt x="28266" y="51370"/>
                </a:cubicBezTo>
                <a:cubicBezTo>
                  <a:pt x="28175" y="51348"/>
                  <a:pt x="28107" y="51325"/>
                  <a:pt x="27970" y="51279"/>
                </a:cubicBezTo>
                <a:cubicBezTo>
                  <a:pt x="27834" y="50961"/>
                  <a:pt x="28311" y="50984"/>
                  <a:pt x="28311" y="50711"/>
                </a:cubicBezTo>
                <a:cubicBezTo>
                  <a:pt x="28334" y="50483"/>
                  <a:pt x="28561" y="50483"/>
                  <a:pt x="28721" y="50415"/>
                </a:cubicBezTo>
                <a:cubicBezTo>
                  <a:pt x="28789" y="50370"/>
                  <a:pt x="28880" y="50370"/>
                  <a:pt x="28993" y="50370"/>
                </a:cubicBezTo>
                <a:cubicBezTo>
                  <a:pt x="29039" y="50461"/>
                  <a:pt x="29130" y="50574"/>
                  <a:pt x="29130" y="50688"/>
                </a:cubicBezTo>
                <a:cubicBezTo>
                  <a:pt x="29130" y="50802"/>
                  <a:pt x="29062" y="50938"/>
                  <a:pt x="29039" y="51075"/>
                </a:cubicBezTo>
                <a:cubicBezTo>
                  <a:pt x="29039" y="51188"/>
                  <a:pt x="29062" y="51302"/>
                  <a:pt x="29084" y="51416"/>
                </a:cubicBezTo>
                <a:lnTo>
                  <a:pt x="27834" y="51962"/>
                </a:lnTo>
                <a:cubicBezTo>
                  <a:pt x="27697" y="51916"/>
                  <a:pt x="27584" y="51893"/>
                  <a:pt x="27447" y="51848"/>
                </a:cubicBezTo>
                <a:cubicBezTo>
                  <a:pt x="27265" y="51984"/>
                  <a:pt x="26992" y="51939"/>
                  <a:pt x="26924" y="52234"/>
                </a:cubicBezTo>
                <a:cubicBezTo>
                  <a:pt x="27038" y="52280"/>
                  <a:pt x="27151" y="52325"/>
                  <a:pt x="27174" y="52348"/>
                </a:cubicBezTo>
                <a:cubicBezTo>
                  <a:pt x="27470" y="52598"/>
                  <a:pt x="27424" y="52985"/>
                  <a:pt x="27788" y="53190"/>
                </a:cubicBezTo>
                <a:lnTo>
                  <a:pt x="29016" y="52621"/>
                </a:lnTo>
                <a:cubicBezTo>
                  <a:pt x="29175" y="52689"/>
                  <a:pt x="29244" y="52712"/>
                  <a:pt x="29335" y="52757"/>
                </a:cubicBezTo>
                <a:cubicBezTo>
                  <a:pt x="29630" y="52644"/>
                  <a:pt x="29926" y="52576"/>
                  <a:pt x="30130" y="52348"/>
                </a:cubicBezTo>
                <a:cubicBezTo>
                  <a:pt x="30176" y="52257"/>
                  <a:pt x="30199" y="52166"/>
                  <a:pt x="30244" y="52075"/>
                </a:cubicBezTo>
                <a:lnTo>
                  <a:pt x="30722" y="51871"/>
                </a:lnTo>
                <a:cubicBezTo>
                  <a:pt x="30767" y="51734"/>
                  <a:pt x="30813" y="51620"/>
                  <a:pt x="30881" y="51484"/>
                </a:cubicBezTo>
                <a:cubicBezTo>
                  <a:pt x="31124" y="51423"/>
                  <a:pt x="31349" y="51200"/>
                  <a:pt x="31620" y="51200"/>
                </a:cubicBezTo>
                <a:cubicBezTo>
                  <a:pt x="31653" y="51200"/>
                  <a:pt x="31687" y="51204"/>
                  <a:pt x="31722" y="51211"/>
                </a:cubicBezTo>
                <a:cubicBezTo>
                  <a:pt x="31836" y="51348"/>
                  <a:pt x="31950" y="51461"/>
                  <a:pt x="32063" y="51598"/>
                </a:cubicBezTo>
                <a:cubicBezTo>
                  <a:pt x="32200" y="51461"/>
                  <a:pt x="32291" y="51393"/>
                  <a:pt x="32404" y="51279"/>
                </a:cubicBezTo>
                <a:cubicBezTo>
                  <a:pt x="32245" y="51211"/>
                  <a:pt x="32132" y="51166"/>
                  <a:pt x="32018" y="51120"/>
                </a:cubicBezTo>
                <a:cubicBezTo>
                  <a:pt x="32132" y="50688"/>
                  <a:pt x="32814" y="50893"/>
                  <a:pt x="32882" y="50393"/>
                </a:cubicBezTo>
                <a:cubicBezTo>
                  <a:pt x="32814" y="50302"/>
                  <a:pt x="32746" y="50211"/>
                  <a:pt x="32677" y="50142"/>
                </a:cubicBezTo>
                <a:cubicBezTo>
                  <a:pt x="32663" y="50140"/>
                  <a:pt x="32648" y="50139"/>
                  <a:pt x="32634" y="50139"/>
                </a:cubicBezTo>
                <a:cubicBezTo>
                  <a:pt x="32447" y="50139"/>
                  <a:pt x="32302" y="50338"/>
                  <a:pt x="32141" y="50338"/>
                </a:cubicBezTo>
                <a:cubicBezTo>
                  <a:pt x="32087" y="50338"/>
                  <a:pt x="32032" y="50315"/>
                  <a:pt x="31972" y="50256"/>
                </a:cubicBezTo>
                <a:cubicBezTo>
                  <a:pt x="32041" y="50074"/>
                  <a:pt x="32086" y="49915"/>
                  <a:pt x="32132" y="49756"/>
                </a:cubicBezTo>
                <a:cubicBezTo>
                  <a:pt x="32177" y="49756"/>
                  <a:pt x="32245" y="49779"/>
                  <a:pt x="32291" y="49801"/>
                </a:cubicBezTo>
                <a:cubicBezTo>
                  <a:pt x="32313" y="49824"/>
                  <a:pt x="32336" y="49824"/>
                  <a:pt x="32336" y="49847"/>
                </a:cubicBezTo>
                <a:cubicBezTo>
                  <a:pt x="32495" y="49938"/>
                  <a:pt x="32677" y="50051"/>
                  <a:pt x="32836" y="50051"/>
                </a:cubicBezTo>
                <a:cubicBezTo>
                  <a:pt x="33000" y="50051"/>
                  <a:pt x="33193" y="50217"/>
                  <a:pt x="33364" y="50217"/>
                </a:cubicBezTo>
                <a:cubicBezTo>
                  <a:pt x="33454" y="50217"/>
                  <a:pt x="33539" y="50170"/>
                  <a:pt x="33610" y="50029"/>
                </a:cubicBezTo>
                <a:cubicBezTo>
                  <a:pt x="33610" y="50017"/>
                  <a:pt x="33627" y="50012"/>
                  <a:pt x="33649" y="50012"/>
                </a:cubicBezTo>
                <a:cubicBezTo>
                  <a:pt x="33672" y="50012"/>
                  <a:pt x="33701" y="50017"/>
                  <a:pt x="33723" y="50029"/>
                </a:cubicBezTo>
                <a:cubicBezTo>
                  <a:pt x="33951" y="50097"/>
                  <a:pt x="34178" y="50211"/>
                  <a:pt x="34428" y="50279"/>
                </a:cubicBezTo>
                <a:cubicBezTo>
                  <a:pt x="34519" y="50302"/>
                  <a:pt x="34633" y="50302"/>
                  <a:pt x="34724" y="50302"/>
                </a:cubicBezTo>
                <a:cubicBezTo>
                  <a:pt x="34792" y="50279"/>
                  <a:pt x="34838" y="50279"/>
                  <a:pt x="34906" y="50256"/>
                </a:cubicBezTo>
                <a:lnTo>
                  <a:pt x="35042" y="50552"/>
                </a:lnTo>
                <a:cubicBezTo>
                  <a:pt x="35224" y="50415"/>
                  <a:pt x="35338" y="50347"/>
                  <a:pt x="35474" y="50233"/>
                </a:cubicBezTo>
                <a:cubicBezTo>
                  <a:pt x="35452" y="50211"/>
                  <a:pt x="35429" y="50165"/>
                  <a:pt x="35406" y="50142"/>
                </a:cubicBezTo>
                <a:cubicBezTo>
                  <a:pt x="35429" y="50097"/>
                  <a:pt x="35474" y="50051"/>
                  <a:pt x="35497" y="50006"/>
                </a:cubicBezTo>
                <a:lnTo>
                  <a:pt x="35770" y="50029"/>
                </a:lnTo>
                <a:cubicBezTo>
                  <a:pt x="35793" y="49915"/>
                  <a:pt x="35770" y="49779"/>
                  <a:pt x="35838" y="49688"/>
                </a:cubicBezTo>
                <a:cubicBezTo>
                  <a:pt x="35975" y="49528"/>
                  <a:pt x="35997" y="49369"/>
                  <a:pt x="35929" y="49210"/>
                </a:cubicBezTo>
                <a:cubicBezTo>
                  <a:pt x="35952" y="49210"/>
                  <a:pt x="35975" y="49187"/>
                  <a:pt x="36020" y="49187"/>
                </a:cubicBezTo>
                <a:cubicBezTo>
                  <a:pt x="36043" y="49165"/>
                  <a:pt x="36043" y="49096"/>
                  <a:pt x="36066" y="49005"/>
                </a:cubicBezTo>
                <a:cubicBezTo>
                  <a:pt x="36009" y="48971"/>
                  <a:pt x="35958" y="48960"/>
                  <a:pt x="35909" y="48960"/>
                </a:cubicBezTo>
                <a:cubicBezTo>
                  <a:pt x="35861" y="48960"/>
                  <a:pt x="35815" y="48971"/>
                  <a:pt x="35770" y="48983"/>
                </a:cubicBezTo>
                <a:cubicBezTo>
                  <a:pt x="35747" y="48983"/>
                  <a:pt x="35747" y="48983"/>
                  <a:pt x="35747" y="48960"/>
                </a:cubicBezTo>
                <a:cubicBezTo>
                  <a:pt x="35702" y="48937"/>
                  <a:pt x="35656" y="48869"/>
                  <a:pt x="35633" y="48801"/>
                </a:cubicBezTo>
                <a:cubicBezTo>
                  <a:pt x="35633" y="48710"/>
                  <a:pt x="35633" y="48596"/>
                  <a:pt x="35633" y="48482"/>
                </a:cubicBezTo>
                <a:lnTo>
                  <a:pt x="35702" y="48460"/>
                </a:lnTo>
                <a:cubicBezTo>
                  <a:pt x="35793" y="48505"/>
                  <a:pt x="35906" y="48551"/>
                  <a:pt x="35997" y="48619"/>
                </a:cubicBezTo>
                <a:cubicBezTo>
                  <a:pt x="36066" y="48664"/>
                  <a:pt x="36088" y="48778"/>
                  <a:pt x="36134" y="48869"/>
                </a:cubicBezTo>
                <a:cubicBezTo>
                  <a:pt x="36452" y="48642"/>
                  <a:pt x="36520" y="48573"/>
                  <a:pt x="36429" y="48369"/>
                </a:cubicBezTo>
                <a:lnTo>
                  <a:pt x="36975" y="48119"/>
                </a:lnTo>
                <a:cubicBezTo>
                  <a:pt x="36998" y="48141"/>
                  <a:pt x="37021" y="48141"/>
                  <a:pt x="37021" y="48141"/>
                </a:cubicBezTo>
                <a:cubicBezTo>
                  <a:pt x="37306" y="48170"/>
                  <a:pt x="37592" y="48243"/>
                  <a:pt x="37866" y="48243"/>
                </a:cubicBezTo>
                <a:cubicBezTo>
                  <a:pt x="38029" y="48243"/>
                  <a:pt x="38187" y="48217"/>
                  <a:pt x="38340" y="48141"/>
                </a:cubicBezTo>
                <a:cubicBezTo>
                  <a:pt x="38467" y="48226"/>
                  <a:pt x="38595" y="48371"/>
                  <a:pt x="38685" y="48371"/>
                </a:cubicBezTo>
                <a:cubicBezTo>
                  <a:pt x="38691" y="48371"/>
                  <a:pt x="38697" y="48370"/>
                  <a:pt x="38703" y="48369"/>
                </a:cubicBezTo>
                <a:cubicBezTo>
                  <a:pt x="38999" y="48323"/>
                  <a:pt x="39272" y="48187"/>
                  <a:pt x="39545" y="48073"/>
                </a:cubicBezTo>
                <a:cubicBezTo>
                  <a:pt x="39727" y="48141"/>
                  <a:pt x="39886" y="48187"/>
                  <a:pt x="40045" y="48255"/>
                </a:cubicBezTo>
                <a:cubicBezTo>
                  <a:pt x="40331" y="48350"/>
                  <a:pt x="40611" y="48415"/>
                  <a:pt x="40882" y="48415"/>
                </a:cubicBezTo>
                <a:cubicBezTo>
                  <a:pt x="41127" y="48415"/>
                  <a:pt x="41364" y="48362"/>
                  <a:pt x="41591" y="48232"/>
                </a:cubicBezTo>
                <a:cubicBezTo>
                  <a:pt x="41650" y="48252"/>
                  <a:pt x="41709" y="48305"/>
                  <a:pt x="41767" y="48305"/>
                </a:cubicBezTo>
                <a:cubicBezTo>
                  <a:pt x="41777" y="48305"/>
                  <a:pt x="41786" y="48304"/>
                  <a:pt x="41796" y="48300"/>
                </a:cubicBezTo>
                <a:cubicBezTo>
                  <a:pt x="42137" y="48232"/>
                  <a:pt x="42478" y="48119"/>
                  <a:pt x="42842" y="48028"/>
                </a:cubicBezTo>
                <a:lnTo>
                  <a:pt x="43388" y="47982"/>
                </a:lnTo>
                <a:lnTo>
                  <a:pt x="43388" y="47982"/>
                </a:lnTo>
                <a:cubicBezTo>
                  <a:pt x="43388" y="48005"/>
                  <a:pt x="43365" y="48028"/>
                  <a:pt x="43342" y="48050"/>
                </a:cubicBezTo>
                <a:lnTo>
                  <a:pt x="43524" y="48437"/>
                </a:lnTo>
                <a:cubicBezTo>
                  <a:pt x="43774" y="48391"/>
                  <a:pt x="43911" y="48232"/>
                  <a:pt x="44093" y="48209"/>
                </a:cubicBezTo>
                <a:cubicBezTo>
                  <a:pt x="44184" y="48278"/>
                  <a:pt x="44275" y="48346"/>
                  <a:pt x="44366" y="48391"/>
                </a:cubicBezTo>
                <a:cubicBezTo>
                  <a:pt x="44434" y="48551"/>
                  <a:pt x="44457" y="48801"/>
                  <a:pt x="44707" y="48801"/>
                </a:cubicBezTo>
                <a:cubicBezTo>
                  <a:pt x="44866" y="48801"/>
                  <a:pt x="44934" y="48710"/>
                  <a:pt x="44980" y="48596"/>
                </a:cubicBezTo>
                <a:cubicBezTo>
                  <a:pt x="45116" y="48619"/>
                  <a:pt x="45230" y="48642"/>
                  <a:pt x="45366" y="48664"/>
                </a:cubicBezTo>
                <a:cubicBezTo>
                  <a:pt x="45821" y="48710"/>
                  <a:pt x="46253" y="48687"/>
                  <a:pt x="46708" y="48710"/>
                </a:cubicBezTo>
                <a:cubicBezTo>
                  <a:pt x="47026" y="48710"/>
                  <a:pt x="47345" y="48687"/>
                  <a:pt x="47640" y="48664"/>
                </a:cubicBezTo>
                <a:cubicBezTo>
                  <a:pt x="47773" y="48664"/>
                  <a:pt x="47905" y="48610"/>
                  <a:pt x="48043" y="48610"/>
                </a:cubicBezTo>
                <a:cubicBezTo>
                  <a:pt x="48141" y="48610"/>
                  <a:pt x="48241" y="48638"/>
                  <a:pt x="48345" y="48732"/>
                </a:cubicBezTo>
                <a:cubicBezTo>
                  <a:pt x="48460" y="48857"/>
                  <a:pt x="48569" y="48901"/>
                  <a:pt x="48679" y="48901"/>
                </a:cubicBezTo>
                <a:cubicBezTo>
                  <a:pt x="48808" y="48901"/>
                  <a:pt x="48937" y="48840"/>
                  <a:pt x="49073" y="48778"/>
                </a:cubicBezTo>
                <a:lnTo>
                  <a:pt x="49437" y="48960"/>
                </a:lnTo>
                <a:lnTo>
                  <a:pt x="49960" y="48732"/>
                </a:lnTo>
                <a:lnTo>
                  <a:pt x="50778" y="48551"/>
                </a:lnTo>
                <a:cubicBezTo>
                  <a:pt x="50892" y="48573"/>
                  <a:pt x="51006" y="48596"/>
                  <a:pt x="51119" y="48596"/>
                </a:cubicBezTo>
                <a:cubicBezTo>
                  <a:pt x="51153" y="48603"/>
                  <a:pt x="51188" y="48605"/>
                  <a:pt x="51225" y="48605"/>
                </a:cubicBezTo>
                <a:cubicBezTo>
                  <a:pt x="51313" y="48605"/>
                  <a:pt x="51409" y="48589"/>
                  <a:pt x="51506" y="48573"/>
                </a:cubicBezTo>
                <a:cubicBezTo>
                  <a:pt x="51779" y="48528"/>
                  <a:pt x="52074" y="48482"/>
                  <a:pt x="52347" y="48437"/>
                </a:cubicBezTo>
                <a:cubicBezTo>
                  <a:pt x="52393" y="48528"/>
                  <a:pt x="52416" y="48642"/>
                  <a:pt x="52416" y="48755"/>
                </a:cubicBezTo>
                <a:cubicBezTo>
                  <a:pt x="52416" y="48755"/>
                  <a:pt x="52461" y="48755"/>
                  <a:pt x="52552" y="48801"/>
                </a:cubicBezTo>
                <a:cubicBezTo>
                  <a:pt x="52529" y="48687"/>
                  <a:pt x="52529" y="48551"/>
                  <a:pt x="52507" y="48437"/>
                </a:cubicBezTo>
                <a:cubicBezTo>
                  <a:pt x="52643" y="48414"/>
                  <a:pt x="52779" y="48414"/>
                  <a:pt x="52939" y="48391"/>
                </a:cubicBezTo>
                <a:cubicBezTo>
                  <a:pt x="53120" y="48369"/>
                  <a:pt x="53348" y="48369"/>
                  <a:pt x="53530" y="48323"/>
                </a:cubicBezTo>
                <a:cubicBezTo>
                  <a:pt x="53689" y="48300"/>
                  <a:pt x="53848" y="48209"/>
                  <a:pt x="53985" y="48141"/>
                </a:cubicBezTo>
                <a:lnTo>
                  <a:pt x="54053" y="48278"/>
                </a:lnTo>
                <a:lnTo>
                  <a:pt x="54098" y="48255"/>
                </a:lnTo>
                <a:lnTo>
                  <a:pt x="54462" y="48096"/>
                </a:lnTo>
                <a:cubicBezTo>
                  <a:pt x="54638" y="48057"/>
                  <a:pt x="54814" y="47950"/>
                  <a:pt x="54990" y="47950"/>
                </a:cubicBezTo>
                <a:cubicBezTo>
                  <a:pt x="55019" y="47950"/>
                  <a:pt x="55048" y="47953"/>
                  <a:pt x="55076" y="47959"/>
                </a:cubicBezTo>
                <a:cubicBezTo>
                  <a:pt x="55173" y="47982"/>
                  <a:pt x="55265" y="47992"/>
                  <a:pt x="55355" y="47992"/>
                </a:cubicBezTo>
                <a:cubicBezTo>
                  <a:pt x="55623" y="47992"/>
                  <a:pt x="55866" y="47902"/>
                  <a:pt x="56122" y="47800"/>
                </a:cubicBezTo>
                <a:cubicBezTo>
                  <a:pt x="56304" y="47709"/>
                  <a:pt x="56509" y="47618"/>
                  <a:pt x="56713" y="47550"/>
                </a:cubicBezTo>
                <a:cubicBezTo>
                  <a:pt x="56766" y="47537"/>
                  <a:pt x="56834" y="47524"/>
                  <a:pt x="56890" y="47524"/>
                </a:cubicBezTo>
                <a:cubicBezTo>
                  <a:pt x="56932" y="47524"/>
                  <a:pt x="56967" y="47531"/>
                  <a:pt x="56986" y="47550"/>
                </a:cubicBezTo>
                <a:cubicBezTo>
                  <a:pt x="57088" y="47651"/>
                  <a:pt x="57174" y="47693"/>
                  <a:pt x="57252" y="47693"/>
                </a:cubicBezTo>
                <a:cubicBezTo>
                  <a:pt x="57365" y="47693"/>
                  <a:pt x="57460" y="47603"/>
                  <a:pt x="57555" y="47482"/>
                </a:cubicBezTo>
                <a:cubicBezTo>
                  <a:pt x="57600" y="47436"/>
                  <a:pt x="57714" y="47391"/>
                  <a:pt x="57782" y="47368"/>
                </a:cubicBezTo>
                <a:cubicBezTo>
                  <a:pt x="58282" y="47232"/>
                  <a:pt x="58783" y="47072"/>
                  <a:pt x="59283" y="46936"/>
                </a:cubicBezTo>
                <a:cubicBezTo>
                  <a:pt x="59363" y="46913"/>
                  <a:pt x="59454" y="46908"/>
                  <a:pt x="59545" y="46908"/>
                </a:cubicBezTo>
                <a:cubicBezTo>
                  <a:pt x="59635" y="46908"/>
                  <a:pt x="59726" y="46913"/>
                  <a:pt x="59806" y="46913"/>
                </a:cubicBezTo>
                <a:cubicBezTo>
                  <a:pt x="59818" y="46917"/>
                  <a:pt x="59829" y="46919"/>
                  <a:pt x="59840" y="46919"/>
                </a:cubicBezTo>
                <a:cubicBezTo>
                  <a:pt x="59890" y="46919"/>
                  <a:pt x="59928" y="46878"/>
                  <a:pt x="59965" y="46822"/>
                </a:cubicBezTo>
                <a:lnTo>
                  <a:pt x="60124" y="46618"/>
                </a:lnTo>
                <a:lnTo>
                  <a:pt x="60261" y="46572"/>
                </a:lnTo>
                <a:cubicBezTo>
                  <a:pt x="61011" y="46277"/>
                  <a:pt x="61739" y="46004"/>
                  <a:pt x="62489" y="45754"/>
                </a:cubicBezTo>
                <a:lnTo>
                  <a:pt x="62694" y="45685"/>
                </a:lnTo>
                <a:lnTo>
                  <a:pt x="64718" y="44958"/>
                </a:lnTo>
                <a:cubicBezTo>
                  <a:pt x="64854" y="44980"/>
                  <a:pt x="64968" y="45003"/>
                  <a:pt x="65059" y="45003"/>
                </a:cubicBezTo>
                <a:cubicBezTo>
                  <a:pt x="65150" y="44912"/>
                  <a:pt x="65241" y="44821"/>
                  <a:pt x="65377" y="44708"/>
                </a:cubicBezTo>
                <a:cubicBezTo>
                  <a:pt x="65446" y="44912"/>
                  <a:pt x="65491" y="45026"/>
                  <a:pt x="65559" y="45208"/>
                </a:cubicBezTo>
                <a:cubicBezTo>
                  <a:pt x="65627" y="44958"/>
                  <a:pt x="65650" y="44753"/>
                  <a:pt x="65764" y="44639"/>
                </a:cubicBezTo>
                <a:cubicBezTo>
                  <a:pt x="65855" y="44526"/>
                  <a:pt x="66060" y="44548"/>
                  <a:pt x="66264" y="44526"/>
                </a:cubicBezTo>
                <a:cubicBezTo>
                  <a:pt x="66286" y="44376"/>
                  <a:pt x="66388" y="44205"/>
                  <a:pt x="66628" y="44205"/>
                </a:cubicBezTo>
                <a:cubicBezTo>
                  <a:pt x="66643" y="44205"/>
                  <a:pt x="66658" y="44206"/>
                  <a:pt x="66673" y="44207"/>
                </a:cubicBezTo>
                <a:cubicBezTo>
                  <a:pt x="66683" y="44210"/>
                  <a:pt x="66692" y="44212"/>
                  <a:pt x="66700" y="44212"/>
                </a:cubicBezTo>
                <a:cubicBezTo>
                  <a:pt x="66754" y="44212"/>
                  <a:pt x="66793" y="44156"/>
                  <a:pt x="66833" y="44116"/>
                </a:cubicBezTo>
                <a:lnTo>
                  <a:pt x="67401" y="43684"/>
                </a:lnTo>
                <a:cubicBezTo>
                  <a:pt x="67697" y="43548"/>
                  <a:pt x="68061" y="43639"/>
                  <a:pt x="68265" y="43298"/>
                </a:cubicBezTo>
                <a:cubicBezTo>
                  <a:pt x="68334" y="43229"/>
                  <a:pt x="68470" y="43207"/>
                  <a:pt x="68584" y="43207"/>
                </a:cubicBezTo>
                <a:cubicBezTo>
                  <a:pt x="68766" y="43207"/>
                  <a:pt x="68970" y="43229"/>
                  <a:pt x="69152" y="43252"/>
                </a:cubicBezTo>
                <a:cubicBezTo>
                  <a:pt x="69175" y="43161"/>
                  <a:pt x="69198" y="43070"/>
                  <a:pt x="69220" y="43025"/>
                </a:cubicBezTo>
                <a:cubicBezTo>
                  <a:pt x="69334" y="43070"/>
                  <a:pt x="69448" y="43116"/>
                  <a:pt x="69539" y="43161"/>
                </a:cubicBezTo>
                <a:cubicBezTo>
                  <a:pt x="69539" y="43025"/>
                  <a:pt x="69539" y="42911"/>
                  <a:pt x="69539" y="42775"/>
                </a:cubicBezTo>
                <a:cubicBezTo>
                  <a:pt x="69539" y="42752"/>
                  <a:pt x="69516" y="42706"/>
                  <a:pt x="69493" y="42661"/>
                </a:cubicBezTo>
                <a:cubicBezTo>
                  <a:pt x="69652" y="42661"/>
                  <a:pt x="69789" y="42684"/>
                  <a:pt x="69948" y="42684"/>
                </a:cubicBezTo>
                <a:cubicBezTo>
                  <a:pt x="69994" y="42684"/>
                  <a:pt x="70062" y="42684"/>
                  <a:pt x="70107" y="42638"/>
                </a:cubicBezTo>
                <a:cubicBezTo>
                  <a:pt x="70220" y="42497"/>
                  <a:pt x="70359" y="42435"/>
                  <a:pt x="70513" y="42435"/>
                </a:cubicBezTo>
                <a:cubicBezTo>
                  <a:pt x="70608" y="42435"/>
                  <a:pt x="70708" y="42458"/>
                  <a:pt x="70812" y="42502"/>
                </a:cubicBezTo>
                <a:cubicBezTo>
                  <a:pt x="71040" y="42138"/>
                  <a:pt x="71290" y="41797"/>
                  <a:pt x="71744" y="41774"/>
                </a:cubicBezTo>
                <a:lnTo>
                  <a:pt x="72177" y="41660"/>
                </a:lnTo>
                <a:cubicBezTo>
                  <a:pt x="72472" y="41365"/>
                  <a:pt x="72836" y="41228"/>
                  <a:pt x="73200" y="41115"/>
                </a:cubicBezTo>
                <a:cubicBezTo>
                  <a:pt x="73473" y="41069"/>
                  <a:pt x="73723" y="40978"/>
                  <a:pt x="73973" y="40887"/>
                </a:cubicBezTo>
                <a:cubicBezTo>
                  <a:pt x="74269" y="40796"/>
                  <a:pt x="74564" y="40705"/>
                  <a:pt x="74860" y="40592"/>
                </a:cubicBezTo>
                <a:cubicBezTo>
                  <a:pt x="74951" y="40569"/>
                  <a:pt x="75042" y="40455"/>
                  <a:pt x="75133" y="40387"/>
                </a:cubicBezTo>
                <a:cubicBezTo>
                  <a:pt x="75269" y="40364"/>
                  <a:pt x="75406" y="40364"/>
                  <a:pt x="75542" y="40341"/>
                </a:cubicBezTo>
                <a:cubicBezTo>
                  <a:pt x="75632" y="40327"/>
                  <a:pt x="75724" y="40323"/>
                  <a:pt x="75815" y="40323"/>
                </a:cubicBezTo>
                <a:cubicBezTo>
                  <a:pt x="75957" y="40323"/>
                  <a:pt x="76101" y="40333"/>
                  <a:pt x="76244" y="40333"/>
                </a:cubicBezTo>
                <a:cubicBezTo>
                  <a:pt x="76451" y="40333"/>
                  <a:pt x="76659" y="40311"/>
                  <a:pt x="76861" y="40205"/>
                </a:cubicBezTo>
                <a:cubicBezTo>
                  <a:pt x="77066" y="40091"/>
                  <a:pt x="77248" y="39932"/>
                  <a:pt x="77452" y="39841"/>
                </a:cubicBezTo>
                <a:cubicBezTo>
                  <a:pt x="78134" y="39591"/>
                  <a:pt x="78817" y="39341"/>
                  <a:pt x="79499" y="39091"/>
                </a:cubicBezTo>
                <a:cubicBezTo>
                  <a:pt x="79544" y="39068"/>
                  <a:pt x="79590" y="39023"/>
                  <a:pt x="79635" y="39000"/>
                </a:cubicBezTo>
                <a:cubicBezTo>
                  <a:pt x="80090" y="38772"/>
                  <a:pt x="80545" y="38545"/>
                  <a:pt x="81000" y="38318"/>
                </a:cubicBezTo>
                <a:lnTo>
                  <a:pt x="81159" y="38272"/>
                </a:lnTo>
                <a:lnTo>
                  <a:pt x="81545" y="38181"/>
                </a:lnTo>
                <a:cubicBezTo>
                  <a:pt x="81659" y="38113"/>
                  <a:pt x="81750" y="38045"/>
                  <a:pt x="81864" y="37999"/>
                </a:cubicBezTo>
                <a:cubicBezTo>
                  <a:pt x="81884" y="37994"/>
                  <a:pt x="81906" y="37992"/>
                  <a:pt x="81928" y="37992"/>
                </a:cubicBezTo>
                <a:cubicBezTo>
                  <a:pt x="81967" y="37992"/>
                  <a:pt x="82006" y="37998"/>
                  <a:pt x="82040" y="37998"/>
                </a:cubicBezTo>
                <a:cubicBezTo>
                  <a:pt x="82071" y="37998"/>
                  <a:pt x="82097" y="37993"/>
                  <a:pt x="82114" y="37977"/>
                </a:cubicBezTo>
                <a:cubicBezTo>
                  <a:pt x="82478" y="37544"/>
                  <a:pt x="83001" y="37522"/>
                  <a:pt x="83433" y="37431"/>
                </a:cubicBezTo>
                <a:cubicBezTo>
                  <a:pt x="83547" y="37294"/>
                  <a:pt x="83615" y="37158"/>
                  <a:pt x="83728" y="37090"/>
                </a:cubicBezTo>
                <a:cubicBezTo>
                  <a:pt x="83956" y="36930"/>
                  <a:pt x="84229" y="36817"/>
                  <a:pt x="84479" y="36703"/>
                </a:cubicBezTo>
                <a:cubicBezTo>
                  <a:pt x="84684" y="36635"/>
                  <a:pt x="84843" y="36498"/>
                  <a:pt x="84911" y="36248"/>
                </a:cubicBezTo>
                <a:cubicBezTo>
                  <a:pt x="85275" y="36157"/>
                  <a:pt x="85593" y="35998"/>
                  <a:pt x="85752" y="35566"/>
                </a:cubicBezTo>
                <a:lnTo>
                  <a:pt x="86366" y="34952"/>
                </a:lnTo>
                <a:cubicBezTo>
                  <a:pt x="86707" y="34634"/>
                  <a:pt x="87026" y="34293"/>
                  <a:pt x="87253" y="33861"/>
                </a:cubicBezTo>
                <a:cubicBezTo>
                  <a:pt x="87299" y="33792"/>
                  <a:pt x="87344" y="33701"/>
                  <a:pt x="87390" y="33656"/>
                </a:cubicBezTo>
                <a:cubicBezTo>
                  <a:pt x="87594" y="33451"/>
                  <a:pt x="87776" y="33269"/>
                  <a:pt x="87844" y="32951"/>
                </a:cubicBezTo>
                <a:cubicBezTo>
                  <a:pt x="87859" y="32836"/>
                  <a:pt x="87909" y="32731"/>
                  <a:pt x="87996" y="32731"/>
                </a:cubicBezTo>
                <a:cubicBezTo>
                  <a:pt x="88046" y="32731"/>
                  <a:pt x="88110" y="32767"/>
                  <a:pt x="88185" y="32860"/>
                </a:cubicBezTo>
                <a:cubicBezTo>
                  <a:pt x="88253" y="32936"/>
                  <a:pt x="88331" y="32972"/>
                  <a:pt x="88404" y="32972"/>
                </a:cubicBezTo>
                <a:cubicBezTo>
                  <a:pt x="88529" y="32972"/>
                  <a:pt x="88643" y="32872"/>
                  <a:pt x="88686" y="32701"/>
                </a:cubicBezTo>
                <a:cubicBezTo>
                  <a:pt x="88711" y="32562"/>
                  <a:pt x="88750" y="32500"/>
                  <a:pt x="88808" y="32500"/>
                </a:cubicBezTo>
                <a:cubicBezTo>
                  <a:pt x="88854" y="32500"/>
                  <a:pt x="88911" y="32539"/>
                  <a:pt x="88981" y="32610"/>
                </a:cubicBezTo>
                <a:cubicBezTo>
                  <a:pt x="89000" y="32647"/>
                  <a:pt x="89064" y="32684"/>
                  <a:pt x="89099" y="32684"/>
                </a:cubicBezTo>
                <a:cubicBezTo>
                  <a:pt x="89107" y="32684"/>
                  <a:pt x="89114" y="32682"/>
                  <a:pt x="89118" y="32678"/>
                </a:cubicBezTo>
                <a:cubicBezTo>
                  <a:pt x="89322" y="32610"/>
                  <a:pt x="89504" y="32519"/>
                  <a:pt x="89686" y="32405"/>
                </a:cubicBezTo>
                <a:cubicBezTo>
                  <a:pt x="89914" y="32269"/>
                  <a:pt x="90118" y="32110"/>
                  <a:pt x="90346" y="31973"/>
                </a:cubicBezTo>
                <a:lnTo>
                  <a:pt x="90664" y="31564"/>
                </a:lnTo>
                <a:cubicBezTo>
                  <a:pt x="90892" y="31405"/>
                  <a:pt x="90982" y="31177"/>
                  <a:pt x="90937" y="30836"/>
                </a:cubicBezTo>
                <a:cubicBezTo>
                  <a:pt x="90937" y="30745"/>
                  <a:pt x="90960" y="30654"/>
                  <a:pt x="90982" y="30541"/>
                </a:cubicBezTo>
                <a:lnTo>
                  <a:pt x="91005" y="30177"/>
                </a:lnTo>
                <a:cubicBezTo>
                  <a:pt x="91392" y="30154"/>
                  <a:pt x="91210" y="29654"/>
                  <a:pt x="91460" y="29540"/>
                </a:cubicBezTo>
                <a:cubicBezTo>
                  <a:pt x="91415" y="29381"/>
                  <a:pt x="91346" y="29244"/>
                  <a:pt x="91369" y="29131"/>
                </a:cubicBezTo>
                <a:cubicBezTo>
                  <a:pt x="91369" y="29017"/>
                  <a:pt x="91460" y="28926"/>
                  <a:pt x="91528" y="28835"/>
                </a:cubicBezTo>
                <a:cubicBezTo>
                  <a:pt x="91596" y="28903"/>
                  <a:pt x="91665" y="28972"/>
                  <a:pt x="91733" y="29040"/>
                </a:cubicBezTo>
                <a:cubicBezTo>
                  <a:pt x="91778" y="29108"/>
                  <a:pt x="91824" y="29199"/>
                  <a:pt x="91915" y="29358"/>
                </a:cubicBezTo>
                <a:cubicBezTo>
                  <a:pt x="91869" y="28562"/>
                  <a:pt x="91892" y="28517"/>
                  <a:pt x="92324" y="28426"/>
                </a:cubicBezTo>
                <a:lnTo>
                  <a:pt x="92461" y="28949"/>
                </a:lnTo>
                <a:lnTo>
                  <a:pt x="92529" y="28926"/>
                </a:lnTo>
                <a:cubicBezTo>
                  <a:pt x="92552" y="28858"/>
                  <a:pt x="92552" y="28767"/>
                  <a:pt x="92597" y="28630"/>
                </a:cubicBezTo>
                <a:cubicBezTo>
                  <a:pt x="92754" y="28839"/>
                  <a:pt x="92888" y="28913"/>
                  <a:pt x="93009" y="28913"/>
                </a:cubicBezTo>
                <a:cubicBezTo>
                  <a:pt x="93258" y="28913"/>
                  <a:pt x="93452" y="28601"/>
                  <a:pt x="93666" y="28494"/>
                </a:cubicBezTo>
                <a:cubicBezTo>
                  <a:pt x="93779" y="28630"/>
                  <a:pt x="93848" y="28744"/>
                  <a:pt x="93961" y="28812"/>
                </a:cubicBezTo>
                <a:cubicBezTo>
                  <a:pt x="93963" y="28814"/>
                  <a:pt x="93965" y="28815"/>
                  <a:pt x="93968" y="28815"/>
                </a:cubicBezTo>
                <a:cubicBezTo>
                  <a:pt x="94004" y="28815"/>
                  <a:pt x="94122" y="28692"/>
                  <a:pt x="94143" y="28608"/>
                </a:cubicBezTo>
                <a:cubicBezTo>
                  <a:pt x="94257" y="28335"/>
                  <a:pt x="94348" y="28062"/>
                  <a:pt x="94439" y="27789"/>
                </a:cubicBezTo>
                <a:lnTo>
                  <a:pt x="94712" y="27721"/>
                </a:lnTo>
                <a:cubicBezTo>
                  <a:pt x="94871" y="27562"/>
                  <a:pt x="95007" y="27380"/>
                  <a:pt x="95167" y="27221"/>
                </a:cubicBezTo>
                <a:cubicBezTo>
                  <a:pt x="95349" y="27016"/>
                  <a:pt x="95530" y="26811"/>
                  <a:pt x="95735" y="26629"/>
                </a:cubicBezTo>
                <a:cubicBezTo>
                  <a:pt x="95781" y="26584"/>
                  <a:pt x="95826" y="26516"/>
                  <a:pt x="95894" y="26493"/>
                </a:cubicBezTo>
                <a:cubicBezTo>
                  <a:pt x="96599" y="26243"/>
                  <a:pt x="97190" y="25788"/>
                  <a:pt x="97759" y="25288"/>
                </a:cubicBezTo>
                <a:cubicBezTo>
                  <a:pt x="97804" y="25242"/>
                  <a:pt x="97827" y="25151"/>
                  <a:pt x="97850" y="25083"/>
                </a:cubicBezTo>
                <a:lnTo>
                  <a:pt x="98100" y="24901"/>
                </a:lnTo>
                <a:lnTo>
                  <a:pt x="98282" y="24856"/>
                </a:lnTo>
                <a:cubicBezTo>
                  <a:pt x="98464" y="24787"/>
                  <a:pt x="98805" y="24901"/>
                  <a:pt x="98714" y="24446"/>
                </a:cubicBezTo>
                <a:lnTo>
                  <a:pt x="98828" y="24424"/>
                </a:lnTo>
                <a:cubicBezTo>
                  <a:pt x="99078" y="24333"/>
                  <a:pt x="99351" y="24264"/>
                  <a:pt x="99624" y="24196"/>
                </a:cubicBezTo>
                <a:cubicBezTo>
                  <a:pt x="99533" y="23673"/>
                  <a:pt x="100033" y="23787"/>
                  <a:pt x="100192" y="23514"/>
                </a:cubicBezTo>
                <a:cubicBezTo>
                  <a:pt x="100260" y="23605"/>
                  <a:pt x="100306" y="23650"/>
                  <a:pt x="100374" y="23719"/>
                </a:cubicBezTo>
                <a:cubicBezTo>
                  <a:pt x="100465" y="23400"/>
                  <a:pt x="100465" y="23059"/>
                  <a:pt x="100624" y="22854"/>
                </a:cubicBezTo>
                <a:cubicBezTo>
                  <a:pt x="100783" y="22650"/>
                  <a:pt x="100761" y="22491"/>
                  <a:pt x="100715" y="22286"/>
                </a:cubicBezTo>
                <a:cubicBezTo>
                  <a:pt x="100874" y="21877"/>
                  <a:pt x="101124" y="21604"/>
                  <a:pt x="101511" y="21422"/>
                </a:cubicBezTo>
                <a:cubicBezTo>
                  <a:pt x="101738" y="21308"/>
                  <a:pt x="101943" y="21103"/>
                  <a:pt x="101852" y="20671"/>
                </a:cubicBezTo>
                <a:lnTo>
                  <a:pt x="101852" y="20671"/>
                </a:lnTo>
                <a:cubicBezTo>
                  <a:pt x="102011" y="20740"/>
                  <a:pt x="102102" y="20762"/>
                  <a:pt x="102193" y="20831"/>
                </a:cubicBezTo>
                <a:cubicBezTo>
                  <a:pt x="102296" y="20890"/>
                  <a:pt x="102404" y="20917"/>
                  <a:pt x="102511" y="20917"/>
                </a:cubicBezTo>
                <a:cubicBezTo>
                  <a:pt x="102733" y="20917"/>
                  <a:pt x="102949" y="20796"/>
                  <a:pt x="103103" y="20580"/>
                </a:cubicBezTo>
                <a:cubicBezTo>
                  <a:pt x="103262" y="20353"/>
                  <a:pt x="103467" y="20126"/>
                  <a:pt x="103694" y="19967"/>
                </a:cubicBezTo>
                <a:cubicBezTo>
                  <a:pt x="104058" y="19694"/>
                  <a:pt x="104217" y="19239"/>
                  <a:pt x="104490" y="18920"/>
                </a:cubicBezTo>
                <a:cubicBezTo>
                  <a:pt x="104513" y="18898"/>
                  <a:pt x="104490" y="18852"/>
                  <a:pt x="104490" y="18830"/>
                </a:cubicBezTo>
                <a:lnTo>
                  <a:pt x="104513" y="18625"/>
                </a:lnTo>
                <a:cubicBezTo>
                  <a:pt x="104535" y="18621"/>
                  <a:pt x="104555" y="18619"/>
                  <a:pt x="104574" y="18619"/>
                </a:cubicBezTo>
                <a:cubicBezTo>
                  <a:pt x="104783" y="18619"/>
                  <a:pt x="104768" y="18842"/>
                  <a:pt x="104831" y="18989"/>
                </a:cubicBezTo>
                <a:cubicBezTo>
                  <a:pt x="104854" y="19057"/>
                  <a:pt x="104945" y="19102"/>
                  <a:pt x="105013" y="19148"/>
                </a:cubicBezTo>
                <a:cubicBezTo>
                  <a:pt x="105013" y="19080"/>
                  <a:pt x="105013" y="18989"/>
                  <a:pt x="104990" y="18920"/>
                </a:cubicBezTo>
                <a:cubicBezTo>
                  <a:pt x="104990" y="18807"/>
                  <a:pt x="104922" y="18625"/>
                  <a:pt x="104968" y="18602"/>
                </a:cubicBezTo>
                <a:cubicBezTo>
                  <a:pt x="105127" y="18443"/>
                  <a:pt x="105104" y="18352"/>
                  <a:pt x="104968" y="18216"/>
                </a:cubicBezTo>
                <a:cubicBezTo>
                  <a:pt x="104945" y="18170"/>
                  <a:pt x="104968" y="18056"/>
                  <a:pt x="104990" y="17965"/>
                </a:cubicBezTo>
                <a:cubicBezTo>
                  <a:pt x="105059" y="17965"/>
                  <a:pt x="105127" y="17965"/>
                  <a:pt x="105195" y="18011"/>
                </a:cubicBezTo>
                <a:cubicBezTo>
                  <a:pt x="105240" y="18034"/>
                  <a:pt x="105263" y="18102"/>
                  <a:pt x="105309" y="18147"/>
                </a:cubicBezTo>
                <a:lnTo>
                  <a:pt x="105377" y="18147"/>
                </a:lnTo>
                <a:cubicBezTo>
                  <a:pt x="105354" y="18034"/>
                  <a:pt x="105377" y="17943"/>
                  <a:pt x="105354" y="17852"/>
                </a:cubicBezTo>
                <a:cubicBezTo>
                  <a:pt x="105331" y="17738"/>
                  <a:pt x="105263" y="17624"/>
                  <a:pt x="105286" y="17533"/>
                </a:cubicBezTo>
                <a:cubicBezTo>
                  <a:pt x="105354" y="17192"/>
                  <a:pt x="105195" y="16988"/>
                  <a:pt x="104968" y="16783"/>
                </a:cubicBezTo>
                <a:cubicBezTo>
                  <a:pt x="104899" y="16715"/>
                  <a:pt x="104808" y="16578"/>
                  <a:pt x="104831" y="16533"/>
                </a:cubicBezTo>
                <a:cubicBezTo>
                  <a:pt x="104877" y="16442"/>
                  <a:pt x="104990" y="16396"/>
                  <a:pt x="105081" y="16374"/>
                </a:cubicBezTo>
                <a:cubicBezTo>
                  <a:pt x="105104" y="16366"/>
                  <a:pt x="105127" y="16363"/>
                  <a:pt x="105150" y="16363"/>
                </a:cubicBezTo>
                <a:cubicBezTo>
                  <a:pt x="105197" y="16363"/>
                  <a:pt x="105248" y="16374"/>
                  <a:pt x="105309" y="16374"/>
                </a:cubicBezTo>
                <a:cubicBezTo>
                  <a:pt x="105286" y="16123"/>
                  <a:pt x="105263" y="15873"/>
                  <a:pt x="105263" y="15646"/>
                </a:cubicBezTo>
                <a:lnTo>
                  <a:pt x="105263" y="15646"/>
                </a:lnTo>
                <a:cubicBezTo>
                  <a:pt x="105627" y="15669"/>
                  <a:pt x="105491" y="16078"/>
                  <a:pt x="105741" y="16237"/>
                </a:cubicBezTo>
                <a:cubicBezTo>
                  <a:pt x="105650" y="15737"/>
                  <a:pt x="105741" y="15259"/>
                  <a:pt x="105377" y="14896"/>
                </a:cubicBezTo>
                <a:cubicBezTo>
                  <a:pt x="105309" y="14805"/>
                  <a:pt x="105286" y="14668"/>
                  <a:pt x="105263" y="14554"/>
                </a:cubicBezTo>
                <a:cubicBezTo>
                  <a:pt x="105337" y="14536"/>
                  <a:pt x="105440" y="14503"/>
                  <a:pt x="105525" y="14503"/>
                </a:cubicBezTo>
                <a:cubicBezTo>
                  <a:pt x="105545" y="14503"/>
                  <a:pt x="105564" y="14505"/>
                  <a:pt x="105582" y="14509"/>
                </a:cubicBezTo>
                <a:cubicBezTo>
                  <a:pt x="105763" y="14600"/>
                  <a:pt x="105923" y="14759"/>
                  <a:pt x="106105" y="14850"/>
                </a:cubicBezTo>
                <a:cubicBezTo>
                  <a:pt x="106218" y="14918"/>
                  <a:pt x="106332" y="14918"/>
                  <a:pt x="106468" y="14941"/>
                </a:cubicBezTo>
                <a:cubicBezTo>
                  <a:pt x="106468" y="14827"/>
                  <a:pt x="106514" y="14714"/>
                  <a:pt x="106514" y="14600"/>
                </a:cubicBezTo>
                <a:cubicBezTo>
                  <a:pt x="106491" y="14350"/>
                  <a:pt x="106514" y="14145"/>
                  <a:pt x="106741" y="14054"/>
                </a:cubicBezTo>
                <a:cubicBezTo>
                  <a:pt x="106900" y="14327"/>
                  <a:pt x="107082" y="14600"/>
                  <a:pt x="107264" y="14896"/>
                </a:cubicBezTo>
                <a:cubicBezTo>
                  <a:pt x="107188" y="14896"/>
                  <a:pt x="107143" y="14885"/>
                  <a:pt x="107108" y="14885"/>
                </a:cubicBezTo>
                <a:cubicBezTo>
                  <a:pt x="107090" y="14885"/>
                  <a:pt x="107075" y="14888"/>
                  <a:pt x="107060" y="14896"/>
                </a:cubicBezTo>
                <a:cubicBezTo>
                  <a:pt x="106991" y="14918"/>
                  <a:pt x="106923" y="14941"/>
                  <a:pt x="106923" y="14986"/>
                </a:cubicBezTo>
                <a:cubicBezTo>
                  <a:pt x="106900" y="15032"/>
                  <a:pt x="106946" y="15100"/>
                  <a:pt x="106991" y="15146"/>
                </a:cubicBezTo>
                <a:cubicBezTo>
                  <a:pt x="107151" y="15305"/>
                  <a:pt x="107332" y="15487"/>
                  <a:pt x="107537" y="15623"/>
                </a:cubicBezTo>
                <a:cubicBezTo>
                  <a:pt x="107571" y="15646"/>
                  <a:pt x="107611" y="15652"/>
                  <a:pt x="107654" y="15652"/>
                </a:cubicBezTo>
                <a:cubicBezTo>
                  <a:pt x="107696" y="15652"/>
                  <a:pt x="107742" y="15646"/>
                  <a:pt x="107787" y="15646"/>
                </a:cubicBezTo>
                <a:cubicBezTo>
                  <a:pt x="107765" y="15555"/>
                  <a:pt x="107787" y="15441"/>
                  <a:pt x="107742" y="15373"/>
                </a:cubicBezTo>
                <a:cubicBezTo>
                  <a:pt x="107583" y="15168"/>
                  <a:pt x="107355" y="14986"/>
                  <a:pt x="107537" y="14645"/>
                </a:cubicBezTo>
                <a:cubicBezTo>
                  <a:pt x="107560" y="14577"/>
                  <a:pt x="107446" y="14441"/>
                  <a:pt x="107423" y="14327"/>
                </a:cubicBezTo>
                <a:cubicBezTo>
                  <a:pt x="107378" y="14236"/>
                  <a:pt x="107355" y="14122"/>
                  <a:pt x="107378" y="14054"/>
                </a:cubicBezTo>
                <a:cubicBezTo>
                  <a:pt x="107423" y="13804"/>
                  <a:pt x="107560" y="13531"/>
                  <a:pt x="107514" y="13281"/>
                </a:cubicBezTo>
                <a:cubicBezTo>
                  <a:pt x="107446" y="12872"/>
                  <a:pt x="107719" y="12440"/>
                  <a:pt x="107401" y="12030"/>
                </a:cubicBezTo>
                <a:cubicBezTo>
                  <a:pt x="107378" y="12008"/>
                  <a:pt x="107423" y="11894"/>
                  <a:pt x="107423" y="11826"/>
                </a:cubicBezTo>
                <a:cubicBezTo>
                  <a:pt x="107423" y="11598"/>
                  <a:pt x="107492" y="11348"/>
                  <a:pt x="107423" y="11166"/>
                </a:cubicBezTo>
                <a:cubicBezTo>
                  <a:pt x="107310" y="10916"/>
                  <a:pt x="107287" y="10666"/>
                  <a:pt x="107310" y="10393"/>
                </a:cubicBezTo>
                <a:cubicBezTo>
                  <a:pt x="107332" y="10325"/>
                  <a:pt x="107287" y="10188"/>
                  <a:pt x="107219" y="10120"/>
                </a:cubicBezTo>
                <a:cubicBezTo>
                  <a:pt x="107037" y="9938"/>
                  <a:pt x="107014" y="9688"/>
                  <a:pt x="107173" y="9461"/>
                </a:cubicBezTo>
                <a:cubicBezTo>
                  <a:pt x="107242" y="9370"/>
                  <a:pt x="107310" y="9256"/>
                  <a:pt x="107310" y="9165"/>
                </a:cubicBezTo>
                <a:cubicBezTo>
                  <a:pt x="107287" y="8938"/>
                  <a:pt x="107242" y="8710"/>
                  <a:pt x="107196" y="8483"/>
                </a:cubicBezTo>
                <a:lnTo>
                  <a:pt x="107037" y="7573"/>
                </a:lnTo>
                <a:cubicBezTo>
                  <a:pt x="107014" y="7505"/>
                  <a:pt x="106991" y="7460"/>
                  <a:pt x="106969" y="7391"/>
                </a:cubicBezTo>
                <a:cubicBezTo>
                  <a:pt x="106832" y="7027"/>
                  <a:pt x="106673" y="6641"/>
                  <a:pt x="106514" y="6277"/>
                </a:cubicBezTo>
                <a:cubicBezTo>
                  <a:pt x="106400" y="6027"/>
                  <a:pt x="106241" y="5777"/>
                  <a:pt x="106127" y="5527"/>
                </a:cubicBezTo>
                <a:cubicBezTo>
                  <a:pt x="105991" y="5231"/>
                  <a:pt x="105832" y="4935"/>
                  <a:pt x="105718" y="4617"/>
                </a:cubicBezTo>
                <a:cubicBezTo>
                  <a:pt x="105672" y="4572"/>
                  <a:pt x="105786" y="4435"/>
                  <a:pt x="105832" y="4344"/>
                </a:cubicBezTo>
                <a:cubicBezTo>
                  <a:pt x="105900" y="4230"/>
                  <a:pt x="106059" y="4117"/>
                  <a:pt x="106036" y="4003"/>
                </a:cubicBezTo>
                <a:cubicBezTo>
                  <a:pt x="106036" y="3662"/>
                  <a:pt x="105991" y="3344"/>
                  <a:pt x="105923" y="3003"/>
                </a:cubicBezTo>
                <a:cubicBezTo>
                  <a:pt x="105923" y="2918"/>
                  <a:pt x="105806" y="2795"/>
                  <a:pt x="105716" y="2795"/>
                </a:cubicBezTo>
                <a:cubicBezTo>
                  <a:pt x="105709" y="2795"/>
                  <a:pt x="105702" y="2796"/>
                  <a:pt x="105695" y="2798"/>
                </a:cubicBezTo>
                <a:cubicBezTo>
                  <a:pt x="105309" y="2798"/>
                  <a:pt x="105240" y="2548"/>
                  <a:pt x="105195" y="2229"/>
                </a:cubicBezTo>
                <a:cubicBezTo>
                  <a:pt x="105195" y="2184"/>
                  <a:pt x="105172" y="2116"/>
                  <a:pt x="105149" y="2070"/>
                </a:cubicBezTo>
                <a:lnTo>
                  <a:pt x="105059" y="2070"/>
                </a:lnTo>
                <a:cubicBezTo>
                  <a:pt x="105036" y="2320"/>
                  <a:pt x="104990" y="2548"/>
                  <a:pt x="104968" y="2798"/>
                </a:cubicBezTo>
                <a:cubicBezTo>
                  <a:pt x="104649" y="2684"/>
                  <a:pt x="104581" y="2480"/>
                  <a:pt x="104672" y="2161"/>
                </a:cubicBezTo>
                <a:cubicBezTo>
                  <a:pt x="104695" y="2093"/>
                  <a:pt x="104695" y="2002"/>
                  <a:pt x="104717" y="1934"/>
                </a:cubicBezTo>
                <a:cubicBezTo>
                  <a:pt x="104649" y="1797"/>
                  <a:pt x="104604" y="1615"/>
                  <a:pt x="104490" y="1524"/>
                </a:cubicBezTo>
                <a:cubicBezTo>
                  <a:pt x="104035" y="1206"/>
                  <a:pt x="103558" y="910"/>
                  <a:pt x="103080" y="615"/>
                </a:cubicBezTo>
                <a:cubicBezTo>
                  <a:pt x="102926" y="872"/>
                  <a:pt x="102736" y="998"/>
                  <a:pt x="102501" y="998"/>
                </a:cubicBezTo>
                <a:cubicBezTo>
                  <a:pt x="102320" y="998"/>
                  <a:pt x="102113" y="923"/>
                  <a:pt x="101875" y="774"/>
                </a:cubicBezTo>
                <a:cubicBezTo>
                  <a:pt x="101738" y="819"/>
                  <a:pt x="101648" y="888"/>
                  <a:pt x="101534" y="888"/>
                </a:cubicBezTo>
                <a:cubicBezTo>
                  <a:pt x="101443" y="895"/>
                  <a:pt x="101354" y="898"/>
                  <a:pt x="101267" y="898"/>
                </a:cubicBezTo>
                <a:cubicBezTo>
                  <a:pt x="101092" y="898"/>
                  <a:pt x="100920" y="888"/>
                  <a:pt x="100738" y="888"/>
                </a:cubicBezTo>
                <a:lnTo>
                  <a:pt x="100147" y="1001"/>
                </a:lnTo>
                <a:cubicBezTo>
                  <a:pt x="100050" y="790"/>
                  <a:pt x="99889" y="773"/>
                  <a:pt x="99718" y="773"/>
                </a:cubicBezTo>
                <a:cubicBezTo>
                  <a:pt x="99687" y="773"/>
                  <a:pt x="99655" y="774"/>
                  <a:pt x="99624" y="774"/>
                </a:cubicBezTo>
                <a:cubicBezTo>
                  <a:pt x="99078" y="774"/>
                  <a:pt x="98555" y="751"/>
                  <a:pt x="98009" y="751"/>
                </a:cubicBezTo>
                <a:lnTo>
                  <a:pt x="97463" y="751"/>
                </a:lnTo>
                <a:cubicBezTo>
                  <a:pt x="97372" y="615"/>
                  <a:pt x="97304" y="387"/>
                  <a:pt x="97190" y="365"/>
                </a:cubicBezTo>
                <a:cubicBezTo>
                  <a:pt x="96786" y="259"/>
                  <a:pt x="96382" y="86"/>
                  <a:pt x="95968" y="86"/>
                </a:cubicBezTo>
                <a:cubicBezTo>
                  <a:pt x="95846" y="86"/>
                  <a:pt x="95723" y="101"/>
                  <a:pt x="95599" y="137"/>
                </a:cubicBezTo>
                <a:cubicBezTo>
                  <a:pt x="95517" y="164"/>
                  <a:pt x="95433" y="172"/>
                  <a:pt x="95348" y="172"/>
                </a:cubicBezTo>
                <a:cubicBezTo>
                  <a:pt x="95238" y="172"/>
                  <a:pt x="95126" y="159"/>
                  <a:pt x="95017" y="159"/>
                </a:cubicBezTo>
                <a:cubicBezTo>
                  <a:pt x="94860" y="159"/>
                  <a:pt x="94708" y="186"/>
                  <a:pt x="94575" y="319"/>
                </a:cubicBezTo>
                <a:lnTo>
                  <a:pt x="94553" y="319"/>
                </a:lnTo>
                <a:cubicBezTo>
                  <a:pt x="94434" y="272"/>
                  <a:pt x="94307" y="260"/>
                  <a:pt x="94179" y="260"/>
                </a:cubicBezTo>
                <a:cubicBezTo>
                  <a:pt x="94055" y="260"/>
                  <a:pt x="93930" y="271"/>
                  <a:pt x="93812" y="271"/>
                </a:cubicBezTo>
                <a:cubicBezTo>
                  <a:pt x="93588" y="271"/>
                  <a:pt x="93388" y="231"/>
                  <a:pt x="9325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041440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4"/>
        <p:cNvGrpSpPr/>
        <p:nvPr/>
      </p:nvGrpSpPr>
      <p:grpSpPr>
        <a:xfrm>
          <a:off x="0" y="0"/>
          <a:ext cx="0" cy="0"/>
          <a:chOff x="0" y="0"/>
          <a:chExt cx="0" cy="0"/>
        </a:xfrm>
      </p:grpSpPr>
      <p:sp>
        <p:nvSpPr>
          <p:cNvPr id="35" name="Google Shape;35;p6"/>
          <p:cNvSpPr txBox="1">
            <a:spLocks noGrp="1"/>
          </p:cNvSpPr>
          <p:nvPr>
            <p:ph type="title"/>
          </p:nvPr>
        </p:nvSpPr>
        <p:spPr>
          <a:xfrm>
            <a:off x="950967" y="719333"/>
            <a:ext cx="10345600" cy="511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grpSp>
        <p:nvGrpSpPr>
          <p:cNvPr id="36" name="Google Shape;36;p6"/>
          <p:cNvGrpSpPr/>
          <p:nvPr/>
        </p:nvGrpSpPr>
        <p:grpSpPr>
          <a:xfrm>
            <a:off x="-125933" y="3259768"/>
            <a:ext cx="898081" cy="3598233"/>
            <a:chOff x="-94450" y="2444825"/>
            <a:chExt cx="673561" cy="2698675"/>
          </a:xfrm>
        </p:grpSpPr>
        <p:sp>
          <p:nvSpPr>
            <p:cNvPr id="37" name="Google Shape;37;p6"/>
            <p:cNvSpPr/>
            <p:nvPr/>
          </p:nvSpPr>
          <p:spPr>
            <a:xfrm>
              <a:off x="4801" y="2462450"/>
              <a:ext cx="551509" cy="2534400"/>
            </a:xfrm>
            <a:custGeom>
              <a:avLst/>
              <a:gdLst/>
              <a:ahLst/>
              <a:cxnLst/>
              <a:rect l="l" t="t" r="r" b="b"/>
              <a:pathLst>
                <a:path w="43980" h="101376" extrusionOk="0">
                  <a:moveTo>
                    <a:pt x="0" y="1"/>
                  </a:moveTo>
                  <a:lnTo>
                    <a:pt x="0" y="101375"/>
                  </a:lnTo>
                  <a:cubicBezTo>
                    <a:pt x="10301" y="100238"/>
                    <a:pt x="19534" y="95508"/>
                    <a:pt x="26947" y="88277"/>
                  </a:cubicBezTo>
                  <a:cubicBezTo>
                    <a:pt x="34383" y="81023"/>
                    <a:pt x="39386" y="71427"/>
                    <a:pt x="41364" y="61239"/>
                  </a:cubicBezTo>
                  <a:cubicBezTo>
                    <a:pt x="43979" y="47641"/>
                    <a:pt x="41068" y="33019"/>
                    <a:pt x="33246" y="21603"/>
                  </a:cubicBezTo>
                  <a:cubicBezTo>
                    <a:pt x="25423" y="10188"/>
                    <a:pt x="13712" y="1911"/>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6"/>
            <p:cNvSpPr/>
            <p:nvPr/>
          </p:nvSpPr>
          <p:spPr>
            <a:xfrm>
              <a:off x="-94450" y="2444825"/>
              <a:ext cx="673561" cy="2698675"/>
            </a:xfrm>
            <a:custGeom>
              <a:avLst/>
              <a:gdLst/>
              <a:ahLst/>
              <a:cxnLst/>
              <a:rect l="l" t="t" r="r" b="b"/>
              <a:pathLst>
                <a:path w="53713" h="107947" extrusionOk="0">
                  <a:moveTo>
                    <a:pt x="12462" y="69994"/>
                  </a:moveTo>
                  <a:cubicBezTo>
                    <a:pt x="12530" y="69562"/>
                    <a:pt x="12485" y="69607"/>
                    <a:pt x="12576" y="69335"/>
                  </a:cubicBezTo>
                  <a:cubicBezTo>
                    <a:pt x="12712" y="69335"/>
                    <a:pt x="12758" y="70153"/>
                    <a:pt x="12462" y="69994"/>
                  </a:cubicBezTo>
                  <a:close/>
                  <a:moveTo>
                    <a:pt x="12985" y="71859"/>
                  </a:moveTo>
                  <a:lnTo>
                    <a:pt x="12985" y="72177"/>
                  </a:lnTo>
                  <a:cubicBezTo>
                    <a:pt x="12780" y="71904"/>
                    <a:pt x="12826" y="72336"/>
                    <a:pt x="12530" y="72291"/>
                  </a:cubicBezTo>
                  <a:cubicBezTo>
                    <a:pt x="12530" y="71927"/>
                    <a:pt x="12780" y="71904"/>
                    <a:pt x="12985" y="71859"/>
                  </a:cubicBezTo>
                  <a:close/>
                  <a:moveTo>
                    <a:pt x="11803" y="71950"/>
                  </a:moveTo>
                  <a:cubicBezTo>
                    <a:pt x="11803" y="72473"/>
                    <a:pt x="12007" y="72564"/>
                    <a:pt x="12144" y="73041"/>
                  </a:cubicBezTo>
                  <a:cubicBezTo>
                    <a:pt x="12007" y="73337"/>
                    <a:pt x="11803" y="73564"/>
                    <a:pt x="11598" y="73792"/>
                  </a:cubicBezTo>
                  <a:cubicBezTo>
                    <a:pt x="11257" y="73564"/>
                    <a:pt x="11189" y="73041"/>
                    <a:pt x="11052" y="72586"/>
                  </a:cubicBezTo>
                  <a:cubicBezTo>
                    <a:pt x="11234" y="72768"/>
                    <a:pt x="11416" y="72950"/>
                    <a:pt x="11416" y="73360"/>
                  </a:cubicBezTo>
                  <a:cubicBezTo>
                    <a:pt x="11666" y="73382"/>
                    <a:pt x="11712" y="73200"/>
                    <a:pt x="11689" y="72928"/>
                  </a:cubicBezTo>
                  <a:cubicBezTo>
                    <a:pt x="11234" y="72837"/>
                    <a:pt x="10711" y="71540"/>
                    <a:pt x="11439" y="71381"/>
                  </a:cubicBezTo>
                  <a:cubicBezTo>
                    <a:pt x="11439" y="71654"/>
                    <a:pt x="11257" y="71722"/>
                    <a:pt x="11439" y="71927"/>
                  </a:cubicBezTo>
                  <a:cubicBezTo>
                    <a:pt x="11871" y="71472"/>
                    <a:pt x="11280" y="70608"/>
                    <a:pt x="11643" y="70290"/>
                  </a:cubicBezTo>
                  <a:lnTo>
                    <a:pt x="11280" y="70290"/>
                  </a:lnTo>
                  <a:cubicBezTo>
                    <a:pt x="11211" y="70699"/>
                    <a:pt x="11371" y="70813"/>
                    <a:pt x="11348" y="71154"/>
                  </a:cubicBezTo>
                  <a:cubicBezTo>
                    <a:pt x="10825" y="71381"/>
                    <a:pt x="10916" y="70130"/>
                    <a:pt x="11189" y="70062"/>
                  </a:cubicBezTo>
                  <a:cubicBezTo>
                    <a:pt x="11098" y="69767"/>
                    <a:pt x="11098" y="69494"/>
                    <a:pt x="11211" y="69198"/>
                  </a:cubicBezTo>
                  <a:cubicBezTo>
                    <a:pt x="11371" y="69289"/>
                    <a:pt x="11348" y="69607"/>
                    <a:pt x="11552" y="69630"/>
                  </a:cubicBezTo>
                  <a:cubicBezTo>
                    <a:pt x="11552" y="69835"/>
                    <a:pt x="11257" y="69698"/>
                    <a:pt x="11280" y="69949"/>
                  </a:cubicBezTo>
                  <a:cubicBezTo>
                    <a:pt x="11302" y="70108"/>
                    <a:pt x="11552" y="69994"/>
                    <a:pt x="11552" y="70176"/>
                  </a:cubicBezTo>
                  <a:cubicBezTo>
                    <a:pt x="11689" y="70153"/>
                    <a:pt x="11643" y="69903"/>
                    <a:pt x="11643" y="69744"/>
                  </a:cubicBezTo>
                  <a:cubicBezTo>
                    <a:pt x="12030" y="69880"/>
                    <a:pt x="12075" y="70358"/>
                    <a:pt x="12098" y="70744"/>
                  </a:cubicBezTo>
                  <a:cubicBezTo>
                    <a:pt x="12098" y="71108"/>
                    <a:pt x="11803" y="71540"/>
                    <a:pt x="11803" y="71950"/>
                  </a:cubicBezTo>
                  <a:close/>
                  <a:moveTo>
                    <a:pt x="11985" y="5708"/>
                  </a:moveTo>
                  <a:cubicBezTo>
                    <a:pt x="11962" y="5822"/>
                    <a:pt x="11871" y="5868"/>
                    <a:pt x="11803" y="5913"/>
                  </a:cubicBezTo>
                  <a:cubicBezTo>
                    <a:pt x="11803" y="5799"/>
                    <a:pt x="11757" y="5640"/>
                    <a:pt x="11712" y="5799"/>
                  </a:cubicBezTo>
                  <a:cubicBezTo>
                    <a:pt x="11916" y="6049"/>
                    <a:pt x="11621" y="6186"/>
                    <a:pt x="11689" y="6572"/>
                  </a:cubicBezTo>
                  <a:cubicBezTo>
                    <a:pt x="12075" y="6618"/>
                    <a:pt x="11939" y="6186"/>
                    <a:pt x="11894" y="5913"/>
                  </a:cubicBezTo>
                  <a:cubicBezTo>
                    <a:pt x="12030" y="5958"/>
                    <a:pt x="12144" y="5777"/>
                    <a:pt x="11985" y="5708"/>
                  </a:cubicBezTo>
                  <a:close/>
                  <a:moveTo>
                    <a:pt x="12508" y="7232"/>
                  </a:moveTo>
                  <a:cubicBezTo>
                    <a:pt x="12326" y="7277"/>
                    <a:pt x="12121" y="7277"/>
                    <a:pt x="12144" y="7573"/>
                  </a:cubicBezTo>
                  <a:cubicBezTo>
                    <a:pt x="12326" y="7755"/>
                    <a:pt x="12394" y="7823"/>
                    <a:pt x="12689" y="7687"/>
                  </a:cubicBezTo>
                  <a:cubicBezTo>
                    <a:pt x="12758" y="7391"/>
                    <a:pt x="12508" y="7459"/>
                    <a:pt x="12508" y="7232"/>
                  </a:cubicBezTo>
                  <a:close/>
                  <a:moveTo>
                    <a:pt x="15168" y="18443"/>
                  </a:moveTo>
                  <a:cubicBezTo>
                    <a:pt x="15123" y="18193"/>
                    <a:pt x="15100" y="17897"/>
                    <a:pt x="14827" y="17897"/>
                  </a:cubicBezTo>
                  <a:cubicBezTo>
                    <a:pt x="14872" y="18170"/>
                    <a:pt x="14895" y="18465"/>
                    <a:pt x="15168" y="18443"/>
                  </a:cubicBezTo>
                  <a:close/>
                  <a:moveTo>
                    <a:pt x="15395" y="16714"/>
                  </a:moveTo>
                  <a:cubicBezTo>
                    <a:pt x="15509" y="16442"/>
                    <a:pt x="15236" y="16396"/>
                    <a:pt x="15214" y="16146"/>
                  </a:cubicBezTo>
                  <a:cubicBezTo>
                    <a:pt x="15191" y="16032"/>
                    <a:pt x="15532" y="15577"/>
                    <a:pt x="15123" y="15600"/>
                  </a:cubicBezTo>
                  <a:cubicBezTo>
                    <a:pt x="14986" y="15805"/>
                    <a:pt x="15032" y="16714"/>
                    <a:pt x="15395" y="16714"/>
                  </a:cubicBezTo>
                  <a:close/>
                  <a:moveTo>
                    <a:pt x="14577" y="15805"/>
                  </a:moveTo>
                  <a:cubicBezTo>
                    <a:pt x="15032" y="15737"/>
                    <a:pt x="14645" y="15236"/>
                    <a:pt x="14963" y="15054"/>
                  </a:cubicBezTo>
                  <a:cubicBezTo>
                    <a:pt x="14736" y="15077"/>
                    <a:pt x="14850" y="14736"/>
                    <a:pt x="14691" y="14713"/>
                  </a:cubicBezTo>
                  <a:cubicBezTo>
                    <a:pt x="14554" y="15145"/>
                    <a:pt x="14713" y="15327"/>
                    <a:pt x="14577" y="15805"/>
                  </a:cubicBezTo>
                  <a:close/>
                  <a:moveTo>
                    <a:pt x="15236" y="14850"/>
                  </a:moveTo>
                  <a:lnTo>
                    <a:pt x="15214" y="15396"/>
                  </a:lnTo>
                  <a:cubicBezTo>
                    <a:pt x="15509" y="15555"/>
                    <a:pt x="15509" y="14691"/>
                    <a:pt x="15236" y="14850"/>
                  </a:cubicBezTo>
                  <a:close/>
                  <a:moveTo>
                    <a:pt x="14963" y="14077"/>
                  </a:moveTo>
                  <a:cubicBezTo>
                    <a:pt x="15145" y="13849"/>
                    <a:pt x="15441" y="13758"/>
                    <a:pt x="15532" y="13440"/>
                  </a:cubicBezTo>
                  <a:cubicBezTo>
                    <a:pt x="15214" y="13258"/>
                    <a:pt x="15236" y="13736"/>
                    <a:pt x="15145" y="13849"/>
                  </a:cubicBezTo>
                  <a:cubicBezTo>
                    <a:pt x="15123" y="13895"/>
                    <a:pt x="15009" y="13826"/>
                    <a:pt x="14963" y="13849"/>
                  </a:cubicBezTo>
                  <a:cubicBezTo>
                    <a:pt x="14986" y="13849"/>
                    <a:pt x="14872" y="14099"/>
                    <a:pt x="14872" y="14077"/>
                  </a:cubicBezTo>
                  <a:cubicBezTo>
                    <a:pt x="14804" y="14213"/>
                    <a:pt x="14827" y="14349"/>
                    <a:pt x="14782" y="14509"/>
                  </a:cubicBezTo>
                  <a:cubicBezTo>
                    <a:pt x="15054" y="14622"/>
                    <a:pt x="14941" y="14259"/>
                    <a:pt x="14963" y="14077"/>
                  </a:cubicBezTo>
                  <a:close/>
                  <a:moveTo>
                    <a:pt x="14145" y="19739"/>
                  </a:moveTo>
                  <a:cubicBezTo>
                    <a:pt x="14122" y="20057"/>
                    <a:pt x="14168" y="20285"/>
                    <a:pt x="14327" y="20398"/>
                  </a:cubicBezTo>
                  <a:cubicBezTo>
                    <a:pt x="14349" y="20285"/>
                    <a:pt x="14418" y="20239"/>
                    <a:pt x="14509" y="20194"/>
                  </a:cubicBezTo>
                  <a:cubicBezTo>
                    <a:pt x="14509" y="19898"/>
                    <a:pt x="14372" y="19762"/>
                    <a:pt x="14145" y="19739"/>
                  </a:cubicBezTo>
                  <a:close/>
                  <a:moveTo>
                    <a:pt x="15054" y="20421"/>
                  </a:moveTo>
                  <a:lnTo>
                    <a:pt x="15054" y="19966"/>
                  </a:lnTo>
                  <a:cubicBezTo>
                    <a:pt x="14713" y="19875"/>
                    <a:pt x="14691" y="20489"/>
                    <a:pt x="15054" y="20421"/>
                  </a:cubicBezTo>
                  <a:close/>
                  <a:moveTo>
                    <a:pt x="14077" y="23900"/>
                  </a:moveTo>
                  <a:cubicBezTo>
                    <a:pt x="14190" y="24469"/>
                    <a:pt x="13622" y="24219"/>
                    <a:pt x="13713" y="24764"/>
                  </a:cubicBezTo>
                  <a:cubicBezTo>
                    <a:pt x="14008" y="24764"/>
                    <a:pt x="14008" y="24378"/>
                    <a:pt x="14168" y="24219"/>
                  </a:cubicBezTo>
                  <a:cubicBezTo>
                    <a:pt x="14463" y="24082"/>
                    <a:pt x="14236" y="24582"/>
                    <a:pt x="14531" y="24446"/>
                  </a:cubicBezTo>
                  <a:cubicBezTo>
                    <a:pt x="14554" y="24082"/>
                    <a:pt x="14281" y="24037"/>
                    <a:pt x="14077" y="23900"/>
                  </a:cubicBezTo>
                  <a:close/>
                  <a:moveTo>
                    <a:pt x="14145" y="25538"/>
                  </a:moveTo>
                  <a:lnTo>
                    <a:pt x="14145" y="25970"/>
                  </a:lnTo>
                  <a:cubicBezTo>
                    <a:pt x="14577" y="26152"/>
                    <a:pt x="14463" y="25401"/>
                    <a:pt x="14145" y="25538"/>
                  </a:cubicBezTo>
                  <a:close/>
                  <a:moveTo>
                    <a:pt x="11985" y="30176"/>
                  </a:moveTo>
                  <a:cubicBezTo>
                    <a:pt x="11962" y="29858"/>
                    <a:pt x="12189" y="29858"/>
                    <a:pt x="12166" y="29540"/>
                  </a:cubicBezTo>
                  <a:cubicBezTo>
                    <a:pt x="11871" y="29381"/>
                    <a:pt x="11780" y="30086"/>
                    <a:pt x="11985" y="30176"/>
                  </a:cubicBezTo>
                  <a:close/>
                  <a:moveTo>
                    <a:pt x="11780" y="30404"/>
                  </a:moveTo>
                  <a:cubicBezTo>
                    <a:pt x="11621" y="30609"/>
                    <a:pt x="11757" y="31063"/>
                    <a:pt x="12053" y="31063"/>
                  </a:cubicBezTo>
                  <a:cubicBezTo>
                    <a:pt x="12144" y="30631"/>
                    <a:pt x="11916" y="30586"/>
                    <a:pt x="11780" y="30404"/>
                  </a:cubicBezTo>
                  <a:close/>
                  <a:moveTo>
                    <a:pt x="11939" y="32814"/>
                  </a:moveTo>
                  <a:cubicBezTo>
                    <a:pt x="12030" y="33224"/>
                    <a:pt x="11530" y="34088"/>
                    <a:pt x="12007" y="34224"/>
                  </a:cubicBezTo>
                  <a:cubicBezTo>
                    <a:pt x="12121" y="33815"/>
                    <a:pt x="12053" y="34065"/>
                    <a:pt x="11916" y="33906"/>
                  </a:cubicBezTo>
                  <a:cubicBezTo>
                    <a:pt x="11643" y="33542"/>
                    <a:pt x="12530" y="32860"/>
                    <a:pt x="11939" y="32814"/>
                  </a:cubicBezTo>
                  <a:close/>
                  <a:moveTo>
                    <a:pt x="12758" y="33383"/>
                  </a:moveTo>
                  <a:cubicBezTo>
                    <a:pt x="12712" y="33724"/>
                    <a:pt x="12849" y="33815"/>
                    <a:pt x="13008" y="33929"/>
                  </a:cubicBezTo>
                  <a:cubicBezTo>
                    <a:pt x="13008" y="33656"/>
                    <a:pt x="13008" y="33360"/>
                    <a:pt x="12758" y="33383"/>
                  </a:cubicBezTo>
                  <a:close/>
                  <a:moveTo>
                    <a:pt x="13372" y="46617"/>
                  </a:moveTo>
                  <a:cubicBezTo>
                    <a:pt x="13167" y="46640"/>
                    <a:pt x="13463" y="46913"/>
                    <a:pt x="13554" y="46936"/>
                  </a:cubicBezTo>
                  <a:lnTo>
                    <a:pt x="13576" y="45958"/>
                  </a:lnTo>
                  <a:cubicBezTo>
                    <a:pt x="13235" y="45844"/>
                    <a:pt x="13440" y="46390"/>
                    <a:pt x="13372" y="46617"/>
                  </a:cubicBezTo>
                  <a:close/>
                  <a:moveTo>
                    <a:pt x="13508" y="49892"/>
                  </a:moveTo>
                  <a:cubicBezTo>
                    <a:pt x="13417" y="50188"/>
                    <a:pt x="13394" y="50460"/>
                    <a:pt x="13599" y="50665"/>
                  </a:cubicBezTo>
                  <a:cubicBezTo>
                    <a:pt x="13645" y="50415"/>
                    <a:pt x="13826" y="49960"/>
                    <a:pt x="13508" y="49892"/>
                  </a:cubicBezTo>
                  <a:close/>
                  <a:moveTo>
                    <a:pt x="11848" y="57282"/>
                  </a:moveTo>
                  <a:cubicBezTo>
                    <a:pt x="11643" y="57442"/>
                    <a:pt x="11916" y="58260"/>
                    <a:pt x="12007" y="58056"/>
                  </a:cubicBezTo>
                  <a:cubicBezTo>
                    <a:pt x="11825" y="57965"/>
                    <a:pt x="12053" y="57373"/>
                    <a:pt x="11848" y="57282"/>
                  </a:cubicBezTo>
                  <a:close/>
                  <a:moveTo>
                    <a:pt x="13804" y="60057"/>
                  </a:moveTo>
                  <a:cubicBezTo>
                    <a:pt x="13758" y="60307"/>
                    <a:pt x="13554" y="60989"/>
                    <a:pt x="13895" y="61057"/>
                  </a:cubicBezTo>
                  <a:cubicBezTo>
                    <a:pt x="13735" y="60671"/>
                    <a:pt x="14054" y="60398"/>
                    <a:pt x="13804" y="60057"/>
                  </a:cubicBezTo>
                  <a:close/>
                  <a:moveTo>
                    <a:pt x="14031" y="63786"/>
                  </a:moveTo>
                  <a:cubicBezTo>
                    <a:pt x="13781" y="63786"/>
                    <a:pt x="13667" y="64514"/>
                    <a:pt x="13826" y="64650"/>
                  </a:cubicBezTo>
                  <a:cubicBezTo>
                    <a:pt x="13940" y="64423"/>
                    <a:pt x="14077" y="64218"/>
                    <a:pt x="14031" y="63786"/>
                  </a:cubicBezTo>
                  <a:close/>
                  <a:moveTo>
                    <a:pt x="13008" y="64855"/>
                  </a:moveTo>
                  <a:cubicBezTo>
                    <a:pt x="12894" y="65059"/>
                    <a:pt x="12894" y="65378"/>
                    <a:pt x="12803" y="65628"/>
                  </a:cubicBezTo>
                  <a:cubicBezTo>
                    <a:pt x="13144" y="65696"/>
                    <a:pt x="13372" y="65059"/>
                    <a:pt x="13281" y="64969"/>
                  </a:cubicBezTo>
                  <a:cubicBezTo>
                    <a:pt x="13235" y="65287"/>
                    <a:pt x="13144" y="64809"/>
                    <a:pt x="13008" y="64855"/>
                  </a:cubicBezTo>
                  <a:close/>
                  <a:moveTo>
                    <a:pt x="11712" y="60239"/>
                  </a:moveTo>
                  <a:cubicBezTo>
                    <a:pt x="11712" y="60466"/>
                    <a:pt x="11280" y="60671"/>
                    <a:pt x="11598" y="60898"/>
                  </a:cubicBezTo>
                  <a:cubicBezTo>
                    <a:pt x="11575" y="60671"/>
                    <a:pt x="12007" y="60466"/>
                    <a:pt x="11712" y="60239"/>
                  </a:cubicBezTo>
                  <a:close/>
                  <a:moveTo>
                    <a:pt x="12485" y="3298"/>
                  </a:moveTo>
                  <a:cubicBezTo>
                    <a:pt x="12644" y="3343"/>
                    <a:pt x="12689" y="3503"/>
                    <a:pt x="12644" y="3753"/>
                  </a:cubicBezTo>
                  <a:cubicBezTo>
                    <a:pt x="12894" y="3753"/>
                    <a:pt x="12849" y="3571"/>
                    <a:pt x="13008" y="3753"/>
                  </a:cubicBezTo>
                  <a:cubicBezTo>
                    <a:pt x="13167" y="4162"/>
                    <a:pt x="13121" y="4617"/>
                    <a:pt x="13190" y="5072"/>
                  </a:cubicBezTo>
                  <a:cubicBezTo>
                    <a:pt x="13258" y="5777"/>
                    <a:pt x="13394" y="6504"/>
                    <a:pt x="13417" y="7255"/>
                  </a:cubicBezTo>
                  <a:cubicBezTo>
                    <a:pt x="13417" y="7437"/>
                    <a:pt x="13326" y="7550"/>
                    <a:pt x="13326" y="7596"/>
                  </a:cubicBezTo>
                  <a:cubicBezTo>
                    <a:pt x="13303" y="8687"/>
                    <a:pt x="13576" y="9779"/>
                    <a:pt x="13645" y="10870"/>
                  </a:cubicBezTo>
                  <a:cubicBezTo>
                    <a:pt x="13645" y="11075"/>
                    <a:pt x="13531" y="11325"/>
                    <a:pt x="13531" y="11530"/>
                  </a:cubicBezTo>
                  <a:cubicBezTo>
                    <a:pt x="13554" y="11643"/>
                    <a:pt x="13713" y="11825"/>
                    <a:pt x="13713" y="11962"/>
                  </a:cubicBezTo>
                  <a:cubicBezTo>
                    <a:pt x="13713" y="12144"/>
                    <a:pt x="13622" y="12348"/>
                    <a:pt x="13622" y="12508"/>
                  </a:cubicBezTo>
                  <a:cubicBezTo>
                    <a:pt x="13645" y="13258"/>
                    <a:pt x="13758" y="14213"/>
                    <a:pt x="13667" y="15032"/>
                  </a:cubicBezTo>
                  <a:cubicBezTo>
                    <a:pt x="13417" y="14941"/>
                    <a:pt x="13440" y="15168"/>
                    <a:pt x="13212" y="15123"/>
                  </a:cubicBezTo>
                  <a:cubicBezTo>
                    <a:pt x="13326" y="15577"/>
                    <a:pt x="13394" y="15100"/>
                    <a:pt x="13667" y="15145"/>
                  </a:cubicBezTo>
                  <a:cubicBezTo>
                    <a:pt x="13735" y="15941"/>
                    <a:pt x="13645" y="16328"/>
                    <a:pt x="13917" y="16669"/>
                  </a:cubicBezTo>
                  <a:cubicBezTo>
                    <a:pt x="14122" y="16919"/>
                    <a:pt x="13826" y="16987"/>
                    <a:pt x="13826" y="17101"/>
                  </a:cubicBezTo>
                  <a:cubicBezTo>
                    <a:pt x="13804" y="17351"/>
                    <a:pt x="14099" y="17579"/>
                    <a:pt x="13804" y="17874"/>
                  </a:cubicBezTo>
                  <a:cubicBezTo>
                    <a:pt x="14395" y="17760"/>
                    <a:pt x="13963" y="18193"/>
                    <a:pt x="14168" y="18420"/>
                  </a:cubicBezTo>
                  <a:cubicBezTo>
                    <a:pt x="14258" y="18215"/>
                    <a:pt x="14463" y="18124"/>
                    <a:pt x="14622" y="18011"/>
                  </a:cubicBezTo>
                  <a:cubicBezTo>
                    <a:pt x="14486" y="17829"/>
                    <a:pt x="14281" y="18033"/>
                    <a:pt x="14077" y="17760"/>
                  </a:cubicBezTo>
                  <a:cubicBezTo>
                    <a:pt x="14054" y="17419"/>
                    <a:pt x="14258" y="17397"/>
                    <a:pt x="14190" y="17010"/>
                  </a:cubicBezTo>
                  <a:lnTo>
                    <a:pt x="14554" y="17010"/>
                  </a:lnTo>
                  <a:cubicBezTo>
                    <a:pt x="14600" y="16646"/>
                    <a:pt x="14077" y="16942"/>
                    <a:pt x="14008" y="16464"/>
                  </a:cubicBezTo>
                  <a:cubicBezTo>
                    <a:pt x="14190" y="16442"/>
                    <a:pt x="14213" y="16601"/>
                    <a:pt x="14372" y="16578"/>
                  </a:cubicBezTo>
                  <a:cubicBezTo>
                    <a:pt x="14463" y="16146"/>
                    <a:pt x="14054" y="16010"/>
                    <a:pt x="14304" y="15691"/>
                  </a:cubicBezTo>
                  <a:cubicBezTo>
                    <a:pt x="14099" y="15396"/>
                    <a:pt x="13895" y="15100"/>
                    <a:pt x="13963" y="14486"/>
                  </a:cubicBezTo>
                  <a:cubicBezTo>
                    <a:pt x="14099" y="14645"/>
                    <a:pt x="14190" y="14873"/>
                    <a:pt x="14213" y="15145"/>
                  </a:cubicBezTo>
                  <a:cubicBezTo>
                    <a:pt x="14349" y="15054"/>
                    <a:pt x="14395" y="14873"/>
                    <a:pt x="14509" y="14713"/>
                  </a:cubicBezTo>
                  <a:cubicBezTo>
                    <a:pt x="14486" y="14486"/>
                    <a:pt x="14304" y="14827"/>
                    <a:pt x="14304" y="14827"/>
                  </a:cubicBezTo>
                  <a:cubicBezTo>
                    <a:pt x="14168" y="14759"/>
                    <a:pt x="14304" y="14622"/>
                    <a:pt x="14236" y="14486"/>
                  </a:cubicBezTo>
                  <a:cubicBezTo>
                    <a:pt x="14145" y="14327"/>
                    <a:pt x="13758" y="14304"/>
                    <a:pt x="14054" y="13940"/>
                  </a:cubicBezTo>
                  <a:cubicBezTo>
                    <a:pt x="14304" y="13826"/>
                    <a:pt x="14168" y="14190"/>
                    <a:pt x="14236" y="14281"/>
                  </a:cubicBezTo>
                  <a:cubicBezTo>
                    <a:pt x="14304" y="14372"/>
                    <a:pt x="14577" y="14259"/>
                    <a:pt x="14600" y="14509"/>
                  </a:cubicBezTo>
                  <a:cubicBezTo>
                    <a:pt x="14963" y="14099"/>
                    <a:pt x="14713" y="13849"/>
                    <a:pt x="14804" y="13417"/>
                  </a:cubicBezTo>
                  <a:cubicBezTo>
                    <a:pt x="14372" y="13394"/>
                    <a:pt x="14713" y="13849"/>
                    <a:pt x="14509" y="13963"/>
                  </a:cubicBezTo>
                  <a:cubicBezTo>
                    <a:pt x="14122" y="14077"/>
                    <a:pt x="14281" y="13576"/>
                    <a:pt x="14054" y="13508"/>
                  </a:cubicBezTo>
                  <a:cubicBezTo>
                    <a:pt x="14145" y="13144"/>
                    <a:pt x="14236" y="13463"/>
                    <a:pt x="14509" y="13417"/>
                  </a:cubicBezTo>
                  <a:cubicBezTo>
                    <a:pt x="14691" y="13213"/>
                    <a:pt x="14941" y="13122"/>
                    <a:pt x="14895" y="12644"/>
                  </a:cubicBezTo>
                  <a:cubicBezTo>
                    <a:pt x="15214" y="12667"/>
                    <a:pt x="15486" y="13053"/>
                    <a:pt x="15168" y="13213"/>
                  </a:cubicBezTo>
                  <a:cubicBezTo>
                    <a:pt x="15236" y="13508"/>
                    <a:pt x="15327" y="12917"/>
                    <a:pt x="15623" y="13099"/>
                  </a:cubicBezTo>
                  <a:cubicBezTo>
                    <a:pt x="15850" y="13326"/>
                    <a:pt x="15623" y="13622"/>
                    <a:pt x="15600" y="13872"/>
                  </a:cubicBezTo>
                  <a:cubicBezTo>
                    <a:pt x="15600" y="13963"/>
                    <a:pt x="15714" y="14099"/>
                    <a:pt x="15691" y="14304"/>
                  </a:cubicBezTo>
                  <a:cubicBezTo>
                    <a:pt x="15668" y="14804"/>
                    <a:pt x="15486" y="15396"/>
                    <a:pt x="15486" y="15941"/>
                  </a:cubicBezTo>
                  <a:cubicBezTo>
                    <a:pt x="15486" y="16169"/>
                    <a:pt x="15577" y="16237"/>
                    <a:pt x="15577" y="16373"/>
                  </a:cubicBezTo>
                  <a:cubicBezTo>
                    <a:pt x="15532" y="17169"/>
                    <a:pt x="15395" y="18124"/>
                    <a:pt x="15441" y="18897"/>
                  </a:cubicBezTo>
                  <a:cubicBezTo>
                    <a:pt x="15464" y="19216"/>
                    <a:pt x="15373" y="19466"/>
                    <a:pt x="15350" y="19762"/>
                  </a:cubicBezTo>
                  <a:cubicBezTo>
                    <a:pt x="15145" y="21604"/>
                    <a:pt x="15100" y="23536"/>
                    <a:pt x="14804" y="25333"/>
                  </a:cubicBezTo>
                  <a:cubicBezTo>
                    <a:pt x="14759" y="25515"/>
                    <a:pt x="14645" y="25606"/>
                    <a:pt x="14600" y="25765"/>
                  </a:cubicBezTo>
                  <a:cubicBezTo>
                    <a:pt x="14509" y="26129"/>
                    <a:pt x="14600" y="26515"/>
                    <a:pt x="14600" y="26970"/>
                  </a:cubicBezTo>
                  <a:cubicBezTo>
                    <a:pt x="14577" y="27311"/>
                    <a:pt x="14418" y="27448"/>
                    <a:pt x="14577" y="27834"/>
                  </a:cubicBezTo>
                  <a:cubicBezTo>
                    <a:pt x="14622" y="28175"/>
                    <a:pt x="14327" y="28130"/>
                    <a:pt x="14304" y="28380"/>
                  </a:cubicBezTo>
                  <a:cubicBezTo>
                    <a:pt x="14463" y="28926"/>
                    <a:pt x="14168" y="29517"/>
                    <a:pt x="14349" y="30131"/>
                  </a:cubicBezTo>
                  <a:cubicBezTo>
                    <a:pt x="14372" y="30313"/>
                    <a:pt x="14008" y="30131"/>
                    <a:pt x="14077" y="29904"/>
                  </a:cubicBezTo>
                  <a:cubicBezTo>
                    <a:pt x="13758" y="30290"/>
                    <a:pt x="14190" y="30881"/>
                    <a:pt x="14349" y="30790"/>
                  </a:cubicBezTo>
                  <a:cubicBezTo>
                    <a:pt x="14258" y="31177"/>
                    <a:pt x="14236" y="31700"/>
                    <a:pt x="13872" y="31768"/>
                  </a:cubicBezTo>
                  <a:cubicBezTo>
                    <a:pt x="14281" y="32291"/>
                    <a:pt x="13554" y="33155"/>
                    <a:pt x="14031" y="33610"/>
                  </a:cubicBezTo>
                  <a:cubicBezTo>
                    <a:pt x="14122" y="33815"/>
                    <a:pt x="13849" y="33883"/>
                    <a:pt x="13849" y="33951"/>
                  </a:cubicBezTo>
                  <a:cubicBezTo>
                    <a:pt x="13826" y="34020"/>
                    <a:pt x="13963" y="34133"/>
                    <a:pt x="13940" y="34270"/>
                  </a:cubicBezTo>
                  <a:cubicBezTo>
                    <a:pt x="13849" y="34747"/>
                    <a:pt x="13622" y="35566"/>
                    <a:pt x="13622" y="36225"/>
                  </a:cubicBezTo>
                  <a:cubicBezTo>
                    <a:pt x="13622" y="36384"/>
                    <a:pt x="13645" y="36771"/>
                    <a:pt x="13804" y="36794"/>
                  </a:cubicBezTo>
                  <a:cubicBezTo>
                    <a:pt x="13781" y="36907"/>
                    <a:pt x="13622" y="36862"/>
                    <a:pt x="13531" y="36885"/>
                  </a:cubicBezTo>
                  <a:cubicBezTo>
                    <a:pt x="13599" y="37499"/>
                    <a:pt x="13622" y="37976"/>
                    <a:pt x="13508" y="38408"/>
                  </a:cubicBezTo>
                  <a:cubicBezTo>
                    <a:pt x="13508" y="38522"/>
                    <a:pt x="13622" y="38499"/>
                    <a:pt x="13690" y="38522"/>
                  </a:cubicBezTo>
                  <a:cubicBezTo>
                    <a:pt x="13508" y="38931"/>
                    <a:pt x="13735" y="39159"/>
                    <a:pt x="13485" y="39409"/>
                  </a:cubicBezTo>
                  <a:cubicBezTo>
                    <a:pt x="13440" y="39636"/>
                    <a:pt x="13667" y="39568"/>
                    <a:pt x="13667" y="39727"/>
                  </a:cubicBezTo>
                  <a:cubicBezTo>
                    <a:pt x="13554" y="39977"/>
                    <a:pt x="13485" y="40455"/>
                    <a:pt x="13463" y="40932"/>
                  </a:cubicBezTo>
                  <a:cubicBezTo>
                    <a:pt x="13463" y="41205"/>
                    <a:pt x="13508" y="41751"/>
                    <a:pt x="13531" y="41910"/>
                  </a:cubicBezTo>
                  <a:cubicBezTo>
                    <a:pt x="13576" y="42138"/>
                    <a:pt x="13690" y="42365"/>
                    <a:pt x="13713" y="42570"/>
                  </a:cubicBezTo>
                  <a:cubicBezTo>
                    <a:pt x="13781" y="43366"/>
                    <a:pt x="13713" y="44184"/>
                    <a:pt x="13667" y="44866"/>
                  </a:cubicBezTo>
                  <a:cubicBezTo>
                    <a:pt x="13645" y="45503"/>
                    <a:pt x="13986" y="46185"/>
                    <a:pt x="13645" y="46617"/>
                  </a:cubicBezTo>
                  <a:cubicBezTo>
                    <a:pt x="13667" y="46799"/>
                    <a:pt x="13826" y="46868"/>
                    <a:pt x="13826" y="47049"/>
                  </a:cubicBezTo>
                  <a:cubicBezTo>
                    <a:pt x="13826" y="47231"/>
                    <a:pt x="13713" y="47254"/>
                    <a:pt x="13735" y="47391"/>
                  </a:cubicBezTo>
                  <a:cubicBezTo>
                    <a:pt x="13758" y="47641"/>
                    <a:pt x="13895" y="47982"/>
                    <a:pt x="13895" y="48255"/>
                  </a:cubicBezTo>
                  <a:cubicBezTo>
                    <a:pt x="13917" y="48891"/>
                    <a:pt x="13735" y="49460"/>
                    <a:pt x="13781" y="50119"/>
                  </a:cubicBezTo>
                  <a:cubicBezTo>
                    <a:pt x="13804" y="50279"/>
                    <a:pt x="13872" y="50324"/>
                    <a:pt x="13872" y="50438"/>
                  </a:cubicBezTo>
                  <a:cubicBezTo>
                    <a:pt x="13872" y="50642"/>
                    <a:pt x="13758" y="50802"/>
                    <a:pt x="13758" y="50983"/>
                  </a:cubicBezTo>
                  <a:cubicBezTo>
                    <a:pt x="13758" y="51143"/>
                    <a:pt x="13940" y="51302"/>
                    <a:pt x="13940" y="51438"/>
                  </a:cubicBezTo>
                  <a:cubicBezTo>
                    <a:pt x="13940" y="51484"/>
                    <a:pt x="13849" y="51643"/>
                    <a:pt x="13849" y="51757"/>
                  </a:cubicBezTo>
                  <a:cubicBezTo>
                    <a:pt x="13849" y="51961"/>
                    <a:pt x="13940" y="51984"/>
                    <a:pt x="13940" y="52189"/>
                  </a:cubicBezTo>
                  <a:cubicBezTo>
                    <a:pt x="13917" y="53053"/>
                    <a:pt x="13804" y="53962"/>
                    <a:pt x="13895" y="54713"/>
                  </a:cubicBezTo>
                  <a:cubicBezTo>
                    <a:pt x="13917" y="54895"/>
                    <a:pt x="13781" y="54895"/>
                    <a:pt x="13804" y="55031"/>
                  </a:cubicBezTo>
                  <a:cubicBezTo>
                    <a:pt x="13826" y="55441"/>
                    <a:pt x="14168" y="55941"/>
                    <a:pt x="13872" y="56578"/>
                  </a:cubicBezTo>
                  <a:cubicBezTo>
                    <a:pt x="14145" y="57010"/>
                    <a:pt x="13872" y="57624"/>
                    <a:pt x="13940" y="58419"/>
                  </a:cubicBezTo>
                  <a:cubicBezTo>
                    <a:pt x="13758" y="58419"/>
                    <a:pt x="13872" y="58078"/>
                    <a:pt x="13667" y="58101"/>
                  </a:cubicBezTo>
                  <a:cubicBezTo>
                    <a:pt x="13645" y="58374"/>
                    <a:pt x="13804" y="58442"/>
                    <a:pt x="13940" y="58533"/>
                  </a:cubicBezTo>
                  <a:cubicBezTo>
                    <a:pt x="13758" y="58738"/>
                    <a:pt x="13849" y="59261"/>
                    <a:pt x="13826" y="59625"/>
                  </a:cubicBezTo>
                  <a:cubicBezTo>
                    <a:pt x="13781" y="59875"/>
                    <a:pt x="14077" y="59761"/>
                    <a:pt x="14099" y="59966"/>
                  </a:cubicBezTo>
                  <a:cubicBezTo>
                    <a:pt x="14145" y="61080"/>
                    <a:pt x="13940" y="62081"/>
                    <a:pt x="14054" y="63013"/>
                  </a:cubicBezTo>
                  <a:cubicBezTo>
                    <a:pt x="14077" y="63286"/>
                    <a:pt x="14213" y="63445"/>
                    <a:pt x="14213" y="63672"/>
                  </a:cubicBezTo>
                  <a:cubicBezTo>
                    <a:pt x="14258" y="64377"/>
                    <a:pt x="14099" y="65059"/>
                    <a:pt x="14099" y="65764"/>
                  </a:cubicBezTo>
                  <a:cubicBezTo>
                    <a:pt x="14099" y="65969"/>
                    <a:pt x="14190" y="66219"/>
                    <a:pt x="14168" y="66424"/>
                  </a:cubicBezTo>
                  <a:cubicBezTo>
                    <a:pt x="14168" y="66606"/>
                    <a:pt x="14031" y="66742"/>
                    <a:pt x="13986" y="66947"/>
                  </a:cubicBezTo>
                  <a:cubicBezTo>
                    <a:pt x="13963" y="67152"/>
                    <a:pt x="14077" y="67288"/>
                    <a:pt x="14077" y="67515"/>
                  </a:cubicBezTo>
                  <a:cubicBezTo>
                    <a:pt x="14054" y="68311"/>
                    <a:pt x="13940" y="69266"/>
                    <a:pt x="13849" y="70130"/>
                  </a:cubicBezTo>
                  <a:cubicBezTo>
                    <a:pt x="13576" y="70176"/>
                    <a:pt x="13804" y="69698"/>
                    <a:pt x="13758" y="69357"/>
                  </a:cubicBezTo>
                  <a:cubicBezTo>
                    <a:pt x="13735" y="69153"/>
                    <a:pt x="13349" y="68652"/>
                    <a:pt x="13781" y="68584"/>
                  </a:cubicBezTo>
                  <a:cubicBezTo>
                    <a:pt x="13826" y="68198"/>
                    <a:pt x="13463" y="68311"/>
                    <a:pt x="13508" y="67925"/>
                  </a:cubicBezTo>
                  <a:cubicBezTo>
                    <a:pt x="13667" y="67947"/>
                    <a:pt x="13758" y="67857"/>
                    <a:pt x="13781" y="67720"/>
                  </a:cubicBezTo>
                  <a:cubicBezTo>
                    <a:pt x="13576" y="67766"/>
                    <a:pt x="13394" y="67333"/>
                    <a:pt x="13713" y="67061"/>
                  </a:cubicBezTo>
                  <a:cubicBezTo>
                    <a:pt x="13372" y="66947"/>
                    <a:pt x="13554" y="67470"/>
                    <a:pt x="13235" y="67379"/>
                  </a:cubicBezTo>
                  <a:cubicBezTo>
                    <a:pt x="13190" y="66629"/>
                    <a:pt x="13235" y="66333"/>
                    <a:pt x="13167" y="65742"/>
                  </a:cubicBezTo>
                  <a:cubicBezTo>
                    <a:pt x="12826" y="65628"/>
                    <a:pt x="13031" y="66219"/>
                    <a:pt x="12621" y="66060"/>
                  </a:cubicBezTo>
                  <a:cubicBezTo>
                    <a:pt x="12849" y="65287"/>
                    <a:pt x="12303" y="64764"/>
                    <a:pt x="12735" y="64195"/>
                  </a:cubicBezTo>
                  <a:cubicBezTo>
                    <a:pt x="12689" y="63968"/>
                    <a:pt x="12598" y="63968"/>
                    <a:pt x="12462" y="64082"/>
                  </a:cubicBezTo>
                  <a:cubicBezTo>
                    <a:pt x="12348" y="63832"/>
                    <a:pt x="12712" y="63672"/>
                    <a:pt x="12485" y="63650"/>
                  </a:cubicBezTo>
                  <a:cubicBezTo>
                    <a:pt x="12508" y="63377"/>
                    <a:pt x="12712" y="63786"/>
                    <a:pt x="12849" y="63763"/>
                  </a:cubicBezTo>
                  <a:cubicBezTo>
                    <a:pt x="12644" y="62990"/>
                    <a:pt x="12530" y="62513"/>
                    <a:pt x="12689" y="61671"/>
                  </a:cubicBezTo>
                  <a:cubicBezTo>
                    <a:pt x="12598" y="61694"/>
                    <a:pt x="12621" y="61808"/>
                    <a:pt x="12598" y="61899"/>
                  </a:cubicBezTo>
                  <a:cubicBezTo>
                    <a:pt x="12598" y="61512"/>
                    <a:pt x="12394" y="60489"/>
                    <a:pt x="12621" y="59943"/>
                  </a:cubicBezTo>
                  <a:cubicBezTo>
                    <a:pt x="12689" y="59556"/>
                    <a:pt x="12303" y="59647"/>
                    <a:pt x="12371" y="59261"/>
                  </a:cubicBezTo>
                  <a:cubicBezTo>
                    <a:pt x="12485" y="59147"/>
                    <a:pt x="12530" y="58897"/>
                    <a:pt x="12553" y="58624"/>
                  </a:cubicBezTo>
                  <a:cubicBezTo>
                    <a:pt x="12598" y="58442"/>
                    <a:pt x="12485" y="58419"/>
                    <a:pt x="12371" y="58397"/>
                  </a:cubicBezTo>
                  <a:cubicBezTo>
                    <a:pt x="12417" y="58147"/>
                    <a:pt x="12598" y="57805"/>
                    <a:pt x="12303" y="57737"/>
                  </a:cubicBezTo>
                  <a:cubicBezTo>
                    <a:pt x="12075" y="57805"/>
                    <a:pt x="12257" y="58351"/>
                    <a:pt x="12189" y="58601"/>
                  </a:cubicBezTo>
                  <a:cubicBezTo>
                    <a:pt x="11939" y="58579"/>
                    <a:pt x="11803" y="58647"/>
                    <a:pt x="11825" y="58920"/>
                  </a:cubicBezTo>
                  <a:cubicBezTo>
                    <a:pt x="11825" y="59011"/>
                    <a:pt x="11916" y="59033"/>
                    <a:pt x="11894" y="59147"/>
                  </a:cubicBezTo>
                  <a:cubicBezTo>
                    <a:pt x="12007" y="59079"/>
                    <a:pt x="12007" y="58897"/>
                    <a:pt x="12189" y="58942"/>
                  </a:cubicBezTo>
                  <a:cubicBezTo>
                    <a:pt x="11939" y="61649"/>
                    <a:pt x="12212" y="62831"/>
                    <a:pt x="11985" y="65378"/>
                  </a:cubicBezTo>
                  <a:cubicBezTo>
                    <a:pt x="11871" y="65514"/>
                    <a:pt x="11848" y="65423"/>
                    <a:pt x="11712" y="65378"/>
                  </a:cubicBezTo>
                  <a:cubicBezTo>
                    <a:pt x="11712" y="66083"/>
                    <a:pt x="11780" y="66674"/>
                    <a:pt x="11689" y="67243"/>
                  </a:cubicBezTo>
                  <a:cubicBezTo>
                    <a:pt x="11712" y="67356"/>
                    <a:pt x="11871" y="67311"/>
                    <a:pt x="11871" y="67447"/>
                  </a:cubicBezTo>
                  <a:cubicBezTo>
                    <a:pt x="11803" y="67766"/>
                    <a:pt x="11757" y="68061"/>
                    <a:pt x="11393" y="67993"/>
                  </a:cubicBezTo>
                  <a:cubicBezTo>
                    <a:pt x="11507" y="68289"/>
                    <a:pt x="11484" y="68334"/>
                    <a:pt x="11757" y="68220"/>
                  </a:cubicBezTo>
                  <a:cubicBezTo>
                    <a:pt x="11712" y="68334"/>
                    <a:pt x="11552" y="68334"/>
                    <a:pt x="11575" y="68539"/>
                  </a:cubicBezTo>
                  <a:cubicBezTo>
                    <a:pt x="11257" y="68493"/>
                    <a:pt x="11234" y="68084"/>
                    <a:pt x="11029" y="67879"/>
                  </a:cubicBezTo>
                  <a:cubicBezTo>
                    <a:pt x="11211" y="67470"/>
                    <a:pt x="11166" y="67493"/>
                    <a:pt x="11143" y="66901"/>
                  </a:cubicBezTo>
                  <a:cubicBezTo>
                    <a:pt x="11484" y="66742"/>
                    <a:pt x="11189" y="67265"/>
                    <a:pt x="11416" y="67220"/>
                  </a:cubicBezTo>
                  <a:cubicBezTo>
                    <a:pt x="11643" y="67015"/>
                    <a:pt x="11439" y="66378"/>
                    <a:pt x="11143" y="66674"/>
                  </a:cubicBezTo>
                  <a:cubicBezTo>
                    <a:pt x="11257" y="66242"/>
                    <a:pt x="10961" y="66037"/>
                    <a:pt x="11166" y="65810"/>
                  </a:cubicBezTo>
                  <a:cubicBezTo>
                    <a:pt x="11348" y="65764"/>
                    <a:pt x="11325" y="65969"/>
                    <a:pt x="11348" y="66128"/>
                  </a:cubicBezTo>
                  <a:cubicBezTo>
                    <a:pt x="11575" y="65992"/>
                    <a:pt x="11393" y="65423"/>
                    <a:pt x="11166" y="65469"/>
                  </a:cubicBezTo>
                  <a:cubicBezTo>
                    <a:pt x="11257" y="64923"/>
                    <a:pt x="11280" y="64286"/>
                    <a:pt x="11189" y="63627"/>
                  </a:cubicBezTo>
                  <a:cubicBezTo>
                    <a:pt x="11257" y="63309"/>
                    <a:pt x="11416" y="63149"/>
                    <a:pt x="11484" y="62854"/>
                  </a:cubicBezTo>
                  <a:cubicBezTo>
                    <a:pt x="11461" y="62740"/>
                    <a:pt x="11302" y="62786"/>
                    <a:pt x="11302" y="62626"/>
                  </a:cubicBezTo>
                  <a:cubicBezTo>
                    <a:pt x="11371" y="61626"/>
                    <a:pt x="11211" y="60307"/>
                    <a:pt x="11439" y="59465"/>
                  </a:cubicBezTo>
                  <a:cubicBezTo>
                    <a:pt x="11757" y="59375"/>
                    <a:pt x="11575" y="59807"/>
                    <a:pt x="11621" y="60011"/>
                  </a:cubicBezTo>
                  <a:cubicBezTo>
                    <a:pt x="11939" y="59647"/>
                    <a:pt x="11507" y="59215"/>
                    <a:pt x="11348" y="59033"/>
                  </a:cubicBezTo>
                  <a:cubicBezTo>
                    <a:pt x="11598" y="57669"/>
                    <a:pt x="11552" y="56646"/>
                    <a:pt x="11507" y="55327"/>
                  </a:cubicBezTo>
                  <a:cubicBezTo>
                    <a:pt x="11689" y="55236"/>
                    <a:pt x="11575" y="54986"/>
                    <a:pt x="11780" y="55213"/>
                  </a:cubicBezTo>
                  <a:cubicBezTo>
                    <a:pt x="11894" y="54872"/>
                    <a:pt x="11643" y="54940"/>
                    <a:pt x="11598" y="54781"/>
                  </a:cubicBezTo>
                  <a:cubicBezTo>
                    <a:pt x="11757" y="53917"/>
                    <a:pt x="11803" y="52939"/>
                    <a:pt x="11734" y="52143"/>
                  </a:cubicBezTo>
                  <a:cubicBezTo>
                    <a:pt x="11712" y="51734"/>
                    <a:pt x="11666" y="51234"/>
                    <a:pt x="11666" y="50847"/>
                  </a:cubicBezTo>
                  <a:cubicBezTo>
                    <a:pt x="11666" y="50506"/>
                    <a:pt x="11780" y="50279"/>
                    <a:pt x="11757" y="49960"/>
                  </a:cubicBezTo>
                  <a:cubicBezTo>
                    <a:pt x="11757" y="49801"/>
                    <a:pt x="11689" y="49596"/>
                    <a:pt x="11689" y="49414"/>
                  </a:cubicBezTo>
                  <a:cubicBezTo>
                    <a:pt x="11689" y="49255"/>
                    <a:pt x="11871" y="49164"/>
                    <a:pt x="11871" y="48982"/>
                  </a:cubicBezTo>
                  <a:cubicBezTo>
                    <a:pt x="11894" y="48846"/>
                    <a:pt x="11780" y="47936"/>
                    <a:pt x="11712" y="47663"/>
                  </a:cubicBezTo>
                  <a:cubicBezTo>
                    <a:pt x="11689" y="47550"/>
                    <a:pt x="11530" y="47595"/>
                    <a:pt x="11530" y="47436"/>
                  </a:cubicBezTo>
                  <a:cubicBezTo>
                    <a:pt x="11666" y="47186"/>
                    <a:pt x="11643" y="47072"/>
                    <a:pt x="11643" y="46686"/>
                  </a:cubicBezTo>
                  <a:cubicBezTo>
                    <a:pt x="11621" y="46322"/>
                    <a:pt x="11848" y="46231"/>
                    <a:pt x="11552" y="46026"/>
                  </a:cubicBezTo>
                  <a:cubicBezTo>
                    <a:pt x="11552" y="45685"/>
                    <a:pt x="11803" y="45662"/>
                    <a:pt x="11757" y="45276"/>
                  </a:cubicBezTo>
                  <a:cubicBezTo>
                    <a:pt x="11643" y="45276"/>
                    <a:pt x="11666" y="45458"/>
                    <a:pt x="11643" y="45594"/>
                  </a:cubicBezTo>
                  <a:cubicBezTo>
                    <a:pt x="11302" y="45458"/>
                    <a:pt x="11575" y="45185"/>
                    <a:pt x="11575" y="44935"/>
                  </a:cubicBezTo>
                  <a:cubicBezTo>
                    <a:pt x="11598" y="43570"/>
                    <a:pt x="11484" y="42342"/>
                    <a:pt x="11643" y="40682"/>
                  </a:cubicBezTo>
                  <a:cubicBezTo>
                    <a:pt x="11689" y="40159"/>
                    <a:pt x="11666" y="39227"/>
                    <a:pt x="11666" y="38477"/>
                  </a:cubicBezTo>
                  <a:cubicBezTo>
                    <a:pt x="11666" y="38295"/>
                    <a:pt x="11780" y="38249"/>
                    <a:pt x="11757" y="38044"/>
                  </a:cubicBezTo>
                  <a:cubicBezTo>
                    <a:pt x="11757" y="37612"/>
                    <a:pt x="11507" y="37067"/>
                    <a:pt x="11871" y="36862"/>
                  </a:cubicBezTo>
                  <a:cubicBezTo>
                    <a:pt x="11666" y="36748"/>
                    <a:pt x="11575" y="35748"/>
                    <a:pt x="11712" y="35543"/>
                  </a:cubicBezTo>
                  <a:cubicBezTo>
                    <a:pt x="11734" y="35498"/>
                    <a:pt x="11848" y="35793"/>
                    <a:pt x="11803" y="35861"/>
                  </a:cubicBezTo>
                  <a:cubicBezTo>
                    <a:pt x="11962" y="35907"/>
                    <a:pt x="11962" y="35247"/>
                    <a:pt x="11712" y="35429"/>
                  </a:cubicBezTo>
                  <a:cubicBezTo>
                    <a:pt x="11871" y="35247"/>
                    <a:pt x="11939" y="34975"/>
                    <a:pt x="11916" y="34565"/>
                  </a:cubicBezTo>
                  <a:cubicBezTo>
                    <a:pt x="11825" y="34565"/>
                    <a:pt x="11825" y="34679"/>
                    <a:pt x="11825" y="34770"/>
                  </a:cubicBezTo>
                  <a:cubicBezTo>
                    <a:pt x="11598" y="34338"/>
                    <a:pt x="11803" y="33428"/>
                    <a:pt x="11757" y="32814"/>
                  </a:cubicBezTo>
                  <a:cubicBezTo>
                    <a:pt x="12007" y="32405"/>
                    <a:pt x="12212" y="31950"/>
                    <a:pt x="12144" y="31177"/>
                  </a:cubicBezTo>
                  <a:cubicBezTo>
                    <a:pt x="11962" y="31245"/>
                    <a:pt x="12121" y="31723"/>
                    <a:pt x="11780" y="31609"/>
                  </a:cubicBezTo>
                  <a:cubicBezTo>
                    <a:pt x="11871" y="30972"/>
                    <a:pt x="11530" y="30881"/>
                    <a:pt x="11598" y="30176"/>
                  </a:cubicBezTo>
                  <a:cubicBezTo>
                    <a:pt x="11643" y="29767"/>
                    <a:pt x="11803" y="29335"/>
                    <a:pt x="11803" y="28880"/>
                  </a:cubicBezTo>
                  <a:cubicBezTo>
                    <a:pt x="11916" y="28880"/>
                    <a:pt x="11894" y="29062"/>
                    <a:pt x="11894" y="29199"/>
                  </a:cubicBezTo>
                  <a:cubicBezTo>
                    <a:pt x="12144" y="28971"/>
                    <a:pt x="11916" y="28471"/>
                    <a:pt x="11621" y="28767"/>
                  </a:cubicBezTo>
                  <a:cubicBezTo>
                    <a:pt x="11598" y="28516"/>
                    <a:pt x="11666" y="28357"/>
                    <a:pt x="11825" y="28335"/>
                  </a:cubicBezTo>
                  <a:cubicBezTo>
                    <a:pt x="11552" y="27675"/>
                    <a:pt x="11803" y="26629"/>
                    <a:pt x="11666" y="25810"/>
                  </a:cubicBezTo>
                  <a:cubicBezTo>
                    <a:pt x="11939" y="26174"/>
                    <a:pt x="12053" y="25356"/>
                    <a:pt x="11871" y="25151"/>
                  </a:cubicBezTo>
                  <a:cubicBezTo>
                    <a:pt x="11530" y="25219"/>
                    <a:pt x="12098" y="25719"/>
                    <a:pt x="11689" y="25583"/>
                  </a:cubicBezTo>
                  <a:cubicBezTo>
                    <a:pt x="11666" y="24537"/>
                    <a:pt x="11757" y="23264"/>
                    <a:pt x="11734" y="22536"/>
                  </a:cubicBezTo>
                  <a:cubicBezTo>
                    <a:pt x="11871" y="22559"/>
                    <a:pt x="11894" y="22422"/>
                    <a:pt x="12007" y="22422"/>
                  </a:cubicBezTo>
                  <a:cubicBezTo>
                    <a:pt x="11916" y="22308"/>
                    <a:pt x="11825" y="22195"/>
                    <a:pt x="11734" y="22104"/>
                  </a:cubicBezTo>
                  <a:cubicBezTo>
                    <a:pt x="11734" y="21626"/>
                    <a:pt x="11780" y="21126"/>
                    <a:pt x="11757" y="20671"/>
                  </a:cubicBezTo>
                  <a:cubicBezTo>
                    <a:pt x="11689" y="19875"/>
                    <a:pt x="11871" y="19034"/>
                    <a:pt x="11894" y="18170"/>
                  </a:cubicBezTo>
                  <a:cubicBezTo>
                    <a:pt x="11894" y="17965"/>
                    <a:pt x="11803" y="17715"/>
                    <a:pt x="11803" y="17510"/>
                  </a:cubicBezTo>
                  <a:cubicBezTo>
                    <a:pt x="11803" y="16578"/>
                    <a:pt x="11916" y="14963"/>
                    <a:pt x="11848" y="13781"/>
                  </a:cubicBezTo>
                  <a:cubicBezTo>
                    <a:pt x="11848" y="13440"/>
                    <a:pt x="11712" y="13122"/>
                    <a:pt x="11689" y="12803"/>
                  </a:cubicBezTo>
                  <a:cubicBezTo>
                    <a:pt x="11643" y="12098"/>
                    <a:pt x="11734" y="11416"/>
                    <a:pt x="11712" y="10734"/>
                  </a:cubicBezTo>
                  <a:cubicBezTo>
                    <a:pt x="11689" y="9847"/>
                    <a:pt x="11575" y="9006"/>
                    <a:pt x="11575" y="8210"/>
                  </a:cubicBezTo>
                  <a:cubicBezTo>
                    <a:pt x="11575" y="8005"/>
                    <a:pt x="11689" y="7982"/>
                    <a:pt x="11666" y="7778"/>
                  </a:cubicBezTo>
                  <a:cubicBezTo>
                    <a:pt x="11666" y="7550"/>
                    <a:pt x="11575" y="7459"/>
                    <a:pt x="11598" y="7323"/>
                  </a:cubicBezTo>
                  <a:cubicBezTo>
                    <a:pt x="11598" y="7050"/>
                    <a:pt x="11825" y="6732"/>
                    <a:pt x="11507" y="6459"/>
                  </a:cubicBezTo>
                  <a:cubicBezTo>
                    <a:pt x="11575" y="5117"/>
                    <a:pt x="11507" y="4958"/>
                    <a:pt x="11552" y="3616"/>
                  </a:cubicBezTo>
                  <a:cubicBezTo>
                    <a:pt x="11712" y="3594"/>
                    <a:pt x="11734" y="3753"/>
                    <a:pt x="11916" y="3730"/>
                  </a:cubicBezTo>
                  <a:lnTo>
                    <a:pt x="11894" y="4617"/>
                  </a:lnTo>
                  <a:cubicBezTo>
                    <a:pt x="11894" y="4844"/>
                    <a:pt x="12235" y="4662"/>
                    <a:pt x="12371" y="4731"/>
                  </a:cubicBezTo>
                  <a:cubicBezTo>
                    <a:pt x="12417" y="4480"/>
                    <a:pt x="12189" y="4571"/>
                    <a:pt x="12189" y="4389"/>
                  </a:cubicBezTo>
                  <a:cubicBezTo>
                    <a:pt x="12166" y="4117"/>
                    <a:pt x="12326" y="4298"/>
                    <a:pt x="12371" y="4185"/>
                  </a:cubicBezTo>
                  <a:cubicBezTo>
                    <a:pt x="12439" y="4003"/>
                    <a:pt x="12280" y="3889"/>
                    <a:pt x="12280" y="3844"/>
                  </a:cubicBezTo>
                  <a:cubicBezTo>
                    <a:pt x="12303" y="3571"/>
                    <a:pt x="12644" y="3548"/>
                    <a:pt x="12485" y="3298"/>
                  </a:cubicBezTo>
                  <a:close/>
                  <a:moveTo>
                    <a:pt x="12553" y="70312"/>
                  </a:moveTo>
                  <a:cubicBezTo>
                    <a:pt x="12689" y="70540"/>
                    <a:pt x="12735" y="70835"/>
                    <a:pt x="13008" y="70881"/>
                  </a:cubicBezTo>
                  <a:cubicBezTo>
                    <a:pt x="12985" y="71245"/>
                    <a:pt x="13031" y="71722"/>
                    <a:pt x="12712" y="71745"/>
                  </a:cubicBezTo>
                  <a:cubicBezTo>
                    <a:pt x="12894" y="71518"/>
                    <a:pt x="12803" y="71017"/>
                    <a:pt x="12735" y="70744"/>
                  </a:cubicBezTo>
                  <a:cubicBezTo>
                    <a:pt x="12644" y="70767"/>
                    <a:pt x="12667" y="70881"/>
                    <a:pt x="12644" y="70972"/>
                  </a:cubicBezTo>
                  <a:cubicBezTo>
                    <a:pt x="12462" y="70881"/>
                    <a:pt x="12394" y="70494"/>
                    <a:pt x="12553" y="70312"/>
                  </a:cubicBezTo>
                  <a:close/>
                  <a:moveTo>
                    <a:pt x="7869" y="4958"/>
                  </a:moveTo>
                  <a:cubicBezTo>
                    <a:pt x="7664" y="4685"/>
                    <a:pt x="7846" y="3980"/>
                    <a:pt x="7800" y="3525"/>
                  </a:cubicBezTo>
                  <a:cubicBezTo>
                    <a:pt x="8005" y="3798"/>
                    <a:pt x="7823" y="4526"/>
                    <a:pt x="7869" y="4958"/>
                  </a:cubicBezTo>
                  <a:close/>
                  <a:moveTo>
                    <a:pt x="12735" y="70426"/>
                  </a:moveTo>
                  <a:cubicBezTo>
                    <a:pt x="12780" y="70040"/>
                    <a:pt x="13008" y="70176"/>
                    <a:pt x="12849" y="69767"/>
                  </a:cubicBezTo>
                  <a:cubicBezTo>
                    <a:pt x="13190" y="69721"/>
                    <a:pt x="12962" y="70494"/>
                    <a:pt x="12735" y="70426"/>
                  </a:cubicBezTo>
                  <a:close/>
                  <a:moveTo>
                    <a:pt x="12985" y="85298"/>
                  </a:moveTo>
                  <a:cubicBezTo>
                    <a:pt x="13372" y="85730"/>
                    <a:pt x="12780" y="85844"/>
                    <a:pt x="12871" y="86503"/>
                  </a:cubicBezTo>
                  <a:cubicBezTo>
                    <a:pt x="12985" y="86026"/>
                    <a:pt x="13190" y="86276"/>
                    <a:pt x="13235" y="86731"/>
                  </a:cubicBezTo>
                  <a:cubicBezTo>
                    <a:pt x="12803" y="86662"/>
                    <a:pt x="13099" y="87140"/>
                    <a:pt x="12758" y="87367"/>
                  </a:cubicBezTo>
                  <a:cubicBezTo>
                    <a:pt x="12689" y="87299"/>
                    <a:pt x="12485" y="86913"/>
                    <a:pt x="12485" y="87367"/>
                  </a:cubicBezTo>
                  <a:cubicBezTo>
                    <a:pt x="12121" y="87254"/>
                    <a:pt x="12417" y="86822"/>
                    <a:pt x="12417" y="86480"/>
                  </a:cubicBezTo>
                  <a:cubicBezTo>
                    <a:pt x="12621" y="86571"/>
                    <a:pt x="12462" y="87072"/>
                    <a:pt x="12849" y="86935"/>
                  </a:cubicBezTo>
                  <a:cubicBezTo>
                    <a:pt x="12849" y="86822"/>
                    <a:pt x="12758" y="86844"/>
                    <a:pt x="12667" y="86822"/>
                  </a:cubicBezTo>
                  <a:lnTo>
                    <a:pt x="12689" y="86048"/>
                  </a:lnTo>
                  <a:cubicBezTo>
                    <a:pt x="12667" y="85889"/>
                    <a:pt x="12257" y="86230"/>
                    <a:pt x="12326" y="85730"/>
                  </a:cubicBezTo>
                  <a:cubicBezTo>
                    <a:pt x="12598" y="85503"/>
                    <a:pt x="12985" y="86162"/>
                    <a:pt x="12985" y="85298"/>
                  </a:cubicBezTo>
                  <a:close/>
                  <a:moveTo>
                    <a:pt x="11871" y="73678"/>
                  </a:moveTo>
                  <a:cubicBezTo>
                    <a:pt x="12007" y="73723"/>
                    <a:pt x="11894" y="74019"/>
                    <a:pt x="12053" y="74019"/>
                  </a:cubicBezTo>
                  <a:cubicBezTo>
                    <a:pt x="12030" y="74315"/>
                    <a:pt x="12053" y="74656"/>
                    <a:pt x="12030" y="74883"/>
                  </a:cubicBezTo>
                  <a:cubicBezTo>
                    <a:pt x="12007" y="75270"/>
                    <a:pt x="12030" y="75747"/>
                    <a:pt x="11734" y="75770"/>
                  </a:cubicBezTo>
                  <a:cubicBezTo>
                    <a:pt x="11712" y="75497"/>
                    <a:pt x="11916" y="75520"/>
                    <a:pt x="11848" y="75224"/>
                  </a:cubicBezTo>
                  <a:lnTo>
                    <a:pt x="11575" y="75201"/>
                  </a:lnTo>
                  <a:cubicBezTo>
                    <a:pt x="11257" y="75520"/>
                    <a:pt x="11530" y="75838"/>
                    <a:pt x="11461" y="76407"/>
                  </a:cubicBezTo>
                  <a:cubicBezTo>
                    <a:pt x="11120" y="76520"/>
                    <a:pt x="11325" y="76066"/>
                    <a:pt x="11280" y="75861"/>
                  </a:cubicBezTo>
                  <a:cubicBezTo>
                    <a:pt x="11257" y="75702"/>
                    <a:pt x="11120" y="75474"/>
                    <a:pt x="11120" y="75315"/>
                  </a:cubicBezTo>
                  <a:cubicBezTo>
                    <a:pt x="11052" y="74769"/>
                    <a:pt x="11143" y="74178"/>
                    <a:pt x="11052" y="73769"/>
                  </a:cubicBezTo>
                  <a:cubicBezTo>
                    <a:pt x="11257" y="73519"/>
                    <a:pt x="11211" y="73951"/>
                    <a:pt x="11507" y="73905"/>
                  </a:cubicBezTo>
                  <a:cubicBezTo>
                    <a:pt x="11120" y="73996"/>
                    <a:pt x="11166" y="74815"/>
                    <a:pt x="11302" y="75201"/>
                  </a:cubicBezTo>
                  <a:cubicBezTo>
                    <a:pt x="11552" y="75111"/>
                    <a:pt x="11712" y="74906"/>
                    <a:pt x="11757" y="74565"/>
                  </a:cubicBezTo>
                  <a:cubicBezTo>
                    <a:pt x="11530" y="74497"/>
                    <a:pt x="11439" y="74588"/>
                    <a:pt x="11484" y="74883"/>
                  </a:cubicBezTo>
                  <a:cubicBezTo>
                    <a:pt x="11234" y="74474"/>
                    <a:pt x="11825" y="74110"/>
                    <a:pt x="11871" y="73678"/>
                  </a:cubicBezTo>
                  <a:close/>
                  <a:moveTo>
                    <a:pt x="13008" y="82683"/>
                  </a:moveTo>
                  <a:cubicBezTo>
                    <a:pt x="12917" y="82637"/>
                    <a:pt x="12962" y="82456"/>
                    <a:pt x="12826" y="82456"/>
                  </a:cubicBezTo>
                  <a:cubicBezTo>
                    <a:pt x="12621" y="82456"/>
                    <a:pt x="12780" y="82910"/>
                    <a:pt x="12735" y="83115"/>
                  </a:cubicBezTo>
                  <a:cubicBezTo>
                    <a:pt x="12826" y="83115"/>
                    <a:pt x="12803" y="82979"/>
                    <a:pt x="12826" y="82888"/>
                  </a:cubicBezTo>
                  <a:cubicBezTo>
                    <a:pt x="13121" y="82842"/>
                    <a:pt x="13235" y="83206"/>
                    <a:pt x="13190" y="82683"/>
                  </a:cubicBezTo>
                  <a:cubicBezTo>
                    <a:pt x="13440" y="82933"/>
                    <a:pt x="13349" y="83001"/>
                    <a:pt x="13281" y="83342"/>
                  </a:cubicBezTo>
                  <a:cubicBezTo>
                    <a:pt x="13258" y="83411"/>
                    <a:pt x="13167" y="83092"/>
                    <a:pt x="13190" y="83115"/>
                  </a:cubicBezTo>
                  <a:cubicBezTo>
                    <a:pt x="13099" y="83070"/>
                    <a:pt x="13212" y="83752"/>
                    <a:pt x="13190" y="83888"/>
                  </a:cubicBezTo>
                  <a:cubicBezTo>
                    <a:pt x="12985" y="83934"/>
                    <a:pt x="13008" y="83729"/>
                    <a:pt x="13008" y="83547"/>
                  </a:cubicBezTo>
                  <a:cubicBezTo>
                    <a:pt x="12644" y="83229"/>
                    <a:pt x="12439" y="82751"/>
                    <a:pt x="12485" y="82001"/>
                  </a:cubicBezTo>
                  <a:cubicBezTo>
                    <a:pt x="12553" y="82069"/>
                    <a:pt x="12621" y="82137"/>
                    <a:pt x="12758" y="82114"/>
                  </a:cubicBezTo>
                  <a:cubicBezTo>
                    <a:pt x="12621" y="81910"/>
                    <a:pt x="12303" y="81910"/>
                    <a:pt x="12394" y="81455"/>
                  </a:cubicBezTo>
                  <a:cubicBezTo>
                    <a:pt x="12621" y="81500"/>
                    <a:pt x="12780" y="81432"/>
                    <a:pt x="12758" y="81137"/>
                  </a:cubicBezTo>
                  <a:cubicBezTo>
                    <a:pt x="13303" y="81250"/>
                    <a:pt x="13076" y="81819"/>
                    <a:pt x="13212" y="82251"/>
                  </a:cubicBezTo>
                  <a:cubicBezTo>
                    <a:pt x="12962" y="82251"/>
                    <a:pt x="13031" y="82046"/>
                    <a:pt x="12826" y="82228"/>
                  </a:cubicBezTo>
                  <a:cubicBezTo>
                    <a:pt x="12871" y="82410"/>
                    <a:pt x="13121" y="82342"/>
                    <a:pt x="13008" y="82683"/>
                  </a:cubicBezTo>
                  <a:close/>
                  <a:moveTo>
                    <a:pt x="14349" y="79636"/>
                  </a:moveTo>
                  <a:cubicBezTo>
                    <a:pt x="14213" y="79681"/>
                    <a:pt x="14236" y="79886"/>
                    <a:pt x="14145" y="79977"/>
                  </a:cubicBezTo>
                  <a:cubicBezTo>
                    <a:pt x="14509" y="80045"/>
                    <a:pt x="14418" y="79568"/>
                    <a:pt x="14440" y="79204"/>
                  </a:cubicBezTo>
                  <a:cubicBezTo>
                    <a:pt x="14418" y="78476"/>
                    <a:pt x="14281" y="79340"/>
                    <a:pt x="14349" y="79636"/>
                  </a:cubicBezTo>
                  <a:close/>
                  <a:moveTo>
                    <a:pt x="14190" y="77566"/>
                  </a:moveTo>
                  <a:cubicBezTo>
                    <a:pt x="14236" y="77999"/>
                    <a:pt x="14531" y="78385"/>
                    <a:pt x="14622" y="78772"/>
                  </a:cubicBezTo>
                  <a:cubicBezTo>
                    <a:pt x="14713" y="79067"/>
                    <a:pt x="14463" y="78931"/>
                    <a:pt x="14622" y="79204"/>
                  </a:cubicBezTo>
                  <a:cubicBezTo>
                    <a:pt x="14918" y="79772"/>
                    <a:pt x="14963" y="80750"/>
                    <a:pt x="15032" y="81955"/>
                  </a:cubicBezTo>
                  <a:cubicBezTo>
                    <a:pt x="14918" y="82069"/>
                    <a:pt x="14918" y="82319"/>
                    <a:pt x="14759" y="82387"/>
                  </a:cubicBezTo>
                  <a:cubicBezTo>
                    <a:pt x="14349" y="82410"/>
                    <a:pt x="14531" y="81751"/>
                    <a:pt x="14122" y="82046"/>
                  </a:cubicBezTo>
                  <a:cubicBezTo>
                    <a:pt x="13986" y="81660"/>
                    <a:pt x="14190" y="81546"/>
                    <a:pt x="14054" y="81159"/>
                  </a:cubicBezTo>
                  <a:cubicBezTo>
                    <a:pt x="13645" y="81159"/>
                    <a:pt x="13781" y="81819"/>
                    <a:pt x="13758" y="82251"/>
                  </a:cubicBezTo>
                  <a:cubicBezTo>
                    <a:pt x="13599" y="82274"/>
                    <a:pt x="13554" y="82114"/>
                    <a:pt x="13394" y="82137"/>
                  </a:cubicBezTo>
                  <a:cubicBezTo>
                    <a:pt x="13735" y="81591"/>
                    <a:pt x="13463" y="80864"/>
                    <a:pt x="13508" y="80068"/>
                  </a:cubicBezTo>
                  <a:cubicBezTo>
                    <a:pt x="13713" y="80022"/>
                    <a:pt x="13690" y="80227"/>
                    <a:pt x="13690" y="80386"/>
                  </a:cubicBezTo>
                  <a:cubicBezTo>
                    <a:pt x="13758" y="80636"/>
                    <a:pt x="13963" y="80727"/>
                    <a:pt x="14145" y="80841"/>
                  </a:cubicBezTo>
                  <a:cubicBezTo>
                    <a:pt x="14418" y="80454"/>
                    <a:pt x="14077" y="80500"/>
                    <a:pt x="13963" y="80295"/>
                  </a:cubicBezTo>
                  <a:cubicBezTo>
                    <a:pt x="14008" y="79431"/>
                    <a:pt x="14281" y="78681"/>
                    <a:pt x="14008" y="77999"/>
                  </a:cubicBezTo>
                  <a:cubicBezTo>
                    <a:pt x="14122" y="77930"/>
                    <a:pt x="14168" y="77771"/>
                    <a:pt x="14190" y="77566"/>
                  </a:cubicBezTo>
                  <a:close/>
                  <a:moveTo>
                    <a:pt x="12826" y="83661"/>
                  </a:moveTo>
                  <a:cubicBezTo>
                    <a:pt x="12780" y="84207"/>
                    <a:pt x="13121" y="84320"/>
                    <a:pt x="12985" y="84980"/>
                  </a:cubicBezTo>
                  <a:cubicBezTo>
                    <a:pt x="12780" y="84911"/>
                    <a:pt x="12803" y="85116"/>
                    <a:pt x="12780" y="85298"/>
                  </a:cubicBezTo>
                  <a:cubicBezTo>
                    <a:pt x="12394" y="85025"/>
                    <a:pt x="12417" y="84366"/>
                    <a:pt x="12712" y="83979"/>
                  </a:cubicBezTo>
                  <a:cubicBezTo>
                    <a:pt x="12485" y="83979"/>
                    <a:pt x="12439" y="84184"/>
                    <a:pt x="12257" y="83979"/>
                  </a:cubicBezTo>
                  <a:cubicBezTo>
                    <a:pt x="12326" y="84457"/>
                    <a:pt x="12303" y="85707"/>
                    <a:pt x="11780" y="85821"/>
                  </a:cubicBezTo>
                  <a:cubicBezTo>
                    <a:pt x="11803" y="85366"/>
                    <a:pt x="12030" y="85184"/>
                    <a:pt x="12075" y="84730"/>
                  </a:cubicBezTo>
                  <a:cubicBezTo>
                    <a:pt x="12098" y="84593"/>
                    <a:pt x="11803" y="84343"/>
                    <a:pt x="11803" y="84616"/>
                  </a:cubicBezTo>
                  <a:cubicBezTo>
                    <a:pt x="11507" y="83911"/>
                    <a:pt x="11939" y="82706"/>
                    <a:pt x="11734" y="82092"/>
                  </a:cubicBezTo>
                  <a:cubicBezTo>
                    <a:pt x="12075" y="82296"/>
                    <a:pt x="12007" y="82865"/>
                    <a:pt x="12098" y="83092"/>
                  </a:cubicBezTo>
                  <a:cubicBezTo>
                    <a:pt x="12303" y="83183"/>
                    <a:pt x="12485" y="82706"/>
                    <a:pt x="12280" y="82660"/>
                  </a:cubicBezTo>
                  <a:cubicBezTo>
                    <a:pt x="12508" y="82251"/>
                    <a:pt x="12462" y="83070"/>
                    <a:pt x="12462" y="83320"/>
                  </a:cubicBezTo>
                  <a:cubicBezTo>
                    <a:pt x="12280" y="83524"/>
                    <a:pt x="12189" y="83274"/>
                    <a:pt x="12007" y="83206"/>
                  </a:cubicBezTo>
                  <a:cubicBezTo>
                    <a:pt x="12053" y="83638"/>
                    <a:pt x="11894" y="83820"/>
                    <a:pt x="11894" y="84184"/>
                  </a:cubicBezTo>
                  <a:cubicBezTo>
                    <a:pt x="12235" y="84275"/>
                    <a:pt x="12098" y="83843"/>
                    <a:pt x="12166" y="83752"/>
                  </a:cubicBezTo>
                  <a:cubicBezTo>
                    <a:pt x="12189" y="83729"/>
                    <a:pt x="12326" y="83911"/>
                    <a:pt x="12348" y="83865"/>
                  </a:cubicBezTo>
                  <a:cubicBezTo>
                    <a:pt x="12417" y="83797"/>
                    <a:pt x="12348" y="83456"/>
                    <a:pt x="12644" y="83547"/>
                  </a:cubicBezTo>
                  <a:cubicBezTo>
                    <a:pt x="12644" y="83638"/>
                    <a:pt x="12735" y="83638"/>
                    <a:pt x="12826" y="83661"/>
                  </a:cubicBezTo>
                  <a:close/>
                  <a:moveTo>
                    <a:pt x="12826" y="77544"/>
                  </a:moveTo>
                  <a:cubicBezTo>
                    <a:pt x="13031" y="77635"/>
                    <a:pt x="12826" y="77885"/>
                    <a:pt x="12894" y="78089"/>
                  </a:cubicBezTo>
                  <a:cubicBezTo>
                    <a:pt x="12917" y="78158"/>
                    <a:pt x="13076" y="78180"/>
                    <a:pt x="13076" y="78203"/>
                  </a:cubicBezTo>
                  <a:cubicBezTo>
                    <a:pt x="13121" y="78362"/>
                    <a:pt x="12962" y="78385"/>
                    <a:pt x="12985" y="78522"/>
                  </a:cubicBezTo>
                  <a:cubicBezTo>
                    <a:pt x="13008" y="78612"/>
                    <a:pt x="13372" y="78840"/>
                    <a:pt x="13258" y="79181"/>
                  </a:cubicBezTo>
                  <a:cubicBezTo>
                    <a:pt x="12962" y="79295"/>
                    <a:pt x="13099" y="78931"/>
                    <a:pt x="13076" y="78749"/>
                  </a:cubicBezTo>
                  <a:cubicBezTo>
                    <a:pt x="12780" y="78794"/>
                    <a:pt x="12712" y="78476"/>
                    <a:pt x="12621" y="78840"/>
                  </a:cubicBezTo>
                  <a:cubicBezTo>
                    <a:pt x="12303" y="78703"/>
                    <a:pt x="12712" y="78612"/>
                    <a:pt x="12712" y="78522"/>
                  </a:cubicBezTo>
                  <a:cubicBezTo>
                    <a:pt x="12712" y="78362"/>
                    <a:pt x="12553" y="78476"/>
                    <a:pt x="12530" y="78408"/>
                  </a:cubicBezTo>
                  <a:cubicBezTo>
                    <a:pt x="12462" y="78226"/>
                    <a:pt x="12758" y="77953"/>
                    <a:pt x="12621" y="77635"/>
                  </a:cubicBezTo>
                  <a:cubicBezTo>
                    <a:pt x="12735" y="77657"/>
                    <a:pt x="12803" y="77612"/>
                    <a:pt x="12826" y="77544"/>
                  </a:cubicBezTo>
                  <a:close/>
                  <a:moveTo>
                    <a:pt x="13303" y="75133"/>
                  </a:moveTo>
                  <a:cubicBezTo>
                    <a:pt x="13554" y="75315"/>
                    <a:pt x="13303" y="75793"/>
                    <a:pt x="13212" y="75906"/>
                  </a:cubicBezTo>
                  <a:cubicBezTo>
                    <a:pt x="13212" y="76179"/>
                    <a:pt x="13372" y="76248"/>
                    <a:pt x="13190" y="76452"/>
                  </a:cubicBezTo>
                  <a:cubicBezTo>
                    <a:pt x="12940" y="76088"/>
                    <a:pt x="13235" y="75452"/>
                    <a:pt x="13303" y="75133"/>
                  </a:cubicBezTo>
                  <a:close/>
                  <a:moveTo>
                    <a:pt x="13554" y="77657"/>
                  </a:moveTo>
                  <a:cubicBezTo>
                    <a:pt x="13531" y="77976"/>
                    <a:pt x="13554" y="78317"/>
                    <a:pt x="13258" y="78317"/>
                  </a:cubicBezTo>
                  <a:cubicBezTo>
                    <a:pt x="13463" y="78226"/>
                    <a:pt x="13190" y="77544"/>
                    <a:pt x="13554" y="77657"/>
                  </a:cubicBezTo>
                  <a:close/>
                  <a:moveTo>
                    <a:pt x="12508" y="74019"/>
                  </a:moveTo>
                  <a:cubicBezTo>
                    <a:pt x="12962" y="74133"/>
                    <a:pt x="12644" y="74565"/>
                    <a:pt x="12576" y="74906"/>
                  </a:cubicBezTo>
                  <a:cubicBezTo>
                    <a:pt x="12371" y="74815"/>
                    <a:pt x="12553" y="74292"/>
                    <a:pt x="12508" y="74019"/>
                  </a:cubicBezTo>
                  <a:close/>
                  <a:moveTo>
                    <a:pt x="12280" y="76657"/>
                  </a:moveTo>
                  <a:cubicBezTo>
                    <a:pt x="12439" y="76793"/>
                    <a:pt x="12417" y="77134"/>
                    <a:pt x="12553" y="77316"/>
                  </a:cubicBezTo>
                  <a:cubicBezTo>
                    <a:pt x="12621" y="77271"/>
                    <a:pt x="12712" y="77225"/>
                    <a:pt x="12735" y="77089"/>
                  </a:cubicBezTo>
                  <a:cubicBezTo>
                    <a:pt x="13053" y="77271"/>
                    <a:pt x="12508" y="77248"/>
                    <a:pt x="12644" y="77521"/>
                  </a:cubicBezTo>
                  <a:cubicBezTo>
                    <a:pt x="12439" y="77316"/>
                    <a:pt x="12144" y="76884"/>
                    <a:pt x="12280" y="76657"/>
                  </a:cubicBezTo>
                  <a:close/>
                  <a:moveTo>
                    <a:pt x="33337" y="82774"/>
                  </a:moveTo>
                  <a:cubicBezTo>
                    <a:pt x="33315" y="82501"/>
                    <a:pt x="33838" y="82137"/>
                    <a:pt x="34042" y="81842"/>
                  </a:cubicBezTo>
                  <a:cubicBezTo>
                    <a:pt x="34065" y="82114"/>
                    <a:pt x="33542" y="82478"/>
                    <a:pt x="33337" y="82774"/>
                  </a:cubicBezTo>
                  <a:close/>
                  <a:moveTo>
                    <a:pt x="44207" y="21694"/>
                  </a:moveTo>
                  <a:cubicBezTo>
                    <a:pt x="44412" y="21581"/>
                    <a:pt x="44685" y="22058"/>
                    <a:pt x="44639" y="22240"/>
                  </a:cubicBezTo>
                  <a:cubicBezTo>
                    <a:pt x="44457" y="22331"/>
                    <a:pt x="44343" y="21854"/>
                    <a:pt x="44207" y="21694"/>
                  </a:cubicBezTo>
                  <a:close/>
                  <a:moveTo>
                    <a:pt x="47254" y="26629"/>
                  </a:moveTo>
                  <a:cubicBezTo>
                    <a:pt x="47595" y="26629"/>
                    <a:pt x="48096" y="27789"/>
                    <a:pt x="47823" y="27766"/>
                  </a:cubicBezTo>
                  <a:cubicBezTo>
                    <a:pt x="47777" y="27425"/>
                    <a:pt x="47459" y="27175"/>
                    <a:pt x="47254" y="26629"/>
                  </a:cubicBezTo>
                  <a:close/>
                  <a:moveTo>
                    <a:pt x="37430" y="13622"/>
                  </a:moveTo>
                  <a:cubicBezTo>
                    <a:pt x="37726" y="13508"/>
                    <a:pt x="37749" y="13872"/>
                    <a:pt x="37954" y="14077"/>
                  </a:cubicBezTo>
                  <a:cubicBezTo>
                    <a:pt x="38317" y="14395"/>
                    <a:pt x="38727" y="14827"/>
                    <a:pt x="39136" y="15259"/>
                  </a:cubicBezTo>
                  <a:cubicBezTo>
                    <a:pt x="39545" y="15691"/>
                    <a:pt x="39955" y="16100"/>
                    <a:pt x="40250" y="16487"/>
                  </a:cubicBezTo>
                  <a:cubicBezTo>
                    <a:pt x="39750" y="16669"/>
                    <a:pt x="39659" y="16010"/>
                    <a:pt x="39454" y="15805"/>
                  </a:cubicBezTo>
                  <a:cubicBezTo>
                    <a:pt x="38886" y="15191"/>
                    <a:pt x="38317" y="14577"/>
                    <a:pt x="37430" y="13622"/>
                  </a:cubicBezTo>
                  <a:close/>
                  <a:moveTo>
                    <a:pt x="43457" y="20535"/>
                  </a:moveTo>
                  <a:cubicBezTo>
                    <a:pt x="43866" y="20694"/>
                    <a:pt x="43889" y="21012"/>
                    <a:pt x="44162" y="21467"/>
                  </a:cubicBezTo>
                  <a:cubicBezTo>
                    <a:pt x="43889" y="21444"/>
                    <a:pt x="43707" y="20785"/>
                    <a:pt x="43457" y="20535"/>
                  </a:cubicBezTo>
                  <a:close/>
                  <a:moveTo>
                    <a:pt x="51711" y="38772"/>
                  </a:moveTo>
                  <a:cubicBezTo>
                    <a:pt x="52052" y="38658"/>
                    <a:pt x="52143" y="39955"/>
                    <a:pt x="52098" y="40205"/>
                  </a:cubicBezTo>
                  <a:cubicBezTo>
                    <a:pt x="51848" y="39977"/>
                    <a:pt x="51848" y="39204"/>
                    <a:pt x="51711" y="38772"/>
                  </a:cubicBezTo>
                  <a:close/>
                  <a:moveTo>
                    <a:pt x="52621" y="43980"/>
                  </a:moveTo>
                  <a:cubicBezTo>
                    <a:pt x="52780" y="44139"/>
                    <a:pt x="52825" y="44480"/>
                    <a:pt x="52894" y="44775"/>
                  </a:cubicBezTo>
                  <a:cubicBezTo>
                    <a:pt x="52553" y="44889"/>
                    <a:pt x="52712" y="44252"/>
                    <a:pt x="52621" y="43980"/>
                  </a:cubicBezTo>
                  <a:close/>
                  <a:moveTo>
                    <a:pt x="51484" y="37385"/>
                  </a:moveTo>
                  <a:cubicBezTo>
                    <a:pt x="51552" y="37590"/>
                    <a:pt x="51802" y="38204"/>
                    <a:pt x="51734" y="38522"/>
                  </a:cubicBezTo>
                  <a:cubicBezTo>
                    <a:pt x="51575" y="38408"/>
                    <a:pt x="51507" y="38226"/>
                    <a:pt x="51484" y="38022"/>
                  </a:cubicBezTo>
                  <a:cubicBezTo>
                    <a:pt x="51461" y="37817"/>
                    <a:pt x="51461" y="37590"/>
                    <a:pt x="51484" y="37385"/>
                  </a:cubicBezTo>
                  <a:close/>
                  <a:moveTo>
                    <a:pt x="47914" y="27971"/>
                  </a:moveTo>
                  <a:cubicBezTo>
                    <a:pt x="48277" y="28039"/>
                    <a:pt x="48414" y="28721"/>
                    <a:pt x="48573" y="29085"/>
                  </a:cubicBezTo>
                  <a:cubicBezTo>
                    <a:pt x="49051" y="30063"/>
                    <a:pt x="49323" y="30881"/>
                    <a:pt x="49642" y="31768"/>
                  </a:cubicBezTo>
                  <a:cubicBezTo>
                    <a:pt x="49801" y="32223"/>
                    <a:pt x="50370" y="32701"/>
                    <a:pt x="50006" y="32996"/>
                  </a:cubicBezTo>
                  <a:cubicBezTo>
                    <a:pt x="49892" y="32064"/>
                    <a:pt x="49255" y="31245"/>
                    <a:pt x="48914" y="30313"/>
                  </a:cubicBezTo>
                  <a:cubicBezTo>
                    <a:pt x="48619" y="29631"/>
                    <a:pt x="48346" y="28812"/>
                    <a:pt x="47914" y="27971"/>
                  </a:cubicBezTo>
                  <a:close/>
                  <a:moveTo>
                    <a:pt x="42274" y="71040"/>
                  </a:moveTo>
                  <a:cubicBezTo>
                    <a:pt x="42024" y="70835"/>
                    <a:pt x="42001" y="71358"/>
                    <a:pt x="41728" y="71131"/>
                  </a:cubicBezTo>
                  <a:cubicBezTo>
                    <a:pt x="41865" y="70813"/>
                    <a:pt x="42138" y="70926"/>
                    <a:pt x="42274" y="70585"/>
                  </a:cubicBezTo>
                  <a:cubicBezTo>
                    <a:pt x="42411" y="70676"/>
                    <a:pt x="42388" y="70835"/>
                    <a:pt x="42274" y="71040"/>
                  </a:cubicBezTo>
                  <a:close/>
                  <a:moveTo>
                    <a:pt x="41478" y="72109"/>
                  </a:moveTo>
                  <a:cubicBezTo>
                    <a:pt x="41615" y="71813"/>
                    <a:pt x="41751" y="71449"/>
                    <a:pt x="42024" y="71586"/>
                  </a:cubicBezTo>
                  <a:cubicBezTo>
                    <a:pt x="41819" y="71677"/>
                    <a:pt x="41751" y="72268"/>
                    <a:pt x="41478" y="72109"/>
                  </a:cubicBezTo>
                  <a:close/>
                  <a:moveTo>
                    <a:pt x="39523" y="75020"/>
                  </a:moveTo>
                  <a:cubicBezTo>
                    <a:pt x="39704" y="74610"/>
                    <a:pt x="40000" y="74656"/>
                    <a:pt x="40205" y="74383"/>
                  </a:cubicBezTo>
                  <a:cubicBezTo>
                    <a:pt x="40205" y="74406"/>
                    <a:pt x="39818" y="75338"/>
                    <a:pt x="39523" y="75020"/>
                  </a:cubicBezTo>
                  <a:close/>
                  <a:moveTo>
                    <a:pt x="41023" y="72223"/>
                  </a:moveTo>
                  <a:cubicBezTo>
                    <a:pt x="40773" y="72132"/>
                    <a:pt x="41319" y="71768"/>
                    <a:pt x="41069" y="71677"/>
                  </a:cubicBezTo>
                  <a:cubicBezTo>
                    <a:pt x="41296" y="71700"/>
                    <a:pt x="41296" y="70949"/>
                    <a:pt x="41615" y="71177"/>
                  </a:cubicBezTo>
                  <a:cubicBezTo>
                    <a:pt x="41433" y="71563"/>
                    <a:pt x="41183" y="71745"/>
                    <a:pt x="41023" y="72223"/>
                  </a:cubicBezTo>
                  <a:close/>
                  <a:moveTo>
                    <a:pt x="43661" y="65878"/>
                  </a:moveTo>
                  <a:cubicBezTo>
                    <a:pt x="43752" y="65628"/>
                    <a:pt x="43820" y="65378"/>
                    <a:pt x="44071" y="65469"/>
                  </a:cubicBezTo>
                  <a:cubicBezTo>
                    <a:pt x="44002" y="65764"/>
                    <a:pt x="43911" y="65992"/>
                    <a:pt x="43661" y="65878"/>
                  </a:cubicBezTo>
                  <a:close/>
                  <a:moveTo>
                    <a:pt x="44957" y="47322"/>
                  </a:moveTo>
                  <a:cubicBezTo>
                    <a:pt x="44821" y="47504"/>
                    <a:pt x="44775" y="47322"/>
                    <a:pt x="44753" y="47072"/>
                  </a:cubicBezTo>
                  <a:cubicBezTo>
                    <a:pt x="44730" y="46845"/>
                    <a:pt x="44707" y="46526"/>
                    <a:pt x="44616" y="46458"/>
                  </a:cubicBezTo>
                  <a:cubicBezTo>
                    <a:pt x="44707" y="46436"/>
                    <a:pt x="44662" y="46276"/>
                    <a:pt x="44662" y="46163"/>
                  </a:cubicBezTo>
                  <a:cubicBezTo>
                    <a:pt x="45071" y="46254"/>
                    <a:pt x="44821" y="47209"/>
                    <a:pt x="44957" y="47322"/>
                  </a:cubicBezTo>
                  <a:close/>
                  <a:moveTo>
                    <a:pt x="40569" y="71245"/>
                  </a:moveTo>
                  <a:cubicBezTo>
                    <a:pt x="40819" y="71108"/>
                    <a:pt x="40932" y="70654"/>
                    <a:pt x="41092" y="70290"/>
                  </a:cubicBezTo>
                  <a:cubicBezTo>
                    <a:pt x="41274" y="69926"/>
                    <a:pt x="41319" y="69380"/>
                    <a:pt x="41660" y="69471"/>
                  </a:cubicBezTo>
                  <a:cubicBezTo>
                    <a:pt x="41274" y="69994"/>
                    <a:pt x="41183" y="71336"/>
                    <a:pt x="40569" y="71245"/>
                  </a:cubicBezTo>
                  <a:close/>
                  <a:moveTo>
                    <a:pt x="32951" y="21035"/>
                  </a:moveTo>
                  <a:cubicBezTo>
                    <a:pt x="32837" y="21103"/>
                    <a:pt x="32473" y="20899"/>
                    <a:pt x="32359" y="20762"/>
                  </a:cubicBezTo>
                  <a:cubicBezTo>
                    <a:pt x="32269" y="20648"/>
                    <a:pt x="32064" y="20285"/>
                    <a:pt x="32269" y="20194"/>
                  </a:cubicBezTo>
                  <a:cubicBezTo>
                    <a:pt x="32450" y="20603"/>
                    <a:pt x="32632" y="20603"/>
                    <a:pt x="32951" y="21035"/>
                  </a:cubicBezTo>
                  <a:close/>
                  <a:moveTo>
                    <a:pt x="38408" y="75497"/>
                  </a:moveTo>
                  <a:lnTo>
                    <a:pt x="38749" y="74906"/>
                  </a:lnTo>
                  <a:cubicBezTo>
                    <a:pt x="38863" y="74997"/>
                    <a:pt x="38704" y="75725"/>
                    <a:pt x="38408" y="75497"/>
                  </a:cubicBezTo>
                  <a:close/>
                  <a:moveTo>
                    <a:pt x="50233" y="33155"/>
                  </a:moveTo>
                  <a:cubicBezTo>
                    <a:pt x="50574" y="33860"/>
                    <a:pt x="50779" y="34588"/>
                    <a:pt x="50961" y="35498"/>
                  </a:cubicBezTo>
                  <a:cubicBezTo>
                    <a:pt x="50642" y="34929"/>
                    <a:pt x="50370" y="34224"/>
                    <a:pt x="50142" y="33451"/>
                  </a:cubicBezTo>
                  <a:cubicBezTo>
                    <a:pt x="50051" y="33269"/>
                    <a:pt x="50142" y="33224"/>
                    <a:pt x="50233" y="33155"/>
                  </a:cubicBezTo>
                  <a:close/>
                  <a:moveTo>
                    <a:pt x="6618" y="45708"/>
                  </a:moveTo>
                  <a:cubicBezTo>
                    <a:pt x="6504" y="46163"/>
                    <a:pt x="6800" y="46140"/>
                    <a:pt x="6777" y="46481"/>
                  </a:cubicBezTo>
                  <a:cubicBezTo>
                    <a:pt x="6231" y="46731"/>
                    <a:pt x="6823" y="47186"/>
                    <a:pt x="6686" y="47459"/>
                  </a:cubicBezTo>
                  <a:cubicBezTo>
                    <a:pt x="6595" y="47391"/>
                    <a:pt x="6527" y="47345"/>
                    <a:pt x="6413" y="47345"/>
                  </a:cubicBezTo>
                  <a:cubicBezTo>
                    <a:pt x="6459" y="47118"/>
                    <a:pt x="6300" y="46617"/>
                    <a:pt x="6504" y="46572"/>
                  </a:cubicBezTo>
                  <a:cubicBezTo>
                    <a:pt x="6436" y="46322"/>
                    <a:pt x="6118" y="45685"/>
                    <a:pt x="6618" y="45708"/>
                  </a:cubicBezTo>
                  <a:close/>
                  <a:moveTo>
                    <a:pt x="8778" y="35361"/>
                  </a:moveTo>
                  <a:cubicBezTo>
                    <a:pt x="8960" y="35793"/>
                    <a:pt x="8801" y="36043"/>
                    <a:pt x="8664" y="36453"/>
                  </a:cubicBezTo>
                  <a:cubicBezTo>
                    <a:pt x="8528" y="36271"/>
                    <a:pt x="8483" y="35952"/>
                    <a:pt x="8505" y="35566"/>
                  </a:cubicBezTo>
                  <a:cubicBezTo>
                    <a:pt x="8664" y="35589"/>
                    <a:pt x="8733" y="35498"/>
                    <a:pt x="8778" y="35361"/>
                  </a:cubicBezTo>
                  <a:close/>
                  <a:moveTo>
                    <a:pt x="8619" y="33610"/>
                  </a:moveTo>
                  <a:cubicBezTo>
                    <a:pt x="8846" y="33769"/>
                    <a:pt x="8778" y="33997"/>
                    <a:pt x="8710" y="34270"/>
                  </a:cubicBezTo>
                  <a:cubicBezTo>
                    <a:pt x="8483" y="34110"/>
                    <a:pt x="8551" y="33883"/>
                    <a:pt x="8619" y="33610"/>
                  </a:cubicBezTo>
                  <a:close/>
                  <a:moveTo>
                    <a:pt x="8846" y="36680"/>
                  </a:moveTo>
                  <a:lnTo>
                    <a:pt x="8846" y="37772"/>
                  </a:lnTo>
                  <a:cubicBezTo>
                    <a:pt x="8778" y="37567"/>
                    <a:pt x="8460" y="36726"/>
                    <a:pt x="8846" y="36680"/>
                  </a:cubicBezTo>
                  <a:close/>
                  <a:moveTo>
                    <a:pt x="11007" y="57919"/>
                  </a:moveTo>
                  <a:cubicBezTo>
                    <a:pt x="11007" y="57305"/>
                    <a:pt x="11029" y="56578"/>
                    <a:pt x="11029" y="56077"/>
                  </a:cubicBezTo>
                  <a:cubicBezTo>
                    <a:pt x="11439" y="57101"/>
                    <a:pt x="10938" y="58010"/>
                    <a:pt x="11075" y="59465"/>
                  </a:cubicBezTo>
                  <a:cubicBezTo>
                    <a:pt x="10916" y="59670"/>
                    <a:pt x="11007" y="58397"/>
                    <a:pt x="11007" y="57919"/>
                  </a:cubicBezTo>
                  <a:close/>
                  <a:moveTo>
                    <a:pt x="11530" y="48209"/>
                  </a:moveTo>
                  <a:cubicBezTo>
                    <a:pt x="11734" y="48482"/>
                    <a:pt x="11530" y="49187"/>
                    <a:pt x="11598" y="49642"/>
                  </a:cubicBezTo>
                  <a:cubicBezTo>
                    <a:pt x="11348" y="49301"/>
                    <a:pt x="11530" y="48619"/>
                    <a:pt x="11530" y="48209"/>
                  </a:cubicBezTo>
                  <a:close/>
                  <a:moveTo>
                    <a:pt x="8392" y="37317"/>
                  </a:moveTo>
                  <a:cubicBezTo>
                    <a:pt x="8369" y="37521"/>
                    <a:pt x="8505" y="37567"/>
                    <a:pt x="8483" y="37772"/>
                  </a:cubicBezTo>
                  <a:cubicBezTo>
                    <a:pt x="8255" y="37863"/>
                    <a:pt x="8028" y="37954"/>
                    <a:pt x="7732" y="37976"/>
                  </a:cubicBezTo>
                  <a:cubicBezTo>
                    <a:pt x="7846" y="37635"/>
                    <a:pt x="8028" y="37362"/>
                    <a:pt x="8392" y="37317"/>
                  </a:cubicBezTo>
                  <a:close/>
                  <a:moveTo>
                    <a:pt x="11211" y="50392"/>
                  </a:moveTo>
                  <a:cubicBezTo>
                    <a:pt x="11712" y="50551"/>
                    <a:pt x="11416" y="51370"/>
                    <a:pt x="11371" y="51825"/>
                  </a:cubicBezTo>
                  <a:cubicBezTo>
                    <a:pt x="11348" y="52120"/>
                    <a:pt x="11530" y="52621"/>
                    <a:pt x="11189" y="52689"/>
                  </a:cubicBezTo>
                  <a:cubicBezTo>
                    <a:pt x="11371" y="51916"/>
                    <a:pt x="11257" y="50961"/>
                    <a:pt x="11211" y="50392"/>
                  </a:cubicBezTo>
                  <a:close/>
                  <a:moveTo>
                    <a:pt x="23400" y="98487"/>
                  </a:moveTo>
                  <a:cubicBezTo>
                    <a:pt x="23150" y="98737"/>
                    <a:pt x="22718" y="98874"/>
                    <a:pt x="22127" y="99169"/>
                  </a:cubicBezTo>
                  <a:cubicBezTo>
                    <a:pt x="22445" y="98896"/>
                    <a:pt x="23036" y="98555"/>
                    <a:pt x="23400" y="98487"/>
                  </a:cubicBezTo>
                  <a:close/>
                  <a:moveTo>
                    <a:pt x="36225" y="89391"/>
                  </a:moveTo>
                  <a:cubicBezTo>
                    <a:pt x="36180" y="89550"/>
                    <a:pt x="36021" y="89823"/>
                    <a:pt x="35816" y="90051"/>
                  </a:cubicBezTo>
                  <a:cubicBezTo>
                    <a:pt x="35589" y="90278"/>
                    <a:pt x="35338" y="90483"/>
                    <a:pt x="35134" y="90528"/>
                  </a:cubicBezTo>
                  <a:cubicBezTo>
                    <a:pt x="34861" y="90255"/>
                    <a:pt x="35270" y="90414"/>
                    <a:pt x="35384" y="90301"/>
                  </a:cubicBezTo>
                  <a:cubicBezTo>
                    <a:pt x="35475" y="89960"/>
                    <a:pt x="35975" y="89619"/>
                    <a:pt x="36225" y="89391"/>
                  </a:cubicBezTo>
                  <a:close/>
                  <a:moveTo>
                    <a:pt x="6231" y="40660"/>
                  </a:moveTo>
                  <a:cubicBezTo>
                    <a:pt x="6527" y="40728"/>
                    <a:pt x="6345" y="41092"/>
                    <a:pt x="6322" y="41319"/>
                  </a:cubicBezTo>
                  <a:cubicBezTo>
                    <a:pt x="6049" y="41205"/>
                    <a:pt x="6209" y="40887"/>
                    <a:pt x="6231" y="40660"/>
                  </a:cubicBezTo>
                  <a:close/>
                  <a:moveTo>
                    <a:pt x="51052" y="52757"/>
                  </a:moveTo>
                  <a:cubicBezTo>
                    <a:pt x="50802" y="52689"/>
                    <a:pt x="50688" y="52462"/>
                    <a:pt x="50688" y="52098"/>
                  </a:cubicBezTo>
                  <a:cubicBezTo>
                    <a:pt x="50802" y="52143"/>
                    <a:pt x="50893" y="52234"/>
                    <a:pt x="50870" y="52439"/>
                  </a:cubicBezTo>
                  <a:cubicBezTo>
                    <a:pt x="50938" y="52462"/>
                    <a:pt x="50961" y="52393"/>
                    <a:pt x="50961" y="52325"/>
                  </a:cubicBezTo>
                  <a:cubicBezTo>
                    <a:pt x="51097" y="52348"/>
                    <a:pt x="51029" y="52598"/>
                    <a:pt x="51052" y="52757"/>
                  </a:cubicBezTo>
                  <a:close/>
                  <a:moveTo>
                    <a:pt x="12303" y="92870"/>
                  </a:moveTo>
                  <a:cubicBezTo>
                    <a:pt x="11916" y="92961"/>
                    <a:pt x="12189" y="93325"/>
                    <a:pt x="12098" y="93530"/>
                  </a:cubicBezTo>
                  <a:cubicBezTo>
                    <a:pt x="12257" y="93462"/>
                    <a:pt x="12144" y="93666"/>
                    <a:pt x="12371" y="93575"/>
                  </a:cubicBezTo>
                  <a:cubicBezTo>
                    <a:pt x="12348" y="93257"/>
                    <a:pt x="12144" y="93257"/>
                    <a:pt x="12303" y="92870"/>
                  </a:cubicBezTo>
                  <a:close/>
                  <a:moveTo>
                    <a:pt x="12394" y="92870"/>
                  </a:moveTo>
                  <a:cubicBezTo>
                    <a:pt x="12462" y="92961"/>
                    <a:pt x="12189" y="93325"/>
                    <a:pt x="12553" y="93189"/>
                  </a:cubicBezTo>
                  <a:cubicBezTo>
                    <a:pt x="12485" y="93098"/>
                    <a:pt x="12758" y="92779"/>
                    <a:pt x="12394" y="92870"/>
                  </a:cubicBezTo>
                  <a:close/>
                  <a:moveTo>
                    <a:pt x="12098" y="93735"/>
                  </a:moveTo>
                  <a:cubicBezTo>
                    <a:pt x="12053" y="93871"/>
                    <a:pt x="12098" y="93916"/>
                    <a:pt x="12166" y="93939"/>
                  </a:cubicBezTo>
                  <a:cubicBezTo>
                    <a:pt x="12371" y="93871"/>
                    <a:pt x="12780" y="93598"/>
                    <a:pt x="12530" y="93689"/>
                  </a:cubicBezTo>
                  <a:cubicBezTo>
                    <a:pt x="12439" y="93825"/>
                    <a:pt x="12189" y="93757"/>
                    <a:pt x="12098" y="93735"/>
                  </a:cubicBezTo>
                  <a:close/>
                  <a:moveTo>
                    <a:pt x="11552" y="93644"/>
                  </a:moveTo>
                  <a:cubicBezTo>
                    <a:pt x="11439" y="93575"/>
                    <a:pt x="11416" y="93416"/>
                    <a:pt x="11189" y="93462"/>
                  </a:cubicBezTo>
                  <a:cubicBezTo>
                    <a:pt x="11257" y="93621"/>
                    <a:pt x="11052" y="93666"/>
                    <a:pt x="11098" y="93803"/>
                  </a:cubicBezTo>
                  <a:close/>
                  <a:moveTo>
                    <a:pt x="10757" y="96281"/>
                  </a:moveTo>
                  <a:cubicBezTo>
                    <a:pt x="10893" y="96418"/>
                    <a:pt x="10711" y="97077"/>
                    <a:pt x="11098" y="96782"/>
                  </a:cubicBezTo>
                  <a:cubicBezTo>
                    <a:pt x="11234" y="96532"/>
                    <a:pt x="11052" y="96759"/>
                    <a:pt x="11007" y="96668"/>
                  </a:cubicBezTo>
                  <a:cubicBezTo>
                    <a:pt x="10961" y="96509"/>
                    <a:pt x="11166" y="95940"/>
                    <a:pt x="10757" y="96281"/>
                  </a:cubicBezTo>
                  <a:close/>
                  <a:moveTo>
                    <a:pt x="12598" y="94803"/>
                  </a:moveTo>
                  <a:cubicBezTo>
                    <a:pt x="12371" y="95008"/>
                    <a:pt x="12212" y="95190"/>
                    <a:pt x="12030" y="95395"/>
                  </a:cubicBezTo>
                  <a:cubicBezTo>
                    <a:pt x="12280" y="95167"/>
                    <a:pt x="12712" y="94894"/>
                    <a:pt x="12598" y="94803"/>
                  </a:cubicBezTo>
                  <a:close/>
                  <a:moveTo>
                    <a:pt x="12121" y="95645"/>
                  </a:moveTo>
                  <a:cubicBezTo>
                    <a:pt x="12235" y="95554"/>
                    <a:pt x="12303" y="95531"/>
                    <a:pt x="12303" y="95622"/>
                  </a:cubicBezTo>
                  <a:cubicBezTo>
                    <a:pt x="12576" y="95349"/>
                    <a:pt x="12667" y="95190"/>
                    <a:pt x="12758" y="95031"/>
                  </a:cubicBezTo>
                  <a:cubicBezTo>
                    <a:pt x="12598" y="95190"/>
                    <a:pt x="12553" y="95190"/>
                    <a:pt x="12576" y="95076"/>
                  </a:cubicBezTo>
                  <a:cubicBezTo>
                    <a:pt x="12303" y="95304"/>
                    <a:pt x="12212" y="95463"/>
                    <a:pt x="12121" y="95645"/>
                  </a:cubicBezTo>
                  <a:close/>
                  <a:moveTo>
                    <a:pt x="12917" y="96645"/>
                  </a:moveTo>
                  <a:cubicBezTo>
                    <a:pt x="12871" y="96782"/>
                    <a:pt x="13121" y="96804"/>
                    <a:pt x="13303" y="96486"/>
                  </a:cubicBezTo>
                  <a:cubicBezTo>
                    <a:pt x="13031" y="96759"/>
                    <a:pt x="13167" y="96350"/>
                    <a:pt x="12917" y="96645"/>
                  </a:cubicBezTo>
                  <a:close/>
                  <a:moveTo>
                    <a:pt x="14622" y="97941"/>
                  </a:moveTo>
                  <a:cubicBezTo>
                    <a:pt x="14645" y="97987"/>
                    <a:pt x="14759" y="98283"/>
                    <a:pt x="14872" y="97964"/>
                  </a:cubicBezTo>
                  <a:cubicBezTo>
                    <a:pt x="14782" y="97555"/>
                    <a:pt x="15077" y="97873"/>
                    <a:pt x="15191" y="97691"/>
                  </a:cubicBezTo>
                  <a:cubicBezTo>
                    <a:pt x="15236" y="97100"/>
                    <a:pt x="14759" y="97691"/>
                    <a:pt x="14622" y="97941"/>
                  </a:cubicBezTo>
                  <a:close/>
                  <a:moveTo>
                    <a:pt x="15009" y="98032"/>
                  </a:moveTo>
                  <a:cubicBezTo>
                    <a:pt x="15191" y="98010"/>
                    <a:pt x="15350" y="97964"/>
                    <a:pt x="15441" y="97828"/>
                  </a:cubicBezTo>
                  <a:cubicBezTo>
                    <a:pt x="15441" y="97646"/>
                    <a:pt x="15418" y="97509"/>
                    <a:pt x="15350" y="97464"/>
                  </a:cubicBezTo>
                  <a:cubicBezTo>
                    <a:pt x="15395" y="97873"/>
                    <a:pt x="15123" y="97828"/>
                    <a:pt x="15009" y="98032"/>
                  </a:cubicBezTo>
                  <a:close/>
                  <a:moveTo>
                    <a:pt x="19557" y="93598"/>
                  </a:moveTo>
                  <a:cubicBezTo>
                    <a:pt x="19898" y="93507"/>
                    <a:pt x="20012" y="93530"/>
                    <a:pt x="20012" y="93212"/>
                  </a:cubicBezTo>
                  <a:cubicBezTo>
                    <a:pt x="19739" y="93121"/>
                    <a:pt x="19511" y="93393"/>
                    <a:pt x="19557" y="93598"/>
                  </a:cubicBezTo>
                  <a:close/>
                  <a:moveTo>
                    <a:pt x="21285" y="96236"/>
                  </a:moveTo>
                  <a:cubicBezTo>
                    <a:pt x="21513" y="96077"/>
                    <a:pt x="21785" y="95918"/>
                    <a:pt x="21831" y="95690"/>
                  </a:cubicBezTo>
                  <a:cubicBezTo>
                    <a:pt x="21399" y="95781"/>
                    <a:pt x="21353" y="95895"/>
                    <a:pt x="21285" y="96236"/>
                  </a:cubicBezTo>
                  <a:close/>
                  <a:moveTo>
                    <a:pt x="21603" y="92529"/>
                  </a:moveTo>
                  <a:cubicBezTo>
                    <a:pt x="21785" y="92575"/>
                    <a:pt x="22172" y="92325"/>
                    <a:pt x="22036" y="92075"/>
                  </a:cubicBezTo>
                  <a:cubicBezTo>
                    <a:pt x="21876" y="92347"/>
                    <a:pt x="21581" y="92165"/>
                    <a:pt x="21603" y="92529"/>
                  </a:cubicBezTo>
                  <a:close/>
                  <a:moveTo>
                    <a:pt x="22900" y="92029"/>
                  </a:moveTo>
                  <a:cubicBezTo>
                    <a:pt x="22945" y="92097"/>
                    <a:pt x="23104" y="92052"/>
                    <a:pt x="23059" y="91938"/>
                  </a:cubicBezTo>
                  <a:cubicBezTo>
                    <a:pt x="22854" y="91961"/>
                    <a:pt x="22718" y="91711"/>
                    <a:pt x="22468" y="91847"/>
                  </a:cubicBezTo>
                  <a:cubicBezTo>
                    <a:pt x="22536" y="92143"/>
                    <a:pt x="22763" y="91893"/>
                    <a:pt x="22900" y="92029"/>
                  </a:cubicBezTo>
                  <a:close/>
                  <a:moveTo>
                    <a:pt x="22968" y="91779"/>
                  </a:moveTo>
                  <a:cubicBezTo>
                    <a:pt x="23332" y="91574"/>
                    <a:pt x="23514" y="91642"/>
                    <a:pt x="23605" y="91301"/>
                  </a:cubicBezTo>
                  <a:cubicBezTo>
                    <a:pt x="23491" y="91347"/>
                    <a:pt x="23491" y="91233"/>
                    <a:pt x="23514" y="91142"/>
                  </a:cubicBezTo>
                  <a:cubicBezTo>
                    <a:pt x="23309" y="91438"/>
                    <a:pt x="22809" y="91210"/>
                    <a:pt x="22968" y="91779"/>
                  </a:cubicBezTo>
                  <a:close/>
                  <a:moveTo>
                    <a:pt x="37294" y="87777"/>
                  </a:moveTo>
                  <a:cubicBezTo>
                    <a:pt x="37521" y="87640"/>
                    <a:pt x="37817" y="87686"/>
                    <a:pt x="37885" y="87413"/>
                  </a:cubicBezTo>
                  <a:cubicBezTo>
                    <a:pt x="37794" y="87322"/>
                    <a:pt x="37703" y="87322"/>
                    <a:pt x="37612" y="87322"/>
                  </a:cubicBezTo>
                  <a:cubicBezTo>
                    <a:pt x="37658" y="86844"/>
                    <a:pt x="38226" y="86958"/>
                    <a:pt x="38204" y="86662"/>
                  </a:cubicBezTo>
                  <a:cubicBezTo>
                    <a:pt x="37931" y="86571"/>
                    <a:pt x="37612" y="87094"/>
                    <a:pt x="37340" y="87208"/>
                  </a:cubicBezTo>
                  <a:cubicBezTo>
                    <a:pt x="37408" y="87322"/>
                    <a:pt x="37612" y="87413"/>
                    <a:pt x="37521" y="87527"/>
                  </a:cubicBezTo>
                  <a:cubicBezTo>
                    <a:pt x="37385" y="87436"/>
                    <a:pt x="37226" y="87777"/>
                    <a:pt x="37089" y="87731"/>
                  </a:cubicBezTo>
                  <a:cubicBezTo>
                    <a:pt x="36794" y="88436"/>
                    <a:pt x="36953" y="87981"/>
                    <a:pt x="37294" y="87777"/>
                  </a:cubicBezTo>
                  <a:close/>
                  <a:moveTo>
                    <a:pt x="38363" y="86640"/>
                  </a:moveTo>
                  <a:cubicBezTo>
                    <a:pt x="38477" y="86458"/>
                    <a:pt x="38590" y="86526"/>
                    <a:pt x="38704" y="86367"/>
                  </a:cubicBezTo>
                  <a:cubicBezTo>
                    <a:pt x="38454" y="86253"/>
                    <a:pt x="38636" y="86094"/>
                    <a:pt x="38454" y="85980"/>
                  </a:cubicBezTo>
                  <a:cubicBezTo>
                    <a:pt x="38226" y="86230"/>
                    <a:pt x="38340" y="86435"/>
                    <a:pt x="38363" y="86640"/>
                  </a:cubicBezTo>
                  <a:close/>
                  <a:moveTo>
                    <a:pt x="41865" y="80955"/>
                  </a:moveTo>
                  <a:cubicBezTo>
                    <a:pt x="41933" y="80886"/>
                    <a:pt x="42001" y="80886"/>
                    <a:pt x="42069" y="80955"/>
                  </a:cubicBezTo>
                  <a:cubicBezTo>
                    <a:pt x="42320" y="80750"/>
                    <a:pt x="42365" y="80250"/>
                    <a:pt x="42501" y="80318"/>
                  </a:cubicBezTo>
                  <a:cubicBezTo>
                    <a:pt x="42638" y="80454"/>
                    <a:pt x="42251" y="80750"/>
                    <a:pt x="42479" y="80841"/>
                  </a:cubicBezTo>
                  <a:cubicBezTo>
                    <a:pt x="42843" y="80614"/>
                    <a:pt x="42683" y="80500"/>
                    <a:pt x="42843" y="80159"/>
                  </a:cubicBezTo>
                  <a:cubicBezTo>
                    <a:pt x="42524" y="80136"/>
                    <a:pt x="42570" y="79931"/>
                    <a:pt x="42320" y="79931"/>
                  </a:cubicBezTo>
                  <a:cubicBezTo>
                    <a:pt x="42206" y="80363"/>
                    <a:pt x="41978" y="80705"/>
                    <a:pt x="41865" y="80955"/>
                  </a:cubicBezTo>
                  <a:close/>
                  <a:moveTo>
                    <a:pt x="45048" y="75815"/>
                  </a:moveTo>
                  <a:cubicBezTo>
                    <a:pt x="45208" y="75565"/>
                    <a:pt x="45094" y="75429"/>
                    <a:pt x="44866" y="75338"/>
                  </a:cubicBezTo>
                  <a:cubicBezTo>
                    <a:pt x="44753" y="75611"/>
                    <a:pt x="44821" y="75906"/>
                    <a:pt x="45048" y="75815"/>
                  </a:cubicBezTo>
                  <a:close/>
                  <a:moveTo>
                    <a:pt x="46117" y="75111"/>
                  </a:moveTo>
                  <a:cubicBezTo>
                    <a:pt x="46163" y="74519"/>
                    <a:pt x="46731" y="74406"/>
                    <a:pt x="46526" y="74065"/>
                  </a:cubicBezTo>
                  <a:cubicBezTo>
                    <a:pt x="46299" y="74337"/>
                    <a:pt x="45981" y="74178"/>
                    <a:pt x="45776" y="74565"/>
                  </a:cubicBezTo>
                  <a:cubicBezTo>
                    <a:pt x="45844" y="74747"/>
                    <a:pt x="45935" y="74792"/>
                    <a:pt x="46094" y="74724"/>
                  </a:cubicBezTo>
                  <a:cubicBezTo>
                    <a:pt x="46026" y="74906"/>
                    <a:pt x="46049" y="75020"/>
                    <a:pt x="46117" y="75111"/>
                  </a:cubicBezTo>
                  <a:close/>
                  <a:moveTo>
                    <a:pt x="43093" y="70290"/>
                  </a:moveTo>
                  <a:cubicBezTo>
                    <a:pt x="43138" y="69994"/>
                    <a:pt x="43320" y="70108"/>
                    <a:pt x="43388" y="69858"/>
                  </a:cubicBezTo>
                  <a:cubicBezTo>
                    <a:pt x="43229" y="69789"/>
                    <a:pt x="43115" y="69767"/>
                    <a:pt x="43002" y="69812"/>
                  </a:cubicBezTo>
                  <a:cubicBezTo>
                    <a:pt x="42888" y="70040"/>
                    <a:pt x="43002" y="70153"/>
                    <a:pt x="43093" y="70290"/>
                  </a:cubicBezTo>
                  <a:close/>
                  <a:moveTo>
                    <a:pt x="47300" y="71859"/>
                  </a:moveTo>
                  <a:cubicBezTo>
                    <a:pt x="47595" y="71518"/>
                    <a:pt x="47163" y="71563"/>
                    <a:pt x="47345" y="71267"/>
                  </a:cubicBezTo>
                  <a:cubicBezTo>
                    <a:pt x="47504" y="71108"/>
                    <a:pt x="48141" y="70381"/>
                    <a:pt x="47800" y="70130"/>
                  </a:cubicBezTo>
                  <a:cubicBezTo>
                    <a:pt x="47573" y="70472"/>
                    <a:pt x="47618" y="70972"/>
                    <a:pt x="47345" y="71040"/>
                  </a:cubicBezTo>
                  <a:cubicBezTo>
                    <a:pt x="47391" y="71017"/>
                    <a:pt x="47413" y="70676"/>
                    <a:pt x="47300" y="70904"/>
                  </a:cubicBezTo>
                  <a:cubicBezTo>
                    <a:pt x="47436" y="71154"/>
                    <a:pt x="46845" y="71768"/>
                    <a:pt x="47300" y="71859"/>
                  </a:cubicBezTo>
                  <a:close/>
                  <a:moveTo>
                    <a:pt x="43593" y="69062"/>
                  </a:moveTo>
                  <a:cubicBezTo>
                    <a:pt x="43707" y="68834"/>
                    <a:pt x="43798" y="68607"/>
                    <a:pt x="43616" y="68516"/>
                  </a:cubicBezTo>
                  <a:cubicBezTo>
                    <a:pt x="43411" y="68607"/>
                    <a:pt x="43275" y="69016"/>
                    <a:pt x="43593" y="69062"/>
                  </a:cubicBezTo>
                  <a:close/>
                  <a:moveTo>
                    <a:pt x="43570" y="67538"/>
                  </a:moveTo>
                  <a:cubicBezTo>
                    <a:pt x="43320" y="67402"/>
                    <a:pt x="43229" y="67652"/>
                    <a:pt x="43161" y="67925"/>
                  </a:cubicBezTo>
                  <a:cubicBezTo>
                    <a:pt x="43411" y="68061"/>
                    <a:pt x="43502" y="67811"/>
                    <a:pt x="43570" y="67538"/>
                  </a:cubicBezTo>
                  <a:close/>
                  <a:moveTo>
                    <a:pt x="44162" y="67538"/>
                  </a:moveTo>
                  <a:cubicBezTo>
                    <a:pt x="44480" y="67333"/>
                    <a:pt x="44162" y="67015"/>
                    <a:pt x="44139" y="66765"/>
                  </a:cubicBezTo>
                  <a:cubicBezTo>
                    <a:pt x="44002" y="67106"/>
                    <a:pt x="44002" y="67356"/>
                    <a:pt x="44162" y="67538"/>
                  </a:cubicBezTo>
                  <a:close/>
                  <a:moveTo>
                    <a:pt x="49187" y="68993"/>
                  </a:moveTo>
                  <a:cubicBezTo>
                    <a:pt x="49528" y="69130"/>
                    <a:pt x="49505" y="68789"/>
                    <a:pt x="49551" y="68516"/>
                  </a:cubicBezTo>
                  <a:cubicBezTo>
                    <a:pt x="49301" y="68311"/>
                    <a:pt x="49301" y="68789"/>
                    <a:pt x="49187" y="68993"/>
                  </a:cubicBezTo>
                  <a:close/>
                  <a:moveTo>
                    <a:pt x="49733" y="68812"/>
                  </a:moveTo>
                  <a:cubicBezTo>
                    <a:pt x="49937" y="68698"/>
                    <a:pt x="50006" y="68289"/>
                    <a:pt x="49869" y="68129"/>
                  </a:cubicBezTo>
                  <a:cubicBezTo>
                    <a:pt x="49665" y="68266"/>
                    <a:pt x="49596" y="68675"/>
                    <a:pt x="49733" y="68812"/>
                  </a:cubicBezTo>
                  <a:close/>
                  <a:moveTo>
                    <a:pt x="50847" y="68357"/>
                  </a:moveTo>
                  <a:cubicBezTo>
                    <a:pt x="50961" y="68038"/>
                    <a:pt x="51029" y="67606"/>
                    <a:pt x="51211" y="67493"/>
                  </a:cubicBezTo>
                  <a:cubicBezTo>
                    <a:pt x="51029" y="67515"/>
                    <a:pt x="50551" y="67720"/>
                    <a:pt x="50688" y="67925"/>
                  </a:cubicBezTo>
                  <a:cubicBezTo>
                    <a:pt x="50711" y="67857"/>
                    <a:pt x="50756" y="67811"/>
                    <a:pt x="50824" y="67857"/>
                  </a:cubicBezTo>
                  <a:cubicBezTo>
                    <a:pt x="50756" y="68061"/>
                    <a:pt x="50756" y="68243"/>
                    <a:pt x="50847" y="68357"/>
                  </a:cubicBezTo>
                  <a:close/>
                  <a:moveTo>
                    <a:pt x="49960" y="64514"/>
                  </a:moveTo>
                  <a:cubicBezTo>
                    <a:pt x="49665" y="64355"/>
                    <a:pt x="49528" y="64809"/>
                    <a:pt x="49642" y="65014"/>
                  </a:cubicBezTo>
                  <a:cubicBezTo>
                    <a:pt x="49915" y="65173"/>
                    <a:pt x="50051" y="64718"/>
                    <a:pt x="49960" y="64514"/>
                  </a:cubicBezTo>
                  <a:close/>
                  <a:moveTo>
                    <a:pt x="50551" y="59306"/>
                  </a:moveTo>
                  <a:cubicBezTo>
                    <a:pt x="50779" y="58942"/>
                    <a:pt x="50574" y="58806"/>
                    <a:pt x="50574" y="58397"/>
                  </a:cubicBezTo>
                  <a:cubicBezTo>
                    <a:pt x="50938" y="58556"/>
                    <a:pt x="50733" y="57987"/>
                    <a:pt x="50733" y="57965"/>
                  </a:cubicBezTo>
                  <a:cubicBezTo>
                    <a:pt x="50779" y="57737"/>
                    <a:pt x="51029" y="57715"/>
                    <a:pt x="51074" y="57464"/>
                  </a:cubicBezTo>
                  <a:cubicBezTo>
                    <a:pt x="50665" y="57487"/>
                    <a:pt x="50983" y="56828"/>
                    <a:pt x="50711" y="56737"/>
                  </a:cubicBezTo>
                  <a:cubicBezTo>
                    <a:pt x="50733" y="56555"/>
                    <a:pt x="50665" y="56191"/>
                    <a:pt x="50915" y="56327"/>
                  </a:cubicBezTo>
                  <a:cubicBezTo>
                    <a:pt x="50938" y="56668"/>
                    <a:pt x="50665" y="56737"/>
                    <a:pt x="50961" y="56873"/>
                  </a:cubicBezTo>
                  <a:cubicBezTo>
                    <a:pt x="51074" y="56714"/>
                    <a:pt x="51120" y="56532"/>
                    <a:pt x="51097" y="56327"/>
                  </a:cubicBezTo>
                  <a:cubicBezTo>
                    <a:pt x="51074" y="56123"/>
                    <a:pt x="50529" y="55350"/>
                    <a:pt x="51006" y="55327"/>
                  </a:cubicBezTo>
                  <a:cubicBezTo>
                    <a:pt x="51006" y="55395"/>
                    <a:pt x="51074" y="55463"/>
                    <a:pt x="51097" y="55327"/>
                  </a:cubicBezTo>
                  <a:cubicBezTo>
                    <a:pt x="50847" y="55168"/>
                    <a:pt x="51552" y="54713"/>
                    <a:pt x="51074" y="54554"/>
                  </a:cubicBezTo>
                  <a:cubicBezTo>
                    <a:pt x="50938" y="54599"/>
                    <a:pt x="51006" y="54963"/>
                    <a:pt x="50847" y="54986"/>
                  </a:cubicBezTo>
                  <a:cubicBezTo>
                    <a:pt x="50847" y="54713"/>
                    <a:pt x="50938" y="54485"/>
                    <a:pt x="50961" y="54281"/>
                  </a:cubicBezTo>
                  <a:cubicBezTo>
                    <a:pt x="51006" y="54076"/>
                    <a:pt x="50983" y="53917"/>
                    <a:pt x="50824" y="53758"/>
                  </a:cubicBezTo>
                  <a:cubicBezTo>
                    <a:pt x="50824" y="53667"/>
                    <a:pt x="51097" y="53599"/>
                    <a:pt x="51120" y="53553"/>
                  </a:cubicBezTo>
                  <a:cubicBezTo>
                    <a:pt x="51143" y="53462"/>
                    <a:pt x="51097" y="52825"/>
                    <a:pt x="51143" y="52780"/>
                  </a:cubicBezTo>
                  <a:cubicBezTo>
                    <a:pt x="51143" y="52757"/>
                    <a:pt x="51325" y="52803"/>
                    <a:pt x="51325" y="52780"/>
                  </a:cubicBezTo>
                  <a:cubicBezTo>
                    <a:pt x="51347" y="52553"/>
                    <a:pt x="51143" y="52325"/>
                    <a:pt x="51256" y="52098"/>
                  </a:cubicBezTo>
                  <a:cubicBezTo>
                    <a:pt x="51347" y="52098"/>
                    <a:pt x="51507" y="52120"/>
                    <a:pt x="51529" y="52007"/>
                  </a:cubicBezTo>
                  <a:cubicBezTo>
                    <a:pt x="51347" y="51757"/>
                    <a:pt x="51234" y="52007"/>
                    <a:pt x="51074" y="52098"/>
                  </a:cubicBezTo>
                  <a:cubicBezTo>
                    <a:pt x="50983" y="51643"/>
                    <a:pt x="50711" y="51961"/>
                    <a:pt x="50620" y="51438"/>
                  </a:cubicBezTo>
                  <a:cubicBezTo>
                    <a:pt x="50620" y="51211"/>
                    <a:pt x="50870" y="51302"/>
                    <a:pt x="50802" y="50983"/>
                  </a:cubicBezTo>
                  <a:cubicBezTo>
                    <a:pt x="50642" y="50915"/>
                    <a:pt x="50620" y="50688"/>
                    <a:pt x="50597" y="50551"/>
                  </a:cubicBezTo>
                  <a:cubicBezTo>
                    <a:pt x="50483" y="49892"/>
                    <a:pt x="50483" y="49096"/>
                    <a:pt x="50529" y="48346"/>
                  </a:cubicBezTo>
                  <a:cubicBezTo>
                    <a:pt x="50392" y="48255"/>
                    <a:pt x="50233" y="48186"/>
                    <a:pt x="50233" y="47914"/>
                  </a:cubicBezTo>
                  <a:cubicBezTo>
                    <a:pt x="50142" y="47345"/>
                    <a:pt x="50097" y="46913"/>
                    <a:pt x="50028" y="46481"/>
                  </a:cubicBezTo>
                  <a:cubicBezTo>
                    <a:pt x="49960" y="46049"/>
                    <a:pt x="49869" y="45594"/>
                    <a:pt x="49801" y="45003"/>
                  </a:cubicBezTo>
                  <a:cubicBezTo>
                    <a:pt x="49142" y="44980"/>
                    <a:pt x="49710" y="45822"/>
                    <a:pt x="49733" y="46208"/>
                  </a:cubicBezTo>
                  <a:cubicBezTo>
                    <a:pt x="49801" y="46868"/>
                    <a:pt x="49687" y="47482"/>
                    <a:pt x="49687" y="48050"/>
                  </a:cubicBezTo>
                  <a:cubicBezTo>
                    <a:pt x="49846" y="48050"/>
                    <a:pt x="49937" y="48141"/>
                    <a:pt x="49983" y="48255"/>
                  </a:cubicBezTo>
                  <a:cubicBezTo>
                    <a:pt x="49892" y="49210"/>
                    <a:pt x="50119" y="49687"/>
                    <a:pt x="50233" y="50551"/>
                  </a:cubicBezTo>
                  <a:cubicBezTo>
                    <a:pt x="50028" y="50620"/>
                    <a:pt x="49937" y="50233"/>
                    <a:pt x="49960" y="50665"/>
                  </a:cubicBezTo>
                  <a:cubicBezTo>
                    <a:pt x="50142" y="50779"/>
                    <a:pt x="50165" y="51074"/>
                    <a:pt x="50347" y="51211"/>
                  </a:cubicBezTo>
                  <a:cubicBezTo>
                    <a:pt x="50279" y="52007"/>
                    <a:pt x="50460" y="52780"/>
                    <a:pt x="50210" y="53167"/>
                  </a:cubicBezTo>
                  <a:cubicBezTo>
                    <a:pt x="50370" y="53599"/>
                    <a:pt x="50347" y="54076"/>
                    <a:pt x="50165" y="54372"/>
                  </a:cubicBezTo>
                  <a:cubicBezTo>
                    <a:pt x="50620" y="54281"/>
                    <a:pt x="50324" y="54940"/>
                    <a:pt x="50460" y="55168"/>
                  </a:cubicBezTo>
                  <a:cubicBezTo>
                    <a:pt x="50279" y="55122"/>
                    <a:pt x="50301" y="54849"/>
                    <a:pt x="50119" y="54804"/>
                  </a:cubicBezTo>
                  <a:cubicBezTo>
                    <a:pt x="50256" y="55190"/>
                    <a:pt x="50074" y="55327"/>
                    <a:pt x="50051" y="55782"/>
                  </a:cubicBezTo>
                  <a:cubicBezTo>
                    <a:pt x="50392" y="56009"/>
                    <a:pt x="50119" y="55327"/>
                    <a:pt x="50347" y="55372"/>
                  </a:cubicBezTo>
                  <a:cubicBezTo>
                    <a:pt x="50688" y="55486"/>
                    <a:pt x="50279" y="55895"/>
                    <a:pt x="50370" y="56373"/>
                  </a:cubicBezTo>
                  <a:cubicBezTo>
                    <a:pt x="50483" y="56396"/>
                    <a:pt x="50574" y="56418"/>
                    <a:pt x="50529" y="56623"/>
                  </a:cubicBezTo>
                  <a:cubicBezTo>
                    <a:pt x="50256" y="56373"/>
                    <a:pt x="50460" y="56646"/>
                    <a:pt x="50415" y="56941"/>
                  </a:cubicBezTo>
                  <a:cubicBezTo>
                    <a:pt x="50301" y="57396"/>
                    <a:pt x="50233" y="57737"/>
                    <a:pt x="50460" y="57942"/>
                  </a:cubicBezTo>
                  <a:cubicBezTo>
                    <a:pt x="50301" y="57919"/>
                    <a:pt x="50188" y="57874"/>
                    <a:pt x="50119" y="57783"/>
                  </a:cubicBezTo>
                  <a:cubicBezTo>
                    <a:pt x="49960" y="58169"/>
                    <a:pt x="50256" y="58169"/>
                    <a:pt x="50301" y="58374"/>
                  </a:cubicBezTo>
                  <a:cubicBezTo>
                    <a:pt x="50233" y="58715"/>
                    <a:pt x="50165" y="59056"/>
                    <a:pt x="50119" y="59306"/>
                  </a:cubicBezTo>
                  <a:cubicBezTo>
                    <a:pt x="50028" y="59579"/>
                    <a:pt x="49937" y="59784"/>
                    <a:pt x="49824" y="59852"/>
                  </a:cubicBezTo>
                  <a:cubicBezTo>
                    <a:pt x="49710" y="59807"/>
                    <a:pt x="49642" y="59625"/>
                    <a:pt x="49551" y="59807"/>
                  </a:cubicBezTo>
                  <a:cubicBezTo>
                    <a:pt x="49619" y="59966"/>
                    <a:pt x="49846" y="60034"/>
                    <a:pt x="49937" y="60193"/>
                  </a:cubicBezTo>
                  <a:cubicBezTo>
                    <a:pt x="49892" y="60489"/>
                    <a:pt x="49460" y="60625"/>
                    <a:pt x="49824" y="60853"/>
                  </a:cubicBezTo>
                  <a:cubicBezTo>
                    <a:pt x="50028" y="60398"/>
                    <a:pt x="49892" y="60011"/>
                    <a:pt x="50188" y="59898"/>
                  </a:cubicBezTo>
                  <a:cubicBezTo>
                    <a:pt x="50233" y="60102"/>
                    <a:pt x="50210" y="60421"/>
                    <a:pt x="50210" y="60693"/>
                  </a:cubicBezTo>
                  <a:cubicBezTo>
                    <a:pt x="50233" y="61194"/>
                    <a:pt x="50142" y="60853"/>
                    <a:pt x="50028" y="61239"/>
                  </a:cubicBezTo>
                  <a:cubicBezTo>
                    <a:pt x="50529" y="61899"/>
                    <a:pt x="50824" y="59284"/>
                    <a:pt x="50551" y="59306"/>
                  </a:cubicBezTo>
                  <a:close/>
                  <a:moveTo>
                    <a:pt x="45685" y="59033"/>
                  </a:moveTo>
                  <a:cubicBezTo>
                    <a:pt x="45844" y="58942"/>
                    <a:pt x="45912" y="58579"/>
                    <a:pt x="45662" y="58533"/>
                  </a:cubicBezTo>
                  <a:cubicBezTo>
                    <a:pt x="45526" y="58624"/>
                    <a:pt x="45458" y="58988"/>
                    <a:pt x="45685" y="59033"/>
                  </a:cubicBezTo>
                  <a:close/>
                  <a:moveTo>
                    <a:pt x="45981" y="53303"/>
                  </a:moveTo>
                  <a:cubicBezTo>
                    <a:pt x="45799" y="52916"/>
                    <a:pt x="46117" y="52939"/>
                    <a:pt x="46185" y="52598"/>
                  </a:cubicBezTo>
                  <a:cubicBezTo>
                    <a:pt x="45958" y="52575"/>
                    <a:pt x="45912" y="52416"/>
                    <a:pt x="45731" y="52598"/>
                  </a:cubicBezTo>
                  <a:cubicBezTo>
                    <a:pt x="45890" y="52757"/>
                    <a:pt x="45662" y="53326"/>
                    <a:pt x="45981" y="53303"/>
                  </a:cubicBezTo>
                  <a:close/>
                  <a:moveTo>
                    <a:pt x="45844" y="50574"/>
                  </a:moveTo>
                  <a:cubicBezTo>
                    <a:pt x="46003" y="50392"/>
                    <a:pt x="45867" y="49960"/>
                    <a:pt x="45731" y="49778"/>
                  </a:cubicBezTo>
                  <a:cubicBezTo>
                    <a:pt x="45776" y="50188"/>
                    <a:pt x="45526" y="50392"/>
                    <a:pt x="45844" y="50574"/>
                  </a:cubicBezTo>
                  <a:close/>
                  <a:moveTo>
                    <a:pt x="49710" y="44343"/>
                  </a:moveTo>
                  <a:cubicBezTo>
                    <a:pt x="49437" y="44343"/>
                    <a:pt x="49460" y="44616"/>
                    <a:pt x="49187" y="44616"/>
                  </a:cubicBezTo>
                  <a:cubicBezTo>
                    <a:pt x="49164" y="44548"/>
                    <a:pt x="49164" y="44412"/>
                    <a:pt x="49073" y="44412"/>
                  </a:cubicBezTo>
                  <a:cubicBezTo>
                    <a:pt x="49187" y="45003"/>
                    <a:pt x="49778" y="45003"/>
                    <a:pt x="49710" y="44343"/>
                  </a:cubicBezTo>
                  <a:close/>
                  <a:moveTo>
                    <a:pt x="52007" y="58147"/>
                  </a:moveTo>
                  <a:cubicBezTo>
                    <a:pt x="52075" y="57874"/>
                    <a:pt x="52348" y="57987"/>
                    <a:pt x="52348" y="57624"/>
                  </a:cubicBezTo>
                  <a:cubicBezTo>
                    <a:pt x="52189" y="56987"/>
                    <a:pt x="51575" y="57896"/>
                    <a:pt x="52007" y="58147"/>
                  </a:cubicBezTo>
                  <a:close/>
                  <a:moveTo>
                    <a:pt x="52530" y="57646"/>
                  </a:moveTo>
                  <a:cubicBezTo>
                    <a:pt x="52280" y="58056"/>
                    <a:pt x="52894" y="58147"/>
                    <a:pt x="52962" y="57919"/>
                  </a:cubicBezTo>
                  <a:cubicBezTo>
                    <a:pt x="52666" y="57965"/>
                    <a:pt x="52894" y="57510"/>
                    <a:pt x="52530" y="57646"/>
                  </a:cubicBezTo>
                  <a:close/>
                  <a:moveTo>
                    <a:pt x="52894" y="59784"/>
                  </a:moveTo>
                  <a:cubicBezTo>
                    <a:pt x="52962" y="59534"/>
                    <a:pt x="53144" y="59352"/>
                    <a:pt x="52985" y="59102"/>
                  </a:cubicBezTo>
                  <a:cubicBezTo>
                    <a:pt x="52666" y="58942"/>
                    <a:pt x="52689" y="59829"/>
                    <a:pt x="52894" y="59784"/>
                  </a:cubicBezTo>
                  <a:close/>
                  <a:moveTo>
                    <a:pt x="49323" y="44162"/>
                  </a:moveTo>
                  <a:cubicBezTo>
                    <a:pt x="49346" y="43911"/>
                    <a:pt x="49505" y="43638"/>
                    <a:pt x="49483" y="43388"/>
                  </a:cubicBezTo>
                  <a:cubicBezTo>
                    <a:pt x="49460" y="43093"/>
                    <a:pt x="49278" y="43070"/>
                    <a:pt x="49233" y="42865"/>
                  </a:cubicBezTo>
                  <a:cubicBezTo>
                    <a:pt x="49187" y="42752"/>
                    <a:pt x="49301" y="42774"/>
                    <a:pt x="49301" y="42752"/>
                  </a:cubicBezTo>
                  <a:cubicBezTo>
                    <a:pt x="49301" y="42638"/>
                    <a:pt x="49187" y="42661"/>
                    <a:pt x="49187" y="42661"/>
                  </a:cubicBezTo>
                  <a:cubicBezTo>
                    <a:pt x="49073" y="42115"/>
                    <a:pt x="48960" y="41819"/>
                    <a:pt x="48664" y="41751"/>
                  </a:cubicBezTo>
                  <a:cubicBezTo>
                    <a:pt x="48641" y="42160"/>
                    <a:pt x="48982" y="42729"/>
                    <a:pt x="49119" y="43320"/>
                  </a:cubicBezTo>
                  <a:cubicBezTo>
                    <a:pt x="49187" y="43616"/>
                    <a:pt x="48937" y="44093"/>
                    <a:pt x="49323" y="44162"/>
                  </a:cubicBezTo>
                  <a:close/>
                  <a:moveTo>
                    <a:pt x="45662" y="31586"/>
                  </a:moveTo>
                  <a:cubicBezTo>
                    <a:pt x="45503" y="31336"/>
                    <a:pt x="45776" y="31336"/>
                    <a:pt x="45799" y="31177"/>
                  </a:cubicBezTo>
                  <a:cubicBezTo>
                    <a:pt x="45662" y="30768"/>
                    <a:pt x="45480" y="30449"/>
                    <a:pt x="45253" y="30358"/>
                  </a:cubicBezTo>
                  <a:cubicBezTo>
                    <a:pt x="45344" y="30290"/>
                    <a:pt x="45253" y="30108"/>
                    <a:pt x="45276" y="29995"/>
                  </a:cubicBezTo>
                  <a:cubicBezTo>
                    <a:pt x="45026" y="29790"/>
                    <a:pt x="44844" y="29472"/>
                    <a:pt x="44707" y="29130"/>
                  </a:cubicBezTo>
                  <a:cubicBezTo>
                    <a:pt x="44548" y="28812"/>
                    <a:pt x="44434" y="28448"/>
                    <a:pt x="44321" y="28153"/>
                  </a:cubicBezTo>
                  <a:cubicBezTo>
                    <a:pt x="44230" y="28312"/>
                    <a:pt x="44002" y="27607"/>
                    <a:pt x="44071" y="28039"/>
                  </a:cubicBezTo>
                  <a:cubicBezTo>
                    <a:pt x="44139" y="28221"/>
                    <a:pt x="44275" y="28198"/>
                    <a:pt x="44343" y="28380"/>
                  </a:cubicBezTo>
                  <a:cubicBezTo>
                    <a:pt x="44162" y="28516"/>
                    <a:pt x="44230" y="28903"/>
                    <a:pt x="44298" y="29130"/>
                  </a:cubicBezTo>
                  <a:cubicBezTo>
                    <a:pt x="44343" y="29312"/>
                    <a:pt x="44503" y="29335"/>
                    <a:pt x="44616" y="29562"/>
                  </a:cubicBezTo>
                  <a:cubicBezTo>
                    <a:pt x="44707" y="29813"/>
                    <a:pt x="44685" y="30199"/>
                    <a:pt x="44775" y="30427"/>
                  </a:cubicBezTo>
                  <a:cubicBezTo>
                    <a:pt x="44821" y="30563"/>
                    <a:pt x="44935" y="30518"/>
                    <a:pt x="44980" y="30699"/>
                  </a:cubicBezTo>
                  <a:cubicBezTo>
                    <a:pt x="45071" y="30972"/>
                    <a:pt x="45299" y="31723"/>
                    <a:pt x="45662" y="31586"/>
                  </a:cubicBezTo>
                  <a:close/>
                  <a:moveTo>
                    <a:pt x="44844" y="27539"/>
                  </a:moveTo>
                  <a:cubicBezTo>
                    <a:pt x="44503" y="27675"/>
                    <a:pt x="45071" y="28130"/>
                    <a:pt x="45185" y="28221"/>
                  </a:cubicBezTo>
                  <a:cubicBezTo>
                    <a:pt x="45117" y="27993"/>
                    <a:pt x="45094" y="27652"/>
                    <a:pt x="44844" y="27539"/>
                  </a:cubicBezTo>
                  <a:close/>
                  <a:moveTo>
                    <a:pt x="43275" y="27220"/>
                  </a:moveTo>
                  <a:cubicBezTo>
                    <a:pt x="43206" y="26970"/>
                    <a:pt x="43479" y="26856"/>
                    <a:pt x="43206" y="26538"/>
                  </a:cubicBezTo>
                  <a:cubicBezTo>
                    <a:pt x="43025" y="26629"/>
                    <a:pt x="43002" y="27175"/>
                    <a:pt x="43275" y="27220"/>
                  </a:cubicBezTo>
                  <a:close/>
                  <a:moveTo>
                    <a:pt x="43161" y="25697"/>
                  </a:moveTo>
                  <a:cubicBezTo>
                    <a:pt x="43025" y="25401"/>
                    <a:pt x="42570" y="24810"/>
                    <a:pt x="42570" y="25015"/>
                  </a:cubicBezTo>
                  <a:cubicBezTo>
                    <a:pt x="42752" y="25174"/>
                    <a:pt x="43161" y="25924"/>
                    <a:pt x="43161" y="25697"/>
                  </a:cubicBezTo>
                  <a:close/>
                  <a:moveTo>
                    <a:pt x="34656" y="14963"/>
                  </a:moveTo>
                  <a:lnTo>
                    <a:pt x="34406" y="15214"/>
                  </a:lnTo>
                  <a:lnTo>
                    <a:pt x="34611" y="15441"/>
                  </a:lnTo>
                  <a:cubicBezTo>
                    <a:pt x="34815" y="15305"/>
                    <a:pt x="34884" y="15145"/>
                    <a:pt x="34656" y="14963"/>
                  </a:cubicBezTo>
                  <a:close/>
                  <a:moveTo>
                    <a:pt x="30108" y="7573"/>
                  </a:moveTo>
                  <a:cubicBezTo>
                    <a:pt x="30313" y="7755"/>
                    <a:pt x="30085" y="7937"/>
                    <a:pt x="30381" y="8142"/>
                  </a:cubicBezTo>
                  <a:cubicBezTo>
                    <a:pt x="30586" y="7982"/>
                    <a:pt x="30313" y="7482"/>
                    <a:pt x="30108" y="7573"/>
                  </a:cubicBezTo>
                  <a:close/>
                  <a:moveTo>
                    <a:pt x="20739" y="10143"/>
                  </a:moveTo>
                  <a:cubicBezTo>
                    <a:pt x="20512" y="10256"/>
                    <a:pt x="20216" y="10097"/>
                    <a:pt x="20057" y="10393"/>
                  </a:cubicBezTo>
                  <a:cubicBezTo>
                    <a:pt x="20376" y="10688"/>
                    <a:pt x="21035" y="10484"/>
                    <a:pt x="20739" y="10143"/>
                  </a:cubicBezTo>
                  <a:close/>
                  <a:moveTo>
                    <a:pt x="19489" y="9983"/>
                  </a:moveTo>
                  <a:cubicBezTo>
                    <a:pt x="19284" y="9892"/>
                    <a:pt x="18875" y="9892"/>
                    <a:pt x="18852" y="10165"/>
                  </a:cubicBezTo>
                  <a:cubicBezTo>
                    <a:pt x="19193" y="10302"/>
                    <a:pt x="19625" y="9915"/>
                    <a:pt x="19830" y="10370"/>
                  </a:cubicBezTo>
                  <a:cubicBezTo>
                    <a:pt x="20034" y="10165"/>
                    <a:pt x="19648" y="10052"/>
                    <a:pt x="19489" y="9983"/>
                  </a:cubicBezTo>
                  <a:close/>
                  <a:moveTo>
                    <a:pt x="22559" y="2820"/>
                  </a:moveTo>
                  <a:cubicBezTo>
                    <a:pt x="22240" y="2752"/>
                    <a:pt x="21694" y="2161"/>
                    <a:pt x="21558" y="2502"/>
                  </a:cubicBezTo>
                  <a:cubicBezTo>
                    <a:pt x="21535" y="2798"/>
                    <a:pt x="21808" y="2388"/>
                    <a:pt x="22013" y="2638"/>
                  </a:cubicBezTo>
                  <a:cubicBezTo>
                    <a:pt x="21967" y="2729"/>
                    <a:pt x="21945" y="2843"/>
                    <a:pt x="22127" y="2911"/>
                  </a:cubicBezTo>
                  <a:cubicBezTo>
                    <a:pt x="22127" y="2525"/>
                    <a:pt x="22513" y="3025"/>
                    <a:pt x="22559" y="2820"/>
                  </a:cubicBezTo>
                  <a:close/>
                  <a:moveTo>
                    <a:pt x="18397" y="10256"/>
                  </a:moveTo>
                  <a:cubicBezTo>
                    <a:pt x="18488" y="10097"/>
                    <a:pt x="18352" y="10029"/>
                    <a:pt x="18352" y="9915"/>
                  </a:cubicBezTo>
                  <a:cubicBezTo>
                    <a:pt x="18511" y="9733"/>
                    <a:pt x="18738" y="9574"/>
                    <a:pt x="18374" y="9415"/>
                  </a:cubicBezTo>
                  <a:cubicBezTo>
                    <a:pt x="18329" y="9529"/>
                    <a:pt x="18329" y="9620"/>
                    <a:pt x="18352" y="9711"/>
                  </a:cubicBezTo>
                  <a:cubicBezTo>
                    <a:pt x="18170" y="9597"/>
                    <a:pt x="18033" y="9642"/>
                    <a:pt x="17965" y="9824"/>
                  </a:cubicBezTo>
                  <a:cubicBezTo>
                    <a:pt x="18283" y="9915"/>
                    <a:pt x="18283" y="10097"/>
                    <a:pt x="18397" y="10256"/>
                  </a:cubicBezTo>
                  <a:close/>
                  <a:moveTo>
                    <a:pt x="16237" y="9028"/>
                  </a:moveTo>
                  <a:cubicBezTo>
                    <a:pt x="16169" y="8846"/>
                    <a:pt x="16487" y="8505"/>
                    <a:pt x="16191" y="8414"/>
                  </a:cubicBezTo>
                  <a:cubicBezTo>
                    <a:pt x="16078" y="8483"/>
                    <a:pt x="15964" y="8596"/>
                    <a:pt x="15919" y="8801"/>
                  </a:cubicBezTo>
                  <a:cubicBezTo>
                    <a:pt x="16100" y="8846"/>
                    <a:pt x="16078" y="8983"/>
                    <a:pt x="16237" y="9028"/>
                  </a:cubicBezTo>
                  <a:close/>
                  <a:moveTo>
                    <a:pt x="17760" y="2138"/>
                  </a:moveTo>
                  <a:cubicBezTo>
                    <a:pt x="17874" y="1865"/>
                    <a:pt x="17556" y="1752"/>
                    <a:pt x="17237" y="1638"/>
                  </a:cubicBezTo>
                  <a:cubicBezTo>
                    <a:pt x="17056" y="1934"/>
                    <a:pt x="17442" y="2024"/>
                    <a:pt x="17760" y="2138"/>
                  </a:cubicBezTo>
                  <a:close/>
                  <a:moveTo>
                    <a:pt x="14850" y="1297"/>
                  </a:moveTo>
                  <a:cubicBezTo>
                    <a:pt x="14463" y="1092"/>
                    <a:pt x="14304" y="1592"/>
                    <a:pt x="14736" y="1638"/>
                  </a:cubicBezTo>
                  <a:close/>
                  <a:moveTo>
                    <a:pt x="41183" y="20148"/>
                  </a:moveTo>
                  <a:cubicBezTo>
                    <a:pt x="40955" y="20262"/>
                    <a:pt x="41228" y="20853"/>
                    <a:pt x="41410" y="20808"/>
                  </a:cubicBezTo>
                  <a:cubicBezTo>
                    <a:pt x="41365" y="20603"/>
                    <a:pt x="41319" y="20398"/>
                    <a:pt x="41183" y="20148"/>
                  </a:cubicBezTo>
                  <a:close/>
                  <a:moveTo>
                    <a:pt x="42729" y="21422"/>
                  </a:moveTo>
                  <a:cubicBezTo>
                    <a:pt x="42843" y="21581"/>
                    <a:pt x="42797" y="21694"/>
                    <a:pt x="42615" y="21763"/>
                  </a:cubicBezTo>
                  <a:cubicBezTo>
                    <a:pt x="42774" y="22081"/>
                    <a:pt x="42956" y="22013"/>
                    <a:pt x="43115" y="22377"/>
                  </a:cubicBezTo>
                  <a:cubicBezTo>
                    <a:pt x="43275" y="22331"/>
                    <a:pt x="43161" y="21694"/>
                    <a:pt x="43070" y="21604"/>
                  </a:cubicBezTo>
                  <a:cubicBezTo>
                    <a:pt x="43025" y="21581"/>
                    <a:pt x="42888" y="21740"/>
                    <a:pt x="42843" y="21604"/>
                  </a:cubicBezTo>
                  <a:cubicBezTo>
                    <a:pt x="42956" y="21535"/>
                    <a:pt x="42934" y="21194"/>
                    <a:pt x="42729" y="21422"/>
                  </a:cubicBezTo>
                  <a:close/>
                  <a:moveTo>
                    <a:pt x="43070" y="23195"/>
                  </a:moveTo>
                  <a:cubicBezTo>
                    <a:pt x="43275" y="23400"/>
                    <a:pt x="42979" y="23787"/>
                    <a:pt x="43366" y="23809"/>
                  </a:cubicBezTo>
                  <a:cubicBezTo>
                    <a:pt x="43343" y="23673"/>
                    <a:pt x="43388" y="23195"/>
                    <a:pt x="43070" y="23195"/>
                  </a:cubicBezTo>
                  <a:close/>
                  <a:moveTo>
                    <a:pt x="46640" y="76520"/>
                  </a:moveTo>
                  <a:cubicBezTo>
                    <a:pt x="46572" y="76589"/>
                    <a:pt x="46504" y="76611"/>
                    <a:pt x="46413" y="76543"/>
                  </a:cubicBezTo>
                  <a:cubicBezTo>
                    <a:pt x="46185" y="76839"/>
                    <a:pt x="46413" y="76952"/>
                    <a:pt x="46390" y="77180"/>
                  </a:cubicBezTo>
                  <a:cubicBezTo>
                    <a:pt x="46436" y="76975"/>
                    <a:pt x="46799" y="76634"/>
                    <a:pt x="46640" y="76520"/>
                  </a:cubicBezTo>
                  <a:close/>
                  <a:moveTo>
                    <a:pt x="45594" y="78817"/>
                  </a:moveTo>
                  <a:cubicBezTo>
                    <a:pt x="45753" y="78863"/>
                    <a:pt x="45685" y="79158"/>
                    <a:pt x="45617" y="79499"/>
                  </a:cubicBezTo>
                  <a:cubicBezTo>
                    <a:pt x="45731" y="79295"/>
                    <a:pt x="45912" y="79499"/>
                    <a:pt x="46003" y="79181"/>
                  </a:cubicBezTo>
                  <a:cubicBezTo>
                    <a:pt x="45935" y="79067"/>
                    <a:pt x="45799" y="78385"/>
                    <a:pt x="45594" y="78817"/>
                  </a:cubicBezTo>
                  <a:close/>
                  <a:moveTo>
                    <a:pt x="11052" y="102330"/>
                  </a:moveTo>
                  <a:cubicBezTo>
                    <a:pt x="10734" y="102376"/>
                    <a:pt x="10438" y="102467"/>
                    <a:pt x="10234" y="102649"/>
                  </a:cubicBezTo>
                  <a:cubicBezTo>
                    <a:pt x="10597" y="102580"/>
                    <a:pt x="10484" y="102808"/>
                    <a:pt x="10848" y="102740"/>
                  </a:cubicBezTo>
                  <a:close/>
                  <a:moveTo>
                    <a:pt x="6754" y="99169"/>
                  </a:moveTo>
                  <a:cubicBezTo>
                    <a:pt x="7004" y="98828"/>
                    <a:pt x="7323" y="98555"/>
                    <a:pt x="7300" y="98055"/>
                  </a:cubicBezTo>
                  <a:cubicBezTo>
                    <a:pt x="6959" y="98146"/>
                    <a:pt x="7118" y="98328"/>
                    <a:pt x="6936" y="98533"/>
                  </a:cubicBezTo>
                  <a:cubicBezTo>
                    <a:pt x="6959" y="98510"/>
                    <a:pt x="6800" y="98442"/>
                    <a:pt x="6754" y="98669"/>
                  </a:cubicBezTo>
                  <a:close/>
                  <a:moveTo>
                    <a:pt x="6845" y="98237"/>
                  </a:moveTo>
                  <a:cubicBezTo>
                    <a:pt x="6868" y="97941"/>
                    <a:pt x="6823" y="97805"/>
                    <a:pt x="6663" y="97850"/>
                  </a:cubicBezTo>
                  <a:cubicBezTo>
                    <a:pt x="6618" y="98055"/>
                    <a:pt x="6527" y="98169"/>
                    <a:pt x="6572" y="98419"/>
                  </a:cubicBezTo>
                  <a:close/>
                  <a:moveTo>
                    <a:pt x="6686" y="95940"/>
                  </a:moveTo>
                  <a:cubicBezTo>
                    <a:pt x="6709" y="95827"/>
                    <a:pt x="6754" y="95758"/>
                    <a:pt x="6868" y="95758"/>
                  </a:cubicBezTo>
                  <a:cubicBezTo>
                    <a:pt x="6800" y="95395"/>
                    <a:pt x="6800" y="95531"/>
                    <a:pt x="6868" y="95122"/>
                  </a:cubicBezTo>
                  <a:cubicBezTo>
                    <a:pt x="6595" y="95099"/>
                    <a:pt x="6618" y="96054"/>
                    <a:pt x="6686" y="95940"/>
                  </a:cubicBezTo>
                  <a:close/>
                  <a:moveTo>
                    <a:pt x="6868" y="89641"/>
                  </a:moveTo>
                  <a:cubicBezTo>
                    <a:pt x="7232" y="89732"/>
                    <a:pt x="6982" y="89050"/>
                    <a:pt x="7050" y="88777"/>
                  </a:cubicBezTo>
                  <a:cubicBezTo>
                    <a:pt x="7027" y="88641"/>
                    <a:pt x="6936" y="88573"/>
                    <a:pt x="6982" y="88345"/>
                  </a:cubicBezTo>
                  <a:cubicBezTo>
                    <a:pt x="7209" y="88413"/>
                    <a:pt x="7300" y="88300"/>
                    <a:pt x="7255" y="88027"/>
                  </a:cubicBezTo>
                  <a:cubicBezTo>
                    <a:pt x="6982" y="87936"/>
                    <a:pt x="7073" y="88322"/>
                    <a:pt x="6800" y="88231"/>
                  </a:cubicBezTo>
                  <a:cubicBezTo>
                    <a:pt x="6868" y="87799"/>
                    <a:pt x="6641" y="87754"/>
                    <a:pt x="6527" y="87572"/>
                  </a:cubicBezTo>
                  <a:cubicBezTo>
                    <a:pt x="6618" y="88231"/>
                    <a:pt x="7004" y="89073"/>
                    <a:pt x="6868" y="89641"/>
                  </a:cubicBezTo>
                  <a:close/>
                  <a:moveTo>
                    <a:pt x="6527" y="86913"/>
                  </a:moveTo>
                  <a:cubicBezTo>
                    <a:pt x="6595" y="87390"/>
                    <a:pt x="6800" y="87663"/>
                    <a:pt x="7073" y="87913"/>
                  </a:cubicBezTo>
                  <a:cubicBezTo>
                    <a:pt x="7050" y="87595"/>
                    <a:pt x="7346" y="87140"/>
                    <a:pt x="7095" y="86913"/>
                  </a:cubicBezTo>
                  <a:cubicBezTo>
                    <a:pt x="7050" y="87163"/>
                    <a:pt x="6595" y="87004"/>
                    <a:pt x="6527" y="86913"/>
                  </a:cubicBezTo>
                  <a:close/>
                  <a:moveTo>
                    <a:pt x="3866" y="88595"/>
                  </a:moveTo>
                  <a:cubicBezTo>
                    <a:pt x="3593" y="88936"/>
                    <a:pt x="3866" y="89323"/>
                    <a:pt x="3571" y="89687"/>
                  </a:cubicBezTo>
                  <a:cubicBezTo>
                    <a:pt x="3798" y="89755"/>
                    <a:pt x="3684" y="89505"/>
                    <a:pt x="3753" y="89368"/>
                  </a:cubicBezTo>
                  <a:cubicBezTo>
                    <a:pt x="3889" y="89118"/>
                    <a:pt x="4230" y="88732"/>
                    <a:pt x="3866" y="88595"/>
                  </a:cubicBezTo>
                  <a:close/>
                  <a:moveTo>
                    <a:pt x="5663" y="90710"/>
                  </a:moveTo>
                  <a:cubicBezTo>
                    <a:pt x="5390" y="90778"/>
                    <a:pt x="5253" y="91051"/>
                    <a:pt x="5276" y="91483"/>
                  </a:cubicBezTo>
                  <a:cubicBezTo>
                    <a:pt x="5776" y="91665"/>
                    <a:pt x="5640" y="91097"/>
                    <a:pt x="5663" y="90710"/>
                  </a:cubicBezTo>
                  <a:close/>
                  <a:moveTo>
                    <a:pt x="4253" y="93644"/>
                  </a:moveTo>
                  <a:cubicBezTo>
                    <a:pt x="4185" y="94212"/>
                    <a:pt x="4435" y="94962"/>
                    <a:pt x="4594" y="94553"/>
                  </a:cubicBezTo>
                  <a:cubicBezTo>
                    <a:pt x="4480" y="94508"/>
                    <a:pt x="4799" y="93325"/>
                    <a:pt x="4253" y="93644"/>
                  </a:cubicBezTo>
                  <a:close/>
                  <a:moveTo>
                    <a:pt x="3935" y="96327"/>
                  </a:moveTo>
                  <a:cubicBezTo>
                    <a:pt x="3935" y="96759"/>
                    <a:pt x="3889" y="97305"/>
                    <a:pt x="4116" y="97236"/>
                  </a:cubicBezTo>
                  <a:cubicBezTo>
                    <a:pt x="4071" y="96918"/>
                    <a:pt x="4276" y="96054"/>
                    <a:pt x="3935" y="96327"/>
                  </a:cubicBezTo>
                  <a:close/>
                  <a:moveTo>
                    <a:pt x="5299" y="97055"/>
                  </a:moveTo>
                  <a:lnTo>
                    <a:pt x="5299" y="97782"/>
                  </a:lnTo>
                  <a:cubicBezTo>
                    <a:pt x="5663" y="97737"/>
                    <a:pt x="5663" y="96759"/>
                    <a:pt x="5299" y="97055"/>
                  </a:cubicBezTo>
                  <a:close/>
                  <a:moveTo>
                    <a:pt x="3571" y="102148"/>
                  </a:moveTo>
                  <a:cubicBezTo>
                    <a:pt x="3571" y="102626"/>
                    <a:pt x="3639" y="102944"/>
                    <a:pt x="3798" y="102967"/>
                  </a:cubicBezTo>
                  <a:cubicBezTo>
                    <a:pt x="3707" y="102421"/>
                    <a:pt x="4003" y="101853"/>
                    <a:pt x="3571" y="102148"/>
                  </a:cubicBezTo>
                  <a:close/>
                  <a:moveTo>
                    <a:pt x="7869" y="106969"/>
                  </a:moveTo>
                  <a:cubicBezTo>
                    <a:pt x="8437" y="106764"/>
                    <a:pt x="8164" y="107060"/>
                    <a:pt x="8414" y="107060"/>
                  </a:cubicBezTo>
                  <a:cubicBezTo>
                    <a:pt x="8596" y="106764"/>
                    <a:pt x="8278" y="106764"/>
                    <a:pt x="8187" y="106628"/>
                  </a:cubicBezTo>
                  <a:cubicBezTo>
                    <a:pt x="8301" y="106446"/>
                    <a:pt x="8687" y="106446"/>
                    <a:pt x="8733" y="106196"/>
                  </a:cubicBezTo>
                  <a:cubicBezTo>
                    <a:pt x="7823" y="106264"/>
                    <a:pt x="8210" y="106492"/>
                    <a:pt x="7869" y="106969"/>
                  </a:cubicBezTo>
                  <a:close/>
                  <a:moveTo>
                    <a:pt x="11439" y="104104"/>
                  </a:moveTo>
                  <a:cubicBezTo>
                    <a:pt x="11985" y="103967"/>
                    <a:pt x="11552" y="104513"/>
                    <a:pt x="12326" y="104240"/>
                  </a:cubicBezTo>
                  <a:cubicBezTo>
                    <a:pt x="12485" y="103922"/>
                    <a:pt x="11916" y="104058"/>
                    <a:pt x="12326" y="103763"/>
                  </a:cubicBezTo>
                  <a:cubicBezTo>
                    <a:pt x="11939" y="103808"/>
                    <a:pt x="11643" y="103922"/>
                    <a:pt x="11439" y="104104"/>
                  </a:cubicBezTo>
                  <a:close/>
                  <a:moveTo>
                    <a:pt x="18147" y="104513"/>
                  </a:moveTo>
                  <a:cubicBezTo>
                    <a:pt x="18283" y="104354"/>
                    <a:pt x="18238" y="104127"/>
                    <a:pt x="18374" y="103967"/>
                  </a:cubicBezTo>
                  <a:cubicBezTo>
                    <a:pt x="18170" y="104036"/>
                    <a:pt x="17965" y="104104"/>
                    <a:pt x="17760" y="104149"/>
                  </a:cubicBezTo>
                  <a:cubicBezTo>
                    <a:pt x="17760" y="104377"/>
                    <a:pt x="17783" y="104604"/>
                    <a:pt x="18147" y="104513"/>
                  </a:cubicBezTo>
                  <a:close/>
                  <a:moveTo>
                    <a:pt x="29221" y="99465"/>
                  </a:moveTo>
                  <a:cubicBezTo>
                    <a:pt x="29381" y="99101"/>
                    <a:pt x="29881" y="99238"/>
                    <a:pt x="29995" y="98874"/>
                  </a:cubicBezTo>
                  <a:cubicBezTo>
                    <a:pt x="29835" y="98874"/>
                    <a:pt x="28971" y="99215"/>
                    <a:pt x="29221" y="99465"/>
                  </a:cubicBezTo>
                  <a:close/>
                  <a:moveTo>
                    <a:pt x="30677" y="98419"/>
                  </a:moveTo>
                  <a:cubicBezTo>
                    <a:pt x="30950" y="98169"/>
                    <a:pt x="31109" y="98260"/>
                    <a:pt x="31336" y="98101"/>
                  </a:cubicBezTo>
                  <a:cubicBezTo>
                    <a:pt x="31200" y="97873"/>
                    <a:pt x="30540" y="98169"/>
                    <a:pt x="30677" y="98419"/>
                  </a:cubicBezTo>
                  <a:close/>
                  <a:moveTo>
                    <a:pt x="33724" y="93234"/>
                  </a:moveTo>
                  <a:cubicBezTo>
                    <a:pt x="34110" y="92916"/>
                    <a:pt x="34406" y="92825"/>
                    <a:pt x="34543" y="92416"/>
                  </a:cubicBezTo>
                  <a:cubicBezTo>
                    <a:pt x="34406" y="92461"/>
                    <a:pt x="33815" y="92961"/>
                    <a:pt x="33724" y="93234"/>
                  </a:cubicBezTo>
                  <a:close/>
                  <a:moveTo>
                    <a:pt x="39568" y="90983"/>
                  </a:moveTo>
                  <a:cubicBezTo>
                    <a:pt x="39659" y="90869"/>
                    <a:pt x="39818" y="90756"/>
                    <a:pt x="39750" y="90665"/>
                  </a:cubicBezTo>
                  <a:cubicBezTo>
                    <a:pt x="39409" y="90938"/>
                    <a:pt x="39636" y="90096"/>
                    <a:pt x="39318" y="90574"/>
                  </a:cubicBezTo>
                  <a:cubicBezTo>
                    <a:pt x="39295" y="90733"/>
                    <a:pt x="39409" y="90710"/>
                    <a:pt x="39568" y="90983"/>
                  </a:cubicBezTo>
                  <a:close/>
                  <a:moveTo>
                    <a:pt x="7118" y="85616"/>
                  </a:moveTo>
                  <a:cubicBezTo>
                    <a:pt x="7095" y="85730"/>
                    <a:pt x="7004" y="85685"/>
                    <a:pt x="6913" y="85616"/>
                  </a:cubicBezTo>
                  <a:cubicBezTo>
                    <a:pt x="6913" y="85889"/>
                    <a:pt x="6641" y="85844"/>
                    <a:pt x="6641" y="86139"/>
                  </a:cubicBezTo>
                  <a:cubicBezTo>
                    <a:pt x="6777" y="86367"/>
                    <a:pt x="7368" y="85844"/>
                    <a:pt x="7118" y="85616"/>
                  </a:cubicBezTo>
                  <a:close/>
                  <a:moveTo>
                    <a:pt x="6641" y="85480"/>
                  </a:moveTo>
                  <a:cubicBezTo>
                    <a:pt x="6618" y="84752"/>
                    <a:pt x="6959" y="85594"/>
                    <a:pt x="7118" y="85275"/>
                  </a:cubicBezTo>
                  <a:cubicBezTo>
                    <a:pt x="7164" y="84798"/>
                    <a:pt x="7073" y="84457"/>
                    <a:pt x="7050" y="84070"/>
                  </a:cubicBezTo>
                  <a:cubicBezTo>
                    <a:pt x="6913" y="83797"/>
                    <a:pt x="6754" y="84275"/>
                    <a:pt x="6663" y="83956"/>
                  </a:cubicBezTo>
                  <a:cubicBezTo>
                    <a:pt x="6868" y="83706"/>
                    <a:pt x="7073" y="83502"/>
                    <a:pt x="7141" y="83092"/>
                  </a:cubicBezTo>
                  <a:cubicBezTo>
                    <a:pt x="7027" y="82910"/>
                    <a:pt x="6845" y="82797"/>
                    <a:pt x="6595" y="82751"/>
                  </a:cubicBezTo>
                  <a:cubicBezTo>
                    <a:pt x="6595" y="83160"/>
                    <a:pt x="6550" y="83638"/>
                    <a:pt x="6777" y="83206"/>
                  </a:cubicBezTo>
                  <a:cubicBezTo>
                    <a:pt x="6732" y="83570"/>
                    <a:pt x="6527" y="83774"/>
                    <a:pt x="6481" y="84184"/>
                  </a:cubicBezTo>
                  <a:cubicBezTo>
                    <a:pt x="6913" y="84434"/>
                    <a:pt x="6390" y="85162"/>
                    <a:pt x="6641" y="85480"/>
                  </a:cubicBezTo>
                  <a:close/>
                  <a:moveTo>
                    <a:pt x="5822" y="85366"/>
                  </a:moveTo>
                  <a:cubicBezTo>
                    <a:pt x="5936" y="85230"/>
                    <a:pt x="5936" y="84980"/>
                    <a:pt x="5936" y="84707"/>
                  </a:cubicBezTo>
                  <a:cubicBezTo>
                    <a:pt x="5640" y="84548"/>
                    <a:pt x="5686" y="85366"/>
                    <a:pt x="5822" y="85366"/>
                  </a:cubicBezTo>
                  <a:close/>
                  <a:moveTo>
                    <a:pt x="4094" y="84661"/>
                  </a:moveTo>
                  <a:cubicBezTo>
                    <a:pt x="3957" y="84343"/>
                    <a:pt x="4207" y="84275"/>
                    <a:pt x="3935" y="84116"/>
                  </a:cubicBezTo>
                  <a:cubicBezTo>
                    <a:pt x="3798" y="84366"/>
                    <a:pt x="3935" y="84320"/>
                    <a:pt x="3821" y="84661"/>
                  </a:cubicBezTo>
                  <a:close/>
                  <a:moveTo>
                    <a:pt x="6800" y="82433"/>
                  </a:moveTo>
                  <a:cubicBezTo>
                    <a:pt x="6823" y="82046"/>
                    <a:pt x="6777" y="81728"/>
                    <a:pt x="6709" y="81455"/>
                  </a:cubicBezTo>
                  <a:cubicBezTo>
                    <a:pt x="6913" y="81409"/>
                    <a:pt x="6800" y="81773"/>
                    <a:pt x="6982" y="81773"/>
                  </a:cubicBezTo>
                  <a:cubicBezTo>
                    <a:pt x="7004" y="81705"/>
                    <a:pt x="6982" y="81569"/>
                    <a:pt x="7073" y="81569"/>
                  </a:cubicBezTo>
                  <a:lnTo>
                    <a:pt x="7073" y="81341"/>
                  </a:lnTo>
                  <a:cubicBezTo>
                    <a:pt x="6936" y="81319"/>
                    <a:pt x="6732" y="81387"/>
                    <a:pt x="6709" y="81228"/>
                  </a:cubicBezTo>
                  <a:cubicBezTo>
                    <a:pt x="7118" y="81091"/>
                    <a:pt x="6732" y="80659"/>
                    <a:pt x="6732" y="80363"/>
                  </a:cubicBezTo>
                  <a:lnTo>
                    <a:pt x="7004" y="80363"/>
                  </a:lnTo>
                  <a:cubicBezTo>
                    <a:pt x="6709" y="79909"/>
                    <a:pt x="7346" y="79226"/>
                    <a:pt x="6936" y="79158"/>
                  </a:cubicBezTo>
                  <a:cubicBezTo>
                    <a:pt x="7004" y="79613"/>
                    <a:pt x="6709" y="79954"/>
                    <a:pt x="6459" y="79704"/>
                  </a:cubicBezTo>
                  <a:cubicBezTo>
                    <a:pt x="6459" y="80113"/>
                    <a:pt x="6504" y="80500"/>
                    <a:pt x="6732" y="80682"/>
                  </a:cubicBezTo>
                  <a:cubicBezTo>
                    <a:pt x="6800" y="81250"/>
                    <a:pt x="6163" y="82228"/>
                    <a:pt x="6800" y="82433"/>
                  </a:cubicBezTo>
                  <a:close/>
                  <a:moveTo>
                    <a:pt x="6459" y="79363"/>
                  </a:moveTo>
                  <a:cubicBezTo>
                    <a:pt x="6732" y="79317"/>
                    <a:pt x="7232" y="78976"/>
                    <a:pt x="6936" y="78612"/>
                  </a:cubicBezTo>
                  <a:cubicBezTo>
                    <a:pt x="6913" y="78726"/>
                    <a:pt x="6823" y="78772"/>
                    <a:pt x="6754" y="78817"/>
                  </a:cubicBezTo>
                  <a:cubicBezTo>
                    <a:pt x="6618" y="78681"/>
                    <a:pt x="6663" y="78340"/>
                    <a:pt x="6663" y="78067"/>
                  </a:cubicBezTo>
                  <a:cubicBezTo>
                    <a:pt x="6959" y="78180"/>
                    <a:pt x="6891" y="77885"/>
                    <a:pt x="7050" y="77839"/>
                  </a:cubicBezTo>
                  <a:cubicBezTo>
                    <a:pt x="7118" y="77475"/>
                    <a:pt x="6913" y="77430"/>
                    <a:pt x="6959" y="77089"/>
                  </a:cubicBezTo>
                  <a:cubicBezTo>
                    <a:pt x="6686" y="77157"/>
                    <a:pt x="6777" y="77157"/>
                    <a:pt x="6504" y="77066"/>
                  </a:cubicBezTo>
                  <a:close/>
                  <a:moveTo>
                    <a:pt x="4389" y="77248"/>
                  </a:moveTo>
                  <a:cubicBezTo>
                    <a:pt x="4526" y="77225"/>
                    <a:pt x="4730" y="77294"/>
                    <a:pt x="4753" y="77134"/>
                  </a:cubicBezTo>
                  <a:cubicBezTo>
                    <a:pt x="4571" y="77180"/>
                    <a:pt x="4776" y="76816"/>
                    <a:pt x="4867" y="76816"/>
                  </a:cubicBezTo>
                  <a:cubicBezTo>
                    <a:pt x="5003" y="76839"/>
                    <a:pt x="4935" y="77089"/>
                    <a:pt x="5140" y="77043"/>
                  </a:cubicBezTo>
                  <a:cubicBezTo>
                    <a:pt x="5163" y="76566"/>
                    <a:pt x="4981" y="75906"/>
                    <a:pt x="5072" y="75406"/>
                  </a:cubicBezTo>
                  <a:cubicBezTo>
                    <a:pt x="5117" y="75133"/>
                    <a:pt x="5413" y="75020"/>
                    <a:pt x="5435" y="74747"/>
                  </a:cubicBezTo>
                  <a:cubicBezTo>
                    <a:pt x="5458" y="75111"/>
                    <a:pt x="5708" y="75725"/>
                    <a:pt x="5890" y="75520"/>
                  </a:cubicBezTo>
                  <a:cubicBezTo>
                    <a:pt x="5595" y="75292"/>
                    <a:pt x="5617" y="74565"/>
                    <a:pt x="5344" y="74428"/>
                  </a:cubicBezTo>
                  <a:cubicBezTo>
                    <a:pt x="5390" y="74428"/>
                    <a:pt x="5299" y="74769"/>
                    <a:pt x="5163" y="74633"/>
                  </a:cubicBezTo>
                  <a:cubicBezTo>
                    <a:pt x="5231" y="74451"/>
                    <a:pt x="4912" y="74178"/>
                    <a:pt x="5185" y="74087"/>
                  </a:cubicBezTo>
                  <a:cubicBezTo>
                    <a:pt x="5185" y="74224"/>
                    <a:pt x="5163" y="74406"/>
                    <a:pt x="5253" y="74428"/>
                  </a:cubicBezTo>
                  <a:cubicBezTo>
                    <a:pt x="5367" y="74269"/>
                    <a:pt x="5390" y="73974"/>
                    <a:pt x="5549" y="73883"/>
                  </a:cubicBezTo>
                  <a:cubicBezTo>
                    <a:pt x="5686" y="73996"/>
                    <a:pt x="5776" y="73996"/>
                    <a:pt x="5822" y="73769"/>
                  </a:cubicBezTo>
                  <a:cubicBezTo>
                    <a:pt x="5526" y="73860"/>
                    <a:pt x="5708" y="73405"/>
                    <a:pt x="5367" y="73541"/>
                  </a:cubicBezTo>
                  <a:cubicBezTo>
                    <a:pt x="5367" y="73814"/>
                    <a:pt x="5526" y="73905"/>
                    <a:pt x="5276" y="73974"/>
                  </a:cubicBezTo>
                  <a:cubicBezTo>
                    <a:pt x="5003" y="73860"/>
                    <a:pt x="4730" y="73746"/>
                    <a:pt x="4458" y="73632"/>
                  </a:cubicBezTo>
                  <a:lnTo>
                    <a:pt x="4435" y="74065"/>
                  </a:lnTo>
                  <a:cubicBezTo>
                    <a:pt x="4662" y="74224"/>
                    <a:pt x="4730" y="73655"/>
                    <a:pt x="4799" y="73974"/>
                  </a:cubicBezTo>
                  <a:cubicBezTo>
                    <a:pt x="4821" y="74087"/>
                    <a:pt x="4821" y="74451"/>
                    <a:pt x="4708" y="74406"/>
                  </a:cubicBezTo>
                  <a:cubicBezTo>
                    <a:pt x="4730" y="74428"/>
                    <a:pt x="4662" y="74110"/>
                    <a:pt x="4617" y="74178"/>
                  </a:cubicBezTo>
                  <a:cubicBezTo>
                    <a:pt x="4503" y="74497"/>
                    <a:pt x="4617" y="74815"/>
                    <a:pt x="4617" y="75179"/>
                  </a:cubicBezTo>
                  <a:cubicBezTo>
                    <a:pt x="4617" y="75406"/>
                    <a:pt x="4367" y="75793"/>
                    <a:pt x="4685" y="75838"/>
                  </a:cubicBezTo>
                  <a:cubicBezTo>
                    <a:pt x="4685" y="75315"/>
                    <a:pt x="5003" y="75179"/>
                    <a:pt x="5072" y="74747"/>
                  </a:cubicBezTo>
                  <a:cubicBezTo>
                    <a:pt x="5367" y="75065"/>
                    <a:pt x="4867" y="75383"/>
                    <a:pt x="4776" y="75611"/>
                  </a:cubicBezTo>
                  <a:cubicBezTo>
                    <a:pt x="4821" y="75838"/>
                    <a:pt x="5003" y="76429"/>
                    <a:pt x="4776" y="76589"/>
                  </a:cubicBezTo>
                  <a:cubicBezTo>
                    <a:pt x="4503" y="76611"/>
                    <a:pt x="4890" y="75884"/>
                    <a:pt x="4503" y="76043"/>
                  </a:cubicBezTo>
                  <a:cubicBezTo>
                    <a:pt x="4662" y="76566"/>
                    <a:pt x="4435" y="76702"/>
                    <a:pt x="4389" y="77248"/>
                  </a:cubicBezTo>
                  <a:close/>
                  <a:moveTo>
                    <a:pt x="5595" y="76407"/>
                  </a:moveTo>
                  <a:cubicBezTo>
                    <a:pt x="5572" y="76520"/>
                    <a:pt x="5458" y="76520"/>
                    <a:pt x="5322" y="76498"/>
                  </a:cubicBezTo>
                  <a:cubicBezTo>
                    <a:pt x="5322" y="76680"/>
                    <a:pt x="5344" y="76839"/>
                    <a:pt x="5413" y="76930"/>
                  </a:cubicBezTo>
                  <a:cubicBezTo>
                    <a:pt x="5640" y="77021"/>
                    <a:pt x="5799" y="76475"/>
                    <a:pt x="5595" y="76407"/>
                  </a:cubicBezTo>
                  <a:close/>
                  <a:moveTo>
                    <a:pt x="5276" y="73428"/>
                  </a:moveTo>
                  <a:cubicBezTo>
                    <a:pt x="5413" y="72837"/>
                    <a:pt x="5822" y="73860"/>
                    <a:pt x="5822" y="73132"/>
                  </a:cubicBezTo>
                  <a:cubicBezTo>
                    <a:pt x="5549" y="72950"/>
                    <a:pt x="5094" y="73155"/>
                    <a:pt x="5276" y="73428"/>
                  </a:cubicBezTo>
                  <a:close/>
                  <a:moveTo>
                    <a:pt x="4821" y="73109"/>
                  </a:moveTo>
                  <a:cubicBezTo>
                    <a:pt x="5049" y="72996"/>
                    <a:pt x="5413" y="73087"/>
                    <a:pt x="5390" y="72677"/>
                  </a:cubicBezTo>
                  <a:cubicBezTo>
                    <a:pt x="5026" y="72609"/>
                    <a:pt x="4958" y="72905"/>
                    <a:pt x="4821" y="73109"/>
                  </a:cubicBezTo>
                  <a:close/>
                  <a:moveTo>
                    <a:pt x="5663" y="71813"/>
                  </a:moveTo>
                  <a:cubicBezTo>
                    <a:pt x="5549" y="71427"/>
                    <a:pt x="6027" y="71245"/>
                    <a:pt x="5776" y="71040"/>
                  </a:cubicBezTo>
                  <a:cubicBezTo>
                    <a:pt x="5663" y="71472"/>
                    <a:pt x="5549" y="71290"/>
                    <a:pt x="5413" y="71040"/>
                  </a:cubicBezTo>
                  <a:cubicBezTo>
                    <a:pt x="5435" y="71358"/>
                    <a:pt x="5458" y="71700"/>
                    <a:pt x="5663" y="71813"/>
                  </a:cubicBezTo>
                  <a:close/>
                  <a:moveTo>
                    <a:pt x="5776" y="70608"/>
                  </a:moveTo>
                  <a:cubicBezTo>
                    <a:pt x="5776" y="70244"/>
                    <a:pt x="6049" y="70199"/>
                    <a:pt x="5981" y="69744"/>
                  </a:cubicBezTo>
                  <a:cubicBezTo>
                    <a:pt x="5526" y="69721"/>
                    <a:pt x="5617" y="70267"/>
                    <a:pt x="5776" y="70608"/>
                  </a:cubicBezTo>
                  <a:close/>
                  <a:moveTo>
                    <a:pt x="7800" y="76657"/>
                  </a:moveTo>
                  <a:cubicBezTo>
                    <a:pt x="7914" y="76520"/>
                    <a:pt x="7960" y="76020"/>
                    <a:pt x="7709" y="75997"/>
                  </a:cubicBezTo>
                  <a:cubicBezTo>
                    <a:pt x="7755" y="76202"/>
                    <a:pt x="7596" y="76634"/>
                    <a:pt x="7800" y="76657"/>
                  </a:cubicBezTo>
                  <a:close/>
                  <a:moveTo>
                    <a:pt x="6800" y="75770"/>
                  </a:moveTo>
                  <a:cubicBezTo>
                    <a:pt x="7232" y="75815"/>
                    <a:pt x="6823" y="75315"/>
                    <a:pt x="6800" y="75111"/>
                  </a:cubicBezTo>
                  <a:cubicBezTo>
                    <a:pt x="6800" y="74838"/>
                    <a:pt x="7073" y="74360"/>
                    <a:pt x="6732" y="74224"/>
                  </a:cubicBezTo>
                  <a:cubicBezTo>
                    <a:pt x="6754" y="74724"/>
                    <a:pt x="6618" y="75429"/>
                    <a:pt x="6800" y="75770"/>
                  </a:cubicBezTo>
                  <a:close/>
                  <a:moveTo>
                    <a:pt x="7186" y="74246"/>
                  </a:moveTo>
                  <a:cubicBezTo>
                    <a:pt x="7346" y="73883"/>
                    <a:pt x="7277" y="73428"/>
                    <a:pt x="6823" y="73473"/>
                  </a:cubicBezTo>
                  <a:cubicBezTo>
                    <a:pt x="6800" y="73541"/>
                    <a:pt x="6595" y="73883"/>
                    <a:pt x="6823" y="73905"/>
                  </a:cubicBezTo>
                  <a:cubicBezTo>
                    <a:pt x="6823" y="73837"/>
                    <a:pt x="6845" y="73769"/>
                    <a:pt x="6913" y="73792"/>
                  </a:cubicBezTo>
                  <a:cubicBezTo>
                    <a:pt x="6845" y="74155"/>
                    <a:pt x="7050" y="74155"/>
                    <a:pt x="7186" y="74246"/>
                  </a:cubicBezTo>
                  <a:close/>
                  <a:moveTo>
                    <a:pt x="6845" y="73360"/>
                  </a:moveTo>
                  <a:cubicBezTo>
                    <a:pt x="6868" y="73200"/>
                    <a:pt x="7118" y="73269"/>
                    <a:pt x="7027" y="72928"/>
                  </a:cubicBezTo>
                  <a:lnTo>
                    <a:pt x="6754" y="72928"/>
                  </a:lnTo>
                  <a:cubicBezTo>
                    <a:pt x="6754" y="73087"/>
                    <a:pt x="6709" y="73314"/>
                    <a:pt x="6845" y="73360"/>
                  </a:cubicBezTo>
                  <a:close/>
                  <a:moveTo>
                    <a:pt x="8050" y="71313"/>
                  </a:moveTo>
                  <a:cubicBezTo>
                    <a:pt x="8141" y="71063"/>
                    <a:pt x="8437" y="70517"/>
                    <a:pt x="8164" y="70221"/>
                  </a:cubicBezTo>
                  <a:cubicBezTo>
                    <a:pt x="8096" y="70494"/>
                    <a:pt x="7891" y="71131"/>
                    <a:pt x="8050" y="71313"/>
                  </a:cubicBezTo>
                  <a:close/>
                  <a:moveTo>
                    <a:pt x="8983" y="71222"/>
                  </a:moveTo>
                  <a:cubicBezTo>
                    <a:pt x="9119" y="71017"/>
                    <a:pt x="8960" y="71086"/>
                    <a:pt x="8983" y="70790"/>
                  </a:cubicBezTo>
                  <a:cubicBezTo>
                    <a:pt x="8619" y="70699"/>
                    <a:pt x="8619" y="71290"/>
                    <a:pt x="8983" y="71222"/>
                  </a:cubicBezTo>
                  <a:close/>
                  <a:moveTo>
                    <a:pt x="8369" y="68812"/>
                  </a:moveTo>
                  <a:cubicBezTo>
                    <a:pt x="8323" y="68607"/>
                    <a:pt x="8483" y="68175"/>
                    <a:pt x="8278" y="68152"/>
                  </a:cubicBezTo>
                  <a:cubicBezTo>
                    <a:pt x="8164" y="68289"/>
                    <a:pt x="8119" y="68789"/>
                    <a:pt x="8369" y="68812"/>
                  </a:cubicBezTo>
                  <a:close/>
                  <a:moveTo>
                    <a:pt x="7573" y="67584"/>
                  </a:moveTo>
                  <a:cubicBezTo>
                    <a:pt x="7687" y="67584"/>
                    <a:pt x="7755" y="67538"/>
                    <a:pt x="7846" y="67470"/>
                  </a:cubicBezTo>
                  <a:cubicBezTo>
                    <a:pt x="7869" y="67197"/>
                    <a:pt x="7709" y="67129"/>
                    <a:pt x="7573" y="67038"/>
                  </a:cubicBezTo>
                  <a:cubicBezTo>
                    <a:pt x="7459" y="67174"/>
                    <a:pt x="7437" y="67447"/>
                    <a:pt x="7573" y="67584"/>
                  </a:cubicBezTo>
                  <a:close/>
                  <a:moveTo>
                    <a:pt x="7800" y="64627"/>
                  </a:moveTo>
                  <a:cubicBezTo>
                    <a:pt x="7891" y="64059"/>
                    <a:pt x="7641" y="64377"/>
                    <a:pt x="7618" y="64195"/>
                  </a:cubicBezTo>
                  <a:cubicBezTo>
                    <a:pt x="7550" y="63741"/>
                    <a:pt x="7846" y="63240"/>
                    <a:pt x="7732" y="62876"/>
                  </a:cubicBezTo>
                  <a:cubicBezTo>
                    <a:pt x="7709" y="63058"/>
                    <a:pt x="7505" y="62990"/>
                    <a:pt x="7368" y="62990"/>
                  </a:cubicBezTo>
                  <a:cubicBezTo>
                    <a:pt x="7618" y="63490"/>
                    <a:pt x="7414" y="63877"/>
                    <a:pt x="7414" y="64627"/>
                  </a:cubicBezTo>
                  <a:close/>
                  <a:moveTo>
                    <a:pt x="8141" y="62922"/>
                  </a:moveTo>
                  <a:cubicBezTo>
                    <a:pt x="8141" y="62967"/>
                    <a:pt x="8119" y="63013"/>
                    <a:pt x="8096" y="63104"/>
                  </a:cubicBezTo>
                  <a:cubicBezTo>
                    <a:pt x="8050" y="63240"/>
                    <a:pt x="7914" y="63195"/>
                    <a:pt x="7891" y="63445"/>
                  </a:cubicBezTo>
                  <a:cubicBezTo>
                    <a:pt x="7891" y="63513"/>
                    <a:pt x="7846" y="63854"/>
                    <a:pt x="8073" y="63877"/>
                  </a:cubicBezTo>
                  <a:cubicBezTo>
                    <a:pt x="8141" y="63695"/>
                    <a:pt x="7982" y="63240"/>
                    <a:pt x="8187" y="63218"/>
                  </a:cubicBezTo>
                  <a:cubicBezTo>
                    <a:pt x="8096" y="63741"/>
                    <a:pt x="8392" y="63536"/>
                    <a:pt x="8437" y="63672"/>
                  </a:cubicBezTo>
                  <a:cubicBezTo>
                    <a:pt x="8346" y="63786"/>
                    <a:pt x="8346" y="64059"/>
                    <a:pt x="8346" y="64332"/>
                  </a:cubicBezTo>
                  <a:cubicBezTo>
                    <a:pt x="8755" y="64264"/>
                    <a:pt x="8551" y="63468"/>
                    <a:pt x="8733" y="63127"/>
                  </a:cubicBezTo>
                  <a:cubicBezTo>
                    <a:pt x="8824" y="63127"/>
                    <a:pt x="8846" y="63218"/>
                    <a:pt x="8915" y="63240"/>
                  </a:cubicBezTo>
                  <a:cubicBezTo>
                    <a:pt x="8983" y="62899"/>
                    <a:pt x="8983" y="63036"/>
                    <a:pt x="8915" y="62695"/>
                  </a:cubicBezTo>
                  <a:cubicBezTo>
                    <a:pt x="8574" y="62535"/>
                    <a:pt x="8892" y="63172"/>
                    <a:pt x="8551" y="63013"/>
                  </a:cubicBezTo>
                  <a:lnTo>
                    <a:pt x="8551" y="62467"/>
                  </a:lnTo>
                  <a:cubicBezTo>
                    <a:pt x="8164" y="62353"/>
                    <a:pt x="8505" y="62967"/>
                    <a:pt x="8278" y="63013"/>
                  </a:cubicBezTo>
                  <a:cubicBezTo>
                    <a:pt x="8164" y="63036"/>
                    <a:pt x="8141" y="62967"/>
                    <a:pt x="8141" y="62922"/>
                  </a:cubicBezTo>
                  <a:cubicBezTo>
                    <a:pt x="8187" y="62808"/>
                    <a:pt x="8141" y="62854"/>
                    <a:pt x="8141" y="62922"/>
                  </a:cubicBezTo>
                  <a:close/>
                  <a:moveTo>
                    <a:pt x="7732" y="62558"/>
                  </a:moveTo>
                  <a:cubicBezTo>
                    <a:pt x="7891" y="62353"/>
                    <a:pt x="7800" y="61830"/>
                    <a:pt x="7846" y="61467"/>
                  </a:cubicBezTo>
                  <a:cubicBezTo>
                    <a:pt x="7300" y="61535"/>
                    <a:pt x="7527" y="62240"/>
                    <a:pt x="7732" y="62558"/>
                  </a:cubicBezTo>
                  <a:close/>
                  <a:moveTo>
                    <a:pt x="8483" y="61580"/>
                  </a:moveTo>
                  <a:cubicBezTo>
                    <a:pt x="8528" y="61398"/>
                    <a:pt x="8528" y="61148"/>
                    <a:pt x="8664" y="61057"/>
                  </a:cubicBezTo>
                  <a:lnTo>
                    <a:pt x="8664" y="61808"/>
                  </a:lnTo>
                  <a:cubicBezTo>
                    <a:pt x="8755" y="61899"/>
                    <a:pt x="8892" y="61967"/>
                    <a:pt x="9119" y="61944"/>
                  </a:cubicBezTo>
                  <a:cubicBezTo>
                    <a:pt x="9233" y="61285"/>
                    <a:pt x="8846" y="61262"/>
                    <a:pt x="8846" y="60716"/>
                  </a:cubicBezTo>
                  <a:cubicBezTo>
                    <a:pt x="8664" y="60648"/>
                    <a:pt x="8687" y="60921"/>
                    <a:pt x="8574" y="60944"/>
                  </a:cubicBezTo>
                  <a:cubicBezTo>
                    <a:pt x="8596" y="60944"/>
                    <a:pt x="8460" y="60716"/>
                    <a:pt x="8392" y="60716"/>
                  </a:cubicBezTo>
                  <a:cubicBezTo>
                    <a:pt x="8437" y="60716"/>
                    <a:pt x="8323" y="60921"/>
                    <a:pt x="8301" y="60944"/>
                  </a:cubicBezTo>
                  <a:cubicBezTo>
                    <a:pt x="8210" y="60989"/>
                    <a:pt x="8096" y="60693"/>
                    <a:pt x="8119" y="61035"/>
                  </a:cubicBezTo>
                  <a:cubicBezTo>
                    <a:pt x="8574" y="60830"/>
                    <a:pt x="8255" y="61535"/>
                    <a:pt x="8483" y="61580"/>
                  </a:cubicBezTo>
                  <a:close/>
                  <a:moveTo>
                    <a:pt x="7755" y="60375"/>
                  </a:moveTo>
                  <a:cubicBezTo>
                    <a:pt x="8005" y="59966"/>
                    <a:pt x="8096" y="60170"/>
                    <a:pt x="7869" y="59829"/>
                  </a:cubicBezTo>
                  <a:cubicBezTo>
                    <a:pt x="8210" y="59943"/>
                    <a:pt x="8119" y="59556"/>
                    <a:pt x="8414" y="59625"/>
                  </a:cubicBezTo>
                  <a:cubicBezTo>
                    <a:pt x="8505" y="59397"/>
                    <a:pt x="8119" y="59193"/>
                    <a:pt x="8141" y="59397"/>
                  </a:cubicBezTo>
                  <a:cubicBezTo>
                    <a:pt x="8232" y="59397"/>
                    <a:pt x="8255" y="59602"/>
                    <a:pt x="8141" y="59625"/>
                  </a:cubicBezTo>
                  <a:lnTo>
                    <a:pt x="7960" y="59602"/>
                  </a:lnTo>
                  <a:cubicBezTo>
                    <a:pt x="7914" y="59375"/>
                    <a:pt x="8073" y="58897"/>
                    <a:pt x="7869" y="58851"/>
                  </a:cubicBezTo>
                  <a:cubicBezTo>
                    <a:pt x="7687" y="59056"/>
                    <a:pt x="7823" y="59352"/>
                    <a:pt x="7869" y="59602"/>
                  </a:cubicBezTo>
                  <a:cubicBezTo>
                    <a:pt x="7527" y="59898"/>
                    <a:pt x="7687" y="60261"/>
                    <a:pt x="7573" y="60693"/>
                  </a:cubicBezTo>
                  <a:cubicBezTo>
                    <a:pt x="7823" y="60784"/>
                    <a:pt x="7687" y="60512"/>
                    <a:pt x="7755" y="60375"/>
                  </a:cubicBezTo>
                  <a:close/>
                  <a:moveTo>
                    <a:pt x="7209" y="60466"/>
                  </a:moveTo>
                  <a:cubicBezTo>
                    <a:pt x="7141" y="60170"/>
                    <a:pt x="7391" y="60261"/>
                    <a:pt x="7391" y="60034"/>
                  </a:cubicBezTo>
                  <a:cubicBezTo>
                    <a:pt x="7277" y="59784"/>
                    <a:pt x="7186" y="60170"/>
                    <a:pt x="7118" y="59920"/>
                  </a:cubicBezTo>
                  <a:cubicBezTo>
                    <a:pt x="7277" y="59875"/>
                    <a:pt x="7118" y="59784"/>
                    <a:pt x="7141" y="59602"/>
                  </a:cubicBezTo>
                  <a:cubicBezTo>
                    <a:pt x="7437" y="59534"/>
                    <a:pt x="7414" y="59807"/>
                    <a:pt x="7596" y="59602"/>
                  </a:cubicBezTo>
                  <a:cubicBezTo>
                    <a:pt x="7573" y="59443"/>
                    <a:pt x="7641" y="59193"/>
                    <a:pt x="7505" y="59170"/>
                  </a:cubicBezTo>
                  <a:cubicBezTo>
                    <a:pt x="7505" y="59215"/>
                    <a:pt x="7437" y="59284"/>
                    <a:pt x="7414" y="59170"/>
                  </a:cubicBezTo>
                  <a:cubicBezTo>
                    <a:pt x="7300" y="58601"/>
                    <a:pt x="7709" y="58692"/>
                    <a:pt x="7800" y="58397"/>
                  </a:cubicBezTo>
                  <a:cubicBezTo>
                    <a:pt x="7437" y="58442"/>
                    <a:pt x="7277" y="58192"/>
                    <a:pt x="6868" y="58283"/>
                  </a:cubicBezTo>
                  <a:cubicBezTo>
                    <a:pt x="6982" y="58738"/>
                    <a:pt x="6868" y="58806"/>
                    <a:pt x="6777" y="59261"/>
                  </a:cubicBezTo>
                  <a:cubicBezTo>
                    <a:pt x="6891" y="59284"/>
                    <a:pt x="6982" y="59306"/>
                    <a:pt x="6959" y="59488"/>
                  </a:cubicBezTo>
                  <a:cubicBezTo>
                    <a:pt x="6959" y="59829"/>
                    <a:pt x="6663" y="59784"/>
                    <a:pt x="6754" y="60239"/>
                  </a:cubicBezTo>
                  <a:cubicBezTo>
                    <a:pt x="6936" y="60284"/>
                    <a:pt x="6913" y="60557"/>
                    <a:pt x="7209" y="60466"/>
                  </a:cubicBezTo>
                  <a:close/>
                  <a:moveTo>
                    <a:pt x="8528" y="58851"/>
                  </a:moveTo>
                  <a:lnTo>
                    <a:pt x="8983" y="58874"/>
                  </a:lnTo>
                  <a:cubicBezTo>
                    <a:pt x="9097" y="58874"/>
                    <a:pt x="9028" y="59647"/>
                    <a:pt x="9165" y="59306"/>
                  </a:cubicBezTo>
                  <a:cubicBezTo>
                    <a:pt x="9142" y="58897"/>
                    <a:pt x="9165" y="58510"/>
                    <a:pt x="9256" y="58215"/>
                  </a:cubicBezTo>
                  <a:cubicBezTo>
                    <a:pt x="8824" y="58033"/>
                    <a:pt x="9119" y="58783"/>
                    <a:pt x="8710" y="58647"/>
                  </a:cubicBezTo>
                  <a:cubicBezTo>
                    <a:pt x="8733" y="58442"/>
                    <a:pt x="8596" y="58397"/>
                    <a:pt x="8619" y="58215"/>
                  </a:cubicBezTo>
                  <a:cubicBezTo>
                    <a:pt x="9097" y="58283"/>
                    <a:pt x="9460" y="57191"/>
                    <a:pt x="8915" y="57010"/>
                  </a:cubicBezTo>
                  <a:cubicBezTo>
                    <a:pt x="8892" y="57442"/>
                    <a:pt x="8846" y="57851"/>
                    <a:pt x="8801" y="57987"/>
                  </a:cubicBezTo>
                  <a:cubicBezTo>
                    <a:pt x="8346" y="58192"/>
                    <a:pt x="8574" y="57624"/>
                    <a:pt x="8255" y="57646"/>
                  </a:cubicBezTo>
                  <a:cubicBezTo>
                    <a:pt x="8255" y="58169"/>
                    <a:pt x="8596" y="58260"/>
                    <a:pt x="8528" y="58851"/>
                  </a:cubicBezTo>
                  <a:close/>
                  <a:moveTo>
                    <a:pt x="8642" y="57442"/>
                  </a:moveTo>
                  <a:cubicBezTo>
                    <a:pt x="8710" y="58556"/>
                    <a:pt x="8892" y="57010"/>
                    <a:pt x="8551" y="57010"/>
                  </a:cubicBezTo>
                  <a:cubicBezTo>
                    <a:pt x="8551" y="57214"/>
                    <a:pt x="8619" y="57237"/>
                    <a:pt x="8642" y="57442"/>
                  </a:cubicBezTo>
                  <a:close/>
                  <a:moveTo>
                    <a:pt x="7255" y="57737"/>
                  </a:moveTo>
                  <a:cubicBezTo>
                    <a:pt x="7368" y="57169"/>
                    <a:pt x="7118" y="57032"/>
                    <a:pt x="7095" y="56646"/>
                  </a:cubicBezTo>
                  <a:cubicBezTo>
                    <a:pt x="7323" y="56646"/>
                    <a:pt x="7323" y="56941"/>
                    <a:pt x="7437" y="57078"/>
                  </a:cubicBezTo>
                  <a:cubicBezTo>
                    <a:pt x="7687" y="56759"/>
                    <a:pt x="7277" y="56487"/>
                    <a:pt x="7095" y="56305"/>
                  </a:cubicBezTo>
                  <a:cubicBezTo>
                    <a:pt x="6959" y="56896"/>
                    <a:pt x="7164" y="57260"/>
                    <a:pt x="6800" y="57624"/>
                  </a:cubicBezTo>
                  <a:cubicBezTo>
                    <a:pt x="7050" y="57533"/>
                    <a:pt x="7027" y="57783"/>
                    <a:pt x="7255" y="57737"/>
                  </a:cubicBezTo>
                  <a:close/>
                  <a:moveTo>
                    <a:pt x="9006" y="56236"/>
                  </a:moveTo>
                  <a:cubicBezTo>
                    <a:pt x="9256" y="56282"/>
                    <a:pt x="9301" y="56077"/>
                    <a:pt x="9392" y="55918"/>
                  </a:cubicBezTo>
                  <a:cubicBezTo>
                    <a:pt x="9256" y="55895"/>
                    <a:pt x="9210" y="55759"/>
                    <a:pt x="9028" y="55804"/>
                  </a:cubicBezTo>
                  <a:close/>
                  <a:moveTo>
                    <a:pt x="7277" y="55873"/>
                  </a:moveTo>
                  <a:cubicBezTo>
                    <a:pt x="7300" y="55964"/>
                    <a:pt x="7277" y="56100"/>
                    <a:pt x="7368" y="56100"/>
                  </a:cubicBezTo>
                  <a:cubicBezTo>
                    <a:pt x="7459" y="55668"/>
                    <a:pt x="7118" y="55759"/>
                    <a:pt x="6913" y="55645"/>
                  </a:cubicBezTo>
                  <a:lnTo>
                    <a:pt x="6913" y="56100"/>
                  </a:lnTo>
                  <a:cubicBezTo>
                    <a:pt x="7164" y="56168"/>
                    <a:pt x="7095" y="55873"/>
                    <a:pt x="7277" y="55873"/>
                  </a:cubicBezTo>
                  <a:close/>
                  <a:moveTo>
                    <a:pt x="9051" y="59647"/>
                  </a:moveTo>
                  <a:cubicBezTo>
                    <a:pt x="9051" y="59898"/>
                    <a:pt x="8892" y="59966"/>
                    <a:pt x="8960" y="60284"/>
                  </a:cubicBezTo>
                  <a:cubicBezTo>
                    <a:pt x="9256" y="60443"/>
                    <a:pt x="9187" y="59647"/>
                    <a:pt x="9051" y="59647"/>
                  </a:cubicBezTo>
                  <a:close/>
                  <a:moveTo>
                    <a:pt x="9210" y="55600"/>
                  </a:moveTo>
                  <a:cubicBezTo>
                    <a:pt x="9392" y="55327"/>
                    <a:pt x="9278" y="54713"/>
                    <a:pt x="9324" y="54281"/>
                  </a:cubicBezTo>
                  <a:cubicBezTo>
                    <a:pt x="8960" y="54167"/>
                    <a:pt x="9278" y="54895"/>
                    <a:pt x="8937" y="54827"/>
                  </a:cubicBezTo>
                  <a:cubicBezTo>
                    <a:pt x="8937" y="54667"/>
                    <a:pt x="8710" y="54713"/>
                    <a:pt x="8755" y="54940"/>
                  </a:cubicBezTo>
                  <a:cubicBezTo>
                    <a:pt x="8892" y="54986"/>
                    <a:pt x="9233" y="54804"/>
                    <a:pt x="9210" y="55054"/>
                  </a:cubicBezTo>
                  <a:cubicBezTo>
                    <a:pt x="9006" y="55145"/>
                    <a:pt x="9006" y="55441"/>
                    <a:pt x="9210" y="55600"/>
                  </a:cubicBezTo>
                  <a:close/>
                  <a:moveTo>
                    <a:pt x="8392" y="55577"/>
                  </a:moveTo>
                  <a:cubicBezTo>
                    <a:pt x="8346" y="55304"/>
                    <a:pt x="8801" y="55077"/>
                    <a:pt x="8574" y="54917"/>
                  </a:cubicBezTo>
                  <a:cubicBezTo>
                    <a:pt x="8414" y="55054"/>
                    <a:pt x="8005" y="55441"/>
                    <a:pt x="8392" y="55577"/>
                  </a:cubicBezTo>
                  <a:close/>
                  <a:moveTo>
                    <a:pt x="7482" y="55122"/>
                  </a:moveTo>
                  <a:cubicBezTo>
                    <a:pt x="7527" y="54849"/>
                    <a:pt x="7846" y="54258"/>
                    <a:pt x="7482" y="54144"/>
                  </a:cubicBezTo>
                  <a:cubicBezTo>
                    <a:pt x="7437" y="54417"/>
                    <a:pt x="7186" y="55077"/>
                    <a:pt x="7482" y="55122"/>
                  </a:cubicBezTo>
                  <a:close/>
                  <a:moveTo>
                    <a:pt x="7209" y="53917"/>
                  </a:moveTo>
                  <a:cubicBezTo>
                    <a:pt x="7300" y="53599"/>
                    <a:pt x="7527" y="53462"/>
                    <a:pt x="7505" y="53053"/>
                  </a:cubicBezTo>
                  <a:cubicBezTo>
                    <a:pt x="7186" y="52985"/>
                    <a:pt x="7004" y="53667"/>
                    <a:pt x="7209" y="53917"/>
                  </a:cubicBezTo>
                  <a:close/>
                  <a:moveTo>
                    <a:pt x="8050" y="53485"/>
                  </a:moveTo>
                  <a:cubicBezTo>
                    <a:pt x="8346" y="53621"/>
                    <a:pt x="8392" y="52553"/>
                    <a:pt x="8255" y="52848"/>
                  </a:cubicBezTo>
                  <a:cubicBezTo>
                    <a:pt x="8346" y="53280"/>
                    <a:pt x="7937" y="53053"/>
                    <a:pt x="8050" y="53485"/>
                  </a:cubicBezTo>
                  <a:close/>
                  <a:moveTo>
                    <a:pt x="7141" y="52598"/>
                  </a:moveTo>
                  <a:cubicBezTo>
                    <a:pt x="7277" y="52257"/>
                    <a:pt x="6845" y="52507"/>
                    <a:pt x="6982" y="52166"/>
                  </a:cubicBezTo>
                  <a:cubicBezTo>
                    <a:pt x="6982" y="51984"/>
                    <a:pt x="7209" y="52075"/>
                    <a:pt x="7164" y="51825"/>
                  </a:cubicBezTo>
                  <a:cubicBezTo>
                    <a:pt x="7027" y="51825"/>
                    <a:pt x="6913" y="51825"/>
                    <a:pt x="6800" y="51825"/>
                  </a:cubicBezTo>
                  <a:cubicBezTo>
                    <a:pt x="6868" y="52234"/>
                    <a:pt x="6663" y="52348"/>
                    <a:pt x="6686" y="52689"/>
                  </a:cubicBezTo>
                  <a:cubicBezTo>
                    <a:pt x="6982" y="52757"/>
                    <a:pt x="6936" y="52325"/>
                    <a:pt x="7141" y="52598"/>
                  </a:cubicBezTo>
                  <a:close/>
                  <a:moveTo>
                    <a:pt x="7527" y="51734"/>
                  </a:moveTo>
                  <a:cubicBezTo>
                    <a:pt x="7459" y="51870"/>
                    <a:pt x="7277" y="52780"/>
                    <a:pt x="7414" y="52507"/>
                  </a:cubicBezTo>
                  <a:cubicBezTo>
                    <a:pt x="7596" y="52484"/>
                    <a:pt x="7755" y="51870"/>
                    <a:pt x="7527" y="51734"/>
                  </a:cubicBezTo>
                  <a:close/>
                  <a:moveTo>
                    <a:pt x="8710" y="52098"/>
                  </a:moveTo>
                  <a:cubicBezTo>
                    <a:pt x="8505" y="52189"/>
                    <a:pt x="7869" y="52280"/>
                    <a:pt x="8164" y="52621"/>
                  </a:cubicBezTo>
                  <a:cubicBezTo>
                    <a:pt x="8187" y="52439"/>
                    <a:pt x="8323" y="52371"/>
                    <a:pt x="8528" y="52416"/>
                  </a:cubicBezTo>
                  <a:cubicBezTo>
                    <a:pt x="8551" y="52598"/>
                    <a:pt x="8414" y="52962"/>
                    <a:pt x="8710" y="52848"/>
                  </a:cubicBezTo>
                  <a:cubicBezTo>
                    <a:pt x="8664" y="52484"/>
                    <a:pt x="8755" y="52234"/>
                    <a:pt x="8801" y="51984"/>
                  </a:cubicBezTo>
                  <a:cubicBezTo>
                    <a:pt x="8824" y="51825"/>
                    <a:pt x="8824" y="51188"/>
                    <a:pt x="8710" y="51529"/>
                  </a:cubicBezTo>
                  <a:close/>
                  <a:moveTo>
                    <a:pt x="8164" y="51643"/>
                  </a:moveTo>
                  <a:cubicBezTo>
                    <a:pt x="8278" y="51507"/>
                    <a:pt x="8278" y="51256"/>
                    <a:pt x="8278" y="50983"/>
                  </a:cubicBezTo>
                  <a:cubicBezTo>
                    <a:pt x="7982" y="50847"/>
                    <a:pt x="8187" y="51347"/>
                    <a:pt x="7891" y="51188"/>
                  </a:cubicBezTo>
                  <a:cubicBezTo>
                    <a:pt x="7846" y="50870"/>
                    <a:pt x="8005" y="50802"/>
                    <a:pt x="8005" y="50551"/>
                  </a:cubicBezTo>
                  <a:cubicBezTo>
                    <a:pt x="7823" y="50347"/>
                    <a:pt x="7891" y="50551"/>
                    <a:pt x="7641" y="50529"/>
                  </a:cubicBezTo>
                  <a:cubicBezTo>
                    <a:pt x="7732" y="50870"/>
                    <a:pt x="7618" y="51416"/>
                    <a:pt x="7891" y="51529"/>
                  </a:cubicBezTo>
                  <a:cubicBezTo>
                    <a:pt x="7914" y="51006"/>
                    <a:pt x="8073" y="51597"/>
                    <a:pt x="8164" y="51643"/>
                  </a:cubicBezTo>
                  <a:close/>
                  <a:moveTo>
                    <a:pt x="8824" y="50347"/>
                  </a:moveTo>
                  <a:cubicBezTo>
                    <a:pt x="8937" y="50688"/>
                    <a:pt x="8528" y="50415"/>
                    <a:pt x="8642" y="50779"/>
                  </a:cubicBezTo>
                  <a:cubicBezTo>
                    <a:pt x="8687" y="50938"/>
                    <a:pt x="8937" y="50870"/>
                    <a:pt x="8824" y="51211"/>
                  </a:cubicBezTo>
                  <a:cubicBezTo>
                    <a:pt x="9119" y="51347"/>
                    <a:pt x="8892" y="50870"/>
                    <a:pt x="9187" y="51006"/>
                  </a:cubicBezTo>
                  <a:cubicBezTo>
                    <a:pt x="9210" y="51325"/>
                    <a:pt x="8824" y="51529"/>
                    <a:pt x="9187" y="51666"/>
                  </a:cubicBezTo>
                  <a:cubicBezTo>
                    <a:pt x="9165" y="51347"/>
                    <a:pt x="9392" y="51325"/>
                    <a:pt x="9369" y="51006"/>
                  </a:cubicBezTo>
                  <a:cubicBezTo>
                    <a:pt x="9233" y="50597"/>
                    <a:pt x="8960" y="50347"/>
                    <a:pt x="8937" y="49801"/>
                  </a:cubicBezTo>
                  <a:cubicBezTo>
                    <a:pt x="8824" y="49778"/>
                    <a:pt x="8664" y="49801"/>
                    <a:pt x="8664" y="49687"/>
                  </a:cubicBezTo>
                  <a:cubicBezTo>
                    <a:pt x="8551" y="49142"/>
                    <a:pt x="8551" y="49983"/>
                    <a:pt x="8755" y="50006"/>
                  </a:cubicBezTo>
                  <a:cubicBezTo>
                    <a:pt x="8755" y="50165"/>
                    <a:pt x="8369" y="50324"/>
                    <a:pt x="8642" y="50438"/>
                  </a:cubicBezTo>
                  <a:cubicBezTo>
                    <a:pt x="8664" y="50324"/>
                    <a:pt x="8801" y="50188"/>
                    <a:pt x="8824" y="50347"/>
                  </a:cubicBezTo>
                  <a:close/>
                  <a:moveTo>
                    <a:pt x="9028" y="49574"/>
                  </a:moveTo>
                  <a:cubicBezTo>
                    <a:pt x="9006" y="49392"/>
                    <a:pt x="9301" y="49051"/>
                    <a:pt x="9028" y="48914"/>
                  </a:cubicBezTo>
                  <a:cubicBezTo>
                    <a:pt x="9006" y="49005"/>
                    <a:pt x="8960" y="49051"/>
                    <a:pt x="8846" y="49028"/>
                  </a:cubicBezTo>
                  <a:cubicBezTo>
                    <a:pt x="8824" y="49301"/>
                    <a:pt x="8824" y="49551"/>
                    <a:pt x="9028" y="49574"/>
                  </a:cubicBezTo>
                  <a:close/>
                  <a:moveTo>
                    <a:pt x="8574" y="48914"/>
                  </a:moveTo>
                  <a:cubicBezTo>
                    <a:pt x="8619" y="48437"/>
                    <a:pt x="8323" y="48778"/>
                    <a:pt x="8301" y="48573"/>
                  </a:cubicBezTo>
                  <a:cubicBezTo>
                    <a:pt x="8301" y="48300"/>
                    <a:pt x="8369" y="47936"/>
                    <a:pt x="8141" y="47914"/>
                  </a:cubicBezTo>
                  <a:cubicBezTo>
                    <a:pt x="8050" y="48346"/>
                    <a:pt x="8278" y="48619"/>
                    <a:pt x="8119" y="48800"/>
                  </a:cubicBezTo>
                  <a:cubicBezTo>
                    <a:pt x="8392" y="48709"/>
                    <a:pt x="8346" y="48960"/>
                    <a:pt x="8574" y="48914"/>
                  </a:cubicBezTo>
                  <a:close/>
                  <a:moveTo>
                    <a:pt x="7664" y="48232"/>
                  </a:moveTo>
                  <a:cubicBezTo>
                    <a:pt x="7755" y="48550"/>
                    <a:pt x="7550" y="48528"/>
                    <a:pt x="7573" y="48778"/>
                  </a:cubicBezTo>
                  <a:cubicBezTo>
                    <a:pt x="7982" y="48982"/>
                    <a:pt x="7914" y="48209"/>
                    <a:pt x="7664" y="48232"/>
                  </a:cubicBezTo>
                  <a:close/>
                  <a:moveTo>
                    <a:pt x="9324" y="47732"/>
                  </a:moveTo>
                  <a:cubicBezTo>
                    <a:pt x="9278" y="47300"/>
                    <a:pt x="9119" y="46981"/>
                    <a:pt x="8983" y="46617"/>
                  </a:cubicBezTo>
                  <a:cubicBezTo>
                    <a:pt x="9142" y="46231"/>
                    <a:pt x="9187" y="45685"/>
                    <a:pt x="9187" y="45094"/>
                  </a:cubicBezTo>
                  <a:cubicBezTo>
                    <a:pt x="8983" y="45071"/>
                    <a:pt x="8824" y="45117"/>
                    <a:pt x="8733" y="45208"/>
                  </a:cubicBezTo>
                  <a:cubicBezTo>
                    <a:pt x="8824" y="45389"/>
                    <a:pt x="8733" y="45844"/>
                    <a:pt x="8892" y="45981"/>
                  </a:cubicBezTo>
                  <a:cubicBezTo>
                    <a:pt x="9051" y="45685"/>
                    <a:pt x="8801" y="45594"/>
                    <a:pt x="9006" y="45435"/>
                  </a:cubicBezTo>
                  <a:cubicBezTo>
                    <a:pt x="9210" y="45731"/>
                    <a:pt x="8983" y="46140"/>
                    <a:pt x="8801" y="46299"/>
                  </a:cubicBezTo>
                  <a:cubicBezTo>
                    <a:pt x="8664" y="45708"/>
                    <a:pt x="8437" y="46117"/>
                    <a:pt x="8255" y="45731"/>
                  </a:cubicBezTo>
                  <a:cubicBezTo>
                    <a:pt x="8232" y="45526"/>
                    <a:pt x="8369" y="45503"/>
                    <a:pt x="8369" y="45299"/>
                  </a:cubicBezTo>
                  <a:cubicBezTo>
                    <a:pt x="8096" y="45276"/>
                    <a:pt x="8141" y="45617"/>
                    <a:pt x="7891" y="45617"/>
                  </a:cubicBezTo>
                  <a:cubicBezTo>
                    <a:pt x="7846" y="45571"/>
                    <a:pt x="7778" y="45094"/>
                    <a:pt x="7709" y="45389"/>
                  </a:cubicBezTo>
                  <a:cubicBezTo>
                    <a:pt x="7800" y="45753"/>
                    <a:pt x="8210" y="45753"/>
                    <a:pt x="8164" y="46276"/>
                  </a:cubicBezTo>
                  <a:cubicBezTo>
                    <a:pt x="8574" y="46003"/>
                    <a:pt x="8596" y="46458"/>
                    <a:pt x="8619" y="46617"/>
                  </a:cubicBezTo>
                  <a:cubicBezTo>
                    <a:pt x="8619" y="46413"/>
                    <a:pt x="8960" y="46686"/>
                    <a:pt x="8983" y="46845"/>
                  </a:cubicBezTo>
                  <a:cubicBezTo>
                    <a:pt x="8505" y="46799"/>
                    <a:pt x="8755" y="47618"/>
                    <a:pt x="8414" y="47709"/>
                  </a:cubicBezTo>
                  <a:lnTo>
                    <a:pt x="8869" y="47709"/>
                  </a:lnTo>
                  <a:cubicBezTo>
                    <a:pt x="8869" y="47436"/>
                    <a:pt x="8824" y="47072"/>
                    <a:pt x="9074" y="47072"/>
                  </a:cubicBezTo>
                  <a:cubicBezTo>
                    <a:pt x="9097" y="47368"/>
                    <a:pt x="8915" y="47868"/>
                    <a:pt x="9324" y="47732"/>
                  </a:cubicBezTo>
                  <a:close/>
                  <a:moveTo>
                    <a:pt x="8073" y="46504"/>
                  </a:moveTo>
                  <a:cubicBezTo>
                    <a:pt x="7505" y="46595"/>
                    <a:pt x="8232" y="45594"/>
                    <a:pt x="7618" y="45935"/>
                  </a:cubicBezTo>
                  <a:cubicBezTo>
                    <a:pt x="7687" y="45571"/>
                    <a:pt x="7527" y="45480"/>
                    <a:pt x="7437" y="45276"/>
                  </a:cubicBezTo>
                  <a:cubicBezTo>
                    <a:pt x="7641" y="44912"/>
                    <a:pt x="7823" y="44571"/>
                    <a:pt x="7914" y="44093"/>
                  </a:cubicBezTo>
                  <a:lnTo>
                    <a:pt x="7550" y="44093"/>
                  </a:lnTo>
                  <a:cubicBezTo>
                    <a:pt x="7573" y="44571"/>
                    <a:pt x="7505" y="44844"/>
                    <a:pt x="7186" y="44616"/>
                  </a:cubicBezTo>
                  <a:cubicBezTo>
                    <a:pt x="7209" y="45208"/>
                    <a:pt x="7368" y="45617"/>
                    <a:pt x="7437" y="46163"/>
                  </a:cubicBezTo>
                  <a:cubicBezTo>
                    <a:pt x="7846" y="46026"/>
                    <a:pt x="7732" y="47186"/>
                    <a:pt x="8073" y="46504"/>
                  </a:cubicBezTo>
                  <a:close/>
                  <a:moveTo>
                    <a:pt x="8642" y="44002"/>
                  </a:moveTo>
                  <a:cubicBezTo>
                    <a:pt x="8551" y="44298"/>
                    <a:pt x="8073" y="44184"/>
                    <a:pt x="8187" y="44753"/>
                  </a:cubicBezTo>
                  <a:cubicBezTo>
                    <a:pt x="8392" y="44866"/>
                    <a:pt x="8369" y="44548"/>
                    <a:pt x="8551" y="44548"/>
                  </a:cubicBezTo>
                  <a:cubicBezTo>
                    <a:pt x="8596" y="44548"/>
                    <a:pt x="8664" y="44798"/>
                    <a:pt x="8824" y="44775"/>
                  </a:cubicBezTo>
                  <a:cubicBezTo>
                    <a:pt x="8915" y="44753"/>
                    <a:pt x="9051" y="44730"/>
                    <a:pt x="9006" y="44343"/>
                  </a:cubicBezTo>
                  <a:cubicBezTo>
                    <a:pt x="8505" y="44434"/>
                    <a:pt x="8824" y="44162"/>
                    <a:pt x="8642" y="44002"/>
                  </a:cubicBezTo>
                  <a:close/>
                  <a:moveTo>
                    <a:pt x="7277" y="43866"/>
                  </a:moveTo>
                  <a:cubicBezTo>
                    <a:pt x="7209" y="43502"/>
                    <a:pt x="7437" y="43525"/>
                    <a:pt x="7573" y="43434"/>
                  </a:cubicBezTo>
                  <a:cubicBezTo>
                    <a:pt x="7550" y="43229"/>
                    <a:pt x="7505" y="43070"/>
                    <a:pt x="7391" y="42979"/>
                  </a:cubicBezTo>
                  <a:cubicBezTo>
                    <a:pt x="7346" y="43411"/>
                    <a:pt x="7209" y="43457"/>
                    <a:pt x="7027" y="43206"/>
                  </a:cubicBezTo>
                  <a:cubicBezTo>
                    <a:pt x="7004" y="43479"/>
                    <a:pt x="7232" y="44002"/>
                    <a:pt x="7277" y="43866"/>
                  </a:cubicBezTo>
                  <a:close/>
                  <a:moveTo>
                    <a:pt x="6641" y="43843"/>
                  </a:moveTo>
                  <a:cubicBezTo>
                    <a:pt x="7004" y="43911"/>
                    <a:pt x="6754" y="43252"/>
                    <a:pt x="6845" y="42979"/>
                  </a:cubicBezTo>
                  <a:cubicBezTo>
                    <a:pt x="7141" y="43161"/>
                    <a:pt x="7186" y="42956"/>
                    <a:pt x="7209" y="42547"/>
                  </a:cubicBezTo>
                  <a:cubicBezTo>
                    <a:pt x="6618" y="42433"/>
                    <a:pt x="6572" y="43502"/>
                    <a:pt x="6641" y="43843"/>
                  </a:cubicBezTo>
                  <a:close/>
                  <a:moveTo>
                    <a:pt x="8301" y="43775"/>
                  </a:moveTo>
                  <a:cubicBezTo>
                    <a:pt x="8346" y="43775"/>
                    <a:pt x="8392" y="43798"/>
                    <a:pt x="8369" y="43889"/>
                  </a:cubicBezTo>
                  <a:cubicBezTo>
                    <a:pt x="8619" y="43911"/>
                    <a:pt x="8687" y="43729"/>
                    <a:pt x="8664" y="43457"/>
                  </a:cubicBezTo>
                  <a:cubicBezTo>
                    <a:pt x="8414" y="43411"/>
                    <a:pt x="8255" y="43479"/>
                    <a:pt x="8301" y="43775"/>
                  </a:cubicBezTo>
                  <a:close/>
                  <a:moveTo>
                    <a:pt x="4207" y="47845"/>
                  </a:moveTo>
                  <a:cubicBezTo>
                    <a:pt x="4207" y="47345"/>
                    <a:pt x="4640" y="46777"/>
                    <a:pt x="4207" y="46413"/>
                  </a:cubicBezTo>
                  <a:cubicBezTo>
                    <a:pt x="4344" y="46981"/>
                    <a:pt x="3957" y="47482"/>
                    <a:pt x="4207" y="47845"/>
                  </a:cubicBezTo>
                  <a:close/>
                  <a:moveTo>
                    <a:pt x="5208" y="47413"/>
                  </a:moveTo>
                  <a:cubicBezTo>
                    <a:pt x="5504" y="47072"/>
                    <a:pt x="4935" y="46572"/>
                    <a:pt x="5231" y="46208"/>
                  </a:cubicBezTo>
                  <a:cubicBezTo>
                    <a:pt x="4730" y="46390"/>
                    <a:pt x="5072" y="47072"/>
                    <a:pt x="5208" y="47413"/>
                  </a:cubicBezTo>
                  <a:close/>
                  <a:moveTo>
                    <a:pt x="5231" y="45890"/>
                  </a:moveTo>
                  <a:cubicBezTo>
                    <a:pt x="5185" y="45344"/>
                    <a:pt x="5617" y="44957"/>
                    <a:pt x="5344" y="44480"/>
                  </a:cubicBezTo>
                  <a:cubicBezTo>
                    <a:pt x="4867" y="44343"/>
                    <a:pt x="4958" y="44957"/>
                    <a:pt x="5163" y="45117"/>
                  </a:cubicBezTo>
                  <a:cubicBezTo>
                    <a:pt x="5185" y="45549"/>
                    <a:pt x="4958" y="45685"/>
                    <a:pt x="5231" y="45890"/>
                  </a:cubicBezTo>
                  <a:close/>
                  <a:moveTo>
                    <a:pt x="4253" y="44775"/>
                  </a:moveTo>
                  <a:cubicBezTo>
                    <a:pt x="4321" y="44685"/>
                    <a:pt x="4503" y="43934"/>
                    <a:pt x="4162" y="44002"/>
                  </a:cubicBezTo>
                  <a:cubicBezTo>
                    <a:pt x="3980" y="44093"/>
                    <a:pt x="4026" y="44821"/>
                    <a:pt x="4253" y="44775"/>
                  </a:cubicBezTo>
                  <a:close/>
                  <a:moveTo>
                    <a:pt x="5367" y="42502"/>
                  </a:moveTo>
                  <a:cubicBezTo>
                    <a:pt x="5390" y="42183"/>
                    <a:pt x="5367" y="41956"/>
                    <a:pt x="5208" y="41842"/>
                  </a:cubicBezTo>
                  <a:cubicBezTo>
                    <a:pt x="5367" y="42251"/>
                    <a:pt x="5185" y="42160"/>
                    <a:pt x="5094" y="42502"/>
                  </a:cubicBezTo>
                  <a:close/>
                  <a:moveTo>
                    <a:pt x="7118" y="42320"/>
                  </a:moveTo>
                  <a:cubicBezTo>
                    <a:pt x="7368" y="41978"/>
                    <a:pt x="7027" y="41637"/>
                    <a:pt x="7141" y="41114"/>
                  </a:cubicBezTo>
                  <a:cubicBezTo>
                    <a:pt x="7277" y="41092"/>
                    <a:pt x="7300" y="40955"/>
                    <a:pt x="7414" y="40910"/>
                  </a:cubicBezTo>
                  <a:cubicBezTo>
                    <a:pt x="7527" y="40910"/>
                    <a:pt x="7505" y="41092"/>
                    <a:pt x="7596" y="41137"/>
                  </a:cubicBezTo>
                  <a:cubicBezTo>
                    <a:pt x="7687" y="40864"/>
                    <a:pt x="8005" y="40887"/>
                    <a:pt x="7982" y="40478"/>
                  </a:cubicBezTo>
                  <a:cubicBezTo>
                    <a:pt x="7960" y="40250"/>
                    <a:pt x="7800" y="40182"/>
                    <a:pt x="7709" y="40046"/>
                  </a:cubicBezTo>
                  <a:cubicBezTo>
                    <a:pt x="7255" y="40068"/>
                    <a:pt x="6936" y="40273"/>
                    <a:pt x="6868" y="40796"/>
                  </a:cubicBezTo>
                  <a:cubicBezTo>
                    <a:pt x="7050" y="40864"/>
                    <a:pt x="6982" y="40637"/>
                    <a:pt x="7050" y="40569"/>
                  </a:cubicBezTo>
                  <a:cubicBezTo>
                    <a:pt x="7164" y="40455"/>
                    <a:pt x="7459" y="40250"/>
                    <a:pt x="7505" y="40478"/>
                  </a:cubicBezTo>
                  <a:cubicBezTo>
                    <a:pt x="7437" y="40751"/>
                    <a:pt x="7300" y="40932"/>
                    <a:pt x="6959" y="40910"/>
                  </a:cubicBezTo>
                  <a:cubicBezTo>
                    <a:pt x="6936" y="41455"/>
                    <a:pt x="6982" y="41956"/>
                    <a:pt x="7118" y="42320"/>
                  </a:cubicBezTo>
                  <a:close/>
                  <a:moveTo>
                    <a:pt x="8346" y="40273"/>
                  </a:moveTo>
                  <a:cubicBezTo>
                    <a:pt x="8460" y="40318"/>
                    <a:pt x="8505" y="40432"/>
                    <a:pt x="8710" y="40387"/>
                  </a:cubicBezTo>
                  <a:cubicBezTo>
                    <a:pt x="8710" y="40205"/>
                    <a:pt x="8733" y="40046"/>
                    <a:pt x="8801" y="39955"/>
                  </a:cubicBezTo>
                  <a:cubicBezTo>
                    <a:pt x="8551" y="39932"/>
                    <a:pt x="8301" y="39932"/>
                    <a:pt x="8346" y="40273"/>
                  </a:cubicBezTo>
                  <a:close/>
                  <a:moveTo>
                    <a:pt x="7346" y="39704"/>
                  </a:moveTo>
                  <a:cubicBezTo>
                    <a:pt x="7209" y="39682"/>
                    <a:pt x="7186" y="39523"/>
                    <a:pt x="7073" y="39477"/>
                  </a:cubicBezTo>
                  <a:cubicBezTo>
                    <a:pt x="7050" y="39636"/>
                    <a:pt x="6936" y="39682"/>
                    <a:pt x="6982" y="39909"/>
                  </a:cubicBezTo>
                  <a:cubicBezTo>
                    <a:pt x="7186" y="39955"/>
                    <a:pt x="7323" y="39886"/>
                    <a:pt x="7346" y="39704"/>
                  </a:cubicBezTo>
                  <a:close/>
                  <a:moveTo>
                    <a:pt x="7891" y="39614"/>
                  </a:moveTo>
                  <a:cubicBezTo>
                    <a:pt x="8164" y="39614"/>
                    <a:pt x="8414" y="40091"/>
                    <a:pt x="8437" y="39500"/>
                  </a:cubicBezTo>
                  <a:cubicBezTo>
                    <a:pt x="8096" y="39614"/>
                    <a:pt x="8164" y="39272"/>
                    <a:pt x="7982" y="39181"/>
                  </a:cubicBezTo>
                  <a:cubicBezTo>
                    <a:pt x="8005" y="39386"/>
                    <a:pt x="7891" y="39409"/>
                    <a:pt x="7891" y="39614"/>
                  </a:cubicBezTo>
                  <a:close/>
                  <a:moveTo>
                    <a:pt x="8323" y="41592"/>
                  </a:moveTo>
                  <a:cubicBezTo>
                    <a:pt x="8596" y="41819"/>
                    <a:pt x="8755" y="41706"/>
                    <a:pt x="8960" y="42138"/>
                  </a:cubicBezTo>
                  <a:cubicBezTo>
                    <a:pt x="8937" y="41751"/>
                    <a:pt x="8528" y="41092"/>
                    <a:pt x="8323" y="41592"/>
                  </a:cubicBezTo>
                  <a:close/>
                  <a:moveTo>
                    <a:pt x="7505" y="41797"/>
                  </a:moveTo>
                  <a:lnTo>
                    <a:pt x="7482" y="42115"/>
                  </a:lnTo>
                  <a:cubicBezTo>
                    <a:pt x="7778" y="42047"/>
                    <a:pt x="7823" y="42229"/>
                    <a:pt x="8028" y="42229"/>
                  </a:cubicBezTo>
                  <a:cubicBezTo>
                    <a:pt x="8073" y="41842"/>
                    <a:pt x="7709" y="41888"/>
                    <a:pt x="7505" y="41797"/>
                  </a:cubicBezTo>
                  <a:close/>
                  <a:moveTo>
                    <a:pt x="7755" y="36657"/>
                  </a:moveTo>
                  <a:cubicBezTo>
                    <a:pt x="7641" y="36407"/>
                    <a:pt x="7687" y="35952"/>
                    <a:pt x="7300" y="35998"/>
                  </a:cubicBezTo>
                  <a:cubicBezTo>
                    <a:pt x="7232" y="36339"/>
                    <a:pt x="7550" y="36225"/>
                    <a:pt x="7573" y="36430"/>
                  </a:cubicBezTo>
                  <a:cubicBezTo>
                    <a:pt x="7346" y="36407"/>
                    <a:pt x="7141" y="36407"/>
                    <a:pt x="7118" y="36635"/>
                  </a:cubicBezTo>
                  <a:cubicBezTo>
                    <a:pt x="7323" y="36635"/>
                    <a:pt x="7550" y="36657"/>
                    <a:pt x="7755" y="36657"/>
                  </a:cubicBezTo>
                  <a:close/>
                  <a:moveTo>
                    <a:pt x="11552" y="88664"/>
                  </a:moveTo>
                  <a:cubicBezTo>
                    <a:pt x="11598" y="88345"/>
                    <a:pt x="12075" y="88573"/>
                    <a:pt x="11916" y="88004"/>
                  </a:cubicBezTo>
                  <a:cubicBezTo>
                    <a:pt x="11643" y="87868"/>
                    <a:pt x="11712" y="88186"/>
                    <a:pt x="11552" y="88209"/>
                  </a:cubicBezTo>
                  <a:cubicBezTo>
                    <a:pt x="11416" y="88141"/>
                    <a:pt x="11393" y="88732"/>
                    <a:pt x="11552" y="88664"/>
                  </a:cubicBezTo>
                  <a:close/>
                  <a:moveTo>
                    <a:pt x="11848" y="80363"/>
                  </a:moveTo>
                  <a:lnTo>
                    <a:pt x="11848" y="80682"/>
                  </a:lnTo>
                  <a:cubicBezTo>
                    <a:pt x="12121" y="80591"/>
                    <a:pt x="12485" y="80591"/>
                    <a:pt x="12417" y="80045"/>
                  </a:cubicBezTo>
                  <a:cubicBezTo>
                    <a:pt x="11985" y="79840"/>
                    <a:pt x="12280" y="80545"/>
                    <a:pt x="11848" y="80363"/>
                  </a:cubicBezTo>
                  <a:close/>
                  <a:moveTo>
                    <a:pt x="13053" y="80272"/>
                  </a:moveTo>
                  <a:cubicBezTo>
                    <a:pt x="12758" y="80295"/>
                    <a:pt x="12508" y="80341"/>
                    <a:pt x="12485" y="80705"/>
                  </a:cubicBezTo>
                  <a:lnTo>
                    <a:pt x="13053" y="80705"/>
                  </a:lnTo>
                  <a:close/>
                  <a:moveTo>
                    <a:pt x="12326" y="91733"/>
                  </a:moveTo>
                  <a:cubicBezTo>
                    <a:pt x="12530" y="91756"/>
                    <a:pt x="12667" y="91824"/>
                    <a:pt x="12780" y="91915"/>
                  </a:cubicBezTo>
                  <a:cubicBezTo>
                    <a:pt x="12826" y="91984"/>
                    <a:pt x="12871" y="92029"/>
                    <a:pt x="12894" y="92097"/>
                  </a:cubicBezTo>
                  <a:cubicBezTo>
                    <a:pt x="12917" y="92143"/>
                    <a:pt x="12940" y="92165"/>
                    <a:pt x="12940" y="92211"/>
                  </a:cubicBezTo>
                  <a:cubicBezTo>
                    <a:pt x="12962" y="92256"/>
                    <a:pt x="12962" y="92256"/>
                    <a:pt x="12962" y="92279"/>
                  </a:cubicBezTo>
                  <a:cubicBezTo>
                    <a:pt x="13031" y="92370"/>
                    <a:pt x="12940" y="92507"/>
                    <a:pt x="12758" y="92666"/>
                  </a:cubicBezTo>
                  <a:cubicBezTo>
                    <a:pt x="12780" y="92734"/>
                    <a:pt x="12917" y="92643"/>
                    <a:pt x="12940" y="92598"/>
                  </a:cubicBezTo>
                  <a:cubicBezTo>
                    <a:pt x="13235" y="92666"/>
                    <a:pt x="12803" y="92870"/>
                    <a:pt x="12758" y="93007"/>
                  </a:cubicBezTo>
                  <a:cubicBezTo>
                    <a:pt x="12735" y="93052"/>
                    <a:pt x="12849" y="92984"/>
                    <a:pt x="12849" y="92984"/>
                  </a:cubicBezTo>
                  <a:cubicBezTo>
                    <a:pt x="12940" y="93052"/>
                    <a:pt x="12917" y="93302"/>
                    <a:pt x="12735" y="93462"/>
                  </a:cubicBezTo>
                  <a:cubicBezTo>
                    <a:pt x="12871" y="93484"/>
                    <a:pt x="12735" y="93689"/>
                    <a:pt x="13076" y="93507"/>
                  </a:cubicBezTo>
                  <a:cubicBezTo>
                    <a:pt x="12803" y="93803"/>
                    <a:pt x="12940" y="93916"/>
                    <a:pt x="12962" y="94098"/>
                  </a:cubicBezTo>
                  <a:cubicBezTo>
                    <a:pt x="12849" y="94280"/>
                    <a:pt x="12508" y="94508"/>
                    <a:pt x="12508" y="94690"/>
                  </a:cubicBezTo>
                  <a:cubicBezTo>
                    <a:pt x="12689" y="94644"/>
                    <a:pt x="12712" y="94303"/>
                    <a:pt x="13053" y="94189"/>
                  </a:cubicBezTo>
                  <a:cubicBezTo>
                    <a:pt x="13076" y="94258"/>
                    <a:pt x="13031" y="94326"/>
                    <a:pt x="12871" y="94462"/>
                  </a:cubicBezTo>
                  <a:cubicBezTo>
                    <a:pt x="12917" y="94690"/>
                    <a:pt x="12735" y="95213"/>
                    <a:pt x="12917" y="95235"/>
                  </a:cubicBezTo>
                  <a:cubicBezTo>
                    <a:pt x="12940" y="95304"/>
                    <a:pt x="12849" y="95440"/>
                    <a:pt x="12644" y="95645"/>
                  </a:cubicBezTo>
                  <a:cubicBezTo>
                    <a:pt x="12803" y="95508"/>
                    <a:pt x="12894" y="95485"/>
                    <a:pt x="12917" y="95554"/>
                  </a:cubicBezTo>
                  <a:cubicBezTo>
                    <a:pt x="12917" y="95576"/>
                    <a:pt x="12917" y="95622"/>
                    <a:pt x="12894" y="95713"/>
                  </a:cubicBezTo>
                  <a:cubicBezTo>
                    <a:pt x="12894" y="95736"/>
                    <a:pt x="12871" y="95781"/>
                    <a:pt x="12871" y="95827"/>
                  </a:cubicBezTo>
                  <a:cubicBezTo>
                    <a:pt x="12849" y="95872"/>
                    <a:pt x="12871" y="95872"/>
                    <a:pt x="12871" y="95895"/>
                  </a:cubicBezTo>
                  <a:cubicBezTo>
                    <a:pt x="13144" y="95599"/>
                    <a:pt x="13235" y="95667"/>
                    <a:pt x="13417" y="95531"/>
                  </a:cubicBezTo>
                  <a:cubicBezTo>
                    <a:pt x="13281" y="95758"/>
                    <a:pt x="13212" y="95758"/>
                    <a:pt x="13144" y="95758"/>
                  </a:cubicBezTo>
                  <a:cubicBezTo>
                    <a:pt x="13008" y="96099"/>
                    <a:pt x="13485" y="95576"/>
                    <a:pt x="13417" y="95849"/>
                  </a:cubicBezTo>
                  <a:cubicBezTo>
                    <a:pt x="13485" y="95827"/>
                    <a:pt x="13508" y="95736"/>
                    <a:pt x="13485" y="95736"/>
                  </a:cubicBezTo>
                  <a:cubicBezTo>
                    <a:pt x="13804" y="95304"/>
                    <a:pt x="13508" y="95804"/>
                    <a:pt x="13531" y="95827"/>
                  </a:cubicBezTo>
                  <a:cubicBezTo>
                    <a:pt x="13531" y="95827"/>
                    <a:pt x="13713" y="95804"/>
                    <a:pt x="13735" y="95804"/>
                  </a:cubicBezTo>
                  <a:cubicBezTo>
                    <a:pt x="13781" y="95827"/>
                    <a:pt x="13872" y="95758"/>
                    <a:pt x="13940" y="95781"/>
                  </a:cubicBezTo>
                  <a:cubicBezTo>
                    <a:pt x="13963" y="95804"/>
                    <a:pt x="13940" y="95986"/>
                    <a:pt x="13940" y="95986"/>
                  </a:cubicBezTo>
                  <a:cubicBezTo>
                    <a:pt x="14008" y="95986"/>
                    <a:pt x="14190" y="95690"/>
                    <a:pt x="14258" y="95645"/>
                  </a:cubicBezTo>
                  <a:cubicBezTo>
                    <a:pt x="14349" y="95576"/>
                    <a:pt x="14281" y="95736"/>
                    <a:pt x="14327" y="95736"/>
                  </a:cubicBezTo>
                  <a:cubicBezTo>
                    <a:pt x="14372" y="95713"/>
                    <a:pt x="14418" y="95599"/>
                    <a:pt x="14440" y="95599"/>
                  </a:cubicBezTo>
                  <a:cubicBezTo>
                    <a:pt x="14577" y="95622"/>
                    <a:pt x="14622" y="95804"/>
                    <a:pt x="14782" y="95645"/>
                  </a:cubicBezTo>
                  <a:cubicBezTo>
                    <a:pt x="14782" y="95622"/>
                    <a:pt x="14736" y="95531"/>
                    <a:pt x="14713" y="95554"/>
                  </a:cubicBezTo>
                  <a:cubicBezTo>
                    <a:pt x="14918" y="95372"/>
                    <a:pt x="15032" y="95554"/>
                    <a:pt x="15214" y="95554"/>
                  </a:cubicBezTo>
                  <a:cubicBezTo>
                    <a:pt x="15282" y="95554"/>
                    <a:pt x="15350" y="95417"/>
                    <a:pt x="15418" y="95395"/>
                  </a:cubicBezTo>
                  <a:cubicBezTo>
                    <a:pt x="15441" y="95395"/>
                    <a:pt x="15509" y="95508"/>
                    <a:pt x="15577" y="95463"/>
                  </a:cubicBezTo>
                  <a:cubicBezTo>
                    <a:pt x="15646" y="95440"/>
                    <a:pt x="15600" y="95326"/>
                    <a:pt x="15623" y="95258"/>
                  </a:cubicBezTo>
                  <a:cubicBezTo>
                    <a:pt x="15691" y="95144"/>
                    <a:pt x="15828" y="95304"/>
                    <a:pt x="15896" y="95190"/>
                  </a:cubicBezTo>
                  <a:cubicBezTo>
                    <a:pt x="15896" y="95349"/>
                    <a:pt x="15828" y="95417"/>
                    <a:pt x="15737" y="95417"/>
                  </a:cubicBezTo>
                  <a:cubicBezTo>
                    <a:pt x="15919" y="95531"/>
                    <a:pt x="15691" y="95804"/>
                    <a:pt x="15782" y="95986"/>
                  </a:cubicBezTo>
                  <a:cubicBezTo>
                    <a:pt x="15828" y="95963"/>
                    <a:pt x="15828" y="95872"/>
                    <a:pt x="15873" y="95872"/>
                  </a:cubicBezTo>
                  <a:cubicBezTo>
                    <a:pt x="16009" y="95758"/>
                    <a:pt x="15828" y="95667"/>
                    <a:pt x="15873" y="95485"/>
                  </a:cubicBezTo>
                  <a:cubicBezTo>
                    <a:pt x="15896" y="95326"/>
                    <a:pt x="15964" y="95508"/>
                    <a:pt x="16032" y="95440"/>
                  </a:cubicBezTo>
                  <a:cubicBezTo>
                    <a:pt x="16055" y="95417"/>
                    <a:pt x="16123" y="95213"/>
                    <a:pt x="16146" y="95213"/>
                  </a:cubicBezTo>
                  <a:cubicBezTo>
                    <a:pt x="16146" y="95213"/>
                    <a:pt x="16373" y="95463"/>
                    <a:pt x="16282" y="95076"/>
                  </a:cubicBezTo>
                  <a:cubicBezTo>
                    <a:pt x="16351" y="95008"/>
                    <a:pt x="16373" y="95235"/>
                    <a:pt x="16442" y="95235"/>
                  </a:cubicBezTo>
                  <a:cubicBezTo>
                    <a:pt x="16510" y="95235"/>
                    <a:pt x="16487" y="95144"/>
                    <a:pt x="16464" y="95031"/>
                  </a:cubicBezTo>
                  <a:cubicBezTo>
                    <a:pt x="16555" y="95099"/>
                    <a:pt x="16646" y="95122"/>
                    <a:pt x="16714" y="95122"/>
                  </a:cubicBezTo>
                  <a:cubicBezTo>
                    <a:pt x="16737" y="95122"/>
                    <a:pt x="16783" y="95099"/>
                    <a:pt x="16828" y="95076"/>
                  </a:cubicBezTo>
                  <a:cubicBezTo>
                    <a:pt x="16874" y="95053"/>
                    <a:pt x="16919" y="95031"/>
                    <a:pt x="16942" y="95008"/>
                  </a:cubicBezTo>
                  <a:cubicBezTo>
                    <a:pt x="17033" y="94940"/>
                    <a:pt x="17124" y="94872"/>
                    <a:pt x="17192" y="94781"/>
                  </a:cubicBezTo>
                  <a:cubicBezTo>
                    <a:pt x="17465" y="94781"/>
                    <a:pt x="17692" y="94849"/>
                    <a:pt x="18011" y="94758"/>
                  </a:cubicBezTo>
                  <a:cubicBezTo>
                    <a:pt x="17988" y="94599"/>
                    <a:pt x="17897" y="94621"/>
                    <a:pt x="17783" y="94644"/>
                  </a:cubicBezTo>
                  <a:cubicBezTo>
                    <a:pt x="17874" y="94462"/>
                    <a:pt x="18124" y="94553"/>
                    <a:pt x="18374" y="94303"/>
                  </a:cubicBezTo>
                  <a:cubicBezTo>
                    <a:pt x="18534" y="94235"/>
                    <a:pt x="18306" y="94007"/>
                    <a:pt x="18420" y="93894"/>
                  </a:cubicBezTo>
                  <a:cubicBezTo>
                    <a:pt x="18738" y="93916"/>
                    <a:pt x="18716" y="93530"/>
                    <a:pt x="18829" y="93416"/>
                  </a:cubicBezTo>
                  <a:cubicBezTo>
                    <a:pt x="18897" y="93371"/>
                    <a:pt x="19148" y="93325"/>
                    <a:pt x="19284" y="93234"/>
                  </a:cubicBezTo>
                  <a:cubicBezTo>
                    <a:pt x="19557" y="93007"/>
                    <a:pt x="20012" y="92802"/>
                    <a:pt x="20512" y="92575"/>
                  </a:cubicBezTo>
                  <a:cubicBezTo>
                    <a:pt x="21012" y="92347"/>
                    <a:pt x="21558" y="92120"/>
                    <a:pt x="22036" y="91870"/>
                  </a:cubicBezTo>
                  <a:cubicBezTo>
                    <a:pt x="22217" y="91779"/>
                    <a:pt x="22399" y="91392"/>
                    <a:pt x="22672" y="91620"/>
                  </a:cubicBezTo>
                  <a:cubicBezTo>
                    <a:pt x="22877" y="91574"/>
                    <a:pt x="22695" y="91415"/>
                    <a:pt x="22831" y="91324"/>
                  </a:cubicBezTo>
                  <a:cubicBezTo>
                    <a:pt x="23809" y="90801"/>
                    <a:pt x="24423" y="90278"/>
                    <a:pt x="25242" y="90051"/>
                  </a:cubicBezTo>
                  <a:cubicBezTo>
                    <a:pt x="25083" y="90460"/>
                    <a:pt x="24537" y="90392"/>
                    <a:pt x="24310" y="90778"/>
                  </a:cubicBezTo>
                  <a:cubicBezTo>
                    <a:pt x="24355" y="91119"/>
                    <a:pt x="24696" y="90756"/>
                    <a:pt x="24901" y="90619"/>
                  </a:cubicBezTo>
                  <a:cubicBezTo>
                    <a:pt x="24992" y="90551"/>
                    <a:pt x="25196" y="90528"/>
                    <a:pt x="25196" y="90528"/>
                  </a:cubicBezTo>
                  <a:cubicBezTo>
                    <a:pt x="25378" y="90369"/>
                    <a:pt x="25356" y="90164"/>
                    <a:pt x="25492" y="90096"/>
                  </a:cubicBezTo>
                  <a:cubicBezTo>
                    <a:pt x="26038" y="90005"/>
                    <a:pt x="26606" y="89641"/>
                    <a:pt x="26652" y="89187"/>
                  </a:cubicBezTo>
                  <a:cubicBezTo>
                    <a:pt x="27425" y="88800"/>
                    <a:pt x="27811" y="88118"/>
                    <a:pt x="28471" y="88050"/>
                  </a:cubicBezTo>
                  <a:cubicBezTo>
                    <a:pt x="28607" y="87731"/>
                    <a:pt x="28903" y="87458"/>
                    <a:pt x="29244" y="87208"/>
                  </a:cubicBezTo>
                  <a:cubicBezTo>
                    <a:pt x="29608" y="86958"/>
                    <a:pt x="29995" y="86731"/>
                    <a:pt x="30290" y="86526"/>
                  </a:cubicBezTo>
                  <a:cubicBezTo>
                    <a:pt x="30199" y="86094"/>
                    <a:pt x="30972" y="85798"/>
                    <a:pt x="31473" y="85321"/>
                  </a:cubicBezTo>
                  <a:cubicBezTo>
                    <a:pt x="31836" y="84957"/>
                    <a:pt x="32064" y="84479"/>
                    <a:pt x="32382" y="84161"/>
                  </a:cubicBezTo>
                  <a:cubicBezTo>
                    <a:pt x="32837" y="83729"/>
                    <a:pt x="33246" y="83274"/>
                    <a:pt x="33610" y="82888"/>
                  </a:cubicBezTo>
                  <a:cubicBezTo>
                    <a:pt x="33951" y="82478"/>
                    <a:pt x="34497" y="82205"/>
                    <a:pt x="34497" y="81728"/>
                  </a:cubicBezTo>
                  <a:cubicBezTo>
                    <a:pt x="34884" y="81705"/>
                    <a:pt x="34815" y="81364"/>
                    <a:pt x="34997" y="81114"/>
                  </a:cubicBezTo>
                  <a:cubicBezTo>
                    <a:pt x="35088" y="80977"/>
                    <a:pt x="35179" y="81046"/>
                    <a:pt x="35247" y="80932"/>
                  </a:cubicBezTo>
                  <a:cubicBezTo>
                    <a:pt x="35611" y="80523"/>
                    <a:pt x="35884" y="79886"/>
                    <a:pt x="36248" y="79363"/>
                  </a:cubicBezTo>
                  <a:cubicBezTo>
                    <a:pt x="36453" y="79067"/>
                    <a:pt x="36726" y="78885"/>
                    <a:pt x="36907" y="78612"/>
                  </a:cubicBezTo>
                  <a:cubicBezTo>
                    <a:pt x="37021" y="78453"/>
                    <a:pt x="36998" y="78226"/>
                    <a:pt x="37089" y="78021"/>
                  </a:cubicBezTo>
                  <a:cubicBezTo>
                    <a:pt x="37180" y="77839"/>
                    <a:pt x="37430" y="77726"/>
                    <a:pt x="37544" y="77521"/>
                  </a:cubicBezTo>
                  <a:cubicBezTo>
                    <a:pt x="37726" y="77225"/>
                    <a:pt x="37703" y="76839"/>
                    <a:pt x="37999" y="76634"/>
                  </a:cubicBezTo>
                  <a:cubicBezTo>
                    <a:pt x="38067" y="76566"/>
                    <a:pt x="37954" y="76520"/>
                    <a:pt x="37908" y="76452"/>
                  </a:cubicBezTo>
                  <a:cubicBezTo>
                    <a:pt x="38067" y="76293"/>
                    <a:pt x="38249" y="76157"/>
                    <a:pt x="38408" y="75838"/>
                  </a:cubicBezTo>
                  <a:cubicBezTo>
                    <a:pt x="38749" y="75702"/>
                    <a:pt x="39113" y="75725"/>
                    <a:pt x="39341" y="75156"/>
                  </a:cubicBezTo>
                  <a:cubicBezTo>
                    <a:pt x="39682" y="75111"/>
                    <a:pt x="39523" y="75725"/>
                    <a:pt x="39977" y="75861"/>
                  </a:cubicBezTo>
                  <a:cubicBezTo>
                    <a:pt x="40250" y="75884"/>
                    <a:pt x="40250" y="75406"/>
                    <a:pt x="40341" y="75270"/>
                  </a:cubicBezTo>
                  <a:cubicBezTo>
                    <a:pt x="40341" y="75088"/>
                    <a:pt x="40205" y="75224"/>
                    <a:pt x="40068" y="74997"/>
                  </a:cubicBezTo>
                  <a:cubicBezTo>
                    <a:pt x="40205" y="74633"/>
                    <a:pt x="40478" y="74974"/>
                    <a:pt x="40637" y="74724"/>
                  </a:cubicBezTo>
                  <a:cubicBezTo>
                    <a:pt x="40910" y="74451"/>
                    <a:pt x="40569" y="74360"/>
                    <a:pt x="40773" y="74110"/>
                  </a:cubicBezTo>
                  <a:cubicBezTo>
                    <a:pt x="40910" y="74201"/>
                    <a:pt x="41001" y="74087"/>
                    <a:pt x="41137" y="74201"/>
                  </a:cubicBezTo>
                  <a:cubicBezTo>
                    <a:pt x="41365" y="73928"/>
                    <a:pt x="41183" y="73792"/>
                    <a:pt x="41387" y="73519"/>
                  </a:cubicBezTo>
                  <a:cubicBezTo>
                    <a:pt x="41524" y="73564"/>
                    <a:pt x="41478" y="73678"/>
                    <a:pt x="41569" y="73746"/>
                  </a:cubicBezTo>
                  <a:cubicBezTo>
                    <a:pt x="41706" y="73382"/>
                    <a:pt x="41751" y="73041"/>
                    <a:pt x="42069" y="72973"/>
                  </a:cubicBezTo>
                  <a:cubicBezTo>
                    <a:pt x="42115" y="72859"/>
                    <a:pt x="42001" y="72882"/>
                    <a:pt x="42001" y="72928"/>
                  </a:cubicBezTo>
                  <a:cubicBezTo>
                    <a:pt x="42024" y="72609"/>
                    <a:pt x="42320" y="72018"/>
                    <a:pt x="42615" y="71859"/>
                  </a:cubicBezTo>
                  <a:cubicBezTo>
                    <a:pt x="42615" y="71654"/>
                    <a:pt x="42388" y="71677"/>
                    <a:pt x="42661" y="71540"/>
                  </a:cubicBezTo>
                  <a:cubicBezTo>
                    <a:pt x="42706" y="71267"/>
                    <a:pt x="42683" y="71040"/>
                    <a:pt x="42570" y="70835"/>
                  </a:cubicBezTo>
                  <a:cubicBezTo>
                    <a:pt x="42706" y="70744"/>
                    <a:pt x="42888" y="70835"/>
                    <a:pt x="43025" y="70699"/>
                  </a:cubicBezTo>
                  <a:cubicBezTo>
                    <a:pt x="43002" y="70608"/>
                    <a:pt x="43002" y="70517"/>
                    <a:pt x="43047" y="70381"/>
                  </a:cubicBezTo>
                  <a:cubicBezTo>
                    <a:pt x="42865" y="70290"/>
                    <a:pt x="42729" y="70449"/>
                    <a:pt x="42501" y="70267"/>
                  </a:cubicBezTo>
                  <a:cubicBezTo>
                    <a:pt x="42615" y="70017"/>
                    <a:pt x="42615" y="70176"/>
                    <a:pt x="42729" y="70244"/>
                  </a:cubicBezTo>
                  <a:cubicBezTo>
                    <a:pt x="42911" y="70017"/>
                    <a:pt x="42683" y="69949"/>
                    <a:pt x="42843" y="69744"/>
                  </a:cubicBezTo>
                  <a:cubicBezTo>
                    <a:pt x="42979" y="69539"/>
                    <a:pt x="43729" y="69539"/>
                    <a:pt x="43252" y="69153"/>
                  </a:cubicBezTo>
                  <a:cubicBezTo>
                    <a:pt x="43138" y="69130"/>
                    <a:pt x="43047" y="69380"/>
                    <a:pt x="43161" y="69426"/>
                  </a:cubicBezTo>
                  <a:cubicBezTo>
                    <a:pt x="43002" y="69562"/>
                    <a:pt x="42752" y="69380"/>
                    <a:pt x="42570" y="69403"/>
                  </a:cubicBezTo>
                  <a:cubicBezTo>
                    <a:pt x="42615" y="69175"/>
                    <a:pt x="42615" y="68948"/>
                    <a:pt x="42774" y="68630"/>
                  </a:cubicBezTo>
                  <a:cubicBezTo>
                    <a:pt x="42956" y="68743"/>
                    <a:pt x="42570" y="69130"/>
                    <a:pt x="42843" y="69198"/>
                  </a:cubicBezTo>
                  <a:cubicBezTo>
                    <a:pt x="43184" y="68925"/>
                    <a:pt x="43275" y="68129"/>
                    <a:pt x="43070" y="67879"/>
                  </a:cubicBezTo>
                  <a:cubicBezTo>
                    <a:pt x="43275" y="67606"/>
                    <a:pt x="43297" y="66970"/>
                    <a:pt x="43707" y="67152"/>
                  </a:cubicBezTo>
                  <a:cubicBezTo>
                    <a:pt x="43934" y="66833"/>
                    <a:pt x="43593" y="66810"/>
                    <a:pt x="43729" y="66538"/>
                  </a:cubicBezTo>
                  <a:cubicBezTo>
                    <a:pt x="43866" y="66378"/>
                    <a:pt x="43820" y="66629"/>
                    <a:pt x="43752" y="66742"/>
                  </a:cubicBezTo>
                  <a:cubicBezTo>
                    <a:pt x="44048" y="66810"/>
                    <a:pt x="44321" y="66265"/>
                    <a:pt x="44548" y="66697"/>
                  </a:cubicBezTo>
                  <a:cubicBezTo>
                    <a:pt x="44730" y="66606"/>
                    <a:pt x="44844" y="66174"/>
                    <a:pt x="44775" y="66015"/>
                  </a:cubicBezTo>
                  <a:cubicBezTo>
                    <a:pt x="44616" y="66060"/>
                    <a:pt x="44548" y="66287"/>
                    <a:pt x="44434" y="66447"/>
                  </a:cubicBezTo>
                  <a:cubicBezTo>
                    <a:pt x="44366" y="66242"/>
                    <a:pt x="43889" y="66424"/>
                    <a:pt x="44002" y="65992"/>
                  </a:cubicBezTo>
                  <a:cubicBezTo>
                    <a:pt x="44162" y="65537"/>
                    <a:pt x="44093" y="66128"/>
                    <a:pt x="44366" y="66106"/>
                  </a:cubicBezTo>
                  <a:cubicBezTo>
                    <a:pt x="44457" y="65764"/>
                    <a:pt x="44184" y="65583"/>
                    <a:pt x="44548" y="65514"/>
                  </a:cubicBezTo>
                  <a:cubicBezTo>
                    <a:pt x="44571" y="65219"/>
                    <a:pt x="44321" y="65560"/>
                    <a:pt x="44184" y="65401"/>
                  </a:cubicBezTo>
                  <a:cubicBezTo>
                    <a:pt x="44389" y="65264"/>
                    <a:pt x="44457" y="64787"/>
                    <a:pt x="44571" y="64468"/>
                  </a:cubicBezTo>
                  <a:cubicBezTo>
                    <a:pt x="44753" y="64309"/>
                    <a:pt x="44889" y="64741"/>
                    <a:pt x="45071" y="64400"/>
                  </a:cubicBezTo>
                  <a:cubicBezTo>
                    <a:pt x="45117" y="64241"/>
                    <a:pt x="45071" y="64127"/>
                    <a:pt x="44957" y="64059"/>
                  </a:cubicBezTo>
                  <a:cubicBezTo>
                    <a:pt x="44821" y="64036"/>
                    <a:pt x="44844" y="64332"/>
                    <a:pt x="44707" y="64286"/>
                  </a:cubicBezTo>
                  <a:cubicBezTo>
                    <a:pt x="44389" y="64309"/>
                    <a:pt x="44662" y="63945"/>
                    <a:pt x="44662" y="63763"/>
                  </a:cubicBezTo>
                  <a:cubicBezTo>
                    <a:pt x="44298" y="63763"/>
                    <a:pt x="44503" y="64127"/>
                    <a:pt x="44389" y="64423"/>
                  </a:cubicBezTo>
                  <a:cubicBezTo>
                    <a:pt x="43980" y="64127"/>
                    <a:pt x="44457" y="63718"/>
                    <a:pt x="44525" y="63195"/>
                  </a:cubicBezTo>
                  <a:cubicBezTo>
                    <a:pt x="44639" y="63263"/>
                    <a:pt x="44616" y="63422"/>
                    <a:pt x="44730" y="63468"/>
                  </a:cubicBezTo>
                  <a:cubicBezTo>
                    <a:pt x="44753" y="62786"/>
                    <a:pt x="45162" y="62922"/>
                    <a:pt x="45412" y="62695"/>
                  </a:cubicBezTo>
                  <a:cubicBezTo>
                    <a:pt x="45412" y="62626"/>
                    <a:pt x="45344" y="62581"/>
                    <a:pt x="45367" y="62490"/>
                  </a:cubicBezTo>
                  <a:cubicBezTo>
                    <a:pt x="45048" y="62558"/>
                    <a:pt x="44821" y="62786"/>
                    <a:pt x="44457" y="62763"/>
                  </a:cubicBezTo>
                  <a:cubicBezTo>
                    <a:pt x="44571" y="62581"/>
                    <a:pt x="44730" y="62422"/>
                    <a:pt x="44980" y="62490"/>
                  </a:cubicBezTo>
                  <a:cubicBezTo>
                    <a:pt x="45094" y="62194"/>
                    <a:pt x="44957" y="62058"/>
                    <a:pt x="44844" y="61944"/>
                  </a:cubicBezTo>
                  <a:cubicBezTo>
                    <a:pt x="44912" y="61830"/>
                    <a:pt x="45071" y="61808"/>
                    <a:pt x="45230" y="61830"/>
                  </a:cubicBezTo>
                  <a:cubicBezTo>
                    <a:pt x="45253" y="61489"/>
                    <a:pt x="45048" y="61671"/>
                    <a:pt x="45276" y="61216"/>
                  </a:cubicBezTo>
                  <a:cubicBezTo>
                    <a:pt x="45344" y="61080"/>
                    <a:pt x="45412" y="60830"/>
                    <a:pt x="45526" y="60853"/>
                  </a:cubicBezTo>
                  <a:cubicBezTo>
                    <a:pt x="45526" y="60489"/>
                    <a:pt x="45253" y="60853"/>
                    <a:pt x="45117" y="60557"/>
                  </a:cubicBezTo>
                  <a:lnTo>
                    <a:pt x="45071" y="60853"/>
                  </a:lnTo>
                  <a:cubicBezTo>
                    <a:pt x="44912" y="60739"/>
                    <a:pt x="45139" y="60148"/>
                    <a:pt x="45458" y="60330"/>
                  </a:cubicBezTo>
                  <a:cubicBezTo>
                    <a:pt x="45458" y="59875"/>
                    <a:pt x="45685" y="59761"/>
                    <a:pt x="45731" y="59352"/>
                  </a:cubicBezTo>
                  <a:cubicBezTo>
                    <a:pt x="45503" y="59556"/>
                    <a:pt x="45344" y="60375"/>
                    <a:pt x="45026" y="60034"/>
                  </a:cubicBezTo>
                  <a:cubicBezTo>
                    <a:pt x="45071" y="59761"/>
                    <a:pt x="45344" y="59852"/>
                    <a:pt x="45389" y="59602"/>
                  </a:cubicBezTo>
                  <a:cubicBezTo>
                    <a:pt x="45389" y="59511"/>
                    <a:pt x="45321" y="59488"/>
                    <a:pt x="45344" y="59397"/>
                  </a:cubicBezTo>
                  <a:cubicBezTo>
                    <a:pt x="45185" y="59352"/>
                    <a:pt x="45117" y="59465"/>
                    <a:pt x="44957" y="59420"/>
                  </a:cubicBezTo>
                  <a:cubicBezTo>
                    <a:pt x="44889" y="59625"/>
                    <a:pt x="44980" y="59693"/>
                    <a:pt x="44980" y="59829"/>
                  </a:cubicBezTo>
                  <a:cubicBezTo>
                    <a:pt x="44707" y="59966"/>
                    <a:pt x="44912" y="59193"/>
                    <a:pt x="45117" y="59056"/>
                  </a:cubicBezTo>
                  <a:cubicBezTo>
                    <a:pt x="45299" y="59056"/>
                    <a:pt x="45299" y="59193"/>
                    <a:pt x="45458" y="59215"/>
                  </a:cubicBezTo>
                  <a:cubicBezTo>
                    <a:pt x="45389" y="58806"/>
                    <a:pt x="45480" y="58147"/>
                    <a:pt x="45822" y="58033"/>
                  </a:cubicBezTo>
                  <a:cubicBezTo>
                    <a:pt x="45685" y="57828"/>
                    <a:pt x="45503" y="58078"/>
                    <a:pt x="45344" y="58169"/>
                  </a:cubicBezTo>
                  <a:cubicBezTo>
                    <a:pt x="45162" y="57601"/>
                    <a:pt x="45981" y="57214"/>
                    <a:pt x="45753" y="56509"/>
                  </a:cubicBezTo>
                  <a:cubicBezTo>
                    <a:pt x="45731" y="56191"/>
                    <a:pt x="46072" y="56418"/>
                    <a:pt x="45981" y="56032"/>
                  </a:cubicBezTo>
                  <a:cubicBezTo>
                    <a:pt x="46094" y="55713"/>
                    <a:pt x="45753" y="55804"/>
                    <a:pt x="45731" y="55600"/>
                  </a:cubicBezTo>
                  <a:cubicBezTo>
                    <a:pt x="45958" y="55145"/>
                    <a:pt x="45822" y="54827"/>
                    <a:pt x="46117" y="54508"/>
                  </a:cubicBezTo>
                  <a:cubicBezTo>
                    <a:pt x="46049" y="54417"/>
                    <a:pt x="45912" y="54394"/>
                    <a:pt x="45958" y="54213"/>
                  </a:cubicBezTo>
                  <a:cubicBezTo>
                    <a:pt x="45867" y="54053"/>
                    <a:pt x="45662" y="54053"/>
                    <a:pt x="45594" y="53894"/>
                  </a:cubicBezTo>
                  <a:cubicBezTo>
                    <a:pt x="45480" y="53985"/>
                    <a:pt x="45412" y="53962"/>
                    <a:pt x="45412" y="53780"/>
                  </a:cubicBezTo>
                  <a:cubicBezTo>
                    <a:pt x="45685" y="53758"/>
                    <a:pt x="45981" y="54076"/>
                    <a:pt x="46072" y="53712"/>
                  </a:cubicBezTo>
                  <a:cubicBezTo>
                    <a:pt x="46049" y="53439"/>
                    <a:pt x="45912" y="53849"/>
                    <a:pt x="45708" y="53690"/>
                  </a:cubicBezTo>
                  <a:cubicBezTo>
                    <a:pt x="45776" y="53303"/>
                    <a:pt x="45526" y="53053"/>
                    <a:pt x="45549" y="52780"/>
                  </a:cubicBezTo>
                  <a:cubicBezTo>
                    <a:pt x="45571" y="52416"/>
                    <a:pt x="45890" y="52166"/>
                    <a:pt x="45867" y="51688"/>
                  </a:cubicBezTo>
                  <a:cubicBezTo>
                    <a:pt x="45890" y="51438"/>
                    <a:pt x="45435" y="51734"/>
                    <a:pt x="45571" y="51393"/>
                  </a:cubicBezTo>
                  <a:cubicBezTo>
                    <a:pt x="45549" y="51074"/>
                    <a:pt x="45685" y="51347"/>
                    <a:pt x="45753" y="51279"/>
                  </a:cubicBezTo>
                  <a:cubicBezTo>
                    <a:pt x="45844" y="51234"/>
                    <a:pt x="45799" y="50961"/>
                    <a:pt x="46026" y="50983"/>
                  </a:cubicBezTo>
                  <a:cubicBezTo>
                    <a:pt x="45912" y="50574"/>
                    <a:pt x="45708" y="50870"/>
                    <a:pt x="45480" y="50688"/>
                  </a:cubicBezTo>
                  <a:cubicBezTo>
                    <a:pt x="45594" y="50392"/>
                    <a:pt x="45594" y="49892"/>
                    <a:pt x="45458" y="49596"/>
                  </a:cubicBezTo>
                  <a:cubicBezTo>
                    <a:pt x="45640" y="49369"/>
                    <a:pt x="45753" y="49596"/>
                    <a:pt x="45912" y="49687"/>
                  </a:cubicBezTo>
                  <a:cubicBezTo>
                    <a:pt x="46026" y="49596"/>
                    <a:pt x="46003" y="49437"/>
                    <a:pt x="45981" y="49255"/>
                  </a:cubicBezTo>
                  <a:cubicBezTo>
                    <a:pt x="45935" y="49073"/>
                    <a:pt x="45844" y="48869"/>
                    <a:pt x="45776" y="48687"/>
                  </a:cubicBezTo>
                  <a:cubicBezTo>
                    <a:pt x="46117" y="48755"/>
                    <a:pt x="46185" y="48596"/>
                    <a:pt x="46345" y="48960"/>
                  </a:cubicBezTo>
                  <a:cubicBezTo>
                    <a:pt x="46481" y="48914"/>
                    <a:pt x="46413" y="48687"/>
                    <a:pt x="46413" y="48550"/>
                  </a:cubicBezTo>
                  <a:cubicBezTo>
                    <a:pt x="46390" y="48323"/>
                    <a:pt x="46026" y="48528"/>
                    <a:pt x="45867" y="48459"/>
                  </a:cubicBezTo>
                  <a:cubicBezTo>
                    <a:pt x="45844" y="48164"/>
                    <a:pt x="45526" y="48255"/>
                    <a:pt x="45549" y="47891"/>
                  </a:cubicBezTo>
                  <a:cubicBezTo>
                    <a:pt x="45526" y="47777"/>
                    <a:pt x="45389" y="47823"/>
                    <a:pt x="45276" y="47800"/>
                  </a:cubicBezTo>
                  <a:cubicBezTo>
                    <a:pt x="45321" y="47482"/>
                    <a:pt x="45299" y="47163"/>
                    <a:pt x="45276" y="46868"/>
                  </a:cubicBezTo>
                  <a:cubicBezTo>
                    <a:pt x="45230" y="46572"/>
                    <a:pt x="45185" y="46276"/>
                    <a:pt x="45208" y="46003"/>
                  </a:cubicBezTo>
                  <a:cubicBezTo>
                    <a:pt x="45185" y="45912"/>
                    <a:pt x="45094" y="45935"/>
                    <a:pt x="45003" y="45935"/>
                  </a:cubicBezTo>
                  <a:cubicBezTo>
                    <a:pt x="45003" y="45503"/>
                    <a:pt x="44866" y="45208"/>
                    <a:pt x="44889" y="44935"/>
                  </a:cubicBezTo>
                  <a:cubicBezTo>
                    <a:pt x="44912" y="44912"/>
                    <a:pt x="45071" y="44935"/>
                    <a:pt x="45071" y="44912"/>
                  </a:cubicBezTo>
                  <a:cubicBezTo>
                    <a:pt x="45139" y="44821"/>
                    <a:pt x="44980" y="44525"/>
                    <a:pt x="45026" y="44412"/>
                  </a:cubicBezTo>
                  <a:cubicBezTo>
                    <a:pt x="44980" y="44321"/>
                    <a:pt x="44821" y="44366"/>
                    <a:pt x="44798" y="44252"/>
                  </a:cubicBezTo>
                  <a:cubicBezTo>
                    <a:pt x="44503" y="44162"/>
                    <a:pt x="44798" y="44571"/>
                    <a:pt x="44480" y="44503"/>
                  </a:cubicBezTo>
                  <a:cubicBezTo>
                    <a:pt x="44139" y="44093"/>
                    <a:pt x="44957" y="44184"/>
                    <a:pt x="44525" y="43684"/>
                  </a:cubicBezTo>
                  <a:cubicBezTo>
                    <a:pt x="44662" y="43638"/>
                    <a:pt x="44707" y="43752"/>
                    <a:pt x="44821" y="43752"/>
                  </a:cubicBezTo>
                  <a:cubicBezTo>
                    <a:pt x="44889" y="43411"/>
                    <a:pt x="44457" y="43229"/>
                    <a:pt x="44707" y="43047"/>
                  </a:cubicBezTo>
                  <a:cubicBezTo>
                    <a:pt x="44662" y="42934"/>
                    <a:pt x="44525" y="43002"/>
                    <a:pt x="44412" y="43002"/>
                  </a:cubicBezTo>
                  <a:cubicBezTo>
                    <a:pt x="44457" y="42683"/>
                    <a:pt x="44412" y="42456"/>
                    <a:pt x="44343" y="42229"/>
                  </a:cubicBezTo>
                  <a:cubicBezTo>
                    <a:pt x="44275" y="42001"/>
                    <a:pt x="44162" y="41797"/>
                    <a:pt x="44048" y="41546"/>
                  </a:cubicBezTo>
                  <a:cubicBezTo>
                    <a:pt x="44184" y="41546"/>
                    <a:pt x="44139" y="41842"/>
                    <a:pt x="44298" y="41819"/>
                  </a:cubicBezTo>
                  <a:cubicBezTo>
                    <a:pt x="44571" y="41637"/>
                    <a:pt x="43707" y="40819"/>
                    <a:pt x="43957" y="41478"/>
                  </a:cubicBezTo>
                  <a:cubicBezTo>
                    <a:pt x="43729" y="41478"/>
                    <a:pt x="43820" y="41001"/>
                    <a:pt x="43707" y="40819"/>
                  </a:cubicBezTo>
                  <a:cubicBezTo>
                    <a:pt x="43911" y="40819"/>
                    <a:pt x="43934" y="40705"/>
                    <a:pt x="44048" y="40637"/>
                  </a:cubicBezTo>
                  <a:cubicBezTo>
                    <a:pt x="44002" y="40546"/>
                    <a:pt x="43957" y="40614"/>
                    <a:pt x="43957" y="40660"/>
                  </a:cubicBezTo>
                  <a:cubicBezTo>
                    <a:pt x="43593" y="40500"/>
                    <a:pt x="44048" y="39659"/>
                    <a:pt x="43548" y="39636"/>
                  </a:cubicBezTo>
                  <a:cubicBezTo>
                    <a:pt x="43411" y="39341"/>
                    <a:pt x="43752" y="39363"/>
                    <a:pt x="43570" y="39022"/>
                  </a:cubicBezTo>
                  <a:cubicBezTo>
                    <a:pt x="43366" y="39022"/>
                    <a:pt x="43434" y="39204"/>
                    <a:pt x="43457" y="39363"/>
                  </a:cubicBezTo>
                  <a:cubicBezTo>
                    <a:pt x="43252" y="39318"/>
                    <a:pt x="43343" y="38795"/>
                    <a:pt x="43388" y="38658"/>
                  </a:cubicBezTo>
                  <a:cubicBezTo>
                    <a:pt x="43297" y="38499"/>
                    <a:pt x="43093" y="38863"/>
                    <a:pt x="43047" y="38454"/>
                  </a:cubicBezTo>
                  <a:cubicBezTo>
                    <a:pt x="42934" y="38249"/>
                    <a:pt x="43115" y="38226"/>
                    <a:pt x="43252" y="38181"/>
                  </a:cubicBezTo>
                  <a:cubicBezTo>
                    <a:pt x="43252" y="38022"/>
                    <a:pt x="43161" y="37885"/>
                    <a:pt x="43047" y="37749"/>
                  </a:cubicBezTo>
                  <a:cubicBezTo>
                    <a:pt x="42934" y="37612"/>
                    <a:pt x="42797" y="37476"/>
                    <a:pt x="42706" y="37317"/>
                  </a:cubicBezTo>
                  <a:cubicBezTo>
                    <a:pt x="42683" y="37249"/>
                    <a:pt x="42752" y="37180"/>
                    <a:pt x="42752" y="37089"/>
                  </a:cubicBezTo>
                  <a:cubicBezTo>
                    <a:pt x="42706" y="36976"/>
                    <a:pt x="42592" y="36953"/>
                    <a:pt x="42592" y="36930"/>
                  </a:cubicBezTo>
                  <a:cubicBezTo>
                    <a:pt x="42524" y="36703"/>
                    <a:pt x="42433" y="36271"/>
                    <a:pt x="42274" y="35907"/>
                  </a:cubicBezTo>
                  <a:cubicBezTo>
                    <a:pt x="42206" y="35725"/>
                    <a:pt x="42115" y="35429"/>
                    <a:pt x="42047" y="35247"/>
                  </a:cubicBezTo>
                  <a:cubicBezTo>
                    <a:pt x="41956" y="34997"/>
                    <a:pt x="41637" y="34884"/>
                    <a:pt x="41797" y="34588"/>
                  </a:cubicBezTo>
                  <a:cubicBezTo>
                    <a:pt x="41842" y="34543"/>
                    <a:pt x="41865" y="34315"/>
                    <a:pt x="41751" y="34201"/>
                  </a:cubicBezTo>
                  <a:cubicBezTo>
                    <a:pt x="41751" y="34179"/>
                    <a:pt x="41546" y="34179"/>
                    <a:pt x="41546" y="34179"/>
                  </a:cubicBezTo>
                  <a:cubicBezTo>
                    <a:pt x="41546" y="34133"/>
                    <a:pt x="41706" y="33360"/>
                    <a:pt x="41183" y="33474"/>
                  </a:cubicBezTo>
                  <a:cubicBezTo>
                    <a:pt x="41023" y="33110"/>
                    <a:pt x="40887" y="32928"/>
                    <a:pt x="40637" y="32428"/>
                  </a:cubicBezTo>
                  <a:cubicBezTo>
                    <a:pt x="40591" y="32314"/>
                    <a:pt x="40409" y="32064"/>
                    <a:pt x="40409" y="32087"/>
                  </a:cubicBezTo>
                  <a:cubicBezTo>
                    <a:pt x="40364" y="31973"/>
                    <a:pt x="40523" y="31882"/>
                    <a:pt x="40455" y="31746"/>
                  </a:cubicBezTo>
                  <a:cubicBezTo>
                    <a:pt x="40341" y="31450"/>
                    <a:pt x="40068" y="31632"/>
                    <a:pt x="40273" y="31291"/>
                  </a:cubicBezTo>
                  <a:cubicBezTo>
                    <a:pt x="40137" y="31245"/>
                    <a:pt x="40023" y="31200"/>
                    <a:pt x="39886" y="31154"/>
                  </a:cubicBezTo>
                  <a:cubicBezTo>
                    <a:pt x="39545" y="30518"/>
                    <a:pt x="39204" y="29881"/>
                    <a:pt x="38840" y="29312"/>
                  </a:cubicBezTo>
                  <a:cubicBezTo>
                    <a:pt x="38477" y="28744"/>
                    <a:pt x="38090" y="28198"/>
                    <a:pt x="37681" y="27721"/>
                  </a:cubicBezTo>
                  <a:cubicBezTo>
                    <a:pt x="37703" y="27607"/>
                    <a:pt x="37749" y="27493"/>
                    <a:pt x="37817" y="27402"/>
                  </a:cubicBezTo>
                  <a:cubicBezTo>
                    <a:pt x="37385" y="27129"/>
                    <a:pt x="37044" y="26788"/>
                    <a:pt x="36748" y="26424"/>
                  </a:cubicBezTo>
                  <a:cubicBezTo>
                    <a:pt x="36453" y="26061"/>
                    <a:pt x="36203" y="25674"/>
                    <a:pt x="35861" y="25333"/>
                  </a:cubicBezTo>
                  <a:cubicBezTo>
                    <a:pt x="35725" y="25105"/>
                    <a:pt x="35520" y="25469"/>
                    <a:pt x="35407" y="25174"/>
                  </a:cubicBezTo>
                  <a:cubicBezTo>
                    <a:pt x="35680" y="25037"/>
                    <a:pt x="35657" y="24855"/>
                    <a:pt x="35611" y="24673"/>
                  </a:cubicBezTo>
                  <a:cubicBezTo>
                    <a:pt x="35338" y="24764"/>
                    <a:pt x="35634" y="24992"/>
                    <a:pt x="35361" y="25083"/>
                  </a:cubicBezTo>
                  <a:cubicBezTo>
                    <a:pt x="35202" y="24901"/>
                    <a:pt x="35066" y="24696"/>
                    <a:pt x="35225" y="24582"/>
                  </a:cubicBezTo>
                  <a:cubicBezTo>
                    <a:pt x="35111" y="24514"/>
                    <a:pt x="34952" y="24537"/>
                    <a:pt x="34815" y="24628"/>
                  </a:cubicBezTo>
                  <a:cubicBezTo>
                    <a:pt x="34383" y="24105"/>
                    <a:pt x="34292" y="23900"/>
                    <a:pt x="33838" y="23309"/>
                  </a:cubicBezTo>
                  <a:cubicBezTo>
                    <a:pt x="34338" y="23264"/>
                    <a:pt x="34383" y="23218"/>
                    <a:pt x="34815" y="22922"/>
                  </a:cubicBezTo>
                  <a:cubicBezTo>
                    <a:pt x="34724" y="22741"/>
                    <a:pt x="34611" y="22854"/>
                    <a:pt x="34474" y="22945"/>
                  </a:cubicBezTo>
                  <a:cubicBezTo>
                    <a:pt x="34361" y="22695"/>
                    <a:pt x="34588" y="22513"/>
                    <a:pt x="34679" y="22286"/>
                  </a:cubicBezTo>
                  <a:cubicBezTo>
                    <a:pt x="34247" y="22036"/>
                    <a:pt x="34270" y="21444"/>
                    <a:pt x="33815" y="21467"/>
                  </a:cubicBezTo>
                  <a:cubicBezTo>
                    <a:pt x="33633" y="21331"/>
                    <a:pt x="33860" y="21262"/>
                    <a:pt x="33769" y="21126"/>
                  </a:cubicBezTo>
                  <a:cubicBezTo>
                    <a:pt x="33678" y="21058"/>
                    <a:pt x="33587" y="21194"/>
                    <a:pt x="33496" y="21103"/>
                  </a:cubicBezTo>
                  <a:cubicBezTo>
                    <a:pt x="33224" y="20876"/>
                    <a:pt x="33360" y="20717"/>
                    <a:pt x="33110" y="20512"/>
                  </a:cubicBezTo>
                  <a:cubicBezTo>
                    <a:pt x="33224" y="20330"/>
                    <a:pt x="33292" y="20171"/>
                    <a:pt x="33019" y="19944"/>
                  </a:cubicBezTo>
                  <a:cubicBezTo>
                    <a:pt x="32632" y="19966"/>
                    <a:pt x="33451" y="20626"/>
                    <a:pt x="32928" y="20285"/>
                  </a:cubicBezTo>
                  <a:cubicBezTo>
                    <a:pt x="32792" y="20194"/>
                    <a:pt x="32701" y="19989"/>
                    <a:pt x="32678" y="19966"/>
                  </a:cubicBezTo>
                  <a:cubicBezTo>
                    <a:pt x="32473" y="19830"/>
                    <a:pt x="32359" y="19853"/>
                    <a:pt x="32269" y="19807"/>
                  </a:cubicBezTo>
                  <a:cubicBezTo>
                    <a:pt x="32155" y="19671"/>
                    <a:pt x="32200" y="19580"/>
                    <a:pt x="32087" y="19443"/>
                  </a:cubicBezTo>
                  <a:cubicBezTo>
                    <a:pt x="31541" y="18897"/>
                    <a:pt x="30790" y="18306"/>
                    <a:pt x="30518" y="17920"/>
                  </a:cubicBezTo>
                  <a:cubicBezTo>
                    <a:pt x="30427" y="17851"/>
                    <a:pt x="30358" y="17988"/>
                    <a:pt x="30267" y="18056"/>
                  </a:cubicBezTo>
                  <a:cubicBezTo>
                    <a:pt x="30040" y="17601"/>
                    <a:pt x="29358" y="17101"/>
                    <a:pt x="28812" y="17010"/>
                  </a:cubicBezTo>
                  <a:cubicBezTo>
                    <a:pt x="28653" y="16919"/>
                    <a:pt x="28653" y="16737"/>
                    <a:pt x="28516" y="16623"/>
                  </a:cubicBezTo>
                  <a:cubicBezTo>
                    <a:pt x="28380" y="16510"/>
                    <a:pt x="28221" y="16601"/>
                    <a:pt x="28175" y="16578"/>
                  </a:cubicBezTo>
                  <a:cubicBezTo>
                    <a:pt x="28084" y="16487"/>
                    <a:pt x="28198" y="16351"/>
                    <a:pt x="28153" y="16305"/>
                  </a:cubicBezTo>
                  <a:cubicBezTo>
                    <a:pt x="28130" y="16260"/>
                    <a:pt x="27766" y="16078"/>
                    <a:pt x="27743" y="16055"/>
                  </a:cubicBezTo>
                  <a:cubicBezTo>
                    <a:pt x="27584" y="15941"/>
                    <a:pt x="27425" y="15941"/>
                    <a:pt x="27243" y="15737"/>
                  </a:cubicBezTo>
                  <a:cubicBezTo>
                    <a:pt x="27175" y="15850"/>
                    <a:pt x="27379" y="15941"/>
                    <a:pt x="27470" y="16055"/>
                  </a:cubicBezTo>
                  <a:cubicBezTo>
                    <a:pt x="27539" y="16351"/>
                    <a:pt x="26970" y="15668"/>
                    <a:pt x="26765" y="15555"/>
                  </a:cubicBezTo>
                  <a:cubicBezTo>
                    <a:pt x="27084" y="15532"/>
                    <a:pt x="26720" y="15168"/>
                    <a:pt x="27129" y="15259"/>
                  </a:cubicBezTo>
                  <a:cubicBezTo>
                    <a:pt x="27220" y="15032"/>
                    <a:pt x="26834" y="15350"/>
                    <a:pt x="26697" y="15032"/>
                  </a:cubicBezTo>
                  <a:cubicBezTo>
                    <a:pt x="26447" y="15123"/>
                    <a:pt x="26674" y="15464"/>
                    <a:pt x="26470" y="15327"/>
                  </a:cubicBezTo>
                  <a:cubicBezTo>
                    <a:pt x="26151" y="15100"/>
                    <a:pt x="26584" y="15236"/>
                    <a:pt x="26493" y="14986"/>
                  </a:cubicBezTo>
                  <a:cubicBezTo>
                    <a:pt x="26379" y="14850"/>
                    <a:pt x="26242" y="15077"/>
                    <a:pt x="26151" y="15077"/>
                  </a:cubicBezTo>
                  <a:cubicBezTo>
                    <a:pt x="26061" y="15077"/>
                    <a:pt x="25833" y="14668"/>
                    <a:pt x="25742" y="14986"/>
                  </a:cubicBezTo>
                  <a:cubicBezTo>
                    <a:pt x="25310" y="14691"/>
                    <a:pt x="25083" y="14349"/>
                    <a:pt x="24742" y="14077"/>
                  </a:cubicBezTo>
                  <a:cubicBezTo>
                    <a:pt x="24969" y="13872"/>
                    <a:pt x="24787" y="13667"/>
                    <a:pt x="25083" y="13645"/>
                  </a:cubicBezTo>
                  <a:cubicBezTo>
                    <a:pt x="24855" y="13303"/>
                    <a:pt x="24082" y="12735"/>
                    <a:pt x="23673" y="12621"/>
                  </a:cubicBezTo>
                  <a:cubicBezTo>
                    <a:pt x="23582" y="12599"/>
                    <a:pt x="23536" y="12644"/>
                    <a:pt x="23491" y="12712"/>
                  </a:cubicBezTo>
                  <a:cubicBezTo>
                    <a:pt x="22740" y="12394"/>
                    <a:pt x="22195" y="11598"/>
                    <a:pt x="21649" y="11643"/>
                  </a:cubicBezTo>
                  <a:cubicBezTo>
                    <a:pt x="21353" y="11371"/>
                    <a:pt x="20876" y="10893"/>
                    <a:pt x="20648" y="11257"/>
                  </a:cubicBezTo>
                  <a:cubicBezTo>
                    <a:pt x="20466" y="11052"/>
                    <a:pt x="20194" y="11075"/>
                    <a:pt x="19943" y="10961"/>
                  </a:cubicBezTo>
                  <a:cubicBezTo>
                    <a:pt x="19784" y="10870"/>
                    <a:pt x="19648" y="10643"/>
                    <a:pt x="19489" y="10597"/>
                  </a:cubicBezTo>
                  <a:cubicBezTo>
                    <a:pt x="19398" y="10552"/>
                    <a:pt x="19216" y="10643"/>
                    <a:pt x="19148" y="10643"/>
                  </a:cubicBezTo>
                  <a:cubicBezTo>
                    <a:pt x="18761" y="10552"/>
                    <a:pt x="18374" y="10302"/>
                    <a:pt x="18011" y="10165"/>
                  </a:cubicBezTo>
                  <a:cubicBezTo>
                    <a:pt x="17851" y="10097"/>
                    <a:pt x="17669" y="9983"/>
                    <a:pt x="17442" y="9892"/>
                  </a:cubicBezTo>
                  <a:cubicBezTo>
                    <a:pt x="17192" y="9779"/>
                    <a:pt x="16942" y="9688"/>
                    <a:pt x="16692" y="9642"/>
                  </a:cubicBezTo>
                  <a:cubicBezTo>
                    <a:pt x="16373" y="9574"/>
                    <a:pt x="16100" y="9642"/>
                    <a:pt x="15805" y="9551"/>
                  </a:cubicBezTo>
                  <a:cubicBezTo>
                    <a:pt x="15486" y="9415"/>
                    <a:pt x="15191" y="9233"/>
                    <a:pt x="14827" y="9256"/>
                  </a:cubicBezTo>
                  <a:cubicBezTo>
                    <a:pt x="14986" y="9006"/>
                    <a:pt x="14850" y="8915"/>
                    <a:pt x="14941" y="8710"/>
                  </a:cubicBezTo>
                  <a:cubicBezTo>
                    <a:pt x="15236" y="8892"/>
                    <a:pt x="15259" y="8460"/>
                    <a:pt x="15509" y="8528"/>
                  </a:cubicBezTo>
                  <a:cubicBezTo>
                    <a:pt x="15532" y="8278"/>
                    <a:pt x="15191" y="8551"/>
                    <a:pt x="14986" y="8323"/>
                  </a:cubicBezTo>
                  <a:cubicBezTo>
                    <a:pt x="15305" y="8142"/>
                    <a:pt x="15577" y="7687"/>
                    <a:pt x="15259" y="7346"/>
                  </a:cubicBezTo>
                  <a:cubicBezTo>
                    <a:pt x="15214" y="7323"/>
                    <a:pt x="14986" y="7437"/>
                    <a:pt x="14918" y="7414"/>
                  </a:cubicBezTo>
                  <a:cubicBezTo>
                    <a:pt x="14713" y="7391"/>
                    <a:pt x="14304" y="7141"/>
                    <a:pt x="13917" y="7050"/>
                  </a:cubicBezTo>
                  <a:cubicBezTo>
                    <a:pt x="13554" y="6982"/>
                    <a:pt x="13326" y="7164"/>
                    <a:pt x="13053" y="6868"/>
                  </a:cubicBezTo>
                  <a:cubicBezTo>
                    <a:pt x="12894" y="7005"/>
                    <a:pt x="12576" y="6959"/>
                    <a:pt x="12235" y="6891"/>
                  </a:cubicBezTo>
                  <a:cubicBezTo>
                    <a:pt x="12075" y="6845"/>
                    <a:pt x="11871" y="6800"/>
                    <a:pt x="11689" y="6754"/>
                  </a:cubicBezTo>
                  <a:cubicBezTo>
                    <a:pt x="11507" y="6732"/>
                    <a:pt x="11348" y="6709"/>
                    <a:pt x="11189" y="6709"/>
                  </a:cubicBezTo>
                  <a:cubicBezTo>
                    <a:pt x="10984" y="6686"/>
                    <a:pt x="10848" y="6845"/>
                    <a:pt x="10643" y="6845"/>
                  </a:cubicBezTo>
                  <a:cubicBezTo>
                    <a:pt x="10074" y="6891"/>
                    <a:pt x="9574" y="6504"/>
                    <a:pt x="9074" y="6391"/>
                  </a:cubicBezTo>
                  <a:cubicBezTo>
                    <a:pt x="9210" y="6049"/>
                    <a:pt x="8915" y="5958"/>
                    <a:pt x="8937" y="5708"/>
                  </a:cubicBezTo>
                  <a:cubicBezTo>
                    <a:pt x="8437" y="5481"/>
                    <a:pt x="8483" y="4867"/>
                    <a:pt x="8028" y="4594"/>
                  </a:cubicBezTo>
                  <a:cubicBezTo>
                    <a:pt x="8301" y="4321"/>
                    <a:pt x="8096" y="4253"/>
                    <a:pt x="7823" y="4094"/>
                  </a:cubicBezTo>
                  <a:cubicBezTo>
                    <a:pt x="8255" y="3730"/>
                    <a:pt x="7664" y="3412"/>
                    <a:pt x="7687" y="3048"/>
                  </a:cubicBezTo>
                  <a:cubicBezTo>
                    <a:pt x="7846" y="3093"/>
                    <a:pt x="7869" y="3002"/>
                    <a:pt x="8005" y="3002"/>
                  </a:cubicBezTo>
                  <a:cubicBezTo>
                    <a:pt x="8005" y="2889"/>
                    <a:pt x="7755" y="2889"/>
                    <a:pt x="7618" y="2843"/>
                  </a:cubicBezTo>
                  <a:cubicBezTo>
                    <a:pt x="7891" y="2661"/>
                    <a:pt x="7709" y="2570"/>
                    <a:pt x="8005" y="2457"/>
                  </a:cubicBezTo>
                  <a:cubicBezTo>
                    <a:pt x="8050" y="2297"/>
                    <a:pt x="7937" y="2275"/>
                    <a:pt x="7823" y="2229"/>
                  </a:cubicBezTo>
                  <a:cubicBezTo>
                    <a:pt x="7960" y="2206"/>
                    <a:pt x="7937" y="2002"/>
                    <a:pt x="8096" y="1911"/>
                  </a:cubicBezTo>
                  <a:cubicBezTo>
                    <a:pt x="8119" y="1888"/>
                    <a:pt x="8278" y="1979"/>
                    <a:pt x="8301" y="1956"/>
                  </a:cubicBezTo>
                  <a:cubicBezTo>
                    <a:pt x="8437" y="1820"/>
                    <a:pt x="8323" y="1524"/>
                    <a:pt x="8483" y="1524"/>
                  </a:cubicBezTo>
                  <a:cubicBezTo>
                    <a:pt x="8551" y="1524"/>
                    <a:pt x="8574" y="1661"/>
                    <a:pt x="8664" y="1638"/>
                  </a:cubicBezTo>
                  <a:cubicBezTo>
                    <a:pt x="8892" y="1615"/>
                    <a:pt x="9006" y="1524"/>
                    <a:pt x="9187" y="1274"/>
                  </a:cubicBezTo>
                  <a:cubicBezTo>
                    <a:pt x="9529" y="1410"/>
                    <a:pt x="9620" y="1229"/>
                    <a:pt x="9961" y="1320"/>
                  </a:cubicBezTo>
                  <a:cubicBezTo>
                    <a:pt x="10074" y="1342"/>
                    <a:pt x="10074" y="1183"/>
                    <a:pt x="10120" y="1069"/>
                  </a:cubicBezTo>
                  <a:cubicBezTo>
                    <a:pt x="10552" y="1501"/>
                    <a:pt x="11575" y="1706"/>
                    <a:pt x="11848" y="2229"/>
                  </a:cubicBezTo>
                  <a:lnTo>
                    <a:pt x="12667" y="2457"/>
                  </a:lnTo>
                  <a:cubicBezTo>
                    <a:pt x="12871" y="1934"/>
                    <a:pt x="12553" y="1638"/>
                    <a:pt x="12576" y="1183"/>
                  </a:cubicBezTo>
                  <a:cubicBezTo>
                    <a:pt x="13303" y="1297"/>
                    <a:pt x="12644" y="637"/>
                    <a:pt x="13008" y="455"/>
                  </a:cubicBezTo>
                  <a:cubicBezTo>
                    <a:pt x="13144" y="478"/>
                    <a:pt x="13303" y="524"/>
                    <a:pt x="13440" y="569"/>
                  </a:cubicBezTo>
                  <a:cubicBezTo>
                    <a:pt x="13508" y="364"/>
                    <a:pt x="13326" y="251"/>
                    <a:pt x="13485" y="1"/>
                  </a:cubicBezTo>
                  <a:cubicBezTo>
                    <a:pt x="14054" y="251"/>
                    <a:pt x="14168" y="273"/>
                    <a:pt x="14645" y="455"/>
                  </a:cubicBezTo>
                  <a:cubicBezTo>
                    <a:pt x="14668" y="660"/>
                    <a:pt x="14759" y="819"/>
                    <a:pt x="14963" y="956"/>
                  </a:cubicBezTo>
                  <a:cubicBezTo>
                    <a:pt x="15350" y="1047"/>
                    <a:pt x="15032" y="706"/>
                    <a:pt x="15282" y="751"/>
                  </a:cubicBezTo>
                  <a:lnTo>
                    <a:pt x="15714" y="887"/>
                  </a:lnTo>
                  <a:lnTo>
                    <a:pt x="15577" y="1229"/>
                  </a:lnTo>
                  <a:cubicBezTo>
                    <a:pt x="16032" y="1274"/>
                    <a:pt x="16214" y="1752"/>
                    <a:pt x="16464" y="1456"/>
                  </a:cubicBezTo>
                  <a:cubicBezTo>
                    <a:pt x="16510" y="1320"/>
                    <a:pt x="15782" y="1388"/>
                    <a:pt x="16032" y="1001"/>
                  </a:cubicBezTo>
                  <a:cubicBezTo>
                    <a:pt x="17124" y="1410"/>
                    <a:pt x="18238" y="1774"/>
                    <a:pt x="19284" y="2275"/>
                  </a:cubicBezTo>
                  <a:cubicBezTo>
                    <a:pt x="19443" y="2297"/>
                    <a:pt x="19511" y="2206"/>
                    <a:pt x="19671" y="2252"/>
                  </a:cubicBezTo>
                  <a:cubicBezTo>
                    <a:pt x="19762" y="2047"/>
                    <a:pt x="19602" y="1911"/>
                    <a:pt x="19784" y="1706"/>
                  </a:cubicBezTo>
                  <a:cubicBezTo>
                    <a:pt x="20330" y="1843"/>
                    <a:pt x="20376" y="1592"/>
                    <a:pt x="20921" y="2002"/>
                  </a:cubicBezTo>
                  <a:cubicBezTo>
                    <a:pt x="21149" y="1797"/>
                    <a:pt x="20762" y="1752"/>
                    <a:pt x="20580" y="1638"/>
                  </a:cubicBezTo>
                  <a:cubicBezTo>
                    <a:pt x="20285" y="1433"/>
                    <a:pt x="20808" y="1615"/>
                    <a:pt x="20944" y="1706"/>
                  </a:cubicBezTo>
                  <a:cubicBezTo>
                    <a:pt x="21626" y="2115"/>
                    <a:pt x="22968" y="2457"/>
                    <a:pt x="22968" y="3025"/>
                  </a:cubicBezTo>
                  <a:cubicBezTo>
                    <a:pt x="23241" y="2980"/>
                    <a:pt x="23491" y="2843"/>
                    <a:pt x="23923" y="3207"/>
                  </a:cubicBezTo>
                  <a:cubicBezTo>
                    <a:pt x="23832" y="3321"/>
                    <a:pt x="23605" y="3070"/>
                    <a:pt x="23536" y="3207"/>
                  </a:cubicBezTo>
                  <a:cubicBezTo>
                    <a:pt x="23514" y="3275"/>
                    <a:pt x="23582" y="3343"/>
                    <a:pt x="23536" y="3412"/>
                  </a:cubicBezTo>
                  <a:cubicBezTo>
                    <a:pt x="23809" y="3503"/>
                    <a:pt x="24059" y="3571"/>
                    <a:pt x="24219" y="3389"/>
                  </a:cubicBezTo>
                  <a:cubicBezTo>
                    <a:pt x="24969" y="3707"/>
                    <a:pt x="25356" y="4298"/>
                    <a:pt x="26015" y="4412"/>
                  </a:cubicBezTo>
                  <a:cubicBezTo>
                    <a:pt x="25378" y="4344"/>
                    <a:pt x="26311" y="4867"/>
                    <a:pt x="26493" y="4731"/>
                  </a:cubicBezTo>
                  <a:cubicBezTo>
                    <a:pt x="27107" y="5117"/>
                    <a:pt x="27789" y="5617"/>
                    <a:pt x="28335" y="5936"/>
                  </a:cubicBezTo>
                  <a:cubicBezTo>
                    <a:pt x="29039" y="6368"/>
                    <a:pt x="29813" y="6959"/>
                    <a:pt x="30495" y="7528"/>
                  </a:cubicBezTo>
                  <a:cubicBezTo>
                    <a:pt x="31177" y="8119"/>
                    <a:pt x="31836" y="8642"/>
                    <a:pt x="32450" y="8869"/>
                  </a:cubicBezTo>
                  <a:cubicBezTo>
                    <a:pt x="32564" y="9051"/>
                    <a:pt x="32359" y="9006"/>
                    <a:pt x="32291" y="9074"/>
                  </a:cubicBezTo>
                  <a:cubicBezTo>
                    <a:pt x="32405" y="9142"/>
                    <a:pt x="32428" y="9210"/>
                    <a:pt x="32405" y="9278"/>
                  </a:cubicBezTo>
                  <a:cubicBezTo>
                    <a:pt x="32655" y="9506"/>
                    <a:pt x="32723" y="9347"/>
                    <a:pt x="32951" y="9529"/>
                  </a:cubicBezTo>
                  <a:cubicBezTo>
                    <a:pt x="33110" y="9665"/>
                    <a:pt x="33178" y="9983"/>
                    <a:pt x="33337" y="10120"/>
                  </a:cubicBezTo>
                  <a:cubicBezTo>
                    <a:pt x="33519" y="10279"/>
                    <a:pt x="33701" y="10165"/>
                    <a:pt x="33883" y="10370"/>
                  </a:cubicBezTo>
                  <a:cubicBezTo>
                    <a:pt x="34088" y="10529"/>
                    <a:pt x="34110" y="10666"/>
                    <a:pt x="33951" y="10802"/>
                  </a:cubicBezTo>
                  <a:cubicBezTo>
                    <a:pt x="34201" y="10870"/>
                    <a:pt x="34429" y="10688"/>
                    <a:pt x="34724" y="11143"/>
                  </a:cubicBezTo>
                  <a:cubicBezTo>
                    <a:pt x="34633" y="11189"/>
                    <a:pt x="34520" y="11029"/>
                    <a:pt x="34429" y="11120"/>
                  </a:cubicBezTo>
                  <a:cubicBezTo>
                    <a:pt x="34429" y="11325"/>
                    <a:pt x="34770" y="11439"/>
                    <a:pt x="34929" y="11734"/>
                  </a:cubicBezTo>
                  <a:cubicBezTo>
                    <a:pt x="34952" y="11780"/>
                    <a:pt x="34952" y="12007"/>
                    <a:pt x="34975" y="12030"/>
                  </a:cubicBezTo>
                  <a:cubicBezTo>
                    <a:pt x="35247" y="12348"/>
                    <a:pt x="35589" y="12621"/>
                    <a:pt x="35884" y="12871"/>
                  </a:cubicBezTo>
                  <a:cubicBezTo>
                    <a:pt x="36203" y="13122"/>
                    <a:pt x="36475" y="13372"/>
                    <a:pt x="36635" y="13576"/>
                  </a:cubicBezTo>
                  <a:cubicBezTo>
                    <a:pt x="36748" y="13599"/>
                    <a:pt x="36862" y="13599"/>
                    <a:pt x="36976" y="13554"/>
                  </a:cubicBezTo>
                  <a:cubicBezTo>
                    <a:pt x="37044" y="14099"/>
                    <a:pt x="37772" y="14509"/>
                    <a:pt x="38204" y="14895"/>
                  </a:cubicBezTo>
                  <a:lnTo>
                    <a:pt x="37999" y="15077"/>
                  </a:lnTo>
                  <a:cubicBezTo>
                    <a:pt x="38226" y="15236"/>
                    <a:pt x="38454" y="15509"/>
                    <a:pt x="38658" y="15418"/>
                  </a:cubicBezTo>
                  <a:cubicBezTo>
                    <a:pt x="38818" y="15737"/>
                    <a:pt x="38386" y="15486"/>
                    <a:pt x="38295" y="15577"/>
                  </a:cubicBezTo>
                  <a:cubicBezTo>
                    <a:pt x="38545" y="15873"/>
                    <a:pt x="38772" y="15873"/>
                    <a:pt x="39022" y="16010"/>
                  </a:cubicBezTo>
                  <a:cubicBezTo>
                    <a:pt x="39272" y="16442"/>
                    <a:pt x="39750" y="16919"/>
                    <a:pt x="40182" y="17124"/>
                  </a:cubicBezTo>
                  <a:cubicBezTo>
                    <a:pt x="40250" y="17283"/>
                    <a:pt x="40250" y="17442"/>
                    <a:pt x="40296" y="17601"/>
                  </a:cubicBezTo>
                  <a:cubicBezTo>
                    <a:pt x="40955" y="18102"/>
                    <a:pt x="41615" y="18716"/>
                    <a:pt x="42183" y="19420"/>
                  </a:cubicBezTo>
                  <a:cubicBezTo>
                    <a:pt x="42752" y="20125"/>
                    <a:pt x="43297" y="20899"/>
                    <a:pt x="43684" y="21763"/>
                  </a:cubicBezTo>
                  <a:cubicBezTo>
                    <a:pt x="43911" y="21945"/>
                    <a:pt x="44116" y="22127"/>
                    <a:pt x="44343" y="22286"/>
                  </a:cubicBezTo>
                  <a:cubicBezTo>
                    <a:pt x="44525" y="22718"/>
                    <a:pt x="44639" y="23082"/>
                    <a:pt x="44912" y="23559"/>
                  </a:cubicBezTo>
                  <a:lnTo>
                    <a:pt x="44594" y="23741"/>
                  </a:lnTo>
                  <a:cubicBezTo>
                    <a:pt x="44912" y="24014"/>
                    <a:pt x="45617" y="24446"/>
                    <a:pt x="45480" y="24946"/>
                  </a:cubicBezTo>
                  <a:cubicBezTo>
                    <a:pt x="45185" y="24946"/>
                    <a:pt x="45185" y="24423"/>
                    <a:pt x="45071" y="24241"/>
                  </a:cubicBezTo>
                  <a:cubicBezTo>
                    <a:pt x="44866" y="24037"/>
                    <a:pt x="44594" y="24219"/>
                    <a:pt x="44434" y="23832"/>
                  </a:cubicBezTo>
                  <a:cubicBezTo>
                    <a:pt x="44366" y="23968"/>
                    <a:pt x="44389" y="24128"/>
                    <a:pt x="44480" y="24310"/>
                  </a:cubicBezTo>
                  <a:cubicBezTo>
                    <a:pt x="44184" y="24082"/>
                    <a:pt x="43911" y="24446"/>
                    <a:pt x="43684" y="24378"/>
                  </a:cubicBezTo>
                  <a:cubicBezTo>
                    <a:pt x="43161" y="24219"/>
                    <a:pt x="43070" y="23605"/>
                    <a:pt x="42570" y="23241"/>
                  </a:cubicBezTo>
                  <a:cubicBezTo>
                    <a:pt x="42479" y="23036"/>
                    <a:pt x="42342" y="22809"/>
                    <a:pt x="42570" y="22718"/>
                  </a:cubicBezTo>
                  <a:cubicBezTo>
                    <a:pt x="42433" y="22604"/>
                    <a:pt x="42297" y="22559"/>
                    <a:pt x="42183" y="22445"/>
                  </a:cubicBezTo>
                  <a:cubicBezTo>
                    <a:pt x="42047" y="22559"/>
                    <a:pt x="42092" y="22718"/>
                    <a:pt x="42251" y="22922"/>
                  </a:cubicBezTo>
                  <a:cubicBezTo>
                    <a:pt x="41933" y="22809"/>
                    <a:pt x="41660" y="22058"/>
                    <a:pt x="41546" y="21785"/>
                  </a:cubicBezTo>
                  <a:cubicBezTo>
                    <a:pt x="41842" y="21740"/>
                    <a:pt x="41774" y="21694"/>
                    <a:pt x="41865" y="21444"/>
                  </a:cubicBezTo>
                  <a:cubicBezTo>
                    <a:pt x="41683" y="21240"/>
                    <a:pt x="41365" y="21331"/>
                    <a:pt x="41410" y="20944"/>
                  </a:cubicBezTo>
                  <a:cubicBezTo>
                    <a:pt x="41319" y="21035"/>
                    <a:pt x="41251" y="21035"/>
                    <a:pt x="41183" y="20967"/>
                  </a:cubicBezTo>
                  <a:cubicBezTo>
                    <a:pt x="40978" y="21149"/>
                    <a:pt x="41819" y="21626"/>
                    <a:pt x="41410" y="21763"/>
                  </a:cubicBezTo>
                  <a:cubicBezTo>
                    <a:pt x="41137" y="21353"/>
                    <a:pt x="40819" y="20967"/>
                    <a:pt x="40728" y="20626"/>
                  </a:cubicBezTo>
                  <a:cubicBezTo>
                    <a:pt x="40432" y="20307"/>
                    <a:pt x="40455" y="20785"/>
                    <a:pt x="40228" y="20694"/>
                  </a:cubicBezTo>
                  <a:cubicBezTo>
                    <a:pt x="40409" y="20990"/>
                    <a:pt x="40751" y="21081"/>
                    <a:pt x="40728" y="21422"/>
                  </a:cubicBezTo>
                  <a:cubicBezTo>
                    <a:pt x="40569" y="21490"/>
                    <a:pt x="40432" y="21535"/>
                    <a:pt x="40296" y="21444"/>
                  </a:cubicBezTo>
                  <a:cubicBezTo>
                    <a:pt x="40228" y="21558"/>
                    <a:pt x="40205" y="21717"/>
                    <a:pt x="40250" y="21876"/>
                  </a:cubicBezTo>
                  <a:cubicBezTo>
                    <a:pt x="40614" y="22104"/>
                    <a:pt x="40364" y="21558"/>
                    <a:pt x="40569" y="21513"/>
                  </a:cubicBezTo>
                  <a:cubicBezTo>
                    <a:pt x="40660" y="21740"/>
                    <a:pt x="40796" y="21626"/>
                    <a:pt x="40932" y="21535"/>
                  </a:cubicBezTo>
                  <a:cubicBezTo>
                    <a:pt x="41160" y="21785"/>
                    <a:pt x="41069" y="21922"/>
                    <a:pt x="41228" y="22127"/>
                  </a:cubicBezTo>
                  <a:cubicBezTo>
                    <a:pt x="41092" y="22172"/>
                    <a:pt x="41001" y="21945"/>
                    <a:pt x="40887" y="21831"/>
                  </a:cubicBezTo>
                  <a:cubicBezTo>
                    <a:pt x="40660" y="22195"/>
                    <a:pt x="41274" y="22263"/>
                    <a:pt x="41478" y="22354"/>
                  </a:cubicBezTo>
                  <a:cubicBezTo>
                    <a:pt x="41706" y="22695"/>
                    <a:pt x="41569" y="22945"/>
                    <a:pt x="41569" y="23218"/>
                  </a:cubicBezTo>
                  <a:cubicBezTo>
                    <a:pt x="41751" y="23355"/>
                    <a:pt x="41978" y="22991"/>
                    <a:pt x="42115" y="23377"/>
                  </a:cubicBezTo>
                  <a:cubicBezTo>
                    <a:pt x="42138" y="23582"/>
                    <a:pt x="42001" y="23741"/>
                    <a:pt x="41910" y="23900"/>
                  </a:cubicBezTo>
                  <a:cubicBezTo>
                    <a:pt x="42047" y="23968"/>
                    <a:pt x="42251" y="23855"/>
                    <a:pt x="42388" y="23991"/>
                  </a:cubicBezTo>
                  <a:cubicBezTo>
                    <a:pt x="42706" y="24401"/>
                    <a:pt x="42979" y="24946"/>
                    <a:pt x="43275" y="25515"/>
                  </a:cubicBezTo>
                  <a:cubicBezTo>
                    <a:pt x="43570" y="26061"/>
                    <a:pt x="43911" y="26652"/>
                    <a:pt x="44184" y="27243"/>
                  </a:cubicBezTo>
                  <a:cubicBezTo>
                    <a:pt x="44275" y="27493"/>
                    <a:pt x="44480" y="27243"/>
                    <a:pt x="44594" y="27425"/>
                  </a:cubicBezTo>
                  <a:cubicBezTo>
                    <a:pt x="44662" y="27289"/>
                    <a:pt x="44639" y="27129"/>
                    <a:pt x="44548" y="26947"/>
                  </a:cubicBezTo>
                  <a:cubicBezTo>
                    <a:pt x="44957" y="27084"/>
                    <a:pt x="45003" y="26561"/>
                    <a:pt x="45185" y="26379"/>
                  </a:cubicBezTo>
                  <a:lnTo>
                    <a:pt x="45299" y="26561"/>
                  </a:lnTo>
                  <a:lnTo>
                    <a:pt x="45389" y="26765"/>
                  </a:lnTo>
                  <a:cubicBezTo>
                    <a:pt x="45071" y="26743"/>
                    <a:pt x="44866" y="26925"/>
                    <a:pt x="45048" y="27311"/>
                  </a:cubicBezTo>
                  <a:cubicBezTo>
                    <a:pt x="45344" y="27266"/>
                    <a:pt x="44980" y="26925"/>
                    <a:pt x="45367" y="26902"/>
                  </a:cubicBezTo>
                  <a:cubicBezTo>
                    <a:pt x="45321" y="27425"/>
                    <a:pt x="45594" y="27630"/>
                    <a:pt x="45935" y="27880"/>
                  </a:cubicBezTo>
                  <a:cubicBezTo>
                    <a:pt x="46026" y="27630"/>
                    <a:pt x="45731" y="27493"/>
                    <a:pt x="45640" y="27266"/>
                  </a:cubicBezTo>
                  <a:cubicBezTo>
                    <a:pt x="45480" y="26879"/>
                    <a:pt x="45594" y="26561"/>
                    <a:pt x="45526" y="26197"/>
                  </a:cubicBezTo>
                  <a:cubicBezTo>
                    <a:pt x="45685" y="26288"/>
                    <a:pt x="46140" y="26356"/>
                    <a:pt x="46003" y="25947"/>
                  </a:cubicBezTo>
                  <a:cubicBezTo>
                    <a:pt x="46299" y="26242"/>
                    <a:pt x="46572" y="26493"/>
                    <a:pt x="46868" y="26675"/>
                  </a:cubicBezTo>
                  <a:cubicBezTo>
                    <a:pt x="47072" y="26925"/>
                    <a:pt x="46822" y="26970"/>
                    <a:pt x="46913" y="27175"/>
                  </a:cubicBezTo>
                  <a:cubicBezTo>
                    <a:pt x="46981" y="27493"/>
                    <a:pt x="47231" y="27652"/>
                    <a:pt x="47391" y="27948"/>
                  </a:cubicBezTo>
                  <a:cubicBezTo>
                    <a:pt x="47482" y="28130"/>
                    <a:pt x="47391" y="28175"/>
                    <a:pt x="47459" y="28312"/>
                  </a:cubicBezTo>
                  <a:cubicBezTo>
                    <a:pt x="47618" y="28653"/>
                    <a:pt x="47845" y="28880"/>
                    <a:pt x="47936" y="29221"/>
                  </a:cubicBezTo>
                  <a:cubicBezTo>
                    <a:pt x="48050" y="29562"/>
                    <a:pt x="48255" y="30040"/>
                    <a:pt x="48459" y="30540"/>
                  </a:cubicBezTo>
                  <a:cubicBezTo>
                    <a:pt x="48664" y="31041"/>
                    <a:pt x="48869" y="31541"/>
                    <a:pt x="49005" y="31882"/>
                  </a:cubicBezTo>
                  <a:cubicBezTo>
                    <a:pt x="49073" y="32087"/>
                    <a:pt x="48960" y="32496"/>
                    <a:pt x="49323" y="32496"/>
                  </a:cubicBezTo>
                  <a:cubicBezTo>
                    <a:pt x="49505" y="32769"/>
                    <a:pt x="49233" y="32769"/>
                    <a:pt x="49323" y="32996"/>
                  </a:cubicBezTo>
                  <a:cubicBezTo>
                    <a:pt x="49346" y="33178"/>
                    <a:pt x="49460" y="33178"/>
                    <a:pt x="49551" y="33155"/>
                  </a:cubicBezTo>
                  <a:cubicBezTo>
                    <a:pt x="49756" y="33474"/>
                    <a:pt x="49323" y="33383"/>
                    <a:pt x="49437" y="33656"/>
                  </a:cubicBezTo>
                  <a:cubicBezTo>
                    <a:pt x="49505" y="34088"/>
                    <a:pt x="49846" y="34201"/>
                    <a:pt x="49710" y="34543"/>
                  </a:cubicBezTo>
                  <a:cubicBezTo>
                    <a:pt x="49778" y="34656"/>
                    <a:pt x="49892" y="34588"/>
                    <a:pt x="50006" y="34565"/>
                  </a:cubicBezTo>
                  <a:cubicBezTo>
                    <a:pt x="49937" y="34952"/>
                    <a:pt x="50074" y="35452"/>
                    <a:pt x="50256" y="36043"/>
                  </a:cubicBezTo>
                  <a:cubicBezTo>
                    <a:pt x="50347" y="36134"/>
                    <a:pt x="50460" y="36157"/>
                    <a:pt x="50597" y="36180"/>
                  </a:cubicBezTo>
                  <a:cubicBezTo>
                    <a:pt x="50665" y="36498"/>
                    <a:pt x="50779" y="36907"/>
                    <a:pt x="50893" y="37408"/>
                  </a:cubicBezTo>
                  <a:cubicBezTo>
                    <a:pt x="50961" y="37658"/>
                    <a:pt x="51029" y="37908"/>
                    <a:pt x="51097" y="38181"/>
                  </a:cubicBezTo>
                  <a:cubicBezTo>
                    <a:pt x="51143" y="38477"/>
                    <a:pt x="51211" y="38749"/>
                    <a:pt x="51279" y="39045"/>
                  </a:cubicBezTo>
                  <a:cubicBezTo>
                    <a:pt x="51416" y="39636"/>
                    <a:pt x="51552" y="40250"/>
                    <a:pt x="51688" y="40841"/>
                  </a:cubicBezTo>
                  <a:cubicBezTo>
                    <a:pt x="51802" y="41455"/>
                    <a:pt x="51916" y="42047"/>
                    <a:pt x="52052" y="42547"/>
                  </a:cubicBezTo>
                  <a:cubicBezTo>
                    <a:pt x="52120" y="42865"/>
                    <a:pt x="52280" y="43093"/>
                    <a:pt x="52371" y="43434"/>
                  </a:cubicBezTo>
                  <a:cubicBezTo>
                    <a:pt x="52530" y="44184"/>
                    <a:pt x="52462" y="44912"/>
                    <a:pt x="52712" y="45480"/>
                  </a:cubicBezTo>
                  <a:cubicBezTo>
                    <a:pt x="52712" y="44889"/>
                    <a:pt x="52916" y="45048"/>
                    <a:pt x="53007" y="45685"/>
                  </a:cubicBezTo>
                  <a:cubicBezTo>
                    <a:pt x="52985" y="45321"/>
                    <a:pt x="53144" y="48050"/>
                    <a:pt x="53235" y="49028"/>
                  </a:cubicBezTo>
                  <a:cubicBezTo>
                    <a:pt x="53257" y="49233"/>
                    <a:pt x="53144" y="49233"/>
                    <a:pt x="53144" y="49392"/>
                  </a:cubicBezTo>
                  <a:cubicBezTo>
                    <a:pt x="53167" y="49596"/>
                    <a:pt x="53257" y="49892"/>
                    <a:pt x="53257" y="50188"/>
                  </a:cubicBezTo>
                  <a:cubicBezTo>
                    <a:pt x="53235" y="50438"/>
                    <a:pt x="53167" y="50642"/>
                    <a:pt x="53167" y="50779"/>
                  </a:cubicBezTo>
                  <a:cubicBezTo>
                    <a:pt x="53189" y="51029"/>
                    <a:pt x="53462" y="51234"/>
                    <a:pt x="53371" y="51802"/>
                  </a:cubicBezTo>
                  <a:cubicBezTo>
                    <a:pt x="53348" y="51939"/>
                    <a:pt x="53167" y="52189"/>
                    <a:pt x="53167" y="52143"/>
                  </a:cubicBezTo>
                  <a:cubicBezTo>
                    <a:pt x="53167" y="52325"/>
                    <a:pt x="53394" y="52530"/>
                    <a:pt x="53417" y="52734"/>
                  </a:cubicBezTo>
                  <a:cubicBezTo>
                    <a:pt x="53439" y="52803"/>
                    <a:pt x="53326" y="52939"/>
                    <a:pt x="53326" y="53076"/>
                  </a:cubicBezTo>
                  <a:cubicBezTo>
                    <a:pt x="53326" y="53371"/>
                    <a:pt x="53485" y="53690"/>
                    <a:pt x="53485" y="54008"/>
                  </a:cubicBezTo>
                  <a:cubicBezTo>
                    <a:pt x="53485" y="54326"/>
                    <a:pt x="53303" y="55554"/>
                    <a:pt x="53348" y="55986"/>
                  </a:cubicBezTo>
                  <a:cubicBezTo>
                    <a:pt x="53348" y="56123"/>
                    <a:pt x="53576" y="56123"/>
                    <a:pt x="53485" y="56350"/>
                  </a:cubicBezTo>
                  <a:cubicBezTo>
                    <a:pt x="53348" y="56373"/>
                    <a:pt x="53348" y="56236"/>
                    <a:pt x="53235" y="56214"/>
                  </a:cubicBezTo>
                  <a:cubicBezTo>
                    <a:pt x="53189" y="56418"/>
                    <a:pt x="53326" y="56464"/>
                    <a:pt x="53280" y="56691"/>
                  </a:cubicBezTo>
                  <a:cubicBezTo>
                    <a:pt x="53394" y="56714"/>
                    <a:pt x="53439" y="56668"/>
                    <a:pt x="53462" y="56578"/>
                  </a:cubicBezTo>
                  <a:cubicBezTo>
                    <a:pt x="53712" y="56668"/>
                    <a:pt x="53439" y="56941"/>
                    <a:pt x="53280" y="56805"/>
                  </a:cubicBezTo>
                  <a:cubicBezTo>
                    <a:pt x="53371" y="57078"/>
                    <a:pt x="53348" y="57214"/>
                    <a:pt x="53280" y="57510"/>
                  </a:cubicBezTo>
                  <a:cubicBezTo>
                    <a:pt x="53257" y="57578"/>
                    <a:pt x="53394" y="58147"/>
                    <a:pt x="53371" y="58328"/>
                  </a:cubicBezTo>
                  <a:cubicBezTo>
                    <a:pt x="53326" y="58556"/>
                    <a:pt x="53212" y="58761"/>
                    <a:pt x="53189" y="59011"/>
                  </a:cubicBezTo>
                  <a:cubicBezTo>
                    <a:pt x="53144" y="59716"/>
                    <a:pt x="53053" y="60602"/>
                    <a:pt x="52916" y="61216"/>
                  </a:cubicBezTo>
                  <a:cubicBezTo>
                    <a:pt x="52848" y="61512"/>
                    <a:pt x="52985" y="61876"/>
                    <a:pt x="52939" y="62172"/>
                  </a:cubicBezTo>
                  <a:cubicBezTo>
                    <a:pt x="52894" y="62353"/>
                    <a:pt x="52825" y="62353"/>
                    <a:pt x="52780" y="62490"/>
                  </a:cubicBezTo>
                  <a:cubicBezTo>
                    <a:pt x="52666" y="62831"/>
                    <a:pt x="52734" y="63172"/>
                    <a:pt x="52666" y="63422"/>
                  </a:cubicBezTo>
                  <a:cubicBezTo>
                    <a:pt x="52598" y="63650"/>
                    <a:pt x="52416" y="63809"/>
                    <a:pt x="52348" y="63945"/>
                  </a:cubicBezTo>
                  <a:cubicBezTo>
                    <a:pt x="52280" y="64150"/>
                    <a:pt x="52143" y="64468"/>
                    <a:pt x="52120" y="64605"/>
                  </a:cubicBezTo>
                  <a:cubicBezTo>
                    <a:pt x="52098" y="64718"/>
                    <a:pt x="52211" y="64946"/>
                    <a:pt x="52211" y="64991"/>
                  </a:cubicBezTo>
                  <a:cubicBezTo>
                    <a:pt x="52166" y="65173"/>
                    <a:pt x="52075" y="65173"/>
                    <a:pt x="52030" y="65310"/>
                  </a:cubicBezTo>
                  <a:cubicBezTo>
                    <a:pt x="51961" y="65514"/>
                    <a:pt x="52052" y="65583"/>
                    <a:pt x="51984" y="65787"/>
                  </a:cubicBezTo>
                  <a:cubicBezTo>
                    <a:pt x="51916" y="66015"/>
                    <a:pt x="51757" y="66196"/>
                    <a:pt x="51711" y="66424"/>
                  </a:cubicBezTo>
                  <a:cubicBezTo>
                    <a:pt x="51666" y="66765"/>
                    <a:pt x="51734" y="67720"/>
                    <a:pt x="51279" y="68243"/>
                  </a:cubicBezTo>
                  <a:cubicBezTo>
                    <a:pt x="51416" y="68402"/>
                    <a:pt x="51234" y="69244"/>
                    <a:pt x="51006" y="69880"/>
                  </a:cubicBezTo>
                  <a:cubicBezTo>
                    <a:pt x="50961" y="70040"/>
                    <a:pt x="50779" y="70221"/>
                    <a:pt x="50733" y="70403"/>
                  </a:cubicBezTo>
                  <a:cubicBezTo>
                    <a:pt x="50347" y="71586"/>
                    <a:pt x="50119" y="72905"/>
                    <a:pt x="49551" y="73837"/>
                  </a:cubicBezTo>
                  <a:cubicBezTo>
                    <a:pt x="49437" y="74042"/>
                    <a:pt x="49119" y="74110"/>
                    <a:pt x="49187" y="74428"/>
                  </a:cubicBezTo>
                  <a:cubicBezTo>
                    <a:pt x="49278" y="74474"/>
                    <a:pt x="49346" y="74269"/>
                    <a:pt x="49414" y="74155"/>
                  </a:cubicBezTo>
                  <a:cubicBezTo>
                    <a:pt x="49460" y="74451"/>
                    <a:pt x="49028" y="75452"/>
                    <a:pt x="48710" y="75247"/>
                  </a:cubicBezTo>
                  <a:cubicBezTo>
                    <a:pt x="48869" y="75406"/>
                    <a:pt x="48664" y="75543"/>
                    <a:pt x="48573" y="75952"/>
                  </a:cubicBezTo>
                  <a:cubicBezTo>
                    <a:pt x="48505" y="76157"/>
                    <a:pt x="48641" y="76543"/>
                    <a:pt x="48255" y="76975"/>
                  </a:cubicBezTo>
                  <a:cubicBezTo>
                    <a:pt x="48050" y="76952"/>
                    <a:pt x="48186" y="76748"/>
                    <a:pt x="48255" y="76589"/>
                  </a:cubicBezTo>
                  <a:cubicBezTo>
                    <a:pt x="48141" y="76611"/>
                    <a:pt x="47823" y="76680"/>
                    <a:pt x="48073" y="76361"/>
                  </a:cubicBezTo>
                  <a:cubicBezTo>
                    <a:pt x="47777" y="76293"/>
                    <a:pt x="48027" y="76611"/>
                    <a:pt x="47845" y="76771"/>
                  </a:cubicBezTo>
                  <a:cubicBezTo>
                    <a:pt x="47823" y="76657"/>
                    <a:pt x="47732" y="76566"/>
                    <a:pt x="47573" y="76498"/>
                  </a:cubicBezTo>
                  <a:cubicBezTo>
                    <a:pt x="47368" y="76748"/>
                    <a:pt x="47550" y="76816"/>
                    <a:pt x="47391" y="77043"/>
                  </a:cubicBezTo>
                  <a:cubicBezTo>
                    <a:pt x="47118" y="76771"/>
                    <a:pt x="46822" y="77157"/>
                    <a:pt x="46890" y="77430"/>
                  </a:cubicBezTo>
                  <a:cubicBezTo>
                    <a:pt x="47231" y="77453"/>
                    <a:pt x="47482" y="77043"/>
                    <a:pt x="47845" y="77157"/>
                  </a:cubicBezTo>
                  <a:cubicBezTo>
                    <a:pt x="47891" y="77385"/>
                    <a:pt x="47754" y="77680"/>
                    <a:pt x="47891" y="77862"/>
                  </a:cubicBezTo>
                  <a:cubicBezTo>
                    <a:pt x="47732" y="77953"/>
                    <a:pt x="47504" y="77839"/>
                    <a:pt x="47322" y="77953"/>
                  </a:cubicBezTo>
                  <a:cubicBezTo>
                    <a:pt x="47186" y="78249"/>
                    <a:pt x="47573" y="78408"/>
                    <a:pt x="47709" y="78021"/>
                  </a:cubicBezTo>
                  <a:cubicBezTo>
                    <a:pt x="47800" y="78544"/>
                    <a:pt x="47163" y="78590"/>
                    <a:pt x="46913" y="78522"/>
                  </a:cubicBezTo>
                  <a:cubicBezTo>
                    <a:pt x="46981" y="78794"/>
                    <a:pt x="46731" y="79204"/>
                    <a:pt x="47186" y="79340"/>
                  </a:cubicBezTo>
                  <a:cubicBezTo>
                    <a:pt x="47095" y="79477"/>
                    <a:pt x="47004" y="79636"/>
                    <a:pt x="47072" y="79704"/>
                  </a:cubicBezTo>
                  <a:cubicBezTo>
                    <a:pt x="46799" y="79818"/>
                    <a:pt x="46595" y="80318"/>
                    <a:pt x="46276" y="80182"/>
                  </a:cubicBezTo>
                  <a:cubicBezTo>
                    <a:pt x="46413" y="79909"/>
                    <a:pt x="46549" y="79659"/>
                    <a:pt x="46754" y="79909"/>
                  </a:cubicBezTo>
                  <a:lnTo>
                    <a:pt x="47049" y="79408"/>
                  </a:lnTo>
                  <a:cubicBezTo>
                    <a:pt x="46777" y="79136"/>
                    <a:pt x="46663" y="79840"/>
                    <a:pt x="46413" y="79568"/>
                  </a:cubicBezTo>
                  <a:cubicBezTo>
                    <a:pt x="46504" y="79204"/>
                    <a:pt x="46526" y="79295"/>
                    <a:pt x="46777" y="79113"/>
                  </a:cubicBezTo>
                  <a:cubicBezTo>
                    <a:pt x="46504" y="78999"/>
                    <a:pt x="46299" y="79431"/>
                    <a:pt x="46026" y="79340"/>
                  </a:cubicBezTo>
                  <a:cubicBezTo>
                    <a:pt x="45844" y="79636"/>
                    <a:pt x="46049" y="79954"/>
                    <a:pt x="45685" y="80091"/>
                  </a:cubicBezTo>
                  <a:cubicBezTo>
                    <a:pt x="45344" y="79863"/>
                    <a:pt x="45526" y="79022"/>
                    <a:pt x="45253" y="79022"/>
                  </a:cubicBezTo>
                  <a:cubicBezTo>
                    <a:pt x="45230" y="78703"/>
                    <a:pt x="45640" y="78522"/>
                    <a:pt x="45685" y="78089"/>
                  </a:cubicBezTo>
                  <a:cubicBezTo>
                    <a:pt x="45753" y="78340"/>
                    <a:pt x="45799" y="78135"/>
                    <a:pt x="46003" y="78271"/>
                  </a:cubicBezTo>
                  <a:cubicBezTo>
                    <a:pt x="46299" y="77817"/>
                    <a:pt x="45571" y="77771"/>
                    <a:pt x="45912" y="77294"/>
                  </a:cubicBezTo>
                  <a:cubicBezTo>
                    <a:pt x="46049" y="77043"/>
                    <a:pt x="46049" y="77203"/>
                    <a:pt x="46140" y="77294"/>
                  </a:cubicBezTo>
                  <a:cubicBezTo>
                    <a:pt x="46299" y="77089"/>
                    <a:pt x="46049" y="77066"/>
                    <a:pt x="46117" y="76907"/>
                  </a:cubicBezTo>
                  <a:cubicBezTo>
                    <a:pt x="46276" y="76384"/>
                    <a:pt x="46549" y="76611"/>
                    <a:pt x="46708" y="76179"/>
                  </a:cubicBezTo>
                  <a:cubicBezTo>
                    <a:pt x="46754" y="75770"/>
                    <a:pt x="46413" y="76293"/>
                    <a:pt x="46254" y="76066"/>
                  </a:cubicBezTo>
                  <a:cubicBezTo>
                    <a:pt x="46436" y="76088"/>
                    <a:pt x="46504" y="75588"/>
                    <a:pt x="46686" y="75656"/>
                  </a:cubicBezTo>
                  <a:cubicBezTo>
                    <a:pt x="46777" y="75406"/>
                    <a:pt x="46413" y="75656"/>
                    <a:pt x="46322" y="75725"/>
                  </a:cubicBezTo>
                  <a:cubicBezTo>
                    <a:pt x="46322" y="75406"/>
                    <a:pt x="46754" y="75042"/>
                    <a:pt x="46663" y="74633"/>
                  </a:cubicBezTo>
                  <a:cubicBezTo>
                    <a:pt x="46276" y="74678"/>
                    <a:pt x="46640" y="75065"/>
                    <a:pt x="46458" y="75270"/>
                  </a:cubicBezTo>
                  <a:cubicBezTo>
                    <a:pt x="46231" y="75224"/>
                    <a:pt x="46003" y="75611"/>
                    <a:pt x="45935" y="75270"/>
                  </a:cubicBezTo>
                  <a:cubicBezTo>
                    <a:pt x="45617" y="75679"/>
                    <a:pt x="45958" y="75770"/>
                    <a:pt x="45685" y="76157"/>
                  </a:cubicBezTo>
                  <a:cubicBezTo>
                    <a:pt x="45480" y="76475"/>
                    <a:pt x="45458" y="76134"/>
                    <a:pt x="45344" y="76611"/>
                  </a:cubicBezTo>
                  <a:cubicBezTo>
                    <a:pt x="45299" y="76816"/>
                    <a:pt x="45344" y="76975"/>
                    <a:pt x="45253" y="77180"/>
                  </a:cubicBezTo>
                  <a:cubicBezTo>
                    <a:pt x="45026" y="77316"/>
                    <a:pt x="44821" y="77498"/>
                    <a:pt x="44616" y="77726"/>
                  </a:cubicBezTo>
                  <a:cubicBezTo>
                    <a:pt x="44525" y="78112"/>
                    <a:pt x="44798" y="77475"/>
                    <a:pt x="44912" y="77771"/>
                  </a:cubicBezTo>
                  <a:cubicBezTo>
                    <a:pt x="44957" y="78294"/>
                    <a:pt x="44093" y="78908"/>
                    <a:pt x="44275" y="79226"/>
                  </a:cubicBezTo>
                  <a:cubicBezTo>
                    <a:pt x="44071" y="79317"/>
                    <a:pt x="43889" y="79408"/>
                    <a:pt x="43707" y="79795"/>
                  </a:cubicBezTo>
                  <a:cubicBezTo>
                    <a:pt x="43388" y="79363"/>
                    <a:pt x="44207" y="79363"/>
                    <a:pt x="44116" y="78976"/>
                  </a:cubicBezTo>
                  <a:cubicBezTo>
                    <a:pt x="43593" y="79113"/>
                    <a:pt x="43115" y="79431"/>
                    <a:pt x="42638" y="79613"/>
                  </a:cubicBezTo>
                  <a:cubicBezTo>
                    <a:pt x="42683" y="80113"/>
                    <a:pt x="43184" y="79636"/>
                    <a:pt x="43388" y="79454"/>
                  </a:cubicBezTo>
                  <a:cubicBezTo>
                    <a:pt x="43638" y="79659"/>
                    <a:pt x="42956" y="80182"/>
                    <a:pt x="43502" y="80318"/>
                  </a:cubicBezTo>
                  <a:cubicBezTo>
                    <a:pt x="43388" y="80477"/>
                    <a:pt x="43275" y="80523"/>
                    <a:pt x="43161" y="80500"/>
                  </a:cubicBezTo>
                  <a:cubicBezTo>
                    <a:pt x="43252" y="80796"/>
                    <a:pt x="42888" y="81205"/>
                    <a:pt x="42615" y="81614"/>
                  </a:cubicBezTo>
                  <a:cubicBezTo>
                    <a:pt x="42479" y="81478"/>
                    <a:pt x="42888" y="81205"/>
                    <a:pt x="42638" y="81091"/>
                  </a:cubicBezTo>
                  <a:cubicBezTo>
                    <a:pt x="42433" y="81228"/>
                    <a:pt x="42206" y="81409"/>
                    <a:pt x="41978" y="81569"/>
                  </a:cubicBezTo>
                  <a:cubicBezTo>
                    <a:pt x="41842" y="81819"/>
                    <a:pt x="42115" y="81933"/>
                    <a:pt x="42320" y="82092"/>
                  </a:cubicBezTo>
                  <a:cubicBezTo>
                    <a:pt x="42115" y="82274"/>
                    <a:pt x="41933" y="82797"/>
                    <a:pt x="41706" y="82751"/>
                  </a:cubicBezTo>
                  <a:cubicBezTo>
                    <a:pt x="41342" y="82524"/>
                    <a:pt x="42092" y="82433"/>
                    <a:pt x="41956" y="82114"/>
                  </a:cubicBezTo>
                  <a:cubicBezTo>
                    <a:pt x="41433" y="82114"/>
                    <a:pt x="41660" y="82683"/>
                    <a:pt x="41296" y="82865"/>
                  </a:cubicBezTo>
                  <a:cubicBezTo>
                    <a:pt x="41410" y="82979"/>
                    <a:pt x="41524" y="82865"/>
                    <a:pt x="41660" y="82979"/>
                  </a:cubicBezTo>
                  <a:lnTo>
                    <a:pt x="41046" y="83797"/>
                  </a:lnTo>
                  <a:cubicBezTo>
                    <a:pt x="40682" y="83956"/>
                    <a:pt x="41569" y="83183"/>
                    <a:pt x="41228" y="83092"/>
                  </a:cubicBezTo>
                  <a:cubicBezTo>
                    <a:pt x="40910" y="83183"/>
                    <a:pt x="40864" y="83820"/>
                    <a:pt x="40569" y="84138"/>
                  </a:cubicBezTo>
                  <a:cubicBezTo>
                    <a:pt x="41183" y="83843"/>
                    <a:pt x="40296" y="84707"/>
                    <a:pt x="40068" y="85025"/>
                  </a:cubicBezTo>
                  <a:cubicBezTo>
                    <a:pt x="39750" y="85184"/>
                    <a:pt x="40387" y="84548"/>
                    <a:pt x="40500" y="84366"/>
                  </a:cubicBezTo>
                  <a:cubicBezTo>
                    <a:pt x="40091" y="84252"/>
                    <a:pt x="39886" y="84980"/>
                    <a:pt x="39795" y="85230"/>
                  </a:cubicBezTo>
                  <a:cubicBezTo>
                    <a:pt x="39432" y="85321"/>
                    <a:pt x="38772" y="85821"/>
                    <a:pt x="38795" y="86276"/>
                  </a:cubicBezTo>
                  <a:cubicBezTo>
                    <a:pt x="39045" y="86299"/>
                    <a:pt x="39318" y="85707"/>
                    <a:pt x="39591" y="85503"/>
                  </a:cubicBezTo>
                  <a:cubicBezTo>
                    <a:pt x="39750" y="85616"/>
                    <a:pt x="39363" y="85821"/>
                    <a:pt x="39295" y="85980"/>
                  </a:cubicBezTo>
                  <a:cubicBezTo>
                    <a:pt x="39022" y="86276"/>
                    <a:pt x="38681" y="86617"/>
                    <a:pt x="38772" y="86867"/>
                  </a:cubicBezTo>
                  <a:cubicBezTo>
                    <a:pt x="38158" y="87163"/>
                    <a:pt x="37954" y="87595"/>
                    <a:pt x="37340" y="88141"/>
                  </a:cubicBezTo>
                  <a:cubicBezTo>
                    <a:pt x="37271" y="88231"/>
                    <a:pt x="37408" y="88322"/>
                    <a:pt x="37317" y="88436"/>
                  </a:cubicBezTo>
                  <a:cubicBezTo>
                    <a:pt x="37135" y="88664"/>
                    <a:pt x="36976" y="88595"/>
                    <a:pt x="36817" y="88413"/>
                  </a:cubicBezTo>
                  <a:cubicBezTo>
                    <a:pt x="36498" y="89141"/>
                    <a:pt x="35816" y="89141"/>
                    <a:pt x="35475" y="89732"/>
                  </a:cubicBezTo>
                  <a:cubicBezTo>
                    <a:pt x="35179" y="89755"/>
                    <a:pt x="35384" y="89573"/>
                    <a:pt x="35293" y="89391"/>
                  </a:cubicBezTo>
                  <a:cubicBezTo>
                    <a:pt x="35179" y="89528"/>
                    <a:pt x="35111" y="89459"/>
                    <a:pt x="34997" y="89550"/>
                  </a:cubicBezTo>
                  <a:cubicBezTo>
                    <a:pt x="34906" y="89664"/>
                    <a:pt x="35066" y="89846"/>
                    <a:pt x="35179" y="89755"/>
                  </a:cubicBezTo>
                  <a:cubicBezTo>
                    <a:pt x="35202" y="90233"/>
                    <a:pt x="34702" y="90414"/>
                    <a:pt x="34452" y="90778"/>
                  </a:cubicBezTo>
                  <a:cubicBezTo>
                    <a:pt x="34543" y="90892"/>
                    <a:pt x="34611" y="90983"/>
                    <a:pt x="34724" y="90915"/>
                  </a:cubicBezTo>
                  <a:cubicBezTo>
                    <a:pt x="34656" y="91210"/>
                    <a:pt x="34224" y="91256"/>
                    <a:pt x="34019" y="91642"/>
                  </a:cubicBezTo>
                  <a:cubicBezTo>
                    <a:pt x="34088" y="91347"/>
                    <a:pt x="33724" y="91233"/>
                    <a:pt x="33496" y="91370"/>
                  </a:cubicBezTo>
                  <a:cubicBezTo>
                    <a:pt x="33383" y="91119"/>
                    <a:pt x="33747" y="91279"/>
                    <a:pt x="33838" y="91097"/>
                  </a:cubicBezTo>
                  <a:cubicBezTo>
                    <a:pt x="33724" y="90915"/>
                    <a:pt x="33587" y="90915"/>
                    <a:pt x="33406" y="91097"/>
                  </a:cubicBezTo>
                  <a:cubicBezTo>
                    <a:pt x="33087" y="91461"/>
                    <a:pt x="33769" y="91415"/>
                    <a:pt x="33656" y="91733"/>
                  </a:cubicBezTo>
                  <a:cubicBezTo>
                    <a:pt x="33155" y="91915"/>
                    <a:pt x="33133" y="91961"/>
                    <a:pt x="32587" y="92370"/>
                  </a:cubicBezTo>
                  <a:lnTo>
                    <a:pt x="32428" y="92165"/>
                  </a:lnTo>
                  <a:cubicBezTo>
                    <a:pt x="31996" y="92507"/>
                    <a:pt x="32064" y="92848"/>
                    <a:pt x="31541" y="93189"/>
                  </a:cubicBezTo>
                  <a:cubicBezTo>
                    <a:pt x="31518" y="92916"/>
                    <a:pt x="31268" y="93143"/>
                    <a:pt x="31200" y="93121"/>
                  </a:cubicBezTo>
                  <a:cubicBezTo>
                    <a:pt x="31086" y="93075"/>
                    <a:pt x="31018" y="92757"/>
                    <a:pt x="30813" y="92961"/>
                  </a:cubicBezTo>
                  <a:cubicBezTo>
                    <a:pt x="30654" y="93371"/>
                    <a:pt x="31291" y="92939"/>
                    <a:pt x="31359" y="93348"/>
                  </a:cubicBezTo>
                  <a:cubicBezTo>
                    <a:pt x="31063" y="93666"/>
                    <a:pt x="30904" y="93257"/>
                    <a:pt x="30586" y="93575"/>
                  </a:cubicBezTo>
                  <a:cubicBezTo>
                    <a:pt x="30472" y="93689"/>
                    <a:pt x="30677" y="93712"/>
                    <a:pt x="30790" y="93666"/>
                  </a:cubicBezTo>
                  <a:cubicBezTo>
                    <a:pt x="30722" y="94007"/>
                    <a:pt x="30336" y="93871"/>
                    <a:pt x="30085" y="94053"/>
                  </a:cubicBezTo>
                  <a:cubicBezTo>
                    <a:pt x="29881" y="94189"/>
                    <a:pt x="29699" y="94530"/>
                    <a:pt x="29472" y="94712"/>
                  </a:cubicBezTo>
                  <a:cubicBezTo>
                    <a:pt x="29244" y="94894"/>
                    <a:pt x="28948" y="94894"/>
                    <a:pt x="28835" y="95144"/>
                  </a:cubicBezTo>
                  <a:cubicBezTo>
                    <a:pt x="28721" y="95031"/>
                    <a:pt x="28835" y="94962"/>
                    <a:pt x="28767" y="94849"/>
                  </a:cubicBezTo>
                  <a:cubicBezTo>
                    <a:pt x="28471" y="95008"/>
                    <a:pt x="28562" y="95349"/>
                    <a:pt x="28266" y="95304"/>
                  </a:cubicBezTo>
                  <a:cubicBezTo>
                    <a:pt x="28130" y="95144"/>
                    <a:pt x="28471" y="95031"/>
                    <a:pt x="28403" y="94894"/>
                  </a:cubicBezTo>
                  <a:cubicBezTo>
                    <a:pt x="27993" y="95031"/>
                    <a:pt x="28244" y="95258"/>
                    <a:pt x="27948" y="95417"/>
                  </a:cubicBezTo>
                  <a:cubicBezTo>
                    <a:pt x="28130" y="95576"/>
                    <a:pt x="28448" y="95349"/>
                    <a:pt x="28607" y="95622"/>
                  </a:cubicBezTo>
                  <a:cubicBezTo>
                    <a:pt x="28516" y="95622"/>
                    <a:pt x="28312" y="95895"/>
                    <a:pt x="28221" y="95872"/>
                  </a:cubicBezTo>
                  <a:cubicBezTo>
                    <a:pt x="28175" y="95872"/>
                    <a:pt x="28312" y="95667"/>
                    <a:pt x="28221" y="95645"/>
                  </a:cubicBezTo>
                  <a:cubicBezTo>
                    <a:pt x="27902" y="95622"/>
                    <a:pt x="27584" y="95622"/>
                    <a:pt x="27038" y="95849"/>
                  </a:cubicBezTo>
                  <a:cubicBezTo>
                    <a:pt x="26834" y="96077"/>
                    <a:pt x="27448" y="95849"/>
                    <a:pt x="27243" y="96168"/>
                  </a:cubicBezTo>
                  <a:cubicBezTo>
                    <a:pt x="26947" y="96281"/>
                    <a:pt x="26674" y="96350"/>
                    <a:pt x="26379" y="96463"/>
                  </a:cubicBezTo>
                  <a:lnTo>
                    <a:pt x="26242" y="96236"/>
                  </a:lnTo>
                  <a:cubicBezTo>
                    <a:pt x="25970" y="96259"/>
                    <a:pt x="26038" y="96395"/>
                    <a:pt x="25856" y="96463"/>
                  </a:cubicBezTo>
                  <a:cubicBezTo>
                    <a:pt x="25492" y="96577"/>
                    <a:pt x="25356" y="96372"/>
                    <a:pt x="25333" y="96850"/>
                  </a:cubicBezTo>
                  <a:cubicBezTo>
                    <a:pt x="25560" y="96827"/>
                    <a:pt x="26106" y="96782"/>
                    <a:pt x="25606" y="97123"/>
                  </a:cubicBezTo>
                  <a:cubicBezTo>
                    <a:pt x="25879" y="97214"/>
                    <a:pt x="26356" y="96736"/>
                    <a:pt x="26697" y="96600"/>
                  </a:cubicBezTo>
                  <a:cubicBezTo>
                    <a:pt x="26902" y="96850"/>
                    <a:pt x="26356" y="97009"/>
                    <a:pt x="26129" y="97146"/>
                  </a:cubicBezTo>
                  <a:cubicBezTo>
                    <a:pt x="25810" y="97327"/>
                    <a:pt x="25447" y="97509"/>
                    <a:pt x="25242" y="97623"/>
                  </a:cubicBezTo>
                  <a:lnTo>
                    <a:pt x="25037" y="97236"/>
                  </a:lnTo>
                  <a:cubicBezTo>
                    <a:pt x="24628" y="97441"/>
                    <a:pt x="24582" y="97691"/>
                    <a:pt x="24855" y="97850"/>
                  </a:cubicBezTo>
                  <a:cubicBezTo>
                    <a:pt x="24651" y="97964"/>
                    <a:pt x="24446" y="98055"/>
                    <a:pt x="24241" y="98169"/>
                  </a:cubicBezTo>
                  <a:cubicBezTo>
                    <a:pt x="24241" y="98032"/>
                    <a:pt x="24355" y="97941"/>
                    <a:pt x="24332" y="97805"/>
                  </a:cubicBezTo>
                  <a:cubicBezTo>
                    <a:pt x="23900" y="98078"/>
                    <a:pt x="23627" y="97987"/>
                    <a:pt x="23195" y="98283"/>
                  </a:cubicBezTo>
                  <a:cubicBezTo>
                    <a:pt x="23173" y="98192"/>
                    <a:pt x="23241" y="98146"/>
                    <a:pt x="23218" y="98055"/>
                  </a:cubicBezTo>
                  <a:cubicBezTo>
                    <a:pt x="22399" y="98351"/>
                    <a:pt x="22013" y="98624"/>
                    <a:pt x="21262" y="98851"/>
                  </a:cubicBezTo>
                  <a:cubicBezTo>
                    <a:pt x="21308" y="99192"/>
                    <a:pt x="21058" y="99442"/>
                    <a:pt x="20489" y="99579"/>
                  </a:cubicBezTo>
                  <a:cubicBezTo>
                    <a:pt x="20648" y="99897"/>
                    <a:pt x="21035" y="99260"/>
                    <a:pt x="21376" y="99420"/>
                  </a:cubicBezTo>
                  <a:cubicBezTo>
                    <a:pt x="21285" y="99692"/>
                    <a:pt x="20603" y="99761"/>
                    <a:pt x="20285" y="99965"/>
                  </a:cubicBezTo>
                  <a:cubicBezTo>
                    <a:pt x="20194" y="99829"/>
                    <a:pt x="20307" y="99761"/>
                    <a:pt x="20421" y="99715"/>
                  </a:cubicBezTo>
                  <a:cubicBezTo>
                    <a:pt x="20012" y="99761"/>
                    <a:pt x="20307" y="99374"/>
                    <a:pt x="20034" y="99374"/>
                  </a:cubicBezTo>
                  <a:cubicBezTo>
                    <a:pt x="19534" y="99488"/>
                    <a:pt x="20262" y="99533"/>
                    <a:pt x="19943" y="99692"/>
                  </a:cubicBezTo>
                  <a:cubicBezTo>
                    <a:pt x="19511" y="99988"/>
                    <a:pt x="19557" y="99420"/>
                    <a:pt x="19125" y="99738"/>
                  </a:cubicBezTo>
                  <a:cubicBezTo>
                    <a:pt x="18920" y="99806"/>
                    <a:pt x="19398" y="99988"/>
                    <a:pt x="19170" y="100193"/>
                  </a:cubicBezTo>
                  <a:cubicBezTo>
                    <a:pt x="19011" y="100124"/>
                    <a:pt x="18806" y="100261"/>
                    <a:pt x="18647" y="100329"/>
                  </a:cubicBezTo>
                  <a:cubicBezTo>
                    <a:pt x="18488" y="100420"/>
                    <a:pt x="18374" y="100466"/>
                    <a:pt x="18465" y="100238"/>
                  </a:cubicBezTo>
                  <a:cubicBezTo>
                    <a:pt x="17965" y="100602"/>
                    <a:pt x="17419" y="100807"/>
                    <a:pt x="16919" y="100875"/>
                  </a:cubicBezTo>
                  <a:cubicBezTo>
                    <a:pt x="16783" y="101352"/>
                    <a:pt x="17442" y="100966"/>
                    <a:pt x="17760" y="100875"/>
                  </a:cubicBezTo>
                  <a:cubicBezTo>
                    <a:pt x="17738" y="101284"/>
                    <a:pt x="17260" y="101102"/>
                    <a:pt x="16942" y="101239"/>
                  </a:cubicBezTo>
                  <a:cubicBezTo>
                    <a:pt x="16669" y="101352"/>
                    <a:pt x="16555" y="101603"/>
                    <a:pt x="16237" y="101625"/>
                  </a:cubicBezTo>
                  <a:cubicBezTo>
                    <a:pt x="16123" y="101352"/>
                    <a:pt x="16396" y="101284"/>
                    <a:pt x="16714" y="101216"/>
                  </a:cubicBezTo>
                  <a:cubicBezTo>
                    <a:pt x="16669" y="101011"/>
                    <a:pt x="16396" y="101102"/>
                    <a:pt x="16123" y="101193"/>
                  </a:cubicBezTo>
                  <a:cubicBezTo>
                    <a:pt x="16169" y="100943"/>
                    <a:pt x="16260" y="100829"/>
                    <a:pt x="15987" y="100761"/>
                  </a:cubicBezTo>
                  <a:cubicBezTo>
                    <a:pt x="15850" y="100852"/>
                    <a:pt x="16146" y="101125"/>
                    <a:pt x="15759" y="101307"/>
                  </a:cubicBezTo>
                  <a:cubicBezTo>
                    <a:pt x="15623" y="101580"/>
                    <a:pt x="16282" y="101489"/>
                    <a:pt x="15873" y="101739"/>
                  </a:cubicBezTo>
                  <a:cubicBezTo>
                    <a:pt x="15577" y="101830"/>
                    <a:pt x="15737" y="101716"/>
                    <a:pt x="15759" y="101580"/>
                  </a:cubicBezTo>
                  <a:cubicBezTo>
                    <a:pt x="15145" y="101875"/>
                    <a:pt x="14986" y="101807"/>
                    <a:pt x="14327" y="101944"/>
                  </a:cubicBezTo>
                  <a:cubicBezTo>
                    <a:pt x="14395" y="101466"/>
                    <a:pt x="14918" y="101944"/>
                    <a:pt x="14963" y="101512"/>
                  </a:cubicBezTo>
                  <a:cubicBezTo>
                    <a:pt x="14759" y="101307"/>
                    <a:pt x="14645" y="101534"/>
                    <a:pt x="14304" y="101489"/>
                  </a:cubicBezTo>
                  <a:cubicBezTo>
                    <a:pt x="14054" y="101534"/>
                    <a:pt x="14236" y="101807"/>
                    <a:pt x="14258" y="101784"/>
                  </a:cubicBezTo>
                  <a:cubicBezTo>
                    <a:pt x="14077" y="102148"/>
                    <a:pt x="13849" y="101807"/>
                    <a:pt x="13826" y="102262"/>
                  </a:cubicBezTo>
                  <a:cubicBezTo>
                    <a:pt x="13394" y="102307"/>
                    <a:pt x="12985" y="102671"/>
                    <a:pt x="12735" y="102489"/>
                  </a:cubicBezTo>
                  <a:cubicBezTo>
                    <a:pt x="12553" y="102671"/>
                    <a:pt x="12189" y="102762"/>
                    <a:pt x="11757" y="102853"/>
                  </a:cubicBezTo>
                  <a:cubicBezTo>
                    <a:pt x="11325" y="102944"/>
                    <a:pt x="10825" y="102990"/>
                    <a:pt x="10347" y="103103"/>
                  </a:cubicBezTo>
                  <a:cubicBezTo>
                    <a:pt x="9801" y="103217"/>
                    <a:pt x="9688" y="103331"/>
                    <a:pt x="9415" y="103149"/>
                  </a:cubicBezTo>
                  <a:cubicBezTo>
                    <a:pt x="9278" y="103194"/>
                    <a:pt x="9210" y="103354"/>
                    <a:pt x="9051" y="103376"/>
                  </a:cubicBezTo>
                  <a:cubicBezTo>
                    <a:pt x="8278" y="103444"/>
                    <a:pt x="7596" y="103581"/>
                    <a:pt x="6959" y="103695"/>
                  </a:cubicBezTo>
                  <a:lnTo>
                    <a:pt x="6732" y="103740"/>
                  </a:lnTo>
                  <a:cubicBezTo>
                    <a:pt x="6641" y="103740"/>
                    <a:pt x="6550" y="103786"/>
                    <a:pt x="6572" y="103695"/>
                  </a:cubicBezTo>
                  <a:cubicBezTo>
                    <a:pt x="6550" y="103535"/>
                    <a:pt x="6550" y="103399"/>
                    <a:pt x="6550" y="103240"/>
                  </a:cubicBezTo>
                  <a:cubicBezTo>
                    <a:pt x="6550" y="102921"/>
                    <a:pt x="6572" y="102580"/>
                    <a:pt x="6618" y="102194"/>
                  </a:cubicBezTo>
                  <a:cubicBezTo>
                    <a:pt x="6595" y="102080"/>
                    <a:pt x="6459" y="102285"/>
                    <a:pt x="6436" y="102103"/>
                  </a:cubicBezTo>
                  <a:cubicBezTo>
                    <a:pt x="6413" y="101830"/>
                    <a:pt x="6595" y="101671"/>
                    <a:pt x="6527" y="101398"/>
                  </a:cubicBezTo>
                  <a:cubicBezTo>
                    <a:pt x="6845" y="100943"/>
                    <a:pt x="6800" y="101375"/>
                    <a:pt x="6959" y="101352"/>
                  </a:cubicBezTo>
                  <a:cubicBezTo>
                    <a:pt x="6800" y="101716"/>
                    <a:pt x="6572" y="102489"/>
                    <a:pt x="6800" y="102626"/>
                  </a:cubicBezTo>
                  <a:cubicBezTo>
                    <a:pt x="7050" y="102285"/>
                    <a:pt x="6823" y="102148"/>
                    <a:pt x="6959" y="101716"/>
                  </a:cubicBezTo>
                  <a:cubicBezTo>
                    <a:pt x="6982" y="101603"/>
                    <a:pt x="7186" y="101398"/>
                    <a:pt x="7209" y="101330"/>
                  </a:cubicBezTo>
                  <a:cubicBezTo>
                    <a:pt x="7300" y="101034"/>
                    <a:pt x="7255" y="100829"/>
                    <a:pt x="7300" y="100534"/>
                  </a:cubicBezTo>
                  <a:cubicBezTo>
                    <a:pt x="7027" y="100647"/>
                    <a:pt x="7232" y="100989"/>
                    <a:pt x="6959" y="101102"/>
                  </a:cubicBezTo>
                  <a:cubicBezTo>
                    <a:pt x="6823" y="101034"/>
                    <a:pt x="6641" y="100420"/>
                    <a:pt x="6527" y="101125"/>
                  </a:cubicBezTo>
                  <a:cubicBezTo>
                    <a:pt x="6390" y="101193"/>
                    <a:pt x="6277" y="100170"/>
                    <a:pt x="6595" y="100056"/>
                  </a:cubicBezTo>
                  <a:cubicBezTo>
                    <a:pt x="6436" y="99852"/>
                    <a:pt x="6390" y="99465"/>
                    <a:pt x="6413" y="99010"/>
                  </a:cubicBezTo>
                  <a:cubicBezTo>
                    <a:pt x="6413" y="98533"/>
                    <a:pt x="6459" y="98010"/>
                    <a:pt x="6481" y="97441"/>
                  </a:cubicBezTo>
                  <a:cubicBezTo>
                    <a:pt x="6504" y="96259"/>
                    <a:pt x="6390" y="94803"/>
                    <a:pt x="6345" y="93848"/>
                  </a:cubicBezTo>
                  <a:cubicBezTo>
                    <a:pt x="6277" y="93484"/>
                    <a:pt x="6527" y="93553"/>
                    <a:pt x="6527" y="93302"/>
                  </a:cubicBezTo>
                  <a:cubicBezTo>
                    <a:pt x="6436" y="93030"/>
                    <a:pt x="6550" y="92688"/>
                    <a:pt x="6550" y="92666"/>
                  </a:cubicBezTo>
                  <a:cubicBezTo>
                    <a:pt x="6527" y="92552"/>
                    <a:pt x="6436" y="92507"/>
                    <a:pt x="6390" y="92416"/>
                  </a:cubicBezTo>
                  <a:cubicBezTo>
                    <a:pt x="6322" y="92347"/>
                    <a:pt x="6300" y="92234"/>
                    <a:pt x="6368" y="92052"/>
                  </a:cubicBezTo>
                  <a:cubicBezTo>
                    <a:pt x="6686" y="91847"/>
                    <a:pt x="6550" y="92211"/>
                    <a:pt x="6641" y="92393"/>
                  </a:cubicBezTo>
                  <a:cubicBezTo>
                    <a:pt x="6686" y="92484"/>
                    <a:pt x="6891" y="92575"/>
                    <a:pt x="6913" y="92643"/>
                  </a:cubicBezTo>
                  <a:cubicBezTo>
                    <a:pt x="6959" y="92802"/>
                    <a:pt x="6641" y="93371"/>
                    <a:pt x="6982" y="93257"/>
                  </a:cubicBezTo>
                  <a:cubicBezTo>
                    <a:pt x="7141" y="93212"/>
                    <a:pt x="6936" y="93098"/>
                    <a:pt x="7004" y="92893"/>
                  </a:cubicBezTo>
                  <a:cubicBezTo>
                    <a:pt x="7027" y="92825"/>
                    <a:pt x="7459" y="92779"/>
                    <a:pt x="7277" y="92393"/>
                  </a:cubicBezTo>
                  <a:cubicBezTo>
                    <a:pt x="7050" y="92347"/>
                    <a:pt x="7323" y="92939"/>
                    <a:pt x="7004" y="92779"/>
                  </a:cubicBezTo>
                  <a:cubicBezTo>
                    <a:pt x="6891" y="92165"/>
                    <a:pt x="7232" y="91574"/>
                    <a:pt x="7209" y="91074"/>
                  </a:cubicBezTo>
                  <a:cubicBezTo>
                    <a:pt x="6868" y="91074"/>
                    <a:pt x="7118" y="91779"/>
                    <a:pt x="6913" y="91938"/>
                  </a:cubicBezTo>
                  <a:cubicBezTo>
                    <a:pt x="6550" y="92097"/>
                    <a:pt x="6641" y="91711"/>
                    <a:pt x="6368" y="91711"/>
                  </a:cubicBezTo>
                  <a:cubicBezTo>
                    <a:pt x="6231" y="90619"/>
                    <a:pt x="6436" y="89710"/>
                    <a:pt x="6595" y="88868"/>
                  </a:cubicBezTo>
                  <a:cubicBezTo>
                    <a:pt x="6322" y="88231"/>
                    <a:pt x="6277" y="87481"/>
                    <a:pt x="6459" y="86799"/>
                  </a:cubicBezTo>
                  <a:cubicBezTo>
                    <a:pt x="6095" y="86708"/>
                    <a:pt x="6004" y="86913"/>
                    <a:pt x="5981" y="87231"/>
                  </a:cubicBezTo>
                  <a:cubicBezTo>
                    <a:pt x="5776" y="87185"/>
                    <a:pt x="5890" y="86753"/>
                    <a:pt x="5708" y="86662"/>
                  </a:cubicBezTo>
                  <a:cubicBezTo>
                    <a:pt x="5367" y="86685"/>
                    <a:pt x="5708" y="86981"/>
                    <a:pt x="5708" y="87117"/>
                  </a:cubicBezTo>
                  <a:cubicBezTo>
                    <a:pt x="5731" y="87481"/>
                    <a:pt x="5595" y="87868"/>
                    <a:pt x="5595" y="88300"/>
                  </a:cubicBezTo>
                  <a:cubicBezTo>
                    <a:pt x="5617" y="88436"/>
                    <a:pt x="5776" y="88391"/>
                    <a:pt x="5776" y="88527"/>
                  </a:cubicBezTo>
                  <a:cubicBezTo>
                    <a:pt x="5822" y="88936"/>
                    <a:pt x="5663" y="89050"/>
                    <a:pt x="5595" y="89300"/>
                  </a:cubicBezTo>
                  <a:cubicBezTo>
                    <a:pt x="5640" y="89550"/>
                    <a:pt x="5731" y="89164"/>
                    <a:pt x="5867" y="89414"/>
                  </a:cubicBezTo>
                  <a:cubicBezTo>
                    <a:pt x="5663" y="90164"/>
                    <a:pt x="5981" y="90983"/>
                    <a:pt x="5731" y="91711"/>
                  </a:cubicBezTo>
                  <a:cubicBezTo>
                    <a:pt x="5572" y="91551"/>
                    <a:pt x="5526" y="91711"/>
                    <a:pt x="5458" y="91893"/>
                  </a:cubicBezTo>
                  <a:cubicBezTo>
                    <a:pt x="5435" y="91984"/>
                    <a:pt x="5390" y="92097"/>
                    <a:pt x="5344" y="92188"/>
                  </a:cubicBezTo>
                  <a:cubicBezTo>
                    <a:pt x="5299" y="92256"/>
                    <a:pt x="5253" y="92370"/>
                    <a:pt x="5163" y="92393"/>
                  </a:cubicBezTo>
                  <a:cubicBezTo>
                    <a:pt x="5140" y="92779"/>
                    <a:pt x="5686" y="92256"/>
                    <a:pt x="5526" y="92825"/>
                  </a:cubicBezTo>
                  <a:cubicBezTo>
                    <a:pt x="5640" y="92779"/>
                    <a:pt x="5617" y="92552"/>
                    <a:pt x="5640" y="92393"/>
                  </a:cubicBezTo>
                  <a:cubicBezTo>
                    <a:pt x="5708" y="91938"/>
                    <a:pt x="5754" y="92643"/>
                    <a:pt x="5708" y="92802"/>
                  </a:cubicBezTo>
                  <a:cubicBezTo>
                    <a:pt x="5617" y="93143"/>
                    <a:pt x="5435" y="93325"/>
                    <a:pt x="5435" y="93825"/>
                  </a:cubicBezTo>
                  <a:cubicBezTo>
                    <a:pt x="5708" y="93939"/>
                    <a:pt x="5595" y="93484"/>
                    <a:pt x="5617" y="93234"/>
                  </a:cubicBezTo>
                  <a:cubicBezTo>
                    <a:pt x="5936" y="93234"/>
                    <a:pt x="5686" y="93644"/>
                    <a:pt x="5708" y="93939"/>
                  </a:cubicBezTo>
                  <a:cubicBezTo>
                    <a:pt x="5731" y="94508"/>
                    <a:pt x="5845" y="95349"/>
                    <a:pt x="5776" y="96145"/>
                  </a:cubicBezTo>
                  <a:cubicBezTo>
                    <a:pt x="5572" y="96281"/>
                    <a:pt x="5595" y="96009"/>
                    <a:pt x="5595" y="95804"/>
                  </a:cubicBezTo>
                  <a:cubicBezTo>
                    <a:pt x="5163" y="96213"/>
                    <a:pt x="5617" y="96600"/>
                    <a:pt x="5754" y="96713"/>
                  </a:cubicBezTo>
                  <a:cubicBezTo>
                    <a:pt x="5754" y="97282"/>
                    <a:pt x="5640" y="97646"/>
                    <a:pt x="5526" y="98010"/>
                  </a:cubicBezTo>
                  <a:cubicBezTo>
                    <a:pt x="5435" y="98351"/>
                    <a:pt x="5322" y="98715"/>
                    <a:pt x="5390" y="99169"/>
                  </a:cubicBezTo>
                  <a:cubicBezTo>
                    <a:pt x="5572" y="99124"/>
                    <a:pt x="5595" y="98942"/>
                    <a:pt x="5572" y="98737"/>
                  </a:cubicBezTo>
                  <a:cubicBezTo>
                    <a:pt x="5572" y="98510"/>
                    <a:pt x="5526" y="98260"/>
                    <a:pt x="5572" y="98078"/>
                  </a:cubicBezTo>
                  <a:cubicBezTo>
                    <a:pt x="5776" y="98510"/>
                    <a:pt x="5799" y="99078"/>
                    <a:pt x="5754" y="99692"/>
                  </a:cubicBezTo>
                  <a:cubicBezTo>
                    <a:pt x="5731" y="100284"/>
                    <a:pt x="5663" y="100920"/>
                    <a:pt x="5731" y="101307"/>
                  </a:cubicBezTo>
                  <a:cubicBezTo>
                    <a:pt x="5731" y="101398"/>
                    <a:pt x="5913" y="101398"/>
                    <a:pt x="5913" y="101421"/>
                  </a:cubicBezTo>
                  <a:cubicBezTo>
                    <a:pt x="5913" y="101625"/>
                    <a:pt x="5731" y="101557"/>
                    <a:pt x="5731" y="101580"/>
                  </a:cubicBezTo>
                  <a:cubicBezTo>
                    <a:pt x="5731" y="101853"/>
                    <a:pt x="5913" y="101989"/>
                    <a:pt x="5936" y="102239"/>
                  </a:cubicBezTo>
                  <a:cubicBezTo>
                    <a:pt x="5936" y="102740"/>
                    <a:pt x="5663" y="103172"/>
                    <a:pt x="5708" y="103581"/>
                  </a:cubicBezTo>
                  <a:cubicBezTo>
                    <a:pt x="5731" y="103717"/>
                    <a:pt x="5867" y="103535"/>
                    <a:pt x="5958" y="103444"/>
                  </a:cubicBezTo>
                  <a:cubicBezTo>
                    <a:pt x="5936" y="103786"/>
                    <a:pt x="5958" y="104081"/>
                    <a:pt x="5981" y="104377"/>
                  </a:cubicBezTo>
                  <a:lnTo>
                    <a:pt x="5981" y="104468"/>
                  </a:lnTo>
                  <a:lnTo>
                    <a:pt x="5981" y="104491"/>
                  </a:lnTo>
                  <a:cubicBezTo>
                    <a:pt x="5981" y="104513"/>
                    <a:pt x="6004" y="104491"/>
                    <a:pt x="6004" y="104491"/>
                  </a:cubicBezTo>
                  <a:lnTo>
                    <a:pt x="6072" y="104491"/>
                  </a:lnTo>
                  <a:cubicBezTo>
                    <a:pt x="6140" y="104468"/>
                    <a:pt x="6209" y="104468"/>
                    <a:pt x="6300" y="104445"/>
                  </a:cubicBezTo>
                  <a:cubicBezTo>
                    <a:pt x="6436" y="104422"/>
                    <a:pt x="6595" y="104400"/>
                    <a:pt x="6732" y="104354"/>
                  </a:cubicBezTo>
                  <a:cubicBezTo>
                    <a:pt x="7300" y="104263"/>
                    <a:pt x="7778" y="104195"/>
                    <a:pt x="8073" y="104331"/>
                  </a:cubicBezTo>
                  <a:cubicBezTo>
                    <a:pt x="8255" y="104331"/>
                    <a:pt x="8232" y="104218"/>
                    <a:pt x="8141" y="104240"/>
                  </a:cubicBezTo>
                  <a:cubicBezTo>
                    <a:pt x="8710" y="104013"/>
                    <a:pt x="9892" y="103854"/>
                    <a:pt x="10097" y="104058"/>
                  </a:cubicBezTo>
                  <a:cubicBezTo>
                    <a:pt x="10415" y="103922"/>
                    <a:pt x="10757" y="103808"/>
                    <a:pt x="11029" y="103626"/>
                  </a:cubicBezTo>
                  <a:cubicBezTo>
                    <a:pt x="11530" y="103558"/>
                    <a:pt x="12121" y="103513"/>
                    <a:pt x="12758" y="103490"/>
                  </a:cubicBezTo>
                  <a:cubicBezTo>
                    <a:pt x="13372" y="103467"/>
                    <a:pt x="14031" y="103399"/>
                    <a:pt x="14622" y="103376"/>
                  </a:cubicBezTo>
                  <a:cubicBezTo>
                    <a:pt x="14759" y="103786"/>
                    <a:pt x="15168" y="103831"/>
                    <a:pt x="15100" y="104218"/>
                  </a:cubicBezTo>
                  <a:cubicBezTo>
                    <a:pt x="15759" y="104013"/>
                    <a:pt x="16214" y="103854"/>
                    <a:pt x="16692" y="103740"/>
                  </a:cubicBezTo>
                  <a:cubicBezTo>
                    <a:pt x="17169" y="103626"/>
                    <a:pt x="17624" y="103535"/>
                    <a:pt x="18261" y="103331"/>
                  </a:cubicBezTo>
                  <a:cubicBezTo>
                    <a:pt x="18397" y="103217"/>
                    <a:pt x="18443" y="103081"/>
                    <a:pt x="18488" y="102967"/>
                  </a:cubicBezTo>
                  <a:cubicBezTo>
                    <a:pt x="18829" y="102808"/>
                    <a:pt x="19079" y="102762"/>
                    <a:pt x="19261" y="102785"/>
                  </a:cubicBezTo>
                  <a:cubicBezTo>
                    <a:pt x="19625" y="102626"/>
                    <a:pt x="19034" y="102603"/>
                    <a:pt x="18897" y="102626"/>
                  </a:cubicBezTo>
                  <a:cubicBezTo>
                    <a:pt x="18556" y="102694"/>
                    <a:pt x="18374" y="102853"/>
                    <a:pt x="18215" y="102990"/>
                  </a:cubicBezTo>
                  <a:cubicBezTo>
                    <a:pt x="18033" y="103103"/>
                    <a:pt x="17874" y="103217"/>
                    <a:pt x="17601" y="103149"/>
                  </a:cubicBezTo>
                  <a:cubicBezTo>
                    <a:pt x="17874" y="102876"/>
                    <a:pt x="18283" y="102649"/>
                    <a:pt x="18852" y="102444"/>
                  </a:cubicBezTo>
                  <a:cubicBezTo>
                    <a:pt x="18761" y="102398"/>
                    <a:pt x="18670" y="102330"/>
                    <a:pt x="18511" y="102376"/>
                  </a:cubicBezTo>
                  <a:cubicBezTo>
                    <a:pt x="18556" y="102171"/>
                    <a:pt x="18716" y="102262"/>
                    <a:pt x="18806" y="102262"/>
                  </a:cubicBezTo>
                  <a:cubicBezTo>
                    <a:pt x="18920" y="102285"/>
                    <a:pt x="19193" y="102239"/>
                    <a:pt x="19193" y="102512"/>
                  </a:cubicBezTo>
                  <a:cubicBezTo>
                    <a:pt x="19284" y="102489"/>
                    <a:pt x="19375" y="102444"/>
                    <a:pt x="19489" y="102421"/>
                  </a:cubicBezTo>
                  <a:cubicBezTo>
                    <a:pt x="19557" y="102398"/>
                    <a:pt x="19625" y="102353"/>
                    <a:pt x="19693" y="102330"/>
                  </a:cubicBezTo>
                  <a:cubicBezTo>
                    <a:pt x="19853" y="102307"/>
                    <a:pt x="20103" y="102398"/>
                    <a:pt x="20103" y="102398"/>
                  </a:cubicBezTo>
                  <a:cubicBezTo>
                    <a:pt x="20285" y="102330"/>
                    <a:pt x="20194" y="102035"/>
                    <a:pt x="20580" y="102012"/>
                  </a:cubicBezTo>
                  <a:cubicBezTo>
                    <a:pt x="20717" y="102330"/>
                    <a:pt x="21262" y="101966"/>
                    <a:pt x="21422" y="102262"/>
                  </a:cubicBezTo>
                  <a:cubicBezTo>
                    <a:pt x="21717" y="102035"/>
                    <a:pt x="21149" y="102012"/>
                    <a:pt x="21376" y="101784"/>
                  </a:cubicBezTo>
                  <a:cubicBezTo>
                    <a:pt x="21694" y="101625"/>
                    <a:pt x="21945" y="101693"/>
                    <a:pt x="21785" y="101921"/>
                  </a:cubicBezTo>
                  <a:cubicBezTo>
                    <a:pt x="21967" y="101557"/>
                    <a:pt x="22695" y="101784"/>
                    <a:pt x="22445" y="101352"/>
                  </a:cubicBezTo>
                  <a:cubicBezTo>
                    <a:pt x="22240" y="101080"/>
                    <a:pt x="22058" y="101830"/>
                    <a:pt x="21899" y="101580"/>
                  </a:cubicBezTo>
                  <a:cubicBezTo>
                    <a:pt x="21672" y="101352"/>
                    <a:pt x="22308" y="101239"/>
                    <a:pt x="22490" y="101125"/>
                  </a:cubicBezTo>
                  <a:cubicBezTo>
                    <a:pt x="22559" y="101080"/>
                    <a:pt x="22672" y="100852"/>
                    <a:pt x="22718" y="100807"/>
                  </a:cubicBezTo>
                  <a:cubicBezTo>
                    <a:pt x="22991" y="100647"/>
                    <a:pt x="23332" y="100466"/>
                    <a:pt x="23673" y="100352"/>
                  </a:cubicBezTo>
                  <a:cubicBezTo>
                    <a:pt x="23991" y="100215"/>
                    <a:pt x="24287" y="100124"/>
                    <a:pt x="24491" y="100193"/>
                  </a:cubicBezTo>
                  <a:cubicBezTo>
                    <a:pt x="24696" y="99920"/>
                    <a:pt x="25265" y="99874"/>
                    <a:pt x="25628" y="99624"/>
                  </a:cubicBezTo>
                  <a:cubicBezTo>
                    <a:pt x="25856" y="99442"/>
                    <a:pt x="26015" y="99192"/>
                    <a:pt x="26129" y="99033"/>
                  </a:cubicBezTo>
                  <a:cubicBezTo>
                    <a:pt x="25833" y="99033"/>
                    <a:pt x="25651" y="99169"/>
                    <a:pt x="25469" y="99329"/>
                  </a:cubicBezTo>
                  <a:cubicBezTo>
                    <a:pt x="25287" y="99465"/>
                    <a:pt x="25128" y="99624"/>
                    <a:pt x="24878" y="99692"/>
                  </a:cubicBezTo>
                  <a:cubicBezTo>
                    <a:pt x="24924" y="99306"/>
                    <a:pt x="25378" y="99147"/>
                    <a:pt x="25697" y="98965"/>
                  </a:cubicBezTo>
                  <a:cubicBezTo>
                    <a:pt x="25992" y="98783"/>
                    <a:pt x="26493" y="98715"/>
                    <a:pt x="26947" y="98373"/>
                  </a:cubicBezTo>
                  <a:cubicBezTo>
                    <a:pt x="27175" y="98578"/>
                    <a:pt x="26765" y="98669"/>
                    <a:pt x="26811" y="98851"/>
                  </a:cubicBezTo>
                  <a:cubicBezTo>
                    <a:pt x="27084" y="98601"/>
                    <a:pt x="27175" y="98328"/>
                    <a:pt x="27448" y="98078"/>
                  </a:cubicBezTo>
                  <a:cubicBezTo>
                    <a:pt x="27789" y="98192"/>
                    <a:pt x="27902" y="97873"/>
                    <a:pt x="28425" y="97691"/>
                  </a:cubicBezTo>
                  <a:cubicBezTo>
                    <a:pt x="28335" y="97464"/>
                    <a:pt x="27902" y="98101"/>
                    <a:pt x="27880" y="97691"/>
                  </a:cubicBezTo>
                  <a:cubicBezTo>
                    <a:pt x="28175" y="97487"/>
                    <a:pt x="28698" y="97327"/>
                    <a:pt x="28585" y="97055"/>
                  </a:cubicBezTo>
                  <a:cubicBezTo>
                    <a:pt x="28903" y="97032"/>
                    <a:pt x="29244" y="96850"/>
                    <a:pt x="29494" y="97009"/>
                  </a:cubicBezTo>
                  <a:cubicBezTo>
                    <a:pt x="29585" y="96850"/>
                    <a:pt x="29835" y="96691"/>
                    <a:pt x="29585" y="96509"/>
                  </a:cubicBezTo>
                  <a:cubicBezTo>
                    <a:pt x="29767" y="96259"/>
                    <a:pt x="30154" y="96463"/>
                    <a:pt x="29926" y="96190"/>
                  </a:cubicBezTo>
                  <a:cubicBezTo>
                    <a:pt x="30267" y="95940"/>
                    <a:pt x="30472" y="96213"/>
                    <a:pt x="30745" y="96168"/>
                  </a:cubicBezTo>
                  <a:cubicBezTo>
                    <a:pt x="30950" y="95918"/>
                    <a:pt x="30404" y="96213"/>
                    <a:pt x="30404" y="95872"/>
                  </a:cubicBezTo>
                  <a:cubicBezTo>
                    <a:pt x="31222" y="95645"/>
                    <a:pt x="31541" y="94962"/>
                    <a:pt x="32223" y="94644"/>
                  </a:cubicBezTo>
                  <a:cubicBezTo>
                    <a:pt x="32269" y="94530"/>
                    <a:pt x="32178" y="94417"/>
                    <a:pt x="32382" y="94303"/>
                  </a:cubicBezTo>
                  <a:cubicBezTo>
                    <a:pt x="32382" y="94803"/>
                    <a:pt x="32678" y="94258"/>
                    <a:pt x="32928" y="94439"/>
                  </a:cubicBezTo>
                  <a:cubicBezTo>
                    <a:pt x="32928" y="94235"/>
                    <a:pt x="33474" y="93644"/>
                    <a:pt x="33178" y="93666"/>
                  </a:cubicBezTo>
                  <a:cubicBezTo>
                    <a:pt x="33087" y="93348"/>
                    <a:pt x="33428" y="93598"/>
                    <a:pt x="33519" y="93530"/>
                  </a:cubicBezTo>
                  <a:cubicBezTo>
                    <a:pt x="33701" y="93257"/>
                    <a:pt x="33224" y="93439"/>
                    <a:pt x="33383" y="93166"/>
                  </a:cubicBezTo>
                  <a:cubicBezTo>
                    <a:pt x="34247" y="92507"/>
                    <a:pt x="34929" y="91779"/>
                    <a:pt x="35543" y="91165"/>
                  </a:cubicBezTo>
                  <a:cubicBezTo>
                    <a:pt x="35680" y="91028"/>
                    <a:pt x="35748" y="91097"/>
                    <a:pt x="35861" y="90983"/>
                  </a:cubicBezTo>
                  <a:cubicBezTo>
                    <a:pt x="36066" y="90778"/>
                    <a:pt x="36112" y="90483"/>
                    <a:pt x="36407" y="90233"/>
                  </a:cubicBezTo>
                  <a:cubicBezTo>
                    <a:pt x="36498" y="90164"/>
                    <a:pt x="36657" y="90005"/>
                    <a:pt x="36839" y="90051"/>
                  </a:cubicBezTo>
                  <a:cubicBezTo>
                    <a:pt x="37112" y="89732"/>
                    <a:pt x="37476" y="89368"/>
                    <a:pt x="37772" y="89027"/>
                  </a:cubicBezTo>
                  <a:cubicBezTo>
                    <a:pt x="38545" y="88027"/>
                    <a:pt x="39227" y="87367"/>
                    <a:pt x="40159" y="87345"/>
                  </a:cubicBezTo>
                  <a:cubicBezTo>
                    <a:pt x="40409" y="87617"/>
                    <a:pt x="40660" y="87799"/>
                    <a:pt x="40932" y="87572"/>
                  </a:cubicBezTo>
                  <a:cubicBezTo>
                    <a:pt x="41046" y="87686"/>
                    <a:pt x="40978" y="87845"/>
                    <a:pt x="40773" y="88050"/>
                  </a:cubicBezTo>
                  <a:cubicBezTo>
                    <a:pt x="41069" y="87959"/>
                    <a:pt x="41114" y="88709"/>
                    <a:pt x="41546" y="88254"/>
                  </a:cubicBezTo>
                  <a:cubicBezTo>
                    <a:pt x="41342" y="88618"/>
                    <a:pt x="41660" y="88868"/>
                    <a:pt x="41637" y="89141"/>
                  </a:cubicBezTo>
                  <a:cubicBezTo>
                    <a:pt x="41637" y="89255"/>
                    <a:pt x="41274" y="89459"/>
                    <a:pt x="41546" y="89528"/>
                  </a:cubicBezTo>
                  <a:cubicBezTo>
                    <a:pt x="41046" y="89914"/>
                    <a:pt x="40569" y="90369"/>
                    <a:pt x="40091" y="90824"/>
                  </a:cubicBezTo>
                  <a:cubicBezTo>
                    <a:pt x="39636" y="91279"/>
                    <a:pt x="39136" y="91733"/>
                    <a:pt x="38658" y="92120"/>
                  </a:cubicBezTo>
                  <a:cubicBezTo>
                    <a:pt x="38499" y="92256"/>
                    <a:pt x="38272" y="92256"/>
                    <a:pt x="38113" y="92416"/>
                  </a:cubicBezTo>
                  <a:cubicBezTo>
                    <a:pt x="37863" y="92598"/>
                    <a:pt x="37749" y="92916"/>
                    <a:pt x="37476" y="93121"/>
                  </a:cubicBezTo>
                  <a:cubicBezTo>
                    <a:pt x="37294" y="93257"/>
                    <a:pt x="37203" y="93234"/>
                    <a:pt x="37044" y="93371"/>
                  </a:cubicBezTo>
                  <a:cubicBezTo>
                    <a:pt x="36748" y="93666"/>
                    <a:pt x="36771" y="94053"/>
                    <a:pt x="36339" y="94007"/>
                  </a:cubicBezTo>
                  <a:cubicBezTo>
                    <a:pt x="36248" y="94098"/>
                    <a:pt x="36407" y="94189"/>
                    <a:pt x="36271" y="94303"/>
                  </a:cubicBezTo>
                  <a:cubicBezTo>
                    <a:pt x="35998" y="94485"/>
                    <a:pt x="35816" y="94758"/>
                    <a:pt x="35543" y="94917"/>
                  </a:cubicBezTo>
                  <a:cubicBezTo>
                    <a:pt x="35475" y="94962"/>
                    <a:pt x="35384" y="94985"/>
                    <a:pt x="35316" y="94985"/>
                  </a:cubicBezTo>
                  <a:cubicBezTo>
                    <a:pt x="35225" y="95008"/>
                    <a:pt x="35156" y="95008"/>
                    <a:pt x="35156" y="95008"/>
                  </a:cubicBezTo>
                  <a:cubicBezTo>
                    <a:pt x="35066" y="95099"/>
                    <a:pt x="35088" y="95281"/>
                    <a:pt x="34997" y="95372"/>
                  </a:cubicBezTo>
                  <a:cubicBezTo>
                    <a:pt x="34815" y="95599"/>
                    <a:pt x="34452" y="95667"/>
                    <a:pt x="34270" y="95827"/>
                  </a:cubicBezTo>
                  <a:cubicBezTo>
                    <a:pt x="34110" y="95986"/>
                    <a:pt x="34156" y="96122"/>
                    <a:pt x="34019" y="96259"/>
                  </a:cubicBezTo>
                  <a:cubicBezTo>
                    <a:pt x="33747" y="96577"/>
                    <a:pt x="33406" y="96759"/>
                    <a:pt x="32996" y="96918"/>
                  </a:cubicBezTo>
                  <a:cubicBezTo>
                    <a:pt x="32814" y="97009"/>
                    <a:pt x="32860" y="97100"/>
                    <a:pt x="32905" y="97214"/>
                  </a:cubicBezTo>
                  <a:cubicBezTo>
                    <a:pt x="32587" y="97350"/>
                    <a:pt x="32223" y="97600"/>
                    <a:pt x="31859" y="97896"/>
                  </a:cubicBezTo>
                  <a:cubicBezTo>
                    <a:pt x="31473" y="98169"/>
                    <a:pt x="31063" y="98464"/>
                    <a:pt x="30631" y="98783"/>
                  </a:cubicBezTo>
                  <a:cubicBezTo>
                    <a:pt x="30358" y="98806"/>
                    <a:pt x="30609" y="98351"/>
                    <a:pt x="30176" y="98533"/>
                  </a:cubicBezTo>
                  <a:cubicBezTo>
                    <a:pt x="29949" y="98828"/>
                    <a:pt x="30518" y="98737"/>
                    <a:pt x="30336" y="98987"/>
                  </a:cubicBezTo>
                  <a:cubicBezTo>
                    <a:pt x="29517" y="99465"/>
                    <a:pt x="29221" y="99601"/>
                    <a:pt x="28471" y="100124"/>
                  </a:cubicBezTo>
                  <a:cubicBezTo>
                    <a:pt x="28471" y="99988"/>
                    <a:pt x="28516" y="99874"/>
                    <a:pt x="28698" y="99783"/>
                  </a:cubicBezTo>
                  <a:cubicBezTo>
                    <a:pt x="28175" y="99692"/>
                    <a:pt x="28289" y="100306"/>
                    <a:pt x="28312" y="100329"/>
                  </a:cubicBezTo>
                  <a:cubicBezTo>
                    <a:pt x="27857" y="100670"/>
                    <a:pt x="28357" y="100033"/>
                    <a:pt x="27971" y="100215"/>
                  </a:cubicBezTo>
                  <a:cubicBezTo>
                    <a:pt x="27721" y="100284"/>
                    <a:pt x="27834" y="100420"/>
                    <a:pt x="27902" y="100556"/>
                  </a:cubicBezTo>
                  <a:lnTo>
                    <a:pt x="27152" y="100966"/>
                  </a:lnTo>
                  <a:cubicBezTo>
                    <a:pt x="26902" y="100920"/>
                    <a:pt x="27107" y="100875"/>
                    <a:pt x="26970" y="100647"/>
                  </a:cubicBezTo>
                  <a:lnTo>
                    <a:pt x="26674" y="100829"/>
                  </a:lnTo>
                  <a:cubicBezTo>
                    <a:pt x="26470" y="100989"/>
                    <a:pt x="27243" y="100943"/>
                    <a:pt x="26629" y="101261"/>
                  </a:cubicBezTo>
                  <a:cubicBezTo>
                    <a:pt x="26197" y="101512"/>
                    <a:pt x="26584" y="101148"/>
                    <a:pt x="26356" y="100989"/>
                  </a:cubicBezTo>
                  <a:cubicBezTo>
                    <a:pt x="26061" y="101148"/>
                    <a:pt x="26061" y="100966"/>
                    <a:pt x="25924" y="101216"/>
                  </a:cubicBezTo>
                  <a:cubicBezTo>
                    <a:pt x="25697" y="101352"/>
                    <a:pt x="26038" y="101580"/>
                    <a:pt x="26061" y="101762"/>
                  </a:cubicBezTo>
                  <a:lnTo>
                    <a:pt x="25287" y="102148"/>
                  </a:lnTo>
                  <a:cubicBezTo>
                    <a:pt x="25356" y="102035"/>
                    <a:pt x="25333" y="101898"/>
                    <a:pt x="25242" y="101762"/>
                  </a:cubicBezTo>
                  <a:cubicBezTo>
                    <a:pt x="25174" y="101944"/>
                    <a:pt x="24673" y="102057"/>
                    <a:pt x="24969" y="102307"/>
                  </a:cubicBezTo>
                  <a:cubicBezTo>
                    <a:pt x="24401" y="102671"/>
                    <a:pt x="23991" y="102649"/>
                    <a:pt x="23718" y="102489"/>
                  </a:cubicBezTo>
                  <a:cubicBezTo>
                    <a:pt x="23491" y="102535"/>
                    <a:pt x="23400" y="103126"/>
                    <a:pt x="23173" y="102717"/>
                  </a:cubicBezTo>
                  <a:cubicBezTo>
                    <a:pt x="22900" y="102944"/>
                    <a:pt x="23559" y="102944"/>
                    <a:pt x="22945" y="103126"/>
                  </a:cubicBezTo>
                  <a:cubicBezTo>
                    <a:pt x="23013" y="103194"/>
                    <a:pt x="23104" y="103240"/>
                    <a:pt x="23241" y="103194"/>
                  </a:cubicBezTo>
                  <a:cubicBezTo>
                    <a:pt x="23195" y="103263"/>
                    <a:pt x="22308" y="103899"/>
                    <a:pt x="22377" y="103354"/>
                  </a:cubicBezTo>
                  <a:cubicBezTo>
                    <a:pt x="22036" y="103490"/>
                    <a:pt x="22240" y="103786"/>
                    <a:pt x="21808" y="103899"/>
                  </a:cubicBezTo>
                  <a:lnTo>
                    <a:pt x="21694" y="103626"/>
                  </a:lnTo>
                  <a:cubicBezTo>
                    <a:pt x="21694" y="103808"/>
                    <a:pt x="21422" y="103922"/>
                    <a:pt x="21353" y="104081"/>
                  </a:cubicBezTo>
                  <a:cubicBezTo>
                    <a:pt x="21012" y="104195"/>
                    <a:pt x="20853" y="104036"/>
                    <a:pt x="20648" y="103945"/>
                  </a:cubicBezTo>
                  <a:cubicBezTo>
                    <a:pt x="20717" y="104149"/>
                    <a:pt x="20512" y="104263"/>
                    <a:pt x="20285" y="104377"/>
                  </a:cubicBezTo>
                  <a:lnTo>
                    <a:pt x="20194" y="104400"/>
                  </a:lnTo>
                  <a:lnTo>
                    <a:pt x="20057" y="104445"/>
                  </a:lnTo>
                  <a:cubicBezTo>
                    <a:pt x="19966" y="104491"/>
                    <a:pt x="19875" y="104513"/>
                    <a:pt x="19807" y="104536"/>
                  </a:cubicBezTo>
                  <a:cubicBezTo>
                    <a:pt x="19648" y="104581"/>
                    <a:pt x="19511" y="104627"/>
                    <a:pt x="19443" y="104672"/>
                  </a:cubicBezTo>
                  <a:cubicBezTo>
                    <a:pt x="19398" y="104695"/>
                    <a:pt x="19853" y="104672"/>
                    <a:pt x="19989" y="104559"/>
                  </a:cubicBezTo>
                  <a:cubicBezTo>
                    <a:pt x="19557" y="104877"/>
                    <a:pt x="18988" y="105059"/>
                    <a:pt x="18420" y="105173"/>
                  </a:cubicBezTo>
                  <a:cubicBezTo>
                    <a:pt x="17851" y="105309"/>
                    <a:pt x="17260" y="105377"/>
                    <a:pt x="16692" y="105582"/>
                  </a:cubicBezTo>
                  <a:cubicBezTo>
                    <a:pt x="16373" y="105355"/>
                    <a:pt x="16169" y="105150"/>
                    <a:pt x="15509" y="105059"/>
                  </a:cubicBezTo>
                  <a:cubicBezTo>
                    <a:pt x="15032" y="105127"/>
                    <a:pt x="15191" y="105400"/>
                    <a:pt x="14691" y="105446"/>
                  </a:cubicBezTo>
                  <a:cubicBezTo>
                    <a:pt x="15145" y="105696"/>
                    <a:pt x="14099" y="105991"/>
                    <a:pt x="14804" y="105991"/>
                  </a:cubicBezTo>
                  <a:cubicBezTo>
                    <a:pt x="14554" y="106241"/>
                    <a:pt x="13576" y="106196"/>
                    <a:pt x="13872" y="106651"/>
                  </a:cubicBezTo>
                  <a:cubicBezTo>
                    <a:pt x="13349" y="106833"/>
                    <a:pt x="12780" y="106969"/>
                    <a:pt x="12189" y="107106"/>
                  </a:cubicBezTo>
                  <a:cubicBezTo>
                    <a:pt x="11621" y="107197"/>
                    <a:pt x="11029" y="107265"/>
                    <a:pt x="10461" y="107333"/>
                  </a:cubicBezTo>
                  <a:cubicBezTo>
                    <a:pt x="9301" y="107492"/>
                    <a:pt x="8210" y="107583"/>
                    <a:pt x="7232" y="107788"/>
                  </a:cubicBezTo>
                  <a:cubicBezTo>
                    <a:pt x="7550" y="107401"/>
                    <a:pt x="8369" y="107469"/>
                    <a:pt x="9051" y="107356"/>
                  </a:cubicBezTo>
                  <a:cubicBezTo>
                    <a:pt x="9688" y="107242"/>
                    <a:pt x="10347" y="107197"/>
                    <a:pt x="10802" y="107015"/>
                  </a:cubicBezTo>
                  <a:cubicBezTo>
                    <a:pt x="10529" y="106924"/>
                    <a:pt x="10006" y="106969"/>
                    <a:pt x="9961" y="106764"/>
                  </a:cubicBezTo>
                  <a:cubicBezTo>
                    <a:pt x="9324" y="106787"/>
                    <a:pt x="9347" y="107242"/>
                    <a:pt x="8755" y="107310"/>
                  </a:cubicBezTo>
                  <a:lnTo>
                    <a:pt x="8869" y="107106"/>
                  </a:lnTo>
                  <a:cubicBezTo>
                    <a:pt x="8050" y="107242"/>
                    <a:pt x="7664" y="107151"/>
                    <a:pt x="7368" y="107015"/>
                  </a:cubicBezTo>
                  <a:cubicBezTo>
                    <a:pt x="7186" y="107083"/>
                    <a:pt x="7141" y="107242"/>
                    <a:pt x="6913" y="107265"/>
                  </a:cubicBezTo>
                  <a:lnTo>
                    <a:pt x="5754" y="107424"/>
                  </a:lnTo>
                  <a:cubicBezTo>
                    <a:pt x="5435" y="107333"/>
                    <a:pt x="5776" y="107219"/>
                    <a:pt x="5617" y="107151"/>
                  </a:cubicBezTo>
                  <a:cubicBezTo>
                    <a:pt x="4981" y="107219"/>
                    <a:pt x="5572" y="107310"/>
                    <a:pt x="5072" y="107492"/>
                  </a:cubicBezTo>
                  <a:cubicBezTo>
                    <a:pt x="4617" y="107560"/>
                    <a:pt x="4071" y="107538"/>
                    <a:pt x="3980" y="107924"/>
                  </a:cubicBezTo>
                  <a:cubicBezTo>
                    <a:pt x="3866" y="107901"/>
                    <a:pt x="3753" y="107901"/>
                    <a:pt x="3616" y="107901"/>
                  </a:cubicBezTo>
                  <a:cubicBezTo>
                    <a:pt x="3548" y="107901"/>
                    <a:pt x="3480" y="107901"/>
                    <a:pt x="3412" y="107901"/>
                  </a:cubicBezTo>
                  <a:cubicBezTo>
                    <a:pt x="3343" y="107901"/>
                    <a:pt x="3252" y="107947"/>
                    <a:pt x="3275" y="107833"/>
                  </a:cubicBezTo>
                  <a:cubicBezTo>
                    <a:pt x="3252" y="107538"/>
                    <a:pt x="3230" y="107219"/>
                    <a:pt x="3207" y="106924"/>
                  </a:cubicBezTo>
                  <a:cubicBezTo>
                    <a:pt x="3161" y="106332"/>
                    <a:pt x="3116" y="105764"/>
                    <a:pt x="3116" y="105309"/>
                  </a:cubicBezTo>
                  <a:cubicBezTo>
                    <a:pt x="3230" y="105491"/>
                    <a:pt x="3275" y="105946"/>
                    <a:pt x="3298" y="106446"/>
                  </a:cubicBezTo>
                  <a:cubicBezTo>
                    <a:pt x="3298" y="106696"/>
                    <a:pt x="3298" y="106969"/>
                    <a:pt x="3321" y="107219"/>
                  </a:cubicBezTo>
                  <a:cubicBezTo>
                    <a:pt x="3321" y="107333"/>
                    <a:pt x="3343" y="107469"/>
                    <a:pt x="3343" y="107583"/>
                  </a:cubicBezTo>
                  <a:cubicBezTo>
                    <a:pt x="3343" y="107629"/>
                    <a:pt x="3343" y="107697"/>
                    <a:pt x="3343" y="107742"/>
                  </a:cubicBezTo>
                  <a:cubicBezTo>
                    <a:pt x="3366" y="107765"/>
                    <a:pt x="3343" y="107811"/>
                    <a:pt x="3366" y="107811"/>
                  </a:cubicBezTo>
                  <a:lnTo>
                    <a:pt x="3457" y="107788"/>
                  </a:lnTo>
                  <a:cubicBezTo>
                    <a:pt x="3775" y="107606"/>
                    <a:pt x="4162" y="107469"/>
                    <a:pt x="4367" y="107219"/>
                  </a:cubicBezTo>
                  <a:cubicBezTo>
                    <a:pt x="4162" y="107219"/>
                    <a:pt x="3980" y="107265"/>
                    <a:pt x="3844" y="107310"/>
                  </a:cubicBezTo>
                  <a:cubicBezTo>
                    <a:pt x="3798" y="107333"/>
                    <a:pt x="3753" y="107356"/>
                    <a:pt x="3730" y="107378"/>
                  </a:cubicBezTo>
                  <a:cubicBezTo>
                    <a:pt x="3684" y="107401"/>
                    <a:pt x="3684" y="107378"/>
                    <a:pt x="3662" y="107401"/>
                  </a:cubicBezTo>
                  <a:cubicBezTo>
                    <a:pt x="3616" y="107401"/>
                    <a:pt x="3571" y="107447"/>
                    <a:pt x="3525" y="107538"/>
                  </a:cubicBezTo>
                  <a:cubicBezTo>
                    <a:pt x="3662" y="106696"/>
                    <a:pt x="3389" y="106514"/>
                    <a:pt x="3412" y="105559"/>
                  </a:cubicBezTo>
                  <a:cubicBezTo>
                    <a:pt x="3525" y="105627"/>
                    <a:pt x="3548" y="105468"/>
                    <a:pt x="3662" y="105286"/>
                  </a:cubicBezTo>
                  <a:cubicBezTo>
                    <a:pt x="3480" y="103990"/>
                    <a:pt x="3366" y="102671"/>
                    <a:pt x="3230" y="100898"/>
                  </a:cubicBezTo>
                  <a:cubicBezTo>
                    <a:pt x="3321" y="100420"/>
                    <a:pt x="3503" y="100989"/>
                    <a:pt x="3571" y="100488"/>
                  </a:cubicBezTo>
                  <a:cubicBezTo>
                    <a:pt x="3548" y="100147"/>
                    <a:pt x="3434" y="100284"/>
                    <a:pt x="3343" y="100352"/>
                  </a:cubicBezTo>
                  <a:cubicBezTo>
                    <a:pt x="3275" y="100397"/>
                    <a:pt x="3230" y="100420"/>
                    <a:pt x="3207" y="100375"/>
                  </a:cubicBezTo>
                  <a:cubicBezTo>
                    <a:pt x="3161" y="100329"/>
                    <a:pt x="3139" y="100193"/>
                    <a:pt x="3184" y="99897"/>
                  </a:cubicBezTo>
                  <a:cubicBezTo>
                    <a:pt x="3412" y="99397"/>
                    <a:pt x="3639" y="99874"/>
                    <a:pt x="3753" y="100215"/>
                  </a:cubicBezTo>
                  <a:cubicBezTo>
                    <a:pt x="3912" y="100056"/>
                    <a:pt x="3935" y="99783"/>
                    <a:pt x="3866" y="99601"/>
                  </a:cubicBezTo>
                  <a:cubicBezTo>
                    <a:pt x="3821" y="99420"/>
                    <a:pt x="3662" y="99306"/>
                    <a:pt x="3457" y="99556"/>
                  </a:cubicBezTo>
                  <a:cubicBezTo>
                    <a:pt x="3503" y="99215"/>
                    <a:pt x="3389" y="98965"/>
                    <a:pt x="3366" y="99260"/>
                  </a:cubicBezTo>
                  <a:cubicBezTo>
                    <a:pt x="3343" y="97578"/>
                    <a:pt x="3412" y="95485"/>
                    <a:pt x="3434" y="93416"/>
                  </a:cubicBezTo>
                  <a:cubicBezTo>
                    <a:pt x="3434" y="92961"/>
                    <a:pt x="3457" y="92484"/>
                    <a:pt x="3457" y="92029"/>
                  </a:cubicBezTo>
                  <a:cubicBezTo>
                    <a:pt x="3457" y="91688"/>
                    <a:pt x="3457" y="91392"/>
                    <a:pt x="3457" y="91074"/>
                  </a:cubicBezTo>
                  <a:cubicBezTo>
                    <a:pt x="3457" y="90460"/>
                    <a:pt x="3434" y="89869"/>
                    <a:pt x="3389" y="89346"/>
                  </a:cubicBezTo>
                  <a:cubicBezTo>
                    <a:pt x="3366" y="89232"/>
                    <a:pt x="3298" y="89300"/>
                    <a:pt x="3298" y="89346"/>
                  </a:cubicBezTo>
                  <a:cubicBezTo>
                    <a:pt x="3230" y="89096"/>
                    <a:pt x="3275" y="88641"/>
                    <a:pt x="3230" y="88141"/>
                  </a:cubicBezTo>
                  <a:cubicBezTo>
                    <a:pt x="3525" y="88095"/>
                    <a:pt x="3343" y="88550"/>
                    <a:pt x="3593" y="88277"/>
                  </a:cubicBezTo>
                  <a:cubicBezTo>
                    <a:pt x="3798" y="87981"/>
                    <a:pt x="3662" y="87822"/>
                    <a:pt x="3684" y="87731"/>
                  </a:cubicBezTo>
                  <a:cubicBezTo>
                    <a:pt x="3798" y="87436"/>
                    <a:pt x="3684" y="88118"/>
                    <a:pt x="3866" y="88277"/>
                  </a:cubicBezTo>
                  <a:cubicBezTo>
                    <a:pt x="3980" y="87868"/>
                    <a:pt x="4162" y="87527"/>
                    <a:pt x="4253" y="87072"/>
                  </a:cubicBezTo>
                  <a:cubicBezTo>
                    <a:pt x="3821" y="86958"/>
                    <a:pt x="3639" y="86549"/>
                    <a:pt x="3434" y="86185"/>
                  </a:cubicBezTo>
                  <a:cubicBezTo>
                    <a:pt x="3480" y="85912"/>
                    <a:pt x="3525" y="85616"/>
                    <a:pt x="3798" y="85639"/>
                  </a:cubicBezTo>
                  <a:cubicBezTo>
                    <a:pt x="3503" y="85139"/>
                    <a:pt x="3821" y="84502"/>
                    <a:pt x="3753" y="83456"/>
                  </a:cubicBezTo>
                  <a:cubicBezTo>
                    <a:pt x="3844" y="83388"/>
                    <a:pt x="3957" y="83342"/>
                    <a:pt x="4116" y="83365"/>
                  </a:cubicBezTo>
                  <a:cubicBezTo>
                    <a:pt x="4162" y="83138"/>
                    <a:pt x="3980" y="83138"/>
                    <a:pt x="3844" y="83138"/>
                  </a:cubicBezTo>
                  <a:cubicBezTo>
                    <a:pt x="3935" y="82637"/>
                    <a:pt x="3866" y="82046"/>
                    <a:pt x="3866" y="81387"/>
                  </a:cubicBezTo>
                  <a:cubicBezTo>
                    <a:pt x="3889" y="80409"/>
                    <a:pt x="4116" y="79477"/>
                    <a:pt x="4185" y="78658"/>
                  </a:cubicBezTo>
                  <a:cubicBezTo>
                    <a:pt x="4230" y="78271"/>
                    <a:pt x="4026" y="77885"/>
                    <a:pt x="4298" y="77680"/>
                  </a:cubicBezTo>
                  <a:cubicBezTo>
                    <a:pt x="4276" y="77544"/>
                    <a:pt x="4139" y="77498"/>
                    <a:pt x="4116" y="77339"/>
                  </a:cubicBezTo>
                  <a:cubicBezTo>
                    <a:pt x="4139" y="77066"/>
                    <a:pt x="4298" y="76975"/>
                    <a:pt x="4389" y="76816"/>
                  </a:cubicBezTo>
                  <a:cubicBezTo>
                    <a:pt x="4071" y="75952"/>
                    <a:pt x="4435" y="74815"/>
                    <a:pt x="4367" y="73428"/>
                  </a:cubicBezTo>
                  <a:cubicBezTo>
                    <a:pt x="4571" y="73155"/>
                    <a:pt x="4526" y="73587"/>
                    <a:pt x="4821" y="73541"/>
                  </a:cubicBezTo>
                  <a:cubicBezTo>
                    <a:pt x="4799" y="73018"/>
                    <a:pt x="4253" y="73109"/>
                    <a:pt x="4367" y="72427"/>
                  </a:cubicBezTo>
                  <a:cubicBezTo>
                    <a:pt x="4526" y="72541"/>
                    <a:pt x="4594" y="72746"/>
                    <a:pt x="4912" y="72655"/>
                  </a:cubicBezTo>
                  <a:cubicBezTo>
                    <a:pt x="4981" y="72268"/>
                    <a:pt x="4549" y="72223"/>
                    <a:pt x="4844" y="71904"/>
                  </a:cubicBezTo>
                  <a:cubicBezTo>
                    <a:pt x="5026" y="71972"/>
                    <a:pt x="4890" y="72404"/>
                    <a:pt x="5117" y="72450"/>
                  </a:cubicBezTo>
                  <a:cubicBezTo>
                    <a:pt x="5322" y="72200"/>
                    <a:pt x="4799" y="71881"/>
                    <a:pt x="4935" y="71358"/>
                  </a:cubicBezTo>
                  <a:cubicBezTo>
                    <a:pt x="5185" y="71336"/>
                    <a:pt x="5231" y="71518"/>
                    <a:pt x="5208" y="71791"/>
                  </a:cubicBezTo>
                  <a:cubicBezTo>
                    <a:pt x="5526" y="71586"/>
                    <a:pt x="5049" y="71404"/>
                    <a:pt x="5117" y="71131"/>
                  </a:cubicBezTo>
                  <a:cubicBezTo>
                    <a:pt x="5322" y="71108"/>
                    <a:pt x="5163" y="70654"/>
                    <a:pt x="5322" y="70585"/>
                  </a:cubicBezTo>
                  <a:cubicBezTo>
                    <a:pt x="5163" y="70290"/>
                    <a:pt x="4730" y="69903"/>
                    <a:pt x="4867" y="69607"/>
                  </a:cubicBezTo>
                  <a:cubicBezTo>
                    <a:pt x="5003" y="69721"/>
                    <a:pt x="5208" y="69721"/>
                    <a:pt x="5322" y="69835"/>
                  </a:cubicBezTo>
                  <a:cubicBezTo>
                    <a:pt x="5344" y="70017"/>
                    <a:pt x="5208" y="70062"/>
                    <a:pt x="5231" y="70267"/>
                  </a:cubicBezTo>
                  <a:cubicBezTo>
                    <a:pt x="5663" y="70335"/>
                    <a:pt x="5481" y="69653"/>
                    <a:pt x="5435" y="69403"/>
                  </a:cubicBezTo>
                  <a:cubicBezTo>
                    <a:pt x="5708" y="69380"/>
                    <a:pt x="5708" y="69653"/>
                    <a:pt x="5981" y="69630"/>
                  </a:cubicBezTo>
                  <a:cubicBezTo>
                    <a:pt x="5867" y="69448"/>
                    <a:pt x="5708" y="69357"/>
                    <a:pt x="5617" y="69175"/>
                  </a:cubicBezTo>
                  <a:cubicBezTo>
                    <a:pt x="5572" y="68789"/>
                    <a:pt x="5845" y="68812"/>
                    <a:pt x="5981" y="68652"/>
                  </a:cubicBezTo>
                  <a:cubicBezTo>
                    <a:pt x="6027" y="69153"/>
                    <a:pt x="6345" y="70381"/>
                    <a:pt x="5867" y="70835"/>
                  </a:cubicBezTo>
                  <a:cubicBezTo>
                    <a:pt x="5913" y="71063"/>
                    <a:pt x="6004" y="70699"/>
                    <a:pt x="6140" y="70949"/>
                  </a:cubicBezTo>
                  <a:cubicBezTo>
                    <a:pt x="6095" y="71404"/>
                    <a:pt x="6209" y="72063"/>
                    <a:pt x="6027" y="72359"/>
                  </a:cubicBezTo>
                  <a:cubicBezTo>
                    <a:pt x="6027" y="72473"/>
                    <a:pt x="6140" y="72450"/>
                    <a:pt x="6209" y="72473"/>
                  </a:cubicBezTo>
                  <a:cubicBezTo>
                    <a:pt x="6231" y="73109"/>
                    <a:pt x="5913" y="73541"/>
                    <a:pt x="6277" y="73996"/>
                  </a:cubicBezTo>
                  <a:cubicBezTo>
                    <a:pt x="6004" y="74292"/>
                    <a:pt x="6163" y="75429"/>
                    <a:pt x="6345" y="75861"/>
                  </a:cubicBezTo>
                  <a:cubicBezTo>
                    <a:pt x="6095" y="76020"/>
                    <a:pt x="6118" y="76475"/>
                    <a:pt x="6049" y="76839"/>
                  </a:cubicBezTo>
                  <a:cubicBezTo>
                    <a:pt x="6390" y="76862"/>
                    <a:pt x="6345" y="76407"/>
                    <a:pt x="6527" y="76202"/>
                  </a:cubicBezTo>
                  <a:cubicBezTo>
                    <a:pt x="6891" y="76338"/>
                    <a:pt x="6481" y="76429"/>
                    <a:pt x="6504" y="76748"/>
                  </a:cubicBezTo>
                  <a:cubicBezTo>
                    <a:pt x="6481" y="76975"/>
                    <a:pt x="6823" y="76793"/>
                    <a:pt x="6959" y="76862"/>
                  </a:cubicBezTo>
                  <a:cubicBezTo>
                    <a:pt x="7050" y="76179"/>
                    <a:pt x="6754" y="75952"/>
                    <a:pt x="6527" y="75656"/>
                  </a:cubicBezTo>
                  <a:cubicBezTo>
                    <a:pt x="6618" y="74269"/>
                    <a:pt x="6504" y="73473"/>
                    <a:pt x="6663" y="72473"/>
                  </a:cubicBezTo>
                  <a:cubicBezTo>
                    <a:pt x="6777" y="72746"/>
                    <a:pt x="7164" y="72700"/>
                    <a:pt x="7209" y="73041"/>
                  </a:cubicBezTo>
                  <a:cubicBezTo>
                    <a:pt x="7414" y="72996"/>
                    <a:pt x="7209" y="72473"/>
                    <a:pt x="7391" y="72382"/>
                  </a:cubicBezTo>
                  <a:cubicBezTo>
                    <a:pt x="7209" y="72359"/>
                    <a:pt x="7118" y="72404"/>
                    <a:pt x="7118" y="72609"/>
                  </a:cubicBezTo>
                  <a:cubicBezTo>
                    <a:pt x="6845" y="72564"/>
                    <a:pt x="6982" y="72063"/>
                    <a:pt x="6959" y="71722"/>
                  </a:cubicBezTo>
                  <a:cubicBezTo>
                    <a:pt x="7095" y="71722"/>
                    <a:pt x="7300" y="71791"/>
                    <a:pt x="7323" y="71631"/>
                  </a:cubicBezTo>
                  <a:cubicBezTo>
                    <a:pt x="7414" y="71222"/>
                    <a:pt x="6868" y="71563"/>
                    <a:pt x="7050" y="71063"/>
                  </a:cubicBezTo>
                  <a:cubicBezTo>
                    <a:pt x="7346" y="71267"/>
                    <a:pt x="7277" y="71267"/>
                    <a:pt x="7505" y="70972"/>
                  </a:cubicBezTo>
                  <a:cubicBezTo>
                    <a:pt x="7459" y="70790"/>
                    <a:pt x="7300" y="70904"/>
                    <a:pt x="7323" y="71086"/>
                  </a:cubicBezTo>
                  <a:cubicBezTo>
                    <a:pt x="7186" y="71040"/>
                    <a:pt x="7300" y="70744"/>
                    <a:pt x="7141" y="70744"/>
                  </a:cubicBezTo>
                  <a:cubicBezTo>
                    <a:pt x="7300" y="70494"/>
                    <a:pt x="7391" y="70244"/>
                    <a:pt x="7709" y="70426"/>
                  </a:cubicBezTo>
                  <a:cubicBezTo>
                    <a:pt x="7755" y="69994"/>
                    <a:pt x="7414" y="69971"/>
                    <a:pt x="7527" y="69448"/>
                  </a:cubicBezTo>
                  <a:cubicBezTo>
                    <a:pt x="7527" y="69016"/>
                    <a:pt x="7937" y="69107"/>
                    <a:pt x="7914" y="68675"/>
                  </a:cubicBezTo>
                  <a:cubicBezTo>
                    <a:pt x="7800" y="68380"/>
                    <a:pt x="7687" y="68038"/>
                    <a:pt x="7368" y="68243"/>
                  </a:cubicBezTo>
                  <a:cubicBezTo>
                    <a:pt x="7391" y="67629"/>
                    <a:pt x="7232" y="67333"/>
                    <a:pt x="6936" y="67356"/>
                  </a:cubicBezTo>
                  <a:cubicBezTo>
                    <a:pt x="6845" y="67038"/>
                    <a:pt x="7050" y="67061"/>
                    <a:pt x="7027" y="66810"/>
                  </a:cubicBezTo>
                  <a:cubicBezTo>
                    <a:pt x="7232" y="66765"/>
                    <a:pt x="7186" y="66970"/>
                    <a:pt x="7209" y="67129"/>
                  </a:cubicBezTo>
                  <a:cubicBezTo>
                    <a:pt x="7482" y="67129"/>
                    <a:pt x="7550" y="66901"/>
                    <a:pt x="7664" y="66720"/>
                  </a:cubicBezTo>
                  <a:cubicBezTo>
                    <a:pt x="7527" y="66287"/>
                    <a:pt x="7527" y="66378"/>
                    <a:pt x="7687" y="65946"/>
                  </a:cubicBezTo>
                  <a:cubicBezTo>
                    <a:pt x="7982" y="65810"/>
                    <a:pt x="7755" y="66310"/>
                    <a:pt x="8050" y="66174"/>
                  </a:cubicBezTo>
                  <a:cubicBezTo>
                    <a:pt x="8255" y="66174"/>
                    <a:pt x="8005" y="65878"/>
                    <a:pt x="7869" y="65946"/>
                  </a:cubicBezTo>
                  <a:cubicBezTo>
                    <a:pt x="7869" y="65583"/>
                    <a:pt x="7709" y="65401"/>
                    <a:pt x="7778" y="64969"/>
                  </a:cubicBezTo>
                  <a:cubicBezTo>
                    <a:pt x="7573" y="64923"/>
                    <a:pt x="7437" y="64969"/>
                    <a:pt x="7323" y="65059"/>
                  </a:cubicBezTo>
                  <a:cubicBezTo>
                    <a:pt x="7459" y="65219"/>
                    <a:pt x="7414" y="65537"/>
                    <a:pt x="7414" y="65833"/>
                  </a:cubicBezTo>
                  <a:cubicBezTo>
                    <a:pt x="6959" y="65742"/>
                    <a:pt x="7095" y="66401"/>
                    <a:pt x="6663" y="66356"/>
                  </a:cubicBezTo>
                  <a:cubicBezTo>
                    <a:pt x="6754" y="65105"/>
                    <a:pt x="6595" y="62899"/>
                    <a:pt x="6823" y="61785"/>
                  </a:cubicBezTo>
                  <a:cubicBezTo>
                    <a:pt x="7255" y="61785"/>
                    <a:pt x="6913" y="62035"/>
                    <a:pt x="6913" y="62217"/>
                  </a:cubicBezTo>
                  <a:cubicBezTo>
                    <a:pt x="6891" y="63127"/>
                    <a:pt x="6913" y="64536"/>
                    <a:pt x="6868" y="65492"/>
                  </a:cubicBezTo>
                  <a:cubicBezTo>
                    <a:pt x="7050" y="65196"/>
                    <a:pt x="7004" y="64627"/>
                    <a:pt x="7323" y="64514"/>
                  </a:cubicBezTo>
                  <a:cubicBezTo>
                    <a:pt x="7414" y="64150"/>
                    <a:pt x="6959" y="64377"/>
                    <a:pt x="7073" y="63968"/>
                  </a:cubicBezTo>
                  <a:cubicBezTo>
                    <a:pt x="7027" y="63718"/>
                    <a:pt x="7255" y="63809"/>
                    <a:pt x="7255" y="63650"/>
                  </a:cubicBezTo>
                  <a:cubicBezTo>
                    <a:pt x="7414" y="63399"/>
                    <a:pt x="7095" y="63354"/>
                    <a:pt x="7073" y="63309"/>
                  </a:cubicBezTo>
                  <a:cubicBezTo>
                    <a:pt x="7073" y="63263"/>
                    <a:pt x="7164" y="63172"/>
                    <a:pt x="7164" y="63104"/>
                  </a:cubicBezTo>
                  <a:cubicBezTo>
                    <a:pt x="7186" y="62945"/>
                    <a:pt x="7073" y="62899"/>
                    <a:pt x="7095" y="62876"/>
                  </a:cubicBezTo>
                  <a:cubicBezTo>
                    <a:pt x="7095" y="62376"/>
                    <a:pt x="7300" y="62012"/>
                    <a:pt x="7095" y="61444"/>
                  </a:cubicBezTo>
                  <a:cubicBezTo>
                    <a:pt x="7073" y="61262"/>
                    <a:pt x="7186" y="61239"/>
                    <a:pt x="7300" y="61239"/>
                  </a:cubicBezTo>
                  <a:cubicBezTo>
                    <a:pt x="7232" y="60921"/>
                    <a:pt x="7095" y="61330"/>
                    <a:pt x="6936" y="61239"/>
                  </a:cubicBezTo>
                  <a:cubicBezTo>
                    <a:pt x="6913" y="60966"/>
                    <a:pt x="7141" y="60966"/>
                    <a:pt x="7209" y="60807"/>
                  </a:cubicBezTo>
                  <a:cubicBezTo>
                    <a:pt x="7232" y="60557"/>
                    <a:pt x="6891" y="60739"/>
                    <a:pt x="6754" y="60671"/>
                  </a:cubicBezTo>
                  <a:cubicBezTo>
                    <a:pt x="6709" y="59807"/>
                    <a:pt x="6595" y="59011"/>
                    <a:pt x="6595" y="58283"/>
                  </a:cubicBezTo>
                  <a:cubicBezTo>
                    <a:pt x="6595" y="58147"/>
                    <a:pt x="6777" y="58101"/>
                    <a:pt x="6800" y="58056"/>
                  </a:cubicBezTo>
                  <a:cubicBezTo>
                    <a:pt x="6800" y="57942"/>
                    <a:pt x="6709" y="57578"/>
                    <a:pt x="6709" y="57396"/>
                  </a:cubicBezTo>
                  <a:cubicBezTo>
                    <a:pt x="6709" y="57169"/>
                    <a:pt x="6800" y="56850"/>
                    <a:pt x="6618" y="56737"/>
                  </a:cubicBezTo>
                  <a:cubicBezTo>
                    <a:pt x="6709" y="56646"/>
                    <a:pt x="6686" y="56441"/>
                    <a:pt x="6823" y="56418"/>
                  </a:cubicBezTo>
                  <a:cubicBezTo>
                    <a:pt x="6550" y="55873"/>
                    <a:pt x="6891" y="54622"/>
                    <a:pt x="6663" y="53780"/>
                  </a:cubicBezTo>
                  <a:cubicBezTo>
                    <a:pt x="6959" y="53712"/>
                    <a:pt x="6868" y="54076"/>
                    <a:pt x="7027" y="54122"/>
                  </a:cubicBezTo>
                  <a:cubicBezTo>
                    <a:pt x="6936" y="54554"/>
                    <a:pt x="6936" y="54781"/>
                    <a:pt x="7027" y="55213"/>
                  </a:cubicBezTo>
                  <a:cubicBezTo>
                    <a:pt x="7050" y="55441"/>
                    <a:pt x="7368" y="55304"/>
                    <a:pt x="7277" y="55668"/>
                  </a:cubicBezTo>
                  <a:cubicBezTo>
                    <a:pt x="7596" y="55327"/>
                    <a:pt x="7118" y="55008"/>
                    <a:pt x="7118" y="54667"/>
                  </a:cubicBezTo>
                  <a:cubicBezTo>
                    <a:pt x="7323" y="54576"/>
                    <a:pt x="7118" y="53940"/>
                    <a:pt x="7482" y="54031"/>
                  </a:cubicBezTo>
                  <a:cubicBezTo>
                    <a:pt x="7368" y="53826"/>
                    <a:pt x="7095" y="54122"/>
                    <a:pt x="6936" y="53803"/>
                  </a:cubicBezTo>
                  <a:cubicBezTo>
                    <a:pt x="6868" y="53485"/>
                    <a:pt x="7073" y="53508"/>
                    <a:pt x="7050" y="53257"/>
                  </a:cubicBezTo>
                  <a:cubicBezTo>
                    <a:pt x="6777" y="53144"/>
                    <a:pt x="6891" y="53485"/>
                    <a:pt x="6868" y="53690"/>
                  </a:cubicBezTo>
                  <a:cubicBezTo>
                    <a:pt x="6641" y="53530"/>
                    <a:pt x="6618" y="52939"/>
                    <a:pt x="6595" y="52598"/>
                  </a:cubicBezTo>
                  <a:cubicBezTo>
                    <a:pt x="6572" y="52280"/>
                    <a:pt x="6572" y="51961"/>
                    <a:pt x="6618" y="51711"/>
                  </a:cubicBezTo>
                  <a:cubicBezTo>
                    <a:pt x="6641" y="51575"/>
                    <a:pt x="6800" y="51393"/>
                    <a:pt x="6800" y="51393"/>
                  </a:cubicBezTo>
                  <a:cubicBezTo>
                    <a:pt x="6800" y="51256"/>
                    <a:pt x="6641" y="51234"/>
                    <a:pt x="6618" y="51165"/>
                  </a:cubicBezTo>
                  <a:cubicBezTo>
                    <a:pt x="6572" y="50915"/>
                    <a:pt x="6845" y="50733"/>
                    <a:pt x="6550" y="50506"/>
                  </a:cubicBezTo>
                  <a:cubicBezTo>
                    <a:pt x="6504" y="50324"/>
                    <a:pt x="6618" y="50301"/>
                    <a:pt x="6732" y="50301"/>
                  </a:cubicBezTo>
                  <a:cubicBezTo>
                    <a:pt x="6754" y="49983"/>
                    <a:pt x="6527" y="49960"/>
                    <a:pt x="6550" y="49642"/>
                  </a:cubicBezTo>
                  <a:cubicBezTo>
                    <a:pt x="6709" y="49665"/>
                    <a:pt x="6754" y="49824"/>
                    <a:pt x="6732" y="50074"/>
                  </a:cubicBezTo>
                  <a:cubicBezTo>
                    <a:pt x="6913" y="50006"/>
                    <a:pt x="6936" y="49756"/>
                    <a:pt x="7095" y="49642"/>
                  </a:cubicBezTo>
                  <a:cubicBezTo>
                    <a:pt x="7073" y="49392"/>
                    <a:pt x="7050" y="49142"/>
                    <a:pt x="6732" y="49210"/>
                  </a:cubicBezTo>
                  <a:cubicBezTo>
                    <a:pt x="6823" y="49119"/>
                    <a:pt x="6982" y="48550"/>
                    <a:pt x="6663" y="48664"/>
                  </a:cubicBezTo>
                  <a:cubicBezTo>
                    <a:pt x="6436" y="48755"/>
                    <a:pt x="6777" y="49073"/>
                    <a:pt x="6641" y="49414"/>
                  </a:cubicBezTo>
                  <a:cubicBezTo>
                    <a:pt x="6504" y="49323"/>
                    <a:pt x="6527" y="49073"/>
                    <a:pt x="6481" y="48869"/>
                  </a:cubicBezTo>
                  <a:cubicBezTo>
                    <a:pt x="6186" y="48937"/>
                    <a:pt x="6277" y="49460"/>
                    <a:pt x="6004" y="49505"/>
                  </a:cubicBezTo>
                  <a:cubicBezTo>
                    <a:pt x="6118" y="50006"/>
                    <a:pt x="6027" y="50097"/>
                    <a:pt x="5799" y="50392"/>
                  </a:cubicBezTo>
                  <a:cubicBezTo>
                    <a:pt x="5595" y="50324"/>
                    <a:pt x="6163" y="49915"/>
                    <a:pt x="5731" y="49846"/>
                  </a:cubicBezTo>
                  <a:cubicBezTo>
                    <a:pt x="5617" y="49869"/>
                    <a:pt x="5617" y="50051"/>
                    <a:pt x="5731" y="50051"/>
                  </a:cubicBezTo>
                  <a:cubicBezTo>
                    <a:pt x="5504" y="50415"/>
                    <a:pt x="5140" y="49528"/>
                    <a:pt x="5163" y="50370"/>
                  </a:cubicBezTo>
                  <a:cubicBezTo>
                    <a:pt x="4730" y="50301"/>
                    <a:pt x="5390" y="49505"/>
                    <a:pt x="4912" y="49392"/>
                  </a:cubicBezTo>
                  <a:cubicBezTo>
                    <a:pt x="4821" y="49778"/>
                    <a:pt x="4594" y="50028"/>
                    <a:pt x="4617" y="50574"/>
                  </a:cubicBezTo>
                  <a:cubicBezTo>
                    <a:pt x="4685" y="50893"/>
                    <a:pt x="4844" y="50438"/>
                    <a:pt x="5072" y="50597"/>
                  </a:cubicBezTo>
                  <a:cubicBezTo>
                    <a:pt x="5003" y="50870"/>
                    <a:pt x="4685" y="50847"/>
                    <a:pt x="4526" y="51006"/>
                  </a:cubicBezTo>
                  <a:cubicBezTo>
                    <a:pt x="4549" y="51279"/>
                    <a:pt x="4685" y="51461"/>
                    <a:pt x="4503" y="51666"/>
                  </a:cubicBezTo>
                  <a:cubicBezTo>
                    <a:pt x="4048" y="51256"/>
                    <a:pt x="4435" y="50529"/>
                    <a:pt x="4253" y="49801"/>
                  </a:cubicBezTo>
                  <a:cubicBezTo>
                    <a:pt x="4412" y="49846"/>
                    <a:pt x="4344" y="50142"/>
                    <a:pt x="4617" y="50028"/>
                  </a:cubicBezTo>
                  <a:cubicBezTo>
                    <a:pt x="4708" y="49619"/>
                    <a:pt x="4230" y="49846"/>
                    <a:pt x="4367" y="49369"/>
                  </a:cubicBezTo>
                  <a:cubicBezTo>
                    <a:pt x="4253" y="49346"/>
                    <a:pt x="4185" y="49392"/>
                    <a:pt x="4162" y="49483"/>
                  </a:cubicBezTo>
                  <a:cubicBezTo>
                    <a:pt x="4003" y="49119"/>
                    <a:pt x="3889" y="48664"/>
                    <a:pt x="3457" y="48573"/>
                  </a:cubicBezTo>
                  <a:cubicBezTo>
                    <a:pt x="3389" y="48232"/>
                    <a:pt x="3593" y="48255"/>
                    <a:pt x="3639" y="48050"/>
                  </a:cubicBezTo>
                  <a:cubicBezTo>
                    <a:pt x="3730" y="47550"/>
                    <a:pt x="3525" y="47391"/>
                    <a:pt x="3571" y="46959"/>
                  </a:cubicBezTo>
                  <a:cubicBezTo>
                    <a:pt x="3775" y="46936"/>
                    <a:pt x="3866" y="47049"/>
                    <a:pt x="3844" y="47277"/>
                  </a:cubicBezTo>
                  <a:cubicBezTo>
                    <a:pt x="4298" y="46959"/>
                    <a:pt x="3821" y="46117"/>
                    <a:pt x="4412" y="46094"/>
                  </a:cubicBezTo>
                  <a:cubicBezTo>
                    <a:pt x="4298" y="45640"/>
                    <a:pt x="3889" y="46094"/>
                    <a:pt x="3753" y="46299"/>
                  </a:cubicBezTo>
                  <a:cubicBezTo>
                    <a:pt x="3571" y="46299"/>
                    <a:pt x="3730" y="45912"/>
                    <a:pt x="3684" y="45753"/>
                  </a:cubicBezTo>
                  <a:cubicBezTo>
                    <a:pt x="3957" y="46072"/>
                    <a:pt x="4071" y="45594"/>
                    <a:pt x="4321" y="45549"/>
                  </a:cubicBezTo>
                  <a:cubicBezTo>
                    <a:pt x="4185" y="45003"/>
                    <a:pt x="3753" y="44775"/>
                    <a:pt x="3798" y="44002"/>
                  </a:cubicBezTo>
                  <a:cubicBezTo>
                    <a:pt x="3730" y="43707"/>
                    <a:pt x="3980" y="43798"/>
                    <a:pt x="4071" y="43684"/>
                  </a:cubicBezTo>
                  <a:cubicBezTo>
                    <a:pt x="4071" y="43593"/>
                    <a:pt x="3980" y="43570"/>
                    <a:pt x="3980" y="43457"/>
                  </a:cubicBezTo>
                  <a:cubicBezTo>
                    <a:pt x="3889" y="43229"/>
                    <a:pt x="3753" y="43775"/>
                    <a:pt x="3616" y="43343"/>
                  </a:cubicBezTo>
                  <a:cubicBezTo>
                    <a:pt x="3593" y="43115"/>
                    <a:pt x="3753" y="43138"/>
                    <a:pt x="3912" y="43138"/>
                  </a:cubicBezTo>
                  <a:cubicBezTo>
                    <a:pt x="3798" y="42797"/>
                    <a:pt x="3616" y="42524"/>
                    <a:pt x="3639" y="42024"/>
                  </a:cubicBezTo>
                  <a:cubicBezTo>
                    <a:pt x="3684" y="41751"/>
                    <a:pt x="3935" y="41728"/>
                    <a:pt x="3844" y="41274"/>
                  </a:cubicBezTo>
                  <a:cubicBezTo>
                    <a:pt x="3730" y="41296"/>
                    <a:pt x="3753" y="41478"/>
                    <a:pt x="3753" y="41592"/>
                  </a:cubicBezTo>
                  <a:cubicBezTo>
                    <a:pt x="3480" y="41274"/>
                    <a:pt x="3798" y="40068"/>
                    <a:pt x="3593" y="39409"/>
                  </a:cubicBezTo>
                  <a:cubicBezTo>
                    <a:pt x="3684" y="39181"/>
                    <a:pt x="4071" y="39318"/>
                    <a:pt x="4048" y="38977"/>
                  </a:cubicBezTo>
                  <a:cubicBezTo>
                    <a:pt x="4026" y="38818"/>
                    <a:pt x="3935" y="39022"/>
                    <a:pt x="3775" y="38977"/>
                  </a:cubicBezTo>
                  <a:cubicBezTo>
                    <a:pt x="3798" y="38340"/>
                    <a:pt x="3821" y="37703"/>
                    <a:pt x="3707" y="37226"/>
                  </a:cubicBezTo>
                  <a:cubicBezTo>
                    <a:pt x="3980" y="37203"/>
                    <a:pt x="4162" y="37089"/>
                    <a:pt x="4094" y="36680"/>
                  </a:cubicBezTo>
                  <a:cubicBezTo>
                    <a:pt x="4003" y="36748"/>
                    <a:pt x="4003" y="36930"/>
                    <a:pt x="3821" y="36907"/>
                  </a:cubicBezTo>
                  <a:cubicBezTo>
                    <a:pt x="3707" y="36680"/>
                    <a:pt x="3980" y="36726"/>
                    <a:pt x="4003" y="36680"/>
                  </a:cubicBezTo>
                  <a:cubicBezTo>
                    <a:pt x="4071" y="36453"/>
                    <a:pt x="3753" y="36180"/>
                    <a:pt x="4003" y="35907"/>
                  </a:cubicBezTo>
                  <a:cubicBezTo>
                    <a:pt x="4321" y="36294"/>
                    <a:pt x="4071" y="36657"/>
                    <a:pt x="4185" y="37226"/>
                  </a:cubicBezTo>
                  <a:cubicBezTo>
                    <a:pt x="4207" y="37499"/>
                    <a:pt x="4480" y="37453"/>
                    <a:pt x="4435" y="37794"/>
                  </a:cubicBezTo>
                  <a:cubicBezTo>
                    <a:pt x="4094" y="37431"/>
                    <a:pt x="4344" y="38590"/>
                    <a:pt x="4162" y="38772"/>
                  </a:cubicBezTo>
                  <a:cubicBezTo>
                    <a:pt x="4230" y="38886"/>
                    <a:pt x="4321" y="38977"/>
                    <a:pt x="4412" y="39091"/>
                  </a:cubicBezTo>
                  <a:cubicBezTo>
                    <a:pt x="4344" y="39363"/>
                    <a:pt x="4048" y="39363"/>
                    <a:pt x="3866" y="39523"/>
                  </a:cubicBezTo>
                  <a:cubicBezTo>
                    <a:pt x="4116" y="39864"/>
                    <a:pt x="3639" y="39909"/>
                    <a:pt x="3753" y="40387"/>
                  </a:cubicBezTo>
                  <a:cubicBezTo>
                    <a:pt x="4298" y="40546"/>
                    <a:pt x="4139" y="39727"/>
                    <a:pt x="4594" y="40091"/>
                  </a:cubicBezTo>
                  <a:cubicBezTo>
                    <a:pt x="4435" y="40364"/>
                    <a:pt x="4253" y="40637"/>
                    <a:pt x="3844" y="40614"/>
                  </a:cubicBezTo>
                  <a:cubicBezTo>
                    <a:pt x="3753" y="41092"/>
                    <a:pt x="4094" y="41114"/>
                    <a:pt x="4207" y="40841"/>
                  </a:cubicBezTo>
                  <a:cubicBezTo>
                    <a:pt x="4367" y="40910"/>
                    <a:pt x="4276" y="41092"/>
                    <a:pt x="4116" y="41046"/>
                  </a:cubicBezTo>
                  <a:cubicBezTo>
                    <a:pt x="4162" y="41455"/>
                    <a:pt x="4003" y="41592"/>
                    <a:pt x="3912" y="41819"/>
                  </a:cubicBezTo>
                  <a:cubicBezTo>
                    <a:pt x="3889" y="42024"/>
                    <a:pt x="4344" y="41978"/>
                    <a:pt x="4207" y="41706"/>
                  </a:cubicBezTo>
                  <a:cubicBezTo>
                    <a:pt x="4480" y="41865"/>
                    <a:pt x="4026" y="42206"/>
                    <a:pt x="4276" y="42365"/>
                  </a:cubicBezTo>
                  <a:cubicBezTo>
                    <a:pt x="4435" y="42411"/>
                    <a:pt x="4435" y="42274"/>
                    <a:pt x="4549" y="42274"/>
                  </a:cubicBezTo>
                  <a:cubicBezTo>
                    <a:pt x="4435" y="42092"/>
                    <a:pt x="4594" y="41569"/>
                    <a:pt x="4298" y="41615"/>
                  </a:cubicBezTo>
                  <a:cubicBezTo>
                    <a:pt x="4207" y="41160"/>
                    <a:pt x="4571" y="41274"/>
                    <a:pt x="4480" y="40841"/>
                  </a:cubicBezTo>
                  <a:cubicBezTo>
                    <a:pt x="4685" y="40796"/>
                    <a:pt x="4617" y="41069"/>
                    <a:pt x="4753" y="41069"/>
                  </a:cubicBezTo>
                  <a:cubicBezTo>
                    <a:pt x="4958" y="41046"/>
                    <a:pt x="4662" y="40864"/>
                    <a:pt x="4662" y="40841"/>
                  </a:cubicBezTo>
                  <a:cubicBezTo>
                    <a:pt x="4685" y="40705"/>
                    <a:pt x="4867" y="40682"/>
                    <a:pt x="4867" y="40523"/>
                  </a:cubicBezTo>
                  <a:cubicBezTo>
                    <a:pt x="4844" y="40341"/>
                    <a:pt x="4662" y="40228"/>
                    <a:pt x="4685" y="39977"/>
                  </a:cubicBezTo>
                  <a:cubicBezTo>
                    <a:pt x="4662" y="39818"/>
                    <a:pt x="4458" y="39886"/>
                    <a:pt x="4321" y="39864"/>
                  </a:cubicBezTo>
                  <a:cubicBezTo>
                    <a:pt x="4298" y="39409"/>
                    <a:pt x="4571" y="39363"/>
                    <a:pt x="4685" y="39091"/>
                  </a:cubicBezTo>
                  <a:cubicBezTo>
                    <a:pt x="4753" y="38749"/>
                    <a:pt x="4480" y="38795"/>
                    <a:pt x="4344" y="38658"/>
                  </a:cubicBezTo>
                  <a:cubicBezTo>
                    <a:pt x="4458" y="38408"/>
                    <a:pt x="4730" y="38317"/>
                    <a:pt x="4890" y="38113"/>
                  </a:cubicBezTo>
                  <a:cubicBezTo>
                    <a:pt x="4526" y="37908"/>
                    <a:pt x="4549" y="37249"/>
                    <a:pt x="4458" y="36703"/>
                  </a:cubicBezTo>
                  <a:cubicBezTo>
                    <a:pt x="4776" y="36794"/>
                    <a:pt x="4594" y="36271"/>
                    <a:pt x="4640" y="36043"/>
                  </a:cubicBezTo>
                  <a:cubicBezTo>
                    <a:pt x="4594" y="35702"/>
                    <a:pt x="4162" y="35816"/>
                    <a:pt x="4298" y="35270"/>
                  </a:cubicBezTo>
                  <a:cubicBezTo>
                    <a:pt x="4389" y="35338"/>
                    <a:pt x="4435" y="35475"/>
                    <a:pt x="4480" y="35589"/>
                  </a:cubicBezTo>
                  <a:cubicBezTo>
                    <a:pt x="4685" y="35566"/>
                    <a:pt x="4526" y="35111"/>
                    <a:pt x="4480" y="35043"/>
                  </a:cubicBezTo>
                  <a:cubicBezTo>
                    <a:pt x="4389" y="35134"/>
                    <a:pt x="4298" y="35179"/>
                    <a:pt x="4207" y="35270"/>
                  </a:cubicBezTo>
                  <a:cubicBezTo>
                    <a:pt x="3935" y="35566"/>
                    <a:pt x="4094" y="35770"/>
                    <a:pt x="3844" y="35589"/>
                  </a:cubicBezTo>
                  <a:lnTo>
                    <a:pt x="3821" y="36566"/>
                  </a:lnTo>
                  <a:cubicBezTo>
                    <a:pt x="3503" y="36362"/>
                    <a:pt x="3798" y="35884"/>
                    <a:pt x="3753" y="35361"/>
                  </a:cubicBezTo>
                  <a:cubicBezTo>
                    <a:pt x="3707" y="34975"/>
                    <a:pt x="3684" y="34292"/>
                    <a:pt x="3775" y="33610"/>
                  </a:cubicBezTo>
                  <a:cubicBezTo>
                    <a:pt x="4048" y="33701"/>
                    <a:pt x="4116" y="33519"/>
                    <a:pt x="4321" y="33519"/>
                  </a:cubicBezTo>
                  <a:cubicBezTo>
                    <a:pt x="4458" y="32951"/>
                    <a:pt x="4298" y="32701"/>
                    <a:pt x="4435" y="32200"/>
                  </a:cubicBezTo>
                  <a:cubicBezTo>
                    <a:pt x="4640" y="32269"/>
                    <a:pt x="4753" y="32405"/>
                    <a:pt x="4799" y="32655"/>
                  </a:cubicBezTo>
                  <a:cubicBezTo>
                    <a:pt x="5094" y="32337"/>
                    <a:pt x="4480" y="32178"/>
                    <a:pt x="4435" y="31882"/>
                  </a:cubicBezTo>
                  <a:cubicBezTo>
                    <a:pt x="4389" y="31495"/>
                    <a:pt x="4776" y="31632"/>
                    <a:pt x="4730" y="31223"/>
                  </a:cubicBezTo>
                  <a:cubicBezTo>
                    <a:pt x="4708" y="31018"/>
                    <a:pt x="4321" y="31245"/>
                    <a:pt x="4435" y="31564"/>
                  </a:cubicBezTo>
                  <a:cubicBezTo>
                    <a:pt x="3980" y="31313"/>
                    <a:pt x="4594" y="31177"/>
                    <a:pt x="4640" y="30904"/>
                  </a:cubicBezTo>
                  <a:cubicBezTo>
                    <a:pt x="4526" y="30449"/>
                    <a:pt x="4321" y="30768"/>
                    <a:pt x="4094" y="30563"/>
                  </a:cubicBezTo>
                  <a:cubicBezTo>
                    <a:pt x="4139" y="30131"/>
                    <a:pt x="4480" y="30699"/>
                    <a:pt x="4549" y="30245"/>
                  </a:cubicBezTo>
                  <a:cubicBezTo>
                    <a:pt x="4344" y="30176"/>
                    <a:pt x="4480" y="29676"/>
                    <a:pt x="4094" y="29790"/>
                  </a:cubicBezTo>
                  <a:cubicBezTo>
                    <a:pt x="4276" y="29472"/>
                    <a:pt x="4026" y="28858"/>
                    <a:pt x="4298" y="29153"/>
                  </a:cubicBezTo>
                  <a:cubicBezTo>
                    <a:pt x="4253" y="28858"/>
                    <a:pt x="4435" y="28289"/>
                    <a:pt x="4230" y="28153"/>
                  </a:cubicBezTo>
                  <a:cubicBezTo>
                    <a:pt x="4298" y="27971"/>
                    <a:pt x="4389" y="28153"/>
                    <a:pt x="4503" y="28175"/>
                  </a:cubicBezTo>
                  <a:cubicBezTo>
                    <a:pt x="4571" y="27812"/>
                    <a:pt x="4207" y="28016"/>
                    <a:pt x="4139" y="27834"/>
                  </a:cubicBezTo>
                  <a:cubicBezTo>
                    <a:pt x="4480" y="27652"/>
                    <a:pt x="3980" y="27539"/>
                    <a:pt x="4139" y="26947"/>
                  </a:cubicBezTo>
                  <a:cubicBezTo>
                    <a:pt x="4344" y="27016"/>
                    <a:pt x="4435" y="27198"/>
                    <a:pt x="4594" y="27289"/>
                  </a:cubicBezTo>
                  <a:cubicBezTo>
                    <a:pt x="4458" y="29358"/>
                    <a:pt x="4867" y="30176"/>
                    <a:pt x="4890" y="31996"/>
                  </a:cubicBezTo>
                  <a:cubicBezTo>
                    <a:pt x="4935" y="32155"/>
                    <a:pt x="5049" y="32018"/>
                    <a:pt x="5072" y="31905"/>
                  </a:cubicBezTo>
                  <a:cubicBezTo>
                    <a:pt x="5140" y="32291"/>
                    <a:pt x="5276" y="32701"/>
                    <a:pt x="5253" y="32996"/>
                  </a:cubicBezTo>
                  <a:cubicBezTo>
                    <a:pt x="5231" y="33087"/>
                    <a:pt x="5072" y="33178"/>
                    <a:pt x="5049" y="33315"/>
                  </a:cubicBezTo>
                  <a:cubicBezTo>
                    <a:pt x="5049" y="33383"/>
                    <a:pt x="5140" y="33587"/>
                    <a:pt x="5140" y="33542"/>
                  </a:cubicBezTo>
                  <a:cubicBezTo>
                    <a:pt x="5094" y="33701"/>
                    <a:pt x="4890" y="33383"/>
                    <a:pt x="4958" y="33974"/>
                  </a:cubicBezTo>
                  <a:cubicBezTo>
                    <a:pt x="4389" y="33769"/>
                    <a:pt x="4821" y="33201"/>
                    <a:pt x="4708" y="32860"/>
                  </a:cubicBezTo>
                  <a:cubicBezTo>
                    <a:pt x="4367" y="33337"/>
                    <a:pt x="4185" y="34020"/>
                    <a:pt x="4116" y="34815"/>
                  </a:cubicBezTo>
                  <a:cubicBezTo>
                    <a:pt x="4048" y="34770"/>
                    <a:pt x="3980" y="34702"/>
                    <a:pt x="3844" y="34702"/>
                  </a:cubicBezTo>
                  <a:cubicBezTo>
                    <a:pt x="3935" y="35157"/>
                    <a:pt x="4276" y="34975"/>
                    <a:pt x="4571" y="34838"/>
                  </a:cubicBezTo>
                  <a:cubicBezTo>
                    <a:pt x="4685" y="34361"/>
                    <a:pt x="4276" y="34474"/>
                    <a:pt x="4321" y="34065"/>
                  </a:cubicBezTo>
                  <a:cubicBezTo>
                    <a:pt x="4730" y="34133"/>
                    <a:pt x="5140" y="34565"/>
                    <a:pt x="5231" y="33860"/>
                  </a:cubicBezTo>
                  <a:cubicBezTo>
                    <a:pt x="5253" y="34747"/>
                    <a:pt x="5617" y="35998"/>
                    <a:pt x="5276" y="37044"/>
                  </a:cubicBezTo>
                  <a:cubicBezTo>
                    <a:pt x="5549" y="37385"/>
                    <a:pt x="5435" y="38158"/>
                    <a:pt x="5435" y="38795"/>
                  </a:cubicBezTo>
                  <a:cubicBezTo>
                    <a:pt x="5458" y="39000"/>
                    <a:pt x="5776" y="38886"/>
                    <a:pt x="5708" y="39227"/>
                  </a:cubicBezTo>
                  <a:cubicBezTo>
                    <a:pt x="5458" y="39500"/>
                    <a:pt x="5276" y="39477"/>
                    <a:pt x="5049" y="39545"/>
                  </a:cubicBezTo>
                  <a:cubicBezTo>
                    <a:pt x="5140" y="40068"/>
                    <a:pt x="5072" y="39955"/>
                    <a:pt x="5140" y="40637"/>
                  </a:cubicBezTo>
                  <a:cubicBezTo>
                    <a:pt x="5322" y="40682"/>
                    <a:pt x="5367" y="40569"/>
                    <a:pt x="5504" y="40546"/>
                  </a:cubicBezTo>
                  <a:cubicBezTo>
                    <a:pt x="5299" y="40364"/>
                    <a:pt x="5344" y="39932"/>
                    <a:pt x="5140" y="39773"/>
                  </a:cubicBezTo>
                  <a:cubicBezTo>
                    <a:pt x="5731" y="39113"/>
                    <a:pt x="5936" y="40228"/>
                    <a:pt x="5776" y="40773"/>
                  </a:cubicBezTo>
                  <a:cubicBezTo>
                    <a:pt x="5776" y="40751"/>
                    <a:pt x="5595" y="40637"/>
                    <a:pt x="5595" y="40660"/>
                  </a:cubicBezTo>
                  <a:cubicBezTo>
                    <a:pt x="5572" y="40705"/>
                    <a:pt x="5595" y="41296"/>
                    <a:pt x="5754" y="41205"/>
                  </a:cubicBezTo>
                  <a:cubicBezTo>
                    <a:pt x="5708" y="41842"/>
                    <a:pt x="5776" y="43184"/>
                    <a:pt x="5913" y="44162"/>
                  </a:cubicBezTo>
                  <a:cubicBezTo>
                    <a:pt x="5981" y="44821"/>
                    <a:pt x="5822" y="45549"/>
                    <a:pt x="5867" y="46117"/>
                  </a:cubicBezTo>
                  <a:cubicBezTo>
                    <a:pt x="5890" y="46413"/>
                    <a:pt x="6095" y="46754"/>
                    <a:pt x="6140" y="47118"/>
                  </a:cubicBezTo>
                  <a:cubicBezTo>
                    <a:pt x="6163" y="47550"/>
                    <a:pt x="6118" y="47959"/>
                    <a:pt x="6390" y="48209"/>
                  </a:cubicBezTo>
                  <a:cubicBezTo>
                    <a:pt x="6709" y="48164"/>
                    <a:pt x="6595" y="47595"/>
                    <a:pt x="6959" y="47573"/>
                  </a:cubicBezTo>
                  <a:cubicBezTo>
                    <a:pt x="6777" y="47072"/>
                    <a:pt x="6845" y="46276"/>
                    <a:pt x="7255" y="46163"/>
                  </a:cubicBezTo>
                  <a:cubicBezTo>
                    <a:pt x="6913" y="46026"/>
                    <a:pt x="6777" y="45685"/>
                    <a:pt x="6709" y="45276"/>
                  </a:cubicBezTo>
                  <a:cubicBezTo>
                    <a:pt x="6459" y="45162"/>
                    <a:pt x="6459" y="45412"/>
                    <a:pt x="6254" y="45367"/>
                  </a:cubicBezTo>
                  <a:cubicBezTo>
                    <a:pt x="6163" y="44707"/>
                    <a:pt x="6754" y="45026"/>
                    <a:pt x="6982" y="45162"/>
                  </a:cubicBezTo>
                  <a:cubicBezTo>
                    <a:pt x="7050" y="45071"/>
                    <a:pt x="6982" y="44616"/>
                    <a:pt x="7095" y="44298"/>
                  </a:cubicBezTo>
                  <a:cubicBezTo>
                    <a:pt x="7095" y="44071"/>
                    <a:pt x="6754" y="44457"/>
                    <a:pt x="6641" y="44162"/>
                  </a:cubicBezTo>
                  <a:cubicBezTo>
                    <a:pt x="6459" y="44207"/>
                    <a:pt x="6936" y="44707"/>
                    <a:pt x="6618" y="44935"/>
                  </a:cubicBezTo>
                  <a:cubicBezTo>
                    <a:pt x="6504" y="44821"/>
                    <a:pt x="6436" y="44639"/>
                    <a:pt x="6254" y="44594"/>
                  </a:cubicBezTo>
                  <a:cubicBezTo>
                    <a:pt x="6390" y="43798"/>
                    <a:pt x="6231" y="42865"/>
                    <a:pt x="6300" y="41660"/>
                  </a:cubicBezTo>
                  <a:cubicBezTo>
                    <a:pt x="6504" y="41296"/>
                    <a:pt x="6277" y="42320"/>
                    <a:pt x="6572" y="42206"/>
                  </a:cubicBezTo>
                  <a:cubicBezTo>
                    <a:pt x="6800" y="42206"/>
                    <a:pt x="6754" y="41842"/>
                    <a:pt x="6754" y="41546"/>
                  </a:cubicBezTo>
                  <a:cubicBezTo>
                    <a:pt x="6800" y="41274"/>
                    <a:pt x="6413" y="41455"/>
                    <a:pt x="6504" y="41114"/>
                  </a:cubicBezTo>
                  <a:cubicBezTo>
                    <a:pt x="6777" y="41387"/>
                    <a:pt x="6845" y="40978"/>
                    <a:pt x="6777" y="40796"/>
                  </a:cubicBezTo>
                  <a:cubicBezTo>
                    <a:pt x="6686" y="40546"/>
                    <a:pt x="6368" y="40773"/>
                    <a:pt x="6686" y="40569"/>
                  </a:cubicBezTo>
                  <a:cubicBezTo>
                    <a:pt x="6959" y="40387"/>
                    <a:pt x="7050" y="40068"/>
                    <a:pt x="6891" y="39795"/>
                  </a:cubicBezTo>
                  <a:cubicBezTo>
                    <a:pt x="6709" y="39909"/>
                    <a:pt x="6732" y="40296"/>
                    <a:pt x="6413" y="40228"/>
                  </a:cubicBezTo>
                  <a:cubicBezTo>
                    <a:pt x="6390" y="39886"/>
                    <a:pt x="6663" y="39955"/>
                    <a:pt x="6709" y="39682"/>
                  </a:cubicBezTo>
                  <a:cubicBezTo>
                    <a:pt x="6686" y="39614"/>
                    <a:pt x="6618" y="39591"/>
                    <a:pt x="6618" y="39477"/>
                  </a:cubicBezTo>
                  <a:cubicBezTo>
                    <a:pt x="6368" y="39386"/>
                    <a:pt x="6436" y="39704"/>
                    <a:pt x="6345" y="39795"/>
                  </a:cubicBezTo>
                  <a:cubicBezTo>
                    <a:pt x="6140" y="39886"/>
                    <a:pt x="6254" y="39477"/>
                    <a:pt x="6254" y="39454"/>
                  </a:cubicBezTo>
                  <a:cubicBezTo>
                    <a:pt x="6186" y="39204"/>
                    <a:pt x="6095" y="39204"/>
                    <a:pt x="6072" y="39022"/>
                  </a:cubicBezTo>
                  <a:cubicBezTo>
                    <a:pt x="6027" y="38545"/>
                    <a:pt x="6140" y="37885"/>
                    <a:pt x="6095" y="37271"/>
                  </a:cubicBezTo>
                  <a:cubicBezTo>
                    <a:pt x="6345" y="37544"/>
                    <a:pt x="6163" y="37703"/>
                    <a:pt x="6186" y="38158"/>
                  </a:cubicBezTo>
                  <a:cubicBezTo>
                    <a:pt x="6413" y="38135"/>
                    <a:pt x="6368" y="37794"/>
                    <a:pt x="6368" y="37499"/>
                  </a:cubicBezTo>
                  <a:cubicBezTo>
                    <a:pt x="6641" y="37499"/>
                    <a:pt x="6709" y="37249"/>
                    <a:pt x="6823" y="37067"/>
                  </a:cubicBezTo>
                  <a:cubicBezTo>
                    <a:pt x="6686" y="36703"/>
                    <a:pt x="6595" y="37340"/>
                    <a:pt x="6277" y="37158"/>
                  </a:cubicBezTo>
                  <a:cubicBezTo>
                    <a:pt x="6209" y="36544"/>
                    <a:pt x="6845" y="36748"/>
                    <a:pt x="7027" y="36430"/>
                  </a:cubicBezTo>
                  <a:cubicBezTo>
                    <a:pt x="7027" y="36021"/>
                    <a:pt x="7118" y="35725"/>
                    <a:pt x="7232" y="35429"/>
                  </a:cubicBezTo>
                  <a:cubicBezTo>
                    <a:pt x="7209" y="35247"/>
                    <a:pt x="6913" y="35361"/>
                    <a:pt x="6868" y="35225"/>
                  </a:cubicBezTo>
                  <a:cubicBezTo>
                    <a:pt x="6800" y="34656"/>
                    <a:pt x="7277" y="34770"/>
                    <a:pt x="7164" y="34133"/>
                  </a:cubicBezTo>
                  <a:cubicBezTo>
                    <a:pt x="7573" y="34201"/>
                    <a:pt x="7550" y="33724"/>
                    <a:pt x="7982" y="33815"/>
                  </a:cubicBezTo>
                  <a:cubicBezTo>
                    <a:pt x="7732" y="34179"/>
                    <a:pt x="8073" y="34588"/>
                    <a:pt x="8232" y="34815"/>
                  </a:cubicBezTo>
                  <a:cubicBezTo>
                    <a:pt x="8369" y="34770"/>
                    <a:pt x="8323" y="34543"/>
                    <a:pt x="8346" y="34361"/>
                  </a:cubicBezTo>
                  <a:cubicBezTo>
                    <a:pt x="8414" y="34452"/>
                    <a:pt x="8551" y="34497"/>
                    <a:pt x="8710" y="34497"/>
                  </a:cubicBezTo>
                  <a:cubicBezTo>
                    <a:pt x="8710" y="34724"/>
                    <a:pt x="8619" y="34838"/>
                    <a:pt x="8414" y="34815"/>
                  </a:cubicBezTo>
                  <a:cubicBezTo>
                    <a:pt x="8369" y="34975"/>
                    <a:pt x="8778" y="35088"/>
                    <a:pt x="8505" y="35134"/>
                  </a:cubicBezTo>
                  <a:cubicBezTo>
                    <a:pt x="8346" y="35293"/>
                    <a:pt x="8301" y="35225"/>
                    <a:pt x="8323" y="34906"/>
                  </a:cubicBezTo>
                  <a:cubicBezTo>
                    <a:pt x="8164" y="35111"/>
                    <a:pt x="7846" y="35020"/>
                    <a:pt x="7778" y="34793"/>
                  </a:cubicBezTo>
                  <a:cubicBezTo>
                    <a:pt x="7505" y="34952"/>
                    <a:pt x="7937" y="35179"/>
                    <a:pt x="7869" y="35452"/>
                  </a:cubicBezTo>
                  <a:cubicBezTo>
                    <a:pt x="7641" y="35475"/>
                    <a:pt x="7527" y="35611"/>
                    <a:pt x="7232" y="35543"/>
                  </a:cubicBezTo>
                  <a:cubicBezTo>
                    <a:pt x="7209" y="35884"/>
                    <a:pt x="7687" y="35657"/>
                    <a:pt x="7664" y="35998"/>
                  </a:cubicBezTo>
                  <a:cubicBezTo>
                    <a:pt x="7914" y="36043"/>
                    <a:pt x="7755" y="35566"/>
                    <a:pt x="8050" y="35680"/>
                  </a:cubicBezTo>
                  <a:cubicBezTo>
                    <a:pt x="7982" y="35839"/>
                    <a:pt x="8141" y="36248"/>
                    <a:pt x="7937" y="36225"/>
                  </a:cubicBezTo>
                  <a:cubicBezTo>
                    <a:pt x="8073" y="36407"/>
                    <a:pt x="8255" y="36498"/>
                    <a:pt x="8210" y="36885"/>
                  </a:cubicBezTo>
                  <a:cubicBezTo>
                    <a:pt x="7914" y="36680"/>
                    <a:pt x="7641" y="36726"/>
                    <a:pt x="7755" y="37317"/>
                  </a:cubicBezTo>
                  <a:cubicBezTo>
                    <a:pt x="7527" y="37590"/>
                    <a:pt x="7505" y="37021"/>
                    <a:pt x="7277" y="37294"/>
                  </a:cubicBezTo>
                  <a:cubicBezTo>
                    <a:pt x="7391" y="37431"/>
                    <a:pt x="7550" y="37499"/>
                    <a:pt x="7459" y="37840"/>
                  </a:cubicBezTo>
                  <a:cubicBezTo>
                    <a:pt x="7300" y="37817"/>
                    <a:pt x="7300" y="37931"/>
                    <a:pt x="7277" y="38067"/>
                  </a:cubicBezTo>
                  <a:cubicBezTo>
                    <a:pt x="7073" y="37999"/>
                    <a:pt x="6732" y="37840"/>
                    <a:pt x="6550" y="38044"/>
                  </a:cubicBezTo>
                  <a:cubicBezTo>
                    <a:pt x="6618" y="38249"/>
                    <a:pt x="6913" y="38204"/>
                    <a:pt x="6800" y="38590"/>
                  </a:cubicBezTo>
                  <a:cubicBezTo>
                    <a:pt x="6436" y="38727"/>
                    <a:pt x="6618" y="38226"/>
                    <a:pt x="6254" y="38363"/>
                  </a:cubicBezTo>
                  <a:cubicBezTo>
                    <a:pt x="6140" y="38795"/>
                    <a:pt x="6504" y="38658"/>
                    <a:pt x="6618" y="38818"/>
                  </a:cubicBezTo>
                  <a:cubicBezTo>
                    <a:pt x="6572" y="39022"/>
                    <a:pt x="6209" y="38818"/>
                    <a:pt x="6345" y="39250"/>
                  </a:cubicBezTo>
                  <a:cubicBezTo>
                    <a:pt x="6436" y="39318"/>
                    <a:pt x="6686" y="39295"/>
                    <a:pt x="6800" y="39591"/>
                  </a:cubicBezTo>
                  <a:cubicBezTo>
                    <a:pt x="7004" y="39500"/>
                    <a:pt x="6550" y="39318"/>
                    <a:pt x="6709" y="38931"/>
                  </a:cubicBezTo>
                  <a:cubicBezTo>
                    <a:pt x="6959" y="39091"/>
                    <a:pt x="6891" y="38681"/>
                    <a:pt x="7004" y="38613"/>
                  </a:cubicBezTo>
                  <a:cubicBezTo>
                    <a:pt x="7050" y="38567"/>
                    <a:pt x="7209" y="38636"/>
                    <a:pt x="7277" y="38613"/>
                  </a:cubicBezTo>
                  <a:cubicBezTo>
                    <a:pt x="7368" y="38567"/>
                    <a:pt x="7368" y="38340"/>
                    <a:pt x="7550" y="38408"/>
                  </a:cubicBezTo>
                  <a:cubicBezTo>
                    <a:pt x="7618" y="38522"/>
                    <a:pt x="7664" y="38704"/>
                    <a:pt x="7618" y="38954"/>
                  </a:cubicBezTo>
                  <a:cubicBezTo>
                    <a:pt x="7505" y="38909"/>
                    <a:pt x="7482" y="38749"/>
                    <a:pt x="7368" y="38727"/>
                  </a:cubicBezTo>
                  <a:cubicBezTo>
                    <a:pt x="7346" y="39000"/>
                    <a:pt x="7391" y="39181"/>
                    <a:pt x="7527" y="39272"/>
                  </a:cubicBezTo>
                  <a:cubicBezTo>
                    <a:pt x="7982" y="39227"/>
                    <a:pt x="7891" y="38727"/>
                    <a:pt x="7823" y="38295"/>
                  </a:cubicBezTo>
                  <a:cubicBezTo>
                    <a:pt x="8096" y="38181"/>
                    <a:pt x="7982" y="38545"/>
                    <a:pt x="8005" y="38727"/>
                  </a:cubicBezTo>
                  <a:cubicBezTo>
                    <a:pt x="8232" y="38545"/>
                    <a:pt x="8437" y="38431"/>
                    <a:pt x="8642" y="38749"/>
                  </a:cubicBezTo>
                  <a:cubicBezTo>
                    <a:pt x="8733" y="38727"/>
                    <a:pt x="8710" y="38545"/>
                    <a:pt x="8824" y="38545"/>
                  </a:cubicBezTo>
                  <a:cubicBezTo>
                    <a:pt x="8801" y="38272"/>
                    <a:pt x="8483" y="38158"/>
                    <a:pt x="8755" y="37885"/>
                  </a:cubicBezTo>
                  <a:cubicBezTo>
                    <a:pt x="9142" y="37976"/>
                    <a:pt x="8960" y="38863"/>
                    <a:pt x="9006" y="39523"/>
                  </a:cubicBezTo>
                  <a:cubicBezTo>
                    <a:pt x="9006" y="39886"/>
                    <a:pt x="9142" y="40182"/>
                    <a:pt x="9074" y="40500"/>
                  </a:cubicBezTo>
                  <a:cubicBezTo>
                    <a:pt x="9006" y="40523"/>
                    <a:pt x="8937" y="40182"/>
                    <a:pt x="8983" y="40068"/>
                  </a:cubicBezTo>
                  <a:cubicBezTo>
                    <a:pt x="8778" y="40409"/>
                    <a:pt x="9074" y="40432"/>
                    <a:pt x="9074" y="40728"/>
                  </a:cubicBezTo>
                  <a:cubicBezTo>
                    <a:pt x="9074" y="40887"/>
                    <a:pt x="8869" y="41046"/>
                    <a:pt x="8869" y="41046"/>
                  </a:cubicBezTo>
                  <a:cubicBezTo>
                    <a:pt x="8892" y="41251"/>
                    <a:pt x="9119" y="41387"/>
                    <a:pt x="9142" y="41592"/>
                  </a:cubicBezTo>
                  <a:cubicBezTo>
                    <a:pt x="9165" y="41774"/>
                    <a:pt x="9051" y="41842"/>
                    <a:pt x="9051" y="42047"/>
                  </a:cubicBezTo>
                  <a:cubicBezTo>
                    <a:pt x="9051" y="42411"/>
                    <a:pt x="9278" y="42865"/>
                    <a:pt x="9028" y="43138"/>
                  </a:cubicBezTo>
                  <a:cubicBezTo>
                    <a:pt x="8574" y="43047"/>
                    <a:pt x="8392" y="42592"/>
                    <a:pt x="8596" y="42024"/>
                  </a:cubicBezTo>
                  <a:cubicBezTo>
                    <a:pt x="8278" y="42047"/>
                    <a:pt x="8323" y="42524"/>
                    <a:pt x="8301" y="42888"/>
                  </a:cubicBezTo>
                  <a:cubicBezTo>
                    <a:pt x="8369" y="43206"/>
                    <a:pt x="8437" y="43025"/>
                    <a:pt x="8664" y="43025"/>
                  </a:cubicBezTo>
                  <a:cubicBezTo>
                    <a:pt x="8642" y="43229"/>
                    <a:pt x="8687" y="43366"/>
                    <a:pt x="8846" y="43343"/>
                  </a:cubicBezTo>
                  <a:cubicBezTo>
                    <a:pt x="8869" y="43548"/>
                    <a:pt x="8755" y="43889"/>
                    <a:pt x="9028" y="43775"/>
                  </a:cubicBezTo>
                  <a:cubicBezTo>
                    <a:pt x="9187" y="43775"/>
                    <a:pt x="8892" y="43366"/>
                    <a:pt x="9119" y="43252"/>
                  </a:cubicBezTo>
                  <a:cubicBezTo>
                    <a:pt x="9347" y="43752"/>
                    <a:pt x="9097" y="44366"/>
                    <a:pt x="9187" y="45003"/>
                  </a:cubicBezTo>
                  <a:cubicBezTo>
                    <a:pt x="9210" y="45139"/>
                    <a:pt x="9347" y="45276"/>
                    <a:pt x="9369" y="45435"/>
                  </a:cubicBezTo>
                  <a:cubicBezTo>
                    <a:pt x="9392" y="45912"/>
                    <a:pt x="9415" y="46572"/>
                    <a:pt x="9438" y="47072"/>
                  </a:cubicBezTo>
                  <a:cubicBezTo>
                    <a:pt x="9460" y="47891"/>
                    <a:pt x="9483" y="48823"/>
                    <a:pt x="9392" y="49369"/>
                  </a:cubicBezTo>
                  <a:cubicBezTo>
                    <a:pt x="9392" y="49392"/>
                    <a:pt x="9233" y="49346"/>
                    <a:pt x="9210" y="49369"/>
                  </a:cubicBezTo>
                  <a:cubicBezTo>
                    <a:pt x="9119" y="49460"/>
                    <a:pt x="9369" y="49665"/>
                    <a:pt x="9301" y="49801"/>
                  </a:cubicBezTo>
                  <a:cubicBezTo>
                    <a:pt x="8687" y="49551"/>
                    <a:pt x="9460" y="50028"/>
                    <a:pt x="9278" y="50574"/>
                  </a:cubicBezTo>
                  <a:cubicBezTo>
                    <a:pt x="9301" y="50688"/>
                    <a:pt x="9460" y="50665"/>
                    <a:pt x="9551" y="50688"/>
                  </a:cubicBezTo>
                  <a:cubicBezTo>
                    <a:pt x="9529" y="51120"/>
                    <a:pt x="9642" y="51734"/>
                    <a:pt x="9347" y="51893"/>
                  </a:cubicBezTo>
                  <a:cubicBezTo>
                    <a:pt x="9301" y="52234"/>
                    <a:pt x="9642" y="52143"/>
                    <a:pt x="9529" y="52553"/>
                  </a:cubicBezTo>
                  <a:cubicBezTo>
                    <a:pt x="9210" y="52621"/>
                    <a:pt x="9097" y="52462"/>
                    <a:pt x="9165" y="52098"/>
                  </a:cubicBezTo>
                  <a:cubicBezTo>
                    <a:pt x="8892" y="52075"/>
                    <a:pt x="8892" y="52416"/>
                    <a:pt x="8892" y="52757"/>
                  </a:cubicBezTo>
                  <a:cubicBezTo>
                    <a:pt x="9165" y="52825"/>
                    <a:pt x="9233" y="52644"/>
                    <a:pt x="9438" y="52644"/>
                  </a:cubicBezTo>
                  <a:cubicBezTo>
                    <a:pt x="9756" y="57874"/>
                    <a:pt x="9460" y="63104"/>
                    <a:pt x="9392" y="68175"/>
                  </a:cubicBezTo>
                  <a:cubicBezTo>
                    <a:pt x="9369" y="69016"/>
                    <a:pt x="9415" y="69721"/>
                    <a:pt x="9347" y="70563"/>
                  </a:cubicBezTo>
                  <a:cubicBezTo>
                    <a:pt x="9347" y="70744"/>
                    <a:pt x="9438" y="70767"/>
                    <a:pt x="9438" y="70904"/>
                  </a:cubicBezTo>
                  <a:cubicBezTo>
                    <a:pt x="9415" y="71267"/>
                    <a:pt x="9324" y="71995"/>
                    <a:pt x="9324" y="72655"/>
                  </a:cubicBezTo>
                  <a:cubicBezTo>
                    <a:pt x="9301" y="73018"/>
                    <a:pt x="9438" y="73360"/>
                    <a:pt x="9392" y="73746"/>
                  </a:cubicBezTo>
                  <a:cubicBezTo>
                    <a:pt x="9324" y="74269"/>
                    <a:pt x="9256" y="75815"/>
                    <a:pt x="9347" y="76702"/>
                  </a:cubicBezTo>
                  <a:cubicBezTo>
                    <a:pt x="9392" y="77203"/>
                    <a:pt x="9665" y="77862"/>
                    <a:pt x="9324" y="78544"/>
                  </a:cubicBezTo>
                  <a:cubicBezTo>
                    <a:pt x="9438" y="79113"/>
                    <a:pt x="9506" y="79545"/>
                    <a:pt x="9301" y="79977"/>
                  </a:cubicBezTo>
                  <a:cubicBezTo>
                    <a:pt x="9392" y="79909"/>
                    <a:pt x="9392" y="79727"/>
                    <a:pt x="9574" y="79749"/>
                  </a:cubicBezTo>
                  <a:cubicBezTo>
                    <a:pt x="9438" y="80568"/>
                    <a:pt x="9597" y="81182"/>
                    <a:pt x="9551" y="82160"/>
                  </a:cubicBezTo>
                  <a:cubicBezTo>
                    <a:pt x="9415" y="82114"/>
                    <a:pt x="9392" y="81978"/>
                    <a:pt x="9278" y="81933"/>
                  </a:cubicBezTo>
                  <a:cubicBezTo>
                    <a:pt x="9165" y="82387"/>
                    <a:pt x="9574" y="82228"/>
                    <a:pt x="9620" y="82501"/>
                  </a:cubicBezTo>
                  <a:cubicBezTo>
                    <a:pt x="9597" y="82751"/>
                    <a:pt x="9233" y="82546"/>
                    <a:pt x="9165" y="82478"/>
                  </a:cubicBezTo>
                  <a:cubicBezTo>
                    <a:pt x="9210" y="82797"/>
                    <a:pt x="9392" y="82956"/>
                    <a:pt x="9438" y="83251"/>
                  </a:cubicBezTo>
                  <a:cubicBezTo>
                    <a:pt x="9278" y="83593"/>
                    <a:pt x="9415" y="83820"/>
                    <a:pt x="9415" y="84229"/>
                  </a:cubicBezTo>
                  <a:cubicBezTo>
                    <a:pt x="9415" y="84434"/>
                    <a:pt x="9301" y="84616"/>
                    <a:pt x="9324" y="84775"/>
                  </a:cubicBezTo>
                  <a:cubicBezTo>
                    <a:pt x="9324" y="85048"/>
                    <a:pt x="9597" y="85503"/>
                    <a:pt x="9483" y="86094"/>
                  </a:cubicBezTo>
                  <a:cubicBezTo>
                    <a:pt x="9460" y="86253"/>
                    <a:pt x="9301" y="86390"/>
                    <a:pt x="9301" y="86412"/>
                  </a:cubicBezTo>
                  <a:cubicBezTo>
                    <a:pt x="9278" y="86617"/>
                    <a:pt x="9597" y="86708"/>
                    <a:pt x="9278" y="86958"/>
                  </a:cubicBezTo>
                  <a:cubicBezTo>
                    <a:pt x="9347" y="87345"/>
                    <a:pt x="9597" y="88231"/>
                    <a:pt x="9620" y="88732"/>
                  </a:cubicBezTo>
                  <a:cubicBezTo>
                    <a:pt x="9642" y="88936"/>
                    <a:pt x="9529" y="89118"/>
                    <a:pt x="9529" y="89164"/>
                  </a:cubicBezTo>
                  <a:cubicBezTo>
                    <a:pt x="9529" y="89346"/>
                    <a:pt x="9620" y="89391"/>
                    <a:pt x="9620" y="89596"/>
                  </a:cubicBezTo>
                  <a:cubicBezTo>
                    <a:pt x="9597" y="89823"/>
                    <a:pt x="9438" y="89823"/>
                    <a:pt x="9415" y="89914"/>
                  </a:cubicBezTo>
                  <a:cubicBezTo>
                    <a:pt x="9415" y="89982"/>
                    <a:pt x="9529" y="90119"/>
                    <a:pt x="9506" y="90255"/>
                  </a:cubicBezTo>
                  <a:cubicBezTo>
                    <a:pt x="9483" y="90733"/>
                    <a:pt x="9324" y="91461"/>
                    <a:pt x="9392" y="91893"/>
                  </a:cubicBezTo>
                  <a:cubicBezTo>
                    <a:pt x="9415" y="92075"/>
                    <a:pt x="9551" y="92234"/>
                    <a:pt x="9574" y="92393"/>
                  </a:cubicBezTo>
                  <a:cubicBezTo>
                    <a:pt x="9483" y="92461"/>
                    <a:pt x="9438" y="92552"/>
                    <a:pt x="9369" y="92666"/>
                  </a:cubicBezTo>
                  <a:cubicBezTo>
                    <a:pt x="9551" y="92825"/>
                    <a:pt x="9460" y="93189"/>
                    <a:pt x="9460" y="93439"/>
                  </a:cubicBezTo>
                  <a:cubicBezTo>
                    <a:pt x="9438" y="93644"/>
                    <a:pt x="9620" y="93825"/>
                    <a:pt x="9620" y="94007"/>
                  </a:cubicBezTo>
                  <a:cubicBezTo>
                    <a:pt x="9642" y="94167"/>
                    <a:pt x="9529" y="94235"/>
                    <a:pt x="9529" y="94394"/>
                  </a:cubicBezTo>
                  <a:cubicBezTo>
                    <a:pt x="9551" y="94962"/>
                    <a:pt x="9642" y="95690"/>
                    <a:pt x="9665" y="96281"/>
                  </a:cubicBezTo>
                  <a:cubicBezTo>
                    <a:pt x="9688" y="96418"/>
                    <a:pt x="9574" y="96509"/>
                    <a:pt x="9574" y="96600"/>
                  </a:cubicBezTo>
                  <a:cubicBezTo>
                    <a:pt x="9597" y="97191"/>
                    <a:pt x="9779" y="97532"/>
                    <a:pt x="9733" y="97919"/>
                  </a:cubicBezTo>
                  <a:cubicBezTo>
                    <a:pt x="9711" y="98123"/>
                    <a:pt x="9620" y="98169"/>
                    <a:pt x="9551" y="98373"/>
                  </a:cubicBezTo>
                  <a:cubicBezTo>
                    <a:pt x="9597" y="98783"/>
                    <a:pt x="9711" y="99033"/>
                    <a:pt x="9711" y="99556"/>
                  </a:cubicBezTo>
                  <a:cubicBezTo>
                    <a:pt x="9620" y="99715"/>
                    <a:pt x="9597" y="99874"/>
                    <a:pt x="9415" y="100056"/>
                  </a:cubicBezTo>
                  <a:cubicBezTo>
                    <a:pt x="9438" y="100147"/>
                    <a:pt x="9597" y="99943"/>
                    <a:pt x="9688" y="99806"/>
                  </a:cubicBezTo>
                  <a:cubicBezTo>
                    <a:pt x="9938" y="99829"/>
                    <a:pt x="10279" y="99670"/>
                    <a:pt x="10529" y="99579"/>
                  </a:cubicBezTo>
                  <a:cubicBezTo>
                    <a:pt x="10779" y="99488"/>
                    <a:pt x="10984" y="99442"/>
                    <a:pt x="11007" y="99670"/>
                  </a:cubicBezTo>
                  <a:cubicBezTo>
                    <a:pt x="11348" y="99556"/>
                    <a:pt x="11325" y="99624"/>
                    <a:pt x="11734" y="99465"/>
                  </a:cubicBezTo>
                  <a:cubicBezTo>
                    <a:pt x="11734" y="99601"/>
                    <a:pt x="11848" y="99647"/>
                    <a:pt x="11598" y="100011"/>
                  </a:cubicBezTo>
                  <a:cubicBezTo>
                    <a:pt x="11985" y="99943"/>
                    <a:pt x="11825" y="99738"/>
                    <a:pt x="12075" y="99510"/>
                  </a:cubicBezTo>
                  <a:cubicBezTo>
                    <a:pt x="12508" y="99351"/>
                    <a:pt x="12348" y="99738"/>
                    <a:pt x="12735" y="99601"/>
                  </a:cubicBezTo>
                  <a:cubicBezTo>
                    <a:pt x="12894" y="99556"/>
                    <a:pt x="12940" y="99238"/>
                    <a:pt x="13076" y="99147"/>
                  </a:cubicBezTo>
                  <a:cubicBezTo>
                    <a:pt x="13417" y="99238"/>
                    <a:pt x="14054" y="98874"/>
                    <a:pt x="14600" y="98806"/>
                  </a:cubicBezTo>
                  <a:cubicBezTo>
                    <a:pt x="14759" y="98806"/>
                    <a:pt x="14941" y="98919"/>
                    <a:pt x="15145" y="98874"/>
                  </a:cubicBezTo>
                  <a:cubicBezTo>
                    <a:pt x="15395" y="98828"/>
                    <a:pt x="15759" y="98624"/>
                    <a:pt x="16078" y="98487"/>
                  </a:cubicBezTo>
                  <a:cubicBezTo>
                    <a:pt x="16396" y="98373"/>
                    <a:pt x="16692" y="98305"/>
                    <a:pt x="16874" y="98464"/>
                  </a:cubicBezTo>
                  <a:cubicBezTo>
                    <a:pt x="16942" y="98373"/>
                    <a:pt x="16965" y="98260"/>
                    <a:pt x="16987" y="98146"/>
                  </a:cubicBezTo>
                  <a:cubicBezTo>
                    <a:pt x="17283" y="98169"/>
                    <a:pt x="17488" y="98032"/>
                    <a:pt x="17669" y="97919"/>
                  </a:cubicBezTo>
                  <a:cubicBezTo>
                    <a:pt x="17760" y="97850"/>
                    <a:pt x="17897" y="97759"/>
                    <a:pt x="18033" y="97714"/>
                  </a:cubicBezTo>
                  <a:cubicBezTo>
                    <a:pt x="18193" y="97646"/>
                    <a:pt x="18352" y="97600"/>
                    <a:pt x="18556" y="97578"/>
                  </a:cubicBezTo>
                  <a:cubicBezTo>
                    <a:pt x="18579" y="97168"/>
                    <a:pt x="18875" y="97259"/>
                    <a:pt x="19239" y="97032"/>
                  </a:cubicBezTo>
                  <a:cubicBezTo>
                    <a:pt x="19239" y="96918"/>
                    <a:pt x="18988" y="96827"/>
                    <a:pt x="18943" y="96850"/>
                  </a:cubicBezTo>
                  <a:cubicBezTo>
                    <a:pt x="18829" y="96873"/>
                    <a:pt x="18829" y="97077"/>
                    <a:pt x="18716" y="97123"/>
                  </a:cubicBezTo>
                  <a:cubicBezTo>
                    <a:pt x="18579" y="97214"/>
                    <a:pt x="18488" y="97100"/>
                    <a:pt x="18397" y="97168"/>
                  </a:cubicBezTo>
                  <a:cubicBezTo>
                    <a:pt x="18283" y="97236"/>
                    <a:pt x="18193" y="97418"/>
                    <a:pt x="18079" y="97487"/>
                  </a:cubicBezTo>
                  <a:cubicBezTo>
                    <a:pt x="17874" y="97555"/>
                    <a:pt x="17647" y="97532"/>
                    <a:pt x="17510" y="97578"/>
                  </a:cubicBezTo>
                  <a:cubicBezTo>
                    <a:pt x="17328" y="97623"/>
                    <a:pt x="17124" y="97828"/>
                    <a:pt x="16760" y="97828"/>
                  </a:cubicBezTo>
                  <a:cubicBezTo>
                    <a:pt x="16669" y="97828"/>
                    <a:pt x="16532" y="97714"/>
                    <a:pt x="16510" y="97714"/>
                  </a:cubicBezTo>
                  <a:cubicBezTo>
                    <a:pt x="16442" y="97714"/>
                    <a:pt x="16214" y="97919"/>
                    <a:pt x="16009" y="97964"/>
                  </a:cubicBezTo>
                  <a:cubicBezTo>
                    <a:pt x="15782" y="97987"/>
                    <a:pt x="15737" y="98055"/>
                    <a:pt x="15418" y="98123"/>
                  </a:cubicBezTo>
                  <a:cubicBezTo>
                    <a:pt x="15168" y="98169"/>
                    <a:pt x="14804" y="98237"/>
                    <a:pt x="14395" y="98373"/>
                  </a:cubicBezTo>
                  <a:cubicBezTo>
                    <a:pt x="14418" y="98214"/>
                    <a:pt x="14509" y="98192"/>
                    <a:pt x="14531" y="98055"/>
                  </a:cubicBezTo>
                  <a:cubicBezTo>
                    <a:pt x="14327" y="98101"/>
                    <a:pt x="14054" y="98214"/>
                    <a:pt x="14213" y="97828"/>
                  </a:cubicBezTo>
                  <a:cubicBezTo>
                    <a:pt x="14122" y="97873"/>
                    <a:pt x="14099" y="98032"/>
                    <a:pt x="14054" y="98169"/>
                  </a:cubicBezTo>
                  <a:cubicBezTo>
                    <a:pt x="13963" y="98396"/>
                    <a:pt x="14281" y="98169"/>
                    <a:pt x="14372" y="98192"/>
                  </a:cubicBezTo>
                  <a:cubicBezTo>
                    <a:pt x="14077" y="98624"/>
                    <a:pt x="13554" y="98601"/>
                    <a:pt x="13258" y="98510"/>
                  </a:cubicBezTo>
                  <a:cubicBezTo>
                    <a:pt x="13144" y="98396"/>
                    <a:pt x="12849" y="98987"/>
                    <a:pt x="12917" y="98669"/>
                  </a:cubicBezTo>
                  <a:cubicBezTo>
                    <a:pt x="12871" y="98487"/>
                    <a:pt x="13053" y="98464"/>
                    <a:pt x="13212" y="98328"/>
                  </a:cubicBezTo>
                  <a:cubicBezTo>
                    <a:pt x="13303" y="98237"/>
                    <a:pt x="13281" y="98101"/>
                    <a:pt x="13440" y="98078"/>
                  </a:cubicBezTo>
                  <a:cubicBezTo>
                    <a:pt x="13485" y="98078"/>
                    <a:pt x="13440" y="98192"/>
                    <a:pt x="13531" y="98169"/>
                  </a:cubicBezTo>
                  <a:cubicBezTo>
                    <a:pt x="13463" y="98283"/>
                    <a:pt x="13372" y="98283"/>
                    <a:pt x="13281" y="98305"/>
                  </a:cubicBezTo>
                  <a:cubicBezTo>
                    <a:pt x="13394" y="98555"/>
                    <a:pt x="13758" y="98146"/>
                    <a:pt x="13940" y="98283"/>
                  </a:cubicBezTo>
                  <a:cubicBezTo>
                    <a:pt x="14213" y="97669"/>
                    <a:pt x="13394" y="98373"/>
                    <a:pt x="13758" y="97714"/>
                  </a:cubicBezTo>
                  <a:cubicBezTo>
                    <a:pt x="13349" y="97941"/>
                    <a:pt x="12985" y="98487"/>
                    <a:pt x="12621" y="98328"/>
                  </a:cubicBezTo>
                  <a:cubicBezTo>
                    <a:pt x="12280" y="98806"/>
                    <a:pt x="12894" y="98396"/>
                    <a:pt x="12644" y="98828"/>
                  </a:cubicBezTo>
                  <a:cubicBezTo>
                    <a:pt x="12280" y="98919"/>
                    <a:pt x="11985" y="98919"/>
                    <a:pt x="11962" y="98715"/>
                  </a:cubicBezTo>
                  <a:cubicBezTo>
                    <a:pt x="12166" y="98555"/>
                    <a:pt x="12576" y="98487"/>
                    <a:pt x="12553" y="98123"/>
                  </a:cubicBezTo>
                  <a:cubicBezTo>
                    <a:pt x="12394" y="98192"/>
                    <a:pt x="12257" y="98555"/>
                    <a:pt x="12075" y="98510"/>
                  </a:cubicBezTo>
                  <a:cubicBezTo>
                    <a:pt x="12508" y="97850"/>
                    <a:pt x="11916" y="98146"/>
                    <a:pt x="11598" y="98464"/>
                  </a:cubicBezTo>
                  <a:cubicBezTo>
                    <a:pt x="11530" y="98646"/>
                    <a:pt x="11666" y="98692"/>
                    <a:pt x="11871" y="98646"/>
                  </a:cubicBezTo>
                  <a:cubicBezTo>
                    <a:pt x="11530" y="99101"/>
                    <a:pt x="11439" y="98783"/>
                    <a:pt x="11234" y="98806"/>
                  </a:cubicBezTo>
                  <a:cubicBezTo>
                    <a:pt x="11689" y="98351"/>
                    <a:pt x="11416" y="98373"/>
                    <a:pt x="11439" y="98169"/>
                  </a:cubicBezTo>
                  <a:cubicBezTo>
                    <a:pt x="11029" y="98601"/>
                    <a:pt x="11393" y="98533"/>
                    <a:pt x="11007" y="98828"/>
                  </a:cubicBezTo>
                  <a:cubicBezTo>
                    <a:pt x="10870" y="98783"/>
                    <a:pt x="11189" y="98373"/>
                    <a:pt x="10938" y="98419"/>
                  </a:cubicBezTo>
                  <a:cubicBezTo>
                    <a:pt x="10711" y="98510"/>
                    <a:pt x="10916" y="98578"/>
                    <a:pt x="10893" y="98646"/>
                  </a:cubicBezTo>
                  <a:cubicBezTo>
                    <a:pt x="10779" y="98669"/>
                    <a:pt x="10688" y="98715"/>
                    <a:pt x="10575" y="98737"/>
                  </a:cubicBezTo>
                  <a:cubicBezTo>
                    <a:pt x="10552" y="98760"/>
                    <a:pt x="10552" y="98760"/>
                    <a:pt x="10552" y="98737"/>
                  </a:cubicBezTo>
                  <a:lnTo>
                    <a:pt x="10529" y="98715"/>
                  </a:lnTo>
                  <a:lnTo>
                    <a:pt x="10529" y="98646"/>
                  </a:lnTo>
                  <a:cubicBezTo>
                    <a:pt x="10529" y="98601"/>
                    <a:pt x="10506" y="98555"/>
                    <a:pt x="10506" y="98510"/>
                  </a:cubicBezTo>
                  <a:cubicBezTo>
                    <a:pt x="10484" y="98328"/>
                    <a:pt x="10484" y="98101"/>
                    <a:pt x="10484" y="97873"/>
                  </a:cubicBezTo>
                  <a:cubicBezTo>
                    <a:pt x="10461" y="97418"/>
                    <a:pt x="10484" y="96895"/>
                    <a:pt x="10484" y="96418"/>
                  </a:cubicBezTo>
                  <a:cubicBezTo>
                    <a:pt x="10484" y="96327"/>
                    <a:pt x="10734" y="95849"/>
                    <a:pt x="10415" y="95963"/>
                  </a:cubicBezTo>
                  <a:cubicBezTo>
                    <a:pt x="10552" y="95440"/>
                    <a:pt x="10552" y="94667"/>
                    <a:pt x="10529" y="94349"/>
                  </a:cubicBezTo>
                  <a:cubicBezTo>
                    <a:pt x="10848" y="94326"/>
                    <a:pt x="10688" y="94758"/>
                    <a:pt x="10688" y="95053"/>
                  </a:cubicBezTo>
                  <a:cubicBezTo>
                    <a:pt x="10711" y="95463"/>
                    <a:pt x="10643" y="95918"/>
                    <a:pt x="10757" y="96122"/>
                  </a:cubicBezTo>
                  <a:cubicBezTo>
                    <a:pt x="11075" y="95849"/>
                    <a:pt x="10984" y="95781"/>
                    <a:pt x="11302" y="95645"/>
                  </a:cubicBezTo>
                  <a:cubicBezTo>
                    <a:pt x="11234" y="95463"/>
                    <a:pt x="11484" y="95190"/>
                    <a:pt x="11325" y="95213"/>
                  </a:cubicBezTo>
                  <a:cubicBezTo>
                    <a:pt x="11280" y="95304"/>
                    <a:pt x="11234" y="95395"/>
                    <a:pt x="11143" y="95645"/>
                  </a:cubicBezTo>
                  <a:cubicBezTo>
                    <a:pt x="10666" y="95827"/>
                    <a:pt x="11211" y="95213"/>
                    <a:pt x="11143" y="95008"/>
                  </a:cubicBezTo>
                  <a:cubicBezTo>
                    <a:pt x="10938" y="95099"/>
                    <a:pt x="11189" y="95258"/>
                    <a:pt x="10870" y="95372"/>
                  </a:cubicBezTo>
                  <a:cubicBezTo>
                    <a:pt x="10893" y="94576"/>
                    <a:pt x="10938" y="93644"/>
                    <a:pt x="10961" y="92688"/>
                  </a:cubicBezTo>
                  <a:cubicBezTo>
                    <a:pt x="10961" y="92393"/>
                    <a:pt x="10984" y="92097"/>
                    <a:pt x="10984" y="91824"/>
                  </a:cubicBezTo>
                  <a:cubicBezTo>
                    <a:pt x="10984" y="91438"/>
                    <a:pt x="10984" y="91051"/>
                    <a:pt x="11007" y="90687"/>
                  </a:cubicBezTo>
                  <a:cubicBezTo>
                    <a:pt x="11007" y="89937"/>
                    <a:pt x="11007" y="89209"/>
                    <a:pt x="11007" y="88527"/>
                  </a:cubicBezTo>
                  <a:cubicBezTo>
                    <a:pt x="11007" y="88345"/>
                    <a:pt x="11098" y="88163"/>
                    <a:pt x="11098" y="87981"/>
                  </a:cubicBezTo>
                  <a:cubicBezTo>
                    <a:pt x="11098" y="87754"/>
                    <a:pt x="11007" y="87549"/>
                    <a:pt x="11029" y="87345"/>
                  </a:cubicBezTo>
                  <a:cubicBezTo>
                    <a:pt x="11052" y="86958"/>
                    <a:pt x="11461" y="86526"/>
                    <a:pt x="11120" y="86253"/>
                  </a:cubicBezTo>
                  <a:cubicBezTo>
                    <a:pt x="11348" y="86208"/>
                    <a:pt x="11257" y="85798"/>
                    <a:pt x="11416" y="85707"/>
                  </a:cubicBezTo>
                  <a:cubicBezTo>
                    <a:pt x="11393" y="85571"/>
                    <a:pt x="11234" y="85594"/>
                    <a:pt x="11234" y="85707"/>
                  </a:cubicBezTo>
                  <a:cubicBezTo>
                    <a:pt x="10779" y="83774"/>
                    <a:pt x="11393" y="81660"/>
                    <a:pt x="11029" y="80113"/>
                  </a:cubicBezTo>
                  <a:cubicBezTo>
                    <a:pt x="11075" y="79954"/>
                    <a:pt x="11120" y="80136"/>
                    <a:pt x="11211" y="80113"/>
                  </a:cubicBezTo>
                  <a:cubicBezTo>
                    <a:pt x="11120" y="79749"/>
                    <a:pt x="11029" y="79340"/>
                    <a:pt x="11052" y="78817"/>
                  </a:cubicBezTo>
                  <a:cubicBezTo>
                    <a:pt x="11302" y="78817"/>
                    <a:pt x="11189" y="79249"/>
                    <a:pt x="11416" y="79249"/>
                  </a:cubicBezTo>
                  <a:cubicBezTo>
                    <a:pt x="11439" y="78908"/>
                    <a:pt x="11098" y="78431"/>
                    <a:pt x="11348" y="78158"/>
                  </a:cubicBezTo>
                  <a:cubicBezTo>
                    <a:pt x="11734" y="78180"/>
                    <a:pt x="11234" y="78612"/>
                    <a:pt x="11598" y="78703"/>
                  </a:cubicBezTo>
                  <a:cubicBezTo>
                    <a:pt x="11643" y="79067"/>
                    <a:pt x="11439" y="79090"/>
                    <a:pt x="11507" y="79477"/>
                  </a:cubicBezTo>
                  <a:cubicBezTo>
                    <a:pt x="11530" y="79568"/>
                    <a:pt x="11598" y="79590"/>
                    <a:pt x="11598" y="79704"/>
                  </a:cubicBezTo>
                  <a:cubicBezTo>
                    <a:pt x="11803" y="79727"/>
                    <a:pt x="11939" y="79681"/>
                    <a:pt x="11962" y="79477"/>
                  </a:cubicBezTo>
                  <a:cubicBezTo>
                    <a:pt x="12075" y="79840"/>
                    <a:pt x="12462" y="79909"/>
                    <a:pt x="12598" y="79931"/>
                  </a:cubicBezTo>
                  <a:cubicBezTo>
                    <a:pt x="12962" y="79772"/>
                    <a:pt x="12598" y="79295"/>
                    <a:pt x="12803" y="79067"/>
                  </a:cubicBezTo>
                  <a:cubicBezTo>
                    <a:pt x="13076" y="78999"/>
                    <a:pt x="12871" y="79408"/>
                    <a:pt x="12871" y="79499"/>
                  </a:cubicBezTo>
                  <a:cubicBezTo>
                    <a:pt x="12894" y="79613"/>
                    <a:pt x="13053" y="79568"/>
                    <a:pt x="13053" y="79613"/>
                  </a:cubicBezTo>
                  <a:cubicBezTo>
                    <a:pt x="13121" y="79931"/>
                    <a:pt x="13076" y="80341"/>
                    <a:pt x="13144" y="80818"/>
                  </a:cubicBezTo>
                  <a:cubicBezTo>
                    <a:pt x="12962" y="81000"/>
                    <a:pt x="12462" y="80977"/>
                    <a:pt x="12394" y="80705"/>
                  </a:cubicBezTo>
                  <a:cubicBezTo>
                    <a:pt x="12212" y="80614"/>
                    <a:pt x="12030" y="81091"/>
                    <a:pt x="12212" y="81137"/>
                  </a:cubicBezTo>
                  <a:cubicBezTo>
                    <a:pt x="12053" y="81478"/>
                    <a:pt x="11916" y="80886"/>
                    <a:pt x="11757" y="80909"/>
                  </a:cubicBezTo>
                  <a:cubicBezTo>
                    <a:pt x="11734" y="81137"/>
                    <a:pt x="11825" y="81250"/>
                    <a:pt x="12030" y="81228"/>
                  </a:cubicBezTo>
                  <a:cubicBezTo>
                    <a:pt x="12075" y="81569"/>
                    <a:pt x="11734" y="81478"/>
                    <a:pt x="11825" y="81887"/>
                  </a:cubicBezTo>
                  <a:cubicBezTo>
                    <a:pt x="11461" y="81682"/>
                    <a:pt x="11962" y="81182"/>
                    <a:pt x="11575" y="81000"/>
                  </a:cubicBezTo>
                  <a:cubicBezTo>
                    <a:pt x="11575" y="80636"/>
                    <a:pt x="11985" y="80182"/>
                    <a:pt x="11689" y="79795"/>
                  </a:cubicBezTo>
                  <a:cubicBezTo>
                    <a:pt x="11302" y="79659"/>
                    <a:pt x="11666" y="80682"/>
                    <a:pt x="11302" y="80227"/>
                  </a:cubicBezTo>
                  <a:cubicBezTo>
                    <a:pt x="11530" y="80682"/>
                    <a:pt x="11302" y="81000"/>
                    <a:pt x="11575" y="81341"/>
                  </a:cubicBezTo>
                  <a:cubicBezTo>
                    <a:pt x="11530" y="81546"/>
                    <a:pt x="11530" y="81796"/>
                    <a:pt x="11280" y="81773"/>
                  </a:cubicBezTo>
                  <a:cubicBezTo>
                    <a:pt x="11552" y="82228"/>
                    <a:pt x="11371" y="83138"/>
                    <a:pt x="11257" y="83956"/>
                  </a:cubicBezTo>
                  <a:cubicBezTo>
                    <a:pt x="11461" y="84366"/>
                    <a:pt x="11552" y="84934"/>
                    <a:pt x="11416" y="85275"/>
                  </a:cubicBezTo>
                  <a:cubicBezTo>
                    <a:pt x="11530" y="85571"/>
                    <a:pt x="11666" y="85821"/>
                    <a:pt x="11689" y="86253"/>
                  </a:cubicBezTo>
                  <a:cubicBezTo>
                    <a:pt x="11507" y="86276"/>
                    <a:pt x="11484" y="86117"/>
                    <a:pt x="11302" y="86139"/>
                  </a:cubicBezTo>
                  <a:cubicBezTo>
                    <a:pt x="11302" y="86412"/>
                    <a:pt x="11507" y="86412"/>
                    <a:pt x="11575" y="86571"/>
                  </a:cubicBezTo>
                  <a:cubicBezTo>
                    <a:pt x="11598" y="86958"/>
                    <a:pt x="11507" y="87458"/>
                    <a:pt x="11666" y="87686"/>
                  </a:cubicBezTo>
                  <a:cubicBezTo>
                    <a:pt x="11780" y="87595"/>
                    <a:pt x="11825" y="87436"/>
                    <a:pt x="11848" y="87231"/>
                  </a:cubicBezTo>
                  <a:cubicBezTo>
                    <a:pt x="12007" y="87458"/>
                    <a:pt x="11916" y="87936"/>
                    <a:pt x="12098" y="88118"/>
                  </a:cubicBezTo>
                  <a:cubicBezTo>
                    <a:pt x="12075" y="88618"/>
                    <a:pt x="11780" y="88754"/>
                    <a:pt x="11734" y="89209"/>
                  </a:cubicBezTo>
                  <a:cubicBezTo>
                    <a:pt x="11757" y="89368"/>
                    <a:pt x="11848" y="89164"/>
                    <a:pt x="12007" y="89209"/>
                  </a:cubicBezTo>
                  <a:cubicBezTo>
                    <a:pt x="12007" y="89687"/>
                    <a:pt x="11757" y="89801"/>
                    <a:pt x="11803" y="90301"/>
                  </a:cubicBezTo>
                  <a:cubicBezTo>
                    <a:pt x="11848" y="90414"/>
                    <a:pt x="12007" y="90414"/>
                    <a:pt x="11985" y="90642"/>
                  </a:cubicBezTo>
                  <a:cubicBezTo>
                    <a:pt x="12144" y="90687"/>
                    <a:pt x="12144" y="90551"/>
                    <a:pt x="12166" y="90414"/>
                  </a:cubicBezTo>
                  <a:cubicBezTo>
                    <a:pt x="12326" y="90778"/>
                    <a:pt x="12212" y="91051"/>
                    <a:pt x="12053" y="91301"/>
                  </a:cubicBezTo>
                  <a:cubicBezTo>
                    <a:pt x="12098" y="91529"/>
                    <a:pt x="12212" y="91165"/>
                    <a:pt x="12326" y="91415"/>
                  </a:cubicBezTo>
                  <a:cubicBezTo>
                    <a:pt x="12257" y="91756"/>
                    <a:pt x="11734" y="91551"/>
                    <a:pt x="11871" y="92165"/>
                  </a:cubicBezTo>
                  <a:cubicBezTo>
                    <a:pt x="11962" y="92097"/>
                    <a:pt x="11962" y="91915"/>
                    <a:pt x="12144" y="91938"/>
                  </a:cubicBezTo>
                  <a:cubicBezTo>
                    <a:pt x="11962" y="92347"/>
                    <a:pt x="12348" y="92256"/>
                    <a:pt x="12212" y="92393"/>
                  </a:cubicBezTo>
                  <a:cubicBezTo>
                    <a:pt x="12235" y="92393"/>
                    <a:pt x="11985" y="92347"/>
                    <a:pt x="11939" y="92416"/>
                  </a:cubicBezTo>
                  <a:cubicBezTo>
                    <a:pt x="11916" y="92461"/>
                    <a:pt x="12144" y="92529"/>
                    <a:pt x="12121" y="92461"/>
                  </a:cubicBezTo>
                  <a:cubicBezTo>
                    <a:pt x="12394" y="92416"/>
                    <a:pt x="12053" y="92734"/>
                    <a:pt x="12303" y="92688"/>
                  </a:cubicBezTo>
                  <a:cubicBezTo>
                    <a:pt x="12553" y="92598"/>
                    <a:pt x="12212" y="92256"/>
                    <a:pt x="12689" y="92302"/>
                  </a:cubicBezTo>
                  <a:cubicBezTo>
                    <a:pt x="12667" y="92234"/>
                    <a:pt x="12462" y="92256"/>
                    <a:pt x="12326" y="92256"/>
                  </a:cubicBezTo>
                  <a:close/>
                  <a:moveTo>
                    <a:pt x="10961" y="61307"/>
                  </a:moveTo>
                  <a:cubicBezTo>
                    <a:pt x="10802" y="60989"/>
                    <a:pt x="10848" y="59988"/>
                    <a:pt x="10984" y="59670"/>
                  </a:cubicBezTo>
                  <a:cubicBezTo>
                    <a:pt x="11211" y="60193"/>
                    <a:pt x="10961" y="60966"/>
                    <a:pt x="10961" y="61307"/>
                  </a:cubicBezTo>
                  <a:close/>
                  <a:moveTo>
                    <a:pt x="32837" y="93575"/>
                  </a:moveTo>
                  <a:cubicBezTo>
                    <a:pt x="33064" y="93416"/>
                    <a:pt x="33042" y="93803"/>
                    <a:pt x="33064" y="93871"/>
                  </a:cubicBezTo>
                  <a:cubicBezTo>
                    <a:pt x="32837" y="94053"/>
                    <a:pt x="32701" y="93985"/>
                    <a:pt x="32496" y="94076"/>
                  </a:cubicBezTo>
                  <a:cubicBezTo>
                    <a:pt x="32428" y="93825"/>
                    <a:pt x="33042" y="93916"/>
                    <a:pt x="32837" y="93575"/>
                  </a:cubicBezTo>
                  <a:close/>
                  <a:moveTo>
                    <a:pt x="31768" y="93484"/>
                  </a:moveTo>
                  <a:cubicBezTo>
                    <a:pt x="31404" y="93689"/>
                    <a:pt x="31041" y="93894"/>
                    <a:pt x="30631" y="94212"/>
                  </a:cubicBezTo>
                  <a:cubicBezTo>
                    <a:pt x="30677" y="94053"/>
                    <a:pt x="30904" y="93803"/>
                    <a:pt x="31132" y="93621"/>
                  </a:cubicBezTo>
                  <a:cubicBezTo>
                    <a:pt x="31382" y="93462"/>
                    <a:pt x="31632" y="93348"/>
                    <a:pt x="31768" y="93484"/>
                  </a:cubicBezTo>
                  <a:close/>
                  <a:moveTo>
                    <a:pt x="30245" y="94280"/>
                  </a:moveTo>
                  <a:cubicBezTo>
                    <a:pt x="30722" y="94417"/>
                    <a:pt x="29562" y="94781"/>
                    <a:pt x="29358" y="95122"/>
                  </a:cubicBezTo>
                  <a:cubicBezTo>
                    <a:pt x="29426" y="94826"/>
                    <a:pt x="29676" y="94462"/>
                    <a:pt x="30040" y="94530"/>
                  </a:cubicBezTo>
                  <a:cubicBezTo>
                    <a:pt x="30176" y="94462"/>
                    <a:pt x="30290" y="94371"/>
                    <a:pt x="30245" y="94280"/>
                  </a:cubicBezTo>
                  <a:close/>
                  <a:moveTo>
                    <a:pt x="10529" y="89846"/>
                  </a:moveTo>
                  <a:cubicBezTo>
                    <a:pt x="10688" y="90233"/>
                    <a:pt x="10597" y="90778"/>
                    <a:pt x="10597" y="91370"/>
                  </a:cubicBezTo>
                  <a:cubicBezTo>
                    <a:pt x="10597" y="91483"/>
                    <a:pt x="10575" y="91688"/>
                    <a:pt x="10575" y="91915"/>
                  </a:cubicBezTo>
                  <a:cubicBezTo>
                    <a:pt x="10575" y="92029"/>
                    <a:pt x="10575" y="92143"/>
                    <a:pt x="10575" y="92256"/>
                  </a:cubicBezTo>
                  <a:cubicBezTo>
                    <a:pt x="10552" y="92325"/>
                    <a:pt x="10552" y="92393"/>
                    <a:pt x="10552" y="92461"/>
                  </a:cubicBezTo>
                  <a:cubicBezTo>
                    <a:pt x="10529" y="92711"/>
                    <a:pt x="10506" y="92848"/>
                    <a:pt x="10484" y="92529"/>
                  </a:cubicBezTo>
                  <a:cubicBezTo>
                    <a:pt x="10484" y="92461"/>
                    <a:pt x="10484" y="92416"/>
                    <a:pt x="10484" y="92325"/>
                  </a:cubicBezTo>
                  <a:cubicBezTo>
                    <a:pt x="10484" y="92234"/>
                    <a:pt x="10484" y="92143"/>
                    <a:pt x="10484" y="92052"/>
                  </a:cubicBezTo>
                  <a:cubicBezTo>
                    <a:pt x="10484" y="91802"/>
                    <a:pt x="10484" y="91551"/>
                    <a:pt x="10506" y="91279"/>
                  </a:cubicBezTo>
                  <a:cubicBezTo>
                    <a:pt x="10506" y="90756"/>
                    <a:pt x="10529" y="90233"/>
                    <a:pt x="10529" y="89846"/>
                  </a:cubicBezTo>
                  <a:close/>
                  <a:moveTo>
                    <a:pt x="10461" y="93121"/>
                  </a:moveTo>
                  <a:cubicBezTo>
                    <a:pt x="10779" y="93212"/>
                    <a:pt x="10529" y="93393"/>
                    <a:pt x="10552" y="93689"/>
                  </a:cubicBezTo>
                  <a:cubicBezTo>
                    <a:pt x="10370" y="93939"/>
                    <a:pt x="10484" y="93280"/>
                    <a:pt x="10461" y="93121"/>
                  </a:cubicBezTo>
                  <a:close/>
                  <a:moveTo>
                    <a:pt x="11143" y="78703"/>
                  </a:moveTo>
                  <a:cubicBezTo>
                    <a:pt x="10938" y="78476"/>
                    <a:pt x="11120" y="77794"/>
                    <a:pt x="11075" y="77385"/>
                  </a:cubicBezTo>
                  <a:cubicBezTo>
                    <a:pt x="11280" y="77612"/>
                    <a:pt x="11098" y="78294"/>
                    <a:pt x="11143" y="78703"/>
                  </a:cubicBezTo>
                  <a:close/>
                  <a:moveTo>
                    <a:pt x="10688" y="78476"/>
                  </a:moveTo>
                  <a:cubicBezTo>
                    <a:pt x="10393" y="78408"/>
                    <a:pt x="10575" y="77953"/>
                    <a:pt x="10620" y="77703"/>
                  </a:cubicBezTo>
                  <a:cubicBezTo>
                    <a:pt x="10825" y="77748"/>
                    <a:pt x="10643" y="78249"/>
                    <a:pt x="10688" y="78476"/>
                  </a:cubicBezTo>
                  <a:close/>
                  <a:moveTo>
                    <a:pt x="12849" y="87595"/>
                  </a:moveTo>
                  <a:cubicBezTo>
                    <a:pt x="12917" y="88095"/>
                    <a:pt x="12348" y="88459"/>
                    <a:pt x="13008" y="88459"/>
                  </a:cubicBezTo>
                  <a:cubicBezTo>
                    <a:pt x="12985" y="88141"/>
                    <a:pt x="13121" y="87617"/>
                    <a:pt x="12849" y="87595"/>
                  </a:cubicBezTo>
                  <a:close/>
                  <a:moveTo>
                    <a:pt x="13121" y="87163"/>
                  </a:moveTo>
                  <a:cubicBezTo>
                    <a:pt x="13281" y="87799"/>
                    <a:pt x="13190" y="88618"/>
                    <a:pt x="13008" y="89346"/>
                  </a:cubicBezTo>
                  <a:cubicBezTo>
                    <a:pt x="12962" y="89687"/>
                    <a:pt x="13281" y="89596"/>
                    <a:pt x="13167" y="90005"/>
                  </a:cubicBezTo>
                  <a:cubicBezTo>
                    <a:pt x="13099" y="89982"/>
                    <a:pt x="13099" y="89891"/>
                    <a:pt x="13008" y="89891"/>
                  </a:cubicBezTo>
                  <a:cubicBezTo>
                    <a:pt x="12894" y="90483"/>
                    <a:pt x="13099" y="90710"/>
                    <a:pt x="13167" y="91097"/>
                  </a:cubicBezTo>
                  <a:cubicBezTo>
                    <a:pt x="12712" y="90938"/>
                    <a:pt x="12712" y="91370"/>
                    <a:pt x="12598" y="91642"/>
                  </a:cubicBezTo>
                  <a:cubicBezTo>
                    <a:pt x="12166" y="91347"/>
                    <a:pt x="12621" y="90642"/>
                    <a:pt x="12803" y="90437"/>
                  </a:cubicBezTo>
                  <a:cubicBezTo>
                    <a:pt x="12462" y="90346"/>
                    <a:pt x="12121" y="89846"/>
                    <a:pt x="12280" y="89550"/>
                  </a:cubicBezTo>
                  <a:cubicBezTo>
                    <a:pt x="12530" y="89505"/>
                    <a:pt x="12348" y="89960"/>
                    <a:pt x="12530" y="89982"/>
                  </a:cubicBezTo>
                  <a:cubicBezTo>
                    <a:pt x="12826" y="89891"/>
                    <a:pt x="12508" y="89619"/>
                    <a:pt x="12462" y="89550"/>
                  </a:cubicBezTo>
                  <a:cubicBezTo>
                    <a:pt x="12553" y="89437"/>
                    <a:pt x="12348" y="89027"/>
                    <a:pt x="12462" y="88891"/>
                  </a:cubicBezTo>
                  <a:cubicBezTo>
                    <a:pt x="12462" y="88891"/>
                    <a:pt x="12644" y="88914"/>
                    <a:pt x="12644" y="88891"/>
                  </a:cubicBezTo>
                  <a:cubicBezTo>
                    <a:pt x="12644" y="88754"/>
                    <a:pt x="12508" y="88641"/>
                    <a:pt x="12462" y="88459"/>
                  </a:cubicBezTo>
                  <a:cubicBezTo>
                    <a:pt x="12439" y="88300"/>
                    <a:pt x="12553" y="88300"/>
                    <a:pt x="12553" y="88231"/>
                  </a:cubicBezTo>
                  <a:cubicBezTo>
                    <a:pt x="12576" y="88095"/>
                    <a:pt x="12348" y="87959"/>
                    <a:pt x="12576" y="87686"/>
                  </a:cubicBezTo>
                  <a:cubicBezTo>
                    <a:pt x="12598" y="87640"/>
                    <a:pt x="12621" y="87527"/>
                    <a:pt x="12667" y="87481"/>
                  </a:cubicBezTo>
                  <a:cubicBezTo>
                    <a:pt x="12780" y="87345"/>
                    <a:pt x="13144" y="87731"/>
                    <a:pt x="13121" y="87163"/>
                  </a:cubicBezTo>
                  <a:close/>
                  <a:moveTo>
                    <a:pt x="13167" y="91415"/>
                  </a:moveTo>
                  <a:cubicBezTo>
                    <a:pt x="13167" y="91711"/>
                    <a:pt x="13121" y="91893"/>
                    <a:pt x="12871" y="91847"/>
                  </a:cubicBezTo>
                  <a:cubicBezTo>
                    <a:pt x="12849" y="91574"/>
                    <a:pt x="12917" y="91392"/>
                    <a:pt x="13167" y="91415"/>
                  </a:cubicBezTo>
                  <a:close/>
                  <a:moveTo>
                    <a:pt x="12121" y="86480"/>
                  </a:moveTo>
                  <a:cubicBezTo>
                    <a:pt x="12166" y="86958"/>
                    <a:pt x="11894" y="86890"/>
                    <a:pt x="11666" y="86799"/>
                  </a:cubicBezTo>
                  <a:cubicBezTo>
                    <a:pt x="11643" y="86458"/>
                    <a:pt x="11962" y="86571"/>
                    <a:pt x="12121" y="86480"/>
                  </a:cubicBezTo>
                  <a:close/>
                  <a:moveTo>
                    <a:pt x="10711" y="65583"/>
                  </a:moveTo>
                  <a:cubicBezTo>
                    <a:pt x="10779" y="64082"/>
                    <a:pt x="10734" y="63672"/>
                    <a:pt x="10848" y="62194"/>
                  </a:cubicBezTo>
                  <a:cubicBezTo>
                    <a:pt x="10984" y="61853"/>
                    <a:pt x="10938" y="62581"/>
                    <a:pt x="10938" y="62854"/>
                  </a:cubicBezTo>
                  <a:cubicBezTo>
                    <a:pt x="10938" y="63650"/>
                    <a:pt x="10893" y="64923"/>
                    <a:pt x="10893" y="65787"/>
                  </a:cubicBezTo>
                  <a:cubicBezTo>
                    <a:pt x="10734" y="65833"/>
                    <a:pt x="10711" y="65719"/>
                    <a:pt x="10711" y="65583"/>
                  </a:cubicBezTo>
                  <a:close/>
                  <a:moveTo>
                    <a:pt x="11916" y="82001"/>
                  </a:moveTo>
                  <a:cubicBezTo>
                    <a:pt x="11985" y="81910"/>
                    <a:pt x="12030" y="81819"/>
                    <a:pt x="12030" y="81682"/>
                  </a:cubicBezTo>
                  <a:cubicBezTo>
                    <a:pt x="12144" y="81864"/>
                    <a:pt x="12326" y="81955"/>
                    <a:pt x="12280" y="82342"/>
                  </a:cubicBezTo>
                  <a:cubicBezTo>
                    <a:pt x="12098" y="82296"/>
                    <a:pt x="12121" y="82023"/>
                    <a:pt x="11916" y="82001"/>
                  </a:cubicBezTo>
                  <a:close/>
                  <a:moveTo>
                    <a:pt x="12053" y="78931"/>
                  </a:moveTo>
                  <a:cubicBezTo>
                    <a:pt x="12166" y="79136"/>
                    <a:pt x="12371" y="79226"/>
                    <a:pt x="12326" y="79590"/>
                  </a:cubicBezTo>
                  <a:cubicBezTo>
                    <a:pt x="12053" y="79590"/>
                    <a:pt x="12098" y="79204"/>
                    <a:pt x="12053" y="78931"/>
                  </a:cubicBezTo>
                  <a:close/>
                  <a:moveTo>
                    <a:pt x="13326" y="67493"/>
                  </a:moveTo>
                  <a:cubicBezTo>
                    <a:pt x="13531" y="67470"/>
                    <a:pt x="13372" y="67879"/>
                    <a:pt x="13417" y="68038"/>
                  </a:cubicBezTo>
                  <a:cubicBezTo>
                    <a:pt x="13053" y="67993"/>
                    <a:pt x="13190" y="67652"/>
                    <a:pt x="13326" y="67493"/>
                  </a:cubicBezTo>
                  <a:close/>
                  <a:moveTo>
                    <a:pt x="12075" y="66378"/>
                  </a:moveTo>
                  <a:cubicBezTo>
                    <a:pt x="11894" y="66242"/>
                    <a:pt x="12189" y="65787"/>
                    <a:pt x="12075" y="65378"/>
                  </a:cubicBezTo>
                  <a:cubicBezTo>
                    <a:pt x="12371" y="65423"/>
                    <a:pt x="12121" y="66106"/>
                    <a:pt x="12075" y="66378"/>
                  </a:cubicBezTo>
                  <a:close/>
                  <a:moveTo>
                    <a:pt x="11916" y="76862"/>
                  </a:moveTo>
                  <a:cubicBezTo>
                    <a:pt x="11689" y="76839"/>
                    <a:pt x="11621" y="77021"/>
                    <a:pt x="11530" y="77180"/>
                  </a:cubicBezTo>
                  <a:cubicBezTo>
                    <a:pt x="11598" y="77294"/>
                    <a:pt x="11712" y="77339"/>
                    <a:pt x="11803" y="77407"/>
                  </a:cubicBezTo>
                  <a:cubicBezTo>
                    <a:pt x="11780" y="77657"/>
                    <a:pt x="11666" y="77817"/>
                    <a:pt x="11712" y="78158"/>
                  </a:cubicBezTo>
                  <a:cubicBezTo>
                    <a:pt x="11484" y="77908"/>
                    <a:pt x="11416" y="78112"/>
                    <a:pt x="11257" y="77839"/>
                  </a:cubicBezTo>
                  <a:cubicBezTo>
                    <a:pt x="11393" y="77407"/>
                    <a:pt x="11371" y="77862"/>
                    <a:pt x="11621" y="77839"/>
                  </a:cubicBezTo>
                  <a:cubicBezTo>
                    <a:pt x="11575" y="77453"/>
                    <a:pt x="11211" y="77453"/>
                    <a:pt x="11371" y="76839"/>
                  </a:cubicBezTo>
                  <a:cubicBezTo>
                    <a:pt x="11871" y="76884"/>
                    <a:pt x="11621" y="76634"/>
                    <a:pt x="11643" y="76202"/>
                  </a:cubicBezTo>
                  <a:cubicBezTo>
                    <a:pt x="12030" y="76202"/>
                    <a:pt x="12098" y="76611"/>
                    <a:pt x="12098" y="77089"/>
                  </a:cubicBezTo>
                  <a:cubicBezTo>
                    <a:pt x="11939" y="77112"/>
                    <a:pt x="11916" y="76998"/>
                    <a:pt x="11916" y="76862"/>
                  </a:cubicBezTo>
                  <a:close/>
                  <a:moveTo>
                    <a:pt x="10711" y="66015"/>
                  </a:moveTo>
                  <a:cubicBezTo>
                    <a:pt x="11029" y="66106"/>
                    <a:pt x="10825" y="66810"/>
                    <a:pt x="10870" y="67220"/>
                  </a:cubicBezTo>
                  <a:cubicBezTo>
                    <a:pt x="10484" y="66992"/>
                    <a:pt x="10916" y="66447"/>
                    <a:pt x="10711" y="66015"/>
                  </a:cubicBezTo>
                  <a:close/>
                  <a:moveTo>
                    <a:pt x="12598" y="68243"/>
                  </a:moveTo>
                  <a:cubicBezTo>
                    <a:pt x="12462" y="67470"/>
                    <a:pt x="12667" y="67083"/>
                    <a:pt x="12621" y="66492"/>
                  </a:cubicBezTo>
                  <a:cubicBezTo>
                    <a:pt x="12962" y="66651"/>
                    <a:pt x="12644" y="65992"/>
                    <a:pt x="12985" y="66174"/>
                  </a:cubicBezTo>
                  <a:cubicBezTo>
                    <a:pt x="12871" y="66538"/>
                    <a:pt x="12962" y="66856"/>
                    <a:pt x="12871" y="67152"/>
                  </a:cubicBezTo>
                  <a:cubicBezTo>
                    <a:pt x="12871" y="67174"/>
                    <a:pt x="12712" y="67129"/>
                    <a:pt x="12689" y="67152"/>
                  </a:cubicBezTo>
                  <a:cubicBezTo>
                    <a:pt x="12621" y="67243"/>
                    <a:pt x="12758" y="67584"/>
                    <a:pt x="12689" y="67697"/>
                  </a:cubicBezTo>
                  <a:cubicBezTo>
                    <a:pt x="12758" y="67857"/>
                    <a:pt x="12826" y="67675"/>
                    <a:pt x="13053" y="67811"/>
                  </a:cubicBezTo>
                  <a:cubicBezTo>
                    <a:pt x="12758" y="68061"/>
                    <a:pt x="13053" y="68380"/>
                    <a:pt x="12849" y="68789"/>
                  </a:cubicBezTo>
                  <a:cubicBezTo>
                    <a:pt x="12871" y="68925"/>
                    <a:pt x="12940" y="68857"/>
                    <a:pt x="12940" y="68789"/>
                  </a:cubicBezTo>
                  <a:cubicBezTo>
                    <a:pt x="13235" y="68903"/>
                    <a:pt x="12849" y="69084"/>
                    <a:pt x="12849" y="69221"/>
                  </a:cubicBezTo>
                  <a:cubicBezTo>
                    <a:pt x="12644" y="69266"/>
                    <a:pt x="12621" y="68561"/>
                    <a:pt x="12485" y="68903"/>
                  </a:cubicBezTo>
                  <a:cubicBezTo>
                    <a:pt x="12280" y="68675"/>
                    <a:pt x="12644" y="68334"/>
                    <a:pt x="12871" y="68561"/>
                  </a:cubicBezTo>
                  <a:cubicBezTo>
                    <a:pt x="12758" y="68470"/>
                    <a:pt x="12849" y="68175"/>
                    <a:pt x="12598" y="68243"/>
                  </a:cubicBezTo>
                  <a:close/>
                  <a:moveTo>
                    <a:pt x="10666" y="75088"/>
                  </a:moveTo>
                  <a:cubicBezTo>
                    <a:pt x="10870" y="75133"/>
                    <a:pt x="10688" y="75634"/>
                    <a:pt x="10734" y="75861"/>
                  </a:cubicBezTo>
                  <a:cubicBezTo>
                    <a:pt x="10393" y="75747"/>
                    <a:pt x="10666" y="75406"/>
                    <a:pt x="10666" y="75088"/>
                  </a:cubicBezTo>
                  <a:close/>
                  <a:moveTo>
                    <a:pt x="11757" y="68448"/>
                  </a:moveTo>
                  <a:cubicBezTo>
                    <a:pt x="12053" y="68516"/>
                    <a:pt x="11871" y="68743"/>
                    <a:pt x="11848" y="68993"/>
                  </a:cubicBezTo>
                  <a:cubicBezTo>
                    <a:pt x="11621" y="68971"/>
                    <a:pt x="11643" y="68584"/>
                    <a:pt x="11757" y="68448"/>
                  </a:cubicBezTo>
                  <a:close/>
                  <a:moveTo>
                    <a:pt x="10848" y="68311"/>
                  </a:moveTo>
                  <a:lnTo>
                    <a:pt x="10825" y="69289"/>
                  </a:lnTo>
                  <a:cubicBezTo>
                    <a:pt x="10597" y="69312"/>
                    <a:pt x="10529" y="68243"/>
                    <a:pt x="10848" y="68311"/>
                  </a:cubicBezTo>
                  <a:close/>
                  <a:moveTo>
                    <a:pt x="11302" y="69084"/>
                  </a:moveTo>
                  <a:cubicBezTo>
                    <a:pt x="10984" y="69016"/>
                    <a:pt x="11166" y="68675"/>
                    <a:pt x="11211" y="68425"/>
                  </a:cubicBezTo>
                  <a:cubicBezTo>
                    <a:pt x="11507" y="68493"/>
                    <a:pt x="11348" y="68834"/>
                    <a:pt x="11302" y="69084"/>
                  </a:cubicBezTo>
                  <a:close/>
                  <a:moveTo>
                    <a:pt x="46117" y="24605"/>
                  </a:moveTo>
                  <a:cubicBezTo>
                    <a:pt x="46322" y="24810"/>
                    <a:pt x="46526" y="25105"/>
                    <a:pt x="46708" y="25447"/>
                  </a:cubicBezTo>
                  <a:cubicBezTo>
                    <a:pt x="46868" y="25788"/>
                    <a:pt x="47049" y="26129"/>
                    <a:pt x="47231" y="26379"/>
                  </a:cubicBezTo>
                  <a:cubicBezTo>
                    <a:pt x="46777" y="25970"/>
                    <a:pt x="46390" y="25196"/>
                    <a:pt x="46117" y="24605"/>
                  </a:cubicBezTo>
                  <a:close/>
                  <a:moveTo>
                    <a:pt x="4412" y="26970"/>
                  </a:moveTo>
                  <a:cubicBezTo>
                    <a:pt x="4026" y="26856"/>
                    <a:pt x="4048" y="26424"/>
                    <a:pt x="4162" y="25970"/>
                  </a:cubicBezTo>
                  <a:cubicBezTo>
                    <a:pt x="3980" y="25856"/>
                    <a:pt x="3821" y="25037"/>
                    <a:pt x="4276" y="25105"/>
                  </a:cubicBezTo>
                  <a:cubicBezTo>
                    <a:pt x="4276" y="25719"/>
                    <a:pt x="4503" y="26584"/>
                    <a:pt x="4412" y="26970"/>
                  </a:cubicBezTo>
                  <a:close/>
                  <a:moveTo>
                    <a:pt x="6459" y="25037"/>
                  </a:moveTo>
                  <a:cubicBezTo>
                    <a:pt x="6595" y="24878"/>
                    <a:pt x="6663" y="24628"/>
                    <a:pt x="6754" y="24401"/>
                  </a:cubicBezTo>
                  <a:cubicBezTo>
                    <a:pt x="7437" y="24742"/>
                    <a:pt x="7073" y="25742"/>
                    <a:pt x="7095" y="26470"/>
                  </a:cubicBezTo>
                  <a:cubicBezTo>
                    <a:pt x="7095" y="26606"/>
                    <a:pt x="7255" y="26561"/>
                    <a:pt x="7368" y="26584"/>
                  </a:cubicBezTo>
                  <a:cubicBezTo>
                    <a:pt x="7004" y="26879"/>
                    <a:pt x="7368" y="27175"/>
                    <a:pt x="7437" y="27584"/>
                  </a:cubicBezTo>
                  <a:cubicBezTo>
                    <a:pt x="7482" y="27925"/>
                    <a:pt x="7186" y="27857"/>
                    <a:pt x="7164" y="28107"/>
                  </a:cubicBezTo>
                  <a:cubicBezTo>
                    <a:pt x="6913" y="27743"/>
                    <a:pt x="7277" y="27357"/>
                    <a:pt x="7073" y="26902"/>
                  </a:cubicBezTo>
                  <a:cubicBezTo>
                    <a:pt x="6936" y="26720"/>
                    <a:pt x="6641" y="26720"/>
                    <a:pt x="6641" y="26356"/>
                  </a:cubicBezTo>
                  <a:cubicBezTo>
                    <a:pt x="6777" y="26333"/>
                    <a:pt x="6777" y="26470"/>
                    <a:pt x="6891" y="26470"/>
                  </a:cubicBezTo>
                  <a:cubicBezTo>
                    <a:pt x="6754" y="25833"/>
                    <a:pt x="7209" y="25060"/>
                    <a:pt x="6459" y="25037"/>
                  </a:cubicBezTo>
                  <a:close/>
                  <a:moveTo>
                    <a:pt x="7732" y="26152"/>
                  </a:moveTo>
                  <a:cubicBezTo>
                    <a:pt x="7869" y="26265"/>
                    <a:pt x="7869" y="26515"/>
                    <a:pt x="7914" y="26720"/>
                  </a:cubicBezTo>
                  <a:cubicBezTo>
                    <a:pt x="7596" y="26788"/>
                    <a:pt x="7573" y="26311"/>
                    <a:pt x="7732" y="26152"/>
                  </a:cubicBezTo>
                  <a:close/>
                  <a:moveTo>
                    <a:pt x="3684" y="33496"/>
                  </a:moveTo>
                  <a:cubicBezTo>
                    <a:pt x="3389" y="32928"/>
                    <a:pt x="3730" y="32155"/>
                    <a:pt x="3707" y="31541"/>
                  </a:cubicBezTo>
                  <a:cubicBezTo>
                    <a:pt x="3684" y="31063"/>
                    <a:pt x="3389" y="30768"/>
                    <a:pt x="3548" y="30449"/>
                  </a:cubicBezTo>
                  <a:cubicBezTo>
                    <a:pt x="3798" y="30427"/>
                    <a:pt x="3684" y="30859"/>
                    <a:pt x="3707" y="31109"/>
                  </a:cubicBezTo>
                  <a:cubicBezTo>
                    <a:pt x="3753" y="31313"/>
                    <a:pt x="3866" y="31495"/>
                    <a:pt x="3889" y="31655"/>
                  </a:cubicBezTo>
                  <a:cubicBezTo>
                    <a:pt x="3912" y="31814"/>
                    <a:pt x="3798" y="31814"/>
                    <a:pt x="3798" y="31859"/>
                  </a:cubicBezTo>
                  <a:cubicBezTo>
                    <a:pt x="3798" y="31996"/>
                    <a:pt x="4003" y="32314"/>
                    <a:pt x="3707" y="32405"/>
                  </a:cubicBezTo>
                  <a:cubicBezTo>
                    <a:pt x="3844" y="32973"/>
                    <a:pt x="3844" y="32951"/>
                    <a:pt x="3684" y="33496"/>
                  </a:cubicBezTo>
                  <a:close/>
                  <a:moveTo>
                    <a:pt x="3684" y="45526"/>
                  </a:moveTo>
                  <a:cubicBezTo>
                    <a:pt x="3662" y="45071"/>
                    <a:pt x="3821" y="45117"/>
                    <a:pt x="3684" y="44775"/>
                  </a:cubicBezTo>
                  <a:cubicBezTo>
                    <a:pt x="4207" y="44753"/>
                    <a:pt x="3571" y="45412"/>
                    <a:pt x="4139" y="45321"/>
                  </a:cubicBezTo>
                  <a:cubicBezTo>
                    <a:pt x="4230" y="45685"/>
                    <a:pt x="3866" y="45480"/>
                    <a:pt x="3684" y="45526"/>
                  </a:cubicBezTo>
                  <a:close/>
                  <a:moveTo>
                    <a:pt x="8255" y="27812"/>
                  </a:moveTo>
                  <a:cubicBezTo>
                    <a:pt x="8232" y="27470"/>
                    <a:pt x="8551" y="27402"/>
                    <a:pt x="8346" y="27152"/>
                  </a:cubicBezTo>
                  <a:cubicBezTo>
                    <a:pt x="8460" y="26811"/>
                    <a:pt x="8778" y="28062"/>
                    <a:pt x="8255" y="27812"/>
                  </a:cubicBezTo>
                  <a:close/>
                  <a:moveTo>
                    <a:pt x="6777" y="28221"/>
                  </a:moveTo>
                  <a:cubicBezTo>
                    <a:pt x="6754" y="28516"/>
                    <a:pt x="7391" y="28107"/>
                    <a:pt x="7232" y="28562"/>
                  </a:cubicBezTo>
                  <a:cubicBezTo>
                    <a:pt x="7004" y="28698"/>
                    <a:pt x="6868" y="28221"/>
                    <a:pt x="6777" y="28539"/>
                  </a:cubicBezTo>
                  <a:cubicBezTo>
                    <a:pt x="6572" y="28516"/>
                    <a:pt x="6572" y="28244"/>
                    <a:pt x="6777" y="28221"/>
                  </a:cubicBezTo>
                  <a:close/>
                  <a:moveTo>
                    <a:pt x="6527" y="27652"/>
                  </a:moveTo>
                  <a:cubicBezTo>
                    <a:pt x="6800" y="27584"/>
                    <a:pt x="6618" y="28039"/>
                    <a:pt x="6982" y="27902"/>
                  </a:cubicBezTo>
                  <a:cubicBezTo>
                    <a:pt x="6982" y="28084"/>
                    <a:pt x="6891" y="28175"/>
                    <a:pt x="6777" y="28221"/>
                  </a:cubicBezTo>
                  <a:cubicBezTo>
                    <a:pt x="6709" y="28016"/>
                    <a:pt x="6413" y="28062"/>
                    <a:pt x="6527" y="27652"/>
                  </a:cubicBezTo>
                  <a:close/>
                  <a:moveTo>
                    <a:pt x="8278" y="26720"/>
                  </a:moveTo>
                  <a:cubicBezTo>
                    <a:pt x="8232" y="26925"/>
                    <a:pt x="8028" y="27152"/>
                    <a:pt x="8073" y="27379"/>
                  </a:cubicBezTo>
                  <a:cubicBezTo>
                    <a:pt x="7709" y="27425"/>
                    <a:pt x="8187" y="26629"/>
                    <a:pt x="8187" y="26720"/>
                  </a:cubicBezTo>
                  <a:cubicBezTo>
                    <a:pt x="8187" y="26629"/>
                    <a:pt x="8096" y="26174"/>
                    <a:pt x="8096" y="25833"/>
                  </a:cubicBezTo>
                  <a:cubicBezTo>
                    <a:pt x="8096" y="25515"/>
                    <a:pt x="8210" y="25242"/>
                    <a:pt x="8119" y="24969"/>
                  </a:cubicBezTo>
                  <a:cubicBezTo>
                    <a:pt x="8278" y="24946"/>
                    <a:pt x="8323" y="24787"/>
                    <a:pt x="8301" y="24537"/>
                  </a:cubicBezTo>
                  <a:cubicBezTo>
                    <a:pt x="8574" y="24878"/>
                    <a:pt x="8210" y="25310"/>
                    <a:pt x="8187" y="25833"/>
                  </a:cubicBezTo>
                  <a:cubicBezTo>
                    <a:pt x="8187" y="26174"/>
                    <a:pt x="8323" y="26424"/>
                    <a:pt x="8278" y="26720"/>
                  </a:cubicBezTo>
                  <a:close/>
                  <a:moveTo>
                    <a:pt x="5958" y="27971"/>
                  </a:moveTo>
                  <a:cubicBezTo>
                    <a:pt x="5731" y="28266"/>
                    <a:pt x="5640" y="27334"/>
                    <a:pt x="5799" y="27107"/>
                  </a:cubicBezTo>
                  <a:cubicBezTo>
                    <a:pt x="6049" y="27152"/>
                    <a:pt x="5708" y="27925"/>
                    <a:pt x="5958" y="27971"/>
                  </a:cubicBezTo>
                  <a:close/>
                  <a:moveTo>
                    <a:pt x="4253" y="56919"/>
                  </a:moveTo>
                  <a:cubicBezTo>
                    <a:pt x="4435" y="56668"/>
                    <a:pt x="4276" y="56236"/>
                    <a:pt x="4253" y="55827"/>
                  </a:cubicBezTo>
                  <a:cubicBezTo>
                    <a:pt x="4253" y="55622"/>
                    <a:pt x="4367" y="55577"/>
                    <a:pt x="4367" y="55372"/>
                  </a:cubicBezTo>
                  <a:cubicBezTo>
                    <a:pt x="4367" y="55190"/>
                    <a:pt x="4253" y="55145"/>
                    <a:pt x="4276" y="54940"/>
                  </a:cubicBezTo>
                  <a:cubicBezTo>
                    <a:pt x="4321" y="54099"/>
                    <a:pt x="4344" y="52962"/>
                    <a:pt x="4321" y="51893"/>
                  </a:cubicBezTo>
                  <a:cubicBezTo>
                    <a:pt x="4821" y="51916"/>
                    <a:pt x="4480" y="52621"/>
                    <a:pt x="4480" y="52871"/>
                  </a:cubicBezTo>
                  <a:cubicBezTo>
                    <a:pt x="4503" y="53189"/>
                    <a:pt x="4730" y="53371"/>
                    <a:pt x="4571" y="53644"/>
                  </a:cubicBezTo>
                  <a:cubicBezTo>
                    <a:pt x="4594" y="53780"/>
                    <a:pt x="4753" y="53758"/>
                    <a:pt x="4753" y="53644"/>
                  </a:cubicBezTo>
                  <a:cubicBezTo>
                    <a:pt x="4981" y="53758"/>
                    <a:pt x="4662" y="54122"/>
                    <a:pt x="4480" y="54076"/>
                  </a:cubicBezTo>
                  <a:cubicBezTo>
                    <a:pt x="4571" y="55008"/>
                    <a:pt x="4412" y="55691"/>
                    <a:pt x="4617" y="56373"/>
                  </a:cubicBezTo>
                  <a:cubicBezTo>
                    <a:pt x="4503" y="56578"/>
                    <a:pt x="4480" y="56873"/>
                    <a:pt x="4253" y="56919"/>
                  </a:cubicBezTo>
                  <a:close/>
                  <a:moveTo>
                    <a:pt x="5549" y="61080"/>
                  </a:moveTo>
                  <a:cubicBezTo>
                    <a:pt x="5322" y="61057"/>
                    <a:pt x="5253" y="61239"/>
                    <a:pt x="5276" y="61512"/>
                  </a:cubicBezTo>
                  <a:cubicBezTo>
                    <a:pt x="4867" y="61262"/>
                    <a:pt x="5344" y="60648"/>
                    <a:pt x="5117" y="60216"/>
                  </a:cubicBezTo>
                  <a:cubicBezTo>
                    <a:pt x="5231" y="60102"/>
                    <a:pt x="5458" y="60102"/>
                    <a:pt x="5481" y="59898"/>
                  </a:cubicBezTo>
                  <a:cubicBezTo>
                    <a:pt x="5435" y="59556"/>
                    <a:pt x="5276" y="59988"/>
                    <a:pt x="5117" y="59875"/>
                  </a:cubicBezTo>
                  <a:cubicBezTo>
                    <a:pt x="5185" y="59784"/>
                    <a:pt x="5208" y="59625"/>
                    <a:pt x="5208" y="59443"/>
                  </a:cubicBezTo>
                  <a:cubicBezTo>
                    <a:pt x="5390" y="59352"/>
                    <a:pt x="5504" y="59784"/>
                    <a:pt x="5572" y="59443"/>
                  </a:cubicBezTo>
                  <a:cubicBezTo>
                    <a:pt x="5708" y="59488"/>
                    <a:pt x="5890" y="60011"/>
                    <a:pt x="5663" y="60102"/>
                  </a:cubicBezTo>
                  <a:cubicBezTo>
                    <a:pt x="5663" y="60330"/>
                    <a:pt x="5913" y="60261"/>
                    <a:pt x="5845" y="60557"/>
                  </a:cubicBezTo>
                  <a:cubicBezTo>
                    <a:pt x="5640" y="60602"/>
                    <a:pt x="5663" y="60398"/>
                    <a:pt x="5663" y="60216"/>
                  </a:cubicBezTo>
                  <a:cubicBezTo>
                    <a:pt x="5504" y="60193"/>
                    <a:pt x="5504" y="60330"/>
                    <a:pt x="5390" y="60330"/>
                  </a:cubicBezTo>
                  <a:cubicBezTo>
                    <a:pt x="5526" y="60739"/>
                    <a:pt x="5913" y="60853"/>
                    <a:pt x="5913" y="61421"/>
                  </a:cubicBezTo>
                  <a:cubicBezTo>
                    <a:pt x="5504" y="61148"/>
                    <a:pt x="5754" y="61580"/>
                    <a:pt x="5822" y="61853"/>
                  </a:cubicBezTo>
                  <a:cubicBezTo>
                    <a:pt x="5663" y="61876"/>
                    <a:pt x="5617" y="61717"/>
                    <a:pt x="5458" y="61739"/>
                  </a:cubicBezTo>
                  <a:cubicBezTo>
                    <a:pt x="5390" y="61398"/>
                    <a:pt x="5617" y="61421"/>
                    <a:pt x="5549" y="61080"/>
                  </a:cubicBezTo>
                  <a:close/>
                  <a:moveTo>
                    <a:pt x="5322" y="58238"/>
                  </a:moveTo>
                  <a:cubicBezTo>
                    <a:pt x="5504" y="57965"/>
                    <a:pt x="5299" y="57919"/>
                    <a:pt x="5435" y="57601"/>
                  </a:cubicBezTo>
                  <a:cubicBezTo>
                    <a:pt x="5617" y="57624"/>
                    <a:pt x="5504" y="58010"/>
                    <a:pt x="5686" y="58033"/>
                  </a:cubicBezTo>
                  <a:cubicBezTo>
                    <a:pt x="5640" y="58169"/>
                    <a:pt x="5504" y="58238"/>
                    <a:pt x="5322" y="58238"/>
                  </a:cubicBezTo>
                  <a:close/>
                  <a:moveTo>
                    <a:pt x="4480" y="59420"/>
                  </a:moveTo>
                  <a:cubicBezTo>
                    <a:pt x="4276" y="59170"/>
                    <a:pt x="4458" y="58442"/>
                    <a:pt x="4412" y="58010"/>
                  </a:cubicBezTo>
                  <a:cubicBezTo>
                    <a:pt x="4594" y="58510"/>
                    <a:pt x="4617" y="59011"/>
                    <a:pt x="4480" y="59420"/>
                  </a:cubicBezTo>
                  <a:close/>
                  <a:moveTo>
                    <a:pt x="5890" y="51143"/>
                  </a:moveTo>
                  <a:cubicBezTo>
                    <a:pt x="5867" y="50460"/>
                    <a:pt x="5299" y="51074"/>
                    <a:pt x="5344" y="50370"/>
                  </a:cubicBezTo>
                  <a:cubicBezTo>
                    <a:pt x="5595" y="50438"/>
                    <a:pt x="5663" y="50733"/>
                    <a:pt x="5981" y="50711"/>
                  </a:cubicBezTo>
                  <a:cubicBezTo>
                    <a:pt x="5981" y="51165"/>
                    <a:pt x="6209" y="51688"/>
                    <a:pt x="5776" y="51802"/>
                  </a:cubicBezTo>
                  <a:cubicBezTo>
                    <a:pt x="5867" y="51484"/>
                    <a:pt x="5526" y="50870"/>
                    <a:pt x="5890" y="51143"/>
                  </a:cubicBezTo>
                  <a:close/>
                  <a:moveTo>
                    <a:pt x="4640" y="61398"/>
                  </a:moveTo>
                  <a:cubicBezTo>
                    <a:pt x="4435" y="61307"/>
                    <a:pt x="4344" y="60261"/>
                    <a:pt x="4662" y="59988"/>
                  </a:cubicBezTo>
                  <a:cubicBezTo>
                    <a:pt x="5003" y="59898"/>
                    <a:pt x="4662" y="60170"/>
                    <a:pt x="4640" y="60307"/>
                  </a:cubicBezTo>
                  <a:cubicBezTo>
                    <a:pt x="4617" y="60625"/>
                    <a:pt x="4753" y="61125"/>
                    <a:pt x="4640" y="61398"/>
                  </a:cubicBezTo>
                  <a:close/>
                  <a:moveTo>
                    <a:pt x="5708" y="57169"/>
                  </a:moveTo>
                  <a:cubicBezTo>
                    <a:pt x="5640" y="56873"/>
                    <a:pt x="5867" y="56623"/>
                    <a:pt x="5731" y="56077"/>
                  </a:cubicBezTo>
                  <a:cubicBezTo>
                    <a:pt x="5936" y="56100"/>
                    <a:pt x="5776" y="56578"/>
                    <a:pt x="6072" y="56509"/>
                  </a:cubicBezTo>
                  <a:cubicBezTo>
                    <a:pt x="5981" y="56759"/>
                    <a:pt x="6049" y="57214"/>
                    <a:pt x="5708" y="57169"/>
                  </a:cubicBezTo>
                  <a:close/>
                  <a:moveTo>
                    <a:pt x="6140" y="28971"/>
                  </a:moveTo>
                  <a:cubicBezTo>
                    <a:pt x="5981" y="28994"/>
                    <a:pt x="5890" y="28767"/>
                    <a:pt x="5867" y="28971"/>
                  </a:cubicBezTo>
                  <a:cubicBezTo>
                    <a:pt x="5595" y="28789"/>
                    <a:pt x="5936" y="28471"/>
                    <a:pt x="6140" y="28539"/>
                  </a:cubicBezTo>
                  <a:close/>
                  <a:moveTo>
                    <a:pt x="5958" y="52348"/>
                  </a:moveTo>
                  <a:cubicBezTo>
                    <a:pt x="5867" y="53053"/>
                    <a:pt x="5958" y="53348"/>
                    <a:pt x="5845" y="54099"/>
                  </a:cubicBezTo>
                  <a:cubicBezTo>
                    <a:pt x="5435" y="54008"/>
                    <a:pt x="5322" y="53576"/>
                    <a:pt x="5299" y="53007"/>
                  </a:cubicBezTo>
                  <a:cubicBezTo>
                    <a:pt x="5663" y="52825"/>
                    <a:pt x="5344" y="53462"/>
                    <a:pt x="5572" y="53439"/>
                  </a:cubicBezTo>
                  <a:cubicBezTo>
                    <a:pt x="5890" y="53098"/>
                    <a:pt x="5481" y="52530"/>
                    <a:pt x="5958" y="52348"/>
                  </a:cubicBezTo>
                  <a:close/>
                  <a:moveTo>
                    <a:pt x="5367" y="55304"/>
                  </a:moveTo>
                  <a:cubicBezTo>
                    <a:pt x="5276" y="55827"/>
                    <a:pt x="5617" y="55850"/>
                    <a:pt x="5526" y="56396"/>
                  </a:cubicBezTo>
                  <a:cubicBezTo>
                    <a:pt x="5140" y="56373"/>
                    <a:pt x="5322" y="55691"/>
                    <a:pt x="5094" y="55509"/>
                  </a:cubicBezTo>
                  <a:cubicBezTo>
                    <a:pt x="5163" y="55327"/>
                    <a:pt x="5458" y="54872"/>
                    <a:pt x="5640" y="55190"/>
                  </a:cubicBezTo>
                  <a:cubicBezTo>
                    <a:pt x="5936" y="55190"/>
                    <a:pt x="5367" y="54758"/>
                    <a:pt x="5640" y="54758"/>
                  </a:cubicBezTo>
                  <a:cubicBezTo>
                    <a:pt x="6004" y="54781"/>
                    <a:pt x="5913" y="55259"/>
                    <a:pt x="5822" y="55531"/>
                  </a:cubicBezTo>
                  <a:cubicBezTo>
                    <a:pt x="5526" y="55600"/>
                    <a:pt x="5549" y="55350"/>
                    <a:pt x="5367" y="55304"/>
                  </a:cubicBezTo>
                  <a:close/>
                  <a:moveTo>
                    <a:pt x="5072" y="50802"/>
                  </a:moveTo>
                  <a:cubicBezTo>
                    <a:pt x="5253" y="50870"/>
                    <a:pt x="5708" y="51757"/>
                    <a:pt x="5231" y="52120"/>
                  </a:cubicBezTo>
                  <a:cubicBezTo>
                    <a:pt x="5299" y="52325"/>
                    <a:pt x="5390" y="52530"/>
                    <a:pt x="5413" y="52780"/>
                  </a:cubicBezTo>
                  <a:cubicBezTo>
                    <a:pt x="5322" y="52803"/>
                    <a:pt x="5322" y="52734"/>
                    <a:pt x="5322" y="52666"/>
                  </a:cubicBezTo>
                  <a:cubicBezTo>
                    <a:pt x="5231" y="52644"/>
                    <a:pt x="5231" y="52712"/>
                    <a:pt x="5231" y="52780"/>
                  </a:cubicBezTo>
                  <a:cubicBezTo>
                    <a:pt x="4821" y="52439"/>
                    <a:pt x="5640" y="51347"/>
                    <a:pt x="4958" y="51347"/>
                  </a:cubicBezTo>
                  <a:cubicBezTo>
                    <a:pt x="4890" y="51029"/>
                    <a:pt x="5094" y="51074"/>
                    <a:pt x="5072" y="50802"/>
                  </a:cubicBezTo>
                  <a:close/>
                  <a:moveTo>
                    <a:pt x="5208" y="54417"/>
                  </a:moveTo>
                  <a:cubicBezTo>
                    <a:pt x="5003" y="54781"/>
                    <a:pt x="4799" y="53917"/>
                    <a:pt x="5026" y="53758"/>
                  </a:cubicBezTo>
                  <a:cubicBezTo>
                    <a:pt x="5231" y="53871"/>
                    <a:pt x="4867" y="54281"/>
                    <a:pt x="5208" y="54417"/>
                  </a:cubicBezTo>
                  <a:close/>
                  <a:moveTo>
                    <a:pt x="5572" y="54099"/>
                  </a:moveTo>
                  <a:cubicBezTo>
                    <a:pt x="5458" y="54372"/>
                    <a:pt x="5595" y="54940"/>
                    <a:pt x="5276" y="54963"/>
                  </a:cubicBezTo>
                  <a:cubicBezTo>
                    <a:pt x="5231" y="54485"/>
                    <a:pt x="5435" y="54349"/>
                    <a:pt x="5390" y="53871"/>
                  </a:cubicBezTo>
                  <a:cubicBezTo>
                    <a:pt x="5481" y="53894"/>
                    <a:pt x="5458" y="54099"/>
                    <a:pt x="5572" y="54099"/>
                  </a:cubicBezTo>
                  <a:close/>
                  <a:moveTo>
                    <a:pt x="683" y="2297"/>
                  </a:moveTo>
                  <a:cubicBezTo>
                    <a:pt x="660" y="2184"/>
                    <a:pt x="546" y="2206"/>
                    <a:pt x="569" y="2388"/>
                  </a:cubicBezTo>
                  <a:cubicBezTo>
                    <a:pt x="887" y="2434"/>
                    <a:pt x="1024" y="2275"/>
                    <a:pt x="1047" y="1956"/>
                  </a:cubicBezTo>
                  <a:cubicBezTo>
                    <a:pt x="751" y="1865"/>
                    <a:pt x="910" y="2320"/>
                    <a:pt x="683" y="2297"/>
                  </a:cubicBezTo>
                  <a:close/>
                  <a:moveTo>
                    <a:pt x="1024" y="3821"/>
                  </a:moveTo>
                  <a:cubicBezTo>
                    <a:pt x="1092" y="3912"/>
                    <a:pt x="1638" y="4139"/>
                    <a:pt x="1570" y="3730"/>
                  </a:cubicBezTo>
                  <a:cubicBezTo>
                    <a:pt x="1570" y="3571"/>
                    <a:pt x="887" y="3480"/>
                    <a:pt x="1024" y="3821"/>
                  </a:cubicBezTo>
                  <a:close/>
                  <a:moveTo>
                    <a:pt x="1274" y="4162"/>
                  </a:moveTo>
                  <a:cubicBezTo>
                    <a:pt x="1274" y="4435"/>
                    <a:pt x="1410" y="4503"/>
                    <a:pt x="1547" y="4594"/>
                  </a:cubicBezTo>
                  <a:cubicBezTo>
                    <a:pt x="1592" y="4458"/>
                    <a:pt x="1683" y="4389"/>
                    <a:pt x="1661" y="4162"/>
                  </a:cubicBezTo>
                  <a:close/>
                  <a:moveTo>
                    <a:pt x="2002" y="4935"/>
                  </a:moveTo>
                  <a:cubicBezTo>
                    <a:pt x="2252" y="4981"/>
                    <a:pt x="2252" y="4708"/>
                    <a:pt x="2297" y="4503"/>
                  </a:cubicBezTo>
                  <a:cubicBezTo>
                    <a:pt x="1979" y="4389"/>
                    <a:pt x="1979" y="4662"/>
                    <a:pt x="2002" y="4935"/>
                  </a:cubicBezTo>
                  <a:close/>
                  <a:moveTo>
                    <a:pt x="1456" y="4708"/>
                  </a:moveTo>
                  <a:cubicBezTo>
                    <a:pt x="1297" y="5140"/>
                    <a:pt x="1479" y="5254"/>
                    <a:pt x="1547" y="5481"/>
                  </a:cubicBezTo>
                  <a:cubicBezTo>
                    <a:pt x="1570" y="5640"/>
                    <a:pt x="1433" y="6186"/>
                    <a:pt x="1706" y="6027"/>
                  </a:cubicBezTo>
                  <a:cubicBezTo>
                    <a:pt x="1911" y="6004"/>
                    <a:pt x="1752" y="5549"/>
                    <a:pt x="1911" y="5481"/>
                  </a:cubicBezTo>
                  <a:cubicBezTo>
                    <a:pt x="1456" y="5322"/>
                    <a:pt x="1706" y="4981"/>
                    <a:pt x="1456" y="4708"/>
                  </a:cubicBezTo>
                  <a:close/>
                  <a:moveTo>
                    <a:pt x="1979" y="7027"/>
                  </a:moveTo>
                  <a:cubicBezTo>
                    <a:pt x="1729" y="7346"/>
                    <a:pt x="1729" y="7459"/>
                    <a:pt x="1229" y="7323"/>
                  </a:cubicBezTo>
                  <a:cubicBezTo>
                    <a:pt x="1138" y="7891"/>
                    <a:pt x="1774" y="7505"/>
                    <a:pt x="1774" y="7664"/>
                  </a:cubicBezTo>
                  <a:cubicBezTo>
                    <a:pt x="1547" y="7823"/>
                    <a:pt x="1501" y="8687"/>
                    <a:pt x="1956" y="8665"/>
                  </a:cubicBezTo>
                  <a:cubicBezTo>
                    <a:pt x="2070" y="8323"/>
                    <a:pt x="1820" y="8392"/>
                    <a:pt x="1774" y="8210"/>
                  </a:cubicBezTo>
                  <a:cubicBezTo>
                    <a:pt x="1888" y="7778"/>
                    <a:pt x="2320" y="7391"/>
                    <a:pt x="1979" y="7027"/>
                  </a:cubicBezTo>
                  <a:close/>
                  <a:moveTo>
                    <a:pt x="2047" y="8983"/>
                  </a:moveTo>
                  <a:cubicBezTo>
                    <a:pt x="1752" y="8960"/>
                    <a:pt x="1615" y="9802"/>
                    <a:pt x="1933" y="9847"/>
                  </a:cubicBezTo>
                  <a:cubicBezTo>
                    <a:pt x="2070" y="9551"/>
                    <a:pt x="1911" y="9415"/>
                    <a:pt x="2047" y="8983"/>
                  </a:cubicBezTo>
                  <a:close/>
                  <a:moveTo>
                    <a:pt x="1138" y="1206"/>
                  </a:moveTo>
                  <a:cubicBezTo>
                    <a:pt x="1524" y="1501"/>
                    <a:pt x="2070" y="1615"/>
                    <a:pt x="2320" y="2115"/>
                  </a:cubicBezTo>
                  <a:cubicBezTo>
                    <a:pt x="2366" y="2184"/>
                    <a:pt x="2343" y="2479"/>
                    <a:pt x="2411" y="2661"/>
                  </a:cubicBezTo>
                  <a:cubicBezTo>
                    <a:pt x="2479" y="2820"/>
                    <a:pt x="2752" y="3252"/>
                    <a:pt x="2570" y="3639"/>
                  </a:cubicBezTo>
                  <a:cubicBezTo>
                    <a:pt x="2616" y="3866"/>
                    <a:pt x="2752" y="4003"/>
                    <a:pt x="2843" y="4185"/>
                  </a:cubicBezTo>
                  <a:cubicBezTo>
                    <a:pt x="2729" y="5754"/>
                    <a:pt x="3002" y="6754"/>
                    <a:pt x="2798" y="7800"/>
                  </a:cubicBezTo>
                  <a:cubicBezTo>
                    <a:pt x="2707" y="7709"/>
                    <a:pt x="2661" y="7596"/>
                    <a:pt x="2616" y="7459"/>
                  </a:cubicBezTo>
                  <a:cubicBezTo>
                    <a:pt x="2320" y="7528"/>
                    <a:pt x="2479" y="7755"/>
                    <a:pt x="2502" y="8005"/>
                  </a:cubicBezTo>
                  <a:cubicBezTo>
                    <a:pt x="2229" y="8096"/>
                    <a:pt x="2024" y="8642"/>
                    <a:pt x="2138" y="8869"/>
                  </a:cubicBezTo>
                  <a:cubicBezTo>
                    <a:pt x="2411" y="8574"/>
                    <a:pt x="2684" y="8255"/>
                    <a:pt x="2684" y="7914"/>
                  </a:cubicBezTo>
                  <a:cubicBezTo>
                    <a:pt x="2911" y="8346"/>
                    <a:pt x="2616" y="8710"/>
                    <a:pt x="2775" y="9210"/>
                  </a:cubicBezTo>
                  <a:cubicBezTo>
                    <a:pt x="2456" y="9028"/>
                    <a:pt x="2456" y="9529"/>
                    <a:pt x="2411" y="8983"/>
                  </a:cubicBezTo>
                  <a:cubicBezTo>
                    <a:pt x="2275" y="9142"/>
                    <a:pt x="2206" y="9529"/>
                    <a:pt x="2297" y="9642"/>
                  </a:cubicBezTo>
                  <a:cubicBezTo>
                    <a:pt x="2593" y="9642"/>
                    <a:pt x="2547" y="9210"/>
                    <a:pt x="2957" y="9324"/>
                  </a:cubicBezTo>
                  <a:lnTo>
                    <a:pt x="2934" y="9870"/>
                  </a:lnTo>
                  <a:cubicBezTo>
                    <a:pt x="2820" y="9165"/>
                    <a:pt x="2343" y="10006"/>
                    <a:pt x="2570" y="10302"/>
                  </a:cubicBezTo>
                  <a:cubicBezTo>
                    <a:pt x="2707" y="10325"/>
                    <a:pt x="2616" y="10074"/>
                    <a:pt x="2661" y="9983"/>
                  </a:cubicBezTo>
                  <a:cubicBezTo>
                    <a:pt x="2843" y="9733"/>
                    <a:pt x="2684" y="10597"/>
                    <a:pt x="2843" y="10870"/>
                  </a:cubicBezTo>
                  <a:cubicBezTo>
                    <a:pt x="2729" y="10939"/>
                    <a:pt x="2729" y="11120"/>
                    <a:pt x="2547" y="11075"/>
                  </a:cubicBezTo>
                  <a:cubicBezTo>
                    <a:pt x="2775" y="11416"/>
                    <a:pt x="2388" y="11894"/>
                    <a:pt x="2252" y="12257"/>
                  </a:cubicBezTo>
                  <a:cubicBezTo>
                    <a:pt x="2138" y="11712"/>
                    <a:pt x="2093" y="11029"/>
                    <a:pt x="1547" y="10939"/>
                  </a:cubicBezTo>
                  <a:cubicBezTo>
                    <a:pt x="1570" y="10825"/>
                    <a:pt x="1729" y="10870"/>
                    <a:pt x="1729" y="10734"/>
                  </a:cubicBezTo>
                  <a:cubicBezTo>
                    <a:pt x="1683" y="10393"/>
                    <a:pt x="1547" y="10825"/>
                    <a:pt x="1365" y="10711"/>
                  </a:cubicBezTo>
                  <a:cubicBezTo>
                    <a:pt x="1456" y="10302"/>
                    <a:pt x="1274" y="10188"/>
                    <a:pt x="1297" y="9847"/>
                  </a:cubicBezTo>
                  <a:cubicBezTo>
                    <a:pt x="1570" y="9733"/>
                    <a:pt x="1456" y="10097"/>
                    <a:pt x="1479" y="10279"/>
                  </a:cubicBezTo>
                  <a:cubicBezTo>
                    <a:pt x="1888" y="10393"/>
                    <a:pt x="1683" y="9506"/>
                    <a:pt x="1479" y="9415"/>
                  </a:cubicBezTo>
                  <a:cubicBezTo>
                    <a:pt x="1433" y="9074"/>
                    <a:pt x="1774" y="9165"/>
                    <a:pt x="1683" y="8755"/>
                  </a:cubicBezTo>
                  <a:cubicBezTo>
                    <a:pt x="1592" y="8642"/>
                    <a:pt x="1501" y="8528"/>
                    <a:pt x="1410" y="8414"/>
                  </a:cubicBezTo>
                  <a:cubicBezTo>
                    <a:pt x="1206" y="8414"/>
                    <a:pt x="1388" y="8778"/>
                    <a:pt x="1410" y="8755"/>
                  </a:cubicBezTo>
                  <a:cubicBezTo>
                    <a:pt x="1365" y="8892"/>
                    <a:pt x="1229" y="8915"/>
                    <a:pt x="1206" y="9074"/>
                  </a:cubicBezTo>
                  <a:cubicBezTo>
                    <a:pt x="1206" y="9256"/>
                    <a:pt x="1365" y="9574"/>
                    <a:pt x="1206" y="9961"/>
                  </a:cubicBezTo>
                  <a:cubicBezTo>
                    <a:pt x="1092" y="8983"/>
                    <a:pt x="1047" y="7982"/>
                    <a:pt x="978" y="7005"/>
                  </a:cubicBezTo>
                  <a:cubicBezTo>
                    <a:pt x="1342" y="7141"/>
                    <a:pt x="1615" y="7118"/>
                    <a:pt x="1888" y="7005"/>
                  </a:cubicBezTo>
                  <a:cubicBezTo>
                    <a:pt x="1956" y="6686"/>
                    <a:pt x="1729" y="6686"/>
                    <a:pt x="1797" y="6368"/>
                  </a:cubicBezTo>
                  <a:cubicBezTo>
                    <a:pt x="1729" y="6049"/>
                    <a:pt x="1638" y="6641"/>
                    <a:pt x="1342" y="6459"/>
                  </a:cubicBezTo>
                  <a:lnTo>
                    <a:pt x="1342" y="5913"/>
                  </a:lnTo>
                  <a:cubicBezTo>
                    <a:pt x="933" y="5936"/>
                    <a:pt x="1001" y="6254"/>
                    <a:pt x="1069" y="6663"/>
                  </a:cubicBezTo>
                  <a:cubicBezTo>
                    <a:pt x="705" y="6391"/>
                    <a:pt x="865" y="5549"/>
                    <a:pt x="728" y="5026"/>
                  </a:cubicBezTo>
                  <a:cubicBezTo>
                    <a:pt x="796" y="5072"/>
                    <a:pt x="865" y="5140"/>
                    <a:pt x="1001" y="5140"/>
                  </a:cubicBezTo>
                  <a:cubicBezTo>
                    <a:pt x="1024" y="4867"/>
                    <a:pt x="865" y="4799"/>
                    <a:pt x="819" y="4594"/>
                  </a:cubicBezTo>
                  <a:cubicBezTo>
                    <a:pt x="728" y="4640"/>
                    <a:pt x="660" y="4685"/>
                    <a:pt x="637" y="4799"/>
                  </a:cubicBezTo>
                  <a:cubicBezTo>
                    <a:pt x="364" y="4344"/>
                    <a:pt x="387" y="3503"/>
                    <a:pt x="296" y="2820"/>
                  </a:cubicBezTo>
                  <a:cubicBezTo>
                    <a:pt x="433" y="2957"/>
                    <a:pt x="524" y="2957"/>
                    <a:pt x="569" y="2729"/>
                  </a:cubicBezTo>
                  <a:cubicBezTo>
                    <a:pt x="637" y="2479"/>
                    <a:pt x="251" y="2275"/>
                    <a:pt x="205" y="2502"/>
                  </a:cubicBezTo>
                  <a:cubicBezTo>
                    <a:pt x="1" y="2479"/>
                    <a:pt x="182" y="2024"/>
                    <a:pt x="137" y="1843"/>
                  </a:cubicBezTo>
                  <a:cubicBezTo>
                    <a:pt x="410" y="1547"/>
                    <a:pt x="887" y="1524"/>
                    <a:pt x="1138" y="1206"/>
                  </a:cubicBezTo>
                  <a:close/>
                  <a:moveTo>
                    <a:pt x="8414" y="17760"/>
                  </a:moveTo>
                  <a:cubicBezTo>
                    <a:pt x="8414" y="17556"/>
                    <a:pt x="8301" y="17533"/>
                    <a:pt x="8323" y="17328"/>
                  </a:cubicBezTo>
                  <a:cubicBezTo>
                    <a:pt x="8687" y="17147"/>
                    <a:pt x="8346" y="17783"/>
                    <a:pt x="8596" y="17760"/>
                  </a:cubicBezTo>
                  <a:cubicBezTo>
                    <a:pt x="8505" y="18284"/>
                    <a:pt x="8369" y="18738"/>
                    <a:pt x="8392" y="19398"/>
                  </a:cubicBezTo>
                  <a:cubicBezTo>
                    <a:pt x="8119" y="19580"/>
                    <a:pt x="8392" y="18056"/>
                    <a:pt x="8414" y="17760"/>
                  </a:cubicBezTo>
                  <a:close/>
                  <a:moveTo>
                    <a:pt x="7573" y="18625"/>
                  </a:moveTo>
                  <a:cubicBezTo>
                    <a:pt x="8301" y="18716"/>
                    <a:pt x="7618" y="19557"/>
                    <a:pt x="7914" y="20034"/>
                  </a:cubicBezTo>
                  <a:cubicBezTo>
                    <a:pt x="7505" y="19898"/>
                    <a:pt x="7800" y="19966"/>
                    <a:pt x="7641" y="20262"/>
                  </a:cubicBezTo>
                  <a:cubicBezTo>
                    <a:pt x="7186" y="19875"/>
                    <a:pt x="7891" y="19193"/>
                    <a:pt x="7573" y="18625"/>
                  </a:cubicBezTo>
                  <a:close/>
                  <a:moveTo>
                    <a:pt x="7482" y="18397"/>
                  </a:moveTo>
                  <a:cubicBezTo>
                    <a:pt x="7482" y="17942"/>
                    <a:pt x="7869" y="17601"/>
                    <a:pt x="7414" y="17397"/>
                  </a:cubicBezTo>
                  <a:cubicBezTo>
                    <a:pt x="7323" y="16987"/>
                    <a:pt x="7641" y="17101"/>
                    <a:pt x="7596" y="16760"/>
                  </a:cubicBezTo>
                  <a:cubicBezTo>
                    <a:pt x="7687" y="16328"/>
                    <a:pt x="7277" y="16191"/>
                    <a:pt x="7527" y="15873"/>
                  </a:cubicBezTo>
                  <a:cubicBezTo>
                    <a:pt x="7687" y="15987"/>
                    <a:pt x="7755" y="16328"/>
                    <a:pt x="7778" y="16760"/>
                  </a:cubicBezTo>
                  <a:cubicBezTo>
                    <a:pt x="7823" y="17306"/>
                    <a:pt x="7914" y="18306"/>
                    <a:pt x="7482" y="18397"/>
                  </a:cubicBezTo>
                  <a:close/>
                  <a:moveTo>
                    <a:pt x="47300" y="78590"/>
                  </a:moveTo>
                  <a:cubicBezTo>
                    <a:pt x="47550" y="78703"/>
                    <a:pt x="47368" y="79113"/>
                    <a:pt x="47163" y="79204"/>
                  </a:cubicBezTo>
                  <a:cubicBezTo>
                    <a:pt x="47004" y="79090"/>
                    <a:pt x="47140" y="78840"/>
                    <a:pt x="47300" y="78590"/>
                  </a:cubicBezTo>
                  <a:close/>
                  <a:moveTo>
                    <a:pt x="6663" y="17601"/>
                  </a:moveTo>
                  <a:lnTo>
                    <a:pt x="6686" y="17169"/>
                  </a:lnTo>
                  <a:cubicBezTo>
                    <a:pt x="6754" y="17237"/>
                    <a:pt x="6823" y="17283"/>
                    <a:pt x="6959" y="17283"/>
                  </a:cubicBezTo>
                  <a:lnTo>
                    <a:pt x="6959" y="17078"/>
                  </a:lnTo>
                  <a:cubicBezTo>
                    <a:pt x="6936" y="16942"/>
                    <a:pt x="6777" y="16965"/>
                    <a:pt x="6777" y="17056"/>
                  </a:cubicBezTo>
                  <a:cubicBezTo>
                    <a:pt x="6504" y="16919"/>
                    <a:pt x="6845" y="16646"/>
                    <a:pt x="6868" y="16533"/>
                  </a:cubicBezTo>
                  <a:cubicBezTo>
                    <a:pt x="6709" y="16510"/>
                    <a:pt x="6686" y="16646"/>
                    <a:pt x="6504" y="16623"/>
                  </a:cubicBezTo>
                  <a:cubicBezTo>
                    <a:pt x="6823" y="16373"/>
                    <a:pt x="6754" y="16055"/>
                    <a:pt x="6709" y="15532"/>
                  </a:cubicBezTo>
                  <a:cubicBezTo>
                    <a:pt x="6913" y="15577"/>
                    <a:pt x="6754" y="16055"/>
                    <a:pt x="7050" y="15987"/>
                  </a:cubicBezTo>
                  <a:cubicBezTo>
                    <a:pt x="7073" y="16055"/>
                    <a:pt x="6868" y="16305"/>
                    <a:pt x="6868" y="16305"/>
                  </a:cubicBezTo>
                  <a:cubicBezTo>
                    <a:pt x="6891" y="16373"/>
                    <a:pt x="7050" y="16419"/>
                    <a:pt x="7050" y="16419"/>
                  </a:cubicBezTo>
                  <a:cubicBezTo>
                    <a:pt x="7050" y="16646"/>
                    <a:pt x="6959" y="16896"/>
                    <a:pt x="7050" y="17397"/>
                  </a:cubicBezTo>
                  <a:cubicBezTo>
                    <a:pt x="6868" y="17397"/>
                    <a:pt x="6913" y="17692"/>
                    <a:pt x="6663" y="17601"/>
                  </a:cubicBezTo>
                  <a:close/>
                  <a:moveTo>
                    <a:pt x="8551" y="20057"/>
                  </a:moveTo>
                  <a:cubicBezTo>
                    <a:pt x="8755" y="19989"/>
                    <a:pt x="8687" y="20262"/>
                    <a:pt x="8824" y="20285"/>
                  </a:cubicBezTo>
                  <a:cubicBezTo>
                    <a:pt x="8733" y="20580"/>
                    <a:pt x="8733" y="20739"/>
                    <a:pt x="8824" y="21035"/>
                  </a:cubicBezTo>
                  <a:cubicBezTo>
                    <a:pt x="8392" y="20876"/>
                    <a:pt x="8664" y="20557"/>
                    <a:pt x="8551" y="20057"/>
                  </a:cubicBezTo>
                  <a:close/>
                  <a:moveTo>
                    <a:pt x="7732" y="20808"/>
                  </a:moveTo>
                  <a:cubicBezTo>
                    <a:pt x="7596" y="20398"/>
                    <a:pt x="7982" y="20603"/>
                    <a:pt x="7914" y="20262"/>
                  </a:cubicBezTo>
                  <a:cubicBezTo>
                    <a:pt x="8187" y="20421"/>
                    <a:pt x="7778" y="20808"/>
                    <a:pt x="7982" y="20921"/>
                  </a:cubicBezTo>
                  <a:cubicBezTo>
                    <a:pt x="7891" y="21285"/>
                    <a:pt x="7960" y="20603"/>
                    <a:pt x="7732" y="20808"/>
                  </a:cubicBezTo>
                  <a:close/>
                  <a:moveTo>
                    <a:pt x="7937" y="706"/>
                  </a:moveTo>
                  <a:cubicBezTo>
                    <a:pt x="8323" y="842"/>
                    <a:pt x="7914" y="1229"/>
                    <a:pt x="8005" y="1683"/>
                  </a:cubicBezTo>
                  <a:cubicBezTo>
                    <a:pt x="7846" y="1934"/>
                    <a:pt x="7960" y="956"/>
                    <a:pt x="7937" y="706"/>
                  </a:cubicBezTo>
                  <a:close/>
                  <a:moveTo>
                    <a:pt x="5435" y="62285"/>
                  </a:moveTo>
                  <a:cubicBezTo>
                    <a:pt x="5526" y="61921"/>
                    <a:pt x="5072" y="62149"/>
                    <a:pt x="5185" y="61739"/>
                  </a:cubicBezTo>
                  <a:cubicBezTo>
                    <a:pt x="5458" y="61785"/>
                    <a:pt x="5413" y="62194"/>
                    <a:pt x="5822" y="62081"/>
                  </a:cubicBezTo>
                  <a:cubicBezTo>
                    <a:pt x="5799" y="62262"/>
                    <a:pt x="5663" y="62331"/>
                    <a:pt x="5435" y="62285"/>
                  </a:cubicBezTo>
                  <a:close/>
                  <a:moveTo>
                    <a:pt x="8892" y="16123"/>
                  </a:moveTo>
                  <a:cubicBezTo>
                    <a:pt x="8346" y="16191"/>
                    <a:pt x="8846" y="17237"/>
                    <a:pt x="9142" y="17328"/>
                  </a:cubicBezTo>
                  <a:cubicBezTo>
                    <a:pt x="9256" y="16714"/>
                    <a:pt x="8733" y="16805"/>
                    <a:pt x="8892" y="16123"/>
                  </a:cubicBezTo>
                  <a:close/>
                  <a:moveTo>
                    <a:pt x="9529" y="16464"/>
                  </a:moveTo>
                  <a:cubicBezTo>
                    <a:pt x="9620" y="16828"/>
                    <a:pt x="9278" y="17533"/>
                    <a:pt x="9506" y="17351"/>
                  </a:cubicBezTo>
                  <a:cubicBezTo>
                    <a:pt x="9597" y="17215"/>
                    <a:pt x="9711" y="16214"/>
                    <a:pt x="9529" y="16464"/>
                  </a:cubicBezTo>
                  <a:close/>
                  <a:moveTo>
                    <a:pt x="9847" y="13190"/>
                  </a:moveTo>
                  <a:cubicBezTo>
                    <a:pt x="9870" y="13122"/>
                    <a:pt x="9938" y="13076"/>
                    <a:pt x="10029" y="13099"/>
                  </a:cubicBezTo>
                  <a:cubicBezTo>
                    <a:pt x="9983" y="12826"/>
                    <a:pt x="9961" y="12530"/>
                    <a:pt x="9688" y="12530"/>
                  </a:cubicBezTo>
                  <a:cubicBezTo>
                    <a:pt x="9642" y="12849"/>
                    <a:pt x="9688" y="13099"/>
                    <a:pt x="9847" y="13190"/>
                  </a:cubicBezTo>
                  <a:close/>
                  <a:moveTo>
                    <a:pt x="9233" y="17874"/>
                  </a:moveTo>
                  <a:cubicBezTo>
                    <a:pt x="8960" y="17942"/>
                    <a:pt x="8960" y="18284"/>
                    <a:pt x="8846" y="18534"/>
                  </a:cubicBezTo>
                  <a:cubicBezTo>
                    <a:pt x="9119" y="18625"/>
                    <a:pt x="9097" y="18374"/>
                    <a:pt x="9324" y="18443"/>
                  </a:cubicBezTo>
                  <a:cubicBezTo>
                    <a:pt x="9347" y="18170"/>
                    <a:pt x="9142" y="18193"/>
                    <a:pt x="9233" y="17874"/>
                  </a:cubicBezTo>
                  <a:close/>
                  <a:moveTo>
                    <a:pt x="9028" y="18647"/>
                  </a:moveTo>
                  <a:cubicBezTo>
                    <a:pt x="8983" y="18988"/>
                    <a:pt x="9278" y="18943"/>
                    <a:pt x="9301" y="19193"/>
                  </a:cubicBezTo>
                  <a:cubicBezTo>
                    <a:pt x="9210" y="19193"/>
                    <a:pt x="9187" y="19398"/>
                    <a:pt x="9301" y="19420"/>
                  </a:cubicBezTo>
                  <a:cubicBezTo>
                    <a:pt x="9210" y="19011"/>
                    <a:pt x="9642" y="19261"/>
                    <a:pt x="9574" y="18875"/>
                  </a:cubicBezTo>
                  <a:cubicBezTo>
                    <a:pt x="9233" y="18988"/>
                    <a:pt x="9324" y="18602"/>
                    <a:pt x="9028" y="18647"/>
                  </a:cubicBezTo>
                  <a:close/>
                  <a:moveTo>
                    <a:pt x="8846" y="19398"/>
                  </a:moveTo>
                  <a:cubicBezTo>
                    <a:pt x="8937" y="19375"/>
                    <a:pt x="8983" y="19284"/>
                    <a:pt x="9028" y="19193"/>
                  </a:cubicBezTo>
                  <a:cubicBezTo>
                    <a:pt x="8596" y="19193"/>
                    <a:pt x="8846" y="19489"/>
                    <a:pt x="8824" y="19853"/>
                  </a:cubicBezTo>
                  <a:cubicBezTo>
                    <a:pt x="9006" y="19739"/>
                    <a:pt x="9301" y="19807"/>
                    <a:pt x="9392" y="19648"/>
                  </a:cubicBezTo>
                  <a:cubicBezTo>
                    <a:pt x="9187" y="19398"/>
                    <a:pt x="8983" y="19762"/>
                    <a:pt x="8846" y="19398"/>
                  </a:cubicBezTo>
                  <a:close/>
                  <a:moveTo>
                    <a:pt x="8619" y="15464"/>
                  </a:moveTo>
                  <a:cubicBezTo>
                    <a:pt x="8778" y="15305"/>
                    <a:pt x="8869" y="15009"/>
                    <a:pt x="8824" y="14600"/>
                  </a:cubicBezTo>
                  <a:cubicBezTo>
                    <a:pt x="9119" y="14645"/>
                    <a:pt x="9097" y="15350"/>
                    <a:pt x="8892" y="15373"/>
                  </a:cubicBezTo>
                  <a:cubicBezTo>
                    <a:pt x="9119" y="15418"/>
                    <a:pt x="9028" y="15805"/>
                    <a:pt x="9165" y="15919"/>
                  </a:cubicBezTo>
                  <a:cubicBezTo>
                    <a:pt x="9460" y="15577"/>
                    <a:pt x="9119" y="14850"/>
                    <a:pt x="9097" y="14713"/>
                  </a:cubicBezTo>
                  <a:cubicBezTo>
                    <a:pt x="9097" y="14736"/>
                    <a:pt x="9278" y="14691"/>
                    <a:pt x="9278" y="14713"/>
                  </a:cubicBezTo>
                  <a:cubicBezTo>
                    <a:pt x="9210" y="14486"/>
                    <a:pt x="9051" y="14372"/>
                    <a:pt x="8915" y="14281"/>
                  </a:cubicBezTo>
                  <a:cubicBezTo>
                    <a:pt x="8915" y="14077"/>
                    <a:pt x="8983" y="13986"/>
                    <a:pt x="9097" y="13940"/>
                  </a:cubicBezTo>
                  <a:cubicBezTo>
                    <a:pt x="9074" y="13667"/>
                    <a:pt x="8960" y="13349"/>
                    <a:pt x="9028" y="13190"/>
                  </a:cubicBezTo>
                  <a:cubicBezTo>
                    <a:pt x="8892" y="12758"/>
                    <a:pt x="9438" y="13167"/>
                    <a:pt x="9301" y="12758"/>
                  </a:cubicBezTo>
                  <a:cubicBezTo>
                    <a:pt x="9278" y="12599"/>
                    <a:pt x="9142" y="12735"/>
                    <a:pt x="9119" y="12849"/>
                  </a:cubicBezTo>
                  <a:cubicBezTo>
                    <a:pt x="8915" y="12758"/>
                    <a:pt x="9097" y="12235"/>
                    <a:pt x="9051" y="11985"/>
                  </a:cubicBezTo>
                  <a:cubicBezTo>
                    <a:pt x="9165" y="12121"/>
                    <a:pt x="9187" y="12394"/>
                    <a:pt x="9301" y="12530"/>
                  </a:cubicBezTo>
                  <a:cubicBezTo>
                    <a:pt x="9392" y="12508"/>
                    <a:pt x="9415" y="12417"/>
                    <a:pt x="9506" y="12417"/>
                  </a:cubicBezTo>
                  <a:cubicBezTo>
                    <a:pt x="9460" y="12189"/>
                    <a:pt x="9301" y="12076"/>
                    <a:pt x="9233" y="11871"/>
                  </a:cubicBezTo>
                  <a:cubicBezTo>
                    <a:pt x="9529" y="11985"/>
                    <a:pt x="9483" y="11029"/>
                    <a:pt x="9529" y="10779"/>
                  </a:cubicBezTo>
                  <a:cubicBezTo>
                    <a:pt x="9620" y="10984"/>
                    <a:pt x="9733" y="11166"/>
                    <a:pt x="9779" y="11439"/>
                  </a:cubicBezTo>
                  <a:cubicBezTo>
                    <a:pt x="9915" y="11416"/>
                    <a:pt x="9870" y="11166"/>
                    <a:pt x="9892" y="11007"/>
                  </a:cubicBezTo>
                  <a:cubicBezTo>
                    <a:pt x="10143" y="11371"/>
                    <a:pt x="10234" y="12621"/>
                    <a:pt x="10211" y="13303"/>
                  </a:cubicBezTo>
                  <a:cubicBezTo>
                    <a:pt x="10211" y="13508"/>
                    <a:pt x="10165" y="13531"/>
                    <a:pt x="10029" y="13531"/>
                  </a:cubicBezTo>
                  <a:cubicBezTo>
                    <a:pt x="10074" y="13645"/>
                    <a:pt x="10188" y="13622"/>
                    <a:pt x="10211" y="13758"/>
                  </a:cubicBezTo>
                  <a:cubicBezTo>
                    <a:pt x="10256" y="13986"/>
                    <a:pt x="10029" y="13917"/>
                    <a:pt x="10029" y="13963"/>
                  </a:cubicBezTo>
                  <a:cubicBezTo>
                    <a:pt x="10029" y="14099"/>
                    <a:pt x="10188" y="14145"/>
                    <a:pt x="10211" y="14304"/>
                  </a:cubicBezTo>
                  <a:cubicBezTo>
                    <a:pt x="10234" y="14531"/>
                    <a:pt x="10006" y="14850"/>
                    <a:pt x="10006" y="15168"/>
                  </a:cubicBezTo>
                  <a:cubicBezTo>
                    <a:pt x="9983" y="15646"/>
                    <a:pt x="10120" y="16100"/>
                    <a:pt x="10074" y="16601"/>
                  </a:cubicBezTo>
                  <a:cubicBezTo>
                    <a:pt x="10029" y="17033"/>
                    <a:pt x="9824" y="17419"/>
                    <a:pt x="9779" y="17897"/>
                  </a:cubicBezTo>
                  <a:cubicBezTo>
                    <a:pt x="9756" y="18079"/>
                    <a:pt x="9870" y="18193"/>
                    <a:pt x="9870" y="18215"/>
                  </a:cubicBezTo>
                  <a:cubicBezTo>
                    <a:pt x="9870" y="18966"/>
                    <a:pt x="9529" y="19671"/>
                    <a:pt x="9824" y="20307"/>
                  </a:cubicBezTo>
                  <a:cubicBezTo>
                    <a:pt x="9756" y="20376"/>
                    <a:pt x="9688" y="20489"/>
                    <a:pt x="9642" y="20626"/>
                  </a:cubicBezTo>
                  <a:cubicBezTo>
                    <a:pt x="9438" y="20535"/>
                    <a:pt x="9665" y="19944"/>
                    <a:pt x="9278" y="20080"/>
                  </a:cubicBezTo>
                  <a:cubicBezTo>
                    <a:pt x="9415" y="20398"/>
                    <a:pt x="9529" y="20717"/>
                    <a:pt x="9733" y="20967"/>
                  </a:cubicBezTo>
                  <a:cubicBezTo>
                    <a:pt x="9415" y="21467"/>
                    <a:pt x="9665" y="22422"/>
                    <a:pt x="9529" y="23127"/>
                  </a:cubicBezTo>
                  <a:cubicBezTo>
                    <a:pt x="9460" y="23400"/>
                    <a:pt x="9324" y="23377"/>
                    <a:pt x="9233" y="23559"/>
                  </a:cubicBezTo>
                  <a:cubicBezTo>
                    <a:pt x="9097" y="23832"/>
                    <a:pt x="9187" y="24241"/>
                    <a:pt x="8960" y="24332"/>
                  </a:cubicBezTo>
                  <a:cubicBezTo>
                    <a:pt x="8528" y="24241"/>
                    <a:pt x="8869" y="23696"/>
                    <a:pt x="8869" y="23445"/>
                  </a:cubicBezTo>
                  <a:cubicBezTo>
                    <a:pt x="8892" y="23104"/>
                    <a:pt x="8846" y="22718"/>
                    <a:pt x="8892" y="22468"/>
                  </a:cubicBezTo>
                  <a:cubicBezTo>
                    <a:pt x="8915" y="22354"/>
                    <a:pt x="8801" y="22240"/>
                    <a:pt x="8801" y="22240"/>
                  </a:cubicBezTo>
                  <a:cubicBezTo>
                    <a:pt x="8824" y="22172"/>
                    <a:pt x="8983" y="21945"/>
                    <a:pt x="8983" y="21922"/>
                  </a:cubicBezTo>
                  <a:cubicBezTo>
                    <a:pt x="9006" y="21785"/>
                    <a:pt x="8892" y="21535"/>
                    <a:pt x="8892" y="21376"/>
                  </a:cubicBezTo>
                  <a:cubicBezTo>
                    <a:pt x="8915" y="20990"/>
                    <a:pt x="9006" y="20876"/>
                    <a:pt x="8824" y="20489"/>
                  </a:cubicBezTo>
                  <a:cubicBezTo>
                    <a:pt x="9097" y="20467"/>
                    <a:pt x="9165" y="20944"/>
                    <a:pt x="9278" y="20512"/>
                  </a:cubicBezTo>
                  <a:cubicBezTo>
                    <a:pt x="9256" y="20353"/>
                    <a:pt x="9165" y="20557"/>
                    <a:pt x="9006" y="20512"/>
                  </a:cubicBezTo>
                  <a:cubicBezTo>
                    <a:pt x="8915" y="20262"/>
                    <a:pt x="8915" y="19898"/>
                    <a:pt x="8642" y="19830"/>
                  </a:cubicBezTo>
                  <a:cubicBezTo>
                    <a:pt x="8824" y="18988"/>
                    <a:pt x="8710" y="18420"/>
                    <a:pt x="8960" y="17760"/>
                  </a:cubicBezTo>
                  <a:cubicBezTo>
                    <a:pt x="8892" y="17351"/>
                    <a:pt x="8710" y="17033"/>
                    <a:pt x="8414" y="16874"/>
                  </a:cubicBezTo>
                  <a:cubicBezTo>
                    <a:pt x="8505" y="16623"/>
                    <a:pt x="8551" y="16305"/>
                    <a:pt x="8528" y="15896"/>
                  </a:cubicBezTo>
                  <a:lnTo>
                    <a:pt x="8892" y="15919"/>
                  </a:lnTo>
                  <a:cubicBezTo>
                    <a:pt x="8915" y="15623"/>
                    <a:pt x="8869" y="15441"/>
                    <a:pt x="8619" y="15464"/>
                  </a:cubicBezTo>
                  <a:close/>
                  <a:moveTo>
                    <a:pt x="6868" y="11166"/>
                  </a:moveTo>
                  <a:cubicBezTo>
                    <a:pt x="6686" y="11371"/>
                    <a:pt x="6823" y="10279"/>
                    <a:pt x="6777" y="9961"/>
                  </a:cubicBezTo>
                  <a:cubicBezTo>
                    <a:pt x="7186" y="10165"/>
                    <a:pt x="6777" y="10711"/>
                    <a:pt x="6868" y="11166"/>
                  </a:cubicBezTo>
                  <a:close/>
                  <a:moveTo>
                    <a:pt x="7573" y="24196"/>
                  </a:moveTo>
                  <a:cubicBezTo>
                    <a:pt x="7641" y="23968"/>
                    <a:pt x="7414" y="23946"/>
                    <a:pt x="7391" y="23855"/>
                  </a:cubicBezTo>
                  <a:cubicBezTo>
                    <a:pt x="7391" y="23582"/>
                    <a:pt x="7641" y="23718"/>
                    <a:pt x="7687" y="23423"/>
                  </a:cubicBezTo>
                  <a:cubicBezTo>
                    <a:pt x="7982" y="23696"/>
                    <a:pt x="8164" y="23400"/>
                    <a:pt x="8232" y="23878"/>
                  </a:cubicBezTo>
                  <a:cubicBezTo>
                    <a:pt x="7937" y="23946"/>
                    <a:pt x="7960" y="23673"/>
                    <a:pt x="7687" y="23764"/>
                  </a:cubicBezTo>
                  <a:cubicBezTo>
                    <a:pt x="7618" y="24037"/>
                    <a:pt x="7982" y="24378"/>
                    <a:pt x="8119" y="24082"/>
                  </a:cubicBezTo>
                  <a:cubicBezTo>
                    <a:pt x="8232" y="24105"/>
                    <a:pt x="8187" y="24196"/>
                    <a:pt x="8119" y="24196"/>
                  </a:cubicBezTo>
                  <a:lnTo>
                    <a:pt x="8119" y="24423"/>
                  </a:lnTo>
                  <a:cubicBezTo>
                    <a:pt x="7846" y="24491"/>
                    <a:pt x="7960" y="24105"/>
                    <a:pt x="7664" y="24196"/>
                  </a:cubicBezTo>
                  <a:cubicBezTo>
                    <a:pt x="7755" y="24673"/>
                    <a:pt x="7914" y="24764"/>
                    <a:pt x="7755" y="25174"/>
                  </a:cubicBezTo>
                  <a:cubicBezTo>
                    <a:pt x="7482" y="25174"/>
                    <a:pt x="7414" y="24924"/>
                    <a:pt x="7300" y="24719"/>
                  </a:cubicBezTo>
                  <a:cubicBezTo>
                    <a:pt x="7300" y="24378"/>
                    <a:pt x="7527" y="24446"/>
                    <a:pt x="7573" y="24196"/>
                  </a:cubicBezTo>
                  <a:close/>
                  <a:moveTo>
                    <a:pt x="6004" y="31814"/>
                  </a:moveTo>
                  <a:cubicBezTo>
                    <a:pt x="5776" y="32155"/>
                    <a:pt x="6049" y="31018"/>
                    <a:pt x="5822" y="31041"/>
                  </a:cubicBezTo>
                  <a:cubicBezTo>
                    <a:pt x="5981" y="30722"/>
                    <a:pt x="5731" y="30563"/>
                    <a:pt x="5936" y="30267"/>
                  </a:cubicBezTo>
                  <a:cubicBezTo>
                    <a:pt x="5981" y="30677"/>
                    <a:pt x="6277" y="31245"/>
                    <a:pt x="6186" y="31473"/>
                  </a:cubicBezTo>
                  <a:cubicBezTo>
                    <a:pt x="6004" y="31109"/>
                    <a:pt x="5981" y="31382"/>
                    <a:pt x="6004" y="31814"/>
                  </a:cubicBezTo>
                  <a:close/>
                  <a:moveTo>
                    <a:pt x="6913" y="32041"/>
                  </a:moveTo>
                  <a:cubicBezTo>
                    <a:pt x="6777" y="31836"/>
                    <a:pt x="6413" y="31905"/>
                    <a:pt x="6459" y="31495"/>
                  </a:cubicBezTo>
                  <a:cubicBezTo>
                    <a:pt x="6595" y="31814"/>
                    <a:pt x="6936" y="31223"/>
                    <a:pt x="6913" y="31723"/>
                  </a:cubicBezTo>
                  <a:cubicBezTo>
                    <a:pt x="7095" y="31655"/>
                    <a:pt x="6959" y="31154"/>
                    <a:pt x="7277" y="31291"/>
                  </a:cubicBezTo>
                  <a:cubicBezTo>
                    <a:pt x="7004" y="31700"/>
                    <a:pt x="7277" y="32223"/>
                    <a:pt x="7073" y="32814"/>
                  </a:cubicBezTo>
                  <a:cubicBezTo>
                    <a:pt x="6845" y="32519"/>
                    <a:pt x="7004" y="32996"/>
                    <a:pt x="6709" y="32905"/>
                  </a:cubicBezTo>
                  <a:cubicBezTo>
                    <a:pt x="6618" y="32405"/>
                    <a:pt x="6982" y="32496"/>
                    <a:pt x="6913" y="32041"/>
                  </a:cubicBezTo>
                  <a:close/>
                  <a:moveTo>
                    <a:pt x="6800" y="21012"/>
                  </a:moveTo>
                  <a:cubicBezTo>
                    <a:pt x="6709" y="21058"/>
                    <a:pt x="6641" y="21126"/>
                    <a:pt x="6618" y="20990"/>
                  </a:cubicBezTo>
                  <a:cubicBezTo>
                    <a:pt x="6550" y="20535"/>
                    <a:pt x="6686" y="19489"/>
                    <a:pt x="6663" y="18693"/>
                  </a:cubicBezTo>
                  <a:cubicBezTo>
                    <a:pt x="6595" y="18306"/>
                    <a:pt x="6823" y="18306"/>
                    <a:pt x="6754" y="18716"/>
                  </a:cubicBezTo>
                  <a:cubicBezTo>
                    <a:pt x="6823" y="19489"/>
                    <a:pt x="6936" y="20285"/>
                    <a:pt x="6800" y="21012"/>
                  </a:cubicBezTo>
                  <a:close/>
                  <a:moveTo>
                    <a:pt x="8096" y="32723"/>
                  </a:moveTo>
                  <a:cubicBezTo>
                    <a:pt x="8005" y="32723"/>
                    <a:pt x="8028" y="32587"/>
                    <a:pt x="8005" y="32496"/>
                  </a:cubicBezTo>
                  <a:cubicBezTo>
                    <a:pt x="7846" y="32496"/>
                    <a:pt x="7755" y="32587"/>
                    <a:pt x="7732" y="32723"/>
                  </a:cubicBezTo>
                  <a:cubicBezTo>
                    <a:pt x="7596" y="32723"/>
                    <a:pt x="7618" y="32087"/>
                    <a:pt x="7459" y="32496"/>
                  </a:cubicBezTo>
                  <a:cubicBezTo>
                    <a:pt x="7118" y="32428"/>
                    <a:pt x="7527" y="32109"/>
                    <a:pt x="7550" y="32064"/>
                  </a:cubicBezTo>
                  <a:cubicBezTo>
                    <a:pt x="7596" y="31927"/>
                    <a:pt x="7505" y="31746"/>
                    <a:pt x="7550" y="31632"/>
                  </a:cubicBezTo>
                  <a:cubicBezTo>
                    <a:pt x="7573" y="31564"/>
                    <a:pt x="7732" y="31564"/>
                    <a:pt x="7732" y="31518"/>
                  </a:cubicBezTo>
                  <a:cubicBezTo>
                    <a:pt x="7800" y="31359"/>
                    <a:pt x="7687" y="31132"/>
                    <a:pt x="7937" y="31200"/>
                  </a:cubicBezTo>
                  <a:cubicBezTo>
                    <a:pt x="7960" y="30995"/>
                    <a:pt x="7846" y="30654"/>
                    <a:pt x="8119" y="30768"/>
                  </a:cubicBezTo>
                  <a:cubicBezTo>
                    <a:pt x="7982" y="31041"/>
                    <a:pt x="8028" y="31427"/>
                    <a:pt x="7914" y="31746"/>
                  </a:cubicBezTo>
                  <a:cubicBezTo>
                    <a:pt x="7869" y="31927"/>
                    <a:pt x="7346" y="32109"/>
                    <a:pt x="7732" y="32382"/>
                  </a:cubicBezTo>
                  <a:cubicBezTo>
                    <a:pt x="7914" y="32200"/>
                    <a:pt x="7800" y="31677"/>
                    <a:pt x="8187" y="31746"/>
                  </a:cubicBezTo>
                  <a:cubicBezTo>
                    <a:pt x="8255" y="32291"/>
                    <a:pt x="7869" y="32269"/>
                    <a:pt x="8096" y="32723"/>
                  </a:cubicBezTo>
                  <a:close/>
                  <a:moveTo>
                    <a:pt x="8551" y="32519"/>
                  </a:moveTo>
                  <a:cubicBezTo>
                    <a:pt x="8187" y="32382"/>
                    <a:pt x="8596" y="31996"/>
                    <a:pt x="8483" y="31541"/>
                  </a:cubicBezTo>
                  <a:cubicBezTo>
                    <a:pt x="8073" y="31746"/>
                    <a:pt x="8551" y="30790"/>
                    <a:pt x="8301" y="30427"/>
                  </a:cubicBezTo>
                  <a:cubicBezTo>
                    <a:pt x="8710" y="30358"/>
                    <a:pt x="8528" y="31018"/>
                    <a:pt x="8574" y="31313"/>
                  </a:cubicBezTo>
                  <a:cubicBezTo>
                    <a:pt x="8619" y="31768"/>
                    <a:pt x="8755" y="32246"/>
                    <a:pt x="8551" y="32519"/>
                  </a:cubicBezTo>
                  <a:close/>
                  <a:moveTo>
                    <a:pt x="8346" y="33610"/>
                  </a:moveTo>
                  <a:cubicBezTo>
                    <a:pt x="8392" y="33406"/>
                    <a:pt x="8619" y="33406"/>
                    <a:pt x="8551" y="33064"/>
                  </a:cubicBezTo>
                  <a:cubicBezTo>
                    <a:pt x="8483" y="32951"/>
                    <a:pt x="8323" y="32951"/>
                    <a:pt x="8369" y="32723"/>
                  </a:cubicBezTo>
                  <a:cubicBezTo>
                    <a:pt x="8505" y="32746"/>
                    <a:pt x="8619" y="32746"/>
                    <a:pt x="8642" y="32632"/>
                  </a:cubicBezTo>
                  <a:cubicBezTo>
                    <a:pt x="8733" y="32905"/>
                    <a:pt x="8824" y="33587"/>
                    <a:pt x="8346" y="33610"/>
                  </a:cubicBezTo>
                  <a:close/>
                  <a:moveTo>
                    <a:pt x="7164" y="33678"/>
                  </a:moveTo>
                  <a:lnTo>
                    <a:pt x="7164" y="33360"/>
                  </a:lnTo>
                  <a:cubicBezTo>
                    <a:pt x="7391" y="33428"/>
                    <a:pt x="7641" y="33474"/>
                    <a:pt x="7618" y="33815"/>
                  </a:cubicBezTo>
                  <a:cubicBezTo>
                    <a:pt x="7346" y="33883"/>
                    <a:pt x="7391" y="33656"/>
                    <a:pt x="7164" y="33678"/>
                  </a:cubicBezTo>
                  <a:close/>
                  <a:moveTo>
                    <a:pt x="6845" y="23946"/>
                  </a:moveTo>
                  <a:cubicBezTo>
                    <a:pt x="6663" y="24014"/>
                    <a:pt x="6572" y="23445"/>
                    <a:pt x="6754" y="23400"/>
                  </a:cubicBezTo>
                  <a:cubicBezTo>
                    <a:pt x="6663" y="23150"/>
                    <a:pt x="6436" y="22991"/>
                    <a:pt x="6504" y="22536"/>
                  </a:cubicBezTo>
                  <a:cubicBezTo>
                    <a:pt x="6641" y="23082"/>
                    <a:pt x="6891" y="22718"/>
                    <a:pt x="6959" y="22308"/>
                  </a:cubicBezTo>
                  <a:cubicBezTo>
                    <a:pt x="7437" y="22809"/>
                    <a:pt x="6800" y="23241"/>
                    <a:pt x="7027" y="23855"/>
                  </a:cubicBezTo>
                  <a:cubicBezTo>
                    <a:pt x="6936" y="23832"/>
                    <a:pt x="6868" y="23878"/>
                    <a:pt x="6845" y="23946"/>
                  </a:cubicBezTo>
                  <a:close/>
                  <a:moveTo>
                    <a:pt x="6595" y="22422"/>
                  </a:moveTo>
                  <a:cubicBezTo>
                    <a:pt x="6459" y="22263"/>
                    <a:pt x="6686" y="22218"/>
                    <a:pt x="6686" y="21990"/>
                  </a:cubicBezTo>
                  <a:cubicBezTo>
                    <a:pt x="6709" y="21785"/>
                    <a:pt x="6595" y="21649"/>
                    <a:pt x="6618" y="21535"/>
                  </a:cubicBezTo>
                  <a:cubicBezTo>
                    <a:pt x="6663" y="21240"/>
                    <a:pt x="6891" y="21081"/>
                    <a:pt x="6891" y="20785"/>
                  </a:cubicBezTo>
                  <a:cubicBezTo>
                    <a:pt x="7391" y="21081"/>
                    <a:pt x="6663" y="21558"/>
                    <a:pt x="6959" y="21990"/>
                  </a:cubicBezTo>
                  <a:cubicBezTo>
                    <a:pt x="6800" y="22081"/>
                    <a:pt x="6686" y="22218"/>
                    <a:pt x="6595" y="22422"/>
                  </a:cubicBezTo>
                  <a:close/>
                  <a:moveTo>
                    <a:pt x="8437" y="28471"/>
                  </a:moveTo>
                  <a:cubicBezTo>
                    <a:pt x="8642" y="28812"/>
                    <a:pt x="8437" y="29608"/>
                    <a:pt x="8505" y="30108"/>
                  </a:cubicBezTo>
                  <a:cubicBezTo>
                    <a:pt x="8346" y="29972"/>
                    <a:pt x="8187" y="29813"/>
                    <a:pt x="7869" y="29881"/>
                  </a:cubicBezTo>
                  <a:cubicBezTo>
                    <a:pt x="7778" y="29517"/>
                    <a:pt x="8141" y="29722"/>
                    <a:pt x="8323" y="29676"/>
                  </a:cubicBezTo>
                  <a:cubicBezTo>
                    <a:pt x="8414" y="29381"/>
                    <a:pt x="8141" y="29540"/>
                    <a:pt x="8050" y="29449"/>
                  </a:cubicBezTo>
                  <a:cubicBezTo>
                    <a:pt x="7982" y="29381"/>
                    <a:pt x="7960" y="29199"/>
                    <a:pt x="8050" y="29221"/>
                  </a:cubicBezTo>
                  <a:cubicBezTo>
                    <a:pt x="7914" y="29176"/>
                    <a:pt x="7800" y="29199"/>
                    <a:pt x="7687" y="29335"/>
                  </a:cubicBezTo>
                  <a:cubicBezTo>
                    <a:pt x="7618" y="29403"/>
                    <a:pt x="7755" y="29472"/>
                    <a:pt x="7778" y="29449"/>
                  </a:cubicBezTo>
                  <a:cubicBezTo>
                    <a:pt x="7732" y="29540"/>
                    <a:pt x="7346" y="29881"/>
                    <a:pt x="7482" y="30086"/>
                  </a:cubicBezTo>
                  <a:cubicBezTo>
                    <a:pt x="7277" y="29972"/>
                    <a:pt x="7255" y="29517"/>
                    <a:pt x="7505" y="29426"/>
                  </a:cubicBezTo>
                  <a:cubicBezTo>
                    <a:pt x="7527" y="28858"/>
                    <a:pt x="7232" y="28880"/>
                    <a:pt x="7414" y="28335"/>
                  </a:cubicBezTo>
                  <a:cubicBezTo>
                    <a:pt x="7664" y="28357"/>
                    <a:pt x="7596" y="28698"/>
                    <a:pt x="7596" y="28994"/>
                  </a:cubicBezTo>
                  <a:lnTo>
                    <a:pt x="7869" y="28994"/>
                  </a:lnTo>
                  <a:cubicBezTo>
                    <a:pt x="7869" y="28585"/>
                    <a:pt x="7573" y="28562"/>
                    <a:pt x="7800" y="28130"/>
                  </a:cubicBezTo>
                  <a:cubicBezTo>
                    <a:pt x="7778" y="27993"/>
                    <a:pt x="7618" y="28039"/>
                    <a:pt x="7527" y="28016"/>
                  </a:cubicBezTo>
                  <a:cubicBezTo>
                    <a:pt x="7459" y="27721"/>
                    <a:pt x="7709" y="27789"/>
                    <a:pt x="7709" y="27584"/>
                  </a:cubicBezTo>
                  <a:cubicBezTo>
                    <a:pt x="7732" y="27266"/>
                    <a:pt x="7414" y="27357"/>
                    <a:pt x="7527" y="26925"/>
                  </a:cubicBezTo>
                  <a:cubicBezTo>
                    <a:pt x="7846" y="26925"/>
                    <a:pt x="7891" y="27243"/>
                    <a:pt x="7891" y="27584"/>
                  </a:cubicBezTo>
                  <a:cubicBezTo>
                    <a:pt x="8073" y="27971"/>
                    <a:pt x="8232" y="27925"/>
                    <a:pt x="8528" y="28039"/>
                  </a:cubicBezTo>
                  <a:cubicBezTo>
                    <a:pt x="8664" y="28448"/>
                    <a:pt x="8119" y="28039"/>
                    <a:pt x="8255" y="28471"/>
                  </a:cubicBezTo>
                  <a:cubicBezTo>
                    <a:pt x="8255" y="28607"/>
                    <a:pt x="8437" y="28585"/>
                    <a:pt x="8437" y="28471"/>
                  </a:cubicBezTo>
                  <a:close/>
                  <a:moveTo>
                    <a:pt x="7209" y="30086"/>
                  </a:moveTo>
                  <a:cubicBezTo>
                    <a:pt x="7255" y="30358"/>
                    <a:pt x="7437" y="30768"/>
                    <a:pt x="7027" y="30745"/>
                  </a:cubicBezTo>
                  <a:cubicBezTo>
                    <a:pt x="7073" y="30518"/>
                    <a:pt x="7277" y="30540"/>
                    <a:pt x="7209" y="30199"/>
                  </a:cubicBezTo>
                  <a:cubicBezTo>
                    <a:pt x="6891" y="30108"/>
                    <a:pt x="7095" y="30631"/>
                    <a:pt x="6754" y="30518"/>
                  </a:cubicBezTo>
                  <a:cubicBezTo>
                    <a:pt x="6800" y="30222"/>
                    <a:pt x="7118" y="29472"/>
                    <a:pt x="6754" y="29631"/>
                  </a:cubicBezTo>
                  <a:cubicBezTo>
                    <a:pt x="6527" y="29472"/>
                    <a:pt x="6800" y="29039"/>
                    <a:pt x="7050" y="29085"/>
                  </a:cubicBezTo>
                  <a:cubicBezTo>
                    <a:pt x="7073" y="29221"/>
                    <a:pt x="7004" y="29403"/>
                    <a:pt x="7050" y="29540"/>
                  </a:cubicBezTo>
                  <a:cubicBezTo>
                    <a:pt x="7073" y="29608"/>
                    <a:pt x="7209" y="29631"/>
                    <a:pt x="7209" y="29653"/>
                  </a:cubicBezTo>
                  <a:cubicBezTo>
                    <a:pt x="7255" y="29767"/>
                    <a:pt x="7186" y="29949"/>
                    <a:pt x="7209" y="30086"/>
                  </a:cubicBezTo>
                  <a:close/>
                  <a:moveTo>
                    <a:pt x="7618" y="21012"/>
                  </a:moveTo>
                  <a:cubicBezTo>
                    <a:pt x="8005" y="20876"/>
                    <a:pt x="8232" y="22013"/>
                    <a:pt x="7709" y="21899"/>
                  </a:cubicBezTo>
                  <a:cubicBezTo>
                    <a:pt x="7709" y="21672"/>
                    <a:pt x="7960" y="21763"/>
                    <a:pt x="7891" y="21467"/>
                  </a:cubicBezTo>
                  <a:cubicBezTo>
                    <a:pt x="7869" y="21194"/>
                    <a:pt x="7641" y="21581"/>
                    <a:pt x="7618" y="21672"/>
                  </a:cubicBezTo>
                  <a:cubicBezTo>
                    <a:pt x="7573" y="22149"/>
                    <a:pt x="8119" y="21945"/>
                    <a:pt x="8073" y="22445"/>
                  </a:cubicBezTo>
                  <a:cubicBezTo>
                    <a:pt x="7755" y="22377"/>
                    <a:pt x="7414" y="21967"/>
                    <a:pt x="7437" y="21558"/>
                  </a:cubicBezTo>
                  <a:cubicBezTo>
                    <a:pt x="7437" y="21285"/>
                    <a:pt x="7618" y="21308"/>
                    <a:pt x="7618" y="21012"/>
                  </a:cubicBezTo>
                  <a:close/>
                  <a:moveTo>
                    <a:pt x="4753" y="71677"/>
                  </a:moveTo>
                  <a:cubicBezTo>
                    <a:pt x="4503" y="71518"/>
                    <a:pt x="4594" y="71199"/>
                    <a:pt x="4753" y="71017"/>
                  </a:cubicBezTo>
                  <a:cubicBezTo>
                    <a:pt x="4753" y="70904"/>
                    <a:pt x="4662" y="70926"/>
                    <a:pt x="4571" y="70904"/>
                  </a:cubicBezTo>
                  <a:cubicBezTo>
                    <a:pt x="4776" y="70654"/>
                    <a:pt x="4503" y="70381"/>
                    <a:pt x="4503" y="70130"/>
                  </a:cubicBezTo>
                  <a:cubicBezTo>
                    <a:pt x="4503" y="70017"/>
                    <a:pt x="4412" y="69653"/>
                    <a:pt x="4685" y="69698"/>
                  </a:cubicBezTo>
                  <a:cubicBezTo>
                    <a:pt x="4571" y="70176"/>
                    <a:pt x="4935" y="70426"/>
                    <a:pt x="4958" y="70699"/>
                  </a:cubicBezTo>
                  <a:cubicBezTo>
                    <a:pt x="4958" y="71040"/>
                    <a:pt x="4708" y="71222"/>
                    <a:pt x="4753" y="71677"/>
                  </a:cubicBezTo>
                  <a:close/>
                  <a:moveTo>
                    <a:pt x="46003" y="80272"/>
                  </a:moveTo>
                  <a:cubicBezTo>
                    <a:pt x="45753" y="80705"/>
                    <a:pt x="46436" y="80318"/>
                    <a:pt x="46117" y="80773"/>
                  </a:cubicBezTo>
                  <a:cubicBezTo>
                    <a:pt x="46254" y="80750"/>
                    <a:pt x="46345" y="80591"/>
                    <a:pt x="46481" y="80705"/>
                  </a:cubicBezTo>
                  <a:cubicBezTo>
                    <a:pt x="46436" y="80932"/>
                    <a:pt x="46231" y="81000"/>
                    <a:pt x="46094" y="81159"/>
                  </a:cubicBezTo>
                  <a:cubicBezTo>
                    <a:pt x="45958" y="81319"/>
                    <a:pt x="45822" y="81819"/>
                    <a:pt x="45617" y="81569"/>
                  </a:cubicBezTo>
                  <a:cubicBezTo>
                    <a:pt x="45753" y="81319"/>
                    <a:pt x="45867" y="81182"/>
                    <a:pt x="46003" y="81114"/>
                  </a:cubicBezTo>
                  <a:cubicBezTo>
                    <a:pt x="46163" y="80909"/>
                    <a:pt x="45753" y="80932"/>
                    <a:pt x="45776" y="80977"/>
                  </a:cubicBezTo>
                  <a:cubicBezTo>
                    <a:pt x="45662" y="80796"/>
                    <a:pt x="46049" y="80523"/>
                    <a:pt x="45662" y="80477"/>
                  </a:cubicBezTo>
                  <a:cubicBezTo>
                    <a:pt x="46140" y="80136"/>
                    <a:pt x="45844" y="79818"/>
                    <a:pt x="46208" y="79590"/>
                  </a:cubicBezTo>
                  <a:cubicBezTo>
                    <a:pt x="46231" y="79681"/>
                    <a:pt x="46276" y="79772"/>
                    <a:pt x="46367" y="79818"/>
                  </a:cubicBezTo>
                  <a:cubicBezTo>
                    <a:pt x="46254" y="79954"/>
                    <a:pt x="46163" y="80386"/>
                    <a:pt x="46003" y="80272"/>
                  </a:cubicBezTo>
                  <a:close/>
                  <a:moveTo>
                    <a:pt x="7527" y="107288"/>
                  </a:moveTo>
                  <a:cubicBezTo>
                    <a:pt x="6709" y="107879"/>
                    <a:pt x="5845" y="107811"/>
                    <a:pt x="4594" y="107924"/>
                  </a:cubicBezTo>
                  <a:cubicBezTo>
                    <a:pt x="4981" y="107583"/>
                    <a:pt x="5481" y="107765"/>
                    <a:pt x="6049" y="107651"/>
                  </a:cubicBezTo>
                  <a:cubicBezTo>
                    <a:pt x="6618" y="107560"/>
                    <a:pt x="7073" y="107310"/>
                    <a:pt x="7527" y="107288"/>
                  </a:cubicBezTo>
                  <a:close/>
                  <a:moveTo>
                    <a:pt x="5140" y="69607"/>
                  </a:moveTo>
                  <a:cubicBezTo>
                    <a:pt x="4912" y="69517"/>
                    <a:pt x="4958" y="69107"/>
                    <a:pt x="4708" y="69062"/>
                  </a:cubicBezTo>
                  <a:cubicBezTo>
                    <a:pt x="4753" y="68289"/>
                    <a:pt x="4640" y="67356"/>
                    <a:pt x="4821" y="66765"/>
                  </a:cubicBezTo>
                  <a:cubicBezTo>
                    <a:pt x="5049" y="67424"/>
                    <a:pt x="4776" y="68198"/>
                    <a:pt x="4890" y="68834"/>
                  </a:cubicBezTo>
                  <a:cubicBezTo>
                    <a:pt x="4958" y="69175"/>
                    <a:pt x="5140" y="69266"/>
                    <a:pt x="5140" y="69607"/>
                  </a:cubicBezTo>
                  <a:close/>
                  <a:moveTo>
                    <a:pt x="41433" y="87981"/>
                  </a:moveTo>
                  <a:lnTo>
                    <a:pt x="41660" y="87708"/>
                  </a:lnTo>
                  <a:lnTo>
                    <a:pt x="41933" y="87959"/>
                  </a:lnTo>
                  <a:lnTo>
                    <a:pt x="41706" y="88231"/>
                  </a:lnTo>
                  <a:cubicBezTo>
                    <a:pt x="41683" y="87959"/>
                    <a:pt x="41615" y="88163"/>
                    <a:pt x="41433" y="87981"/>
                  </a:cubicBezTo>
                  <a:close/>
                  <a:moveTo>
                    <a:pt x="5867" y="63945"/>
                  </a:moveTo>
                  <a:lnTo>
                    <a:pt x="5890" y="63399"/>
                  </a:lnTo>
                  <a:cubicBezTo>
                    <a:pt x="6163" y="63240"/>
                    <a:pt x="6163" y="64104"/>
                    <a:pt x="5867" y="63945"/>
                  </a:cubicBezTo>
                  <a:close/>
                  <a:moveTo>
                    <a:pt x="5253" y="63058"/>
                  </a:moveTo>
                  <a:cubicBezTo>
                    <a:pt x="5185" y="62626"/>
                    <a:pt x="5686" y="62081"/>
                    <a:pt x="5708" y="62740"/>
                  </a:cubicBezTo>
                  <a:cubicBezTo>
                    <a:pt x="5413" y="62353"/>
                    <a:pt x="5572" y="63127"/>
                    <a:pt x="5253" y="63058"/>
                  </a:cubicBezTo>
                  <a:close/>
                  <a:moveTo>
                    <a:pt x="41774" y="85844"/>
                  </a:moveTo>
                  <a:cubicBezTo>
                    <a:pt x="41501" y="86208"/>
                    <a:pt x="41205" y="85957"/>
                    <a:pt x="40910" y="86480"/>
                  </a:cubicBezTo>
                  <a:cubicBezTo>
                    <a:pt x="40887" y="86026"/>
                    <a:pt x="41092" y="85798"/>
                    <a:pt x="41501" y="85753"/>
                  </a:cubicBezTo>
                  <a:cubicBezTo>
                    <a:pt x="41455" y="85434"/>
                    <a:pt x="41637" y="84911"/>
                    <a:pt x="42069" y="84889"/>
                  </a:cubicBezTo>
                  <a:cubicBezTo>
                    <a:pt x="42411" y="84798"/>
                    <a:pt x="41819" y="85071"/>
                    <a:pt x="41706" y="85321"/>
                  </a:cubicBezTo>
                  <a:cubicBezTo>
                    <a:pt x="41592" y="85525"/>
                    <a:pt x="41751" y="85662"/>
                    <a:pt x="41774" y="85844"/>
                  </a:cubicBezTo>
                  <a:close/>
                  <a:moveTo>
                    <a:pt x="5754" y="66447"/>
                  </a:moveTo>
                  <a:cubicBezTo>
                    <a:pt x="5708" y="66651"/>
                    <a:pt x="5481" y="66651"/>
                    <a:pt x="5549" y="66992"/>
                  </a:cubicBezTo>
                  <a:cubicBezTo>
                    <a:pt x="5822" y="67129"/>
                    <a:pt x="5958" y="66538"/>
                    <a:pt x="5754" y="66447"/>
                  </a:cubicBezTo>
                  <a:close/>
                  <a:moveTo>
                    <a:pt x="5481" y="66219"/>
                  </a:moveTo>
                  <a:cubicBezTo>
                    <a:pt x="5549" y="66310"/>
                    <a:pt x="5731" y="66401"/>
                    <a:pt x="5754" y="66242"/>
                  </a:cubicBezTo>
                  <a:cubicBezTo>
                    <a:pt x="5799" y="66015"/>
                    <a:pt x="5572" y="65969"/>
                    <a:pt x="5572" y="66128"/>
                  </a:cubicBezTo>
                  <a:cubicBezTo>
                    <a:pt x="5299" y="65901"/>
                    <a:pt x="5686" y="65605"/>
                    <a:pt x="5572" y="65241"/>
                  </a:cubicBezTo>
                  <a:lnTo>
                    <a:pt x="5776" y="65241"/>
                  </a:lnTo>
                  <a:cubicBezTo>
                    <a:pt x="5822" y="66083"/>
                    <a:pt x="6118" y="66879"/>
                    <a:pt x="6095" y="67561"/>
                  </a:cubicBezTo>
                  <a:cubicBezTo>
                    <a:pt x="6095" y="67925"/>
                    <a:pt x="5822" y="67970"/>
                    <a:pt x="6004" y="68425"/>
                  </a:cubicBezTo>
                  <a:cubicBezTo>
                    <a:pt x="5867" y="68561"/>
                    <a:pt x="5845" y="68470"/>
                    <a:pt x="5708" y="68425"/>
                  </a:cubicBezTo>
                  <a:cubicBezTo>
                    <a:pt x="5458" y="68516"/>
                    <a:pt x="5504" y="68971"/>
                    <a:pt x="5435" y="69289"/>
                  </a:cubicBezTo>
                  <a:cubicBezTo>
                    <a:pt x="5072" y="69380"/>
                    <a:pt x="5549" y="68380"/>
                    <a:pt x="5253" y="68630"/>
                  </a:cubicBezTo>
                  <a:cubicBezTo>
                    <a:pt x="4981" y="68402"/>
                    <a:pt x="5526" y="68311"/>
                    <a:pt x="5640" y="68198"/>
                  </a:cubicBezTo>
                  <a:cubicBezTo>
                    <a:pt x="5481" y="67925"/>
                    <a:pt x="5799" y="67925"/>
                    <a:pt x="5822" y="67879"/>
                  </a:cubicBezTo>
                  <a:cubicBezTo>
                    <a:pt x="5867" y="67766"/>
                    <a:pt x="5776" y="67538"/>
                    <a:pt x="5822" y="67447"/>
                  </a:cubicBezTo>
                  <a:cubicBezTo>
                    <a:pt x="5845" y="67379"/>
                    <a:pt x="6095" y="67424"/>
                    <a:pt x="6004" y="67220"/>
                  </a:cubicBezTo>
                  <a:cubicBezTo>
                    <a:pt x="5981" y="67106"/>
                    <a:pt x="5913" y="67174"/>
                    <a:pt x="5822" y="67220"/>
                  </a:cubicBezTo>
                  <a:cubicBezTo>
                    <a:pt x="5595" y="67356"/>
                    <a:pt x="5822" y="67447"/>
                    <a:pt x="5640" y="67766"/>
                  </a:cubicBezTo>
                  <a:cubicBezTo>
                    <a:pt x="5617" y="67788"/>
                    <a:pt x="5481" y="67606"/>
                    <a:pt x="5458" y="67652"/>
                  </a:cubicBezTo>
                  <a:cubicBezTo>
                    <a:pt x="5367" y="67834"/>
                    <a:pt x="5595" y="68289"/>
                    <a:pt x="5253" y="68198"/>
                  </a:cubicBezTo>
                  <a:cubicBezTo>
                    <a:pt x="5299" y="67311"/>
                    <a:pt x="5413" y="66856"/>
                    <a:pt x="5481" y="66219"/>
                  </a:cubicBezTo>
                  <a:close/>
                  <a:moveTo>
                    <a:pt x="5776" y="65241"/>
                  </a:moveTo>
                  <a:cubicBezTo>
                    <a:pt x="5367" y="65105"/>
                    <a:pt x="5663" y="64650"/>
                    <a:pt x="5504" y="64377"/>
                  </a:cubicBezTo>
                  <a:cubicBezTo>
                    <a:pt x="5413" y="64195"/>
                    <a:pt x="5435" y="64264"/>
                    <a:pt x="5504" y="63922"/>
                  </a:cubicBezTo>
                  <a:cubicBezTo>
                    <a:pt x="6186" y="63741"/>
                    <a:pt x="5754" y="65150"/>
                    <a:pt x="5776" y="65241"/>
                  </a:cubicBezTo>
                  <a:close/>
                  <a:moveTo>
                    <a:pt x="6913" y="68766"/>
                  </a:moveTo>
                  <a:cubicBezTo>
                    <a:pt x="7209" y="68880"/>
                    <a:pt x="7050" y="68425"/>
                    <a:pt x="7095" y="68220"/>
                  </a:cubicBezTo>
                  <a:cubicBezTo>
                    <a:pt x="7255" y="68311"/>
                    <a:pt x="7368" y="68743"/>
                    <a:pt x="7095" y="68766"/>
                  </a:cubicBezTo>
                  <a:cubicBezTo>
                    <a:pt x="7095" y="68971"/>
                    <a:pt x="7391" y="68857"/>
                    <a:pt x="7459" y="68993"/>
                  </a:cubicBezTo>
                  <a:cubicBezTo>
                    <a:pt x="7277" y="69266"/>
                    <a:pt x="7459" y="69630"/>
                    <a:pt x="7346" y="69880"/>
                  </a:cubicBezTo>
                  <a:cubicBezTo>
                    <a:pt x="7323" y="69926"/>
                    <a:pt x="7095" y="69835"/>
                    <a:pt x="7073" y="69858"/>
                  </a:cubicBezTo>
                  <a:cubicBezTo>
                    <a:pt x="7004" y="69949"/>
                    <a:pt x="7118" y="70631"/>
                    <a:pt x="6891" y="70312"/>
                  </a:cubicBezTo>
                  <a:cubicBezTo>
                    <a:pt x="6800" y="69858"/>
                    <a:pt x="7027" y="69812"/>
                    <a:pt x="7164" y="69653"/>
                  </a:cubicBezTo>
                  <a:cubicBezTo>
                    <a:pt x="7164" y="69380"/>
                    <a:pt x="7118" y="69130"/>
                    <a:pt x="6982" y="68993"/>
                  </a:cubicBezTo>
                  <a:cubicBezTo>
                    <a:pt x="6595" y="69130"/>
                    <a:pt x="6982" y="69357"/>
                    <a:pt x="6982" y="69653"/>
                  </a:cubicBezTo>
                  <a:cubicBezTo>
                    <a:pt x="6527" y="69994"/>
                    <a:pt x="6936" y="71631"/>
                    <a:pt x="6663" y="72382"/>
                  </a:cubicBezTo>
                  <a:cubicBezTo>
                    <a:pt x="6572" y="70790"/>
                    <a:pt x="6641" y="68743"/>
                    <a:pt x="6754" y="67243"/>
                  </a:cubicBezTo>
                  <a:cubicBezTo>
                    <a:pt x="7004" y="67493"/>
                    <a:pt x="6641" y="68516"/>
                    <a:pt x="6913" y="68766"/>
                  </a:cubicBezTo>
                  <a:close/>
                  <a:moveTo>
                    <a:pt x="41251" y="87367"/>
                  </a:moveTo>
                  <a:cubicBezTo>
                    <a:pt x="40864" y="87208"/>
                    <a:pt x="41569" y="86390"/>
                    <a:pt x="41774" y="86731"/>
                  </a:cubicBezTo>
                  <a:cubicBezTo>
                    <a:pt x="41501" y="86935"/>
                    <a:pt x="41387" y="87049"/>
                    <a:pt x="41251" y="87367"/>
                  </a:cubicBezTo>
                  <a:close/>
                  <a:moveTo>
                    <a:pt x="42638" y="85343"/>
                  </a:moveTo>
                  <a:cubicBezTo>
                    <a:pt x="42411" y="85571"/>
                    <a:pt x="42411" y="85162"/>
                    <a:pt x="42638" y="85048"/>
                  </a:cubicBezTo>
                  <a:cubicBezTo>
                    <a:pt x="42411" y="84980"/>
                    <a:pt x="42160" y="85685"/>
                    <a:pt x="41933" y="85662"/>
                  </a:cubicBezTo>
                  <a:cubicBezTo>
                    <a:pt x="41933" y="85321"/>
                    <a:pt x="42206" y="85366"/>
                    <a:pt x="42365" y="84957"/>
                  </a:cubicBezTo>
                  <a:cubicBezTo>
                    <a:pt x="42547" y="85071"/>
                    <a:pt x="42729" y="84752"/>
                    <a:pt x="42934" y="84957"/>
                  </a:cubicBezTo>
                  <a:cubicBezTo>
                    <a:pt x="42865" y="85184"/>
                    <a:pt x="42479" y="85116"/>
                    <a:pt x="42638" y="85343"/>
                  </a:cubicBezTo>
                  <a:close/>
                  <a:moveTo>
                    <a:pt x="44207" y="84752"/>
                  </a:moveTo>
                  <a:cubicBezTo>
                    <a:pt x="44093" y="84980"/>
                    <a:pt x="43980" y="84980"/>
                    <a:pt x="43866" y="85093"/>
                  </a:cubicBezTo>
                  <a:cubicBezTo>
                    <a:pt x="43820" y="84866"/>
                    <a:pt x="44184" y="84548"/>
                    <a:pt x="43775" y="84434"/>
                  </a:cubicBezTo>
                  <a:cubicBezTo>
                    <a:pt x="43957" y="84229"/>
                    <a:pt x="44230" y="84639"/>
                    <a:pt x="44207" y="84752"/>
                  </a:cubicBezTo>
                  <a:close/>
                  <a:moveTo>
                    <a:pt x="45094" y="83206"/>
                  </a:moveTo>
                  <a:lnTo>
                    <a:pt x="44957" y="83388"/>
                  </a:lnTo>
                  <a:cubicBezTo>
                    <a:pt x="44821" y="83752"/>
                    <a:pt x="44639" y="83615"/>
                    <a:pt x="44480" y="83774"/>
                  </a:cubicBezTo>
                  <a:cubicBezTo>
                    <a:pt x="43820" y="84570"/>
                    <a:pt x="44571" y="83615"/>
                    <a:pt x="44525" y="83365"/>
                  </a:cubicBezTo>
                  <a:cubicBezTo>
                    <a:pt x="44730" y="83342"/>
                    <a:pt x="44889" y="83024"/>
                    <a:pt x="45094" y="83206"/>
                  </a:cubicBezTo>
                  <a:close/>
                  <a:moveTo>
                    <a:pt x="43570" y="85321"/>
                  </a:moveTo>
                  <a:cubicBezTo>
                    <a:pt x="43889" y="85434"/>
                    <a:pt x="43593" y="85844"/>
                    <a:pt x="43366" y="85889"/>
                  </a:cubicBezTo>
                  <a:cubicBezTo>
                    <a:pt x="43229" y="85753"/>
                    <a:pt x="43388" y="85548"/>
                    <a:pt x="43570" y="85321"/>
                  </a:cubicBezTo>
                  <a:close/>
                  <a:moveTo>
                    <a:pt x="44935" y="81114"/>
                  </a:moveTo>
                  <a:cubicBezTo>
                    <a:pt x="44912" y="81409"/>
                    <a:pt x="44980" y="81409"/>
                    <a:pt x="44707" y="81660"/>
                  </a:cubicBezTo>
                  <a:cubicBezTo>
                    <a:pt x="44594" y="81842"/>
                    <a:pt x="44912" y="81887"/>
                    <a:pt x="44866" y="82046"/>
                  </a:cubicBezTo>
                  <a:lnTo>
                    <a:pt x="44230" y="83024"/>
                  </a:lnTo>
                  <a:cubicBezTo>
                    <a:pt x="43957" y="83274"/>
                    <a:pt x="44230" y="82774"/>
                    <a:pt x="44343" y="82683"/>
                  </a:cubicBezTo>
                  <a:cubicBezTo>
                    <a:pt x="44139" y="82569"/>
                    <a:pt x="43980" y="82910"/>
                    <a:pt x="43775" y="82706"/>
                  </a:cubicBezTo>
                  <a:cubicBezTo>
                    <a:pt x="43661" y="82888"/>
                    <a:pt x="43980" y="82933"/>
                    <a:pt x="43934" y="83092"/>
                  </a:cubicBezTo>
                  <a:cubicBezTo>
                    <a:pt x="43616" y="83706"/>
                    <a:pt x="43229" y="83547"/>
                    <a:pt x="42888" y="83615"/>
                  </a:cubicBezTo>
                  <a:cubicBezTo>
                    <a:pt x="42797" y="83979"/>
                    <a:pt x="42570" y="84275"/>
                    <a:pt x="42274" y="84320"/>
                  </a:cubicBezTo>
                  <a:cubicBezTo>
                    <a:pt x="42411" y="83774"/>
                    <a:pt x="43184" y="83365"/>
                    <a:pt x="43570" y="82979"/>
                  </a:cubicBezTo>
                  <a:cubicBezTo>
                    <a:pt x="43457" y="83001"/>
                    <a:pt x="43343" y="83138"/>
                    <a:pt x="43229" y="83024"/>
                  </a:cubicBezTo>
                  <a:cubicBezTo>
                    <a:pt x="43479" y="82683"/>
                    <a:pt x="43752" y="82274"/>
                    <a:pt x="44048" y="82456"/>
                  </a:cubicBezTo>
                  <a:cubicBezTo>
                    <a:pt x="44571" y="82046"/>
                    <a:pt x="44412" y="81409"/>
                    <a:pt x="44707" y="80955"/>
                  </a:cubicBezTo>
                  <a:cubicBezTo>
                    <a:pt x="44685" y="80977"/>
                    <a:pt x="45003" y="81046"/>
                    <a:pt x="44980" y="80864"/>
                  </a:cubicBezTo>
                  <a:cubicBezTo>
                    <a:pt x="44775" y="80705"/>
                    <a:pt x="44616" y="81091"/>
                    <a:pt x="44389" y="80773"/>
                  </a:cubicBezTo>
                  <a:cubicBezTo>
                    <a:pt x="44753" y="80545"/>
                    <a:pt x="44594" y="80295"/>
                    <a:pt x="44753" y="80045"/>
                  </a:cubicBezTo>
                  <a:cubicBezTo>
                    <a:pt x="44844" y="79863"/>
                    <a:pt x="45094" y="79840"/>
                    <a:pt x="45185" y="79499"/>
                  </a:cubicBezTo>
                  <a:cubicBezTo>
                    <a:pt x="45253" y="79545"/>
                    <a:pt x="45162" y="79659"/>
                    <a:pt x="45139" y="79749"/>
                  </a:cubicBezTo>
                  <a:cubicBezTo>
                    <a:pt x="45139" y="80204"/>
                    <a:pt x="45731" y="80454"/>
                    <a:pt x="45435" y="81023"/>
                  </a:cubicBezTo>
                  <a:cubicBezTo>
                    <a:pt x="45480" y="80705"/>
                    <a:pt x="45117" y="80568"/>
                    <a:pt x="45139" y="80272"/>
                  </a:cubicBezTo>
                  <a:cubicBezTo>
                    <a:pt x="45026" y="80250"/>
                    <a:pt x="44957" y="80409"/>
                    <a:pt x="44866" y="80523"/>
                  </a:cubicBezTo>
                  <a:cubicBezTo>
                    <a:pt x="45003" y="80705"/>
                    <a:pt x="45026" y="80796"/>
                    <a:pt x="45299" y="81068"/>
                  </a:cubicBezTo>
                  <a:cubicBezTo>
                    <a:pt x="45185" y="81296"/>
                    <a:pt x="45071" y="81182"/>
                    <a:pt x="44935" y="81114"/>
                  </a:cubicBezTo>
                  <a:close/>
                  <a:moveTo>
                    <a:pt x="42183" y="87231"/>
                  </a:moveTo>
                  <a:lnTo>
                    <a:pt x="42547" y="86776"/>
                  </a:lnTo>
                  <a:cubicBezTo>
                    <a:pt x="42774" y="86958"/>
                    <a:pt x="42411" y="87549"/>
                    <a:pt x="42183" y="87231"/>
                  </a:cubicBezTo>
                  <a:close/>
                  <a:moveTo>
                    <a:pt x="42501" y="85525"/>
                  </a:moveTo>
                  <a:cubicBezTo>
                    <a:pt x="42570" y="85594"/>
                    <a:pt x="42411" y="85730"/>
                    <a:pt x="42501" y="85821"/>
                  </a:cubicBezTo>
                  <a:cubicBezTo>
                    <a:pt x="42433" y="86071"/>
                    <a:pt x="42274" y="85844"/>
                    <a:pt x="42206" y="85889"/>
                  </a:cubicBezTo>
                  <a:cubicBezTo>
                    <a:pt x="42047" y="85980"/>
                    <a:pt x="41910" y="86526"/>
                    <a:pt x="41706" y="86230"/>
                  </a:cubicBezTo>
                  <a:cubicBezTo>
                    <a:pt x="41978" y="85821"/>
                    <a:pt x="42229" y="85639"/>
                    <a:pt x="42501" y="85525"/>
                  </a:cubicBezTo>
                  <a:close/>
                  <a:moveTo>
                    <a:pt x="42047" y="87117"/>
                  </a:moveTo>
                  <a:cubicBezTo>
                    <a:pt x="42183" y="87231"/>
                    <a:pt x="41933" y="87436"/>
                    <a:pt x="42183" y="87527"/>
                  </a:cubicBezTo>
                  <a:lnTo>
                    <a:pt x="41933" y="87799"/>
                  </a:lnTo>
                  <a:cubicBezTo>
                    <a:pt x="41797" y="87777"/>
                    <a:pt x="42069" y="87322"/>
                    <a:pt x="41819" y="87549"/>
                  </a:cubicBezTo>
                  <a:cubicBezTo>
                    <a:pt x="41728" y="87436"/>
                    <a:pt x="41956" y="87276"/>
                    <a:pt x="42047" y="8711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9" name="Google Shape;39;p6"/>
          <p:cNvSpPr/>
          <p:nvPr/>
        </p:nvSpPr>
        <p:spPr>
          <a:xfrm rot="6761597">
            <a:off x="10071257" y="872789"/>
            <a:ext cx="3990619" cy="1939799"/>
          </a:xfrm>
          <a:custGeom>
            <a:avLst/>
            <a:gdLst/>
            <a:ahLst/>
            <a:cxnLst/>
            <a:rect l="l" t="t" r="r" b="b"/>
            <a:pathLst>
              <a:path w="107788" h="58193" extrusionOk="0">
                <a:moveTo>
                  <a:pt x="52166" y="16101"/>
                </a:moveTo>
                <a:cubicBezTo>
                  <a:pt x="52256" y="16237"/>
                  <a:pt x="52302" y="16396"/>
                  <a:pt x="52347" y="16578"/>
                </a:cubicBezTo>
                <a:cubicBezTo>
                  <a:pt x="52279" y="16396"/>
                  <a:pt x="52256" y="16237"/>
                  <a:pt x="52166" y="16101"/>
                </a:cubicBezTo>
                <a:close/>
                <a:moveTo>
                  <a:pt x="17486" y="33042"/>
                </a:moveTo>
                <a:cubicBezTo>
                  <a:pt x="17137" y="33201"/>
                  <a:pt x="17021" y="33260"/>
                  <a:pt x="16912" y="33367"/>
                </a:cubicBezTo>
                <a:lnTo>
                  <a:pt x="16912" y="33367"/>
                </a:lnTo>
                <a:cubicBezTo>
                  <a:pt x="17026" y="33252"/>
                  <a:pt x="17126" y="33206"/>
                  <a:pt x="17486" y="33042"/>
                </a:cubicBezTo>
                <a:close/>
                <a:moveTo>
                  <a:pt x="24941" y="52737"/>
                </a:moveTo>
                <a:cubicBezTo>
                  <a:pt x="24892" y="52737"/>
                  <a:pt x="24841" y="52744"/>
                  <a:pt x="24787" y="52757"/>
                </a:cubicBezTo>
                <a:cubicBezTo>
                  <a:pt x="24855" y="52894"/>
                  <a:pt x="24946" y="53030"/>
                  <a:pt x="25037" y="53235"/>
                </a:cubicBezTo>
                <a:cubicBezTo>
                  <a:pt x="25196" y="53144"/>
                  <a:pt x="25332" y="53076"/>
                  <a:pt x="25491" y="52985"/>
                </a:cubicBezTo>
                <a:cubicBezTo>
                  <a:pt x="25291" y="52839"/>
                  <a:pt x="25135" y="52737"/>
                  <a:pt x="24941" y="52737"/>
                </a:cubicBezTo>
                <a:close/>
                <a:moveTo>
                  <a:pt x="93256" y="1"/>
                </a:moveTo>
                <a:cubicBezTo>
                  <a:pt x="93075" y="46"/>
                  <a:pt x="92961" y="92"/>
                  <a:pt x="92824" y="115"/>
                </a:cubicBezTo>
                <a:cubicBezTo>
                  <a:pt x="92688" y="137"/>
                  <a:pt x="92529" y="137"/>
                  <a:pt x="92370" y="160"/>
                </a:cubicBezTo>
                <a:cubicBezTo>
                  <a:pt x="92029" y="183"/>
                  <a:pt x="91665" y="228"/>
                  <a:pt x="91301" y="274"/>
                </a:cubicBezTo>
                <a:cubicBezTo>
                  <a:pt x="91187" y="274"/>
                  <a:pt x="91073" y="319"/>
                  <a:pt x="90982" y="365"/>
                </a:cubicBezTo>
                <a:cubicBezTo>
                  <a:pt x="90801" y="433"/>
                  <a:pt x="90619" y="501"/>
                  <a:pt x="90437" y="569"/>
                </a:cubicBezTo>
                <a:cubicBezTo>
                  <a:pt x="90382" y="569"/>
                  <a:pt x="90328" y="540"/>
                  <a:pt x="90273" y="540"/>
                </a:cubicBezTo>
                <a:cubicBezTo>
                  <a:pt x="90259" y="540"/>
                  <a:pt x="90246" y="542"/>
                  <a:pt x="90232" y="547"/>
                </a:cubicBezTo>
                <a:cubicBezTo>
                  <a:pt x="90005" y="592"/>
                  <a:pt x="89800" y="683"/>
                  <a:pt x="89573" y="751"/>
                </a:cubicBezTo>
                <a:cubicBezTo>
                  <a:pt x="89254" y="865"/>
                  <a:pt x="88959" y="933"/>
                  <a:pt x="88663" y="1024"/>
                </a:cubicBezTo>
                <a:lnTo>
                  <a:pt x="88595" y="1024"/>
                </a:lnTo>
                <a:cubicBezTo>
                  <a:pt x="88527" y="956"/>
                  <a:pt x="88481" y="910"/>
                  <a:pt x="88481" y="910"/>
                </a:cubicBezTo>
                <a:cubicBezTo>
                  <a:pt x="88322" y="1092"/>
                  <a:pt x="88185" y="1252"/>
                  <a:pt x="88049" y="1433"/>
                </a:cubicBezTo>
                <a:lnTo>
                  <a:pt x="86730" y="1729"/>
                </a:lnTo>
                <a:lnTo>
                  <a:pt x="86753" y="1866"/>
                </a:lnTo>
                <a:cubicBezTo>
                  <a:pt x="86253" y="1979"/>
                  <a:pt x="85752" y="2093"/>
                  <a:pt x="85275" y="2229"/>
                </a:cubicBezTo>
                <a:cubicBezTo>
                  <a:pt x="85138" y="2275"/>
                  <a:pt x="85047" y="2389"/>
                  <a:pt x="84934" y="2480"/>
                </a:cubicBezTo>
                <a:lnTo>
                  <a:pt x="84070" y="2570"/>
                </a:lnTo>
                <a:lnTo>
                  <a:pt x="83933" y="2525"/>
                </a:lnTo>
                <a:lnTo>
                  <a:pt x="82705" y="2684"/>
                </a:lnTo>
                <a:lnTo>
                  <a:pt x="81977" y="2866"/>
                </a:lnTo>
                <a:cubicBezTo>
                  <a:pt x="81892" y="2713"/>
                  <a:pt x="81781" y="2636"/>
                  <a:pt x="81645" y="2636"/>
                </a:cubicBezTo>
                <a:cubicBezTo>
                  <a:pt x="81599" y="2636"/>
                  <a:pt x="81551" y="2644"/>
                  <a:pt x="81500" y="2661"/>
                </a:cubicBezTo>
                <a:cubicBezTo>
                  <a:pt x="81395" y="2692"/>
                  <a:pt x="81295" y="2706"/>
                  <a:pt x="81198" y="2706"/>
                </a:cubicBezTo>
                <a:cubicBezTo>
                  <a:pt x="80940" y="2706"/>
                  <a:pt x="80708" y="2606"/>
                  <a:pt x="80477" y="2457"/>
                </a:cubicBezTo>
                <a:lnTo>
                  <a:pt x="79772" y="2502"/>
                </a:lnTo>
                <a:cubicBezTo>
                  <a:pt x="79703" y="2502"/>
                  <a:pt x="79658" y="2502"/>
                  <a:pt x="79613" y="2525"/>
                </a:cubicBezTo>
                <a:lnTo>
                  <a:pt x="78271" y="3025"/>
                </a:lnTo>
                <a:lnTo>
                  <a:pt x="78294" y="3162"/>
                </a:lnTo>
                <a:cubicBezTo>
                  <a:pt x="78166" y="3174"/>
                  <a:pt x="78038" y="3223"/>
                  <a:pt x="77915" y="3223"/>
                </a:cubicBezTo>
                <a:cubicBezTo>
                  <a:pt x="77818" y="3223"/>
                  <a:pt x="77724" y="3193"/>
                  <a:pt x="77634" y="3093"/>
                </a:cubicBezTo>
                <a:cubicBezTo>
                  <a:pt x="77557" y="3006"/>
                  <a:pt x="77492" y="2965"/>
                  <a:pt x="77434" y="2965"/>
                </a:cubicBezTo>
                <a:cubicBezTo>
                  <a:pt x="77355" y="2965"/>
                  <a:pt x="77290" y="3041"/>
                  <a:pt x="77225" y="3184"/>
                </a:cubicBezTo>
                <a:cubicBezTo>
                  <a:pt x="77141" y="3311"/>
                  <a:pt x="76920" y="3437"/>
                  <a:pt x="76779" y="3437"/>
                </a:cubicBezTo>
                <a:cubicBezTo>
                  <a:pt x="76768" y="3437"/>
                  <a:pt x="76757" y="3436"/>
                  <a:pt x="76747" y="3435"/>
                </a:cubicBezTo>
                <a:cubicBezTo>
                  <a:pt x="76520" y="3344"/>
                  <a:pt x="76338" y="3139"/>
                  <a:pt x="76156" y="3025"/>
                </a:cubicBezTo>
                <a:cubicBezTo>
                  <a:pt x="76088" y="3116"/>
                  <a:pt x="75974" y="3275"/>
                  <a:pt x="75974" y="3275"/>
                </a:cubicBezTo>
                <a:cubicBezTo>
                  <a:pt x="75917" y="3238"/>
                  <a:pt x="75868" y="3222"/>
                  <a:pt x="75822" y="3222"/>
                </a:cubicBezTo>
                <a:cubicBezTo>
                  <a:pt x="75650" y="3222"/>
                  <a:pt x="75545" y="3444"/>
                  <a:pt x="75383" y="3480"/>
                </a:cubicBezTo>
                <a:cubicBezTo>
                  <a:pt x="75224" y="3526"/>
                  <a:pt x="75042" y="3594"/>
                  <a:pt x="74883" y="3617"/>
                </a:cubicBezTo>
                <a:cubicBezTo>
                  <a:pt x="74496" y="3685"/>
                  <a:pt x="74155" y="3776"/>
                  <a:pt x="74018" y="4208"/>
                </a:cubicBezTo>
                <a:cubicBezTo>
                  <a:pt x="73996" y="4321"/>
                  <a:pt x="73928" y="4390"/>
                  <a:pt x="73859" y="4503"/>
                </a:cubicBezTo>
                <a:cubicBezTo>
                  <a:pt x="73677" y="4435"/>
                  <a:pt x="73518" y="4390"/>
                  <a:pt x="73359" y="4299"/>
                </a:cubicBezTo>
                <a:cubicBezTo>
                  <a:pt x="73277" y="4253"/>
                  <a:pt x="73198" y="4229"/>
                  <a:pt x="73123" y="4229"/>
                </a:cubicBezTo>
                <a:cubicBezTo>
                  <a:pt x="73011" y="4229"/>
                  <a:pt x="72908" y="4281"/>
                  <a:pt x="72813" y="4390"/>
                </a:cubicBezTo>
                <a:cubicBezTo>
                  <a:pt x="72700" y="4526"/>
                  <a:pt x="72609" y="4663"/>
                  <a:pt x="72495" y="4799"/>
                </a:cubicBezTo>
                <a:cubicBezTo>
                  <a:pt x="72449" y="4685"/>
                  <a:pt x="72381" y="4594"/>
                  <a:pt x="72313" y="4481"/>
                </a:cubicBezTo>
                <a:cubicBezTo>
                  <a:pt x="72222" y="4549"/>
                  <a:pt x="72131" y="4594"/>
                  <a:pt x="72040" y="4663"/>
                </a:cubicBezTo>
                <a:cubicBezTo>
                  <a:pt x="72017" y="4526"/>
                  <a:pt x="71995" y="4412"/>
                  <a:pt x="71972" y="4253"/>
                </a:cubicBezTo>
                <a:cubicBezTo>
                  <a:pt x="71784" y="4441"/>
                  <a:pt x="71687" y="4532"/>
                  <a:pt x="71578" y="4532"/>
                </a:cubicBezTo>
                <a:cubicBezTo>
                  <a:pt x="71475" y="4532"/>
                  <a:pt x="71362" y="4453"/>
                  <a:pt x="71153" y="4299"/>
                </a:cubicBezTo>
                <a:cubicBezTo>
                  <a:pt x="70812" y="4049"/>
                  <a:pt x="70835" y="3730"/>
                  <a:pt x="70880" y="3366"/>
                </a:cubicBezTo>
                <a:cubicBezTo>
                  <a:pt x="70880" y="3298"/>
                  <a:pt x="70858" y="3207"/>
                  <a:pt x="70789" y="3162"/>
                </a:cubicBezTo>
                <a:cubicBezTo>
                  <a:pt x="70781" y="3144"/>
                  <a:pt x="70759" y="3137"/>
                  <a:pt x="70732" y="3137"/>
                </a:cubicBezTo>
                <a:cubicBezTo>
                  <a:pt x="70690" y="3137"/>
                  <a:pt x="70636" y="3156"/>
                  <a:pt x="70607" y="3184"/>
                </a:cubicBezTo>
                <a:cubicBezTo>
                  <a:pt x="70562" y="3230"/>
                  <a:pt x="70517" y="3321"/>
                  <a:pt x="70539" y="3412"/>
                </a:cubicBezTo>
                <a:cubicBezTo>
                  <a:pt x="70592" y="3692"/>
                  <a:pt x="70590" y="3770"/>
                  <a:pt x="70420" y="3770"/>
                </a:cubicBezTo>
                <a:cubicBezTo>
                  <a:pt x="70370" y="3770"/>
                  <a:pt x="70304" y="3763"/>
                  <a:pt x="70221" y="3753"/>
                </a:cubicBezTo>
                <a:cubicBezTo>
                  <a:pt x="70153" y="3730"/>
                  <a:pt x="70084" y="3730"/>
                  <a:pt x="70062" y="3730"/>
                </a:cubicBezTo>
                <a:cubicBezTo>
                  <a:pt x="70016" y="3935"/>
                  <a:pt x="69948" y="4117"/>
                  <a:pt x="69903" y="4321"/>
                </a:cubicBezTo>
                <a:lnTo>
                  <a:pt x="69812" y="4299"/>
                </a:lnTo>
                <a:cubicBezTo>
                  <a:pt x="69812" y="4185"/>
                  <a:pt x="69812" y="4071"/>
                  <a:pt x="69812" y="3867"/>
                </a:cubicBezTo>
                <a:cubicBezTo>
                  <a:pt x="69675" y="4003"/>
                  <a:pt x="69584" y="4094"/>
                  <a:pt x="69493" y="4185"/>
                </a:cubicBezTo>
                <a:cubicBezTo>
                  <a:pt x="69471" y="4026"/>
                  <a:pt x="69448" y="3889"/>
                  <a:pt x="69448" y="3753"/>
                </a:cubicBezTo>
                <a:lnTo>
                  <a:pt x="69289" y="3707"/>
                </a:lnTo>
                <a:cubicBezTo>
                  <a:pt x="69220" y="3821"/>
                  <a:pt x="69175" y="3958"/>
                  <a:pt x="69152" y="4071"/>
                </a:cubicBezTo>
                <a:cubicBezTo>
                  <a:pt x="69016" y="3935"/>
                  <a:pt x="68879" y="3776"/>
                  <a:pt x="68720" y="3594"/>
                </a:cubicBezTo>
                <a:cubicBezTo>
                  <a:pt x="68675" y="3685"/>
                  <a:pt x="68652" y="3753"/>
                  <a:pt x="68629" y="3821"/>
                </a:cubicBezTo>
                <a:cubicBezTo>
                  <a:pt x="68561" y="3776"/>
                  <a:pt x="68493" y="3730"/>
                  <a:pt x="68424" y="3685"/>
                </a:cubicBezTo>
                <a:cubicBezTo>
                  <a:pt x="68311" y="3821"/>
                  <a:pt x="68220" y="3935"/>
                  <a:pt x="68129" y="4049"/>
                </a:cubicBezTo>
                <a:lnTo>
                  <a:pt x="68152" y="4162"/>
                </a:lnTo>
                <a:cubicBezTo>
                  <a:pt x="67788" y="4208"/>
                  <a:pt x="67378" y="4185"/>
                  <a:pt x="67310" y="4572"/>
                </a:cubicBezTo>
                <a:cubicBezTo>
                  <a:pt x="67128" y="4594"/>
                  <a:pt x="66946" y="4572"/>
                  <a:pt x="66901" y="4640"/>
                </a:cubicBezTo>
                <a:cubicBezTo>
                  <a:pt x="66826" y="4724"/>
                  <a:pt x="66771" y="4758"/>
                  <a:pt x="66722" y="4758"/>
                </a:cubicBezTo>
                <a:cubicBezTo>
                  <a:pt x="66651" y="4758"/>
                  <a:pt x="66595" y="4688"/>
                  <a:pt x="66514" y="4594"/>
                </a:cubicBezTo>
                <a:cubicBezTo>
                  <a:pt x="66423" y="4503"/>
                  <a:pt x="66287" y="4481"/>
                  <a:pt x="66150" y="4435"/>
                </a:cubicBezTo>
                <a:cubicBezTo>
                  <a:pt x="66081" y="4393"/>
                  <a:pt x="66021" y="4375"/>
                  <a:pt x="65967" y="4375"/>
                </a:cubicBezTo>
                <a:cubicBezTo>
                  <a:pt x="65793" y="4375"/>
                  <a:pt x="65697" y="4563"/>
                  <a:pt x="65627" y="4685"/>
                </a:cubicBezTo>
                <a:cubicBezTo>
                  <a:pt x="65409" y="5141"/>
                  <a:pt x="65073" y="5392"/>
                  <a:pt x="64633" y="5392"/>
                </a:cubicBezTo>
                <a:cubicBezTo>
                  <a:pt x="64524" y="5392"/>
                  <a:pt x="64408" y="5376"/>
                  <a:pt x="64286" y="5345"/>
                </a:cubicBezTo>
                <a:cubicBezTo>
                  <a:pt x="64200" y="5318"/>
                  <a:pt x="64115" y="5305"/>
                  <a:pt x="64032" y="5305"/>
                </a:cubicBezTo>
                <a:cubicBezTo>
                  <a:pt x="63760" y="5305"/>
                  <a:pt x="63510" y="5442"/>
                  <a:pt x="63353" y="5686"/>
                </a:cubicBezTo>
                <a:lnTo>
                  <a:pt x="62739" y="5822"/>
                </a:lnTo>
                <a:lnTo>
                  <a:pt x="62080" y="6163"/>
                </a:lnTo>
                <a:lnTo>
                  <a:pt x="61352" y="6323"/>
                </a:lnTo>
                <a:cubicBezTo>
                  <a:pt x="61125" y="6368"/>
                  <a:pt x="60920" y="6436"/>
                  <a:pt x="60693" y="6459"/>
                </a:cubicBezTo>
                <a:cubicBezTo>
                  <a:pt x="60306" y="6527"/>
                  <a:pt x="59897" y="6573"/>
                  <a:pt x="59510" y="6618"/>
                </a:cubicBezTo>
                <a:cubicBezTo>
                  <a:pt x="59397" y="6641"/>
                  <a:pt x="59260" y="6686"/>
                  <a:pt x="59169" y="6755"/>
                </a:cubicBezTo>
                <a:cubicBezTo>
                  <a:pt x="59104" y="6809"/>
                  <a:pt x="59049" y="6837"/>
                  <a:pt x="59000" y="6837"/>
                </a:cubicBezTo>
                <a:cubicBezTo>
                  <a:pt x="58946" y="6837"/>
                  <a:pt x="58899" y="6803"/>
                  <a:pt x="58851" y="6732"/>
                </a:cubicBezTo>
                <a:lnTo>
                  <a:pt x="58123" y="6846"/>
                </a:lnTo>
                <a:cubicBezTo>
                  <a:pt x="58032" y="6914"/>
                  <a:pt x="57964" y="7005"/>
                  <a:pt x="57873" y="7050"/>
                </a:cubicBezTo>
                <a:cubicBezTo>
                  <a:pt x="56827" y="7346"/>
                  <a:pt x="55872" y="7778"/>
                  <a:pt x="54962" y="8369"/>
                </a:cubicBezTo>
                <a:cubicBezTo>
                  <a:pt x="54793" y="8482"/>
                  <a:pt x="54633" y="8525"/>
                  <a:pt x="54465" y="8525"/>
                </a:cubicBezTo>
                <a:cubicBezTo>
                  <a:pt x="54362" y="8525"/>
                  <a:pt x="54256" y="8509"/>
                  <a:pt x="54144" y="8483"/>
                </a:cubicBezTo>
                <a:lnTo>
                  <a:pt x="53803" y="8665"/>
                </a:lnTo>
                <a:lnTo>
                  <a:pt x="53666" y="8801"/>
                </a:lnTo>
                <a:cubicBezTo>
                  <a:pt x="53120" y="9097"/>
                  <a:pt x="52597" y="9392"/>
                  <a:pt x="52006" y="9711"/>
                </a:cubicBezTo>
                <a:cubicBezTo>
                  <a:pt x="51779" y="9734"/>
                  <a:pt x="51506" y="9893"/>
                  <a:pt x="51256" y="10052"/>
                </a:cubicBezTo>
                <a:lnTo>
                  <a:pt x="50369" y="10643"/>
                </a:lnTo>
                <a:cubicBezTo>
                  <a:pt x="50278" y="10711"/>
                  <a:pt x="50210" y="10780"/>
                  <a:pt x="50142" y="10848"/>
                </a:cubicBezTo>
                <a:cubicBezTo>
                  <a:pt x="49914" y="11052"/>
                  <a:pt x="49687" y="11234"/>
                  <a:pt x="49482" y="11439"/>
                </a:cubicBezTo>
                <a:cubicBezTo>
                  <a:pt x="49368" y="11507"/>
                  <a:pt x="49255" y="11598"/>
                  <a:pt x="49141" y="11644"/>
                </a:cubicBezTo>
                <a:cubicBezTo>
                  <a:pt x="48959" y="11735"/>
                  <a:pt x="48777" y="11826"/>
                  <a:pt x="48595" y="11826"/>
                </a:cubicBezTo>
                <a:cubicBezTo>
                  <a:pt x="48277" y="11826"/>
                  <a:pt x="48049" y="11871"/>
                  <a:pt x="47845" y="12144"/>
                </a:cubicBezTo>
                <a:cubicBezTo>
                  <a:pt x="47708" y="12349"/>
                  <a:pt x="47458" y="12440"/>
                  <a:pt x="47254" y="12599"/>
                </a:cubicBezTo>
                <a:lnTo>
                  <a:pt x="47072" y="12667"/>
                </a:lnTo>
                <a:cubicBezTo>
                  <a:pt x="46996" y="12667"/>
                  <a:pt x="46915" y="12641"/>
                  <a:pt x="46844" y="12641"/>
                </a:cubicBezTo>
                <a:cubicBezTo>
                  <a:pt x="46765" y="12641"/>
                  <a:pt x="46698" y="12672"/>
                  <a:pt x="46662" y="12803"/>
                </a:cubicBezTo>
                <a:cubicBezTo>
                  <a:pt x="46571" y="12758"/>
                  <a:pt x="46458" y="12690"/>
                  <a:pt x="46321" y="12622"/>
                </a:cubicBezTo>
                <a:cubicBezTo>
                  <a:pt x="46276" y="12712"/>
                  <a:pt x="46253" y="12781"/>
                  <a:pt x="46208" y="12849"/>
                </a:cubicBezTo>
                <a:cubicBezTo>
                  <a:pt x="46111" y="13043"/>
                  <a:pt x="45964" y="13104"/>
                  <a:pt x="45769" y="13104"/>
                </a:cubicBezTo>
                <a:cubicBezTo>
                  <a:pt x="45734" y="13104"/>
                  <a:pt x="45699" y="13102"/>
                  <a:pt x="45662" y="13099"/>
                </a:cubicBezTo>
                <a:lnTo>
                  <a:pt x="45230" y="13099"/>
                </a:lnTo>
                <a:cubicBezTo>
                  <a:pt x="45042" y="13005"/>
                  <a:pt x="44836" y="12960"/>
                  <a:pt x="44664" y="12960"/>
                </a:cubicBezTo>
                <a:cubicBezTo>
                  <a:pt x="44504" y="12960"/>
                  <a:pt x="44375" y="12999"/>
                  <a:pt x="44320" y="13076"/>
                </a:cubicBezTo>
                <a:lnTo>
                  <a:pt x="43160" y="13076"/>
                </a:lnTo>
                <a:cubicBezTo>
                  <a:pt x="43110" y="13036"/>
                  <a:pt x="43043" y="13009"/>
                  <a:pt x="42963" y="13009"/>
                </a:cubicBezTo>
                <a:cubicBezTo>
                  <a:pt x="42862" y="13009"/>
                  <a:pt x="42742" y="13053"/>
                  <a:pt x="42615" y="13167"/>
                </a:cubicBezTo>
                <a:cubicBezTo>
                  <a:pt x="42436" y="13307"/>
                  <a:pt x="42291" y="13498"/>
                  <a:pt x="42045" y="13498"/>
                </a:cubicBezTo>
                <a:cubicBezTo>
                  <a:pt x="42010" y="13498"/>
                  <a:pt x="41972" y="13494"/>
                  <a:pt x="41932" y="13486"/>
                </a:cubicBezTo>
                <a:cubicBezTo>
                  <a:pt x="41924" y="13484"/>
                  <a:pt x="41916" y="13483"/>
                  <a:pt x="41908" y="13483"/>
                </a:cubicBezTo>
                <a:cubicBezTo>
                  <a:pt x="41821" y="13483"/>
                  <a:pt x="41718" y="13583"/>
                  <a:pt x="41614" y="13645"/>
                </a:cubicBezTo>
                <a:cubicBezTo>
                  <a:pt x="41273" y="13872"/>
                  <a:pt x="40909" y="14054"/>
                  <a:pt x="40591" y="14304"/>
                </a:cubicBezTo>
                <a:cubicBezTo>
                  <a:pt x="40363" y="14486"/>
                  <a:pt x="39931" y="14441"/>
                  <a:pt x="39977" y="14918"/>
                </a:cubicBezTo>
                <a:cubicBezTo>
                  <a:pt x="40022" y="15237"/>
                  <a:pt x="39772" y="15282"/>
                  <a:pt x="39590" y="15419"/>
                </a:cubicBezTo>
                <a:cubicBezTo>
                  <a:pt x="39454" y="15509"/>
                  <a:pt x="39317" y="15623"/>
                  <a:pt x="39158" y="15714"/>
                </a:cubicBezTo>
                <a:lnTo>
                  <a:pt x="38703" y="16078"/>
                </a:lnTo>
                <a:cubicBezTo>
                  <a:pt x="38408" y="16328"/>
                  <a:pt x="38135" y="16578"/>
                  <a:pt x="37817" y="16806"/>
                </a:cubicBezTo>
                <a:cubicBezTo>
                  <a:pt x="37635" y="16965"/>
                  <a:pt x="37407" y="17079"/>
                  <a:pt x="37180" y="17215"/>
                </a:cubicBezTo>
                <a:cubicBezTo>
                  <a:pt x="36975" y="17306"/>
                  <a:pt x="36748" y="17351"/>
                  <a:pt x="36748" y="17670"/>
                </a:cubicBezTo>
                <a:cubicBezTo>
                  <a:pt x="36748" y="17693"/>
                  <a:pt x="36725" y="17738"/>
                  <a:pt x="36702" y="17738"/>
                </a:cubicBezTo>
                <a:cubicBezTo>
                  <a:pt x="36156" y="17852"/>
                  <a:pt x="36043" y="18443"/>
                  <a:pt x="35633" y="18716"/>
                </a:cubicBezTo>
                <a:cubicBezTo>
                  <a:pt x="35406" y="18875"/>
                  <a:pt x="35247" y="19171"/>
                  <a:pt x="35065" y="19398"/>
                </a:cubicBezTo>
                <a:cubicBezTo>
                  <a:pt x="34747" y="19807"/>
                  <a:pt x="34474" y="20239"/>
                  <a:pt x="34155" y="20649"/>
                </a:cubicBezTo>
                <a:cubicBezTo>
                  <a:pt x="34064" y="20740"/>
                  <a:pt x="33905" y="20785"/>
                  <a:pt x="33769" y="20853"/>
                </a:cubicBezTo>
                <a:cubicBezTo>
                  <a:pt x="33519" y="21194"/>
                  <a:pt x="33291" y="21536"/>
                  <a:pt x="33064" y="21899"/>
                </a:cubicBezTo>
                <a:cubicBezTo>
                  <a:pt x="32996" y="22013"/>
                  <a:pt x="32950" y="22150"/>
                  <a:pt x="32905" y="22286"/>
                </a:cubicBezTo>
                <a:lnTo>
                  <a:pt x="32791" y="22468"/>
                </a:lnTo>
                <a:lnTo>
                  <a:pt x="32677" y="22513"/>
                </a:lnTo>
                <a:cubicBezTo>
                  <a:pt x="32404" y="22923"/>
                  <a:pt x="32109" y="23287"/>
                  <a:pt x="31654" y="23491"/>
                </a:cubicBezTo>
                <a:cubicBezTo>
                  <a:pt x="31586" y="23514"/>
                  <a:pt x="31563" y="23650"/>
                  <a:pt x="31540" y="23719"/>
                </a:cubicBezTo>
                <a:cubicBezTo>
                  <a:pt x="31472" y="23946"/>
                  <a:pt x="31427" y="24196"/>
                  <a:pt x="31290" y="24378"/>
                </a:cubicBezTo>
                <a:cubicBezTo>
                  <a:pt x="31017" y="24719"/>
                  <a:pt x="30858" y="25174"/>
                  <a:pt x="30472" y="25401"/>
                </a:cubicBezTo>
                <a:cubicBezTo>
                  <a:pt x="30449" y="25424"/>
                  <a:pt x="30426" y="25447"/>
                  <a:pt x="30426" y="25447"/>
                </a:cubicBezTo>
                <a:cubicBezTo>
                  <a:pt x="30472" y="25947"/>
                  <a:pt x="30039" y="26084"/>
                  <a:pt x="29789" y="26379"/>
                </a:cubicBezTo>
                <a:cubicBezTo>
                  <a:pt x="29767" y="26402"/>
                  <a:pt x="29744" y="26425"/>
                  <a:pt x="29721" y="26447"/>
                </a:cubicBezTo>
                <a:cubicBezTo>
                  <a:pt x="29335" y="26493"/>
                  <a:pt x="29039" y="26629"/>
                  <a:pt x="28743" y="26948"/>
                </a:cubicBezTo>
                <a:cubicBezTo>
                  <a:pt x="29107" y="26948"/>
                  <a:pt x="29380" y="26857"/>
                  <a:pt x="29630" y="26675"/>
                </a:cubicBezTo>
                <a:cubicBezTo>
                  <a:pt x="29630" y="26743"/>
                  <a:pt x="29630" y="26811"/>
                  <a:pt x="29676" y="26902"/>
                </a:cubicBezTo>
                <a:lnTo>
                  <a:pt x="29607" y="27221"/>
                </a:lnTo>
                <a:cubicBezTo>
                  <a:pt x="29516" y="27198"/>
                  <a:pt x="29425" y="27152"/>
                  <a:pt x="29335" y="27130"/>
                </a:cubicBezTo>
                <a:lnTo>
                  <a:pt x="28607" y="27448"/>
                </a:lnTo>
                <a:cubicBezTo>
                  <a:pt x="28561" y="27584"/>
                  <a:pt x="28516" y="27698"/>
                  <a:pt x="28448" y="27835"/>
                </a:cubicBezTo>
                <a:lnTo>
                  <a:pt x="27743" y="28153"/>
                </a:lnTo>
                <a:cubicBezTo>
                  <a:pt x="27697" y="28244"/>
                  <a:pt x="27675" y="28335"/>
                  <a:pt x="27606" y="28471"/>
                </a:cubicBezTo>
                <a:lnTo>
                  <a:pt x="26628" y="28926"/>
                </a:lnTo>
                <a:cubicBezTo>
                  <a:pt x="26583" y="29062"/>
                  <a:pt x="26538" y="29153"/>
                  <a:pt x="26515" y="29244"/>
                </a:cubicBezTo>
                <a:cubicBezTo>
                  <a:pt x="26350" y="29419"/>
                  <a:pt x="26169" y="29461"/>
                  <a:pt x="25979" y="29461"/>
                </a:cubicBezTo>
                <a:cubicBezTo>
                  <a:pt x="25798" y="29461"/>
                  <a:pt x="25609" y="29423"/>
                  <a:pt x="25417" y="29423"/>
                </a:cubicBezTo>
                <a:cubicBezTo>
                  <a:pt x="25336" y="29423"/>
                  <a:pt x="25255" y="29430"/>
                  <a:pt x="25173" y="29449"/>
                </a:cubicBezTo>
                <a:cubicBezTo>
                  <a:pt x="25355" y="29244"/>
                  <a:pt x="25469" y="29108"/>
                  <a:pt x="25560" y="28994"/>
                </a:cubicBezTo>
                <a:cubicBezTo>
                  <a:pt x="25378" y="28881"/>
                  <a:pt x="25219" y="28812"/>
                  <a:pt x="25105" y="28767"/>
                </a:cubicBezTo>
                <a:cubicBezTo>
                  <a:pt x="24741" y="28790"/>
                  <a:pt x="24787" y="29085"/>
                  <a:pt x="24650" y="29244"/>
                </a:cubicBezTo>
                <a:cubicBezTo>
                  <a:pt x="24400" y="29404"/>
                  <a:pt x="24013" y="29381"/>
                  <a:pt x="23877" y="29722"/>
                </a:cubicBezTo>
                <a:cubicBezTo>
                  <a:pt x="23991" y="29767"/>
                  <a:pt x="24127" y="29813"/>
                  <a:pt x="24241" y="29881"/>
                </a:cubicBezTo>
                <a:cubicBezTo>
                  <a:pt x="24127" y="30063"/>
                  <a:pt x="24150" y="30313"/>
                  <a:pt x="23854" y="30495"/>
                </a:cubicBezTo>
                <a:cubicBezTo>
                  <a:pt x="23763" y="30472"/>
                  <a:pt x="23581" y="30427"/>
                  <a:pt x="23399" y="30381"/>
                </a:cubicBezTo>
                <a:lnTo>
                  <a:pt x="22876" y="30632"/>
                </a:lnTo>
                <a:cubicBezTo>
                  <a:pt x="22808" y="30836"/>
                  <a:pt x="22763" y="31086"/>
                  <a:pt x="22717" y="31268"/>
                </a:cubicBezTo>
                <a:lnTo>
                  <a:pt x="22194" y="31496"/>
                </a:lnTo>
                <a:cubicBezTo>
                  <a:pt x="21990" y="31427"/>
                  <a:pt x="21808" y="31382"/>
                  <a:pt x="21648" y="31336"/>
                </a:cubicBezTo>
                <a:cubicBezTo>
                  <a:pt x="21694" y="31200"/>
                  <a:pt x="21739" y="31086"/>
                  <a:pt x="21762" y="30995"/>
                </a:cubicBezTo>
                <a:cubicBezTo>
                  <a:pt x="21444" y="30859"/>
                  <a:pt x="21171" y="30745"/>
                  <a:pt x="20875" y="30609"/>
                </a:cubicBezTo>
                <a:cubicBezTo>
                  <a:pt x="20762" y="30700"/>
                  <a:pt x="20671" y="30791"/>
                  <a:pt x="20557" y="30882"/>
                </a:cubicBezTo>
                <a:cubicBezTo>
                  <a:pt x="20693" y="30950"/>
                  <a:pt x="20807" y="30995"/>
                  <a:pt x="20921" y="31064"/>
                </a:cubicBezTo>
                <a:cubicBezTo>
                  <a:pt x="20716" y="31359"/>
                  <a:pt x="20989" y="31723"/>
                  <a:pt x="20762" y="32041"/>
                </a:cubicBezTo>
                <a:cubicBezTo>
                  <a:pt x="20731" y="32102"/>
                  <a:pt x="20711" y="32153"/>
                  <a:pt x="20654" y="32153"/>
                </a:cubicBezTo>
                <a:cubicBezTo>
                  <a:pt x="20625" y="32153"/>
                  <a:pt x="20587" y="32140"/>
                  <a:pt x="20534" y="32110"/>
                </a:cubicBezTo>
                <a:lnTo>
                  <a:pt x="20193" y="31359"/>
                </a:lnTo>
                <a:cubicBezTo>
                  <a:pt x="20057" y="31359"/>
                  <a:pt x="19930" y="31379"/>
                  <a:pt x="19814" y="31379"/>
                </a:cubicBezTo>
                <a:cubicBezTo>
                  <a:pt x="19756" y="31379"/>
                  <a:pt x="19700" y="31374"/>
                  <a:pt x="19647" y="31359"/>
                </a:cubicBezTo>
                <a:cubicBezTo>
                  <a:pt x="19568" y="31339"/>
                  <a:pt x="19498" y="31324"/>
                  <a:pt x="19430" y="31324"/>
                </a:cubicBezTo>
                <a:cubicBezTo>
                  <a:pt x="19343" y="31324"/>
                  <a:pt x="19260" y="31350"/>
                  <a:pt x="19170" y="31427"/>
                </a:cubicBezTo>
                <a:cubicBezTo>
                  <a:pt x="19147" y="31609"/>
                  <a:pt x="19147" y="31791"/>
                  <a:pt x="19147" y="31996"/>
                </a:cubicBezTo>
                <a:cubicBezTo>
                  <a:pt x="19011" y="31950"/>
                  <a:pt x="18897" y="31928"/>
                  <a:pt x="18783" y="31905"/>
                </a:cubicBezTo>
                <a:cubicBezTo>
                  <a:pt x="18601" y="32201"/>
                  <a:pt x="18692" y="32519"/>
                  <a:pt x="18647" y="32815"/>
                </a:cubicBezTo>
                <a:lnTo>
                  <a:pt x="18078" y="33065"/>
                </a:lnTo>
                <a:cubicBezTo>
                  <a:pt x="18017" y="33085"/>
                  <a:pt x="17962" y="33093"/>
                  <a:pt x="17913" y="33093"/>
                </a:cubicBezTo>
                <a:cubicBezTo>
                  <a:pt x="17760" y="33093"/>
                  <a:pt x="17662" y="33017"/>
                  <a:pt x="17579" y="33017"/>
                </a:cubicBezTo>
                <a:cubicBezTo>
                  <a:pt x="17571" y="33017"/>
                  <a:pt x="17563" y="33018"/>
                  <a:pt x="17555" y="33019"/>
                </a:cubicBezTo>
                <a:cubicBezTo>
                  <a:pt x="17532" y="33019"/>
                  <a:pt x="17510" y="33019"/>
                  <a:pt x="17487" y="33042"/>
                </a:cubicBezTo>
                <a:cubicBezTo>
                  <a:pt x="17408" y="32947"/>
                  <a:pt x="17328" y="32907"/>
                  <a:pt x="17241" y="32907"/>
                </a:cubicBezTo>
                <a:cubicBezTo>
                  <a:pt x="17204" y="32907"/>
                  <a:pt x="17164" y="32914"/>
                  <a:pt x="17123" y="32928"/>
                </a:cubicBezTo>
                <a:cubicBezTo>
                  <a:pt x="16919" y="32996"/>
                  <a:pt x="16714" y="33110"/>
                  <a:pt x="16509" y="33178"/>
                </a:cubicBezTo>
                <a:cubicBezTo>
                  <a:pt x="16482" y="33189"/>
                  <a:pt x="16453" y="33195"/>
                  <a:pt x="16424" y="33195"/>
                </a:cubicBezTo>
                <a:cubicBezTo>
                  <a:pt x="16335" y="33195"/>
                  <a:pt x="16248" y="33140"/>
                  <a:pt x="16214" y="33019"/>
                </a:cubicBezTo>
                <a:cubicBezTo>
                  <a:pt x="16009" y="33065"/>
                  <a:pt x="16077" y="33315"/>
                  <a:pt x="15941" y="33429"/>
                </a:cubicBezTo>
                <a:cubicBezTo>
                  <a:pt x="15827" y="33383"/>
                  <a:pt x="15713" y="33360"/>
                  <a:pt x="15600" y="33315"/>
                </a:cubicBezTo>
                <a:cubicBezTo>
                  <a:pt x="15531" y="33451"/>
                  <a:pt x="15486" y="33588"/>
                  <a:pt x="15440" y="33679"/>
                </a:cubicBezTo>
                <a:cubicBezTo>
                  <a:pt x="14554" y="34065"/>
                  <a:pt x="13689" y="34452"/>
                  <a:pt x="12825" y="34838"/>
                </a:cubicBezTo>
                <a:cubicBezTo>
                  <a:pt x="12817" y="34843"/>
                  <a:pt x="12805" y="34845"/>
                  <a:pt x="12792" y="34845"/>
                </a:cubicBezTo>
                <a:cubicBezTo>
                  <a:pt x="12737" y="34845"/>
                  <a:pt x="12649" y="34811"/>
                  <a:pt x="12575" y="34793"/>
                </a:cubicBezTo>
                <a:cubicBezTo>
                  <a:pt x="12552" y="34679"/>
                  <a:pt x="12530" y="34543"/>
                  <a:pt x="12507" y="34429"/>
                </a:cubicBezTo>
                <a:cubicBezTo>
                  <a:pt x="12803" y="34270"/>
                  <a:pt x="13075" y="34133"/>
                  <a:pt x="13326" y="33997"/>
                </a:cubicBezTo>
                <a:cubicBezTo>
                  <a:pt x="13303" y="33701"/>
                  <a:pt x="13257" y="33451"/>
                  <a:pt x="12962" y="33315"/>
                </a:cubicBezTo>
                <a:lnTo>
                  <a:pt x="12484" y="33542"/>
                </a:lnTo>
                <a:cubicBezTo>
                  <a:pt x="12439" y="33633"/>
                  <a:pt x="12371" y="33770"/>
                  <a:pt x="12325" y="33883"/>
                </a:cubicBezTo>
                <a:lnTo>
                  <a:pt x="12098" y="33997"/>
                </a:lnTo>
                <a:cubicBezTo>
                  <a:pt x="12029" y="34156"/>
                  <a:pt x="11961" y="34338"/>
                  <a:pt x="11893" y="34497"/>
                </a:cubicBezTo>
                <a:cubicBezTo>
                  <a:pt x="11984" y="34702"/>
                  <a:pt x="12007" y="34929"/>
                  <a:pt x="12211" y="35066"/>
                </a:cubicBezTo>
                <a:cubicBezTo>
                  <a:pt x="12257" y="35134"/>
                  <a:pt x="12507" y="35043"/>
                  <a:pt x="12393" y="35339"/>
                </a:cubicBezTo>
                <a:cubicBezTo>
                  <a:pt x="11870" y="35566"/>
                  <a:pt x="11302" y="35816"/>
                  <a:pt x="10733" y="36089"/>
                </a:cubicBezTo>
                <a:cubicBezTo>
                  <a:pt x="10688" y="36112"/>
                  <a:pt x="10665" y="36226"/>
                  <a:pt x="10620" y="36294"/>
                </a:cubicBezTo>
                <a:lnTo>
                  <a:pt x="10733" y="36567"/>
                </a:lnTo>
                <a:cubicBezTo>
                  <a:pt x="10862" y="36548"/>
                  <a:pt x="11006" y="36515"/>
                  <a:pt x="11128" y="36515"/>
                </a:cubicBezTo>
                <a:cubicBezTo>
                  <a:pt x="11157" y="36515"/>
                  <a:pt x="11185" y="36517"/>
                  <a:pt x="11211" y="36521"/>
                </a:cubicBezTo>
                <a:cubicBezTo>
                  <a:pt x="11312" y="36547"/>
                  <a:pt x="11407" y="36579"/>
                  <a:pt x="11502" y="36579"/>
                </a:cubicBezTo>
                <a:cubicBezTo>
                  <a:pt x="11578" y="36579"/>
                  <a:pt x="11653" y="36559"/>
                  <a:pt x="11734" y="36498"/>
                </a:cubicBezTo>
                <a:cubicBezTo>
                  <a:pt x="11779" y="36407"/>
                  <a:pt x="11825" y="36271"/>
                  <a:pt x="11893" y="36157"/>
                </a:cubicBezTo>
                <a:cubicBezTo>
                  <a:pt x="11961" y="36112"/>
                  <a:pt x="12029" y="36066"/>
                  <a:pt x="12120" y="36044"/>
                </a:cubicBezTo>
                <a:cubicBezTo>
                  <a:pt x="12166" y="36044"/>
                  <a:pt x="12211" y="36066"/>
                  <a:pt x="12302" y="36112"/>
                </a:cubicBezTo>
                <a:cubicBezTo>
                  <a:pt x="12234" y="36294"/>
                  <a:pt x="12166" y="36498"/>
                  <a:pt x="12075" y="36680"/>
                </a:cubicBezTo>
                <a:cubicBezTo>
                  <a:pt x="12029" y="36794"/>
                  <a:pt x="11984" y="36885"/>
                  <a:pt x="11938" y="36999"/>
                </a:cubicBezTo>
                <a:cubicBezTo>
                  <a:pt x="11825" y="36953"/>
                  <a:pt x="11734" y="36908"/>
                  <a:pt x="11620" y="36862"/>
                </a:cubicBezTo>
                <a:cubicBezTo>
                  <a:pt x="11575" y="36976"/>
                  <a:pt x="11529" y="37090"/>
                  <a:pt x="11461" y="37249"/>
                </a:cubicBezTo>
                <a:cubicBezTo>
                  <a:pt x="11097" y="37317"/>
                  <a:pt x="10801" y="37613"/>
                  <a:pt x="10415" y="37658"/>
                </a:cubicBezTo>
                <a:cubicBezTo>
                  <a:pt x="10278" y="37499"/>
                  <a:pt x="10165" y="37385"/>
                  <a:pt x="10006" y="37203"/>
                </a:cubicBezTo>
                <a:cubicBezTo>
                  <a:pt x="9846" y="37408"/>
                  <a:pt x="9733" y="37567"/>
                  <a:pt x="9619" y="37726"/>
                </a:cubicBezTo>
                <a:cubicBezTo>
                  <a:pt x="9528" y="37704"/>
                  <a:pt x="9460" y="37681"/>
                  <a:pt x="9278" y="37613"/>
                </a:cubicBezTo>
                <a:cubicBezTo>
                  <a:pt x="8914" y="37795"/>
                  <a:pt x="8459" y="37977"/>
                  <a:pt x="8027" y="38181"/>
                </a:cubicBezTo>
                <a:cubicBezTo>
                  <a:pt x="7936" y="38227"/>
                  <a:pt x="7868" y="38272"/>
                  <a:pt x="7800" y="38318"/>
                </a:cubicBezTo>
                <a:cubicBezTo>
                  <a:pt x="7777" y="38340"/>
                  <a:pt x="7777" y="38409"/>
                  <a:pt x="7732" y="38522"/>
                </a:cubicBezTo>
                <a:cubicBezTo>
                  <a:pt x="8050" y="38431"/>
                  <a:pt x="8323" y="38386"/>
                  <a:pt x="8664" y="38295"/>
                </a:cubicBezTo>
                <a:lnTo>
                  <a:pt x="8664" y="38295"/>
                </a:lnTo>
                <a:cubicBezTo>
                  <a:pt x="8641" y="38704"/>
                  <a:pt x="8641" y="39045"/>
                  <a:pt x="8641" y="39364"/>
                </a:cubicBezTo>
                <a:cubicBezTo>
                  <a:pt x="8550" y="39409"/>
                  <a:pt x="8459" y="39455"/>
                  <a:pt x="8391" y="39500"/>
                </a:cubicBezTo>
                <a:cubicBezTo>
                  <a:pt x="8255" y="39455"/>
                  <a:pt x="8141" y="39409"/>
                  <a:pt x="8004" y="39364"/>
                </a:cubicBezTo>
                <a:lnTo>
                  <a:pt x="7254" y="39705"/>
                </a:lnTo>
                <a:cubicBezTo>
                  <a:pt x="7254" y="39864"/>
                  <a:pt x="7322" y="40046"/>
                  <a:pt x="7277" y="40182"/>
                </a:cubicBezTo>
                <a:cubicBezTo>
                  <a:pt x="7231" y="40410"/>
                  <a:pt x="7140" y="40614"/>
                  <a:pt x="7049" y="40819"/>
                </a:cubicBezTo>
                <a:cubicBezTo>
                  <a:pt x="7140" y="41115"/>
                  <a:pt x="7368" y="41342"/>
                  <a:pt x="7345" y="41683"/>
                </a:cubicBezTo>
                <a:cubicBezTo>
                  <a:pt x="7277" y="41729"/>
                  <a:pt x="7186" y="41774"/>
                  <a:pt x="7118" y="41820"/>
                </a:cubicBezTo>
                <a:cubicBezTo>
                  <a:pt x="7087" y="41825"/>
                  <a:pt x="7057" y="41828"/>
                  <a:pt x="7028" y="41828"/>
                </a:cubicBezTo>
                <a:cubicBezTo>
                  <a:pt x="6702" y="41828"/>
                  <a:pt x="6534" y="41494"/>
                  <a:pt x="6367" y="41410"/>
                </a:cubicBezTo>
                <a:cubicBezTo>
                  <a:pt x="6049" y="41387"/>
                  <a:pt x="5844" y="41365"/>
                  <a:pt x="5662" y="41365"/>
                </a:cubicBezTo>
                <a:cubicBezTo>
                  <a:pt x="5389" y="41706"/>
                  <a:pt x="5116" y="42047"/>
                  <a:pt x="4821" y="42411"/>
                </a:cubicBezTo>
                <a:lnTo>
                  <a:pt x="5162" y="42570"/>
                </a:lnTo>
                <a:cubicBezTo>
                  <a:pt x="5139" y="42615"/>
                  <a:pt x="5139" y="42684"/>
                  <a:pt x="5116" y="42684"/>
                </a:cubicBezTo>
                <a:cubicBezTo>
                  <a:pt x="4707" y="42888"/>
                  <a:pt x="4298" y="43070"/>
                  <a:pt x="3911" y="43229"/>
                </a:cubicBezTo>
                <a:cubicBezTo>
                  <a:pt x="3843" y="43389"/>
                  <a:pt x="3798" y="43502"/>
                  <a:pt x="3729" y="43639"/>
                </a:cubicBezTo>
                <a:lnTo>
                  <a:pt x="3252" y="43843"/>
                </a:lnTo>
                <a:cubicBezTo>
                  <a:pt x="3138" y="43821"/>
                  <a:pt x="3024" y="43775"/>
                  <a:pt x="2888" y="43730"/>
                </a:cubicBezTo>
                <a:cubicBezTo>
                  <a:pt x="2842" y="43889"/>
                  <a:pt x="2774" y="44071"/>
                  <a:pt x="2706" y="44253"/>
                </a:cubicBezTo>
                <a:cubicBezTo>
                  <a:pt x="2979" y="44275"/>
                  <a:pt x="3252" y="44321"/>
                  <a:pt x="3547" y="44321"/>
                </a:cubicBezTo>
                <a:cubicBezTo>
                  <a:pt x="3661" y="44321"/>
                  <a:pt x="3775" y="44207"/>
                  <a:pt x="3911" y="44162"/>
                </a:cubicBezTo>
                <a:cubicBezTo>
                  <a:pt x="3925" y="44157"/>
                  <a:pt x="3939" y="44155"/>
                  <a:pt x="3954" y="44155"/>
                </a:cubicBezTo>
                <a:cubicBezTo>
                  <a:pt x="4012" y="44155"/>
                  <a:pt x="4070" y="44185"/>
                  <a:pt x="4070" y="44185"/>
                </a:cubicBezTo>
                <a:cubicBezTo>
                  <a:pt x="4389" y="44412"/>
                  <a:pt x="4116" y="44617"/>
                  <a:pt x="4161" y="44821"/>
                </a:cubicBezTo>
                <a:cubicBezTo>
                  <a:pt x="4191" y="44826"/>
                  <a:pt x="4222" y="44828"/>
                  <a:pt x="4253" y="44828"/>
                </a:cubicBezTo>
                <a:cubicBezTo>
                  <a:pt x="4367" y="44828"/>
                  <a:pt x="4487" y="44804"/>
                  <a:pt x="4605" y="44804"/>
                </a:cubicBezTo>
                <a:cubicBezTo>
                  <a:pt x="4774" y="44804"/>
                  <a:pt x="4938" y="44853"/>
                  <a:pt x="5071" y="45094"/>
                </a:cubicBezTo>
                <a:cubicBezTo>
                  <a:pt x="4480" y="45367"/>
                  <a:pt x="3866" y="45640"/>
                  <a:pt x="3093" y="46004"/>
                </a:cubicBezTo>
                <a:cubicBezTo>
                  <a:pt x="3070" y="46140"/>
                  <a:pt x="3070" y="46413"/>
                  <a:pt x="3047" y="46572"/>
                </a:cubicBezTo>
                <a:cubicBezTo>
                  <a:pt x="2706" y="46822"/>
                  <a:pt x="2319" y="46777"/>
                  <a:pt x="2229" y="47118"/>
                </a:cubicBezTo>
                <a:cubicBezTo>
                  <a:pt x="2342" y="47186"/>
                  <a:pt x="2456" y="47232"/>
                  <a:pt x="2570" y="47277"/>
                </a:cubicBezTo>
                <a:cubicBezTo>
                  <a:pt x="2388" y="47618"/>
                  <a:pt x="2047" y="47618"/>
                  <a:pt x="1774" y="47755"/>
                </a:cubicBezTo>
                <a:cubicBezTo>
                  <a:pt x="1455" y="47937"/>
                  <a:pt x="1114" y="48050"/>
                  <a:pt x="796" y="48209"/>
                </a:cubicBezTo>
                <a:cubicBezTo>
                  <a:pt x="523" y="48346"/>
                  <a:pt x="205" y="48391"/>
                  <a:pt x="0" y="48664"/>
                </a:cubicBezTo>
                <a:cubicBezTo>
                  <a:pt x="136" y="48846"/>
                  <a:pt x="341" y="48846"/>
                  <a:pt x="523" y="48892"/>
                </a:cubicBezTo>
                <a:cubicBezTo>
                  <a:pt x="569" y="48505"/>
                  <a:pt x="887" y="48437"/>
                  <a:pt x="1160" y="48369"/>
                </a:cubicBezTo>
                <a:cubicBezTo>
                  <a:pt x="1319" y="48414"/>
                  <a:pt x="1433" y="48437"/>
                  <a:pt x="1501" y="48460"/>
                </a:cubicBezTo>
                <a:lnTo>
                  <a:pt x="3002" y="47777"/>
                </a:lnTo>
                <a:cubicBezTo>
                  <a:pt x="2979" y="47595"/>
                  <a:pt x="2979" y="47436"/>
                  <a:pt x="2956" y="47254"/>
                </a:cubicBezTo>
                <a:lnTo>
                  <a:pt x="3729" y="46913"/>
                </a:lnTo>
                <a:cubicBezTo>
                  <a:pt x="3820" y="46936"/>
                  <a:pt x="3934" y="46982"/>
                  <a:pt x="4093" y="47027"/>
                </a:cubicBezTo>
                <a:lnTo>
                  <a:pt x="4548" y="46800"/>
                </a:lnTo>
                <a:cubicBezTo>
                  <a:pt x="4652" y="46875"/>
                  <a:pt x="4755" y="46896"/>
                  <a:pt x="4858" y="46896"/>
                </a:cubicBezTo>
                <a:cubicBezTo>
                  <a:pt x="4982" y="46896"/>
                  <a:pt x="5103" y="46865"/>
                  <a:pt x="5220" y="46865"/>
                </a:cubicBezTo>
                <a:cubicBezTo>
                  <a:pt x="5239" y="46865"/>
                  <a:pt x="5257" y="46866"/>
                  <a:pt x="5276" y="46868"/>
                </a:cubicBezTo>
                <a:cubicBezTo>
                  <a:pt x="5458" y="47027"/>
                  <a:pt x="5594" y="47163"/>
                  <a:pt x="5799" y="47345"/>
                </a:cubicBezTo>
                <a:cubicBezTo>
                  <a:pt x="5708" y="47414"/>
                  <a:pt x="5571" y="47505"/>
                  <a:pt x="5503" y="47618"/>
                </a:cubicBezTo>
                <a:cubicBezTo>
                  <a:pt x="5412" y="47755"/>
                  <a:pt x="5389" y="47959"/>
                  <a:pt x="5185" y="48005"/>
                </a:cubicBezTo>
                <a:cubicBezTo>
                  <a:pt x="4935" y="48073"/>
                  <a:pt x="4844" y="48255"/>
                  <a:pt x="4753" y="48460"/>
                </a:cubicBezTo>
                <a:cubicBezTo>
                  <a:pt x="4684" y="48573"/>
                  <a:pt x="4434" y="48619"/>
                  <a:pt x="4298" y="48710"/>
                </a:cubicBezTo>
                <a:cubicBezTo>
                  <a:pt x="4252" y="48732"/>
                  <a:pt x="4252" y="48846"/>
                  <a:pt x="4230" y="48892"/>
                </a:cubicBezTo>
                <a:cubicBezTo>
                  <a:pt x="4457" y="48914"/>
                  <a:pt x="4730" y="48937"/>
                  <a:pt x="5048" y="48960"/>
                </a:cubicBezTo>
                <a:cubicBezTo>
                  <a:pt x="5298" y="48846"/>
                  <a:pt x="5617" y="48687"/>
                  <a:pt x="5958" y="48551"/>
                </a:cubicBezTo>
                <a:cubicBezTo>
                  <a:pt x="5981" y="48551"/>
                  <a:pt x="6026" y="48573"/>
                  <a:pt x="6163" y="48619"/>
                </a:cubicBezTo>
                <a:cubicBezTo>
                  <a:pt x="6094" y="48801"/>
                  <a:pt x="6026" y="48983"/>
                  <a:pt x="5981" y="49119"/>
                </a:cubicBezTo>
                <a:cubicBezTo>
                  <a:pt x="5708" y="49074"/>
                  <a:pt x="5549" y="49051"/>
                  <a:pt x="5389" y="49051"/>
                </a:cubicBezTo>
                <a:cubicBezTo>
                  <a:pt x="5298" y="49210"/>
                  <a:pt x="5253" y="49324"/>
                  <a:pt x="5185" y="49437"/>
                </a:cubicBezTo>
                <a:cubicBezTo>
                  <a:pt x="4684" y="49710"/>
                  <a:pt x="4184" y="49960"/>
                  <a:pt x="3684" y="50233"/>
                </a:cubicBezTo>
                <a:cubicBezTo>
                  <a:pt x="3661" y="50233"/>
                  <a:pt x="3684" y="50302"/>
                  <a:pt x="3684" y="50393"/>
                </a:cubicBezTo>
                <a:cubicBezTo>
                  <a:pt x="3934" y="50324"/>
                  <a:pt x="4184" y="50256"/>
                  <a:pt x="4548" y="50142"/>
                </a:cubicBezTo>
                <a:lnTo>
                  <a:pt x="4548" y="50142"/>
                </a:lnTo>
                <a:cubicBezTo>
                  <a:pt x="4412" y="50415"/>
                  <a:pt x="4366" y="50597"/>
                  <a:pt x="4275" y="50756"/>
                </a:cubicBezTo>
                <a:lnTo>
                  <a:pt x="3297" y="51211"/>
                </a:lnTo>
                <a:cubicBezTo>
                  <a:pt x="3206" y="51166"/>
                  <a:pt x="3115" y="51143"/>
                  <a:pt x="3002" y="51097"/>
                </a:cubicBezTo>
                <a:cubicBezTo>
                  <a:pt x="2661" y="51234"/>
                  <a:pt x="2319" y="51393"/>
                  <a:pt x="1956" y="51552"/>
                </a:cubicBezTo>
                <a:cubicBezTo>
                  <a:pt x="1933" y="51575"/>
                  <a:pt x="1933" y="51643"/>
                  <a:pt x="1910" y="51666"/>
                </a:cubicBezTo>
                <a:cubicBezTo>
                  <a:pt x="2319" y="51848"/>
                  <a:pt x="2729" y="52007"/>
                  <a:pt x="3161" y="52166"/>
                </a:cubicBezTo>
                <a:lnTo>
                  <a:pt x="4116" y="51734"/>
                </a:lnTo>
                <a:cubicBezTo>
                  <a:pt x="4252" y="51780"/>
                  <a:pt x="4389" y="51802"/>
                  <a:pt x="4525" y="51848"/>
                </a:cubicBezTo>
                <a:cubicBezTo>
                  <a:pt x="5003" y="51643"/>
                  <a:pt x="5480" y="51416"/>
                  <a:pt x="5958" y="51211"/>
                </a:cubicBezTo>
                <a:cubicBezTo>
                  <a:pt x="6117" y="51257"/>
                  <a:pt x="6231" y="51279"/>
                  <a:pt x="6367" y="51325"/>
                </a:cubicBezTo>
                <a:lnTo>
                  <a:pt x="7163" y="50961"/>
                </a:lnTo>
                <a:cubicBezTo>
                  <a:pt x="7686" y="51166"/>
                  <a:pt x="8095" y="51325"/>
                  <a:pt x="8505" y="51484"/>
                </a:cubicBezTo>
                <a:cubicBezTo>
                  <a:pt x="8437" y="51620"/>
                  <a:pt x="8209" y="51666"/>
                  <a:pt x="8095" y="51893"/>
                </a:cubicBezTo>
                <a:cubicBezTo>
                  <a:pt x="8027" y="52098"/>
                  <a:pt x="7709" y="52189"/>
                  <a:pt x="7527" y="52325"/>
                </a:cubicBezTo>
                <a:cubicBezTo>
                  <a:pt x="7572" y="52462"/>
                  <a:pt x="7595" y="52553"/>
                  <a:pt x="7641" y="52666"/>
                </a:cubicBezTo>
                <a:cubicBezTo>
                  <a:pt x="7914" y="52757"/>
                  <a:pt x="8209" y="52848"/>
                  <a:pt x="8618" y="52962"/>
                </a:cubicBezTo>
                <a:lnTo>
                  <a:pt x="9574" y="52553"/>
                </a:lnTo>
                <a:cubicBezTo>
                  <a:pt x="9654" y="52634"/>
                  <a:pt x="9733" y="52662"/>
                  <a:pt x="9809" y="52662"/>
                </a:cubicBezTo>
                <a:cubicBezTo>
                  <a:pt x="9992" y="52662"/>
                  <a:pt x="10165" y="52501"/>
                  <a:pt x="10341" y="52501"/>
                </a:cubicBezTo>
                <a:cubicBezTo>
                  <a:pt x="10403" y="52501"/>
                  <a:pt x="10465" y="52521"/>
                  <a:pt x="10529" y="52576"/>
                </a:cubicBezTo>
                <a:cubicBezTo>
                  <a:pt x="10460" y="52735"/>
                  <a:pt x="10392" y="52894"/>
                  <a:pt x="10324" y="53076"/>
                </a:cubicBezTo>
                <a:cubicBezTo>
                  <a:pt x="10232" y="52995"/>
                  <a:pt x="10140" y="52966"/>
                  <a:pt x="10048" y="52966"/>
                </a:cubicBezTo>
                <a:cubicBezTo>
                  <a:pt x="9837" y="52966"/>
                  <a:pt x="9627" y="53116"/>
                  <a:pt x="9423" y="53116"/>
                </a:cubicBezTo>
                <a:cubicBezTo>
                  <a:pt x="9343" y="53116"/>
                  <a:pt x="9265" y="53093"/>
                  <a:pt x="9187" y="53030"/>
                </a:cubicBezTo>
                <a:lnTo>
                  <a:pt x="8209" y="53440"/>
                </a:lnTo>
                <a:cubicBezTo>
                  <a:pt x="8164" y="53440"/>
                  <a:pt x="8141" y="53485"/>
                  <a:pt x="8118" y="53531"/>
                </a:cubicBezTo>
                <a:cubicBezTo>
                  <a:pt x="8073" y="53690"/>
                  <a:pt x="8004" y="53849"/>
                  <a:pt x="7959" y="53985"/>
                </a:cubicBezTo>
                <a:lnTo>
                  <a:pt x="8141" y="54395"/>
                </a:lnTo>
                <a:cubicBezTo>
                  <a:pt x="8505" y="54554"/>
                  <a:pt x="8778" y="54690"/>
                  <a:pt x="9028" y="54827"/>
                </a:cubicBezTo>
                <a:cubicBezTo>
                  <a:pt x="9140" y="54715"/>
                  <a:pt x="9099" y="54496"/>
                  <a:pt x="9243" y="54496"/>
                </a:cubicBezTo>
                <a:cubicBezTo>
                  <a:pt x="9275" y="54496"/>
                  <a:pt x="9316" y="54507"/>
                  <a:pt x="9369" y="54531"/>
                </a:cubicBezTo>
                <a:lnTo>
                  <a:pt x="9710" y="55282"/>
                </a:lnTo>
                <a:cubicBezTo>
                  <a:pt x="9896" y="55282"/>
                  <a:pt x="10056" y="55445"/>
                  <a:pt x="10239" y="55445"/>
                </a:cubicBezTo>
                <a:cubicBezTo>
                  <a:pt x="10302" y="55445"/>
                  <a:pt x="10367" y="55425"/>
                  <a:pt x="10438" y="55373"/>
                </a:cubicBezTo>
                <a:cubicBezTo>
                  <a:pt x="10529" y="55425"/>
                  <a:pt x="10625" y="55439"/>
                  <a:pt x="10724" y="55439"/>
                </a:cubicBezTo>
                <a:cubicBezTo>
                  <a:pt x="10855" y="55439"/>
                  <a:pt x="10989" y="55413"/>
                  <a:pt x="11118" y="55413"/>
                </a:cubicBezTo>
                <a:cubicBezTo>
                  <a:pt x="11231" y="55413"/>
                  <a:pt x="11340" y="55433"/>
                  <a:pt x="11438" y="55509"/>
                </a:cubicBezTo>
                <a:cubicBezTo>
                  <a:pt x="11506" y="55554"/>
                  <a:pt x="11552" y="55600"/>
                  <a:pt x="11597" y="55645"/>
                </a:cubicBezTo>
                <a:cubicBezTo>
                  <a:pt x="11461" y="55873"/>
                  <a:pt x="11234" y="55896"/>
                  <a:pt x="11029" y="55964"/>
                </a:cubicBezTo>
                <a:cubicBezTo>
                  <a:pt x="10943" y="55964"/>
                  <a:pt x="10848" y="55865"/>
                  <a:pt x="10767" y="55865"/>
                </a:cubicBezTo>
                <a:cubicBezTo>
                  <a:pt x="10719" y="55865"/>
                  <a:pt x="10676" y="55899"/>
                  <a:pt x="10642" y="56009"/>
                </a:cubicBezTo>
                <a:lnTo>
                  <a:pt x="10915" y="56623"/>
                </a:lnTo>
                <a:cubicBezTo>
                  <a:pt x="10779" y="56737"/>
                  <a:pt x="10551" y="56714"/>
                  <a:pt x="10483" y="56942"/>
                </a:cubicBezTo>
                <a:lnTo>
                  <a:pt x="10733" y="57487"/>
                </a:lnTo>
                <a:cubicBezTo>
                  <a:pt x="11347" y="57487"/>
                  <a:pt x="11916" y="57510"/>
                  <a:pt x="12484" y="57533"/>
                </a:cubicBezTo>
                <a:cubicBezTo>
                  <a:pt x="12712" y="57760"/>
                  <a:pt x="12484" y="57965"/>
                  <a:pt x="12507" y="58147"/>
                </a:cubicBezTo>
                <a:cubicBezTo>
                  <a:pt x="12757" y="58170"/>
                  <a:pt x="13007" y="58170"/>
                  <a:pt x="13326" y="58192"/>
                </a:cubicBezTo>
                <a:lnTo>
                  <a:pt x="13985" y="57897"/>
                </a:lnTo>
                <a:cubicBezTo>
                  <a:pt x="14031" y="57783"/>
                  <a:pt x="14076" y="57647"/>
                  <a:pt x="14122" y="57556"/>
                </a:cubicBezTo>
                <a:lnTo>
                  <a:pt x="14849" y="57237"/>
                </a:lnTo>
                <a:cubicBezTo>
                  <a:pt x="15008" y="57260"/>
                  <a:pt x="15122" y="57328"/>
                  <a:pt x="15258" y="57328"/>
                </a:cubicBezTo>
                <a:cubicBezTo>
                  <a:pt x="15372" y="57305"/>
                  <a:pt x="15486" y="57192"/>
                  <a:pt x="15622" y="57169"/>
                </a:cubicBezTo>
                <a:cubicBezTo>
                  <a:pt x="15736" y="57169"/>
                  <a:pt x="15872" y="57237"/>
                  <a:pt x="16009" y="57237"/>
                </a:cubicBezTo>
                <a:cubicBezTo>
                  <a:pt x="16123" y="57214"/>
                  <a:pt x="16214" y="57146"/>
                  <a:pt x="16327" y="57078"/>
                </a:cubicBezTo>
                <a:cubicBezTo>
                  <a:pt x="16350" y="57078"/>
                  <a:pt x="16350" y="57010"/>
                  <a:pt x="16373" y="56942"/>
                </a:cubicBezTo>
                <a:cubicBezTo>
                  <a:pt x="15668" y="56737"/>
                  <a:pt x="14940" y="56828"/>
                  <a:pt x="14235" y="56782"/>
                </a:cubicBezTo>
                <a:cubicBezTo>
                  <a:pt x="14190" y="56714"/>
                  <a:pt x="14144" y="56623"/>
                  <a:pt x="14122" y="56555"/>
                </a:cubicBezTo>
                <a:cubicBezTo>
                  <a:pt x="14099" y="56510"/>
                  <a:pt x="14122" y="56464"/>
                  <a:pt x="14144" y="56396"/>
                </a:cubicBezTo>
                <a:lnTo>
                  <a:pt x="15691" y="55691"/>
                </a:lnTo>
                <a:cubicBezTo>
                  <a:pt x="15782" y="55736"/>
                  <a:pt x="15850" y="55759"/>
                  <a:pt x="16009" y="55827"/>
                </a:cubicBezTo>
                <a:lnTo>
                  <a:pt x="16964" y="55395"/>
                </a:lnTo>
                <a:cubicBezTo>
                  <a:pt x="17257" y="55454"/>
                  <a:pt x="17450" y="55614"/>
                  <a:pt x="17686" y="55614"/>
                </a:cubicBezTo>
                <a:cubicBezTo>
                  <a:pt x="17725" y="55614"/>
                  <a:pt x="17764" y="55609"/>
                  <a:pt x="17805" y="55600"/>
                </a:cubicBezTo>
                <a:cubicBezTo>
                  <a:pt x="18101" y="55418"/>
                  <a:pt x="18056" y="55054"/>
                  <a:pt x="18260" y="54781"/>
                </a:cubicBezTo>
                <a:cubicBezTo>
                  <a:pt x="18351" y="54781"/>
                  <a:pt x="18488" y="54759"/>
                  <a:pt x="18601" y="54736"/>
                </a:cubicBezTo>
                <a:lnTo>
                  <a:pt x="18601" y="54736"/>
                </a:lnTo>
                <a:cubicBezTo>
                  <a:pt x="18624" y="55009"/>
                  <a:pt x="18260" y="55282"/>
                  <a:pt x="18783" y="55441"/>
                </a:cubicBezTo>
                <a:lnTo>
                  <a:pt x="20011" y="54895"/>
                </a:lnTo>
                <a:cubicBezTo>
                  <a:pt x="20170" y="54963"/>
                  <a:pt x="20239" y="54986"/>
                  <a:pt x="20307" y="55009"/>
                </a:cubicBezTo>
                <a:cubicBezTo>
                  <a:pt x="20514" y="54967"/>
                  <a:pt x="20702" y="54869"/>
                  <a:pt x="20889" y="54869"/>
                </a:cubicBezTo>
                <a:cubicBezTo>
                  <a:pt x="20907" y="54869"/>
                  <a:pt x="20925" y="54870"/>
                  <a:pt x="20943" y="54872"/>
                </a:cubicBezTo>
                <a:cubicBezTo>
                  <a:pt x="21376" y="54918"/>
                  <a:pt x="21808" y="54850"/>
                  <a:pt x="22058" y="55031"/>
                </a:cubicBezTo>
                <a:cubicBezTo>
                  <a:pt x="22106" y="55037"/>
                  <a:pt x="22150" y="55040"/>
                  <a:pt x="22192" y="55040"/>
                </a:cubicBezTo>
                <a:cubicBezTo>
                  <a:pt x="22616" y="55040"/>
                  <a:pt x="22686" y="54738"/>
                  <a:pt x="22831" y="54531"/>
                </a:cubicBezTo>
                <a:lnTo>
                  <a:pt x="23809" y="54099"/>
                </a:lnTo>
                <a:cubicBezTo>
                  <a:pt x="23877" y="54167"/>
                  <a:pt x="23945" y="54236"/>
                  <a:pt x="24013" y="54281"/>
                </a:cubicBezTo>
                <a:cubicBezTo>
                  <a:pt x="23877" y="54395"/>
                  <a:pt x="23650" y="54349"/>
                  <a:pt x="23581" y="54599"/>
                </a:cubicBezTo>
                <a:lnTo>
                  <a:pt x="23968" y="55418"/>
                </a:lnTo>
                <a:cubicBezTo>
                  <a:pt x="24218" y="55350"/>
                  <a:pt x="24468" y="55282"/>
                  <a:pt x="24741" y="55213"/>
                </a:cubicBezTo>
                <a:lnTo>
                  <a:pt x="25264" y="56373"/>
                </a:lnTo>
                <a:cubicBezTo>
                  <a:pt x="25810" y="56100"/>
                  <a:pt x="26356" y="55918"/>
                  <a:pt x="26856" y="55623"/>
                </a:cubicBezTo>
                <a:cubicBezTo>
                  <a:pt x="26879" y="55600"/>
                  <a:pt x="26879" y="55554"/>
                  <a:pt x="26901" y="55509"/>
                </a:cubicBezTo>
                <a:cubicBezTo>
                  <a:pt x="26856" y="55418"/>
                  <a:pt x="26833" y="55350"/>
                  <a:pt x="26788" y="55236"/>
                </a:cubicBezTo>
                <a:cubicBezTo>
                  <a:pt x="26515" y="55145"/>
                  <a:pt x="26219" y="55031"/>
                  <a:pt x="25901" y="54940"/>
                </a:cubicBezTo>
                <a:cubicBezTo>
                  <a:pt x="25787" y="55036"/>
                  <a:pt x="25816" y="55370"/>
                  <a:pt x="25589" y="55370"/>
                </a:cubicBezTo>
                <a:cubicBezTo>
                  <a:pt x="25544" y="55370"/>
                  <a:pt x="25490" y="55357"/>
                  <a:pt x="25423" y="55327"/>
                </a:cubicBezTo>
                <a:cubicBezTo>
                  <a:pt x="25173" y="55145"/>
                  <a:pt x="25264" y="54940"/>
                  <a:pt x="25378" y="54713"/>
                </a:cubicBezTo>
                <a:cubicBezTo>
                  <a:pt x="25150" y="54531"/>
                  <a:pt x="24787" y="54599"/>
                  <a:pt x="24605" y="54304"/>
                </a:cubicBezTo>
                <a:lnTo>
                  <a:pt x="25332" y="53985"/>
                </a:lnTo>
                <a:lnTo>
                  <a:pt x="25173" y="53622"/>
                </a:lnTo>
                <a:cubicBezTo>
                  <a:pt x="25035" y="53578"/>
                  <a:pt x="24892" y="53568"/>
                  <a:pt x="24745" y="53568"/>
                </a:cubicBezTo>
                <a:cubicBezTo>
                  <a:pt x="24637" y="53568"/>
                  <a:pt x="24527" y="53573"/>
                  <a:pt x="24415" y="53573"/>
                </a:cubicBezTo>
                <a:cubicBezTo>
                  <a:pt x="24128" y="53573"/>
                  <a:pt x="23832" y="53540"/>
                  <a:pt x="23536" y="53303"/>
                </a:cubicBezTo>
                <a:lnTo>
                  <a:pt x="24787" y="52757"/>
                </a:lnTo>
                <a:cubicBezTo>
                  <a:pt x="24752" y="52637"/>
                  <a:pt x="24679" y="52582"/>
                  <a:pt x="24586" y="52582"/>
                </a:cubicBezTo>
                <a:cubicBezTo>
                  <a:pt x="24556" y="52582"/>
                  <a:pt x="24524" y="52587"/>
                  <a:pt x="24491" y="52598"/>
                </a:cubicBezTo>
                <a:cubicBezTo>
                  <a:pt x="24342" y="52631"/>
                  <a:pt x="24217" y="52749"/>
                  <a:pt x="24064" y="52749"/>
                </a:cubicBezTo>
                <a:cubicBezTo>
                  <a:pt x="24006" y="52749"/>
                  <a:pt x="23945" y="52733"/>
                  <a:pt x="23877" y="52689"/>
                </a:cubicBezTo>
                <a:cubicBezTo>
                  <a:pt x="23991" y="52576"/>
                  <a:pt x="24150" y="52485"/>
                  <a:pt x="24218" y="52348"/>
                </a:cubicBezTo>
                <a:cubicBezTo>
                  <a:pt x="24309" y="52212"/>
                  <a:pt x="24332" y="52030"/>
                  <a:pt x="24559" y="51984"/>
                </a:cubicBezTo>
                <a:cubicBezTo>
                  <a:pt x="24923" y="51984"/>
                  <a:pt x="25128" y="52257"/>
                  <a:pt x="25401" y="52462"/>
                </a:cubicBezTo>
                <a:cubicBezTo>
                  <a:pt x="25969" y="52234"/>
                  <a:pt x="25969" y="52234"/>
                  <a:pt x="26196" y="51893"/>
                </a:cubicBezTo>
                <a:lnTo>
                  <a:pt x="26196" y="51893"/>
                </a:lnTo>
                <a:cubicBezTo>
                  <a:pt x="26037" y="51939"/>
                  <a:pt x="25924" y="51984"/>
                  <a:pt x="25787" y="52007"/>
                </a:cubicBezTo>
                <a:cubicBezTo>
                  <a:pt x="25698" y="52022"/>
                  <a:pt x="25610" y="52113"/>
                  <a:pt x="25521" y="52113"/>
                </a:cubicBezTo>
                <a:cubicBezTo>
                  <a:pt x="25473" y="52113"/>
                  <a:pt x="25426" y="52087"/>
                  <a:pt x="25378" y="52007"/>
                </a:cubicBezTo>
                <a:cubicBezTo>
                  <a:pt x="25446" y="51939"/>
                  <a:pt x="25491" y="51848"/>
                  <a:pt x="25560" y="51825"/>
                </a:cubicBezTo>
                <a:cubicBezTo>
                  <a:pt x="25774" y="51739"/>
                  <a:pt x="25968" y="51573"/>
                  <a:pt x="26237" y="51573"/>
                </a:cubicBezTo>
                <a:cubicBezTo>
                  <a:pt x="26253" y="51573"/>
                  <a:pt x="26270" y="51574"/>
                  <a:pt x="26287" y="51575"/>
                </a:cubicBezTo>
                <a:cubicBezTo>
                  <a:pt x="26356" y="51620"/>
                  <a:pt x="26447" y="51643"/>
                  <a:pt x="26515" y="51689"/>
                </a:cubicBezTo>
                <a:lnTo>
                  <a:pt x="27447" y="51257"/>
                </a:lnTo>
                <a:cubicBezTo>
                  <a:pt x="27652" y="51279"/>
                  <a:pt x="27811" y="51302"/>
                  <a:pt x="27970" y="51325"/>
                </a:cubicBezTo>
                <a:cubicBezTo>
                  <a:pt x="28040" y="51408"/>
                  <a:pt x="28092" y="51492"/>
                  <a:pt x="28149" y="51492"/>
                </a:cubicBezTo>
                <a:cubicBezTo>
                  <a:pt x="28184" y="51492"/>
                  <a:pt x="28222" y="51458"/>
                  <a:pt x="28266" y="51370"/>
                </a:cubicBezTo>
                <a:cubicBezTo>
                  <a:pt x="28175" y="51348"/>
                  <a:pt x="28107" y="51325"/>
                  <a:pt x="27970" y="51279"/>
                </a:cubicBezTo>
                <a:cubicBezTo>
                  <a:pt x="27834" y="50961"/>
                  <a:pt x="28311" y="50984"/>
                  <a:pt x="28311" y="50711"/>
                </a:cubicBezTo>
                <a:cubicBezTo>
                  <a:pt x="28334" y="50483"/>
                  <a:pt x="28561" y="50483"/>
                  <a:pt x="28721" y="50415"/>
                </a:cubicBezTo>
                <a:cubicBezTo>
                  <a:pt x="28789" y="50370"/>
                  <a:pt x="28880" y="50370"/>
                  <a:pt x="28993" y="50370"/>
                </a:cubicBezTo>
                <a:cubicBezTo>
                  <a:pt x="29039" y="50461"/>
                  <a:pt x="29130" y="50574"/>
                  <a:pt x="29130" y="50688"/>
                </a:cubicBezTo>
                <a:cubicBezTo>
                  <a:pt x="29130" y="50802"/>
                  <a:pt x="29062" y="50938"/>
                  <a:pt x="29039" y="51075"/>
                </a:cubicBezTo>
                <a:cubicBezTo>
                  <a:pt x="29039" y="51188"/>
                  <a:pt x="29062" y="51302"/>
                  <a:pt x="29084" y="51416"/>
                </a:cubicBezTo>
                <a:lnTo>
                  <a:pt x="27834" y="51962"/>
                </a:lnTo>
                <a:cubicBezTo>
                  <a:pt x="27697" y="51916"/>
                  <a:pt x="27584" y="51893"/>
                  <a:pt x="27447" y="51848"/>
                </a:cubicBezTo>
                <a:cubicBezTo>
                  <a:pt x="27265" y="51984"/>
                  <a:pt x="26992" y="51939"/>
                  <a:pt x="26924" y="52234"/>
                </a:cubicBezTo>
                <a:cubicBezTo>
                  <a:pt x="27038" y="52280"/>
                  <a:pt x="27151" y="52325"/>
                  <a:pt x="27174" y="52348"/>
                </a:cubicBezTo>
                <a:cubicBezTo>
                  <a:pt x="27470" y="52598"/>
                  <a:pt x="27424" y="52985"/>
                  <a:pt x="27788" y="53190"/>
                </a:cubicBezTo>
                <a:lnTo>
                  <a:pt x="29016" y="52621"/>
                </a:lnTo>
                <a:cubicBezTo>
                  <a:pt x="29175" y="52689"/>
                  <a:pt x="29244" y="52712"/>
                  <a:pt x="29335" y="52757"/>
                </a:cubicBezTo>
                <a:cubicBezTo>
                  <a:pt x="29630" y="52644"/>
                  <a:pt x="29926" y="52576"/>
                  <a:pt x="30130" y="52348"/>
                </a:cubicBezTo>
                <a:cubicBezTo>
                  <a:pt x="30176" y="52257"/>
                  <a:pt x="30199" y="52166"/>
                  <a:pt x="30244" y="52075"/>
                </a:cubicBezTo>
                <a:lnTo>
                  <a:pt x="30722" y="51871"/>
                </a:lnTo>
                <a:cubicBezTo>
                  <a:pt x="30767" y="51734"/>
                  <a:pt x="30813" y="51620"/>
                  <a:pt x="30881" y="51484"/>
                </a:cubicBezTo>
                <a:cubicBezTo>
                  <a:pt x="31124" y="51423"/>
                  <a:pt x="31349" y="51200"/>
                  <a:pt x="31620" y="51200"/>
                </a:cubicBezTo>
                <a:cubicBezTo>
                  <a:pt x="31653" y="51200"/>
                  <a:pt x="31687" y="51204"/>
                  <a:pt x="31722" y="51211"/>
                </a:cubicBezTo>
                <a:cubicBezTo>
                  <a:pt x="31836" y="51348"/>
                  <a:pt x="31950" y="51461"/>
                  <a:pt x="32063" y="51598"/>
                </a:cubicBezTo>
                <a:cubicBezTo>
                  <a:pt x="32200" y="51461"/>
                  <a:pt x="32291" y="51393"/>
                  <a:pt x="32404" y="51279"/>
                </a:cubicBezTo>
                <a:cubicBezTo>
                  <a:pt x="32245" y="51211"/>
                  <a:pt x="32132" y="51166"/>
                  <a:pt x="32018" y="51120"/>
                </a:cubicBezTo>
                <a:cubicBezTo>
                  <a:pt x="32132" y="50688"/>
                  <a:pt x="32814" y="50893"/>
                  <a:pt x="32882" y="50393"/>
                </a:cubicBezTo>
                <a:cubicBezTo>
                  <a:pt x="32814" y="50302"/>
                  <a:pt x="32746" y="50211"/>
                  <a:pt x="32677" y="50142"/>
                </a:cubicBezTo>
                <a:cubicBezTo>
                  <a:pt x="32663" y="50140"/>
                  <a:pt x="32648" y="50139"/>
                  <a:pt x="32634" y="50139"/>
                </a:cubicBezTo>
                <a:cubicBezTo>
                  <a:pt x="32447" y="50139"/>
                  <a:pt x="32302" y="50338"/>
                  <a:pt x="32141" y="50338"/>
                </a:cubicBezTo>
                <a:cubicBezTo>
                  <a:pt x="32087" y="50338"/>
                  <a:pt x="32032" y="50315"/>
                  <a:pt x="31972" y="50256"/>
                </a:cubicBezTo>
                <a:cubicBezTo>
                  <a:pt x="32041" y="50074"/>
                  <a:pt x="32086" y="49915"/>
                  <a:pt x="32132" y="49756"/>
                </a:cubicBezTo>
                <a:cubicBezTo>
                  <a:pt x="32177" y="49756"/>
                  <a:pt x="32245" y="49779"/>
                  <a:pt x="32291" y="49801"/>
                </a:cubicBezTo>
                <a:cubicBezTo>
                  <a:pt x="32313" y="49824"/>
                  <a:pt x="32336" y="49824"/>
                  <a:pt x="32336" y="49847"/>
                </a:cubicBezTo>
                <a:cubicBezTo>
                  <a:pt x="32495" y="49938"/>
                  <a:pt x="32677" y="50051"/>
                  <a:pt x="32836" y="50051"/>
                </a:cubicBezTo>
                <a:cubicBezTo>
                  <a:pt x="33000" y="50051"/>
                  <a:pt x="33193" y="50217"/>
                  <a:pt x="33364" y="50217"/>
                </a:cubicBezTo>
                <a:cubicBezTo>
                  <a:pt x="33454" y="50217"/>
                  <a:pt x="33539" y="50170"/>
                  <a:pt x="33610" y="50029"/>
                </a:cubicBezTo>
                <a:cubicBezTo>
                  <a:pt x="33610" y="50017"/>
                  <a:pt x="33627" y="50012"/>
                  <a:pt x="33649" y="50012"/>
                </a:cubicBezTo>
                <a:cubicBezTo>
                  <a:pt x="33672" y="50012"/>
                  <a:pt x="33701" y="50017"/>
                  <a:pt x="33723" y="50029"/>
                </a:cubicBezTo>
                <a:cubicBezTo>
                  <a:pt x="33951" y="50097"/>
                  <a:pt x="34178" y="50211"/>
                  <a:pt x="34428" y="50279"/>
                </a:cubicBezTo>
                <a:cubicBezTo>
                  <a:pt x="34519" y="50302"/>
                  <a:pt x="34633" y="50302"/>
                  <a:pt x="34724" y="50302"/>
                </a:cubicBezTo>
                <a:cubicBezTo>
                  <a:pt x="34792" y="50279"/>
                  <a:pt x="34838" y="50279"/>
                  <a:pt x="34906" y="50256"/>
                </a:cubicBezTo>
                <a:lnTo>
                  <a:pt x="35042" y="50552"/>
                </a:lnTo>
                <a:cubicBezTo>
                  <a:pt x="35224" y="50415"/>
                  <a:pt x="35338" y="50347"/>
                  <a:pt x="35474" y="50233"/>
                </a:cubicBezTo>
                <a:cubicBezTo>
                  <a:pt x="35452" y="50211"/>
                  <a:pt x="35429" y="50165"/>
                  <a:pt x="35406" y="50142"/>
                </a:cubicBezTo>
                <a:cubicBezTo>
                  <a:pt x="35429" y="50097"/>
                  <a:pt x="35474" y="50051"/>
                  <a:pt x="35497" y="50006"/>
                </a:cubicBezTo>
                <a:lnTo>
                  <a:pt x="35770" y="50029"/>
                </a:lnTo>
                <a:cubicBezTo>
                  <a:pt x="35793" y="49915"/>
                  <a:pt x="35770" y="49779"/>
                  <a:pt x="35838" y="49688"/>
                </a:cubicBezTo>
                <a:cubicBezTo>
                  <a:pt x="35975" y="49528"/>
                  <a:pt x="35997" y="49369"/>
                  <a:pt x="35929" y="49210"/>
                </a:cubicBezTo>
                <a:cubicBezTo>
                  <a:pt x="35952" y="49210"/>
                  <a:pt x="35975" y="49187"/>
                  <a:pt x="36020" y="49187"/>
                </a:cubicBezTo>
                <a:cubicBezTo>
                  <a:pt x="36043" y="49165"/>
                  <a:pt x="36043" y="49096"/>
                  <a:pt x="36066" y="49005"/>
                </a:cubicBezTo>
                <a:cubicBezTo>
                  <a:pt x="36009" y="48971"/>
                  <a:pt x="35958" y="48960"/>
                  <a:pt x="35909" y="48960"/>
                </a:cubicBezTo>
                <a:cubicBezTo>
                  <a:pt x="35861" y="48960"/>
                  <a:pt x="35815" y="48971"/>
                  <a:pt x="35770" y="48983"/>
                </a:cubicBezTo>
                <a:cubicBezTo>
                  <a:pt x="35747" y="48983"/>
                  <a:pt x="35747" y="48983"/>
                  <a:pt x="35747" y="48960"/>
                </a:cubicBezTo>
                <a:cubicBezTo>
                  <a:pt x="35702" y="48937"/>
                  <a:pt x="35656" y="48869"/>
                  <a:pt x="35633" y="48801"/>
                </a:cubicBezTo>
                <a:cubicBezTo>
                  <a:pt x="35633" y="48710"/>
                  <a:pt x="35633" y="48596"/>
                  <a:pt x="35633" y="48482"/>
                </a:cubicBezTo>
                <a:lnTo>
                  <a:pt x="35702" y="48460"/>
                </a:lnTo>
                <a:cubicBezTo>
                  <a:pt x="35793" y="48505"/>
                  <a:pt x="35906" y="48551"/>
                  <a:pt x="35997" y="48619"/>
                </a:cubicBezTo>
                <a:cubicBezTo>
                  <a:pt x="36066" y="48664"/>
                  <a:pt x="36088" y="48778"/>
                  <a:pt x="36134" y="48869"/>
                </a:cubicBezTo>
                <a:cubicBezTo>
                  <a:pt x="36452" y="48642"/>
                  <a:pt x="36520" y="48573"/>
                  <a:pt x="36429" y="48369"/>
                </a:cubicBezTo>
                <a:lnTo>
                  <a:pt x="36975" y="48119"/>
                </a:lnTo>
                <a:cubicBezTo>
                  <a:pt x="36998" y="48141"/>
                  <a:pt x="37021" y="48141"/>
                  <a:pt x="37021" y="48141"/>
                </a:cubicBezTo>
                <a:cubicBezTo>
                  <a:pt x="37306" y="48170"/>
                  <a:pt x="37592" y="48243"/>
                  <a:pt x="37866" y="48243"/>
                </a:cubicBezTo>
                <a:cubicBezTo>
                  <a:pt x="38029" y="48243"/>
                  <a:pt x="38187" y="48217"/>
                  <a:pt x="38340" y="48141"/>
                </a:cubicBezTo>
                <a:cubicBezTo>
                  <a:pt x="38467" y="48226"/>
                  <a:pt x="38595" y="48371"/>
                  <a:pt x="38685" y="48371"/>
                </a:cubicBezTo>
                <a:cubicBezTo>
                  <a:pt x="38691" y="48371"/>
                  <a:pt x="38697" y="48370"/>
                  <a:pt x="38703" y="48369"/>
                </a:cubicBezTo>
                <a:cubicBezTo>
                  <a:pt x="38999" y="48323"/>
                  <a:pt x="39272" y="48187"/>
                  <a:pt x="39545" y="48073"/>
                </a:cubicBezTo>
                <a:cubicBezTo>
                  <a:pt x="39727" y="48141"/>
                  <a:pt x="39886" y="48187"/>
                  <a:pt x="40045" y="48255"/>
                </a:cubicBezTo>
                <a:cubicBezTo>
                  <a:pt x="40331" y="48350"/>
                  <a:pt x="40611" y="48415"/>
                  <a:pt x="40882" y="48415"/>
                </a:cubicBezTo>
                <a:cubicBezTo>
                  <a:pt x="41127" y="48415"/>
                  <a:pt x="41364" y="48362"/>
                  <a:pt x="41591" y="48232"/>
                </a:cubicBezTo>
                <a:cubicBezTo>
                  <a:pt x="41650" y="48252"/>
                  <a:pt x="41709" y="48305"/>
                  <a:pt x="41767" y="48305"/>
                </a:cubicBezTo>
                <a:cubicBezTo>
                  <a:pt x="41777" y="48305"/>
                  <a:pt x="41786" y="48304"/>
                  <a:pt x="41796" y="48300"/>
                </a:cubicBezTo>
                <a:cubicBezTo>
                  <a:pt x="42137" y="48232"/>
                  <a:pt x="42478" y="48119"/>
                  <a:pt x="42842" y="48028"/>
                </a:cubicBezTo>
                <a:lnTo>
                  <a:pt x="43388" y="47982"/>
                </a:lnTo>
                <a:lnTo>
                  <a:pt x="43388" y="47982"/>
                </a:lnTo>
                <a:cubicBezTo>
                  <a:pt x="43388" y="48005"/>
                  <a:pt x="43365" y="48028"/>
                  <a:pt x="43342" y="48050"/>
                </a:cubicBezTo>
                <a:lnTo>
                  <a:pt x="43524" y="48437"/>
                </a:lnTo>
                <a:cubicBezTo>
                  <a:pt x="43774" y="48391"/>
                  <a:pt x="43911" y="48232"/>
                  <a:pt x="44093" y="48209"/>
                </a:cubicBezTo>
                <a:cubicBezTo>
                  <a:pt x="44184" y="48278"/>
                  <a:pt x="44275" y="48346"/>
                  <a:pt x="44366" y="48391"/>
                </a:cubicBezTo>
                <a:cubicBezTo>
                  <a:pt x="44434" y="48551"/>
                  <a:pt x="44457" y="48801"/>
                  <a:pt x="44707" y="48801"/>
                </a:cubicBezTo>
                <a:cubicBezTo>
                  <a:pt x="44866" y="48801"/>
                  <a:pt x="44934" y="48710"/>
                  <a:pt x="44980" y="48596"/>
                </a:cubicBezTo>
                <a:cubicBezTo>
                  <a:pt x="45116" y="48619"/>
                  <a:pt x="45230" y="48642"/>
                  <a:pt x="45366" y="48664"/>
                </a:cubicBezTo>
                <a:cubicBezTo>
                  <a:pt x="45821" y="48710"/>
                  <a:pt x="46253" y="48687"/>
                  <a:pt x="46708" y="48710"/>
                </a:cubicBezTo>
                <a:cubicBezTo>
                  <a:pt x="47026" y="48710"/>
                  <a:pt x="47345" y="48687"/>
                  <a:pt x="47640" y="48664"/>
                </a:cubicBezTo>
                <a:cubicBezTo>
                  <a:pt x="47773" y="48664"/>
                  <a:pt x="47905" y="48610"/>
                  <a:pt x="48043" y="48610"/>
                </a:cubicBezTo>
                <a:cubicBezTo>
                  <a:pt x="48141" y="48610"/>
                  <a:pt x="48241" y="48638"/>
                  <a:pt x="48345" y="48732"/>
                </a:cubicBezTo>
                <a:cubicBezTo>
                  <a:pt x="48460" y="48857"/>
                  <a:pt x="48569" y="48901"/>
                  <a:pt x="48679" y="48901"/>
                </a:cubicBezTo>
                <a:cubicBezTo>
                  <a:pt x="48808" y="48901"/>
                  <a:pt x="48937" y="48840"/>
                  <a:pt x="49073" y="48778"/>
                </a:cubicBezTo>
                <a:lnTo>
                  <a:pt x="49437" y="48960"/>
                </a:lnTo>
                <a:lnTo>
                  <a:pt x="49960" y="48732"/>
                </a:lnTo>
                <a:lnTo>
                  <a:pt x="50778" y="48551"/>
                </a:lnTo>
                <a:cubicBezTo>
                  <a:pt x="50892" y="48573"/>
                  <a:pt x="51006" y="48596"/>
                  <a:pt x="51119" y="48596"/>
                </a:cubicBezTo>
                <a:cubicBezTo>
                  <a:pt x="51153" y="48603"/>
                  <a:pt x="51188" y="48605"/>
                  <a:pt x="51225" y="48605"/>
                </a:cubicBezTo>
                <a:cubicBezTo>
                  <a:pt x="51313" y="48605"/>
                  <a:pt x="51409" y="48589"/>
                  <a:pt x="51506" y="48573"/>
                </a:cubicBezTo>
                <a:cubicBezTo>
                  <a:pt x="51779" y="48528"/>
                  <a:pt x="52074" y="48482"/>
                  <a:pt x="52347" y="48437"/>
                </a:cubicBezTo>
                <a:cubicBezTo>
                  <a:pt x="52393" y="48528"/>
                  <a:pt x="52416" y="48642"/>
                  <a:pt x="52416" y="48755"/>
                </a:cubicBezTo>
                <a:cubicBezTo>
                  <a:pt x="52416" y="48755"/>
                  <a:pt x="52461" y="48755"/>
                  <a:pt x="52552" y="48801"/>
                </a:cubicBezTo>
                <a:cubicBezTo>
                  <a:pt x="52529" y="48687"/>
                  <a:pt x="52529" y="48551"/>
                  <a:pt x="52507" y="48437"/>
                </a:cubicBezTo>
                <a:cubicBezTo>
                  <a:pt x="52643" y="48414"/>
                  <a:pt x="52779" y="48414"/>
                  <a:pt x="52939" y="48391"/>
                </a:cubicBezTo>
                <a:cubicBezTo>
                  <a:pt x="53120" y="48369"/>
                  <a:pt x="53348" y="48369"/>
                  <a:pt x="53530" y="48323"/>
                </a:cubicBezTo>
                <a:cubicBezTo>
                  <a:pt x="53689" y="48300"/>
                  <a:pt x="53848" y="48209"/>
                  <a:pt x="53985" y="48141"/>
                </a:cubicBezTo>
                <a:lnTo>
                  <a:pt x="54053" y="48278"/>
                </a:lnTo>
                <a:lnTo>
                  <a:pt x="54098" y="48255"/>
                </a:lnTo>
                <a:lnTo>
                  <a:pt x="54462" y="48096"/>
                </a:lnTo>
                <a:cubicBezTo>
                  <a:pt x="54638" y="48057"/>
                  <a:pt x="54814" y="47950"/>
                  <a:pt x="54990" y="47950"/>
                </a:cubicBezTo>
                <a:cubicBezTo>
                  <a:pt x="55019" y="47950"/>
                  <a:pt x="55048" y="47953"/>
                  <a:pt x="55076" y="47959"/>
                </a:cubicBezTo>
                <a:cubicBezTo>
                  <a:pt x="55173" y="47982"/>
                  <a:pt x="55265" y="47992"/>
                  <a:pt x="55355" y="47992"/>
                </a:cubicBezTo>
                <a:cubicBezTo>
                  <a:pt x="55623" y="47992"/>
                  <a:pt x="55866" y="47902"/>
                  <a:pt x="56122" y="47800"/>
                </a:cubicBezTo>
                <a:cubicBezTo>
                  <a:pt x="56304" y="47709"/>
                  <a:pt x="56509" y="47618"/>
                  <a:pt x="56713" y="47550"/>
                </a:cubicBezTo>
                <a:cubicBezTo>
                  <a:pt x="56766" y="47537"/>
                  <a:pt x="56834" y="47524"/>
                  <a:pt x="56890" y="47524"/>
                </a:cubicBezTo>
                <a:cubicBezTo>
                  <a:pt x="56932" y="47524"/>
                  <a:pt x="56967" y="47531"/>
                  <a:pt x="56986" y="47550"/>
                </a:cubicBezTo>
                <a:cubicBezTo>
                  <a:pt x="57088" y="47651"/>
                  <a:pt x="57174" y="47693"/>
                  <a:pt x="57252" y="47693"/>
                </a:cubicBezTo>
                <a:cubicBezTo>
                  <a:pt x="57365" y="47693"/>
                  <a:pt x="57460" y="47603"/>
                  <a:pt x="57555" y="47482"/>
                </a:cubicBezTo>
                <a:cubicBezTo>
                  <a:pt x="57600" y="47436"/>
                  <a:pt x="57714" y="47391"/>
                  <a:pt x="57782" y="47368"/>
                </a:cubicBezTo>
                <a:cubicBezTo>
                  <a:pt x="58282" y="47232"/>
                  <a:pt x="58783" y="47072"/>
                  <a:pt x="59283" y="46936"/>
                </a:cubicBezTo>
                <a:cubicBezTo>
                  <a:pt x="59363" y="46913"/>
                  <a:pt x="59454" y="46908"/>
                  <a:pt x="59545" y="46908"/>
                </a:cubicBezTo>
                <a:cubicBezTo>
                  <a:pt x="59635" y="46908"/>
                  <a:pt x="59726" y="46913"/>
                  <a:pt x="59806" y="46913"/>
                </a:cubicBezTo>
                <a:cubicBezTo>
                  <a:pt x="59818" y="46917"/>
                  <a:pt x="59829" y="46919"/>
                  <a:pt x="59840" y="46919"/>
                </a:cubicBezTo>
                <a:cubicBezTo>
                  <a:pt x="59890" y="46919"/>
                  <a:pt x="59928" y="46878"/>
                  <a:pt x="59965" y="46822"/>
                </a:cubicBezTo>
                <a:lnTo>
                  <a:pt x="60124" y="46618"/>
                </a:lnTo>
                <a:lnTo>
                  <a:pt x="60261" y="46572"/>
                </a:lnTo>
                <a:cubicBezTo>
                  <a:pt x="61011" y="46277"/>
                  <a:pt x="61739" y="46004"/>
                  <a:pt x="62489" y="45754"/>
                </a:cubicBezTo>
                <a:lnTo>
                  <a:pt x="62694" y="45685"/>
                </a:lnTo>
                <a:lnTo>
                  <a:pt x="64718" y="44958"/>
                </a:lnTo>
                <a:cubicBezTo>
                  <a:pt x="64854" y="44980"/>
                  <a:pt x="64968" y="45003"/>
                  <a:pt x="65059" y="45003"/>
                </a:cubicBezTo>
                <a:cubicBezTo>
                  <a:pt x="65150" y="44912"/>
                  <a:pt x="65241" y="44821"/>
                  <a:pt x="65377" y="44708"/>
                </a:cubicBezTo>
                <a:cubicBezTo>
                  <a:pt x="65446" y="44912"/>
                  <a:pt x="65491" y="45026"/>
                  <a:pt x="65559" y="45208"/>
                </a:cubicBezTo>
                <a:cubicBezTo>
                  <a:pt x="65627" y="44958"/>
                  <a:pt x="65650" y="44753"/>
                  <a:pt x="65764" y="44639"/>
                </a:cubicBezTo>
                <a:cubicBezTo>
                  <a:pt x="65855" y="44526"/>
                  <a:pt x="66060" y="44548"/>
                  <a:pt x="66264" y="44526"/>
                </a:cubicBezTo>
                <a:cubicBezTo>
                  <a:pt x="66286" y="44376"/>
                  <a:pt x="66388" y="44205"/>
                  <a:pt x="66628" y="44205"/>
                </a:cubicBezTo>
                <a:cubicBezTo>
                  <a:pt x="66643" y="44205"/>
                  <a:pt x="66658" y="44206"/>
                  <a:pt x="66673" y="44207"/>
                </a:cubicBezTo>
                <a:cubicBezTo>
                  <a:pt x="66683" y="44210"/>
                  <a:pt x="66692" y="44212"/>
                  <a:pt x="66700" y="44212"/>
                </a:cubicBezTo>
                <a:cubicBezTo>
                  <a:pt x="66754" y="44212"/>
                  <a:pt x="66793" y="44156"/>
                  <a:pt x="66833" y="44116"/>
                </a:cubicBezTo>
                <a:lnTo>
                  <a:pt x="67401" y="43684"/>
                </a:lnTo>
                <a:cubicBezTo>
                  <a:pt x="67697" y="43548"/>
                  <a:pt x="68061" y="43639"/>
                  <a:pt x="68265" y="43298"/>
                </a:cubicBezTo>
                <a:cubicBezTo>
                  <a:pt x="68334" y="43229"/>
                  <a:pt x="68470" y="43207"/>
                  <a:pt x="68584" y="43207"/>
                </a:cubicBezTo>
                <a:cubicBezTo>
                  <a:pt x="68766" y="43207"/>
                  <a:pt x="68970" y="43229"/>
                  <a:pt x="69152" y="43252"/>
                </a:cubicBezTo>
                <a:cubicBezTo>
                  <a:pt x="69175" y="43161"/>
                  <a:pt x="69198" y="43070"/>
                  <a:pt x="69220" y="43025"/>
                </a:cubicBezTo>
                <a:cubicBezTo>
                  <a:pt x="69334" y="43070"/>
                  <a:pt x="69448" y="43116"/>
                  <a:pt x="69539" y="43161"/>
                </a:cubicBezTo>
                <a:cubicBezTo>
                  <a:pt x="69539" y="43025"/>
                  <a:pt x="69539" y="42911"/>
                  <a:pt x="69539" y="42775"/>
                </a:cubicBezTo>
                <a:cubicBezTo>
                  <a:pt x="69539" y="42752"/>
                  <a:pt x="69516" y="42706"/>
                  <a:pt x="69493" y="42661"/>
                </a:cubicBezTo>
                <a:cubicBezTo>
                  <a:pt x="69652" y="42661"/>
                  <a:pt x="69789" y="42684"/>
                  <a:pt x="69948" y="42684"/>
                </a:cubicBezTo>
                <a:cubicBezTo>
                  <a:pt x="69994" y="42684"/>
                  <a:pt x="70062" y="42684"/>
                  <a:pt x="70107" y="42638"/>
                </a:cubicBezTo>
                <a:cubicBezTo>
                  <a:pt x="70220" y="42497"/>
                  <a:pt x="70359" y="42435"/>
                  <a:pt x="70513" y="42435"/>
                </a:cubicBezTo>
                <a:cubicBezTo>
                  <a:pt x="70608" y="42435"/>
                  <a:pt x="70708" y="42458"/>
                  <a:pt x="70812" y="42502"/>
                </a:cubicBezTo>
                <a:cubicBezTo>
                  <a:pt x="71040" y="42138"/>
                  <a:pt x="71290" y="41797"/>
                  <a:pt x="71744" y="41774"/>
                </a:cubicBezTo>
                <a:lnTo>
                  <a:pt x="72177" y="41660"/>
                </a:lnTo>
                <a:cubicBezTo>
                  <a:pt x="72472" y="41365"/>
                  <a:pt x="72836" y="41228"/>
                  <a:pt x="73200" y="41115"/>
                </a:cubicBezTo>
                <a:cubicBezTo>
                  <a:pt x="73473" y="41069"/>
                  <a:pt x="73723" y="40978"/>
                  <a:pt x="73973" y="40887"/>
                </a:cubicBezTo>
                <a:cubicBezTo>
                  <a:pt x="74269" y="40796"/>
                  <a:pt x="74564" y="40705"/>
                  <a:pt x="74860" y="40592"/>
                </a:cubicBezTo>
                <a:cubicBezTo>
                  <a:pt x="74951" y="40569"/>
                  <a:pt x="75042" y="40455"/>
                  <a:pt x="75133" y="40387"/>
                </a:cubicBezTo>
                <a:cubicBezTo>
                  <a:pt x="75269" y="40364"/>
                  <a:pt x="75406" y="40364"/>
                  <a:pt x="75542" y="40341"/>
                </a:cubicBezTo>
                <a:cubicBezTo>
                  <a:pt x="75632" y="40327"/>
                  <a:pt x="75724" y="40323"/>
                  <a:pt x="75815" y="40323"/>
                </a:cubicBezTo>
                <a:cubicBezTo>
                  <a:pt x="75957" y="40323"/>
                  <a:pt x="76101" y="40333"/>
                  <a:pt x="76244" y="40333"/>
                </a:cubicBezTo>
                <a:cubicBezTo>
                  <a:pt x="76451" y="40333"/>
                  <a:pt x="76659" y="40311"/>
                  <a:pt x="76861" y="40205"/>
                </a:cubicBezTo>
                <a:cubicBezTo>
                  <a:pt x="77066" y="40091"/>
                  <a:pt x="77248" y="39932"/>
                  <a:pt x="77452" y="39841"/>
                </a:cubicBezTo>
                <a:cubicBezTo>
                  <a:pt x="78134" y="39591"/>
                  <a:pt x="78817" y="39341"/>
                  <a:pt x="79499" y="39091"/>
                </a:cubicBezTo>
                <a:cubicBezTo>
                  <a:pt x="79544" y="39068"/>
                  <a:pt x="79590" y="39023"/>
                  <a:pt x="79635" y="39000"/>
                </a:cubicBezTo>
                <a:cubicBezTo>
                  <a:pt x="80090" y="38772"/>
                  <a:pt x="80545" y="38545"/>
                  <a:pt x="81000" y="38318"/>
                </a:cubicBezTo>
                <a:lnTo>
                  <a:pt x="81159" y="38272"/>
                </a:lnTo>
                <a:lnTo>
                  <a:pt x="81545" y="38181"/>
                </a:lnTo>
                <a:cubicBezTo>
                  <a:pt x="81659" y="38113"/>
                  <a:pt x="81750" y="38045"/>
                  <a:pt x="81864" y="37999"/>
                </a:cubicBezTo>
                <a:cubicBezTo>
                  <a:pt x="81884" y="37994"/>
                  <a:pt x="81906" y="37992"/>
                  <a:pt x="81928" y="37992"/>
                </a:cubicBezTo>
                <a:cubicBezTo>
                  <a:pt x="81967" y="37992"/>
                  <a:pt x="82006" y="37998"/>
                  <a:pt x="82040" y="37998"/>
                </a:cubicBezTo>
                <a:cubicBezTo>
                  <a:pt x="82071" y="37998"/>
                  <a:pt x="82097" y="37993"/>
                  <a:pt x="82114" y="37977"/>
                </a:cubicBezTo>
                <a:cubicBezTo>
                  <a:pt x="82478" y="37544"/>
                  <a:pt x="83001" y="37522"/>
                  <a:pt x="83433" y="37431"/>
                </a:cubicBezTo>
                <a:cubicBezTo>
                  <a:pt x="83547" y="37294"/>
                  <a:pt x="83615" y="37158"/>
                  <a:pt x="83728" y="37090"/>
                </a:cubicBezTo>
                <a:cubicBezTo>
                  <a:pt x="83956" y="36930"/>
                  <a:pt x="84229" y="36817"/>
                  <a:pt x="84479" y="36703"/>
                </a:cubicBezTo>
                <a:cubicBezTo>
                  <a:pt x="84684" y="36635"/>
                  <a:pt x="84843" y="36498"/>
                  <a:pt x="84911" y="36248"/>
                </a:cubicBezTo>
                <a:cubicBezTo>
                  <a:pt x="85275" y="36157"/>
                  <a:pt x="85593" y="35998"/>
                  <a:pt x="85752" y="35566"/>
                </a:cubicBezTo>
                <a:lnTo>
                  <a:pt x="86366" y="34952"/>
                </a:lnTo>
                <a:cubicBezTo>
                  <a:pt x="86707" y="34634"/>
                  <a:pt x="87026" y="34293"/>
                  <a:pt x="87253" y="33861"/>
                </a:cubicBezTo>
                <a:cubicBezTo>
                  <a:pt x="87299" y="33792"/>
                  <a:pt x="87344" y="33701"/>
                  <a:pt x="87390" y="33656"/>
                </a:cubicBezTo>
                <a:cubicBezTo>
                  <a:pt x="87594" y="33451"/>
                  <a:pt x="87776" y="33269"/>
                  <a:pt x="87844" y="32951"/>
                </a:cubicBezTo>
                <a:cubicBezTo>
                  <a:pt x="87859" y="32836"/>
                  <a:pt x="87909" y="32731"/>
                  <a:pt x="87996" y="32731"/>
                </a:cubicBezTo>
                <a:cubicBezTo>
                  <a:pt x="88046" y="32731"/>
                  <a:pt x="88110" y="32767"/>
                  <a:pt x="88185" y="32860"/>
                </a:cubicBezTo>
                <a:cubicBezTo>
                  <a:pt x="88253" y="32936"/>
                  <a:pt x="88331" y="32972"/>
                  <a:pt x="88404" y="32972"/>
                </a:cubicBezTo>
                <a:cubicBezTo>
                  <a:pt x="88529" y="32972"/>
                  <a:pt x="88643" y="32872"/>
                  <a:pt x="88686" y="32701"/>
                </a:cubicBezTo>
                <a:cubicBezTo>
                  <a:pt x="88711" y="32562"/>
                  <a:pt x="88750" y="32500"/>
                  <a:pt x="88808" y="32500"/>
                </a:cubicBezTo>
                <a:cubicBezTo>
                  <a:pt x="88854" y="32500"/>
                  <a:pt x="88911" y="32539"/>
                  <a:pt x="88981" y="32610"/>
                </a:cubicBezTo>
                <a:cubicBezTo>
                  <a:pt x="89000" y="32647"/>
                  <a:pt x="89064" y="32684"/>
                  <a:pt x="89099" y="32684"/>
                </a:cubicBezTo>
                <a:cubicBezTo>
                  <a:pt x="89107" y="32684"/>
                  <a:pt x="89114" y="32682"/>
                  <a:pt x="89118" y="32678"/>
                </a:cubicBezTo>
                <a:cubicBezTo>
                  <a:pt x="89322" y="32610"/>
                  <a:pt x="89504" y="32519"/>
                  <a:pt x="89686" y="32405"/>
                </a:cubicBezTo>
                <a:cubicBezTo>
                  <a:pt x="89914" y="32269"/>
                  <a:pt x="90118" y="32110"/>
                  <a:pt x="90346" y="31973"/>
                </a:cubicBezTo>
                <a:lnTo>
                  <a:pt x="90664" y="31564"/>
                </a:lnTo>
                <a:cubicBezTo>
                  <a:pt x="90892" y="31405"/>
                  <a:pt x="90982" y="31177"/>
                  <a:pt x="90937" y="30836"/>
                </a:cubicBezTo>
                <a:cubicBezTo>
                  <a:pt x="90937" y="30745"/>
                  <a:pt x="90960" y="30654"/>
                  <a:pt x="90982" y="30541"/>
                </a:cubicBezTo>
                <a:lnTo>
                  <a:pt x="91005" y="30177"/>
                </a:lnTo>
                <a:cubicBezTo>
                  <a:pt x="91392" y="30154"/>
                  <a:pt x="91210" y="29654"/>
                  <a:pt x="91460" y="29540"/>
                </a:cubicBezTo>
                <a:cubicBezTo>
                  <a:pt x="91415" y="29381"/>
                  <a:pt x="91346" y="29244"/>
                  <a:pt x="91369" y="29131"/>
                </a:cubicBezTo>
                <a:cubicBezTo>
                  <a:pt x="91369" y="29017"/>
                  <a:pt x="91460" y="28926"/>
                  <a:pt x="91528" y="28835"/>
                </a:cubicBezTo>
                <a:cubicBezTo>
                  <a:pt x="91596" y="28903"/>
                  <a:pt x="91665" y="28972"/>
                  <a:pt x="91733" y="29040"/>
                </a:cubicBezTo>
                <a:cubicBezTo>
                  <a:pt x="91778" y="29108"/>
                  <a:pt x="91824" y="29199"/>
                  <a:pt x="91915" y="29358"/>
                </a:cubicBezTo>
                <a:cubicBezTo>
                  <a:pt x="91869" y="28562"/>
                  <a:pt x="91892" y="28517"/>
                  <a:pt x="92324" y="28426"/>
                </a:cubicBezTo>
                <a:lnTo>
                  <a:pt x="92461" y="28949"/>
                </a:lnTo>
                <a:lnTo>
                  <a:pt x="92529" y="28926"/>
                </a:lnTo>
                <a:cubicBezTo>
                  <a:pt x="92552" y="28858"/>
                  <a:pt x="92552" y="28767"/>
                  <a:pt x="92597" y="28630"/>
                </a:cubicBezTo>
                <a:cubicBezTo>
                  <a:pt x="92754" y="28839"/>
                  <a:pt x="92888" y="28913"/>
                  <a:pt x="93009" y="28913"/>
                </a:cubicBezTo>
                <a:cubicBezTo>
                  <a:pt x="93258" y="28913"/>
                  <a:pt x="93452" y="28601"/>
                  <a:pt x="93666" y="28494"/>
                </a:cubicBezTo>
                <a:cubicBezTo>
                  <a:pt x="93779" y="28630"/>
                  <a:pt x="93848" y="28744"/>
                  <a:pt x="93961" y="28812"/>
                </a:cubicBezTo>
                <a:cubicBezTo>
                  <a:pt x="93963" y="28814"/>
                  <a:pt x="93965" y="28815"/>
                  <a:pt x="93968" y="28815"/>
                </a:cubicBezTo>
                <a:cubicBezTo>
                  <a:pt x="94004" y="28815"/>
                  <a:pt x="94122" y="28692"/>
                  <a:pt x="94143" y="28608"/>
                </a:cubicBezTo>
                <a:cubicBezTo>
                  <a:pt x="94257" y="28335"/>
                  <a:pt x="94348" y="28062"/>
                  <a:pt x="94439" y="27789"/>
                </a:cubicBezTo>
                <a:lnTo>
                  <a:pt x="94712" y="27721"/>
                </a:lnTo>
                <a:cubicBezTo>
                  <a:pt x="94871" y="27562"/>
                  <a:pt x="95007" y="27380"/>
                  <a:pt x="95167" y="27221"/>
                </a:cubicBezTo>
                <a:cubicBezTo>
                  <a:pt x="95349" y="27016"/>
                  <a:pt x="95530" y="26811"/>
                  <a:pt x="95735" y="26629"/>
                </a:cubicBezTo>
                <a:cubicBezTo>
                  <a:pt x="95781" y="26584"/>
                  <a:pt x="95826" y="26516"/>
                  <a:pt x="95894" y="26493"/>
                </a:cubicBezTo>
                <a:cubicBezTo>
                  <a:pt x="96599" y="26243"/>
                  <a:pt x="97190" y="25788"/>
                  <a:pt x="97759" y="25288"/>
                </a:cubicBezTo>
                <a:cubicBezTo>
                  <a:pt x="97804" y="25242"/>
                  <a:pt x="97827" y="25151"/>
                  <a:pt x="97850" y="25083"/>
                </a:cubicBezTo>
                <a:lnTo>
                  <a:pt x="98100" y="24901"/>
                </a:lnTo>
                <a:lnTo>
                  <a:pt x="98282" y="24856"/>
                </a:lnTo>
                <a:cubicBezTo>
                  <a:pt x="98464" y="24787"/>
                  <a:pt x="98805" y="24901"/>
                  <a:pt x="98714" y="24446"/>
                </a:cubicBezTo>
                <a:lnTo>
                  <a:pt x="98828" y="24424"/>
                </a:lnTo>
                <a:cubicBezTo>
                  <a:pt x="99078" y="24333"/>
                  <a:pt x="99351" y="24264"/>
                  <a:pt x="99624" y="24196"/>
                </a:cubicBezTo>
                <a:cubicBezTo>
                  <a:pt x="99533" y="23673"/>
                  <a:pt x="100033" y="23787"/>
                  <a:pt x="100192" y="23514"/>
                </a:cubicBezTo>
                <a:cubicBezTo>
                  <a:pt x="100260" y="23605"/>
                  <a:pt x="100306" y="23650"/>
                  <a:pt x="100374" y="23719"/>
                </a:cubicBezTo>
                <a:cubicBezTo>
                  <a:pt x="100465" y="23400"/>
                  <a:pt x="100465" y="23059"/>
                  <a:pt x="100624" y="22854"/>
                </a:cubicBezTo>
                <a:cubicBezTo>
                  <a:pt x="100783" y="22650"/>
                  <a:pt x="100761" y="22491"/>
                  <a:pt x="100715" y="22286"/>
                </a:cubicBezTo>
                <a:cubicBezTo>
                  <a:pt x="100874" y="21877"/>
                  <a:pt x="101124" y="21604"/>
                  <a:pt x="101511" y="21422"/>
                </a:cubicBezTo>
                <a:cubicBezTo>
                  <a:pt x="101738" y="21308"/>
                  <a:pt x="101943" y="21103"/>
                  <a:pt x="101852" y="20671"/>
                </a:cubicBezTo>
                <a:lnTo>
                  <a:pt x="101852" y="20671"/>
                </a:lnTo>
                <a:cubicBezTo>
                  <a:pt x="102011" y="20740"/>
                  <a:pt x="102102" y="20762"/>
                  <a:pt x="102193" y="20831"/>
                </a:cubicBezTo>
                <a:cubicBezTo>
                  <a:pt x="102296" y="20890"/>
                  <a:pt x="102404" y="20917"/>
                  <a:pt x="102511" y="20917"/>
                </a:cubicBezTo>
                <a:cubicBezTo>
                  <a:pt x="102733" y="20917"/>
                  <a:pt x="102949" y="20796"/>
                  <a:pt x="103103" y="20580"/>
                </a:cubicBezTo>
                <a:cubicBezTo>
                  <a:pt x="103262" y="20353"/>
                  <a:pt x="103467" y="20126"/>
                  <a:pt x="103694" y="19967"/>
                </a:cubicBezTo>
                <a:cubicBezTo>
                  <a:pt x="104058" y="19694"/>
                  <a:pt x="104217" y="19239"/>
                  <a:pt x="104490" y="18920"/>
                </a:cubicBezTo>
                <a:cubicBezTo>
                  <a:pt x="104513" y="18898"/>
                  <a:pt x="104490" y="18852"/>
                  <a:pt x="104490" y="18830"/>
                </a:cubicBezTo>
                <a:lnTo>
                  <a:pt x="104513" y="18625"/>
                </a:lnTo>
                <a:cubicBezTo>
                  <a:pt x="104535" y="18621"/>
                  <a:pt x="104555" y="18619"/>
                  <a:pt x="104574" y="18619"/>
                </a:cubicBezTo>
                <a:cubicBezTo>
                  <a:pt x="104783" y="18619"/>
                  <a:pt x="104768" y="18842"/>
                  <a:pt x="104831" y="18989"/>
                </a:cubicBezTo>
                <a:cubicBezTo>
                  <a:pt x="104854" y="19057"/>
                  <a:pt x="104945" y="19102"/>
                  <a:pt x="105013" y="19148"/>
                </a:cubicBezTo>
                <a:cubicBezTo>
                  <a:pt x="105013" y="19080"/>
                  <a:pt x="105013" y="18989"/>
                  <a:pt x="104990" y="18920"/>
                </a:cubicBezTo>
                <a:cubicBezTo>
                  <a:pt x="104990" y="18807"/>
                  <a:pt x="104922" y="18625"/>
                  <a:pt x="104968" y="18602"/>
                </a:cubicBezTo>
                <a:cubicBezTo>
                  <a:pt x="105127" y="18443"/>
                  <a:pt x="105104" y="18352"/>
                  <a:pt x="104968" y="18216"/>
                </a:cubicBezTo>
                <a:cubicBezTo>
                  <a:pt x="104945" y="18170"/>
                  <a:pt x="104968" y="18056"/>
                  <a:pt x="104990" y="17965"/>
                </a:cubicBezTo>
                <a:cubicBezTo>
                  <a:pt x="105059" y="17965"/>
                  <a:pt x="105127" y="17965"/>
                  <a:pt x="105195" y="18011"/>
                </a:cubicBezTo>
                <a:cubicBezTo>
                  <a:pt x="105240" y="18034"/>
                  <a:pt x="105263" y="18102"/>
                  <a:pt x="105309" y="18147"/>
                </a:cubicBezTo>
                <a:lnTo>
                  <a:pt x="105377" y="18147"/>
                </a:lnTo>
                <a:cubicBezTo>
                  <a:pt x="105354" y="18034"/>
                  <a:pt x="105377" y="17943"/>
                  <a:pt x="105354" y="17852"/>
                </a:cubicBezTo>
                <a:cubicBezTo>
                  <a:pt x="105331" y="17738"/>
                  <a:pt x="105263" y="17624"/>
                  <a:pt x="105286" y="17533"/>
                </a:cubicBezTo>
                <a:cubicBezTo>
                  <a:pt x="105354" y="17192"/>
                  <a:pt x="105195" y="16988"/>
                  <a:pt x="104968" y="16783"/>
                </a:cubicBezTo>
                <a:cubicBezTo>
                  <a:pt x="104899" y="16715"/>
                  <a:pt x="104808" y="16578"/>
                  <a:pt x="104831" y="16533"/>
                </a:cubicBezTo>
                <a:cubicBezTo>
                  <a:pt x="104877" y="16442"/>
                  <a:pt x="104990" y="16396"/>
                  <a:pt x="105081" y="16374"/>
                </a:cubicBezTo>
                <a:cubicBezTo>
                  <a:pt x="105104" y="16366"/>
                  <a:pt x="105127" y="16363"/>
                  <a:pt x="105150" y="16363"/>
                </a:cubicBezTo>
                <a:cubicBezTo>
                  <a:pt x="105197" y="16363"/>
                  <a:pt x="105248" y="16374"/>
                  <a:pt x="105309" y="16374"/>
                </a:cubicBezTo>
                <a:cubicBezTo>
                  <a:pt x="105286" y="16123"/>
                  <a:pt x="105263" y="15873"/>
                  <a:pt x="105263" y="15646"/>
                </a:cubicBezTo>
                <a:lnTo>
                  <a:pt x="105263" y="15646"/>
                </a:lnTo>
                <a:cubicBezTo>
                  <a:pt x="105627" y="15669"/>
                  <a:pt x="105491" y="16078"/>
                  <a:pt x="105741" y="16237"/>
                </a:cubicBezTo>
                <a:cubicBezTo>
                  <a:pt x="105650" y="15737"/>
                  <a:pt x="105741" y="15259"/>
                  <a:pt x="105377" y="14896"/>
                </a:cubicBezTo>
                <a:cubicBezTo>
                  <a:pt x="105309" y="14805"/>
                  <a:pt x="105286" y="14668"/>
                  <a:pt x="105263" y="14554"/>
                </a:cubicBezTo>
                <a:cubicBezTo>
                  <a:pt x="105337" y="14536"/>
                  <a:pt x="105440" y="14503"/>
                  <a:pt x="105525" y="14503"/>
                </a:cubicBezTo>
                <a:cubicBezTo>
                  <a:pt x="105545" y="14503"/>
                  <a:pt x="105564" y="14505"/>
                  <a:pt x="105582" y="14509"/>
                </a:cubicBezTo>
                <a:cubicBezTo>
                  <a:pt x="105763" y="14600"/>
                  <a:pt x="105923" y="14759"/>
                  <a:pt x="106105" y="14850"/>
                </a:cubicBezTo>
                <a:cubicBezTo>
                  <a:pt x="106218" y="14918"/>
                  <a:pt x="106332" y="14918"/>
                  <a:pt x="106468" y="14941"/>
                </a:cubicBezTo>
                <a:cubicBezTo>
                  <a:pt x="106468" y="14827"/>
                  <a:pt x="106514" y="14714"/>
                  <a:pt x="106514" y="14600"/>
                </a:cubicBezTo>
                <a:cubicBezTo>
                  <a:pt x="106491" y="14350"/>
                  <a:pt x="106514" y="14145"/>
                  <a:pt x="106741" y="14054"/>
                </a:cubicBezTo>
                <a:cubicBezTo>
                  <a:pt x="106900" y="14327"/>
                  <a:pt x="107082" y="14600"/>
                  <a:pt x="107264" y="14896"/>
                </a:cubicBezTo>
                <a:cubicBezTo>
                  <a:pt x="107188" y="14896"/>
                  <a:pt x="107143" y="14885"/>
                  <a:pt x="107108" y="14885"/>
                </a:cubicBezTo>
                <a:cubicBezTo>
                  <a:pt x="107090" y="14885"/>
                  <a:pt x="107075" y="14888"/>
                  <a:pt x="107060" y="14896"/>
                </a:cubicBezTo>
                <a:cubicBezTo>
                  <a:pt x="106991" y="14918"/>
                  <a:pt x="106923" y="14941"/>
                  <a:pt x="106923" y="14986"/>
                </a:cubicBezTo>
                <a:cubicBezTo>
                  <a:pt x="106900" y="15032"/>
                  <a:pt x="106946" y="15100"/>
                  <a:pt x="106991" y="15146"/>
                </a:cubicBezTo>
                <a:cubicBezTo>
                  <a:pt x="107151" y="15305"/>
                  <a:pt x="107332" y="15487"/>
                  <a:pt x="107537" y="15623"/>
                </a:cubicBezTo>
                <a:cubicBezTo>
                  <a:pt x="107571" y="15646"/>
                  <a:pt x="107611" y="15652"/>
                  <a:pt x="107654" y="15652"/>
                </a:cubicBezTo>
                <a:cubicBezTo>
                  <a:pt x="107696" y="15652"/>
                  <a:pt x="107742" y="15646"/>
                  <a:pt x="107787" y="15646"/>
                </a:cubicBezTo>
                <a:cubicBezTo>
                  <a:pt x="107765" y="15555"/>
                  <a:pt x="107787" y="15441"/>
                  <a:pt x="107742" y="15373"/>
                </a:cubicBezTo>
                <a:cubicBezTo>
                  <a:pt x="107583" y="15168"/>
                  <a:pt x="107355" y="14986"/>
                  <a:pt x="107537" y="14645"/>
                </a:cubicBezTo>
                <a:cubicBezTo>
                  <a:pt x="107560" y="14577"/>
                  <a:pt x="107446" y="14441"/>
                  <a:pt x="107423" y="14327"/>
                </a:cubicBezTo>
                <a:cubicBezTo>
                  <a:pt x="107378" y="14236"/>
                  <a:pt x="107355" y="14122"/>
                  <a:pt x="107378" y="14054"/>
                </a:cubicBezTo>
                <a:cubicBezTo>
                  <a:pt x="107423" y="13804"/>
                  <a:pt x="107560" y="13531"/>
                  <a:pt x="107514" y="13281"/>
                </a:cubicBezTo>
                <a:cubicBezTo>
                  <a:pt x="107446" y="12872"/>
                  <a:pt x="107719" y="12440"/>
                  <a:pt x="107401" y="12030"/>
                </a:cubicBezTo>
                <a:cubicBezTo>
                  <a:pt x="107378" y="12008"/>
                  <a:pt x="107423" y="11894"/>
                  <a:pt x="107423" y="11826"/>
                </a:cubicBezTo>
                <a:cubicBezTo>
                  <a:pt x="107423" y="11598"/>
                  <a:pt x="107492" y="11348"/>
                  <a:pt x="107423" y="11166"/>
                </a:cubicBezTo>
                <a:cubicBezTo>
                  <a:pt x="107310" y="10916"/>
                  <a:pt x="107287" y="10666"/>
                  <a:pt x="107310" y="10393"/>
                </a:cubicBezTo>
                <a:cubicBezTo>
                  <a:pt x="107332" y="10325"/>
                  <a:pt x="107287" y="10188"/>
                  <a:pt x="107219" y="10120"/>
                </a:cubicBezTo>
                <a:cubicBezTo>
                  <a:pt x="107037" y="9938"/>
                  <a:pt x="107014" y="9688"/>
                  <a:pt x="107173" y="9461"/>
                </a:cubicBezTo>
                <a:cubicBezTo>
                  <a:pt x="107242" y="9370"/>
                  <a:pt x="107310" y="9256"/>
                  <a:pt x="107310" y="9165"/>
                </a:cubicBezTo>
                <a:cubicBezTo>
                  <a:pt x="107287" y="8938"/>
                  <a:pt x="107242" y="8710"/>
                  <a:pt x="107196" y="8483"/>
                </a:cubicBezTo>
                <a:lnTo>
                  <a:pt x="107037" y="7573"/>
                </a:lnTo>
                <a:cubicBezTo>
                  <a:pt x="107014" y="7505"/>
                  <a:pt x="106991" y="7460"/>
                  <a:pt x="106969" y="7391"/>
                </a:cubicBezTo>
                <a:cubicBezTo>
                  <a:pt x="106832" y="7027"/>
                  <a:pt x="106673" y="6641"/>
                  <a:pt x="106514" y="6277"/>
                </a:cubicBezTo>
                <a:cubicBezTo>
                  <a:pt x="106400" y="6027"/>
                  <a:pt x="106241" y="5777"/>
                  <a:pt x="106127" y="5527"/>
                </a:cubicBezTo>
                <a:cubicBezTo>
                  <a:pt x="105991" y="5231"/>
                  <a:pt x="105832" y="4935"/>
                  <a:pt x="105718" y="4617"/>
                </a:cubicBezTo>
                <a:cubicBezTo>
                  <a:pt x="105672" y="4572"/>
                  <a:pt x="105786" y="4435"/>
                  <a:pt x="105832" y="4344"/>
                </a:cubicBezTo>
                <a:cubicBezTo>
                  <a:pt x="105900" y="4230"/>
                  <a:pt x="106059" y="4117"/>
                  <a:pt x="106036" y="4003"/>
                </a:cubicBezTo>
                <a:cubicBezTo>
                  <a:pt x="106036" y="3662"/>
                  <a:pt x="105991" y="3344"/>
                  <a:pt x="105923" y="3003"/>
                </a:cubicBezTo>
                <a:cubicBezTo>
                  <a:pt x="105923" y="2918"/>
                  <a:pt x="105806" y="2795"/>
                  <a:pt x="105716" y="2795"/>
                </a:cubicBezTo>
                <a:cubicBezTo>
                  <a:pt x="105709" y="2795"/>
                  <a:pt x="105702" y="2796"/>
                  <a:pt x="105695" y="2798"/>
                </a:cubicBezTo>
                <a:cubicBezTo>
                  <a:pt x="105309" y="2798"/>
                  <a:pt x="105240" y="2548"/>
                  <a:pt x="105195" y="2229"/>
                </a:cubicBezTo>
                <a:cubicBezTo>
                  <a:pt x="105195" y="2184"/>
                  <a:pt x="105172" y="2116"/>
                  <a:pt x="105149" y="2070"/>
                </a:cubicBezTo>
                <a:lnTo>
                  <a:pt x="105059" y="2070"/>
                </a:lnTo>
                <a:cubicBezTo>
                  <a:pt x="105036" y="2320"/>
                  <a:pt x="104990" y="2548"/>
                  <a:pt x="104968" y="2798"/>
                </a:cubicBezTo>
                <a:cubicBezTo>
                  <a:pt x="104649" y="2684"/>
                  <a:pt x="104581" y="2480"/>
                  <a:pt x="104672" y="2161"/>
                </a:cubicBezTo>
                <a:cubicBezTo>
                  <a:pt x="104695" y="2093"/>
                  <a:pt x="104695" y="2002"/>
                  <a:pt x="104717" y="1934"/>
                </a:cubicBezTo>
                <a:cubicBezTo>
                  <a:pt x="104649" y="1797"/>
                  <a:pt x="104604" y="1615"/>
                  <a:pt x="104490" y="1524"/>
                </a:cubicBezTo>
                <a:cubicBezTo>
                  <a:pt x="104035" y="1206"/>
                  <a:pt x="103558" y="910"/>
                  <a:pt x="103080" y="615"/>
                </a:cubicBezTo>
                <a:cubicBezTo>
                  <a:pt x="102926" y="872"/>
                  <a:pt x="102736" y="998"/>
                  <a:pt x="102501" y="998"/>
                </a:cubicBezTo>
                <a:cubicBezTo>
                  <a:pt x="102320" y="998"/>
                  <a:pt x="102113" y="923"/>
                  <a:pt x="101875" y="774"/>
                </a:cubicBezTo>
                <a:cubicBezTo>
                  <a:pt x="101738" y="819"/>
                  <a:pt x="101648" y="888"/>
                  <a:pt x="101534" y="888"/>
                </a:cubicBezTo>
                <a:cubicBezTo>
                  <a:pt x="101443" y="895"/>
                  <a:pt x="101354" y="898"/>
                  <a:pt x="101267" y="898"/>
                </a:cubicBezTo>
                <a:cubicBezTo>
                  <a:pt x="101092" y="898"/>
                  <a:pt x="100920" y="888"/>
                  <a:pt x="100738" y="888"/>
                </a:cubicBezTo>
                <a:lnTo>
                  <a:pt x="100147" y="1001"/>
                </a:lnTo>
                <a:cubicBezTo>
                  <a:pt x="100050" y="790"/>
                  <a:pt x="99889" y="773"/>
                  <a:pt x="99718" y="773"/>
                </a:cubicBezTo>
                <a:cubicBezTo>
                  <a:pt x="99687" y="773"/>
                  <a:pt x="99655" y="774"/>
                  <a:pt x="99624" y="774"/>
                </a:cubicBezTo>
                <a:cubicBezTo>
                  <a:pt x="99078" y="774"/>
                  <a:pt x="98555" y="751"/>
                  <a:pt x="98009" y="751"/>
                </a:cubicBezTo>
                <a:lnTo>
                  <a:pt x="97463" y="751"/>
                </a:lnTo>
                <a:cubicBezTo>
                  <a:pt x="97372" y="615"/>
                  <a:pt x="97304" y="387"/>
                  <a:pt x="97190" y="365"/>
                </a:cubicBezTo>
                <a:cubicBezTo>
                  <a:pt x="96786" y="259"/>
                  <a:pt x="96382" y="86"/>
                  <a:pt x="95968" y="86"/>
                </a:cubicBezTo>
                <a:cubicBezTo>
                  <a:pt x="95846" y="86"/>
                  <a:pt x="95723" y="101"/>
                  <a:pt x="95599" y="137"/>
                </a:cubicBezTo>
                <a:cubicBezTo>
                  <a:pt x="95517" y="164"/>
                  <a:pt x="95433" y="172"/>
                  <a:pt x="95348" y="172"/>
                </a:cubicBezTo>
                <a:cubicBezTo>
                  <a:pt x="95238" y="172"/>
                  <a:pt x="95126" y="159"/>
                  <a:pt x="95017" y="159"/>
                </a:cubicBezTo>
                <a:cubicBezTo>
                  <a:pt x="94860" y="159"/>
                  <a:pt x="94708" y="186"/>
                  <a:pt x="94575" y="319"/>
                </a:cubicBezTo>
                <a:lnTo>
                  <a:pt x="94553" y="319"/>
                </a:lnTo>
                <a:cubicBezTo>
                  <a:pt x="94434" y="272"/>
                  <a:pt x="94307" y="260"/>
                  <a:pt x="94179" y="260"/>
                </a:cubicBezTo>
                <a:cubicBezTo>
                  <a:pt x="94055" y="260"/>
                  <a:pt x="93930" y="271"/>
                  <a:pt x="93812" y="271"/>
                </a:cubicBezTo>
                <a:cubicBezTo>
                  <a:pt x="93588" y="271"/>
                  <a:pt x="93388" y="231"/>
                  <a:pt x="932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61471812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49"/>
        <p:cNvGrpSpPr/>
        <p:nvPr/>
      </p:nvGrpSpPr>
      <p:grpSpPr>
        <a:xfrm>
          <a:off x="0" y="0"/>
          <a:ext cx="0" cy="0"/>
          <a:chOff x="0" y="0"/>
          <a:chExt cx="0" cy="0"/>
        </a:xfrm>
      </p:grpSpPr>
      <p:sp>
        <p:nvSpPr>
          <p:cNvPr id="50" name="Google Shape;50;p8"/>
          <p:cNvSpPr/>
          <p:nvPr/>
        </p:nvSpPr>
        <p:spPr>
          <a:xfrm rot="5400000" flipH="1">
            <a:off x="8897205" y="3834244"/>
            <a:ext cx="2001529" cy="4613621"/>
          </a:xfrm>
          <a:custGeom>
            <a:avLst/>
            <a:gdLst/>
            <a:ahLst/>
            <a:cxnLst/>
            <a:rect l="l" t="t" r="r" b="b"/>
            <a:pathLst>
              <a:path w="43980" h="101376" extrusionOk="0">
                <a:moveTo>
                  <a:pt x="0" y="1"/>
                </a:moveTo>
                <a:lnTo>
                  <a:pt x="0" y="101375"/>
                </a:lnTo>
                <a:cubicBezTo>
                  <a:pt x="10301" y="100238"/>
                  <a:pt x="19534" y="95508"/>
                  <a:pt x="26947" y="88277"/>
                </a:cubicBezTo>
                <a:cubicBezTo>
                  <a:pt x="34383" y="81023"/>
                  <a:pt x="39386" y="71427"/>
                  <a:pt x="41364" y="61239"/>
                </a:cubicBezTo>
                <a:cubicBezTo>
                  <a:pt x="43979" y="47641"/>
                  <a:pt x="41068" y="33019"/>
                  <a:pt x="33246" y="21603"/>
                </a:cubicBezTo>
                <a:cubicBezTo>
                  <a:pt x="25423" y="10188"/>
                  <a:pt x="13712" y="1911"/>
                  <a:pt x="0"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8"/>
          <p:cNvSpPr/>
          <p:nvPr/>
        </p:nvSpPr>
        <p:spPr>
          <a:xfrm rot="5400000" flipH="1">
            <a:off x="8558294" y="3823427"/>
            <a:ext cx="2444479" cy="4912668"/>
          </a:xfrm>
          <a:custGeom>
            <a:avLst/>
            <a:gdLst/>
            <a:ahLst/>
            <a:cxnLst/>
            <a:rect l="l" t="t" r="r" b="b"/>
            <a:pathLst>
              <a:path w="53713" h="107947" extrusionOk="0">
                <a:moveTo>
                  <a:pt x="12462" y="69994"/>
                </a:moveTo>
                <a:cubicBezTo>
                  <a:pt x="12530" y="69562"/>
                  <a:pt x="12485" y="69607"/>
                  <a:pt x="12576" y="69335"/>
                </a:cubicBezTo>
                <a:cubicBezTo>
                  <a:pt x="12712" y="69335"/>
                  <a:pt x="12758" y="70153"/>
                  <a:pt x="12462" y="69994"/>
                </a:cubicBezTo>
                <a:close/>
                <a:moveTo>
                  <a:pt x="12985" y="71859"/>
                </a:moveTo>
                <a:lnTo>
                  <a:pt x="12985" y="72177"/>
                </a:lnTo>
                <a:cubicBezTo>
                  <a:pt x="12780" y="71904"/>
                  <a:pt x="12826" y="72336"/>
                  <a:pt x="12530" y="72291"/>
                </a:cubicBezTo>
                <a:cubicBezTo>
                  <a:pt x="12530" y="71927"/>
                  <a:pt x="12780" y="71904"/>
                  <a:pt x="12985" y="71859"/>
                </a:cubicBezTo>
                <a:close/>
                <a:moveTo>
                  <a:pt x="11803" y="71950"/>
                </a:moveTo>
                <a:cubicBezTo>
                  <a:pt x="11803" y="72473"/>
                  <a:pt x="12007" y="72564"/>
                  <a:pt x="12144" y="73041"/>
                </a:cubicBezTo>
                <a:cubicBezTo>
                  <a:pt x="12007" y="73337"/>
                  <a:pt x="11803" y="73564"/>
                  <a:pt x="11598" y="73792"/>
                </a:cubicBezTo>
                <a:cubicBezTo>
                  <a:pt x="11257" y="73564"/>
                  <a:pt x="11189" y="73041"/>
                  <a:pt x="11052" y="72586"/>
                </a:cubicBezTo>
                <a:cubicBezTo>
                  <a:pt x="11234" y="72768"/>
                  <a:pt x="11416" y="72950"/>
                  <a:pt x="11416" y="73360"/>
                </a:cubicBezTo>
                <a:cubicBezTo>
                  <a:pt x="11666" y="73382"/>
                  <a:pt x="11712" y="73200"/>
                  <a:pt x="11689" y="72928"/>
                </a:cubicBezTo>
                <a:cubicBezTo>
                  <a:pt x="11234" y="72837"/>
                  <a:pt x="10711" y="71540"/>
                  <a:pt x="11439" y="71381"/>
                </a:cubicBezTo>
                <a:cubicBezTo>
                  <a:pt x="11439" y="71654"/>
                  <a:pt x="11257" y="71722"/>
                  <a:pt x="11439" y="71927"/>
                </a:cubicBezTo>
                <a:cubicBezTo>
                  <a:pt x="11871" y="71472"/>
                  <a:pt x="11280" y="70608"/>
                  <a:pt x="11643" y="70290"/>
                </a:cubicBezTo>
                <a:lnTo>
                  <a:pt x="11280" y="70290"/>
                </a:lnTo>
                <a:cubicBezTo>
                  <a:pt x="11211" y="70699"/>
                  <a:pt x="11371" y="70813"/>
                  <a:pt x="11348" y="71154"/>
                </a:cubicBezTo>
                <a:cubicBezTo>
                  <a:pt x="10825" y="71381"/>
                  <a:pt x="10916" y="70130"/>
                  <a:pt x="11189" y="70062"/>
                </a:cubicBezTo>
                <a:cubicBezTo>
                  <a:pt x="11098" y="69767"/>
                  <a:pt x="11098" y="69494"/>
                  <a:pt x="11211" y="69198"/>
                </a:cubicBezTo>
                <a:cubicBezTo>
                  <a:pt x="11371" y="69289"/>
                  <a:pt x="11348" y="69607"/>
                  <a:pt x="11552" y="69630"/>
                </a:cubicBezTo>
                <a:cubicBezTo>
                  <a:pt x="11552" y="69835"/>
                  <a:pt x="11257" y="69698"/>
                  <a:pt x="11280" y="69949"/>
                </a:cubicBezTo>
                <a:cubicBezTo>
                  <a:pt x="11302" y="70108"/>
                  <a:pt x="11552" y="69994"/>
                  <a:pt x="11552" y="70176"/>
                </a:cubicBezTo>
                <a:cubicBezTo>
                  <a:pt x="11689" y="70153"/>
                  <a:pt x="11643" y="69903"/>
                  <a:pt x="11643" y="69744"/>
                </a:cubicBezTo>
                <a:cubicBezTo>
                  <a:pt x="12030" y="69880"/>
                  <a:pt x="12075" y="70358"/>
                  <a:pt x="12098" y="70744"/>
                </a:cubicBezTo>
                <a:cubicBezTo>
                  <a:pt x="12098" y="71108"/>
                  <a:pt x="11803" y="71540"/>
                  <a:pt x="11803" y="71950"/>
                </a:cubicBezTo>
                <a:close/>
                <a:moveTo>
                  <a:pt x="11985" y="5708"/>
                </a:moveTo>
                <a:cubicBezTo>
                  <a:pt x="11962" y="5822"/>
                  <a:pt x="11871" y="5868"/>
                  <a:pt x="11803" y="5913"/>
                </a:cubicBezTo>
                <a:cubicBezTo>
                  <a:pt x="11803" y="5799"/>
                  <a:pt x="11757" y="5640"/>
                  <a:pt x="11712" y="5799"/>
                </a:cubicBezTo>
                <a:cubicBezTo>
                  <a:pt x="11916" y="6049"/>
                  <a:pt x="11621" y="6186"/>
                  <a:pt x="11689" y="6572"/>
                </a:cubicBezTo>
                <a:cubicBezTo>
                  <a:pt x="12075" y="6618"/>
                  <a:pt x="11939" y="6186"/>
                  <a:pt x="11894" y="5913"/>
                </a:cubicBezTo>
                <a:cubicBezTo>
                  <a:pt x="12030" y="5958"/>
                  <a:pt x="12144" y="5777"/>
                  <a:pt x="11985" y="5708"/>
                </a:cubicBezTo>
                <a:close/>
                <a:moveTo>
                  <a:pt x="12508" y="7232"/>
                </a:moveTo>
                <a:cubicBezTo>
                  <a:pt x="12326" y="7277"/>
                  <a:pt x="12121" y="7277"/>
                  <a:pt x="12144" y="7573"/>
                </a:cubicBezTo>
                <a:cubicBezTo>
                  <a:pt x="12326" y="7755"/>
                  <a:pt x="12394" y="7823"/>
                  <a:pt x="12689" y="7687"/>
                </a:cubicBezTo>
                <a:cubicBezTo>
                  <a:pt x="12758" y="7391"/>
                  <a:pt x="12508" y="7459"/>
                  <a:pt x="12508" y="7232"/>
                </a:cubicBezTo>
                <a:close/>
                <a:moveTo>
                  <a:pt x="15168" y="18443"/>
                </a:moveTo>
                <a:cubicBezTo>
                  <a:pt x="15123" y="18193"/>
                  <a:pt x="15100" y="17897"/>
                  <a:pt x="14827" y="17897"/>
                </a:cubicBezTo>
                <a:cubicBezTo>
                  <a:pt x="14872" y="18170"/>
                  <a:pt x="14895" y="18465"/>
                  <a:pt x="15168" y="18443"/>
                </a:cubicBezTo>
                <a:close/>
                <a:moveTo>
                  <a:pt x="15395" y="16714"/>
                </a:moveTo>
                <a:cubicBezTo>
                  <a:pt x="15509" y="16442"/>
                  <a:pt x="15236" y="16396"/>
                  <a:pt x="15214" y="16146"/>
                </a:cubicBezTo>
                <a:cubicBezTo>
                  <a:pt x="15191" y="16032"/>
                  <a:pt x="15532" y="15577"/>
                  <a:pt x="15123" y="15600"/>
                </a:cubicBezTo>
                <a:cubicBezTo>
                  <a:pt x="14986" y="15805"/>
                  <a:pt x="15032" y="16714"/>
                  <a:pt x="15395" y="16714"/>
                </a:cubicBezTo>
                <a:close/>
                <a:moveTo>
                  <a:pt x="14577" y="15805"/>
                </a:moveTo>
                <a:cubicBezTo>
                  <a:pt x="15032" y="15737"/>
                  <a:pt x="14645" y="15236"/>
                  <a:pt x="14963" y="15054"/>
                </a:cubicBezTo>
                <a:cubicBezTo>
                  <a:pt x="14736" y="15077"/>
                  <a:pt x="14850" y="14736"/>
                  <a:pt x="14691" y="14713"/>
                </a:cubicBezTo>
                <a:cubicBezTo>
                  <a:pt x="14554" y="15145"/>
                  <a:pt x="14713" y="15327"/>
                  <a:pt x="14577" y="15805"/>
                </a:cubicBezTo>
                <a:close/>
                <a:moveTo>
                  <a:pt x="15236" y="14850"/>
                </a:moveTo>
                <a:lnTo>
                  <a:pt x="15214" y="15396"/>
                </a:lnTo>
                <a:cubicBezTo>
                  <a:pt x="15509" y="15555"/>
                  <a:pt x="15509" y="14691"/>
                  <a:pt x="15236" y="14850"/>
                </a:cubicBezTo>
                <a:close/>
                <a:moveTo>
                  <a:pt x="14963" y="14077"/>
                </a:moveTo>
                <a:cubicBezTo>
                  <a:pt x="15145" y="13849"/>
                  <a:pt x="15441" y="13758"/>
                  <a:pt x="15532" y="13440"/>
                </a:cubicBezTo>
                <a:cubicBezTo>
                  <a:pt x="15214" y="13258"/>
                  <a:pt x="15236" y="13736"/>
                  <a:pt x="15145" y="13849"/>
                </a:cubicBezTo>
                <a:cubicBezTo>
                  <a:pt x="15123" y="13895"/>
                  <a:pt x="15009" y="13826"/>
                  <a:pt x="14963" y="13849"/>
                </a:cubicBezTo>
                <a:cubicBezTo>
                  <a:pt x="14986" y="13849"/>
                  <a:pt x="14872" y="14099"/>
                  <a:pt x="14872" y="14077"/>
                </a:cubicBezTo>
                <a:cubicBezTo>
                  <a:pt x="14804" y="14213"/>
                  <a:pt x="14827" y="14349"/>
                  <a:pt x="14782" y="14509"/>
                </a:cubicBezTo>
                <a:cubicBezTo>
                  <a:pt x="15054" y="14622"/>
                  <a:pt x="14941" y="14259"/>
                  <a:pt x="14963" y="14077"/>
                </a:cubicBezTo>
                <a:close/>
                <a:moveTo>
                  <a:pt x="14145" y="19739"/>
                </a:moveTo>
                <a:cubicBezTo>
                  <a:pt x="14122" y="20057"/>
                  <a:pt x="14168" y="20285"/>
                  <a:pt x="14327" y="20398"/>
                </a:cubicBezTo>
                <a:cubicBezTo>
                  <a:pt x="14349" y="20285"/>
                  <a:pt x="14418" y="20239"/>
                  <a:pt x="14509" y="20194"/>
                </a:cubicBezTo>
                <a:cubicBezTo>
                  <a:pt x="14509" y="19898"/>
                  <a:pt x="14372" y="19762"/>
                  <a:pt x="14145" y="19739"/>
                </a:cubicBezTo>
                <a:close/>
                <a:moveTo>
                  <a:pt x="15054" y="20421"/>
                </a:moveTo>
                <a:lnTo>
                  <a:pt x="15054" y="19966"/>
                </a:lnTo>
                <a:cubicBezTo>
                  <a:pt x="14713" y="19875"/>
                  <a:pt x="14691" y="20489"/>
                  <a:pt x="15054" y="20421"/>
                </a:cubicBezTo>
                <a:close/>
                <a:moveTo>
                  <a:pt x="14077" y="23900"/>
                </a:moveTo>
                <a:cubicBezTo>
                  <a:pt x="14190" y="24469"/>
                  <a:pt x="13622" y="24219"/>
                  <a:pt x="13713" y="24764"/>
                </a:cubicBezTo>
                <a:cubicBezTo>
                  <a:pt x="14008" y="24764"/>
                  <a:pt x="14008" y="24378"/>
                  <a:pt x="14168" y="24219"/>
                </a:cubicBezTo>
                <a:cubicBezTo>
                  <a:pt x="14463" y="24082"/>
                  <a:pt x="14236" y="24582"/>
                  <a:pt x="14531" y="24446"/>
                </a:cubicBezTo>
                <a:cubicBezTo>
                  <a:pt x="14554" y="24082"/>
                  <a:pt x="14281" y="24037"/>
                  <a:pt x="14077" y="23900"/>
                </a:cubicBezTo>
                <a:close/>
                <a:moveTo>
                  <a:pt x="14145" y="25538"/>
                </a:moveTo>
                <a:lnTo>
                  <a:pt x="14145" y="25970"/>
                </a:lnTo>
                <a:cubicBezTo>
                  <a:pt x="14577" y="26152"/>
                  <a:pt x="14463" y="25401"/>
                  <a:pt x="14145" y="25538"/>
                </a:cubicBezTo>
                <a:close/>
                <a:moveTo>
                  <a:pt x="11985" y="30176"/>
                </a:moveTo>
                <a:cubicBezTo>
                  <a:pt x="11962" y="29858"/>
                  <a:pt x="12189" y="29858"/>
                  <a:pt x="12166" y="29540"/>
                </a:cubicBezTo>
                <a:cubicBezTo>
                  <a:pt x="11871" y="29381"/>
                  <a:pt x="11780" y="30086"/>
                  <a:pt x="11985" y="30176"/>
                </a:cubicBezTo>
                <a:close/>
                <a:moveTo>
                  <a:pt x="11780" y="30404"/>
                </a:moveTo>
                <a:cubicBezTo>
                  <a:pt x="11621" y="30609"/>
                  <a:pt x="11757" y="31063"/>
                  <a:pt x="12053" y="31063"/>
                </a:cubicBezTo>
                <a:cubicBezTo>
                  <a:pt x="12144" y="30631"/>
                  <a:pt x="11916" y="30586"/>
                  <a:pt x="11780" y="30404"/>
                </a:cubicBezTo>
                <a:close/>
                <a:moveTo>
                  <a:pt x="11939" y="32814"/>
                </a:moveTo>
                <a:cubicBezTo>
                  <a:pt x="12030" y="33224"/>
                  <a:pt x="11530" y="34088"/>
                  <a:pt x="12007" y="34224"/>
                </a:cubicBezTo>
                <a:cubicBezTo>
                  <a:pt x="12121" y="33815"/>
                  <a:pt x="12053" y="34065"/>
                  <a:pt x="11916" y="33906"/>
                </a:cubicBezTo>
                <a:cubicBezTo>
                  <a:pt x="11643" y="33542"/>
                  <a:pt x="12530" y="32860"/>
                  <a:pt x="11939" y="32814"/>
                </a:cubicBezTo>
                <a:close/>
                <a:moveTo>
                  <a:pt x="12758" y="33383"/>
                </a:moveTo>
                <a:cubicBezTo>
                  <a:pt x="12712" y="33724"/>
                  <a:pt x="12849" y="33815"/>
                  <a:pt x="13008" y="33929"/>
                </a:cubicBezTo>
                <a:cubicBezTo>
                  <a:pt x="13008" y="33656"/>
                  <a:pt x="13008" y="33360"/>
                  <a:pt x="12758" y="33383"/>
                </a:cubicBezTo>
                <a:close/>
                <a:moveTo>
                  <a:pt x="13372" y="46617"/>
                </a:moveTo>
                <a:cubicBezTo>
                  <a:pt x="13167" y="46640"/>
                  <a:pt x="13463" y="46913"/>
                  <a:pt x="13554" y="46936"/>
                </a:cubicBezTo>
                <a:lnTo>
                  <a:pt x="13576" y="45958"/>
                </a:lnTo>
                <a:cubicBezTo>
                  <a:pt x="13235" y="45844"/>
                  <a:pt x="13440" y="46390"/>
                  <a:pt x="13372" y="46617"/>
                </a:cubicBezTo>
                <a:close/>
                <a:moveTo>
                  <a:pt x="13508" y="49892"/>
                </a:moveTo>
                <a:cubicBezTo>
                  <a:pt x="13417" y="50188"/>
                  <a:pt x="13394" y="50460"/>
                  <a:pt x="13599" y="50665"/>
                </a:cubicBezTo>
                <a:cubicBezTo>
                  <a:pt x="13645" y="50415"/>
                  <a:pt x="13826" y="49960"/>
                  <a:pt x="13508" y="49892"/>
                </a:cubicBezTo>
                <a:close/>
                <a:moveTo>
                  <a:pt x="11848" y="57282"/>
                </a:moveTo>
                <a:cubicBezTo>
                  <a:pt x="11643" y="57442"/>
                  <a:pt x="11916" y="58260"/>
                  <a:pt x="12007" y="58056"/>
                </a:cubicBezTo>
                <a:cubicBezTo>
                  <a:pt x="11825" y="57965"/>
                  <a:pt x="12053" y="57373"/>
                  <a:pt x="11848" y="57282"/>
                </a:cubicBezTo>
                <a:close/>
                <a:moveTo>
                  <a:pt x="13804" y="60057"/>
                </a:moveTo>
                <a:cubicBezTo>
                  <a:pt x="13758" y="60307"/>
                  <a:pt x="13554" y="60989"/>
                  <a:pt x="13895" y="61057"/>
                </a:cubicBezTo>
                <a:cubicBezTo>
                  <a:pt x="13735" y="60671"/>
                  <a:pt x="14054" y="60398"/>
                  <a:pt x="13804" y="60057"/>
                </a:cubicBezTo>
                <a:close/>
                <a:moveTo>
                  <a:pt x="14031" y="63786"/>
                </a:moveTo>
                <a:cubicBezTo>
                  <a:pt x="13781" y="63786"/>
                  <a:pt x="13667" y="64514"/>
                  <a:pt x="13826" y="64650"/>
                </a:cubicBezTo>
                <a:cubicBezTo>
                  <a:pt x="13940" y="64423"/>
                  <a:pt x="14077" y="64218"/>
                  <a:pt x="14031" y="63786"/>
                </a:cubicBezTo>
                <a:close/>
                <a:moveTo>
                  <a:pt x="13008" y="64855"/>
                </a:moveTo>
                <a:cubicBezTo>
                  <a:pt x="12894" y="65059"/>
                  <a:pt x="12894" y="65378"/>
                  <a:pt x="12803" y="65628"/>
                </a:cubicBezTo>
                <a:cubicBezTo>
                  <a:pt x="13144" y="65696"/>
                  <a:pt x="13372" y="65059"/>
                  <a:pt x="13281" y="64969"/>
                </a:cubicBezTo>
                <a:cubicBezTo>
                  <a:pt x="13235" y="65287"/>
                  <a:pt x="13144" y="64809"/>
                  <a:pt x="13008" y="64855"/>
                </a:cubicBezTo>
                <a:close/>
                <a:moveTo>
                  <a:pt x="11712" y="60239"/>
                </a:moveTo>
                <a:cubicBezTo>
                  <a:pt x="11712" y="60466"/>
                  <a:pt x="11280" y="60671"/>
                  <a:pt x="11598" y="60898"/>
                </a:cubicBezTo>
                <a:cubicBezTo>
                  <a:pt x="11575" y="60671"/>
                  <a:pt x="12007" y="60466"/>
                  <a:pt x="11712" y="60239"/>
                </a:cubicBezTo>
                <a:close/>
                <a:moveTo>
                  <a:pt x="12485" y="3298"/>
                </a:moveTo>
                <a:cubicBezTo>
                  <a:pt x="12644" y="3343"/>
                  <a:pt x="12689" y="3503"/>
                  <a:pt x="12644" y="3753"/>
                </a:cubicBezTo>
                <a:cubicBezTo>
                  <a:pt x="12894" y="3753"/>
                  <a:pt x="12849" y="3571"/>
                  <a:pt x="13008" y="3753"/>
                </a:cubicBezTo>
                <a:cubicBezTo>
                  <a:pt x="13167" y="4162"/>
                  <a:pt x="13121" y="4617"/>
                  <a:pt x="13190" y="5072"/>
                </a:cubicBezTo>
                <a:cubicBezTo>
                  <a:pt x="13258" y="5777"/>
                  <a:pt x="13394" y="6504"/>
                  <a:pt x="13417" y="7255"/>
                </a:cubicBezTo>
                <a:cubicBezTo>
                  <a:pt x="13417" y="7437"/>
                  <a:pt x="13326" y="7550"/>
                  <a:pt x="13326" y="7596"/>
                </a:cubicBezTo>
                <a:cubicBezTo>
                  <a:pt x="13303" y="8687"/>
                  <a:pt x="13576" y="9779"/>
                  <a:pt x="13645" y="10870"/>
                </a:cubicBezTo>
                <a:cubicBezTo>
                  <a:pt x="13645" y="11075"/>
                  <a:pt x="13531" y="11325"/>
                  <a:pt x="13531" y="11530"/>
                </a:cubicBezTo>
                <a:cubicBezTo>
                  <a:pt x="13554" y="11643"/>
                  <a:pt x="13713" y="11825"/>
                  <a:pt x="13713" y="11962"/>
                </a:cubicBezTo>
                <a:cubicBezTo>
                  <a:pt x="13713" y="12144"/>
                  <a:pt x="13622" y="12348"/>
                  <a:pt x="13622" y="12508"/>
                </a:cubicBezTo>
                <a:cubicBezTo>
                  <a:pt x="13645" y="13258"/>
                  <a:pt x="13758" y="14213"/>
                  <a:pt x="13667" y="15032"/>
                </a:cubicBezTo>
                <a:cubicBezTo>
                  <a:pt x="13417" y="14941"/>
                  <a:pt x="13440" y="15168"/>
                  <a:pt x="13212" y="15123"/>
                </a:cubicBezTo>
                <a:cubicBezTo>
                  <a:pt x="13326" y="15577"/>
                  <a:pt x="13394" y="15100"/>
                  <a:pt x="13667" y="15145"/>
                </a:cubicBezTo>
                <a:cubicBezTo>
                  <a:pt x="13735" y="15941"/>
                  <a:pt x="13645" y="16328"/>
                  <a:pt x="13917" y="16669"/>
                </a:cubicBezTo>
                <a:cubicBezTo>
                  <a:pt x="14122" y="16919"/>
                  <a:pt x="13826" y="16987"/>
                  <a:pt x="13826" y="17101"/>
                </a:cubicBezTo>
                <a:cubicBezTo>
                  <a:pt x="13804" y="17351"/>
                  <a:pt x="14099" y="17579"/>
                  <a:pt x="13804" y="17874"/>
                </a:cubicBezTo>
                <a:cubicBezTo>
                  <a:pt x="14395" y="17760"/>
                  <a:pt x="13963" y="18193"/>
                  <a:pt x="14168" y="18420"/>
                </a:cubicBezTo>
                <a:cubicBezTo>
                  <a:pt x="14258" y="18215"/>
                  <a:pt x="14463" y="18124"/>
                  <a:pt x="14622" y="18011"/>
                </a:cubicBezTo>
                <a:cubicBezTo>
                  <a:pt x="14486" y="17829"/>
                  <a:pt x="14281" y="18033"/>
                  <a:pt x="14077" y="17760"/>
                </a:cubicBezTo>
                <a:cubicBezTo>
                  <a:pt x="14054" y="17419"/>
                  <a:pt x="14258" y="17397"/>
                  <a:pt x="14190" y="17010"/>
                </a:cubicBezTo>
                <a:lnTo>
                  <a:pt x="14554" y="17010"/>
                </a:lnTo>
                <a:cubicBezTo>
                  <a:pt x="14600" y="16646"/>
                  <a:pt x="14077" y="16942"/>
                  <a:pt x="14008" y="16464"/>
                </a:cubicBezTo>
                <a:cubicBezTo>
                  <a:pt x="14190" y="16442"/>
                  <a:pt x="14213" y="16601"/>
                  <a:pt x="14372" y="16578"/>
                </a:cubicBezTo>
                <a:cubicBezTo>
                  <a:pt x="14463" y="16146"/>
                  <a:pt x="14054" y="16010"/>
                  <a:pt x="14304" y="15691"/>
                </a:cubicBezTo>
                <a:cubicBezTo>
                  <a:pt x="14099" y="15396"/>
                  <a:pt x="13895" y="15100"/>
                  <a:pt x="13963" y="14486"/>
                </a:cubicBezTo>
                <a:cubicBezTo>
                  <a:pt x="14099" y="14645"/>
                  <a:pt x="14190" y="14873"/>
                  <a:pt x="14213" y="15145"/>
                </a:cubicBezTo>
                <a:cubicBezTo>
                  <a:pt x="14349" y="15054"/>
                  <a:pt x="14395" y="14873"/>
                  <a:pt x="14509" y="14713"/>
                </a:cubicBezTo>
                <a:cubicBezTo>
                  <a:pt x="14486" y="14486"/>
                  <a:pt x="14304" y="14827"/>
                  <a:pt x="14304" y="14827"/>
                </a:cubicBezTo>
                <a:cubicBezTo>
                  <a:pt x="14168" y="14759"/>
                  <a:pt x="14304" y="14622"/>
                  <a:pt x="14236" y="14486"/>
                </a:cubicBezTo>
                <a:cubicBezTo>
                  <a:pt x="14145" y="14327"/>
                  <a:pt x="13758" y="14304"/>
                  <a:pt x="14054" y="13940"/>
                </a:cubicBezTo>
                <a:cubicBezTo>
                  <a:pt x="14304" y="13826"/>
                  <a:pt x="14168" y="14190"/>
                  <a:pt x="14236" y="14281"/>
                </a:cubicBezTo>
                <a:cubicBezTo>
                  <a:pt x="14304" y="14372"/>
                  <a:pt x="14577" y="14259"/>
                  <a:pt x="14600" y="14509"/>
                </a:cubicBezTo>
                <a:cubicBezTo>
                  <a:pt x="14963" y="14099"/>
                  <a:pt x="14713" y="13849"/>
                  <a:pt x="14804" y="13417"/>
                </a:cubicBezTo>
                <a:cubicBezTo>
                  <a:pt x="14372" y="13394"/>
                  <a:pt x="14713" y="13849"/>
                  <a:pt x="14509" y="13963"/>
                </a:cubicBezTo>
                <a:cubicBezTo>
                  <a:pt x="14122" y="14077"/>
                  <a:pt x="14281" y="13576"/>
                  <a:pt x="14054" y="13508"/>
                </a:cubicBezTo>
                <a:cubicBezTo>
                  <a:pt x="14145" y="13144"/>
                  <a:pt x="14236" y="13463"/>
                  <a:pt x="14509" y="13417"/>
                </a:cubicBezTo>
                <a:cubicBezTo>
                  <a:pt x="14691" y="13213"/>
                  <a:pt x="14941" y="13122"/>
                  <a:pt x="14895" y="12644"/>
                </a:cubicBezTo>
                <a:cubicBezTo>
                  <a:pt x="15214" y="12667"/>
                  <a:pt x="15486" y="13053"/>
                  <a:pt x="15168" y="13213"/>
                </a:cubicBezTo>
                <a:cubicBezTo>
                  <a:pt x="15236" y="13508"/>
                  <a:pt x="15327" y="12917"/>
                  <a:pt x="15623" y="13099"/>
                </a:cubicBezTo>
                <a:cubicBezTo>
                  <a:pt x="15850" y="13326"/>
                  <a:pt x="15623" y="13622"/>
                  <a:pt x="15600" y="13872"/>
                </a:cubicBezTo>
                <a:cubicBezTo>
                  <a:pt x="15600" y="13963"/>
                  <a:pt x="15714" y="14099"/>
                  <a:pt x="15691" y="14304"/>
                </a:cubicBezTo>
                <a:cubicBezTo>
                  <a:pt x="15668" y="14804"/>
                  <a:pt x="15486" y="15396"/>
                  <a:pt x="15486" y="15941"/>
                </a:cubicBezTo>
                <a:cubicBezTo>
                  <a:pt x="15486" y="16169"/>
                  <a:pt x="15577" y="16237"/>
                  <a:pt x="15577" y="16373"/>
                </a:cubicBezTo>
                <a:cubicBezTo>
                  <a:pt x="15532" y="17169"/>
                  <a:pt x="15395" y="18124"/>
                  <a:pt x="15441" y="18897"/>
                </a:cubicBezTo>
                <a:cubicBezTo>
                  <a:pt x="15464" y="19216"/>
                  <a:pt x="15373" y="19466"/>
                  <a:pt x="15350" y="19762"/>
                </a:cubicBezTo>
                <a:cubicBezTo>
                  <a:pt x="15145" y="21604"/>
                  <a:pt x="15100" y="23536"/>
                  <a:pt x="14804" y="25333"/>
                </a:cubicBezTo>
                <a:cubicBezTo>
                  <a:pt x="14759" y="25515"/>
                  <a:pt x="14645" y="25606"/>
                  <a:pt x="14600" y="25765"/>
                </a:cubicBezTo>
                <a:cubicBezTo>
                  <a:pt x="14509" y="26129"/>
                  <a:pt x="14600" y="26515"/>
                  <a:pt x="14600" y="26970"/>
                </a:cubicBezTo>
                <a:cubicBezTo>
                  <a:pt x="14577" y="27311"/>
                  <a:pt x="14418" y="27448"/>
                  <a:pt x="14577" y="27834"/>
                </a:cubicBezTo>
                <a:cubicBezTo>
                  <a:pt x="14622" y="28175"/>
                  <a:pt x="14327" y="28130"/>
                  <a:pt x="14304" y="28380"/>
                </a:cubicBezTo>
                <a:cubicBezTo>
                  <a:pt x="14463" y="28926"/>
                  <a:pt x="14168" y="29517"/>
                  <a:pt x="14349" y="30131"/>
                </a:cubicBezTo>
                <a:cubicBezTo>
                  <a:pt x="14372" y="30313"/>
                  <a:pt x="14008" y="30131"/>
                  <a:pt x="14077" y="29904"/>
                </a:cubicBezTo>
                <a:cubicBezTo>
                  <a:pt x="13758" y="30290"/>
                  <a:pt x="14190" y="30881"/>
                  <a:pt x="14349" y="30790"/>
                </a:cubicBezTo>
                <a:cubicBezTo>
                  <a:pt x="14258" y="31177"/>
                  <a:pt x="14236" y="31700"/>
                  <a:pt x="13872" y="31768"/>
                </a:cubicBezTo>
                <a:cubicBezTo>
                  <a:pt x="14281" y="32291"/>
                  <a:pt x="13554" y="33155"/>
                  <a:pt x="14031" y="33610"/>
                </a:cubicBezTo>
                <a:cubicBezTo>
                  <a:pt x="14122" y="33815"/>
                  <a:pt x="13849" y="33883"/>
                  <a:pt x="13849" y="33951"/>
                </a:cubicBezTo>
                <a:cubicBezTo>
                  <a:pt x="13826" y="34020"/>
                  <a:pt x="13963" y="34133"/>
                  <a:pt x="13940" y="34270"/>
                </a:cubicBezTo>
                <a:cubicBezTo>
                  <a:pt x="13849" y="34747"/>
                  <a:pt x="13622" y="35566"/>
                  <a:pt x="13622" y="36225"/>
                </a:cubicBezTo>
                <a:cubicBezTo>
                  <a:pt x="13622" y="36384"/>
                  <a:pt x="13645" y="36771"/>
                  <a:pt x="13804" y="36794"/>
                </a:cubicBezTo>
                <a:cubicBezTo>
                  <a:pt x="13781" y="36907"/>
                  <a:pt x="13622" y="36862"/>
                  <a:pt x="13531" y="36885"/>
                </a:cubicBezTo>
                <a:cubicBezTo>
                  <a:pt x="13599" y="37499"/>
                  <a:pt x="13622" y="37976"/>
                  <a:pt x="13508" y="38408"/>
                </a:cubicBezTo>
                <a:cubicBezTo>
                  <a:pt x="13508" y="38522"/>
                  <a:pt x="13622" y="38499"/>
                  <a:pt x="13690" y="38522"/>
                </a:cubicBezTo>
                <a:cubicBezTo>
                  <a:pt x="13508" y="38931"/>
                  <a:pt x="13735" y="39159"/>
                  <a:pt x="13485" y="39409"/>
                </a:cubicBezTo>
                <a:cubicBezTo>
                  <a:pt x="13440" y="39636"/>
                  <a:pt x="13667" y="39568"/>
                  <a:pt x="13667" y="39727"/>
                </a:cubicBezTo>
                <a:cubicBezTo>
                  <a:pt x="13554" y="39977"/>
                  <a:pt x="13485" y="40455"/>
                  <a:pt x="13463" y="40932"/>
                </a:cubicBezTo>
                <a:cubicBezTo>
                  <a:pt x="13463" y="41205"/>
                  <a:pt x="13508" y="41751"/>
                  <a:pt x="13531" y="41910"/>
                </a:cubicBezTo>
                <a:cubicBezTo>
                  <a:pt x="13576" y="42138"/>
                  <a:pt x="13690" y="42365"/>
                  <a:pt x="13713" y="42570"/>
                </a:cubicBezTo>
                <a:cubicBezTo>
                  <a:pt x="13781" y="43366"/>
                  <a:pt x="13713" y="44184"/>
                  <a:pt x="13667" y="44866"/>
                </a:cubicBezTo>
                <a:cubicBezTo>
                  <a:pt x="13645" y="45503"/>
                  <a:pt x="13986" y="46185"/>
                  <a:pt x="13645" y="46617"/>
                </a:cubicBezTo>
                <a:cubicBezTo>
                  <a:pt x="13667" y="46799"/>
                  <a:pt x="13826" y="46868"/>
                  <a:pt x="13826" y="47049"/>
                </a:cubicBezTo>
                <a:cubicBezTo>
                  <a:pt x="13826" y="47231"/>
                  <a:pt x="13713" y="47254"/>
                  <a:pt x="13735" y="47391"/>
                </a:cubicBezTo>
                <a:cubicBezTo>
                  <a:pt x="13758" y="47641"/>
                  <a:pt x="13895" y="47982"/>
                  <a:pt x="13895" y="48255"/>
                </a:cubicBezTo>
                <a:cubicBezTo>
                  <a:pt x="13917" y="48891"/>
                  <a:pt x="13735" y="49460"/>
                  <a:pt x="13781" y="50119"/>
                </a:cubicBezTo>
                <a:cubicBezTo>
                  <a:pt x="13804" y="50279"/>
                  <a:pt x="13872" y="50324"/>
                  <a:pt x="13872" y="50438"/>
                </a:cubicBezTo>
                <a:cubicBezTo>
                  <a:pt x="13872" y="50642"/>
                  <a:pt x="13758" y="50802"/>
                  <a:pt x="13758" y="50983"/>
                </a:cubicBezTo>
                <a:cubicBezTo>
                  <a:pt x="13758" y="51143"/>
                  <a:pt x="13940" y="51302"/>
                  <a:pt x="13940" y="51438"/>
                </a:cubicBezTo>
                <a:cubicBezTo>
                  <a:pt x="13940" y="51484"/>
                  <a:pt x="13849" y="51643"/>
                  <a:pt x="13849" y="51757"/>
                </a:cubicBezTo>
                <a:cubicBezTo>
                  <a:pt x="13849" y="51961"/>
                  <a:pt x="13940" y="51984"/>
                  <a:pt x="13940" y="52189"/>
                </a:cubicBezTo>
                <a:cubicBezTo>
                  <a:pt x="13917" y="53053"/>
                  <a:pt x="13804" y="53962"/>
                  <a:pt x="13895" y="54713"/>
                </a:cubicBezTo>
                <a:cubicBezTo>
                  <a:pt x="13917" y="54895"/>
                  <a:pt x="13781" y="54895"/>
                  <a:pt x="13804" y="55031"/>
                </a:cubicBezTo>
                <a:cubicBezTo>
                  <a:pt x="13826" y="55441"/>
                  <a:pt x="14168" y="55941"/>
                  <a:pt x="13872" y="56578"/>
                </a:cubicBezTo>
                <a:cubicBezTo>
                  <a:pt x="14145" y="57010"/>
                  <a:pt x="13872" y="57624"/>
                  <a:pt x="13940" y="58419"/>
                </a:cubicBezTo>
                <a:cubicBezTo>
                  <a:pt x="13758" y="58419"/>
                  <a:pt x="13872" y="58078"/>
                  <a:pt x="13667" y="58101"/>
                </a:cubicBezTo>
                <a:cubicBezTo>
                  <a:pt x="13645" y="58374"/>
                  <a:pt x="13804" y="58442"/>
                  <a:pt x="13940" y="58533"/>
                </a:cubicBezTo>
                <a:cubicBezTo>
                  <a:pt x="13758" y="58738"/>
                  <a:pt x="13849" y="59261"/>
                  <a:pt x="13826" y="59625"/>
                </a:cubicBezTo>
                <a:cubicBezTo>
                  <a:pt x="13781" y="59875"/>
                  <a:pt x="14077" y="59761"/>
                  <a:pt x="14099" y="59966"/>
                </a:cubicBezTo>
                <a:cubicBezTo>
                  <a:pt x="14145" y="61080"/>
                  <a:pt x="13940" y="62081"/>
                  <a:pt x="14054" y="63013"/>
                </a:cubicBezTo>
                <a:cubicBezTo>
                  <a:pt x="14077" y="63286"/>
                  <a:pt x="14213" y="63445"/>
                  <a:pt x="14213" y="63672"/>
                </a:cubicBezTo>
                <a:cubicBezTo>
                  <a:pt x="14258" y="64377"/>
                  <a:pt x="14099" y="65059"/>
                  <a:pt x="14099" y="65764"/>
                </a:cubicBezTo>
                <a:cubicBezTo>
                  <a:pt x="14099" y="65969"/>
                  <a:pt x="14190" y="66219"/>
                  <a:pt x="14168" y="66424"/>
                </a:cubicBezTo>
                <a:cubicBezTo>
                  <a:pt x="14168" y="66606"/>
                  <a:pt x="14031" y="66742"/>
                  <a:pt x="13986" y="66947"/>
                </a:cubicBezTo>
                <a:cubicBezTo>
                  <a:pt x="13963" y="67152"/>
                  <a:pt x="14077" y="67288"/>
                  <a:pt x="14077" y="67515"/>
                </a:cubicBezTo>
                <a:cubicBezTo>
                  <a:pt x="14054" y="68311"/>
                  <a:pt x="13940" y="69266"/>
                  <a:pt x="13849" y="70130"/>
                </a:cubicBezTo>
                <a:cubicBezTo>
                  <a:pt x="13576" y="70176"/>
                  <a:pt x="13804" y="69698"/>
                  <a:pt x="13758" y="69357"/>
                </a:cubicBezTo>
                <a:cubicBezTo>
                  <a:pt x="13735" y="69153"/>
                  <a:pt x="13349" y="68652"/>
                  <a:pt x="13781" y="68584"/>
                </a:cubicBezTo>
                <a:cubicBezTo>
                  <a:pt x="13826" y="68198"/>
                  <a:pt x="13463" y="68311"/>
                  <a:pt x="13508" y="67925"/>
                </a:cubicBezTo>
                <a:cubicBezTo>
                  <a:pt x="13667" y="67947"/>
                  <a:pt x="13758" y="67857"/>
                  <a:pt x="13781" y="67720"/>
                </a:cubicBezTo>
                <a:cubicBezTo>
                  <a:pt x="13576" y="67766"/>
                  <a:pt x="13394" y="67333"/>
                  <a:pt x="13713" y="67061"/>
                </a:cubicBezTo>
                <a:cubicBezTo>
                  <a:pt x="13372" y="66947"/>
                  <a:pt x="13554" y="67470"/>
                  <a:pt x="13235" y="67379"/>
                </a:cubicBezTo>
                <a:cubicBezTo>
                  <a:pt x="13190" y="66629"/>
                  <a:pt x="13235" y="66333"/>
                  <a:pt x="13167" y="65742"/>
                </a:cubicBezTo>
                <a:cubicBezTo>
                  <a:pt x="12826" y="65628"/>
                  <a:pt x="13031" y="66219"/>
                  <a:pt x="12621" y="66060"/>
                </a:cubicBezTo>
                <a:cubicBezTo>
                  <a:pt x="12849" y="65287"/>
                  <a:pt x="12303" y="64764"/>
                  <a:pt x="12735" y="64195"/>
                </a:cubicBezTo>
                <a:cubicBezTo>
                  <a:pt x="12689" y="63968"/>
                  <a:pt x="12598" y="63968"/>
                  <a:pt x="12462" y="64082"/>
                </a:cubicBezTo>
                <a:cubicBezTo>
                  <a:pt x="12348" y="63832"/>
                  <a:pt x="12712" y="63672"/>
                  <a:pt x="12485" y="63650"/>
                </a:cubicBezTo>
                <a:cubicBezTo>
                  <a:pt x="12508" y="63377"/>
                  <a:pt x="12712" y="63786"/>
                  <a:pt x="12849" y="63763"/>
                </a:cubicBezTo>
                <a:cubicBezTo>
                  <a:pt x="12644" y="62990"/>
                  <a:pt x="12530" y="62513"/>
                  <a:pt x="12689" y="61671"/>
                </a:cubicBezTo>
                <a:cubicBezTo>
                  <a:pt x="12598" y="61694"/>
                  <a:pt x="12621" y="61808"/>
                  <a:pt x="12598" y="61899"/>
                </a:cubicBezTo>
                <a:cubicBezTo>
                  <a:pt x="12598" y="61512"/>
                  <a:pt x="12394" y="60489"/>
                  <a:pt x="12621" y="59943"/>
                </a:cubicBezTo>
                <a:cubicBezTo>
                  <a:pt x="12689" y="59556"/>
                  <a:pt x="12303" y="59647"/>
                  <a:pt x="12371" y="59261"/>
                </a:cubicBezTo>
                <a:cubicBezTo>
                  <a:pt x="12485" y="59147"/>
                  <a:pt x="12530" y="58897"/>
                  <a:pt x="12553" y="58624"/>
                </a:cubicBezTo>
                <a:cubicBezTo>
                  <a:pt x="12598" y="58442"/>
                  <a:pt x="12485" y="58419"/>
                  <a:pt x="12371" y="58397"/>
                </a:cubicBezTo>
                <a:cubicBezTo>
                  <a:pt x="12417" y="58147"/>
                  <a:pt x="12598" y="57805"/>
                  <a:pt x="12303" y="57737"/>
                </a:cubicBezTo>
                <a:cubicBezTo>
                  <a:pt x="12075" y="57805"/>
                  <a:pt x="12257" y="58351"/>
                  <a:pt x="12189" y="58601"/>
                </a:cubicBezTo>
                <a:cubicBezTo>
                  <a:pt x="11939" y="58579"/>
                  <a:pt x="11803" y="58647"/>
                  <a:pt x="11825" y="58920"/>
                </a:cubicBezTo>
                <a:cubicBezTo>
                  <a:pt x="11825" y="59011"/>
                  <a:pt x="11916" y="59033"/>
                  <a:pt x="11894" y="59147"/>
                </a:cubicBezTo>
                <a:cubicBezTo>
                  <a:pt x="12007" y="59079"/>
                  <a:pt x="12007" y="58897"/>
                  <a:pt x="12189" y="58942"/>
                </a:cubicBezTo>
                <a:cubicBezTo>
                  <a:pt x="11939" y="61649"/>
                  <a:pt x="12212" y="62831"/>
                  <a:pt x="11985" y="65378"/>
                </a:cubicBezTo>
                <a:cubicBezTo>
                  <a:pt x="11871" y="65514"/>
                  <a:pt x="11848" y="65423"/>
                  <a:pt x="11712" y="65378"/>
                </a:cubicBezTo>
                <a:cubicBezTo>
                  <a:pt x="11712" y="66083"/>
                  <a:pt x="11780" y="66674"/>
                  <a:pt x="11689" y="67243"/>
                </a:cubicBezTo>
                <a:cubicBezTo>
                  <a:pt x="11712" y="67356"/>
                  <a:pt x="11871" y="67311"/>
                  <a:pt x="11871" y="67447"/>
                </a:cubicBezTo>
                <a:cubicBezTo>
                  <a:pt x="11803" y="67766"/>
                  <a:pt x="11757" y="68061"/>
                  <a:pt x="11393" y="67993"/>
                </a:cubicBezTo>
                <a:cubicBezTo>
                  <a:pt x="11507" y="68289"/>
                  <a:pt x="11484" y="68334"/>
                  <a:pt x="11757" y="68220"/>
                </a:cubicBezTo>
                <a:cubicBezTo>
                  <a:pt x="11712" y="68334"/>
                  <a:pt x="11552" y="68334"/>
                  <a:pt x="11575" y="68539"/>
                </a:cubicBezTo>
                <a:cubicBezTo>
                  <a:pt x="11257" y="68493"/>
                  <a:pt x="11234" y="68084"/>
                  <a:pt x="11029" y="67879"/>
                </a:cubicBezTo>
                <a:cubicBezTo>
                  <a:pt x="11211" y="67470"/>
                  <a:pt x="11166" y="67493"/>
                  <a:pt x="11143" y="66901"/>
                </a:cubicBezTo>
                <a:cubicBezTo>
                  <a:pt x="11484" y="66742"/>
                  <a:pt x="11189" y="67265"/>
                  <a:pt x="11416" y="67220"/>
                </a:cubicBezTo>
                <a:cubicBezTo>
                  <a:pt x="11643" y="67015"/>
                  <a:pt x="11439" y="66378"/>
                  <a:pt x="11143" y="66674"/>
                </a:cubicBezTo>
                <a:cubicBezTo>
                  <a:pt x="11257" y="66242"/>
                  <a:pt x="10961" y="66037"/>
                  <a:pt x="11166" y="65810"/>
                </a:cubicBezTo>
                <a:cubicBezTo>
                  <a:pt x="11348" y="65764"/>
                  <a:pt x="11325" y="65969"/>
                  <a:pt x="11348" y="66128"/>
                </a:cubicBezTo>
                <a:cubicBezTo>
                  <a:pt x="11575" y="65992"/>
                  <a:pt x="11393" y="65423"/>
                  <a:pt x="11166" y="65469"/>
                </a:cubicBezTo>
                <a:cubicBezTo>
                  <a:pt x="11257" y="64923"/>
                  <a:pt x="11280" y="64286"/>
                  <a:pt x="11189" y="63627"/>
                </a:cubicBezTo>
                <a:cubicBezTo>
                  <a:pt x="11257" y="63309"/>
                  <a:pt x="11416" y="63149"/>
                  <a:pt x="11484" y="62854"/>
                </a:cubicBezTo>
                <a:cubicBezTo>
                  <a:pt x="11461" y="62740"/>
                  <a:pt x="11302" y="62786"/>
                  <a:pt x="11302" y="62626"/>
                </a:cubicBezTo>
                <a:cubicBezTo>
                  <a:pt x="11371" y="61626"/>
                  <a:pt x="11211" y="60307"/>
                  <a:pt x="11439" y="59465"/>
                </a:cubicBezTo>
                <a:cubicBezTo>
                  <a:pt x="11757" y="59375"/>
                  <a:pt x="11575" y="59807"/>
                  <a:pt x="11621" y="60011"/>
                </a:cubicBezTo>
                <a:cubicBezTo>
                  <a:pt x="11939" y="59647"/>
                  <a:pt x="11507" y="59215"/>
                  <a:pt x="11348" y="59033"/>
                </a:cubicBezTo>
                <a:cubicBezTo>
                  <a:pt x="11598" y="57669"/>
                  <a:pt x="11552" y="56646"/>
                  <a:pt x="11507" y="55327"/>
                </a:cubicBezTo>
                <a:cubicBezTo>
                  <a:pt x="11689" y="55236"/>
                  <a:pt x="11575" y="54986"/>
                  <a:pt x="11780" y="55213"/>
                </a:cubicBezTo>
                <a:cubicBezTo>
                  <a:pt x="11894" y="54872"/>
                  <a:pt x="11643" y="54940"/>
                  <a:pt x="11598" y="54781"/>
                </a:cubicBezTo>
                <a:cubicBezTo>
                  <a:pt x="11757" y="53917"/>
                  <a:pt x="11803" y="52939"/>
                  <a:pt x="11734" y="52143"/>
                </a:cubicBezTo>
                <a:cubicBezTo>
                  <a:pt x="11712" y="51734"/>
                  <a:pt x="11666" y="51234"/>
                  <a:pt x="11666" y="50847"/>
                </a:cubicBezTo>
                <a:cubicBezTo>
                  <a:pt x="11666" y="50506"/>
                  <a:pt x="11780" y="50279"/>
                  <a:pt x="11757" y="49960"/>
                </a:cubicBezTo>
                <a:cubicBezTo>
                  <a:pt x="11757" y="49801"/>
                  <a:pt x="11689" y="49596"/>
                  <a:pt x="11689" y="49414"/>
                </a:cubicBezTo>
                <a:cubicBezTo>
                  <a:pt x="11689" y="49255"/>
                  <a:pt x="11871" y="49164"/>
                  <a:pt x="11871" y="48982"/>
                </a:cubicBezTo>
                <a:cubicBezTo>
                  <a:pt x="11894" y="48846"/>
                  <a:pt x="11780" y="47936"/>
                  <a:pt x="11712" y="47663"/>
                </a:cubicBezTo>
                <a:cubicBezTo>
                  <a:pt x="11689" y="47550"/>
                  <a:pt x="11530" y="47595"/>
                  <a:pt x="11530" y="47436"/>
                </a:cubicBezTo>
                <a:cubicBezTo>
                  <a:pt x="11666" y="47186"/>
                  <a:pt x="11643" y="47072"/>
                  <a:pt x="11643" y="46686"/>
                </a:cubicBezTo>
                <a:cubicBezTo>
                  <a:pt x="11621" y="46322"/>
                  <a:pt x="11848" y="46231"/>
                  <a:pt x="11552" y="46026"/>
                </a:cubicBezTo>
                <a:cubicBezTo>
                  <a:pt x="11552" y="45685"/>
                  <a:pt x="11803" y="45662"/>
                  <a:pt x="11757" y="45276"/>
                </a:cubicBezTo>
                <a:cubicBezTo>
                  <a:pt x="11643" y="45276"/>
                  <a:pt x="11666" y="45458"/>
                  <a:pt x="11643" y="45594"/>
                </a:cubicBezTo>
                <a:cubicBezTo>
                  <a:pt x="11302" y="45458"/>
                  <a:pt x="11575" y="45185"/>
                  <a:pt x="11575" y="44935"/>
                </a:cubicBezTo>
                <a:cubicBezTo>
                  <a:pt x="11598" y="43570"/>
                  <a:pt x="11484" y="42342"/>
                  <a:pt x="11643" y="40682"/>
                </a:cubicBezTo>
                <a:cubicBezTo>
                  <a:pt x="11689" y="40159"/>
                  <a:pt x="11666" y="39227"/>
                  <a:pt x="11666" y="38477"/>
                </a:cubicBezTo>
                <a:cubicBezTo>
                  <a:pt x="11666" y="38295"/>
                  <a:pt x="11780" y="38249"/>
                  <a:pt x="11757" y="38044"/>
                </a:cubicBezTo>
                <a:cubicBezTo>
                  <a:pt x="11757" y="37612"/>
                  <a:pt x="11507" y="37067"/>
                  <a:pt x="11871" y="36862"/>
                </a:cubicBezTo>
                <a:cubicBezTo>
                  <a:pt x="11666" y="36748"/>
                  <a:pt x="11575" y="35748"/>
                  <a:pt x="11712" y="35543"/>
                </a:cubicBezTo>
                <a:cubicBezTo>
                  <a:pt x="11734" y="35498"/>
                  <a:pt x="11848" y="35793"/>
                  <a:pt x="11803" y="35861"/>
                </a:cubicBezTo>
                <a:cubicBezTo>
                  <a:pt x="11962" y="35907"/>
                  <a:pt x="11962" y="35247"/>
                  <a:pt x="11712" y="35429"/>
                </a:cubicBezTo>
                <a:cubicBezTo>
                  <a:pt x="11871" y="35247"/>
                  <a:pt x="11939" y="34975"/>
                  <a:pt x="11916" y="34565"/>
                </a:cubicBezTo>
                <a:cubicBezTo>
                  <a:pt x="11825" y="34565"/>
                  <a:pt x="11825" y="34679"/>
                  <a:pt x="11825" y="34770"/>
                </a:cubicBezTo>
                <a:cubicBezTo>
                  <a:pt x="11598" y="34338"/>
                  <a:pt x="11803" y="33428"/>
                  <a:pt x="11757" y="32814"/>
                </a:cubicBezTo>
                <a:cubicBezTo>
                  <a:pt x="12007" y="32405"/>
                  <a:pt x="12212" y="31950"/>
                  <a:pt x="12144" y="31177"/>
                </a:cubicBezTo>
                <a:cubicBezTo>
                  <a:pt x="11962" y="31245"/>
                  <a:pt x="12121" y="31723"/>
                  <a:pt x="11780" y="31609"/>
                </a:cubicBezTo>
                <a:cubicBezTo>
                  <a:pt x="11871" y="30972"/>
                  <a:pt x="11530" y="30881"/>
                  <a:pt x="11598" y="30176"/>
                </a:cubicBezTo>
                <a:cubicBezTo>
                  <a:pt x="11643" y="29767"/>
                  <a:pt x="11803" y="29335"/>
                  <a:pt x="11803" y="28880"/>
                </a:cubicBezTo>
                <a:cubicBezTo>
                  <a:pt x="11916" y="28880"/>
                  <a:pt x="11894" y="29062"/>
                  <a:pt x="11894" y="29199"/>
                </a:cubicBezTo>
                <a:cubicBezTo>
                  <a:pt x="12144" y="28971"/>
                  <a:pt x="11916" y="28471"/>
                  <a:pt x="11621" y="28767"/>
                </a:cubicBezTo>
                <a:cubicBezTo>
                  <a:pt x="11598" y="28516"/>
                  <a:pt x="11666" y="28357"/>
                  <a:pt x="11825" y="28335"/>
                </a:cubicBezTo>
                <a:cubicBezTo>
                  <a:pt x="11552" y="27675"/>
                  <a:pt x="11803" y="26629"/>
                  <a:pt x="11666" y="25810"/>
                </a:cubicBezTo>
                <a:cubicBezTo>
                  <a:pt x="11939" y="26174"/>
                  <a:pt x="12053" y="25356"/>
                  <a:pt x="11871" y="25151"/>
                </a:cubicBezTo>
                <a:cubicBezTo>
                  <a:pt x="11530" y="25219"/>
                  <a:pt x="12098" y="25719"/>
                  <a:pt x="11689" y="25583"/>
                </a:cubicBezTo>
                <a:cubicBezTo>
                  <a:pt x="11666" y="24537"/>
                  <a:pt x="11757" y="23264"/>
                  <a:pt x="11734" y="22536"/>
                </a:cubicBezTo>
                <a:cubicBezTo>
                  <a:pt x="11871" y="22559"/>
                  <a:pt x="11894" y="22422"/>
                  <a:pt x="12007" y="22422"/>
                </a:cubicBezTo>
                <a:cubicBezTo>
                  <a:pt x="11916" y="22308"/>
                  <a:pt x="11825" y="22195"/>
                  <a:pt x="11734" y="22104"/>
                </a:cubicBezTo>
                <a:cubicBezTo>
                  <a:pt x="11734" y="21626"/>
                  <a:pt x="11780" y="21126"/>
                  <a:pt x="11757" y="20671"/>
                </a:cubicBezTo>
                <a:cubicBezTo>
                  <a:pt x="11689" y="19875"/>
                  <a:pt x="11871" y="19034"/>
                  <a:pt x="11894" y="18170"/>
                </a:cubicBezTo>
                <a:cubicBezTo>
                  <a:pt x="11894" y="17965"/>
                  <a:pt x="11803" y="17715"/>
                  <a:pt x="11803" y="17510"/>
                </a:cubicBezTo>
                <a:cubicBezTo>
                  <a:pt x="11803" y="16578"/>
                  <a:pt x="11916" y="14963"/>
                  <a:pt x="11848" y="13781"/>
                </a:cubicBezTo>
                <a:cubicBezTo>
                  <a:pt x="11848" y="13440"/>
                  <a:pt x="11712" y="13122"/>
                  <a:pt x="11689" y="12803"/>
                </a:cubicBezTo>
                <a:cubicBezTo>
                  <a:pt x="11643" y="12098"/>
                  <a:pt x="11734" y="11416"/>
                  <a:pt x="11712" y="10734"/>
                </a:cubicBezTo>
                <a:cubicBezTo>
                  <a:pt x="11689" y="9847"/>
                  <a:pt x="11575" y="9006"/>
                  <a:pt x="11575" y="8210"/>
                </a:cubicBezTo>
                <a:cubicBezTo>
                  <a:pt x="11575" y="8005"/>
                  <a:pt x="11689" y="7982"/>
                  <a:pt x="11666" y="7778"/>
                </a:cubicBezTo>
                <a:cubicBezTo>
                  <a:pt x="11666" y="7550"/>
                  <a:pt x="11575" y="7459"/>
                  <a:pt x="11598" y="7323"/>
                </a:cubicBezTo>
                <a:cubicBezTo>
                  <a:pt x="11598" y="7050"/>
                  <a:pt x="11825" y="6732"/>
                  <a:pt x="11507" y="6459"/>
                </a:cubicBezTo>
                <a:cubicBezTo>
                  <a:pt x="11575" y="5117"/>
                  <a:pt x="11507" y="4958"/>
                  <a:pt x="11552" y="3616"/>
                </a:cubicBezTo>
                <a:cubicBezTo>
                  <a:pt x="11712" y="3594"/>
                  <a:pt x="11734" y="3753"/>
                  <a:pt x="11916" y="3730"/>
                </a:cubicBezTo>
                <a:lnTo>
                  <a:pt x="11894" y="4617"/>
                </a:lnTo>
                <a:cubicBezTo>
                  <a:pt x="11894" y="4844"/>
                  <a:pt x="12235" y="4662"/>
                  <a:pt x="12371" y="4731"/>
                </a:cubicBezTo>
                <a:cubicBezTo>
                  <a:pt x="12417" y="4480"/>
                  <a:pt x="12189" y="4571"/>
                  <a:pt x="12189" y="4389"/>
                </a:cubicBezTo>
                <a:cubicBezTo>
                  <a:pt x="12166" y="4117"/>
                  <a:pt x="12326" y="4298"/>
                  <a:pt x="12371" y="4185"/>
                </a:cubicBezTo>
                <a:cubicBezTo>
                  <a:pt x="12439" y="4003"/>
                  <a:pt x="12280" y="3889"/>
                  <a:pt x="12280" y="3844"/>
                </a:cubicBezTo>
                <a:cubicBezTo>
                  <a:pt x="12303" y="3571"/>
                  <a:pt x="12644" y="3548"/>
                  <a:pt x="12485" y="3298"/>
                </a:cubicBezTo>
                <a:close/>
                <a:moveTo>
                  <a:pt x="12553" y="70312"/>
                </a:moveTo>
                <a:cubicBezTo>
                  <a:pt x="12689" y="70540"/>
                  <a:pt x="12735" y="70835"/>
                  <a:pt x="13008" y="70881"/>
                </a:cubicBezTo>
                <a:cubicBezTo>
                  <a:pt x="12985" y="71245"/>
                  <a:pt x="13031" y="71722"/>
                  <a:pt x="12712" y="71745"/>
                </a:cubicBezTo>
                <a:cubicBezTo>
                  <a:pt x="12894" y="71518"/>
                  <a:pt x="12803" y="71017"/>
                  <a:pt x="12735" y="70744"/>
                </a:cubicBezTo>
                <a:cubicBezTo>
                  <a:pt x="12644" y="70767"/>
                  <a:pt x="12667" y="70881"/>
                  <a:pt x="12644" y="70972"/>
                </a:cubicBezTo>
                <a:cubicBezTo>
                  <a:pt x="12462" y="70881"/>
                  <a:pt x="12394" y="70494"/>
                  <a:pt x="12553" y="70312"/>
                </a:cubicBezTo>
                <a:close/>
                <a:moveTo>
                  <a:pt x="7869" y="4958"/>
                </a:moveTo>
                <a:cubicBezTo>
                  <a:pt x="7664" y="4685"/>
                  <a:pt x="7846" y="3980"/>
                  <a:pt x="7800" y="3525"/>
                </a:cubicBezTo>
                <a:cubicBezTo>
                  <a:pt x="8005" y="3798"/>
                  <a:pt x="7823" y="4526"/>
                  <a:pt x="7869" y="4958"/>
                </a:cubicBezTo>
                <a:close/>
                <a:moveTo>
                  <a:pt x="12735" y="70426"/>
                </a:moveTo>
                <a:cubicBezTo>
                  <a:pt x="12780" y="70040"/>
                  <a:pt x="13008" y="70176"/>
                  <a:pt x="12849" y="69767"/>
                </a:cubicBezTo>
                <a:cubicBezTo>
                  <a:pt x="13190" y="69721"/>
                  <a:pt x="12962" y="70494"/>
                  <a:pt x="12735" y="70426"/>
                </a:cubicBezTo>
                <a:close/>
                <a:moveTo>
                  <a:pt x="12985" y="85298"/>
                </a:moveTo>
                <a:cubicBezTo>
                  <a:pt x="13372" y="85730"/>
                  <a:pt x="12780" y="85844"/>
                  <a:pt x="12871" y="86503"/>
                </a:cubicBezTo>
                <a:cubicBezTo>
                  <a:pt x="12985" y="86026"/>
                  <a:pt x="13190" y="86276"/>
                  <a:pt x="13235" y="86731"/>
                </a:cubicBezTo>
                <a:cubicBezTo>
                  <a:pt x="12803" y="86662"/>
                  <a:pt x="13099" y="87140"/>
                  <a:pt x="12758" y="87367"/>
                </a:cubicBezTo>
                <a:cubicBezTo>
                  <a:pt x="12689" y="87299"/>
                  <a:pt x="12485" y="86913"/>
                  <a:pt x="12485" y="87367"/>
                </a:cubicBezTo>
                <a:cubicBezTo>
                  <a:pt x="12121" y="87254"/>
                  <a:pt x="12417" y="86822"/>
                  <a:pt x="12417" y="86480"/>
                </a:cubicBezTo>
                <a:cubicBezTo>
                  <a:pt x="12621" y="86571"/>
                  <a:pt x="12462" y="87072"/>
                  <a:pt x="12849" y="86935"/>
                </a:cubicBezTo>
                <a:cubicBezTo>
                  <a:pt x="12849" y="86822"/>
                  <a:pt x="12758" y="86844"/>
                  <a:pt x="12667" y="86822"/>
                </a:cubicBezTo>
                <a:lnTo>
                  <a:pt x="12689" y="86048"/>
                </a:lnTo>
                <a:cubicBezTo>
                  <a:pt x="12667" y="85889"/>
                  <a:pt x="12257" y="86230"/>
                  <a:pt x="12326" y="85730"/>
                </a:cubicBezTo>
                <a:cubicBezTo>
                  <a:pt x="12598" y="85503"/>
                  <a:pt x="12985" y="86162"/>
                  <a:pt x="12985" y="85298"/>
                </a:cubicBezTo>
                <a:close/>
                <a:moveTo>
                  <a:pt x="11871" y="73678"/>
                </a:moveTo>
                <a:cubicBezTo>
                  <a:pt x="12007" y="73723"/>
                  <a:pt x="11894" y="74019"/>
                  <a:pt x="12053" y="74019"/>
                </a:cubicBezTo>
                <a:cubicBezTo>
                  <a:pt x="12030" y="74315"/>
                  <a:pt x="12053" y="74656"/>
                  <a:pt x="12030" y="74883"/>
                </a:cubicBezTo>
                <a:cubicBezTo>
                  <a:pt x="12007" y="75270"/>
                  <a:pt x="12030" y="75747"/>
                  <a:pt x="11734" y="75770"/>
                </a:cubicBezTo>
                <a:cubicBezTo>
                  <a:pt x="11712" y="75497"/>
                  <a:pt x="11916" y="75520"/>
                  <a:pt x="11848" y="75224"/>
                </a:cubicBezTo>
                <a:lnTo>
                  <a:pt x="11575" y="75201"/>
                </a:lnTo>
                <a:cubicBezTo>
                  <a:pt x="11257" y="75520"/>
                  <a:pt x="11530" y="75838"/>
                  <a:pt x="11461" y="76407"/>
                </a:cubicBezTo>
                <a:cubicBezTo>
                  <a:pt x="11120" y="76520"/>
                  <a:pt x="11325" y="76066"/>
                  <a:pt x="11280" y="75861"/>
                </a:cubicBezTo>
                <a:cubicBezTo>
                  <a:pt x="11257" y="75702"/>
                  <a:pt x="11120" y="75474"/>
                  <a:pt x="11120" y="75315"/>
                </a:cubicBezTo>
                <a:cubicBezTo>
                  <a:pt x="11052" y="74769"/>
                  <a:pt x="11143" y="74178"/>
                  <a:pt x="11052" y="73769"/>
                </a:cubicBezTo>
                <a:cubicBezTo>
                  <a:pt x="11257" y="73519"/>
                  <a:pt x="11211" y="73951"/>
                  <a:pt x="11507" y="73905"/>
                </a:cubicBezTo>
                <a:cubicBezTo>
                  <a:pt x="11120" y="73996"/>
                  <a:pt x="11166" y="74815"/>
                  <a:pt x="11302" y="75201"/>
                </a:cubicBezTo>
                <a:cubicBezTo>
                  <a:pt x="11552" y="75111"/>
                  <a:pt x="11712" y="74906"/>
                  <a:pt x="11757" y="74565"/>
                </a:cubicBezTo>
                <a:cubicBezTo>
                  <a:pt x="11530" y="74497"/>
                  <a:pt x="11439" y="74588"/>
                  <a:pt x="11484" y="74883"/>
                </a:cubicBezTo>
                <a:cubicBezTo>
                  <a:pt x="11234" y="74474"/>
                  <a:pt x="11825" y="74110"/>
                  <a:pt x="11871" y="73678"/>
                </a:cubicBezTo>
                <a:close/>
                <a:moveTo>
                  <a:pt x="13008" y="82683"/>
                </a:moveTo>
                <a:cubicBezTo>
                  <a:pt x="12917" y="82637"/>
                  <a:pt x="12962" y="82456"/>
                  <a:pt x="12826" y="82456"/>
                </a:cubicBezTo>
                <a:cubicBezTo>
                  <a:pt x="12621" y="82456"/>
                  <a:pt x="12780" y="82910"/>
                  <a:pt x="12735" y="83115"/>
                </a:cubicBezTo>
                <a:cubicBezTo>
                  <a:pt x="12826" y="83115"/>
                  <a:pt x="12803" y="82979"/>
                  <a:pt x="12826" y="82888"/>
                </a:cubicBezTo>
                <a:cubicBezTo>
                  <a:pt x="13121" y="82842"/>
                  <a:pt x="13235" y="83206"/>
                  <a:pt x="13190" y="82683"/>
                </a:cubicBezTo>
                <a:cubicBezTo>
                  <a:pt x="13440" y="82933"/>
                  <a:pt x="13349" y="83001"/>
                  <a:pt x="13281" y="83342"/>
                </a:cubicBezTo>
                <a:cubicBezTo>
                  <a:pt x="13258" y="83411"/>
                  <a:pt x="13167" y="83092"/>
                  <a:pt x="13190" y="83115"/>
                </a:cubicBezTo>
                <a:cubicBezTo>
                  <a:pt x="13099" y="83070"/>
                  <a:pt x="13212" y="83752"/>
                  <a:pt x="13190" y="83888"/>
                </a:cubicBezTo>
                <a:cubicBezTo>
                  <a:pt x="12985" y="83934"/>
                  <a:pt x="13008" y="83729"/>
                  <a:pt x="13008" y="83547"/>
                </a:cubicBezTo>
                <a:cubicBezTo>
                  <a:pt x="12644" y="83229"/>
                  <a:pt x="12439" y="82751"/>
                  <a:pt x="12485" y="82001"/>
                </a:cubicBezTo>
                <a:cubicBezTo>
                  <a:pt x="12553" y="82069"/>
                  <a:pt x="12621" y="82137"/>
                  <a:pt x="12758" y="82114"/>
                </a:cubicBezTo>
                <a:cubicBezTo>
                  <a:pt x="12621" y="81910"/>
                  <a:pt x="12303" y="81910"/>
                  <a:pt x="12394" y="81455"/>
                </a:cubicBezTo>
                <a:cubicBezTo>
                  <a:pt x="12621" y="81500"/>
                  <a:pt x="12780" y="81432"/>
                  <a:pt x="12758" y="81137"/>
                </a:cubicBezTo>
                <a:cubicBezTo>
                  <a:pt x="13303" y="81250"/>
                  <a:pt x="13076" y="81819"/>
                  <a:pt x="13212" y="82251"/>
                </a:cubicBezTo>
                <a:cubicBezTo>
                  <a:pt x="12962" y="82251"/>
                  <a:pt x="13031" y="82046"/>
                  <a:pt x="12826" y="82228"/>
                </a:cubicBezTo>
                <a:cubicBezTo>
                  <a:pt x="12871" y="82410"/>
                  <a:pt x="13121" y="82342"/>
                  <a:pt x="13008" y="82683"/>
                </a:cubicBezTo>
                <a:close/>
                <a:moveTo>
                  <a:pt x="14349" y="79636"/>
                </a:moveTo>
                <a:cubicBezTo>
                  <a:pt x="14213" y="79681"/>
                  <a:pt x="14236" y="79886"/>
                  <a:pt x="14145" y="79977"/>
                </a:cubicBezTo>
                <a:cubicBezTo>
                  <a:pt x="14509" y="80045"/>
                  <a:pt x="14418" y="79568"/>
                  <a:pt x="14440" y="79204"/>
                </a:cubicBezTo>
                <a:cubicBezTo>
                  <a:pt x="14418" y="78476"/>
                  <a:pt x="14281" y="79340"/>
                  <a:pt x="14349" y="79636"/>
                </a:cubicBezTo>
                <a:close/>
                <a:moveTo>
                  <a:pt x="14190" y="77566"/>
                </a:moveTo>
                <a:cubicBezTo>
                  <a:pt x="14236" y="77999"/>
                  <a:pt x="14531" y="78385"/>
                  <a:pt x="14622" y="78772"/>
                </a:cubicBezTo>
                <a:cubicBezTo>
                  <a:pt x="14713" y="79067"/>
                  <a:pt x="14463" y="78931"/>
                  <a:pt x="14622" y="79204"/>
                </a:cubicBezTo>
                <a:cubicBezTo>
                  <a:pt x="14918" y="79772"/>
                  <a:pt x="14963" y="80750"/>
                  <a:pt x="15032" y="81955"/>
                </a:cubicBezTo>
                <a:cubicBezTo>
                  <a:pt x="14918" y="82069"/>
                  <a:pt x="14918" y="82319"/>
                  <a:pt x="14759" y="82387"/>
                </a:cubicBezTo>
                <a:cubicBezTo>
                  <a:pt x="14349" y="82410"/>
                  <a:pt x="14531" y="81751"/>
                  <a:pt x="14122" y="82046"/>
                </a:cubicBezTo>
                <a:cubicBezTo>
                  <a:pt x="13986" y="81660"/>
                  <a:pt x="14190" y="81546"/>
                  <a:pt x="14054" y="81159"/>
                </a:cubicBezTo>
                <a:cubicBezTo>
                  <a:pt x="13645" y="81159"/>
                  <a:pt x="13781" y="81819"/>
                  <a:pt x="13758" y="82251"/>
                </a:cubicBezTo>
                <a:cubicBezTo>
                  <a:pt x="13599" y="82274"/>
                  <a:pt x="13554" y="82114"/>
                  <a:pt x="13394" y="82137"/>
                </a:cubicBezTo>
                <a:cubicBezTo>
                  <a:pt x="13735" y="81591"/>
                  <a:pt x="13463" y="80864"/>
                  <a:pt x="13508" y="80068"/>
                </a:cubicBezTo>
                <a:cubicBezTo>
                  <a:pt x="13713" y="80022"/>
                  <a:pt x="13690" y="80227"/>
                  <a:pt x="13690" y="80386"/>
                </a:cubicBezTo>
                <a:cubicBezTo>
                  <a:pt x="13758" y="80636"/>
                  <a:pt x="13963" y="80727"/>
                  <a:pt x="14145" y="80841"/>
                </a:cubicBezTo>
                <a:cubicBezTo>
                  <a:pt x="14418" y="80454"/>
                  <a:pt x="14077" y="80500"/>
                  <a:pt x="13963" y="80295"/>
                </a:cubicBezTo>
                <a:cubicBezTo>
                  <a:pt x="14008" y="79431"/>
                  <a:pt x="14281" y="78681"/>
                  <a:pt x="14008" y="77999"/>
                </a:cubicBezTo>
                <a:cubicBezTo>
                  <a:pt x="14122" y="77930"/>
                  <a:pt x="14168" y="77771"/>
                  <a:pt x="14190" y="77566"/>
                </a:cubicBezTo>
                <a:close/>
                <a:moveTo>
                  <a:pt x="12826" y="83661"/>
                </a:moveTo>
                <a:cubicBezTo>
                  <a:pt x="12780" y="84207"/>
                  <a:pt x="13121" y="84320"/>
                  <a:pt x="12985" y="84980"/>
                </a:cubicBezTo>
                <a:cubicBezTo>
                  <a:pt x="12780" y="84911"/>
                  <a:pt x="12803" y="85116"/>
                  <a:pt x="12780" y="85298"/>
                </a:cubicBezTo>
                <a:cubicBezTo>
                  <a:pt x="12394" y="85025"/>
                  <a:pt x="12417" y="84366"/>
                  <a:pt x="12712" y="83979"/>
                </a:cubicBezTo>
                <a:cubicBezTo>
                  <a:pt x="12485" y="83979"/>
                  <a:pt x="12439" y="84184"/>
                  <a:pt x="12257" y="83979"/>
                </a:cubicBezTo>
                <a:cubicBezTo>
                  <a:pt x="12326" y="84457"/>
                  <a:pt x="12303" y="85707"/>
                  <a:pt x="11780" y="85821"/>
                </a:cubicBezTo>
                <a:cubicBezTo>
                  <a:pt x="11803" y="85366"/>
                  <a:pt x="12030" y="85184"/>
                  <a:pt x="12075" y="84730"/>
                </a:cubicBezTo>
                <a:cubicBezTo>
                  <a:pt x="12098" y="84593"/>
                  <a:pt x="11803" y="84343"/>
                  <a:pt x="11803" y="84616"/>
                </a:cubicBezTo>
                <a:cubicBezTo>
                  <a:pt x="11507" y="83911"/>
                  <a:pt x="11939" y="82706"/>
                  <a:pt x="11734" y="82092"/>
                </a:cubicBezTo>
                <a:cubicBezTo>
                  <a:pt x="12075" y="82296"/>
                  <a:pt x="12007" y="82865"/>
                  <a:pt x="12098" y="83092"/>
                </a:cubicBezTo>
                <a:cubicBezTo>
                  <a:pt x="12303" y="83183"/>
                  <a:pt x="12485" y="82706"/>
                  <a:pt x="12280" y="82660"/>
                </a:cubicBezTo>
                <a:cubicBezTo>
                  <a:pt x="12508" y="82251"/>
                  <a:pt x="12462" y="83070"/>
                  <a:pt x="12462" y="83320"/>
                </a:cubicBezTo>
                <a:cubicBezTo>
                  <a:pt x="12280" y="83524"/>
                  <a:pt x="12189" y="83274"/>
                  <a:pt x="12007" y="83206"/>
                </a:cubicBezTo>
                <a:cubicBezTo>
                  <a:pt x="12053" y="83638"/>
                  <a:pt x="11894" y="83820"/>
                  <a:pt x="11894" y="84184"/>
                </a:cubicBezTo>
                <a:cubicBezTo>
                  <a:pt x="12235" y="84275"/>
                  <a:pt x="12098" y="83843"/>
                  <a:pt x="12166" y="83752"/>
                </a:cubicBezTo>
                <a:cubicBezTo>
                  <a:pt x="12189" y="83729"/>
                  <a:pt x="12326" y="83911"/>
                  <a:pt x="12348" y="83865"/>
                </a:cubicBezTo>
                <a:cubicBezTo>
                  <a:pt x="12417" y="83797"/>
                  <a:pt x="12348" y="83456"/>
                  <a:pt x="12644" y="83547"/>
                </a:cubicBezTo>
                <a:cubicBezTo>
                  <a:pt x="12644" y="83638"/>
                  <a:pt x="12735" y="83638"/>
                  <a:pt x="12826" y="83661"/>
                </a:cubicBezTo>
                <a:close/>
                <a:moveTo>
                  <a:pt x="12826" y="77544"/>
                </a:moveTo>
                <a:cubicBezTo>
                  <a:pt x="13031" y="77635"/>
                  <a:pt x="12826" y="77885"/>
                  <a:pt x="12894" y="78089"/>
                </a:cubicBezTo>
                <a:cubicBezTo>
                  <a:pt x="12917" y="78158"/>
                  <a:pt x="13076" y="78180"/>
                  <a:pt x="13076" y="78203"/>
                </a:cubicBezTo>
                <a:cubicBezTo>
                  <a:pt x="13121" y="78362"/>
                  <a:pt x="12962" y="78385"/>
                  <a:pt x="12985" y="78522"/>
                </a:cubicBezTo>
                <a:cubicBezTo>
                  <a:pt x="13008" y="78612"/>
                  <a:pt x="13372" y="78840"/>
                  <a:pt x="13258" y="79181"/>
                </a:cubicBezTo>
                <a:cubicBezTo>
                  <a:pt x="12962" y="79295"/>
                  <a:pt x="13099" y="78931"/>
                  <a:pt x="13076" y="78749"/>
                </a:cubicBezTo>
                <a:cubicBezTo>
                  <a:pt x="12780" y="78794"/>
                  <a:pt x="12712" y="78476"/>
                  <a:pt x="12621" y="78840"/>
                </a:cubicBezTo>
                <a:cubicBezTo>
                  <a:pt x="12303" y="78703"/>
                  <a:pt x="12712" y="78612"/>
                  <a:pt x="12712" y="78522"/>
                </a:cubicBezTo>
                <a:cubicBezTo>
                  <a:pt x="12712" y="78362"/>
                  <a:pt x="12553" y="78476"/>
                  <a:pt x="12530" y="78408"/>
                </a:cubicBezTo>
                <a:cubicBezTo>
                  <a:pt x="12462" y="78226"/>
                  <a:pt x="12758" y="77953"/>
                  <a:pt x="12621" y="77635"/>
                </a:cubicBezTo>
                <a:cubicBezTo>
                  <a:pt x="12735" y="77657"/>
                  <a:pt x="12803" y="77612"/>
                  <a:pt x="12826" y="77544"/>
                </a:cubicBezTo>
                <a:close/>
                <a:moveTo>
                  <a:pt x="13303" y="75133"/>
                </a:moveTo>
                <a:cubicBezTo>
                  <a:pt x="13554" y="75315"/>
                  <a:pt x="13303" y="75793"/>
                  <a:pt x="13212" y="75906"/>
                </a:cubicBezTo>
                <a:cubicBezTo>
                  <a:pt x="13212" y="76179"/>
                  <a:pt x="13372" y="76248"/>
                  <a:pt x="13190" y="76452"/>
                </a:cubicBezTo>
                <a:cubicBezTo>
                  <a:pt x="12940" y="76088"/>
                  <a:pt x="13235" y="75452"/>
                  <a:pt x="13303" y="75133"/>
                </a:cubicBezTo>
                <a:close/>
                <a:moveTo>
                  <a:pt x="13554" y="77657"/>
                </a:moveTo>
                <a:cubicBezTo>
                  <a:pt x="13531" y="77976"/>
                  <a:pt x="13554" y="78317"/>
                  <a:pt x="13258" y="78317"/>
                </a:cubicBezTo>
                <a:cubicBezTo>
                  <a:pt x="13463" y="78226"/>
                  <a:pt x="13190" y="77544"/>
                  <a:pt x="13554" y="77657"/>
                </a:cubicBezTo>
                <a:close/>
                <a:moveTo>
                  <a:pt x="12508" y="74019"/>
                </a:moveTo>
                <a:cubicBezTo>
                  <a:pt x="12962" y="74133"/>
                  <a:pt x="12644" y="74565"/>
                  <a:pt x="12576" y="74906"/>
                </a:cubicBezTo>
                <a:cubicBezTo>
                  <a:pt x="12371" y="74815"/>
                  <a:pt x="12553" y="74292"/>
                  <a:pt x="12508" y="74019"/>
                </a:cubicBezTo>
                <a:close/>
                <a:moveTo>
                  <a:pt x="12280" y="76657"/>
                </a:moveTo>
                <a:cubicBezTo>
                  <a:pt x="12439" y="76793"/>
                  <a:pt x="12417" y="77134"/>
                  <a:pt x="12553" y="77316"/>
                </a:cubicBezTo>
                <a:cubicBezTo>
                  <a:pt x="12621" y="77271"/>
                  <a:pt x="12712" y="77225"/>
                  <a:pt x="12735" y="77089"/>
                </a:cubicBezTo>
                <a:cubicBezTo>
                  <a:pt x="13053" y="77271"/>
                  <a:pt x="12508" y="77248"/>
                  <a:pt x="12644" y="77521"/>
                </a:cubicBezTo>
                <a:cubicBezTo>
                  <a:pt x="12439" y="77316"/>
                  <a:pt x="12144" y="76884"/>
                  <a:pt x="12280" y="76657"/>
                </a:cubicBezTo>
                <a:close/>
                <a:moveTo>
                  <a:pt x="33337" y="82774"/>
                </a:moveTo>
                <a:cubicBezTo>
                  <a:pt x="33315" y="82501"/>
                  <a:pt x="33838" y="82137"/>
                  <a:pt x="34042" y="81842"/>
                </a:cubicBezTo>
                <a:cubicBezTo>
                  <a:pt x="34065" y="82114"/>
                  <a:pt x="33542" y="82478"/>
                  <a:pt x="33337" y="82774"/>
                </a:cubicBezTo>
                <a:close/>
                <a:moveTo>
                  <a:pt x="44207" y="21694"/>
                </a:moveTo>
                <a:cubicBezTo>
                  <a:pt x="44412" y="21581"/>
                  <a:pt x="44685" y="22058"/>
                  <a:pt x="44639" y="22240"/>
                </a:cubicBezTo>
                <a:cubicBezTo>
                  <a:pt x="44457" y="22331"/>
                  <a:pt x="44343" y="21854"/>
                  <a:pt x="44207" y="21694"/>
                </a:cubicBezTo>
                <a:close/>
                <a:moveTo>
                  <a:pt x="47254" y="26629"/>
                </a:moveTo>
                <a:cubicBezTo>
                  <a:pt x="47595" y="26629"/>
                  <a:pt x="48096" y="27789"/>
                  <a:pt x="47823" y="27766"/>
                </a:cubicBezTo>
                <a:cubicBezTo>
                  <a:pt x="47777" y="27425"/>
                  <a:pt x="47459" y="27175"/>
                  <a:pt x="47254" y="26629"/>
                </a:cubicBezTo>
                <a:close/>
                <a:moveTo>
                  <a:pt x="37430" y="13622"/>
                </a:moveTo>
                <a:cubicBezTo>
                  <a:pt x="37726" y="13508"/>
                  <a:pt x="37749" y="13872"/>
                  <a:pt x="37954" y="14077"/>
                </a:cubicBezTo>
                <a:cubicBezTo>
                  <a:pt x="38317" y="14395"/>
                  <a:pt x="38727" y="14827"/>
                  <a:pt x="39136" y="15259"/>
                </a:cubicBezTo>
                <a:cubicBezTo>
                  <a:pt x="39545" y="15691"/>
                  <a:pt x="39955" y="16100"/>
                  <a:pt x="40250" y="16487"/>
                </a:cubicBezTo>
                <a:cubicBezTo>
                  <a:pt x="39750" y="16669"/>
                  <a:pt x="39659" y="16010"/>
                  <a:pt x="39454" y="15805"/>
                </a:cubicBezTo>
                <a:cubicBezTo>
                  <a:pt x="38886" y="15191"/>
                  <a:pt x="38317" y="14577"/>
                  <a:pt x="37430" y="13622"/>
                </a:cubicBezTo>
                <a:close/>
                <a:moveTo>
                  <a:pt x="43457" y="20535"/>
                </a:moveTo>
                <a:cubicBezTo>
                  <a:pt x="43866" y="20694"/>
                  <a:pt x="43889" y="21012"/>
                  <a:pt x="44162" y="21467"/>
                </a:cubicBezTo>
                <a:cubicBezTo>
                  <a:pt x="43889" y="21444"/>
                  <a:pt x="43707" y="20785"/>
                  <a:pt x="43457" y="20535"/>
                </a:cubicBezTo>
                <a:close/>
                <a:moveTo>
                  <a:pt x="51711" y="38772"/>
                </a:moveTo>
                <a:cubicBezTo>
                  <a:pt x="52052" y="38658"/>
                  <a:pt x="52143" y="39955"/>
                  <a:pt x="52098" y="40205"/>
                </a:cubicBezTo>
                <a:cubicBezTo>
                  <a:pt x="51848" y="39977"/>
                  <a:pt x="51848" y="39204"/>
                  <a:pt x="51711" y="38772"/>
                </a:cubicBezTo>
                <a:close/>
                <a:moveTo>
                  <a:pt x="52621" y="43980"/>
                </a:moveTo>
                <a:cubicBezTo>
                  <a:pt x="52780" y="44139"/>
                  <a:pt x="52825" y="44480"/>
                  <a:pt x="52894" y="44775"/>
                </a:cubicBezTo>
                <a:cubicBezTo>
                  <a:pt x="52553" y="44889"/>
                  <a:pt x="52712" y="44252"/>
                  <a:pt x="52621" y="43980"/>
                </a:cubicBezTo>
                <a:close/>
                <a:moveTo>
                  <a:pt x="51484" y="37385"/>
                </a:moveTo>
                <a:cubicBezTo>
                  <a:pt x="51552" y="37590"/>
                  <a:pt x="51802" y="38204"/>
                  <a:pt x="51734" y="38522"/>
                </a:cubicBezTo>
                <a:cubicBezTo>
                  <a:pt x="51575" y="38408"/>
                  <a:pt x="51507" y="38226"/>
                  <a:pt x="51484" y="38022"/>
                </a:cubicBezTo>
                <a:cubicBezTo>
                  <a:pt x="51461" y="37817"/>
                  <a:pt x="51461" y="37590"/>
                  <a:pt x="51484" y="37385"/>
                </a:cubicBezTo>
                <a:close/>
                <a:moveTo>
                  <a:pt x="47914" y="27971"/>
                </a:moveTo>
                <a:cubicBezTo>
                  <a:pt x="48277" y="28039"/>
                  <a:pt x="48414" y="28721"/>
                  <a:pt x="48573" y="29085"/>
                </a:cubicBezTo>
                <a:cubicBezTo>
                  <a:pt x="49051" y="30063"/>
                  <a:pt x="49323" y="30881"/>
                  <a:pt x="49642" y="31768"/>
                </a:cubicBezTo>
                <a:cubicBezTo>
                  <a:pt x="49801" y="32223"/>
                  <a:pt x="50370" y="32701"/>
                  <a:pt x="50006" y="32996"/>
                </a:cubicBezTo>
                <a:cubicBezTo>
                  <a:pt x="49892" y="32064"/>
                  <a:pt x="49255" y="31245"/>
                  <a:pt x="48914" y="30313"/>
                </a:cubicBezTo>
                <a:cubicBezTo>
                  <a:pt x="48619" y="29631"/>
                  <a:pt x="48346" y="28812"/>
                  <a:pt x="47914" y="27971"/>
                </a:cubicBezTo>
                <a:close/>
                <a:moveTo>
                  <a:pt x="42274" y="71040"/>
                </a:moveTo>
                <a:cubicBezTo>
                  <a:pt x="42024" y="70835"/>
                  <a:pt x="42001" y="71358"/>
                  <a:pt x="41728" y="71131"/>
                </a:cubicBezTo>
                <a:cubicBezTo>
                  <a:pt x="41865" y="70813"/>
                  <a:pt x="42138" y="70926"/>
                  <a:pt x="42274" y="70585"/>
                </a:cubicBezTo>
                <a:cubicBezTo>
                  <a:pt x="42411" y="70676"/>
                  <a:pt x="42388" y="70835"/>
                  <a:pt x="42274" y="71040"/>
                </a:cubicBezTo>
                <a:close/>
                <a:moveTo>
                  <a:pt x="41478" y="72109"/>
                </a:moveTo>
                <a:cubicBezTo>
                  <a:pt x="41615" y="71813"/>
                  <a:pt x="41751" y="71449"/>
                  <a:pt x="42024" y="71586"/>
                </a:cubicBezTo>
                <a:cubicBezTo>
                  <a:pt x="41819" y="71677"/>
                  <a:pt x="41751" y="72268"/>
                  <a:pt x="41478" y="72109"/>
                </a:cubicBezTo>
                <a:close/>
                <a:moveTo>
                  <a:pt x="39523" y="75020"/>
                </a:moveTo>
                <a:cubicBezTo>
                  <a:pt x="39704" y="74610"/>
                  <a:pt x="40000" y="74656"/>
                  <a:pt x="40205" y="74383"/>
                </a:cubicBezTo>
                <a:cubicBezTo>
                  <a:pt x="40205" y="74406"/>
                  <a:pt x="39818" y="75338"/>
                  <a:pt x="39523" y="75020"/>
                </a:cubicBezTo>
                <a:close/>
                <a:moveTo>
                  <a:pt x="41023" y="72223"/>
                </a:moveTo>
                <a:cubicBezTo>
                  <a:pt x="40773" y="72132"/>
                  <a:pt x="41319" y="71768"/>
                  <a:pt x="41069" y="71677"/>
                </a:cubicBezTo>
                <a:cubicBezTo>
                  <a:pt x="41296" y="71700"/>
                  <a:pt x="41296" y="70949"/>
                  <a:pt x="41615" y="71177"/>
                </a:cubicBezTo>
                <a:cubicBezTo>
                  <a:pt x="41433" y="71563"/>
                  <a:pt x="41183" y="71745"/>
                  <a:pt x="41023" y="72223"/>
                </a:cubicBezTo>
                <a:close/>
                <a:moveTo>
                  <a:pt x="43661" y="65878"/>
                </a:moveTo>
                <a:cubicBezTo>
                  <a:pt x="43752" y="65628"/>
                  <a:pt x="43820" y="65378"/>
                  <a:pt x="44071" y="65469"/>
                </a:cubicBezTo>
                <a:cubicBezTo>
                  <a:pt x="44002" y="65764"/>
                  <a:pt x="43911" y="65992"/>
                  <a:pt x="43661" y="65878"/>
                </a:cubicBezTo>
                <a:close/>
                <a:moveTo>
                  <a:pt x="44957" y="47322"/>
                </a:moveTo>
                <a:cubicBezTo>
                  <a:pt x="44821" y="47504"/>
                  <a:pt x="44775" y="47322"/>
                  <a:pt x="44753" y="47072"/>
                </a:cubicBezTo>
                <a:cubicBezTo>
                  <a:pt x="44730" y="46845"/>
                  <a:pt x="44707" y="46526"/>
                  <a:pt x="44616" y="46458"/>
                </a:cubicBezTo>
                <a:cubicBezTo>
                  <a:pt x="44707" y="46436"/>
                  <a:pt x="44662" y="46276"/>
                  <a:pt x="44662" y="46163"/>
                </a:cubicBezTo>
                <a:cubicBezTo>
                  <a:pt x="45071" y="46254"/>
                  <a:pt x="44821" y="47209"/>
                  <a:pt x="44957" y="47322"/>
                </a:cubicBezTo>
                <a:close/>
                <a:moveTo>
                  <a:pt x="40569" y="71245"/>
                </a:moveTo>
                <a:cubicBezTo>
                  <a:pt x="40819" y="71108"/>
                  <a:pt x="40932" y="70654"/>
                  <a:pt x="41092" y="70290"/>
                </a:cubicBezTo>
                <a:cubicBezTo>
                  <a:pt x="41274" y="69926"/>
                  <a:pt x="41319" y="69380"/>
                  <a:pt x="41660" y="69471"/>
                </a:cubicBezTo>
                <a:cubicBezTo>
                  <a:pt x="41274" y="69994"/>
                  <a:pt x="41183" y="71336"/>
                  <a:pt x="40569" y="71245"/>
                </a:cubicBezTo>
                <a:close/>
                <a:moveTo>
                  <a:pt x="32951" y="21035"/>
                </a:moveTo>
                <a:cubicBezTo>
                  <a:pt x="32837" y="21103"/>
                  <a:pt x="32473" y="20899"/>
                  <a:pt x="32359" y="20762"/>
                </a:cubicBezTo>
                <a:cubicBezTo>
                  <a:pt x="32269" y="20648"/>
                  <a:pt x="32064" y="20285"/>
                  <a:pt x="32269" y="20194"/>
                </a:cubicBezTo>
                <a:cubicBezTo>
                  <a:pt x="32450" y="20603"/>
                  <a:pt x="32632" y="20603"/>
                  <a:pt x="32951" y="21035"/>
                </a:cubicBezTo>
                <a:close/>
                <a:moveTo>
                  <a:pt x="38408" y="75497"/>
                </a:moveTo>
                <a:lnTo>
                  <a:pt x="38749" y="74906"/>
                </a:lnTo>
                <a:cubicBezTo>
                  <a:pt x="38863" y="74997"/>
                  <a:pt x="38704" y="75725"/>
                  <a:pt x="38408" y="75497"/>
                </a:cubicBezTo>
                <a:close/>
                <a:moveTo>
                  <a:pt x="50233" y="33155"/>
                </a:moveTo>
                <a:cubicBezTo>
                  <a:pt x="50574" y="33860"/>
                  <a:pt x="50779" y="34588"/>
                  <a:pt x="50961" y="35498"/>
                </a:cubicBezTo>
                <a:cubicBezTo>
                  <a:pt x="50642" y="34929"/>
                  <a:pt x="50370" y="34224"/>
                  <a:pt x="50142" y="33451"/>
                </a:cubicBezTo>
                <a:cubicBezTo>
                  <a:pt x="50051" y="33269"/>
                  <a:pt x="50142" y="33224"/>
                  <a:pt x="50233" y="33155"/>
                </a:cubicBezTo>
                <a:close/>
                <a:moveTo>
                  <a:pt x="6618" y="45708"/>
                </a:moveTo>
                <a:cubicBezTo>
                  <a:pt x="6504" y="46163"/>
                  <a:pt x="6800" y="46140"/>
                  <a:pt x="6777" y="46481"/>
                </a:cubicBezTo>
                <a:cubicBezTo>
                  <a:pt x="6231" y="46731"/>
                  <a:pt x="6823" y="47186"/>
                  <a:pt x="6686" y="47459"/>
                </a:cubicBezTo>
                <a:cubicBezTo>
                  <a:pt x="6595" y="47391"/>
                  <a:pt x="6527" y="47345"/>
                  <a:pt x="6413" y="47345"/>
                </a:cubicBezTo>
                <a:cubicBezTo>
                  <a:pt x="6459" y="47118"/>
                  <a:pt x="6300" y="46617"/>
                  <a:pt x="6504" y="46572"/>
                </a:cubicBezTo>
                <a:cubicBezTo>
                  <a:pt x="6436" y="46322"/>
                  <a:pt x="6118" y="45685"/>
                  <a:pt x="6618" y="45708"/>
                </a:cubicBezTo>
                <a:close/>
                <a:moveTo>
                  <a:pt x="8778" y="35361"/>
                </a:moveTo>
                <a:cubicBezTo>
                  <a:pt x="8960" y="35793"/>
                  <a:pt x="8801" y="36043"/>
                  <a:pt x="8664" y="36453"/>
                </a:cubicBezTo>
                <a:cubicBezTo>
                  <a:pt x="8528" y="36271"/>
                  <a:pt x="8483" y="35952"/>
                  <a:pt x="8505" y="35566"/>
                </a:cubicBezTo>
                <a:cubicBezTo>
                  <a:pt x="8664" y="35589"/>
                  <a:pt x="8733" y="35498"/>
                  <a:pt x="8778" y="35361"/>
                </a:cubicBezTo>
                <a:close/>
                <a:moveTo>
                  <a:pt x="8619" y="33610"/>
                </a:moveTo>
                <a:cubicBezTo>
                  <a:pt x="8846" y="33769"/>
                  <a:pt x="8778" y="33997"/>
                  <a:pt x="8710" y="34270"/>
                </a:cubicBezTo>
                <a:cubicBezTo>
                  <a:pt x="8483" y="34110"/>
                  <a:pt x="8551" y="33883"/>
                  <a:pt x="8619" y="33610"/>
                </a:cubicBezTo>
                <a:close/>
                <a:moveTo>
                  <a:pt x="8846" y="36680"/>
                </a:moveTo>
                <a:lnTo>
                  <a:pt x="8846" y="37772"/>
                </a:lnTo>
                <a:cubicBezTo>
                  <a:pt x="8778" y="37567"/>
                  <a:pt x="8460" y="36726"/>
                  <a:pt x="8846" y="36680"/>
                </a:cubicBezTo>
                <a:close/>
                <a:moveTo>
                  <a:pt x="11007" y="57919"/>
                </a:moveTo>
                <a:cubicBezTo>
                  <a:pt x="11007" y="57305"/>
                  <a:pt x="11029" y="56578"/>
                  <a:pt x="11029" y="56077"/>
                </a:cubicBezTo>
                <a:cubicBezTo>
                  <a:pt x="11439" y="57101"/>
                  <a:pt x="10938" y="58010"/>
                  <a:pt x="11075" y="59465"/>
                </a:cubicBezTo>
                <a:cubicBezTo>
                  <a:pt x="10916" y="59670"/>
                  <a:pt x="11007" y="58397"/>
                  <a:pt x="11007" y="57919"/>
                </a:cubicBezTo>
                <a:close/>
                <a:moveTo>
                  <a:pt x="11530" y="48209"/>
                </a:moveTo>
                <a:cubicBezTo>
                  <a:pt x="11734" y="48482"/>
                  <a:pt x="11530" y="49187"/>
                  <a:pt x="11598" y="49642"/>
                </a:cubicBezTo>
                <a:cubicBezTo>
                  <a:pt x="11348" y="49301"/>
                  <a:pt x="11530" y="48619"/>
                  <a:pt x="11530" y="48209"/>
                </a:cubicBezTo>
                <a:close/>
                <a:moveTo>
                  <a:pt x="8392" y="37317"/>
                </a:moveTo>
                <a:cubicBezTo>
                  <a:pt x="8369" y="37521"/>
                  <a:pt x="8505" y="37567"/>
                  <a:pt x="8483" y="37772"/>
                </a:cubicBezTo>
                <a:cubicBezTo>
                  <a:pt x="8255" y="37863"/>
                  <a:pt x="8028" y="37954"/>
                  <a:pt x="7732" y="37976"/>
                </a:cubicBezTo>
                <a:cubicBezTo>
                  <a:pt x="7846" y="37635"/>
                  <a:pt x="8028" y="37362"/>
                  <a:pt x="8392" y="37317"/>
                </a:cubicBezTo>
                <a:close/>
                <a:moveTo>
                  <a:pt x="11211" y="50392"/>
                </a:moveTo>
                <a:cubicBezTo>
                  <a:pt x="11712" y="50551"/>
                  <a:pt x="11416" y="51370"/>
                  <a:pt x="11371" y="51825"/>
                </a:cubicBezTo>
                <a:cubicBezTo>
                  <a:pt x="11348" y="52120"/>
                  <a:pt x="11530" y="52621"/>
                  <a:pt x="11189" y="52689"/>
                </a:cubicBezTo>
                <a:cubicBezTo>
                  <a:pt x="11371" y="51916"/>
                  <a:pt x="11257" y="50961"/>
                  <a:pt x="11211" y="50392"/>
                </a:cubicBezTo>
                <a:close/>
                <a:moveTo>
                  <a:pt x="23400" y="98487"/>
                </a:moveTo>
                <a:cubicBezTo>
                  <a:pt x="23150" y="98737"/>
                  <a:pt x="22718" y="98874"/>
                  <a:pt x="22127" y="99169"/>
                </a:cubicBezTo>
                <a:cubicBezTo>
                  <a:pt x="22445" y="98896"/>
                  <a:pt x="23036" y="98555"/>
                  <a:pt x="23400" y="98487"/>
                </a:cubicBezTo>
                <a:close/>
                <a:moveTo>
                  <a:pt x="36225" y="89391"/>
                </a:moveTo>
                <a:cubicBezTo>
                  <a:pt x="36180" y="89550"/>
                  <a:pt x="36021" y="89823"/>
                  <a:pt x="35816" y="90051"/>
                </a:cubicBezTo>
                <a:cubicBezTo>
                  <a:pt x="35589" y="90278"/>
                  <a:pt x="35338" y="90483"/>
                  <a:pt x="35134" y="90528"/>
                </a:cubicBezTo>
                <a:cubicBezTo>
                  <a:pt x="34861" y="90255"/>
                  <a:pt x="35270" y="90414"/>
                  <a:pt x="35384" y="90301"/>
                </a:cubicBezTo>
                <a:cubicBezTo>
                  <a:pt x="35475" y="89960"/>
                  <a:pt x="35975" y="89619"/>
                  <a:pt x="36225" y="89391"/>
                </a:cubicBezTo>
                <a:close/>
                <a:moveTo>
                  <a:pt x="6231" y="40660"/>
                </a:moveTo>
                <a:cubicBezTo>
                  <a:pt x="6527" y="40728"/>
                  <a:pt x="6345" y="41092"/>
                  <a:pt x="6322" y="41319"/>
                </a:cubicBezTo>
                <a:cubicBezTo>
                  <a:pt x="6049" y="41205"/>
                  <a:pt x="6209" y="40887"/>
                  <a:pt x="6231" y="40660"/>
                </a:cubicBezTo>
                <a:close/>
                <a:moveTo>
                  <a:pt x="51052" y="52757"/>
                </a:moveTo>
                <a:cubicBezTo>
                  <a:pt x="50802" y="52689"/>
                  <a:pt x="50688" y="52462"/>
                  <a:pt x="50688" y="52098"/>
                </a:cubicBezTo>
                <a:cubicBezTo>
                  <a:pt x="50802" y="52143"/>
                  <a:pt x="50893" y="52234"/>
                  <a:pt x="50870" y="52439"/>
                </a:cubicBezTo>
                <a:cubicBezTo>
                  <a:pt x="50938" y="52462"/>
                  <a:pt x="50961" y="52393"/>
                  <a:pt x="50961" y="52325"/>
                </a:cubicBezTo>
                <a:cubicBezTo>
                  <a:pt x="51097" y="52348"/>
                  <a:pt x="51029" y="52598"/>
                  <a:pt x="51052" y="52757"/>
                </a:cubicBezTo>
                <a:close/>
                <a:moveTo>
                  <a:pt x="12303" y="92870"/>
                </a:moveTo>
                <a:cubicBezTo>
                  <a:pt x="11916" y="92961"/>
                  <a:pt x="12189" y="93325"/>
                  <a:pt x="12098" y="93530"/>
                </a:cubicBezTo>
                <a:cubicBezTo>
                  <a:pt x="12257" y="93462"/>
                  <a:pt x="12144" y="93666"/>
                  <a:pt x="12371" y="93575"/>
                </a:cubicBezTo>
                <a:cubicBezTo>
                  <a:pt x="12348" y="93257"/>
                  <a:pt x="12144" y="93257"/>
                  <a:pt x="12303" y="92870"/>
                </a:cubicBezTo>
                <a:close/>
                <a:moveTo>
                  <a:pt x="12394" y="92870"/>
                </a:moveTo>
                <a:cubicBezTo>
                  <a:pt x="12462" y="92961"/>
                  <a:pt x="12189" y="93325"/>
                  <a:pt x="12553" y="93189"/>
                </a:cubicBezTo>
                <a:cubicBezTo>
                  <a:pt x="12485" y="93098"/>
                  <a:pt x="12758" y="92779"/>
                  <a:pt x="12394" y="92870"/>
                </a:cubicBezTo>
                <a:close/>
                <a:moveTo>
                  <a:pt x="12098" y="93735"/>
                </a:moveTo>
                <a:cubicBezTo>
                  <a:pt x="12053" y="93871"/>
                  <a:pt x="12098" y="93916"/>
                  <a:pt x="12166" y="93939"/>
                </a:cubicBezTo>
                <a:cubicBezTo>
                  <a:pt x="12371" y="93871"/>
                  <a:pt x="12780" y="93598"/>
                  <a:pt x="12530" y="93689"/>
                </a:cubicBezTo>
                <a:cubicBezTo>
                  <a:pt x="12439" y="93825"/>
                  <a:pt x="12189" y="93757"/>
                  <a:pt x="12098" y="93735"/>
                </a:cubicBezTo>
                <a:close/>
                <a:moveTo>
                  <a:pt x="11552" y="93644"/>
                </a:moveTo>
                <a:cubicBezTo>
                  <a:pt x="11439" y="93575"/>
                  <a:pt x="11416" y="93416"/>
                  <a:pt x="11189" y="93462"/>
                </a:cubicBezTo>
                <a:cubicBezTo>
                  <a:pt x="11257" y="93621"/>
                  <a:pt x="11052" y="93666"/>
                  <a:pt x="11098" y="93803"/>
                </a:cubicBezTo>
                <a:close/>
                <a:moveTo>
                  <a:pt x="10757" y="96281"/>
                </a:moveTo>
                <a:cubicBezTo>
                  <a:pt x="10893" y="96418"/>
                  <a:pt x="10711" y="97077"/>
                  <a:pt x="11098" y="96782"/>
                </a:cubicBezTo>
                <a:cubicBezTo>
                  <a:pt x="11234" y="96532"/>
                  <a:pt x="11052" y="96759"/>
                  <a:pt x="11007" y="96668"/>
                </a:cubicBezTo>
                <a:cubicBezTo>
                  <a:pt x="10961" y="96509"/>
                  <a:pt x="11166" y="95940"/>
                  <a:pt x="10757" y="96281"/>
                </a:cubicBezTo>
                <a:close/>
                <a:moveTo>
                  <a:pt x="12598" y="94803"/>
                </a:moveTo>
                <a:cubicBezTo>
                  <a:pt x="12371" y="95008"/>
                  <a:pt x="12212" y="95190"/>
                  <a:pt x="12030" y="95395"/>
                </a:cubicBezTo>
                <a:cubicBezTo>
                  <a:pt x="12280" y="95167"/>
                  <a:pt x="12712" y="94894"/>
                  <a:pt x="12598" y="94803"/>
                </a:cubicBezTo>
                <a:close/>
                <a:moveTo>
                  <a:pt x="12121" y="95645"/>
                </a:moveTo>
                <a:cubicBezTo>
                  <a:pt x="12235" y="95554"/>
                  <a:pt x="12303" y="95531"/>
                  <a:pt x="12303" y="95622"/>
                </a:cubicBezTo>
                <a:cubicBezTo>
                  <a:pt x="12576" y="95349"/>
                  <a:pt x="12667" y="95190"/>
                  <a:pt x="12758" y="95031"/>
                </a:cubicBezTo>
                <a:cubicBezTo>
                  <a:pt x="12598" y="95190"/>
                  <a:pt x="12553" y="95190"/>
                  <a:pt x="12576" y="95076"/>
                </a:cubicBezTo>
                <a:cubicBezTo>
                  <a:pt x="12303" y="95304"/>
                  <a:pt x="12212" y="95463"/>
                  <a:pt x="12121" y="95645"/>
                </a:cubicBezTo>
                <a:close/>
                <a:moveTo>
                  <a:pt x="12917" y="96645"/>
                </a:moveTo>
                <a:cubicBezTo>
                  <a:pt x="12871" y="96782"/>
                  <a:pt x="13121" y="96804"/>
                  <a:pt x="13303" y="96486"/>
                </a:cubicBezTo>
                <a:cubicBezTo>
                  <a:pt x="13031" y="96759"/>
                  <a:pt x="13167" y="96350"/>
                  <a:pt x="12917" y="96645"/>
                </a:cubicBezTo>
                <a:close/>
                <a:moveTo>
                  <a:pt x="14622" y="97941"/>
                </a:moveTo>
                <a:cubicBezTo>
                  <a:pt x="14645" y="97987"/>
                  <a:pt x="14759" y="98283"/>
                  <a:pt x="14872" y="97964"/>
                </a:cubicBezTo>
                <a:cubicBezTo>
                  <a:pt x="14782" y="97555"/>
                  <a:pt x="15077" y="97873"/>
                  <a:pt x="15191" y="97691"/>
                </a:cubicBezTo>
                <a:cubicBezTo>
                  <a:pt x="15236" y="97100"/>
                  <a:pt x="14759" y="97691"/>
                  <a:pt x="14622" y="97941"/>
                </a:cubicBezTo>
                <a:close/>
                <a:moveTo>
                  <a:pt x="15009" y="98032"/>
                </a:moveTo>
                <a:cubicBezTo>
                  <a:pt x="15191" y="98010"/>
                  <a:pt x="15350" y="97964"/>
                  <a:pt x="15441" y="97828"/>
                </a:cubicBezTo>
                <a:cubicBezTo>
                  <a:pt x="15441" y="97646"/>
                  <a:pt x="15418" y="97509"/>
                  <a:pt x="15350" y="97464"/>
                </a:cubicBezTo>
                <a:cubicBezTo>
                  <a:pt x="15395" y="97873"/>
                  <a:pt x="15123" y="97828"/>
                  <a:pt x="15009" y="98032"/>
                </a:cubicBezTo>
                <a:close/>
                <a:moveTo>
                  <a:pt x="19557" y="93598"/>
                </a:moveTo>
                <a:cubicBezTo>
                  <a:pt x="19898" y="93507"/>
                  <a:pt x="20012" y="93530"/>
                  <a:pt x="20012" y="93212"/>
                </a:cubicBezTo>
                <a:cubicBezTo>
                  <a:pt x="19739" y="93121"/>
                  <a:pt x="19511" y="93393"/>
                  <a:pt x="19557" y="93598"/>
                </a:cubicBezTo>
                <a:close/>
                <a:moveTo>
                  <a:pt x="21285" y="96236"/>
                </a:moveTo>
                <a:cubicBezTo>
                  <a:pt x="21513" y="96077"/>
                  <a:pt x="21785" y="95918"/>
                  <a:pt x="21831" y="95690"/>
                </a:cubicBezTo>
                <a:cubicBezTo>
                  <a:pt x="21399" y="95781"/>
                  <a:pt x="21353" y="95895"/>
                  <a:pt x="21285" y="96236"/>
                </a:cubicBezTo>
                <a:close/>
                <a:moveTo>
                  <a:pt x="21603" y="92529"/>
                </a:moveTo>
                <a:cubicBezTo>
                  <a:pt x="21785" y="92575"/>
                  <a:pt x="22172" y="92325"/>
                  <a:pt x="22036" y="92075"/>
                </a:cubicBezTo>
                <a:cubicBezTo>
                  <a:pt x="21876" y="92347"/>
                  <a:pt x="21581" y="92165"/>
                  <a:pt x="21603" y="92529"/>
                </a:cubicBezTo>
                <a:close/>
                <a:moveTo>
                  <a:pt x="22900" y="92029"/>
                </a:moveTo>
                <a:cubicBezTo>
                  <a:pt x="22945" y="92097"/>
                  <a:pt x="23104" y="92052"/>
                  <a:pt x="23059" y="91938"/>
                </a:cubicBezTo>
                <a:cubicBezTo>
                  <a:pt x="22854" y="91961"/>
                  <a:pt x="22718" y="91711"/>
                  <a:pt x="22468" y="91847"/>
                </a:cubicBezTo>
                <a:cubicBezTo>
                  <a:pt x="22536" y="92143"/>
                  <a:pt x="22763" y="91893"/>
                  <a:pt x="22900" y="92029"/>
                </a:cubicBezTo>
                <a:close/>
                <a:moveTo>
                  <a:pt x="22968" y="91779"/>
                </a:moveTo>
                <a:cubicBezTo>
                  <a:pt x="23332" y="91574"/>
                  <a:pt x="23514" y="91642"/>
                  <a:pt x="23605" y="91301"/>
                </a:cubicBezTo>
                <a:cubicBezTo>
                  <a:pt x="23491" y="91347"/>
                  <a:pt x="23491" y="91233"/>
                  <a:pt x="23514" y="91142"/>
                </a:cubicBezTo>
                <a:cubicBezTo>
                  <a:pt x="23309" y="91438"/>
                  <a:pt x="22809" y="91210"/>
                  <a:pt x="22968" y="91779"/>
                </a:cubicBezTo>
                <a:close/>
                <a:moveTo>
                  <a:pt x="37294" y="87777"/>
                </a:moveTo>
                <a:cubicBezTo>
                  <a:pt x="37521" y="87640"/>
                  <a:pt x="37817" y="87686"/>
                  <a:pt x="37885" y="87413"/>
                </a:cubicBezTo>
                <a:cubicBezTo>
                  <a:pt x="37794" y="87322"/>
                  <a:pt x="37703" y="87322"/>
                  <a:pt x="37612" y="87322"/>
                </a:cubicBezTo>
                <a:cubicBezTo>
                  <a:pt x="37658" y="86844"/>
                  <a:pt x="38226" y="86958"/>
                  <a:pt x="38204" y="86662"/>
                </a:cubicBezTo>
                <a:cubicBezTo>
                  <a:pt x="37931" y="86571"/>
                  <a:pt x="37612" y="87094"/>
                  <a:pt x="37340" y="87208"/>
                </a:cubicBezTo>
                <a:cubicBezTo>
                  <a:pt x="37408" y="87322"/>
                  <a:pt x="37612" y="87413"/>
                  <a:pt x="37521" y="87527"/>
                </a:cubicBezTo>
                <a:cubicBezTo>
                  <a:pt x="37385" y="87436"/>
                  <a:pt x="37226" y="87777"/>
                  <a:pt x="37089" y="87731"/>
                </a:cubicBezTo>
                <a:cubicBezTo>
                  <a:pt x="36794" y="88436"/>
                  <a:pt x="36953" y="87981"/>
                  <a:pt x="37294" y="87777"/>
                </a:cubicBezTo>
                <a:close/>
                <a:moveTo>
                  <a:pt x="38363" y="86640"/>
                </a:moveTo>
                <a:cubicBezTo>
                  <a:pt x="38477" y="86458"/>
                  <a:pt x="38590" y="86526"/>
                  <a:pt x="38704" y="86367"/>
                </a:cubicBezTo>
                <a:cubicBezTo>
                  <a:pt x="38454" y="86253"/>
                  <a:pt x="38636" y="86094"/>
                  <a:pt x="38454" y="85980"/>
                </a:cubicBezTo>
                <a:cubicBezTo>
                  <a:pt x="38226" y="86230"/>
                  <a:pt x="38340" y="86435"/>
                  <a:pt x="38363" y="86640"/>
                </a:cubicBezTo>
                <a:close/>
                <a:moveTo>
                  <a:pt x="41865" y="80955"/>
                </a:moveTo>
                <a:cubicBezTo>
                  <a:pt x="41933" y="80886"/>
                  <a:pt x="42001" y="80886"/>
                  <a:pt x="42069" y="80955"/>
                </a:cubicBezTo>
                <a:cubicBezTo>
                  <a:pt x="42320" y="80750"/>
                  <a:pt x="42365" y="80250"/>
                  <a:pt x="42501" y="80318"/>
                </a:cubicBezTo>
                <a:cubicBezTo>
                  <a:pt x="42638" y="80454"/>
                  <a:pt x="42251" y="80750"/>
                  <a:pt x="42479" y="80841"/>
                </a:cubicBezTo>
                <a:cubicBezTo>
                  <a:pt x="42843" y="80614"/>
                  <a:pt x="42683" y="80500"/>
                  <a:pt x="42843" y="80159"/>
                </a:cubicBezTo>
                <a:cubicBezTo>
                  <a:pt x="42524" y="80136"/>
                  <a:pt x="42570" y="79931"/>
                  <a:pt x="42320" y="79931"/>
                </a:cubicBezTo>
                <a:cubicBezTo>
                  <a:pt x="42206" y="80363"/>
                  <a:pt x="41978" y="80705"/>
                  <a:pt x="41865" y="80955"/>
                </a:cubicBezTo>
                <a:close/>
                <a:moveTo>
                  <a:pt x="45048" y="75815"/>
                </a:moveTo>
                <a:cubicBezTo>
                  <a:pt x="45208" y="75565"/>
                  <a:pt x="45094" y="75429"/>
                  <a:pt x="44866" y="75338"/>
                </a:cubicBezTo>
                <a:cubicBezTo>
                  <a:pt x="44753" y="75611"/>
                  <a:pt x="44821" y="75906"/>
                  <a:pt x="45048" y="75815"/>
                </a:cubicBezTo>
                <a:close/>
                <a:moveTo>
                  <a:pt x="46117" y="75111"/>
                </a:moveTo>
                <a:cubicBezTo>
                  <a:pt x="46163" y="74519"/>
                  <a:pt x="46731" y="74406"/>
                  <a:pt x="46526" y="74065"/>
                </a:cubicBezTo>
                <a:cubicBezTo>
                  <a:pt x="46299" y="74337"/>
                  <a:pt x="45981" y="74178"/>
                  <a:pt x="45776" y="74565"/>
                </a:cubicBezTo>
                <a:cubicBezTo>
                  <a:pt x="45844" y="74747"/>
                  <a:pt x="45935" y="74792"/>
                  <a:pt x="46094" y="74724"/>
                </a:cubicBezTo>
                <a:cubicBezTo>
                  <a:pt x="46026" y="74906"/>
                  <a:pt x="46049" y="75020"/>
                  <a:pt x="46117" y="75111"/>
                </a:cubicBezTo>
                <a:close/>
                <a:moveTo>
                  <a:pt x="43093" y="70290"/>
                </a:moveTo>
                <a:cubicBezTo>
                  <a:pt x="43138" y="69994"/>
                  <a:pt x="43320" y="70108"/>
                  <a:pt x="43388" y="69858"/>
                </a:cubicBezTo>
                <a:cubicBezTo>
                  <a:pt x="43229" y="69789"/>
                  <a:pt x="43115" y="69767"/>
                  <a:pt x="43002" y="69812"/>
                </a:cubicBezTo>
                <a:cubicBezTo>
                  <a:pt x="42888" y="70040"/>
                  <a:pt x="43002" y="70153"/>
                  <a:pt x="43093" y="70290"/>
                </a:cubicBezTo>
                <a:close/>
                <a:moveTo>
                  <a:pt x="47300" y="71859"/>
                </a:moveTo>
                <a:cubicBezTo>
                  <a:pt x="47595" y="71518"/>
                  <a:pt x="47163" y="71563"/>
                  <a:pt x="47345" y="71267"/>
                </a:cubicBezTo>
                <a:cubicBezTo>
                  <a:pt x="47504" y="71108"/>
                  <a:pt x="48141" y="70381"/>
                  <a:pt x="47800" y="70130"/>
                </a:cubicBezTo>
                <a:cubicBezTo>
                  <a:pt x="47573" y="70472"/>
                  <a:pt x="47618" y="70972"/>
                  <a:pt x="47345" y="71040"/>
                </a:cubicBezTo>
                <a:cubicBezTo>
                  <a:pt x="47391" y="71017"/>
                  <a:pt x="47413" y="70676"/>
                  <a:pt x="47300" y="70904"/>
                </a:cubicBezTo>
                <a:cubicBezTo>
                  <a:pt x="47436" y="71154"/>
                  <a:pt x="46845" y="71768"/>
                  <a:pt x="47300" y="71859"/>
                </a:cubicBezTo>
                <a:close/>
                <a:moveTo>
                  <a:pt x="43593" y="69062"/>
                </a:moveTo>
                <a:cubicBezTo>
                  <a:pt x="43707" y="68834"/>
                  <a:pt x="43798" y="68607"/>
                  <a:pt x="43616" y="68516"/>
                </a:cubicBezTo>
                <a:cubicBezTo>
                  <a:pt x="43411" y="68607"/>
                  <a:pt x="43275" y="69016"/>
                  <a:pt x="43593" y="69062"/>
                </a:cubicBezTo>
                <a:close/>
                <a:moveTo>
                  <a:pt x="43570" y="67538"/>
                </a:moveTo>
                <a:cubicBezTo>
                  <a:pt x="43320" y="67402"/>
                  <a:pt x="43229" y="67652"/>
                  <a:pt x="43161" y="67925"/>
                </a:cubicBezTo>
                <a:cubicBezTo>
                  <a:pt x="43411" y="68061"/>
                  <a:pt x="43502" y="67811"/>
                  <a:pt x="43570" y="67538"/>
                </a:cubicBezTo>
                <a:close/>
                <a:moveTo>
                  <a:pt x="44162" y="67538"/>
                </a:moveTo>
                <a:cubicBezTo>
                  <a:pt x="44480" y="67333"/>
                  <a:pt x="44162" y="67015"/>
                  <a:pt x="44139" y="66765"/>
                </a:cubicBezTo>
                <a:cubicBezTo>
                  <a:pt x="44002" y="67106"/>
                  <a:pt x="44002" y="67356"/>
                  <a:pt x="44162" y="67538"/>
                </a:cubicBezTo>
                <a:close/>
                <a:moveTo>
                  <a:pt x="49187" y="68993"/>
                </a:moveTo>
                <a:cubicBezTo>
                  <a:pt x="49528" y="69130"/>
                  <a:pt x="49505" y="68789"/>
                  <a:pt x="49551" y="68516"/>
                </a:cubicBezTo>
                <a:cubicBezTo>
                  <a:pt x="49301" y="68311"/>
                  <a:pt x="49301" y="68789"/>
                  <a:pt x="49187" y="68993"/>
                </a:cubicBezTo>
                <a:close/>
                <a:moveTo>
                  <a:pt x="49733" y="68812"/>
                </a:moveTo>
                <a:cubicBezTo>
                  <a:pt x="49937" y="68698"/>
                  <a:pt x="50006" y="68289"/>
                  <a:pt x="49869" y="68129"/>
                </a:cubicBezTo>
                <a:cubicBezTo>
                  <a:pt x="49665" y="68266"/>
                  <a:pt x="49596" y="68675"/>
                  <a:pt x="49733" y="68812"/>
                </a:cubicBezTo>
                <a:close/>
                <a:moveTo>
                  <a:pt x="50847" y="68357"/>
                </a:moveTo>
                <a:cubicBezTo>
                  <a:pt x="50961" y="68038"/>
                  <a:pt x="51029" y="67606"/>
                  <a:pt x="51211" y="67493"/>
                </a:cubicBezTo>
                <a:cubicBezTo>
                  <a:pt x="51029" y="67515"/>
                  <a:pt x="50551" y="67720"/>
                  <a:pt x="50688" y="67925"/>
                </a:cubicBezTo>
                <a:cubicBezTo>
                  <a:pt x="50711" y="67857"/>
                  <a:pt x="50756" y="67811"/>
                  <a:pt x="50824" y="67857"/>
                </a:cubicBezTo>
                <a:cubicBezTo>
                  <a:pt x="50756" y="68061"/>
                  <a:pt x="50756" y="68243"/>
                  <a:pt x="50847" y="68357"/>
                </a:cubicBezTo>
                <a:close/>
                <a:moveTo>
                  <a:pt x="49960" y="64514"/>
                </a:moveTo>
                <a:cubicBezTo>
                  <a:pt x="49665" y="64355"/>
                  <a:pt x="49528" y="64809"/>
                  <a:pt x="49642" y="65014"/>
                </a:cubicBezTo>
                <a:cubicBezTo>
                  <a:pt x="49915" y="65173"/>
                  <a:pt x="50051" y="64718"/>
                  <a:pt x="49960" y="64514"/>
                </a:cubicBezTo>
                <a:close/>
                <a:moveTo>
                  <a:pt x="50551" y="59306"/>
                </a:moveTo>
                <a:cubicBezTo>
                  <a:pt x="50779" y="58942"/>
                  <a:pt x="50574" y="58806"/>
                  <a:pt x="50574" y="58397"/>
                </a:cubicBezTo>
                <a:cubicBezTo>
                  <a:pt x="50938" y="58556"/>
                  <a:pt x="50733" y="57987"/>
                  <a:pt x="50733" y="57965"/>
                </a:cubicBezTo>
                <a:cubicBezTo>
                  <a:pt x="50779" y="57737"/>
                  <a:pt x="51029" y="57715"/>
                  <a:pt x="51074" y="57464"/>
                </a:cubicBezTo>
                <a:cubicBezTo>
                  <a:pt x="50665" y="57487"/>
                  <a:pt x="50983" y="56828"/>
                  <a:pt x="50711" y="56737"/>
                </a:cubicBezTo>
                <a:cubicBezTo>
                  <a:pt x="50733" y="56555"/>
                  <a:pt x="50665" y="56191"/>
                  <a:pt x="50915" y="56327"/>
                </a:cubicBezTo>
                <a:cubicBezTo>
                  <a:pt x="50938" y="56668"/>
                  <a:pt x="50665" y="56737"/>
                  <a:pt x="50961" y="56873"/>
                </a:cubicBezTo>
                <a:cubicBezTo>
                  <a:pt x="51074" y="56714"/>
                  <a:pt x="51120" y="56532"/>
                  <a:pt x="51097" y="56327"/>
                </a:cubicBezTo>
                <a:cubicBezTo>
                  <a:pt x="51074" y="56123"/>
                  <a:pt x="50529" y="55350"/>
                  <a:pt x="51006" y="55327"/>
                </a:cubicBezTo>
                <a:cubicBezTo>
                  <a:pt x="51006" y="55395"/>
                  <a:pt x="51074" y="55463"/>
                  <a:pt x="51097" y="55327"/>
                </a:cubicBezTo>
                <a:cubicBezTo>
                  <a:pt x="50847" y="55168"/>
                  <a:pt x="51552" y="54713"/>
                  <a:pt x="51074" y="54554"/>
                </a:cubicBezTo>
                <a:cubicBezTo>
                  <a:pt x="50938" y="54599"/>
                  <a:pt x="51006" y="54963"/>
                  <a:pt x="50847" y="54986"/>
                </a:cubicBezTo>
                <a:cubicBezTo>
                  <a:pt x="50847" y="54713"/>
                  <a:pt x="50938" y="54485"/>
                  <a:pt x="50961" y="54281"/>
                </a:cubicBezTo>
                <a:cubicBezTo>
                  <a:pt x="51006" y="54076"/>
                  <a:pt x="50983" y="53917"/>
                  <a:pt x="50824" y="53758"/>
                </a:cubicBezTo>
                <a:cubicBezTo>
                  <a:pt x="50824" y="53667"/>
                  <a:pt x="51097" y="53599"/>
                  <a:pt x="51120" y="53553"/>
                </a:cubicBezTo>
                <a:cubicBezTo>
                  <a:pt x="51143" y="53462"/>
                  <a:pt x="51097" y="52825"/>
                  <a:pt x="51143" y="52780"/>
                </a:cubicBezTo>
                <a:cubicBezTo>
                  <a:pt x="51143" y="52757"/>
                  <a:pt x="51325" y="52803"/>
                  <a:pt x="51325" y="52780"/>
                </a:cubicBezTo>
                <a:cubicBezTo>
                  <a:pt x="51347" y="52553"/>
                  <a:pt x="51143" y="52325"/>
                  <a:pt x="51256" y="52098"/>
                </a:cubicBezTo>
                <a:cubicBezTo>
                  <a:pt x="51347" y="52098"/>
                  <a:pt x="51507" y="52120"/>
                  <a:pt x="51529" y="52007"/>
                </a:cubicBezTo>
                <a:cubicBezTo>
                  <a:pt x="51347" y="51757"/>
                  <a:pt x="51234" y="52007"/>
                  <a:pt x="51074" y="52098"/>
                </a:cubicBezTo>
                <a:cubicBezTo>
                  <a:pt x="50983" y="51643"/>
                  <a:pt x="50711" y="51961"/>
                  <a:pt x="50620" y="51438"/>
                </a:cubicBezTo>
                <a:cubicBezTo>
                  <a:pt x="50620" y="51211"/>
                  <a:pt x="50870" y="51302"/>
                  <a:pt x="50802" y="50983"/>
                </a:cubicBezTo>
                <a:cubicBezTo>
                  <a:pt x="50642" y="50915"/>
                  <a:pt x="50620" y="50688"/>
                  <a:pt x="50597" y="50551"/>
                </a:cubicBezTo>
                <a:cubicBezTo>
                  <a:pt x="50483" y="49892"/>
                  <a:pt x="50483" y="49096"/>
                  <a:pt x="50529" y="48346"/>
                </a:cubicBezTo>
                <a:cubicBezTo>
                  <a:pt x="50392" y="48255"/>
                  <a:pt x="50233" y="48186"/>
                  <a:pt x="50233" y="47914"/>
                </a:cubicBezTo>
                <a:cubicBezTo>
                  <a:pt x="50142" y="47345"/>
                  <a:pt x="50097" y="46913"/>
                  <a:pt x="50028" y="46481"/>
                </a:cubicBezTo>
                <a:cubicBezTo>
                  <a:pt x="49960" y="46049"/>
                  <a:pt x="49869" y="45594"/>
                  <a:pt x="49801" y="45003"/>
                </a:cubicBezTo>
                <a:cubicBezTo>
                  <a:pt x="49142" y="44980"/>
                  <a:pt x="49710" y="45822"/>
                  <a:pt x="49733" y="46208"/>
                </a:cubicBezTo>
                <a:cubicBezTo>
                  <a:pt x="49801" y="46868"/>
                  <a:pt x="49687" y="47482"/>
                  <a:pt x="49687" y="48050"/>
                </a:cubicBezTo>
                <a:cubicBezTo>
                  <a:pt x="49846" y="48050"/>
                  <a:pt x="49937" y="48141"/>
                  <a:pt x="49983" y="48255"/>
                </a:cubicBezTo>
                <a:cubicBezTo>
                  <a:pt x="49892" y="49210"/>
                  <a:pt x="50119" y="49687"/>
                  <a:pt x="50233" y="50551"/>
                </a:cubicBezTo>
                <a:cubicBezTo>
                  <a:pt x="50028" y="50620"/>
                  <a:pt x="49937" y="50233"/>
                  <a:pt x="49960" y="50665"/>
                </a:cubicBezTo>
                <a:cubicBezTo>
                  <a:pt x="50142" y="50779"/>
                  <a:pt x="50165" y="51074"/>
                  <a:pt x="50347" y="51211"/>
                </a:cubicBezTo>
                <a:cubicBezTo>
                  <a:pt x="50279" y="52007"/>
                  <a:pt x="50460" y="52780"/>
                  <a:pt x="50210" y="53167"/>
                </a:cubicBezTo>
                <a:cubicBezTo>
                  <a:pt x="50370" y="53599"/>
                  <a:pt x="50347" y="54076"/>
                  <a:pt x="50165" y="54372"/>
                </a:cubicBezTo>
                <a:cubicBezTo>
                  <a:pt x="50620" y="54281"/>
                  <a:pt x="50324" y="54940"/>
                  <a:pt x="50460" y="55168"/>
                </a:cubicBezTo>
                <a:cubicBezTo>
                  <a:pt x="50279" y="55122"/>
                  <a:pt x="50301" y="54849"/>
                  <a:pt x="50119" y="54804"/>
                </a:cubicBezTo>
                <a:cubicBezTo>
                  <a:pt x="50256" y="55190"/>
                  <a:pt x="50074" y="55327"/>
                  <a:pt x="50051" y="55782"/>
                </a:cubicBezTo>
                <a:cubicBezTo>
                  <a:pt x="50392" y="56009"/>
                  <a:pt x="50119" y="55327"/>
                  <a:pt x="50347" y="55372"/>
                </a:cubicBezTo>
                <a:cubicBezTo>
                  <a:pt x="50688" y="55486"/>
                  <a:pt x="50279" y="55895"/>
                  <a:pt x="50370" y="56373"/>
                </a:cubicBezTo>
                <a:cubicBezTo>
                  <a:pt x="50483" y="56396"/>
                  <a:pt x="50574" y="56418"/>
                  <a:pt x="50529" y="56623"/>
                </a:cubicBezTo>
                <a:cubicBezTo>
                  <a:pt x="50256" y="56373"/>
                  <a:pt x="50460" y="56646"/>
                  <a:pt x="50415" y="56941"/>
                </a:cubicBezTo>
                <a:cubicBezTo>
                  <a:pt x="50301" y="57396"/>
                  <a:pt x="50233" y="57737"/>
                  <a:pt x="50460" y="57942"/>
                </a:cubicBezTo>
                <a:cubicBezTo>
                  <a:pt x="50301" y="57919"/>
                  <a:pt x="50188" y="57874"/>
                  <a:pt x="50119" y="57783"/>
                </a:cubicBezTo>
                <a:cubicBezTo>
                  <a:pt x="49960" y="58169"/>
                  <a:pt x="50256" y="58169"/>
                  <a:pt x="50301" y="58374"/>
                </a:cubicBezTo>
                <a:cubicBezTo>
                  <a:pt x="50233" y="58715"/>
                  <a:pt x="50165" y="59056"/>
                  <a:pt x="50119" y="59306"/>
                </a:cubicBezTo>
                <a:cubicBezTo>
                  <a:pt x="50028" y="59579"/>
                  <a:pt x="49937" y="59784"/>
                  <a:pt x="49824" y="59852"/>
                </a:cubicBezTo>
                <a:cubicBezTo>
                  <a:pt x="49710" y="59807"/>
                  <a:pt x="49642" y="59625"/>
                  <a:pt x="49551" y="59807"/>
                </a:cubicBezTo>
                <a:cubicBezTo>
                  <a:pt x="49619" y="59966"/>
                  <a:pt x="49846" y="60034"/>
                  <a:pt x="49937" y="60193"/>
                </a:cubicBezTo>
                <a:cubicBezTo>
                  <a:pt x="49892" y="60489"/>
                  <a:pt x="49460" y="60625"/>
                  <a:pt x="49824" y="60853"/>
                </a:cubicBezTo>
                <a:cubicBezTo>
                  <a:pt x="50028" y="60398"/>
                  <a:pt x="49892" y="60011"/>
                  <a:pt x="50188" y="59898"/>
                </a:cubicBezTo>
                <a:cubicBezTo>
                  <a:pt x="50233" y="60102"/>
                  <a:pt x="50210" y="60421"/>
                  <a:pt x="50210" y="60693"/>
                </a:cubicBezTo>
                <a:cubicBezTo>
                  <a:pt x="50233" y="61194"/>
                  <a:pt x="50142" y="60853"/>
                  <a:pt x="50028" y="61239"/>
                </a:cubicBezTo>
                <a:cubicBezTo>
                  <a:pt x="50529" y="61899"/>
                  <a:pt x="50824" y="59284"/>
                  <a:pt x="50551" y="59306"/>
                </a:cubicBezTo>
                <a:close/>
                <a:moveTo>
                  <a:pt x="45685" y="59033"/>
                </a:moveTo>
                <a:cubicBezTo>
                  <a:pt x="45844" y="58942"/>
                  <a:pt x="45912" y="58579"/>
                  <a:pt x="45662" y="58533"/>
                </a:cubicBezTo>
                <a:cubicBezTo>
                  <a:pt x="45526" y="58624"/>
                  <a:pt x="45458" y="58988"/>
                  <a:pt x="45685" y="59033"/>
                </a:cubicBezTo>
                <a:close/>
                <a:moveTo>
                  <a:pt x="45981" y="53303"/>
                </a:moveTo>
                <a:cubicBezTo>
                  <a:pt x="45799" y="52916"/>
                  <a:pt x="46117" y="52939"/>
                  <a:pt x="46185" y="52598"/>
                </a:cubicBezTo>
                <a:cubicBezTo>
                  <a:pt x="45958" y="52575"/>
                  <a:pt x="45912" y="52416"/>
                  <a:pt x="45731" y="52598"/>
                </a:cubicBezTo>
                <a:cubicBezTo>
                  <a:pt x="45890" y="52757"/>
                  <a:pt x="45662" y="53326"/>
                  <a:pt x="45981" y="53303"/>
                </a:cubicBezTo>
                <a:close/>
                <a:moveTo>
                  <a:pt x="45844" y="50574"/>
                </a:moveTo>
                <a:cubicBezTo>
                  <a:pt x="46003" y="50392"/>
                  <a:pt x="45867" y="49960"/>
                  <a:pt x="45731" y="49778"/>
                </a:cubicBezTo>
                <a:cubicBezTo>
                  <a:pt x="45776" y="50188"/>
                  <a:pt x="45526" y="50392"/>
                  <a:pt x="45844" y="50574"/>
                </a:cubicBezTo>
                <a:close/>
                <a:moveTo>
                  <a:pt x="49710" y="44343"/>
                </a:moveTo>
                <a:cubicBezTo>
                  <a:pt x="49437" y="44343"/>
                  <a:pt x="49460" y="44616"/>
                  <a:pt x="49187" y="44616"/>
                </a:cubicBezTo>
                <a:cubicBezTo>
                  <a:pt x="49164" y="44548"/>
                  <a:pt x="49164" y="44412"/>
                  <a:pt x="49073" y="44412"/>
                </a:cubicBezTo>
                <a:cubicBezTo>
                  <a:pt x="49187" y="45003"/>
                  <a:pt x="49778" y="45003"/>
                  <a:pt x="49710" y="44343"/>
                </a:cubicBezTo>
                <a:close/>
                <a:moveTo>
                  <a:pt x="52007" y="58147"/>
                </a:moveTo>
                <a:cubicBezTo>
                  <a:pt x="52075" y="57874"/>
                  <a:pt x="52348" y="57987"/>
                  <a:pt x="52348" y="57624"/>
                </a:cubicBezTo>
                <a:cubicBezTo>
                  <a:pt x="52189" y="56987"/>
                  <a:pt x="51575" y="57896"/>
                  <a:pt x="52007" y="58147"/>
                </a:cubicBezTo>
                <a:close/>
                <a:moveTo>
                  <a:pt x="52530" y="57646"/>
                </a:moveTo>
                <a:cubicBezTo>
                  <a:pt x="52280" y="58056"/>
                  <a:pt x="52894" y="58147"/>
                  <a:pt x="52962" y="57919"/>
                </a:cubicBezTo>
                <a:cubicBezTo>
                  <a:pt x="52666" y="57965"/>
                  <a:pt x="52894" y="57510"/>
                  <a:pt x="52530" y="57646"/>
                </a:cubicBezTo>
                <a:close/>
                <a:moveTo>
                  <a:pt x="52894" y="59784"/>
                </a:moveTo>
                <a:cubicBezTo>
                  <a:pt x="52962" y="59534"/>
                  <a:pt x="53144" y="59352"/>
                  <a:pt x="52985" y="59102"/>
                </a:cubicBezTo>
                <a:cubicBezTo>
                  <a:pt x="52666" y="58942"/>
                  <a:pt x="52689" y="59829"/>
                  <a:pt x="52894" y="59784"/>
                </a:cubicBezTo>
                <a:close/>
                <a:moveTo>
                  <a:pt x="49323" y="44162"/>
                </a:moveTo>
                <a:cubicBezTo>
                  <a:pt x="49346" y="43911"/>
                  <a:pt x="49505" y="43638"/>
                  <a:pt x="49483" y="43388"/>
                </a:cubicBezTo>
                <a:cubicBezTo>
                  <a:pt x="49460" y="43093"/>
                  <a:pt x="49278" y="43070"/>
                  <a:pt x="49233" y="42865"/>
                </a:cubicBezTo>
                <a:cubicBezTo>
                  <a:pt x="49187" y="42752"/>
                  <a:pt x="49301" y="42774"/>
                  <a:pt x="49301" y="42752"/>
                </a:cubicBezTo>
                <a:cubicBezTo>
                  <a:pt x="49301" y="42638"/>
                  <a:pt x="49187" y="42661"/>
                  <a:pt x="49187" y="42661"/>
                </a:cubicBezTo>
                <a:cubicBezTo>
                  <a:pt x="49073" y="42115"/>
                  <a:pt x="48960" y="41819"/>
                  <a:pt x="48664" y="41751"/>
                </a:cubicBezTo>
                <a:cubicBezTo>
                  <a:pt x="48641" y="42160"/>
                  <a:pt x="48982" y="42729"/>
                  <a:pt x="49119" y="43320"/>
                </a:cubicBezTo>
                <a:cubicBezTo>
                  <a:pt x="49187" y="43616"/>
                  <a:pt x="48937" y="44093"/>
                  <a:pt x="49323" y="44162"/>
                </a:cubicBezTo>
                <a:close/>
                <a:moveTo>
                  <a:pt x="45662" y="31586"/>
                </a:moveTo>
                <a:cubicBezTo>
                  <a:pt x="45503" y="31336"/>
                  <a:pt x="45776" y="31336"/>
                  <a:pt x="45799" y="31177"/>
                </a:cubicBezTo>
                <a:cubicBezTo>
                  <a:pt x="45662" y="30768"/>
                  <a:pt x="45480" y="30449"/>
                  <a:pt x="45253" y="30358"/>
                </a:cubicBezTo>
                <a:cubicBezTo>
                  <a:pt x="45344" y="30290"/>
                  <a:pt x="45253" y="30108"/>
                  <a:pt x="45276" y="29995"/>
                </a:cubicBezTo>
                <a:cubicBezTo>
                  <a:pt x="45026" y="29790"/>
                  <a:pt x="44844" y="29472"/>
                  <a:pt x="44707" y="29130"/>
                </a:cubicBezTo>
                <a:cubicBezTo>
                  <a:pt x="44548" y="28812"/>
                  <a:pt x="44434" y="28448"/>
                  <a:pt x="44321" y="28153"/>
                </a:cubicBezTo>
                <a:cubicBezTo>
                  <a:pt x="44230" y="28312"/>
                  <a:pt x="44002" y="27607"/>
                  <a:pt x="44071" y="28039"/>
                </a:cubicBezTo>
                <a:cubicBezTo>
                  <a:pt x="44139" y="28221"/>
                  <a:pt x="44275" y="28198"/>
                  <a:pt x="44343" y="28380"/>
                </a:cubicBezTo>
                <a:cubicBezTo>
                  <a:pt x="44162" y="28516"/>
                  <a:pt x="44230" y="28903"/>
                  <a:pt x="44298" y="29130"/>
                </a:cubicBezTo>
                <a:cubicBezTo>
                  <a:pt x="44343" y="29312"/>
                  <a:pt x="44503" y="29335"/>
                  <a:pt x="44616" y="29562"/>
                </a:cubicBezTo>
                <a:cubicBezTo>
                  <a:pt x="44707" y="29813"/>
                  <a:pt x="44685" y="30199"/>
                  <a:pt x="44775" y="30427"/>
                </a:cubicBezTo>
                <a:cubicBezTo>
                  <a:pt x="44821" y="30563"/>
                  <a:pt x="44935" y="30518"/>
                  <a:pt x="44980" y="30699"/>
                </a:cubicBezTo>
                <a:cubicBezTo>
                  <a:pt x="45071" y="30972"/>
                  <a:pt x="45299" y="31723"/>
                  <a:pt x="45662" y="31586"/>
                </a:cubicBezTo>
                <a:close/>
                <a:moveTo>
                  <a:pt x="44844" y="27539"/>
                </a:moveTo>
                <a:cubicBezTo>
                  <a:pt x="44503" y="27675"/>
                  <a:pt x="45071" y="28130"/>
                  <a:pt x="45185" y="28221"/>
                </a:cubicBezTo>
                <a:cubicBezTo>
                  <a:pt x="45117" y="27993"/>
                  <a:pt x="45094" y="27652"/>
                  <a:pt x="44844" y="27539"/>
                </a:cubicBezTo>
                <a:close/>
                <a:moveTo>
                  <a:pt x="43275" y="27220"/>
                </a:moveTo>
                <a:cubicBezTo>
                  <a:pt x="43206" y="26970"/>
                  <a:pt x="43479" y="26856"/>
                  <a:pt x="43206" y="26538"/>
                </a:cubicBezTo>
                <a:cubicBezTo>
                  <a:pt x="43025" y="26629"/>
                  <a:pt x="43002" y="27175"/>
                  <a:pt x="43275" y="27220"/>
                </a:cubicBezTo>
                <a:close/>
                <a:moveTo>
                  <a:pt x="43161" y="25697"/>
                </a:moveTo>
                <a:cubicBezTo>
                  <a:pt x="43025" y="25401"/>
                  <a:pt x="42570" y="24810"/>
                  <a:pt x="42570" y="25015"/>
                </a:cubicBezTo>
                <a:cubicBezTo>
                  <a:pt x="42752" y="25174"/>
                  <a:pt x="43161" y="25924"/>
                  <a:pt x="43161" y="25697"/>
                </a:cubicBezTo>
                <a:close/>
                <a:moveTo>
                  <a:pt x="34656" y="14963"/>
                </a:moveTo>
                <a:lnTo>
                  <a:pt x="34406" y="15214"/>
                </a:lnTo>
                <a:lnTo>
                  <a:pt x="34611" y="15441"/>
                </a:lnTo>
                <a:cubicBezTo>
                  <a:pt x="34815" y="15305"/>
                  <a:pt x="34884" y="15145"/>
                  <a:pt x="34656" y="14963"/>
                </a:cubicBezTo>
                <a:close/>
                <a:moveTo>
                  <a:pt x="30108" y="7573"/>
                </a:moveTo>
                <a:cubicBezTo>
                  <a:pt x="30313" y="7755"/>
                  <a:pt x="30085" y="7937"/>
                  <a:pt x="30381" y="8142"/>
                </a:cubicBezTo>
                <a:cubicBezTo>
                  <a:pt x="30586" y="7982"/>
                  <a:pt x="30313" y="7482"/>
                  <a:pt x="30108" y="7573"/>
                </a:cubicBezTo>
                <a:close/>
                <a:moveTo>
                  <a:pt x="20739" y="10143"/>
                </a:moveTo>
                <a:cubicBezTo>
                  <a:pt x="20512" y="10256"/>
                  <a:pt x="20216" y="10097"/>
                  <a:pt x="20057" y="10393"/>
                </a:cubicBezTo>
                <a:cubicBezTo>
                  <a:pt x="20376" y="10688"/>
                  <a:pt x="21035" y="10484"/>
                  <a:pt x="20739" y="10143"/>
                </a:cubicBezTo>
                <a:close/>
                <a:moveTo>
                  <a:pt x="19489" y="9983"/>
                </a:moveTo>
                <a:cubicBezTo>
                  <a:pt x="19284" y="9892"/>
                  <a:pt x="18875" y="9892"/>
                  <a:pt x="18852" y="10165"/>
                </a:cubicBezTo>
                <a:cubicBezTo>
                  <a:pt x="19193" y="10302"/>
                  <a:pt x="19625" y="9915"/>
                  <a:pt x="19830" y="10370"/>
                </a:cubicBezTo>
                <a:cubicBezTo>
                  <a:pt x="20034" y="10165"/>
                  <a:pt x="19648" y="10052"/>
                  <a:pt x="19489" y="9983"/>
                </a:cubicBezTo>
                <a:close/>
                <a:moveTo>
                  <a:pt x="22559" y="2820"/>
                </a:moveTo>
                <a:cubicBezTo>
                  <a:pt x="22240" y="2752"/>
                  <a:pt x="21694" y="2161"/>
                  <a:pt x="21558" y="2502"/>
                </a:cubicBezTo>
                <a:cubicBezTo>
                  <a:pt x="21535" y="2798"/>
                  <a:pt x="21808" y="2388"/>
                  <a:pt x="22013" y="2638"/>
                </a:cubicBezTo>
                <a:cubicBezTo>
                  <a:pt x="21967" y="2729"/>
                  <a:pt x="21945" y="2843"/>
                  <a:pt x="22127" y="2911"/>
                </a:cubicBezTo>
                <a:cubicBezTo>
                  <a:pt x="22127" y="2525"/>
                  <a:pt x="22513" y="3025"/>
                  <a:pt x="22559" y="2820"/>
                </a:cubicBezTo>
                <a:close/>
                <a:moveTo>
                  <a:pt x="18397" y="10256"/>
                </a:moveTo>
                <a:cubicBezTo>
                  <a:pt x="18488" y="10097"/>
                  <a:pt x="18352" y="10029"/>
                  <a:pt x="18352" y="9915"/>
                </a:cubicBezTo>
                <a:cubicBezTo>
                  <a:pt x="18511" y="9733"/>
                  <a:pt x="18738" y="9574"/>
                  <a:pt x="18374" y="9415"/>
                </a:cubicBezTo>
                <a:cubicBezTo>
                  <a:pt x="18329" y="9529"/>
                  <a:pt x="18329" y="9620"/>
                  <a:pt x="18352" y="9711"/>
                </a:cubicBezTo>
                <a:cubicBezTo>
                  <a:pt x="18170" y="9597"/>
                  <a:pt x="18033" y="9642"/>
                  <a:pt x="17965" y="9824"/>
                </a:cubicBezTo>
                <a:cubicBezTo>
                  <a:pt x="18283" y="9915"/>
                  <a:pt x="18283" y="10097"/>
                  <a:pt x="18397" y="10256"/>
                </a:cubicBezTo>
                <a:close/>
                <a:moveTo>
                  <a:pt x="16237" y="9028"/>
                </a:moveTo>
                <a:cubicBezTo>
                  <a:pt x="16169" y="8846"/>
                  <a:pt x="16487" y="8505"/>
                  <a:pt x="16191" y="8414"/>
                </a:cubicBezTo>
                <a:cubicBezTo>
                  <a:pt x="16078" y="8483"/>
                  <a:pt x="15964" y="8596"/>
                  <a:pt x="15919" y="8801"/>
                </a:cubicBezTo>
                <a:cubicBezTo>
                  <a:pt x="16100" y="8846"/>
                  <a:pt x="16078" y="8983"/>
                  <a:pt x="16237" y="9028"/>
                </a:cubicBezTo>
                <a:close/>
                <a:moveTo>
                  <a:pt x="17760" y="2138"/>
                </a:moveTo>
                <a:cubicBezTo>
                  <a:pt x="17874" y="1865"/>
                  <a:pt x="17556" y="1752"/>
                  <a:pt x="17237" y="1638"/>
                </a:cubicBezTo>
                <a:cubicBezTo>
                  <a:pt x="17056" y="1934"/>
                  <a:pt x="17442" y="2024"/>
                  <a:pt x="17760" y="2138"/>
                </a:cubicBezTo>
                <a:close/>
                <a:moveTo>
                  <a:pt x="14850" y="1297"/>
                </a:moveTo>
                <a:cubicBezTo>
                  <a:pt x="14463" y="1092"/>
                  <a:pt x="14304" y="1592"/>
                  <a:pt x="14736" y="1638"/>
                </a:cubicBezTo>
                <a:close/>
                <a:moveTo>
                  <a:pt x="41183" y="20148"/>
                </a:moveTo>
                <a:cubicBezTo>
                  <a:pt x="40955" y="20262"/>
                  <a:pt x="41228" y="20853"/>
                  <a:pt x="41410" y="20808"/>
                </a:cubicBezTo>
                <a:cubicBezTo>
                  <a:pt x="41365" y="20603"/>
                  <a:pt x="41319" y="20398"/>
                  <a:pt x="41183" y="20148"/>
                </a:cubicBezTo>
                <a:close/>
                <a:moveTo>
                  <a:pt x="42729" y="21422"/>
                </a:moveTo>
                <a:cubicBezTo>
                  <a:pt x="42843" y="21581"/>
                  <a:pt x="42797" y="21694"/>
                  <a:pt x="42615" y="21763"/>
                </a:cubicBezTo>
                <a:cubicBezTo>
                  <a:pt x="42774" y="22081"/>
                  <a:pt x="42956" y="22013"/>
                  <a:pt x="43115" y="22377"/>
                </a:cubicBezTo>
                <a:cubicBezTo>
                  <a:pt x="43275" y="22331"/>
                  <a:pt x="43161" y="21694"/>
                  <a:pt x="43070" y="21604"/>
                </a:cubicBezTo>
                <a:cubicBezTo>
                  <a:pt x="43025" y="21581"/>
                  <a:pt x="42888" y="21740"/>
                  <a:pt x="42843" y="21604"/>
                </a:cubicBezTo>
                <a:cubicBezTo>
                  <a:pt x="42956" y="21535"/>
                  <a:pt x="42934" y="21194"/>
                  <a:pt x="42729" y="21422"/>
                </a:cubicBezTo>
                <a:close/>
                <a:moveTo>
                  <a:pt x="43070" y="23195"/>
                </a:moveTo>
                <a:cubicBezTo>
                  <a:pt x="43275" y="23400"/>
                  <a:pt x="42979" y="23787"/>
                  <a:pt x="43366" y="23809"/>
                </a:cubicBezTo>
                <a:cubicBezTo>
                  <a:pt x="43343" y="23673"/>
                  <a:pt x="43388" y="23195"/>
                  <a:pt x="43070" y="23195"/>
                </a:cubicBezTo>
                <a:close/>
                <a:moveTo>
                  <a:pt x="46640" y="76520"/>
                </a:moveTo>
                <a:cubicBezTo>
                  <a:pt x="46572" y="76589"/>
                  <a:pt x="46504" y="76611"/>
                  <a:pt x="46413" y="76543"/>
                </a:cubicBezTo>
                <a:cubicBezTo>
                  <a:pt x="46185" y="76839"/>
                  <a:pt x="46413" y="76952"/>
                  <a:pt x="46390" y="77180"/>
                </a:cubicBezTo>
                <a:cubicBezTo>
                  <a:pt x="46436" y="76975"/>
                  <a:pt x="46799" y="76634"/>
                  <a:pt x="46640" y="76520"/>
                </a:cubicBezTo>
                <a:close/>
                <a:moveTo>
                  <a:pt x="45594" y="78817"/>
                </a:moveTo>
                <a:cubicBezTo>
                  <a:pt x="45753" y="78863"/>
                  <a:pt x="45685" y="79158"/>
                  <a:pt x="45617" y="79499"/>
                </a:cubicBezTo>
                <a:cubicBezTo>
                  <a:pt x="45731" y="79295"/>
                  <a:pt x="45912" y="79499"/>
                  <a:pt x="46003" y="79181"/>
                </a:cubicBezTo>
                <a:cubicBezTo>
                  <a:pt x="45935" y="79067"/>
                  <a:pt x="45799" y="78385"/>
                  <a:pt x="45594" y="78817"/>
                </a:cubicBezTo>
                <a:close/>
                <a:moveTo>
                  <a:pt x="11052" y="102330"/>
                </a:moveTo>
                <a:cubicBezTo>
                  <a:pt x="10734" y="102376"/>
                  <a:pt x="10438" y="102467"/>
                  <a:pt x="10234" y="102649"/>
                </a:cubicBezTo>
                <a:cubicBezTo>
                  <a:pt x="10597" y="102580"/>
                  <a:pt x="10484" y="102808"/>
                  <a:pt x="10848" y="102740"/>
                </a:cubicBezTo>
                <a:close/>
                <a:moveTo>
                  <a:pt x="6754" y="99169"/>
                </a:moveTo>
                <a:cubicBezTo>
                  <a:pt x="7004" y="98828"/>
                  <a:pt x="7323" y="98555"/>
                  <a:pt x="7300" y="98055"/>
                </a:cubicBezTo>
                <a:cubicBezTo>
                  <a:pt x="6959" y="98146"/>
                  <a:pt x="7118" y="98328"/>
                  <a:pt x="6936" y="98533"/>
                </a:cubicBezTo>
                <a:cubicBezTo>
                  <a:pt x="6959" y="98510"/>
                  <a:pt x="6800" y="98442"/>
                  <a:pt x="6754" y="98669"/>
                </a:cubicBezTo>
                <a:close/>
                <a:moveTo>
                  <a:pt x="6845" y="98237"/>
                </a:moveTo>
                <a:cubicBezTo>
                  <a:pt x="6868" y="97941"/>
                  <a:pt x="6823" y="97805"/>
                  <a:pt x="6663" y="97850"/>
                </a:cubicBezTo>
                <a:cubicBezTo>
                  <a:pt x="6618" y="98055"/>
                  <a:pt x="6527" y="98169"/>
                  <a:pt x="6572" y="98419"/>
                </a:cubicBezTo>
                <a:close/>
                <a:moveTo>
                  <a:pt x="6686" y="95940"/>
                </a:moveTo>
                <a:cubicBezTo>
                  <a:pt x="6709" y="95827"/>
                  <a:pt x="6754" y="95758"/>
                  <a:pt x="6868" y="95758"/>
                </a:cubicBezTo>
                <a:cubicBezTo>
                  <a:pt x="6800" y="95395"/>
                  <a:pt x="6800" y="95531"/>
                  <a:pt x="6868" y="95122"/>
                </a:cubicBezTo>
                <a:cubicBezTo>
                  <a:pt x="6595" y="95099"/>
                  <a:pt x="6618" y="96054"/>
                  <a:pt x="6686" y="95940"/>
                </a:cubicBezTo>
                <a:close/>
                <a:moveTo>
                  <a:pt x="6868" y="89641"/>
                </a:moveTo>
                <a:cubicBezTo>
                  <a:pt x="7232" y="89732"/>
                  <a:pt x="6982" y="89050"/>
                  <a:pt x="7050" y="88777"/>
                </a:cubicBezTo>
                <a:cubicBezTo>
                  <a:pt x="7027" y="88641"/>
                  <a:pt x="6936" y="88573"/>
                  <a:pt x="6982" y="88345"/>
                </a:cubicBezTo>
                <a:cubicBezTo>
                  <a:pt x="7209" y="88413"/>
                  <a:pt x="7300" y="88300"/>
                  <a:pt x="7255" y="88027"/>
                </a:cubicBezTo>
                <a:cubicBezTo>
                  <a:pt x="6982" y="87936"/>
                  <a:pt x="7073" y="88322"/>
                  <a:pt x="6800" y="88231"/>
                </a:cubicBezTo>
                <a:cubicBezTo>
                  <a:pt x="6868" y="87799"/>
                  <a:pt x="6641" y="87754"/>
                  <a:pt x="6527" y="87572"/>
                </a:cubicBezTo>
                <a:cubicBezTo>
                  <a:pt x="6618" y="88231"/>
                  <a:pt x="7004" y="89073"/>
                  <a:pt x="6868" y="89641"/>
                </a:cubicBezTo>
                <a:close/>
                <a:moveTo>
                  <a:pt x="6527" y="86913"/>
                </a:moveTo>
                <a:cubicBezTo>
                  <a:pt x="6595" y="87390"/>
                  <a:pt x="6800" y="87663"/>
                  <a:pt x="7073" y="87913"/>
                </a:cubicBezTo>
                <a:cubicBezTo>
                  <a:pt x="7050" y="87595"/>
                  <a:pt x="7346" y="87140"/>
                  <a:pt x="7095" y="86913"/>
                </a:cubicBezTo>
                <a:cubicBezTo>
                  <a:pt x="7050" y="87163"/>
                  <a:pt x="6595" y="87004"/>
                  <a:pt x="6527" y="86913"/>
                </a:cubicBezTo>
                <a:close/>
                <a:moveTo>
                  <a:pt x="3866" y="88595"/>
                </a:moveTo>
                <a:cubicBezTo>
                  <a:pt x="3593" y="88936"/>
                  <a:pt x="3866" y="89323"/>
                  <a:pt x="3571" y="89687"/>
                </a:cubicBezTo>
                <a:cubicBezTo>
                  <a:pt x="3798" y="89755"/>
                  <a:pt x="3684" y="89505"/>
                  <a:pt x="3753" y="89368"/>
                </a:cubicBezTo>
                <a:cubicBezTo>
                  <a:pt x="3889" y="89118"/>
                  <a:pt x="4230" y="88732"/>
                  <a:pt x="3866" y="88595"/>
                </a:cubicBezTo>
                <a:close/>
                <a:moveTo>
                  <a:pt x="5663" y="90710"/>
                </a:moveTo>
                <a:cubicBezTo>
                  <a:pt x="5390" y="90778"/>
                  <a:pt x="5253" y="91051"/>
                  <a:pt x="5276" y="91483"/>
                </a:cubicBezTo>
                <a:cubicBezTo>
                  <a:pt x="5776" y="91665"/>
                  <a:pt x="5640" y="91097"/>
                  <a:pt x="5663" y="90710"/>
                </a:cubicBezTo>
                <a:close/>
                <a:moveTo>
                  <a:pt x="4253" y="93644"/>
                </a:moveTo>
                <a:cubicBezTo>
                  <a:pt x="4185" y="94212"/>
                  <a:pt x="4435" y="94962"/>
                  <a:pt x="4594" y="94553"/>
                </a:cubicBezTo>
                <a:cubicBezTo>
                  <a:pt x="4480" y="94508"/>
                  <a:pt x="4799" y="93325"/>
                  <a:pt x="4253" y="93644"/>
                </a:cubicBezTo>
                <a:close/>
                <a:moveTo>
                  <a:pt x="3935" y="96327"/>
                </a:moveTo>
                <a:cubicBezTo>
                  <a:pt x="3935" y="96759"/>
                  <a:pt x="3889" y="97305"/>
                  <a:pt x="4116" y="97236"/>
                </a:cubicBezTo>
                <a:cubicBezTo>
                  <a:pt x="4071" y="96918"/>
                  <a:pt x="4276" y="96054"/>
                  <a:pt x="3935" y="96327"/>
                </a:cubicBezTo>
                <a:close/>
                <a:moveTo>
                  <a:pt x="5299" y="97055"/>
                </a:moveTo>
                <a:lnTo>
                  <a:pt x="5299" y="97782"/>
                </a:lnTo>
                <a:cubicBezTo>
                  <a:pt x="5663" y="97737"/>
                  <a:pt x="5663" y="96759"/>
                  <a:pt x="5299" y="97055"/>
                </a:cubicBezTo>
                <a:close/>
                <a:moveTo>
                  <a:pt x="3571" y="102148"/>
                </a:moveTo>
                <a:cubicBezTo>
                  <a:pt x="3571" y="102626"/>
                  <a:pt x="3639" y="102944"/>
                  <a:pt x="3798" y="102967"/>
                </a:cubicBezTo>
                <a:cubicBezTo>
                  <a:pt x="3707" y="102421"/>
                  <a:pt x="4003" y="101853"/>
                  <a:pt x="3571" y="102148"/>
                </a:cubicBezTo>
                <a:close/>
                <a:moveTo>
                  <a:pt x="7869" y="106969"/>
                </a:moveTo>
                <a:cubicBezTo>
                  <a:pt x="8437" y="106764"/>
                  <a:pt x="8164" y="107060"/>
                  <a:pt x="8414" y="107060"/>
                </a:cubicBezTo>
                <a:cubicBezTo>
                  <a:pt x="8596" y="106764"/>
                  <a:pt x="8278" y="106764"/>
                  <a:pt x="8187" y="106628"/>
                </a:cubicBezTo>
                <a:cubicBezTo>
                  <a:pt x="8301" y="106446"/>
                  <a:pt x="8687" y="106446"/>
                  <a:pt x="8733" y="106196"/>
                </a:cubicBezTo>
                <a:cubicBezTo>
                  <a:pt x="7823" y="106264"/>
                  <a:pt x="8210" y="106492"/>
                  <a:pt x="7869" y="106969"/>
                </a:cubicBezTo>
                <a:close/>
                <a:moveTo>
                  <a:pt x="11439" y="104104"/>
                </a:moveTo>
                <a:cubicBezTo>
                  <a:pt x="11985" y="103967"/>
                  <a:pt x="11552" y="104513"/>
                  <a:pt x="12326" y="104240"/>
                </a:cubicBezTo>
                <a:cubicBezTo>
                  <a:pt x="12485" y="103922"/>
                  <a:pt x="11916" y="104058"/>
                  <a:pt x="12326" y="103763"/>
                </a:cubicBezTo>
                <a:cubicBezTo>
                  <a:pt x="11939" y="103808"/>
                  <a:pt x="11643" y="103922"/>
                  <a:pt x="11439" y="104104"/>
                </a:cubicBezTo>
                <a:close/>
                <a:moveTo>
                  <a:pt x="18147" y="104513"/>
                </a:moveTo>
                <a:cubicBezTo>
                  <a:pt x="18283" y="104354"/>
                  <a:pt x="18238" y="104127"/>
                  <a:pt x="18374" y="103967"/>
                </a:cubicBezTo>
                <a:cubicBezTo>
                  <a:pt x="18170" y="104036"/>
                  <a:pt x="17965" y="104104"/>
                  <a:pt x="17760" y="104149"/>
                </a:cubicBezTo>
                <a:cubicBezTo>
                  <a:pt x="17760" y="104377"/>
                  <a:pt x="17783" y="104604"/>
                  <a:pt x="18147" y="104513"/>
                </a:cubicBezTo>
                <a:close/>
                <a:moveTo>
                  <a:pt x="29221" y="99465"/>
                </a:moveTo>
                <a:cubicBezTo>
                  <a:pt x="29381" y="99101"/>
                  <a:pt x="29881" y="99238"/>
                  <a:pt x="29995" y="98874"/>
                </a:cubicBezTo>
                <a:cubicBezTo>
                  <a:pt x="29835" y="98874"/>
                  <a:pt x="28971" y="99215"/>
                  <a:pt x="29221" y="99465"/>
                </a:cubicBezTo>
                <a:close/>
                <a:moveTo>
                  <a:pt x="30677" y="98419"/>
                </a:moveTo>
                <a:cubicBezTo>
                  <a:pt x="30950" y="98169"/>
                  <a:pt x="31109" y="98260"/>
                  <a:pt x="31336" y="98101"/>
                </a:cubicBezTo>
                <a:cubicBezTo>
                  <a:pt x="31200" y="97873"/>
                  <a:pt x="30540" y="98169"/>
                  <a:pt x="30677" y="98419"/>
                </a:cubicBezTo>
                <a:close/>
                <a:moveTo>
                  <a:pt x="33724" y="93234"/>
                </a:moveTo>
                <a:cubicBezTo>
                  <a:pt x="34110" y="92916"/>
                  <a:pt x="34406" y="92825"/>
                  <a:pt x="34543" y="92416"/>
                </a:cubicBezTo>
                <a:cubicBezTo>
                  <a:pt x="34406" y="92461"/>
                  <a:pt x="33815" y="92961"/>
                  <a:pt x="33724" y="93234"/>
                </a:cubicBezTo>
                <a:close/>
                <a:moveTo>
                  <a:pt x="39568" y="90983"/>
                </a:moveTo>
                <a:cubicBezTo>
                  <a:pt x="39659" y="90869"/>
                  <a:pt x="39818" y="90756"/>
                  <a:pt x="39750" y="90665"/>
                </a:cubicBezTo>
                <a:cubicBezTo>
                  <a:pt x="39409" y="90938"/>
                  <a:pt x="39636" y="90096"/>
                  <a:pt x="39318" y="90574"/>
                </a:cubicBezTo>
                <a:cubicBezTo>
                  <a:pt x="39295" y="90733"/>
                  <a:pt x="39409" y="90710"/>
                  <a:pt x="39568" y="90983"/>
                </a:cubicBezTo>
                <a:close/>
                <a:moveTo>
                  <a:pt x="7118" y="85616"/>
                </a:moveTo>
                <a:cubicBezTo>
                  <a:pt x="7095" y="85730"/>
                  <a:pt x="7004" y="85685"/>
                  <a:pt x="6913" y="85616"/>
                </a:cubicBezTo>
                <a:cubicBezTo>
                  <a:pt x="6913" y="85889"/>
                  <a:pt x="6641" y="85844"/>
                  <a:pt x="6641" y="86139"/>
                </a:cubicBezTo>
                <a:cubicBezTo>
                  <a:pt x="6777" y="86367"/>
                  <a:pt x="7368" y="85844"/>
                  <a:pt x="7118" y="85616"/>
                </a:cubicBezTo>
                <a:close/>
                <a:moveTo>
                  <a:pt x="6641" y="85480"/>
                </a:moveTo>
                <a:cubicBezTo>
                  <a:pt x="6618" y="84752"/>
                  <a:pt x="6959" y="85594"/>
                  <a:pt x="7118" y="85275"/>
                </a:cubicBezTo>
                <a:cubicBezTo>
                  <a:pt x="7164" y="84798"/>
                  <a:pt x="7073" y="84457"/>
                  <a:pt x="7050" y="84070"/>
                </a:cubicBezTo>
                <a:cubicBezTo>
                  <a:pt x="6913" y="83797"/>
                  <a:pt x="6754" y="84275"/>
                  <a:pt x="6663" y="83956"/>
                </a:cubicBezTo>
                <a:cubicBezTo>
                  <a:pt x="6868" y="83706"/>
                  <a:pt x="7073" y="83502"/>
                  <a:pt x="7141" y="83092"/>
                </a:cubicBezTo>
                <a:cubicBezTo>
                  <a:pt x="7027" y="82910"/>
                  <a:pt x="6845" y="82797"/>
                  <a:pt x="6595" y="82751"/>
                </a:cubicBezTo>
                <a:cubicBezTo>
                  <a:pt x="6595" y="83160"/>
                  <a:pt x="6550" y="83638"/>
                  <a:pt x="6777" y="83206"/>
                </a:cubicBezTo>
                <a:cubicBezTo>
                  <a:pt x="6732" y="83570"/>
                  <a:pt x="6527" y="83774"/>
                  <a:pt x="6481" y="84184"/>
                </a:cubicBezTo>
                <a:cubicBezTo>
                  <a:pt x="6913" y="84434"/>
                  <a:pt x="6390" y="85162"/>
                  <a:pt x="6641" y="85480"/>
                </a:cubicBezTo>
                <a:close/>
                <a:moveTo>
                  <a:pt x="5822" y="85366"/>
                </a:moveTo>
                <a:cubicBezTo>
                  <a:pt x="5936" y="85230"/>
                  <a:pt x="5936" y="84980"/>
                  <a:pt x="5936" y="84707"/>
                </a:cubicBezTo>
                <a:cubicBezTo>
                  <a:pt x="5640" y="84548"/>
                  <a:pt x="5686" y="85366"/>
                  <a:pt x="5822" y="85366"/>
                </a:cubicBezTo>
                <a:close/>
                <a:moveTo>
                  <a:pt x="4094" y="84661"/>
                </a:moveTo>
                <a:cubicBezTo>
                  <a:pt x="3957" y="84343"/>
                  <a:pt x="4207" y="84275"/>
                  <a:pt x="3935" y="84116"/>
                </a:cubicBezTo>
                <a:cubicBezTo>
                  <a:pt x="3798" y="84366"/>
                  <a:pt x="3935" y="84320"/>
                  <a:pt x="3821" y="84661"/>
                </a:cubicBezTo>
                <a:close/>
                <a:moveTo>
                  <a:pt x="6800" y="82433"/>
                </a:moveTo>
                <a:cubicBezTo>
                  <a:pt x="6823" y="82046"/>
                  <a:pt x="6777" y="81728"/>
                  <a:pt x="6709" y="81455"/>
                </a:cubicBezTo>
                <a:cubicBezTo>
                  <a:pt x="6913" y="81409"/>
                  <a:pt x="6800" y="81773"/>
                  <a:pt x="6982" y="81773"/>
                </a:cubicBezTo>
                <a:cubicBezTo>
                  <a:pt x="7004" y="81705"/>
                  <a:pt x="6982" y="81569"/>
                  <a:pt x="7073" y="81569"/>
                </a:cubicBezTo>
                <a:lnTo>
                  <a:pt x="7073" y="81341"/>
                </a:lnTo>
                <a:cubicBezTo>
                  <a:pt x="6936" y="81319"/>
                  <a:pt x="6732" y="81387"/>
                  <a:pt x="6709" y="81228"/>
                </a:cubicBezTo>
                <a:cubicBezTo>
                  <a:pt x="7118" y="81091"/>
                  <a:pt x="6732" y="80659"/>
                  <a:pt x="6732" y="80363"/>
                </a:cubicBezTo>
                <a:lnTo>
                  <a:pt x="7004" y="80363"/>
                </a:lnTo>
                <a:cubicBezTo>
                  <a:pt x="6709" y="79909"/>
                  <a:pt x="7346" y="79226"/>
                  <a:pt x="6936" y="79158"/>
                </a:cubicBezTo>
                <a:cubicBezTo>
                  <a:pt x="7004" y="79613"/>
                  <a:pt x="6709" y="79954"/>
                  <a:pt x="6459" y="79704"/>
                </a:cubicBezTo>
                <a:cubicBezTo>
                  <a:pt x="6459" y="80113"/>
                  <a:pt x="6504" y="80500"/>
                  <a:pt x="6732" y="80682"/>
                </a:cubicBezTo>
                <a:cubicBezTo>
                  <a:pt x="6800" y="81250"/>
                  <a:pt x="6163" y="82228"/>
                  <a:pt x="6800" y="82433"/>
                </a:cubicBezTo>
                <a:close/>
                <a:moveTo>
                  <a:pt x="6459" y="79363"/>
                </a:moveTo>
                <a:cubicBezTo>
                  <a:pt x="6732" y="79317"/>
                  <a:pt x="7232" y="78976"/>
                  <a:pt x="6936" y="78612"/>
                </a:cubicBezTo>
                <a:cubicBezTo>
                  <a:pt x="6913" y="78726"/>
                  <a:pt x="6823" y="78772"/>
                  <a:pt x="6754" y="78817"/>
                </a:cubicBezTo>
                <a:cubicBezTo>
                  <a:pt x="6618" y="78681"/>
                  <a:pt x="6663" y="78340"/>
                  <a:pt x="6663" y="78067"/>
                </a:cubicBezTo>
                <a:cubicBezTo>
                  <a:pt x="6959" y="78180"/>
                  <a:pt x="6891" y="77885"/>
                  <a:pt x="7050" y="77839"/>
                </a:cubicBezTo>
                <a:cubicBezTo>
                  <a:pt x="7118" y="77475"/>
                  <a:pt x="6913" y="77430"/>
                  <a:pt x="6959" y="77089"/>
                </a:cubicBezTo>
                <a:cubicBezTo>
                  <a:pt x="6686" y="77157"/>
                  <a:pt x="6777" y="77157"/>
                  <a:pt x="6504" y="77066"/>
                </a:cubicBezTo>
                <a:close/>
                <a:moveTo>
                  <a:pt x="4389" y="77248"/>
                </a:moveTo>
                <a:cubicBezTo>
                  <a:pt x="4526" y="77225"/>
                  <a:pt x="4730" y="77294"/>
                  <a:pt x="4753" y="77134"/>
                </a:cubicBezTo>
                <a:cubicBezTo>
                  <a:pt x="4571" y="77180"/>
                  <a:pt x="4776" y="76816"/>
                  <a:pt x="4867" y="76816"/>
                </a:cubicBezTo>
                <a:cubicBezTo>
                  <a:pt x="5003" y="76839"/>
                  <a:pt x="4935" y="77089"/>
                  <a:pt x="5140" y="77043"/>
                </a:cubicBezTo>
                <a:cubicBezTo>
                  <a:pt x="5163" y="76566"/>
                  <a:pt x="4981" y="75906"/>
                  <a:pt x="5072" y="75406"/>
                </a:cubicBezTo>
                <a:cubicBezTo>
                  <a:pt x="5117" y="75133"/>
                  <a:pt x="5413" y="75020"/>
                  <a:pt x="5435" y="74747"/>
                </a:cubicBezTo>
                <a:cubicBezTo>
                  <a:pt x="5458" y="75111"/>
                  <a:pt x="5708" y="75725"/>
                  <a:pt x="5890" y="75520"/>
                </a:cubicBezTo>
                <a:cubicBezTo>
                  <a:pt x="5595" y="75292"/>
                  <a:pt x="5617" y="74565"/>
                  <a:pt x="5344" y="74428"/>
                </a:cubicBezTo>
                <a:cubicBezTo>
                  <a:pt x="5390" y="74428"/>
                  <a:pt x="5299" y="74769"/>
                  <a:pt x="5163" y="74633"/>
                </a:cubicBezTo>
                <a:cubicBezTo>
                  <a:pt x="5231" y="74451"/>
                  <a:pt x="4912" y="74178"/>
                  <a:pt x="5185" y="74087"/>
                </a:cubicBezTo>
                <a:cubicBezTo>
                  <a:pt x="5185" y="74224"/>
                  <a:pt x="5163" y="74406"/>
                  <a:pt x="5253" y="74428"/>
                </a:cubicBezTo>
                <a:cubicBezTo>
                  <a:pt x="5367" y="74269"/>
                  <a:pt x="5390" y="73974"/>
                  <a:pt x="5549" y="73883"/>
                </a:cubicBezTo>
                <a:cubicBezTo>
                  <a:pt x="5686" y="73996"/>
                  <a:pt x="5776" y="73996"/>
                  <a:pt x="5822" y="73769"/>
                </a:cubicBezTo>
                <a:cubicBezTo>
                  <a:pt x="5526" y="73860"/>
                  <a:pt x="5708" y="73405"/>
                  <a:pt x="5367" y="73541"/>
                </a:cubicBezTo>
                <a:cubicBezTo>
                  <a:pt x="5367" y="73814"/>
                  <a:pt x="5526" y="73905"/>
                  <a:pt x="5276" y="73974"/>
                </a:cubicBezTo>
                <a:cubicBezTo>
                  <a:pt x="5003" y="73860"/>
                  <a:pt x="4730" y="73746"/>
                  <a:pt x="4458" y="73632"/>
                </a:cubicBezTo>
                <a:lnTo>
                  <a:pt x="4435" y="74065"/>
                </a:lnTo>
                <a:cubicBezTo>
                  <a:pt x="4662" y="74224"/>
                  <a:pt x="4730" y="73655"/>
                  <a:pt x="4799" y="73974"/>
                </a:cubicBezTo>
                <a:cubicBezTo>
                  <a:pt x="4821" y="74087"/>
                  <a:pt x="4821" y="74451"/>
                  <a:pt x="4708" y="74406"/>
                </a:cubicBezTo>
                <a:cubicBezTo>
                  <a:pt x="4730" y="74428"/>
                  <a:pt x="4662" y="74110"/>
                  <a:pt x="4617" y="74178"/>
                </a:cubicBezTo>
                <a:cubicBezTo>
                  <a:pt x="4503" y="74497"/>
                  <a:pt x="4617" y="74815"/>
                  <a:pt x="4617" y="75179"/>
                </a:cubicBezTo>
                <a:cubicBezTo>
                  <a:pt x="4617" y="75406"/>
                  <a:pt x="4367" y="75793"/>
                  <a:pt x="4685" y="75838"/>
                </a:cubicBezTo>
                <a:cubicBezTo>
                  <a:pt x="4685" y="75315"/>
                  <a:pt x="5003" y="75179"/>
                  <a:pt x="5072" y="74747"/>
                </a:cubicBezTo>
                <a:cubicBezTo>
                  <a:pt x="5367" y="75065"/>
                  <a:pt x="4867" y="75383"/>
                  <a:pt x="4776" y="75611"/>
                </a:cubicBezTo>
                <a:cubicBezTo>
                  <a:pt x="4821" y="75838"/>
                  <a:pt x="5003" y="76429"/>
                  <a:pt x="4776" y="76589"/>
                </a:cubicBezTo>
                <a:cubicBezTo>
                  <a:pt x="4503" y="76611"/>
                  <a:pt x="4890" y="75884"/>
                  <a:pt x="4503" y="76043"/>
                </a:cubicBezTo>
                <a:cubicBezTo>
                  <a:pt x="4662" y="76566"/>
                  <a:pt x="4435" y="76702"/>
                  <a:pt x="4389" y="77248"/>
                </a:cubicBezTo>
                <a:close/>
                <a:moveTo>
                  <a:pt x="5595" y="76407"/>
                </a:moveTo>
                <a:cubicBezTo>
                  <a:pt x="5572" y="76520"/>
                  <a:pt x="5458" y="76520"/>
                  <a:pt x="5322" y="76498"/>
                </a:cubicBezTo>
                <a:cubicBezTo>
                  <a:pt x="5322" y="76680"/>
                  <a:pt x="5344" y="76839"/>
                  <a:pt x="5413" y="76930"/>
                </a:cubicBezTo>
                <a:cubicBezTo>
                  <a:pt x="5640" y="77021"/>
                  <a:pt x="5799" y="76475"/>
                  <a:pt x="5595" y="76407"/>
                </a:cubicBezTo>
                <a:close/>
                <a:moveTo>
                  <a:pt x="5276" y="73428"/>
                </a:moveTo>
                <a:cubicBezTo>
                  <a:pt x="5413" y="72837"/>
                  <a:pt x="5822" y="73860"/>
                  <a:pt x="5822" y="73132"/>
                </a:cubicBezTo>
                <a:cubicBezTo>
                  <a:pt x="5549" y="72950"/>
                  <a:pt x="5094" y="73155"/>
                  <a:pt x="5276" y="73428"/>
                </a:cubicBezTo>
                <a:close/>
                <a:moveTo>
                  <a:pt x="4821" y="73109"/>
                </a:moveTo>
                <a:cubicBezTo>
                  <a:pt x="5049" y="72996"/>
                  <a:pt x="5413" y="73087"/>
                  <a:pt x="5390" y="72677"/>
                </a:cubicBezTo>
                <a:cubicBezTo>
                  <a:pt x="5026" y="72609"/>
                  <a:pt x="4958" y="72905"/>
                  <a:pt x="4821" y="73109"/>
                </a:cubicBezTo>
                <a:close/>
                <a:moveTo>
                  <a:pt x="5663" y="71813"/>
                </a:moveTo>
                <a:cubicBezTo>
                  <a:pt x="5549" y="71427"/>
                  <a:pt x="6027" y="71245"/>
                  <a:pt x="5776" y="71040"/>
                </a:cubicBezTo>
                <a:cubicBezTo>
                  <a:pt x="5663" y="71472"/>
                  <a:pt x="5549" y="71290"/>
                  <a:pt x="5413" y="71040"/>
                </a:cubicBezTo>
                <a:cubicBezTo>
                  <a:pt x="5435" y="71358"/>
                  <a:pt x="5458" y="71700"/>
                  <a:pt x="5663" y="71813"/>
                </a:cubicBezTo>
                <a:close/>
                <a:moveTo>
                  <a:pt x="5776" y="70608"/>
                </a:moveTo>
                <a:cubicBezTo>
                  <a:pt x="5776" y="70244"/>
                  <a:pt x="6049" y="70199"/>
                  <a:pt x="5981" y="69744"/>
                </a:cubicBezTo>
                <a:cubicBezTo>
                  <a:pt x="5526" y="69721"/>
                  <a:pt x="5617" y="70267"/>
                  <a:pt x="5776" y="70608"/>
                </a:cubicBezTo>
                <a:close/>
                <a:moveTo>
                  <a:pt x="7800" y="76657"/>
                </a:moveTo>
                <a:cubicBezTo>
                  <a:pt x="7914" y="76520"/>
                  <a:pt x="7960" y="76020"/>
                  <a:pt x="7709" y="75997"/>
                </a:cubicBezTo>
                <a:cubicBezTo>
                  <a:pt x="7755" y="76202"/>
                  <a:pt x="7596" y="76634"/>
                  <a:pt x="7800" y="76657"/>
                </a:cubicBezTo>
                <a:close/>
                <a:moveTo>
                  <a:pt x="6800" y="75770"/>
                </a:moveTo>
                <a:cubicBezTo>
                  <a:pt x="7232" y="75815"/>
                  <a:pt x="6823" y="75315"/>
                  <a:pt x="6800" y="75111"/>
                </a:cubicBezTo>
                <a:cubicBezTo>
                  <a:pt x="6800" y="74838"/>
                  <a:pt x="7073" y="74360"/>
                  <a:pt x="6732" y="74224"/>
                </a:cubicBezTo>
                <a:cubicBezTo>
                  <a:pt x="6754" y="74724"/>
                  <a:pt x="6618" y="75429"/>
                  <a:pt x="6800" y="75770"/>
                </a:cubicBezTo>
                <a:close/>
                <a:moveTo>
                  <a:pt x="7186" y="74246"/>
                </a:moveTo>
                <a:cubicBezTo>
                  <a:pt x="7346" y="73883"/>
                  <a:pt x="7277" y="73428"/>
                  <a:pt x="6823" y="73473"/>
                </a:cubicBezTo>
                <a:cubicBezTo>
                  <a:pt x="6800" y="73541"/>
                  <a:pt x="6595" y="73883"/>
                  <a:pt x="6823" y="73905"/>
                </a:cubicBezTo>
                <a:cubicBezTo>
                  <a:pt x="6823" y="73837"/>
                  <a:pt x="6845" y="73769"/>
                  <a:pt x="6913" y="73792"/>
                </a:cubicBezTo>
                <a:cubicBezTo>
                  <a:pt x="6845" y="74155"/>
                  <a:pt x="7050" y="74155"/>
                  <a:pt x="7186" y="74246"/>
                </a:cubicBezTo>
                <a:close/>
                <a:moveTo>
                  <a:pt x="6845" y="73360"/>
                </a:moveTo>
                <a:cubicBezTo>
                  <a:pt x="6868" y="73200"/>
                  <a:pt x="7118" y="73269"/>
                  <a:pt x="7027" y="72928"/>
                </a:cubicBezTo>
                <a:lnTo>
                  <a:pt x="6754" y="72928"/>
                </a:lnTo>
                <a:cubicBezTo>
                  <a:pt x="6754" y="73087"/>
                  <a:pt x="6709" y="73314"/>
                  <a:pt x="6845" y="73360"/>
                </a:cubicBezTo>
                <a:close/>
                <a:moveTo>
                  <a:pt x="8050" y="71313"/>
                </a:moveTo>
                <a:cubicBezTo>
                  <a:pt x="8141" y="71063"/>
                  <a:pt x="8437" y="70517"/>
                  <a:pt x="8164" y="70221"/>
                </a:cubicBezTo>
                <a:cubicBezTo>
                  <a:pt x="8096" y="70494"/>
                  <a:pt x="7891" y="71131"/>
                  <a:pt x="8050" y="71313"/>
                </a:cubicBezTo>
                <a:close/>
                <a:moveTo>
                  <a:pt x="8983" y="71222"/>
                </a:moveTo>
                <a:cubicBezTo>
                  <a:pt x="9119" y="71017"/>
                  <a:pt x="8960" y="71086"/>
                  <a:pt x="8983" y="70790"/>
                </a:cubicBezTo>
                <a:cubicBezTo>
                  <a:pt x="8619" y="70699"/>
                  <a:pt x="8619" y="71290"/>
                  <a:pt x="8983" y="71222"/>
                </a:cubicBezTo>
                <a:close/>
                <a:moveTo>
                  <a:pt x="8369" y="68812"/>
                </a:moveTo>
                <a:cubicBezTo>
                  <a:pt x="8323" y="68607"/>
                  <a:pt x="8483" y="68175"/>
                  <a:pt x="8278" y="68152"/>
                </a:cubicBezTo>
                <a:cubicBezTo>
                  <a:pt x="8164" y="68289"/>
                  <a:pt x="8119" y="68789"/>
                  <a:pt x="8369" y="68812"/>
                </a:cubicBezTo>
                <a:close/>
                <a:moveTo>
                  <a:pt x="7573" y="67584"/>
                </a:moveTo>
                <a:cubicBezTo>
                  <a:pt x="7687" y="67584"/>
                  <a:pt x="7755" y="67538"/>
                  <a:pt x="7846" y="67470"/>
                </a:cubicBezTo>
                <a:cubicBezTo>
                  <a:pt x="7869" y="67197"/>
                  <a:pt x="7709" y="67129"/>
                  <a:pt x="7573" y="67038"/>
                </a:cubicBezTo>
                <a:cubicBezTo>
                  <a:pt x="7459" y="67174"/>
                  <a:pt x="7437" y="67447"/>
                  <a:pt x="7573" y="67584"/>
                </a:cubicBezTo>
                <a:close/>
                <a:moveTo>
                  <a:pt x="7800" y="64627"/>
                </a:moveTo>
                <a:cubicBezTo>
                  <a:pt x="7891" y="64059"/>
                  <a:pt x="7641" y="64377"/>
                  <a:pt x="7618" y="64195"/>
                </a:cubicBezTo>
                <a:cubicBezTo>
                  <a:pt x="7550" y="63741"/>
                  <a:pt x="7846" y="63240"/>
                  <a:pt x="7732" y="62876"/>
                </a:cubicBezTo>
                <a:cubicBezTo>
                  <a:pt x="7709" y="63058"/>
                  <a:pt x="7505" y="62990"/>
                  <a:pt x="7368" y="62990"/>
                </a:cubicBezTo>
                <a:cubicBezTo>
                  <a:pt x="7618" y="63490"/>
                  <a:pt x="7414" y="63877"/>
                  <a:pt x="7414" y="64627"/>
                </a:cubicBezTo>
                <a:close/>
                <a:moveTo>
                  <a:pt x="8141" y="62922"/>
                </a:moveTo>
                <a:cubicBezTo>
                  <a:pt x="8141" y="62967"/>
                  <a:pt x="8119" y="63013"/>
                  <a:pt x="8096" y="63104"/>
                </a:cubicBezTo>
                <a:cubicBezTo>
                  <a:pt x="8050" y="63240"/>
                  <a:pt x="7914" y="63195"/>
                  <a:pt x="7891" y="63445"/>
                </a:cubicBezTo>
                <a:cubicBezTo>
                  <a:pt x="7891" y="63513"/>
                  <a:pt x="7846" y="63854"/>
                  <a:pt x="8073" y="63877"/>
                </a:cubicBezTo>
                <a:cubicBezTo>
                  <a:pt x="8141" y="63695"/>
                  <a:pt x="7982" y="63240"/>
                  <a:pt x="8187" y="63218"/>
                </a:cubicBezTo>
                <a:cubicBezTo>
                  <a:pt x="8096" y="63741"/>
                  <a:pt x="8392" y="63536"/>
                  <a:pt x="8437" y="63672"/>
                </a:cubicBezTo>
                <a:cubicBezTo>
                  <a:pt x="8346" y="63786"/>
                  <a:pt x="8346" y="64059"/>
                  <a:pt x="8346" y="64332"/>
                </a:cubicBezTo>
                <a:cubicBezTo>
                  <a:pt x="8755" y="64264"/>
                  <a:pt x="8551" y="63468"/>
                  <a:pt x="8733" y="63127"/>
                </a:cubicBezTo>
                <a:cubicBezTo>
                  <a:pt x="8824" y="63127"/>
                  <a:pt x="8846" y="63218"/>
                  <a:pt x="8915" y="63240"/>
                </a:cubicBezTo>
                <a:cubicBezTo>
                  <a:pt x="8983" y="62899"/>
                  <a:pt x="8983" y="63036"/>
                  <a:pt x="8915" y="62695"/>
                </a:cubicBezTo>
                <a:cubicBezTo>
                  <a:pt x="8574" y="62535"/>
                  <a:pt x="8892" y="63172"/>
                  <a:pt x="8551" y="63013"/>
                </a:cubicBezTo>
                <a:lnTo>
                  <a:pt x="8551" y="62467"/>
                </a:lnTo>
                <a:cubicBezTo>
                  <a:pt x="8164" y="62353"/>
                  <a:pt x="8505" y="62967"/>
                  <a:pt x="8278" y="63013"/>
                </a:cubicBezTo>
                <a:cubicBezTo>
                  <a:pt x="8164" y="63036"/>
                  <a:pt x="8141" y="62967"/>
                  <a:pt x="8141" y="62922"/>
                </a:cubicBezTo>
                <a:cubicBezTo>
                  <a:pt x="8187" y="62808"/>
                  <a:pt x="8141" y="62854"/>
                  <a:pt x="8141" y="62922"/>
                </a:cubicBezTo>
                <a:close/>
                <a:moveTo>
                  <a:pt x="7732" y="62558"/>
                </a:moveTo>
                <a:cubicBezTo>
                  <a:pt x="7891" y="62353"/>
                  <a:pt x="7800" y="61830"/>
                  <a:pt x="7846" y="61467"/>
                </a:cubicBezTo>
                <a:cubicBezTo>
                  <a:pt x="7300" y="61535"/>
                  <a:pt x="7527" y="62240"/>
                  <a:pt x="7732" y="62558"/>
                </a:cubicBezTo>
                <a:close/>
                <a:moveTo>
                  <a:pt x="8483" y="61580"/>
                </a:moveTo>
                <a:cubicBezTo>
                  <a:pt x="8528" y="61398"/>
                  <a:pt x="8528" y="61148"/>
                  <a:pt x="8664" y="61057"/>
                </a:cubicBezTo>
                <a:lnTo>
                  <a:pt x="8664" y="61808"/>
                </a:lnTo>
                <a:cubicBezTo>
                  <a:pt x="8755" y="61899"/>
                  <a:pt x="8892" y="61967"/>
                  <a:pt x="9119" y="61944"/>
                </a:cubicBezTo>
                <a:cubicBezTo>
                  <a:pt x="9233" y="61285"/>
                  <a:pt x="8846" y="61262"/>
                  <a:pt x="8846" y="60716"/>
                </a:cubicBezTo>
                <a:cubicBezTo>
                  <a:pt x="8664" y="60648"/>
                  <a:pt x="8687" y="60921"/>
                  <a:pt x="8574" y="60944"/>
                </a:cubicBezTo>
                <a:cubicBezTo>
                  <a:pt x="8596" y="60944"/>
                  <a:pt x="8460" y="60716"/>
                  <a:pt x="8392" y="60716"/>
                </a:cubicBezTo>
                <a:cubicBezTo>
                  <a:pt x="8437" y="60716"/>
                  <a:pt x="8323" y="60921"/>
                  <a:pt x="8301" y="60944"/>
                </a:cubicBezTo>
                <a:cubicBezTo>
                  <a:pt x="8210" y="60989"/>
                  <a:pt x="8096" y="60693"/>
                  <a:pt x="8119" y="61035"/>
                </a:cubicBezTo>
                <a:cubicBezTo>
                  <a:pt x="8574" y="60830"/>
                  <a:pt x="8255" y="61535"/>
                  <a:pt x="8483" y="61580"/>
                </a:cubicBezTo>
                <a:close/>
                <a:moveTo>
                  <a:pt x="7755" y="60375"/>
                </a:moveTo>
                <a:cubicBezTo>
                  <a:pt x="8005" y="59966"/>
                  <a:pt x="8096" y="60170"/>
                  <a:pt x="7869" y="59829"/>
                </a:cubicBezTo>
                <a:cubicBezTo>
                  <a:pt x="8210" y="59943"/>
                  <a:pt x="8119" y="59556"/>
                  <a:pt x="8414" y="59625"/>
                </a:cubicBezTo>
                <a:cubicBezTo>
                  <a:pt x="8505" y="59397"/>
                  <a:pt x="8119" y="59193"/>
                  <a:pt x="8141" y="59397"/>
                </a:cubicBezTo>
                <a:cubicBezTo>
                  <a:pt x="8232" y="59397"/>
                  <a:pt x="8255" y="59602"/>
                  <a:pt x="8141" y="59625"/>
                </a:cubicBezTo>
                <a:lnTo>
                  <a:pt x="7960" y="59602"/>
                </a:lnTo>
                <a:cubicBezTo>
                  <a:pt x="7914" y="59375"/>
                  <a:pt x="8073" y="58897"/>
                  <a:pt x="7869" y="58851"/>
                </a:cubicBezTo>
                <a:cubicBezTo>
                  <a:pt x="7687" y="59056"/>
                  <a:pt x="7823" y="59352"/>
                  <a:pt x="7869" y="59602"/>
                </a:cubicBezTo>
                <a:cubicBezTo>
                  <a:pt x="7527" y="59898"/>
                  <a:pt x="7687" y="60261"/>
                  <a:pt x="7573" y="60693"/>
                </a:cubicBezTo>
                <a:cubicBezTo>
                  <a:pt x="7823" y="60784"/>
                  <a:pt x="7687" y="60512"/>
                  <a:pt x="7755" y="60375"/>
                </a:cubicBezTo>
                <a:close/>
                <a:moveTo>
                  <a:pt x="7209" y="60466"/>
                </a:moveTo>
                <a:cubicBezTo>
                  <a:pt x="7141" y="60170"/>
                  <a:pt x="7391" y="60261"/>
                  <a:pt x="7391" y="60034"/>
                </a:cubicBezTo>
                <a:cubicBezTo>
                  <a:pt x="7277" y="59784"/>
                  <a:pt x="7186" y="60170"/>
                  <a:pt x="7118" y="59920"/>
                </a:cubicBezTo>
                <a:cubicBezTo>
                  <a:pt x="7277" y="59875"/>
                  <a:pt x="7118" y="59784"/>
                  <a:pt x="7141" y="59602"/>
                </a:cubicBezTo>
                <a:cubicBezTo>
                  <a:pt x="7437" y="59534"/>
                  <a:pt x="7414" y="59807"/>
                  <a:pt x="7596" y="59602"/>
                </a:cubicBezTo>
                <a:cubicBezTo>
                  <a:pt x="7573" y="59443"/>
                  <a:pt x="7641" y="59193"/>
                  <a:pt x="7505" y="59170"/>
                </a:cubicBezTo>
                <a:cubicBezTo>
                  <a:pt x="7505" y="59215"/>
                  <a:pt x="7437" y="59284"/>
                  <a:pt x="7414" y="59170"/>
                </a:cubicBezTo>
                <a:cubicBezTo>
                  <a:pt x="7300" y="58601"/>
                  <a:pt x="7709" y="58692"/>
                  <a:pt x="7800" y="58397"/>
                </a:cubicBezTo>
                <a:cubicBezTo>
                  <a:pt x="7437" y="58442"/>
                  <a:pt x="7277" y="58192"/>
                  <a:pt x="6868" y="58283"/>
                </a:cubicBezTo>
                <a:cubicBezTo>
                  <a:pt x="6982" y="58738"/>
                  <a:pt x="6868" y="58806"/>
                  <a:pt x="6777" y="59261"/>
                </a:cubicBezTo>
                <a:cubicBezTo>
                  <a:pt x="6891" y="59284"/>
                  <a:pt x="6982" y="59306"/>
                  <a:pt x="6959" y="59488"/>
                </a:cubicBezTo>
                <a:cubicBezTo>
                  <a:pt x="6959" y="59829"/>
                  <a:pt x="6663" y="59784"/>
                  <a:pt x="6754" y="60239"/>
                </a:cubicBezTo>
                <a:cubicBezTo>
                  <a:pt x="6936" y="60284"/>
                  <a:pt x="6913" y="60557"/>
                  <a:pt x="7209" y="60466"/>
                </a:cubicBezTo>
                <a:close/>
                <a:moveTo>
                  <a:pt x="8528" y="58851"/>
                </a:moveTo>
                <a:lnTo>
                  <a:pt x="8983" y="58874"/>
                </a:lnTo>
                <a:cubicBezTo>
                  <a:pt x="9097" y="58874"/>
                  <a:pt x="9028" y="59647"/>
                  <a:pt x="9165" y="59306"/>
                </a:cubicBezTo>
                <a:cubicBezTo>
                  <a:pt x="9142" y="58897"/>
                  <a:pt x="9165" y="58510"/>
                  <a:pt x="9256" y="58215"/>
                </a:cubicBezTo>
                <a:cubicBezTo>
                  <a:pt x="8824" y="58033"/>
                  <a:pt x="9119" y="58783"/>
                  <a:pt x="8710" y="58647"/>
                </a:cubicBezTo>
                <a:cubicBezTo>
                  <a:pt x="8733" y="58442"/>
                  <a:pt x="8596" y="58397"/>
                  <a:pt x="8619" y="58215"/>
                </a:cubicBezTo>
                <a:cubicBezTo>
                  <a:pt x="9097" y="58283"/>
                  <a:pt x="9460" y="57191"/>
                  <a:pt x="8915" y="57010"/>
                </a:cubicBezTo>
                <a:cubicBezTo>
                  <a:pt x="8892" y="57442"/>
                  <a:pt x="8846" y="57851"/>
                  <a:pt x="8801" y="57987"/>
                </a:cubicBezTo>
                <a:cubicBezTo>
                  <a:pt x="8346" y="58192"/>
                  <a:pt x="8574" y="57624"/>
                  <a:pt x="8255" y="57646"/>
                </a:cubicBezTo>
                <a:cubicBezTo>
                  <a:pt x="8255" y="58169"/>
                  <a:pt x="8596" y="58260"/>
                  <a:pt x="8528" y="58851"/>
                </a:cubicBezTo>
                <a:close/>
                <a:moveTo>
                  <a:pt x="8642" y="57442"/>
                </a:moveTo>
                <a:cubicBezTo>
                  <a:pt x="8710" y="58556"/>
                  <a:pt x="8892" y="57010"/>
                  <a:pt x="8551" y="57010"/>
                </a:cubicBezTo>
                <a:cubicBezTo>
                  <a:pt x="8551" y="57214"/>
                  <a:pt x="8619" y="57237"/>
                  <a:pt x="8642" y="57442"/>
                </a:cubicBezTo>
                <a:close/>
                <a:moveTo>
                  <a:pt x="7255" y="57737"/>
                </a:moveTo>
                <a:cubicBezTo>
                  <a:pt x="7368" y="57169"/>
                  <a:pt x="7118" y="57032"/>
                  <a:pt x="7095" y="56646"/>
                </a:cubicBezTo>
                <a:cubicBezTo>
                  <a:pt x="7323" y="56646"/>
                  <a:pt x="7323" y="56941"/>
                  <a:pt x="7437" y="57078"/>
                </a:cubicBezTo>
                <a:cubicBezTo>
                  <a:pt x="7687" y="56759"/>
                  <a:pt x="7277" y="56487"/>
                  <a:pt x="7095" y="56305"/>
                </a:cubicBezTo>
                <a:cubicBezTo>
                  <a:pt x="6959" y="56896"/>
                  <a:pt x="7164" y="57260"/>
                  <a:pt x="6800" y="57624"/>
                </a:cubicBezTo>
                <a:cubicBezTo>
                  <a:pt x="7050" y="57533"/>
                  <a:pt x="7027" y="57783"/>
                  <a:pt x="7255" y="57737"/>
                </a:cubicBezTo>
                <a:close/>
                <a:moveTo>
                  <a:pt x="9006" y="56236"/>
                </a:moveTo>
                <a:cubicBezTo>
                  <a:pt x="9256" y="56282"/>
                  <a:pt x="9301" y="56077"/>
                  <a:pt x="9392" y="55918"/>
                </a:cubicBezTo>
                <a:cubicBezTo>
                  <a:pt x="9256" y="55895"/>
                  <a:pt x="9210" y="55759"/>
                  <a:pt x="9028" y="55804"/>
                </a:cubicBezTo>
                <a:close/>
                <a:moveTo>
                  <a:pt x="7277" y="55873"/>
                </a:moveTo>
                <a:cubicBezTo>
                  <a:pt x="7300" y="55964"/>
                  <a:pt x="7277" y="56100"/>
                  <a:pt x="7368" y="56100"/>
                </a:cubicBezTo>
                <a:cubicBezTo>
                  <a:pt x="7459" y="55668"/>
                  <a:pt x="7118" y="55759"/>
                  <a:pt x="6913" y="55645"/>
                </a:cubicBezTo>
                <a:lnTo>
                  <a:pt x="6913" y="56100"/>
                </a:lnTo>
                <a:cubicBezTo>
                  <a:pt x="7164" y="56168"/>
                  <a:pt x="7095" y="55873"/>
                  <a:pt x="7277" y="55873"/>
                </a:cubicBezTo>
                <a:close/>
                <a:moveTo>
                  <a:pt x="9051" y="59647"/>
                </a:moveTo>
                <a:cubicBezTo>
                  <a:pt x="9051" y="59898"/>
                  <a:pt x="8892" y="59966"/>
                  <a:pt x="8960" y="60284"/>
                </a:cubicBezTo>
                <a:cubicBezTo>
                  <a:pt x="9256" y="60443"/>
                  <a:pt x="9187" y="59647"/>
                  <a:pt x="9051" y="59647"/>
                </a:cubicBezTo>
                <a:close/>
                <a:moveTo>
                  <a:pt x="9210" y="55600"/>
                </a:moveTo>
                <a:cubicBezTo>
                  <a:pt x="9392" y="55327"/>
                  <a:pt x="9278" y="54713"/>
                  <a:pt x="9324" y="54281"/>
                </a:cubicBezTo>
                <a:cubicBezTo>
                  <a:pt x="8960" y="54167"/>
                  <a:pt x="9278" y="54895"/>
                  <a:pt x="8937" y="54827"/>
                </a:cubicBezTo>
                <a:cubicBezTo>
                  <a:pt x="8937" y="54667"/>
                  <a:pt x="8710" y="54713"/>
                  <a:pt x="8755" y="54940"/>
                </a:cubicBezTo>
                <a:cubicBezTo>
                  <a:pt x="8892" y="54986"/>
                  <a:pt x="9233" y="54804"/>
                  <a:pt x="9210" y="55054"/>
                </a:cubicBezTo>
                <a:cubicBezTo>
                  <a:pt x="9006" y="55145"/>
                  <a:pt x="9006" y="55441"/>
                  <a:pt x="9210" y="55600"/>
                </a:cubicBezTo>
                <a:close/>
                <a:moveTo>
                  <a:pt x="8392" y="55577"/>
                </a:moveTo>
                <a:cubicBezTo>
                  <a:pt x="8346" y="55304"/>
                  <a:pt x="8801" y="55077"/>
                  <a:pt x="8574" y="54917"/>
                </a:cubicBezTo>
                <a:cubicBezTo>
                  <a:pt x="8414" y="55054"/>
                  <a:pt x="8005" y="55441"/>
                  <a:pt x="8392" y="55577"/>
                </a:cubicBezTo>
                <a:close/>
                <a:moveTo>
                  <a:pt x="7482" y="55122"/>
                </a:moveTo>
                <a:cubicBezTo>
                  <a:pt x="7527" y="54849"/>
                  <a:pt x="7846" y="54258"/>
                  <a:pt x="7482" y="54144"/>
                </a:cubicBezTo>
                <a:cubicBezTo>
                  <a:pt x="7437" y="54417"/>
                  <a:pt x="7186" y="55077"/>
                  <a:pt x="7482" y="55122"/>
                </a:cubicBezTo>
                <a:close/>
                <a:moveTo>
                  <a:pt x="7209" y="53917"/>
                </a:moveTo>
                <a:cubicBezTo>
                  <a:pt x="7300" y="53599"/>
                  <a:pt x="7527" y="53462"/>
                  <a:pt x="7505" y="53053"/>
                </a:cubicBezTo>
                <a:cubicBezTo>
                  <a:pt x="7186" y="52985"/>
                  <a:pt x="7004" y="53667"/>
                  <a:pt x="7209" y="53917"/>
                </a:cubicBezTo>
                <a:close/>
                <a:moveTo>
                  <a:pt x="8050" y="53485"/>
                </a:moveTo>
                <a:cubicBezTo>
                  <a:pt x="8346" y="53621"/>
                  <a:pt x="8392" y="52553"/>
                  <a:pt x="8255" y="52848"/>
                </a:cubicBezTo>
                <a:cubicBezTo>
                  <a:pt x="8346" y="53280"/>
                  <a:pt x="7937" y="53053"/>
                  <a:pt x="8050" y="53485"/>
                </a:cubicBezTo>
                <a:close/>
                <a:moveTo>
                  <a:pt x="7141" y="52598"/>
                </a:moveTo>
                <a:cubicBezTo>
                  <a:pt x="7277" y="52257"/>
                  <a:pt x="6845" y="52507"/>
                  <a:pt x="6982" y="52166"/>
                </a:cubicBezTo>
                <a:cubicBezTo>
                  <a:pt x="6982" y="51984"/>
                  <a:pt x="7209" y="52075"/>
                  <a:pt x="7164" y="51825"/>
                </a:cubicBezTo>
                <a:cubicBezTo>
                  <a:pt x="7027" y="51825"/>
                  <a:pt x="6913" y="51825"/>
                  <a:pt x="6800" y="51825"/>
                </a:cubicBezTo>
                <a:cubicBezTo>
                  <a:pt x="6868" y="52234"/>
                  <a:pt x="6663" y="52348"/>
                  <a:pt x="6686" y="52689"/>
                </a:cubicBezTo>
                <a:cubicBezTo>
                  <a:pt x="6982" y="52757"/>
                  <a:pt x="6936" y="52325"/>
                  <a:pt x="7141" y="52598"/>
                </a:cubicBezTo>
                <a:close/>
                <a:moveTo>
                  <a:pt x="7527" y="51734"/>
                </a:moveTo>
                <a:cubicBezTo>
                  <a:pt x="7459" y="51870"/>
                  <a:pt x="7277" y="52780"/>
                  <a:pt x="7414" y="52507"/>
                </a:cubicBezTo>
                <a:cubicBezTo>
                  <a:pt x="7596" y="52484"/>
                  <a:pt x="7755" y="51870"/>
                  <a:pt x="7527" y="51734"/>
                </a:cubicBezTo>
                <a:close/>
                <a:moveTo>
                  <a:pt x="8710" y="52098"/>
                </a:moveTo>
                <a:cubicBezTo>
                  <a:pt x="8505" y="52189"/>
                  <a:pt x="7869" y="52280"/>
                  <a:pt x="8164" y="52621"/>
                </a:cubicBezTo>
                <a:cubicBezTo>
                  <a:pt x="8187" y="52439"/>
                  <a:pt x="8323" y="52371"/>
                  <a:pt x="8528" y="52416"/>
                </a:cubicBezTo>
                <a:cubicBezTo>
                  <a:pt x="8551" y="52598"/>
                  <a:pt x="8414" y="52962"/>
                  <a:pt x="8710" y="52848"/>
                </a:cubicBezTo>
                <a:cubicBezTo>
                  <a:pt x="8664" y="52484"/>
                  <a:pt x="8755" y="52234"/>
                  <a:pt x="8801" y="51984"/>
                </a:cubicBezTo>
                <a:cubicBezTo>
                  <a:pt x="8824" y="51825"/>
                  <a:pt x="8824" y="51188"/>
                  <a:pt x="8710" y="51529"/>
                </a:cubicBezTo>
                <a:close/>
                <a:moveTo>
                  <a:pt x="8164" y="51643"/>
                </a:moveTo>
                <a:cubicBezTo>
                  <a:pt x="8278" y="51507"/>
                  <a:pt x="8278" y="51256"/>
                  <a:pt x="8278" y="50983"/>
                </a:cubicBezTo>
                <a:cubicBezTo>
                  <a:pt x="7982" y="50847"/>
                  <a:pt x="8187" y="51347"/>
                  <a:pt x="7891" y="51188"/>
                </a:cubicBezTo>
                <a:cubicBezTo>
                  <a:pt x="7846" y="50870"/>
                  <a:pt x="8005" y="50802"/>
                  <a:pt x="8005" y="50551"/>
                </a:cubicBezTo>
                <a:cubicBezTo>
                  <a:pt x="7823" y="50347"/>
                  <a:pt x="7891" y="50551"/>
                  <a:pt x="7641" y="50529"/>
                </a:cubicBezTo>
                <a:cubicBezTo>
                  <a:pt x="7732" y="50870"/>
                  <a:pt x="7618" y="51416"/>
                  <a:pt x="7891" y="51529"/>
                </a:cubicBezTo>
                <a:cubicBezTo>
                  <a:pt x="7914" y="51006"/>
                  <a:pt x="8073" y="51597"/>
                  <a:pt x="8164" y="51643"/>
                </a:cubicBezTo>
                <a:close/>
                <a:moveTo>
                  <a:pt x="8824" y="50347"/>
                </a:moveTo>
                <a:cubicBezTo>
                  <a:pt x="8937" y="50688"/>
                  <a:pt x="8528" y="50415"/>
                  <a:pt x="8642" y="50779"/>
                </a:cubicBezTo>
                <a:cubicBezTo>
                  <a:pt x="8687" y="50938"/>
                  <a:pt x="8937" y="50870"/>
                  <a:pt x="8824" y="51211"/>
                </a:cubicBezTo>
                <a:cubicBezTo>
                  <a:pt x="9119" y="51347"/>
                  <a:pt x="8892" y="50870"/>
                  <a:pt x="9187" y="51006"/>
                </a:cubicBezTo>
                <a:cubicBezTo>
                  <a:pt x="9210" y="51325"/>
                  <a:pt x="8824" y="51529"/>
                  <a:pt x="9187" y="51666"/>
                </a:cubicBezTo>
                <a:cubicBezTo>
                  <a:pt x="9165" y="51347"/>
                  <a:pt x="9392" y="51325"/>
                  <a:pt x="9369" y="51006"/>
                </a:cubicBezTo>
                <a:cubicBezTo>
                  <a:pt x="9233" y="50597"/>
                  <a:pt x="8960" y="50347"/>
                  <a:pt x="8937" y="49801"/>
                </a:cubicBezTo>
                <a:cubicBezTo>
                  <a:pt x="8824" y="49778"/>
                  <a:pt x="8664" y="49801"/>
                  <a:pt x="8664" y="49687"/>
                </a:cubicBezTo>
                <a:cubicBezTo>
                  <a:pt x="8551" y="49142"/>
                  <a:pt x="8551" y="49983"/>
                  <a:pt x="8755" y="50006"/>
                </a:cubicBezTo>
                <a:cubicBezTo>
                  <a:pt x="8755" y="50165"/>
                  <a:pt x="8369" y="50324"/>
                  <a:pt x="8642" y="50438"/>
                </a:cubicBezTo>
                <a:cubicBezTo>
                  <a:pt x="8664" y="50324"/>
                  <a:pt x="8801" y="50188"/>
                  <a:pt x="8824" y="50347"/>
                </a:cubicBezTo>
                <a:close/>
                <a:moveTo>
                  <a:pt x="9028" y="49574"/>
                </a:moveTo>
                <a:cubicBezTo>
                  <a:pt x="9006" y="49392"/>
                  <a:pt x="9301" y="49051"/>
                  <a:pt x="9028" y="48914"/>
                </a:cubicBezTo>
                <a:cubicBezTo>
                  <a:pt x="9006" y="49005"/>
                  <a:pt x="8960" y="49051"/>
                  <a:pt x="8846" y="49028"/>
                </a:cubicBezTo>
                <a:cubicBezTo>
                  <a:pt x="8824" y="49301"/>
                  <a:pt x="8824" y="49551"/>
                  <a:pt x="9028" y="49574"/>
                </a:cubicBezTo>
                <a:close/>
                <a:moveTo>
                  <a:pt x="8574" y="48914"/>
                </a:moveTo>
                <a:cubicBezTo>
                  <a:pt x="8619" y="48437"/>
                  <a:pt x="8323" y="48778"/>
                  <a:pt x="8301" y="48573"/>
                </a:cubicBezTo>
                <a:cubicBezTo>
                  <a:pt x="8301" y="48300"/>
                  <a:pt x="8369" y="47936"/>
                  <a:pt x="8141" y="47914"/>
                </a:cubicBezTo>
                <a:cubicBezTo>
                  <a:pt x="8050" y="48346"/>
                  <a:pt x="8278" y="48619"/>
                  <a:pt x="8119" y="48800"/>
                </a:cubicBezTo>
                <a:cubicBezTo>
                  <a:pt x="8392" y="48709"/>
                  <a:pt x="8346" y="48960"/>
                  <a:pt x="8574" y="48914"/>
                </a:cubicBezTo>
                <a:close/>
                <a:moveTo>
                  <a:pt x="7664" y="48232"/>
                </a:moveTo>
                <a:cubicBezTo>
                  <a:pt x="7755" y="48550"/>
                  <a:pt x="7550" y="48528"/>
                  <a:pt x="7573" y="48778"/>
                </a:cubicBezTo>
                <a:cubicBezTo>
                  <a:pt x="7982" y="48982"/>
                  <a:pt x="7914" y="48209"/>
                  <a:pt x="7664" y="48232"/>
                </a:cubicBezTo>
                <a:close/>
                <a:moveTo>
                  <a:pt x="9324" y="47732"/>
                </a:moveTo>
                <a:cubicBezTo>
                  <a:pt x="9278" y="47300"/>
                  <a:pt x="9119" y="46981"/>
                  <a:pt x="8983" y="46617"/>
                </a:cubicBezTo>
                <a:cubicBezTo>
                  <a:pt x="9142" y="46231"/>
                  <a:pt x="9187" y="45685"/>
                  <a:pt x="9187" y="45094"/>
                </a:cubicBezTo>
                <a:cubicBezTo>
                  <a:pt x="8983" y="45071"/>
                  <a:pt x="8824" y="45117"/>
                  <a:pt x="8733" y="45208"/>
                </a:cubicBezTo>
                <a:cubicBezTo>
                  <a:pt x="8824" y="45389"/>
                  <a:pt x="8733" y="45844"/>
                  <a:pt x="8892" y="45981"/>
                </a:cubicBezTo>
                <a:cubicBezTo>
                  <a:pt x="9051" y="45685"/>
                  <a:pt x="8801" y="45594"/>
                  <a:pt x="9006" y="45435"/>
                </a:cubicBezTo>
                <a:cubicBezTo>
                  <a:pt x="9210" y="45731"/>
                  <a:pt x="8983" y="46140"/>
                  <a:pt x="8801" y="46299"/>
                </a:cubicBezTo>
                <a:cubicBezTo>
                  <a:pt x="8664" y="45708"/>
                  <a:pt x="8437" y="46117"/>
                  <a:pt x="8255" y="45731"/>
                </a:cubicBezTo>
                <a:cubicBezTo>
                  <a:pt x="8232" y="45526"/>
                  <a:pt x="8369" y="45503"/>
                  <a:pt x="8369" y="45299"/>
                </a:cubicBezTo>
                <a:cubicBezTo>
                  <a:pt x="8096" y="45276"/>
                  <a:pt x="8141" y="45617"/>
                  <a:pt x="7891" y="45617"/>
                </a:cubicBezTo>
                <a:cubicBezTo>
                  <a:pt x="7846" y="45571"/>
                  <a:pt x="7778" y="45094"/>
                  <a:pt x="7709" y="45389"/>
                </a:cubicBezTo>
                <a:cubicBezTo>
                  <a:pt x="7800" y="45753"/>
                  <a:pt x="8210" y="45753"/>
                  <a:pt x="8164" y="46276"/>
                </a:cubicBezTo>
                <a:cubicBezTo>
                  <a:pt x="8574" y="46003"/>
                  <a:pt x="8596" y="46458"/>
                  <a:pt x="8619" y="46617"/>
                </a:cubicBezTo>
                <a:cubicBezTo>
                  <a:pt x="8619" y="46413"/>
                  <a:pt x="8960" y="46686"/>
                  <a:pt x="8983" y="46845"/>
                </a:cubicBezTo>
                <a:cubicBezTo>
                  <a:pt x="8505" y="46799"/>
                  <a:pt x="8755" y="47618"/>
                  <a:pt x="8414" y="47709"/>
                </a:cubicBezTo>
                <a:lnTo>
                  <a:pt x="8869" y="47709"/>
                </a:lnTo>
                <a:cubicBezTo>
                  <a:pt x="8869" y="47436"/>
                  <a:pt x="8824" y="47072"/>
                  <a:pt x="9074" y="47072"/>
                </a:cubicBezTo>
                <a:cubicBezTo>
                  <a:pt x="9097" y="47368"/>
                  <a:pt x="8915" y="47868"/>
                  <a:pt x="9324" y="47732"/>
                </a:cubicBezTo>
                <a:close/>
                <a:moveTo>
                  <a:pt x="8073" y="46504"/>
                </a:moveTo>
                <a:cubicBezTo>
                  <a:pt x="7505" y="46595"/>
                  <a:pt x="8232" y="45594"/>
                  <a:pt x="7618" y="45935"/>
                </a:cubicBezTo>
                <a:cubicBezTo>
                  <a:pt x="7687" y="45571"/>
                  <a:pt x="7527" y="45480"/>
                  <a:pt x="7437" y="45276"/>
                </a:cubicBezTo>
                <a:cubicBezTo>
                  <a:pt x="7641" y="44912"/>
                  <a:pt x="7823" y="44571"/>
                  <a:pt x="7914" y="44093"/>
                </a:cubicBezTo>
                <a:lnTo>
                  <a:pt x="7550" y="44093"/>
                </a:lnTo>
                <a:cubicBezTo>
                  <a:pt x="7573" y="44571"/>
                  <a:pt x="7505" y="44844"/>
                  <a:pt x="7186" y="44616"/>
                </a:cubicBezTo>
                <a:cubicBezTo>
                  <a:pt x="7209" y="45208"/>
                  <a:pt x="7368" y="45617"/>
                  <a:pt x="7437" y="46163"/>
                </a:cubicBezTo>
                <a:cubicBezTo>
                  <a:pt x="7846" y="46026"/>
                  <a:pt x="7732" y="47186"/>
                  <a:pt x="8073" y="46504"/>
                </a:cubicBezTo>
                <a:close/>
                <a:moveTo>
                  <a:pt x="8642" y="44002"/>
                </a:moveTo>
                <a:cubicBezTo>
                  <a:pt x="8551" y="44298"/>
                  <a:pt x="8073" y="44184"/>
                  <a:pt x="8187" y="44753"/>
                </a:cubicBezTo>
                <a:cubicBezTo>
                  <a:pt x="8392" y="44866"/>
                  <a:pt x="8369" y="44548"/>
                  <a:pt x="8551" y="44548"/>
                </a:cubicBezTo>
                <a:cubicBezTo>
                  <a:pt x="8596" y="44548"/>
                  <a:pt x="8664" y="44798"/>
                  <a:pt x="8824" y="44775"/>
                </a:cubicBezTo>
                <a:cubicBezTo>
                  <a:pt x="8915" y="44753"/>
                  <a:pt x="9051" y="44730"/>
                  <a:pt x="9006" y="44343"/>
                </a:cubicBezTo>
                <a:cubicBezTo>
                  <a:pt x="8505" y="44434"/>
                  <a:pt x="8824" y="44162"/>
                  <a:pt x="8642" y="44002"/>
                </a:cubicBezTo>
                <a:close/>
                <a:moveTo>
                  <a:pt x="7277" y="43866"/>
                </a:moveTo>
                <a:cubicBezTo>
                  <a:pt x="7209" y="43502"/>
                  <a:pt x="7437" y="43525"/>
                  <a:pt x="7573" y="43434"/>
                </a:cubicBezTo>
                <a:cubicBezTo>
                  <a:pt x="7550" y="43229"/>
                  <a:pt x="7505" y="43070"/>
                  <a:pt x="7391" y="42979"/>
                </a:cubicBezTo>
                <a:cubicBezTo>
                  <a:pt x="7346" y="43411"/>
                  <a:pt x="7209" y="43457"/>
                  <a:pt x="7027" y="43206"/>
                </a:cubicBezTo>
                <a:cubicBezTo>
                  <a:pt x="7004" y="43479"/>
                  <a:pt x="7232" y="44002"/>
                  <a:pt x="7277" y="43866"/>
                </a:cubicBezTo>
                <a:close/>
                <a:moveTo>
                  <a:pt x="6641" y="43843"/>
                </a:moveTo>
                <a:cubicBezTo>
                  <a:pt x="7004" y="43911"/>
                  <a:pt x="6754" y="43252"/>
                  <a:pt x="6845" y="42979"/>
                </a:cubicBezTo>
                <a:cubicBezTo>
                  <a:pt x="7141" y="43161"/>
                  <a:pt x="7186" y="42956"/>
                  <a:pt x="7209" y="42547"/>
                </a:cubicBezTo>
                <a:cubicBezTo>
                  <a:pt x="6618" y="42433"/>
                  <a:pt x="6572" y="43502"/>
                  <a:pt x="6641" y="43843"/>
                </a:cubicBezTo>
                <a:close/>
                <a:moveTo>
                  <a:pt x="8301" y="43775"/>
                </a:moveTo>
                <a:cubicBezTo>
                  <a:pt x="8346" y="43775"/>
                  <a:pt x="8392" y="43798"/>
                  <a:pt x="8369" y="43889"/>
                </a:cubicBezTo>
                <a:cubicBezTo>
                  <a:pt x="8619" y="43911"/>
                  <a:pt x="8687" y="43729"/>
                  <a:pt x="8664" y="43457"/>
                </a:cubicBezTo>
                <a:cubicBezTo>
                  <a:pt x="8414" y="43411"/>
                  <a:pt x="8255" y="43479"/>
                  <a:pt x="8301" y="43775"/>
                </a:cubicBezTo>
                <a:close/>
                <a:moveTo>
                  <a:pt x="4207" y="47845"/>
                </a:moveTo>
                <a:cubicBezTo>
                  <a:pt x="4207" y="47345"/>
                  <a:pt x="4640" y="46777"/>
                  <a:pt x="4207" y="46413"/>
                </a:cubicBezTo>
                <a:cubicBezTo>
                  <a:pt x="4344" y="46981"/>
                  <a:pt x="3957" y="47482"/>
                  <a:pt x="4207" y="47845"/>
                </a:cubicBezTo>
                <a:close/>
                <a:moveTo>
                  <a:pt x="5208" y="47413"/>
                </a:moveTo>
                <a:cubicBezTo>
                  <a:pt x="5504" y="47072"/>
                  <a:pt x="4935" y="46572"/>
                  <a:pt x="5231" y="46208"/>
                </a:cubicBezTo>
                <a:cubicBezTo>
                  <a:pt x="4730" y="46390"/>
                  <a:pt x="5072" y="47072"/>
                  <a:pt x="5208" y="47413"/>
                </a:cubicBezTo>
                <a:close/>
                <a:moveTo>
                  <a:pt x="5231" y="45890"/>
                </a:moveTo>
                <a:cubicBezTo>
                  <a:pt x="5185" y="45344"/>
                  <a:pt x="5617" y="44957"/>
                  <a:pt x="5344" y="44480"/>
                </a:cubicBezTo>
                <a:cubicBezTo>
                  <a:pt x="4867" y="44343"/>
                  <a:pt x="4958" y="44957"/>
                  <a:pt x="5163" y="45117"/>
                </a:cubicBezTo>
                <a:cubicBezTo>
                  <a:pt x="5185" y="45549"/>
                  <a:pt x="4958" y="45685"/>
                  <a:pt x="5231" y="45890"/>
                </a:cubicBezTo>
                <a:close/>
                <a:moveTo>
                  <a:pt x="4253" y="44775"/>
                </a:moveTo>
                <a:cubicBezTo>
                  <a:pt x="4321" y="44685"/>
                  <a:pt x="4503" y="43934"/>
                  <a:pt x="4162" y="44002"/>
                </a:cubicBezTo>
                <a:cubicBezTo>
                  <a:pt x="3980" y="44093"/>
                  <a:pt x="4026" y="44821"/>
                  <a:pt x="4253" y="44775"/>
                </a:cubicBezTo>
                <a:close/>
                <a:moveTo>
                  <a:pt x="5367" y="42502"/>
                </a:moveTo>
                <a:cubicBezTo>
                  <a:pt x="5390" y="42183"/>
                  <a:pt x="5367" y="41956"/>
                  <a:pt x="5208" y="41842"/>
                </a:cubicBezTo>
                <a:cubicBezTo>
                  <a:pt x="5367" y="42251"/>
                  <a:pt x="5185" y="42160"/>
                  <a:pt x="5094" y="42502"/>
                </a:cubicBezTo>
                <a:close/>
                <a:moveTo>
                  <a:pt x="7118" y="42320"/>
                </a:moveTo>
                <a:cubicBezTo>
                  <a:pt x="7368" y="41978"/>
                  <a:pt x="7027" y="41637"/>
                  <a:pt x="7141" y="41114"/>
                </a:cubicBezTo>
                <a:cubicBezTo>
                  <a:pt x="7277" y="41092"/>
                  <a:pt x="7300" y="40955"/>
                  <a:pt x="7414" y="40910"/>
                </a:cubicBezTo>
                <a:cubicBezTo>
                  <a:pt x="7527" y="40910"/>
                  <a:pt x="7505" y="41092"/>
                  <a:pt x="7596" y="41137"/>
                </a:cubicBezTo>
                <a:cubicBezTo>
                  <a:pt x="7687" y="40864"/>
                  <a:pt x="8005" y="40887"/>
                  <a:pt x="7982" y="40478"/>
                </a:cubicBezTo>
                <a:cubicBezTo>
                  <a:pt x="7960" y="40250"/>
                  <a:pt x="7800" y="40182"/>
                  <a:pt x="7709" y="40046"/>
                </a:cubicBezTo>
                <a:cubicBezTo>
                  <a:pt x="7255" y="40068"/>
                  <a:pt x="6936" y="40273"/>
                  <a:pt x="6868" y="40796"/>
                </a:cubicBezTo>
                <a:cubicBezTo>
                  <a:pt x="7050" y="40864"/>
                  <a:pt x="6982" y="40637"/>
                  <a:pt x="7050" y="40569"/>
                </a:cubicBezTo>
                <a:cubicBezTo>
                  <a:pt x="7164" y="40455"/>
                  <a:pt x="7459" y="40250"/>
                  <a:pt x="7505" y="40478"/>
                </a:cubicBezTo>
                <a:cubicBezTo>
                  <a:pt x="7437" y="40751"/>
                  <a:pt x="7300" y="40932"/>
                  <a:pt x="6959" y="40910"/>
                </a:cubicBezTo>
                <a:cubicBezTo>
                  <a:pt x="6936" y="41455"/>
                  <a:pt x="6982" y="41956"/>
                  <a:pt x="7118" y="42320"/>
                </a:cubicBezTo>
                <a:close/>
                <a:moveTo>
                  <a:pt x="8346" y="40273"/>
                </a:moveTo>
                <a:cubicBezTo>
                  <a:pt x="8460" y="40318"/>
                  <a:pt x="8505" y="40432"/>
                  <a:pt x="8710" y="40387"/>
                </a:cubicBezTo>
                <a:cubicBezTo>
                  <a:pt x="8710" y="40205"/>
                  <a:pt x="8733" y="40046"/>
                  <a:pt x="8801" y="39955"/>
                </a:cubicBezTo>
                <a:cubicBezTo>
                  <a:pt x="8551" y="39932"/>
                  <a:pt x="8301" y="39932"/>
                  <a:pt x="8346" y="40273"/>
                </a:cubicBezTo>
                <a:close/>
                <a:moveTo>
                  <a:pt x="7346" y="39704"/>
                </a:moveTo>
                <a:cubicBezTo>
                  <a:pt x="7209" y="39682"/>
                  <a:pt x="7186" y="39523"/>
                  <a:pt x="7073" y="39477"/>
                </a:cubicBezTo>
                <a:cubicBezTo>
                  <a:pt x="7050" y="39636"/>
                  <a:pt x="6936" y="39682"/>
                  <a:pt x="6982" y="39909"/>
                </a:cubicBezTo>
                <a:cubicBezTo>
                  <a:pt x="7186" y="39955"/>
                  <a:pt x="7323" y="39886"/>
                  <a:pt x="7346" y="39704"/>
                </a:cubicBezTo>
                <a:close/>
                <a:moveTo>
                  <a:pt x="7891" y="39614"/>
                </a:moveTo>
                <a:cubicBezTo>
                  <a:pt x="8164" y="39614"/>
                  <a:pt x="8414" y="40091"/>
                  <a:pt x="8437" y="39500"/>
                </a:cubicBezTo>
                <a:cubicBezTo>
                  <a:pt x="8096" y="39614"/>
                  <a:pt x="8164" y="39272"/>
                  <a:pt x="7982" y="39181"/>
                </a:cubicBezTo>
                <a:cubicBezTo>
                  <a:pt x="8005" y="39386"/>
                  <a:pt x="7891" y="39409"/>
                  <a:pt x="7891" y="39614"/>
                </a:cubicBezTo>
                <a:close/>
                <a:moveTo>
                  <a:pt x="8323" y="41592"/>
                </a:moveTo>
                <a:cubicBezTo>
                  <a:pt x="8596" y="41819"/>
                  <a:pt x="8755" y="41706"/>
                  <a:pt x="8960" y="42138"/>
                </a:cubicBezTo>
                <a:cubicBezTo>
                  <a:pt x="8937" y="41751"/>
                  <a:pt x="8528" y="41092"/>
                  <a:pt x="8323" y="41592"/>
                </a:cubicBezTo>
                <a:close/>
                <a:moveTo>
                  <a:pt x="7505" y="41797"/>
                </a:moveTo>
                <a:lnTo>
                  <a:pt x="7482" y="42115"/>
                </a:lnTo>
                <a:cubicBezTo>
                  <a:pt x="7778" y="42047"/>
                  <a:pt x="7823" y="42229"/>
                  <a:pt x="8028" y="42229"/>
                </a:cubicBezTo>
                <a:cubicBezTo>
                  <a:pt x="8073" y="41842"/>
                  <a:pt x="7709" y="41888"/>
                  <a:pt x="7505" y="41797"/>
                </a:cubicBezTo>
                <a:close/>
                <a:moveTo>
                  <a:pt x="7755" y="36657"/>
                </a:moveTo>
                <a:cubicBezTo>
                  <a:pt x="7641" y="36407"/>
                  <a:pt x="7687" y="35952"/>
                  <a:pt x="7300" y="35998"/>
                </a:cubicBezTo>
                <a:cubicBezTo>
                  <a:pt x="7232" y="36339"/>
                  <a:pt x="7550" y="36225"/>
                  <a:pt x="7573" y="36430"/>
                </a:cubicBezTo>
                <a:cubicBezTo>
                  <a:pt x="7346" y="36407"/>
                  <a:pt x="7141" y="36407"/>
                  <a:pt x="7118" y="36635"/>
                </a:cubicBezTo>
                <a:cubicBezTo>
                  <a:pt x="7323" y="36635"/>
                  <a:pt x="7550" y="36657"/>
                  <a:pt x="7755" y="36657"/>
                </a:cubicBezTo>
                <a:close/>
                <a:moveTo>
                  <a:pt x="11552" y="88664"/>
                </a:moveTo>
                <a:cubicBezTo>
                  <a:pt x="11598" y="88345"/>
                  <a:pt x="12075" y="88573"/>
                  <a:pt x="11916" y="88004"/>
                </a:cubicBezTo>
                <a:cubicBezTo>
                  <a:pt x="11643" y="87868"/>
                  <a:pt x="11712" y="88186"/>
                  <a:pt x="11552" y="88209"/>
                </a:cubicBezTo>
                <a:cubicBezTo>
                  <a:pt x="11416" y="88141"/>
                  <a:pt x="11393" y="88732"/>
                  <a:pt x="11552" y="88664"/>
                </a:cubicBezTo>
                <a:close/>
                <a:moveTo>
                  <a:pt x="11848" y="80363"/>
                </a:moveTo>
                <a:lnTo>
                  <a:pt x="11848" y="80682"/>
                </a:lnTo>
                <a:cubicBezTo>
                  <a:pt x="12121" y="80591"/>
                  <a:pt x="12485" y="80591"/>
                  <a:pt x="12417" y="80045"/>
                </a:cubicBezTo>
                <a:cubicBezTo>
                  <a:pt x="11985" y="79840"/>
                  <a:pt x="12280" y="80545"/>
                  <a:pt x="11848" y="80363"/>
                </a:cubicBezTo>
                <a:close/>
                <a:moveTo>
                  <a:pt x="13053" y="80272"/>
                </a:moveTo>
                <a:cubicBezTo>
                  <a:pt x="12758" y="80295"/>
                  <a:pt x="12508" y="80341"/>
                  <a:pt x="12485" y="80705"/>
                </a:cubicBezTo>
                <a:lnTo>
                  <a:pt x="13053" y="80705"/>
                </a:lnTo>
                <a:close/>
                <a:moveTo>
                  <a:pt x="12326" y="91733"/>
                </a:moveTo>
                <a:cubicBezTo>
                  <a:pt x="12530" y="91756"/>
                  <a:pt x="12667" y="91824"/>
                  <a:pt x="12780" y="91915"/>
                </a:cubicBezTo>
                <a:cubicBezTo>
                  <a:pt x="12826" y="91984"/>
                  <a:pt x="12871" y="92029"/>
                  <a:pt x="12894" y="92097"/>
                </a:cubicBezTo>
                <a:cubicBezTo>
                  <a:pt x="12917" y="92143"/>
                  <a:pt x="12940" y="92165"/>
                  <a:pt x="12940" y="92211"/>
                </a:cubicBezTo>
                <a:cubicBezTo>
                  <a:pt x="12962" y="92256"/>
                  <a:pt x="12962" y="92256"/>
                  <a:pt x="12962" y="92279"/>
                </a:cubicBezTo>
                <a:cubicBezTo>
                  <a:pt x="13031" y="92370"/>
                  <a:pt x="12940" y="92507"/>
                  <a:pt x="12758" y="92666"/>
                </a:cubicBezTo>
                <a:cubicBezTo>
                  <a:pt x="12780" y="92734"/>
                  <a:pt x="12917" y="92643"/>
                  <a:pt x="12940" y="92598"/>
                </a:cubicBezTo>
                <a:cubicBezTo>
                  <a:pt x="13235" y="92666"/>
                  <a:pt x="12803" y="92870"/>
                  <a:pt x="12758" y="93007"/>
                </a:cubicBezTo>
                <a:cubicBezTo>
                  <a:pt x="12735" y="93052"/>
                  <a:pt x="12849" y="92984"/>
                  <a:pt x="12849" y="92984"/>
                </a:cubicBezTo>
                <a:cubicBezTo>
                  <a:pt x="12940" y="93052"/>
                  <a:pt x="12917" y="93302"/>
                  <a:pt x="12735" y="93462"/>
                </a:cubicBezTo>
                <a:cubicBezTo>
                  <a:pt x="12871" y="93484"/>
                  <a:pt x="12735" y="93689"/>
                  <a:pt x="13076" y="93507"/>
                </a:cubicBezTo>
                <a:cubicBezTo>
                  <a:pt x="12803" y="93803"/>
                  <a:pt x="12940" y="93916"/>
                  <a:pt x="12962" y="94098"/>
                </a:cubicBezTo>
                <a:cubicBezTo>
                  <a:pt x="12849" y="94280"/>
                  <a:pt x="12508" y="94508"/>
                  <a:pt x="12508" y="94690"/>
                </a:cubicBezTo>
                <a:cubicBezTo>
                  <a:pt x="12689" y="94644"/>
                  <a:pt x="12712" y="94303"/>
                  <a:pt x="13053" y="94189"/>
                </a:cubicBezTo>
                <a:cubicBezTo>
                  <a:pt x="13076" y="94258"/>
                  <a:pt x="13031" y="94326"/>
                  <a:pt x="12871" y="94462"/>
                </a:cubicBezTo>
                <a:cubicBezTo>
                  <a:pt x="12917" y="94690"/>
                  <a:pt x="12735" y="95213"/>
                  <a:pt x="12917" y="95235"/>
                </a:cubicBezTo>
                <a:cubicBezTo>
                  <a:pt x="12940" y="95304"/>
                  <a:pt x="12849" y="95440"/>
                  <a:pt x="12644" y="95645"/>
                </a:cubicBezTo>
                <a:cubicBezTo>
                  <a:pt x="12803" y="95508"/>
                  <a:pt x="12894" y="95485"/>
                  <a:pt x="12917" y="95554"/>
                </a:cubicBezTo>
                <a:cubicBezTo>
                  <a:pt x="12917" y="95576"/>
                  <a:pt x="12917" y="95622"/>
                  <a:pt x="12894" y="95713"/>
                </a:cubicBezTo>
                <a:cubicBezTo>
                  <a:pt x="12894" y="95736"/>
                  <a:pt x="12871" y="95781"/>
                  <a:pt x="12871" y="95827"/>
                </a:cubicBezTo>
                <a:cubicBezTo>
                  <a:pt x="12849" y="95872"/>
                  <a:pt x="12871" y="95872"/>
                  <a:pt x="12871" y="95895"/>
                </a:cubicBezTo>
                <a:cubicBezTo>
                  <a:pt x="13144" y="95599"/>
                  <a:pt x="13235" y="95667"/>
                  <a:pt x="13417" y="95531"/>
                </a:cubicBezTo>
                <a:cubicBezTo>
                  <a:pt x="13281" y="95758"/>
                  <a:pt x="13212" y="95758"/>
                  <a:pt x="13144" y="95758"/>
                </a:cubicBezTo>
                <a:cubicBezTo>
                  <a:pt x="13008" y="96099"/>
                  <a:pt x="13485" y="95576"/>
                  <a:pt x="13417" y="95849"/>
                </a:cubicBezTo>
                <a:cubicBezTo>
                  <a:pt x="13485" y="95827"/>
                  <a:pt x="13508" y="95736"/>
                  <a:pt x="13485" y="95736"/>
                </a:cubicBezTo>
                <a:cubicBezTo>
                  <a:pt x="13804" y="95304"/>
                  <a:pt x="13508" y="95804"/>
                  <a:pt x="13531" y="95827"/>
                </a:cubicBezTo>
                <a:cubicBezTo>
                  <a:pt x="13531" y="95827"/>
                  <a:pt x="13713" y="95804"/>
                  <a:pt x="13735" y="95804"/>
                </a:cubicBezTo>
                <a:cubicBezTo>
                  <a:pt x="13781" y="95827"/>
                  <a:pt x="13872" y="95758"/>
                  <a:pt x="13940" y="95781"/>
                </a:cubicBezTo>
                <a:cubicBezTo>
                  <a:pt x="13963" y="95804"/>
                  <a:pt x="13940" y="95986"/>
                  <a:pt x="13940" y="95986"/>
                </a:cubicBezTo>
                <a:cubicBezTo>
                  <a:pt x="14008" y="95986"/>
                  <a:pt x="14190" y="95690"/>
                  <a:pt x="14258" y="95645"/>
                </a:cubicBezTo>
                <a:cubicBezTo>
                  <a:pt x="14349" y="95576"/>
                  <a:pt x="14281" y="95736"/>
                  <a:pt x="14327" y="95736"/>
                </a:cubicBezTo>
                <a:cubicBezTo>
                  <a:pt x="14372" y="95713"/>
                  <a:pt x="14418" y="95599"/>
                  <a:pt x="14440" y="95599"/>
                </a:cubicBezTo>
                <a:cubicBezTo>
                  <a:pt x="14577" y="95622"/>
                  <a:pt x="14622" y="95804"/>
                  <a:pt x="14782" y="95645"/>
                </a:cubicBezTo>
                <a:cubicBezTo>
                  <a:pt x="14782" y="95622"/>
                  <a:pt x="14736" y="95531"/>
                  <a:pt x="14713" y="95554"/>
                </a:cubicBezTo>
                <a:cubicBezTo>
                  <a:pt x="14918" y="95372"/>
                  <a:pt x="15032" y="95554"/>
                  <a:pt x="15214" y="95554"/>
                </a:cubicBezTo>
                <a:cubicBezTo>
                  <a:pt x="15282" y="95554"/>
                  <a:pt x="15350" y="95417"/>
                  <a:pt x="15418" y="95395"/>
                </a:cubicBezTo>
                <a:cubicBezTo>
                  <a:pt x="15441" y="95395"/>
                  <a:pt x="15509" y="95508"/>
                  <a:pt x="15577" y="95463"/>
                </a:cubicBezTo>
                <a:cubicBezTo>
                  <a:pt x="15646" y="95440"/>
                  <a:pt x="15600" y="95326"/>
                  <a:pt x="15623" y="95258"/>
                </a:cubicBezTo>
                <a:cubicBezTo>
                  <a:pt x="15691" y="95144"/>
                  <a:pt x="15828" y="95304"/>
                  <a:pt x="15896" y="95190"/>
                </a:cubicBezTo>
                <a:cubicBezTo>
                  <a:pt x="15896" y="95349"/>
                  <a:pt x="15828" y="95417"/>
                  <a:pt x="15737" y="95417"/>
                </a:cubicBezTo>
                <a:cubicBezTo>
                  <a:pt x="15919" y="95531"/>
                  <a:pt x="15691" y="95804"/>
                  <a:pt x="15782" y="95986"/>
                </a:cubicBezTo>
                <a:cubicBezTo>
                  <a:pt x="15828" y="95963"/>
                  <a:pt x="15828" y="95872"/>
                  <a:pt x="15873" y="95872"/>
                </a:cubicBezTo>
                <a:cubicBezTo>
                  <a:pt x="16009" y="95758"/>
                  <a:pt x="15828" y="95667"/>
                  <a:pt x="15873" y="95485"/>
                </a:cubicBezTo>
                <a:cubicBezTo>
                  <a:pt x="15896" y="95326"/>
                  <a:pt x="15964" y="95508"/>
                  <a:pt x="16032" y="95440"/>
                </a:cubicBezTo>
                <a:cubicBezTo>
                  <a:pt x="16055" y="95417"/>
                  <a:pt x="16123" y="95213"/>
                  <a:pt x="16146" y="95213"/>
                </a:cubicBezTo>
                <a:cubicBezTo>
                  <a:pt x="16146" y="95213"/>
                  <a:pt x="16373" y="95463"/>
                  <a:pt x="16282" y="95076"/>
                </a:cubicBezTo>
                <a:cubicBezTo>
                  <a:pt x="16351" y="95008"/>
                  <a:pt x="16373" y="95235"/>
                  <a:pt x="16442" y="95235"/>
                </a:cubicBezTo>
                <a:cubicBezTo>
                  <a:pt x="16510" y="95235"/>
                  <a:pt x="16487" y="95144"/>
                  <a:pt x="16464" y="95031"/>
                </a:cubicBezTo>
                <a:cubicBezTo>
                  <a:pt x="16555" y="95099"/>
                  <a:pt x="16646" y="95122"/>
                  <a:pt x="16714" y="95122"/>
                </a:cubicBezTo>
                <a:cubicBezTo>
                  <a:pt x="16737" y="95122"/>
                  <a:pt x="16783" y="95099"/>
                  <a:pt x="16828" y="95076"/>
                </a:cubicBezTo>
                <a:cubicBezTo>
                  <a:pt x="16874" y="95053"/>
                  <a:pt x="16919" y="95031"/>
                  <a:pt x="16942" y="95008"/>
                </a:cubicBezTo>
                <a:cubicBezTo>
                  <a:pt x="17033" y="94940"/>
                  <a:pt x="17124" y="94872"/>
                  <a:pt x="17192" y="94781"/>
                </a:cubicBezTo>
                <a:cubicBezTo>
                  <a:pt x="17465" y="94781"/>
                  <a:pt x="17692" y="94849"/>
                  <a:pt x="18011" y="94758"/>
                </a:cubicBezTo>
                <a:cubicBezTo>
                  <a:pt x="17988" y="94599"/>
                  <a:pt x="17897" y="94621"/>
                  <a:pt x="17783" y="94644"/>
                </a:cubicBezTo>
                <a:cubicBezTo>
                  <a:pt x="17874" y="94462"/>
                  <a:pt x="18124" y="94553"/>
                  <a:pt x="18374" y="94303"/>
                </a:cubicBezTo>
                <a:cubicBezTo>
                  <a:pt x="18534" y="94235"/>
                  <a:pt x="18306" y="94007"/>
                  <a:pt x="18420" y="93894"/>
                </a:cubicBezTo>
                <a:cubicBezTo>
                  <a:pt x="18738" y="93916"/>
                  <a:pt x="18716" y="93530"/>
                  <a:pt x="18829" y="93416"/>
                </a:cubicBezTo>
                <a:cubicBezTo>
                  <a:pt x="18897" y="93371"/>
                  <a:pt x="19148" y="93325"/>
                  <a:pt x="19284" y="93234"/>
                </a:cubicBezTo>
                <a:cubicBezTo>
                  <a:pt x="19557" y="93007"/>
                  <a:pt x="20012" y="92802"/>
                  <a:pt x="20512" y="92575"/>
                </a:cubicBezTo>
                <a:cubicBezTo>
                  <a:pt x="21012" y="92347"/>
                  <a:pt x="21558" y="92120"/>
                  <a:pt x="22036" y="91870"/>
                </a:cubicBezTo>
                <a:cubicBezTo>
                  <a:pt x="22217" y="91779"/>
                  <a:pt x="22399" y="91392"/>
                  <a:pt x="22672" y="91620"/>
                </a:cubicBezTo>
                <a:cubicBezTo>
                  <a:pt x="22877" y="91574"/>
                  <a:pt x="22695" y="91415"/>
                  <a:pt x="22831" y="91324"/>
                </a:cubicBezTo>
                <a:cubicBezTo>
                  <a:pt x="23809" y="90801"/>
                  <a:pt x="24423" y="90278"/>
                  <a:pt x="25242" y="90051"/>
                </a:cubicBezTo>
                <a:cubicBezTo>
                  <a:pt x="25083" y="90460"/>
                  <a:pt x="24537" y="90392"/>
                  <a:pt x="24310" y="90778"/>
                </a:cubicBezTo>
                <a:cubicBezTo>
                  <a:pt x="24355" y="91119"/>
                  <a:pt x="24696" y="90756"/>
                  <a:pt x="24901" y="90619"/>
                </a:cubicBezTo>
                <a:cubicBezTo>
                  <a:pt x="24992" y="90551"/>
                  <a:pt x="25196" y="90528"/>
                  <a:pt x="25196" y="90528"/>
                </a:cubicBezTo>
                <a:cubicBezTo>
                  <a:pt x="25378" y="90369"/>
                  <a:pt x="25356" y="90164"/>
                  <a:pt x="25492" y="90096"/>
                </a:cubicBezTo>
                <a:cubicBezTo>
                  <a:pt x="26038" y="90005"/>
                  <a:pt x="26606" y="89641"/>
                  <a:pt x="26652" y="89187"/>
                </a:cubicBezTo>
                <a:cubicBezTo>
                  <a:pt x="27425" y="88800"/>
                  <a:pt x="27811" y="88118"/>
                  <a:pt x="28471" y="88050"/>
                </a:cubicBezTo>
                <a:cubicBezTo>
                  <a:pt x="28607" y="87731"/>
                  <a:pt x="28903" y="87458"/>
                  <a:pt x="29244" y="87208"/>
                </a:cubicBezTo>
                <a:cubicBezTo>
                  <a:pt x="29608" y="86958"/>
                  <a:pt x="29995" y="86731"/>
                  <a:pt x="30290" y="86526"/>
                </a:cubicBezTo>
                <a:cubicBezTo>
                  <a:pt x="30199" y="86094"/>
                  <a:pt x="30972" y="85798"/>
                  <a:pt x="31473" y="85321"/>
                </a:cubicBezTo>
                <a:cubicBezTo>
                  <a:pt x="31836" y="84957"/>
                  <a:pt x="32064" y="84479"/>
                  <a:pt x="32382" y="84161"/>
                </a:cubicBezTo>
                <a:cubicBezTo>
                  <a:pt x="32837" y="83729"/>
                  <a:pt x="33246" y="83274"/>
                  <a:pt x="33610" y="82888"/>
                </a:cubicBezTo>
                <a:cubicBezTo>
                  <a:pt x="33951" y="82478"/>
                  <a:pt x="34497" y="82205"/>
                  <a:pt x="34497" y="81728"/>
                </a:cubicBezTo>
                <a:cubicBezTo>
                  <a:pt x="34884" y="81705"/>
                  <a:pt x="34815" y="81364"/>
                  <a:pt x="34997" y="81114"/>
                </a:cubicBezTo>
                <a:cubicBezTo>
                  <a:pt x="35088" y="80977"/>
                  <a:pt x="35179" y="81046"/>
                  <a:pt x="35247" y="80932"/>
                </a:cubicBezTo>
                <a:cubicBezTo>
                  <a:pt x="35611" y="80523"/>
                  <a:pt x="35884" y="79886"/>
                  <a:pt x="36248" y="79363"/>
                </a:cubicBezTo>
                <a:cubicBezTo>
                  <a:pt x="36453" y="79067"/>
                  <a:pt x="36726" y="78885"/>
                  <a:pt x="36907" y="78612"/>
                </a:cubicBezTo>
                <a:cubicBezTo>
                  <a:pt x="37021" y="78453"/>
                  <a:pt x="36998" y="78226"/>
                  <a:pt x="37089" y="78021"/>
                </a:cubicBezTo>
                <a:cubicBezTo>
                  <a:pt x="37180" y="77839"/>
                  <a:pt x="37430" y="77726"/>
                  <a:pt x="37544" y="77521"/>
                </a:cubicBezTo>
                <a:cubicBezTo>
                  <a:pt x="37726" y="77225"/>
                  <a:pt x="37703" y="76839"/>
                  <a:pt x="37999" y="76634"/>
                </a:cubicBezTo>
                <a:cubicBezTo>
                  <a:pt x="38067" y="76566"/>
                  <a:pt x="37954" y="76520"/>
                  <a:pt x="37908" y="76452"/>
                </a:cubicBezTo>
                <a:cubicBezTo>
                  <a:pt x="38067" y="76293"/>
                  <a:pt x="38249" y="76157"/>
                  <a:pt x="38408" y="75838"/>
                </a:cubicBezTo>
                <a:cubicBezTo>
                  <a:pt x="38749" y="75702"/>
                  <a:pt x="39113" y="75725"/>
                  <a:pt x="39341" y="75156"/>
                </a:cubicBezTo>
                <a:cubicBezTo>
                  <a:pt x="39682" y="75111"/>
                  <a:pt x="39523" y="75725"/>
                  <a:pt x="39977" y="75861"/>
                </a:cubicBezTo>
                <a:cubicBezTo>
                  <a:pt x="40250" y="75884"/>
                  <a:pt x="40250" y="75406"/>
                  <a:pt x="40341" y="75270"/>
                </a:cubicBezTo>
                <a:cubicBezTo>
                  <a:pt x="40341" y="75088"/>
                  <a:pt x="40205" y="75224"/>
                  <a:pt x="40068" y="74997"/>
                </a:cubicBezTo>
                <a:cubicBezTo>
                  <a:pt x="40205" y="74633"/>
                  <a:pt x="40478" y="74974"/>
                  <a:pt x="40637" y="74724"/>
                </a:cubicBezTo>
                <a:cubicBezTo>
                  <a:pt x="40910" y="74451"/>
                  <a:pt x="40569" y="74360"/>
                  <a:pt x="40773" y="74110"/>
                </a:cubicBezTo>
                <a:cubicBezTo>
                  <a:pt x="40910" y="74201"/>
                  <a:pt x="41001" y="74087"/>
                  <a:pt x="41137" y="74201"/>
                </a:cubicBezTo>
                <a:cubicBezTo>
                  <a:pt x="41365" y="73928"/>
                  <a:pt x="41183" y="73792"/>
                  <a:pt x="41387" y="73519"/>
                </a:cubicBezTo>
                <a:cubicBezTo>
                  <a:pt x="41524" y="73564"/>
                  <a:pt x="41478" y="73678"/>
                  <a:pt x="41569" y="73746"/>
                </a:cubicBezTo>
                <a:cubicBezTo>
                  <a:pt x="41706" y="73382"/>
                  <a:pt x="41751" y="73041"/>
                  <a:pt x="42069" y="72973"/>
                </a:cubicBezTo>
                <a:cubicBezTo>
                  <a:pt x="42115" y="72859"/>
                  <a:pt x="42001" y="72882"/>
                  <a:pt x="42001" y="72928"/>
                </a:cubicBezTo>
                <a:cubicBezTo>
                  <a:pt x="42024" y="72609"/>
                  <a:pt x="42320" y="72018"/>
                  <a:pt x="42615" y="71859"/>
                </a:cubicBezTo>
                <a:cubicBezTo>
                  <a:pt x="42615" y="71654"/>
                  <a:pt x="42388" y="71677"/>
                  <a:pt x="42661" y="71540"/>
                </a:cubicBezTo>
                <a:cubicBezTo>
                  <a:pt x="42706" y="71267"/>
                  <a:pt x="42683" y="71040"/>
                  <a:pt x="42570" y="70835"/>
                </a:cubicBezTo>
                <a:cubicBezTo>
                  <a:pt x="42706" y="70744"/>
                  <a:pt x="42888" y="70835"/>
                  <a:pt x="43025" y="70699"/>
                </a:cubicBezTo>
                <a:cubicBezTo>
                  <a:pt x="43002" y="70608"/>
                  <a:pt x="43002" y="70517"/>
                  <a:pt x="43047" y="70381"/>
                </a:cubicBezTo>
                <a:cubicBezTo>
                  <a:pt x="42865" y="70290"/>
                  <a:pt x="42729" y="70449"/>
                  <a:pt x="42501" y="70267"/>
                </a:cubicBezTo>
                <a:cubicBezTo>
                  <a:pt x="42615" y="70017"/>
                  <a:pt x="42615" y="70176"/>
                  <a:pt x="42729" y="70244"/>
                </a:cubicBezTo>
                <a:cubicBezTo>
                  <a:pt x="42911" y="70017"/>
                  <a:pt x="42683" y="69949"/>
                  <a:pt x="42843" y="69744"/>
                </a:cubicBezTo>
                <a:cubicBezTo>
                  <a:pt x="42979" y="69539"/>
                  <a:pt x="43729" y="69539"/>
                  <a:pt x="43252" y="69153"/>
                </a:cubicBezTo>
                <a:cubicBezTo>
                  <a:pt x="43138" y="69130"/>
                  <a:pt x="43047" y="69380"/>
                  <a:pt x="43161" y="69426"/>
                </a:cubicBezTo>
                <a:cubicBezTo>
                  <a:pt x="43002" y="69562"/>
                  <a:pt x="42752" y="69380"/>
                  <a:pt x="42570" y="69403"/>
                </a:cubicBezTo>
                <a:cubicBezTo>
                  <a:pt x="42615" y="69175"/>
                  <a:pt x="42615" y="68948"/>
                  <a:pt x="42774" y="68630"/>
                </a:cubicBezTo>
                <a:cubicBezTo>
                  <a:pt x="42956" y="68743"/>
                  <a:pt x="42570" y="69130"/>
                  <a:pt x="42843" y="69198"/>
                </a:cubicBezTo>
                <a:cubicBezTo>
                  <a:pt x="43184" y="68925"/>
                  <a:pt x="43275" y="68129"/>
                  <a:pt x="43070" y="67879"/>
                </a:cubicBezTo>
                <a:cubicBezTo>
                  <a:pt x="43275" y="67606"/>
                  <a:pt x="43297" y="66970"/>
                  <a:pt x="43707" y="67152"/>
                </a:cubicBezTo>
                <a:cubicBezTo>
                  <a:pt x="43934" y="66833"/>
                  <a:pt x="43593" y="66810"/>
                  <a:pt x="43729" y="66538"/>
                </a:cubicBezTo>
                <a:cubicBezTo>
                  <a:pt x="43866" y="66378"/>
                  <a:pt x="43820" y="66629"/>
                  <a:pt x="43752" y="66742"/>
                </a:cubicBezTo>
                <a:cubicBezTo>
                  <a:pt x="44048" y="66810"/>
                  <a:pt x="44321" y="66265"/>
                  <a:pt x="44548" y="66697"/>
                </a:cubicBezTo>
                <a:cubicBezTo>
                  <a:pt x="44730" y="66606"/>
                  <a:pt x="44844" y="66174"/>
                  <a:pt x="44775" y="66015"/>
                </a:cubicBezTo>
                <a:cubicBezTo>
                  <a:pt x="44616" y="66060"/>
                  <a:pt x="44548" y="66287"/>
                  <a:pt x="44434" y="66447"/>
                </a:cubicBezTo>
                <a:cubicBezTo>
                  <a:pt x="44366" y="66242"/>
                  <a:pt x="43889" y="66424"/>
                  <a:pt x="44002" y="65992"/>
                </a:cubicBezTo>
                <a:cubicBezTo>
                  <a:pt x="44162" y="65537"/>
                  <a:pt x="44093" y="66128"/>
                  <a:pt x="44366" y="66106"/>
                </a:cubicBezTo>
                <a:cubicBezTo>
                  <a:pt x="44457" y="65764"/>
                  <a:pt x="44184" y="65583"/>
                  <a:pt x="44548" y="65514"/>
                </a:cubicBezTo>
                <a:cubicBezTo>
                  <a:pt x="44571" y="65219"/>
                  <a:pt x="44321" y="65560"/>
                  <a:pt x="44184" y="65401"/>
                </a:cubicBezTo>
                <a:cubicBezTo>
                  <a:pt x="44389" y="65264"/>
                  <a:pt x="44457" y="64787"/>
                  <a:pt x="44571" y="64468"/>
                </a:cubicBezTo>
                <a:cubicBezTo>
                  <a:pt x="44753" y="64309"/>
                  <a:pt x="44889" y="64741"/>
                  <a:pt x="45071" y="64400"/>
                </a:cubicBezTo>
                <a:cubicBezTo>
                  <a:pt x="45117" y="64241"/>
                  <a:pt x="45071" y="64127"/>
                  <a:pt x="44957" y="64059"/>
                </a:cubicBezTo>
                <a:cubicBezTo>
                  <a:pt x="44821" y="64036"/>
                  <a:pt x="44844" y="64332"/>
                  <a:pt x="44707" y="64286"/>
                </a:cubicBezTo>
                <a:cubicBezTo>
                  <a:pt x="44389" y="64309"/>
                  <a:pt x="44662" y="63945"/>
                  <a:pt x="44662" y="63763"/>
                </a:cubicBezTo>
                <a:cubicBezTo>
                  <a:pt x="44298" y="63763"/>
                  <a:pt x="44503" y="64127"/>
                  <a:pt x="44389" y="64423"/>
                </a:cubicBezTo>
                <a:cubicBezTo>
                  <a:pt x="43980" y="64127"/>
                  <a:pt x="44457" y="63718"/>
                  <a:pt x="44525" y="63195"/>
                </a:cubicBezTo>
                <a:cubicBezTo>
                  <a:pt x="44639" y="63263"/>
                  <a:pt x="44616" y="63422"/>
                  <a:pt x="44730" y="63468"/>
                </a:cubicBezTo>
                <a:cubicBezTo>
                  <a:pt x="44753" y="62786"/>
                  <a:pt x="45162" y="62922"/>
                  <a:pt x="45412" y="62695"/>
                </a:cubicBezTo>
                <a:cubicBezTo>
                  <a:pt x="45412" y="62626"/>
                  <a:pt x="45344" y="62581"/>
                  <a:pt x="45367" y="62490"/>
                </a:cubicBezTo>
                <a:cubicBezTo>
                  <a:pt x="45048" y="62558"/>
                  <a:pt x="44821" y="62786"/>
                  <a:pt x="44457" y="62763"/>
                </a:cubicBezTo>
                <a:cubicBezTo>
                  <a:pt x="44571" y="62581"/>
                  <a:pt x="44730" y="62422"/>
                  <a:pt x="44980" y="62490"/>
                </a:cubicBezTo>
                <a:cubicBezTo>
                  <a:pt x="45094" y="62194"/>
                  <a:pt x="44957" y="62058"/>
                  <a:pt x="44844" y="61944"/>
                </a:cubicBezTo>
                <a:cubicBezTo>
                  <a:pt x="44912" y="61830"/>
                  <a:pt x="45071" y="61808"/>
                  <a:pt x="45230" y="61830"/>
                </a:cubicBezTo>
                <a:cubicBezTo>
                  <a:pt x="45253" y="61489"/>
                  <a:pt x="45048" y="61671"/>
                  <a:pt x="45276" y="61216"/>
                </a:cubicBezTo>
                <a:cubicBezTo>
                  <a:pt x="45344" y="61080"/>
                  <a:pt x="45412" y="60830"/>
                  <a:pt x="45526" y="60853"/>
                </a:cubicBezTo>
                <a:cubicBezTo>
                  <a:pt x="45526" y="60489"/>
                  <a:pt x="45253" y="60853"/>
                  <a:pt x="45117" y="60557"/>
                </a:cubicBezTo>
                <a:lnTo>
                  <a:pt x="45071" y="60853"/>
                </a:lnTo>
                <a:cubicBezTo>
                  <a:pt x="44912" y="60739"/>
                  <a:pt x="45139" y="60148"/>
                  <a:pt x="45458" y="60330"/>
                </a:cubicBezTo>
                <a:cubicBezTo>
                  <a:pt x="45458" y="59875"/>
                  <a:pt x="45685" y="59761"/>
                  <a:pt x="45731" y="59352"/>
                </a:cubicBezTo>
                <a:cubicBezTo>
                  <a:pt x="45503" y="59556"/>
                  <a:pt x="45344" y="60375"/>
                  <a:pt x="45026" y="60034"/>
                </a:cubicBezTo>
                <a:cubicBezTo>
                  <a:pt x="45071" y="59761"/>
                  <a:pt x="45344" y="59852"/>
                  <a:pt x="45389" y="59602"/>
                </a:cubicBezTo>
                <a:cubicBezTo>
                  <a:pt x="45389" y="59511"/>
                  <a:pt x="45321" y="59488"/>
                  <a:pt x="45344" y="59397"/>
                </a:cubicBezTo>
                <a:cubicBezTo>
                  <a:pt x="45185" y="59352"/>
                  <a:pt x="45117" y="59465"/>
                  <a:pt x="44957" y="59420"/>
                </a:cubicBezTo>
                <a:cubicBezTo>
                  <a:pt x="44889" y="59625"/>
                  <a:pt x="44980" y="59693"/>
                  <a:pt x="44980" y="59829"/>
                </a:cubicBezTo>
                <a:cubicBezTo>
                  <a:pt x="44707" y="59966"/>
                  <a:pt x="44912" y="59193"/>
                  <a:pt x="45117" y="59056"/>
                </a:cubicBezTo>
                <a:cubicBezTo>
                  <a:pt x="45299" y="59056"/>
                  <a:pt x="45299" y="59193"/>
                  <a:pt x="45458" y="59215"/>
                </a:cubicBezTo>
                <a:cubicBezTo>
                  <a:pt x="45389" y="58806"/>
                  <a:pt x="45480" y="58147"/>
                  <a:pt x="45822" y="58033"/>
                </a:cubicBezTo>
                <a:cubicBezTo>
                  <a:pt x="45685" y="57828"/>
                  <a:pt x="45503" y="58078"/>
                  <a:pt x="45344" y="58169"/>
                </a:cubicBezTo>
                <a:cubicBezTo>
                  <a:pt x="45162" y="57601"/>
                  <a:pt x="45981" y="57214"/>
                  <a:pt x="45753" y="56509"/>
                </a:cubicBezTo>
                <a:cubicBezTo>
                  <a:pt x="45731" y="56191"/>
                  <a:pt x="46072" y="56418"/>
                  <a:pt x="45981" y="56032"/>
                </a:cubicBezTo>
                <a:cubicBezTo>
                  <a:pt x="46094" y="55713"/>
                  <a:pt x="45753" y="55804"/>
                  <a:pt x="45731" y="55600"/>
                </a:cubicBezTo>
                <a:cubicBezTo>
                  <a:pt x="45958" y="55145"/>
                  <a:pt x="45822" y="54827"/>
                  <a:pt x="46117" y="54508"/>
                </a:cubicBezTo>
                <a:cubicBezTo>
                  <a:pt x="46049" y="54417"/>
                  <a:pt x="45912" y="54394"/>
                  <a:pt x="45958" y="54213"/>
                </a:cubicBezTo>
                <a:cubicBezTo>
                  <a:pt x="45867" y="54053"/>
                  <a:pt x="45662" y="54053"/>
                  <a:pt x="45594" y="53894"/>
                </a:cubicBezTo>
                <a:cubicBezTo>
                  <a:pt x="45480" y="53985"/>
                  <a:pt x="45412" y="53962"/>
                  <a:pt x="45412" y="53780"/>
                </a:cubicBezTo>
                <a:cubicBezTo>
                  <a:pt x="45685" y="53758"/>
                  <a:pt x="45981" y="54076"/>
                  <a:pt x="46072" y="53712"/>
                </a:cubicBezTo>
                <a:cubicBezTo>
                  <a:pt x="46049" y="53439"/>
                  <a:pt x="45912" y="53849"/>
                  <a:pt x="45708" y="53690"/>
                </a:cubicBezTo>
                <a:cubicBezTo>
                  <a:pt x="45776" y="53303"/>
                  <a:pt x="45526" y="53053"/>
                  <a:pt x="45549" y="52780"/>
                </a:cubicBezTo>
                <a:cubicBezTo>
                  <a:pt x="45571" y="52416"/>
                  <a:pt x="45890" y="52166"/>
                  <a:pt x="45867" y="51688"/>
                </a:cubicBezTo>
                <a:cubicBezTo>
                  <a:pt x="45890" y="51438"/>
                  <a:pt x="45435" y="51734"/>
                  <a:pt x="45571" y="51393"/>
                </a:cubicBezTo>
                <a:cubicBezTo>
                  <a:pt x="45549" y="51074"/>
                  <a:pt x="45685" y="51347"/>
                  <a:pt x="45753" y="51279"/>
                </a:cubicBezTo>
                <a:cubicBezTo>
                  <a:pt x="45844" y="51234"/>
                  <a:pt x="45799" y="50961"/>
                  <a:pt x="46026" y="50983"/>
                </a:cubicBezTo>
                <a:cubicBezTo>
                  <a:pt x="45912" y="50574"/>
                  <a:pt x="45708" y="50870"/>
                  <a:pt x="45480" y="50688"/>
                </a:cubicBezTo>
                <a:cubicBezTo>
                  <a:pt x="45594" y="50392"/>
                  <a:pt x="45594" y="49892"/>
                  <a:pt x="45458" y="49596"/>
                </a:cubicBezTo>
                <a:cubicBezTo>
                  <a:pt x="45640" y="49369"/>
                  <a:pt x="45753" y="49596"/>
                  <a:pt x="45912" y="49687"/>
                </a:cubicBezTo>
                <a:cubicBezTo>
                  <a:pt x="46026" y="49596"/>
                  <a:pt x="46003" y="49437"/>
                  <a:pt x="45981" y="49255"/>
                </a:cubicBezTo>
                <a:cubicBezTo>
                  <a:pt x="45935" y="49073"/>
                  <a:pt x="45844" y="48869"/>
                  <a:pt x="45776" y="48687"/>
                </a:cubicBezTo>
                <a:cubicBezTo>
                  <a:pt x="46117" y="48755"/>
                  <a:pt x="46185" y="48596"/>
                  <a:pt x="46345" y="48960"/>
                </a:cubicBezTo>
                <a:cubicBezTo>
                  <a:pt x="46481" y="48914"/>
                  <a:pt x="46413" y="48687"/>
                  <a:pt x="46413" y="48550"/>
                </a:cubicBezTo>
                <a:cubicBezTo>
                  <a:pt x="46390" y="48323"/>
                  <a:pt x="46026" y="48528"/>
                  <a:pt x="45867" y="48459"/>
                </a:cubicBezTo>
                <a:cubicBezTo>
                  <a:pt x="45844" y="48164"/>
                  <a:pt x="45526" y="48255"/>
                  <a:pt x="45549" y="47891"/>
                </a:cubicBezTo>
                <a:cubicBezTo>
                  <a:pt x="45526" y="47777"/>
                  <a:pt x="45389" y="47823"/>
                  <a:pt x="45276" y="47800"/>
                </a:cubicBezTo>
                <a:cubicBezTo>
                  <a:pt x="45321" y="47482"/>
                  <a:pt x="45299" y="47163"/>
                  <a:pt x="45276" y="46868"/>
                </a:cubicBezTo>
                <a:cubicBezTo>
                  <a:pt x="45230" y="46572"/>
                  <a:pt x="45185" y="46276"/>
                  <a:pt x="45208" y="46003"/>
                </a:cubicBezTo>
                <a:cubicBezTo>
                  <a:pt x="45185" y="45912"/>
                  <a:pt x="45094" y="45935"/>
                  <a:pt x="45003" y="45935"/>
                </a:cubicBezTo>
                <a:cubicBezTo>
                  <a:pt x="45003" y="45503"/>
                  <a:pt x="44866" y="45208"/>
                  <a:pt x="44889" y="44935"/>
                </a:cubicBezTo>
                <a:cubicBezTo>
                  <a:pt x="44912" y="44912"/>
                  <a:pt x="45071" y="44935"/>
                  <a:pt x="45071" y="44912"/>
                </a:cubicBezTo>
                <a:cubicBezTo>
                  <a:pt x="45139" y="44821"/>
                  <a:pt x="44980" y="44525"/>
                  <a:pt x="45026" y="44412"/>
                </a:cubicBezTo>
                <a:cubicBezTo>
                  <a:pt x="44980" y="44321"/>
                  <a:pt x="44821" y="44366"/>
                  <a:pt x="44798" y="44252"/>
                </a:cubicBezTo>
                <a:cubicBezTo>
                  <a:pt x="44503" y="44162"/>
                  <a:pt x="44798" y="44571"/>
                  <a:pt x="44480" y="44503"/>
                </a:cubicBezTo>
                <a:cubicBezTo>
                  <a:pt x="44139" y="44093"/>
                  <a:pt x="44957" y="44184"/>
                  <a:pt x="44525" y="43684"/>
                </a:cubicBezTo>
                <a:cubicBezTo>
                  <a:pt x="44662" y="43638"/>
                  <a:pt x="44707" y="43752"/>
                  <a:pt x="44821" y="43752"/>
                </a:cubicBezTo>
                <a:cubicBezTo>
                  <a:pt x="44889" y="43411"/>
                  <a:pt x="44457" y="43229"/>
                  <a:pt x="44707" y="43047"/>
                </a:cubicBezTo>
                <a:cubicBezTo>
                  <a:pt x="44662" y="42934"/>
                  <a:pt x="44525" y="43002"/>
                  <a:pt x="44412" y="43002"/>
                </a:cubicBezTo>
                <a:cubicBezTo>
                  <a:pt x="44457" y="42683"/>
                  <a:pt x="44412" y="42456"/>
                  <a:pt x="44343" y="42229"/>
                </a:cubicBezTo>
                <a:cubicBezTo>
                  <a:pt x="44275" y="42001"/>
                  <a:pt x="44162" y="41797"/>
                  <a:pt x="44048" y="41546"/>
                </a:cubicBezTo>
                <a:cubicBezTo>
                  <a:pt x="44184" y="41546"/>
                  <a:pt x="44139" y="41842"/>
                  <a:pt x="44298" y="41819"/>
                </a:cubicBezTo>
                <a:cubicBezTo>
                  <a:pt x="44571" y="41637"/>
                  <a:pt x="43707" y="40819"/>
                  <a:pt x="43957" y="41478"/>
                </a:cubicBezTo>
                <a:cubicBezTo>
                  <a:pt x="43729" y="41478"/>
                  <a:pt x="43820" y="41001"/>
                  <a:pt x="43707" y="40819"/>
                </a:cubicBezTo>
                <a:cubicBezTo>
                  <a:pt x="43911" y="40819"/>
                  <a:pt x="43934" y="40705"/>
                  <a:pt x="44048" y="40637"/>
                </a:cubicBezTo>
                <a:cubicBezTo>
                  <a:pt x="44002" y="40546"/>
                  <a:pt x="43957" y="40614"/>
                  <a:pt x="43957" y="40660"/>
                </a:cubicBezTo>
                <a:cubicBezTo>
                  <a:pt x="43593" y="40500"/>
                  <a:pt x="44048" y="39659"/>
                  <a:pt x="43548" y="39636"/>
                </a:cubicBezTo>
                <a:cubicBezTo>
                  <a:pt x="43411" y="39341"/>
                  <a:pt x="43752" y="39363"/>
                  <a:pt x="43570" y="39022"/>
                </a:cubicBezTo>
                <a:cubicBezTo>
                  <a:pt x="43366" y="39022"/>
                  <a:pt x="43434" y="39204"/>
                  <a:pt x="43457" y="39363"/>
                </a:cubicBezTo>
                <a:cubicBezTo>
                  <a:pt x="43252" y="39318"/>
                  <a:pt x="43343" y="38795"/>
                  <a:pt x="43388" y="38658"/>
                </a:cubicBezTo>
                <a:cubicBezTo>
                  <a:pt x="43297" y="38499"/>
                  <a:pt x="43093" y="38863"/>
                  <a:pt x="43047" y="38454"/>
                </a:cubicBezTo>
                <a:cubicBezTo>
                  <a:pt x="42934" y="38249"/>
                  <a:pt x="43115" y="38226"/>
                  <a:pt x="43252" y="38181"/>
                </a:cubicBezTo>
                <a:cubicBezTo>
                  <a:pt x="43252" y="38022"/>
                  <a:pt x="43161" y="37885"/>
                  <a:pt x="43047" y="37749"/>
                </a:cubicBezTo>
                <a:cubicBezTo>
                  <a:pt x="42934" y="37612"/>
                  <a:pt x="42797" y="37476"/>
                  <a:pt x="42706" y="37317"/>
                </a:cubicBezTo>
                <a:cubicBezTo>
                  <a:pt x="42683" y="37249"/>
                  <a:pt x="42752" y="37180"/>
                  <a:pt x="42752" y="37089"/>
                </a:cubicBezTo>
                <a:cubicBezTo>
                  <a:pt x="42706" y="36976"/>
                  <a:pt x="42592" y="36953"/>
                  <a:pt x="42592" y="36930"/>
                </a:cubicBezTo>
                <a:cubicBezTo>
                  <a:pt x="42524" y="36703"/>
                  <a:pt x="42433" y="36271"/>
                  <a:pt x="42274" y="35907"/>
                </a:cubicBezTo>
                <a:cubicBezTo>
                  <a:pt x="42206" y="35725"/>
                  <a:pt x="42115" y="35429"/>
                  <a:pt x="42047" y="35247"/>
                </a:cubicBezTo>
                <a:cubicBezTo>
                  <a:pt x="41956" y="34997"/>
                  <a:pt x="41637" y="34884"/>
                  <a:pt x="41797" y="34588"/>
                </a:cubicBezTo>
                <a:cubicBezTo>
                  <a:pt x="41842" y="34543"/>
                  <a:pt x="41865" y="34315"/>
                  <a:pt x="41751" y="34201"/>
                </a:cubicBezTo>
                <a:cubicBezTo>
                  <a:pt x="41751" y="34179"/>
                  <a:pt x="41546" y="34179"/>
                  <a:pt x="41546" y="34179"/>
                </a:cubicBezTo>
                <a:cubicBezTo>
                  <a:pt x="41546" y="34133"/>
                  <a:pt x="41706" y="33360"/>
                  <a:pt x="41183" y="33474"/>
                </a:cubicBezTo>
                <a:cubicBezTo>
                  <a:pt x="41023" y="33110"/>
                  <a:pt x="40887" y="32928"/>
                  <a:pt x="40637" y="32428"/>
                </a:cubicBezTo>
                <a:cubicBezTo>
                  <a:pt x="40591" y="32314"/>
                  <a:pt x="40409" y="32064"/>
                  <a:pt x="40409" y="32087"/>
                </a:cubicBezTo>
                <a:cubicBezTo>
                  <a:pt x="40364" y="31973"/>
                  <a:pt x="40523" y="31882"/>
                  <a:pt x="40455" y="31746"/>
                </a:cubicBezTo>
                <a:cubicBezTo>
                  <a:pt x="40341" y="31450"/>
                  <a:pt x="40068" y="31632"/>
                  <a:pt x="40273" y="31291"/>
                </a:cubicBezTo>
                <a:cubicBezTo>
                  <a:pt x="40137" y="31245"/>
                  <a:pt x="40023" y="31200"/>
                  <a:pt x="39886" y="31154"/>
                </a:cubicBezTo>
                <a:cubicBezTo>
                  <a:pt x="39545" y="30518"/>
                  <a:pt x="39204" y="29881"/>
                  <a:pt x="38840" y="29312"/>
                </a:cubicBezTo>
                <a:cubicBezTo>
                  <a:pt x="38477" y="28744"/>
                  <a:pt x="38090" y="28198"/>
                  <a:pt x="37681" y="27721"/>
                </a:cubicBezTo>
                <a:cubicBezTo>
                  <a:pt x="37703" y="27607"/>
                  <a:pt x="37749" y="27493"/>
                  <a:pt x="37817" y="27402"/>
                </a:cubicBezTo>
                <a:cubicBezTo>
                  <a:pt x="37385" y="27129"/>
                  <a:pt x="37044" y="26788"/>
                  <a:pt x="36748" y="26424"/>
                </a:cubicBezTo>
                <a:cubicBezTo>
                  <a:pt x="36453" y="26061"/>
                  <a:pt x="36203" y="25674"/>
                  <a:pt x="35861" y="25333"/>
                </a:cubicBezTo>
                <a:cubicBezTo>
                  <a:pt x="35725" y="25105"/>
                  <a:pt x="35520" y="25469"/>
                  <a:pt x="35407" y="25174"/>
                </a:cubicBezTo>
                <a:cubicBezTo>
                  <a:pt x="35680" y="25037"/>
                  <a:pt x="35657" y="24855"/>
                  <a:pt x="35611" y="24673"/>
                </a:cubicBezTo>
                <a:cubicBezTo>
                  <a:pt x="35338" y="24764"/>
                  <a:pt x="35634" y="24992"/>
                  <a:pt x="35361" y="25083"/>
                </a:cubicBezTo>
                <a:cubicBezTo>
                  <a:pt x="35202" y="24901"/>
                  <a:pt x="35066" y="24696"/>
                  <a:pt x="35225" y="24582"/>
                </a:cubicBezTo>
                <a:cubicBezTo>
                  <a:pt x="35111" y="24514"/>
                  <a:pt x="34952" y="24537"/>
                  <a:pt x="34815" y="24628"/>
                </a:cubicBezTo>
                <a:cubicBezTo>
                  <a:pt x="34383" y="24105"/>
                  <a:pt x="34292" y="23900"/>
                  <a:pt x="33838" y="23309"/>
                </a:cubicBezTo>
                <a:cubicBezTo>
                  <a:pt x="34338" y="23264"/>
                  <a:pt x="34383" y="23218"/>
                  <a:pt x="34815" y="22922"/>
                </a:cubicBezTo>
                <a:cubicBezTo>
                  <a:pt x="34724" y="22741"/>
                  <a:pt x="34611" y="22854"/>
                  <a:pt x="34474" y="22945"/>
                </a:cubicBezTo>
                <a:cubicBezTo>
                  <a:pt x="34361" y="22695"/>
                  <a:pt x="34588" y="22513"/>
                  <a:pt x="34679" y="22286"/>
                </a:cubicBezTo>
                <a:cubicBezTo>
                  <a:pt x="34247" y="22036"/>
                  <a:pt x="34270" y="21444"/>
                  <a:pt x="33815" y="21467"/>
                </a:cubicBezTo>
                <a:cubicBezTo>
                  <a:pt x="33633" y="21331"/>
                  <a:pt x="33860" y="21262"/>
                  <a:pt x="33769" y="21126"/>
                </a:cubicBezTo>
                <a:cubicBezTo>
                  <a:pt x="33678" y="21058"/>
                  <a:pt x="33587" y="21194"/>
                  <a:pt x="33496" y="21103"/>
                </a:cubicBezTo>
                <a:cubicBezTo>
                  <a:pt x="33224" y="20876"/>
                  <a:pt x="33360" y="20717"/>
                  <a:pt x="33110" y="20512"/>
                </a:cubicBezTo>
                <a:cubicBezTo>
                  <a:pt x="33224" y="20330"/>
                  <a:pt x="33292" y="20171"/>
                  <a:pt x="33019" y="19944"/>
                </a:cubicBezTo>
                <a:cubicBezTo>
                  <a:pt x="32632" y="19966"/>
                  <a:pt x="33451" y="20626"/>
                  <a:pt x="32928" y="20285"/>
                </a:cubicBezTo>
                <a:cubicBezTo>
                  <a:pt x="32792" y="20194"/>
                  <a:pt x="32701" y="19989"/>
                  <a:pt x="32678" y="19966"/>
                </a:cubicBezTo>
                <a:cubicBezTo>
                  <a:pt x="32473" y="19830"/>
                  <a:pt x="32359" y="19853"/>
                  <a:pt x="32269" y="19807"/>
                </a:cubicBezTo>
                <a:cubicBezTo>
                  <a:pt x="32155" y="19671"/>
                  <a:pt x="32200" y="19580"/>
                  <a:pt x="32087" y="19443"/>
                </a:cubicBezTo>
                <a:cubicBezTo>
                  <a:pt x="31541" y="18897"/>
                  <a:pt x="30790" y="18306"/>
                  <a:pt x="30518" y="17920"/>
                </a:cubicBezTo>
                <a:cubicBezTo>
                  <a:pt x="30427" y="17851"/>
                  <a:pt x="30358" y="17988"/>
                  <a:pt x="30267" y="18056"/>
                </a:cubicBezTo>
                <a:cubicBezTo>
                  <a:pt x="30040" y="17601"/>
                  <a:pt x="29358" y="17101"/>
                  <a:pt x="28812" y="17010"/>
                </a:cubicBezTo>
                <a:cubicBezTo>
                  <a:pt x="28653" y="16919"/>
                  <a:pt x="28653" y="16737"/>
                  <a:pt x="28516" y="16623"/>
                </a:cubicBezTo>
                <a:cubicBezTo>
                  <a:pt x="28380" y="16510"/>
                  <a:pt x="28221" y="16601"/>
                  <a:pt x="28175" y="16578"/>
                </a:cubicBezTo>
                <a:cubicBezTo>
                  <a:pt x="28084" y="16487"/>
                  <a:pt x="28198" y="16351"/>
                  <a:pt x="28153" y="16305"/>
                </a:cubicBezTo>
                <a:cubicBezTo>
                  <a:pt x="28130" y="16260"/>
                  <a:pt x="27766" y="16078"/>
                  <a:pt x="27743" y="16055"/>
                </a:cubicBezTo>
                <a:cubicBezTo>
                  <a:pt x="27584" y="15941"/>
                  <a:pt x="27425" y="15941"/>
                  <a:pt x="27243" y="15737"/>
                </a:cubicBezTo>
                <a:cubicBezTo>
                  <a:pt x="27175" y="15850"/>
                  <a:pt x="27379" y="15941"/>
                  <a:pt x="27470" y="16055"/>
                </a:cubicBezTo>
                <a:cubicBezTo>
                  <a:pt x="27539" y="16351"/>
                  <a:pt x="26970" y="15668"/>
                  <a:pt x="26765" y="15555"/>
                </a:cubicBezTo>
                <a:cubicBezTo>
                  <a:pt x="27084" y="15532"/>
                  <a:pt x="26720" y="15168"/>
                  <a:pt x="27129" y="15259"/>
                </a:cubicBezTo>
                <a:cubicBezTo>
                  <a:pt x="27220" y="15032"/>
                  <a:pt x="26834" y="15350"/>
                  <a:pt x="26697" y="15032"/>
                </a:cubicBezTo>
                <a:cubicBezTo>
                  <a:pt x="26447" y="15123"/>
                  <a:pt x="26674" y="15464"/>
                  <a:pt x="26470" y="15327"/>
                </a:cubicBezTo>
                <a:cubicBezTo>
                  <a:pt x="26151" y="15100"/>
                  <a:pt x="26584" y="15236"/>
                  <a:pt x="26493" y="14986"/>
                </a:cubicBezTo>
                <a:cubicBezTo>
                  <a:pt x="26379" y="14850"/>
                  <a:pt x="26242" y="15077"/>
                  <a:pt x="26151" y="15077"/>
                </a:cubicBezTo>
                <a:cubicBezTo>
                  <a:pt x="26061" y="15077"/>
                  <a:pt x="25833" y="14668"/>
                  <a:pt x="25742" y="14986"/>
                </a:cubicBezTo>
                <a:cubicBezTo>
                  <a:pt x="25310" y="14691"/>
                  <a:pt x="25083" y="14349"/>
                  <a:pt x="24742" y="14077"/>
                </a:cubicBezTo>
                <a:cubicBezTo>
                  <a:pt x="24969" y="13872"/>
                  <a:pt x="24787" y="13667"/>
                  <a:pt x="25083" y="13645"/>
                </a:cubicBezTo>
                <a:cubicBezTo>
                  <a:pt x="24855" y="13303"/>
                  <a:pt x="24082" y="12735"/>
                  <a:pt x="23673" y="12621"/>
                </a:cubicBezTo>
                <a:cubicBezTo>
                  <a:pt x="23582" y="12599"/>
                  <a:pt x="23536" y="12644"/>
                  <a:pt x="23491" y="12712"/>
                </a:cubicBezTo>
                <a:cubicBezTo>
                  <a:pt x="22740" y="12394"/>
                  <a:pt x="22195" y="11598"/>
                  <a:pt x="21649" y="11643"/>
                </a:cubicBezTo>
                <a:cubicBezTo>
                  <a:pt x="21353" y="11371"/>
                  <a:pt x="20876" y="10893"/>
                  <a:pt x="20648" y="11257"/>
                </a:cubicBezTo>
                <a:cubicBezTo>
                  <a:pt x="20466" y="11052"/>
                  <a:pt x="20194" y="11075"/>
                  <a:pt x="19943" y="10961"/>
                </a:cubicBezTo>
                <a:cubicBezTo>
                  <a:pt x="19784" y="10870"/>
                  <a:pt x="19648" y="10643"/>
                  <a:pt x="19489" y="10597"/>
                </a:cubicBezTo>
                <a:cubicBezTo>
                  <a:pt x="19398" y="10552"/>
                  <a:pt x="19216" y="10643"/>
                  <a:pt x="19148" y="10643"/>
                </a:cubicBezTo>
                <a:cubicBezTo>
                  <a:pt x="18761" y="10552"/>
                  <a:pt x="18374" y="10302"/>
                  <a:pt x="18011" y="10165"/>
                </a:cubicBezTo>
                <a:cubicBezTo>
                  <a:pt x="17851" y="10097"/>
                  <a:pt x="17669" y="9983"/>
                  <a:pt x="17442" y="9892"/>
                </a:cubicBezTo>
                <a:cubicBezTo>
                  <a:pt x="17192" y="9779"/>
                  <a:pt x="16942" y="9688"/>
                  <a:pt x="16692" y="9642"/>
                </a:cubicBezTo>
                <a:cubicBezTo>
                  <a:pt x="16373" y="9574"/>
                  <a:pt x="16100" y="9642"/>
                  <a:pt x="15805" y="9551"/>
                </a:cubicBezTo>
                <a:cubicBezTo>
                  <a:pt x="15486" y="9415"/>
                  <a:pt x="15191" y="9233"/>
                  <a:pt x="14827" y="9256"/>
                </a:cubicBezTo>
                <a:cubicBezTo>
                  <a:pt x="14986" y="9006"/>
                  <a:pt x="14850" y="8915"/>
                  <a:pt x="14941" y="8710"/>
                </a:cubicBezTo>
                <a:cubicBezTo>
                  <a:pt x="15236" y="8892"/>
                  <a:pt x="15259" y="8460"/>
                  <a:pt x="15509" y="8528"/>
                </a:cubicBezTo>
                <a:cubicBezTo>
                  <a:pt x="15532" y="8278"/>
                  <a:pt x="15191" y="8551"/>
                  <a:pt x="14986" y="8323"/>
                </a:cubicBezTo>
                <a:cubicBezTo>
                  <a:pt x="15305" y="8142"/>
                  <a:pt x="15577" y="7687"/>
                  <a:pt x="15259" y="7346"/>
                </a:cubicBezTo>
                <a:cubicBezTo>
                  <a:pt x="15214" y="7323"/>
                  <a:pt x="14986" y="7437"/>
                  <a:pt x="14918" y="7414"/>
                </a:cubicBezTo>
                <a:cubicBezTo>
                  <a:pt x="14713" y="7391"/>
                  <a:pt x="14304" y="7141"/>
                  <a:pt x="13917" y="7050"/>
                </a:cubicBezTo>
                <a:cubicBezTo>
                  <a:pt x="13554" y="6982"/>
                  <a:pt x="13326" y="7164"/>
                  <a:pt x="13053" y="6868"/>
                </a:cubicBezTo>
                <a:cubicBezTo>
                  <a:pt x="12894" y="7005"/>
                  <a:pt x="12576" y="6959"/>
                  <a:pt x="12235" y="6891"/>
                </a:cubicBezTo>
                <a:cubicBezTo>
                  <a:pt x="12075" y="6845"/>
                  <a:pt x="11871" y="6800"/>
                  <a:pt x="11689" y="6754"/>
                </a:cubicBezTo>
                <a:cubicBezTo>
                  <a:pt x="11507" y="6732"/>
                  <a:pt x="11348" y="6709"/>
                  <a:pt x="11189" y="6709"/>
                </a:cubicBezTo>
                <a:cubicBezTo>
                  <a:pt x="10984" y="6686"/>
                  <a:pt x="10848" y="6845"/>
                  <a:pt x="10643" y="6845"/>
                </a:cubicBezTo>
                <a:cubicBezTo>
                  <a:pt x="10074" y="6891"/>
                  <a:pt x="9574" y="6504"/>
                  <a:pt x="9074" y="6391"/>
                </a:cubicBezTo>
                <a:cubicBezTo>
                  <a:pt x="9210" y="6049"/>
                  <a:pt x="8915" y="5958"/>
                  <a:pt x="8937" y="5708"/>
                </a:cubicBezTo>
                <a:cubicBezTo>
                  <a:pt x="8437" y="5481"/>
                  <a:pt x="8483" y="4867"/>
                  <a:pt x="8028" y="4594"/>
                </a:cubicBezTo>
                <a:cubicBezTo>
                  <a:pt x="8301" y="4321"/>
                  <a:pt x="8096" y="4253"/>
                  <a:pt x="7823" y="4094"/>
                </a:cubicBezTo>
                <a:cubicBezTo>
                  <a:pt x="8255" y="3730"/>
                  <a:pt x="7664" y="3412"/>
                  <a:pt x="7687" y="3048"/>
                </a:cubicBezTo>
                <a:cubicBezTo>
                  <a:pt x="7846" y="3093"/>
                  <a:pt x="7869" y="3002"/>
                  <a:pt x="8005" y="3002"/>
                </a:cubicBezTo>
                <a:cubicBezTo>
                  <a:pt x="8005" y="2889"/>
                  <a:pt x="7755" y="2889"/>
                  <a:pt x="7618" y="2843"/>
                </a:cubicBezTo>
                <a:cubicBezTo>
                  <a:pt x="7891" y="2661"/>
                  <a:pt x="7709" y="2570"/>
                  <a:pt x="8005" y="2457"/>
                </a:cubicBezTo>
                <a:cubicBezTo>
                  <a:pt x="8050" y="2297"/>
                  <a:pt x="7937" y="2275"/>
                  <a:pt x="7823" y="2229"/>
                </a:cubicBezTo>
                <a:cubicBezTo>
                  <a:pt x="7960" y="2206"/>
                  <a:pt x="7937" y="2002"/>
                  <a:pt x="8096" y="1911"/>
                </a:cubicBezTo>
                <a:cubicBezTo>
                  <a:pt x="8119" y="1888"/>
                  <a:pt x="8278" y="1979"/>
                  <a:pt x="8301" y="1956"/>
                </a:cubicBezTo>
                <a:cubicBezTo>
                  <a:pt x="8437" y="1820"/>
                  <a:pt x="8323" y="1524"/>
                  <a:pt x="8483" y="1524"/>
                </a:cubicBezTo>
                <a:cubicBezTo>
                  <a:pt x="8551" y="1524"/>
                  <a:pt x="8574" y="1661"/>
                  <a:pt x="8664" y="1638"/>
                </a:cubicBezTo>
                <a:cubicBezTo>
                  <a:pt x="8892" y="1615"/>
                  <a:pt x="9006" y="1524"/>
                  <a:pt x="9187" y="1274"/>
                </a:cubicBezTo>
                <a:cubicBezTo>
                  <a:pt x="9529" y="1410"/>
                  <a:pt x="9620" y="1229"/>
                  <a:pt x="9961" y="1320"/>
                </a:cubicBezTo>
                <a:cubicBezTo>
                  <a:pt x="10074" y="1342"/>
                  <a:pt x="10074" y="1183"/>
                  <a:pt x="10120" y="1069"/>
                </a:cubicBezTo>
                <a:cubicBezTo>
                  <a:pt x="10552" y="1501"/>
                  <a:pt x="11575" y="1706"/>
                  <a:pt x="11848" y="2229"/>
                </a:cubicBezTo>
                <a:lnTo>
                  <a:pt x="12667" y="2457"/>
                </a:lnTo>
                <a:cubicBezTo>
                  <a:pt x="12871" y="1934"/>
                  <a:pt x="12553" y="1638"/>
                  <a:pt x="12576" y="1183"/>
                </a:cubicBezTo>
                <a:cubicBezTo>
                  <a:pt x="13303" y="1297"/>
                  <a:pt x="12644" y="637"/>
                  <a:pt x="13008" y="455"/>
                </a:cubicBezTo>
                <a:cubicBezTo>
                  <a:pt x="13144" y="478"/>
                  <a:pt x="13303" y="524"/>
                  <a:pt x="13440" y="569"/>
                </a:cubicBezTo>
                <a:cubicBezTo>
                  <a:pt x="13508" y="364"/>
                  <a:pt x="13326" y="251"/>
                  <a:pt x="13485" y="1"/>
                </a:cubicBezTo>
                <a:cubicBezTo>
                  <a:pt x="14054" y="251"/>
                  <a:pt x="14168" y="273"/>
                  <a:pt x="14645" y="455"/>
                </a:cubicBezTo>
                <a:cubicBezTo>
                  <a:pt x="14668" y="660"/>
                  <a:pt x="14759" y="819"/>
                  <a:pt x="14963" y="956"/>
                </a:cubicBezTo>
                <a:cubicBezTo>
                  <a:pt x="15350" y="1047"/>
                  <a:pt x="15032" y="706"/>
                  <a:pt x="15282" y="751"/>
                </a:cubicBezTo>
                <a:lnTo>
                  <a:pt x="15714" y="887"/>
                </a:lnTo>
                <a:lnTo>
                  <a:pt x="15577" y="1229"/>
                </a:lnTo>
                <a:cubicBezTo>
                  <a:pt x="16032" y="1274"/>
                  <a:pt x="16214" y="1752"/>
                  <a:pt x="16464" y="1456"/>
                </a:cubicBezTo>
                <a:cubicBezTo>
                  <a:pt x="16510" y="1320"/>
                  <a:pt x="15782" y="1388"/>
                  <a:pt x="16032" y="1001"/>
                </a:cubicBezTo>
                <a:cubicBezTo>
                  <a:pt x="17124" y="1410"/>
                  <a:pt x="18238" y="1774"/>
                  <a:pt x="19284" y="2275"/>
                </a:cubicBezTo>
                <a:cubicBezTo>
                  <a:pt x="19443" y="2297"/>
                  <a:pt x="19511" y="2206"/>
                  <a:pt x="19671" y="2252"/>
                </a:cubicBezTo>
                <a:cubicBezTo>
                  <a:pt x="19762" y="2047"/>
                  <a:pt x="19602" y="1911"/>
                  <a:pt x="19784" y="1706"/>
                </a:cubicBezTo>
                <a:cubicBezTo>
                  <a:pt x="20330" y="1843"/>
                  <a:pt x="20376" y="1592"/>
                  <a:pt x="20921" y="2002"/>
                </a:cubicBezTo>
                <a:cubicBezTo>
                  <a:pt x="21149" y="1797"/>
                  <a:pt x="20762" y="1752"/>
                  <a:pt x="20580" y="1638"/>
                </a:cubicBezTo>
                <a:cubicBezTo>
                  <a:pt x="20285" y="1433"/>
                  <a:pt x="20808" y="1615"/>
                  <a:pt x="20944" y="1706"/>
                </a:cubicBezTo>
                <a:cubicBezTo>
                  <a:pt x="21626" y="2115"/>
                  <a:pt x="22968" y="2457"/>
                  <a:pt x="22968" y="3025"/>
                </a:cubicBezTo>
                <a:cubicBezTo>
                  <a:pt x="23241" y="2980"/>
                  <a:pt x="23491" y="2843"/>
                  <a:pt x="23923" y="3207"/>
                </a:cubicBezTo>
                <a:cubicBezTo>
                  <a:pt x="23832" y="3321"/>
                  <a:pt x="23605" y="3070"/>
                  <a:pt x="23536" y="3207"/>
                </a:cubicBezTo>
                <a:cubicBezTo>
                  <a:pt x="23514" y="3275"/>
                  <a:pt x="23582" y="3343"/>
                  <a:pt x="23536" y="3412"/>
                </a:cubicBezTo>
                <a:cubicBezTo>
                  <a:pt x="23809" y="3503"/>
                  <a:pt x="24059" y="3571"/>
                  <a:pt x="24219" y="3389"/>
                </a:cubicBezTo>
                <a:cubicBezTo>
                  <a:pt x="24969" y="3707"/>
                  <a:pt x="25356" y="4298"/>
                  <a:pt x="26015" y="4412"/>
                </a:cubicBezTo>
                <a:cubicBezTo>
                  <a:pt x="25378" y="4344"/>
                  <a:pt x="26311" y="4867"/>
                  <a:pt x="26493" y="4731"/>
                </a:cubicBezTo>
                <a:cubicBezTo>
                  <a:pt x="27107" y="5117"/>
                  <a:pt x="27789" y="5617"/>
                  <a:pt x="28335" y="5936"/>
                </a:cubicBezTo>
                <a:cubicBezTo>
                  <a:pt x="29039" y="6368"/>
                  <a:pt x="29813" y="6959"/>
                  <a:pt x="30495" y="7528"/>
                </a:cubicBezTo>
                <a:cubicBezTo>
                  <a:pt x="31177" y="8119"/>
                  <a:pt x="31836" y="8642"/>
                  <a:pt x="32450" y="8869"/>
                </a:cubicBezTo>
                <a:cubicBezTo>
                  <a:pt x="32564" y="9051"/>
                  <a:pt x="32359" y="9006"/>
                  <a:pt x="32291" y="9074"/>
                </a:cubicBezTo>
                <a:cubicBezTo>
                  <a:pt x="32405" y="9142"/>
                  <a:pt x="32428" y="9210"/>
                  <a:pt x="32405" y="9278"/>
                </a:cubicBezTo>
                <a:cubicBezTo>
                  <a:pt x="32655" y="9506"/>
                  <a:pt x="32723" y="9347"/>
                  <a:pt x="32951" y="9529"/>
                </a:cubicBezTo>
                <a:cubicBezTo>
                  <a:pt x="33110" y="9665"/>
                  <a:pt x="33178" y="9983"/>
                  <a:pt x="33337" y="10120"/>
                </a:cubicBezTo>
                <a:cubicBezTo>
                  <a:pt x="33519" y="10279"/>
                  <a:pt x="33701" y="10165"/>
                  <a:pt x="33883" y="10370"/>
                </a:cubicBezTo>
                <a:cubicBezTo>
                  <a:pt x="34088" y="10529"/>
                  <a:pt x="34110" y="10666"/>
                  <a:pt x="33951" y="10802"/>
                </a:cubicBezTo>
                <a:cubicBezTo>
                  <a:pt x="34201" y="10870"/>
                  <a:pt x="34429" y="10688"/>
                  <a:pt x="34724" y="11143"/>
                </a:cubicBezTo>
                <a:cubicBezTo>
                  <a:pt x="34633" y="11189"/>
                  <a:pt x="34520" y="11029"/>
                  <a:pt x="34429" y="11120"/>
                </a:cubicBezTo>
                <a:cubicBezTo>
                  <a:pt x="34429" y="11325"/>
                  <a:pt x="34770" y="11439"/>
                  <a:pt x="34929" y="11734"/>
                </a:cubicBezTo>
                <a:cubicBezTo>
                  <a:pt x="34952" y="11780"/>
                  <a:pt x="34952" y="12007"/>
                  <a:pt x="34975" y="12030"/>
                </a:cubicBezTo>
                <a:cubicBezTo>
                  <a:pt x="35247" y="12348"/>
                  <a:pt x="35589" y="12621"/>
                  <a:pt x="35884" y="12871"/>
                </a:cubicBezTo>
                <a:cubicBezTo>
                  <a:pt x="36203" y="13122"/>
                  <a:pt x="36475" y="13372"/>
                  <a:pt x="36635" y="13576"/>
                </a:cubicBezTo>
                <a:cubicBezTo>
                  <a:pt x="36748" y="13599"/>
                  <a:pt x="36862" y="13599"/>
                  <a:pt x="36976" y="13554"/>
                </a:cubicBezTo>
                <a:cubicBezTo>
                  <a:pt x="37044" y="14099"/>
                  <a:pt x="37772" y="14509"/>
                  <a:pt x="38204" y="14895"/>
                </a:cubicBezTo>
                <a:lnTo>
                  <a:pt x="37999" y="15077"/>
                </a:lnTo>
                <a:cubicBezTo>
                  <a:pt x="38226" y="15236"/>
                  <a:pt x="38454" y="15509"/>
                  <a:pt x="38658" y="15418"/>
                </a:cubicBezTo>
                <a:cubicBezTo>
                  <a:pt x="38818" y="15737"/>
                  <a:pt x="38386" y="15486"/>
                  <a:pt x="38295" y="15577"/>
                </a:cubicBezTo>
                <a:cubicBezTo>
                  <a:pt x="38545" y="15873"/>
                  <a:pt x="38772" y="15873"/>
                  <a:pt x="39022" y="16010"/>
                </a:cubicBezTo>
                <a:cubicBezTo>
                  <a:pt x="39272" y="16442"/>
                  <a:pt x="39750" y="16919"/>
                  <a:pt x="40182" y="17124"/>
                </a:cubicBezTo>
                <a:cubicBezTo>
                  <a:pt x="40250" y="17283"/>
                  <a:pt x="40250" y="17442"/>
                  <a:pt x="40296" y="17601"/>
                </a:cubicBezTo>
                <a:cubicBezTo>
                  <a:pt x="40955" y="18102"/>
                  <a:pt x="41615" y="18716"/>
                  <a:pt x="42183" y="19420"/>
                </a:cubicBezTo>
                <a:cubicBezTo>
                  <a:pt x="42752" y="20125"/>
                  <a:pt x="43297" y="20899"/>
                  <a:pt x="43684" y="21763"/>
                </a:cubicBezTo>
                <a:cubicBezTo>
                  <a:pt x="43911" y="21945"/>
                  <a:pt x="44116" y="22127"/>
                  <a:pt x="44343" y="22286"/>
                </a:cubicBezTo>
                <a:cubicBezTo>
                  <a:pt x="44525" y="22718"/>
                  <a:pt x="44639" y="23082"/>
                  <a:pt x="44912" y="23559"/>
                </a:cubicBezTo>
                <a:lnTo>
                  <a:pt x="44594" y="23741"/>
                </a:lnTo>
                <a:cubicBezTo>
                  <a:pt x="44912" y="24014"/>
                  <a:pt x="45617" y="24446"/>
                  <a:pt x="45480" y="24946"/>
                </a:cubicBezTo>
                <a:cubicBezTo>
                  <a:pt x="45185" y="24946"/>
                  <a:pt x="45185" y="24423"/>
                  <a:pt x="45071" y="24241"/>
                </a:cubicBezTo>
                <a:cubicBezTo>
                  <a:pt x="44866" y="24037"/>
                  <a:pt x="44594" y="24219"/>
                  <a:pt x="44434" y="23832"/>
                </a:cubicBezTo>
                <a:cubicBezTo>
                  <a:pt x="44366" y="23968"/>
                  <a:pt x="44389" y="24128"/>
                  <a:pt x="44480" y="24310"/>
                </a:cubicBezTo>
                <a:cubicBezTo>
                  <a:pt x="44184" y="24082"/>
                  <a:pt x="43911" y="24446"/>
                  <a:pt x="43684" y="24378"/>
                </a:cubicBezTo>
                <a:cubicBezTo>
                  <a:pt x="43161" y="24219"/>
                  <a:pt x="43070" y="23605"/>
                  <a:pt x="42570" y="23241"/>
                </a:cubicBezTo>
                <a:cubicBezTo>
                  <a:pt x="42479" y="23036"/>
                  <a:pt x="42342" y="22809"/>
                  <a:pt x="42570" y="22718"/>
                </a:cubicBezTo>
                <a:cubicBezTo>
                  <a:pt x="42433" y="22604"/>
                  <a:pt x="42297" y="22559"/>
                  <a:pt x="42183" y="22445"/>
                </a:cubicBezTo>
                <a:cubicBezTo>
                  <a:pt x="42047" y="22559"/>
                  <a:pt x="42092" y="22718"/>
                  <a:pt x="42251" y="22922"/>
                </a:cubicBezTo>
                <a:cubicBezTo>
                  <a:pt x="41933" y="22809"/>
                  <a:pt x="41660" y="22058"/>
                  <a:pt x="41546" y="21785"/>
                </a:cubicBezTo>
                <a:cubicBezTo>
                  <a:pt x="41842" y="21740"/>
                  <a:pt x="41774" y="21694"/>
                  <a:pt x="41865" y="21444"/>
                </a:cubicBezTo>
                <a:cubicBezTo>
                  <a:pt x="41683" y="21240"/>
                  <a:pt x="41365" y="21331"/>
                  <a:pt x="41410" y="20944"/>
                </a:cubicBezTo>
                <a:cubicBezTo>
                  <a:pt x="41319" y="21035"/>
                  <a:pt x="41251" y="21035"/>
                  <a:pt x="41183" y="20967"/>
                </a:cubicBezTo>
                <a:cubicBezTo>
                  <a:pt x="40978" y="21149"/>
                  <a:pt x="41819" y="21626"/>
                  <a:pt x="41410" y="21763"/>
                </a:cubicBezTo>
                <a:cubicBezTo>
                  <a:pt x="41137" y="21353"/>
                  <a:pt x="40819" y="20967"/>
                  <a:pt x="40728" y="20626"/>
                </a:cubicBezTo>
                <a:cubicBezTo>
                  <a:pt x="40432" y="20307"/>
                  <a:pt x="40455" y="20785"/>
                  <a:pt x="40228" y="20694"/>
                </a:cubicBezTo>
                <a:cubicBezTo>
                  <a:pt x="40409" y="20990"/>
                  <a:pt x="40751" y="21081"/>
                  <a:pt x="40728" y="21422"/>
                </a:cubicBezTo>
                <a:cubicBezTo>
                  <a:pt x="40569" y="21490"/>
                  <a:pt x="40432" y="21535"/>
                  <a:pt x="40296" y="21444"/>
                </a:cubicBezTo>
                <a:cubicBezTo>
                  <a:pt x="40228" y="21558"/>
                  <a:pt x="40205" y="21717"/>
                  <a:pt x="40250" y="21876"/>
                </a:cubicBezTo>
                <a:cubicBezTo>
                  <a:pt x="40614" y="22104"/>
                  <a:pt x="40364" y="21558"/>
                  <a:pt x="40569" y="21513"/>
                </a:cubicBezTo>
                <a:cubicBezTo>
                  <a:pt x="40660" y="21740"/>
                  <a:pt x="40796" y="21626"/>
                  <a:pt x="40932" y="21535"/>
                </a:cubicBezTo>
                <a:cubicBezTo>
                  <a:pt x="41160" y="21785"/>
                  <a:pt x="41069" y="21922"/>
                  <a:pt x="41228" y="22127"/>
                </a:cubicBezTo>
                <a:cubicBezTo>
                  <a:pt x="41092" y="22172"/>
                  <a:pt x="41001" y="21945"/>
                  <a:pt x="40887" y="21831"/>
                </a:cubicBezTo>
                <a:cubicBezTo>
                  <a:pt x="40660" y="22195"/>
                  <a:pt x="41274" y="22263"/>
                  <a:pt x="41478" y="22354"/>
                </a:cubicBezTo>
                <a:cubicBezTo>
                  <a:pt x="41706" y="22695"/>
                  <a:pt x="41569" y="22945"/>
                  <a:pt x="41569" y="23218"/>
                </a:cubicBezTo>
                <a:cubicBezTo>
                  <a:pt x="41751" y="23355"/>
                  <a:pt x="41978" y="22991"/>
                  <a:pt x="42115" y="23377"/>
                </a:cubicBezTo>
                <a:cubicBezTo>
                  <a:pt x="42138" y="23582"/>
                  <a:pt x="42001" y="23741"/>
                  <a:pt x="41910" y="23900"/>
                </a:cubicBezTo>
                <a:cubicBezTo>
                  <a:pt x="42047" y="23968"/>
                  <a:pt x="42251" y="23855"/>
                  <a:pt x="42388" y="23991"/>
                </a:cubicBezTo>
                <a:cubicBezTo>
                  <a:pt x="42706" y="24401"/>
                  <a:pt x="42979" y="24946"/>
                  <a:pt x="43275" y="25515"/>
                </a:cubicBezTo>
                <a:cubicBezTo>
                  <a:pt x="43570" y="26061"/>
                  <a:pt x="43911" y="26652"/>
                  <a:pt x="44184" y="27243"/>
                </a:cubicBezTo>
                <a:cubicBezTo>
                  <a:pt x="44275" y="27493"/>
                  <a:pt x="44480" y="27243"/>
                  <a:pt x="44594" y="27425"/>
                </a:cubicBezTo>
                <a:cubicBezTo>
                  <a:pt x="44662" y="27289"/>
                  <a:pt x="44639" y="27129"/>
                  <a:pt x="44548" y="26947"/>
                </a:cubicBezTo>
                <a:cubicBezTo>
                  <a:pt x="44957" y="27084"/>
                  <a:pt x="45003" y="26561"/>
                  <a:pt x="45185" y="26379"/>
                </a:cubicBezTo>
                <a:lnTo>
                  <a:pt x="45299" y="26561"/>
                </a:lnTo>
                <a:lnTo>
                  <a:pt x="45389" y="26765"/>
                </a:lnTo>
                <a:cubicBezTo>
                  <a:pt x="45071" y="26743"/>
                  <a:pt x="44866" y="26925"/>
                  <a:pt x="45048" y="27311"/>
                </a:cubicBezTo>
                <a:cubicBezTo>
                  <a:pt x="45344" y="27266"/>
                  <a:pt x="44980" y="26925"/>
                  <a:pt x="45367" y="26902"/>
                </a:cubicBezTo>
                <a:cubicBezTo>
                  <a:pt x="45321" y="27425"/>
                  <a:pt x="45594" y="27630"/>
                  <a:pt x="45935" y="27880"/>
                </a:cubicBezTo>
                <a:cubicBezTo>
                  <a:pt x="46026" y="27630"/>
                  <a:pt x="45731" y="27493"/>
                  <a:pt x="45640" y="27266"/>
                </a:cubicBezTo>
                <a:cubicBezTo>
                  <a:pt x="45480" y="26879"/>
                  <a:pt x="45594" y="26561"/>
                  <a:pt x="45526" y="26197"/>
                </a:cubicBezTo>
                <a:cubicBezTo>
                  <a:pt x="45685" y="26288"/>
                  <a:pt x="46140" y="26356"/>
                  <a:pt x="46003" y="25947"/>
                </a:cubicBezTo>
                <a:cubicBezTo>
                  <a:pt x="46299" y="26242"/>
                  <a:pt x="46572" y="26493"/>
                  <a:pt x="46868" y="26675"/>
                </a:cubicBezTo>
                <a:cubicBezTo>
                  <a:pt x="47072" y="26925"/>
                  <a:pt x="46822" y="26970"/>
                  <a:pt x="46913" y="27175"/>
                </a:cubicBezTo>
                <a:cubicBezTo>
                  <a:pt x="46981" y="27493"/>
                  <a:pt x="47231" y="27652"/>
                  <a:pt x="47391" y="27948"/>
                </a:cubicBezTo>
                <a:cubicBezTo>
                  <a:pt x="47482" y="28130"/>
                  <a:pt x="47391" y="28175"/>
                  <a:pt x="47459" y="28312"/>
                </a:cubicBezTo>
                <a:cubicBezTo>
                  <a:pt x="47618" y="28653"/>
                  <a:pt x="47845" y="28880"/>
                  <a:pt x="47936" y="29221"/>
                </a:cubicBezTo>
                <a:cubicBezTo>
                  <a:pt x="48050" y="29562"/>
                  <a:pt x="48255" y="30040"/>
                  <a:pt x="48459" y="30540"/>
                </a:cubicBezTo>
                <a:cubicBezTo>
                  <a:pt x="48664" y="31041"/>
                  <a:pt x="48869" y="31541"/>
                  <a:pt x="49005" y="31882"/>
                </a:cubicBezTo>
                <a:cubicBezTo>
                  <a:pt x="49073" y="32087"/>
                  <a:pt x="48960" y="32496"/>
                  <a:pt x="49323" y="32496"/>
                </a:cubicBezTo>
                <a:cubicBezTo>
                  <a:pt x="49505" y="32769"/>
                  <a:pt x="49233" y="32769"/>
                  <a:pt x="49323" y="32996"/>
                </a:cubicBezTo>
                <a:cubicBezTo>
                  <a:pt x="49346" y="33178"/>
                  <a:pt x="49460" y="33178"/>
                  <a:pt x="49551" y="33155"/>
                </a:cubicBezTo>
                <a:cubicBezTo>
                  <a:pt x="49756" y="33474"/>
                  <a:pt x="49323" y="33383"/>
                  <a:pt x="49437" y="33656"/>
                </a:cubicBezTo>
                <a:cubicBezTo>
                  <a:pt x="49505" y="34088"/>
                  <a:pt x="49846" y="34201"/>
                  <a:pt x="49710" y="34543"/>
                </a:cubicBezTo>
                <a:cubicBezTo>
                  <a:pt x="49778" y="34656"/>
                  <a:pt x="49892" y="34588"/>
                  <a:pt x="50006" y="34565"/>
                </a:cubicBezTo>
                <a:cubicBezTo>
                  <a:pt x="49937" y="34952"/>
                  <a:pt x="50074" y="35452"/>
                  <a:pt x="50256" y="36043"/>
                </a:cubicBezTo>
                <a:cubicBezTo>
                  <a:pt x="50347" y="36134"/>
                  <a:pt x="50460" y="36157"/>
                  <a:pt x="50597" y="36180"/>
                </a:cubicBezTo>
                <a:cubicBezTo>
                  <a:pt x="50665" y="36498"/>
                  <a:pt x="50779" y="36907"/>
                  <a:pt x="50893" y="37408"/>
                </a:cubicBezTo>
                <a:cubicBezTo>
                  <a:pt x="50961" y="37658"/>
                  <a:pt x="51029" y="37908"/>
                  <a:pt x="51097" y="38181"/>
                </a:cubicBezTo>
                <a:cubicBezTo>
                  <a:pt x="51143" y="38477"/>
                  <a:pt x="51211" y="38749"/>
                  <a:pt x="51279" y="39045"/>
                </a:cubicBezTo>
                <a:cubicBezTo>
                  <a:pt x="51416" y="39636"/>
                  <a:pt x="51552" y="40250"/>
                  <a:pt x="51688" y="40841"/>
                </a:cubicBezTo>
                <a:cubicBezTo>
                  <a:pt x="51802" y="41455"/>
                  <a:pt x="51916" y="42047"/>
                  <a:pt x="52052" y="42547"/>
                </a:cubicBezTo>
                <a:cubicBezTo>
                  <a:pt x="52120" y="42865"/>
                  <a:pt x="52280" y="43093"/>
                  <a:pt x="52371" y="43434"/>
                </a:cubicBezTo>
                <a:cubicBezTo>
                  <a:pt x="52530" y="44184"/>
                  <a:pt x="52462" y="44912"/>
                  <a:pt x="52712" y="45480"/>
                </a:cubicBezTo>
                <a:cubicBezTo>
                  <a:pt x="52712" y="44889"/>
                  <a:pt x="52916" y="45048"/>
                  <a:pt x="53007" y="45685"/>
                </a:cubicBezTo>
                <a:cubicBezTo>
                  <a:pt x="52985" y="45321"/>
                  <a:pt x="53144" y="48050"/>
                  <a:pt x="53235" y="49028"/>
                </a:cubicBezTo>
                <a:cubicBezTo>
                  <a:pt x="53257" y="49233"/>
                  <a:pt x="53144" y="49233"/>
                  <a:pt x="53144" y="49392"/>
                </a:cubicBezTo>
                <a:cubicBezTo>
                  <a:pt x="53167" y="49596"/>
                  <a:pt x="53257" y="49892"/>
                  <a:pt x="53257" y="50188"/>
                </a:cubicBezTo>
                <a:cubicBezTo>
                  <a:pt x="53235" y="50438"/>
                  <a:pt x="53167" y="50642"/>
                  <a:pt x="53167" y="50779"/>
                </a:cubicBezTo>
                <a:cubicBezTo>
                  <a:pt x="53189" y="51029"/>
                  <a:pt x="53462" y="51234"/>
                  <a:pt x="53371" y="51802"/>
                </a:cubicBezTo>
                <a:cubicBezTo>
                  <a:pt x="53348" y="51939"/>
                  <a:pt x="53167" y="52189"/>
                  <a:pt x="53167" y="52143"/>
                </a:cubicBezTo>
                <a:cubicBezTo>
                  <a:pt x="53167" y="52325"/>
                  <a:pt x="53394" y="52530"/>
                  <a:pt x="53417" y="52734"/>
                </a:cubicBezTo>
                <a:cubicBezTo>
                  <a:pt x="53439" y="52803"/>
                  <a:pt x="53326" y="52939"/>
                  <a:pt x="53326" y="53076"/>
                </a:cubicBezTo>
                <a:cubicBezTo>
                  <a:pt x="53326" y="53371"/>
                  <a:pt x="53485" y="53690"/>
                  <a:pt x="53485" y="54008"/>
                </a:cubicBezTo>
                <a:cubicBezTo>
                  <a:pt x="53485" y="54326"/>
                  <a:pt x="53303" y="55554"/>
                  <a:pt x="53348" y="55986"/>
                </a:cubicBezTo>
                <a:cubicBezTo>
                  <a:pt x="53348" y="56123"/>
                  <a:pt x="53576" y="56123"/>
                  <a:pt x="53485" y="56350"/>
                </a:cubicBezTo>
                <a:cubicBezTo>
                  <a:pt x="53348" y="56373"/>
                  <a:pt x="53348" y="56236"/>
                  <a:pt x="53235" y="56214"/>
                </a:cubicBezTo>
                <a:cubicBezTo>
                  <a:pt x="53189" y="56418"/>
                  <a:pt x="53326" y="56464"/>
                  <a:pt x="53280" y="56691"/>
                </a:cubicBezTo>
                <a:cubicBezTo>
                  <a:pt x="53394" y="56714"/>
                  <a:pt x="53439" y="56668"/>
                  <a:pt x="53462" y="56578"/>
                </a:cubicBezTo>
                <a:cubicBezTo>
                  <a:pt x="53712" y="56668"/>
                  <a:pt x="53439" y="56941"/>
                  <a:pt x="53280" y="56805"/>
                </a:cubicBezTo>
                <a:cubicBezTo>
                  <a:pt x="53371" y="57078"/>
                  <a:pt x="53348" y="57214"/>
                  <a:pt x="53280" y="57510"/>
                </a:cubicBezTo>
                <a:cubicBezTo>
                  <a:pt x="53257" y="57578"/>
                  <a:pt x="53394" y="58147"/>
                  <a:pt x="53371" y="58328"/>
                </a:cubicBezTo>
                <a:cubicBezTo>
                  <a:pt x="53326" y="58556"/>
                  <a:pt x="53212" y="58761"/>
                  <a:pt x="53189" y="59011"/>
                </a:cubicBezTo>
                <a:cubicBezTo>
                  <a:pt x="53144" y="59716"/>
                  <a:pt x="53053" y="60602"/>
                  <a:pt x="52916" y="61216"/>
                </a:cubicBezTo>
                <a:cubicBezTo>
                  <a:pt x="52848" y="61512"/>
                  <a:pt x="52985" y="61876"/>
                  <a:pt x="52939" y="62172"/>
                </a:cubicBezTo>
                <a:cubicBezTo>
                  <a:pt x="52894" y="62353"/>
                  <a:pt x="52825" y="62353"/>
                  <a:pt x="52780" y="62490"/>
                </a:cubicBezTo>
                <a:cubicBezTo>
                  <a:pt x="52666" y="62831"/>
                  <a:pt x="52734" y="63172"/>
                  <a:pt x="52666" y="63422"/>
                </a:cubicBezTo>
                <a:cubicBezTo>
                  <a:pt x="52598" y="63650"/>
                  <a:pt x="52416" y="63809"/>
                  <a:pt x="52348" y="63945"/>
                </a:cubicBezTo>
                <a:cubicBezTo>
                  <a:pt x="52280" y="64150"/>
                  <a:pt x="52143" y="64468"/>
                  <a:pt x="52120" y="64605"/>
                </a:cubicBezTo>
                <a:cubicBezTo>
                  <a:pt x="52098" y="64718"/>
                  <a:pt x="52211" y="64946"/>
                  <a:pt x="52211" y="64991"/>
                </a:cubicBezTo>
                <a:cubicBezTo>
                  <a:pt x="52166" y="65173"/>
                  <a:pt x="52075" y="65173"/>
                  <a:pt x="52030" y="65310"/>
                </a:cubicBezTo>
                <a:cubicBezTo>
                  <a:pt x="51961" y="65514"/>
                  <a:pt x="52052" y="65583"/>
                  <a:pt x="51984" y="65787"/>
                </a:cubicBezTo>
                <a:cubicBezTo>
                  <a:pt x="51916" y="66015"/>
                  <a:pt x="51757" y="66196"/>
                  <a:pt x="51711" y="66424"/>
                </a:cubicBezTo>
                <a:cubicBezTo>
                  <a:pt x="51666" y="66765"/>
                  <a:pt x="51734" y="67720"/>
                  <a:pt x="51279" y="68243"/>
                </a:cubicBezTo>
                <a:cubicBezTo>
                  <a:pt x="51416" y="68402"/>
                  <a:pt x="51234" y="69244"/>
                  <a:pt x="51006" y="69880"/>
                </a:cubicBezTo>
                <a:cubicBezTo>
                  <a:pt x="50961" y="70040"/>
                  <a:pt x="50779" y="70221"/>
                  <a:pt x="50733" y="70403"/>
                </a:cubicBezTo>
                <a:cubicBezTo>
                  <a:pt x="50347" y="71586"/>
                  <a:pt x="50119" y="72905"/>
                  <a:pt x="49551" y="73837"/>
                </a:cubicBezTo>
                <a:cubicBezTo>
                  <a:pt x="49437" y="74042"/>
                  <a:pt x="49119" y="74110"/>
                  <a:pt x="49187" y="74428"/>
                </a:cubicBezTo>
                <a:cubicBezTo>
                  <a:pt x="49278" y="74474"/>
                  <a:pt x="49346" y="74269"/>
                  <a:pt x="49414" y="74155"/>
                </a:cubicBezTo>
                <a:cubicBezTo>
                  <a:pt x="49460" y="74451"/>
                  <a:pt x="49028" y="75452"/>
                  <a:pt x="48710" y="75247"/>
                </a:cubicBezTo>
                <a:cubicBezTo>
                  <a:pt x="48869" y="75406"/>
                  <a:pt x="48664" y="75543"/>
                  <a:pt x="48573" y="75952"/>
                </a:cubicBezTo>
                <a:cubicBezTo>
                  <a:pt x="48505" y="76157"/>
                  <a:pt x="48641" y="76543"/>
                  <a:pt x="48255" y="76975"/>
                </a:cubicBezTo>
                <a:cubicBezTo>
                  <a:pt x="48050" y="76952"/>
                  <a:pt x="48186" y="76748"/>
                  <a:pt x="48255" y="76589"/>
                </a:cubicBezTo>
                <a:cubicBezTo>
                  <a:pt x="48141" y="76611"/>
                  <a:pt x="47823" y="76680"/>
                  <a:pt x="48073" y="76361"/>
                </a:cubicBezTo>
                <a:cubicBezTo>
                  <a:pt x="47777" y="76293"/>
                  <a:pt x="48027" y="76611"/>
                  <a:pt x="47845" y="76771"/>
                </a:cubicBezTo>
                <a:cubicBezTo>
                  <a:pt x="47823" y="76657"/>
                  <a:pt x="47732" y="76566"/>
                  <a:pt x="47573" y="76498"/>
                </a:cubicBezTo>
                <a:cubicBezTo>
                  <a:pt x="47368" y="76748"/>
                  <a:pt x="47550" y="76816"/>
                  <a:pt x="47391" y="77043"/>
                </a:cubicBezTo>
                <a:cubicBezTo>
                  <a:pt x="47118" y="76771"/>
                  <a:pt x="46822" y="77157"/>
                  <a:pt x="46890" y="77430"/>
                </a:cubicBezTo>
                <a:cubicBezTo>
                  <a:pt x="47231" y="77453"/>
                  <a:pt x="47482" y="77043"/>
                  <a:pt x="47845" y="77157"/>
                </a:cubicBezTo>
                <a:cubicBezTo>
                  <a:pt x="47891" y="77385"/>
                  <a:pt x="47754" y="77680"/>
                  <a:pt x="47891" y="77862"/>
                </a:cubicBezTo>
                <a:cubicBezTo>
                  <a:pt x="47732" y="77953"/>
                  <a:pt x="47504" y="77839"/>
                  <a:pt x="47322" y="77953"/>
                </a:cubicBezTo>
                <a:cubicBezTo>
                  <a:pt x="47186" y="78249"/>
                  <a:pt x="47573" y="78408"/>
                  <a:pt x="47709" y="78021"/>
                </a:cubicBezTo>
                <a:cubicBezTo>
                  <a:pt x="47800" y="78544"/>
                  <a:pt x="47163" y="78590"/>
                  <a:pt x="46913" y="78522"/>
                </a:cubicBezTo>
                <a:cubicBezTo>
                  <a:pt x="46981" y="78794"/>
                  <a:pt x="46731" y="79204"/>
                  <a:pt x="47186" y="79340"/>
                </a:cubicBezTo>
                <a:cubicBezTo>
                  <a:pt x="47095" y="79477"/>
                  <a:pt x="47004" y="79636"/>
                  <a:pt x="47072" y="79704"/>
                </a:cubicBezTo>
                <a:cubicBezTo>
                  <a:pt x="46799" y="79818"/>
                  <a:pt x="46595" y="80318"/>
                  <a:pt x="46276" y="80182"/>
                </a:cubicBezTo>
                <a:cubicBezTo>
                  <a:pt x="46413" y="79909"/>
                  <a:pt x="46549" y="79659"/>
                  <a:pt x="46754" y="79909"/>
                </a:cubicBezTo>
                <a:lnTo>
                  <a:pt x="47049" y="79408"/>
                </a:lnTo>
                <a:cubicBezTo>
                  <a:pt x="46777" y="79136"/>
                  <a:pt x="46663" y="79840"/>
                  <a:pt x="46413" y="79568"/>
                </a:cubicBezTo>
                <a:cubicBezTo>
                  <a:pt x="46504" y="79204"/>
                  <a:pt x="46526" y="79295"/>
                  <a:pt x="46777" y="79113"/>
                </a:cubicBezTo>
                <a:cubicBezTo>
                  <a:pt x="46504" y="78999"/>
                  <a:pt x="46299" y="79431"/>
                  <a:pt x="46026" y="79340"/>
                </a:cubicBezTo>
                <a:cubicBezTo>
                  <a:pt x="45844" y="79636"/>
                  <a:pt x="46049" y="79954"/>
                  <a:pt x="45685" y="80091"/>
                </a:cubicBezTo>
                <a:cubicBezTo>
                  <a:pt x="45344" y="79863"/>
                  <a:pt x="45526" y="79022"/>
                  <a:pt x="45253" y="79022"/>
                </a:cubicBezTo>
                <a:cubicBezTo>
                  <a:pt x="45230" y="78703"/>
                  <a:pt x="45640" y="78522"/>
                  <a:pt x="45685" y="78089"/>
                </a:cubicBezTo>
                <a:cubicBezTo>
                  <a:pt x="45753" y="78340"/>
                  <a:pt x="45799" y="78135"/>
                  <a:pt x="46003" y="78271"/>
                </a:cubicBezTo>
                <a:cubicBezTo>
                  <a:pt x="46299" y="77817"/>
                  <a:pt x="45571" y="77771"/>
                  <a:pt x="45912" y="77294"/>
                </a:cubicBezTo>
                <a:cubicBezTo>
                  <a:pt x="46049" y="77043"/>
                  <a:pt x="46049" y="77203"/>
                  <a:pt x="46140" y="77294"/>
                </a:cubicBezTo>
                <a:cubicBezTo>
                  <a:pt x="46299" y="77089"/>
                  <a:pt x="46049" y="77066"/>
                  <a:pt x="46117" y="76907"/>
                </a:cubicBezTo>
                <a:cubicBezTo>
                  <a:pt x="46276" y="76384"/>
                  <a:pt x="46549" y="76611"/>
                  <a:pt x="46708" y="76179"/>
                </a:cubicBezTo>
                <a:cubicBezTo>
                  <a:pt x="46754" y="75770"/>
                  <a:pt x="46413" y="76293"/>
                  <a:pt x="46254" y="76066"/>
                </a:cubicBezTo>
                <a:cubicBezTo>
                  <a:pt x="46436" y="76088"/>
                  <a:pt x="46504" y="75588"/>
                  <a:pt x="46686" y="75656"/>
                </a:cubicBezTo>
                <a:cubicBezTo>
                  <a:pt x="46777" y="75406"/>
                  <a:pt x="46413" y="75656"/>
                  <a:pt x="46322" y="75725"/>
                </a:cubicBezTo>
                <a:cubicBezTo>
                  <a:pt x="46322" y="75406"/>
                  <a:pt x="46754" y="75042"/>
                  <a:pt x="46663" y="74633"/>
                </a:cubicBezTo>
                <a:cubicBezTo>
                  <a:pt x="46276" y="74678"/>
                  <a:pt x="46640" y="75065"/>
                  <a:pt x="46458" y="75270"/>
                </a:cubicBezTo>
                <a:cubicBezTo>
                  <a:pt x="46231" y="75224"/>
                  <a:pt x="46003" y="75611"/>
                  <a:pt x="45935" y="75270"/>
                </a:cubicBezTo>
                <a:cubicBezTo>
                  <a:pt x="45617" y="75679"/>
                  <a:pt x="45958" y="75770"/>
                  <a:pt x="45685" y="76157"/>
                </a:cubicBezTo>
                <a:cubicBezTo>
                  <a:pt x="45480" y="76475"/>
                  <a:pt x="45458" y="76134"/>
                  <a:pt x="45344" y="76611"/>
                </a:cubicBezTo>
                <a:cubicBezTo>
                  <a:pt x="45299" y="76816"/>
                  <a:pt x="45344" y="76975"/>
                  <a:pt x="45253" y="77180"/>
                </a:cubicBezTo>
                <a:cubicBezTo>
                  <a:pt x="45026" y="77316"/>
                  <a:pt x="44821" y="77498"/>
                  <a:pt x="44616" y="77726"/>
                </a:cubicBezTo>
                <a:cubicBezTo>
                  <a:pt x="44525" y="78112"/>
                  <a:pt x="44798" y="77475"/>
                  <a:pt x="44912" y="77771"/>
                </a:cubicBezTo>
                <a:cubicBezTo>
                  <a:pt x="44957" y="78294"/>
                  <a:pt x="44093" y="78908"/>
                  <a:pt x="44275" y="79226"/>
                </a:cubicBezTo>
                <a:cubicBezTo>
                  <a:pt x="44071" y="79317"/>
                  <a:pt x="43889" y="79408"/>
                  <a:pt x="43707" y="79795"/>
                </a:cubicBezTo>
                <a:cubicBezTo>
                  <a:pt x="43388" y="79363"/>
                  <a:pt x="44207" y="79363"/>
                  <a:pt x="44116" y="78976"/>
                </a:cubicBezTo>
                <a:cubicBezTo>
                  <a:pt x="43593" y="79113"/>
                  <a:pt x="43115" y="79431"/>
                  <a:pt x="42638" y="79613"/>
                </a:cubicBezTo>
                <a:cubicBezTo>
                  <a:pt x="42683" y="80113"/>
                  <a:pt x="43184" y="79636"/>
                  <a:pt x="43388" y="79454"/>
                </a:cubicBezTo>
                <a:cubicBezTo>
                  <a:pt x="43638" y="79659"/>
                  <a:pt x="42956" y="80182"/>
                  <a:pt x="43502" y="80318"/>
                </a:cubicBezTo>
                <a:cubicBezTo>
                  <a:pt x="43388" y="80477"/>
                  <a:pt x="43275" y="80523"/>
                  <a:pt x="43161" y="80500"/>
                </a:cubicBezTo>
                <a:cubicBezTo>
                  <a:pt x="43252" y="80796"/>
                  <a:pt x="42888" y="81205"/>
                  <a:pt x="42615" y="81614"/>
                </a:cubicBezTo>
                <a:cubicBezTo>
                  <a:pt x="42479" y="81478"/>
                  <a:pt x="42888" y="81205"/>
                  <a:pt x="42638" y="81091"/>
                </a:cubicBezTo>
                <a:cubicBezTo>
                  <a:pt x="42433" y="81228"/>
                  <a:pt x="42206" y="81409"/>
                  <a:pt x="41978" y="81569"/>
                </a:cubicBezTo>
                <a:cubicBezTo>
                  <a:pt x="41842" y="81819"/>
                  <a:pt x="42115" y="81933"/>
                  <a:pt x="42320" y="82092"/>
                </a:cubicBezTo>
                <a:cubicBezTo>
                  <a:pt x="42115" y="82274"/>
                  <a:pt x="41933" y="82797"/>
                  <a:pt x="41706" y="82751"/>
                </a:cubicBezTo>
                <a:cubicBezTo>
                  <a:pt x="41342" y="82524"/>
                  <a:pt x="42092" y="82433"/>
                  <a:pt x="41956" y="82114"/>
                </a:cubicBezTo>
                <a:cubicBezTo>
                  <a:pt x="41433" y="82114"/>
                  <a:pt x="41660" y="82683"/>
                  <a:pt x="41296" y="82865"/>
                </a:cubicBezTo>
                <a:cubicBezTo>
                  <a:pt x="41410" y="82979"/>
                  <a:pt x="41524" y="82865"/>
                  <a:pt x="41660" y="82979"/>
                </a:cubicBezTo>
                <a:lnTo>
                  <a:pt x="41046" y="83797"/>
                </a:lnTo>
                <a:cubicBezTo>
                  <a:pt x="40682" y="83956"/>
                  <a:pt x="41569" y="83183"/>
                  <a:pt x="41228" y="83092"/>
                </a:cubicBezTo>
                <a:cubicBezTo>
                  <a:pt x="40910" y="83183"/>
                  <a:pt x="40864" y="83820"/>
                  <a:pt x="40569" y="84138"/>
                </a:cubicBezTo>
                <a:cubicBezTo>
                  <a:pt x="41183" y="83843"/>
                  <a:pt x="40296" y="84707"/>
                  <a:pt x="40068" y="85025"/>
                </a:cubicBezTo>
                <a:cubicBezTo>
                  <a:pt x="39750" y="85184"/>
                  <a:pt x="40387" y="84548"/>
                  <a:pt x="40500" y="84366"/>
                </a:cubicBezTo>
                <a:cubicBezTo>
                  <a:pt x="40091" y="84252"/>
                  <a:pt x="39886" y="84980"/>
                  <a:pt x="39795" y="85230"/>
                </a:cubicBezTo>
                <a:cubicBezTo>
                  <a:pt x="39432" y="85321"/>
                  <a:pt x="38772" y="85821"/>
                  <a:pt x="38795" y="86276"/>
                </a:cubicBezTo>
                <a:cubicBezTo>
                  <a:pt x="39045" y="86299"/>
                  <a:pt x="39318" y="85707"/>
                  <a:pt x="39591" y="85503"/>
                </a:cubicBezTo>
                <a:cubicBezTo>
                  <a:pt x="39750" y="85616"/>
                  <a:pt x="39363" y="85821"/>
                  <a:pt x="39295" y="85980"/>
                </a:cubicBezTo>
                <a:cubicBezTo>
                  <a:pt x="39022" y="86276"/>
                  <a:pt x="38681" y="86617"/>
                  <a:pt x="38772" y="86867"/>
                </a:cubicBezTo>
                <a:cubicBezTo>
                  <a:pt x="38158" y="87163"/>
                  <a:pt x="37954" y="87595"/>
                  <a:pt x="37340" y="88141"/>
                </a:cubicBezTo>
                <a:cubicBezTo>
                  <a:pt x="37271" y="88231"/>
                  <a:pt x="37408" y="88322"/>
                  <a:pt x="37317" y="88436"/>
                </a:cubicBezTo>
                <a:cubicBezTo>
                  <a:pt x="37135" y="88664"/>
                  <a:pt x="36976" y="88595"/>
                  <a:pt x="36817" y="88413"/>
                </a:cubicBezTo>
                <a:cubicBezTo>
                  <a:pt x="36498" y="89141"/>
                  <a:pt x="35816" y="89141"/>
                  <a:pt x="35475" y="89732"/>
                </a:cubicBezTo>
                <a:cubicBezTo>
                  <a:pt x="35179" y="89755"/>
                  <a:pt x="35384" y="89573"/>
                  <a:pt x="35293" y="89391"/>
                </a:cubicBezTo>
                <a:cubicBezTo>
                  <a:pt x="35179" y="89528"/>
                  <a:pt x="35111" y="89459"/>
                  <a:pt x="34997" y="89550"/>
                </a:cubicBezTo>
                <a:cubicBezTo>
                  <a:pt x="34906" y="89664"/>
                  <a:pt x="35066" y="89846"/>
                  <a:pt x="35179" y="89755"/>
                </a:cubicBezTo>
                <a:cubicBezTo>
                  <a:pt x="35202" y="90233"/>
                  <a:pt x="34702" y="90414"/>
                  <a:pt x="34452" y="90778"/>
                </a:cubicBezTo>
                <a:cubicBezTo>
                  <a:pt x="34543" y="90892"/>
                  <a:pt x="34611" y="90983"/>
                  <a:pt x="34724" y="90915"/>
                </a:cubicBezTo>
                <a:cubicBezTo>
                  <a:pt x="34656" y="91210"/>
                  <a:pt x="34224" y="91256"/>
                  <a:pt x="34019" y="91642"/>
                </a:cubicBezTo>
                <a:cubicBezTo>
                  <a:pt x="34088" y="91347"/>
                  <a:pt x="33724" y="91233"/>
                  <a:pt x="33496" y="91370"/>
                </a:cubicBezTo>
                <a:cubicBezTo>
                  <a:pt x="33383" y="91119"/>
                  <a:pt x="33747" y="91279"/>
                  <a:pt x="33838" y="91097"/>
                </a:cubicBezTo>
                <a:cubicBezTo>
                  <a:pt x="33724" y="90915"/>
                  <a:pt x="33587" y="90915"/>
                  <a:pt x="33406" y="91097"/>
                </a:cubicBezTo>
                <a:cubicBezTo>
                  <a:pt x="33087" y="91461"/>
                  <a:pt x="33769" y="91415"/>
                  <a:pt x="33656" y="91733"/>
                </a:cubicBezTo>
                <a:cubicBezTo>
                  <a:pt x="33155" y="91915"/>
                  <a:pt x="33133" y="91961"/>
                  <a:pt x="32587" y="92370"/>
                </a:cubicBezTo>
                <a:lnTo>
                  <a:pt x="32428" y="92165"/>
                </a:lnTo>
                <a:cubicBezTo>
                  <a:pt x="31996" y="92507"/>
                  <a:pt x="32064" y="92848"/>
                  <a:pt x="31541" y="93189"/>
                </a:cubicBezTo>
                <a:cubicBezTo>
                  <a:pt x="31518" y="92916"/>
                  <a:pt x="31268" y="93143"/>
                  <a:pt x="31200" y="93121"/>
                </a:cubicBezTo>
                <a:cubicBezTo>
                  <a:pt x="31086" y="93075"/>
                  <a:pt x="31018" y="92757"/>
                  <a:pt x="30813" y="92961"/>
                </a:cubicBezTo>
                <a:cubicBezTo>
                  <a:pt x="30654" y="93371"/>
                  <a:pt x="31291" y="92939"/>
                  <a:pt x="31359" y="93348"/>
                </a:cubicBezTo>
                <a:cubicBezTo>
                  <a:pt x="31063" y="93666"/>
                  <a:pt x="30904" y="93257"/>
                  <a:pt x="30586" y="93575"/>
                </a:cubicBezTo>
                <a:cubicBezTo>
                  <a:pt x="30472" y="93689"/>
                  <a:pt x="30677" y="93712"/>
                  <a:pt x="30790" y="93666"/>
                </a:cubicBezTo>
                <a:cubicBezTo>
                  <a:pt x="30722" y="94007"/>
                  <a:pt x="30336" y="93871"/>
                  <a:pt x="30085" y="94053"/>
                </a:cubicBezTo>
                <a:cubicBezTo>
                  <a:pt x="29881" y="94189"/>
                  <a:pt x="29699" y="94530"/>
                  <a:pt x="29472" y="94712"/>
                </a:cubicBezTo>
                <a:cubicBezTo>
                  <a:pt x="29244" y="94894"/>
                  <a:pt x="28948" y="94894"/>
                  <a:pt x="28835" y="95144"/>
                </a:cubicBezTo>
                <a:cubicBezTo>
                  <a:pt x="28721" y="95031"/>
                  <a:pt x="28835" y="94962"/>
                  <a:pt x="28767" y="94849"/>
                </a:cubicBezTo>
                <a:cubicBezTo>
                  <a:pt x="28471" y="95008"/>
                  <a:pt x="28562" y="95349"/>
                  <a:pt x="28266" y="95304"/>
                </a:cubicBezTo>
                <a:cubicBezTo>
                  <a:pt x="28130" y="95144"/>
                  <a:pt x="28471" y="95031"/>
                  <a:pt x="28403" y="94894"/>
                </a:cubicBezTo>
                <a:cubicBezTo>
                  <a:pt x="27993" y="95031"/>
                  <a:pt x="28244" y="95258"/>
                  <a:pt x="27948" y="95417"/>
                </a:cubicBezTo>
                <a:cubicBezTo>
                  <a:pt x="28130" y="95576"/>
                  <a:pt x="28448" y="95349"/>
                  <a:pt x="28607" y="95622"/>
                </a:cubicBezTo>
                <a:cubicBezTo>
                  <a:pt x="28516" y="95622"/>
                  <a:pt x="28312" y="95895"/>
                  <a:pt x="28221" y="95872"/>
                </a:cubicBezTo>
                <a:cubicBezTo>
                  <a:pt x="28175" y="95872"/>
                  <a:pt x="28312" y="95667"/>
                  <a:pt x="28221" y="95645"/>
                </a:cubicBezTo>
                <a:cubicBezTo>
                  <a:pt x="27902" y="95622"/>
                  <a:pt x="27584" y="95622"/>
                  <a:pt x="27038" y="95849"/>
                </a:cubicBezTo>
                <a:cubicBezTo>
                  <a:pt x="26834" y="96077"/>
                  <a:pt x="27448" y="95849"/>
                  <a:pt x="27243" y="96168"/>
                </a:cubicBezTo>
                <a:cubicBezTo>
                  <a:pt x="26947" y="96281"/>
                  <a:pt x="26674" y="96350"/>
                  <a:pt x="26379" y="96463"/>
                </a:cubicBezTo>
                <a:lnTo>
                  <a:pt x="26242" y="96236"/>
                </a:lnTo>
                <a:cubicBezTo>
                  <a:pt x="25970" y="96259"/>
                  <a:pt x="26038" y="96395"/>
                  <a:pt x="25856" y="96463"/>
                </a:cubicBezTo>
                <a:cubicBezTo>
                  <a:pt x="25492" y="96577"/>
                  <a:pt x="25356" y="96372"/>
                  <a:pt x="25333" y="96850"/>
                </a:cubicBezTo>
                <a:cubicBezTo>
                  <a:pt x="25560" y="96827"/>
                  <a:pt x="26106" y="96782"/>
                  <a:pt x="25606" y="97123"/>
                </a:cubicBezTo>
                <a:cubicBezTo>
                  <a:pt x="25879" y="97214"/>
                  <a:pt x="26356" y="96736"/>
                  <a:pt x="26697" y="96600"/>
                </a:cubicBezTo>
                <a:cubicBezTo>
                  <a:pt x="26902" y="96850"/>
                  <a:pt x="26356" y="97009"/>
                  <a:pt x="26129" y="97146"/>
                </a:cubicBezTo>
                <a:cubicBezTo>
                  <a:pt x="25810" y="97327"/>
                  <a:pt x="25447" y="97509"/>
                  <a:pt x="25242" y="97623"/>
                </a:cubicBezTo>
                <a:lnTo>
                  <a:pt x="25037" y="97236"/>
                </a:lnTo>
                <a:cubicBezTo>
                  <a:pt x="24628" y="97441"/>
                  <a:pt x="24582" y="97691"/>
                  <a:pt x="24855" y="97850"/>
                </a:cubicBezTo>
                <a:cubicBezTo>
                  <a:pt x="24651" y="97964"/>
                  <a:pt x="24446" y="98055"/>
                  <a:pt x="24241" y="98169"/>
                </a:cubicBezTo>
                <a:cubicBezTo>
                  <a:pt x="24241" y="98032"/>
                  <a:pt x="24355" y="97941"/>
                  <a:pt x="24332" y="97805"/>
                </a:cubicBezTo>
                <a:cubicBezTo>
                  <a:pt x="23900" y="98078"/>
                  <a:pt x="23627" y="97987"/>
                  <a:pt x="23195" y="98283"/>
                </a:cubicBezTo>
                <a:cubicBezTo>
                  <a:pt x="23173" y="98192"/>
                  <a:pt x="23241" y="98146"/>
                  <a:pt x="23218" y="98055"/>
                </a:cubicBezTo>
                <a:cubicBezTo>
                  <a:pt x="22399" y="98351"/>
                  <a:pt x="22013" y="98624"/>
                  <a:pt x="21262" y="98851"/>
                </a:cubicBezTo>
                <a:cubicBezTo>
                  <a:pt x="21308" y="99192"/>
                  <a:pt x="21058" y="99442"/>
                  <a:pt x="20489" y="99579"/>
                </a:cubicBezTo>
                <a:cubicBezTo>
                  <a:pt x="20648" y="99897"/>
                  <a:pt x="21035" y="99260"/>
                  <a:pt x="21376" y="99420"/>
                </a:cubicBezTo>
                <a:cubicBezTo>
                  <a:pt x="21285" y="99692"/>
                  <a:pt x="20603" y="99761"/>
                  <a:pt x="20285" y="99965"/>
                </a:cubicBezTo>
                <a:cubicBezTo>
                  <a:pt x="20194" y="99829"/>
                  <a:pt x="20307" y="99761"/>
                  <a:pt x="20421" y="99715"/>
                </a:cubicBezTo>
                <a:cubicBezTo>
                  <a:pt x="20012" y="99761"/>
                  <a:pt x="20307" y="99374"/>
                  <a:pt x="20034" y="99374"/>
                </a:cubicBezTo>
                <a:cubicBezTo>
                  <a:pt x="19534" y="99488"/>
                  <a:pt x="20262" y="99533"/>
                  <a:pt x="19943" y="99692"/>
                </a:cubicBezTo>
                <a:cubicBezTo>
                  <a:pt x="19511" y="99988"/>
                  <a:pt x="19557" y="99420"/>
                  <a:pt x="19125" y="99738"/>
                </a:cubicBezTo>
                <a:cubicBezTo>
                  <a:pt x="18920" y="99806"/>
                  <a:pt x="19398" y="99988"/>
                  <a:pt x="19170" y="100193"/>
                </a:cubicBezTo>
                <a:cubicBezTo>
                  <a:pt x="19011" y="100124"/>
                  <a:pt x="18806" y="100261"/>
                  <a:pt x="18647" y="100329"/>
                </a:cubicBezTo>
                <a:cubicBezTo>
                  <a:pt x="18488" y="100420"/>
                  <a:pt x="18374" y="100466"/>
                  <a:pt x="18465" y="100238"/>
                </a:cubicBezTo>
                <a:cubicBezTo>
                  <a:pt x="17965" y="100602"/>
                  <a:pt x="17419" y="100807"/>
                  <a:pt x="16919" y="100875"/>
                </a:cubicBezTo>
                <a:cubicBezTo>
                  <a:pt x="16783" y="101352"/>
                  <a:pt x="17442" y="100966"/>
                  <a:pt x="17760" y="100875"/>
                </a:cubicBezTo>
                <a:cubicBezTo>
                  <a:pt x="17738" y="101284"/>
                  <a:pt x="17260" y="101102"/>
                  <a:pt x="16942" y="101239"/>
                </a:cubicBezTo>
                <a:cubicBezTo>
                  <a:pt x="16669" y="101352"/>
                  <a:pt x="16555" y="101603"/>
                  <a:pt x="16237" y="101625"/>
                </a:cubicBezTo>
                <a:cubicBezTo>
                  <a:pt x="16123" y="101352"/>
                  <a:pt x="16396" y="101284"/>
                  <a:pt x="16714" y="101216"/>
                </a:cubicBezTo>
                <a:cubicBezTo>
                  <a:pt x="16669" y="101011"/>
                  <a:pt x="16396" y="101102"/>
                  <a:pt x="16123" y="101193"/>
                </a:cubicBezTo>
                <a:cubicBezTo>
                  <a:pt x="16169" y="100943"/>
                  <a:pt x="16260" y="100829"/>
                  <a:pt x="15987" y="100761"/>
                </a:cubicBezTo>
                <a:cubicBezTo>
                  <a:pt x="15850" y="100852"/>
                  <a:pt x="16146" y="101125"/>
                  <a:pt x="15759" y="101307"/>
                </a:cubicBezTo>
                <a:cubicBezTo>
                  <a:pt x="15623" y="101580"/>
                  <a:pt x="16282" y="101489"/>
                  <a:pt x="15873" y="101739"/>
                </a:cubicBezTo>
                <a:cubicBezTo>
                  <a:pt x="15577" y="101830"/>
                  <a:pt x="15737" y="101716"/>
                  <a:pt x="15759" y="101580"/>
                </a:cubicBezTo>
                <a:cubicBezTo>
                  <a:pt x="15145" y="101875"/>
                  <a:pt x="14986" y="101807"/>
                  <a:pt x="14327" y="101944"/>
                </a:cubicBezTo>
                <a:cubicBezTo>
                  <a:pt x="14395" y="101466"/>
                  <a:pt x="14918" y="101944"/>
                  <a:pt x="14963" y="101512"/>
                </a:cubicBezTo>
                <a:cubicBezTo>
                  <a:pt x="14759" y="101307"/>
                  <a:pt x="14645" y="101534"/>
                  <a:pt x="14304" y="101489"/>
                </a:cubicBezTo>
                <a:cubicBezTo>
                  <a:pt x="14054" y="101534"/>
                  <a:pt x="14236" y="101807"/>
                  <a:pt x="14258" y="101784"/>
                </a:cubicBezTo>
                <a:cubicBezTo>
                  <a:pt x="14077" y="102148"/>
                  <a:pt x="13849" y="101807"/>
                  <a:pt x="13826" y="102262"/>
                </a:cubicBezTo>
                <a:cubicBezTo>
                  <a:pt x="13394" y="102307"/>
                  <a:pt x="12985" y="102671"/>
                  <a:pt x="12735" y="102489"/>
                </a:cubicBezTo>
                <a:cubicBezTo>
                  <a:pt x="12553" y="102671"/>
                  <a:pt x="12189" y="102762"/>
                  <a:pt x="11757" y="102853"/>
                </a:cubicBezTo>
                <a:cubicBezTo>
                  <a:pt x="11325" y="102944"/>
                  <a:pt x="10825" y="102990"/>
                  <a:pt x="10347" y="103103"/>
                </a:cubicBezTo>
                <a:cubicBezTo>
                  <a:pt x="9801" y="103217"/>
                  <a:pt x="9688" y="103331"/>
                  <a:pt x="9415" y="103149"/>
                </a:cubicBezTo>
                <a:cubicBezTo>
                  <a:pt x="9278" y="103194"/>
                  <a:pt x="9210" y="103354"/>
                  <a:pt x="9051" y="103376"/>
                </a:cubicBezTo>
                <a:cubicBezTo>
                  <a:pt x="8278" y="103444"/>
                  <a:pt x="7596" y="103581"/>
                  <a:pt x="6959" y="103695"/>
                </a:cubicBezTo>
                <a:lnTo>
                  <a:pt x="6732" y="103740"/>
                </a:lnTo>
                <a:cubicBezTo>
                  <a:pt x="6641" y="103740"/>
                  <a:pt x="6550" y="103786"/>
                  <a:pt x="6572" y="103695"/>
                </a:cubicBezTo>
                <a:cubicBezTo>
                  <a:pt x="6550" y="103535"/>
                  <a:pt x="6550" y="103399"/>
                  <a:pt x="6550" y="103240"/>
                </a:cubicBezTo>
                <a:cubicBezTo>
                  <a:pt x="6550" y="102921"/>
                  <a:pt x="6572" y="102580"/>
                  <a:pt x="6618" y="102194"/>
                </a:cubicBezTo>
                <a:cubicBezTo>
                  <a:pt x="6595" y="102080"/>
                  <a:pt x="6459" y="102285"/>
                  <a:pt x="6436" y="102103"/>
                </a:cubicBezTo>
                <a:cubicBezTo>
                  <a:pt x="6413" y="101830"/>
                  <a:pt x="6595" y="101671"/>
                  <a:pt x="6527" y="101398"/>
                </a:cubicBezTo>
                <a:cubicBezTo>
                  <a:pt x="6845" y="100943"/>
                  <a:pt x="6800" y="101375"/>
                  <a:pt x="6959" y="101352"/>
                </a:cubicBezTo>
                <a:cubicBezTo>
                  <a:pt x="6800" y="101716"/>
                  <a:pt x="6572" y="102489"/>
                  <a:pt x="6800" y="102626"/>
                </a:cubicBezTo>
                <a:cubicBezTo>
                  <a:pt x="7050" y="102285"/>
                  <a:pt x="6823" y="102148"/>
                  <a:pt x="6959" y="101716"/>
                </a:cubicBezTo>
                <a:cubicBezTo>
                  <a:pt x="6982" y="101603"/>
                  <a:pt x="7186" y="101398"/>
                  <a:pt x="7209" y="101330"/>
                </a:cubicBezTo>
                <a:cubicBezTo>
                  <a:pt x="7300" y="101034"/>
                  <a:pt x="7255" y="100829"/>
                  <a:pt x="7300" y="100534"/>
                </a:cubicBezTo>
                <a:cubicBezTo>
                  <a:pt x="7027" y="100647"/>
                  <a:pt x="7232" y="100989"/>
                  <a:pt x="6959" y="101102"/>
                </a:cubicBezTo>
                <a:cubicBezTo>
                  <a:pt x="6823" y="101034"/>
                  <a:pt x="6641" y="100420"/>
                  <a:pt x="6527" y="101125"/>
                </a:cubicBezTo>
                <a:cubicBezTo>
                  <a:pt x="6390" y="101193"/>
                  <a:pt x="6277" y="100170"/>
                  <a:pt x="6595" y="100056"/>
                </a:cubicBezTo>
                <a:cubicBezTo>
                  <a:pt x="6436" y="99852"/>
                  <a:pt x="6390" y="99465"/>
                  <a:pt x="6413" y="99010"/>
                </a:cubicBezTo>
                <a:cubicBezTo>
                  <a:pt x="6413" y="98533"/>
                  <a:pt x="6459" y="98010"/>
                  <a:pt x="6481" y="97441"/>
                </a:cubicBezTo>
                <a:cubicBezTo>
                  <a:pt x="6504" y="96259"/>
                  <a:pt x="6390" y="94803"/>
                  <a:pt x="6345" y="93848"/>
                </a:cubicBezTo>
                <a:cubicBezTo>
                  <a:pt x="6277" y="93484"/>
                  <a:pt x="6527" y="93553"/>
                  <a:pt x="6527" y="93302"/>
                </a:cubicBezTo>
                <a:cubicBezTo>
                  <a:pt x="6436" y="93030"/>
                  <a:pt x="6550" y="92688"/>
                  <a:pt x="6550" y="92666"/>
                </a:cubicBezTo>
                <a:cubicBezTo>
                  <a:pt x="6527" y="92552"/>
                  <a:pt x="6436" y="92507"/>
                  <a:pt x="6390" y="92416"/>
                </a:cubicBezTo>
                <a:cubicBezTo>
                  <a:pt x="6322" y="92347"/>
                  <a:pt x="6300" y="92234"/>
                  <a:pt x="6368" y="92052"/>
                </a:cubicBezTo>
                <a:cubicBezTo>
                  <a:pt x="6686" y="91847"/>
                  <a:pt x="6550" y="92211"/>
                  <a:pt x="6641" y="92393"/>
                </a:cubicBezTo>
                <a:cubicBezTo>
                  <a:pt x="6686" y="92484"/>
                  <a:pt x="6891" y="92575"/>
                  <a:pt x="6913" y="92643"/>
                </a:cubicBezTo>
                <a:cubicBezTo>
                  <a:pt x="6959" y="92802"/>
                  <a:pt x="6641" y="93371"/>
                  <a:pt x="6982" y="93257"/>
                </a:cubicBezTo>
                <a:cubicBezTo>
                  <a:pt x="7141" y="93212"/>
                  <a:pt x="6936" y="93098"/>
                  <a:pt x="7004" y="92893"/>
                </a:cubicBezTo>
                <a:cubicBezTo>
                  <a:pt x="7027" y="92825"/>
                  <a:pt x="7459" y="92779"/>
                  <a:pt x="7277" y="92393"/>
                </a:cubicBezTo>
                <a:cubicBezTo>
                  <a:pt x="7050" y="92347"/>
                  <a:pt x="7323" y="92939"/>
                  <a:pt x="7004" y="92779"/>
                </a:cubicBezTo>
                <a:cubicBezTo>
                  <a:pt x="6891" y="92165"/>
                  <a:pt x="7232" y="91574"/>
                  <a:pt x="7209" y="91074"/>
                </a:cubicBezTo>
                <a:cubicBezTo>
                  <a:pt x="6868" y="91074"/>
                  <a:pt x="7118" y="91779"/>
                  <a:pt x="6913" y="91938"/>
                </a:cubicBezTo>
                <a:cubicBezTo>
                  <a:pt x="6550" y="92097"/>
                  <a:pt x="6641" y="91711"/>
                  <a:pt x="6368" y="91711"/>
                </a:cubicBezTo>
                <a:cubicBezTo>
                  <a:pt x="6231" y="90619"/>
                  <a:pt x="6436" y="89710"/>
                  <a:pt x="6595" y="88868"/>
                </a:cubicBezTo>
                <a:cubicBezTo>
                  <a:pt x="6322" y="88231"/>
                  <a:pt x="6277" y="87481"/>
                  <a:pt x="6459" y="86799"/>
                </a:cubicBezTo>
                <a:cubicBezTo>
                  <a:pt x="6095" y="86708"/>
                  <a:pt x="6004" y="86913"/>
                  <a:pt x="5981" y="87231"/>
                </a:cubicBezTo>
                <a:cubicBezTo>
                  <a:pt x="5776" y="87185"/>
                  <a:pt x="5890" y="86753"/>
                  <a:pt x="5708" y="86662"/>
                </a:cubicBezTo>
                <a:cubicBezTo>
                  <a:pt x="5367" y="86685"/>
                  <a:pt x="5708" y="86981"/>
                  <a:pt x="5708" y="87117"/>
                </a:cubicBezTo>
                <a:cubicBezTo>
                  <a:pt x="5731" y="87481"/>
                  <a:pt x="5595" y="87868"/>
                  <a:pt x="5595" y="88300"/>
                </a:cubicBezTo>
                <a:cubicBezTo>
                  <a:pt x="5617" y="88436"/>
                  <a:pt x="5776" y="88391"/>
                  <a:pt x="5776" y="88527"/>
                </a:cubicBezTo>
                <a:cubicBezTo>
                  <a:pt x="5822" y="88936"/>
                  <a:pt x="5663" y="89050"/>
                  <a:pt x="5595" y="89300"/>
                </a:cubicBezTo>
                <a:cubicBezTo>
                  <a:pt x="5640" y="89550"/>
                  <a:pt x="5731" y="89164"/>
                  <a:pt x="5867" y="89414"/>
                </a:cubicBezTo>
                <a:cubicBezTo>
                  <a:pt x="5663" y="90164"/>
                  <a:pt x="5981" y="90983"/>
                  <a:pt x="5731" y="91711"/>
                </a:cubicBezTo>
                <a:cubicBezTo>
                  <a:pt x="5572" y="91551"/>
                  <a:pt x="5526" y="91711"/>
                  <a:pt x="5458" y="91893"/>
                </a:cubicBezTo>
                <a:cubicBezTo>
                  <a:pt x="5435" y="91984"/>
                  <a:pt x="5390" y="92097"/>
                  <a:pt x="5344" y="92188"/>
                </a:cubicBezTo>
                <a:cubicBezTo>
                  <a:pt x="5299" y="92256"/>
                  <a:pt x="5253" y="92370"/>
                  <a:pt x="5163" y="92393"/>
                </a:cubicBezTo>
                <a:cubicBezTo>
                  <a:pt x="5140" y="92779"/>
                  <a:pt x="5686" y="92256"/>
                  <a:pt x="5526" y="92825"/>
                </a:cubicBezTo>
                <a:cubicBezTo>
                  <a:pt x="5640" y="92779"/>
                  <a:pt x="5617" y="92552"/>
                  <a:pt x="5640" y="92393"/>
                </a:cubicBezTo>
                <a:cubicBezTo>
                  <a:pt x="5708" y="91938"/>
                  <a:pt x="5754" y="92643"/>
                  <a:pt x="5708" y="92802"/>
                </a:cubicBezTo>
                <a:cubicBezTo>
                  <a:pt x="5617" y="93143"/>
                  <a:pt x="5435" y="93325"/>
                  <a:pt x="5435" y="93825"/>
                </a:cubicBezTo>
                <a:cubicBezTo>
                  <a:pt x="5708" y="93939"/>
                  <a:pt x="5595" y="93484"/>
                  <a:pt x="5617" y="93234"/>
                </a:cubicBezTo>
                <a:cubicBezTo>
                  <a:pt x="5936" y="93234"/>
                  <a:pt x="5686" y="93644"/>
                  <a:pt x="5708" y="93939"/>
                </a:cubicBezTo>
                <a:cubicBezTo>
                  <a:pt x="5731" y="94508"/>
                  <a:pt x="5845" y="95349"/>
                  <a:pt x="5776" y="96145"/>
                </a:cubicBezTo>
                <a:cubicBezTo>
                  <a:pt x="5572" y="96281"/>
                  <a:pt x="5595" y="96009"/>
                  <a:pt x="5595" y="95804"/>
                </a:cubicBezTo>
                <a:cubicBezTo>
                  <a:pt x="5163" y="96213"/>
                  <a:pt x="5617" y="96600"/>
                  <a:pt x="5754" y="96713"/>
                </a:cubicBezTo>
                <a:cubicBezTo>
                  <a:pt x="5754" y="97282"/>
                  <a:pt x="5640" y="97646"/>
                  <a:pt x="5526" y="98010"/>
                </a:cubicBezTo>
                <a:cubicBezTo>
                  <a:pt x="5435" y="98351"/>
                  <a:pt x="5322" y="98715"/>
                  <a:pt x="5390" y="99169"/>
                </a:cubicBezTo>
                <a:cubicBezTo>
                  <a:pt x="5572" y="99124"/>
                  <a:pt x="5595" y="98942"/>
                  <a:pt x="5572" y="98737"/>
                </a:cubicBezTo>
                <a:cubicBezTo>
                  <a:pt x="5572" y="98510"/>
                  <a:pt x="5526" y="98260"/>
                  <a:pt x="5572" y="98078"/>
                </a:cubicBezTo>
                <a:cubicBezTo>
                  <a:pt x="5776" y="98510"/>
                  <a:pt x="5799" y="99078"/>
                  <a:pt x="5754" y="99692"/>
                </a:cubicBezTo>
                <a:cubicBezTo>
                  <a:pt x="5731" y="100284"/>
                  <a:pt x="5663" y="100920"/>
                  <a:pt x="5731" y="101307"/>
                </a:cubicBezTo>
                <a:cubicBezTo>
                  <a:pt x="5731" y="101398"/>
                  <a:pt x="5913" y="101398"/>
                  <a:pt x="5913" y="101421"/>
                </a:cubicBezTo>
                <a:cubicBezTo>
                  <a:pt x="5913" y="101625"/>
                  <a:pt x="5731" y="101557"/>
                  <a:pt x="5731" y="101580"/>
                </a:cubicBezTo>
                <a:cubicBezTo>
                  <a:pt x="5731" y="101853"/>
                  <a:pt x="5913" y="101989"/>
                  <a:pt x="5936" y="102239"/>
                </a:cubicBezTo>
                <a:cubicBezTo>
                  <a:pt x="5936" y="102740"/>
                  <a:pt x="5663" y="103172"/>
                  <a:pt x="5708" y="103581"/>
                </a:cubicBezTo>
                <a:cubicBezTo>
                  <a:pt x="5731" y="103717"/>
                  <a:pt x="5867" y="103535"/>
                  <a:pt x="5958" y="103444"/>
                </a:cubicBezTo>
                <a:cubicBezTo>
                  <a:pt x="5936" y="103786"/>
                  <a:pt x="5958" y="104081"/>
                  <a:pt x="5981" y="104377"/>
                </a:cubicBezTo>
                <a:lnTo>
                  <a:pt x="5981" y="104468"/>
                </a:lnTo>
                <a:lnTo>
                  <a:pt x="5981" y="104491"/>
                </a:lnTo>
                <a:cubicBezTo>
                  <a:pt x="5981" y="104513"/>
                  <a:pt x="6004" y="104491"/>
                  <a:pt x="6004" y="104491"/>
                </a:cubicBezTo>
                <a:lnTo>
                  <a:pt x="6072" y="104491"/>
                </a:lnTo>
                <a:cubicBezTo>
                  <a:pt x="6140" y="104468"/>
                  <a:pt x="6209" y="104468"/>
                  <a:pt x="6300" y="104445"/>
                </a:cubicBezTo>
                <a:cubicBezTo>
                  <a:pt x="6436" y="104422"/>
                  <a:pt x="6595" y="104400"/>
                  <a:pt x="6732" y="104354"/>
                </a:cubicBezTo>
                <a:cubicBezTo>
                  <a:pt x="7300" y="104263"/>
                  <a:pt x="7778" y="104195"/>
                  <a:pt x="8073" y="104331"/>
                </a:cubicBezTo>
                <a:cubicBezTo>
                  <a:pt x="8255" y="104331"/>
                  <a:pt x="8232" y="104218"/>
                  <a:pt x="8141" y="104240"/>
                </a:cubicBezTo>
                <a:cubicBezTo>
                  <a:pt x="8710" y="104013"/>
                  <a:pt x="9892" y="103854"/>
                  <a:pt x="10097" y="104058"/>
                </a:cubicBezTo>
                <a:cubicBezTo>
                  <a:pt x="10415" y="103922"/>
                  <a:pt x="10757" y="103808"/>
                  <a:pt x="11029" y="103626"/>
                </a:cubicBezTo>
                <a:cubicBezTo>
                  <a:pt x="11530" y="103558"/>
                  <a:pt x="12121" y="103513"/>
                  <a:pt x="12758" y="103490"/>
                </a:cubicBezTo>
                <a:cubicBezTo>
                  <a:pt x="13372" y="103467"/>
                  <a:pt x="14031" y="103399"/>
                  <a:pt x="14622" y="103376"/>
                </a:cubicBezTo>
                <a:cubicBezTo>
                  <a:pt x="14759" y="103786"/>
                  <a:pt x="15168" y="103831"/>
                  <a:pt x="15100" y="104218"/>
                </a:cubicBezTo>
                <a:cubicBezTo>
                  <a:pt x="15759" y="104013"/>
                  <a:pt x="16214" y="103854"/>
                  <a:pt x="16692" y="103740"/>
                </a:cubicBezTo>
                <a:cubicBezTo>
                  <a:pt x="17169" y="103626"/>
                  <a:pt x="17624" y="103535"/>
                  <a:pt x="18261" y="103331"/>
                </a:cubicBezTo>
                <a:cubicBezTo>
                  <a:pt x="18397" y="103217"/>
                  <a:pt x="18443" y="103081"/>
                  <a:pt x="18488" y="102967"/>
                </a:cubicBezTo>
                <a:cubicBezTo>
                  <a:pt x="18829" y="102808"/>
                  <a:pt x="19079" y="102762"/>
                  <a:pt x="19261" y="102785"/>
                </a:cubicBezTo>
                <a:cubicBezTo>
                  <a:pt x="19625" y="102626"/>
                  <a:pt x="19034" y="102603"/>
                  <a:pt x="18897" y="102626"/>
                </a:cubicBezTo>
                <a:cubicBezTo>
                  <a:pt x="18556" y="102694"/>
                  <a:pt x="18374" y="102853"/>
                  <a:pt x="18215" y="102990"/>
                </a:cubicBezTo>
                <a:cubicBezTo>
                  <a:pt x="18033" y="103103"/>
                  <a:pt x="17874" y="103217"/>
                  <a:pt x="17601" y="103149"/>
                </a:cubicBezTo>
                <a:cubicBezTo>
                  <a:pt x="17874" y="102876"/>
                  <a:pt x="18283" y="102649"/>
                  <a:pt x="18852" y="102444"/>
                </a:cubicBezTo>
                <a:cubicBezTo>
                  <a:pt x="18761" y="102398"/>
                  <a:pt x="18670" y="102330"/>
                  <a:pt x="18511" y="102376"/>
                </a:cubicBezTo>
                <a:cubicBezTo>
                  <a:pt x="18556" y="102171"/>
                  <a:pt x="18716" y="102262"/>
                  <a:pt x="18806" y="102262"/>
                </a:cubicBezTo>
                <a:cubicBezTo>
                  <a:pt x="18920" y="102285"/>
                  <a:pt x="19193" y="102239"/>
                  <a:pt x="19193" y="102512"/>
                </a:cubicBezTo>
                <a:cubicBezTo>
                  <a:pt x="19284" y="102489"/>
                  <a:pt x="19375" y="102444"/>
                  <a:pt x="19489" y="102421"/>
                </a:cubicBezTo>
                <a:cubicBezTo>
                  <a:pt x="19557" y="102398"/>
                  <a:pt x="19625" y="102353"/>
                  <a:pt x="19693" y="102330"/>
                </a:cubicBezTo>
                <a:cubicBezTo>
                  <a:pt x="19853" y="102307"/>
                  <a:pt x="20103" y="102398"/>
                  <a:pt x="20103" y="102398"/>
                </a:cubicBezTo>
                <a:cubicBezTo>
                  <a:pt x="20285" y="102330"/>
                  <a:pt x="20194" y="102035"/>
                  <a:pt x="20580" y="102012"/>
                </a:cubicBezTo>
                <a:cubicBezTo>
                  <a:pt x="20717" y="102330"/>
                  <a:pt x="21262" y="101966"/>
                  <a:pt x="21422" y="102262"/>
                </a:cubicBezTo>
                <a:cubicBezTo>
                  <a:pt x="21717" y="102035"/>
                  <a:pt x="21149" y="102012"/>
                  <a:pt x="21376" y="101784"/>
                </a:cubicBezTo>
                <a:cubicBezTo>
                  <a:pt x="21694" y="101625"/>
                  <a:pt x="21945" y="101693"/>
                  <a:pt x="21785" y="101921"/>
                </a:cubicBezTo>
                <a:cubicBezTo>
                  <a:pt x="21967" y="101557"/>
                  <a:pt x="22695" y="101784"/>
                  <a:pt x="22445" y="101352"/>
                </a:cubicBezTo>
                <a:cubicBezTo>
                  <a:pt x="22240" y="101080"/>
                  <a:pt x="22058" y="101830"/>
                  <a:pt x="21899" y="101580"/>
                </a:cubicBezTo>
                <a:cubicBezTo>
                  <a:pt x="21672" y="101352"/>
                  <a:pt x="22308" y="101239"/>
                  <a:pt x="22490" y="101125"/>
                </a:cubicBezTo>
                <a:cubicBezTo>
                  <a:pt x="22559" y="101080"/>
                  <a:pt x="22672" y="100852"/>
                  <a:pt x="22718" y="100807"/>
                </a:cubicBezTo>
                <a:cubicBezTo>
                  <a:pt x="22991" y="100647"/>
                  <a:pt x="23332" y="100466"/>
                  <a:pt x="23673" y="100352"/>
                </a:cubicBezTo>
                <a:cubicBezTo>
                  <a:pt x="23991" y="100215"/>
                  <a:pt x="24287" y="100124"/>
                  <a:pt x="24491" y="100193"/>
                </a:cubicBezTo>
                <a:cubicBezTo>
                  <a:pt x="24696" y="99920"/>
                  <a:pt x="25265" y="99874"/>
                  <a:pt x="25628" y="99624"/>
                </a:cubicBezTo>
                <a:cubicBezTo>
                  <a:pt x="25856" y="99442"/>
                  <a:pt x="26015" y="99192"/>
                  <a:pt x="26129" y="99033"/>
                </a:cubicBezTo>
                <a:cubicBezTo>
                  <a:pt x="25833" y="99033"/>
                  <a:pt x="25651" y="99169"/>
                  <a:pt x="25469" y="99329"/>
                </a:cubicBezTo>
                <a:cubicBezTo>
                  <a:pt x="25287" y="99465"/>
                  <a:pt x="25128" y="99624"/>
                  <a:pt x="24878" y="99692"/>
                </a:cubicBezTo>
                <a:cubicBezTo>
                  <a:pt x="24924" y="99306"/>
                  <a:pt x="25378" y="99147"/>
                  <a:pt x="25697" y="98965"/>
                </a:cubicBezTo>
                <a:cubicBezTo>
                  <a:pt x="25992" y="98783"/>
                  <a:pt x="26493" y="98715"/>
                  <a:pt x="26947" y="98373"/>
                </a:cubicBezTo>
                <a:cubicBezTo>
                  <a:pt x="27175" y="98578"/>
                  <a:pt x="26765" y="98669"/>
                  <a:pt x="26811" y="98851"/>
                </a:cubicBezTo>
                <a:cubicBezTo>
                  <a:pt x="27084" y="98601"/>
                  <a:pt x="27175" y="98328"/>
                  <a:pt x="27448" y="98078"/>
                </a:cubicBezTo>
                <a:cubicBezTo>
                  <a:pt x="27789" y="98192"/>
                  <a:pt x="27902" y="97873"/>
                  <a:pt x="28425" y="97691"/>
                </a:cubicBezTo>
                <a:cubicBezTo>
                  <a:pt x="28335" y="97464"/>
                  <a:pt x="27902" y="98101"/>
                  <a:pt x="27880" y="97691"/>
                </a:cubicBezTo>
                <a:cubicBezTo>
                  <a:pt x="28175" y="97487"/>
                  <a:pt x="28698" y="97327"/>
                  <a:pt x="28585" y="97055"/>
                </a:cubicBezTo>
                <a:cubicBezTo>
                  <a:pt x="28903" y="97032"/>
                  <a:pt x="29244" y="96850"/>
                  <a:pt x="29494" y="97009"/>
                </a:cubicBezTo>
                <a:cubicBezTo>
                  <a:pt x="29585" y="96850"/>
                  <a:pt x="29835" y="96691"/>
                  <a:pt x="29585" y="96509"/>
                </a:cubicBezTo>
                <a:cubicBezTo>
                  <a:pt x="29767" y="96259"/>
                  <a:pt x="30154" y="96463"/>
                  <a:pt x="29926" y="96190"/>
                </a:cubicBezTo>
                <a:cubicBezTo>
                  <a:pt x="30267" y="95940"/>
                  <a:pt x="30472" y="96213"/>
                  <a:pt x="30745" y="96168"/>
                </a:cubicBezTo>
                <a:cubicBezTo>
                  <a:pt x="30950" y="95918"/>
                  <a:pt x="30404" y="96213"/>
                  <a:pt x="30404" y="95872"/>
                </a:cubicBezTo>
                <a:cubicBezTo>
                  <a:pt x="31222" y="95645"/>
                  <a:pt x="31541" y="94962"/>
                  <a:pt x="32223" y="94644"/>
                </a:cubicBezTo>
                <a:cubicBezTo>
                  <a:pt x="32269" y="94530"/>
                  <a:pt x="32178" y="94417"/>
                  <a:pt x="32382" y="94303"/>
                </a:cubicBezTo>
                <a:cubicBezTo>
                  <a:pt x="32382" y="94803"/>
                  <a:pt x="32678" y="94258"/>
                  <a:pt x="32928" y="94439"/>
                </a:cubicBezTo>
                <a:cubicBezTo>
                  <a:pt x="32928" y="94235"/>
                  <a:pt x="33474" y="93644"/>
                  <a:pt x="33178" y="93666"/>
                </a:cubicBezTo>
                <a:cubicBezTo>
                  <a:pt x="33087" y="93348"/>
                  <a:pt x="33428" y="93598"/>
                  <a:pt x="33519" y="93530"/>
                </a:cubicBezTo>
                <a:cubicBezTo>
                  <a:pt x="33701" y="93257"/>
                  <a:pt x="33224" y="93439"/>
                  <a:pt x="33383" y="93166"/>
                </a:cubicBezTo>
                <a:cubicBezTo>
                  <a:pt x="34247" y="92507"/>
                  <a:pt x="34929" y="91779"/>
                  <a:pt x="35543" y="91165"/>
                </a:cubicBezTo>
                <a:cubicBezTo>
                  <a:pt x="35680" y="91028"/>
                  <a:pt x="35748" y="91097"/>
                  <a:pt x="35861" y="90983"/>
                </a:cubicBezTo>
                <a:cubicBezTo>
                  <a:pt x="36066" y="90778"/>
                  <a:pt x="36112" y="90483"/>
                  <a:pt x="36407" y="90233"/>
                </a:cubicBezTo>
                <a:cubicBezTo>
                  <a:pt x="36498" y="90164"/>
                  <a:pt x="36657" y="90005"/>
                  <a:pt x="36839" y="90051"/>
                </a:cubicBezTo>
                <a:cubicBezTo>
                  <a:pt x="37112" y="89732"/>
                  <a:pt x="37476" y="89368"/>
                  <a:pt x="37772" y="89027"/>
                </a:cubicBezTo>
                <a:cubicBezTo>
                  <a:pt x="38545" y="88027"/>
                  <a:pt x="39227" y="87367"/>
                  <a:pt x="40159" y="87345"/>
                </a:cubicBezTo>
                <a:cubicBezTo>
                  <a:pt x="40409" y="87617"/>
                  <a:pt x="40660" y="87799"/>
                  <a:pt x="40932" y="87572"/>
                </a:cubicBezTo>
                <a:cubicBezTo>
                  <a:pt x="41046" y="87686"/>
                  <a:pt x="40978" y="87845"/>
                  <a:pt x="40773" y="88050"/>
                </a:cubicBezTo>
                <a:cubicBezTo>
                  <a:pt x="41069" y="87959"/>
                  <a:pt x="41114" y="88709"/>
                  <a:pt x="41546" y="88254"/>
                </a:cubicBezTo>
                <a:cubicBezTo>
                  <a:pt x="41342" y="88618"/>
                  <a:pt x="41660" y="88868"/>
                  <a:pt x="41637" y="89141"/>
                </a:cubicBezTo>
                <a:cubicBezTo>
                  <a:pt x="41637" y="89255"/>
                  <a:pt x="41274" y="89459"/>
                  <a:pt x="41546" y="89528"/>
                </a:cubicBezTo>
                <a:cubicBezTo>
                  <a:pt x="41046" y="89914"/>
                  <a:pt x="40569" y="90369"/>
                  <a:pt x="40091" y="90824"/>
                </a:cubicBezTo>
                <a:cubicBezTo>
                  <a:pt x="39636" y="91279"/>
                  <a:pt x="39136" y="91733"/>
                  <a:pt x="38658" y="92120"/>
                </a:cubicBezTo>
                <a:cubicBezTo>
                  <a:pt x="38499" y="92256"/>
                  <a:pt x="38272" y="92256"/>
                  <a:pt x="38113" y="92416"/>
                </a:cubicBezTo>
                <a:cubicBezTo>
                  <a:pt x="37863" y="92598"/>
                  <a:pt x="37749" y="92916"/>
                  <a:pt x="37476" y="93121"/>
                </a:cubicBezTo>
                <a:cubicBezTo>
                  <a:pt x="37294" y="93257"/>
                  <a:pt x="37203" y="93234"/>
                  <a:pt x="37044" y="93371"/>
                </a:cubicBezTo>
                <a:cubicBezTo>
                  <a:pt x="36748" y="93666"/>
                  <a:pt x="36771" y="94053"/>
                  <a:pt x="36339" y="94007"/>
                </a:cubicBezTo>
                <a:cubicBezTo>
                  <a:pt x="36248" y="94098"/>
                  <a:pt x="36407" y="94189"/>
                  <a:pt x="36271" y="94303"/>
                </a:cubicBezTo>
                <a:cubicBezTo>
                  <a:pt x="35998" y="94485"/>
                  <a:pt x="35816" y="94758"/>
                  <a:pt x="35543" y="94917"/>
                </a:cubicBezTo>
                <a:cubicBezTo>
                  <a:pt x="35475" y="94962"/>
                  <a:pt x="35384" y="94985"/>
                  <a:pt x="35316" y="94985"/>
                </a:cubicBezTo>
                <a:cubicBezTo>
                  <a:pt x="35225" y="95008"/>
                  <a:pt x="35156" y="95008"/>
                  <a:pt x="35156" y="95008"/>
                </a:cubicBezTo>
                <a:cubicBezTo>
                  <a:pt x="35066" y="95099"/>
                  <a:pt x="35088" y="95281"/>
                  <a:pt x="34997" y="95372"/>
                </a:cubicBezTo>
                <a:cubicBezTo>
                  <a:pt x="34815" y="95599"/>
                  <a:pt x="34452" y="95667"/>
                  <a:pt x="34270" y="95827"/>
                </a:cubicBezTo>
                <a:cubicBezTo>
                  <a:pt x="34110" y="95986"/>
                  <a:pt x="34156" y="96122"/>
                  <a:pt x="34019" y="96259"/>
                </a:cubicBezTo>
                <a:cubicBezTo>
                  <a:pt x="33747" y="96577"/>
                  <a:pt x="33406" y="96759"/>
                  <a:pt x="32996" y="96918"/>
                </a:cubicBezTo>
                <a:cubicBezTo>
                  <a:pt x="32814" y="97009"/>
                  <a:pt x="32860" y="97100"/>
                  <a:pt x="32905" y="97214"/>
                </a:cubicBezTo>
                <a:cubicBezTo>
                  <a:pt x="32587" y="97350"/>
                  <a:pt x="32223" y="97600"/>
                  <a:pt x="31859" y="97896"/>
                </a:cubicBezTo>
                <a:cubicBezTo>
                  <a:pt x="31473" y="98169"/>
                  <a:pt x="31063" y="98464"/>
                  <a:pt x="30631" y="98783"/>
                </a:cubicBezTo>
                <a:cubicBezTo>
                  <a:pt x="30358" y="98806"/>
                  <a:pt x="30609" y="98351"/>
                  <a:pt x="30176" y="98533"/>
                </a:cubicBezTo>
                <a:cubicBezTo>
                  <a:pt x="29949" y="98828"/>
                  <a:pt x="30518" y="98737"/>
                  <a:pt x="30336" y="98987"/>
                </a:cubicBezTo>
                <a:cubicBezTo>
                  <a:pt x="29517" y="99465"/>
                  <a:pt x="29221" y="99601"/>
                  <a:pt x="28471" y="100124"/>
                </a:cubicBezTo>
                <a:cubicBezTo>
                  <a:pt x="28471" y="99988"/>
                  <a:pt x="28516" y="99874"/>
                  <a:pt x="28698" y="99783"/>
                </a:cubicBezTo>
                <a:cubicBezTo>
                  <a:pt x="28175" y="99692"/>
                  <a:pt x="28289" y="100306"/>
                  <a:pt x="28312" y="100329"/>
                </a:cubicBezTo>
                <a:cubicBezTo>
                  <a:pt x="27857" y="100670"/>
                  <a:pt x="28357" y="100033"/>
                  <a:pt x="27971" y="100215"/>
                </a:cubicBezTo>
                <a:cubicBezTo>
                  <a:pt x="27721" y="100284"/>
                  <a:pt x="27834" y="100420"/>
                  <a:pt x="27902" y="100556"/>
                </a:cubicBezTo>
                <a:lnTo>
                  <a:pt x="27152" y="100966"/>
                </a:lnTo>
                <a:cubicBezTo>
                  <a:pt x="26902" y="100920"/>
                  <a:pt x="27107" y="100875"/>
                  <a:pt x="26970" y="100647"/>
                </a:cubicBezTo>
                <a:lnTo>
                  <a:pt x="26674" y="100829"/>
                </a:lnTo>
                <a:cubicBezTo>
                  <a:pt x="26470" y="100989"/>
                  <a:pt x="27243" y="100943"/>
                  <a:pt x="26629" y="101261"/>
                </a:cubicBezTo>
                <a:cubicBezTo>
                  <a:pt x="26197" y="101512"/>
                  <a:pt x="26584" y="101148"/>
                  <a:pt x="26356" y="100989"/>
                </a:cubicBezTo>
                <a:cubicBezTo>
                  <a:pt x="26061" y="101148"/>
                  <a:pt x="26061" y="100966"/>
                  <a:pt x="25924" y="101216"/>
                </a:cubicBezTo>
                <a:cubicBezTo>
                  <a:pt x="25697" y="101352"/>
                  <a:pt x="26038" y="101580"/>
                  <a:pt x="26061" y="101762"/>
                </a:cubicBezTo>
                <a:lnTo>
                  <a:pt x="25287" y="102148"/>
                </a:lnTo>
                <a:cubicBezTo>
                  <a:pt x="25356" y="102035"/>
                  <a:pt x="25333" y="101898"/>
                  <a:pt x="25242" y="101762"/>
                </a:cubicBezTo>
                <a:cubicBezTo>
                  <a:pt x="25174" y="101944"/>
                  <a:pt x="24673" y="102057"/>
                  <a:pt x="24969" y="102307"/>
                </a:cubicBezTo>
                <a:cubicBezTo>
                  <a:pt x="24401" y="102671"/>
                  <a:pt x="23991" y="102649"/>
                  <a:pt x="23718" y="102489"/>
                </a:cubicBezTo>
                <a:cubicBezTo>
                  <a:pt x="23491" y="102535"/>
                  <a:pt x="23400" y="103126"/>
                  <a:pt x="23173" y="102717"/>
                </a:cubicBezTo>
                <a:cubicBezTo>
                  <a:pt x="22900" y="102944"/>
                  <a:pt x="23559" y="102944"/>
                  <a:pt x="22945" y="103126"/>
                </a:cubicBezTo>
                <a:cubicBezTo>
                  <a:pt x="23013" y="103194"/>
                  <a:pt x="23104" y="103240"/>
                  <a:pt x="23241" y="103194"/>
                </a:cubicBezTo>
                <a:cubicBezTo>
                  <a:pt x="23195" y="103263"/>
                  <a:pt x="22308" y="103899"/>
                  <a:pt x="22377" y="103354"/>
                </a:cubicBezTo>
                <a:cubicBezTo>
                  <a:pt x="22036" y="103490"/>
                  <a:pt x="22240" y="103786"/>
                  <a:pt x="21808" y="103899"/>
                </a:cubicBezTo>
                <a:lnTo>
                  <a:pt x="21694" y="103626"/>
                </a:lnTo>
                <a:cubicBezTo>
                  <a:pt x="21694" y="103808"/>
                  <a:pt x="21422" y="103922"/>
                  <a:pt x="21353" y="104081"/>
                </a:cubicBezTo>
                <a:cubicBezTo>
                  <a:pt x="21012" y="104195"/>
                  <a:pt x="20853" y="104036"/>
                  <a:pt x="20648" y="103945"/>
                </a:cubicBezTo>
                <a:cubicBezTo>
                  <a:pt x="20717" y="104149"/>
                  <a:pt x="20512" y="104263"/>
                  <a:pt x="20285" y="104377"/>
                </a:cubicBezTo>
                <a:lnTo>
                  <a:pt x="20194" y="104400"/>
                </a:lnTo>
                <a:lnTo>
                  <a:pt x="20057" y="104445"/>
                </a:lnTo>
                <a:cubicBezTo>
                  <a:pt x="19966" y="104491"/>
                  <a:pt x="19875" y="104513"/>
                  <a:pt x="19807" y="104536"/>
                </a:cubicBezTo>
                <a:cubicBezTo>
                  <a:pt x="19648" y="104581"/>
                  <a:pt x="19511" y="104627"/>
                  <a:pt x="19443" y="104672"/>
                </a:cubicBezTo>
                <a:cubicBezTo>
                  <a:pt x="19398" y="104695"/>
                  <a:pt x="19853" y="104672"/>
                  <a:pt x="19989" y="104559"/>
                </a:cubicBezTo>
                <a:cubicBezTo>
                  <a:pt x="19557" y="104877"/>
                  <a:pt x="18988" y="105059"/>
                  <a:pt x="18420" y="105173"/>
                </a:cubicBezTo>
                <a:cubicBezTo>
                  <a:pt x="17851" y="105309"/>
                  <a:pt x="17260" y="105377"/>
                  <a:pt x="16692" y="105582"/>
                </a:cubicBezTo>
                <a:cubicBezTo>
                  <a:pt x="16373" y="105355"/>
                  <a:pt x="16169" y="105150"/>
                  <a:pt x="15509" y="105059"/>
                </a:cubicBezTo>
                <a:cubicBezTo>
                  <a:pt x="15032" y="105127"/>
                  <a:pt x="15191" y="105400"/>
                  <a:pt x="14691" y="105446"/>
                </a:cubicBezTo>
                <a:cubicBezTo>
                  <a:pt x="15145" y="105696"/>
                  <a:pt x="14099" y="105991"/>
                  <a:pt x="14804" y="105991"/>
                </a:cubicBezTo>
                <a:cubicBezTo>
                  <a:pt x="14554" y="106241"/>
                  <a:pt x="13576" y="106196"/>
                  <a:pt x="13872" y="106651"/>
                </a:cubicBezTo>
                <a:cubicBezTo>
                  <a:pt x="13349" y="106833"/>
                  <a:pt x="12780" y="106969"/>
                  <a:pt x="12189" y="107106"/>
                </a:cubicBezTo>
                <a:cubicBezTo>
                  <a:pt x="11621" y="107197"/>
                  <a:pt x="11029" y="107265"/>
                  <a:pt x="10461" y="107333"/>
                </a:cubicBezTo>
                <a:cubicBezTo>
                  <a:pt x="9301" y="107492"/>
                  <a:pt x="8210" y="107583"/>
                  <a:pt x="7232" y="107788"/>
                </a:cubicBezTo>
                <a:cubicBezTo>
                  <a:pt x="7550" y="107401"/>
                  <a:pt x="8369" y="107469"/>
                  <a:pt x="9051" y="107356"/>
                </a:cubicBezTo>
                <a:cubicBezTo>
                  <a:pt x="9688" y="107242"/>
                  <a:pt x="10347" y="107197"/>
                  <a:pt x="10802" y="107015"/>
                </a:cubicBezTo>
                <a:cubicBezTo>
                  <a:pt x="10529" y="106924"/>
                  <a:pt x="10006" y="106969"/>
                  <a:pt x="9961" y="106764"/>
                </a:cubicBezTo>
                <a:cubicBezTo>
                  <a:pt x="9324" y="106787"/>
                  <a:pt x="9347" y="107242"/>
                  <a:pt x="8755" y="107310"/>
                </a:cubicBezTo>
                <a:lnTo>
                  <a:pt x="8869" y="107106"/>
                </a:lnTo>
                <a:cubicBezTo>
                  <a:pt x="8050" y="107242"/>
                  <a:pt x="7664" y="107151"/>
                  <a:pt x="7368" y="107015"/>
                </a:cubicBezTo>
                <a:cubicBezTo>
                  <a:pt x="7186" y="107083"/>
                  <a:pt x="7141" y="107242"/>
                  <a:pt x="6913" y="107265"/>
                </a:cubicBezTo>
                <a:lnTo>
                  <a:pt x="5754" y="107424"/>
                </a:lnTo>
                <a:cubicBezTo>
                  <a:pt x="5435" y="107333"/>
                  <a:pt x="5776" y="107219"/>
                  <a:pt x="5617" y="107151"/>
                </a:cubicBezTo>
                <a:cubicBezTo>
                  <a:pt x="4981" y="107219"/>
                  <a:pt x="5572" y="107310"/>
                  <a:pt x="5072" y="107492"/>
                </a:cubicBezTo>
                <a:cubicBezTo>
                  <a:pt x="4617" y="107560"/>
                  <a:pt x="4071" y="107538"/>
                  <a:pt x="3980" y="107924"/>
                </a:cubicBezTo>
                <a:cubicBezTo>
                  <a:pt x="3866" y="107901"/>
                  <a:pt x="3753" y="107901"/>
                  <a:pt x="3616" y="107901"/>
                </a:cubicBezTo>
                <a:cubicBezTo>
                  <a:pt x="3548" y="107901"/>
                  <a:pt x="3480" y="107901"/>
                  <a:pt x="3412" y="107901"/>
                </a:cubicBezTo>
                <a:cubicBezTo>
                  <a:pt x="3343" y="107901"/>
                  <a:pt x="3252" y="107947"/>
                  <a:pt x="3275" y="107833"/>
                </a:cubicBezTo>
                <a:cubicBezTo>
                  <a:pt x="3252" y="107538"/>
                  <a:pt x="3230" y="107219"/>
                  <a:pt x="3207" y="106924"/>
                </a:cubicBezTo>
                <a:cubicBezTo>
                  <a:pt x="3161" y="106332"/>
                  <a:pt x="3116" y="105764"/>
                  <a:pt x="3116" y="105309"/>
                </a:cubicBezTo>
                <a:cubicBezTo>
                  <a:pt x="3230" y="105491"/>
                  <a:pt x="3275" y="105946"/>
                  <a:pt x="3298" y="106446"/>
                </a:cubicBezTo>
                <a:cubicBezTo>
                  <a:pt x="3298" y="106696"/>
                  <a:pt x="3298" y="106969"/>
                  <a:pt x="3321" y="107219"/>
                </a:cubicBezTo>
                <a:cubicBezTo>
                  <a:pt x="3321" y="107333"/>
                  <a:pt x="3343" y="107469"/>
                  <a:pt x="3343" y="107583"/>
                </a:cubicBezTo>
                <a:cubicBezTo>
                  <a:pt x="3343" y="107629"/>
                  <a:pt x="3343" y="107697"/>
                  <a:pt x="3343" y="107742"/>
                </a:cubicBezTo>
                <a:cubicBezTo>
                  <a:pt x="3366" y="107765"/>
                  <a:pt x="3343" y="107811"/>
                  <a:pt x="3366" y="107811"/>
                </a:cubicBezTo>
                <a:lnTo>
                  <a:pt x="3457" y="107788"/>
                </a:lnTo>
                <a:cubicBezTo>
                  <a:pt x="3775" y="107606"/>
                  <a:pt x="4162" y="107469"/>
                  <a:pt x="4367" y="107219"/>
                </a:cubicBezTo>
                <a:cubicBezTo>
                  <a:pt x="4162" y="107219"/>
                  <a:pt x="3980" y="107265"/>
                  <a:pt x="3844" y="107310"/>
                </a:cubicBezTo>
                <a:cubicBezTo>
                  <a:pt x="3798" y="107333"/>
                  <a:pt x="3753" y="107356"/>
                  <a:pt x="3730" y="107378"/>
                </a:cubicBezTo>
                <a:cubicBezTo>
                  <a:pt x="3684" y="107401"/>
                  <a:pt x="3684" y="107378"/>
                  <a:pt x="3662" y="107401"/>
                </a:cubicBezTo>
                <a:cubicBezTo>
                  <a:pt x="3616" y="107401"/>
                  <a:pt x="3571" y="107447"/>
                  <a:pt x="3525" y="107538"/>
                </a:cubicBezTo>
                <a:cubicBezTo>
                  <a:pt x="3662" y="106696"/>
                  <a:pt x="3389" y="106514"/>
                  <a:pt x="3412" y="105559"/>
                </a:cubicBezTo>
                <a:cubicBezTo>
                  <a:pt x="3525" y="105627"/>
                  <a:pt x="3548" y="105468"/>
                  <a:pt x="3662" y="105286"/>
                </a:cubicBezTo>
                <a:cubicBezTo>
                  <a:pt x="3480" y="103990"/>
                  <a:pt x="3366" y="102671"/>
                  <a:pt x="3230" y="100898"/>
                </a:cubicBezTo>
                <a:cubicBezTo>
                  <a:pt x="3321" y="100420"/>
                  <a:pt x="3503" y="100989"/>
                  <a:pt x="3571" y="100488"/>
                </a:cubicBezTo>
                <a:cubicBezTo>
                  <a:pt x="3548" y="100147"/>
                  <a:pt x="3434" y="100284"/>
                  <a:pt x="3343" y="100352"/>
                </a:cubicBezTo>
                <a:cubicBezTo>
                  <a:pt x="3275" y="100397"/>
                  <a:pt x="3230" y="100420"/>
                  <a:pt x="3207" y="100375"/>
                </a:cubicBezTo>
                <a:cubicBezTo>
                  <a:pt x="3161" y="100329"/>
                  <a:pt x="3139" y="100193"/>
                  <a:pt x="3184" y="99897"/>
                </a:cubicBezTo>
                <a:cubicBezTo>
                  <a:pt x="3412" y="99397"/>
                  <a:pt x="3639" y="99874"/>
                  <a:pt x="3753" y="100215"/>
                </a:cubicBezTo>
                <a:cubicBezTo>
                  <a:pt x="3912" y="100056"/>
                  <a:pt x="3935" y="99783"/>
                  <a:pt x="3866" y="99601"/>
                </a:cubicBezTo>
                <a:cubicBezTo>
                  <a:pt x="3821" y="99420"/>
                  <a:pt x="3662" y="99306"/>
                  <a:pt x="3457" y="99556"/>
                </a:cubicBezTo>
                <a:cubicBezTo>
                  <a:pt x="3503" y="99215"/>
                  <a:pt x="3389" y="98965"/>
                  <a:pt x="3366" y="99260"/>
                </a:cubicBezTo>
                <a:cubicBezTo>
                  <a:pt x="3343" y="97578"/>
                  <a:pt x="3412" y="95485"/>
                  <a:pt x="3434" y="93416"/>
                </a:cubicBezTo>
                <a:cubicBezTo>
                  <a:pt x="3434" y="92961"/>
                  <a:pt x="3457" y="92484"/>
                  <a:pt x="3457" y="92029"/>
                </a:cubicBezTo>
                <a:cubicBezTo>
                  <a:pt x="3457" y="91688"/>
                  <a:pt x="3457" y="91392"/>
                  <a:pt x="3457" y="91074"/>
                </a:cubicBezTo>
                <a:cubicBezTo>
                  <a:pt x="3457" y="90460"/>
                  <a:pt x="3434" y="89869"/>
                  <a:pt x="3389" y="89346"/>
                </a:cubicBezTo>
                <a:cubicBezTo>
                  <a:pt x="3366" y="89232"/>
                  <a:pt x="3298" y="89300"/>
                  <a:pt x="3298" y="89346"/>
                </a:cubicBezTo>
                <a:cubicBezTo>
                  <a:pt x="3230" y="89096"/>
                  <a:pt x="3275" y="88641"/>
                  <a:pt x="3230" y="88141"/>
                </a:cubicBezTo>
                <a:cubicBezTo>
                  <a:pt x="3525" y="88095"/>
                  <a:pt x="3343" y="88550"/>
                  <a:pt x="3593" y="88277"/>
                </a:cubicBezTo>
                <a:cubicBezTo>
                  <a:pt x="3798" y="87981"/>
                  <a:pt x="3662" y="87822"/>
                  <a:pt x="3684" y="87731"/>
                </a:cubicBezTo>
                <a:cubicBezTo>
                  <a:pt x="3798" y="87436"/>
                  <a:pt x="3684" y="88118"/>
                  <a:pt x="3866" y="88277"/>
                </a:cubicBezTo>
                <a:cubicBezTo>
                  <a:pt x="3980" y="87868"/>
                  <a:pt x="4162" y="87527"/>
                  <a:pt x="4253" y="87072"/>
                </a:cubicBezTo>
                <a:cubicBezTo>
                  <a:pt x="3821" y="86958"/>
                  <a:pt x="3639" y="86549"/>
                  <a:pt x="3434" y="86185"/>
                </a:cubicBezTo>
                <a:cubicBezTo>
                  <a:pt x="3480" y="85912"/>
                  <a:pt x="3525" y="85616"/>
                  <a:pt x="3798" y="85639"/>
                </a:cubicBezTo>
                <a:cubicBezTo>
                  <a:pt x="3503" y="85139"/>
                  <a:pt x="3821" y="84502"/>
                  <a:pt x="3753" y="83456"/>
                </a:cubicBezTo>
                <a:cubicBezTo>
                  <a:pt x="3844" y="83388"/>
                  <a:pt x="3957" y="83342"/>
                  <a:pt x="4116" y="83365"/>
                </a:cubicBezTo>
                <a:cubicBezTo>
                  <a:pt x="4162" y="83138"/>
                  <a:pt x="3980" y="83138"/>
                  <a:pt x="3844" y="83138"/>
                </a:cubicBezTo>
                <a:cubicBezTo>
                  <a:pt x="3935" y="82637"/>
                  <a:pt x="3866" y="82046"/>
                  <a:pt x="3866" y="81387"/>
                </a:cubicBezTo>
                <a:cubicBezTo>
                  <a:pt x="3889" y="80409"/>
                  <a:pt x="4116" y="79477"/>
                  <a:pt x="4185" y="78658"/>
                </a:cubicBezTo>
                <a:cubicBezTo>
                  <a:pt x="4230" y="78271"/>
                  <a:pt x="4026" y="77885"/>
                  <a:pt x="4298" y="77680"/>
                </a:cubicBezTo>
                <a:cubicBezTo>
                  <a:pt x="4276" y="77544"/>
                  <a:pt x="4139" y="77498"/>
                  <a:pt x="4116" y="77339"/>
                </a:cubicBezTo>
                <a:cubicBezTo>
                  <a:pt x="4139" y="77066"/>
                  <a:pt x="4298" y="76975"/>
                  <a:pt x="4389" y="76816"/>
                </a:cubicBezTo>
                <a:cubicBezTo>
                  <a:pt x="4071" y="75952"/>
                  <a:pt x="4435" y="74815"/>
                  <a:pt x="4367" y="73428"/>
                </a:cubicBezTo>
                <a:cubicBezTo>
                  <a:pt x="4571" y="73155"/>
                  <a:pt x="4526" y="73587"/>
                  <a:pt x="4821" y="73541"/>
                </a:cubicBezTo>
                <a:cubicBezTo>
                  <a:pt x="4799" y="73018"/>
                  <a:pt x="4253" y="73109"/>
                  <a:pt x="4367" y="72427"/>
                </a:cubicBezTo>
                <a:cubicBezTo>
                  <a:pt x="4526" y="72541"/>
                  <a:pt x="4594" y="72746"/>
                  <a:pt x="4912" y="72655"/>
                </a:cubicBezTo>
                <a:cubicBezTo>
                  <a:pt x="4981" y="72268"/>
                  <a:pt x="4549" y="72223"/>
                  <a:pt x="4844" y="71904"/>
                </a:cubicBezTo>
                <a:cubicBezTo>
                  <a:pt x="5026" y="71972"/>
                  <a:pt x="4890" y="72404"/>
                  <a:pt x="5117" y="72450"/>
                </a:cubicBezTo>
                <a:cubicBezTo>
                  <a:pt x="5322" y="72200"/>
                  <a:pt x="4799" y="71881"/>
                  <a:pt x="4935" y="71358"/>
                </a:cubicBezTo>
                <a:cubicBezTo>
                  <a:pt x="5185" y="71336"/>
                  <a:pt x="5231" y="71518"/>
                  <a:pt x="5208" y="71791"/>
                </a:cubicBezTo>
                <a:cubicBezTo>
                  <a:pt x="5526" y="71586"/>
                  <a:pt x="5049" y="71404"/>
                  <a:pt x="5117" y="71131"/>
                </a:cubicBezTo>
                <a:cubicBezTo>
                  <a:pt x="5322" y="71108"/>
                  <a:pt x="5163" y="70654"/>
                  <a:pt x="5322" y="70585"/>
                </a:cubicBezTo>
                <a:cubicBezTo>
                  <a:pt x="5163" y="70290"/>
                  <a:pt x="4730" y="69903"/>
                  <a:pt x="4867" y="69607"/>
                </a:cubicBezTo>
                <a:cubicBezTo>
                  <a:pt x="5003" y="69721"/>
                  <a:pt x="5208" y="69721"/>
                  <a:pt x="5322" y="69835"/>
                </a:cubicBezTo>
                <a:cubicBezTo>
                  <a:pt x="5344" y="70017"/>
                  <a:pt x="5208" y="70062"/>
                  <a:pt x="5231" y="70267"/>
                </a:cubicBezTo>
                <a:cubicBezTo>
                  <a:pt x="5663" y="70335"/>
                  <a:pt x="5481" y="69653"/>
                  <a:pt x="5435" y="69403"/>
                </a:cubicBezTo>
                <a:cubicBezTo>
                  <a:pt x="5708" y="69380"/>
                  <a:pt x="5708" y="69653"/>
                  <a:pt x="5981" y="69630"/>
                </a:cubicBezTo>
                <a:cubicBezTo>
                  <a:pt x="5867" y="69448"/>
                  <a:pt x="5708" y="69357"/>
                  <a:pt x="5617" y="69175"/>
                </a:cubicBezTo>
                <a:cubicBezTo>
                  <a:pt x="5572" y="68789"/>
                  <a:pt x="5845" y="68812"/>
                  <a:pt x="5981" y="68652"/>
                </a:cubicBezTo>
                <a:cubicBezTo>
                  <a:pt x="6027" y="69153"/>
                  <a:pt x="6345" y="70381"/>
                  <a:pt x="5867" y="70835"/>
                </a:cubicBezTo>
                <a:cubicBezTo>
                  <a:pt x="5913" y="71063"/>
                  <a:pt x="6004" y="70699"/>
                  <a:pt x="6140" y="70949"/>
                </a:cubicBezTo>
                <a:cubicBezTo>
                  <a:pt x="6095" y="71404"/>
                  <a:pt x="6209" y="72063"/>
                  <a:pt x="6027" y="72359"/>
                </a:cubicBezTo>
                <a:cubicBezTo>
                  <a:pt x="6027" y="72473"/>
                  <a:pt x="6140" y="72450"/>
                  <a:pt x="6209" y="72473"/>
                </a:cubicBezTo>
                <a:cubicBezTo>
                  <a:pt x="6231" y="73109"/>
                  <a:pt x="5913" y="73541"/>
                  <a:pt x="6277" y="73996"/>
                </a:cubicBezTo>
                <a:cubicBezTo>
                  <a:pt x="6004" y="74292"/>
                  <a:pt x="6163" y="75429"/>
                  <a:pt x="6345" y="75861"/>
                </a:cubicBezTo>
                <a:cubicBezTo>
                  <a:pt x="6095" y="76020"/>
                  <a:pt x="6118" y="76475"/>
                  <a:pt x="6049" y="76839"/>
                </a:cubicBezTo>
                <a:cubicBezTo>
                  <a:pt x="6390" y="76862"/>
                  <a:pt x="6345" y="76407"/>
                  <a:pt x="6527" y="76202"/>
                </a:cubicBezTo>
                <a:cubicBezTo>
                  <a:pt x="6891" y="76338"/>
                  <a:pt x="6481" y="76429"/>
                  <a:pt x="6504" y="76748"/>
                </a:cubicBezTo>
                <a:cubicBezTo>
                  <a:pt x="6481" y="76975"/>
                  <a:pt x="6823" y="76793"/>
                  <a:pt x="6959" y="76862"/>
                </a:cubicBezTo>
                <a:cubicBezTo>
                  <a:pt x="7050" y="76179"/>
                  <a:pt x="6754" y="75952"/>
                  <a:pt x="6527" y="75656"/>
                </a:cubicBezTo>
                <a:cubicBezTo>
                  <a:pt x="6618" y="74269"/>
                  <a:pt x="6504" y="73473"/>
                  <a:pt x="6663" y="72473"/>
                </a:cubicBezTo>
                <a:cubicBezTo>
                  <a:pt x="6777" y="72746"/>
                  <a:pt x="7164" y="72700"/>
                  <a:pt x="7209" y="73041"/>
                </a:cubicBezTo>
                <a:cubicBezTo>
                  <a:pt x="7414" y="72996"/>
                  <a:pt x="7209" y="72473"/>
                  <a:pt x="7391" y="72382"/>
                </a:cubicBezTo>
                <a:cubicBezTo>
                  <a:pt x="7209" y="72359"/>
                  <a:pt x="7118" y="72404"/>
                  <a:pt x="7118" y="72609"/>
                </a:cubicBezTo>
                <a:cubicBezTo>
                  <a:pt x="6845" y="72564"/>
                  <a:pt x="6982" y="72063"/>
                  <a:pt x="6959" y="71722"/>
                </a:cubicBezTo>
                <a:cubicBezTo>
                  <a:pt x="7095" y="71722"/>
                  <a:pt x="7300" y="71791"/>
                  <a:pt x="7323" y="71631"/>
                </a:cubicBezTo>
                <a:cubicBezTo>
                  <a:pt x="7414" y="71222"/>
                  <a:pt x="6868" y="71563"/>
                  <a:pt x="7050" y="71063"/>
                </a:cubicBezTo>
                <a:cubicBezTo>
                  <a:pt x="7346" y="71267"/>
                  <a:pt x="7277" y="71267"/>
                  <a:pt x="7505" y="70972"/>
                </a:cubicBezTo>
                <a:cubicBezTo>
                  <a:pt x="7459" y="70790"/>
                  <a:pt x="7300" y="70904"/>
                  <a:pt x="7323" y="71086"/>
                </a:cubicBezTo>
                <a:cubicBezTo>
                  <a:pt x="7186" y="71040"/>
                  <a:pt x="7300" y="70744"/>
                  <a:pt x="7141" y="70744"/>
                </a:cubicBezTo>
                <a:cubicBezTo>
                  <a:pt x="7300" y="70494"/>
                  <a:pt x="7391" y="70244"/>
                  <a:pt x="7709" y="70426"/>
                </a:cubicBezTo>
                <a:cubicBezTo>
                  <a:pt x="7755" y="69994"/>
                  <a:pt x="7414" y="69971"/>
                  <a:pt x="7527" y="69448"/>
                </a:cubicBezTo>
                <a:cubicBezTo>
                  <a:pt x="7527" y="69016"/>
                  <a:pt x="7937" y="69107"/>
                  <a:pt x="7914" y="68675"/>
                </a:cubicBezTo>
                <a:cubicBezTo>
                  <a:pt x="7800" y="68380"/>
                  <a:pt x="7687" y="68038"/>
                  <a:pt x="7368" y="68243"/>
                </a:cubicBezTo>
                <a:cubicBezTo>
                  <a:pt x="7391" y="67629"/>
                  <a:pt x="7232" y="67333"/>
                  <a:pt x="6936" y="67356"/>
                </a:cubicBezTo>
                <a:cubicBezTo>
                  <a:pt x="6845" y="67038"/>
                  <a:pt x="7050" y="67061"/>
                  <a:pt x="7027" y="66810"/>
                </a:cubicBezTo>
                <a:cubicBezTo>
                  <a:pt x="7232" y="66765"/>
                  <a:pt x="7186" y="66970"/>
                  <a:pt x="7209" y="67129"/>
                </a:cubicBezTo>
                <a:cubicBezTo>
                  <a:pt x="7482" y="67129"/>
                  <a:pt x="7550" y="66901"/>
                  <a:pt x="7664" y="66720"/>
                </a:cubicBezTo>
                <a:cubicBezTo>
                  <a:pt x="7527" y="66287"/>
                  <a:pt x="7527" y="66378"/>
                  <a:pt x="7687" y="65946"/>
                </a:cubicBezTo>
                <a:cubicBezTo>
                  <a:pt x="7982" y="65810"/>
                  <a:pt x="7755" y="66310"/>
                  <a:pt x="8050" y="66174"/>
                </a:cubicBezTo>
                <a:cubicBezTo>
                  <a:pt x="8255" y="66174"/>
                  <a:pt x="8005" y="65878"/>
                  <a:pt x="7869" y="65946"/>
                </a:cubicBezTo>
                <a:cubicBezTo>
                  <a:pt x="7869" y="65583"/>
                  <a:pt x="7709" y="65401"/>
                  <a:pt x="7778" y="64969"/>
                </a:cubicBezTo>
                <a:cubicBezTo>
                  <a:pt x="7573" y="64923"/>
                  <a:pt x="7437" y="64969"/>
                  <a:pt x="7323" y="65059"/>
                </a:cubicBezTo>
                <a:cubicBezTo>
                  <a:pt x="7459" y="65219"/>
                  <a:pt x="7414" y="65537"/>
                  <a:pt x="7414" y="65833"/>
                </a:cubicBezTo>
                <a:cubicBezTo>
                  <a:pt x="6959" y="65742"/>
                  <a:pt x="7095" y="66401"/>
                  <a:pt x="6663" y="66356"/>
                </a:cubicBezTo>
                <a:cubicBezTo>
                  <a:pt x="6754" y="65105"/>
                  <a:pt x="6595" y="62899"/>
                  <a:pt x="6823" y="61785"/>
                </a:cubicBezTo>
                <a:cubicBezTo>
                  <a:pt x="7255" y="61785"/>
                  <a:pt x="6913" y="62035"/>
                  <a:pt x="6913" y="62217"/>
                </a:cubicBezTo>
                <a:cubicBezTo>
                  <a:pt x="6891" y="63127"/>
                  <a:pt x="6913" y="64536"/>
                  <a:pt x="6868" y="65492"/>
                </a:cubicBezTo>
                <a:cubicBezTo>
                  <a:pt x="7050" y="65196"/>
                  <a:pt x="7004" y="64627"/>
                  <a:pt x="7323" y="64514"/>
                </a:cubicBezTo>
                <a:cubicBezTo>
                  <a:pt x="7414" y="64150"/>
                  <a:pt x="6959" y="64377"/>
                  <a:pt x="7073" y="63968"/>
                </a:cubicBezTo>
                <a:cubicBezTo>
                  <a:pt x="7027" y="63718"/>
                  <a:pt x="7255" y="63809"/>
                  <a:pt x="7255" y="63650"/>
                </a:cubicBezTo>
                <a:cubicBezTo>
                  <a:pt x="7414" y="63399"/>
                  <a:pt x="7095" y="63354"/>
                  <a:pt x="7073" y="63309"/>
                </a:cubicBezTo>
                <a:cubicBezTo>
                  <a:pt x="7073" y="63263"/>
                  <a:pt x="7164" y="63172"/>
                  <a:pt x="7164" y="63104"/>
                </a:cubicBezTo>
                <a:cubicBezTo>
                  <a:pt x="7186" y="62945"/>
                  <a:pt x="7073" y="62899"/>
                  <a:pt x="7095" y="62876"/>
                </a:cubicBezTo>
                <a:cubicBezTo>
                  <a:pt x="7095" y="62376"/>
                  <a:pt x="7300" y="62012"/>
                  <a:pt x="7095" y="61444"/>
                </a:cubicBezTo>
                <a:cubicBezTo>
                  <a:pt x="7073" y="61262"/>
                  <a:pt x="7186" y="61239"/>
                  <a:pt x="7300" y="61239"/>
                </a:cubicBezTo>
                <a:cubicBezTo>
                  <a:pt x="7232" y="60921"/>
                  <a:pt x="7095" y="61330"/>
                  <a:pt x="6936" y="61239"/>
                </a:cubicBezTo>
                <a:cubicBezTo>
                  <a:pt x="6913" y="60966"/>
                  <a:pt x="7141" y="60966"/>
                  <a:pt x="7209" y="60807"/>
                </a:cubicBezTo>
                <a:cubicBezTo>
                  <a:pt x="7232" y="60557"/>
                  <a:pt x="6891" y="60739"/>
                  <a:pt x="6754" y="60671"/>
                </a:cubicBezTo>
                <a:cubicBezTo>
                  <a:pt x="6709" y="59807"/>
                  <a:pt x="6595" y="59011"/>
                  <a:pt x="6595" y="58283"/>
                </a:cubicBezTo>
                <a:cubicBezTo>
                  <a:pt x="6595" y="58147"/>
                  <a:pt x="6777" y="58101"/>
                  <a:pt x="6800" y="58056"/>
                </a:cubicBezTo>
                <a:cubicBezTo>
                  <a:pt x="6800" y="57942"/>
                  <a:pt x="6709" y="57578"/>
                  <a:pt x="6709" y="57396"/>
                </a:cubicBezTo>
                <a:cubicBezTo>
                  <a:pt x="6709" y="57169"/>
                  <a:pt x="6800" y="56850"/>
                  <a:pt x="6618" y="56737"/>
                </a:cubicBezTo>
                <a:cubicBezTo>
                  <a:pt x="6709" y="56646"/>
                  <a:pt x="6686" y="56441"/>
                  <a:pt x="6823" y="56418"/>
                </a:cubicBezTo>
                <a:cubicBezTo>
                  <a:pt x="6550" y="55873"/>
                  <a:pt x="6891" y="54622"/>
                  <a:pt x="6663" y="53780"/>
                </a:cubicBezTo>
                <a:cubicBezTo>
                  <a:pt x="6959" y="53712"/>
                  <a:pt x="6868" y="54076"/>
                  <a:pt x="7027" y="54122"/>
                </a:cubicBezTo>
                <a:cubicBezTo>
                  <a:pt x="6936" y="54554"/>
                  <a:pt x="6936" y="54781"/>
                  <a:pt x="7027" y="55213"/>
                </a:cubicBezTo>
                <a:cubicBezTo>
                  <a:pt x="7050" y="55441"/>
                  <a:pt x="7368" y="55304"/>
                  <a:pt x="7277" y="55668"/>
                </a:cubicBezTo>
                <a:cubicBezTo>
                  <a:pt x="7596" y="55327"/>
                  <a:pt x="7118" y="55008"/>
                  <a:pt x="7118" y="54667"/>
                </a:cubicBezTo>
                <a:cubicBezTo>
                  <a:pt x="7323" y="54576"/>
                  <a:pt x="7118" y="53940"/>
                  <a:pt x="7482" y="54031"/>
                </a:cubicBezTo>
                <a:cubicBezTo>
                  <a:pt x="7368" y="53826"/>
                  <a:pt x="7095" y="54122"/>
                  <a:pt x="6936" y="53803"/>
                </a:cubicBezTo>
                <a:cubicBezTo>
                  <a:pt x="6868" y="53485"/>
                  <a:pt x="7073" y="53508"/>
                  <a:pt x="7050" y="53257"/>
                </a:cubicBezTo>
                <a:cubicBezTo>
                  <a:pt x="6777" y="53144"/>
                  <a:pt x="6891" y="53485"/>
                  <a:pt x="6868" y="53690"/>
                </a:cubicBezTo>
                <a:cubicBezTo>
                  <a:pt x="6641" y="53530"/>
                  <a:pt x="6618" y="52939"/>
                  <a:pt x="6595" y="52598"/>
                </a:cubicBezTo>
                <a:cubicBezTo>
                  <a:pt x="6572" y="52280"/>
                  <a:pt x="6572" y="51961"/>
                  <a:pt x="6618" y="51711"/>
                </a:cubicBezTo>
                <a:cubicBezTo>
                  <a:pt x="6641" y="51575"/>
                  <a:pt x="6800" y="51393"/>
                  <a:pt x="6800" y="51393"/>
                </a:cubicBezTo>
                <a:cubicBezTo>
                  <a:pt x="6800" y="51256"/>
                  <a:pt x="6641" y="51234"/>
                  <a:pt x="6618" y="51165"/>
                </a:cubicBezTo>
                <a:cubicBezTo>
                  <a:pt x="6572" y="50915"/>
                  <a:pt x="6845" y="50733"/>
                  <a:pt x="6550" y="50506"/>
                </a:cubicBezTo>
                <a:cubicBezTo>
                  <a:pt x="6504" y="50324"/>
                  <a:pt x="6618" y="50301"/>
                  <a:pt x="6732" y="50301"/>
                </a:cubicBezTo>
                <a:cubicBezTo>
                  <a:pt x="6754" y="49983"/>
                  <a:pt x="6527" y="49960"/>
                  <a:pt x="6550" y="49642"/>
                </a:cubicBezTo>
                <a:cubicBezTo>
                  <a:pt x="6709" y="49665"/>
                  <a:pt x="6754" y="49824"/>
                  <a:pt x="6732" y="50074"/>
                </a:cubicBezTo>
                <a:cubicBezTo>
                  <a:pt x="6913" y="50006"/>
                  <a:pt x="6936" y="49756"/>
                  <a:pt x="7095" y="49642"/>
                </a:cubicBezTo>
                <a:cubicBezTo>
                  <a:pt x="7073" y="49392"/>
                  <a:pt x="7050" y="49142"/>
                  <a:pt x="6732" y="49210"/>
                </a:cubicBezTo>
                <a:cubicBezTo>
                  <a:pt x="6823" y="49119"/>
                  <a:pt x="6982" y="48550"/>
                  <a:pt x="6663" y="48664"/>
                </a:cubicBezTo>
                <a:cubicBezTo>
                  <a:pt x="6436" y="48755"/>
                  <a:pt x="6777" y="49073"/>
                  <a:pt x="6641" y="49414"/>
                </a:cubicBezTo>
                <a:cubicBezTo>
                  <a:pt x="6504" y="49323"/>
                  <a:pt x="6527" y="49073"/>
                  <a:pt x="6481" y="48869"/>
                </a:cubicBezTo>
                <a:cubicBezTo>
                  <a:pt x="6186" y="48937"/>
                  <a:pt x="6277" y="49460"/>
                  <a:pt x="6004" y="49505"/>
                </a:cubicBezTo>
                <a:cubicBezTo>
                  <a:pt x="6118" y="50006"/>
                  <a:pt x="6027" y="50097"/>
                  <a:pt x="5799" y="50392"/>
                </a:cubicBezTo>
                <a:cubicBezTo>
                  <a:pt x="5595" y="50324"/>
                  <a:pt x="6163" y="49915"/>
                  <a:pt x="5731" y="49846"/>
                </a:cubicBezTo>
                <a:cubicBezTo>
                  <a:pt x="5617" y="49869"/>
                  <a:pt x="5617" y="50051"/>
                  <a:pt x="5731" y="50051"/>
                </a:cubicBezTo>
                <a:cubicBezTo>
                  <a:pt x="5504" y="50415"/>
                  <a:pt x="5140" y="49528"/>
                  <a:pt x="5163" y="50370"/>
                </a:cubicBezTo>
                <a:cubicBezTo>
                  <a:pt x="4730" y="50301"/>
                  <a:pt x="5390" y="49505"/>
                  <a:pt x="4912" y="49392"/>
                </a:cubicBezTo>
                <a:cubicBezTo>
                  <a:pt x="4821" y="49778"/>
                  <a:pt x="4594" y="50028"/>
                  <a:pt x="4617" y="50574"/>
                </a:cubicBezTo>
                <a:cubicBezTo>
                  <a:pt x="4685" y="50893"/>
                  <a:pt x="4844" y="50438"/>
                  <a:pt x="5072" y="50597"/>
                </a:cubicBezTo>
                <a:cubicBezTo>
                  <a:pt x="5003" y="50870"/>
                  <a:pt x="4685" y="50847"/>
                  <a:pt x="4526" y="51006"/>
                </a:cubicBezTo>
                <a:cubicBezTo>
                  <a:pt x="4549" y="51279"/>
                  <a:pt x="4685" y="51461"/>
                  <a:pt x="4503" y="51666"/>
                </a:cubicBezTo>
                <a:cubicBezTo>
                  <a:pt x="4048" y="51256"/>
                  <a:pt x="4435" y="50529"/>
                  <a:pt x="4253" y="49801"/>
                </a:cubicBezTo>
                <a:cubicBezTo>
                  <a:pt x="4412" y="49846"/>
                  <a:pt x="4344" y="50142"/>
                  <a:pt x="4617" y="50028"/>
                </a:cubicBezTo>
                <a:cubicBezTo>
                  <a:pt x="4708" y="49619"/>
                  <a:pt x="4230" y="49846"/>
                  <a:pt x="4367" y="49369"/>
                </a:cubicBezTo>
                <a:cubicBezTo>
                  <a:pt x="4253" y="49346"/>
                  <a:pt x="4185" y="49392"/>
                  <a:pt x="4162" y="49483"/>
                </a:cubicBezTo>
                <a:cubicBezTo>
                  <a:pt x="4003" y="49119"/>
                  <a:pt x="3889" y="48664"/>
                  <a:pt x="3457" y="48573"/>
                </a:cubicBezTo>
                <a:cubicBezTo>
                  <a:pt x="3389" y="48232"/>
                  <a:pt x="3593" y="48255"/>
                  <a:pt x="3639" y="48050"/>
                </a:cubicBezTo>
                <a:cubicBezTo>
                  <a:pt x="3730" y="47550"/>
                  <a:pt x="3525" y="47391"/>
                  <a:pt x="3571" y="46959"/>
                </a:cubicBezTo>
                <a:cubicBezTo>
                  <a:pt x="3775" y="46936"/>
                  <a:pt x="3866" y="47049"/>
                  <a:pt x="3844" y="47277"/>
                </a:cubicBezTo>
                <a:cubicBezTo>
                  <a:pt x="4298" y="46959"/>
                  <a:pt x="3821" y="46117"/>
                  <a:pt x="4412" y="46094"/>
                </a:cubicBezTo>
                <a:cubicBezTo>
                  <a:pt x="4298" y="45640"/>
                  <a:pt x="3889" y="46094"/>
                  <a:pt x="3753" y="46299"/>
                </a:cubicBezTo>
                <a:cubicBezTo>
                  <a:pt x="3571" y="46299"/>
                  <a:pt x="3730" y="45912"/>
                  <a:pt x="3684" y="45753"/>
                </a:cubicBezTo>
                <a:cubicBezTo>
                  <a:pt x="3957" y="46072"/>
                  <a:pt x="4071" y="45594"/>
                  <a:pt x="4321" y="45549"/>
                </a:cubicBezTo>
                <a:cubicBezTo>
                  <a:pt x="4185" y="45003"/>
                  <a:pt x="3753" y="44775"/>
                  <a:pt x="3798" y="44002"/>
                </a:cubicBezTo>
                <a:cubicBezTo>
                  <a:pt x="3730" y="43707"/>
                  <a:pt x="3980" y="43798"/>
                  <a:pt x="4071" y="43684"/>
                </a:cubicBezTo>
                <a:cubicBezTo>
                  <a:pt x="4071" y="43593"/>
                  <a:pt x="3980" y="43570"/>
                  <a:pt x="3980" y="43457"/>
                </a:cubicBezTo>
                <a:cubicBezTo>
                  <a:pt x="3889" y="43229"/>
                  <a:pt x="3753" y="43775"/>
                  <a:pt x="3616" y="43343"/>
                </a:cubicBezTo>
                <a:cubicBezTo>
                  <a:pt x="3593" y="43115"/>
                  <a:pt x="3753" y="43138"/>
                  <a:pt x="3912" y="43138"/>
                </a:cubicBezTo>
                <a:cubicBezTo>
                  <a:pt x="3798" y="42797"/>
                  <a:pt x="3616" y="42524"/>
                  <a:pt x="3639" y="42024"/>
                </a:cubicBezTo>
                <a:cubicBezTo>
                  <a:pt x="3684" y="41751"/>
                  <a:pt x="3935" y="41728"/>
                  <a:pt x="3844" y="41274"/>
                </a:cubicBezTo>
                <a:cubicBezTo>
                  <a:pt x="3730" y="41296"/>
                  <a:pt x="3753" y="41478"/>
                  <a:pt x="3753" y="41592"/>
                </a:cubicBezTo>
                <a:cubicBezTo>
                  <a:pt x="3480" y="41274"/>
                  <a:pt x="3798" y="40068"/>
                  <a:pt x="3593" y="39409"/>
                </a:cubicBezTo>
                <a:cubicBezTo>
                  <a:pt x="3684" y="39181"/>
                  <a:pt x="4071" y="39318"/>
                  <a:pt x="4048" y="38977"/>
                </a:cubicBezTo>
                <a:cubicBezTo>
                  <a:pt x="4026" y="38818"/>
                  <a:pt x="3935" y="39022"/>
                  <a:pt x="3775" y="38977"/>
                </a:cubicBezTo>
                <a:cubicBezTo>
                  <a:pt x="3798" y="38340"/>
                  <a:pt x="3821" y="37703"/>
                  <a:pt x="3707" y="37226"/>
                </a:cubicBezTo>
                <a:cubicBezTo>
                  <a:pt x="3980" y="37203"/>
                  <a:pt x="4162" y="37089"/>
                  <a:pt x="4094" y="36680"/>
                </a:cubicBezTo>
                <a:cubicBezTo>
                  <a:pt x="4003" y="36748"/>
                  <a:pt x="4003" y="36930"/>
                  <a:pt x="3821" y="36907"/>
                </a:cubicBezTo>
                <a:cubicBezTo>
                  <a:pt x="3707" y="36680"/>
                  <a:pt x="3980" y="36726"/>
                  <a:pt x="4003" y="36680"/>
                </a:cubicBezTo>
                <a:cubicBezTo>
                  <a:pt x="4071" y="36453"/>
                  <a:pt x="3753" y="36180"/>
                  <a:pt x="4003" y="35907"/>
                </a:cubicBezTo>
                <a:cubicBezTo>
                  <a:pt x="4321" y="36294"/>
                  <a:pt x="4071" y="36657"/>
                  <a:pt x="4185" y="37226"/>
                </a:cubicBezTo>
                <a:cubicBezTo>
                  <a:pt x="4207" y="37499"/>
                  <a:pt x="4480" y="37453"/>
                  <a:pt x="4435" y="37794"/>
                </a:cubicBezTo>
                <a:cubicBezTo>
                  <a:pt x="4094" y="37431"/>
                  <a:pt x="4344" y="38590"/>
                  <a:pt x="4162" y="38772"/>
                </a:cubicBezTo>
                <a:cubicBezTo>
                  <a:pt x="4230" y="38886"/>
                  <a:pt x="4321" y="38977"/>
                  <a:pt x="4412" y="39091"/>
                </a:cubicBezTo>
                <a:cubicBezTo>
                  <a:pt x="4344" y="39363"/>
                  <a:pt x="4048" y="39363"/>
                  <a:pt x="3866" y="39523"/>
                </a:cubicBezTo>
                <a:cubicBezTo>
                  <a:pt x="4116" y="39864"/>
                  <a:pt x="3639" y="39909"/>
                  <a:pt x="3753" y="40387"/>
                </a:cubicBezTo>
                <a:cubicBezTo>
                  <a:pt x="4298" y="40546"/>
                  <a:pt x="4139" y="39727"/>
                  <a:pt x="4594" y="40091"/>
                </a:cubicBezTo>
                <a:cubicBezTo>
                  <a:pt x="4435" y="40364"/>
                  <a:pt x="4253" y="40637"/>
                  <a:pt x="3844" y="40614"/>
                </a:cubicBezTo>
                <a:cubicBezTo>
                  <a:pt x="3753" y="41092"/>
                  <a:pt x="4094" y="41114"/>
                  <a:pt x="4207" y="40841"/>
                </a:cubicBezTo>
                <a:cubicBezTo>
                  <a:pt x="4367" y="40910"/>
                  <a:pt x="4276" y="41092"/>
                  <a:pt x="4116" y="41046"/>
                </a:cubicBezTo>
                <a:cubicBezTo>
                  <a:pt x="4162" y="41455"/>
                  <a:pt x="4003" y="41592"/>
                  <a:pt x="3912" y="41819"/>
                </a:cubicBezTo>
                <a:cubicBezTo>
                  <a:pt x="3889" y="42024"/>
                  <a:pt x="4344" y="41978"/>
                  <a:pt x="4207" y="41706"/>
                </a:cubicBezTo>
                <a:cubicBezTo>
                  <a:pt x="4480" y="41865"/>
                  <a:pt x="4026" y="42206"/>
                  <a:pt x="4276" y="42365"/>
                </a:cubicBezTo>
                <a:cubicBezTo>
                  <a:pt x="4435" y="42411"/>
                  <a:pt x="4435" y="42274"/>
                  <a:pt x="4549" y="42274"/>
                </a:cubicBezTo>
                <a:cubicBezTo>
                  <a:pt x="4435" y="42092"/>
                  <a:pt x="4594" y="41569"/>
                  <a:pt x="4298" y="41615"/>
                </a:cubicBezTo>
                <a:cubicBezTo>
                  <a:pt x="4207" y="41160"/>
                  <a:pt x="4571" y="41274"/>
                  <a:pt x="4480" y="40841"/>
                </a:cubicBezTo>
                <a:cubicBezTo>
                  <a:pt x="4685" y="40796"/>
                  <a:pt x="4617" y="41069"/>
                  <a:pt x="4753" y="41069"/>
                </a:cubicBezTo>
                <a:cubicBezTo>
                  <a:pt x="4958" y="41046"/>
                  <a:pt x="4662" y="40864"/>
                  <a:pt x="4662" y="40841"/>
                </a:cubicBezTo>
                <a:cubicBezTo>
                  <a:pt x="4685" y="40705"/>
                  <a:pt x="4867" y="40682"/>
                  <a:pt x="4867" y="40523"/>
                </a:cubicBezTo>
                <a:cubicBezTo>
                  <a:pt x="4844" y="40341"/>
                  <a:pt x="4662" y="40228"/>
                  <a:pt x="4685" y="39977"/>
                </a:cubicBezTo>
                <a:cubicBezTo>
                  <a:pt x="4662" y="39818"/>
                  <a:pt x="4458" y="39886"/>
                  <a:pt x="4321" y="39864"/>
                </a:cubicBezTo>
                <a:cubicBezTo>
                  <a:pt x="4298" y="39409"/>
                  <a:pt x="4571" y="39363"/>
                  <a:pt x="4685" y="39091"/>
                </a:cubicBezTo>
                <a:cubicBezTo>
                  <a:pt x="4753" y="38749"/>
                  <a:pt x="4480" y="38795"/>
                  <a:pt x="4344" y="38658"/>
                </a:cubicBezTo>
                <a:cubicBezTo>
                  <a:pt x="4458" y="38408"/>
                  <a:pt x="4730" y="38317"/>
                  <a:pt x="4890" y="38113"/>
                </a:cubicBezTo>
                <a:cubicBezTo>
                  <a:pt x="4526" y="37908"/>
                  <a:pt x="4549" y="37249"/>
                  <a:pt x="4458" y="36703"/>
                </a:cubicBezTo>
                <a:cubicBezTo>
                  <a:pt x="4776" y="36794"/>
                  <a:pt x="4594" y="36271"/>
                  <a:pt x="4640" y="36043"/>
                </a:cubicBezTo>
                <a:cubicBezTo>
                  <a:pt x="4594" y="35702"/>
                  <a:pt x="4162" y="35816"/>
                  <a:pt x="4298" y="35270"/>
                </a:cubicBezTo>
                <a:cubicBezTo>
                  <a:pt x="4389" y="35338"/>
                  <a:pt x="4435" y="35475"/>
                  <a:pt x="4480" y="35589"/>
                </a:cubicBezTo>
                <a:cubicBezTo>
                  <a:pt x="4685" y="35566"/>
                  <a:pt x="4526" y="35111"/>
                  <a:pt x="4480" y="35043"/>
                </a:cubicBezTo>
                <a:cubicBezTo>
                  <a:pt x="4389" y="35134"/>
                  <a:pt x="4298" y="35179"/>
                  <a:pt x="4207" y="35270"/>
                </a:cubicBezTo>
                <a:cubicBezTo>
                  <a:pt x="3935" y="35566"/>
                  <a:pt x="4094" y="35770"/>
                  <a:pt x="3844" y="35589"/>
                </a:cubicBezTo>
                <a:lnTo>
                  <a:pt x="3821" y="36566"/>
                </a:lnTo>
                <a:cubicBezTo>
                  <a:pt x="3503" y="36362"/>
                  <a:pt x="3798" y="35884"/>
                  <a:pt x="3753" y="35361"/>
                </a:cubicBezTo>
                <a:cubicBezTo>
                  <a:pt x="3707" y="34975"/>
                  <a:pt x="3684" y="34292"/>
                  <a:pt x="3775" y="33610"/>
                </a:cubicBezTo>
                <a:cubicBezTo>
                  <a:pt x="4048" y="33701"/>
                  <a:pt x="4116" y="33519"/>
                  <a:pt x="4321" y="33519"/>
                </a:cubicBezTo>
                <a:cubicBezTo>
                  <a:pt x="4458" y="32951"/>
                  <a:pt x="4298" y="32701"/>
                  <a:pt x="4435" y="32200"/>
                </a:cubicBezTo>
                <a:cubicBezTo>
                  <a:pt x="4640" y="32269"/>
                  <a:pt x="4753" y="32405"/>
                  <a:pt x="4799" y="32655"/>
                </a:cubicBezTo>
                <a:cubicBezTo>
                  <a:pt x="5094" y="32337"/>
                  <a:pt x="4480" y="32178"/>
                  <a:pt x="4435" y="31882"/>
                </a:cubicBezTo>
                <a:cubicBezTo>
                  <a:pt x="4389" y="31495"/>
                  <a:pt x="4776" y="31632"/>
                  <a:pt x="4730" y="31223"/>
                </a:cubicBezTo>
                <a:cubicBezTo>
                  <a:pt x="4708" y="31018"/>
                  <a:pt x="4321" y="31245"/>
                  <a:pt x="4435" y="31564"/>
                </a:cubicBezTo>
                <a:cubicBezTo>
                  <a:pt x="3980" y="31313"/>
                  <a:pt x="4594" y="31177"/>
                  <a:pt x="4640" y="30904"/>
                </a:cubicBezTo>
                <a:cubicBezTo>
                  <a:pt x="4526" y="30449"/>
                  <a:pt x="4321" y="30768"/>
                  <a:pt x="4094" y="30563"/>
                </a:cubicBezTo>
                <a:cubicBezTo>
                  <a:pt x="4139" y="30131"/>
                  <a:pt x="4480" y="30699"/>
                  <a:pt x="4549" y="30245"/>
                </a:cubicBezTo>
                <a:cubicBezTo>
                  <a:pt x="4344" y="30176"/>
                  <a:pt x="4480" y="29676"/>
                  <a:pt x="4094" y="29790"/>
                </a:cubicBezTo>
                <a:cubicBezTo>
                  <a:pt x="4276" y="29472"/>
                  <a:pt x="4026" y="28858"/>
                  <a:pt x="4298" y="29153"/>
                </a:cubicBezTo>
                <a:cubicBezTo>
                  <a:pt x="4253" y="28858"/>
                  <a:pt x="4435" y="28289"/>
                  <a:pt x="4230" y="28153"/>
                </a:cubicBezTo>
                <a:cubicBezTo>
                  <a:pt x="4298" y="27971"/>
                  <a:pt x="4389" y="28153"/>
                  <a:pt x="4503" y="28175"/>
                </a:cubicBezTo>
                <a:cubicBezTo>
                  <a:pt x="4571" y="27812"/>
                  <a:pt x="4207" y="28016"/>
                  <a:pt x="4139" y="27834"/>
                </a:cubicBezTo>
                <a:cubicBezTo>
                  <a:pt x="4480" y="27652"/>
                  <a:pt x="3980" y="27539"/>
                  <a:pt x="4139" y="26947"/>
                </a:cubicBezTo>
                <a:cubicBezTo>
                  <a:pt x="4344" y="27016"/>
                  <a:pt x="4435" y="27198"/>
                  <a:pt x="4594" y="27289"/>
                </a:cubicBezTo>
                <a:cubicBezTo>
                  <a:pt x="4458" y="29358"/>
                  <a:pt x="4867" y="30176"/>
                  <a:pt x="4890" y="31996"/>
                </a:cubicBezTo>
                <a:cubicBezTo>
                  <a:pt x="4935" y="32155"/>
                  <a:pt x="5049" y="32018"/>
                  <a:pt x="5072" y="31905"/>
                </a:cubicBezTo>
                <a:cubicBezTo>
                  <a:pt x="5140" y="32291"/>
                  <a:pt x="5276" y="32701"/>
                  <a:pt x="5253" y="32996"/>
                </a:cubicBezTo>
                <a:cubicBezTo>
                  <a:pt x="5231" y="33087"/>
                  <a:pt x="5072" y="33178"/>
                  <a:pt x="5049" y="33315"/>
                </a:cubicBezTo>
                <a:cubicBezTo>
                  <a:pt x="5049" y="33383"/>
                  <a:pt x="5140" y="33587"/>
                  <a:pt x="5140" y="33542"/>
                </a:cubicBezTo>
                <a:cubicBezTo>
                  <a:pt x="5094" y="33701"/>
                  <a:pt x="4890" y="33383"/>
                  <a:pt x="4958" y="33974"/>
                </a:cubicBezTo>
                <a:cubicBezTo>
                  <a:pt x="4389" y="33769"/>
                  <a:pt x="4821" y="33201"/>
                  <a:pt x="4708" y="32860"/>
                </a:cubicBezTo>
                <a:cubicBezTo>
                  <a:pt x="4367" y="33337"/>
                  <a:pt x="4185" y="34020"/>
                  <a:pt x="4116" y="34815"/>
                </a:cubicBezTo>
                <a:cubicBezTo>
                  <a:pt x="4048" y="34770"/>
                  <a:pt x="3980" y="34702"/>
                  <a:pt x="3844" y="34702"/>
                </a:cubicBezTo>
                <a:cubicBezTo>
                  <a:pt x="3935" y="35157"/>
                  <a:pt x="4276" y="34975"/>
                  <a:pt x="4571" y="34838"/>
                </a:cubicBezTo>
                <a:cubicBezTo>
                  <a:pt x="4685" y="34361"/>
                  <a:pt x="4276" y="34474"/>
                  <a:pt x="4321" y="34065"/>
                </a:cubicBezTo>
                <a:cubicBezTo>
                  <a:pt x="4730" y="34133"/>
                  <a:pt x="5140" y="34565"/>
                  <a:pt x="5231" y="33860"/>
                </a:cubicBezTo>
                <a:cubicBezTo>
                  <a:pt x="5253" y="34747"/>
                  <a:pt x="5617" y="35998"/>
                  <a:pt x="5276" y="37044"/>
                </a:cubicBezTo>
                <a:cubicBezTo>
                  <a:pt x="5549" y="37385"/>
                  <a:pt x="5435" y="38158"/>
                  <a:pt x="5435" y="38795"/>
                </a:cubicBezTo>
                <a:cubicBezTo>
                  <a:pt x="5458" y="39000"/>
                  <a:pt x="5776" y="38886"/>
                  <a:pt x="5708" y="39227"/>
                </a:cubicBezTo>
                <a:cubicBezTo>
                  <a:pt x="5458" y="39500"/>
                  <a:pt x="5276" y="39477"/>
                  <a:pt x="5049" y="39545"/>
                </a:cubicBezTo>
                <a:cubicBezTo>
                  <a:pt x="5140" y="40068"/>
                  <a:pt x="5072" y="39955"/>
                  <a:pt x="5140" y="40637"/>
                </a:cubicBezTo>
                <a:cubicBezTo>
                  <a:pt x="5322" y="40682"/>
                  <a:pt x="5367" y="40569"/>
                  <a:pt x="5504" y="40546"/>
                </a:cubicBezTo>
                <a:cubicBezTo>
                  <a:pt x="5299" y="40364"/>
                  <a:pt x="5344" y="39932"/>
                  <a:pt x="5140" y="39773"/>
                </a:cubicBezTo>
                <a:cubicBezTo>
                  <a:pt x="5731" y="39113"/>
                  <a:pt x="5936" y="40228"/>
                  <a:pt x="5776" y="40773"/>
                </a:cubicBezTo>
                <a:cubicBezTo>
                  <a:pt x="5776" y="40751"/>
                  <a:pt x="5595" y="40637"/>
                  <a:pt x="5595" y="40660"/>
                </a:cubicBezTo>
                <a:cubicBezTo>
                  <a:pt x="5572" y="40705"/>
                  <a:pt x="5595" y="41296"/>
                  <a:pt x="5754" y="41205"/>
                </a:cubicBezTo>
                <a:cubicBezTo>
                  <a:pt x="5708" y="41842"/>
                  <a:pt x="5776" y="43184"/>
                  <a:pt x="5913" y="44162"/>
                </a:cubicBezTo>
                <a:cubicBezTo>
                  <a:pt x="5981" y="44821"/>
                  <a:pt x="5822" y="45549"/>
                  <a:pt x="5867" y="46117"/>
                </a:cubicBezTo>
                <a:cubicBezTo>
                  <a:pt x="5890" y="46413"/>
                  <a:pt x="6095" y="46754"/>
                  <a:pt x="6140" y="47118"/>
                </a:cubicBezTo>
                <a:cubicBezTo>
                  <a:pt x="6163" y="47550"/>
                  <a:pt x="6118" y="47959"/>
                  <a:pt x="6390" y="48209"/>
                </a:cubicBezTo>
                <a:cubicBezTo>
                  <a:pt x="6709" y="48164"/>
                  <a:pt x="6595" y="47595"/>
                  <a:pt x="6959" y="47573"/>
                </a:cubicBezTo>
                <a:cubicBezTo>
                  <a:pt x="6777" y="47072"/>
                  <a:pt x="6845" y="46276"/>
                  <a:pt x="7255" y="46163"/>
                </a:cubicBezTo>
                <a:cubicBezTo>
                  <a:pt x="6913" y="46026"/>
                  <a:pt x="6777" y="45685"/>
                  <a:pt x="6709" y="45276"/>
                </a:cubicBezTo>
                <a:cubicBezTo>
                  <a:pt x="6459" y="45162"/>
                  <a:pt x="6459" y="45412"/>
                  <a:pt x="6254" y="45367"/>
                </a:cubicBezTo>
                <a:cubicBezTo>
                  <a:pt x="6163" y="44707"/>
                  <a:pt x="6754" y="45026"/>
                  <a:pt x="6982" y="45162"/>
                </a:cubicBezTo>
                <a:cubicBezTo>
                  <a:pt x="7050" y="45071"/>
                  <a:pt x="6982" y="44616"/>
                  <a:pt x="7095" y="44298"/>
                </a:cubicBezTo>
                <a:cubicBezTo>
                  <a:pt x="7095" y="44071"/>
                  <a:pt x="6754" y="44457"/>
                  <a:pt x="6641" y="44162"/>
                </a:cubicBezTo>
                <a:cubicBezTo>
                  <a:pt x="6459" y="44207"/>
                  <a:pt x="6936" y="44707"/>
                  <a:pt x="6618" y="44935"/>
                </a:cubicBezTo>
                <a:cubicBezTo>
                  <a:pt x="6504" y="44821"/>
                  <a:pt x="6436" y="44639"/>
                  <a:pt x="6254" y="44594"/>
                </a:cubicBezTo>
                <a:cubicBezTo>
                  <a:pt x="6390" y="43798"/>
                  <a:pt x="6231" y="42865"/>
                  <a:pt x="6300" y="41660"/>
                </a:cubicBezTo>
                <a:cubicBezTo>
                  <a:pt x="6504" y="41296"/>
                  <a:pt x="6277" y="42320"/>
                  <a:pt x="6572" y="42206"/>
                </a:cubicBezTo>
                <a:cubicBezTo>
                  <a:pt x="6800" y="42206"/>
                  <a:pt x="6754" y="41842"/>
                  <a:pt x="6754" y="41546"/>
                </a:cubicBezTo>
                <a:cubicBezTo>
                  <a:pt x="6800" y="41274"/>
                  <a:pt x="6413" y="41455"/>
                  <a:pt x="6504" y="41114"/>
                </a:cubicBezTo>
                <a:cubicBezTo>
                  <a:pt x="6777" y="41387"/>
                  <a:pt x="6845" y="40978"/>
                  <a:pt x="6777" y="40796"/>
                </a:cubicBezTo>
                <a:cubicBezTo>
                  <a:pt x="6686" y="40546"/>
                  <a:pt x="6368" y="40773"/>
                  <a:pt x="6686" y="40569"/>
                </a:cubicBezTo>
                <a:cubicBezTo>
                  <a:pt x="6959" y="40387"/>
                  <a:pt x="7050" y="40068"/>
                  <a:pt x="6891" y="39795"/>
                </a:cubicBezTo>
                <a:cubicBezTo>
                  <a:pt x="6709" y="39909"/>
                  <a:pt x="6732" y="40296"/>
                  <a:pt x="6413" y="40228"/>
                </a:cubicBezTo>
                <a:cubicBezTo>
                  <a:pt x="6390" y="39886"/>
                  <a:pt x="6663" y="39955"/>
                  <a:pt x="6709" y="39682"/>
                </a:cubicBezTo>
                <a:cubicBezTo>
                  <a:pt x="6686" y="39614"/>
                  <a:pt x="6618" y="39591"/>
                  <a:pt x="6618" y="39477"/>
                </a:cubicBezTo>
                <a:cubicBezTo>
                  <a:pt x="6368" y="39386"/>
                  <a:pt x="6436" y="39704"/>
                  <a:pt x="6345" y="39795"/>
                </a:cubicBezTo>
                <a:cubicBezTo>
                  <a:pt x="6140" y="39886"/>
                  <a:pt x="6254" y="39477"/>
                  <a:pt x="6254" y="39454"/>
                </a:cubicBezTo>
                <a:cubicBezTo>
                  <a:pt x="6186" y="39204"/>
                  <a:pt x="6095" y="39204"/>
                  <a:pt x="6072" y="39022"/>
                </a:cubicBezTo>
                <a:cubicBezTo>
                  <a:pt x="6027" y="38545"/>
                  <a:pt x="6140" y="37885"/>
                  <a:pt x="6095" y="37271"/>
                </a:cubicBezTo>
                <a:cubicBezTo>
                  <a:pt x="6345" y="37544"/>
                  <a:pt x="6163" y="37703"/>
                  <a:pt x="6186" y="38158"/>
                </a:cubicBezTo>
                <a:cubicBezTo>
                  <a:pt x="6413" y="38135"/>
                  <a:pt x="6368" y="37794"/>
                  <a:pt x="6368" y="37499"/>
                </a:cubicBezTo>
                <a:cubicBezTo>
                  <a:pt x="6641" y="37499"/>
                  <a:pt x="6709" y="37249"/>
                  <a:pt x="6823" y="37067"/>
                </a:cubicBezTo>
                <a:cubicBezTo>
                  <a:pt x="6686" y="36703"/>
                  <a:pt x="6595" y="37340"/>
                  <a:pt x="6277" y="37158"/>
                </a:cubicBezTo>
                <a:cubicBezTo>
                  <a:pt x="6209" y="36544"/>
                  <a:pt x="6845" y="36748"/>
                  <a:pt x="7027" y="36430"/>
                </a:cubicBezTo>
                <a:cubicBezTo>
                  <a:pt x="7027" y="36021"/>
                  <a:pt x="7118" y="35725"/>
                  <a:pt x="7232" y="35429"/>
                </a:cubicBezTo>
                <a:cubicBezTo>
                  <a:pt x="7209" y="35247"/>
                  <a:pt x="6913" y="35361"/>
                  <a:pt x="6868" y="35225"/>
                </a:cubicBezTo>
                <a:cubicBezTo>
                  <a:pt x="6800" y="34656"/>
                  <a:pt x="7277" y="34770"/>
                  <a:pt x="7164" y="34133"/>
                </a:cubicBezTo>
                <a:cubicBezTo>
                  <a:pt x="7573" y="34201"/>
                  <a:pt x="7550" y="33724"/>
                  <a:pt x="7982" y="33815"/>
                </a:cubicBezTo>
                <a:cubicBezTo>
                  <a:pt x="7732" y="34179"/>
                  <a:pt x="8073" y="34588"/>
                  <a:pt x="8232" y="34815"/>
                </a:cubicBezTo>
                <a:cubicBezTo>
                  <a:pt x="8369" y="34770"/>
                  <a:pt x="8323" y="34543"/>
                  <a:pt x="8346" y="34361"/>
                </a:cubicBezTo>
                <a:cubicBezTo>
                  <a:pt x="8414" y="34452"/>
                  <a:pt x="8551" y="34497"/>
                  <a:pt x="8710" y="34497"/>
                </a:cubicBezTo>
                <a:cubicBezTo>
                  <a:pt x="8710" y="34724"/>
                  <a:pt x="8619" y="34838"/>
                  <a:pt x="8414" y="34815"/>
                </a:cubicBezTo>
                <a:cubicBezTo>
                  <a:pt x="8369" y="34975"/>
                  <a:pt x="8778" y="35088"/>
                  <a:pt x="8505" y="35134"/>
                </a:cubicBezTo>
                <a:cubicBezTo>
                  <a:pt x="8346" y="35293"/>
                  <a:pt x="8301" y="35225"/>
                  <a:pt x="8323" y="34906"/>
                </a:cubicBezTo>
                <a:cubicBezTo>
                  <a:pt x="8164" y="35111"/>
                  <a:pt x="7846" y="35020"/>
                  <a:pt x="7778" y="34793"/>
                </a:cubicBezTo>
                <a:cubicBezTo>
                  <a:pt x="7505" y="34952"/>
                  <a:pt x="7937" y="35179"/>
                  <a:pt x="7869" y="35452"/>
                </a:cubicBezTo>
                <a:cubicBezTo>
                  <a:pt x="7641" y="35475"/>
                  <a:pt x="7527" y="35611"/>
                  <a:pt x="7232" y="35543"/>
                </a:cubicBezTo>
                <a:cubicBezTo>
                  <a:pt x="7209" y="35884"/>
                  <a:pt x="7687" y="35657"/>
                  <a:pt x="7664" y="35998"/>
                </a:cubicBezTo>
                <a:cubicBezTo>
                  <a:pt x="7914" y="36043"/>
                  <a:pt x="7755" y="35566"/>
                  <a:pt x="8050" y="35680"/>
                </a:cubicBezTo>
                <a:cubicBezTo>
                  <a:pt x="7982" y="35839"/>
                  <a:pt x="8141" y="36248"/>
                  <a:pt x="7937" y="36225"/>
                </a:cubicBezTo>
                <a:cubicBezTo>
                  <a:pt x="8073" y="36407"/>
                  <a:pt x="8255" y="36498"/>
                  <a:pt x="8210" y="36885"/>
                </a:cubicBezTo>
                <a:cubicBezTo>
                  <a:pt x="7914" y="36680"/>
                  <a:pt x="7641" y="36726"/>
                  <a:pt x="7755" y="37317"/>
                </a:cubicBezTo>
                <a:cubicBezTo>
                  <a:pt x="7527" y="37590"/>
                  <a:pt x="7505" y="37021"/>
                  <a:pt x="7277" y="37294"/>
                </a:cubicBezTo>
                <a:cubicBezTo>
                  <a:pt x="7391" y="37431"/>
                  <a:pt x="7550" y="37499"/>
                  <a:pt x="7459" y="37840"/>
                </a:cubicBezTo>
                <a:cubicBezTo>
                  <a:pt x="7300" y="37817"/>
                  <a:pt x="7300" y="37931"/>
                  <a:pt x="7277" y="38067"/>
                </a:cubicBezTo>
                <a:cubicBezTo>
                  <a:pt x="7073" y="37999"/>
                  <a:pt x="6732" y="37840"/>
                  <a:pt x="6550" y="38044"/>
                </a:cubicBezTo>
                <a:cubicBezTo>
                  <a:pt x="6618" y="38249"/>
                  <a:pt x="6913" y="38204"/>
                  <a:pt x="6800" y="38590"/>
                </a:cubicBezTo>
                <a:cubicBezTo>
                  <a:pt x="6436" y="38727"/>
                  <a:pt x="6618" y="38226"/>
                  <a:pt x="6254" y="38363"/>
                </a:cubicBezTo>
                <a:cubicBezTo>
                  <a:pt x="6140" y="38795"/>
                  <a:pt x="6504" y="38658"/>
                  <a:pt x="6618" y="38818"/>
                </a:cubicBezTo>
                <a:cubicBezTo>
                  <a:pt x="6572" y="39022"/>
                  <a:pt x="6209" y="38818"/>
                  <a:pt x="6345" y="39250"/>
                </a:cubicBezTo>
                <a:cubicBezTo>
                  <a:pt x="6436" y="39318"/>
                  <a:pt x="6686" y="39295"/>
                  <a:pt x="6800" y="39591"/>
                </a:cubicBezTo>
                <a:cubicBezTo>
                  <a:pt x="7004" y="39500"/>
                  <a:pt x="6550" y="39318"/>
                  <a:pt x="6709" y="38931"/>
                </a:cubicBezTo>
                <a:cubicBezTo>
                  <a:pt x="6959" y="39091"/>
                  <a:pt x="6891" y="38681"/>
                  <a:pt x="7004" y="38613"/>
                </a:cubicBezTo>
                <a:cubicBezTo>
                  <a:pt x="7050" y="38567"/>
                  <a:pt x="7209" y="38636"/>
                  <a:pt x="7277" y="38613"/>
                </a:cubicBezTo>
                <a:cubicBezTo>
                  <a:pt x="7368" y="38567"/>
                  <a:pt x="7368" y="38340"/>
                  <a:pt x="7550" y="38408"/>
                </a:cubicBezTo>
                <a:cubicBezTo>
                  <a:pt x="7618" y="38522"/>
                  <a:pt x="7664" y="38704"/>
                  <a:pt x="7618" y="38954"/>
                </a:cubicBezTo>
                <a:cubicBezTo>
                  <a:pt x="7505" y="38909"/>
                  <a:pt x="7482" y="38749"/>
                  <a:pt x="7368" y="38727"/>
                </a:cubicBezTo>
                <a:cubicBezTo>
                  <a:pt x="7346" y="39000"/>
                  <a:pt x="7391" y="39181"/>
                  <a:pt x="7527" y="39272"/>
                </a:cubicBezTo>
                <a:cubicBezTo>
                  <a:pt x="7982" y="39227"/>
                  <a:pt x="7891" y="38727"/>
                  <a:pt x="7823" y="38295"/>
                </a:cubicBezTo>
                <a:cubicBezTo>
                  <a:pt x="8096" y="38181"/>
                  <a:pt x="7982" y="38545"/>
                  <a:pt x="8005" y="38727"/>
                </a:cubicBezTo>
                <a:cubicBezTo>
                  <a:pt x="8232" y="38545"/>
                  <a:pt x="8437" y="38431"/>
                  <a:pt x="8642" y="38749"/>
                </a:cubicBezTo>
                <a:cubicBezTo>
                  <a:pt x="8733" y="38727"/>
                  <a:pt x="8710" y="38545"/>
                  <a:pt x="8824" y="38545"/>
                </a:cubicBezTo>
                <a:cubicBezTo>
                  <a:pt x="8801" y="38272"/>
                  <a:pt x="8483" y="38158"/>
                  <a:pt x="8755" y="37885"/>
                </a:cubicBezTo>
                <a:cubicBezTo>
                  <a:pt x="9142" y="37976"/>
                  <a:pt x="8960" y="38863"/>
                  <a:pt x="9006" y="39523"/>
                </a:cubicBezTo>
                <a:cubicBezTo>
                  <a:pt x="9006" y="39886"/>
                  <a:pt x="9142" y="40182"/>
                  <a:pt x="9074" y="40500"/>
                </a:cubicBezTo>
                <a:cubicBezTo>
                  <a:pt x="9006" y="40523"/>
                  <a:pt x="8937" y="40182"/>
                  <a:pt x="8983" y="40068"/>
                </a:cubicBezTo>
                <a:cubicBezTo>
                  <a:pt x="8778" y="40409"/>
                  <a:pt x="9074" y="40432"/>
                  <a:pt x="9074" y="40728"/>
                </a:cubicBezTo>
                <a:cubicBezTo>
                  <a:pt x="9074" y="40887"/>
                  <a:pt x="8869" y="41046"/>
                  <a:pt x="8869" y="41046"/>
                </a:cubicBezTo>
                <a:cubicBezTo>
                  <a:pt x="8892" y="41251"/>
                  <a:pt x="9119" y="41387"/>
                  <a:pt x="9142" y="41592"/>
                </a:cubicBezTo>
                <a:cubicBezTo>
                  <a:pt x="9165" y="41774"/>
                  <a:pt x="9051" y="41842"/>
                  <a:pt x="9051" y="42047"/>
                </a:cubicBezTo>
                <a:cubicBezTo>
                  <a:pt x="9051" y="42411"/>
                  <a:pt x="9278" y="42865"/>
                  <a:pt x="9028" y="43138"/>
                </a:cubicBezTo>
                <a:cubicBezTo>
                  <a:pt x="8574" y="43047"/>
                  <a:pt x="8392" y="42592"/>
                  <a:pt x="8596" y="42024"/>
                </a:cubicBezTo>
                <a:cubicBezTo>
                  <a:pt x="8278" y="42047"/>
                  <a:pt x="8323" y="42524"/>
                  <a:pt x="8301" y="42888"/>
                </a:cubicBezTo>
                <a:cubicBezTo>
                  <a:pt x="8369" y="43206"/>
                  <a:pt x="8437" y="43025"/>
                  <a:pt x="8664" y="43025"/>
                </a:cubicBezTo>
                <a:cubicBezTo>
                  <a:pt x="8642" y="43229"/>
                  <a:pt x="8687" y="43366"/>
                  <a:pt x="8846" y="43343"/>
                </a:cubicBezTo>
                <a:cubicBezTo>
                  <a:pt x="8869" y="43548"/>
                  <a:pt x="8755" y="43889"/>
                  <a:pt x="9028" y="43775"/>
                </a:cubicBezTo>
                <a:cubicBezTo>
                  <a:pt x="9187" y="43775"/>
                  <a:pt x="8892" y="43366"/>
                  <a:pt x="9119" y="43252"/>
                </a:cubicBezTo>
                <a:cubicBezTo>
                  <a:pt x="9347" y="43752"/>
                  <a:pt x="9097" y="44366"/>
                  <a:pt x="9187" y="45003"/>
                </a:cubicBezTo>
                <a:cubicBezTo>
                  <a:pt x="9210" y="45139"/>
                  <a:pt x="9347" y="45276"/>
                  <a:pt x="9369" y="45435"/>
                </a:cubicBezTo>
                <a:cubicBezTo>
                  <a:pt x="9392" y="45912"/>
                  <a:pt x="9415" y="46572"/>
                  <a:pt x="9438" y="47072"/>
                </a:cubicBezTo>
                <a:cubicBezTo>
                  <a:pt x="9460" y="47891"/>
                  <a:pt x="9483" y="48823"/>
                  <a:pt x="9392" y="49369"/>
                </a:cubicBezTo>
                <a:cubicBezTo>
                  <a:pt x="9392" y="49392"/>
                  <a:pt x="9233" y="49346"/>
                  <a:pt x="9210" y="49369"/>
                </a:cubicBezTo>
                <a:cubicBezTo>
                  <a:pt x="9119" y="49460"/>
                  <a:pt x="9369" y="49665"/>
                  <a:pt x="9301" y="49801"/>
                </a:cubicBezTo>
                <a:cubicBezTo>
                  <a:pt x="8687" y="49551"/>
                  <a:pt x="9460" y="50028"/>
                  <a:pt x="9278" y="50574"/>
                </a:cubicBezTo>
                <a:cubicBezTo>
                  <a:pt x="9301" y="50688"/>
                  <a:pt x="9460" y="50665"/>
                  <a:pt x="9551" y="50688"/>
                </a:cubicBezTo>
                <a:cubicBezTo>
                  <a:pt x="9529" y="51120"/>
                  <a:pt x="9642" y="51734"/>
                  <a:pt x="9347" y="51893"/>
                </a:cubicBezTo>
                <a:cubicBezTo>
                  <a:pt x="9301" y="52234"/>
                  <a:pt x="9642" y="52143"/>
                  <a:pt x="9529" y="52553"/>
                </a:cubicBezTo>
                <a:cubicBezTo>
                  <a:pt x="9210" y="52621"/>
                  <a:pt x="9097" y="52462"/>
                  <a:pt x="9165" y="52098"/>
                </a:cubicBezTo>
                <a:cubicBezTo>
                  <a:pt x="8892" y="52075"/>
                  <a:pt x="8892" y="52416"/>
                  <a:pt x="8892" y="52757"/>
                </a:cubicBezTo>
                <a:cubicBezTo>
                  <a:pt x="9165" y="52825"/>
                  <a:pt x="9233" y="52644"/>
                  <a:pt x="9438" y="52644"/>
                </a:cubicBezTo>
                <a:cubicBezTo>
                  <a:pt x="9756" y="57874"/>
                  <a:pt x="9460" y="63104"/>
                  <a:pt x="9392" y="68175"/>
                </a:cubicBezTo>
                <a:cubicBezTo>
                  <a:pt x="9369" y="69016"/>
                  <a:pt x="9415" y="69721"/>
                  <a:pt x="9347" y="70563"/>
                </a:cubicBezTo>
                <a:cubicBezTo>
                  <a:pt x="9347" y="70744"/>
                  <a:pt x="9438" y="70767"/>
                  <a:pt x="9438" y="70904"/>
                </a:cubicBezTo>
                <a:cubicBezTo>
                  <a:pt x="9415" y="71267"/>
                  <a:pt x="9324" y="71995"/>
                  <a:pt x="9324" y="72655"/>
                </a:cubicBezTo>
                <a:cubicBezTo>
                  <a:pt x="9301" y="73018"/>
                  <a:pt x="9438" y="73360"/>
                  <a:pt x="9392" y="73746"/>
                </a:cubicBezTo>
                <a:cubicBezTo>
                  <a:pt x="9324" y="74269"/>
                  <a:pt x="9256" y="75815"/>
                  <a:pt x="9347" y="76702"/>
                </a:cubicBezTo>
                <a:cubicBezTo>
                  <a:pt x="9392" y="77203"/>
                  <a:pt x="9665" y="77862"/>
                  <a:pt x="9324" y="78544"/>
                </a:cubicBezTo>
                <a:cubicBezTo>
                  <a:pt x="9438" y="79113"/>
                  <a:pt x="9506" y="79545"/>
                  <a:pt x="9301" y="79977"/>
                </a:cubicBezTo>
                <a:cubicBezTo>
                  <a:pt x="9392" y="79909"/>
                  <a:pt x="9392" y="79727"/>
                  <a:pt x="9574" y="79749"/>
                </a:cubicBezTo>
                <a:cubicBezTo>
                  <a:pt x="9438" y="80568"/>
                  <a:pt x="9597" y="81182"/>
                  <a:pt x="9551" y="82160"/>
                </a:cubicBezTo>
                <a:cubicBezTo>
                  <a:pt x="9415" y="82114"/>
                  <a:pt x="9392" y="81978"/>
                  <a:pt x="9278" y="81933"/>
                </a:cubicBezTo>
                <a:cubicBezTo>
                  <a:pt x="9165" y="82387"/>
                  <a:pt x="9574" y="82228"/>
                  <a:pt x="9620" y="82501"/>
                </a:cubicBezTo>
                <a:cubicBezTo>
                  <a:pt x="9597" y="82751"/>
                  <a:pt x="9233" y="82546"/>
                  <a:pt x="9165" y="82478"/>
                </a:cubicBezTo>
                <a:cubicBezTo>
                  <a:pt x="9210" y="82797"/>
                  <a:pt x="9392" y="82956"/>
                  <a:pt x="9438" y="83251"/>
                </a:cubicBezTo>
                <a:cubicBezTo>
                  <a:pt x="9278" y="83593"/>
                  <a:pt x="9415" y="83820"/>
                  <a:pt x="9415" y="84229"/>
                </a:cubicBezTo>
                <a:cubicBezTo>
                  <a:pt x="9415" y="84434"/>
                  <a:pt x="9301" y="84616"/>
                  <a:pt x="9324" y="84775"/>
                </a:cubicBezTo>
                <a:cubicBezTo>
                  <a:pt x="9324" y="85048"/>
                  <a:pt x="9597" y="85503"/>
                  <a:pt x="9483" y="86094"/>
                </a:cubicBezTo>
                <a:cubicBezTo>
                  <a:pt x="9460" y="86253"/>
                  <a:pt x="9301" y="86390"/>
                  <a:pt x="9301" y="86412"/>
                </a:cubicBezTo>
                <a:cubicBezTo>
                  <a:pt x="9278" y="86617"/>
                  <a:pt x="9597" y="86708"/>
                  <a:pt x="9278" y="86958"/>
                </a:cubicBezTo>
                <a:cubicBezTo>
                  <a:pt x="9347" y="87345"/>
                  <a:pt x="9597" y="88231"/>
                  <a:pt x="9620" y="88732"/>
                </a:cubicBezTo>
                <a:cubicBezTo>
                  <a:pt x="9642" y="88936"/>
                  <a:pt x="9529" y="89118"/>
                  <a:pt x="9529" y="89164"/>
                </a:cubicBezTo>
                <a:cubicBezTo>
                  <a:pt x="9529" y="89346"/>
                  <a:pt x="9620" y="89391"/>
                  <a:pt x="9620" y="89596"/>
                </a:cubicBezTo>
                <a:cubicBezTo>
                  <a:pt x="9597" y="89823"/>
                  <a:pt x="9438" y="89823"/>
                  <a:pt x="9415" y="89914"/>
                </a:cubicBezTo>
                <a:cubicBezTo>
                  <a:pt x="9415" y="89982"/>
                  <a:pt x="9529" y="90119"/>
                  <a:pt x="9506" y="90255"/>
                </a:cubicBezTo>
                <a:cubicBezTo>
                  <a:pt x="9483" y="90733"/>
                  <a:pt x="9324" y="91461"/>
                  <a:pt x="9392" y="91893"/>
                </a:cubicBezTo>
                <a:cubicBezTo>
                  <a:pt x="9415" y="92075"/>
                  <a:pt x="9551" y="92234"/>
                  <a:pt x="9574" y="92393"/>
                </a:cubicBezTo>
                <a:cubicBezTo>
                  <a:pt x="9483" y="92461"/>
                  <a:pt x="9438" y="92552"/>
                  <a:pt x="9369" y="92666"/>
                </a:cubicBezTo>
                <a:cubicBezTo>
                  <a:pt x="9551" y="92825"/>
                  <a:pt x="9460" y="93189"/>
                  <a:pt x="9460" y="93439"/>
                </a:cubicBezTo>
                <a:cubicBezTo>
                  <a:pt x="9438" y="93644"/>
                  <a:pt x="9620" y="93825"/>
                  <a:pt x="9620" y="94007"/>
                </a:cubicBezTo>
                <a:cubicBezTo>
                  <a:pt x="9642" y="94167"/>
                  <a:pt x="9529" y="94235"/>
                  <a:pt x="9529" y="94394"/>
                </a:cubicBezTo>
                <a:cubicBezTo>
                  <a:pt x="9551" y="94962"/>
                  <a:pt x="9642" y="95690"/>
                  <a:pt x="9665" y="96281"/>
                </a:cubicBezTo>
                <a:cubicBezTo>
                  <a:pt x="9688" y="96418"/>
                  <a:pt x="9574" y="96509"/>
                  <a:pt x="9574" y="96600"/>
                </a:cubicBezTo>
                <a:cubicBezTo>
                  <a:pt x="9597" y="97191"/>
                  <a:pt x="9779" y="97532"/>
                  <a:pt x="9733" y="97919"/>
                </a:cubicBezTo>
                <a:cubicBezTo>
                  <a:pt x="9711" y="98123"/>
                  <a:pt x="9620" y="98169"/>
                  <a:pt x="9551" y="98373"/>
                </a:cubicBezTo>
                <a:cubicBezTo>
                  <a:pt x="9597" y="98783"/>
                  <a:pt x="9711" y="99033"/>
                  <a:pt x="9711" y="99556"/>
                </a:cubicBezTo>
                <a:cubicBezTo>
                  <a:pt x="9620" y="99715"/>
                  <a:pt x="9597" y="99874"/>
                  <a:pt x="9415" y="100056"/>
                </a:cubicBezTo>
                <a:cubicBezTo>
                  <a:pt x="9438" y="100147"/>
                  <a:pt x="9597" y="99943"/>
                  <a:pt x="9688" y="99806"/>
                </a:cubicBezTo>
                <a:cubicBezTo>
                  <a:pt x="9938" y="99829"/>
                  <a:pt x="10279" y="99670"/>
                  <a:pt x="10529" y="99579"/>
                </a:cubicBezTo>
                <a:cubicBezTo>
                  <a:pt x="10779" y="99488"/>
                  <a:pt x="10984" y="99442"/>
                  <a:pt x="11007" y="99670"/>
                </a:cubicBezTo>
                <a:cubicBezTo>
                  <a:pt x="11348" y="99556"/>
                  <a:pt x="11325" y="99624"/>
                  <a:pt x="11734" y="99465"/>
                </a:cubicBezTo>
                <a:cubicBezTo>
                  <a:pt x="11734" y="99601"/>
                  <a:pt x="11848" y="99647"/>
                  <a:pt x="11598" y="100011"/>
                </a:cubicBezTo>
                <a:cubicBezTo>
                  <a:pt x="11985" y="99943"/>
                  <a:pt x="11825" y="99738"/>
                  <a:pt x="12075" y="99510"/>
                </a:cubicBezTo>
                <a:cubicBezTo>
                  <a:pt x="12508" y="99351"/>
                  <a:pt x="12348" y="99738"/>
                  <a:pt x="12735" y="99601"/>
                </a:cubicBezTo>
                <a:cubicBezTo>
                  <a:pt x="12894" y="99556"/>
                  <a:pt x="12940" y="99238"/>
                  <a:pt x="13076" y="99147"/>
                </a:cubicBezTo>
                <a:cubicBezTo>
                  <a:pt x="13417" y="99238"/>
                  <a:pt x="14054" y="98874"/>
                  <a:pt x="14600" y="98806"/>
                </a:cubicBezTo>
                <a:cubicBezTo>
                  <a:pt x="14759" y="98806"/>
                  <a:pt x="14941" y="98919"/>
                  <a:pt x="15145" y="98874"/>
                </a:cubicBezTo>
                <a:cubicBezTo>
                  <a:pt x="15395" y="98828"/>
                  <a:pt x="15759" y="98624"/>
                  <a:pt x="16078" y="98487"/>
                </a:cubicBezTo>
                <a:cubicBezTo>
                  <a:pt x="16396" y="98373"/>
                  <a:pt x="16692" y="98305"/>
                  <a:pt x="16874" y="98464"/>
                </a:cubicBezTo>
                <a:cubicBezTo>
                  <a:pt x="16942" y="98373"/>
                  <a:pt x="16965" y="98260"/>
                  <a:pt x="16987" y="98146"/>
                </a:cubicBezTo>
                <a:cubicBezTo>
                  <a:pt x="17283" y="98169"/>
                  <a:pt x="17488" y="98032"/>
                  <a:pt x="17669" y="97919"/>
                </a:cubicBezTo>
                <a:cubicBezTo>
                  <a:pt x="17760" y="97850"/>
                  <a:pt x="17897" y="97759"/>
                  <a:pt x="18033" y="97714"/>
                </a:cubicBezTo>
                <a:cubicBezTo>
                  <a:pt x="18193" y="97646"/>
                  <a:pt x="18352" y="97600"/>
                  <a:pt x="18556" y="97578"/>
                </a:cubicBezTo>
                <a:cubicBezTo>
                  <a:pt x="18579" y="97168"/>
                  <a:pt x="18875" y="97259"/>
                  <a:pt x="19239" y="97032"/>
                </a:cubicBezTo>
                <a:cubicBezTo>
                  <a:pt x="19239" y="96918"/>
                  <a:pt x="18988" y="96827"/>
                  <a:pt x="18943" y="96850"/>
                </a:cubicBezTo>
                <a:cubicBezTo>
                  <a:pt x="18829" y="96873"/>
                  <a:pt x="18829" y="97077"/>
                  <a:pt x="18716" y="97123"/>
                </a:cubicBezTo>
                <a:cubicBezTo>
                  <a:pt x="18579" y="97214"/>
                  <a:pt x="18488" y="97100"/>
                  <a:pt x="18397" y="97168"/>
                </a:cubicBezTo>
                <a:cubicBezTo>
                  <a:pt x="18283" y="97236"/>
                  <a:pt x="18193" y="97418"/>
                  <a:pt x="18079" y="97487"/>
                </a:cubicBezTo>
                <a:cubicBezTo>
                  <a:pt x="17874" y="97555"/>
                  <a:pt x="17647" y="97532"/>
                  <a:pt x="17510" y="97578"/>
                </a:cubicBezTo>
                <a:cubicBezTo>
                  <a:pt x="17328" y="97623"/>
                  <a:pt x="17124" y="97828"/>
                  <a:pt x="16760" y="97828"/>
                </a:cubicBezTo>
                <a:cubicBezTo>
                  <a:pt x="16669" y="97828"/>
                  <a:pt x="16532" y="97714"/>
                  <a:pt x="16510" y="97714"/>
                </a:cubicBezTo>
                <a:cubicBezTo>
                  <a:pt x="16442" y="97714"/>
                  <a:pt x="16214" y="97919"/>
                  <a:pt x="16009" y="97964"/>
                </a:cubicBezTo>
                <a:cubicBezTo>
                  <a:pt x="15782" y="97987"/>
                  <a:pt x="15737" y="98055"/>
                  <a:pt x="15418" y="98123"/>
                </a:cubicBezTo>
                <a:cubicBezTo>
                  <a:pt x="15168" y="98169"/>
                  <a:pt x="14804" y="98237"/>
                  <a:pt x="14395" y="98373"/>
                </a:cubicBezTo>
                <a:cubicBezTo>
                  <a:pt x="14418" y="98214"/>
                  <a:pt x="14509" y="98192"/>
                  <a:pt x="14531" y="98055"/>
                </a:cubicBezTo>
                <a:cubicBezTo>
                  <a:pt x="14327" y="98101"/>
                  <a:pt x="14054" y="98214"/>
                  <a:pt x="14213" y="97828"/>
                </a:cubicBezTo>
                <a:cubicBezTo>
                  <a:pt x="14122" y="97873"/>
                  <a:pt x="14099" y="98032"/>
                  <a:pt x="14054" y="98169"/>
                </a:cubicBezTo>
                <a:cubicBezTo>
                  <a:pt x="13963" y="98396"/>
                  <a:pt x="14281" y="98169"/>
                  <a:pt x="14372" y="98192"/>
                </a:cubicBezTo>
                <a:cubicBezTo>
                  <a:pt x="14077" y="98624"/>
                  <a:pt x="13554" y="98601"/>
                  <a:pt x="13258" y="98510"/>
                </a:cubicBezTo>
                <a:cubicBezTo>
                  <a:pt x="13144" y="98396"/>
                  <a:pt x="12849" y="98987"/>
                  <a:pt x="12917" y="98669"/>
                </a:cubicBezTo>
                <a:cubicBezTo>
                  <a:pt x="12871" y="98487"/>
                  <a:pt x="13053" y="98464"/>
                  <a:pt x="13212" y="98328"/>
                </a:cubicBezTo>
                <a:cubicBezTo>
                  <a:pt x="13303" y="98237"/>
                  <a:pt x="13281" y="98101"/>
                  <a:pt x="13440" y="98078"/>
                </a:cubicBezTo>
                <a:cubicBezTo>
                  <a:pt x="13485" y="98078"/>
                  <a:pt x="13440" y="98192"/>
                  <a:pt x="13531" y="98169"/>
                </a:cubicBezTo>
                <a:cubicBezTo>
                  <a:pt x="13463" y="98283"/>
                  <a:pt x="13372" y="98283"/>
                  <a:pt x="13281" y="98305"/>
                </a:cubicBezTo>
                <a:cubicBezTo>
                  <a:pt x="13394" y="98555"/>
                  <a:pt x="13758" y="98146"/>
                  <a:pt x="13940" y="98283"/>
                </a:cubicBezTo>
                <a:cubicBezTo>
                  <a:pt x="14213" y="97669"/>
                  <a:pt x="13394" y="98373"/>
                  <a:pt x="13758" y="97714"/>
                </a:cubicBezTo>
                <a:cubicBezTo>
                  <a:pt x="13349" y="97941"/>
                  <a:pt x="12985" y="98487"/>
                  <a:pt x="12621" y="98328"/>
                </a:cubicBezTo>
                <a:cubicBezTo>
                  <a:pt x="12280" y="98806"/>
                  <a:pt x="12894" y="98396"/>
                  <a:pt x="12644" y="98828"/>
                </a:cubicBezTo>
                <a:cubicBezTo>
                  <a:pt x="12280" y="98919"/>
                  <a:pt x="11985" y="98919"/>
                  <a:pt x="11962" y="98715"/>
                </a:cubicBezTo>
                <a:cubicBezTo>
                  <a:pt x="12166" y="98555"/>
                  <a:pt x="12576" y="98487"/>
                  <a:pt x="12553" y="98123"/>
                </a:cubicBezTo>
                <a:cubicBezTo>
                  <a:pt x="12394" y="98192"/>
                  <a:pt x="12257" y="98555"/>
                  <a:pt x="12075" y="98510"/>
                </a:cubicBezTo>
                <a:cubicBezTo>
                  <a:pt x="12508" y="97850"/>
                  <a:pt x="11916" y="98146"/>
                  <a:pt x="11598" y="98464"/>
                </a:cubicBezTo>
                <a:cubicBezTo>
                  <a:pt x="11530" y="98646"/>
                  <a:pt x="11666" y="98692"/>
                  <a:pt x="11871" y="98646"/>
                </a:cubicBezTo>
                <a:cubicBezTo>
                  <a:pt x="11530" y="99101"/>
                  <a:pt x="11439" y="98783"/>
                  <a:pt x="11234" y="98806"/>
                </a:cubicBezTo>
                <a:cubicBezTo>
                  <a:pt x="11689" y="98351"/>
                  <a:pt x="11416" y="98373"/>
                  <a:pt x="11439" y="98169"/>
                </a:cubicBezTo>
                <a:cubicBezTo>
                  <a:pt x="11029" y="98601"/>
                  <a:pt x="11393" y="98533"/>
                  <a:pt x="11007" y="98828"/>
                </a:cubicBezTo>
                <a:cubicBezTo>
                  <a:pt x="10870" y="98783"/>
                  <a:pt x="11189" y="98373"/>
                  <a:pt x="10938" y="98419"/>
                </a:cubicBezTo>
                <a:cubicBezTo>
                  <a:pt x="10711" y="98510"/>
                  <a:pt x="10916" y="98578"/>
                  <a:pt x="10893" y="98646"/>
                </a:cubicBezTo>
                <a:cubicBezTo>
                  <a:pt x="10779" y="98669"/>
                  <a:pt x="10688" y="98715"/>
                  <a:pt x="10575" y="98737"/>
                </a:cubicBezTo>
                <a:cubicBezTo>
                  <a:pt x="10552" y="98760"/>
                  <a:pt x="10552" y="98760"/>
                  <a:pt x="10552" y="98737"/>
                </a:cubicBezTo>
                <a:lnTo>
                  <a:pt x="10529" y="98715"/>
                </a:lnTo>
                <a:lnTo>
                  <a:pt x="10529" y="98646"/>
                </a:lnTo>
                <a:cubicBezTo>
                  <a:pt x="10529" y="98601"/>
                  <a:pt x="10506" y="98555"/>
                  <a:pt x="10506" y="98510"/>
                </a:cubicBezTo>
                <a:cubicBezTo>
                  <a:pt x="10484" y="98328"/>
                  <a:pt x="10484" y="98101"/>
                  <a:pt x="10484" y="97873"/>
                </a:cubicBezTo>
                <a:cubicBezTo>
                  <a:pt x="10461" y="97418"/>
                  <a:pt x="10484" y="96895"/>
                  <a:pt x="10484" y="96418"/>
                </a:cubicBezTo>
                <a:cubicBezTo>
                  <a:pt x="10484" y="96327"/>
                  <a:pt x="10734" y="95849"/>
                  <a:pt x="10415" y="95963"/>
                </a:cubicBezTo>
                <a:cubicBezTo>
                  <a:pt x="10552" y="95440"/>
                  <a:pt x="10552" y="94667"/>
                  <a:pt x="10529" y="94349"/>
                </a:cubicBezTo>
                <a:cubicBezTo>
                  <a:pt x="10848" y="94326"/>
                  <a:pt x="10688" y="94758"/>
                  <a:pt x="10688" y="95053"/>
                </a:cubicBezTo>
                <a:cubicBezTo>
                  <a:pt x="10711" y="95463"/>
                  <a:pt x="10643" y="95918"/>
                  <a:pt x="10757" y="96122"/>
                </a:cubicBezTo>
                <a:cubicBezTo>
                  <a:pt x="11075" y="95849"/>
                  <a:pt x="10984" y="95781"/>
                  <a:pt x="11302" y="95645"/>
                </a:cubicBezTo>
                <a:cubicBezTo>
                  <a:pt x="11234" y="95463"/>
                  <a:pt x="11484" y="95190"/>
                  <a:pt x="11325" y="95213"/>
                </a:cubicBezTo>
                <a:cubicBezTo>
                  <a:pt x="11280" y="95304"/>
                  <a:pt x="11234" y="95395"/>
                  <a:pt x="11143" y="95645"/>
                </a:cubicBezTo>
                <a:cubicBezTo>
                  <a:pt x="10666" y="95827"/>
                  <a:pt x="11211" y="95213"/>
                  <a:pt x="11143" y="95008"/>
                </a:cubicBezTo>
                <a:cubicBezTo>
                  <a:pt x="10938" y="95099"/>
                  <a:pt x="11189" y="95258"/>
                  <a:pt x="10870" y="95372"/>
                </a:cubicBezTo>
                <a:cubicBezTo>
                  <a:pt x="10893" y="94576"/>
                  <a:pt x="10938" y="93644"/>
                  <a:pt x="10961" y="92688"/>
                </a:cubicBezTo>
                <a:cubicBezTo>
                  <a:pt x="10961" y="92393"/>
                  <a:pt x="10984" y="92097"/>
                  <a:pt x="10984" y="91824"/>
                </a:cubicBezTo>
                <a:cubicBezTo>
                  <a:pt x="10984" y="91438"/>
                  <a:pt x="10984" y="91051"/>
                  <a:pt x="11007" y="90687"/>
                </a:cubicBezTo>
                <a:cubicBezTo>
                  <a:pt x="11007" y="89937"/>
                  <a:pt x="11007" y="89209"/>
                  <a:pt x="11007" y="88527"/>
                </a:cubicBezTo>
                <a:cubicBezTo>
                  <a:pt x="11007" y="88345"/>
                  <a:pt x="11098" y="88163"/>
                  <a:pt x="11098" y="87981"/>
                </a:cubicBezTo>
                <a:cubicBezTo>
                  <a:pt x="11098" y="87754"/>
                  <a:pt x="11007" y="87549"/>
                  <a:pt x="11029" y="87345"/>
                </a:cubicBezTo>
                <a:cubicBezTo>
                  <a:pt x="11052" y="86958"/>
                  <a:pt x="11461" y="86526"/>
                  <a:pt x="11120" y="86253"/>
                </a:cubicBezTo>
                <a:cubicBezTo>
                  <a:pt x="11348" y="86208"/>
                  <a:pt x="11257" y="85798"/>
                  <a:pt x="11416" y="85707"/>
                </a:cubicBezTo>
                <a:cubicBezTo>
                  <a:pt x="11393" y="85571"/>
                  <a:pt x="11234" y="85594"/>
                  <a:pt x="11234" y="85707"/>
                </a:cubicBezTo>
                <a:cubicBezTo>
                  <a:pt x="10779" y="83774"/>
                  <a:pt x="11393" y="81660"/>
                  <a:pt x="11029" y="80113"/>
                </a:cubicBezTo>
                <a:cubicBezTo>
                  <a:pt x="11075" y="79954"/>
                  <a:pt x="11120" y="80136"/>
                  <a:pt x="11211" y="80113"/>
                </a:cubicBezTo>
                <a:cubicBezTo>
                  <a:pt x="11120" y="79749"/>
                  <a:pt x="11029" y="79340"/>
                  <a:pt x="11052" y="78817"/>
                </a:cubicBezTo>
                <a:cubicBezTo>
                  <a:pt x="11302" y="78817"/>
                  <a:pt x="11189" y="79249"/>
                  <a:pt x="11416" y="79249"/>
                </a:cubicBezTo>
                <a:cubicBezTo>
                  <a:pt x="11439" y="78908"/>
                  <a:pt x="11098" y="78431"/>
                  <a:pt x="11348" y="78158"/>
                </a:cubicBezTo>
                <a:cubicBezTo>
                  <a:pt x="11734" y="78180"/>
                  <a:pt x="11234" y="78612"/>
                  <a:pt x="11598" y="78703"/>
                </a:cubicBezTo>
                <a:cubicBezTo>
                  <a:pt x="11643" y="79067"/>
                  <a:pt x="11439" y="79090"/>
                  <a:pt x="11507" y="79477"/>
                </a:cubicBezTo>
                <a:cubicBezTo>
                  <a:pt x="11530" y="79568"/>
                  <a:pt x="11598" y="79590"/>
                  <a:pt x="11598" y="79704"/>
                </a:cubicBezTo>
                <a:cubicBezTo>
                  <a:pt x="11803" y="79727"/>
                  <a:pt x="11939" y="79681"/>
                  <a:pt x="11962" y="79477"/>
                </a:cubicBezTo>
                <a:cubicBezTo>
                  <a:pt x="12075" y="79840"/>
                  <a:pt x="12462" y="79909"/>
                  <a:pt x="12598" y="79931"/>
                </a:cubicBezTo>
                <a:cubicBezTo>
                  <a:pt x="12962" y="79772"/>
                  <a:pt x="12598" y="79295"/>
                  <a:pt x="12803" y="79067"/>
                </a:cubicBezTo>
                <a:cubicBezTo>
                  <a:pt x="13076" y="78999"/>
                  <a:pt x="12871" y="79408"/>
                  <a:pt x="12871" y="79499"/>
                </a:cubicBezTo>
                <a:cubicBezTo>
                  <a:pt x="12894" y="79613"/>
                  <a:pt x="13053" y="79568"/>
                  <a:pt x="13053" y="79613"/>
                </a:cubicBezTo>
                <a:cubicBezTo>
                  <a:pt x="13121" y="79931"/>
                  <a:pt x="13076" y="80341"/>
                  <a:pt x="13144" y="80818"/>
                </a:cubicBezTo>
                <a:cubicBezTo>
                  <a:pt x="12962" y="81000"/>
                  <a:pt x="12462" y="80977"/>
                  <a:pt x="12394" y="80705"/>
                </a:cubicBezTo>
                <a:cubicBezTo>
                  <a:pt x="12212" y="80614"/>
                  <a:pt x="12030" y="81091"/>
                  <a:pt x="12212" y="81137"/>
                </a:cubicBezTo>
                <a:cubicBezTo>
                  <a:pt x="12053" y="81478"/>
                  <a:pt x="11916" y="80886"/>
                  <a:pt x="11757" y="80909"/>
                </a:cubicBezTo>
                <a:cubicBezTo>
                  <a:pt x="11734" y="81137"/>
                  <a:pt x="11825" y="81250"/>
                  <a:pt x="12030" y="81228"/>
                </a:cubicBezTo>
                <a:cubicBezTo>
                  <a:pt x="12075" y="81569"/>
                  <a:pt x="11734" y="81478"/>
                  <a:pt x="11825" y="81887"/>
                </a:cubicBezTo>
                <a:cubicBezTo>
                  <a:pt x="11461" y="81682"/>
                  <a:pt x="11962" y="81182"/>
                  <a:pt x="11575" y="81000"/>
                </a:cubicBezTo>
                <a:cubicBezTo>
                  <a:pt x="11575" y="80636"/>
                  <a:pt x="11985" y="80182"/>
                  <a:pt x="11689" y="79795"/>
                </a:cubicBezTo>
                <a:cubicBezTo>
                  <a:pt x="11302" y="79659"/>
                  <a:pt x="11666" y="80682"/>
                  <a:pt x="11302" y="80227"/>
                </a:cubicBezTo>
                <a:cubicBezTo>
                  <a:pt x="11530" y="80682"/>
                  <a:pt x="11302" y="81000"/>
                  <a:pt x="11575" y="81341"/>
                </a:cubicBezTo>
                <a:cubicBezTo>
                  <a:pt x="11530" y="81546"/>
                  <a:pt x="11530" y="81796"/>
                  <a:pt x="11280" y="81773"/>
                </a:cubicBezTo>
                <a:cubicBezTo>
                  <a:pt x="11552" y="82228"/>
                  <a:pt x="11371" y="83138"/>
                  <a:pt x="11257" y="83956"/>
                </a:cubicBezTo>
                <a:cubicBezTo>
                  <a:pt x="11461" y="84366"/>
                  <a:pt x="11552" y="84934"/>
                  <a:pt x="11416" y="85275"/>
                </a:cubicBezTo>
                <a:cubicBezTo>
                  <a:pt x="11530" y="85571"/>
                  <a:pt x="11666" y="85821"/>
                  <a:pt x="11689" y="86253"/>
                </a:cubicBezTo>
                <a:cubicBezTo>
                  <a:pt x="11507" y="86276"/>
                  <a:pt x="11484" y="86117"/>
                  <a:pt x="11302" y="86139"/>
                </a:cubicBezTo>
                <a:cubicBezTo>
                  <a:pt x="11302" y="86412"/>
                  <a:pt x="11507" y="86412"/>
                  <a:pt x="11575" y="86571"/>
                </a:cubicBezTo>
                <a:cubicBezTo>
                  <a:pt x="11598" y="86958"/>
                  <a:pt x="11507" y="87458"/>
                  <a:pt x="11666" y="87686"/>
                </a:cubicBezTo>
                <a:cubicBezTo>
                  <a:pt x="11780" y="87595"/>
                  <a:pt x="11825" y="87436"/>
                  <a:pt x="11848" y="87231"/>
                </a:cubicBezTo>
                <a:cubicBezTo>
                  <a:pt x="12007" y="87458"/>
                  <a:pt x="11916" y="87936"/>
                  <a:pt x="12098" y="88118"/>
                </a:cubicBezTo>
                <a:cubicBezTo>
                  <a:pt x="12075" y="88618"/>
                  <a:pt x="11780" y="88754"/>
                  <a:pt x="11734" y="89209"/>
                </a:cubicBezTo>
                <a:cubicBezTo>
                  <a:pt x="11757" y="89368"/>
                  <a:pt x="11848" y="89164"/>
                  <a:pt x="12007" y="89209"/>
                </a:cubicBezTo>
                <a:cubicBezTo>
                  <a:pt x="12007" y="89687"/>
                  <a:pt x="11757" y="89801"/>
                  <a:pt x="11803" y="90301"/>
                </a:cubicBezTo>
                <a:cubicBezTo>
                  <a:pt x="11848" y="90414"/>
                  <a:pt x="12007" y="90414"/>
                  <a:pt x="11985" y="90642"/>
                </a:cubicBezTo>
                <a:cubicBezTo>
                  <a:pt x="12144" y="90687"/>
                  <a:pt x="12144" y="90551"/>
                  <a:pt x="12166" y="90414"/>
                </a:cubicBezTo>
                <a:cubicBezTo>
                  <a:pt x="12326" y="90778"/>
                  <a:pt x="12212" y="91051"/>
                  <a:pt x="12053" y="91301"/>
                </a:cubicBezTo>
                <a:cubicBezTo>
                  <a:pt x="12098" y="91529"/>
                  <a:pt x="12212" y="91165"/>
                  <a:pt x="12326" y="91415"/>
                </a:cubicBezTo>
                <a:cubicBezTo>
                  <a:pt x="12257" y="91756"/>
                  <a:pt x="11734" y="91551"/>
                  <a:pt x="11871" y="92165"/>
                </a:cubicBezTo>
                <a:cubicBezTo>
                  <a:pt x="11962" y="92097"/>
                  <a:pt x="11962" y="91915"/>
                  <a:pt x="12144" y="91938"/>
                </a:cubicBezTo>
                <a:cubicBezTo>
                  <a:pt x="11962" y="92347"/>
                  <a:pt x="12348" y="92256"/>
                  <a:pt x="12212" y="92393"/>
                </a:cubicBezTo>
                <a:cubicBezTo>
                  <a:pt x="12235" y="92393"/>
                  <a:pt x="11985" y="92347"/>
                  <a:pt x="11939" y="92416"/>
                </a:cubicBezTo>
                <a:cubicBezTo>
                  <a:pt x="11916" y="92461"/>
                  <a:pt x="12144" y="92529"/>
                  <a:pt x="12121" y="92461"/>
                </a:cubicBezTo>
                <a:cubicBezTo>
                  <a:pt x="12394" y="92416"/>
                  <a:pt x="12053" y="92734"/>
                  <a:pt x="12303" y="92688"/>
                </a:cubicBezTo>
                <a:cubicBezTo>
                  <a:pt x="12553" y="92598"/>
                  <a:pt x="12212" y="92256"/>
                  <a:pt x="12689" y="92302"/>
                </a:cubicBezTo>
                <a:cubicBezTo>
                  <a:pt x="12667" y="92234"/>
                  <a:pt x="12462" y="92256"/>
                  <a:pt x="12326" y="92256"/>
                </a:cubicBezTo>
                <a:close/>
                <a:moveTo>
                  <a:pt x="10961" y="61307"/>
                </a:moveTo>
                <a:cubicBezTo>
                  <a:pt x="10802" y="60989"/>
                  <a:pt x="10848" y="59988"/>
                  <a:pt x="10984" y="59670"/>
                </a:cubicBezTo>
                <a:cubicBezTo>
                  <a:pt x="11211" y="60193"/>
                  <a:pt x="10961" y="60966"/>
                  <a:pt x="10961" y="61307"/>
                </a:cubicBezTo>
                <a:close/>
                <a:moveTo>
                  <a:pt x="32837" y="93575"/>
                </a:moveTo>
                <a:cubicBezTo>
                  <a:pt x="33064" y="93416"/>
                  <a:pt x="33042" y="93803"/>
                  <a:pt x="33064" y="93871"/>
                </a:cubicBezTo>
                <a:cubicBezTo>
                  <a:pt x="32837" y="94053"/>
                  <a:pt x="32701" y="93985"/>
                  <a:pt x="32496" y="94076"/>
                </a:cubicBezTo>
                <a:cubicBezTo>
                  <a:pt x="32428" y="93825"/>
                  <a:pt x="33042" y="93916"/>
                  <a:pt x="32837" y="93575"/>
                </a:cubicBezTo>
                <a:close/>
                <a:moveTo>
                  <a:pt x="31768" y="93484"/>
                </a:moveTo>
                <a:cubicBezTo>
                  <a:pt x="31404" y="93689"/>
                  <a:pt x="31041" y="93894"/>
                  <a:pt x="30631" y="94212"/>
                </a:cubicBezTo>
                <a:cubicBezTo>
                  <a:pt x="30677" y="94053"/>
                  <a:pt x="30904" y="93803"/>
                  <a:pt x="31132" y="93621"/>
                </a:cubicBezTo>
                <a:cubicBezTo>
                  <a:pt x="31382" y="93462"/>
                  <a:pt x="31632" y="93348"/>
                  <a:pt x="31768" y="93484"/>
                </a:cubicBezTo>
                <a:close/>
                <a:moveTo>
                  <a:pt x="30245" y="94280"/>
                </a:moveTo>
                <a:cubicBezTo>
                  <a:pt x="30722" y="94417"/>
                  <a:pt x="29562" y="94781"/>
                  <a:pt x="29358" y="95122"/>
                </a:cubicBezTo>
                <a:cubicBezTo>
                  <a:pt x="29426" y="94826"/>
                  <a:pt x="29676" y="94462"/>
                  <a:pt x="30040" y="94530"/>
                </a:cubicBezTo>
                <a:cubicBezTo>
                  <a:pt x="30176" y="94462"/>
                  <a:pt x="30290" y="94371"/>
                  <a:pt x="30245" y="94280"/>
                </a:cubicBezTo>
                <a:close/>
                <a:moveTo>
                  <a:pt x="10529" y="89846"/>
                </a:moveTo>
                <a:cubicBezTo>
                  <a:pt x="10688" y="90233"/>
                  <a:pt x="10597" y="90778"/>
                  <a:pt x="10597" y="91370"/>
                </a:cubicBezTo>
                <a:cubicBezTo>
                  <a:pt x="10597" y="91483"/>
                  <a:pt x="10575" y="91688"/>
                  <a:pt x="10575" y="91915"/>
                </a:cubicBezTo>
                <a:cubicBezTo>
                  <a:pt x="10575" y="92029"/>
                  <a:pt x="10575" y="92143"/>
                  <a:pt x="10575" y="92256"/>
                </a:cubicBezTo>
                <a:cubicBezTo>
                  <a:pt x="10552" y="92325"/>
                  <a:pt x="10552" y="92393"/>
                  <a:pt x="10552" y="92461"/>
                </a:cubicBezTo>
                <a:cubicBezTo>
                  <a:pt x="10529" y="92711"/>
                  <a:pt x="10506" y="92848"/>
                  <a:pt x="10484" y="92529"/>
                </a:cubicBezTo>
                <a:cubicBezTo>
                  <a:pt x="10484" y="92461"/>
                  <a:pt x="10484" y="92416"/>
                  <a:pt x="10484" y="92325"/>
                </a:cubicBezTo>
                <a:cubicBezTo>
                  <a:pt x="10484" y="92234"/>
                  <a:pt x="10484" y="92143"/>
                  <a:pt x="10484" y="92052"/>
                </a:cubicBezTo>
                <a:cubicBezTo>
                  <a:pt x="10484" y="91802"/>
                  <a:pt x="10484" y="91551"/>
                  <a:pt x="10506" y="91279"/>
                </a:cubicBezTo>
                <a:cubicBezTo>
                  <a:pt x="10506" y="90756"/>
                  <a:pt x="10529" y="90233"/>
                  <a:pt x="10529" y="89846"/>
                </a:cubicBezTo>
                <a:close/>
                <a:moveTo>
                  <a:pt x="10461" y="93121"/>
                </a:moveTo>
                <a:cubicBezTo>
                  <a:pt x="10779" y="93212"/>
                  <a:pt x="10529" y="93393"/>
                  <a:pt x="10552" y="93689"/>
                </a:cubicBezTo>
                <a:cubicBezTo>
                  <a:pt x="10370" y="93939"/>
                  <a:pt x="10484" y="93280"/>
                  <a:pt x="10461" y="93121"/>
                </a:cubicBezTo>
                <a:close/>
                <a:moveTo>
                  <a:pt x="11143" y="78703"/>
                </a:moveTo>
                <a:cubicBezTo>
                  <a:pt x="10938" y="78476"/>
                  <a:pt x="11120" y="77794"/>
                  <a:pt x="11075" y="77385"/>
                </a:cubicBezTo>
                <a:cubicBezTo>
                  <a:pt x="11280" y="77612"/>
                  <a:pt x="11098" y="78294"/>
                  <a:pt x="11143" y="78703"/>
                </a:cubicBezTo>
                <a:close/>
                <a:moveTo>
                  <a:pt x="10688" y="78476"/>
                </a:moveTo>
                <a:cubicBezTo>
                  <a:pt x="10393" y="78408"/>
                  <a:pt x="10575" y="77953"/>
                  <a:pt x="10620" y="77703"/>
                </a:cubicBezTo>
                <a:cubicBezTo>
                  <a:pt x="10825" y="77748"/>
                  <a:pt x="10643" y="78249"/>
                  <a:pt x="10688" y="78476"/>
                </a:cubicBezTo>
                <a:close/>
                <a:moveTo>
                  <a:pt x="12849" y="87595"/>
                </a:moveTo>
                <a:cubicBezTo>
                  <a:pt x="12917" y="88095"/>
                  <a:pt x="12348" y="88459"/>
                  <a:pt x="13008" y="88459"/>
                </a:cubicBezTo>
                <a:cubicBezTo>
                  <a:pt x="12985" y="88141"/>
                  <a:pt x="13121" y="87617"/>
                  <a:pt x="12849" y="87595"/>
                </a:cubicBezTo>
                <a:close/>
                <a:moveTo>
                  <a:pt x="13121" y="87163"/>
                </a:moveTo>
                <a:cubicBezTo>
                  <a:pt x="13281" y="87799"/>
                  <a:pt x="13190" y="88618"/>
                  <a:pt x="13008" y="89346"/>
                </a:cubicBezTo>
                <a:cubicBezTo>
                  <a:pt x="12962" y="89687"/>
                  <a:pt x="13281" y="89596"/>
                  <a:pt x="13167" y="90005"/>
                </a:cubicBezTo>
                <a:cubicBezTo>
                  <a:pt x="13099" y="89982"/>
                  <a:pt x="13099" y="89891"/>
                  <a:pt x="13008" y="89891"/>
                </a:cubicBezTo>
                <a:cubicBezTo>
                  <a:pt x="12894" y="90483"/>
                  <a:pt x="13099" y="90710"/>
                  <a:pt x="13167" y="91097"/>
                </a:cubicBezTo>
                <a:cubicBezTo>
                  <a:pt x="12712" y="90938"/>
                  <a:pt x="12712" y="91370"/>
                  <a:pt x="12598" y="91642"/>
                </a:cubicBezTo>
                <a:cubicBezTo>
                  <a:pt x="12166" y="91347"/>
                  <a:pt x="12621" y="90642"/>
                  <a:pt x="12803" y="90437"/>
                </a:cubicBezTo>
                <a:cubicBezTo>
                  <a:pt x="12462" y="90346"/>
                  <a:pt x="12121" y="89846"/>
                  <a:pt x="12280" y="89550"/>
                </a:cubicBezTo>
                <a:cubicBezTo>
                  <a:pt x="12530" y="89505"/>
                  <a:pt x="12348" y="89960"/>
                  <a:pt x="12530" y="89982"/>
                </a:cubicBezTo>
                <a:cubicBezTo>
                  <a:pt x="12826" y="89891"/>
                  <a:pt x="12508" y="89619"/>
                  <a:pt x="12462" y="89550"/>
                </a:cubicBezTo>
                <a:cubicBezTo>
                  <a:pt x="12553" y="89437"/>
                  <a:pt x="12348" y="89027"/>
                  <a:pt x="12462" y="88891"/>
                </a:cubicBezTo>
                <a:cubicBezTo>
                  <a:pt x="12462" y="88891"/>
                  <a:pt x="12644" y="88914"/>
                  <a:pt x="12644" y="88891"/>
                </a:cubicBezTo>
                <a:cubicBezTo>
                  <a:pt x="12644" y="88754"/>
                  <a:pt x="12508" y="88641"/>
                  <a:pt x="12462" y="88459"/>
                </a:cubicBezTo>
                <a:cubicBezTo>
                  <a:pt x="12439" y="88300"/>
                  <a:pt x="12553" y="88300"/>
                  <a:pt x="12553" y="88231"/>
                </a:cubicBezTo>
                <a:cubicBezTo>
                  <a:pt x="12576" y="88095"/>
                  <a:pt x="12348" y="87959"/>
                  <a:pt x="12576" y="87686"/>
                </a:cubicBezTo>
                <a:cubicBezTo>
                  <a:pt x="12598" y="87640"/>
                  <a:pt x="12621" y="87527"/>
                  <a:pt x="12667" y="87481"/>
                </a:cubicBezTo>
                <a:cubicBezTo>
                  <a:pt x="12780" y="87345"/>
                  <a:pt x="13144" y="87731"/>
                  <a:pt x="13121" y="87163"/>
                </a:cubicBezTo>
                <a:close/>
                <a:moveTo>
                  <a:pt x="13167" y="91415"/>
                </a:moveTo>
                <a:cubicBezTo>
                  <a:pt x="13167" y="91711"/>
                  <a:pt x="13121" y="91893"/>
                  <a:pt x="12871" y="91847"/>
                </a:cubicBezTo>
                <a:cubicBezTo>
                  <a:pt x="12849" y="91574"/>
                  <a:pt x="12917" y="91392"/>
                  <a:pt x="13167" y="91415"/>
                </a:cubicBezTo>
                <a:close/>
                <a:moveTo>
                  <a:pt x="12121" y="86480"/>
                </a:moveTo>
                <a:cubicBezTo>
                  <a:pt x="12166" y="86958"/>
                  <a:pt x="11894" y="86890"/>
                  <a:pt x="11666" y="86799"/>
                </a:cubicBezTo>
                <a:cubicBezTo>
                  <a:pt x="11643" y="86458"/>
                  <a:pt x="11962" y="86571"/>
                  <a:pt x="12121" y="86480"/>
                </a:cubicBezTo>
                <a:close/>
                <a:moveTo>
                  <a:pt x="10711" y="65583"/>
                </a:moveTo>
                <a:cubicBezTo>
                  <a:pt x="10779" y="64082"/>
                  <a:pt x="10734" y="63672"/>
                  <a:pt x="10848" y="62194"/>
                </a:cubicBezTo>
                <a:cubicBezTo>
                  <a:pt x="10984" y="61853"/>
                  <a:pt x="10938" y="62581"/>
                  <a:pt x="10938" y="62854"/>
                </a:cubicBezTo>
                <a:cubicBezTo>
                  <a:pt x="10938" y="63650"/>
                  <a:pt x="10893" y="64923"/>
                  <a:pt x="10893" y="65787"/>
                </a:cubicBezTo>
                <a:cubicBezTo>
                  <a:pt x="10734" y="65833"/>
                  <a:pt x="10711" y="65719"/>
                  <a:pt x="10711" y="65583"/>
                </a:cubicBezTo>
                <a:close/>
                <a:moveTo>
                  <a:pt x="11916" y="82001"/>
                </a:moveTo>
                <a:cubicBezTo>
                  <a:pt x="11985" y="81910"/>
                  <a:pt x="12030" y="81819"/>
                  <a:pt x="12030" y="81682"/>
                </a:cubicBezTo>
                <a:cubicBezTo>
                  <a:pt x="12144" y="81864"/>
                  <a:pt x="12326" y="81955"/>
                  <a:pt x="12280" y="82342"/>
                </a:cubicBezTo>
                <a:cubicBezTo>
                  <a:pt x="12098" y="82296"/>
                  <a:pt x="12121" y="82023"/>
                  <a:pt x="11916" y="82001"/>
                </a:cubicBezTo>
                <a:close/>
                <a:moveTo>
                  <a:pt x="12053" y="78931"/>
                </a:moveTo>
                <a:cubicBezTo>
                  <a:pt x="12166" y="79136"/>
                  <a:pt x="12371" y="79226"/>
                  <a:pt x="12326" y="79590"/>
                </a:cubicBezTo>
                <a:cubicBezTo>
                  <a:pt x="12053" y="79590"/>
                  <a:pt x="12098" y="79204"/>
                  <a:pt x="12053" y="78931"/>
                </a:cubicBezTo>
                <a:close/>
                <a:moveTo>
                  <a:pt x="13326" y="67493"/>
                </a:moveTo>
                <a:cubicBezTo>
                  <a:pt x="13531" y="67470"/>
                  <a:pt x="13372" y="67879"/>
                  <a:pt x="13417" y="68038"/>
                </a:cubicBezTo>
                <a:cubicBezTo>
                  <a:pt x="13053" y="67993"/>
                  <a:pt x="13190" y="67652"/>
                  <a:pt x="13326" y="67493"/>
                </a:cubicBezTo>
                <a:close/>
                <a:moveTo>
                  <a:pt x="12075" y="66378"/>
                </a:moveTo>
                <a:cubicBezTo>
                  <a:pt x="11894" y="66242"/>
                  <a:pt x="12189" y="65787"/>
                  <a:pt x="12075" y="65378"/>
                </a:cubicBezTo>
                <a:cubicBezTo>
                  <a:pt x="12371" y="65423"/>
                  <a:pt x="12121" y="66106"/>
                  <a:pt x="12075" y="66378"/>
                </a:cubicBezTo>
                <a:close/>
                <a:moveTo>
                  <a:pt x="11916" y="76862"/>
                </a:moveTo>
                <a:cubicBezTo>
                  <a:pt x="11689" y="76839"/>
                  <a:pt x="11621" y="77021"/>
                  <a:pt x="11530" y="77180"/>
                </a:cubicBezTo>
                <a:cubicBezTo>
                  <a:pt x="11598" y="77294"/>
                  <a:pt x="11712" y="77339"/>
                  <a:pt x="11803" y="77407"/>
                </a:cubicBezTo>
                <a:cubicBezTo>
                  <a:pt x="11780" y="77657"/>
                  <a:pt x="11666" y="77817"/>
                  <a:pt x="11712" y="78158"/>
                </a:cubicBezTo>
                <a:cubicBezTo>
                  <a:pt x="11484" y="77908"/>
                  <a:pt x="11416" y="78112"/>
                  <a:pt x="11257" y="77839"/>
                </a:cubicBezTo>
                <a:cubicBezTo>
                  <a:pt x="11393" y="77407"/>
                  <a:pt x="11371" y="77862"/>
                  <a:pt x="11621" y="77839"/>
                </a:cubicBezTo>
                <a:cubicBezTo>
                  <a:pt x="11575" y="77453"/>
                  <a:pt x="11211" y="77453"/>
                  <a:pt x="11371" y="76839"/>
                </a:cubicBezTo>
                <a:cubicBezTo>
                  <a:pt x="11871" y="76884"/>
                  <a:pt x="11621" y="76634"/>
                  <a:pt x="11643" y="76202"/>
                </a:cubicBezTo>
                <a:cubicBezTo>
                  <a:pt x="12030" y="76202"/>
                  <a:pt x="12098" y="76611"/>
                  <a:pt x="12098" y="77089"/>
                </a:cubicBezTo>
                <a:cubicBezTo>
                  <a:pt x="11939" y="77112"/>
                  <a:pt x="11916" y="76998"/>
                  <a:pt x="11916" y="76862"/>
                </a:cubicBezTo>
                <a:close/>
                <a:moveTo>
                  <a:pt x="10711" y="66015"/>
                </a:moveTo>
                <a:cubicBezTo>
                  <a:pt x="11029" y="66106"/>
                  <a:pt x="10825" y="66810"/>
                  <a:pt x="10870" y="67220"/>
                </a:cubicBezTo>
                <a:cubicBezTo>
                  <a:pt x="10484" y="66992"/>
                  <a:pt x="10916" y="66447"/>
                  <a:pt x="10711" y="66015"/>
                </a:cubicBezTo>
                <a:close/>
                <a:moveTo>
                  <a:pt x="12598" y="68243"/>
                </a:moveTo>
                <a:cubicBezTo>
                  <a:pt x="12462" y="67470"/>
                  <a:pt x="12667" y="67083"/>
                  <a:pt x="12621" y="66492"/>
                </a:cubicBezTo>
                <a:cubicBezTo>
                  <a:pt x="12962" y="66651"/>
                  <a:pt x="12644" y="65992"/>
                  <a:pt x="12985" y="66174"/>
                </a:cubicBezTo>
                <a:cubicBezTo>
                  <a:pt x="12871" y="66538"/>
                  <a:pt x="12962" y="66856"/>
                  <a:pt x="12871" y="67152"/>
                </a:cubicBezTo>
                <a:cubicBezTo>
                  <a:pt x="12871" y="67174"/>
                  <a:pt x="12712" y="67129"/>
                  <a:pt x="12689" y="67152"/>
                </a:cubicBezTo>
                <a:cubicBezTo>
                  <a:pt x="12621" y="67243"/>
                  <a:pt x="12758" y="67584"/>
                  <a:pt x="12689" y="67697"/>
                </a:cubicBezTo>
                <a:cubicBezTo>
                  <a:pt x="12758" y="67857"/>
                  <a:pt x="12826" y="67675"/>
                  <a:pt x="13053" y="67811"/>
                </a:cubicBezTo>
                <a:cubicBezTo>
                  <a:pt x="12758" y="68061"/>
                  <a:pt x="13053" y="68380"/>
                  <a:pt x="12849" y="68789"/>
                </a:cubicBezTo>
                <a:cubicBezTo>
                  <a:pt x="12871" y="68925"/>
                  <a:pt x="12940" y="68857"/>
                  <a:pt x="12940" y="68789"/>
                </a:cubicBezTo>
                <a:cubicBezTo>
                  <a:pt x="13235" y="68903"/>
                  <a:pt x="12849" y="69084"/>
                  <a:pt x="12849" y="69221"/>
                </a:cubicBezTo>
                <a:cubicBezTo>
                  <a:pt x="12644" y="69266"/>
                  <a:pt x="12621" y="68561"/>
                  <a:pt x="12485" y="68903"/>
                </a:cubicBezTo>
                <a:cubicBezTo>
                  <a:pt x="12280" y="68675"/>
                  <a:pt x="12644" y="68334"/>
                  <a:pt x="12871" y="68561"/>
                </a:cubicBezTo>
                <a:cubicBezTo>
                  <a:pt x="12758" y="68470"/>
                  <a:pt x="12849" y="68175"/>
                  <a:pt x="12598" y="68243"/>
                </a:cubicBezTo>
                <a:close/>
                <a:moveTo>
                  <a:pt x="10666" y="75088"/>
                </a:moveTo>
                <a:cubicBezTo>
                  <a:pt x="10870" y="75133"/>
                  <a:pt x="10688" y="75634"/>
                  <a:pt x="10734" y="75861"/>
                </a:cubicBezTo>
                <a:cubicBezTo>
                  <a:pt x="10393" y="75747"/>
                  <a:pt x="10666" y="75406"/>
                  <a:pt x="10666" y="75088"/>
                </a:cubicBezTo>
                <a:close/>
                <a:moveTo>
                  <a:pt x="11757" y="68448"/>
                </a:moveTo>
                <a:cubicBezTo>
                  <a:pt x="12053" y="68516"/>
                  <a:pt x="11871" y="68743"/>
                  <a:pt x="11848" y="68993"/>
                </a:cubicBezTo>
                <a:cubicBezTo>
                  <a:pt x="11621" y="68971"/>
                  <a:pt x="11643" y="68584"/>
                  <a:pt x="11757" y="68448"/>
                </a:cubicBezTo>
                <a:close/>
                <a:moveTo>
                  <a:pt x="10848" y="68311"/>
                </a:moveTo>
                <a:lnTo>
                  <a:pt x="10825" y="69289"/>
                </a:lnTo>
                <a:cubicBezTo>
                  <a:pt x="10597" y="69312"/>
                  <a:pt x="10529" y="68243"/>
                  <a:pt x="10848" y="68311"/>
                </a:cubicBezTo>
                <a:close/>
                <a:moveTo>
                  <a:pt x="11302" y="69084"/>
                </a:moveTo>
                <a:cubicBezTo>
                  <a:pt x="10984" y="69016"/>
                  <a:pt x="11166" y="68675"/>
                  <a:pt x="11211" y="68425"/>
                </a:cubicBezTo>
                <a:cubicBezTo>
                  <a:pt x="11507" y="68493"/>
                  <a:pt x="11348" y="68834"/>
                  <a:pt x="11302" y="69084"/>
                </a:cubicBezTo>
                <a:close/>
                <a:moveTo>
                  <a:pt x="46117" y="24605"/>
                </a:moveTo>
                <a:cubicBezTo>
                  <a:pt x="46322" y="24810"/>
                  <a:pt x="46526" y="25105"/>
                  <a:pt x="46708" y="25447"/>
                </a:cubicBezTo>
                <a:cubicBezTo>
                  <a:pt x="46868" y="25788"/>
                  <a:pt x="47049" y="26129"/>
                  <a:pt x="47231" y="26379"/>
                </a:cubicBezTo>
                <a:cubicBezTo>
                  <a:pt x="46777" y="25970"/>
                  <a:pt x="46390" y="25196"/>
                  <a:pt x="46117" y="24605"/>
                </a:cubicBezTo>
                <a:close/>
                <a:moveTo>
                  <a:pt x="4412" y="26970"/>
                </a:moveTo>
                <a:cubicBezTo>
                  <a:pt x="4026" y="26856"/>
                  <a:pt x="4048" y="26424"/>
                  <a:pt x="4162" y="25970"/>
                </a:cubicBezTo>
                <a:cubicBezTo>
                  <a:pt x="3980" y="25856"/>
                  <a:pt x="3821" y="25037"/>
                  <a:pt x="4276" y="25105"/>
                </a:cubicBezTo>
                <a:cubicBezTo>
                  <a:pt x="4276" y="25719"/>
                  <a:pt x="4503" y="26584"/>
                  <a:pt x="4412" y="26970"/>
                </a:cubicBezTo>
                <a:close/>
                <a:moveTo>
                  <a:pt x="6459" y="25037"/>
                </a:moveTo>
                <a:cubicBezTo>
                  <a:pt x="6595" y="24878"/>
                  <a:pt x="6663" y="24628"/>
                  <a:pt x="6754" y="24401"/>
                </a:cubicBezTo>
                <a:cubicBezTo>
                  <a:pt x="7437" y="24742"/>
                  <a:pt x="7073" y="25742"/>
                  <a:pt x="7095" y="26470"/>
                </a:cubicBezTo>
                <a:cubicBezTo>
                  <a:pt x="7095" y="26606"/>
                  <a:pt x="7255" y="26561"/>
                  <a:pt x="7368" y="26584"/>
                </a:cubicBezTo>
                <a:cubicBezTo>
                  <a:pt x="7004" y="26879"/>
                  <a:pt x="7368" y="27175"/>
                  <a:pt x="7437" y="27584"/>
                </a:cubicBezTo>
                <a:cubicBezTo>
                  <a:pt x="7482" y="27925"/>
                  <a:pt x="7186" y="27857"/>
                  <a:pt x="7164" y="28107"/>
                </a:cubicBezTo>
                <a:cubicBezTo>
                  <a:pt x="6913" y="27743"/>
                  <a:pt x="7277" y="27357"/>
                  <a:pt x="7073" y="26902"/>
                </a:cubicBezTo>
                <a:cubicBezTo>
                  <a:pt x="6936" y="26720"/>
                  <a:pt x="6641" y="26720"/>
                  <a:pt x="6641" y="26356"/>
                </a:cubicBezTo>
                <a:cubicBezTo>
                  <a:pt x="6777" y="26333"/>
                  <a:pt x="6777" y="26470"/>
                  <a:pt x="6891" y="26470"/>
                </a:cubicBezTo>
                <a:cubicBezTo>
                  <a:pt x="6754" y="25833"/>
                  <a:pt x="7209" y="25060"/>
                  <a:pt x="6459" y="25037"/>
                </a:cubicBezTo>
                <a:close/>
                <a:moveTo>
                  <a:pt x="7732" y="26152"/>
                </a:moveTo>
                <a:cubicBezTo>
                  <a:pt x="7869" y="26265"/>
                  <a:pt x="7869" y="26515"/>
                  <a:pt x="7914" y="26720"/>
                </a:cubicBezTo>
                <a:cubicBezTo>
                  <a:pt x="7596" y="26788"/>
                  <a:pt x="7573" y="26311"/>
                  <a:pt x="7732" y="26152"/>
                </a:cubicBezTo>
                <a:close/>
                <a:moveTo>
                  <a:pt x="3684" y="33496"/>
                </a:moveTo>
                <a:cubicBezTo>
                  <a:pt x="3389" y="32928"/>
                  <a:pt x="3730" y="32155"/>
                  <a:pt x="3707" y="31541"/>
                </a:cubicBezTo>
                <a:cubicBezTo>
                  <a:pt x="3684" y="31063"/>
                  <a:pt x="3389" y="30768"/>
                  <a:pt x="3548" y="30449"/>
                </a:cubicBezTo>
                <a:cubicBezTo>
                  <a:pt x="3798" y="30427"/>
                  <a:pt x="3684" y="30859"/>
                  <a:pt x="3707" y="31109"/>
                </a:cubicBezTo>
                <a:cubicBezTo>
                  <a:pt x="3753" y="31313"/>
                  <a:pt x="3866" y="31495"/>
                  <a:pt x="3889" y="31655"/>
                </a:cubicBezTo>
                <a:cubicBezTo>
                  <a:pt x="3912" y="31814"/>
                  <a:pt x="3798" y="31814"/>
                  <a:pt x="3798" y="31859"/>
                </a:cubicBezTo>
                <a:cubicBezTo>
                  <a:pt x="3798" y="31996"/>
                  <a:pt x="4003" y="32314"/>
                  <a:pt x="3707" y="32405"/>
                </a:cubicBezTo>
                <a:cubicBezTo>
                  <a:pt x="3844" y="32973"/>
                  <a:pt x="3844" y="32951"/>
                  <a:pt x="3684" y="33496"/>
                </a:cubicBezTo>
                <a:close/>
                <a:moveTo>
                  <a:pt x="3684" y="45526"/>
                </a:moveTo>
                <a:cubicBezTo>
                  <a:pt x="3662" y="45071"/>
                  <a:pt x="3821" y="45117"/>
                  <a:pt x="3684" y="44775"/>
                </a:cubicBezTo>
                <a:cubicBezTo>
                  <a:pt x="4207" y="44753"/>
                  <a:pt x="3571" y="45412"/>
                  <a:pt x="4139" y="45321"/>
                </a:cubicBezTo>
                <a:cubicBezTo>
                  <a:pt x="4230" y="45685"/>
                  <a:pt x="3866" y="45480"/>
                  <a:pt x="3684" y="45526"/>
                </a:cubicBezTo>
                <a:close/>
                <a:moveTo>
                  <a:pt x="8255" y="27812"/>
                </a:moveTo>
                <a:cubicBezTo>
                  <a:pt x="8232" y="27470"/>
                  <a:pt x="8551" y="27402"/>
                  <a:pt x="8346" y="27152"/>
                </a:cubicBezTo>
                <a:cubicBezTo>
                  <a:pt x="8460" y="26811"/>
                  <a:pt x="8778" y="28062"/>
                  <a:pt x="8255" y="27812"/>
                </a:cubicBezTo>
                <a:close/>
                <a:moveTo>
                  <a:pt x="6777" y="28221"/>
                </a:moveTo>
                <a:cubicBezTo>
                  <a:pt x="6754" y="28516"/>
                  <a:pt x="7391" y="28107"/>
                  <a:pt x="7232" y="28562"/>
                </a:cubicBezTo>
                <a:cubicBezTo>
                  <a:pt x="7004" y="28698"/>
                  <a:pt x="6868" y="28221"/>
                  <a:pt x="6777" y="28539"/>
                </a:cubicBezTo>
                <a:cubicBezTo>
                  <a:pt x="6572" y="28516"/>
                  <a:pt x="6572" y="28244"/>
                  <a:pt x="6777" y="28221"/>
                </a:cubicBezTo>
                <a:close/>
                <a:moveTo>
                  <a:pt x="6527" y="27652"/>
                </a:moveTo>
                <a:cubicBezTo>
                  <a:pt x="6800" y="27584"/>
                  <a:pt x="6618" y="28039"/>
                  <a:pt x="6982" y="27902"/>
                </a:cubicBezTo>
                <a:cubicBezTo>
                  <a:pt x="6982" y="28084"/>
                  <a:pt x="6891" y="28175"/>
                  <a:pt x="6777" y="28221"/>
                </a:cubicBezTo>
                <a:cubicBezTo>
                  <a:pt x="6709" y="28016"/>
                  <a:pt x="6413" y="28062"/>
                  <a:pt x="6527" y="27652"/>
                </a:cubicBezTo>
                <a:close/>
                <a:moveTo>
                  <a:pt x="8278" y="26720"/>
                </a:moveTo>
                <a:cubicBezTo>
                  <a:pt x="8232" y="26925"/>
                  <a:pt x="8028" y="27152"/>
                  <a:pt x="8073" y="27379"/>
                </a:cubicBezTo>
                <a:cubicBezTo>
                  <a:pt x="7709" y="27425"/>
                  <a:pt x="8187" y="26629"/>
                  <a:pt x="8187" y="26720"/>
                </a:cubicBezTo>
                <a:cubicBezTo>
                  <a:pt x="8187" y="26629"/>
                  <a:pt x="8096" y="26174"/>
                  <a:pt x="8096" y="25833"/>
                </a:cubicBezTo>
                <a:cubicBezTo>
                  <a:pt x="8096" y="25515"/>
                  <a:pt x="8210" y="25242"/>
                  <a:pt x="8119" y="24969"/>
                </a:cubicBezTo>
                <a:cubicBezTo>
                  <a:pt x="8278" y="24946"/>
                  <a:pt x="8323" y="24787"/>
                  <a:pt x="8301" y="24537"/>
                </a:cubicBezTo>
                <a:cubicBezTo>
                  <a:pt x="8574" y="24878"/>
                  <a:pt x="8210" y="25310"/>
                  <a:pt x="8187" y="25833"/>
                </a:cubicBezTo>
                <a:cubicBezTo>
                  <a:pt x="8187" y="26174"/>
                  <a:pt x="8323" y="26424"/>
                  <a:pt x="8278" y="26720"/>
                </a:cubicBezTo>
                <a:close/>
                <a:moveTo>
                  <a:pt x="5958" y="27971"/>
                </a:moveTo>
                <a:cubicBezTo>
                  <a:pt x="5731" y="28266"/>
                  <a:pt x="5640" y="27334"/>
                  <a:pt x="5799" y="27107"/>
                </a:cubicBezTo>
                <a:cubicBezTo>
                  <a:pt x="6049" y="27152"/>
                  <a:pt x="5708" y="27925"/>
                  <a:pt x="5958" y="27971"/>
                </a:cubicBezTo>
                <a:close/>
                <a:moveTo>
                  <a:pt x="4253" y="56919"/>
                </a:moveTo>
                <a:cubicBezTo>
                  <a:pt x="4435" y="56668"/>
                  <a:pt x="4276" y="56236"/>
                  <a:pt x="4253" y="55827"/>
                </a:cubicBezTo>
                <a:cubicBezTo>
                  <a:pt x="4253" y="55622"/>
                  <a:pt x="4367" y="55577"/>
                  <a:pt x="4367" y="55372"/>
                </a:cubicBezTo>
                <a:cubicBezTo>
                  <a:pt x="4367" y="55190"/>
                  <a:pt x="4253" y="55145"/>
                  <a:pt x="4276" y="54940"/>
                </a:cubicBezTo>
                <a:cubicBezTo>
                  <a:pt x="4321" y="54099"/>
                  <a:pt x="4344" y="52962"/>
                  <a:pt x="4321" y="51893"/>
                </a:cubicBezTo>
                <a:cubicBezTo>
                  <a:pt x="4821" y="51916"/>
                  <a:pt x="4480" y="52621"/>
                  <a:pt x="4480" y="52871"/>
                </a:cubicBezTo>
                <a:cubicBezTo>
                  <a:pt x="4503" y="53189"/>
                  <a:pt x="4730" y="53371"/>
                  <a:pt x="4571" y="53644"/>
                </a:cubicBezTo>
                <a:cubicBezTo>
                  <a:pt x="4594" y="53780"/>
                  <a:pt x="4753" y="53758"/>
                  <a:pt x="4753" y="53644"/>
                </a:cubicBezTo>
                <a:cubicBezTo>
                  <a:pt x="4981" y="53758"/>
                  <a:pt x="4662" y="54122"/>
                  <a:pt x="4480" y="54076"/>
                </a:cubicBezTo>
                <a:cubicBezTo>
                  <a:pt x="4571" y="55008"/>
                  <a:pt x="4412" y="55691"/>
                  <a:pt x="4617" y="56373"/>
                </a:cubicBezTo>
                <a:cubicBezTo>
                  <a:pt x="4503" y="56578"/>
                  <a:pt x="4480" y="56873"/>
                  <a:pt x="4253" y="56919"/>
                </a:cubicBezTo>
                <a:close/>
                <a:moveTo>
                  <a:pt x="5549" y="61080"/>
                </a:moveTo>
                <a:cubicBezTo>
                  <a:pt x="5322" y="61057"/>
                  <a:pt x="5253" y="61239"/>
                  <a:pt x="5276" y="61512"/>
                </a:cubicBezTo>
                <a:cubicBezTo>
                  <a:pt x="4867" y="61262"/>
                  <a:pt x="5344" y="60648"/>
                  <a:pt x="5117" y="60216"/>
                </a:cubicBezTo>
                <a:cubicBezTo>
                  <a:pt x="5231" y="60102"/>
                  <a:pt x="5458" y="60102"/>
                  <a:pt x="5481" y="59898"/>
                </a:cubicBezTo>
                <a:cubicBezTo>
                  <a:pt x="5435" y="59556"/>
                  <a:pt x="5276" y="59988"/>
                  <a:pt x="5117" y="59875"/>
                </a:cubicBezTo>
                <a:cubicBezTo>
                  <a:pt x="5185" y="59784"/>
                  <a:pt x="5208" y="59625"/>
                  <a:pt x="5208" y="59443"/>
                </a:cubicBezTo>
                <a:cubicBezTo>
                  <a:pt x="5390" y="59352"/>
                  <a:pt x="5504" y="59784"/>
                  <a:pt x="5572" y="59443"/>
                </a:cubicBezTo>
                <a:cubicBezTo>
                  <a:pt x="5708" y="59488"/>
                  <a:pt x="5890" y="60011"/>
                  <a:pt x="5663" y="60102"/>
                </a:cubicBezTo>
                <a:cubicBezTo>
                  <a:pt x="5663" y="60330"/>
                  <a:pt x="5913" y="60261"/>
                  <a:pt x="5845" y="60557"/>
                </a:cubicBezTo>
                <a:cubicBezTo>
                  <a:pt x="5640" y="60602"/>
                  <a:pt x="5663" y="60398"/>
                  <a:pt x="5663" y="60216"/>
                </a:cubicBezTo>
                <a:cubicBezTo>
                  <a:pt x="5504" y="60193"/>
                  <a:pt x="5504" y="60330"/>
                  <a:pt x="5390" y="60330"/>
                </a:cubicBezTo>
                <a:cubicBezTo>
                  <a:pt x="5526" y="60739"/>
                  <a:pt x="5913" y="60853"/>
                  <a:pt x="5913" y="61421"/>
                </a:cubicBezTo>
                <a:cubicBezTo>
                  <a:pt x="5504" y="61148"/>
                  <a:pt x="5754" y="61580"/>
                  <a:pt x="5822" y="61853"/>
                </a:cubicBezTo>
                <a:cubicBezTo>
                  <a:pt x="5663" y="61876"/>
                  <a:pt x="5617" y="61717"/>
                  <a:pt x="5458" y="61739"/>
                </a:cubicBezTo>
                <a:cubicBezTo>
                  <a:pt x="5390" y="61398"/>
                  <a:pt x="5617" y="61421"/>
                  <a:pt x="5549" y="61080"/>
                </a:cubicBezTo>
                <a:close/>
                <a:moveTo>
                  <a:pt x="5322" y="58238"/>
                </a:moveTo>
                <a:cubicBezTo>
                  <a:pt x="5504" y="57965"/>
                  <a:pt x="5299" y="57919"/>
                  <a:pt x="5435" y="57601"/>
                </a:cubicBezTo>
                <a:cubicBezTo>
                  <a:pt x="5617" y="57624"/>
                  <a:pt x="5504" y="58010"/>
                  <a:pt x="5686" y="58033"/>
                </a:cubicBezTo>
                <a:cubicBezTo>
                  <a:pt x="5640" y="58169"/>
                  <a:pt x="5504" y="58238"/>
                  <a:pt x="5322" y="58238"/>
                </a:cubicBezTo>
                <a:close/>
                <a:moveTo>
                  <a:pt x="4480" y="59420"/>
                </a:moveTo>
                <a:cubicBezTo>
                  <a:pt x="4276" y="59170"/>
                  <a:pt x="4458" y="58442"/>
                  <a:pt x="4412" y="58010"/>
                </a:cubicBezTo>
                <a:cubicBezTo>
                  <a:pt x="4594" y="58510"/>
                  <a:pt x="4617" y="59011"/>
                  <a:pt x="4480" y="59420"/>
                </a:cubicBezTo>
                <a:close/>
                <a:moveTo>
                  <a:pt x="5890" y="51143"/>
                </a:moveTo>
                <a:cubicBezTo>
                  <a:pt x="5867" y="50460"/>
                  <a:pt x="5299" y="51074"/>
                  <a:pt x="5344" y="50370"/>
                </a:cubicBezTo>
                <a:cubicBezTo>
                  <a:pt x="5595" y="50438"/>
                  <a:pt x="5663" y="50733"/>
                  <a:pt x="5981" y="50711"/>
                </a:cubicBezTo>
                <a:cubicBezTo>
                  <a:pt x="5981" y="51165"/>
                  <a:pt x="6209" y="51688"/>
                  <a:pt x="5776" y="51802"/>
                </a:cubicBezTo>
                <a:cubicBezTo>
                  <a:pt x="5867" y="51484"/>
                  <a:pt x="5526" y="50870"/>
                  <a:pt x="5890" y="51143"/>
                </a:cubicBezTo>
                <a:close/>
                <a:moveTo>
                  <a:pt x="4640" y="61398"/>
                </a:moveTo>
                <a:cubicBezTo>
                  <a:pt x="4435" y="61307"/>
                  <a:pt x="4344" y="60261"/>
                  <a:pt x="4662" y="59988"/>
                </a:cubicBezTo>
                <a:cubicBezTo>
                  <a:pt x="5003" y="59898"/>
                  <a:pt x="4662" y="60170"/>
                  <a:pt x="4640" y="60307"/>
                </a:cubicBezTo>
                <a:cubicBezTo>
                  <a:pt x="4617" y="60625"/>
                  <a:pt x="4753" y="61125"/>
                  <a:pt x="4640" y="61398"/>
                </a:cubicBezTo>
                <a:close/>
                <a:moveTo>
                  <a:pt x="5708" y="57169"/>
                </a:moveTo>
                <a:cubicBezTo>
                  <a:pt x="5640" y="56873"/>
                  <a:pt x="5867" y="56623"/>
                  <a:pt x="5731" y="56077"/>
                </a:cubicBezTo>
                <a:cubicBezTo>
                  <a:pt x="5936" y="56100"/>
                  <a:pt x="5776" y="56578"/>
                  <a:pt x="6072" y="56509"/>
                </a:cubicBezTo>
                <a:cubicBezTo>
                  <a:pt x="5981" y="56759"/>
                  <a:pt x="6049" y="57214"/>
                  <a:pt x="5708" y="57169"/>
                </a:cubicBezTo>
                <a:close/>
                <a:moveTo>
                  <a:pt x="6140" y="28971"/>
                </a:moveTo>
                <a:cubicBezTo>
                  <a:pt x="5981" y="28994"/>
                  <a:pt x="5890" y="28767"/>
                  <a:pt x="5867" y="28971"/>
                </a:cubicBezTo>
                <a:cubicBezTo>
                  <a:pt x="5595" y="28789"/>
                  <a:pt x="5936" y="28471"/>
                  <a:pt x="6140" y="28539"/>
                </a:cubicBezTo>
                <a:close/>
                <a:moveTo>
                  <a:pt x="5958" y="52348"/>
                </a:moveTo>
                <a:cubicBezTo>
                  <a:pt x="5867" y="53053"/>
                  <a:pt x="5958" y="53348"/>
                  <a:pt x="5845" y="54099"/>
                </a:cubicBezTo>
                <a:cubicBezTo>
                  <a:pt x="5435" y="54008"/>
                  <a:pt x="5322" y="53576"/>
                  <a:pt x="5299" y="53007"/>
                </a:cubicBezTo>
                <a:cubicBezTo>
                  <a:pt x="5663" y="52825"/>
                  <a:pt x="5344" y="53462"/>
                  <a:pt x="5572" y="53439"/>
                </a:cubicBezTo>
                <a:cubicBezTo>
                  <a:pt x="5890" y="53098"/>
                  <a:pt x="5481" y="52530"/>
                  <a:pt x="5958" y="52348"/>
                </a:cubicBezTo>
                <a:close/>
                <a:moveTo>
                  <a:pt x="5367" y="55304"/>
                </a:moveTo>
                <a:cubicBezTo>
                  <a:pt x="5276" y="55827"/>
                  <a:pt x="5617" y="55850"/>
                  <a:pt x="5526" y="56396"/>
                </a:cubicBezTo>
                <a:cubicBezTo>
                  <a:pt x="5140" y="56373"/>
                  <a:pt x="5322" y="55691"/>
                  <a:pt x="5094" y="55509"/>
                </a:cubicBezTo>
                <a:cubicBezTo>
                  <a:pt x="5163" y="55327"/>
                  <a:pt x="5458" y="54872"/>
                  <a:pt x="5640" y="55190"/>
                </a:cubicBezTo>
                <a:cubicBezTo>
                  <a:pt x="5936" y="55190"/>
                  <a:pt x="5367" y="54758"/>
                  <a:pt x="5640" y="54758"/>
                </a:cubicBezTo>
                <a:cubicBezTo>
                  <a:pt x="6004" y="54781"/>
                  <a:pt x="5913" y="55259"/>
                  <a:pt x="5822" y="55531"/>
                </a:cubicBezTo>
                <a:cubicBezTo>
                  <a:pt x="5526" y="55600"/>
                  <a:pt x="5549" y="55350"/>
                  <a:pt x="5367" y="55304"/>
                </a:cubicBezTo>
                <a:close/>
                <a:moveTo>
                  <a:pt x="5072" y="50802"/>
                </a:moveTo>
                <a:cubicBezTo>
                  <a:pt x="5253" y="50870"/>
                  <a:pt x="5708" y="51757"/>
                  <a:pt x="5231" y="52120"/>
                </a:cubicBezTo>
                <a:cubicBezTo>
                  <a:pt x="5299" y="52325"/>
                  <a:pt x="5390" y="52530"/>
                  <a:pt x="5413" y="52780"/>
                </a:cubicBezTo>
                <a:cubicBezTo>
                  <a:pt x="5322" y="52803"/>
                  <a:pt x="5322" y="52734"/>
                  <a:pt x="5322" y="52666"/>
                </a:cubicBezTo>
                <a:cubicBezTo>
                  <a:pt x="5231" y="52644"/>
                  <a:pt x="5231" y="52712"/>
                  <a:pt x="5231" y="52780"/>
                </a:cubicBezTo>
                <a:cubicBezTo>
                  <a:pt x="4821" y="52439"/>
                  <a:pt x="5640" y="51347"/>
                  <a:pt x="4958" y="51347"/>
                </a:cubicBezTo>
                <a:cubicBezTo>
                  <a:pt x="4890" y="51029"/>
                  <a:pt x="5094" y="51074"/>
                  <a:pt x="5072" y="50802"/>
                </a:cubicBezTo>
                <a:close/>
                <a:moveTo>
                  <a:pt x="5208" y="54417"/>
                </a:moveTo>
                <a:cubicBezTo>
                  <a:pt x="5003" y="54781"/>
                  <a:pt x="4799" y="53917"/>
                  <a:pt x="5026" y="53758"/>
                </a:cubicBezTo>
                <a:cubicBezTo>
                  <a:pt x="5231" y="53871"/>
                  <a:pt x="4867" y="54281"/>
                  <a:pt x="5208" y="54417"/>
                </a:cubicBezTo>
                <a:close/>
                <a:moveTo>
                  <a:pt x="5572" y="54099"/>
                </a:moveTo>
                <a:cubicBezTo>
                  <a:pt x="5458" y="54372"/>
                  <a:pt x="5595" y="54940"/>
                  <a:pt x="5276" y="54963"/>
                </a:cubicBezTo>
                <a:cubicBezTo>
                  <a:pt x="5231" y="54485"/>
                  <a:pt x="5435" y="54349"/>
                  <a:pt x="5390" y="53871"/>
                </a:cubicBezTo>
                <a:cubicBezTo>
                  <a:pt x="5481" y="53894"/>
                  <a:pt x="5458" y="54099"/>
                  <a:pt x="5572" y="54099"/>
                </a:cubicBezTo>
                <a:close/>
                <a:moveTo>
                  <a:pt x="683" y="2297"/>
                </a:moveTo>
                <a:cubicBezTo>
                  <a:pt x="660" y="2184"/>
                  <a:pt x="546" y="2206"/>
                  <a:pt x="569" y="2388"/>
                </a:cubicBezTo>
                <a:cubicBezTo>
                  <a:pt x="887" y="2434"/>
                  <a:pt x="1024" y="2275"/>
                  <a:pt x="1047" y="1956"/>
                </a:cubicBezTo>
                <a:cubicBezTo>
                  <a:pt x="751" y="1865"/>
                  <a:pt x="910" y="2320"/>
                  <a:pt x="683" y="2297"/>
                </a:cubicBezTo>
                <a:close/>
                <a:moveTo>
                  <a:pt x="1024" y="3821"/>
                </a:moveTo>
                <a:cubicBezTo>
                  <a:pt x="1092" y="3912"/>
                  <a:pt x="1638" y="4139"/>
                  <a:pt x="1570" y="3730"/>
                </a:cubicBezTo>
                <a:cubicBezTo>
                  <a:pt x="1570" y="3571"/>
                  <a:pt x="887" y="3480"/>
                  <a:pt x="1024" y="3821"/>
                </a:cubicBezTo>
                <a:close/>
                <a:moveTo>
                  <a:pt x="1274" y="4162"/>
                </a:moveTo>
                <a:cubicBezTo>
                  <a:pt x="1274" y="4435"/>
                  <a:pt x="1410" y="4503"/>
                  <a:pt x="1547" y="4594"/>
                </a:cubicBezTo>
                <a:cubicBezTo>
                  <a:pt x="1592" y="4458"/>
                  <a:pt x="1683" y="4389"/>
                  <a:pt x="1661" y="4162"/>
                </a:cubicBezTo>
                <a:close/>
                <a:moveTo>
                  <a:pt x="2002" y="4935"/>
                </a:moveTo>
                <a:cubicBezTo>
                  <a:pt x="2252" y="4981"/>
                  <a:pt x="2252" y="4708"/>
                  <a:pt x="2297" y="4503"/>
                </a:cubicBezTo>
                <a:cubicBezTo>
                  <a:pt x="1979" y="4389"/>
                  <a:pt x="1979" y="4662"/>
                  <a:pt x="2002" y="4935"/>
                </a:cubicBezTo>
                <a:close/>
                <a:moveTo>
                  <a:pt x="1456" y="4708"/>
                </a:moveTo>
                <a:cubicBezTo>
                  <a:pt x="1297" y="5140"/>
                  <a:pt x="1479" y="5254"/>
                  <a:pt x="1547" y="5481"/>
                </a:cubicBezTo>
                <a:cubicBezTo>
                  <a:pt x="1570" y="5640"/>
                  <a:pt x="1433" y="6186"/>
                  <a:pt x="1706" y="6027"/>
                </a:cubicBezTo>
                <a:cubicBezTo>
                  <a:pt x="1911" y="6004"/>
                  <a:pt x="1752" y="5549"/>
                  <a:pt x="1911" y="5481"/>
                </a:cubicBezTo>
                <a:cubicBezTo>
                  <a:pt x="1456" y="5322"/>
                  <a:pt x="1706" y="4981"/>
                  <a:pt x="1456" y="4708"/>
                </a:cubicBezTo>
                <a:close/>
                <a:moveTo>
                  <a:pt x="1979" y="7027"/>
                </a:moveTo>
                <a:cubicBezTo>
                  <a:pt x="1729" y="7346"/>
                  <a:pt x="1729" y="7459"/>
                  <a:pt x="1229" y="7323"/>
                </a:cubicBezTo>
                <a:cubicBezTo>
                  <a:pt x="1138" y="7891"/>
                  <a:pt x="1774" y="7505"/>
                  <a:pt x="1774" y="7664"/>
                </a:cubicBezTo>
                <a:cubicBezTo>
                  <a:pt x="1547" y="7823"/>
                  <a:pt x="1501" y="8687"/>
                  <a:pt x="1956" y="8665"/>
                </a:cubicBezTo>
                <a:cubicBezTo>
                  <a:pt x="2070" y="8323"/>
                  <a:pt x="1820" y="8392"/>
                  <a:pt x="1774" y="8210"/>
                </a:cubicBezTo>
                <a:cubicBezTo>
                  <a:pt x="1888" y="7778"/>
                  <a:pt x="2320" y="7391"/>
                  <a:pt x="1979" y="7027"/>
                </a:cubicBezTo>
                <a:close/>
                <a:moveTo>
                  <a:pt x="2047" y="8983"/>
                </a:moveTo>
                <a:cubicBezTo>
                  <a:pt x="1752" y="8960"/>
                  <a:pt x="1615" y="9802"/>
                  <a:pt x="1933" y="9847"/>
                </a:cubicBezTo>
                <a:cubicBezTo>
                  <a:pt x="2070" y="9551"/>
                  <a:pt x="1911" y="9415"/>
                  <a:pt x="2047" y="8983"/>
                </a:cubicBezTo>
                <a:close/>
                <a:moveTo>
                  <a:pt x="1138" y="1206"/>
                </a:moveTo>
                <a:cubicBezTo>
                  <a:pt x="1524" y="1501"/>
                  <a:pt x="2070" y="1615"/>
                  <a:pt x="2320" y="2115"/>
                </a:cubicBezTo>
                <a:cubicBezTo>
                  <a:pt x="2366" y="2184"/>
                  <a:pt x="2343" y="2479"/>
                  <a:pt x="2411" y="2661"/>
                </a:cubicBezTo>
                <a:cubicBezTo>
                  <a:pt x="2479" y="2820"/>
                  <a:pt x="2752" y="3252"/>
                  <a:pt x="2570" y="3639"/>
                </a:cubicBezTo>
                <a:cubicBezTo>
                  <a:pt x="2616" y="3866"/>
                  <a:pt x="2752" y="4003"/>
                  <a:pt x="2843" y="4185"/>
                </a:cubicBezTo>
                <a:cubicBezTo>
                  <a:pt x="2729" y="5754"/>
                  <a:pt x="3002" y="6754"/>
                  <a:pt x="2798" y="7800"/>
                </a:cubicBezTo>
                <a:cubicBezTo>
                  <a:pt x="2707" y="7709"/>
                  <a:pt x="2661" y="7596"/>
                  <a:pt x="2616" y="7459"/>
                </a:cubicBezTo>
                <a:cubicBezTo>
                  <a:pt x="2320" y="7528"/>
                  <a:pt x="2479" y="7755"/>
                  <a:pt x="2502" y="8005"/>
                </a:cubicBezTo>
                <a:cubicBezTo>
                  <a:pt x="2229" y="8096"/>
                  <a:pt x="2024" y="8642"/>
                  <a:pt x="2138" y="8869"/>
                </a:cubicBezTo>
                <a:cubicBezTo>
                  <a:pt x="2411" y="8574"/>
                  <a:pt x="2684" y="8255"/>
                  <a:pt x="2684" y="7914"/>
                </a:cubicBezTo>
                <a:cubicBezTo>
                  <a:pt x="2911" y="8346"/>
                  <a:pt x="2616" y="8710"/>
                  <a:pt x="2775" y="9210"/>
                </a:cubicBezTo>
                <a:cubicBezTo>
                  <a:pt x="2456" y="9028"/>
                  <a:pt x="2456" y="9529"/>
                  <a:pt x="2411" y="8983"/>
                </a:cubicBezTo>
                <a:cubicBezTo>
                  <a:pt x="2275" y="9142"/>
                  <a:pt x="2206" y="9529"/>
                  <a:pt x="2297" y="9642"/>
                </a:cubicBezTo>
                <a:cubicBezTo>
                  <a:pt x="2593" y="9642"/>
                  <a:pt x="2547" y="9210"/>
                  <a:pt x="2957" y="9324"/>
                </a:cubicBezTo>
                <a:lnTo>
                  <a:pt x="2934" y="9870"/>
                </a:lnTo>
                <a:cubicBezTo>
                  <a:pt x="2820" y="9165"/>
                  <a:pt x="2343" y="10006"/>
                  <a:pt x="2570" y="10302"/>
                </a:cubicBezTo>
                <a:cubicBezTo>
                  <a:pt x="2707" y="10325"/>
                  <a:pt x="2616" y="10074"/>
                  <a:pt x="2661" y="9983"/>
                </a:cubicBezTo>
                <a:cubicBezTo>
                  <a:pt x="2843" y="9733"/>
                  <a:pt x="2684" y="10597"/>
                  <a:pt x="2843" y="10870"/>
                </a:cubicBezTo>
                <a:cubicBezTo>
                  <a:pt x="2729" y="10939"/>
                  <a:pt x="2729" y="11120"/>
                  <a:pt x="2547" y="11075"/>
                </a:cubicBezTo>
                <a:cubicBezTo>
                  <a:pt x="2775" y="11416"/>
                  <a:pt x="2388" y="11894"/>
                  <a:pt x="2252" y="12257"/>
                </a:cubicBezTo>
                <a:cubicBezTo>
                  <a:pt x="2138" y="11712"/>
                  <a:pt x="2093" y="11029"/>
                  <a:pt x="1547" y="10939"/>
                </a:cubicBezTo>
                <a:cubicBezTo>
                  <a:pt x="1570" y="10825"/>
                  <a:pt x="1729" y="10870"/>
                  <a:pt x="1729" y="10734"/>
                </a:cubicBezTo>
                <a:cubicBezTo>
                  <a:pt x="1683" y="10393"/>
                  <a:pt x="1547" y="10825"/>
                  <a:pt x="1365" y="10711"/>
                </a:cubicBezTo>
                <a:cubicBezTo>
                  <a:pt x="1456" y="10302"/>
                  <a:pt x="1274" y="10188"/>
                  <a:pt x="1297" y="9847"/>
                </a:cubicBezTo>
                <a:cubicBezTo>
                  <a:pt x="1570" y="9733"/>
                  <a:pt x="1456" y="10097"/>
                  <a:pt x="1479" y="10279"/>
                </a:cubicBezTo>
                <a:cubicBezTo>
                  <a:pt x="1888" y="10393"/>
                  <a:pt x="1683" y="9506"/>
                  <a:pt x="1479" y="9415"/>
                </a:cubicBezTo>
                <a:cubicBezTo>
                  <a:pt x="1433" y="9074"/>
                  <a:pt x="1774" y="9165"/>
                  <a:pt x="1683" y="8755"/>
                </a:cubicBezTo>
                <a:cubicBezTo>
                  <a:pt x="1592" y="8642"/>
                  <a:pt x="1501" y="8528"/>
                  <a:pt x="1410" y="8414"/>
                </a:cubicBezTo>
                <a:cubicBezTo>
                  <a:pt x="1206" y="8414"/>
                  <a:pt x="1388" y="8778"/>
                  <a:pt x="1410" y="8755"/>
                </a:cubicBezTo>
                <a:cubicBezTo>
                  <a:pt x="1365" y="8892"/>
                  <a:pt x="1229" y="8915"/>
                  <a:pt x="1206" y="9074"/>
                </a:cubicBezTo>
                <a:cubicBezTo>
                  <a:pt x="1206" y="9256"/>
                  <a:pt x="1365" y="9574"/>
                  <a:pt x="1206" y="9961"/>
                </a:cubicBezTo>
                <a:cubicBezTo>
                  <a:pt x="1092" y="8983"/>
                  <a:pt x="1047" y="7982"/>
                  <a:pt x="978" y="7005"/>
                </a:cubicBezTo>
                <a:cubicBezTo>
                  <a:pt x="1342" y="7141"/>
                  <a:pt x="1615" y="7118"/>
                  <a:pt x="1888" y="7005"/>
                </a:cubicBezTo>
                <a:cubicBezTo>
                  <a:pt x="1956" y="6686"/>
                  <a:pt x="1729" y="6686"/>
                  <a:pt x="1797" y="6368"/>
                </a:cubicBezTo>
                <a:cubicBezTo>
                  <a:pt x="1729" y="6049"/>
                  <a:pt x="1638" y="6641"/>
                  <a:pt x="1342" y="6459"/>
                </a:cubicBezTo>
                <a:lnTo>
                  <a:pt x="1342" y="5913"/>
                </a:lnTo>
                <a:cubicBezTo>
                  <a:pt x="933" y="5936"/>
                  <a:pt x="1001" y="6254"/>
                  <a:pt x="1069" y="6663"/>
                </a:cubicBezTo>
                <a:cubicBezTo>
                  <a:pt x="705" y="6391"/>
                  <a:pt x="865" y="5549"/>
                  <a:pt x="728" y="5026"/>
                </a:cubicBezTo>
                <a:cubicBezTo>
                  <a:pt x="796" y="5072"/>
                  <a:pt x="865" y="5140"/>
                  <a:pt x="1001" y="5140"/>
                </a:cubicBezTo>
                <a:cubicBezTo>
                  <a:pt x="1024" y="4867"/>
                  <a:pt x="865" y="4799"/>
                  <a:pt x="819" y="4594"/>
                </a:cubicBezTo>
                <a:cubicBezTo>
                  <a:pt x="728" y="4640"/>
                  <a:pt x="660" y="4685"/>
                  <a:pt x="637" y="4799"/>
                </a:cubicBezTo>
                <a:cubicBezTo>
                  <a:pt x="364" y="4344"/>
                  <a:pt x="387" y="3503"/>
                  <a:pt x="296" y="2820"/>
                </a:cubicBezTo>
                <a:cubicBezTo>
                  <a:pt x="433" y="2957"/>
                  <a:pt x="524" y="2957"/>
                  <a:pt x="569" y="2729"/>
                </a:cubicBezTo>
                <a:cubicBezTo>
                  <a:pt x="637" y="2479"/>
                  <a:pt x="251" y="2275"/>
                  <a:pt x="205" y="2502"/>
                </a:cubicBezTo>
                <a:cubicBezTo>
                  <a:pt x="1" y="2479"/>
                  <a:pt x="182" y="2024"/>
                  <a:pt x="137" y="1843"/>
                </a:cubicBezTo>
                <a:cubicBezTo>
                  <a:pt x="410" y="1547"/>
                  <a:pt x="887" y="1524"/>
                  <a:pt x="1138" y="1206"/>
                </a:cubicBezTo>
                <a:close/>
                <a:moveTo>
                  <a:pt x="8414" y="17760"/>
                </a:moveTo>
                <a:cubicBezTo>
                  <a:pt x="8414" y="17556"/>
                  <a:pt x="8301" y="17533"/>
                  <a:pt x="8323" y="17328"/>
                </a:cubicBezTo>
                <a:cubicBezTo>
                  <a:pt x="8687" y="17147"/>
                  <a:pt x="8346" y="17783"/>
                  <a:pt x="8596" y="17760"/>
                </a:cubicBezTo>
                <a:cubicBezTo>
                  <a:pt x="8505" y="18284"/>
                  <a:pt x="8369" y="18738"/>
                  <a:pt x="8392" y="19398"/>
                </a:cubicBezTo>
                <a:cubicBezTo>
                  <a:pt x="8119" y="19580"/>
                  <a:pt x="8392" y="18056"/>
                  <a:pt x="8414" y="17760"/>
                </a:cubicBezTo>
                <a:close/>
                <a:moveTo>
                  <a:pt x="7573" y="18625"/>
                </a:moveTo>
                <a:cubicBezTo>
                  <a:pt x="8301" y="18716"/>
                  <a:pt x="7618" y="19557"/>
                  <a:pt x="7914" y="20034"/>
                </a:cubicBezTo>
                <a:cubicBezTo>
                  <a:pt x="7505" y="19898"/>
                  <a:pt x="7800" y="19966"/>
                  <a:pt x="7641" y="20262"/>
                </a:cubicBezTo>
                <a:cubicBezTo>
                  <a:pt x="7186" y="19875"/>
                  <a:pt x="7891" y="19193"/>
                  <a:pt x="7573" y="18625"/>
                </a:cubicBezTo>
                <a:close/>
                <a:moveTo>
                  <a:pt x="7482" y="18397"/>
                </a:moveTo>
                <a:cubicBezTo>
                  <a:pt x="7482" y="17942"/>
                  <a:pt x="7869" y="17601"/>
                  <a:pt x="7414" y="17397"/>
                </a:cubicBezTo>
                <a:cubicBezTo>
                  <a:pt x="7323" y="16987"/>
                  <a:pt x="7641" y="17101"/>
                  <a:pt x="7596" y="16760"/>
                </a:cubicBezTo>
                <a:cubicBezTo>
                  <a:pt x="7687" y="16328"/>
                  <a:pt x="7277" y="16191"/>
                  <a:pt x="7527" y="15873"/>
                </a:cubicBezTo>
                <a:cubicBezTo>
                  <a:pt x="7687" y="15987"/>
                  <a:pt x="7755" y="16328"/>
                  <a:pt x="7778" y="16760"/>
                </a:cubicBezTo>
                <a:cubicBezTo>
                  <a:pt x="7823" y="17306"/>
                  <a:pt x="7914" y="18306"/>
                  <a:pt x="7482" y="18397"/>
                </a:cubicBezTo>
                <a:close/>
                <a:moveTo>
                  <a:pt x="47300" y="78590"/>
                </a:moveTo>
                <a:cubicBezTo>
                  <a:pt x="47550" y="78703"/>
                  <a:pt x="47368" y="79113"/>
                  <a:pt x="47163" y="79204"/>
                </a:cubicBezTo>
                <a:cubicBezTo>
                  <a:pt x="47004" y="79090"/>
                  <a:pt x="47140" y="78840"/>
                  <a:pt x="47300" y="78590"/>
                </a:cubicBezTo>
                <a:close/>
                <a:moveTo>
                  <a:pt x="6663" y="17601"/>
                </a:moveTo>
                <a:lnTo>
                  <a:pt x="6686" y="17169"/>
                </a:lnTo>
                <a:cubicBezTo>
                  <a:pt x="6754" y="17237"/>
                  <a:pt x="6823" y="17283"/>
                  <a:pt x="6959" y="17283"/>
                </a:cubicBezTo>
                <a:lnTo>
                  <a:pt x="6959" y="17078"/>
                </a:lnTo>
                <a:cubicBezTo>
                  <a:pt x="6936" y="16942"/>
                  <a:pt x="6777" y="16965"/>
                  <a:pt x="6777" y="17056"/>
                </a:cubicBezTo>
                <a:cubicBezTo>
                  <a:pt x="6504" y="16919"/>
                  <a:pt x="6845" y="16646"/>
                  <a:pt x="6868" y="16533"/>
                </a:cubicBezTo>
                <a:cubicBezTo>
                  <a:pt x="6709" y="16510"/>
                  <a:pt x="6686" y="16646"/>
                  <a:pt x="6504" y="16623"/>
                </a:cubicBezTo>
                <a:cubicBezTo>
                  <a:pt x="6823" y="16373"/>
                  <a:pt x="6754" y="16055"/>
                  <a:pt x="6709" y="15532"/>
                </a:cubicBezTo>
                <a:cubicBezTo>
                  <a:pt x="6913" y="15577"/>
                  <a:pt x="6754" y="16055"/>
                  <a:pt x="7050" y="15987"/>
                </a:cubicBezTo>
                <a:cubicBezTo>
                  <a:pt x="7073" y="16055"/>
                  <a:pt x="6868" y="16305"/>
                  <a:pt x="6868" y="16305"/>
                </a:cubicBezTo>
                <a:cubicBezTo>
                  <a:pt x="6891" y="16373"/>
                  <a:pt x="7050" y="16419"/>
                  <a:pt x="7050" y="16419"/>
                </a:cubicBezTo>
                <a:cubicBezTo>
                  <a:pt x="7050" y="16646"/>
                  <a:pt x="6959" y="16896"/>
                  <a:pt x="7050" y="17397"/>
                </a:cubicBezTo>
                <a:cubicBezTo>
                  <a:pt x="6868" y="17397"/>
                  <a:pt x="6913" y="17692"/>
                  <a:pt x="6663" y="17601"/>
                </a:cubicBezTo>
                <a:close/>
                <a:moveTo>
                  <a:pt x="8551" y="20057"/>
                </a:moveTo>
                <a:cubicBezTo>
                  <a:pt x="8755" y="19989"/>
                  <a:pt x="8687" y="20262"/>
                  <a:pt x="8824" y="20285"/>
                </a:cubicBezTo>
                <a:cubicBezTo>
                  <a:pt x="8733" y="20580"/>
                  <a:pt x="8733" y="20739"/>
                  <a:pt x="8824" y="21035"/>
                </a:cubicBezTo>
                <a:cubicBezTo>
                  <a:pt x="8392" y="20876"/>
                  <a:pt x="8664" y="20557"/>
                  <a:pt x="8551" y="20057"/>
                </a:cubicBezTo>
                <a:close/>
                <a:moveTo>
                  <a:pt x="7732" y="20808"/>
                </a:moveTo>
                <a:cubicBezTo>
                  <a:pt x="7596" y="20398"/>
                  <a:pt x="7982" y="20603"/>
                  <a:pt x="7914" y="20262"/>
                </a:cubicBezTo>
                <a:cubicBezTo>
                  <a:pt x="8187" y="20421"/>
                  <a:pt x="7778" y="20808"/>
                  <a:pt x="7982" y="20921"/>
                </a:cubicBezTo>
                <a:cubicBezTo>
                  <a:pt x="7891" y="21285"/>
                  <a:pt x="7960" y="20603"/>
                  <a:pt x="7732" y="20808"/>
                </a:cubicBezTo>
                <a:close/>
                <a:moveTo>
                  <a:pt x="7937" y="706"/>
                </a:moveTo>
                <a:cubicBezTo>
                  <a:pt x="8323" y="842"/>
                  <a:pt x="7914" y="1229"/>
                  <a:pt x="8005" y="1683"/>
                </a:cubicBezTo>
                <a:cubicBezTo>
                  <a:pt x="7846" y="1934"/>
                  <a:pt x="7960" y="956"/>
                  <a:pt x="7937" y="706"/>
                </a:cubicBezTo>
                <a:close/>
                <a:moveTo>
                  <a:pt x="5435" y="62285"/>
                </a:moveTo>
                <a:cubicBezTo>
                  <a:pt x="5526" y="61921"/>
                  <a:pt x="5072" y="62149"/>
                  <a:pt x="5185" y="61739"/>
                </a:cubicBezTo>
                <a:cubicBezTo>
                  <a:pt x="5458" y="61785"/>
                  <a:pt x="5413" y="62194"/>
                  <a:pt x="5822" y="62081"/>
                </a:cubicBezTo>
                <a:cubicBezTo>
                  <a:pt x="5799" y="62262"/>
                  <a:pt x="5663" y="62331"/>
                  <a:pt x="5435" y="62285"/>
                </a:cubicBezTo>
                <a:close/>
                <a:moveTo>
                  <a:pt x="8892" y="16123"/>
                </a:moveTo>
                <a:cubicBezTo>
                  <a:pt x="8346" y="16191"/>
                  <a:pt x="8846" y="17237"/>
                  <a:pt x="9142" y="17328"/>
                </a:cubicBezTo>
                <a:cubicBezTo>
                  <a:pt x="9256" y="16714"/>
                  <a:pt x="8733" y="16805"/>
                  <a:pt x="8892" y="16123"/>
                </a:cubicBezTo>
                <a:close/>
                <a:moveTo>
                  <a:pt x="9529" y="16464"/>
                </a:moveTo>
                <a:cubicBezTo>
                  <a:pt x="9620" y="16828"/>
                  <a:pt x="9278" y="17533"/>
                  <a:pt x="9506" y="17351"/>
                </a:cubicBezTo>
                <a:cubicBezTo>
                  <a:pt x="9597" y="17215"/>
                  <a:pt x="9711" y="16214"/>
                  <a:pt x="9529" y="16464"/>
                </a:cubicBezTo>
                <a:close/>
                <a:moveTo>
                  <a:pt x="9847" y="13190"/>
                </a:moveTo>
                <a:cubicBezTo>
                  <a:pt x="9870" y="13122"/>
                  <a:pt x="9938" y="13076"/>
                  <a:pt x="10029" y="13099"/>
                </a:cubicBezTo>
                <a:cubicBezTo>
                  <a:pt x="9983" y="12826"/>
                  <a:pt x="9961" y="12530"/>
                  <a:pt x="9688" y="12530"/>
                </a:cubicBezTo>
                <a:cubicBezTo>
                  <a:pt x="9642" y="12849"/>
                  <a:pt x="9688" y="13099"/>
                  <a:pt x="9847" y="13190"/>
                </a:cubicBezTo>
                <a:close/>
                <a:moveTo>
                  <a:pt x="9233" y="17874"/>
                </a:moveTo>
                <a:cubicBezTo>
                  <a:pt x="8960" y="17942"/>
                  <a:pt x="8960" y="18284"/>
                  <a:pt x="8846" y="18534"/>
                </a:cubicBezTo>
                <a:cubicBezTo>
                  <a:pt x="9119" y="18625"/>
                  <a:pt x="9097" y="18374"/>
                  <a:pt x="9324" y="18443"/>
                </a:cubicBezTo>
                <a:cubicBezTo>
                  <a:pt x="9347" y="18170"/>
                  <a:pt x="9142" y="18193"/>
                  <a:pt x="9233" y="17874"/>
                </a:cubicBezTo>
                <a:close/>
                <a:moveTo>
                  <a:pt x="9028" y="18647"/>
                </a:moveTo>
                <a:cubicBezTo>
                  <a:pt x="8983" y="18988"/>
                  <a:pt x="9278" y="18943"/>
                  <a:pt x="9301" y="19193"/>
                </a:cubicBezTo>
                <a:cubicBezTo>
                  <a:pt x="9210" y="19193"/>
                  <a:pt x="9187" y="19398"/>
                  <a:pt x="9301" y="19420"/>
                </a:cubicBezTo>
                <a:cubicBezTo>
                  <a:pt x="9210" y="19011"/>
                  <a:pt x="9642" y="19261"/>
                  <a:pt x="9574" y="18875"/>
                </a:cubicBezTo>
                <a:cubicBezTo>
                  <a:pt x="9233" y="18988"/>
                  <a:pt x="9324" y="18602"/>
                  <a:pt x="9028" y="18647"/>
                </a:cubicBezTo>
                <a:close/>
                <a:moveTo>
                  <a:pt x="8846" y="19398"/>
                </a:moveTo>
                <a:cubicBezTo>
                  <a:pt x="8937" y="19375"/>
                  <a:pt x="8983" y="19284"/>
                  <a:pt x="9028" y="19193"/>
                </a:cubicBezTo>
                <a:cubicBezTo>
                  <a:pt x="8596" y="19193"/>
                  <a:pt x="8846" y="19489"/>
                  <a:pt x="8824" y="19853"/>
                </a:cubicBezTo>
                <a:cubicBezTo>
                  <a:pt x="9006" y="19739"/>
                  <a:pt x="9301" y="19807"/>
                  <a:pt x="9392" y="19648"/>
                </a:cubicBezTo>
                <a:cubicBezTo>
                  <a:pt x="9187" y="19398"/>
                  <a:pt x="8983" y="19762"/>
                  <a:pt x="8846" y="19398"/>
                </a:cubicBezTo>
                <a:close/>
                <a:moveTo>
                  <a:pt x="8619" y="15464"/>
                </a:moveTo>
                <a:cubicBezTo>
                  <a:pt x="8778" y="15305"/>
                  <a:pt x="8869" y="15009"/>
                  <a:pt x="8824" y="14600"/>
                </a:cubicBezTo>
                <a:cubicBezTo>
                  <a:pt x="9119" y="14645"/>
                  <a:pt x="9097" y="15350"/>
                  <a:pt x="8892" y="15373"/>
                </a:cubicBezTo>
                <a:cubicBezTo>
                  <a:pt x="9119" y="15418"/>
                  <a:pt x="9028" y="15805"/>
                  <a:pt x="9165" y="15919"/>
                </a:cubicBezTo>
                <a:cubicBezTo>
                  <a:pt x="9460" y="15577"/>
                  <a:pt x="9119" y="14850"/>
                  <a:pt x="9097" y="14713"/>
                </a:cubicBezTo>
                <a:cubicBezTo>
                  <a:pt x="9097" y="14736"/>
                  <a:pt x="9278" y="14691"/>
                  <a:pt x="9278" y="14713"/>
                </a:cubicBezTo>
                <a:cubicBezTo>
                  <a:pt x="9210" y="14486"/>
                  <a:pt x="9051" y="14372"/>
                  <a:pt x="8915" y="14281"/>
                </a:cubicBezTo>
                <a:cubicBezTo>
                  <a:pt x="8915" y="14077"/>
                  <a:pt x="8983" y="13986"/>
                  <a:pt x="9097" y="13940"/>
                </a:cubicBezTo>
                <a:cubicBezTo>
                  <a:pt x="9074" y="13667"/>
                  <a:pt x="8960" y="13349"/>
                  <a:pt x="9028" y="13190"/>
                </a:cubicBezTo>
                <a:cubicBezTo>
                  <a:pt x="8892" y="12758"/>
                  <a:pt x="9438" y="13167"/>
                  <a:pt x="9301" y="12758"/>
                </a:cubicBezTo>
                <a:cubicBezTo>
                  <a:pt x="9278" y="12599"/>
                  <a:pt x="9142" y="12735"/>
                  <a:pt x="9119" y="12849"/>
                </a:cubicBezTo>
                <a:cubicBezTo>
                  <a:pt x="8915" y="12758"/>
                  <a:pt x="9097" y="12235"/>
                  <a:pt x="9051" y="11985"/>
                </a:cubicBezTo>
                <a:cubicBezTo>
                  <a:pt x="9165" y="12121"/>
                  <a:pt x="9187" y="12394"/>
                  <a:pt x="9301" y="12530"/>
                </a:cubicBezTo>
                <a:cubicBezTo>
                  <a:pt x="9392" y="12508"/>
                  <a:pt x="9415" y="12417"/>
                  <a:pt x="9506" y="12417"/>
                </a:cubicBezTo>
                <a:cubicBezTo>
                  <a:pt x="9460" y="12189"/>
                  <a:pt x="9301" y="12076"/>
                  <a:pt x="9233" y="11871"/>
                </a:cubicBezTo>
                <a:cubicBezTo>
                  <a:pt x="9529" y="11985"/>
                  <a:pt x="9483" y="11029"/>
                  <a:pt x="9529" y="10779"/>
                </a:cubicBezTo>
                <a:cubicBezTo>
                  <a:pt x="9620" y="10984"/>
                  <a:pt x="9733" y="11166"/>
                  <a:pt x="9779" y="11439"/>
                </a:cubicBezTo>
                <a:cubicBezTo>
                  <a:pt x="9915" y="11416"/>
                  <a:pt x="9870" y="11166"/>
                  <a:pt x="9892" y="11007"/>
                </a:cubicBezTo>
                <a:cubicBezTo>
                  <a:pt x="10143" y="11371"/>
                  <a:pt x="10234" y="12621"/>
                  <a:pt x="10211" y="13303"/>
                </a:cubicBezTo>
                <a:cubicBezTo>
                  <a:pt x="10211" y="13508"/>
                  <a:pt x="10165" y="13531"/>
                  <a:pt x="10029" y="13531"/>
                </a:cubicBezTo>
                <a:cubicBezTo>
                  <a:pt x="10074" y="13645"/>
                  <a:pt x="10188" y="13622"/>
                  <a:pt x="10211" y="13758"/>
                </a:cubicBezTo>
                <a:cubicBezTo>
                  <a:pt x="10256" y="13986"/>
                  <a:pt x="10029" y="13917"/>
                  <a:pt x="10029" y="13963"/>
                </a:cubicBezTo>
                <a:cubicBezTo>
                  <a:pt x="10029" y="14099"/>
                  <a:pt x="10188" y="14145"/>
                  <a:pt x="10211" y="14304"/>
                </a:cubicBezTo>
                <a:cubicBezTo>
                  <a:pt x="10234" y="14531"/>
                  <a:pt x="10006" y="14850"/>
                  <a:pt x="10006" y="15168"/>
                </a:cubicBezTo>
                <a:cubicBezTo>
                  <a:pt x="9983" y="15646"/>
                  <a:pt x="10120" y="16100"/>
                  <a:pt x="10074" y="16601"/>
                </a:cubicBezTo>
                <a:cubicBezTo>
                  <a:pt x="10029" y="17033"/>
                  <a:pt x="9824" y="17419"/>
                  <a:pt x="9779" y="17897"/>
                </a:cubicBezTo>
                <a:cubicBezTo>
                  <a:pt x="9756" y="18079"/>
                  <a:pt x="9870" y="18193"/>
                  <a:pt x="9870" y="18215"/>
                </a:cubicBezTo>
                <a:cubicBezTo>
                  <a:pt x="9870" y="18966"/>
                  <a:pt x="9529" y="19671"/>
                  <a:pt x="9824" y="20307"/>
                </a:cubicBezTo>
                <a:cubicBezTo>
                  <a:pt x="9756" y="20376"/>
                  <a:pt x="9688" y="20489"/>
                  <a:pt x="9642" y="20626"/>
                </a:cubicBezTo>
                <a:cubicBezTo>
                  <a:pt x="9438" y="20535"/>
                  <a:pt x="9665" y="19944"/>
                  <a:pt x="9278" y="20080"/>
                </a:cubicBezTo>
                <a:cubicBezTo>
                  <a:pt x="9415" y="20398"/>
                  <a:pt x="9529" y="20717"/>
                  <a:pt x="9733" y="20967"/>
                </a:cubicBezTo>
                <a:cubicBezTo>
                  <a:pt x="9415" y="21467"/>
                  <a:pt x="9665" y="22422"/>
                  <a:pt x="9529" y="23127"/>
                </a:cubicBezTo>
                <a:cubicBezTo>
                  <a:pt x="9460" y="23400"/>
                  <a:pt x="9324" y="23377"/>
                  <a:pt x="9233" y="23559"/>
                </a:cubicBezTo>
                <a:cubicBezTo>
                  <a:pt x="9097" y="23832"/>
                  <a:pt x="9187" y="24241"/>
                  <a:pt x="8960" y="24332"/>
                </a:cubicBezTo>
                <a:cubicBezTo>
                  <a:pt x="8528" y="24241"/>
                  <a:pt x="8869" y="23696"/>
                  <a:pt x="8869" y="23445"/>
                </a:cubicBezTo>
                <a:cubicBezTo>
                  <a:pt x="8892" y="23104"/>
                  <a:pt x="8846" y="22718"/>
                  <a:pt x="8892" y="22468"/>
                </a:cubicBezTo>
                <a:cubicBezTo>
                  <a:pt x="8915" y="22354"/>
                  <a:pt x="8801" y="22240"/>
                  <a:pt x="8801" y="22240"/>
                </a:cubicBezTo>
                <a:cubicBezTo>
                  <a:pt x="8824" y="22172"/>
                  <a:pt x="8983" y="21945"/>
                  <a:pt x="8983" y="21922"/>
                </a:cubicBezTo>
                <a:cubicBezTo>
                  <a:pt x="9006" y="21785"/>
                  <a:pt x="8892" y="21535"/>
                  <a:pt x="8892" y="21376"/>
                </a:cubicBezTo>
                <a:cubicBezTo>
                  <a:pt x="8915" y="20990"/>
                  <a:pt x="9006" y="20876"/>
                  <a:pt x="8824" y="20489"/>
                </a:cubicBezTo>
                <a:cubicBezTo>
                  <a:pt x="9097" y="20467"/>
                  <a:pt x="9165" y="20944"/>
                  <a:pt x="9278" y="20512"/>
                </a:cubicBezTo>
                <a:cubicBezTo>
                  <a:pt x="9256" y="20353"/>
                  <a:pt x="9165" y="20557"/>
                  <a:pt x="9006" y="20512"/>
                </a:cubicBezTo>
                <a:cubicBezTo>
                  <a:pt x="8915" y="20262"/>
                  <a:pt x="8915" y="19898"/>
                  <a:pt x="8642" y="19830"/>
                </a:cubicBezTo>
                <a:cubicBezTo>
                  <a:pt x="8824" y="18988"/>
                  <a:pt x="8710" y="18420"/>
                  <a:pt x="8960" y="17760"/>
                </a:cubicBezTo>
                <a:cubicBezTo>
                  <a:pt x="8892" y="17351"/>
                  <a:pt x="8710" y="17033"/>
                  <a:pt x="8414" y="16874"/>
                </a:cubicBezTo>
                <a:cubicBezTo>
                  <a:pt x="8505" y="16623"/>
                  <a:pt x="8551" y="16305"/>
                  <a:pt x="8528" y="15896"/>
                </a:cubicBezTo>
                <a:lnTo>
                  <a:pt x="8892" y="15919"/>
                </a:lnTo>
                <a:cubicBezTo>
                  <a:pt x="8915" y="15623"/>
                  <a:pt x="8869" y="15441"/>
                  <a:pt x="8619" y="15464"/>
                </a:cubicBezTo>
                <a:close/>
                <a:moveTo>
                  <a:pt x="6868" y="11166"/>
                </a:moveTo>
                <a:cubicBezTo>
                  <a:pt x="6686" y="11371"/>
                  <a:pt x="6823" y="10279"/>
                  <a:pt x="6777" y="9961"/>
                </a:cubicBezTo>
                <a:cubicBezTo>
                  <a:pt x="7186" y="10165"/>
                  <a:pt x="6777" y="10711"/>
                  <a:pt x="6868" y="11166"/>
                </a:cubicBezTo>
                <a:close/>
                <a:moveTo>
                  <a:pt x="7573" y="24196"/>
                </a:moveTo>
                <a:cubicBezTo>
                  <a:pt x="7641" y="23968"/>
                  <a:pt x="7414" y="23946"/>
                  <a:pt x="7391" y="23855"/>
                </a:cubicBezTo>
                <a:cubicBezTo>
                  <a:pt x="7391" y="23582"/>
                  <a:pt x="7641" y="23718"/>
                  <a:pt x="7687" y="23423"/>
                </a:cubicBezTo>
                <a:cubicBezTo>
                  <a:pt x="7982" y="23696"/>
                  <a:pt x="8164" y="23400"/>
                  <a:pt x="8232" y="23878"/>
                </a:cubicBezTo>
                <a:cubicBezTo>
                  <a:pt x="7937" y="23946"/>
                  <a:pt x="7960" y="23673"/>
                  <a:pt x="7687" y="23764"/>
                </a:cubicBezTo>
                <a:cubicBezTo>
                  <a:pt x="7618" y="24037"/>
                  <a:pt x="7982" y="24378"/>
                  <a:pt x="8119" y="24082"/>
                </a:cubicBezTo>
                <a:cubicBezTo>
                  <a:pt x="8232" y="24105"/>
                  <a:pt x="8187" y="24196"/>
                  <a:pt x="8119" y="24196"/>
                </a:cubicBezTo>
                <a:lnTo>
                  <a:pt x="8119" y="24423"/>
                </a:lnTo>
                <a:cubicBezTo>
                  <a:pt x="7846" y="24491"/>
                  <a:pt x="7960" y="24105"/>
                  <a:pt x="7664" y="24196"/>
                </a:cubicBezTo>
                <a:cubicBezTo>
                  <a:pt x="7755" y="24673"/>
                  <a:pt x="7914" y="24764"/>
                  <a:pt x="7755" y="25174"/>
                </a:cubicBezTo>
                <a:cubicBezTo>
                  <a:pt x="7482" y="25174"/>
                  <a:pt x="7414" y="24924"/>
                  <a:pt x="7300" y="24719"/>
                </a:cubicBezTo>
                <a:cubicBezTo>
                  <a:pt x="7300" y="24378"/>
                  <a:pt x="7527" y="24446"/>
                  <a:pt x="7573" y="24196"/>
                </a:cubicBezTo>
                <a:close/>
                <a:moveTo>
                  <a:pt x="6004" y="31814"/>
                </a:moveTo>
                <a:cubicBezTo>
                  <a:pt x="5776" y="32155"/>
                  <a:pt x="6049" y="31018"/>
                  <a:pt x="5822" y="31041"/>
                </a:cubicBezTo>
                <a:cubicBezTo>
                  <a:pt x="5981" y="30722"/>
                  <a:pt x="5731" y="30563"/>
                  <a:pt x="5936" y="30267"/>
                </a:cubicBezTo>
                <a:cubicBezTo>
                  <a:pt x="5981" y="30677"/>
                  <a:pt x="6277" y="31245"/>
                  <a:pt x="6186" y="31473"/>
                </a:cubicBezTo>
                <a:cubicBezTo>
                  <a:pt x="6004" y="31109"/>
                  <a:pt x="5981" y="31382"/>
                  <a:pt x="6004" y="31814"/>
                </a:cubicBezTo>
                <a:close/>
                <a:moveTo>
                  <a:pt x="6913" y="32041"/>
                </a:moveTo>
                <a:cubicBezTo>
                  <a:pt x="6777" y="31836"/>
                  <a:pt x="6413" y="31905"/>
                  <a:pt x="6459" y="31495"/>
                </a:cubicBezTo>
                <a:cubicBezTo>
                  <a:pt x="6595" y="31814"/>
                  <a:pt x="6936" y="31223"/>
                  <a:pt x="6913" y="31723"/>
                </a:cubicBezTo>
                <a:cubicBezTo>
                  <a:pt x="7095" y="31655"/>
                  <a:pt x="6959" y="31154"/>
                  <a:pt x="7277" y="31291"/>
                </a:cubicBezTo>
                <a:cubicBezTo>
                  <a:pt x="7004" y="31700"/>
                  <a:pt x="7277" y="32223"/>
                  <a:pt x="7073" y="32814"/>
                </a:cubicBezTo>
                <a:cubicBezTo>
                  <a:pt x="6845" y="32519"/>
                  <a:pt x="7004" y="32996"/>
                  <a:pt x="6709" y="32905"/>
                </a:cubicBezTo>
                <a:cubicBezTo>
                  <a:pt x="6618" y="32405"/>
                  <a:pt x="6982" y="32496"/>
                  <a:pt x="6913" y="32041"/>
                </a:cubicBezTo>
                <a:close/>
                <a:moveTo>
                  <a:pt x="6800" y="21012"/>
                </a:moveTo>
                <a:cubicBezTo>
                  <a:pt x="6709" y="21058"/>
                  <a:pt x="6641" y="21126"/>
                  <a:pt x="6618" y="20990"/>
                </a:cubicBezTo>
                <a:cubicBezTo>
                  <a:pt x="6550" y="20535"/>
                  <a:pt x="6686" y="19489"/>
                  <a:pt x="6663" y="18693"/>
                </a:cubicBezTo>
                <a:cubicBezTo>
                  <a:pt x="6595" y="18306"/>
                  <a:pt x="6823" y="18306"/>
                  <a:pt x="6754" y="18716"/>
                </a:cubicBezTo>
                <a:cubicBezTo>
                  <a:pt x="6823" y="19489"/>
                  <a:pt x="6936" y="20285"/>
                  <a:pt x="6800" y="21012"/>
                </a:cubicBezTo>
                <a:close/>
                <a:moveTo>
                  <a:pt x="8096" y="32723"/>
                </a:moveTo>
                <a:cubicBezTo>
                  <a:pt x="8005" y="32723"/>
                  <a:pt x="8028" y="32587"/>
                  <a:pt x="8005" y="32496"/>
                </a:cubicBezTo>
                <a:cubicBezTo>
                  <a:pt x="7846" y="32496"/>
                  <a:pt x="7755" y="32587"/>
                  <a:pt x="7732" y="32723"/>
                </a:cubicBezTo>
                <a:cubicBezTo>
                  <a:pt x="7596" y="32723"/>
                  <a:pt x="7618" y="32087"/>
                  <a:pt x="7459" y="32496"/>
                </a:cubicBezTo>
                <a:cubicBezTo>
                  <a:pt x="7118" y="32428"/>
                  <a:pt x="7527" y="32109"/>
                  <a:pt x="7550" y="32064"/>
                </a:cubicBezTo>
                <a:cubicBezTo>
                  <a:pt x="7596" y="31927"/>
                  <a:pt x="7505" y="31746"/>
                  <a:pt x="7550" y="31632"/>
                </a:cubicBezTo>
                <a:cubicBezTo>
                  <a:pt x="7573" y="31564"/>
                  <a:pt x="7732" y="31564"/>
                  <a:pt x="7732" y="31518"/>
                </a:cubicBezTo>
                <a:cubicBezTo>
                  <a:pt x="7800" y="31359"/>
                  <a:pt x="7687" y="31132"/>
                  <a:pt x="7937" y="31200"/>
                </a:cubicBezTo>
                <a:cubicBezTo>
                  <a:pt x="7960" y="30995"/>
                  <a:pt x="7846" y="30654"/>
                  <a:pt x="8119" y="30768"/>
                </a:cubicBezTo>
                <a:cubicBezTo>
                  <a:pt x="7982" y="31041"/>
                  <a:pt x="8028" y="31427"/>
                  <a:pt x="7914" y="31746"/>
                </a:cubicBezTo>
                <a:cubicBezTo>
                  <a:pt x="7869" y="31927"/>
                  <a:pt x="7346" y="32109"/>
                  <a:pt x="7732" y="32382"/>
                </a:cubicBezTo>
                <a:cubicBezTo>
                  <a:pt x="7914" y="32200"/>
                  <a:pt x="7800" y="31677"/>
                  <a:pt x="8187" y="31746"/>
                </a:cubicBezTo>
                <a:cubicBezTo>
                  <a:pt x="8255" y="32291"/>
                  <a:pt x="7869" y="32269"/>
                  <a:pt x="8096" y="32723"/>
                </a:cubicBezTo>
                <a:close/>
                <a:moveTo>
                  <a:pt x="8551" y="32519"/>
                </a:moveTo>
                <a:cubicBezTo>
                  <a:pt x="8187" y="32382"/>
                  <a:pt x="8596" y="31996"/>
                  <a:pt x="8483" y="31541"/>
                </a:cubicBezTo>
                <a:cubicBezTo>
                  <a:pt x="8073" y="31746"/>
                  <a:pt x="8551" y="30790"/>
                  <a:pt x="8301" y="30427"/>
                </a:cubicBezTo>
                <a:cubicBezTo>
                  <a:pt x="8710" y="30358"/>
                  <a:pt x="8528" y="31018"/>
                  <a:pt x="8574" y="31313"/>
                </a:cubicBezTo>
                <a:cubicBezTo>
                  <a:pt x="8619" y="31768"/>
                  <a:pt x="8755" y="32246"/>
                  <a:pt x="8551" y="32519"/>
                </a:cubicBezTo>
                <a:close/>
                <a:moveTo>
                  <a:pt x="8346" y="33610"/>
                </a:moveTo>
                <a:cubicBezTo>
                  <a:pt x="8392" y="33406"/>
                  <a:pt x="8619" y="33406"/>
                  <a:pt x="8551" y="33064"/>
                </a:cubicBezTo>
                <a:cubicBezTo>
                  <a:pt x="8483" y="32951"/>
                  <a:pt x="8323" y="32951"/>
                  <a:pt x="8369" y="32723"/>
                </a:cubicBezTo>
                <a:cubicBezTo>
                  <a:pt x="8505" y="32746"/>
                  <a:pt x="8619" y="32746"/>
                  <a:pt x="8642" y="32632"/>
                </a:cubicBezTo>
                <a:cubicBezTo>
                  <a:pt x="8733" y="32905"/>
                  <a:pt x="8824" y="33587"/>
                  <a:pt x="8346" y="33610"/>
                </a:cubicBezTo>
                <a:close/>
                <a:moveTo>
                  <a:pt x="7164" y="33678"/>
                </a:moveTo>
                <a:lnTo>
                  <a:pt x="7164" y="33360"/>
                </a:lnTo>
                <a:cubicBezTo>
                  <a:pt x="7391" y="33428"/>
                  <a:pt x="7641" y="33474"/>
                  <a:pt x="7618" y="33815"/>
                </a:cubicBezTo>
                <a:cubicBezTo>
                  <a:pt x="7346" y="33883"/>
                  <a:pt x="7391" y="33656"/>
                  <a:pt x="7164" y="33678"/>
                </a:cubicBezTo>
                <a:close/>
                <a:moveTo>
                  <a:pt x="6845" y="23946"/>
                </a:moveTo>
                <a:cubicBezTo>
                  <a:pt x="6663" y="24014"/>
                  <a:pt x="6572" y="23445"/>
                  <a:pt x="6754" y="23400"/>
                </a:cubicBezTo>
                <a:cubicBezTo>
                  <a:pt x="6663" y="23150"/>
                  <a:pt x="6436" y="22991"/>
                  <a:pt x="6504" y="22536"/>
                </a:cubicBezTo>
                <a:cubicBezTo>
                  <a:pt x="6641" y="23082"/>
                  <a:pt x="6891" y="22718"/>
                  <a:pt x="6959" y="22308"/>
                </a:cubicBezTo>
                <a:cubicBezTo>
                  <a:pt x="7437" y="22809"/>
                  <a:pt x="6800" y="23241"/>
                  <a:pt x="7027" y="23855"/>
                </a:cubicBezTo>
                <a:cubicBezTo>
                  <a:pt x="6936" y="23832"/>
                  <a:pt x="6868" y="23878"/>
                  <a:pt x="6845" y="23946"/>
                </a:cubicBezTo>
                <a:close/>
                <a:moveTo>
                  <a:pt x="6595" y="22422"/>
                </a:moveTo>
                <a:cubicBezTo>
                  <a:pt x="6459" y="22263"/>
                  <a:pt x="6686" y="22218"/>
                  <a:pt x="6686" y="21990"/>
                </a:cubicBezTo>
                <a:cubicBezTo>
                  <a:pt x="6709" y="21785"/>
                  <a:pt x="6595" y="21649"/>
                  <a:pt x="6618" y="21535"/>
                </a:cubicBezTo>
                <a:cubicBezTo>
                  <a:pt x="6663" y="21240"/>
                  <a:pt x="6891" y="21081"/>
                  <a:pt x="6891" y="20785"/>
                </a:cubicBezTo>
                <a:cubicBezTo>
                  <a:pt x="7391" y="21081"/>
                  <a:pt x="6663" y="21558"/>
                  <a:pt x="6959" y="21990"/>
                </a:cubicBezTo>
                <a:cubicBezTo>
                  <a:pt x="6800" y="22081"/>
                  <a:pt x="6686" y="22218"/>
                  <a:pt x="6595" y="22422"/>
                </a:cubicBezTo>
                <a:close/>
                <a:moveTo>
                  <a:pt x="8437" y="28471"/>
                </a:moveTo>
                <a:cubicBezTo>
                  <a:pt x="8642" y="28812"/>
                  <a:pt x="8437" y="29608"/>
                  <a:pt x="8505" y="30108"/>
                </a:cubicBezTo>
                <a:cubicBezTo>
                  <a:pt x="8346" y="29972"/>
                  <a:pt x="8187" y="29813"/>
                  <a:pt x="7869" y="29881"/>
                </a:cubicBezTo>
                <a:cubicBezTo>
                  <a:pt x="7778" y="29517"/>
                  <a:pt x="8141" y="29722"/>
                  <a:pt x="8323" y="29676"/>
                </a:cubicBezTo>
                <a:cubicBezTo>
                  <a:pt x="8414" y="29381"/>
                  <a:pt x="8141" y="29540"/>
                  <a:pt x="8050" y="29449"/>
                </a:cubicBezTo>
                <a:cubicBezTo>
                  <a:pt x="7982" y="29381"/>
                  <a:pt x="7960" y="29199"/>
                  <a:pt x="8050" y="29221"/>
                </a:cubicBezTo>
                <a:cubicBezTo>
                  <a:pt x="7914" y="29176"/>
                  <a:pt x="7800" y="29199"/>
                  <a:pt x="7687" y="29335"/>
                </a:cubicBezTo>
                <a:cubicBezTo>
                  <a:pt x="7618" y="29403"/>
                  <a:pt x="7755" y="29472"/>
                  <a:pt x="7778" y="29449"/>
                </a:cubicBezTo>
                <a:cubicBezTo>
                  <a:pt x="7732" y="29540"/>
                  <a:pt x="7346" y="29881"/>
                  <a:pt x="7482" y="30086"/>
                </a:cubicBezTo>
                <a:cubicBezTo>
                  <a:pt x="7277" y="29972"/>
                  <a:pt x="7255" y="29517"/>
                  <a:pt x="7505" y="29426"/>
                </a:cubicBezTo>
                <a:cubicBezTo>
                  <a:pt x="7527" y="28858"/>
                  <a:pt x="7232" y="28880"/>
                  <a:pt x="7414" y="28335"/>
                </a:cubicBezTo>
                <a:cubicBezTo>
                  <a:pt x="7664" y="28357"/>
                  <a:pt x="7596" y="28698"/>
                  <a:pt x="7596" y="28994"/>
                </a:cubicBezTo>
                <a:lnTo>
                  <a:pt x="7869" y="28994"/>
                </a:lnTo>
                <a:cubicBezTo>
                  <a:pt x="7869" y="28585"/>
                  <a:pt x="7573" y="28562"/>
                  <a:pt x="7800" y="28130"/>
                </a:cubicBezTo>
                <a:cubicBezTo>
                  <a:pt x="7778" y="27993"/>
                  <a:pt x="7618" y="28039"/>
                  <a:pt x="7527" y="28016"/>
                </a:cubicBezTo>
                <a:cubicBezTo>
                  <a:pt x="7459" y="27721"/>
                  <a:pt x="7709" y="27789"/>
                  <a:pt x="7709" y="27584"/>
                </a:cubicBezTo>
                <a:cubicBezTo>
                  <a:pt x="7732" y="27266"/>
                  <a:pt x="7414" y="27357"/>
                  <a:pt x="7527" y="26925"/>
                </a:cubicBezTo>
                <a:cubicBezTo>
                  <a:pt x="7846" y="26925"/>
                  <a:pt x="7891" y="27243"/>
                  <a:pt x="7891" y="27584"/>
                </a:cubicBezTo>
                <a:cubicBezTo>
                  <a:pt x="8073" y="27971"/>
                  <a:pt x="8232" y="27925"/>
                  <a:pt x="8528" y="28039"/>
                </a:cubicBezTo>
                <a:cubicBezTo>
                  <a:pt x="8664" y="28448"/>
                  <a:pt x="8119" y="28039"/>
                  <a:pt x="8255" y="28471"/>
                </a:cubicBezTo>
                <a:cubicBezTo>
                  <a:pt x="8255" y="28607"/>
                  <a:pt x="8437" y="28585"/>
                  <a:pt x="8437" y="28471"/>
                </a:cubicBezTo>
                <a:close/>
                <a:moveTo>
                  <a:pt x="7209" y="30086"/>
                </a:moveTo>
                <a:cubicBezTo>
                  <a:pt x="7255" y="30358"/>
                  <a:pt x="7437" y="30768"/>
                  <a:pt x="7027" y="30745"/>
                </a:cubicBezTo>
                <a:cubicBezTo>
                  <a:pt x="7073" y="30518"/>
                  <a:pt x="7277" y="30540"/>
                  <a:pt x="7209" y="30199"/>
                </a:cubicBezTo>
                <a:cubicBezTo>
                  <a:pt x="6891" y="30108"/>
                  <a:pt x="7095" y="30631"/>
                  <a:pt x="6754" y="30518"/>
                </a:cubicBezTo>
                <a:cubicBezTo>
                  <a:pt x="6800" y="30222"/>
                  <a:pt x="7118" y="29472"/>
                  <a:pt x="6754" y="29631"/>
                </a:cubicBezTo>
                <a:cubicBezTo>
                  <a:pt x="6527" y="29472"/>
                  <a:pt x="6800" y="29039"/>
                  <a:pt x="7050" y="29085"/>
                </a:cubicBezTo>
                <a:cubicBezTo>
                  <a:pt x="7073" y="29221"/>
                  <a:pt x="7004" y="29403"/>
                  <a:pt x="7050" y="29540"/>
                </a:cubicBezTo>
                <a:cubicBezTo>
                  <a:pt x="7073" y="29608"/>
                  <a:pt x="7209" y="29631"/>
                  <a:pt x="7209" y="29653"/>
                </a:cubicBezTo>
                <a:cubicBezTo>
                  <a:pt x="7255" y="29767"/>
                  <a:pt x="7186" y="29949"/>
                  <a:pt x="7209" y="30086"/>
                </a:cubicBezTo>
                <a:close/>
                <a:moveTo>
                  <a:pt x="7618" y="21012"/>
                </a:moveTo>
                <a:cubicBezTo>
                  <a:pt x="8005" y="20876"/>
                  <a:pt x="8232" y="22013"/>
                  <a:pt x="7709" y="21899"/>
                </a:cubicBezTo>
                <a:cubicBezTo>
                  <a:pt x="7709" y="21672"/>
                  <a:pt x="7960" y="21763"/>
                  <a:pt x="7891" y="21467"/>
                </a:cubicBezTo>
                <a:cubicBezTo>
                  <a:pt x="7869" y="21194"/>
                  <a:pt x="7641" y="21581"/>
                  <a:pt x="7618" y="21672"/>
                </a:cubicBezTo>
                <a:cubicBezTo>
                  <a:pt x="7573" y="22149"/>
                  <a:pt x="8119" y="21945"/>
                  <a:pt x="8073" y="22445"/>
                </a:cubicBezTo>
                <a:cubicBezTo>
                  <a:pt x="7755" y="22377"/>
                  <a:pt x="7414" y="21967"/>
                  <a:pt x="7437" y="21558"/>
                </a:cubicBezTo>
                <a:cubicBezTo>
                  <a:pt x="7437" y="21285"/>
                  <a:pt x="7618" y="21308"/>
                  <a:pt x="7618" y="21012"/>
                </a:cubicBezTo>
                <a:close/>
                <a:moveTo>
                  <a:pt x="4753" y="71677"/>
                </a:moveTo>
                <a:cubicBezTo>
                  <a:pt x="4503" y="71518"/>
                  <a:pt x="4594" y="71199"/>
                  <a:pt x="4753" y="71017"/>
                </a:cubicBezTo>
                <a:cubicBezTo>
                  <a:pt x="4753" y="70904"/>
                  <a:pt x="4662" y="70926"/>
                  <a:pt x="4571" y="70904"/>
                </a:cubicBezTo>
                <a:cubicBezTo>
                  <a:pt x="4776" y="70654"/>
                  <a:pt x="4503" y="70381"/>
                  <a:pt x="4503" y="70130"/>
                </a:cubicBezTo>
                <a:cubicBezTo>
                  <a:pt x="4503" y="70017"/>
                  <a:pt x="4412" y="69653"/>
                  <a:pt x="4685" y="69698"/>
                </a:cubicBezTo>
                <a:cubicBezTo>
                  <a:pt x="4571" y="70176"/>
                  <a:pt x="4935" y="70426"/>
                  <a:pt x="4958" y="70699"/>
                </a:cubicBezTo>
                <a:cubicBezTo>
                  <a:pt x="4958" y="71040"/>
                  <a:pt x="4708" y="71222"/>
                  <a:pt x="4753" y="71677"/>
                </a:cubicBezTo>
                <a:close/>
                <a:moveTo>
                  <a:pt x="46003" y="80272"/>
                </a:moveTo>
                <a:cubicBezTo>
                  <a:pt x="45753" y="80705"/>
                  <a:pt x="46436" y="80318"/>
                  <a:pt x="46117" y="80773"/>
                </a:cubicBezTo>
                <a:cubicBezTo>
                  <a:pt x="46254" y="80750"/>
                  <a:pt x="46345" y="80591"/>
                  <a:pt x="46481" y="80705"/>
                </a:cubicBezTo>
                <a:cubicBezTo>
                  <a:pt x="46436" y="80932"/>
                  <a:pt x="46231" y="81000"/>
                  <a:pt x="46094" y="81159"/>
                </a:cubicBezTo>
                <a:cubicBezTo>
                  <a:pt x="45958" y="81319"/>
                  <a:pt x="45822" y="81819"/>
                  <a:pt x="45617" y="81569"/>
                </a:cubicBezTo>
                <a:cubicBezTo>
                  <a:pt x="45753" y="81319"/>
                  <a:pt x="45867" y="81182"/>
                  <a:pt x="46003" y="81114"/>
                </a:cubicBezTo>
                <a:cubicBezTo>
                  <a:pt x="46163" y="80909"/>
                  <a:pt x="45753" y="80932"/>
                  <a:pt x="45776" y="80977"/>
                </a:cubicBezTo>
                <a:cubicBezTo>
                  <a:pt x="45662" y="80796"/>
                  <a:pt x="46049" y="80523"/>
                  <a:pt x="45662" y="80477"/>
                </a:cubicBezTo>
                <a:cubicBezTo>
                  <a:pt x="46140" y="80136"/>
                  <a:pt x="45844" y="79818"/>
                  <a:pt x="46208" y="79590"/>
                </a:cubicBezTo>
                <a:cubicBezTo>
                  <a:pt x="46231" y="79681"/>
                  <a:pt x="46276" y="79772"/>
                  <a:pt x="46367" y="79818"/>
                </a:cubicBezTo>
                <a:cubicBezTo>
                  <a:pt x="46254" y="79954"/>
                  <a:pt x="46163" y="80386"/>
                  <a:pt x="46003" y="80272"/>
                </a:cubicBezTo>
                <a:close/>
                <a:moveTo>
                  <a:pt x="7527" y="107288"/>
                </a:moveTo>
                <a:cubicBezTo>
                  <a:pt x="6709" y="107879"/>
                  <a:pt x="5845" y="107811"/>
                  <a:pt x="4594" y="107924"/>
                </a:cubicBezTo>
                <a:cubicBezTo>
                  <a:pt x="4981" y="107583"/>
                  <a:pt x="5481" y="107765"/>
                  <a:pt x="6049" y="107651"/>
                </a:cubicBezTo>
                <a:cubicBezTo>
                  <a:pt x="6618" y="107560"/>
                  <a:pt x="7073" y="107310"/>
                  <a:pt x="7527" y="107288"/>
                </a:cubicBezTo>
                <a:close/>
                <a:moveTo>
                  <a:pt x="5140" y="69607"/>
                </a:moveTo>
                <a:cubicBezTo>
                  <a:pt x="4912" y="69517"/>
                  <a:pt x="4958" y="69107"/>
                  <a:pt x="4708" y="69062"/>
                </a:cubicBezTo>
                <a:cubicBezTo>
                  <a:pt x="4753" y="68289"/>
                  <a:pt x="4640" y="67356"/>
                  <a:pt x="4821" y="66765"/>
                </a:cubicBezTo>
                <a:cubicBezTo>
                  <a:pt x="5049" y="67424"/>
                  <a:pt x="4776" y="68198"/>
                  <a:pt x="4890" y="68834"/>
                </a:cubicBezTo>
                <a:cubicBezTo>
                  <a:pt x="4958" y="69175"/>
                  <a:pt x="5140" y="69266"/>
                  <a:pt x="5140" y="69607"/>
                </a:cubicBezTo>
                <a:close/>
                <a:moveTo>
                  <a:pt x="41433" y="87981"/>
                </a:moveTo>
                <a:lnTo>
                  <a:pt x="41660" y="87708"/>
                </a:lnTo>
                <a:lnTo>
                  <a:pt x="41933" y="87959"/>
                </a:lnTo>
                <a:lnTo>
                  <a:pt x="41706" y="88231"/>
                </a:lnTo>
                <a:cubicBezTo>
                  <a:pt x="41683" y="87959"/>
                  <a:pt x="41615" y="88163"/>
                  <a:pt x="41433" y="87981"/>
                </a:cubicBezTo>
                <a:close/>
                <a:moveTo>
                  <a:pt x="5867" y="63945"/>
                </a:moveTo>
                <a:lnTo>
                  <a:pt x="5890" y="63399"/>
                </a:lnTo>
                <a:cubicBezTo>
                  <a:pt x="6163" y="63240"/>
                  <a:pt x="6163" y="64104"/>
                  <a:pt x="5867" y="63945"/>
                </a:cubicBezTo>
                <a:close/>
                <a:moveTo>
                  <a:pt x="5253" y="63058"/>
                </a:moveTo>
                <a:cubicBezTo>
                  <a:pt x="5185" y="62626"/>
                  <a:pt x="5686" y="62081"/>
                  <a:pt x="5708" y="62740"/>
                </a:cubicBezTo>
                <a:cubicBezTo>
                  <a:pt x="5413" y="62353"/>
                  <a:pt x="5572" y="63127"/>
                  <a:pt x="5253" y="63058"/>
                </a:cubicBezTo>
                <a:close/>
                <a:moveTo>
                  <a:pt x="41774" y="85844"/>
                </a:moveTo>
                <a:cubicBezTo>
                  <a:pt x="41501" y="86208"/>
                  <a:pt x="41205" y="85957"/>
                  <a:pt x="40910" y="86480"/>
                </a:cubicBezTo>
                <a:cubicBezTo>
                  <a:pt x="40887" y="86026"/>
                  <a:pt x="41092" y="85798"/>
                  <a:pt x="41501" y="85753"/>
                </a:cubicBezTo>
                <a:cubicBezTo>
                  <a:pt x="41455" y="85434"/>
                  <a:pt x="41637" y="84911"/>
                  <a:pt x="42069" y="84889"/>
                </a:cubicBezTo>
                <a:cubicBezTo>
                  <a:pt x="42411" y="84798"/>
                  <a:pt x="41819" y="85071"/>
                  <a:pt x="41706" y="85321"/>
                </a:cubicBezTo>
                <a:cubicBezTo>
                  <a:pt x="41592" y="85525"/>
                  <a:pt x="41751" y="85662"/>
                  <a:pt x="41774" y="85844"/>
                </a:cubicBezTo>
                <a:close/>
                <a:moveTo>
                  <a:pt x="5754" y="66447"/>
                </a:moveTo>
                <a:cubicBezTo>
                  <a:pt x="5708" y="66651"/>
                  <a:pt x="5481" y="66651"/>
                  <a:pt x="5549" y="66992"/>
                </a:cubicBezTo>
                <a:cubicBezTo>
                  <a:pt x="5822" y="67129"/>
                  <a:pt x="5958" y="66538"/>
                  <a:pt x="5754" y="66447"/>
                </a:cubicBezTo>
                <a:close/>
                <a:moveTo>
                  <a:pt x="5481" y="66219"/>
                </a:moveTo>
                <a:cubicBezTo>
                  <a:pt x="5549" y="66310"/>
                  <a:pt x="5731" y="66401"/>
                  <a:pt x="5754" y="66242"/>
                </a:cubicBezTo>
                <a:cubicBezTo>
                  <a:pt x="5799" y="66015"/>
                  <a:pt x="5572" y="65969"/>
                  <a:pt x="5572" y="66128"/>
                </a:cubicBezTo>
                <a:cubicBezTo>
                  <a:pt x="5299" y="65901"/>
                  <a:pt x="5686" y="65605"/>
                  <a:pt x="5572" y="65241"/>
                </a:cubicBezTo>
                <a:lnTo>
                  <a:pt x="5776" y="65241"/>
                </a:lnTo>
                <a:cubicBezTo>
                  <a:pt x="5822" y="66083"/>
                  <a:pt x="6118" y="66879"/>
                  <a:pt x="6095" y="67561"/>
                </a:cubicBezTo>
                <a:cubicBezTo>
                  <a:pt x="6095" y="67925"/>
                  <a:pt x="5822" y="67970"/>
                  <a:pt x="6004" y="68425"/>
                </a:cubicBezTo>
                <a:cubicBezTo>
                  <a:pt x="5867" y="68561"/>
                  <a:pt x="5845" y="68470"/>
                  <a:pt x="5708" y="68425"/>
                </a:cubicBezTo>
                <a:cubicBezTo>
                  <a:pt x="5458" y="68516"/>
                  <a:pt x="5504" y="68971"/>
                  <a:pt x="5435" y="69289"/>
                </a:cubicBezTo>
                <a:cubicBezTo>
                  <a:pt x="5072" y="69380"/>
                  <a:pt x="5549" y="68380"/>
                  <a:pt x="5253" y="68630"/>
                </a:cubicBezTo>
                <a:cubicBezTo>
                  <a:pt x="4981" y="68402"/>
                  <a:pt x="5526" y="68311"/>
                  <a:pt x="5640" y="68198"/>
                </a:cubicBezTo>
                <a:cubicBezTo>
                  <a:pt x="5481" y="67925"/>
                  <a:pt x="5799" y="67925"/>
                  <a:pt x="5822" y="67879"/>
                </a:cubicBezTo>
                <a:cubicBezTo>
                  <a:pt x="5867" y="67766"/>
                  <a:pt x="5776" y="67538"/>
                  <a:pt x="5822" y="67447"/>
                </a:cubicBezTo>
                <a:cubicBezTo>
                  <a:pt x="5845" y="67379"/>
                  <a:pt x="6095" y="67424"/>
                  <a:pt x="6004" y="67220"/>
                </a:cubicBezTo>
                <a:cubicBezTo>
                  <a:pt x="5981" y="67106"/>
                  <a:pt x="5913" y="67174"/>
                  <a:pt x="5822" y="67220"/>
                </a:cubicBezTo>
                <a:cubicBezTo>
                  <a:pt x="5595" y="67356"/>
                  <a:pt x="5822" y="67447"/>
                  <a:pt x="5640" y="67766"/>
                </a:cubicBezTo>
                <a:cubicBezTo>
                  <a:pt x="5617" y="67788"/>
                  <a:pt x="5481" y="67606"/>
                  <a:pt x="5458" y="67652"/>
                </a:cubicBezTo>
                <a:cubicBezTo>
                  <a:pt x="5367" y="67834"/>
                  <a:pt x="5595" y="68289"/>
                  <a:pt x="5253" y="68198"/>
                </a:cubicBezTo>
                <a:cubicBezTo>
                  <a:pt x="5299" y="67311"/>
                  <a:pt x="5413" y="66856"/>
                  <a:pt x="5481" y="66219"/>
                </a:cubicBezTo>
                <a:close/>
                <a:moveTo>
                  <a:pt x="5776" y="65241"/>
                </a:moveTo>
                <a:cubicBezTo>
                  <a:pt x="5367" y="65105"/>
                  <a:pt x="5663" y="64650"/>
                  <a:pt x="5504" y="64377"/>
                </a:cubicBezTo>
                <a:cubicBezTo>
                  <a:pt x="5413" y="64195"/>
                  <a:pt x="5435" y="64264"/>
                  <a:pt x="5504" y="63922"/>
                </a:cubicBezTo>
                <a:cubicBezTo>
                  <a:pt x="6186" y="63741"/>
                  <a:pt x="5754" y="65150"/>
                  <a:pt x="5776" y="65241"/>
                </a:cubicBezTo>
                <a:close/>
                <a:moveTo>
                  <a:pt x="6913" y="68766"/>
                </a:moveTo>
                <a:cubicBezTo>
                  <a:pt x="7209" y="68880"/>
                  <a:pt x="7050" y="68425"/>
                  <a:pt x="7095" y="68220"/>
                </a:cubicBezTo>
                <a:cubicBezTo>
                  <a:pt x="7255" y="68311"/>
                  <a:pt x="7368" y="68743"/>
                  <a:pt x="7095" y="68766"/>
                </a:cubicBezTo>
                <a:cubicBezTo>
                  <a:pt x="7095" y="68971"/>
                  <a:pt x="7391" y="68857"/>
                  <a:pt x="7459" y="68993"/>
                </a:cubicBezTo>
                <a:cubicBezTo>
                  <a:pt x="7277" y="69266"/>
                  <a:pt x="7459" y="69630"/>
                  <a:pt x="7346" y="69880"/>
                </a:cubicBezTo>
                <a:cubicBezTo>
                  <a:pt x="7323" y="69926"/>
                  <a:pt x="7095" y="69835"/>
                  <a:pt x="7073" y="69858"/>
                </a:cubicBezTo>
                <a:cubicBezTo>
                  <a:pt x="7004" y="69949"/>
                  <a:pt x="7118" y="70631"/>
                  <a:pt x="6891" y="70312"/>
                </a:cubicBezTo>
                <a:cubicBezTo>
                  <a:pt x="6800" y="69858"/>
                  <a:pt x="7027" y="69812"/>
                  <a:pt x="7164" y="69653"/>
                </a:cubicBezTo>
                <a:cubicBezTo>
                  <a:pt x="7164" y="69380"/>
                  <a:pt x="7118" y="69130"/>
                  <a:pt x="6982" y="68993"/>
                </a:cubicBezTo>
                <a:cubicBezTo>
                  <a:pt x="6595" y="69130"/>
                  <a:pt x="6982" y="69357"/>
                  <a:pt x="6982" y="69653"/>
                </a:cubicBezTo>
                <a:cubicBezTo>
                  <a:pt x="6527" y="69994"/>
                  <a:pt x="6936" y="71631"/>
                  <a:pt x="6663" y="72382"/>
                </a:cubicBezTo>
                <a:cubicBezTo>
                  <a:pt x="6572" y="70790"/>
                  <a:pt x="6641" y="68743"/>
                  <a:pt x="6754" y="67243"/>
                </a:cubicBezTo>
                <a:cubicBezTo>
                  <a:pt x="7004" y="67493"/>
                  <a:pt x="6641" y="68516"/>
                  <a:pt x="6913" y="68766"/>
                </a:cubicBezTo>
                <a:close/>
                <a:moveTo>
                  <a:pt x="41251" y="87367"/>
                </a:moveTo>
                <a:cubicBezTo>
                  <a:pt x="40864" y="87208"/>
                  <a:pt x="41569" y="86390"/>
                  <a:pt x="41774" y="86731"/>
                </a:cubicBezTo>
                <a:cubicBezTo>
                  <a:pt x="41501" y="86935"/>
                  <a:pt x="41387" y="87049"/>
                  <a:pt x="41251" y="87367"/>
                </a:cubicBezTo>
                <a:close/>
                <a:moveTo>
                  <a:pt x="42638" y="85343"/>
                </a:moveTo>
                <a:cubicBezTo>
                  <a:pt x="42411" y="85571"/>
                  <a:pt x="42411" y="85162"/>
                  <a:pt x="42638" y="85048"/>
                </a:cubicBezTo>
                <a:cubicBezTo>
                  <a:pt x="42411" y="84980"/>
                  <a:pt x="42160" y="85685"/>
                  <a:pt x="41933" y="85662"/>
                </a:cubicBezTo>
                <a:cubicBezTo>
                  <a:pt x="41933" y="85321"/>
                  <a:pt x="42206" y="85366"/>
                  <a:pt x="42365" y="84957"/>
                </a:cubicBezTo>
                <a:cubicBezTo>
                  <a:pt x="42547" y="85071"/>
                  <a:pt x="42729" y="84752"/>
                  <a:pt x="42934" y="84957"/>
                </a:cubicBezTo>
                <a:cubicBezTo>
                  <a:pt x="42865" y="85184"/>
                  <a:pt x="42479" y="85116"/>
                  <a:pt x="42638" y="85343"/>
                </a:cubicBezTo>
                <a:close/>
                <a:moveTo>
                  <a:pt x="44207" y="84752"/>
                </a:moveTo>
                <a:cubicBezTo>
                  <a:pt x="44093" y="84980"/>
                  <a:pt x="43980" y="84980"/>
                  <a:pt x="43866" y="85093"/>
                </a:cubicBezTo>
                <a:cubicBezTo>
                  <a:pt x="43820" y="84866"/>
                  <a:pt x="44184" y="84548"/>
                  <a:pt x="43775" y="84434"/>
                </a:cubicBezTo>
                <a:cubicBezTo>
                  <a:pt x="43957" y="84229"/>
                  <a:pt x="44230" y="84639"/>
                  <a:pt x="44207" y="84752"/>
                </a:cubicBezTo>
                <a:close/>
                <a:moveTo>
                  <a:pt x="45094" y="83206"/>
                </a:moveTo>
                <a:lnTo>
                  <a:pt x="44957" y="83388"/>
                </a:lnTo>
                <a:cubicBezTo>
                  <a:pt x="44821" y="83752"/>
                  <a:pt x="44639" y="83615"/>
                  <a:pt x="44480" y="83774"/>
                </a:cubicBezTo>
                <a:cubicBezTo>
                  <a:pt x="43820" y="84570"/>
                  <a:pt x="44571" y="83615"/>
                  <a:pt x="44525" y="83365"/>
                </a:cubicBezTo>
                <a:cubicBezTo>
                  <a:pt x="44730" y="83342"/>
                  <a:pt x="44889" y="83024"/>
                  <a:pt x="45094" y="83206"/>
                </a:cubicBezTo>
                <a:close/>
                <a:moveTo>
                  <a:pt x="43570" y="85321"/>
                </a:moveTo>
                <a:cubicBezTo>
                  <a:pt x="43889" y="85434"/>
                  <a:pt x="43593" y="85844"/>
                  <a:pt x="43366" y="85889"/>
                </a:cubicBezTo>
                <a:cubicBezTo>
                  <a:pt x="43229" y="85753"/>
                  <a:pt x="43388" y="85548"/>
                  <a:pt x="43570" y="85321"/>
                </a:cubicBezTo>
                <a:close/>
                <a:moveTo>
                  <a:pt x="44935" y="81114"/>
                </a:moveTo>
                <a:cubicBezTo>
                  <a:pt x="44912" y="81409"/>
                  <a:pt x="44980" y="81409"/>
                  <a:pt x="44707" y="81660"/>
                </a:cubicBezTo>
                <a:cubicBezTo>
                  <a:pt x="44594" y="81842"/>
                  <a:pt x="44912" y="81887"/>
                  <a:pt x="44866" y="82046"/>
                </a:cubicBezTo>
                <a:lnTo>
                  <a:pt x="44230" y="83024"/>
                </a:lnTo>
                <a:cubicBezTo>
                  <a:pt x="43957" y="83274"/>
                  <a:pt x="44230" y="82774"/>
                  <a:pt x="44343" y="82683"/>
                </a:cubicBezTo>
                <a:cubicBezTo>
                  <a:pt x="44139" y="82569"/>
                  <a:pt x="43980" y="82910"/>
                  <a:pt x="43775" y="82706"/>
                </a:cubicBezTo>
                <a:cubicBezTo>
                  <a:pt x="43661" y="82888"/>
                  <a:pt x="43980" y="82933"/>
                  <a:pt x="43934" y="83092"/>
                </a:cubicBezTo>
                <a:cubicBezTo>
                  <a:pt x="43616" y="83706"/>
                  <a:pt x="43229" y="83547"/>
                  <a:pt x="42888" y="83615"/>
                </a:cubicBezTo>
                <a:cubicBezTo>
                  <a:pt x="42797" y="83979"/>
                  <a:pt x="42570" y="84275"/>
                  <a:pt x="42274" y="84320"/>
                </a:cubicBezTo>
                <a:cubicBezTo>
                  <a:pt x="42411" y="83774"/>
                  <a:pt x="43184" y="83365"/>
                  <a:pt x="43570" y="82979"/>
                </a:cubicBezTo>
                <a:cubicBezTo>
                  <a:pt x="43457" y="83001"/>
                  <a:pt x="43343" y="83138"/>
                  <a:pt x="43229" y="83024"/>
                </a:cubicBezTo>
                <a:cubicBezTo>
                  <a:pt x="43479" y="82683"/>
                  <a:pt x="43752" y="82274"/>
                  <a:pt x="44048" y="82456"/>
                </a:cubicBezTo>
                <a:cubicBezTo>
                  <a:pt x="44571" y="82046"/>
                  <a:pt x="44412" y="81409"/>
                  <a:pt x="44707" y="80955"/>
                </a:cubicBezTo>
                <a:cubicBezTo>
                  <a:pt x="44685" y="80977"/>
                  <a:pt x="45003" y="81046"/>
                  <a:pt x="44980" y="80864"/>
                </a:cubicBezTo>
                <a:cubicBezTo>
                  <a:pt x="44775" y="80705"/>
                  <a:pt x="44616" y="81091"/>
                  <a:pt x="44389" y="80773"/>
                </a:cubicBezTo>
                <a:cubicBezTo>
                  <a:pt x="44753" y="80545"/>
                  <a:pt x="44594" y="80295"/>
                  <a:pt x="44753" y="80045"/>
                </a:cubicBezTo>
                <a:cubicBezTo>
                  <a:pt x="44844" y="79863"/>
                  <a:pt x="45094" y="79840"/>
                  <a:pt x="45185" y="79499"/>
                </a:cubicBezTo>
                <a:cubicBezTo>
                  <a:pt x="45253" y="79545"/>
                  <a:pt x="45162" y="79659"/>
                  <a:pt x="45139" y="79749"/>
                </a:cubicBezTo>
                <a:cubicBezTo>
                  <a:pt x="45139" y="80204"/>
                  <a:pt x="45731" y="80454"/>
                  <a:pt x="45435" y="81023"/>
                </a:cubicBezTo>
                <a:cubicBezTo>
                  <a:pt x="45480" y="80705"/>
                  <a:pt x="45117" y="80568"/>
                  <a:pt x="45139" y="80272"/>
                </a:cubicBezTo>
                <a:cubicBezTo>
                  <a:pt x="45026" y="80250"/>
                  <a:pt x="44957" y="80409"/>
                  <a:pt x="44866" y="80523"/>
                </a:cubicBezTo>
                <a:cubicBezTo>
                  <a:pt x="45003" y="80705"/>
                  <a:pt x="45026" y="80796"/>
                  <a:pt x="45299" y="81068"/>
                </a:cubicBezTo>
                <a:cubicBezTo>
                  <a:pt x="45185" y="81296"/>
                  <a:pt x="45071" y="81182"/>
                  <a:pt x="44935" y="81114"/>
                </a:cubicBezTo>
                <a:close/>
                <a:moveTo>
                  <a:pt x="42183" y="87231"/>
                </a:moveTo>
                <a:lnTo>
                  <a:pt x="42547" y="86776"/>
                </a:lnTo>
                <a:cubicBezTo>
                  <a:pt x="42774" y="86958"/>
                  <a:pt x="42411" y="87549"/>
                  <a:pt x="42183" y="87231"/>
                </a:cubicBezTo>
                <a:close/>
                <a:moveTo>
                  <a:pt x="42501" y="85525"/>
                </a:moveTo>
                <a:cubicBezTo>
                  <a:pt x="42570" y="85594"/>
                  <a:pt x="42411" y="85730"/>
                  <a:pt x="42501" y="85821"/>
                </a:cubicBezTo>
                <a:cubicBezTo>
                  <a:pt x="42433" y="86071"/>
                  <a:pt x="42274" y="85844"/>
                  <a:pt x="42206" y="85889"/>
                </a:cubicBezTo>
                <a:cubicBezTo>
                  <a:pt x="42047" y="85980"/>
                  <a:pt x="41910" y="86526"/>
                  <a:pt x="41706" y="86230"/>
                </a:cubicBezTo>
                <a:cubicBezTo>
                  <a:pt x="41978" y="85821"/>
                  <a:pt x="42229" y="85639"/>
                  <a:pt x="42501" y="85525"/>
                </a:cubicBezTo>
                <a:close/>
                <a:moveTo>
                  <a:pt x="42047" y="87117"/>
                </a:moveTo>
                <a:cubicBezTo>
                  <a:pt x="42183" y="87231"/>
                  <a:pt x="41933" y="87436"/>
                  <a:pt x="42183" y="87527"/>
                </a:cubicBezTo>
                <a:lnTo>
                  <a:pt x="41933" y="87799"/>
                </a:lnTo>
                <a:cubicBezTo>
                  <a:pt x="41797" y="87777"/>
                  <a:pt x="42069" y="87322"/>
                  <a:pt x="41819" y="87549"/>
                </a:cubicBezTo>
                <a:cubicBezTo>
                  <a:pt x="41728" y="87436"/>
                  <a:pt x="41956" y="87276"/>
                  <a:pt x="42047" y="87117"/>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8"/>
          <p:cNvSpPr txBox="1">
            <a:spLocks noGrp="1"/>
          </p:cNvSpPr>
          <p:nvPr>
            <p:ph type="title"/>
          </p:nvPr>
        </p:nvSpPr>
        <p:spPr>
          <a:xfrm>
            <a:off x="1850800" y="2575200"/>
            <a:ext cx="8490400" cy="17076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128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53" name="Google Shape;53;p8"/>
          <p:cNvSpPr/>
          <p:nvPr/>
        </p:nvSpPr>
        <p:spPr>
          <a:xfrm rot="5400000">
            <a:off x="1485870" y="-1662394"/>
            <a:ext cx="2102097" cy="4845435"/>
          </a:xfrm>
          <a:custGeom>
            <a:avLst/>
            <a:gdLst/>
            <a:ahLst/>
            <a:cxnLst/>
            <a:rect l="l" t="t" r="r" b="b"/>
            <a:pathLst>
              <a:path w="43980" h="101376" extrusionOk="0">
                <a:moveTo>
                  <a:pt x="0" y="1"/>
                </a:moveTo>
                <a:lnTo>
                  <a:pt x="0" y="101375"/>
                </a:lnTo>
                <a:cubicBezTo>
                  <a:pt x="10301" y="100238"/>
                  <a:pt x="19534" y="95508"/>
                  <a:pt x="26947" y="88277"/>
                </a:cubicBezTo>
                <a:cubicBezTo>
                  <a:pt x="34383" y="81023"/>
                  <a:pt x="39386" y="71427"/>
                  <a:pt x="41364" y="61239"/>
                </a:cubicBezTo>
                <a:cubicBezTo>
                  <a:pt x="43979" y="47641"/>
                  <a:pt x="41068" y="33019"/>
                  <a:pt x="33246" y="21603"/>
                </a:cubicBezTo>
                <a:cubicBezTo>
                  <a:pt x="25423" y="10188"/>
                  <a:pt x="13712" y="1911"/>
                  <a:pt x="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8"/>
          <p:cNvSpPr/>
          <p:nvPr/>
        </p:nvSpPr>
        <p:spPr>
          <a:xfrm rot="5400000">
            <a:off x="1129930" y="-1965103"/>
            <a:ext cx="2567303" cy="5159507"/>
          </a:xfrm>
          <a:custGeom>
            <a:avLst/>
            <a:gdLst/>
            <a:ahLst/>
            <a:cxnLst/>
            <a:rect l="l" t="t" r="r" b="b"/>
            <a:pathLst>
              <a:path w="53713" h="107947" extrusionOk="0">
                <a:moveTo>
                  <a:pt x="12462" y="69994"/>
                </a:moveTo>
                <a:cubicBezTo>
                  <a:pt x="12530" y="69562"/>
                  <a:pt x="12485" y="69607"/>
                  <a:pt x="12576" y="69335"/>
                </a:cubicBezTo>
                <a:cubicBezTo>
                  <a:pt x="12712" y="69335"/>
                  <a:pt x="12758" y="70153"/>
                  <a:pt x="12462" y="69994"/>
                </a:cubicBezTo>
                <a:close/>
                <a:moveTo>
                  <a:pt x="12985" y="71859"/>
                </a:moveTo>
                <a:lnTo>
                  <a:pt x="12985" y="72177"/>
                </a:lnTo>
                <a:cubicBezTo>
                  <a:pt x="12780" y="71904"/>
                  <a:pt x="12826" y="72336"/>
                  <a:pt x="12530" y="72291"/>
                </a:cubicBezTo>
                <a:cubicBezTo>
                  <a:pt x="12530" y="71927"/>
                  <a:pt x="12780" y="71904"/>
                  <a:pt x="12985" y="71859"/>
                </a:cubicBezTo>
                <a:close/>
                <a:moveTo>
                  <a:pt x="11803" y="71950"/>
                </a:moveTo>
                <a:cubicBezTo>
                  <a:pt x="11803" y="72473"/>
                  <a:pt x="12007" y="72564"/>
                  <a:pt x="12144" y="73041"/>
                </a:cubicBezTo>
                <a:cubicBezTo>
                  <a:pt x="12007" y="73337"/>
                  <a:pt x="11803" y="73564"/>
                  <a:pt x="11598" y="73792"/>
                </a:cubicBezTo>
                <a:cubicBezTo>
                  <a:pt x="11257" y="73564"/>
                  <a:pt x="11189" y="73041"/>
                  <a:pt x="11052" y="72586"/>
                </a:cubicBezTo>
                <a:cubicBezTo>
                  <a:pt x="11234" y="72768"/>
                  <a:pt x="11416" y="72950"/>
                  <a:pt x="11416" y="73360"/>
                </a:cubicBezTo>
                <a:cubicBezTo>
                  <a:pt x="11666" y="73382"/>
                  <a:pt x="11712" y="73200"/>
                  <a:pt x="11689" y="72928"/>
                </a:cubicBezTo>
                <a:cubicBezTo>
                  <a:pt x="11234" y="72837"/>
                  <a:pt x="10711" y="71540"/>
                  <a:pt x="11439" y="71381"/>
                </a:cubicBezTo>
                <a:cubicBezTo>
                  <a:pt x="11439" y="71654"/>
                  <a:pt x="11257" y="71722"/>
                  <a:pt x="11439" y="71927"/>
                </a:cubicBezTo>
                <a:cubicBezTo>
                  <a:pt x="11871" y="71472"/>
                  <a:pt x="11280" y="70608"/>
                  <a:pt x="11643" y="70290"/>
                </a:cubicBezTo>
                <a:lnTo>
                  <a:pt x="11280" y="70290"/>
                </a:lnTo>
                <a:cubicBezTo>
                  <a:pt x="11211" y="70699"/>
                  <a:pt x="11371" y="70813"/>
                  <a:pt x="11348" y="71154"/>
                </a:cubicBezTo>
                <a:cubicBezTo>
                  <a:pt x="10825" y="71381"/>
                  <a:pt x="10916" y="70130"/>
                  <a:pt x="11189" y="70062"/>
                </a:cubicBezTo>
                <a:cubicBezTo>
                  <a:pt x="11098" y="69767"/>
                  <a:pt x="11098" y="69494"/>
                  <a:pt x="11211" y="69198"/>
                </a:cubicBezTo>
                <a:cubicBezTo>
                  <a:pt x="11371" y="69289"/>
                  <a:pt x="11348" y="69607"/>
                  <a:pt x="11552" y="69630"/>
                </a:cubicBezTo>
                <a:cubicBezTo>
                  <a:pt x="11552" y="69835"/>
                  <a:pt x="11257" y="69698"/>
                  <a:pt x="11280" y="69949"/>
                </a:cubicBezTo>
                <a:cubicBezTo>
                  <a:pt x="11302" y="70108"/>
                  <a:pt x="11552" y="69994"/>
                  <a:pt x="11552" y="70176"/>
                </a:cubicBezTo>
                <a:cubicBezTo>
                  <a:pt x="11689" y="70153"/>
                  <a:pt x="11643" y="69903"/>
                  <a:pt x="11643" y="69744"/>
                </a:cubicBezTo>
                <a:cubicBezTo>
                  <a:pt x="12030" y="69880"/>
                  <a:pt x="12075" y="70358"/>
                  <a:pt x="12098" y="70744"/>
                </a:cubicBezTo>
                <a:cubicBezTo>
                  <a:pt x="12098" y="71108"/>
                  <a:pt x="11803" y="71540"/>
                  <a:pt x="11803" y="71950"/>
                </a:cubicBezTo>
                <a:close/>
                <a:moveTo>
                  <a:pt x="11985" y="5708"/>
                </a:moveTo>
                <a:cubicBezTo>
                  <a:pt x="11962" y="5822"/>
                  <a:pt x="11871" y="5868"/>
                  <a:pt x="11803" y="5913"/>
                </a:cubicBezTo>
                <a:cubicBezTo>
                  <a:pt x="11803" y="5799"/>
                  <a:pt x="11757" y="5640"/>
                  <a:pt x="11712" y="5799"/>
                </a:cubicBezTo>
                <a:cubicBezTo>
                  <a:pt x="11916" y="6049"/>
                  <a:pt x="11621" y="6186"/>
                  <a:pt x="11689" y="6572"/>
                </a:cubicBezTo>
                <a:cubicBezTo>
                  <a:pt x="12075" y="6618"/>
                  <a:pt x="11939" y="6186"/>
                  <a:pt x="11894" y="5913"/>
                </a:cubicBezTo>
                <a:cubicBezTo>
                  <a:pt x="12030" y="5958"/>
                  <a:pt x="12144" y="5777"/>
                  <a:pt x="11985" y="5708"/>
                </a:cubicBezTo>
                <a:close/>
                <a:moveTo>
                  <a:pt x="12508" y="7232"/>
                </a:moveTo>
                <a:cubicBezTo>
                  <a:pt x="12326" y="7277"/>
                  <a:pt x="12121" y="7277"/>
                  <a:pt x="12144" y="7573"/>
                </a:cubicBezTo>
                <a:cubicBezTo>
                  <a:pt x="12326" y="7755"/>
                  <a:pt x="12394" y="7823"/>
                  <a:pt x="12689" y="7687"/>
                </a:cubicBezTo>
                <a:cubicBezTo>
                  <a:pt x="12758" y="7391"/>
                  <a:pt x="12508" y="7459"/>
                  <a:pt x="12508" y="7232"/>
                </a:cubicBezTo>
                <a:close/>
                <a:moveTo>
                  <a:pt x="15168" y="18443"/>
                </a:moveTo>
                <a:cubicBezTo>
                  <a:pt x="15123" y="18193"/>
                  <a:pt x="15100" y="17897"/>
                  <a:pt x="14827" y="17897"/>
                </a:cubicBezTo>
                <a:cubicBezTo>
                  <a:pt x="14872" y="18170"/>
                  <a:pt x="14895" y="18465"/>
                  <a:pt x="15168" y="18443"/>
                </a:cubicBezTo>
                <a:close/>
                <a:moveTo>
                  <a:pt x="15395" y="16714"/>
                </a:moveTo>
                <a:cubicBezTo>
                  <a:pt x="15509" y="16442"/>
                  <a:pt x="15236" y="16396"/>
                  <a:pt x="15214" y="16146"/>
                </a:cubicBezTo>
                <a:cubicBezTo>
                  <a:pt x="15191" y="16032"/>
                  <a:pt x="15532" y="15577"/>
                  <a:pt x="15123" y="15600"/>
                </a:cubicBezTo>
                <a:cubicBezTo>
                  <a:pt x="14986" y="15805"/>
                  <a:pt x="15032" y="16714"/>
                  <a:pt x="15395" y="16714"/>
                </a:cubicBezTo>
                <a:close/>
                <a:moveTo>
                  <a:pt x="14577" y="15805"/>
                </a:moveTo>
                <a:cubicBezTo>
                  <a:pt x="15032" y="15737"/>
                  <a:pt x="14645" y="15236"/>
                  <a:pt x="14963" y="15054"/>
                </a:cubicBezTo>
                <a:cubicBezTo>
                  <a:pt x="14736" y="15077"/>
                  <a:pt x="14850" y="14736"/>
                  <a:pt x="14691" y="14713"/>
                </a:cubicBezTo>
                <a:cubicBezTo>
                  <a:pt x="14554" y="15145"/>
                  <a:pt x="14713" y="15327"/>
                  <a:pt x="14577" y="15805"/>
                </a:cubicBezTo>
                <a:close/>
                <a:moveTo>
                  <a:pt x="15236" y="14850"/>
                </a:moveTo>
                <a:lnTo>
                  <a:pt x="15214" y="15396"/>
                </a:lnTo>
                <a:cubicBezTo>
                  <a:pt x="15509" y="15555"/>
                  <a:pt x="15509" y="14691"/>
                  <a:pt x="15236" y="14850"/>
                </a:cubicBezTo>
                <a:close/>
                <a:moveTo>
                  <a:pt x="14963" y="14077"/>
                </a:moveTo>
                <a:cubicBezTo>
                  <a:pt x="15145" y="13849"/>
                  <a:pt x="15441" y="13758"/>
                  <a:pt x="15532" y="13440"/>
                </a:cubicBezTo>
                <a:cubicBezTo>
                  <a:pt x="15214" y="13258"/>
                  <a:pt x="15236" y="13736"/>
                  <a:pt x="15145" y="13849"/>
                </a:cubicBezTo>
                <a:cubicBezTo>
                  <a:pt x="15123" y="13895"/>
                  <a:pt x="15009" y="13826"/>
                  <a:pt x="14963" y="13849"/>
                </a:cubicBezTo>
                <a:cubicBezTo>
                  <a:pt x="14986" y="13849"/>
                  <a:pt x="14872" y="14099"/>
                  <a:pt x="14872" y="14077"/>
                </a:cubicBezTo>
                <a:cubicBezTo>
                  <a:pt x="14804" y="14213"/>
                  <a:pt x="14827" y="14349"/>
                  <a:pt x="14782" y="14509"/>
                </a:cubicBezTo>
                <a:cubicBezTo>
                  <a:pt x="15054" y="14622"/>
                  <a:pt x="14941" y="14259"/>
                  <a:pt x="14963" y="14077"/>
                </a:cubicBezTo>
                <a:close/>
                <a:moveTo>
                  <a:pt x="14145" y="19739"/>
                </a:moveTo>
                <a:cubicBezTo>
                  <a:pt x="14122" y="20057"/>
                  <a:pt x="14168" y="20285"/>
                  <a:pt x="14327" y="20398"/>
                </a:cubicBezTo>
                <a:cubicBezTo>
                  <a:pt x="14349" y="20285"/>
                  <a:pt x="14418" y="20239"/>
                  <a:pt x="14509" y="20194"/>
                </a:cubicBezTo>
                <a:cubicBezTo>
                  <a:pt x="14509" y="19898"/>
                  <a:pt x="14372" y="19762"/>
                  <a:pt x="14145" y="19739"/>
                </a:cubicBezTo>
                <a:close/>
                <a:moveTo>
                  <a:pt x="15054" y="20421"/>
                </a:moveTo>
                <a:lnTo>
                  <a:pt x="15054" y="19966"/>
                </a:lnTo>
                <a:cubicBezTo>
                  <a:pt x="14713" y="19875"/>
                  <a:pt x="14691" y="20489"/>
                  <a:pt x="15054" y="20421"/>
                </a:cubicBezTo>
                <a:close/>
                <a:moveTo>
                  <a:pt x="14077" y="23900"/>
                </a:moveTo>
                <a:cubicBezTo>
                  <a:pt x="14190" y="24469"/>
                  <a:pt x="13622" y="24219"/>
                  <a:pt x="13713" y="24764"/>
                </a:cubicBezTo>
                <a:cubicBezTo>
                  <a:pt x="14008" y="24764"/>
                  <a:pt x="14008" y="24378"/>
                  <a:pt x="14168" y="24219"/>
                </a:cubicBezTo>
                <a:cubicBezTo>
                  <a:pt x="14463" y="24082"/>
                  <a:pt x="14236" y="24582"/>
                  <a:pt x="14531" y="24446"/>
                </a:cubicBezTo>
                <a:cubicBezTo>
                  <a:pt x="14554" y="24082"/>
                  <a:pt x="14281" y="24037"/>
                  <a:pt x="14077" y="23900"/>
                </a:cubicBezTo>
                <a:close/>
                <a:moveTo>
                  <a:pt x="14145" y="25538"/>
                </a:moveTo>
                <a:lnTo>
                  <a:pt x="14145" y="25970"/>
                </a:lnTo>
                <a:cubicBezTo>
                  <a:pt x="14577" y="26152"/>
                  <a:pt x="14463" y="25401"/>
                  <a:pt x="14145" y="25538"/>
                </a:cubicBezTo>
                <a:close/>
                <a:moveTo>
                  <a:pt x="11985" y="30176"/>
                </a:moveTo>
                <a:cubicBezTo>
                  <a:pt x="11962" y="29858"/>
                  <a:pt x="12189" y="29858"/>
                  <a:pt x="12166" y="29540"/>
                </a:cubicBezTo>
                <a:cubicBezTo>
                  <a:pt x="11871" y="29381"/>
                  <a:pt x="11780" y="30086"/>
                  <a:pt x="11985" y="30176"/>
                </a:cubicBezTo>
                <a:close/>
                <a:moveTo>
                  <a:pt x="11780" y="30404"/>
                </a:moveTo>
                <a:cubicBezTo>
                  <a:pt x="11621" y="30609"/>
                  <a:pt x="11757" y="31063"/>
                  <a:pt x="12053" y="31063"/>
                </a:cubicBezTo>
                <a:cubicBezTo>
                  <a:pt x="12144" y="30631"/>
                  <a:pt x="11916" y="30586"/>
                  <a:pt x="11780" y="30404"/>
                </a:cubicBezTo>
                <a:close/>
                <a:moveTo>
                  <a:pt x="11939" y="32814"/>
                </a:moveTo>
                <a:cubicBezTo>
                  <a:pt x="12030" y="33224"/>
                  <a:pt x="11530" y="34088"/>
                  <a:pt x="12007" y="34224"/>
                </a:cubicBezTo>
                <a:cubicBezTo>
                  <a:pt x="12121" y="33815"/>
                  <a:pt x="12053" y="34065"/>
                  <a:pt x="11916" y="33906"/>
                </a:cubicBezTo>
                <a:cubicBezTo>
                  <a:pt x="11643" y="33542"/>
                  <a:pt x="12530" y="32860"/>
                  <a:pt x="11939" y="32814"/>
                </a:cubicBezTo>
                <a:close/>
                <a:moveTo>
                  <a:pt x="12758" y="33383"/>
                </a:moveTo>
                <a:cubicBezTo>
                  <a:pt x="12712" y="33724"/>
                  <a:pt x="12849" y="33815"/>
                  <a:pt x="13008" y="33929"/>
                </a:cubicBezTo>
                <a:cubicBezTo>
                  <a:pt x="13008" y="33656"/>
                  <a:pt x="13008" y="33360"/>
                  <a:pt x="12758" y="33383"/>
                </a:cubicBezTo>
                <a:close/>
                <a:moveTo>
                  <a:pt x="13372" y="46617"/>
                </a:moveTo>
                <a:cubicBezTo>
                  <a:pt x="13167" y="46640"/>
                  <a:pt x="13463" y="46913"/>
                  <a:pt x="13554" y="46936"/>
                </a:cubicBezTo>
                <a:lnTo>
                  <a:pt x="13576" y="45958"/>
                </a:lnTo>
                <a:cubicBezTo>
                  <a:pt x="13235" y="45844"/>
                  <a:pt x="13440" y="46390"/>
                  <a:pt x="13372" y="46617"/>
                </a:cubicBezTo>
                <a:close/>
                <a:moveTo>
                  <a:pt x="13508" y="49892"/>
                </a:moveTo>
                <a:cubicBezTo>
                  <a:pt x="13417" y="50188"/>
                  <a:pt x="13394" y="50460"/>
                  <a:pt x="13599" y="50665"/>
                </a:cubicBezTo>
                <a:cubicBezTo>
                  <a:pt x="13645" y="50415"/>
                  <a:pt x="13826" y="49960"/>
                  <a:pt x="13508" y="49892"/>
                </a:cubicBezTo>
                <a:close/>
                <a:moveTo>
                  <a:pt x="11848" y="57282"/>
                </a:moveTo>
                <a:cubicBezTo>
                  <a:pt x="11643" y="57442"/>
                  <a:pt x="11916" y="58260"/>
                  <a:pt x="12007" y="58056"/>
                </a:cubicBezTo>
                <a:cubicBezTo>
                  <a:pt x="11825" y="57965"/>
                  <a:pt x="12053" y="57373"/>
                  <a:pt x="11848" y="57282"/>
                </a:cubicBezTo>
                <a:close/>
                <a:moveTo>
                  <a:pt x="13804" y="60057"/>
                </a:moveTo>
                <a:cubicBezTo>
                  <a:pt x="13758" y="60307"/>
                  <a:pt x="13554" y="60989"/>
                  <a:pt x="13895" y="61057"/>
                </a:cubicBezTo>
                <a:cubicBezTo>
                  <a:pt x="13735" y="60671"/>
                  <a:pt x="14054" y="60398"/>
                  <a:pt x="13804" y="60057"/>
                </a:cubicBezTo>
                <a:close/>
                <a:moveTo>
                  <a:pt x="14031" y="63786"/>
                </a:moveTo>
                <a:cubicBezTo>
                  <a:pt x="13781" y="63786"/>
                  <a:pt x="13667" y="64514"/>
                  <a:pt x="13826" y="64650"/>
                </a:cubicBezTo>
                <a:cubicBezTo>
                  <a:pt x="13940" y="64423"/>
                  <a:pt x="14077" y="64218"/>
                  <a:pt x="14031" y="63786"/>
                </a:cubicBezTo>
                <a:close/>
                <a:moveTo>
                  <a:pt x="13008" y="64855"/>
                </a:moveTo>
                <a:cubicBezTo>
                  <a:pt x="12894" y="65059"/>
                  <a:pt x="12894" y="65378"/>
                  <a:pt x="12803" y="65628"/>
                </a:cubicBezTo>
                <a:cubicBezTo>
                  <a:pt x="13144" y="65696"/>
                  <a:pt x="13372" y="65059"/>
                  <a:pt x="13281" y="64969"/>
                </a:cubicBezTo>
                <a:cubicBezTo>
                  <a:pt x="13235" y="65287"/>
                  <a:pt x="13144" y="64809"/>
                  <a:pt x="13008" y="64855"/>
                </a:cubicBezTo>
                <a:close/>
                <a:moveTo>
                  <a:pt x="11712" y="60239"/>
                </a:moveTo>
                <a:cubicBezTo>
                  <a:pt x="11712" y="60466"/>
                  <a:pt x="11280" y="60671"/>
                  <a:pt x="11598" y="60898"/>
                </a:cubicBezTo>
                <a:cubicBezTo>
                  <a:pt x="11575" y="60671"/>
                  <a:pt x="12007" y="60466"/>
                  <a:pt x="11712" y="60239"/>
                </a:cubicBezTo>
                <a:close/>
                <a:moveTo>
                  <a:pt x="12485" y="3298"/>
                </a:moveTo>
                <a:cubicBezTo>
                  <a:pt x="12644" y="3343"/>
                  <a:pt x="12689" y="3503"/>
                  <a:pt x="12644" y="3753"/>
                </a:cubicBezTo>
                <a:cubicBezTo>
                  <a:pt x="12894" y="3753"/>
                  <a:pt x="12849" y="3571"/>
                  <a:pt x="13008" y="3753"/>
                </a:cubicBezTo>
                <a:cubicBezTo>
                  <a:pt x="13167" y="4162"/>
                  <a:pt x="13121" y="4617"/>
                  <a:pt x="13190" y="5072"/>
                </a:cubicBezTo>
                <a:cubicBezTo>
                  <a:pt x="13258" y="5777"/>
                  <a:pt x="13394" y="6504"/>
                  <a:pt x="13417" y="7255"/>
                </a:cubicBezTo>
                <a:cubicBezTo>
                  <a:pt x="13417" y="7437"/>
                  <a:pt x="13326" y="7550"/>
                  <a:pt x="13326" y="7596"/>
                </a:cubicBezTo>
                <a:cubicBezTo>
                  <a:pt x="13303" y="8687"/>
                  <a:pt x="13576" y="9779"/>
                  <a:pt x="13645" y="10870"/>
                </a:cubicBezTo>
                <a:cubicBezTo>
                  <a:pt x="13645" y="11075"/>
                  <a:pt x="13531" y="11325"/>
                  <a:pt x="13531" y="11530"/>
                </a:cubicBezTo>
                <a:cubicBezTo>
                  <a:pt x="13554" y="11643"/>
                  <a:pt x="13713" y="11825"/>
                  <a:pt x="13713" y="11962"/>
                </a:cubicBezTo>
                <a:cubicBezTo>
                  <a:pt x="13713" y="12144"/>
                  <a:pt x="13622" y="12348"/>
                  <a:pt x="13622" y="12508"/>
                </a:cubicBezTo>
                <a:cubicBezTo>
                  <a:pt x="13645" y="13258"/>
                  <a:pt x="13758" y="14213"/>
                  <a:pt x="13667" y="15032"/>
                </a:cubicBezTo>
                <a:cubicBezTo>
                  <a:pt x="13417" y="14941"/>
                  <a:pt x="13440" y="15168"/>
                  <a:pt x="13212" y="15123"/>
                </a:cubicBezTo>
                <a:cubicBezTo>
                  <a:pt x="13326" y="15577"/>
                  <a:pt x="13394" y="15100"/>
                  <a:pt x="13667" y="15145"/>
                </a:cubicBezTo>
                <a:cubicBezTo>
                  <a:pt x="13735" y="15941"/>
                  <a:pt x="13645" y="16328"/>
                  <a:pt x="13917" y="16669"/>
                </a:cubicBezTo>
                <a:cubicBezTo>
                  <a:pt x="14122" y="16919"/>
                  <a:pt x="13826" y="16987"/>
                  <a:pt x="13826" y="17101"/>
                </a:cubicBezTo>
                <a:cubicBezTo>
                  <a:pt x="13804" y="17351"/>
                  <a:pt x="14099" y="17579"/>
                  <a:pt x="13804" y="17874"/>
                </a:cubicBezTo>
                <a:cubicBezTo>
                  <a:pt x="14395" y="17760"/>
                  <a:pt x="13963" y="18193"/>
                  <a:pt x="14168" y="18420"/>
                </a:cubicBezTo>
                <a:cubicBezTo>
                  <a:pt x="14258" y="18215"/>
                  <a:pt x="14463" y="18124"/>
                  <a:pt x="14622" y="18011"/>
                </a:cubicBezTo>
                <a:cubicBezTo>
                  <a:pt x="14486" y="17829"/>
                  <a:pt x="14281" y="18033"/>
                  <a:pt x="14077" y="17760"/>
                </a:cubicBezTo>
                <a:cubicBezTo>
                  <a:pt x="14054" y="17419"/>
                  <a:pt x="14258" y="17397"/>
                  <a:pt x="14190" y="17010"/>
                </a:cubicBezTo>
                <a:lnTo>
                  <a:pt x="14554" y="17010"/>
                </a:lnTo>
                <a:cubicBezTo>
                  <a:pt x="14600" y="16646"/>
                  <a:pt x="14077" y="16942"/>
                  <a:pt x="14008" y="16464"/>
                </a:cubicBezTo>
                <a:cubicBezTo>
                  <a:pt x="14190" y="16442"/>
                  <a:pt x="14213" y="16601"/>
                  <a:pt x="14372" y="16578"/>
                </a:cubicBezTo>
                <a:cubicBezTo>
                  <a:pt x="14463" y="16146"/>
                  <a:pt x="14054" y="16010"/>
                  <a:pt x="14304" y="15691"/>
                </a:cubicBezTo>
                <a:cubicBezTo>
                  <a:pt x="14099" y="15396"/>
                  <a:pt x="13895" y="15100"/>
                  <a:pt x="13963" y="14486"/>
                </a:cubicBezTo>
                <a:cubicBezTo>
                  <a:pt x="14099" y="14645"/>
                  <a:pt x="14190" y="14873"/>
                  <a:pt x="14213" y="15145"/>
                </a:cubicBezTo>
                <a:cubicBezTo>
                  <a:pt x="14349" y="15054"/>
                  <a:pt x="14395" y="14873"/>
                  <a:pt x="14509" y="14713"/>
                </a:cubicBezTo>
                <a:cubicBezTo>
                  <a:pt x="14486" y="14486"/>
                  <a:pt x="14304" y="14827"/>
                  <a:pt x="14304" y="14827"/>
                </a:cubicBezTo>
                <a:cubicBezTo>
                  <a:pt x="14168" y="14759"/>
                  <a:pt x="14304" y="14622"/>
                  <a:pt x="14236" y="14486"/>
                </a:cubicBezTo>
                <a:cubicBezTo>
                  <a:pt x="14145" y="14327"/>
                  <a:pt x="13758" y="14304"/>
                  <a:pt x="14054" y="13940"/>
                </a:cubicBezTo>
                <a:cubicBezTo>
                  <a:pt x="14304" y="13826"/>
                  <a:pt x="14168" y="14190"/>
                  <a:pt x="14236" y="14281"/>
                </a:cubicBezTo>
                <a:cubicBezTo>
                  <a:pt x="14304" y="14372"/>
                  <a:pt x="14577" y="14259"/>
                  <a:pt x="14600" y="14509"/>
                </a:cubicBezTo>
                <a:cubicBezTo>
                  <a:pt x="14963" y="14099"/>
                  <a:pt x="14713" y="13849"/>
                  <a:pt x="14804" y="13417"/>
                </a:cubicBezTo>
                <a:cubicBezTo>
                  <a:pt x="14372" y="13394"/>
                  <a:pt x="14713" y="13849"/>
                  <a:pt x="14509" y="13963"/>
                </a:cubicBezTo>
                <a:cubicBezTo>
                  <a:pt x="14122" y="14077"/>
                  <a:pt x="14281" y="13576"/>
                  <a:pt x="14054" y="13508"/>
                </a:cubicBezTo>
                <a:cubicBezTo>
                  <a:pt x="14145" y="13144"/>
                  <a:pt x="14236" y="13463"/>
                  <a:pt x="14509" y="13417"/>
                </a:cubicBezTo>
                <a:cubicBezTo>
                  <a:pt x="14691" y="13213"/>
                  <a:pt x="14941" y="13122"/>
                  <a:pt x="14895" y="12644"/>
                </a:cubicBezTo>
                <a:cubicBezTo>
                  <a:pt x="15214" y="12667"/>
                  <a:pt x="15486" y="13053"/>
                  <a:pt x="15168" y="13213"/>
                </a:cubicBezTo>
                <a:cubicBezTo>
                  <a:pt x="15236" y="13508"/>
                  <a:pt x="15327" y="12917"/>
                  <a:pt x="15623" y="13099"/>
                </a:cubicBezTo>
                <a:cubicBezTo>
                  <a:pt x="15850" y="13326"/>
                  <a:pt x="15623" y="13622"/>
                  <a:pt x="15600" y="13872"/>
                </a:cubicBezTo>
                <a:cubicBezTo>
                  <a:pt x="15600" y="13963"/>
                  <a:pt x="15714" y="14099"/>
                  <a:pt x="15691" y="14304"/>
                </a:cubicBezTo>
                <a:cubicBezTo>
                  <a:pt x="15668" y="14804"/>
                  <a:pt x="15486" y="15396"/>
                  <a:pt x="15486" y="15941"/>
                </a:cubicBezTo>
                <a:cubicBezTo>
                  <a:pt x="15486" y="16169"/>
                  <a:pt x="15577" y="16237"/>
                  <a:pt x="15577" y="16373"/>
                </a:cubicBezTo>
                <a:cubicBezTo>
                  <a:pt x="15532" y="17169"/>
                  <a:pt x="15395" y="18124"/>
                  <a:pt x="15441" y="18897"/>
                </a:cubicBezTo>
                <a:cubicBezTo>
                  <a:pt x="15464" y="19216"/>
                  <a:pt x="15373" y="19466"/>
                  <a:pt x="15350" y="19762"/>
                </a:cubicBezTo>
                <a:cubicBezTo>
                  <a:pt x="15145" y="21604"/>
                  <a:pt x="15100" y="23536"/>
                  <a:pt x="14804" y="25333"/>
                </a:cubicBezTo>
                <a:cubicBezTo>
                  <a:pt x="14759" y="25515"/>
                  <a:pt x="14645" y="25606"/>
                  <a:pt x="14600" y="25765"/>
                </a:cubicBezTo>
                <a:cubicBezTo>
                  <a:pt x="14509" y="26129"/>
                  <a:pt x="14600" y="26515"/>
                  <a:pt x="14600" y="26970"/>
                </a:cubicBezTo>
                <a:cubicBezTo>
                  <a:pt x="14577" y="27311"/>
                  <a:pt x="14418" y="27448"/>
                  <a:pt x="14577" y="27834"/>
                </a:cubicBezTo>
                <a:cubicBezTo>
                  <a:pt x="14622" y="28175"/>
                  <a:pt x="14327" y="28130"/>
                  <a:pt x="14304" y="28380"/>
                </a:cubicBezTo>
                <a:cubicBezTo>
                  <a:pt x="14463" y="28926"/>
                  <a:pt x="14168" y="29517"/>
                  <a:pt x="14349" y="30131"/>
                </a:cubicBezTo>
                <a:cubicBezTo>
                  <a:pt x="14372" y="30313"/>
                  <a:pt x="14008" y="30131"/>
                  <a:pt x="14077" y="29904"/>
                </a:cubicBezTo>
                <a:cubicBezTo>
                  <a:pt x="13758" y="30290"/>
                  <a:pt x="14190" y="30881"/>
                  <a:pt x="14349" y="30790"/>
                </a:cubicBezTo>
                <a:cubicBezTo>
                  <a:pt x="14258" y="31177"/>
                  <a:pt x="14236" y="31700"/>
                  <a:pt x="13872" y="31768"/>
                </a:cubicBezTo>
                <a:cubicBezTo>
                  <a:pt x="14281" y="32291"/>
                  <a:pt x="13554" y="33155"/>
                  <a:pt x="14031" y="33610"/>
                </a:cubicBezTo>
                <a:cubicBezTo>
                  <a:pt x="14122" y="33815"/>
                  <a:pt x="13849" y="33883"/>
                  <a:pt x="13849" y="33951"/>
                </a:cubicBezTo>
                <a:cubicBezTo>
                  <a:pt x="13826" y="34020"/>
                  <a:pt x="13963" y="34133"/>
                  <a:pt x="13940" y="34270"/>
                </a:cubicBezTo>
                <a:cubicBezTo>
                  <a:pt x="13849" y="34747"/>
                  <a:pt x="13622" y="35566"/>
                  <a:pt x="13622" y="36225"/>
                </a:cubicBezTo>
                <a:cubicBezTo>
                  <a:pt x="13622" y="36384"/>
                  <a:pt x="13645" y="36771"/>
                  <a:pt x="13804" y="36794"/>
                </a:cubicBezTo>
                <a:cubicBezTo>
                  <a:pt x="13781" y="36907"/>
                  <a:pt x="13622" y="36862"/>
                  <a:pt x="13531" y="36885"/>
                </a:cubicBezTo>
                <a:cubicBezTo>
                  <a:pt x="13599" y="37499"/>
                  <a:pt x="13622" y="37976"/>
                  <a:pt x="13508" y="38408"/>
                </a:cubicBezTo>
                <a:cubicBezTo>
                  <a:pt x="13508" y="38522"/>
                  <a:pt x="13622" y="38499"/>
                  <a:pt x="13690" y="38522"/>
                </a:cubicBezTo>
                <a:cubicBezTo>
                  <a:pt x="13508" y="38931"/>
                  <a:pt x="13735" y="39159"/>
                  <a:pt x="13485" y="39409"/>
                </a:cubicBezTo>
                <a:cubicBezTo>
                  <a:pt x="13440" y="39636"/>
                  <a:pt x="13667" y="39568"/>
                  <a:pt x="13667" y="39727"/>
                </a:cubicBezTo>
                <a:cubicBezTo>
                  <a:pt x="13554" y="39977"/>
                  <a:pt x="13485" y="40455"/>
                  <a:pt x="13463" y="40932"/>
                </a:cubicBezTo>
                <a:cubicBezTo>
                  <a:pt x="13463" y="41205"/>
                  <a:pt x="13508" y="41751"/>
                  <a:pt x="13531" y="41910"/>
                </a:cubicBezTo>
                <a:cubicBezTo>
                  <a:pt x="13576" y="42138"/>
                  <a:pt x="13690" y="42365"/>
                  <a:pt x="13713" y="42570"/>
                </a:cubicBezTo>
                <a:cubicBezTo>
                  <a:pt x="13781" y="43366"/>
                  <a:pt x="13713" y="44184"/>
                  <a:pt x="13667" y="44866"/>
                </a:cubicBezTo>
                <a:cubicBezTo>
                  <a:pt x="13645" y="45503"/>
                  <a:pt x="13986" y="46185"/>
                  <a:pt x="13645" y="46617"/>
                </a:cubicBezTo>
                <a:cubicBezTo>
                  <a:pt x="13667" y="46799"/>
                  <a:pt x="13826" y="46868"/>
                  <a:pt x="13826" y="47049"/>
                </a:cubicBezTo>
                <a:cubicBezTo>
                  <a:pt x="13826" y="47231"/>
                  <a:pt x="13713" y="47254"/>
                  <a:pt x="13735" y="47391"/>
                </a:cubicBezTo>
                <a:cubicBezTo>
                  <a:pt x="13758" y="47641"/>
                  <a:pt x="13895" y="47982"/>
                  <a:pt x="13895" y="48255"/>
                </a:cubicBezTo>
                <a:cubicBezTo>
                  <a:pt x="13917" y="48891"/>
                  <a:pt x="13735" y="49460"/>
                  <a:pt x="13781" y="50119"/>
                </a:cubicBezTo>
                <a:cubicBezTo>
                  <a:pt x="13804" y="50279"/>
                  <a:pt x="13872" y="50324"/>
                  <a:pt x="13872" y="50438"/>
                </a:cubicBezTo>
                <a:cubicBezTo>
                  <a:pt x="13872" y="50642"/>
                  <a:pt x="13758" y="50802"/>
                  <a:pt x="13758" y="50983"/>
                </a:cubicBezTo>
                <a:cubicBezTo>
                  <a:pt x="13758" y="51143"/>
                  <a:pt x="13940" y="51302"/>
                  <a:pt x="13940" y="51438"/>
                </a:cubicBezTo>
                <a:cubicBezTo>
                  <a:pt x="13940" y="51484"/>
                  <a:pt x="13849" y="51643"/>
                  <a:pt x="13849" y="51757"/>
                </a:cubicBezTo>
                <a:cubicBezTo>
                  <a:pt x="13849" y="51961"/>
                  <a:pt x="13940" y="51984"/>
                  <a:pt x="13940" y="52189"/>
                </a:cubicBezTo>
                <a:cubicBezTo>
                  <a:pt x="13917" y="53053"/>
                  <a:pt x="13804" y="53962"/>
                  <a:pt x="13895" y="54713"/>
                </a:cubicBezTo>
                <a:cubicBezTo>
                  <a:pt x="13917" y="54895"/>
                  <a:pt x="13781" y="54895"/>
                  <a:pt x="13804" y="55031"/>
                </a:cubicBezTo>
                <a:cubicBezTo>
                  <a:pt x="13826" y="55441"/>
                  <a:pt x="14168" y="55941"/>
                  <a:pt x="13872" y="56578"/>
                </a:cubicBezTo>
                <a:cubicBezTo>
                  <a:pt x="14145" y="57010"/>
                  <a:pt x="13872" y="57624"/>
                  <a:pt x="13940" y="58419"/>
                </a:cubicBezTo>
                <a:cubicBezTo>
                  <a:pt x="13758" y="58419"/>
                  <a:pt x="13872" y="58078"/>
                  <a:pt x="13667" y="58101"/>
                </a:cubicBezTo>
                <a:cubicBezTo>
                  <a:pt x="13645" y="58374"/>
                  <a:pt x="13804" y="58442"/>
                  <a:pt x="13940" y="58533"/>
                </a:cubicBezTo>
                <a:cubicBezTo>
                  <a:pt x="13758" y="58738"/>
                  <a:pt x="13849" y="59261"/>
                  <a:pt x="13826" y="59625"/>
                </a:cubicBezTo>
                <a:cubicBezTo>
                  <a:pt x="13781" y="59875"/>
                  <a:pt x="14077" y="59761"/>
                  <a:pt x="14099" y="59966"/>
                </a:cubicBezTo>
                <a:cubicBezTo>
                  <a:pt x="14145" y="61080"/>
                  <a:pt x="13940" y="62081"/>
                  <a:pt x="14054" y="63013"/>
                </a:cubicBezTo>
                <a:cubicBezTo>
                  <a:pt x="14077" y="63286"/>
                  <a:pt x="14213" y="63445"/>
                  <a:pt x="14213" y="63672"/>
                </a:cubicBezTo>
                <a:cubicBezTo>
                  <a:pt x="14258" y="64377"/>
                  <a:pt x="14099" y="65059"/>
                  <a:pt x="14099" y="65764"/>
                </a:cubicBezTo>
                <a:cubicBezTo>
                  <a:pt x="14099" y="65969"/>
                  <a:pt x="14190" y="66219"/>
                  <a:pt x="14168" y="66424"/>
                </a:cubicBezTo>
                <a:cubicBezTo>
                  <a:pt x="14168" y="66606"/>
                  <a:pt x="14031" y="66742"/>
                  <a:pt x="13986" y="66947"/>
                </a:cubicBezTo>
                <a:cubicBezTo>
                  <a:pt x="13963" y="67152"/>
                  <a:pt x="14077" y="67288"/>
                  <a:pt x="14077" y="67515"/>
                </a:cubicBezTo>
                <a:cubicBezTo>
                  <a:pt x="14054" y="68311"/>
                  <a:pt x="13940" y="69266"/>
                  <a:pt x="13849" y="70130"/>
                </a:cubicBezTo>
                <a:cubicBezTo>
                  <a:pt x="13576" y="70176"/>
                  <a:pt x="13804" y="69698"/>
                  <a:pt x="13758" y="69357"/>
                </a:cubicBezTo>
                <a:cubicBezTo>
                  <a:pt x="13735" y="69153"/>
                  <a:pt x="13349" y="68652"/>
                  <a:pt x="13781" y="68584"/>
                </a:cubicBezTo>
                <a:cubicBezTo>
                  <a:pt x="13826" y="68198"/>
                  <a:pt x="13463" y="68311"/>
                  <a:pt x="13508" y="67925"/>
                </a:cubicBezTo>
                <a:cubicBezTo>
                  <a:pt x="13667" y="67947"/>
                  <a:pt x="13758" y="67857"/>
                  <a:pt x="13781" y="67720"/>
                </a:cubicBezTo>
                <a:cubicBezTo>
                  <a:pt x="13576" y="67766"/>
                  <a:pt x="13394" y="67333"/>
                  <a:pt x="13713" y="67061"/>
                </a:cubicBezTo>
                <a:cubicBezTo>
                  <a:pt x="13372" y="66947"/>
                  <a:pt x="13554" y="67470"/>
                  <a:pt x="13235" y="67379"/>
                </a:cubicBezTo>
                <a:cubicBezTo>
                  <a:pt x="13190" y="66629"/>
                  <a:pt x="13235" y="66333"/>
                  <a:pt x="13167" y="65742"/>
                </a:cubicBezTo>
                <a:cubicBezTo>
                  <a:pt x="12826" y="65628"/>
                  <a:pt x="13031" y="66219"/>
                  <a:pt x="12621" y="66060"/>
                </a:cubicBezTo>
                <a:cubicBezTo>
                  <a:pt x="12849" y="65287"/>
                  <a:pt x="12303" y="64764"/>
                  <a:pt x="12735" y="64195"/>
                </a:cubicBezTo>
                <a:cubicBezTo>
                  <a:pt x="12689" y="63968"/>
                  <a:pt x="12598" y="63968"/>
                  <a:pt x="12462" y="64082"/>
                </a:cubicBezTo>
                <a:cubicBezTo>
                  <a:pt x="12348" y="63832"/>
                  <a:pt x="12712" y="63672"/>
                  <a:pt x="12485" y="63650"/>
                </a:cubicBezTo>
                <a:cubicBezTo>
                  <a:pt x="12508" y="63377"/>
                  <a:pt x="12712" y="63786"/>
                  <a:pt x="12849" y="63763"/>
                </a:cubicBezTo>
                <a:cubicBezTo>
                  <a:pt x="12644" y="62990"/>
                  <a:pt x="12530" y="62513"/>
                  <a:pt x="12689" y="61671"/>
                </a:cubicBezTo>
                <a:cubicBezTo>
                  <a:pt x="12598" y="61694"/>
                  <a:pt x="12621" y="61808"/>
                  <a:pt x="12598" y="61899"/>
                </a:cubicBezTo>
                <a:cubicBezTo>
                  <a:pt x="12598" y="61512"/>
                  <a:pt x="12394" y="60489"/>
                  <a:pt x="12621" y="59943"/>
                </a:cubicBezTo>
                <a:cubicBezTo>
                  <a:pt x="12689" y="59556"/>
                  <a:pt x="12303" y="59647"/>
                  <a:pt x="12371" y="59261"/>
                </a:cubicBezTo>
                <a:cubicBezTo>
                  <a:pt x="12485" y="59147"/>
                  <a:pt x="12530" y="58897"/>
                  <a:pt x="12553" y="58624"/>
                </a:cubicBezTo>
                <a:cubicBezTo>
                  <a:pt x="12598" y="58442"/>
                  <a:pt x="12485" y="58419"/>
                  <a:pt x="12371" y="58397"/>
                </a:cubicBezTo>
                <a:cubicBezTo>
                  <a:pt x="12417" y="58147"/>
                  <a:pt x="12598" y="57805"/>
                  <a:pt x="12303" y="57737"/>
                </a:cubicBezTo>
                <a:cubicBezTo>
                  <a:pt x="12075" y="57805"/>
                  <a:pt x="12257" y="58351"/>
                  <a:pt x="12189" y="58601"/>
                </a:cubicBezTo>
                <a:cubicBezTo>
                  <a:pt x="11939" y="58579"/>
                  <a:pt x="11803" y="58647"/>
                  <a:pt x="11825" y="58920"/>
                </a:cubicBezTo>
                <a:cubicBezTo>
                  <a:pt x="11825" y="59011"/>
                  <a:pt x="11916" y="59033"/>
                  <a:pt x="11894" y="59147"/>
                </a:cubicBezTo>
                <a:cubicBezTo>
                  <a:pt x="12007" y="59079"/>
                  <a:pt x="12007" y="58897"/>
                  <a:pt x="12189" y="58942"/>
                </a:cubicBezTo>
                <a:cubicBezTo>
                  <a:pt x="11939" y="61649"/>
                  <a:pt x="12212" y="62831"/>
                  <a:pt x="11985" y="65378"/>
                </a:cubicBezTo>
                <a:cubicBezTo>
                  <a:pt x="11871" y="65514"/>
                  <a:pt x="11848" y="65423"/>
                  <a:pt x="11712" y="65378"/>
                </a:cubicBezTo>
                <a:cubicBezTo>
                  <a:pt x="11712" y="66083"/>
                  <a:pt x="11780" y="66674"/>
                  <a:pt x="11689" y="67243"/>
                </a:cubicBezTo>
                <a:cubicBezTo>
                  <a:pt x="11712" y="67356"/>
                  <a:pt x="11871" y="67311"/>
                  <a:pt x="11871" y="67447"/>
                </a:cubicBezTo>
                <a:cubicBezTo>
                  <a:pt x="11803" y="67766"/>
                  <a:pt x="11757" y="68061"/>
                  <a:pt x="11393" y="67993"/>
                </a:cubicBezTo>
                <a:cubicBezTo>
                  <a:pt x="11507" y="68289"/>
                  <a:pt x="11484" y="68334"/>
                  <a:pt x="11757" y="68220"/>
                </a:cubicBezTo>
                <a:cubicBezTo>
                  <a:pt x="11712" y="68334"/>
                  <a:pt x="11552" y="68334"/>
                  <a:pt x="11575" y="68539"/>
                </a:cubicBezTo>
                <a:cubicBezTo>
                  <a:pt x="11257" y="68493"/>
                  <a:pt x="11234" y="68084"/>
                  <a:pt x="11029" y="67879"/>
                </a:cubicBezTo>
                <a:cubicBezTo>
                  <a:pt x="11211" y="67470"/>
                  <a:pt x="11166" y="67493"/>
                  <a:pt x="11143" y="66901"/>
                </a:cubicBezTo>
                <a:cubicBezTo>
                  <a:pt x="11484" y="66742"/>
                  <a:pt x="11189" y="67265"/>
                  <a:pt x="11416" y="67220"/>
                </a:cubicBezTo>
                <a:cubicBezTo>
                  <a:pt x="11643" y="67015"/>
                  <a:pt x="11439" y="66378"/>
                  <a:pt x="11143" y="66674"/>
                </a:cubicBezTo>
                <a:cubicBezTo>
                  <a:pt x="11257" y="66242"/>
                  <a:pt x="10961" y="66037"/>
                  <a:pt x="11166" y="65810"/>
                </a:cubicBezTo>
                <a:cubicBezTo>
                  <a:pt x="11348" y="65764"/>
                  <a:pt x="11325" y="65969"/>
                  <a:pt x="11348" y="66128"/>
                </a:cubicBezTo>
                <a:cubicBezTo>
                  <a:pt x="11575" y="65992"/>
                  <a:pt x="11393" y="65423"/>
                  <a:pt x="11166" y="65469"/>
                </a:cubicBezTo>
                <a:cubicBezTo>
                  <a:pt x="11257" y="64923"/>
                  <a:pt x="11280" y="64286"/>
                  <a:pt x="11189" y="63627"/>
                </a:cubicBezTo>
                <a:cubicBezTo>
                  <a:pt x="11257" y="63309"/>
                  <a:pt x="11416" y="63149"/>
                  <a:pt x="11484" y="62854"/>
                </a:cubicBezTo>
                <a:cubicBezTo>
                  <a:pt x="11461" y="62740"/>
                  <a:pt x="11302" y="62786"/>
                  <a:pt x="11302" y="62626"/>
                </a:cubicBezTo>
                <a:cubicBezTo>
                  <a:pt x="11371" y="61626"/>
                  <a:pt x="11211" y="60307"/>
                  <a:pt x="11439" y="59465"/>
                </a:cubicBezTo>
                <a:cubicBezTo>
                  <a:pt x="11757" y="59375"/>
                  <a:pt x="11575" y="59807"/>
                  <a:pt x="11621" y="60011"/>
                </a:cubicBezTo>
                <a:cubicBezTo>
                  <a:pt x="11939" y="59647"/>
                  <a:pt x="11507" y="59215"/>
                  <a:pt x="11348" y="59033"/>
                </a:cubicBezTo>
                <a:cubicBezTo>
                  <a:pt x="11598" y="57669"/>
                  <a:pt x="11552" y="56646"/>
                  <a:pt x="11507" y="55327"/>
                </a:cubicBezTo>
                <a:cubicBezTo>
                  <a:pt x="11689" y="55236"/>
                  <a:pt x="11575" y="54986"/>
                  <a:pt x="11780" y="55213"/>
                </a:cubicBezTo>
                <a:cubicBezTo>
                  <a:pt x="11894" y="54872"/>
                  <a:pt x="11643" y="54940"/>
                  <a:pt x="11598" y="54781"/>
                </a:cubicBezTo>
                <a:cubicBezTo>
                  <a:pt x="11757" y="53917"/>
                  <a:pt x="11803" y="52939"/>
                  <a:pt x="11734" y="52143"/>
                </a:cubicBezTo>
                <a:cubicBezTo>
                  <a:pt x="11712" y="51734"/>
                  <a:pt x="11666" y="51234"/>
                  <a:pt x="11666" y="50847"/>
                </a:cubicBezTo>
                <a:cubicBezTo>
                  <a:pt x="11666" y="50506"/>
                  <a:pt x="11780" y="50279"/>
                  <a:pt x="11757" y="49960"/>
                </a:cubicBezTo>
                <a:cubicBezTo>
                  <a:pt x="11757" y="49801"/>
                  <a:pt x="11689" y="49596"/>
                  <a:pt x="11689" y="49414"/>
                </a:cubicBezTo>
                <a:cubicBezTo>
                  <a:pt x="11689" y="49255"/>
                  <a:pt x="11871" y="49164"/>
                  <a:pt x="11871" y="48982"/>
                </a:cubicBezTo>
                <a:cubicBezTo>
                  <a:pt x="11894" y="48846"/>
                  <a:pt x="11780" y="47936"/>
                  <a:pt x="11712" y="47663"/>
                </a:cubicBezTo>
                <a:cubicBezTo>
                  <a:pt x="11689" y="47550"/>
                  <a:pt x="11530" y="47595"/>
                  <a:pt x="11530" y="47436"/>
                </a:cubicBezTo>
                <a:cubicBezTo>
                  <a:pt x="11666" y="47186"/>
                  <a:pt x="11643" y="47072"/>
                  <a:pt x="11643" y="46686"/>
                </a:cubicBezTo>
                <a:cubicBezTo>
                  <a:pt x="11621" y="46322"/>
                  <a:pt x="11848" y="46231"/>
                  <a:pt x="11552" y="46026"/>
                </a:cubicBezTo>
                <a:cubicBezTo>
                  <a:pt x="11552" y="45685"/>
                  <a:pt x="11803" y="45662"/>
                  <a:pt x="11757" y="45276"/>
                </a:cubicBezTo>
                <a:cubicBezTo>
                  <a:pt x="11643" y="45276"/>
                  <a:pt x="11666" y="45458"/>
                  <a:pt x="11643" y="45594"/>
                </a:cubicBezTo>
                <a:cubicBezTo>
                  <a:pt x="11302" y="45458"/>
                  <a:pt x="11575" y="45185"/>
                  <a:pt x="11575" y="44935"/>
                </a:cubicBezTo>
                <a:cubicBezTo>
                  <a:pt x="11598" y="43570"/>
                  <a:pt x="11484" y="42342"/>
                  <a:pt x="11643" y="40682"/>
                </a:cubicBezTo>
                <a:cubicBezTo>
                  <a:pt x="11689" y="40159"/>
                  <a:pt x="11666" y="39227"/>
                  <a:pt x="11666" y="38477"/>
                </a:cubicBezTo>
                <a:cubicBezTo>
                  <a:pt x="11666" y="38295"/>
                  <a:pt x="11780" y="38249"/>
                  <a:pt x="11757" y="38044"/>
                </a:cubicBezTo>
                <a:cubicBezTo>
                  <a:pt x="11757" y="37612"/>
                  <a:pt x="11507" y="37067"/>
                  <a:pt x="11871" y="36862"/>
                </a:cubicBezTo>
                <a:cubicBezTo>
                  <a:pt x="11666" y="36748"/>
                  <a:pt x="11575" y="35748"/>
                  <a:pt x="11712" y="35543"/>
                </a:cubicBezTo>
                <a:cubicBezTo>
                  <a:pt x="11734" y="35498"/>
                  <a:pt x="11848" y="35793"/>
                  <a:pt x="11803" y="35861"/>
                </a:cubicBezTo>
                <a:cubicBezTo>
                  <a:pt x="11962" y="35907"/>
                  <a:pt x="11962" y="35247"/>
                  <a:pt x="11712" y="35429"/>
                </a:cubicBezTo>
                <a:cubicBezTo>
                  <a:pt x="11871" y="35247"/>
                  <a:pt x="11939" y="34975"/>
                  <a:pt x="11916" y="34565"/>
                </a:cubicBezTo>
                <a:cubicBezTo>
                  <a:pt x="11825" y="34565"/>
                  <a:pt x="11825" y="34679"/>
                  <a:pt x="11825" y="34770"/>
                </a:cubicBezTo>
                <a:cubicBezTo>
                  <a:pt x="11598" y="34338"/>
                  <a:pt x="11803" y="33428"/>
                  <a:pt x="11757" y="32814"/>
                </a:cubicBezTo>
                <a:cubicBezTo>
                  <a:pt x="12007" y="32405"/>
                  <a:pt x="12212" y="31950"/>
                  <a:pt x="12144" y="31177"/>
                </a:cubicBezTo>
                <a:cubicBezTo>
                  <a:pt x="11962" y="31245"/>
                  <a:pt x="12121" y="31723"/>
                  <a:pt x="11780" y="31609"/>
                </a:cubicBezTo>
                <a:cubicBezTo>
                  <a:pt x="11871" y="30972"/>
                  <a:pt x="11530" y="30881"/>
                  <a:pt x="11598" y="30176"/>
                </a:cubicBezTo>
                <a:cubicBezTo>
                  <a:pt x="11643" y="29767"/>
                  <a:pt x="11803" y="29335"/>
                  <a:pt x="11803" y="28880"/>
                </a:cubicBezTo>
                <a:cubicBezTo>
                  <a:pt x="11916" y="28880"/>
                  <a:pt x="11894" y="29062"/>
                  <a:pt x="11894" y="29199"/>
                </a:cubicBezTo>
                <a:cubicBezTo>
                  <a:pt x="12144" y="28971"/>
                  <a:pt x="11916" y="28471"/>
                  <a:pt x="11621" y="28767"/>
                </a:cubicBezTo>
                <a:cubicBezTo>
                  <a:pt x="11598" y="28516"/>
                  <a:pt x="11666" y="28357"/>
                  <a:pt x="11825" y="28335"/>
                </a:cubicBezTo>
                <a:cubicBezTo>
                  <a:pt x="11552" y="27675"/>
                  <a:pt x="11803" y="26629"/>
                  <a:pt x="11666" y="25810"/>
                </a:cubicBezTo>
                <a:cubicBezTo>
                  <a:pt x="11939" y="26174"/>
                  <a:pt x="12053" y="25356"/>
                  <a:pt x="11871" y="25151"/>
                </a:cubicBezTo>
                <a:cubicBezTo>
                  <a:pt x="11530" y="25219"/>
                  <a:pt x="12098" y="25719"/>
                  <a:pt x="11689" y="25583"/>
                </a:cubicBezTo>
                <a:cubicBezTo>
                  <a:pt x="11666" y="24537"/>
                  <a:pt x="11757" y="23264"/>
                  <a:pt x="11734" y="22536"/>
                </a:cubicBezTo>
                <a:cubicBezTo>
                  <a:pt x="11871" y="22559"/>
                  <a:pt x="11894" y="22422"/>
                  <a:pt x="12007" y="22422"/>
                </a:cubicBezTo>
                <a:cubicBezTo>
                  <a:pt x="11916" y="22308"/>
                  <a:pt x="11825" y="22195"/>
                  <a:pt x="11734" y="22104"/>
                </a:cubicBezTo>
                <a:cubicBezTo>
                  <a:pt x="11734" y="21626"/>
                  <a:pt x="11780" y="21126"/>
                  <a:pt x="11757" y="20671"/>
                </a:cubicBezTo>
                <a:cubicBezTo>
                  <a:pt x="11689" y="19875"/>
                  <a:pt x="11871" y="19034"/>
                  <a:pt x="11894" y="18170"/>
                </a:cubicBezTo>
                <a:cubicBezTo>
                  <a:pt x="11894" y="17965"/>
                  <a:pt x="11803" y="17715"/>
                  <a:pt x="11803" y="17510"/>
                </a:cubicBezTo>
                <a:cubicBezTo>
                  <a:pt x="11803" y="16578"/>
                  <a:pt x="11916" y="14963"/>
                  <a:pt x="11848" y="13781"/>
                </a:cubicBezTo>
                <a:cubicBezTo>
                  <a:pt x="11848" y="13440"/>
                  <a:pt x="11712" y="13122"/>
                  <a:pt x="11689" y="12803"/>
                </a:cubicBezTo>
                <a:cubicBezTo>
                  <a:pt x="11643" y="12098"/>
                  <a:pt x="11734" y="11416"/>
                  <a:pt x="11712" y="10734"/>
                </a:cubicBezTo>
                <a:cubicBezTo>
                  <a:pt x="11689" y="9847"/>
                  <a:pt x="11575" y="9006"/>
                  <a:pt x="11575" y="8210"/>
                </a:cubicBezTo>
                <a:cubicBezTo>
                  <a:pt x="11575" y="8005"/>
                  <a:pt x="11689" y="7982"/>
                  <a:pt x="11666" y="7778"/>
                </a:cubicBezTo>
                <a:cubicBezTo>
                  <a:pt x="11666" y="7550"/>
                  <a:pt x="11575" y="7459"/>
                  <a:pt x="11598" y="7323"/>
                </a:cubicBezTo>
                <a:cubicBezTo>
                  <a:pt x="11598" y="7050"/>
                  <a:pt x="11825" y="6732"/>
                  <a:pt x="11507" y="6459"/>
                </a:cubicBezTo>
                <a:cubicBezTo>
                  <a:pt x="11575" y="5117"/>
                  <a:pt x="11507" y="4958"/>
                  <a:pt x="11552" y="3616"/>
                </a:cubicBezTo>
                <a:cubicBezTo>
                  <a:pt x="11712" y="3594"/>
                  <a:pt x="11734" y="3753"/>
                  <a:pt x="11916" y="3730"/>
                </a:cubicBezTo>
                <a:lnTo>
                  <a:pt x="11894" y="4617"/>
                </a:lnTo>
                <a:cubicBezTo>
                  <a:pt x="11894" y="4844"/>
                  <a:pt x="12235" y="4662"/>
                  <a:pt x="12371" y="4731"/>
                </a:cubicBezTo>
                <a:cubicBezTo>
                  <a:pt x="12417" y="4480"/>
                  <a:pt x="12189" y="4571"/>
                  <a:pt x="12189" y="4389"/>
                </a:cubicBezTo>
                <a:cubicBezTo>
                  <a:pt x="12166" y="4117"/>
                  <a:pt x="12326" y="4298"/>
                  <a:pt x="12371" y="4185"/>
                </a:cubicBezTo>
                <a:cubicBezTo>
                  <a:pt x="12439" y="4003"/>
                  <a:pt x="12280" y="3889"/>
                  <a:pt x="12280" y="3844"/>
                </a:cubicBezTo>
                <a:cubicBezTo>
                  <a:pt x="12303" y="3571"/>
                  <a:pt x="12644" y="3548"/>
                  <a:pt x="12485" y="3298"/>
                </a:cubicBezTo>
                <a:close/>
                <a:moveTo>
                  <a:pt x="12553" y="70312"/>
                </a:moveTo>
                <a:cubicBezTo>
                  <a:pt x="12689" y="70540"/>
                  <a:pt x="12735" y="70835"/>
                  <a:pt x="13008" y="70881"/>
                </a:cubicBezTo>
                <a:cubicBezTo>
                  <a:pt x="12985" y="71245"/>
                  <a:pt x="13031" y="71722"/>
                  <a:pt x="12712" y="71745"/>
                </a:cubicBezTo>
                <a:cubicBezTo>
                  <a:pt x="12894" y="71518"/>
                  <a:pt x="12803" y="71017"/>
                  <a:pt x="12735" y="70744"/>
                </a:cubicBezTo>
                <a:cubicBezTo>
                  <a:pt x="12644" y="70767"/>
                  <a:pt x="12667" y="70881"/>
                  <a:pt x="12644" y="70972"/>
                </a:cubicBezTo>
                <a:cubicBezTo>
                  <a:pt x="12462" y="70881"/>
                  <a:pt x="12394" y="70494"/>
                  <a:pt x="12553" y="70312"/>
                </a:cubicBezTo>
                <a:close/>
                <a:moveTo>
                  <a:pt x="7869" y="4958"/>
                </a:moveTo>
                <a:cubicBezTo>
                  <a:pt x="7664" y="4685"/>
                  <a:pt x="7846" y="3980"/>
                  <a:pt x="7800" y="3525"/>
                </a:cubicBezTo>
                <a:cubicBezTo>
                  <a:pt x="8005" y="3798"/>
                  <a:pt x="7823" y="4526"/>
                  <a:pt x="7869" y="4958"/>
                </a:cubicBezTo>
                <a:close/>
                <a:moveTo>
                  <a:pt x="12735" y="70426"/>
                </a:moveTo>
                <a:cubicBezTo>
                  <a:pt x="12780" y="70040"/>
                  <a:pt x="13008" y="70176"/>
                  <a:pt x="12849" y="69767"/>
                </a:cubicBezTo>
                <a:cubicBezTo>
                  <a:pt x="13190" y="69721"/>
                  <a:pt x="12962" y="70494"/>
                  <a:pt x="12735" y="70426"/>
                </a:cubicBezTo>
                <a:close/>
                <a:moveTo>
                  <a:pt x="12985" y="85298"/>
                </a:moveTo>
                <a:cubicBezTo>
                  <a:pt x="13372" y="85730"/>
                  <a:pt x="12780" y="85844"/>
                  <a:pt x="12871" y="86503"/>
                </a:cubicBezTo>
                <a:cubicBezTo>
                  <a:pt x="12985" y="86026"/>
                  <a:pt x="13190" y="86276"/>
                  <a:pt x="13235" y="86731"/>
                </a:cubicBezTo>
                <a:cubicBezTo>
                  <a:pt x="12803" y="86662"/>
                  <a:pt x="13099" y="87140"/>
                  <a:pt x="12758" y="87367"/>
                </a:cubicBezTo>
                <a:cubicBezTo>
                  <a:pt x="12689" y="87299"/>
                  <a:pt x="12485" y="86913"/>
                  <a:pt x="12485" y="87367"/>
                </a:cubicBezTo>
                <a:cubicBezTo>
                  <a:pt x="12121" y="87254"/>
                  <a:pt x="12417" y="86822"/>
                  <a:pt x="12417" y="86480"/>
                </a:cubicBezTo>
                <a:cubicBezTo>
                  <a:pt x="12621" y="86571"/>
                  <a:pt x="12462" y="87072"/>
                  <a:pt x="12849" y="86935"/>
                </a:cubicBezTo>
                <a:cubicBezTo>
                  <a:pt x="12849" y="86822"/>
                  <a:pt x="12758" y="86844"/>
                  <a:pt x="12667" y="86822"/>
                </a:cubicBezTo>
                <a:lnTo>
                  <a:pt x="12689" y="86048"/>
                </a:lnTo>
                <a:cubicBezTo>
                  <a:pt x="12667" y="85889"/>
                  <a:pt x="12257" y="86230"/>
                  <a:pt x="12326" y="85730"/>
                </a:cubicBezTo>
                <a:cubicBezTo>
                  <a:pt x="12598" y="85503"/>
                  <a:pt x="12985" y="86162"/>
                  <a:pt x="12985" y="85298"/>
                </a:cubicBezTo>
                <a:close/>
                <a:moveTo>
                  <a:pt x="11871" y="73678"/>
                </a:moveTo>
                <a:cubicBezTo>
                  <a:pt x="12007" y="73723"/>
                  <a:pt x="11894" y="74019"/>
                  <a:pt x="12053" y="74019"/>
                </a:cubicBezTo>
                <a:cubicBezTo>
                  <a:pt x="12030" y="74315"/>
                  <a:pt x="12053" y="74656"/>
                  <a:pt x="12030" y="74883"/>
                </a:cubicBezTo>
                <a:cubicBezTo>
                  <a:pt x="12007" y="75270"/>
                  <a:pt x="12030" y="75747"/>
                  <a:pt x="11734" y="75770"/>
                </a:cubicBezTo>
                <a:cubicBezTo>
                  <a:pt x="11712" y="75497"/>
                  <a:pt x="11916" y="75520"/>
                  <a:pt x="11848" y="75224"/>
                </a:cubicBezTo>
                <a:lnTo>
                  <a:pt x="11575" y="75201"/>
                </a:lnTo>
                <a:cubicBezTo>
                  <a:pt x="11257" y="75520"/>
                  <a:pt x="11530" y="75838"/>
                  <a:pt x="11461" y="76407"/>
                </a:cubicBezTo>
                <a:cubicBezTo>
                  <a:pt x="11120" y="76520"/>
                  <a:pt x="11325" y="76066"/>
                  <a:pt x="11280" y="75861"/>
                </a:cubicBezTo>
                <a:cubicBezTo>
                  <a:pt x="11257" y="75702"/>
                  <a:pt x="11120" y="75474"/>
                  <a:pt x="11120" y="75315"/>
                </a:cubicBezTo>
                <a:cubicBezTo>
                  <a:pt x="11052" y="74769"/>
                  <a:pt x="11143" y="74178"/>
                  <a:pt x="11052" y="73769"/>
                </a:cubicBezTo>
                <a:cubicBezTo>
                  <a:pt x="11257" y="73519"/>
                  <a:pt x="11211" y="73951"/>
                  <a:pt x="11507" y="73905"/>
                </a:cubicBezTo>
                <a:cubicBezTo>
                  <a:pt x="11120" y="73996"/>
                  <a:pt x="11166" y="74815"/>
                  <a:pt x="11302" y="75201"/>
                </a:cubicBezTo>
                <a:cubicBezTo>
                  <a:pt x="11552" y="75111"/>
                  <a:pt x="11712" y="74906"/>
                  <a:pt x="11757" y="74565"/>
                </a:cubicBezTo>
                <a:cubicBezTo>
                  <a:pt x="11530" y="74497"/>
                  <a:pt x="11439" y="74588"/>
                  <a:pt x="11484" y="74883"/>
                </a:cubicBezTo>
                <a:cubicBezTo>
                  <a:pt x="11234" y="74474"/>
                  <a:pt x="11825" y="74110"/>
                  <a:pt x="11871" y="73678"/>
                </a:cubicBezTo>
                <a:close/>
                <a:moveTo>
                  <a:pt x="13008" y="82683"/>
                </a:moveTo>
                <a:cubicBezTo>
                  <a:pt x="12917" y="82637"/>
                  <a:pt x="12962" y="82456"/>
                  <a:pt x="12826" y="82456"/>
                </a:cubicBezTo>
                <a:cubicBezTo>
                  <a:pt x="12621" y="82456"/>
                  <a:pt x="12780" y="82910"/>
                  <a:pt x="12735" y="83115"/>
                </a:cubicBezTo>
                <a:cubicBezTo>
                  <a:pt x="12826" y="83115"/>
                  <a:pt x="12803" y="82979"/>
                  <a:pt x="12826" y="82888"/>
                </a:cubicBezTo>
                <a:cubicBezTo>
                  <a:pt x="13121" y="82842"/>
                  <a:pt x="13235" y="83206"/>
                  <a:pt x="13190" y="82683"/>
                </a:cubicBezTo>
                <a:cubicBezTo>
                  <a:pt x="13440" y="82933"/>
                  <a:pt x="13349" y="83001"/>
                  <a:pt x="13281" y="83342"/>
                </a:cubicBezTo>
                <a:cubicBezTo>
                  <a:pt x="13258" y="83411"/>
                  <a:pt x="13167" y="83092"/>
                  <a:pt x="13190" y="83115"/>
                </a:cubicBezTo>
                <a:cubicBezTo>
                  <a:pt x="13099" y="83070"/>
                  <a:pt x="13212" y="83752"/>
                  <a:pt x="13190" y="83888"/>
                </a:cubicBezTo>
                <a:cubicBezTo>
                  <a:pt x="12985" y="83934"/>
                  <a:pt x="13008" y="83729"/>
                  <a:pt x="13008" y="83547"/>
                </a:cubicBezTo>
                <a:cubicBezTo>
                  <a:pt x="12644" y="83229"/>
                  <a:pt x="12439" y="82751"/>
                  <a:pt x="12485" y="82001"/>
                </a:cubicBezTo>
                <a:cubicBezTo>
                  <a:pt x="12553" y="82069"/>
                  <a:pt x="12621" y="82137"/>
                  <a:pt x="12758" y="82114"/>
                </a:cubicBezTo>
                <a:cubicBezTo>
                  <a:pt x="12621" y="81910"/>
                  <a:pt x="12303" y="81910"/>
                  <a:pt x="12394" y="81455"/>
                </a:cubicBezTo>
                <a:cubicBezTo>
                  <a:pt x="12621" y="81500"/>
                  <a:pt x="12780" y="81432"/>
                  <a:pt x="12758" y="81137"/>
                </a:cubicBezTo>
                <a:cubicBezTo>
                  <a:pt x="13303" y="81250"/>
                  <a:pt x="13076" y="81819"/>
                  <a:pt x="13212" y="82251"/>
                </a:cubicBezTo>
                <a:cubicBezTo>
                  <a:pt x="12962" y="82251"/>
                  <a:pt x="13031" y="82046"/>
                  <a:pt x="12826" y="82228"/>
                </a:cubicBezTo>
                <a:cubicBezTo>
                  <a:pt x="12871" y="82410"/>
                  <a:pt x="13121" y="82342"/>
                  <a:pt x="13008" y="82683"/>
                </a:cubicBezTo>
                <a:close/>
                <a:moveTo>
                  <a:pt x="14349" y="79636"/>
                </a:moveTo>
                <a:cubicBezTo>
                  <a:pt x="14213" y="79681"/>
                  <a:pt x="14236" y="79886"/>
                  <a:pt x="14145" y="79977"/>
                </a:cubicBezTo>
                <a:cubicBezTo>
                  <a:pt x="14509" y="80045"/>
                  <a:pt x="14418" y="79568"/>
                  <a:pt x="14440" y="79204"/>
                </a:cubicBezTo>
                <a:cubicBezTo>
                  <a:pt x="14418" y="78476"/>
                  <a:pt x="14281" y="79340"/>
                  <a:pt x="14349" y="79636"/>
                </a:cubicBezTo>
                <a:close/>
                <a:moveTo>
                  <a:pt x="14190" y="77566"/>
                </a:moveTo>
                <a:cubicBezTo>
                  <a:pt x="14236" y="77999"/>
                  <a:pt x="14531" y="78385"/>
                  <a:pt x="14622" y="78772"/>
                </a:cubicBezTo>
                <a:cubicBezTo>
                  <a:pt x="14713" y="79067"/>
                  <a:pt x="14463" y="78931"/>
                  <a:pt x="14622" y="79204"/>
                </a:cubicBezTo>
                <a:cubicBezTo>
                  <a:pt x="14918" y="79772"/>
                  <a:pt x="14963" y="80750"/>
                  <a:pt x="15032" y="81955"/>
                </a:cubicBezTo>
                <a:cubicBezTo>
                  <a:pt x="14918" y="82069"/>
                  <a:pt x="14918" y="82319"/>
                  <a:pt x="14759" y="82387"/>
                </a:cubicBezTo>
                <a:cubicBezTo>
                  <a:pt x="14349" y="82410"/>
                  <a:pt x="14531" y="81751"/>
                  <a:pt x="14122" y="82046"/>
                </a:cubicBezTo>
                <a:cubicBezTo>
                  <a:pt x="13986" y="81660"/>
                  <a:pt x="14190" y="81546"/>
                  <a:pt x="14054" y="81159"/>
                </a:cubicBezTo>
                <a:cubicBezTo>
                  <a:pt x="13645" y="81159"/>
                  <a:pt x="13781" y="81819"/>
                  <a:pt x="13758" y="82251"/>
                </a:cubicBezTo>
                <a:cubicBezTo>
                  <a:pt x="13599" y="82274"/>
                  <a:pt x="13554" y="82114"/>
                  <a:pt x="13394" y="82137"/>
                </a:cubicBezTo>
                <a:cubicBezTo>
                  <a:pt x="13735" y="81591"/>
                  <a:pt x="13463" y="80864"/>
                  <a:pt x="13508" y="80068"/>
                </a:cubicBezTo>
                <a:cubicBezTo>
                  <a:pt x="13713" y="80022"/>
                  <a:pt x="13690" y="80227"/>
                  <a:pt x="13690" y="80386"/>
                </a:cubicBezTo>
                <a:cubicBezTo>
                  <a:pt x="13758" y="80636"/>
                  <a:pt x="13963" y="80727"/>
                  <a:pt x="14145" y="80841"/>
                </a:cubicBezTo>
                <a:cubicBezTo>
                  <a:pt x="14418" y="80454"/>
                  <a:pt x="14077" y="80500"/>
                  <a:pt x="13963" y="80295"/>
                </a:cubicBezTo>
                <a:cubicBezTo>
                  <a:pt x="14008" y="79431"/>
                  <a:pt x="14281" y="78681"/>
                  <a:pt x="14008" y="77999"/>
                </a:cubicBezTo>
                <a:cubicBezTo>
                  <a:pt x="14122" y="77930"/>
                  <a:pt x="14168" y="77771"/>
                  <a:pt x="14190" y="77566"/>
                </a:cubicBezTo>
                <a:close/>
                <a:moveTo>
                  <a:pt x="12826" y="83661"/>
                </a:moveTo>
                <a:cubicBezTo>
                  <a:pt x="12780" y="84207"/>
                  <a:pt x="13121" y="84320"/>
                  <a:pt x="12985" y="84980"/>
                </a:cubicBezTo>
                <a:cubicBezTo>
                  <a:pt x="12780" y="84911"/>
                  <a:pt x="12803" y="85116"/>
                  <a:pt x="12780" y="85298"/>
                </a:cubicBezTo>
                <a:cubicBezTo>
                  <a:pt x="12394" y="85025"/>
                  <a:pt x="12417" y="84366"/>
                  <a:pt x="12712" y="83979"/>
                </a:cubicBezTo>
                <a:cubicBezTo>
                  <a:pt x="12485" y="83979"/>
                  <a:pt x="12439" y="84184"/>
                  <a:pt x="12257" y="83979"/>
                </a:cubicBezTo>
                <a:cubicBezTo>
                  <a:pt x="12326" y="84457"/>
                  <a:pt x="12303" y="85707"/>
                  <a:pt x="11780" y="85821"/>
                </a:cubicBezTo>
                <a:cubicBezTo>
                  <a:pt x="11803" y="85366"/>
                  <a:pt x="12030" y="85184"/>
                  <a:pt x="12075" y="84730"/>
                </a:cubicBezTo>
                <a:cubicBezTo>
                  <a:pt x="12098" y="84593"/>
                  <a:pt x="11803" y="84343"/>
                  <a:pt x="11803" y="84616"/>
                </a:cubicBezTo>
                <a:cubicBezTo>
                  <a:pt x="11507" y="83911"/>
                  <a:pt x="11939" y="82706"/>
                  <a:pt x="11734" y="82092"/>
                </a:cubicBezTo>
                <a:cubicBezTo>
                  <a:pt x="12075" y="82296"/>
                  <a:pt x="12007" y="82865"/>
                  <a:pt x="12098" y="83092"/>
                </a:cubicBezTo>
                <a:cubicBezTo>
                  <a:pt x="12303" y="83183"/>
                  <a:pt x="12485" y="82706"/>
                  <a:pt x="12280" y="82660"/>
                </a:cubicBezTo>
                <a:cubicBezTo>
                  <a:pt x="12508" y="82251"/>
                  <a:pt x="12462" y="83070"/>
                  <a:pt x="12462" y="83320"/>
                </a:cubicBezTo>
                <a:cubicBezTo>
                  <a:pt x="12280" y="83524"/>
                  <a:pt x="12189" y="83274"/>
                  <a:pt x="12007" y="83206"/>
                </a:cubicBezTo>
                <a:cubicBezTo>
                  <a:pt x="12053" y="83638"/>
                  <a:pt x="11894" y="83820"/>
                  <a:pt x="11894" y="84184"/>
                </a:cubicBezTo>
                <a:cubicBezTo>
                  <a:pt x="12235" y="84275"/>
                  <a:pt x="12098" y="83843"/>
                  <a:pt x="12166" y="83752"/>
                </a:cubicBezTo>
                <a:cubicBezTo>
                  <a:pt x="12189" y="83729"/>
                  <a:pt x="12326" y="83911"/>
                  <a:pt x="12348" y="83865"/>
                </a:cubicBezTo>
                <a:cubicBezTo>
                  <a:pt x="12417" y="83797"/>
                  <a:pt x="12348" y="83456"/>
                  <a:pt x="12644" y="83547"/>
                </a:cubicBezTo>
                <a:cubicBezTo>
                  <a:pt x="12644" y="83638"/>
                  <a:pt x="12735" y="83638"/>
                  <a:pt x="12826" y="83661"/>
                </a:cubicBezTo>
                <a:close/>
                <a:moveTo>
                  <a:pt x="12826" y="77544"/>
                </a:moveTo>
                <a:cubicBezTo>
                  <a:pt x="13031" y="77635"/>
                  <a:pt x="12826" y="77885"/>
                  <a:pt x="12894" y="78089"/>
                </a:cubicBezTo>
                <a:cubicBezTo>
                  <a:pt x="12917" y="78158"/>
                  <a:pt x="13076" y="78180"/>
                  <a:pt x="13076" y="78203"/>
                </a:cubicBezTo>
                <a:cubicBezTo>
                  <a:pt x="13121" y="78362"/>
                  <a:pt x="12962" y="78385"/>
                  <a:pt x="12985" y="78522"/>
                </a:cubicBezTo>
                <a:cubicBezTo>
                  <a:pt x="13008" y="78612"/>
                  <a:pt x="13372" y="78840"/>
                  <a:pt x="13258" y="79181"/>
                </a:cubicBezTo>
                <a:cubicBezTo>
                  <a:pt x="12962" y="79295"/>
                  <a:pt x="13099" y="78931"/>
                  <a:pt x="13076" y="78749"/>
                </a:cubicBezTo>
                <a:cubicBezTo>
                  <a:pt x="12780" y="78794"/>
                  <a:pt x="12712" y="78476"/>
                  <a:pt x="12621" y="78840"/>
                </a:cubicBezTo>
                <a:cubicBezTo>
                  <a:pt x="12303" y="78703"/>
                  <a:pt x="12712" y="78612"/>
                  <a:pt x="12712" y="78522"/>
                </a:cubicBezTo>
                <a:cubicBezTo>
                  <a:pt x="12712" y="78362"/>
                  <a:pt x="12553" y="78476"/>
                  <a:pt x="12530" y="78408"/>
                </a:cubicBezTo>
                <a:cubicBezTo>
                  <a:pt x="12462" y="78226"/>
                  <a:pt x="12758" y="77953"/>
                  <a:pt x="12621" y="77635"/>
                </a:cubicBezTo>
                <a:cubicBezTo>
                  <a:pt x="12735" y="77657"/>
                  <a:pt x="12803" y="77612"/>
                  <a:pt x="12826" y="77544"/>
                </a:cubicBezTo>
                <a:close/>
                <a:moveTo>
                  <a:pt x="13303" y="75133"/>
                </a:moveTo>
                <a:cubicBezTo>
                  <a:pt x="13554" y="75315"/>
                  <a:pt x="13303" y="75793"/>
                  <a:pt x="13212" y="75906"/>
                </a:cubicBezTo>
                <a:cubicBezTo>
                  <a:pt x="13212" y="76179"/>
                  <a:pt x="13372" y="76248"/>
                  <a:pt x="13190" y="76452"/>
                </a:cubicBezTo>
                <a:cubicBezTo>
                  <a:pt x="12940" y="76088"/>
                  <a:pt x="13235" y="75452"/>
                  <a:pt x="13303" y="75133"/>
                </a:cubicBezTo>
                <a:close/>
                <a:moveTo>
                  <a:pt x="13554" y="77657"/>
                </a:moveTo>
                <a:cubicBezTo>
                  <a:pt x="13531" y="77976"/>
                  <a:pt x="13554" y="78317"/>
                  <a:pt x="13258" y="78317"/>
                </a:cubicBezTo>
                <a:cubicBezTo>
                  <a:pt x="13463" y="78226"/>
                  <a:pt x="13190" y="77544"/>
                  <a:pt x="13554" y="77657"/>
                </a:cubicBezTo>
                <a:close/>
                <a:moveTo>
                  <a:pt x="12508" y="74019"/>
                </a:moveTo>
                <a:cubicBezTo>
                  <a:pt x="12962" y="74133"/>
                  <a:pt x="12644" y="74565"/>
                  <a:pt x="12576" y="74906"/>
                </a:cubicBezTo>
                <a:cubicBezTo>
                  <a:pt x="12371" y="74815"/>
                  <a:pt x="12553" y="74292"/>
                  <a:pt x="12508" y="74019"/>
                </a:cubicBezTo>
                <a:close/>
                <a:moveTo>
                  <a:pt x="12280" y="76657"/>
                </a:moveTo>
                <a:cubicBezTo>
                  <a:pt x="12439" y="76793"/>
                  <a:pt x="12417" y="77134"/>
                  <a:pt x="12553" y="77316"/>
                </a:cubicBezTo>
                <a:cubicBezTo>
                  <a:pt x="12621" y="77271"/>
                  <a:pt x="12712" y="77225"/>
                  <a:pt x="12735" y="77089"/>
                </a:cubicBezTo>
                <a:cubicBezTo>
                  <a:pt x="13053" y="77271"/>
                  <a:pt x="12508" y="77248"/>
                  <a:pt x="12644" y="77521"/>
                </a:cubicBezTo>
                <a:cubicBezTo>
                  <a:pt x="12439" y="77316"/>
                  <a:pt x="12144" y="76884"/>
                  <a:pt x="12280" y="76657"/>
                </a:cubicBezTo>
                <a:close/>
                <a:moveTo>
                  <a:pt x="33337" y="82774"/>
                </a:moveTo>
                <a:cubicBezTo>
                  <a:pt x="33315" y="82501"/>
                  <a:pt x="33838" y="82137"/>
                  <a:pt x="34042" y="81842"/>
                </a:cubicBezTo>
                <a:cubicBezTo>
                  <a:pt x="34065" y="82114"/>
                  <a:pt x="33542" y="82478"/>
                  <a:pt x="33337" y="82774"/>
                </a:cubicBezTo>
                <a:close/>
                <a:moveTo>
                  <a:pt x="44207" y="21694"/>
                </a:moveTo>
                <a:cubicBezTo>
                  <a:pt x="44412" y="21581"/>
                  <a:pt x="44685" y="22058"/>
                  <a:pt x="44639" y="22240"/>
                </a:cubicBezTo>
                <a:cubicBezTo>
                  <a:pt x="44457" y="22331"/>
                  <a:pt x="44343" y="21854"/>
                  <a:pt x="44207" y="21694"/>
                </a:cubicBezTo>
                <a:close/>
                <a:moveTo>
                  <a:pt x="47254" y="26629"/>
                </a:moveTo>
                <a:cubicBezTo>
                  <a:pt x="47595" y="26629"/>
                  <a:pt x="48096" y="27789"/>
                  <a:pt x="47823" y="27766"/>
                </a:cubicBezTo>
                <a:cubicBezTo>
                  <a:pt x="47777" y="27425"/>
                  <a:pt x="47459" y="27175"/>
                  <a:pt x="47254" y="26629"/>
                </a:cubicBezTo>
                <a:close/>
                <a:moveTo>
                  <a:pt x="37430" y="13622"/>
                </a:moveTo>
                <a:cubicBezTo>
                  <a:pt x="37726" y="13508"/>
                  <a:pt x="37749" y="13872"/>
                  <a:pt x="37954" y="14077"/>
                </a:cubicBezTo>
                <a:cubicBezTo>
                  <a:pt x="38317" y="14395"/>
                  <a:pt x="38727" y="14827"/>
                  <a:pt x="39136" y="15259"/>
                </a:cubicBezTo>
                <a:cubicBezTo>
                  <a:pt x="39545" y="15691"/>
                  <a:pt x="39955" y="16100"/>
                  <a:pt x="40250" y="16487"/>
                </a:cubicBezTo>
                <a:cubicBezTo>
                  <a:pt x="39750" y="16669"/>
                  <a:pt x="39659" y="16010"/>
                  <a:pt x="39454" y="15805"/>
                </a:cubicBezTo>
                <a:cubicBezTo>
                  <a:pt x="38886" y="15191"/>
                  <a:pt x="38317" y="14577"/>
                  <a:pt x="37430" y="13622"/>
                </a:cubicBezTo>
                <a:close/>
                <a:moveTo>
                  <a:pt x="43457" y="20535"/>
                </a:moveTo>
                <a:cubicBezTo>
                  <a:pt x="43866" y="20694"/>
                  <a:pt x="43889" y="21012"/>
                  <a:pt x="44162" y="21467"/>
                </a:cubicBezTo>
                <a:cubicBezTo>
                  <a:pt x="43889" y="21444"/>
                  <a:pt x="43707" y="20785"/>
                  <a:pt x="43457" y="20535"/>
                </a:cubicBezTo>
                <a:close/>
                <a:moveTo>
                  <a:pt x="51711" y="38772"/>
                </a:moveTo>
                <a:cubicBezTo>
                  <a:pt x="52052" y="38658"/>
                  <a:pt x="52143" y="39955"/>
                  <a:pt x="52098" y="40205"/>
                </a:cubicBezTo>
                <a:cubicBezTo>
                  <a:pt x="51848" y="39977"/>
                  <a:pt x="51848" y="39204"/>
                  <a:pt x="51711" y="38772"/>
                </a:cubicBezTo>
                <a:close/>
                <a:moveTo>
                  <a:pt x="52621" y="43980"/>
                </a:moveTo>
                <a:cubicBezTo>
                  <a:pt x="52780" y="44139"/>
                  <a:pt x="52825" y="44480"/>
                  <a:pt x="52894" y="44775"/>
                </a:cubicBezTo>
                <a:cubicBezTo>
                  <a:pt x="52553" y="44889"/>
                  <a:pt x="52712" y="44252"/>
                  <a:pt x="52621" y="43980"/>
                </a:cubicBezTo>
                <a:close/>
                <a:moveTo>
                  <a:pt x="51484" y="37385"/>
                </a:moveTo>
                <a:cubicBezTo>
                  <a:pt x="51552" y="37590"/>
                  <a:pt x="51802" y="38204"/>
                  <a:pt x="51734" y="38522"/>
                </a:cubicBezTo>
                <a:cubicBezTo>
                  <a:pt x="51575" y="38408"/>
                  <a:pt x="51507" y="38226"/>
                  <a:pt x="51484" y="38022"/>
                </a:cubicBezTo>
                <a:cubicBezTo>
                  <a:pt x="51461" y="37817"/>
                  <a:pt x="51461" y="37590"/>
                  <a:pt x="51484" y="37385"/>
                </a:cubicBezTo>
                <a:close/>
                <a:moveTo>
                  <a:pt x="47914" y="27971"/>
                </a:moveTo>
                <a:cubicBezTo>
                  <a:pt x="48277" y="28039"/>
                  <a:pt x="48414" y="28721"/>
                  <a:pt x="48573" y="29085"/>
                </a:cubicBezTo>
                <a:cubicBezTo>
                  <a:pt x="49051" y="30063"/>
                  <a:pt x="49323" y="30881"/>
                  <a:pt x="49642" y="31768"/>
                </a:cubicBezTo>
                <a:cubicBezTo>
                  <a:pt x="49801" y="32223"/>
                  <a:pt x="50370" y="32701"/>
                  <a:pt x="50006" y="32996"/>
                </a:cubicBezTo>
                <a:cubicBezTo>
                  <a:pt x="49892" y="32064"/>
                  <a:pt x="49255" y="31245"/>
                  <a:pt x="48914" y="30313"/>
                </a:cubicBezTo>
                <a:cubicBezTo>
                  <a:pt x="48619" y="29631"/>
                  <a:pt x="48346" y="28812"/>
                  <a:pt x="47914" y="27971"/>
                </a:cubicBezTo>
                <a:close/>
                <a:moveTo>
                  <a:pt x="42274" y="71040"/>
                </a:moveTo>
                <a:cubicBezTo>
                  <a:pt x="42024" y="70835"/>
                  <a:pt x="42001" y="71358"/>
                  <a:pt x="41728" y="71131"/>
                </a:cubicBezTo>
                <a:cubicBezTo>
                  <a:pt x="41865" y="70813"/>
                  <a:pt x="42138" y="70926"/>
                  <a:pt x="42274" y="70585"/>
                </a:cubicBezTo>
                <a:cubicBezTo>
                  <a:pt x="42411" y="70676"/>
                  <a:pt x="42388" y="70835"/>
                  <a:pt x="42274" y="71040"/>
                </a:cubicBezTo>
                <a:close/>
                <a:moveTo>
                  <a:pt x="41478" y="72109"/>
                </a:moveTo>
                <a:cubicBezTo>
                  <a:pt x="41615" y="71813"/>
                  <a:pt x="41751" y="71449"/>
                  <a:pt x="42024" y="71586"/>
                </a:cubicBezTo>
                <a:cubicBezTo>
                  <a:pt x="41819" y="71677"/>
                  <a:pt x="41751" y="72268"/>
                  <a:pt x="41478" y="72109"/>
                </a:cubicBezTo>
                <a:close/>
                <a:moveTo>
                  <a:pt x="39523" y="75020"/>
                </a:moveTo>
                <a:cubicBezTo>
                  <a:pt x="39704" y="74610"/>
                  <a:pt x="40000" y="74656"/>
                  <a:pt x="40205" y="74383"/>
                </a:cubicBezTo>
                <a:cubicBezTo>
                  <a:pt x="40205" y="74406"/>
                  <a:pt x="39818" y="75338"/>
                  <a:pt x="39523" y="75020"/>
                </a:cubicBezTo>
                <a:close/>
                <a:moveTo>
                  <a:pt x="41023" y="72223"/>
                </a:moveTo>
                <a:cubicBezTo>
                  <a:pt x="40773" y="72132"/>
                  <a:pt x="41319" y="71768"/>
                  <a:pt x="41069" y="71677"/>
                </a:cubicBezTo>
                <a:cubicBezTo>
                  <a:pt x="41296" y="71700"/>
                  <a:pt x="41296" y="70949"/>
                  <a:pt x="41615" y="71177"/>
                </a:cubicBezTo>
                <a:cubicBezTo>
                  <a:pt x="41433" y="71563"/>
                  <a:pt x="41183" y="71745"/>
                  <a:pt x="41023" y="72223"/>
                </a:cubicBezTo>
                <a:close/>
                <a:moveTo>
                  <a:pt x="43661" y="65878"/>
                </a:moveTo>
                <a:cubicBezTo>
                  <a:pt x="43752" y="65628"/>
                  <a:pt x="43820" y="65378"/>
                  <a:pt x="44071" y="65469"/>
                </a:cubicBezTo>
                <a:cubicBezTo>
                  <a:pt x="44002" y="65764"/>
                  <a:pt x="43911" y="65992"/>
                  <a:pt x="43661" y="65878"/>
                </a:cubicBezTo>
                <a:close/>
                <a:moveTo>
                  <a:pt x="44957" y="47322"/>
                </a:moveTo>
                <a:cubicBezTo>
                  <a:pt x="44821" y="47504"/>
                  <a:pt x="44775" y="47322"/>
                  <a:pt x="44753" y="47072"/>
                </a:cubicBezTo>
                <a:cubicBezTo>
                  <a:pt x="44730" y="46845"/>
                  <a:pt x="44707" y="46526"/>
                  <a:pt x="44616" y="46458"/>
                </a:cubicBezTo>
                <a:cubicBezTo>
                  <a:pt x="44707" y="46436"/>
                  <a:pt x="44662" y="46276"/>
                  <a:pt x="44662" y="46163"/>
                </a:cubicBezTo>
                <a:cubicBezTo>
                  <a:pt x="45071" y="46254"/>
                  <a:pt x="44821" y="47209"/>
                  <a:pt x="44957" y="47322"/>
                </a:cubicBezTo>
                <a:close/>
                <a:moveTo>
                  <a:pt x="40569" y="71245"/>
                </a:moveTo>
                <a:cubicBezTo>
                  <a:pt x="40819" y="71108"/>
                  <a:pt x="40932" y="70654"/>
                  <a:pt x="41092" y="70290"/>
                </a:cubicBezTo>
                <a:cubicBezTo>
                  <a:pt x="41274" y="69926"/>
                  <a:pt x="41319" y="69380"/>
                  <a:pt x="41660" y="69471"/>
                </a:cubicBezTo>
                <a:cubicBezTo>
                  <a:pt x="41274" y="69994"/>
                  <a:pt x="41183" y="71336"/>
                  <a:pt x="40569" y="71245"/>
                </a:cubicBezTo>
                <a:close/>
                <a:moveTo>
                  <a:pt x="32951" y="21035"/>
                </a:moveTo>
                <a:cubicBezTo>
                  <a:pt x="32837" y="21103"/>
                  <a:pt x="32473" y="20899"/>
                  <a:pt x="32359" y="20762"/>
                </a:cubicBezTo>
                <a:cubicBezTo>
                  <a:pt x="32269" y="20648"/>
                  <a:pt x="32064" y="20285"/>
                  <a:pt x="32269" y="20194"/>
                </a:cubicBezTo>
                <a:cubicBezTo>
                  <a:pt x="32450" y="20603"/>
                  <a:pt x="32632" y="20603"/>
                  <a:pt x="32951" y="21035"/>
                </a:cubicBezTo>
                <a:close/>
                <a:moveTo>
                  <a:pt x="38408" y="75497"/>
                </a:moveTo>
                <a:lnTo>
                  <a:pt x="38749" y="74906"/>
                </a:lnTo>
                <a:cubicBezTo>
                  <a:pt x="38863" y="74997"/>
                  <a:pt x="38704" y="75725"/>
                  <a:pt x="38408" y="75497"/>
                </a:cubicBezTo>
                <a:close/>
                <a:moveTo>
                  <a:pt x="50233" y="33155"/>
                </a:moveTo>
                <a:cubicBezTo>
                  <a:pt x="50574" y="33860"/>
                  <a:pt x="50779" y="34588"/>
                  <a:pt x="50961" y="35498"/>
                </a:cubicBezTo>
                <a:cubicBezTo>
                  <a:pt x="50642" y="34929"/>
                  <a:pt x="50370" y="34224"/>
                  <a:pt x="50142" y="33451"/>
                </a:cubicBezTo>
                <a:cubicBezTo>
                  <a:pt x="50051" y="33269"/>
                  <a:pt x="50142" y="33224"/>
                  <a:pt x="50233" y="33155"/>
                </a:cubicBezTo>
                <a:close/>
                <a:moveTo>
                  <a:pt x="6618" y="45708"/>
                </a:moveTo>
                <a:cubicBezTo>
                  <a:pt x="6504" y="46163"/>
                  <a:pt x="6800" y="46140"/>
                  <a:pt x="6777" y="46481"/>
                </a:cubicBezTo>
                <a:cubicBezTo>
                  <a:pt x="6231" y="46731"/>
                  <a:pt x="6823" y="47186"/>
                  <a:pt x="6686" y="47459"/>
                </a:cubicBezTo>
                <a:cubicBezTo>
                  <a:pt x="6595" y="47391"/>
                  <a:pt x="6527" y="47345"/>
                  <a:pt x="6413" y="47345"/>
                </a:cubicBezTo>
                <a:cubicBezTo>
                  <a:pt x="6459" y="47118"/>
                  <a:pt x="6300" y="46617"/>
                  <a:pt x="6504" y="46572"/>
                </a:cubicBezTo>
                <a:cubicBezTo>
                  <a:pt x="6436" y="46322"/>
                  <a:pt x="6118" y="45685"/>
                  <a:pt x="6618" y="45708"/>
                </a:cubicBezTo>
                <a:close/>
                <a:moveTo>
                  <a:pt x="8778" y="35361"/>
                </a:moveTo>
                <a:cubicBezTo>
                  <a:pt x="8960" y="35793"/>
                  <a:pt x="8801" y="36043"/>
                  <a:pt x="8664" y="36453"/>
                </a:cubicBezTo>
                <a:cubicBezTo>
                  <a:pt x="8528" y="36271"/>
                  <a:pt x="8483" y="35952"/>
                  <a:pt x="8505" y="35566"/>
                </a:cubicBezTo>
                <a:cubicBezTo>
                  <a:pt x="8664" y="35589"/>
                  <a:pt x="8733" y="35498"/>
                  <a:pt x="8778" y="35361"/>
                </a:cubicBezTo>
                <a:close/>
                <a:moveTo>
                  <a:pt x="8619" y="33610"/>
                </a:moveTo>
                <a:cubicBezTo>
                  <a:pt x="8846" y="33769"/>
                  <a:pt x="8778" y="33997"/>
                  <a:pt x="8710" y="34270"/>
                </a:cubicBezTo>
                <a:cubicBezTo>
                  <a:pt x="8483" y="34110"/>
                  <a:pt x="8551" y="33883"/>
                  <a:pt x="8619" y="33610"/>
                </a:cubicBezTo>
                <a:close/>
                <a:moveTo>
                  <a:pt x="8846" y="36680"/>
                </a:moveTo>
                <a:lnTo>
                  <a:pt x="8846" y="37772"/>
                </a:lnTo>
                <a:cubicBezTo>
                  <a:pt x="8778" y="37567"/>
                  <a:pt x="8460" y="36726"/>
                  <a:pt x="8846" y="36680"/>
                </a:cubicBezTo>
                <a:close/>
                <a:moveTo>
                  <a:pt x="11007" y="57919"/>
                </a:moveTo>
                <a:cubicBezTo>
                  <a:pt x="11007" y="57305"/>
                  <a:pt x="11029" y="56578"/>
                  <a:pt x="11029" y="56077"/>
                </a:cubicBezTo>
                <a:cubicBezTo>
                  <a:pt x="11439" y="57101"/>
                  <a:pt x="10938" y="58010"/>
                  <a:pt x="11075" y="59465"/>
                </a:cubicBezTo>
                <a:cubicBezTo>
                  <a:pt x="10916" y="59670"/>
                  <a:pt x="11007" y="58397"/>
                  <a:pt x="11007" y="57919"/>
                </a:cubicBezTo>
                <a:close/>
                <a:moveTo>
                  <a:pt x="11530" y="48209"/>
                </a:moveTo>
                <a:cubicBezTo>
                  <a:pt x="11734" y="48482"/>
                  <a:pt x="11530" y="49187"/>
                  <a:pt x="11598" y="49642"/>
                </a:cubicBezTo>
                <a:cubicBezTo>
                  <a:pt x="11348" y="49301"/>
                  <a:pt x="11530" y="48619"/>
                  <a:pt x="11530" y="48209"/>
                </a:cubicBezTo>
                <a:close/>
                <a:moveTo>
                  <a:pt x="8392" y="37317"/>
                </a:moveTo>
                <a:cubicBezTo>
                  <a:pt x="8369" y="37521"/>
                  <a:pt x="8505" y="37567"/>
                  <a:pt x="8483" y="37772"/>
                </a:cubicBezTo>
                <a:cubicBezTo>
                  <a:pt x="8255" y="37863"/>
                  <a:pt x="8028" y="37954"/>
                  <a:pt x="7732" y="37976"/>
                </a:cubicBezTo>
                <a:cubicBezTo>
                  <a:pt x="7846" y="37635"/>
                  <a:pt x="8028" y="37362"/>
                  <a:pt x="8392" y="37317"/>
                </a:cubicBezTo>
                <a:close/>
                <a:moveTo>
                  <a:pt x="11211" y="50392"/>
                </a:moveTo>
                <a:cubicBezTo>
                  <a:pt x="11712" y="50551"/>
                  <a:pt x="11416" y="51370"/>
                  <a:pt x="11371" y="51825"/>
                </a:cubicBezTo>
                <a:cubicBezTo>
                  <a:pt x="11348" y="52120"/>
                  <a:pt x="11530" y="52621"/>
                  <a:pt x="11189" y="52689"/>
                </a:cubicBezTo>
                <a:cubicBezTo>
                  <a:pt x="11371" y="51916"/>
                  <a:pt x="11257" y="50961"/>
                  <a:pt x="11211" y="50392"/>
                </a:cubicBezTo>
                <a:close/>
                <a:moveTo>
                  <a:pt x="23400" y="98487"/>
                </a:moveTo>
                <a:cubicBezTo>
                  <a:pt x="23150" y="98737"/>
                  <a:pt x="22718" y="98874"/>
                  <a:pt x="22127" y="99169"/>
                </a:cubicBezTo>
                <a:cubicBezTo>
                  <a:pt x="22445" y="98896"/>
                  <a:pt x="23036" y="98555"/>
                  <a:pt x="23400" y="98487"/>
                </a:cubicBezTo>
                <a:close/>
                <a:moveTo>
                  <a:pt x="36225" y="89391"/>
                </a:moveTo>
                <a:cubicBezTo>
                  <a:pt x="36180" y="89550"/>
                  <a:pt x="36021" y="89823"/>
                  <a:pt x="35816" y="90051"/>
                </a:cubicBezTo>
                <a:cubicBezTo>
                  <a:pt x="35589" y="90278"/>
                  <a:pt x="35338" y="90483"/>
                  <a:pt x="35134" y="90528"/>
                </a:cubicBezTo>
                <a:cubicBezTo>
                  <a:pt x="34861" y="90255"/>
                  <a:pt x="35270" y="90414"/>
                  <a:pt x="35384" y="90301"/>
                </a:cubicBezTo>
                <a:cubicBezTo>
                  <a:pt x="35475" y="89960"/>
                  <a:pt x="35975" y="89619"/>
                  <a:pt x="36225" y="89391"/>
                </a:cubicBezTo>
                <a:close/>
                <a:moveTo>
                  <a:pt x="6231" y="40660"/>
                </a:moveTo>
                <a:cubicBezTo>
                  <a:pt x="6527" y="40728"/>
                  <a:pt x="6345" y="41092"/>
                  <a:pt x="6322" y="41319"/>
                </a:cubicBezTo>
                <a:cubicBezTo>
                  <a:pt x="6049" y="41205"/>
                  <a:pt x="6209" y="40887"/>
                  <a:pt x="6231" y="40660"/>
                </a:cubicBezTo>
                <a:close/>
                <a:moveTo>
                  <a:pt x="51052" y="52757"/>
                </a:moveTo>
                <a:cubicBezTo>
                  <a:pt x="50802" y="52689"/>
                  <a:pt x="50688" y="52462"/>
                  <a:pt x="50688" y="52098"/>
                </a:cubicBezTo>
                <a:cubicBezTo>
                  <a:pt x="50802" y="52143"/>
                  <a:pt x="50893" y="52234"/>
                  <a:pt x="50870" y="52439"/>
                </a:cubicBezTo>
                <a:cubicBezTo>
                  <a:pt x="50938" y="52462"/>
                  <a:pt x="50961" y="52393"/>
                  <a:pt x="50961" y="52325"/>
                </a:cubicBezTo>
                <a:cubicBezTo>
                  <a:pt x="51097" y="52348"/>
                  <a:pt x="51029" y="52598"/>
                  <a:pt x="51052" y="52757"/>
                </a:cubicBezTo>
                <a:close/>
                <a:moveTo>
                  <a:pt x="12303" y="92870"/>
                </a:moveTo>
                <a:cubicBezTo>
                  <a:pt x="11916" y="92961"/>
                  <a:pt x="12189" y="93325"/>
                  <a:pt x="12098" y="93530"/>
                </a:cubicBezTo>
                <a:cubicBezTo>
                  <a:pt x="12257" y="93462"/>
                  <a:pt x="12144" y="93666"/>
                  <a:pt x="12371" y="93575"/>
                </a:cubicBezTo>
                <a:cubicBezTo>
                  <a:pt x="12348" y="93257"/>
                  <a:pt x="12144" y="93257"/>
                  <a:pt x="12303" y="92870"/>
                </a:cubicBezTo>
                <a:close/>
                <a:moveTo>
                  <a:pt x="12394" y="92870"/>
                </a:moveTo>
                <a:cubicBezTo>
                  <a:pt x="12462" y="92961"/>
                  <a:pt x="12189" y="93325"/>
                  <a:pt x="12553" y="93189"/>
                </a:cubicBezTo>
                <a:cubicBezTo>
                  <a:pt x="12485" y="93098"/>
                  <a:pt x="12758" y="92779"/>
                  <a:pt x="12394" y="92870"/>
                </a:cubicBezTo>
                <a:close/>
                <a:moveTo>
                  <a:pt x="12098" y="93735"/>
                </a:moveTo>
                <a:cubicBezTo>
                  <a:pt x="12053" y="93871"/>
                  <a:pt x="12098" y="93916"/>
                  <a:pt x="12166" y="93939"/>
                </a:cubicBezTo>
                <a:cubicBezTo>
                  <a:pt x="12371" y="93871"/>
                  <a:pt x="12780" y="93598"/>
                  <a:pt x="12530" y="93689"/>
                </a:cubicBezTo>
                <a:cubicBezTo>
                  <a:pt x="12439" y="93825"/>
                  <a:pt x="12189" y="93757"/>
                  <a:pt x="12098" y="93735"/>
                </a:cubicBezTo>
                <a:close/>
                <a:moveTo>
                  <a:pt x="11552" y="93644"/>
                </a:moveTo>
                <a:cubicBezTo>
                  <a:pt x="11439" y="93575"/>
                  <a:pt x="11416" y="93416"/>
                  <a:pt x="11189" y="93462"/>
                </a:cubicBezTo>
                <a:cubicBezTo>
                  <a:pt x="11257" y="93621"/>
                  <a:pt x="11052" y="93666"/>
                  <a:pt x="11098" y="93803"/>
                </a:cubicBezTo>
                <a:close/>
                <a:moveTo>
                  <a:pt x="10757" y="96281"/>
                </a:moveTo>
                <a:cubicBezTo>
                  <a:pt x="10893" y="96418"/>
                  <a:pt x="10711" y="97077"/>
                  <a:pt x="11098" y="96782"/>
                </a:cubicBezTo>
                <a:cubicBezTo>
                  <a:pt x="11234" y="96532"/>
                  <a:pt x="11052" y="96759"/>
                  <a:pt x="11007" y="96668"/>
                </a:cubicBezTo>
                <a:cubicBezTo>
                  <a:pt x="10961" y="96509"/>
                  <a:pt x="11166" y="95940"/>
                  <a:pt x="10757" y="96281"/>
                </a:cubicBezTo>
                <a:close/>
                <a:moveTo>
                  <a:pt x="12598" y="94803"/>
                </a:moveTo>
                <a:cubicBezTo>
                  <a:pt x="12371" y="95008"/>
                  <a:pt x="12212" y="95190"/>
                  <a:pt x="12030" y="95395"/>
                </a:cubicBezTo>
                <a:cubicBezTo>
                  <a:pt x="12280" y="95167"/>
                  <a:pt x="12712" y="94894"/>
                  <a:pt x="12598" y="94803"/>
                </a:cubicBezTo>
                <a:close/>
                <a:moveTo>
                  <a:pt x="12121" y="95645"/>
                </a:moveTo>
                <a:cubicBezTo>
                  <a:pt x="12235" y="95554"/>
                  <a:pt x="12303" y="95531"/>
                  <a:pt x="12303" y="95622"/>
                </a:cubicBezTo>
                <a:cubicBezTo>
                  <a:pt x="12576" y="95349"/>
                  <a:pt x="12667" y="95190"/>
                  <a:pt x="12758" y="95031"/>
                </a:cubicBezTo>
                <a:cubicBezTo>
                  <a:pt x="12598" y="95190"/>
                  <a:pt x="12553" y="95190"/>
                  <a:pt x="12576" y="95076"/>
                </a:cubicBezTo>
                <a:cubicBezTo>
                  <a:pt x="12303" y="95304"/>
                  <a:pt x="12212" y="95463"/>
                  <a:pt x="12121" y="95645"/>
                </a:cubicBezTo>
                <a:close/>
                <a:moveTo>
                  <a:pt x="12917" y="96645"/>
                </a:moveTo>
                <a:cubicBezTo>
                  <a:pt x="12871" y="96782"/>
                  <a:pt x="13121" y="96804"/>
                  <a:pt x="13303" y="96486"/>
                </a:cubicBezTo>
                <a:cubicBezTo>
                  <a:pt x="13031" y="96759"/>
                  <a:pt x="13167" y="96350"/>
                  <a:pt x="12917" y="96645"/>
                </a:cubicBezTo>
                <a:close/>
                <a:moveTo>
                  <a:pt x="14622" y="97941"/>
                </a:moveTo>
                <a:cubicBezTo>
                  <a:pt x="14645" y="97987"/>
                  <a:pt x="14759" y="98283"/>
                  <a:pt x="14872" y="97964"/>
                </a:cubicBezTo>
                <a:cubicBezTo>
                  <a:pt x="14782" y="97555"/>
                  <a:pt x="15077" y="97873"/>
                  <a:pt x="15191" y="97691"/>
                </a:cubicBezTo>
                <a:cubicBezTo>
                  <a:pt x="15236" y="97100"/>
                  <a:pt x="14759" y="97691"/>
                  <a:pt x="14622" y="97941"/>
                </a:cubicBezTo>
                <a:close/>
                <a:moveTo>
                  <a:pt x="15009" y="98032"/>
                </a:moveTo>
                <a:cubicBezTo>
                  <a:pt x="15191" y="98010"/>
                  <a:pt x="15350" y="97964"/>
                  <a:pt x="15441" y="97828"/>
                </a:cubicBezTo>
                <a:cubicBezTo>
                  <a:pt x="15441" y="97646"/>
                  <a:pt x="15418" y="97509"/>
                  <a:pt x="15350" y="97464"/>
                </a:cubicBezTo>
                <a:cubicBezTo>
                  <a:pt x="15395" y="97873"/>
                  <a:pt x="15123" y="97828"/>
                  <a:pt x="15009" y="98032"/>
                </a:cubicBezTo>
                <a:close/>
                <a:moveTo>
                  <a:pt x="19557" y="93598"/>
                </a:moveTo>
                <a:cubicBezTo>
                  <a:pt x="19898" y="93507"/>
                  <a:pt x="20012" y="93530"/>
                  <a:pt x="20012" y="93212"/>
                </a:cubicBezTo>
                <a:cubicBezTo>
                  <a:pt x="19739" y="93121"/>
                  <a:pt x="19511" y="93393"/>
                  <a:pt x="19557" y="93598"/>
                </a:cubicBezTo>
                <a:close/>
                <a:moveTo>
                  <a:pt x="21285" y="96236"/>
                </a:moveTo>
                <a:cubicBezTo>
                  <a:pt x="21513" y="96077"/>
                  <a:pt x="21785" y="95918"/>
                  <a:pt x="21831" y="95690"/>
                </a:cubicBezTo>
                <a:cubicBezTo>
                  <a:pt x="21399" y="95781"/>
                  <a:pt x="21353" y="95895"/>
                  <a:pt x="21285" y="96236"/>
                </a:cubicBezTo>
                <a:close/>
                <a:moveTo>
                  <a:pt x="21603" y="92529"/>
                </a:moveTo>
                <a:cubicBezTo>
                  <a:pt x="21785" y="92575"/>
                  <a:pt x="22172" y="92325"/>
                  <a:pt x="22036" y="92075"/>
                </a:cubicBezTo>
                <a:cubicBezTo>
                  <a:pt x="21876" y="92347"/>
                  <a:pt x="21581" y="92165"/>
                  <a:pt x="21603" y="92529"/>
                </a:cubicBezTo>
                <a:close/>
                <a:moveTo>
                  <a:pt x="22900" y="92029"/>
                </a:moveTo>
                <a:cubicBezTo>
                  <a:pt x="22945" y="92097"/>
                  <a:pt x="23104" y="92052"/>
                  <a:pt x="23059" y="91938"/>
                </a:cubicBezTo>
                <a:cubicBezTo>
                  <a:pt x="22854" y="91961"/>
                  <a:pt x="22718" y="91711"/>
                  <a:pt x="22468" y="91847"/>
                </a:cubicBezTo>
                <a:cubicBezTo>
                  <a:pt x="22536" y="92143"/>
                  <a:pt x="22763" y="91893"/>
                  <a:pt x="22900" y="92029"/>
                </a:cubicBezTo>
                <a:close/>
                <a:moveTo>
                  <a:pt x="22968" y="91779"/>
                </a:moveTo>
                <a:cubicBezTo>
                  <a:pt x="23332" y="91574"/>
                  <a:pt x="23514" y="91642"/>
                  <a:pt x="23605" y="91301"/>
                </a:cubicBezTo>
                <a:cubicBezTo>
                  <a:pt x="23491" y="91347"/>
                  <a:pt x="23491" y="91233"/>
                  <a:pt x="23514" y="91142"/>
                </a:cubicBezTo>
                <a:cubicBezTo>
                  <a:pt x="23309" y="91438"/>
                  <a:pt x="22809" y="91210"/>
                  <a:pt x="22968" y="91779"/>
                </a:cubicBezTo>
                <a:close/>
                <a:moveTo>
                  <a:pt x="37294" y="87777"/>
                </a:moveTo>
                <a:cubicBezTo>
                  <a:pt x="37521" y="87640"/>
                  <a:pt x="37817" y="87686"/>
                  <a:pt x="37885" y="87413"/>
                </a:cubicBezTo>
                <a:cubicBezTo>
                  <a:pt x="37794" y="87322"/>
                  <a:pt x="37703" y="87322"/>
                  <a:pt x="37612" y="87322"/>
                </a:cubicBezTo>
                <a:cubicBezTo>
                  <a:pt x="37658" y="86844"/>
                  <a:pt x="38226" y="86958"/>
                  <a:pt x="38204" y="86662"/>
                </a:cubicBezTo>
                <a:cubicBezTo>
                  <a:pt x="37931" y="86571"/>
                  <a:pt x="37612" y="87094"/>
                  <a:pt x="37340" y="87208"/>
                </a:cubicBezTo>
                <a:cubicBezTo>
                  <a:pt x="37408" y="87322"/>
                  <a:pt x="37612" y="87413"/>
                  <a:pt x="37521" y="87527"/>
                </a:cubicBezTo>
                <a:cubicBezTo>
                  <a:pt x="37385" y="87436"/>
                  <a:pt x="37226" y="87777"/>
                  <a:pt x="37089" y="87731"/>
                </a:cubicBezTo>
                <a:cubicBezTo>
                  <a:pt x="36794" y="88436"/>
                  <a:pt x="36953" y="87981"/>
                  <a:pt x="37294" y="87777"/>
                </a:cubicBezTo>
                <a:close/>
                <a:moveTo>
                  <a:pt x="38363" y="86640"/>
                </a:moveTo>
                <a:cubicBezTo>
                  <a:pt x="38477" y="86458"/>
                  <a:pt x="38590" y="86526"/>
                  <a:pt x="38704" y="86367"/>
                </a:cubicBezTo>
                <a:cubicBezTo>
                  <a:pt x="38454" y="86253"/>
                  <a:pt x="38636" y="86094"/>
                  <a:pt x="38454" y="85980"/>
                </a:cubicBezTo>
                <a:cubicBezTo>
                  <a:pt x="38226" y="86230"/>
                  <a:pt x="38340" y="86435"/>
                  <a:pt x="38363" y="86640"/>
                </a:cubicBezTo>
                <a:close/>
                <a:moveTo>
                  <a:pt x="41865" y="80955"/>
                </a:moveTo>
                <a:cubicBezTo>
                  <a:pt x="41933" y="80886"/>
                  <a:pt x="42001" y="80886"/>
                  <a:pt x="42069" y="80955"/>
                </a:cubicBezTo>
                <a:cubicBezTo>
                  <a:pt x="42320" y="80750"/>
                  <a:pt x="42365" y="80250"/>
                  <a:pt x="42501" y="80318"/>
                </a:cubicBezTo>
                <a:cubicBezTo>
                  <a:pt x="42638" y="80454"/>
                  <a:pt x="42251" y="80750"/>
                  <a:pt x="42479" y="80841"/>
                </a:cubicBezTo>
                <a:cubicBezTo>
                  <a:pt x="42843" y="80614"/>
                  <a:pt x="42683" y="80500"/>
                  <a:pt x="42843" y="80159"/>
                </a:cubicBezTo>
                <a:cubicBezTo>
                  <a:pt x="42524" y="80136"/>
                  <a:pt x="42570" y="79931"/>
                  <a:pt x="42320" y="79931"/>
                </a:cubicBezTo>
                <a:cubicBezTo>
                  <a:pt x="42206" y="80363"/>
                  <a:pt x="41978" y="80705"/>
                  <a:pt x="41865" y="80955"/>
                </a:cubicBezTo>
                <a:close/>
                <a:moveTo>
                  <a:pt x="45048" y="75815"/>
                </a:moveTo>
                <a:cubicBezTo>
                  <a:pt x="45208" y="75565"/>
                  <a:pt x="45094" y="75429"/>
                  <a:pt x="44866" y="75338"/>
                </a:cubicBezTo>
                <a:cubicBezTo>
                  <a:pt x="44753" y="75611"/>
                  <a:pt x="44821" y="75906"/>
                  <a:pt x="45048" y="75815"/>
                </a:cubicBezTo>
                <a:close/>
                <a:moveTo>
                  <a:pt x="46117" y="75111"/>
                </a:moveTo>
                <a:cubicBezTo>
                  <a:pt x="46163" y="74519"/>
                  <a:pt x="46731" y="74406"/>
                  <a:pt x="46526" y="74065"/>
                </a:cubicBezTo>
                <a:cubicBezTo>
                  <a:pt x="46299" y="74337"/>
                  <a:pt x="45981" y="74178"/>
                  <a:pt x="45776" y="74565"/>
                </a:cubicBezTo>
                <a:cubicBezTo>
                  <a:pt x="45844" y="74747"/>
                  <a:pt x="45935" y="74792"/>
                  <a:pt x="46094" y="74724"/>
                </a:cubicBezTo>
                <a:cubicBezTo>
                  <a:pt x="46026" y="74906"/>
                  <a:pt x="46049" y="75020"/>
                  <a:pt x="46117" y="75111"/>
                </a:cubicBezTo>
                <a:close/>
                <a:moveTo>
                  <a:pt x="43093" y="70290"/>
                </a:moveTo>
                <a:cubicBezTo>
                  <a:pt x="43138" y="69994"/>
                  <a:pt x="43320" y="70108"/>
                  <a:pt x="43388" y="69858"/>
                </a:cubicBezTo>
                <a:cubicBezTo>
                  <a:pt x="43229" y="69789"/>
                  <a:pt x="43115" y="69767"/>
                  <a:pt x="43002" y="69812"/>
                </a:cubicBezTo>
                <a:cubicBezTo>
                  <a:pt x="42888" y="70040"/>
                  <a:pt x="43002" y="70153"/>
                  <a:pt x="43093" y="70290"/>
                </a:cubicBezTo>
                <a:close/>
                <a:moveTo>
                  <a:pt x="47300" y="71859"/>
                </a:moveTo>
                <a:cubicBezTo>
                  <a:pt x="47595" y="71518"/>
                  <a:pt x="47163" y="71563"/>
                  <a:pt x="47345" y="71267"/>
                </a:cubicBezTo>
                <a:cubicBezTo>
                  <a:pt x="47504" y="71108"/>
                  <a:pt x="48141" y="70381"/>
                  <a:pt x="47800" y="70130"/>
                </a:cubicBezTo>
                <a:cubicBezTo>
                  <a:pt x="47573" y="70472"/>
                  <a:pt x="47618" y="70972"/>
                  <a:pt x="47345" y="71040"/>
                </a:cubicBezTo>
                <a:cubicBezTo>
                  <a:pt x="47391" y="71017"/>
                  <a:pt x="47413" y="70676"/>
                  <a:pt x="47300" y="70904"/>
                </a:cubicBezTo>
                <a:cubicBezTo>
                  <a:pt x="47436" y="71154"/>
                  <a:pt x="46845" y="71768"/>
                  <a:pt x="47300" y="71859"/>
                </a:cubicBezTo>
                <a:close/>
                <a:moveTo>
                  <a:pt x="43593" y="69062"/>
                </a:moveTo>
                <a:cubicBezTo>
                  <a:pt x="43707" y="68834"/>
                  <a:pt x="43798" y="68607"/>
                  <a:pt x="43616" y="68516"/>
                </a:cubicBezTo>
                <a:cubicBezTo>
                  <a:pt x="43411" y="68607"/>
                  <a:pt x="43275" y="69016"/>
                  <a:pt x="43593" y="69062"/>
                </a:cubicBezTo>
                <a:close/>
                <a:moveTo>
                  <a:pt x="43570" y="67538"/>
                </a:moveTo>
                <a:cubicBezTo>
                  <a:pt x="43320" y="67402"/>
                  <a:pt x="43229" y="67652"/>
                  <a:pt x="43161" y="67925"/>
                </a:cubicBezTo>
                <a:cubicBezTo>
                  <a:pt x="43411" y="68061"/>
                  <a:pt x="43502" y="67811"/>
                  <a:pt x="43570" y="67538"/>
                </a:cubicBezTo>
                <a:close/>
                <a:moveTo>
                  <a:pt x="44162" y="67538"/>
                </a:moveTo>
                <a:cubicBezTo>
                  <a:pt x="44480" y="67333"/>
                  <a:pt x="44162" y="67015"/>
                  <a:pt x="44139" y="66765"/>
                </a:cubicBezTo>
                <a:cubicBezTo>
                  <a:pt x="44002" y="67106"/>
                  <a:pt x="44002" y="67356"/>
                  <a:pt x="44162" y="67538"/>
                </a:cubicBezTo>
                <a:close/>
                <a:moveTo>
                  <a:pt x="49187" y="68993"/>
                </a:moveTo>
                <a:cubicBezTo>
                  <a:pt x="49528" y="69130"/>
                  <a:pt x="49505" y="68789"/>
                  <a:pt x="49551" y="68516"/>
                </a:cubicBezTo>
                <a:cubicBezTo>
                  <a:pt x="49301" y="68311"/>
                  <a:pt x="49301" y="68789"/>
                  <a:pt x="49187" y="68993"/>
                </a:cubicBezTo>
                <a:close/>
                <a:moveTo>
                  <a:pt x="49733" y="68812"/>
                </a:moveTo>
                <a:cubicBezTo>
                  <a:pt x="49937" y="68698"/>
                  <a:pt x="50006" y="68289"/>
                  <a:pt x="49869" y="68129"/>
                </a:cubicBezTo>
                <a:cubicBezTo>
                  <a:pt x="49665" y="68266"/>
                  <a:pt x="49596" y="68675"/>
                  <a:pt x="49733" y="68812"/>
                </a:cubicBezTo>
                <a:close/>
                <a:moveTo>
                  <a:pt x="50847" y="68357"/>
                </a:moveTo>
                <a:cubicBezTo>
                  <a:pt x="50961" y="68038"/>
                  <a:pt x="51029" y="67606"/>
                  <a:pt x="51211" y="67493"/>
                </a:cubicBezTo>
                <a:cubicBezTo>
                  <a:pt x="51029" y="67515"/>
                  <a:pt x="50551" y="67720"/>
                  <a:pt x="50688" y="67925"/>
                </a:cubicBezTo>
                <a:cubicBezTo>
                  <a:pt x="50711" y="67857"/>
                  <a:pt x="50756" y="67811"/>
                  <a:pt x="50824" y="67857"/>
                </a:cubicBezTo>
                <a:cubicBezTo>
                  <a:pt x="50756" y="68061"/>
                  <a:pt x="50756" y="68243"/>
                  <a:pt x="50847" y="68357"/>
                </a:cubicBezTo>
                <a:close/>
                <a:moveTo>
                  <a:pt x="49960" y="64514"/>
                </a:moveTo>
                <a:cubicBezTo>
                  <a:pt x="49665" y="64355"/>
                  <a:pt x="49528" y="64809"/>
                  <a:pt x="49642" y="65014"/>
                </a:cubicBezTo>
                <a:cubicBezTo>
                  <a:pt x="49915" y="65173"/>
                  <a:pt x="50051" y="64718"/>
                  <a:pt x="49960" y="64514"/>
                </a:cubicBezTo>
                <a:close/>
                <a:moveTo>
                  <a:pt x="50551" y="59306"/>
                </a:moveTo>
                <a:cubicBezTo>
                  <a:pt x="50779" y="58942"/>
                  <a:pt x="50574" y="58806"/>
                  <a:pt x="50574" y="58397"/>
                </a:cubicBezTo>
                <a:cubicBezTo>
                  <a:pt x="50938" y="58556"/>
                  <a:pt x="50733" y="57987"/>
                  <a:pt x="50733" y="57965"/>
                </a:cubicBezTo>
                <a:cubicBezTo>
                  <a:pt x="50779" y="57737"/>
                  <a:pt x="51029" y="57715"/>
                  <a:pt x="51074" y="57464"/>
                </a:cubicBezTo>
                <a:cubicBezTo>
                  <a:pt x="50665" y="57487"/>
                  <a:pt x="50983" y="56828"/>
                  <a:pt x="50711" y="56737"/>
                </a:cubicBezTo>
                <a:cubicBezTo>
                  <a:pt x="50733" y="56555"/>
                  <a:pt x="50665" y="56191"/>
                  <a:pt x="50915" y="56327"/>
                </a:cubicBezTo>
                <a:cubicBezTo>
                  <a:pt x="50938" y="56668"/>
                  <a:pt x="50665" y="56737"/>
                  <a:pt x="50961" y="56873"/>
                </a:cubicBezTo>
                <a:cubicBezTo>
                  <a:pt x="51074" y="56714"/>
                  <a:pt x="51120" y="56532"/>
                  <a:pt x="51097" y="56327"/>
                </a:cubicBezTo>
                <a:cubicBezTo>
                  <a:pt x="51074" y="56123"/>
                  <a:pt x="50529" y="55350"/>
                  <a:pt x="51006" y="55327"/>
                </a:cubicBezTo>
                <a:cubicBezTo>
                  <a:pt x="51006" y="55395"/>
                  <a:pt x="51074" y="55463"/>
                  <a:pt x="51097" y="55327"/>
                </a:cubicBezTo>
                <a:cubicBezTo>
                  <a:pt x="50847" y="55168"/>
                  <a:pt x="51552" y="54713"/>
                  <a:pt x="51074" y="54554"/>
                </a:cubicBezTo>
                <a:cubicBezTo>
                  <a:pt x="50938" y="54599"/>
                  <a:pt x="51006" y="54963"/>
                  <a:pt x="50847" y="54986"/>
                </a:cubicBezTo>
                <a:cubicBezTo>
                  <a:pt x="50847" y="54713"/>
                  <a:pt x="50938" y="54485"/>
                  <a:pt x="50961" y="54281"/>
                </a:cubicBezTo>
                <a:cubicBezTo>
                  <a:pt x="51006" y="54076"/>
                  <a:pt x="50983" y="53917"/>
                  <a:pt x="50824" y="53758"/>
                </a:cubicBezTo>
                <a:cubicBezTo>
                  <a:pt x="50824" y="53667"/>
                  <a:pt x="51097" y="53599"/>
                  <a:pt x="51120" y="53553"/>
                </a:cubicBezTo>
                <a:cubicBezTo>
                  <a:pt x="51143" y="53462"/>
                  <a:pt x="51097" y="52825"/>
                  <a:pt x="51143" y="52780"/>
                </a:cubicBezTo>
                <a:cubicBezTo>
                  <a:pt x="51143" y="52757"/>
                  <a:pt x="51325" y="52803"/>
                  <a:pt x="51325" y="52780"/>
                </a:cubicBezTo>
                <a:cubicBezTo>
                  <a:pt x="51347" y="52553"/>
                  <a:pt x="51143" y="52325"/>
                  <a:pt x="51256" y="52098"/>
                </a:cubicBezTo>
                <a:cubicBezTo>
                  <a:pt x="51347" y="52098"/>
                  <a:pt x="51507" y="52120"/>
                  <a:pt x="51529" y="52007"/>
                </a:cubicBezTo>
                <a:cubicBezTo>
                  <a:pt x="51347" y="51757"/>
                  <a:pt x="51234" y="52007"/>
                  <a:pt x="51074" y="52098"/>
                </a:cubicBezTo>
                <a:cubicBezTo>
                  <a:pt x="50983" y="51643"/>
                  <a:pt x="50711" y="51961"/>
                  <a:pt x="50620" y="51438"/>
                </a:cubicBezTo>
                <a:cubicBezTo>
                  <a:pt x="50620" y="51211"/>
                  <a:pt x="50870" y="51302"/>
                  <a:pt x="50802" y="50983"/>
                </a:cubicBezTo>
                <a:cubicBezTo>
                  <a:pt x="50642" y="50915"/>
                  <a:pt x="50620" y="50688"/>
                  <a:pt x="50597" y="50551"/>
                </a:cubicBezTo>
                <a:cubicBezTo>
                  <a:pt x="50483" y="49892"/>
                  <a:pt x="50483" y="49096"/>
                  <a:pt x="50529" y="48346"/>
                </a:cubicBezTo>
                <a:cubicBezTo>
                  <a:pt x="50392" y="48255"/>
                  <a:pt x="50233" y="48186"/>
                  <a:pt x="50233" y="47914"/>
                </a:cubicBezTo>
                <a:cubicBezTo>
                  <a:pt x="50142" y="47345"/>
                  <a:pt x="50097" y="46913"/>
                  <a:pt x="50028" y="46481"/>
                </a:cubicBezTo>
                <a:cubicBezTo>
                  <a:pt x="49960" y="46049"/>
                  <a:pt x="49869" y="45594"/>
                  <a:pt x="49801" y="45003"/>
                </a:cubicBezTo>
                <a:cubicBezTo>
                  <a:pt x="49142" y="44980"/>
                  <a:pt x="49710" y="45822"/>
                  <a:pt x="49733" y="46208"/>
                </a:cubicBezTo>
                <a:cubicBezTo>
                  <a:pt x="49801" y="46868"/>
                  <a:pt x="49687" y="47482"/>
                  <a:pt x="49687" y="48050"/>
                </a:cubicBezTo>
                <a:cubicBezTo>
                  <a:pt x="49846" y="48050"/>
                  <a:pt x="49937" y="48141"/>
                  <a:pt x="49983" y="48255"/>
                </a:cubicBezTo>
                <a:cubicBezTo>
                  <a:pt x="49892" y="49210"/>
                  <a:pt x="50119" y="49687"/>
                  <a:pt x="50233" y="50551"/>
                </a:cubicBezTo>
                <a:cubicBezTo>
                  <a:pt x="50028" y="50620"/>
                  <a:pt x="49937" y="50233"/>
                  <a:pt x="49960" y="50665"/>
                </a:cubicBezTo>
                <a:cubicBezTo>
                  <a:pt x="50142" y="50779"/>
                  <a:pt x="50165" y="51074"/>
                  <a:pt x="50347" y="51211"/>
                </a:cubicBezTo>
                <a:cubicBezTo>
                  <a:pt x="50279" y="52007"/>
                  <a:pt x="50460" y="52780"/>
                  <a:pt x="50210" y="53167"/>
                </a:cubicBezTo>
                <a:cubicBezTo>
                  <a:pt x="50370" y="53599"/>
                  <a:pt x="50347" y="54076"/>
                  <a:pt x="50165" y="54372"/>
                </a:cubicBezTo>
                <a:cubicBezTo>
                  <a:pt x="50620" y="54281"/>
                  <a:pt x="50324" y="54940"/>
                  <a:pt x="50460" y="55168"/>
                </a:cubicBezTo>
                <a:cubicBezTo>
                  <a:pt x="50279" y="55122"/>
                  <a:pt x="50301" y="54849"/>
                  <a:pt x="50119" y="54804"/>
                </a:cubicBezTo>
                <a:cubicBezTo>
                  <a:pt x="50256" y="55190"/>
                  <a:pt x="50074" y="55327"/>
                  <a:pt x="50051" y="55782"/>
                </a:cubicBezTo>
                <a:cubicBezTo>
                  <a:pt x="50392" y="56009"/>
                  <a:pt x="50119" y="55327"/>
                  <a:pt x="50347" y="55372"/>
                </a:cubicBezTo>
                <a:cubicBezTo>
                  <a:pt x="50688" y="55486"/>
                  <a:pt x="50279" y="55895"/>
                  <a:pt x="50370" y="56373"/>
                </a:cubicBezTo>
                <a:cubicBezTo>
                  <a:pt x="50483" y="56396"/>
                  <a:pt x="50574" y="56418"/>
                  <a:pt x="50529" y="56623"/>
                </a:cubicBezTo>
                <a:cubicBezTo>
                  <a:pt x="50256" y="56373"/>
                  <a:pt x="50460" y="56646"/>
                  <a:pt x="50415" y="56941"/>
                </a:cubicBezTo>
                <a:cubicBezTo>
                  <a:pt x="50301" y="57396"/>
                  <a:pt x="50233" y="57737"/>
                  <a:pt x="50460" y="57942"/>
                </a:cubicBezTo>
                <a:cubicBezTo>
                  <a:pt x="50301" y="57919"/>
                  <a:pt x="50188" y="57874"/>
                  <a:pt x="50119" y="57783"/>
                </a:cubicBezTo>
                <a:cubicBezTo>
                  <a:pt x="49960" y="58169"/>
                  <a:pt x="50256" y="58169"/>
                  <a:pt x="50301" y="58374"/>
                </a:cubicBezTo>
                <a:cubicBezTo>
                  <a:pt x="50233" y="58715"/>
                  <a:pt x="50165" y="59056"/>
                  <a:pt x="50119" y="59306"/>
                </a:cubicBezTo>
                <a:cubicBezTo>
                  <a:pt x="50028" y="59579"/>
                  <a:pt x="49937" y="59784"/>
                  <a:pt x="49824" y="59852"/>
                </a:cubicBezTo>
                <a:cubicBezTo>
                  <a:pt x="49710" y="59807"/>
                  <a:pt x="49642" y="59625"/>
                  <a:pt x="49551" y="59807"/>
                </a:cubicBezTo>
                <a:cubicBezTo>
                  <a:pt x="49619" y="59966"/>
                  <a:pt x="49846" y="60034"/>
                  <a:pt x="49937" y="60193"/>
                </a:cubicBezTo>
                <a:cubicBezTo>
                  <a:pt x="49892" y="60489"/>
                  <a:pt x="49460" y="60625"/>
                  <a:pt x="49824" y="60853"/>
                </a:cubicBezTo>
                <a:cubicBezTo>
                  <a:pt x="50028" y="60398"/>
                  <a:pt x="49892" y="60011"/>
                  <a:pt x="50188" y="59898"/>
                </a:cubicBezTo>
                <a:cubicBezTo>
                  <a:pt x="50233" y="60102"/>
                  <a:pt x="50210" y="60421"/>
                  <a:pt x="50210" y="60693"/>
                </a:cubicBezTo>
                <a:cubicBezTo>
                  <a:pt x="50233" y="61194"/>
                  <a:pt x="50142" y="60853"/>
                  <a:pt x="50028" y="61239"/>
                </a:cubicBezTo>
                <a:cubicBezTo>
                  <a:pt x="50529" y="61899"/>
                  <a:pt x="50824" y="59284"/>
                  <a:pt x="50551" y="59306"/>
                </a:cubicBezTo>
                <a:close/>
                <a:moveTo>
                  <a:pt x="45685" y="59033"/>
                </a:moveTo>
                <a:cubicBezTo>
                  <a:pt x="45844" y="58942"/>
                  <a:pt x="45912" y="58579"/>
                  <a:pt x="45662" y="58533"/>
                </a:cubicBezTo>
                <a:cubicBezTo>
                  <a:pt x="45526" y="58624"/>
                  <a:pt x="45458" y="58988"/>
                  <a:pt x="45685" y="59033"/>
                </a:cubicBezTo>
                <a:close/>
                <a:moveTo>
                  <a:pt x="45981" y="53303"/>
                </a:moveTo>
                <a:cubicBezTo>
                  <a:pt x="45799" y="52916"/>
                  <a:pt x="46117" y="52939"/>
                  <a:pt x="46185" y="52598"/>
                </a:cubicBezTo>
                <a:cubicBezTo>
                  <a:pt x="45958" y="52575"/>
                  <a:pt x="45912" y="52416"/>
                  <a:pt x="45731" y="52598"/>
                </a:cubicBezTo>
                <a:cubicBezTo>
                  <a:pt x="45890" y="52757"/>
                  <a:pt x="45662" y="53326"/>
                  <a:pt x="45981" y="53303"/>
                </a:cubicBezTo>
                <a:close/>
                <a:moveTo>
                  <a:pt x="45844" y="50574"/>
                </a:moveTo>
                <a:cubicBezTo>
                  <a:pt x="46003" y="50392"/>
                  <a:pt x="45867" y="49960"/>
                  <a:pt x="45731" y="49778"/>
                </a:cubicBezTo>
                <a:cubicBezTo>
                  <a:pt x="45776" y="50188"/>
                  <a:pt x="45526" y="50392"/>
                  <a:pt x="45844" y="50574"/>
                </a:cubicBezTo>
                <a:close/>
                <a:moveTo>
                  <a:pt x="49710" y="44343"/>
                </a:moveTo>
                <a:cubicBezTo>
                  <a:pt x="49437" y="44343"/>
                  <a:pt x="49460" y="44616"/>
                  <a:pt x="49187" y="44616"/>
                </a:cubicBezTo>
                <a:cubicBezTo>
                  <a:pt x="49164" y="44548"/>
                  <a:pt x="49164" y="44412"/>
                  <a:pt x="49073" y="44412"/>
                </a:cubicBezTo>
                <a:cubicBezTo>
                  <a:pt x="49187" y="45003"/>
                  <a:pt x="49778" y="45003"/>
                  <a:pt x="49710" y="44343"/>
                </a:cubicBezTo>
                <a:close/>
                <a:moveTo>
                  <a:pt x="52007" y="58147"/>
                </a:moveTo>
                <a:cubicBezTo>
                  <a:pt x="52075" y="57874"/>
                  <a:pt x="52348" y="57987"/>
                  <a:pt x="52348" y="57624"/>
                </a:cubicBezTo>
                <a:cubicBezTo>
                  <a:pt x="52189" y="56987"/>
                  <a:pt x="51575" y="57896"/>
                  <a:pt x="52007" y="58147"/>
                </a:cubicBezTo>
                <a:close/>
                <a:moveTo>
                  <a:pt x="52530" y="57646"/>
                </a:moveTo>
                <a:cubicBezTo>
                  <a:pt x="52280" y="58056"/>
                  <a:pt x="52894" y="58147"/>
                  <a:pt x="52962" y="57919"/>
                </a:cubicBezTo>
                <a:cubicBezTo>
                  <a:pt x="52666" y="57965"/>
                  <a:pt x="52894" y="57510"/>
                  <a:pt x="52530" y="57646"/>
                </a:cubicBezTo>
                <a:close/>
                <a:moveTo>
                  <a:pt x="52894" y="59784"/>
                </a:moveTo>
                <a:cubicBezTo>
                  <a:pt x="52962" y="59534"/>
                  <a:pt x="53144" y="59352"/>
                  <a:pt x="52985" y="59102"/>
                </a:cubicBezTo>
                <a:cubicBezTo>
                  <a:pt x="52666" y="58942"/>
                  <a:pt x="52689" y="59829"/>
                  <a:pt x="52894" y="59784"/>
                </a:cubicBezTo>
                <a:close/>
                <a:moveTo>
                  <a:pt x="49323" y="44162"/>
                </a:moveTo>
                <a:cubicBezTo>
                  <a:pt x="49346" y="43911"/>
                  <a:pt x="49505" y="43638"/>
                  <a:pt x="49483" y="43388"/>
                </a:cubicBezTo>
                <a:cubicBezTo>
                  <a:pt x="49460" y="43093"/>
                  <a:pt x="49278" y="43070"/>
                  <a:pt x="49233" y="42865"/>
                </a:cubicBezTo>
                <a:cubicBezTo>
                  <a:pt x="49187" y="42752"/>
                  <a:pt x="49301" y="42774"/>
                  <a:pt x="49301" y="42752"/>
                </a:cubicBezTo>
                <a:cubicBezTo>
                  <a:pt x="49301" y="42638"/>
                  <a:pt x="49187" y="42661"/>
                  <a:pt x="49187" y="42661"/>
                </a:cubicBezTo>
                <a:cubicBezTo>
                  <a:pt x="49073" y="42115"/>
                  <a:pt x="48960" y="41819"/>
                  <a:pt x="48664" y="41751"/>
                </a:cubicBezTo>
                <a:cubicBezTo>
                  <a:pt x="48641" y="42160"/>
                  <a:pt x="48982" y="42729"/>
                  <a:pt x="49119" y="43320"/>
                </a:cubicBezTo>
                <a:cubicBezTo>
                  <a:pt x="49187" y="43616"/>
                  <a:pt x="48937" y="44093"/>
                  <a:pt x="49323" y="44162"/>
                </a:cubicBezTo>
                <a:close/>
                <a:moveTo>
                  <a:pt x="45662" y="31586"/>
                </a:moveTo>
                <a:cubicBezTo>
                  <a:pt x="45503" y="31336"/>
                  <a:pt x="45776" y="31336"/>
                  <a:pt x="45799" y="31177"/>
                </a:cubicBezTo>
                <a:cubicBezTo>
                  <a:pt x="45662" y="30768"/>
                  <a:pt x="45480" y="30449"/>
                  <a:pt x="45253" y="30358"/>
                </a:cubicBezTo>
                <a:cubicBezTo>
                  <a:pt x="45344" y="30290"/>
                  <a:pt x="45253" y="30108"/>
                  <a:pt x="45276" y="29995"/>
                </a:cubicBezTo>
                <a:cubicBezTo>
                  <a:pt x="45026" y="29790"/>
                  <a:pt x="44844" y="29472"/>
                  <a:pt x="44707" y="29130"/>
                </a:cubicBezTo>
                <a:cubicBezTo>
                  <a:pt x="44548" y="28812"/>
                  <a:pt x="44434" y="28448"/>
                  <a:pt x="44321" y="28153"/>
                </a:cubicBezTo>
                <a:cubicBezTo>
                  <a:pt x="44230" y="28312"/>
                  <a:pt x="44002" y="27607"/>
                  <a:pt x="44071" y="28039"/>
                </a:cubicBezTo>
                <a:cubicBezTo>
                  <a:pt x="44139" y="28221"/>
                  <a:pt x="44275" y="28198"/>
                  <a:pt x="44343" y="28380"/>
                </a:cubicBezTo>
                <a:cubicBezTo>
                  <a:pt x="44162" y="28516"/>
                  <a:pt x="44230" y="28903"/>
                  <a:pt x="44298" y="29130"/>
                </a:cubicBezTo>
                <a:cubicBezTo>
                  <a:pt x="44343" y="29312"/>
                  <a:pt x="44503" y="29335"/>
                  <a:pt x="44616" y="29562"/>
                </a:cubicBezTo>
                <a:cubicBezTo>
                  <a:pt x="44707" y="29813"/>
                  <a:pt x="44685" y="30199"/>
                  <a:pt x="44775" y="30427"/>
                </a:cubicBezTo>
                <a:cubicBezTo>
                  <a:pt x="44821" y="30563"/>
                  <a:pt x="44935" y="30518"/>
                  <a:pt x="44980" y="30699"/>
                </a:cubicBezTo>
                <a:cubicBezTo>
                  <a:pt x="45071" y="30972"/>
                  <a:pt x="45299" y="31723"/>
                  <a:pt x="45662" y="31586"/>
                </a:cubicBezTo>
                <a:close/>
                <a:moveTo>
                  <a:pt x="44844" y="27539"/>
                </a:moveTo>
                <a:cubicBezTo>
                  <a:pt x="44503" y="27675"/>
                  <a:pt x="45071" y="28130"/>
                  <a:pt x="45185" y="28221"/>
                </a:cubicBezTo>
                <a:cubicBezTo>
                  <a:pt x="45117" y="27993"/>
                  <a:pt x="45094" y="27652"/>
                  <a:pt x="44844" y="27539"/>
                </a:cubicBezTo>
                <a:close/>
                <a:moveTo>
                  <a:pt x="43275" y="27220"/>
                </a:moveTo>
                <a:cubicBezTo>
                  <a:pt x="43206" y="26970"/>
                  <a:pt x="43479" y="26856"/>
                  <a:pt x="43206" y="26538"/>
                </a:cubicBezTo>
                <a:cubicBezTo>
                  <a:pt x="43025" y="26629"/>
                  <a:pt x="43002" y="27175"/>
                  <a:pt x="43275" y="27220"/>
                </a:cubicBezTo>
                <a:close/>
                <a:moveTo>
                  <a:pt x="43161" y="25697"/>
                </a:moveTo>
                <a:cubicBezTo>
                  <a:pt x="43025" y="25401"/>
                  <a:pt x="42570" y="24810"/>
                  <a:pt x="42570" y="25015"/>
                </a:cubicBezTo>
                <a:cubicBezTo>
                  <a:pt x="42752" y="25174"/>
                  <a:pt x="43161" y="25924"/>
                  <a:pt x="43161" y="25697"/>
                </a:cubicBezTo>
                <a:close/>
                <a:moveTo>
                  <a:pt x="34656" y="14963"/>
                </a:moveTo>
                <a:lnTo>
                  <a:pt x="34406" y="15214"/>
                </a:lnTo>
                <a:lnTo>
                  <a:pt x="34611" y="15441"/>
                </a:lnTo>
                <a:cubicBezTo>
                  <a:pt x="34815" y="15305"/>
                  <a:pt x="34884" y="15145"/>
                  <a:pt x="34656" y="14963"/>
                </a:cubicBezTo>
                <a:close/>
                <a:moveTo>
                  <a:pt x="30108" y="7573"/>
                </a:moveTo>
                <a:cubicBezTo>
                  <a:pt x="30313" y="7755"/>
                  <a:pt x="30085" y="7937"/>
                  <a:pt x="30381" y="8142"/>
                </a:cubicBezTo>
                <a:cubicBezTo>
                  <a:pt x="30586" y="7982"/>
                  <a:pt x="30313" y="7482"/>
                  <a:pt x="30108" y="7573"/>
                </a:cubicBezTo>
                <a:close/>
                <a:moveTo>
                  <a:pt x="20739" y="10143"/>
                </a:moveTo>
                <a:cubicBezTo>
                  <a:pt x="20512" y="10256"/>
                  <a:pt x="20216" y="10097"/>
                  <a:pt x="20057" y="10393"/>
                </a:cubicBezTo>
                <a:cubicBezTo>
                  <a:pt x="20376" y="10688"/>
                  <a:pt x="21035" y="10484"/>
                  <a:pt x="20739" y="10143"/>
                </a:cubicBezTo>
                <a:close/>
                <a:moveTo>
                  <a:pt x="19489" y="9983"/>
                </a:moveTo>
                <a:cubicBezTo>
                  <a:pt x="19284" y="9892"/>
                  <a:pt x="18875" y="9892"/>
                  <a:pt x="18852" y="10165"/>
                </a:cubicBezTo>
                <a:cubicBezTo>
                  <a:pt x="19193" y="10302"/>
                  <a:pt x="19625" y="9915"/>
                  <a:pt x="19830" y="10370"/>
                </a:cubicBezTo>
                <a:cubicBezTo>
                  <a:pt x="20034" y="10165"/>
                  <a:pt x="19648" y="10052"/>
                  <a:pt x="19489" y="9983"/>
                </a:cubicBezTo>
                <a:close/>
                <a:moveTo>
                  <a:pt x="22559" y="2820"/>
                </a:moveTo>
                <a:cubicBezTo>
                  <a:pt x="22240" y="2752"/>
                  <a:pt x="21694" y="2161"/>
                  <a:pt x="21558" y="2502"/>
                </a:cubicBezTo>
                <a:cubicBezTo>
                  <a:pt x="21535" y="2798"/>
                  <a:pt x="21808" y="2388"/>
                  <a:pt x="22013" y="2638"/>
                </a:cubicBezTo>
                <a:cubicBezTo>
                  <a:pt x="21967" y="2729"/>
                  <a:pt x="21945" y="2843"/>
                  <a:pt x="22127" y="2911"/>
                </a:cubicBezTo>
                <a:cubicBezTo>
                  <a:pt x="22127" y="2525"/>
                  <a:pt x="22513" y="3025"/>
                  <a:pt x="22559" y="2820"/>
                </a:cubicBezTo>
                <a:close/>
                <a:moveTo>
                  <a:pt x="18397" y="10256"/>
                </a:moveTo>
                <a:cubicBezTo>
                  <a:pt x="18488" y="10097"/>
                  <a:pt x="18352" y="10029"/>
                  <a:pt x="18352" y="9915"/>
                </a:cubicBezTo>
                <a:cubicBezTo>
                  <a:pt x="18511" y="9733"/>
                  <a:pt x="18738" y="9574"/>
                  <a:pt x="18374" y="9415"/>
                </a:cubicBezTo>
                <a:cubicBezTo>
                  <a:pt x="18329" y="9529"/>
                  <a:pt x="18329" y="9620"/>
                  <a:pt x="18352" y="9711"/>
                </a:cubicBezTo>
                <a:cubicBezTo>
                  <a:pt x="18170" y="9597"/>
                  <a:pt x="18033" y="9642"/>
                  <a:pt x="17965" y="9824"/>
                </a:cubicBezTo>
                <a:cubicBezTo>
                  <a:pt x="18283" y="9915"/>
                  <a:pt x="18283" y="10097"/>
                  <a:pt x="18397" y="10256"/>
                </a:cubicBezTo>
                <a:close/>
                <a:moveTo>
                  <a:pt x="16237" y="9028"/>
                </a:moveTo>
                <a:cubicBezTo>
                  <a:pt x="16169" y="8846"/>
                  <a:pt x="16487" y="8505"/>
                  <a:pt x="16191" y="8414"/>
                </a:cubicBezTo>
                <a:cubicBezTo>
                  <a:pt x="16078" y="8483"/>
                  <a:pt x="15964" y="8596"/>
                  <a:pt x="15919" y="8801"/>
                </a:cubicBezTo>
                <a:cubicBezTo>
                  <a:pt x="16100" y="8846"/>
                  <a:pt x="16078" y="8983"/>
                  <a:pt x="16237" y="9028"/>
                </a:cubicBezTo>
                <a:close/>
                <a:moveTo>
                  <a:pt x="17760" y="2138"/>
                </a:moveTo>
                <a:cubicBezTo>
                  <a:pt x="17874" y="1865"/>
                  <a:pt x="17556" y="1752"/>
                  <a:pt x="17237" y="1638"/>
                </a:cubicBezTo>
                <a:cubicBezTo>
                  <a:pt x="17056" y="1934"/>
                  <a:pt x="17442" y="2024"/>
                  <a:pt x="17760" y="2138"/>
                </a:cubicBezTo>
                <a:close/>
                <a:moveTo>
                  <a:pt x="14850" y="1297"/>
                </a:moveTo>
                <a:cubicBezTo>
                  <a:pt x="14463" y="1092"/>
                  <a:pt x="14304" y="1592"/>
                  <a:pt x="14736" y="1638"/>
                </a:cubicBezTo>
                <a:close/>
                <a:moveTo>
                  <a:pt x="41183" y="20148"/>
                </a:moveTo>
                <a:cubicBezTo>
                  <a:pt x="40955" y="20262"/>
                  <a:pt x="41228" y="20853"/>
                  <a:pt x="41410" y="20808"/>
                </a:cubicBezTo>
                <a:cubicBezTo>
                  <a:pt x="41365" y="20603"/>
                  <a:pt x="41319" y="20398"/>
                  <a:pt x="41183" y="20148"/>
                </a:cubicBezTo>
                <a:close/>
                <a:moveTo>
                  <a:pt x="42729" y="21422"/>
                </a:moveTo>
                <a:cubicBezTo>
                  <a:pt x="42843" y="21581"/>
                  <a:pt x="42797" y="21694"/>
                  <a:pt x="42615" y="21763"/>
                </a:cubicBezTo>
                <a:cubicBezTo>
                  <a:pt x="42774" y="22081"/>
                  <a:pt x="42956" y="22013"/>
                  <a:pt x="43115" y="22377"/>
                </a:cubicBezTo>
                <a:cubicBezTo>
                  <a:pt x="43275" y="22331"/>
                  <a:pt x="43161" y="21694"/>
                  <a:pt x="43070" y="21604"/>
                </a:cubicBezTo>
                <a:cubicBezTo>
                  <a:pt x="43025" y="21581"/>
                  <a:pt x="42888" y="21740"/>
                  <a:pt x="42843" y="21604"/>
                </a:cubicBezTo>
                <a:cubicBezTo>
                  <a:pt x="42956" y="21535"/>
                  <a:pt x="42934" y="21194"/>
                  <a:pt x="42729" y="21422"/>
                </a:cubicBezTo>
                <a:close/>
                <a:moveTo>
                  <a:pt x="43070" y="23195"/>
                </a:moveTo>
                <a:cubicBezTo>
                  <a:pt x="43275" y="23400"/>
                  <a:pt x="42979" y="23787"/>
                  <a:pt x="43366" y="23809"/>
                </a:cubicBezTo>
                <a:cubicBezTo>
                  <a:pt x="43343" y="23673"/>
                  <a:pt x="43388" y="23195"/>
                  <a:pt x="43070" y="23195"/>
                </a:cubicBezTo>
                <a:close/>
                <a:moveTo>
                  <a:pt x="46640" y="76520"/>
                </a:moveTo>
                <a:cubicBezTo>
                  <a:pt x="46572" y="76589"/>
                  <a:pt x="46504" y="76611"/>
                  <a:pt x="46413" y="76543"/>
                </a:cubicBezTo>
                <a:cubicBezTo>
                  <a:pt x="46185" y="76839"/>
                  <a:pt x="46413" y="76952"/>
                  <a:pt x="46390" y="77180"/>
                </a:cubicBezTo>
                <a:cubicBezTo>
                  <a:pt x="46436" y="76975"/>
                  <a:pt x="46799" y="76634"/>
                  <a:pt x="46640" y="76520"/>
                </a:cubicBezTo>
                <a:close/>
                <a:moveTo>
                  <a:pt x="45594" y="78817"/>
                </a:moveTo>
                <a:cubicBezTo>
                  <a:pt x="45753" y="78863"/>
                  <a:pt x="45685" y="79158"/>
                  <a:pt x="45617" y="79499"/>
                </a:cubicBezTo>
                <a:cubicBezTo>
                  <a:pt x="45731" y="79295"/>
                  <a:pt x="45912" y="79499"/>
                  <a:pt x="46003" y="79181"/>
                </a:cubicBezTo>
                <a:cubicBezTo>
                  <a:pt x="45935" y="79067"/>
                  <a:pt x="45799" y="78385"/>
                  <a:pt x="45594" y="78817"/>
                </a:cubicBezTo>
                <a:close/>
                <a:moveTo>
                  <a:pt x="11052" y="102330"/>
                </a:moveTo>
                <a:cubicBezTo>
                  <a:pt x="10734" y="102376"/>
                  <a:pt x="10438" y="102467"/>
                  <a:pt x="10234" y="102649"/>
                </a:cubicBezTo>
                <a:cubicBezTo>
                  <a:pt x="10597" y="102580"/>
                  <a:pt x="10484" y="102808"/>
                  <a:pt x="10848" y="102740"/>
                </a:cubicBezTo>
                <a:close/>
                <a:moveTo>
                  <a:pt x="6754" y="99169"/>
                </a:moveTo>
                <a:cubicBezTo>
                  <a:pt x="7004" y="98828"/>
                  <a:pt x="7323" y="98555"/>
                  <a:pt x="7300" y="98055"/>
                </a:cubicBezTo>
                <a:cubicBezTo>
                  <a:pt x="6959" y="98146"/>
                  <a:pt x="7118" y="98328"/>
                  <a:pt x="6936" y="98533"/>
                </a:cubicBezTo>
                <a:cubicBezTo>
                  <a:pt x="6959" y="98510"/>
                  <a:pt x="6800" y="98442"/>
                  <a:pt x="6754" y="98669"/>
                </a:cubicBezTo>
                <a:close/>
                <a:moveTo>
                  <a:pt x="6845" y="98237"/>
                </a:moveTo>
                <a:cubicBezTo>
                  <a:pt x="6868" y="97941"/>
                  <a:pt x="6823" y="97805"/>
                  <a:pt x="6663" y="97850"/>
                </a:cubicBezTo>
                <a:cubicBezTo>
                  <a:pt x="6618" y="98055"/>
                  <a:pt x="6527" y="98169"/>
                  <a:pt x="6572" y="98419"/>
                </a:cubicBezTo>
                <a:close/>
                <a:moveTo>
                  <a:pt x="6686" y="95940"/>
                </a:moveTo>
                <a:cubicBezTo>
                  <a:pt x="6709" y="95827"/>
                  <a:pt x="6754" y="95758"/>
                  <a:pt x="6868" y="95758"/>
                </a:cubicBezTo>
                <a:cubicBezTo>
                  <a:pt x="6800" y="95395"/>
                  <a:pt x="6800" y="95531"/>
                  <a:pt x="6868" y="95122"/>
                </a:cubicBezTo>
                <a:cubicBezTo>
                  <a:pt x="6595" y="95099"/>
                  <a:pt x="6618" y="96054"/>
                  <a:pt x="6686" y="95940"/>
                </a:cubicBezTo>
                <a:close/>
                <a:moveTo>
                  <a:pt x="6868" y="89641"/>
                </a:moveTo>
                <a:cubicBezTo>
                  <a:pt x="7232" y="89732"/>
                  <a:pt x="6982" y="89050"/>
                  <a:pt x="7050" y="88777"/>
                </a:cubicBezTo>
                <a:cubicBezTo>
                  <a:pt x="7027" y="88641"/>
                  <a:pt x="6936" y="88573"/>
                  <a:pt x="6982" y="88345"/>
                </a:cubicBezTo>
                <a:cubicBezTo>
                  <a:pt x="7209" y="88413"/>
                  <a:pt x="7300" y="88300"/>
                  <a:pt x="7255" y="88027"/>
                </a:cubicBezTo>
                <a:cubicBezTo>
                  <a:pt x="6982" y="87936"/>
                  <a:pt x="7073" y="88322"/>
                  <a:pt x="6800" y="88231"/>
                </a:cubicBezTo>
                <a:cubicBezTo>
                  <a:pt x="6868" y="87799"/>
                  <a:pt x="6641" y="87754"/>
                  <a:pt x="6527" y="87572"/>
                </a:cubicBezTo>
                <a:cubicBezTo>
                  <a:pt x="6618" y="88231"/>
                  <a:pt x="7004" y="89073"/>
                  <a:pt x="6868" y="89641"/>
                </a:cubicBezTo>
                <a:close/>
                <a:moveTo>
                  <a:pt x="6527" y="86913"/>
                </a:moveTo>
                <a:cubicBezTo>
                  <a:pt x="6595" y="87390"/>
                  <a:pt x="6800" y="87663"/>
                  <a:pt x="7073" y="87913"/>
                </a:cubicBezTo>
                <a:cubicBezTo>
                  <a:pt x="7050" y="87595"/>
                  <a:pt x="7346" y="87140"/>
                  <a:pt x="7095" y="86913"/>
                </a:cubicBezTo>
                <a:cubicBezTo>
                  <a:pt x="7050" y="87163"/>
                  <a:pt x="6595" y="87004"/>
                  <a:pt x="6527" y="86913"/>
                </a:cubicBezTo>
                <a:close/>
                <a:moveTo>
                  <a:pt x="3866" y="88595"/>
                </a:moveTo>
                <a:cubicBezTo>
                  <a:pt x="3593" y="88936"/>
                  <a:pt x="3866" y="89323"/>
                  <a:pt x="3571" y="89687"/>
                </a:cubicBezTo>
                <a:cubicBezTo>
                  <a:pt x="3798" y="89755"/>
                  <a:pt x="3684" y="89505"/>
                  <a:pt x="3753" y="89368"/>
                </a:cubicBezTo>
                <a:cubicBezTo>
                  <a:pt x="3889" y="89118"/>
                  <a:pt x="4230" y="88732"/>
                  <a:pt x="3866" y="88595"/>
                </a:cubicBezTo>
                <a:close/>
                <a:moveTo>
                  <a:pt x="5663" y="90710"/>
                </a:moveTo>
                <a:cubicBezTo>
                  <a:pt x="5390" y="90778"/>
                  <a:pt x="5253" y="91051"/>
                  <a:pt x="5276" y="91483"/>
                </a:cubicBezTo>
                <a:cubicBezTo>
                  <a:pt x="5776" y="91665"/>
                  <a:pt x="5640" y="91097"/>
                  <a:pt x="5663" y="90710"/>
                </a:cubicBezTo>
                <a:close/>
                <a:moveTo>
                  <a:pt x="4253" y="93644"/>
                </a:moveTo>
                <a:cubicBezTo>
                  <a:pt x="4185" y="94212"/>
                  <a:pt x="4435" y="94962"/>
                  <a:pt x="4594" y="94553"/>
                </a:cubicBezTo>
                <a:cubicBezTo>
                  <a:pt x="4480" y="94508"/>
                  <a:pt x="4799" y="93325"/>
                  <a:pt x="4253" y="93644"/>
                </a:cubicBezTo>
                <a:close/>
                <a:moveTo>
                  <a:pt x="3935" y="96327"/>
                </a:moveTo>
                <a:cubicBezTo>
                  <a:pt x="3935" y="96759"/>
                  <a:pt x="3889" y="97305"/>
                  <a:pt x="4116" y="97236"/>
                </a:cubicBezTo>
                <a:cubicBezTo>
                  <a:pt x="4071" y="96918"/>
                  <a:pt x="4276" y="96054"/>
                  <a:pt x="3935" y="96327"/>
                </a:cubicBezTo>
                <a:close/>
                <a:moveTo>
                  <a:pt x="5299" y="97055"/>
                </a:moveTo>
                <a:lnTo>
                  <a:pt x="5299" y="97782"/>
                </a:lnTo>
                <a:cubicBezTo>
                  <a:pt x="5663" y="97737"/>
                  <a:pt x="5663" y="96759"/>
                  <a:pt x="5299" y="97055"/>
                </a:cubicBezTo>
                <a:close/>
                <a:moveTo>
                  <a:pt x="3571" y="102148"/>
                </a:moveTo>
                <a:cubicBezTo>
                  <a:pt x="3571" y="102626"/>
                  <a:pt x="3639" y="102944"/>
                  <a:pt x="3798" y="102967"/>
                </a:cubicBezTo>
                <a:cubicBezTo>
                  <a:pt x="3707" y="102421"/>
                  <a:pt x="4003" y="101853"/>
                  <a:pt x="3571" y="102148"/>
                </a:cubicBezTo>
                <a:close/>
                <a:moveTo>
                  <a:pt x="7869" y="106969"/>
                </a:moveTo>
                <a:cubicBezTo>
                  <a:pt x="8437" y="106764"/>
                  <a:pt x="8164" y="107060"/>
                  <a:pt x="8414" y="107060"/>
                </a:cubicBezTo>
                <a:cubicBezTo>
                  <a:pt x="8596" y="106764"/>
                  <a:pt x="8278" y="106764"/>
                  <a:pt x="8187" y="106628"/>
                </a:cubicBezTo>
                <a:cubicBezTo>
                  <a:pt x="8301" y="106446"/>
                  <a:pt x="8687" y="106446"/>
                  <a:pt x="8733" y="106196"/>
                </a:cubicBezTo>
                <a:cubicBezTo>
                  <a:pt x="7823" y="106264"/>
                  <a:pt x="8210" y="106492"/>
                  <a:pt x="7869" y="106969"/>
                </a:cubicBezTo>
                <a:close/>
                <a:moveTo>
                  <a:pt x="11439" y="104104"/>
                </a:moveTo>
                <a:cubicBezTo>
                  <a:pt x="11985" y="103967"/>
                  <a:pt x="11552" y="104513"/>
                  <a:pt x="12326" y="104240"/>
                </a:cubicBezTo>
                <a:cubicBezTo>
                  <a:pt x="12485" y="103922"/>
                  <a:pt x="11916" y="104058"/>
                  <a:pt x="12326" y="103763"/>
                </a:cubicBezTo>
                <a:cubicBezTo>
                  <a:pt x="11939" y="103808"/>
                  <a:pt x="11643" y="103922"/>
                  <a:pt x="11439" y="104104"/>
                </a:cubicBezTo>
                <a:close/>
                <a:moveTo>
                  <a:pt x="18147" y="104513"/>
                </a:moveTo>
                <a:cubicBezTo>
                  <a:pt x="18283" y="104354"/>
                  <a:pt x="18238" y="104127"/>
                  <a:pt x="18374" y="103967"/>
                </a:cubicBezTo>
                <a:cubicBezTo>
                  <a:pt x="18170" y="104036"/>
                  <a:pt x="17965" y="104104"/>
                  <a:pt x="17760" y="104149"/>
                </a:cubicBezTo>
                <a:cubicBezTo>
                  <a:pt x="17760" y="104377"/>
                  <a:pt x="17783" y="104604"/>
                  <a:pt x="18147" y="104513"/>
                </a:cubicBezTo>
                <a:close/>
                <a:moveTo>
                  <a:pt x="29221" y="99465"/>
                </a:moveTo>
                <a:cubicBezTo>
                  <a:pt x="29381" y="99101"/>
                  <a:pt x="29881" y="99238"/>
                  <a:pt x="29995" y="98874"/>
                </a:cubicBezTo>
                <a:cubicBezTo>
                  <a:pt x="29835" y="98874"/>
                  <a:pt x="28971" y="99215"/>
                  <a:pt x="29221" y="99465"/>
                </a:cubicBezTo>
                <a:close/>
                <a:moveTo>
                  <a:pt x="30677" y="98419"/>
                </a:moveTo>
                <a:cubicBezTo>
                  <a:pt x="30950" y="98169"/>
                  <a:pt x="31109" y="98260"/>
                  <a:pt x="31336" y="98101"/>
                </a:cubicBezTo>
                <a:cubicBezTo>
                  <a:pt x="31200" y="97873"/>
                  <a:pt x="30540" y="98169"/>
                  <a:pt x="30677" y="98419"/>
                </a:cubicBezTo>
                <a:close/>
                <a:moveTo>
                  <a:pt x="33724" y="93234"/>
                </a:moveTo>
                <a:cubicBezTo>
                  <a:pt x="34110" y="92916"/>
                  <a:pt x="34406" y="92825"/>
                  <a:pt x="34543" y="92416"/>
                </a:cubicBezTo>
                <a:cubicBezTo>
                  <a:pt x="34406" y="92461"/>
                  <a:pt x="33815" y="92961"/>
                  <a:pt x="33724" y="93234"/>
                </a:cubicBezTo>
                <a:close/>
                <a:moveTo>
                  <a:pt x="39568" y="90983"/>
                </a:moveTo>
                <a:cubicBezTo>
                  <a:pt x="39659" y="90869"/>
                  <a:pt x="39818" y="90756"/>
                  <a:pt x="39750" y="90665"/>
                </a:cubicBezTo>
                <a:cubicBezTo>
                  <a:pt x="39409" y="90938"/>
                  <a:pt x="39636" y="90096"/>
                  <a:pt x="39318" y="90574"/>
                </a:cubicBezTo>
                <a:cubicBezTo>
                  <a:pt x="39295" y="90733"/>
                  <a:pt x="39409" y="90710"/>
                  <a:pt x="39568" y="90983"/>
                </a:cubicBezTo>
                <a:close/>
                <a:moveTo>
                  <a:pt x="7118" y="85616"/>
                </a:moveTo>
                <a:cubicBezTo>
                  <a:pt x="7095" y="85730"/>
                  <a:pt x="7004" y="85685"/>
                  <a:pt x="6913" y="85616"/>
                </a:cubicBezTo>
                <a:cubicBezTo>
                  <a:pt x="6913" y="85889"/>
                  <a:pt x="6641" y="85844"/>
                  <a:pt x="6641" y="86139"/>
                </a:cubicBezTo>
                <a:cubicBezTo>
                  <a:pt x="6777" y="86367"/>
                  <a:pt x="7368" y="85844"/>
                  <a:pt x="7118" y="85616"/>
                </a:cubicBezTo>
                <a:close/>
                <a:moveTo>
                  <a:pt x="6641" y="85480"/>
                </a:moveTo>
                <a:cubicBezTo>
                  <a:pt x="6618" y="84752"/>
                  <a:pt x="6959" y="85594"/>
                  <a:pt x="7118" y="85275"/>
                </a:cubicBezTo>
                <a:cubicBezTo>
                  <a:pt x="7164" y="84798"/>
                  <a:pt x="7073" y="84457"/>
                  <a:pt x="7050" y="84070"/>
                </a:cubicBezTo>
                <a:cubicBezTo>
                  <a:pt x="6913" y="83797"/>
                  <a:pt x="6754" y="84275"/>
                  <a:pt x="6663" y="83956"/>
                </a:cubicBezTo>
                <a:cubicBezTo>
                  <a:pt x="6868" y="83706"/>
                  <a:pt x="7073" y="83502"/>
                  <a:pt x="7141" y="83092"/>
                </a:cubicBezTo>
                <a:cubicBezTo>
                  <a:pt x="7027" y="82910"/>
                  <a:pt x="6845" y="82797"/>
                  <a:pt x="6595" y="82751"/>
                </a:cubicBezTo>
                <a:cubicBezTo>
                  <a:pt x="6595" y="83160"/>
                  <a:pt x="6550" y="83638"/>
                  <a:pt x="6777" y="83206"/>
                </a:cubicBezTo>
                <a:cubicBezTo>
                  <a:pt x="6732" y="83570"/>
                  <a:pt x="6527" y="83774"/>
                  <a:pt x="6481" y="84184"/>
                </a:cubicBezTo>
                <a:cubicBezTo>
                  <a:pt x="6913" y="84434"/>
                  <a:pt x="6390" y="85162"/>
                  <a:pt x="6641" y="85480"/>
                </a:cubicBezTo>
                <a:close/>
                <a:moveTo>
                  <a:pt x="5822" y="85366"/>
                </a:moveTo>
                <a:cubicBezTo>
                  <a:pt x="5936" y="85230"/>
                  <a:pt x="5936" y="84980"/>
                  <a:pt x="5936" y="84707"/>
                </a:cubicBezTo>
                <a:cubicBezTo>
                  <a:pt x="5640" y="84548"/>
                  <a:pt x="5686" y="85366"/>
                  <a:pt x="5822" y="85366"/>
                </a:cubicBezTo>
                <a:close/>
                <a:moveTo>
                  <a:pt x="4094" y="84661"/>
                </a:moveTo>
                <a:cubicBezTo>
                  <a:pt x="3957" y="84343"/>
                  <a:pt x="4207" y="84275"/>
                  <a:pt x="3935" y="84116"/>
                </a:cubicBezTo>
                <a:cubicBezTo>
                  <a:pt x="3798" y="84366"/>
                  <a:pt x="3935" y="84320"/>
                  <a:pt x="3821" y="84661"/>
                </a:cubicBezTo>
                <a:close/>
                <a:moveTo>
                  <a:pt x="6800" y="82433"/>
                </a:moveTo>
                <a:cubicBezTo>
                  <a:pt x="6823" y="82046"/>
                  <a:pt x="6777" y="81728"/>
                  <a:pt x="6709" y="81455"/>
                </a:cubicBezTo>
                <a:cubicBezTo>
                  <a:pt x="6913" y="81409"/>
                  <a:pt x="6800" y="81773"/>
                  <a:pt x="6982" y="81773"/>
                </a:cubicBezTo>
                <a:cubicBezTo>
                  <a:pt x="7004" y="81705"/>
                  <a:pt x="6982" y="81569"/>
                  <a:pt x="7073" y="81569"/>
                </a:cubicBezTo>
                <a:lnTo>
                  <a:pt x="7073" y="81341"/>
                </a:lnTo>
                <a:cubicBezTo>
                  <a:pt x="6936" y="81319"/>
                  <a:pt x="6732" y="81387"/>
                  <a:pt x="6709" y="81228"/>
                </a:cubicBezTo>
                <a:cubicBezTo>
                  <a:pt x="7118" y="81091"/>
                  <a:pt x="6732" y="80659"/>
                  <a:pt x="6732" y="80363"/>
                </a:cubicBezTo>
                <a:lnTo>
                  <a:pt x="7004" y="80363"/>
                </a:lnTo>
                <a:cubicBezTo>
                  <a:pt x="6709" y="79909"/>
                  <a:pt x="7346" y="79226"/>
                  <a:pt x="6936" y="79158"/>
                </a:cubicBezTo>
                <a:cubicBezTo>
                  <a:pt x="7004" y="79613"/>
                  <a:pt x="6709" y="79954"/>
                  <a:pt x="6459" y="79704"/>
                </a:cubicBezTo>
                <a:cubicBezTo>
                  <a:pt x="6459" y="80113"/>
                  <a:pt x="6504" y="80500"/>
                  <a:pt x="6732" y="80682"/>
                </a:cubicBezTo>
                <a:cubicBezTo>
                  <a:pt x="6800" y="81250"/>
                  <a:pt x="6163" y="82228"/>
                  <a:pt x="6800" y="82433"/>
                </a:cubicBezTo>
                <a:close/>
                <a:moveTo>
                  <a:pt x="6459" y="79363"/>
                </a:moveTo>
                <a:cubicBezTo>
                  <a:pt x="6732" y="79317"/>
                  <a:pt x="7232" y="78976"/>
                  <a:pt x="6936" y="78612"/>
                </a:cubicBezTo>
                <a:cubicBezTo>
                  <a:pt x="6913" y="78726"/>
                  <a:pt x="6823" y="78772"/>
                  <a:pt x="6754" y="78817"/>
                </a:cubicBezTo>
                <a:cubicBezTo>
                  <a:pt x="6618" y="78681"/>
                  <a:pt x="6663" y="78340"/>
                  <a:pt x="6663" y="78067"/>
                </a:cubicBezTo>
                <a:cubicBezTo>
                  <a:pt x="6959" y="78180"/>
                  <a:pt x="6891" y="77885"/>
                  <a:pt x="7050" y="77839"/>
                </a:cubicBezTo>
                <a:cubicBezTo>
                  <a:pt x="7118" y="77475"/>
                  <a:pt x="6913" y="77430"/>
                  <a:pt x="6959" y="77089"/>
                </a:cubicBezTo>
                <a:cubicBezTo>
                  <a:pt x="6686" y="77157"/>
                  <a:pt x="6777" y="77157"/>
                  <a:pt x="6504" y="77066"/>
                </a:cubicBezTo>
                <a:close/>
                <a:moveTo>
                  <a:pt x="4389" y="77248"/>
                </a:moveTo>
                <a:cubicBezTo>
                  <a:pt x="4526" y="77225"/>
                  <a:pt x="4730" y="77294"/>
                  <a:pt x="4753" y="77134"/>
                </a:cubicBezTo>
                <a:cubicBezTo>
                  <a:pt x="4571" y="77180"/>
                  <a:pt x="4776" y="76816"/>
                  <a:pt x="4867" y="76816"/>
                </a:cubicBezTo>
                <a:cubicBezTo>
                  <a:pt x="5003" y="76839"/>
                  <a:pt x="4935" y="77089"/>
                  <a:pt x="5140" y="77043"/>
                </a:cubicBezTo>
                <a:cubicBezTo>
                  <a:pt x="5163" y="76566"/>
                  <a:pt x="4981" y="75906"/>
                  <a:pt x="5072" y="75406"/>
                </a:cubicBezTo>
                <a:cubicBezTo>
                  <a:pt x="5117" y="75133"/>
                  <a:pt x="5413" y="75020"/>
                  <a:pt x="5435" y="74747"/>
                </a:cubicBezTo>
                <a:cubicBezTo>
                  <a:pt x="5458" y="75111"/>
                  <a:pt x="5708" y="75725"/>
                  <a:pt x="5890" y="75520"/>
                </a:cubicBezTo>
                <a:cubicBezTo>
                  <a:pt x="5595" y="75292"/>
                  <a:pt x="5617" y="74565"/>
                  <a:pt x="5344" y="74428"/>
                </a:cubicBezTo>
                <a:cubicBezTo>
                  <a:pt x="5390" y="74428"/>
                  <a:pt x="5299" y="74769"/>
                  <a:pt x="5163" y="74633"/>
                </a:cubicBezTo>
                <a:cubicBezTo>
                  <a:pt x="5231" y="74451"/>
                  <a:pt x="4912" y="74178"/>
                  <a:pt x="5185" y="74087"/>
                </a:cubicBezTo>
                <a:cubicBezTo>
                  <a:pt x="5185" y="74224"/>
                  <a:pt x="5163" y="74406"/>
                  <a:pt x="5253" y="74428"/>
                </a:cubicBezTo>
                <a:cubicBezTo>
                  <a:pt x="5367" y="74269"/>
                  <a:pt x="5390" y="73974"/>
                  <a:pt x="5549" y="73883"/>
                </a:cubicBezTo>
                <a:cubicBezTo>
                  <a:pt x="5686" y="73996"/>
                  <a:pt x="5776" y="73996"/>
                  <a:pt x="5822" y="73769"/>
                </a:cubicBezTo>
                <a:cubicBezTo>
                  <a:pt x="5526" y="73860"/>
                  <a:pt x="5708" y="73405"/>
                  <a:pt x="5367" y="73541"/>
                </a:cubicBezTo>
                <a:cubicBezTo>
                  <a:pt x="5367" y="73814"/>
                  <a:pt x="5526" y="73905"/>
                  <a:pt x="5276" y="73974"/>
                </a:cubicBezTo>
                <a:cubicBezTo>
                  <a:pt x="5003" y="73860"/>
                  <a:pt x="4730" y="73746"/>
                  <a:pt x="4458" y="73632"/>
                </a:cubicBezTo>
                <a:lnTo>
                  <a:pt x="4435" y="74065"/>
                </a:lnTo>
                <a:cubicBezTo>
                  <a:pt x="4662" y="74224"/>
                  <a:pt x="4730" y="73655"/>
                  <a:pt x="4799" y="73974"/>
                </a:cubicBezTo>
                <a:cubicBezTo>
                  <a:pt x="4821" y="74087"/>
                  <a:pt x="4821" y="74451"/>
                  <a:pt x="4708" y="74406"/>
                </a:cubicBezTo>
                <a:cubicBezTo>
                  <a:pt x="4730" y="74428"/>
                  <a:pt x="4662" y="74110"/>
                  <a:pt x="4617" y="74178"/>
                </a:cubicBezTo>
                <a:cubicBezTo>
                  <a:pt x="4503" y="74497"/>
                  <a:pt x="4617" y="74815"/>
                  <a:pt x="4617" y="75179"/>
                </a:cubicBezTo>
                <a:cubicBezTo>
                  <a:pt x="4617" y="75406"/>
                  <a:pt x="4367" y="75793"/>
                  <a:pt x="4685" y="75838"/>
                </a:cubicBezTo>
                <a:cubicBezTo>
                  <a:pt x="4685" y="75315"/>
                  <a:pt x="5003" y="75179"/>
                  <a:pt x="5072" y="74747"/>
                </a:cubicBezTo>
                <a:cubicBezTo>
                  <a:pt x="5367" y="75065"/>
                  <a:pt x="4867" y="75383"/>
                  <a:pt x="4776" y="75611"/>
                </a:cubicBezTo>
                <a:cubicBezTo>
                  <a:pt x="4821" y="75838"/>
                  <a:pt x="5003" y="76429"/>
                  <a:pt x="4776" y="76589"/>
                </a:cubicBezTo>
                <a:cubicBezTo>
                  <a:pt x="4503" y="76611"/>
                  <a:pt x="4890" y="75884"/>
                  <a:pt x="4503" y="76043"/>
                </a:cubicBezTo>
                <a:cubicBezTo>
                  <a:pt x="4662" y="76566"/>
                  <a:pt x="4435" y="76702"/>
                  <a:pt x="4389" y="77248"/>
                </a:cubicBezTo>
                <a:close/>
                <a:moveTo>
                  <a:pt x="5595" y="76407"/>
                </a:moveTo>
                <a:cubicBezTo>
                  <a:pt x="5572" y="76520"/>
                  <a:pt x="5458" y="76520"/>
                  <a:pt x="5322" y="76498"/>
                </a:cubicBezTo>
                <a:cubicBezTo>
                  <a:pt x="5322" y="76680"/>
                  <a:pt x="5344" y="76839"/>
                  <a:pt x="5413" y="76930"/>
                </a:cubicBezTo>
                <a:cubicBezTo>
                  <a:pt x="5640" y="77021"/>
                  <a:pt x="5799" y="76475"/>
                  <a:pt x="5595" y="76407"/>
                </a:cubicBezTo>
                <a:close/>
                <a:moveTo>
                  <a:pt x="5276" y="73428"/>
                </a:moveTo>
                <a:cubicBezTo>
                  <a:pt x="5413" y="72837"/>
                  <a:pt x="5822" y="73860"/>
                  <a:pt x="5822" y="73132"/>
                </a:cubicBezTo>
                <a:cubicBezTo>
                  <a:pt x="5549" y="72950"/>
                  <a:pt x="5094" y="73155"/>
                  <a:pt x="5276" y="73428"/>
                </a:cubicBezTo>
                <a:close/>
                <a:moveTo>
                  <a:pt x="4821" y="73109"/>
                </a:moveTo>
                <a:cubicBezTo>
                  <a:pt x="5049" y="72996"/>
                  <a:pt x="5413" y="73087"/>
                  <a:pt x="5390" y="72677"/>
                </a:cubicBezTo>
                <a:cubicBezTo>
                  <a:pt x="5026" y="72609"/>
                  <a:pt x="4958" y="72905"/>
                  <a:pt x="4821" y="73109"/>
                </a:cubicBezTo>
                <a:close/>
                <a:moveTo>
                  <a:pt x="5663" y="71813"/>
                </a:moveTo>
                <a:cubicBezTo>
                  <a:pt x="5549" y="71427"/>
                  <a:pt x="6027" y="71245"/>
                  <a:pt x="5776" y="71040"/>
                </a:cubicBezTo>
                <a:cubicBezTo>
                  <a:pt x="5663" y="71472"/>
                  <a:pt x="5549" y="71290"/>
                  <a:pt x="5413" y="71040"/>
                </a:cubicBezTo>
                <a:cubicBezTo>
                  <a:pt x="5435" y="71358"/>
                  <a:pt x="5458" y="71700"/>
                  <a:pt x="5663" y="71813"/>
                </a:cubicBezTo>
                <a:close/>
                <a:moveTo>
                  <a:pt x="5776" y="70608"/>
                </a:moveTo>
                <a:cubicBezTo>
                  <a:pt x="5776" y="70244"/>
                  <a:pt x="6049" y="70199"/>
                  <a:pt x="5981" y="69744"/>
                </a:cubicBezTo>
                <a:cubicBezTo>
                  <a:pt x="5526" y="69721"/>
                  <a:pt x="5617" y="70267"/>
                  <a:pt x="5776" y="70608"/>
                </a:cubicBezTo>
                <a:close/>
                <a:moveTo>
                  <a:pt x="7800" y="76657"/>
                </a:moveTo>
                <a:cubicBezTo>
                  <a:pt x="7914" y="76520"/>
                  <a:pt x="7960" y="76020"/>
                  <a:pt x="7709" y="75997"/>
                </a:cubicBezTo>
                <a:cubicBezTo>
                  <a:pt x="7755" y="76202"/>
                  <a:pt x="7596" y="76634"/>
                  <a:pt x="7800" y="76657"/>
                </a:cubicBezTo>
                <a:close/>
                <a:moveTo>
                  <a:pt x="6800" y="75770"/>
                </a:moveTo>
                <a:cubicBezTo>
                  <a:pt x="7232" y="75815"/>
                  <a:pt x="6823" y="75315"/>
                  <a:pt x="6800" y="75111"/>
                </a:cubicBezTo>
                <a:cubicBezTo>
                  <a:pt x="6800" y="74838"/>
                  <a:pt x="7073" y="74360"/>
                  <a:pt x="6732" y="74224"/>
                </a:cubicBezTo>
                <a:cubicBezTo>
                  <a:pt x="6754" y="74724"/>
                  <a:pt x="6618" y="75429"/>
                  <a:pt x="6800" y="75770"/>
                </a:cubicBezTo>
                <a:close/>
                <a:moveTo>
                  <a:pt x="7186" y="74246"/>
                </a:moveTo>
                <a:cubicBezTo>
                  <a:pt x="7346" y="73883"/>
                  <a:pt x="7277" y="73428"/>
                  <a:pt x="6823" y="73473"/>
                </a:cubicBezTo>
                <a:cubicBezTo>
                  <a:pt x="6800" y="73541"/>
                  <a:pt x="6595" y="73883"/>
                  <a:pt x="6823" y="73905"/>
                </a:cubicBezTo>
                <a:cubicBezTo>
                  <a:pt x="6823" y="73837"/>
                  <a:pt x="6845" y="73769"/>
                  <a:pt x="6913" y="73792"/>
                </a:cubicBezTo>
                <a:cubicBezTo>
                  <a:pt x="6845" y="74155"/>
                  <a:pt x="7050" y="74155"/>
                  <a:pt x="7186" y="74246"/>
                </a:cubicBezTo>
                <a:close/>
                <a:moveTo>
                  <a:pt x="6845" y="73360"/>
                </a:moveTo>
                <a:cubicBezTo>
                  <a:pt x="6868" y="73200"/>
                  <a:pt x="7118" y="73269"/>
                  <a:pt x="7027" y="72928"/>
                </a:cubicBezTo>
                <a:lnTo>
                  <a:pt x="6754" y="72928"/>
                </a:lnTo>
                <a:cubicBezTo>
                  <a:pt x="6754" y="73087"/>
                  <a:pt x="6709" y="73314"/>
                  <a:pt x="6845" y="73360"/>
                </a:cubicBezTo>
                <a:close/>
                <a:moveTo>
                  <a:pt x="8050" y="71313"/>
                </a:moveTo>
                <a:cubicBezTo>
                  <a:pt x="8141" y="71063"/>
                  <a:pt x="8437" y="70517"/>
                  <a:pt x="8164" y="70221"/>
                </a:cubicBezTo>
                <a:cubicBezTo>
                  <a:pt x="8096" y="70494"/>
                  <a:pt x="7891" y="71131"/>
                  <a:pt x="8050" y="71313"/>
                </a:cubicBezTo>
                <a:close/>
                <a:moveTo>
                  <a:pt x="8983" y="71222"/>
                </a:moveTo>
                <a:cubicBezTo>
                  <a:pt x="9119" y="71017"/>
                  <a:pt x="8960" y="71086"/>
                  <a:pt x="8983" y="70790"/>
                </a:cubicBezTo>
                <a:cubicBezTo>
                  <a:pt x="8619" y="70699"/>
                  <a:pt x="8619" y="71290"/>
                  <a:pt x="8983" y="71222"/>
                </a:cubicBezTo>
                <a:close/>
                <a:moveTo>
                  <a:pt x="8369" y="68812"/>
                </a:moveTo>
                <a:cubicBezTo>
                  <a:pt x="8323" y="68607"/>
                  <a:pt x="8483" y="68175"/>
                  <a:pt x="8278" y="68152"/>
                </a:cubicBezTo>
                <a:cubicBezTo>
                  <a:pt x="8164" y="68289"/>
                  <a:pt x="8119" y="68789"/>
                  <a:pt x="8369" y="68812"/>
                </a:cubicBezTo>
                <a:close/>
                <a:moveTo>
                  <a:pt x="7573" y="67584"/>
                </a:moveTo>
                <a:cubicBezTo>
                  <a:pt x="7687" y="67584"/>
                  <a:pt x="7755" y="67538"/>
                  <a:pt x="7846" y="67470"/>
                </a:cubicBezTo>
                <a:cubicBezTo>
                  <a:pt x="7869" y="67197"/>
                  <a:pt x="7709" y="67129"/>
                  <a:pt x="7573" y="67038"/>
                </a:cubicBezTo>
                <a:cubicBezTo>
                  <a:pt x="7459" y="67174"/>
                  <a:pt x="7437" y="67447"/>
                  <a:pt x="7573" y="67584"/>
                </a:cubicBezTo>
                <a:close/>
                <a:moveTo>
                  <a:pt x="7800" y="64627"/>
                </a:moveTo>
                <a:cubicBezTo>
                  <a:pt x="7891" y="64059"/>
                  <a:pt x="7641" y="64377"/>
                  <a:pt x="7618" y="64195"/>
                </a:cubicBezTo>
                <a:cubicBezTo>
                  <a:pt x="7550" y="63741"/>
                  <a:pt x="7846" y="63240"/>
                  <a:pt x="7732" y="62876"/>
                </a:cubicBezTo>
                <a:cubicBezTo>
                  <a:pt x="7709" y="63058"/>
                  <a:pt x="7505" y="62990"/>
                  <a:pt x="7368" y="62990"/>
                </a:cubicBezTo>
                <a:cubicBezTo>
                  <a:pt x="7618" y="63490"/>
                  <a:pt x="7414" y="63877"/>
                  <a:pt x="7414" y="64627"/>
                </a:cubicBezTo>
                <a:close/>
                <a:moveTo>
                  <a:pt x="8141" y="62922"/>
                </a:moveTo>
                <a:cubicBezTo>
                  <a:pt x="8141" y="62967"/>
                  <a:pt x="8119" y="63013"/>
                  <a:pt x="8096" y="63104"/>
                </a:cubicBezTo>
                <a:cubicBezTo>
                  <a:pt x="8050" y="63240"/>
                  <a:pt x="7914" y="63195"/>
                  <a:pt x="7891" y="63445"/>
                </a:cubicBezTo>
                <a:cubicBezTo>
                  <a:pt x="7891" y="63513"/>
                  <a:pt x="7846" y="63854"/>
                  <a:pt x="8073" y="63877"/>
                </a:cubicBezTo>
                <a:cubicBezTo>
                  <a:pt x="8141" y="63695"/>
                  <a:pt x="7982" y="63240"/>
                  <a:pt x="8187" y="63218"/>
                </a:cubicBezTo>
                <a:cubicBezTo>
                  <a:pt x="8096" y="63741"/>
                  <a:pt x="8392" y="63536"/>
                  <a:pt x="8437" y="63672"/>
                </a:cubicBezTo>
                <a:cubicBezTo>
                  <a:pt x="8346" y="63786"/>
                  <a:pt x="8346" y="64059"/>
                  <a:pt x="8346" y="64332"/>
                </a:cubicBezTo>
                <a:cubicBezTo>
                  <a:pt x="8755" y="64264"/>
                  <a:pt x="8551" y="63468"/>
                  <a:pt x="8733" y="63127"/>
                </a:cubicBezTo>
                <a:cubicBezTo>
                  <a:pt x="8824" y="63127"/>
                  <a:pt x="8846" y="63218"/>
                  <a:pt x="8915" y="63240"/>
                </a:cubicBezTo>
                <a:cubicBezTo>
                  <a:pt x="8983" y="62899"/>
                  <a:pt x="8983" y="63036"/>
                  <a:pt x="8915" y="62695"/>
                </a:cubicBezTo>
                <a:cubicBezTo>
                  <a:pt x="8574" y="62535"/>
                  <a:pt x="8892" y="63172"/>
                  <a:pt x="8551" y="63013"/>
                </a:cubicBezTo>
                <a:lnTo>
                  <a:pt x="8551" y="62467"/>
                </a:lnTo>
                <a:cubicBezTo>
                  <a:pt x="8164" y="62353"/>
                  <a:pt x="8505" y="62967"/>
                  <a:pt x="8278" y="63013"/>
                </a:cubicBezTo>
                <a:cubicBezTo>
                  <a:pt x="8164" y="63036"/>
                  <a:pt x="8141" y="62967"/>
                  <a:pt x="8141" y="62922"/>
                </a:cubicBezTo>
                <a:cubicBezTo>
                  <a:pt x="8187" y="62808"/>
                  <a:pt x="8141" y="62854"/>
                  <a:pt x="8141" y="62922"/>
                </a:cubicBezTo>
                <a:close/>
                <a:moveTo>
                  <a:pt x="7732" y="62558"/>
                </a:moveTo>
                <a:cubicBezTo>
                  <a:pt x="7891" y="62353"/>
                  <a:pt x="7800" y="61830"/>
                  <a:pt x="7846" y="61467"/>
                </a:cubicBezTo>
                <a:cubicBezTo>
                  <a:pt x="7300" y="61535"/>
                  <a:pt x="7527" y="62240"/>
                  <a:pt x="7732" y="62558"/>
                </a:cubicBezTo>
                <a:close/>
                <a:moveTo>
                  <a:pt x="8483" y="61580"/>
                </a:moveTo>
                <a:cubicBezTo>
                  <a:pt x="8528" y="61398"/>
                  <a:pt x="8528" y="61148"/>
                  <a:pt x="8664" y="61057"/>
                </a:cubicBezTo>
                <a:lnTo>
                  <a:pt x="8664" y="61808"/>
                </a:lnTo>
                <a:cubicBezTo>
                  <a:pt x="8755" y="61899"/>
                  <a:pt x="8892" y="61967"/>
                  <a:pt x="9119" y="61944"/>
                </a:cubicBezTo>
                <a:cubicBezTo>
                  <a:pt x="9233" y="61285"/>
                  <a:pt x="8846" y="61262"/>
                  <a:pt x="8846" y="60716"/>
                </a:cubicBezTo>
                <a:cubicBezTo>
                  <a:pt x="8664" y="60648"/>
                  <a:pt x="8687" y="60921"/>
                  <a:pt x="8574" y="60944"/>
                </a:cubicBezTo>
                <a:cubicBezTo>
                  <a:pt x="8596" y="60944"/>
                  <a:pt x="8460" y="60716"/>
                  <a:pt x="8392" y="60716"/>
                </a:cubicBezTo>
                <a:cubicBezTo>
                  <a:pt x="8437" y="60716"/>
                  <a:pt x="8323" y="60921"/>
                  <a:pt x="8301" y="60944"/>
                </a:cubicBezTo>
                <a:cubicBezTo>
                  <a:pt x="8210" y="60989"/>
                  <a:pt x="8096" y="60693"/>
                  <a:pt x="8119" y="61035"/>
                </a:cubicBezTo>
                <a:cubicBezTo>
                  <a:pt x="8574" y="60830"/>
                  <a:pt x="8255" y="61535"/>
                  <a:pt x="8483" y="61580"/>
                </a:cubicBezTo>
                <a:close/>
                <a:moveTo>
                  <a:pt x="7755" y="60375"/>
                </a:moveTo>
                <a:cubicBezTo>
                  <a:pt x="8005" y="59966"/>
                  <a:pt x="8096" y="60170"/>
                  <a:pt x="7869" y="59829"/>
                </a:cubicBezTo>
                <a:cubicBezTo>
                  <a:pt x="8210" y="59943"/>
                  <a:pt x="8119" y="59556"/>
                  <a:pt x="8414" y="59625"/>
                </a:cubicBezTo>
                <a:cubicBezTo>
                  <a:pt x="8505" y="59397"/>
                  <a:pt x="8119" y="59193"/>
                  <a:pt x="8141" y="59397"/>
                </a:cubicBezTo>
                <a:cubicBezTo>
                  <a:pt x="8232" y="59397"/>
                  <a:pt x="8255" y="59602"/>
                  <a:pt x="8141" y="59625"/>
                </a:cubicBezTo>
                <a:lnTo>
                  <a:pt x="7960" y="59602"/>
                </a:lnTo>
                <a:cubicBezTo>
                  <a:pt x="7914" y="59375"/>
                  <a:pt x="8073" y="58897"/>
                  <a:pt x="7869" y="58851"/>
                </a:cubicBezTo>
                <a:cubicBezTo>
                  <a:pt x="7687" y="59056"/>
                  <a:pt x="7823" y="59352"/>
                  <a:pt x="7869" y="59602"/>
                </a:cubicBezTo>
                <a:cubicBezTo>
                  <a:pt x="7527" y="59898"/>
                  <a:pt x="7687" y="60261"/>
                  <a:pt x="7573" y="60693"/>
                </a:cubicBezTo>
                <a:cubicBezTo>
                  <a:pt x="7823" y="60784"/>
                  <a:pt x="7687" y="60512"/>
                  <a:pt x="7755" y="60375"/>
                </a:cubicBezTo>
                <a:close/>
                <a:moveTo>
                  <a:pt x="7209" y="60466"/>
                </a:moveTo>
                <a:cubicBezTo>
                  <a:pt x="7141" y="60170"/>
                  <a:pt x="7391" y="60261"/>
                  <a:pt x="7391" y="60034"/>
                </a:cubicBezTo>
                <a:cubicBezTo>
                  <a:pt x="7277" y="59784"/>
                  <a:pt x="7186" y="60170"/>
                  <a:pt x="7118" y="59920"/>
                </a:cubicBezTo>
                <a:cubicBezTo>
                  <a:pt x="7277" y="59875"/>
                  <a:pt x="7118" y="59784"/>
                  <a:pt x="7141" y="59602"/>
                </a:cubicBezTo>
                <a:cubicBezTo>
                  <a:pt x="7437" y="59534"/>
                  <a:pt x="7414" y="59807"/>
                  <a:pt x="7596" y="59602"/>
                </a:cubicBezTo>
                <a:cubicBezTo>
                  <a:pt x="7573" y="59443"/>
                  <a:pt x="7641" y="59193"/>
                  <a:pt x="7505" y="59170"/>
                </a:cubicBezTo>
                <a:cubicBezTo>
                  <a:pt x="7505" y="59215"/>
                  <a:pt x="7437" y="59284"/>
                  <a:pt x="7414" y="59170"/>
                </a:cubicBezTo>
                <a:cubicBezTo>
                  <a:pt x="7300" y="58601"/>
                  <a:pt x="7709" y="58692"/>
                  <a:pt x="7800" y="58397"/>
                </a:cubicBezTo>
                <a:cubicBezTo>
                  <a:pt x="7437" y="58442"/>
                  <a:pt x="7277" y="58192"/>
                  <a:pt x="6868" y="58283"/>
                </a:cubicBezTo>
                <a:cubicBezTo>
                  <a:pt x="6982" y="58738"/>
                  <a:pt x="6868" y="58806"/>
                  <a:pt x="6777" y="59261"/>
                </a:cubicBezTo>
                <a:cubicBezTo>
                  <a:pt x="6891" y="59284"/>
                  <a:pt x="6982" y="59306"/>
                  <a:pt x="6959" y="59488"/>
                </a:cubicBezTo>
                <a:cubicBezTo>
                  <a:pt x="6959" y="59829"/>
                  <a:pt x="6663" y="59784"/>
                  <a:pt x="6754" y="60239"/>
                </a:cubicBezTo>
                <a:cubicBezTo>
                  <a:pt x="6936" y="60284"/>
                  <a:pt x="6913" y="60557"/>
                  <a:pt x="7209" y="60466"/>
                </a:cubicBezTo>
                <a:close/>
                <a:moveTo>
                  <a:pt x="8528" y="58851"/>
                </a:moveTo>
                <a:lnTo>
                  <a:pt x="8983" y="58874"/>
                </a:lnTo>
                <a:cubicBezTo>
                  <a:pt x="9097" y="58874"/>
                  <a:pt x="9028" y="59647"/>
                  <a:pt x="9165" y="59306"/>
                </a:cubicBezTo>
                <a:cubicBezTo>
                  <a:pt x="9142" y="58897"/>
                  <a:pt x="9165" y="58510"/>
                  <a:pt x="9256" y="58215"/>
                </a:cubicBezTo>
                <a:cubicBezTo>
                  <a:pt x="8824" y="58033"/>
                  <a:pt x="9119" y="58783"/>
                  <a:pt x="8710" y="58647"/>
                </a:cubicBezTo>
                <a:cubicBezTo>
                  <a:pt x="8733" y="58442"/>
                  <a:pt x="8596" y="58397"/>
                  <a:pt x="8619" y="58215"/>
                </a:cubicBezTo>
                <a:cubicBezTo>
                  <a:pt x="9097" y="58283"/>
                  <a:pt x="9460" y="57191"/>
                  <a:pt x="8915" y="57010"/>
                </a:cubicBezTo>
                <a:cubicBezTo>
                  <a:pt x="8892" y="57442"/>
                  <a:pt x="8846" y="57851"/>
                  <a:pt x="8801" y="57987"/>
                </a:cubicBezTo>
                <a:cubicBezTo>
                  <a:pt x="8346" y="58192"/>
                  <a:pt x="8574" y="57624"/>
                  <a:pt x="8255" y="57646"/>
                </a:cubicBezTo>
                <a:cubicBezTo>
                  <a:pt x="8255" y="58169"/>
                  <a:pt x="8596" y="58260"/>
                  <a:pt x="8528" y="58851"/>
                </a:cubicBezTo>
                <a:close/>
                <a:moveTo>
                  <a:pt x="8642" y="57442"/>
                </a:moveTo>
                <a:cubicBezTo>
                  <a:pt x="8710" y="58556"/>
                  <a:pt x="8892" y="57010"/>
                  <a:pt x="8551" y="57010"/>
                </a:cubicBezTo>
                <a:cubicBezTo>
                  <a:pt x="8551" y="57214"/>
                  <a:pt x="8619" y="57237"/>
                  <a:pt x="8642" y="57442"/>
                </a:cubicBezTo>
                <a:close/>
                <a:moveTo>
                  <a:pt x="7255" y="57737"/>
                </a:moveTo>
                <a:cubicBezTo>
                  <a:pt x="7368" y="57169"/>
                  <a:pt x="7118" y="57032"/>
                  <a:pt x="7095" y="56646"/>
                </a:cubicBezTo>
                <a:cubicBezTo>
                  <a:pt x="7323" y="56646"/>
                  <a:pt x="7323" y="56941"/>
                  <a:pt x="7437" y="57078"/>
                </a:cubicBezTo>
                <a:cubicBezTo>
                  <a:pt x="7687" y="56759"/>
                  <a:pt x="7277" y="56487"/>
                  <a:pt x="7095" y="56305"/>
                </a:cubicBezTo>
                <a:cubicBezTo>
                  <a:pt x="6959" y="56896"/>
                  <a:pt x="7164" y="57260"/>
                  <a:pt x="6800" y="57624"/>
                </a:cubicBezTo>
                <a:cubicBezTo>
                  <a:pt x="7050" y="57533"/>
                  <a:pt x="7027" y="57783"/>
                  <a:pt x="7255" y="57737"/>
                </a:cubicBezTo>
                <a:close/>
                <a:moveTo>
                  <a:pt x="9006" y="56236"/>
                </a:moveTo>
                <a:cubicBezTo>
                  <a:pt x="9256" y="56282"/>
                  <a:pt x="9301" y="56077"/>
                  <a:pt x="9392" y="55918"/>
                </a:cubicBezTo>
                <a:cubicBezTo>
                  <a:pt x="9256" y="55895"/>
                  <a:pt x="9210" y="55759"/>
                  <a:pt x="9028" y="55804"/>
                </a:cubicBezTo>
                <a:close/>
                <a:moveTo>
                  <a:pt x="7277" y="55873"/>
                </a:moveTo>
                <a:cubicBezTo>
                  <a:pt x="7300" y="55964"/>
                  <a:pt x="7277" y="56100"/>
                  <a:pt x="7368" y="56100"/>
                </a:cubicBezTo>
                <a:cubicBezTo>
                  <a:pt x="7459" y="55668"/>
                  <a:pt x="7118" y="55759"/>
                  <a:pt x="6913" y="55645"/>
                </a:cubicBezTo>
                <a:lnTo>
                  <a:pt x="6913" y="56100"/>
                </a:lnTo>
                <a:cubicBezTo>
                  <a:pt x="7164" y="56168"/>
                  <a:pt x="7095" y="55873"/>
                  <a:pt x="7277" y="55873"/>
                </a:cubicBezTo>
                <a:close/>
                <a:moveTo>
                  <a:pt x="9051" y="59647"/>
                </a:moveTo>
                <a:cubicBezTo>
                  <a:pt x="9051" y="59898"/>
                  <a:pt x="8892" y="59966"/>
                  <a:pt x="8960" y="60284"/>
                </a:cubicBezTo>
                <a:cubicBezTo>
                  <a:pt x="9256" y="60443"/>
                  <a:pt x="9187" y="59647"/>
                  <a:pt x="9051" y="59647"/>
                </a:cubicBezTo>
                <a:close/>
                <a:moveTo>
                  <a:pt x="9210" y="55600"/>
                </a:moveTo>
                <a:cubicBezTo>
                  <a:pt x="9392" y="55327"/>
                  <a:pt x="9278" y="54713"/>
                  <a:pt x="9324" y="54281"/>
                </a:cubicBezTo>
                <a:cubicBezTo>
                  <a:pt x="8960" y="54167"/>
                  <a:pt x="9278" y="54895"/>
                  <a:pt x="8937" y="54827"/>
                </a:cubicBezTo>
                <a:cubicBezTo>
                  <a:pt x="8937" y="54667"/>
                  <a:pt x="8710" y="54713"/>
                  <a:pt x="8755" y="54940"/>
                </a:cubicBezTo>
                <a:cubicBezTo>
                  <a:pt x="8892" y="54986"/>
                  <a:pt x="9233" y="54804"/>
                  <a:pt x="9210" y="55054"/>
                </a:cubicBezTo>
                <a:cubicBezTo>
                  <a:pt x="9006" y="55145"/>
                  <a:pt x="9006" y="55441"/>
                  <a:pt x="9210" y="55600"/>
                </a:cubicBezTo>
                <a:close/>
                <a:moveTo>
                  <a:pt x="8392" y="55577"/>
                </a:moveTo>
                <a:cubicBezTo>
                  <a:pt x="8346" y="55304"/>
                  <a:pt x="8801" y="55077"/>
                  <a:pt x="8574" y="54917"/>
                </a:cubicBezTo>
                <a:cubicBezTo>
                  <a:pt x="8414" y="55054"/>
                  <a:pt x="8005" y="55441"/>
                  <a:pt x="8392" y="55577"/>
                </a:cubicBezTo>
                <a:close/>
                <a:moveTo>
                  <a:pt x="7482" y="55122"/>
                </a:moveTo>
                <a:cubicBezTo>
                  <a:pt x="7527" y="54849"/>
                  <a:pt x="7846" y="54258"/>
                  <a:pt x="7482" y="54144"/>
                </a:cubicBezTo>
                <a:cubicBezTo>
                  <a:pt x="7437" y="54417"/>
                  <a:pt x="7186" y="55077"/>
                  <a:pt x="7482" y="55122"/>
                </a:cubicBezTo>
                <a:close/>
                <a:moveTo>
                  <a:pt x="7209" y="53917"/>
                </a:moveTo>
                <a:cubicBezTo>
                  <a:pt x="7300" y="53599"/>
                  <a:pt x="7527" y="53462"/>
                  <a:pt x="7505" y="53053"/>
                </a:cubicBezTo>
                <a:cubicBezTo>
                  <a:pt x="7186" y="52985"/>
                  <a:pt x="7004" y="53667"/>
                  <a:pt x="7209" y="53917"/>
                </a:cubicBezTo>
                <a:close/>
                <a:moveTo>
                  <a:pt x="8050" y="53485"/>
                </a:moveTo>
                <a:cubicBezTo>
                  <a:pt x="8346" y="53621"/>
                  <a:pt x="8392" y="52553"/>
                  <a:pt x="8255" y="52848"/>
                </a:cubicBezTo>
                <a:cubicBezTo>
                  <a:pt x="8346" y="53280"/>
                  <a:pt x="7937" y="53053"/>
                  <a:pt x="8050" y="53485"/>
                </a:cubicBezTo>
                <a:close/>
                <a:moveTo>
                  <a:pt x="7141" y="52598"/>
                </a:moveTo>
                <a:cubicBezTo>
                  <a:pt x="7277" y="52257"/>
                  <a:pt x="6845" y="52507"/>
                  <a:pt x="6982" y="52166"/>
                </a:cubicBezTo>
                <a:cubicBezTo>
                  <a:pt x="6982" y="51984"/>
                  <a:pt x="7209" y="52075"/>
                  <a:pt x="7164" y="51825"/>
                </a:cubicBezTo>
                <a:cubicBezTo>
                  <a:pt x="7027" y="51825"/>
                  <a:pt x="6913" y="51825"/>
                  <a:pt x="6800" y="51825"/>
                </a:cubicBezTo>
                <a:cubicBezTo>
                  <a:pt x="6868" y="52234"/>
                  <a:pt x="6663" y="52348"/>
                  <a:pt x="6686" y="52689"/>
                </a:cubicBezTo>
                <a:cubicBezTo>
                  <a:pt x="6982" y="52757"/>
                  <a:pt x="6936" y="52325"/>
                  <a:pt x="7141" y="52598"/>
                </a:cubicBezTo>
                <a:close/>
                <a:moveTo>
                  <a:pt x="7527" y="51734"/>
                </a:moveTo>
                <a:cubicBezTo>
                  <a:pt x="7459" y="51870"/>
                  <a:pt x="7277" y="52780"/>
                  <a:pt x="7414" y="52507"/>
                </a:cubicBezTo>
                <a:cubicBezTo>
                  <a:pt x="7596" y="52484"/>
                  <a:pt x="7755" y="51870"/>
                  <a:pt x="7527" y="51734"/>
                </a:cubicBezTo>
                <a:close/>
                <a:moveTo>
                  <a:pt x="8710" y="52098"/>
                </a:moveTo>
                <a:cubicBezTo>
                  <a:pt x="8505" y="52189"/>
                  <a:pt x="7869" y="52280"/>
                  <a:pt x="8164" y="52621"/>
                </a:cubicBezTo>
                <a:cubicBezTo>
                  <a:pt x="8187" y="52439"/>
                  <a:pt x="8323" y="52371"/>
                  <a:pt x="8528" y="52416"/>
                </a:cubicBezTo>
                <a:cubicBezTo>
                  <a:pt x="8551" y="52598"/>
                  <a:pt x="8414" y="52962"/>
                  <a:pt x="8710" y="52848"/>
                </a:cubicBezTo>
                <a:cubicBezTo>
                  <a:pt x="8664" y="52484"/>
                  <a:pt x="8755" y="52234"/>
                  <a:pt x="8801" y="51984"/>
                </a:cubicBezTo>
                <a:cubicBezTo>
                  <a:pt x="8824" y="51825"/>
                  <a:pt x="8824" y="51188"/>
                  <a:pt x="8710" y="51529"/>
                </a:cubicBezTo>
                <a:close/>
                <a:moveTo>
                  <a:pt x="8164" y="51643"/>
                </a:moveTo>
                <a:cubicBezTo>
                  <a:pt x="8278" y="51507"/>
                  <a:pt x="8278" y="51256"/>
                  <a:pt x="8278" y="50983"/>
                </a:cubicBezTo>
                <a:cubicBezTo>
                  <a:pt x="7982" y="50847"/>
                  <a:pt x="8187" y="51347"/>
                  <a:pt x="7891" y="51188"/>
                </a:cubicBezTo>
                <a:cubicBezTo>
                  <a:pt x="7846" y="50870"/>
                  <a:pt x="8005" y="50802"/>
                  <a:pt x="8005" y="50551"/>
                </a:cubicBezTo>
                <a:cubicBezTo>
                  <a:pt x="7823" y="50347"/>
                  <a:pt x="7891" y="50551"/>
                  <a:pt x="7641" y="50529"/>
                </a:cubicBezTo>
                <a:cubicBezTo>
                  <a:pt x="7732" y="50870"/>
                  <a:pt x="7618" y="51416"/>
                  <a:pt x="7891" y="51529"/>
                </a:cubicBezTo>
                <a:cubicBezTo>
                  <a:pt x="7914" y="51006"/>
                  <a:pt x="8073" y="51597"/>
                  <a:pt x="8164" y="51643"/>
                </a:cubicBezTo>
                <a:close/>
                <a:moveTo>
                  <a:pt x="8824" y="50347"/>
                </a:moveTo>
                <a:cubicBezTo>
                  <a:pt x="8937" y="50688"/>
                  <a:pt x="8528" y="50415"/>
                  <a:pt x="8642" y="50779"/>
                </a:cubicBezTo>
                <a:cubicBezTo>
                  <a:pt x="8687" y="50938"/>
                  <a:pt x="8937" y="50870"/>
                  <a:pt x="8824" y="51211"/>
                </a:cubicBezTo>
                <a:cubicBezTo>
                  <a:pt x="9119" y="51347"/>
                  <a:pt x="8892" y="50870"/>
                  <a:pt x="9187" y="51006"/>
                </a:cubicBezTo>
                <a:cubicBezTo>
                  <a:pt x="9210" y="51325"/>
                  <a:pt x="8824" y="51529"/>
                  <a:pt x="9187" y="51666"/>
                </a:cubicBezTo>
                <a:cubicBezTo>
                  <a:pt x="9165" y="51347"/>
                  <a:pt x="9392" y="51325"/>
                  <a:pt x="9369" y="51006"/>
                </a:cubicBezTo>
                <a:cubicBezTo>
                  <a:pt x="9233" y="50597"/>
                  <a:pt x="8960" y="50347"/>
                  <a:pt x="8937" y="49801"/>
                </a:cubicBezTo>
                <a:cubicBezTo>
                  <a:pt x="8824" y="49778"/>
                  <a:pt x="8664" y="49801"/>
                  <a:pt x="8664" y="49687"/>
                </a:cubicBezTo>
                <a:cubicBezTo>
                  <a:pt x="8551" y="49142"/>
                  <a:pt x="8551" y="49983"/>
                  <a:pt x="8755" y="50006"/>
                </a:cubicBezTo>
                <a:cubicBezTo>
                  <a:pt x="8755" y="50165"/>
                  <a:pt x="8369" y="50324"/>
                  <a:pt x="8642" y="50438"/>
                </a:cubicBezTo>
                <a:cubicBezTo>
                  <a:pt x="8664" y="50324"/>
                  <a:pt x="8801" y="50188"/>
                  <a:pt x="8824" y="50347"/>
                </a:cubicBezTo>
                <a:close/>
                <a:moveTo>
                  <a:pt x="9028" y="49574"/>
                </a:moveTo>
                <a:cubicBezTo>
                  <a:pt x="9006" y="49392"/>
                  <a:pt x="9301" y="49051"/>
                  <a:pt x="9028" y="48914"/>
                </a:cubicBezTo>
                <a:cubicBezTo>
                  <a:pt x="9006" y="49005"/>
                  <a:pt x="8960" y="49051"/>
                  <a:pt x="8846" y="49028"/>
                </a:cubicBezTo>
                <a:cubicBezTo>
                  <a:pt x="8824" y="49301"/>
                  <a:pt x="8824" y="49551"/>
                  <a:pt x="9028" y="49574"/>
                </a:cubicBezTo>
                <a:close/>
                <a:moveTo>
                  <a:pt x="8574" y="48914"/>
                </a:moveTo>
                <a:cubicBezTo>
                  <a:pt x="8619" y="48437"/>
                  <a:pt x="8323" y="48778"/>
                  <a:pt x="8301" y="48573"/>
                </a:cubicBezTo>
                <a:cubicBezTo>
                  <a:pt x="8301" y="48300"/>
                  <a:pt x="8369" y="47936"/>
                  <a:pt x="8141" y="47914"/>
                </a:cubicBezTo>
                <a:cubicBezTo>
                  <a:pt x="8050" y="48346"/>
                  <a:pt x="8278" y="48619"/>
                  <a:pt x="8119" y="48800"/>
                </a:cubicBezTo>
                <a:cubicBezTo>
                  <a:pt x="8392" y="48709"/>
                  <a:pt x="8346" y="48960"/>
                  <a:pt x="8574" y="48914"/>
                </a:cubicBezTo>
                <a:close/>
                <a:moveTo>
                  <a:pt x="7664" y="48232"/>
                </a:moveTo>
                <a:cubicBezTo>
                  <a:pt x="7755" y="48550"/>
                  <a:pt x="7550" y="48528"/>
                  <a:pt x="7573" y="48778"/>
                </a:cubicBezTo>
                <a:cubicBezTo>
                  <a:pt x="7982" y="48982"/>
                  <a:pt x="7914" y="48209"/>
                  <a:pt x="7664" y="48232"/>
                </a:cubicBezTo>
                <a:close/>
                <a:moveTo>
                  <a:pt x="9324" y="47732"/>
                </a:moveTo>
                <a:cubicBezTo>
                  <a:pt x="9278" y="47300"/>
                  <a:pt x="9119" y="46981"/>
                  <a:pt x="8983" y="46617"/>
                </a:cubicBezTo>
                <a:cubicBezTo>
                  <a:pt x="9142" y="46231"/>
                  <a:pt x="9187" y="45685"/>
                  <a:pt x="9187" y="45094"/>
                </a:cubicBezTo>
                <a:cubicBezTo>
                  <a:pt x="8983" y="45071"/>
                  <a:pt x="8824" y="45117"/>
                  <a:pt x="8733" y="45208"/>
                </a:cubicBezTo>
                <a:cubicBezTo>
                  <a:pt x="8824" y="45389"/>
                  <a:pt x="8733" y="45844"/>
                  <a:pt x="8892" y="45981"/>
                </a:cubicBezTo>
                <a:cubicBezTo>
                  <a:pt x="9051" y="45685"/>
                  <a:pt x="8801" y="45594"/>
                  <a:pt x="9006" y="45435"/>
                </a:cubicBezTo>
                <a:cubicBezTo>
                  <a:pt x="9210" y="45731"/>
                  <a:pt x="8983" y="46140"/>
                  <a:pt x="8801" y="46299"/>
                </a:cubicBezTo>
                <a:cubicBezTo>
                  <a:pt x="8664" y="45708"/>
                  <a:pt x="8437" y="46117"/>
                  <a:pt x="8255" y="45731"/>
                </a:cubicBezTo>
                <a:cubicBezTo>
                  <a:pt x="8232" y="45526"/>
                  <a:pt x="8369" y="45503"/>
                  <a:pt x="8369" y="45299"/>
                </a:cubicBezTo>
                <a:cubicBezTo>
                  <a:pt x="8096" y="45276"/>
                  <a:pt x="8141" y="45617"/>
                  <a:pt x="7891" y="45617"/>
                </a:cubicBezTo>
                <a:cubicBezTo>
                  <a:pt x="7846" y="45571"/>
                  <a:pt x="7778" y="45094"/>
                  <a:pt x="7709" y="45389"/>
                </a:cubicBezTo>
                <a:cubicBezTo>
                  <a:pt x="7800" y="45753"/>
                  <a:pt x="8210" y="45753"/>
                  <a:pt x="8164" y="46276"/>
                </a:cubicBezTo>
                <a:cubicBezTo>
                  <a:pt x="8574" y="46003"/>
                  <a:pt x="8596" y="46458"/>
                  <a:pt x="8619" y="46617"/>
                </a:cubicBezTo>
                <a:cubicBezTo>
                  <a:pt x="8619" y="46413"/>
                  <a:pt x="8960" y="46686"/>
                  <a:pt x="8983" y="46845"/>
                </a:cubicBezTo>
                <a:cubicBezTo>
                  <a:pt x="8505" y="46799"/>
                  <a:pt x="8755" y="47618"/>
                  <a:pt x="8414" y="47709"/>
                </a:cubicBezTo>
                <a:lnTo>
                  <a:pt x="8869" y="47709"/>
                </a:lnTo>
                <a:cubicBezTo>
                  <a:pt x="8869" y="47436"/>
                  <a:pt x="8824" y="47072"/>
                  <a:pt x="9074" y="47072"/>
                </a:cubicBezTo>
                <a:cubicBezTo>
                  <a:pt x="9097" y="47368"/>
                  <a:pt x="8915" y="47868"/>
                  <a:pt x="9324" y="47732"/>
                </a:cubicBezTo>
                <a:close/>
                <a:moveTo>
                  <a:pt x="8073" y="46504"/>
                </a:moveTo>
                <a:cubicBezTo>
                  <a:pt x="7505" y="46595"/>
                  <a:pt x="8232" y="45594"/>
                  <a:pt x="7618" y="45935"/>
                </a:cubicBezTo>
                <a:cubicBezTo>
                  <a:pt x="7687" y="45571"/>
                  <a:pt x="7527" y="45480"/>
                  <a:pt x="7437" y="45276"/>
                </a:cubicBezTo>
                <a:cubicBezTo>
                  <a:pt x="7641" y="44912"/>
                  <a:pt x="7823" y="44571"/>
                  <a:pt x="7914" y="44093"/>
                </a:cubicBezTo>
                <a:lnTo>
                  <a:pt x="7550" y="44093"/>
                </a:lnTo>
                <a:cubicBezTo>
                  <a:pt x="7573" y="44571"/>
                  <a:pt x="7505" y="44844"/>
                  <a:pt x="7186" y="44616"/>
                </a:cubicBezTo>
                <a:cubicBezTo>
                  <a:pt x="7209" y="45208"/>
                  <a:pt x="7368" y="45617"/>
                  <a:pt x="7437" y="46163"/>
                </a:cubicBezTo>
                <a:cubicBezTo>
                  <a:pt x="7846" y="46026"/>
                  <a:pt x="7732" y="47186"/>
                  <a:pt x="8073" y="46504"/>
                </a:cubicBezTo>
                <a:close/>
                <a:moveTo>
                  <a:pt x="8642" y="44002"/>
                </a:moveTo>
                <a:cubicBezTo>
                  <a:pt x="8551" y="44298"/>
                  <a:pt x="8073" y="44184"/>
                  <a:pt x="8187" y="44753"/>
                </a:cubicBezTo>
                <a:cubicBezTo>
                  <a:pt x="8392" y="44866"/>
                  <a:pt x="8369" y="44548"/>
                  <a:pt x="8551" y="44548"/>
                </a:cubicBezTo>
                <a:cubicBezTo>
                  <a:pt x="8596" y="44548"/>
                  <a:pt x="8664" y="44798"/>
                  <a:pt x="8824" y="44775"/>
                </a:cubicBezTo>
                <a:cubicBezTo>
                  <a:pt x="8915" y="44753"/>
                  <a:pt x="9051" y="44730"/>
                  <a:pt x="9006" y="44343"/>
                </a:cubicBezTo>
                <a:cubicBezTo>
                  <a:pt x="8505" y="44434"/>
                  <a:pt x="8824" y="44162"/>
                  <a:pt x="8642" y="44002"/>
                </a:cubicBezTo>
                <a:close/>
                <a:moveTo>
                  <a:pt x="7277" y="43866"/>
                </a:moveTo>
                <a:cubicBezTo>
                  <a:pt x="7209" y="43502"/>
                  <a:pt x="7437" y="43525"/>
                  <a:pt x="7573" y="43434"/>
                </a:cubicBezTo>
                <a:cubicBezTo>
                  <a:pt x="7550" y="43229"/>
                  <a:pt x="7505" y="43070"/>
                  <a:pt x="7391" y="42979"/>
                </a:cubicBezTo>
                <a:cubicBezTo>
                  <a:pt x="7346" y="43411"/>
                  <a:pt x="7209" y="43457"/>
                  <a:pt x="7027" y="43206"/>
                </a:cubicBezTo>
                <a:cubicBezTo>
                  <a:pt x="7004" y="43479"/>
                  <a:pt x="7232" y="44002"/>
                  <a:pt x="7277" y="43866"/>
                </a:cubicBezTo>
                <a:close/>
                <a:moveTo>
                  <a:pt x="6641" y="43843"/>
                </a:moveTo>
                <a:cubicBezTo>
                  <a:pt x="7004" y="43911"/>
                  <a:pt x="6754" y="43252"/>
                  <a:pt x="6845" y="42979"/>
                </a:cubicBezTo>
                <a:cubicBezTo>
                  <a:pt x="7141" y="43161"/>
                  <a:pt x="7186" y="42956"/>
                  <a:pt x="7209" y="42547"/>
                </a:cubicBezTo>
                <a:cubicBezTo>
                  <a:pt x="6618" y="42433"/>
                  <a:pt x="6572" y="43502"/>
                  <a:pt x="6641" y="43843"/>
                </a:cubicBezTo>
                <a:close/>
                <a:moveTo>
                  <a:pt x="8301" y="43775"/>
                </a:moveTo>
                <a:cubicBezTo>
                  <a:pt x="8346" y="43775"/>
                  <a:pt x="8392" y="43798"/>
                  <a:pt x="8369" y="43889"/>
                </a:cubicBezTo>
                <a:cubicBezTo>
                  <a:pt x="8619" y="43911"/>
                  <a:pt x="8687" y="43729"/>
                  <a:pt x="8664" y="43457"/>
                </a:cubicBezTo>
                <a:cubicBezTo>
                  <a:pt x="8414" y="43411"/>
                  <a:pt x="8255" y="43479"/>
                  <a:pt x="8301" y="43775"/>
                </a:cubicBezTo>
                <a:close/>
                <a:moveTo>
                  <a:pt x="4207" y="47845"/>
                </a:moveTo>
                <a:cubicBezTo>
                  <a:pt x="4207" y="47345"/>
                  <a:pt x="4640" y="46777"/>
                  <a:pt x="4207" y="46413"/>
                </a:cubicBezTo>
                <a:cubicBezTo>
                  <a:pt x="4344" y="46981"/>
                  <a:pt x="3957" y="47482"/>
                  <a:pt x="4207" y="47845"/>
                </a:cubicBezTo>
                <a:close/>
                <a:moveTo>
                  <a:pt x="5208" y="47413"/>
                </a:moveTo>
                <a:cubicBezTo>
                  <a:pt x="5504" y="47072"/>
                  <a:pt x="4935" y="46572"/>
                  <a:pt x="5231" y="46208"/>
                </a:cubicBezTo>
                <a:cubicBezTo>
                  <a:pt x="4730" y="46390"/>
                  <a:pt x="5072" y="47072"/>
                  <a:pt x="5208" y="47413"/>
                </a:cubicBezTo>
                <a:close/>
                <a:moveTo>
                  <a:pt x="5231" y="45890"/>
                </a:moveTo>
                <a:cubicBezTo>
                  <a:pt x="5185" y="45344"/>
                  <a:pt x="5617" y="44957"/>
                  <a:pt x="5344" y="44480"/>
                </a:cubicBezTo>
                <a:cubicBezTo>
                  <a:pt x="4867" y="44343"/>
                  <a:pt x="4958" y="44957"/>
                  <a:pt x="5163" y="45117"/>
                </a:cubicBezTo>
                <a:cubicBezTo>
                  <a:pt x="5185" y="45549"/>
                  <a:pt x="4958" y="45685"/>
                  <a:pt x="5231" y="45890"/>
                </a:cubicBezTo>
                <a:close/>
                <a:moveTo>
                  <a:pt x="4253" y="44775"/>
                </a:moveTo>
                <a:cubicBezTo>
                  <a:pt x="4321" y="44685"/>
                  <a:pt x="4503" y="43934"/>
                  <a:pt x="4162" y="44002"/>
                </a:cubicBezTo>
                <a:cubicBezTo>
                  <a:pt x="3980" y="44093"/>
                  <a:pt x="4026" y="44821"/>
                  <a:pt x="4253" y="44775"/>
                </a:cubicBezTo>
                <a:close/>
                <a:moveTo>
                  <a:pt x="5367" y="42502"/>
                </a:moveTo>
                <a:cubicBezTo>
                  <a:pt x="5390" y="42183"/>
                  <a:pt x="5367" y="41956"/>
                  <a:pt x="5208" y="41842"/>
                </a:cubicBezTo>
                <a:cubicBezTo>
                  <a:pt x="5367" y="42251"/>
                  <a:pt x="5185" y="42160"/>
                  <a:pt x="5094" y="42502"/>
                </a:cubicBezTo>
                <a:close/>
                <a:moveTo>
                  <a:pt x="7118" y="42320"/>
                </a:moveTo>
                <a:cubicBezTo>
                  <a:pt x="7368" y="41978"/>
                  <a:pt x="7027" y="41637"/>
                  <a:pt x="7141" y="41114"/>
                </a:cubicBezTo>
                <a:cubicBezTo>
                  <a:pt x="7277" y="41092"/>
                  <a:pt x="7300" y="40955"/>
                  <a:pt x="7414" y="40910"/>
                </a:cubicBezTo>
                <a:cubicBezTo>
                  <a:pt x="7527" y="40910"/>
                  <a:pt x="7505" y="41092"/>
                  <a:pt x="7596" y="41137"/>
                </a:cubicBezTo>
                <a:cubicBezTo>
                  <a:pt x="7687" y="40864"/>
                  <a:pt x="8005" y="40887"/>
                  <a:pt x="7982" y="40478"/>
                </a:cubicBezTo>
                <a:cubicBezTo>
                  <a:pt x="7960" y="40250"/>
                  <a:pt x="7800" y="40182"/>
                  <a:pt x="7709" y="40046"/>
                </a:cubicBezTo>
                <a:cubicBezTo>
                  <a:pt x="7255" y="40068"/>
                  <a:pt x="6936" y="40273"/>
                  <a:pt x="6868" y="40796"/>
                </a:cubicBezTo>
                <a:cubicBezTo>
                  <a:pt x="7050" y="40864"/>
                  <a:pt x="6982" y="40637"/>
                  <a:pt x="7050" y="40569"/>
                </a:cubicBezTo>
                <a:cubicBezTo>
                  <a:pt x="7164" y="40455"/>
                  <a:pt x="7459" y="40250"/>
                  <a:pt x="7505" y="40478"/>
                </a:cubicBezTo>
                <a:cubicBezTo>
                  <a:pt x="7437" y="40751"/>
                  <a:pt x="7300" y="40932"/>
                  <a:pt x="6959" y="40910"/>
                </a:cubicBezTo>
                <a:cubicBezTo>
                  <a:pt x="6936" y="41455"/>
                  <a:pt x="6982" y="41956"/>
                  <a:pt x="7118" y="42320"/>
                </a:cubicBezTo>
                <a:close/>
                <a:moveTo>
                  <a:pt x="8346" y="40273"/>
                </a:moveTo>
                <a:cubicBezTo>
                  <a:pt x="8460" y="40318"/>
                  <a:pt x="8505" y="40432"/>
                  <a:pt x="8710" y="40387"/>
                </a:cubicBezTo>
                <a:cubicBezTo>
                  <a:pt x="8710" y="40205"/>
                  <a:pt x="8733" y="40046"/>
                  <a:pt x="8801" y="39955"/>
                </a:cubicBezTo>
                <a:cubicBezTo>
                  <a:pt x="8551" y="39932"/>
                  <a:pt x="8301" y="39932"/>
                  <a:pt x="8346" y="40273"/>
                </a:cubicBezTo>
                <a:close/>
                <a:moveTo>
                  <a:pt x="7346" y="39704"/>
                </a:moveTo>
                <a:cubicBezTo>
                  <a:pt x="7209" y="39682"/>
                  <a:pt x="7186" y="39523"/>
                  <a:pt x="7073" y="39477"/>
                </a:cubicBezTo>
                <a:cubicBezTo>
                  <a:pt x="7050" y="39636"/>
                  <a:pt x="6936" y="39682"/>
                  <a:pt x="6982" y="39909"/>
                </a:cubicBezTo>
                <a:cubicBezTo>
                  <a:pt x="7186" y="39955"/>
                  <a:pt x="7323" y="39886"/>
                  <a:pt x="7346" y="39704"/>
                </a:cubicBezTo>
                <a:close/>
                <a:moveTo>
                  <a:pt x="7891" y="39614"/>
                </a:moveTo>
                <a:cubicBezTo>
                  <a:pt x="8164" y="39614"/>
                  <a:pt x="8414" y="40091"/>
                  <a:pt x="8437" y="39500"/>
                </a:cubicBezTo>
                <a:cubicBezTo>
                  <a:pt x="8096" y="39614"/>
                  <a:pt x="8164" y="39272"/>
                  <a:pt x="7982" y="39181"/>
                </a:cubicBezTo>
                <a:cubicBezTo>
                  <a:pt x="8005" y="39386"/>
                  <a:pt x="7891" y="39409"/>
                  <a:pt x="7891" y="39614"/>
                </a:cubicBezTo>
                <a:close/>
                <a:moveTo>
                  <a:pt x="8323" y="41592"/>
                </a:moveTo>
                <a:cubicBezTo>
                  <a:pt x="8596" y="41819"/>
                  <a:pt x="8755" y="41706"/>
                  <a:pt x="8960" y="42138"/>
                </a:cubicBezTo>
                <a:cubicBezTo>
                  <a:pt x="8937" y="41751"/>
                  <a:pt x="8528" y="41092"/>
                  <a:pt x="8323" y="41592"/>
                </a:cubicBezTo>
                <a:close/>
                <a:moveTo>
                  <a:pt x="7505" y="41797"/>
                </a:moveTo>
                <a:lnTo>
                  <a:pt x="7482" y="42115"/>
                </a:lnTo>
                <a:cubicBezTo>
                  <a:pt x="7778" y="42047"/>
                  <a:pt x="7823" y="42229"/>
                  <a:pt x="8028" y="42229"/>
                </a:cubicBezTo>
                <a:cubicBezTo>
                  <a:pt x="8073" y="41842"/>
                  <a:pt x="7709" y="41888"/>
                  <a:pt x="7505" y="41797"/>
                </a:cubicBezTo>
                <a:close/>
                <a:moveTo>
                  <a:pt x="7755" y="36657"/>
                </a:moveTo>
                <a:cubicBezTo>
                  <a:pt x="7641" y="36407"/>
                  <a:pt x="7687" y="35952"/>
                  <a:pt x="7300" y="35998"/>
                </a:cubicBezTo>
                <a:cubicBezTo>
                  <a:pt x="7232" y="36339"/>
                  <a:pt x="7550" y="36225"/>
                  <a:pt x="7573" y="36430"/>
                </a:cubicBezTo>
                <a:cubicBezTo>
                  <a:pt x="7346" y="36407"/>
                  <a:pt x="7141" y="36407"/>
                  <a:pt x="7118" y="36635"/>
                </a:cubicBezTo>
                <a:cubicBezTo>
                  <a:pt x="7323" y="36635"/>
                  <a:pt x="7550" y="36657"/>
                  <a:pt x="7755" y="36657"/>
                </a:cubicBezTo>
                <a:close/>
                <a:moveTo>
                  <a:pt x="11552" y="88664"/>
                </a:moveTo>
                <a:cubicBezTo>
                  <a:pt x="11598" y="88345"/>
                  <a:pt x="12075" y="88573"/>
                  <a:pt x="11916" y="88004"/>
                </a:cubicBezTo>
                <a:cubicBezTo>
                  <a:pt x="11643" y="87868"/>
                  <a:pt x="11712" y="88186"/>
                  <a:pt x="11552" y="88209"/>
                </a:cubicBezTo>
                <a:cubicBezTo>
                  <a:pt x="11416" y="88141"/>
                  <a:pt x="11393" y="88732"/>
                  <a:pt x="11552" y="88664"/>
                </a:cubicBezTo>
                <a:close/>
                <a:moveTo>
                  <a:pt x="11848" y="80363"/>
                </a:moveTo>
                <a:lnTo>
                  <a:pt x="11848" y="80682"/>
                </a:lnTo>
                <a:cubicBezTo>
                  <a:pt x="12121" y="80591"/>
                  <a:pt x="12485" y="80591"/>
                  <a:pt x="12417" y="80045"/>
                </a:cubicBezTo>
                <a:cubicBezTo>
                  <a:pt x="11985" y="79840"/>
                  <a:pt x="12280" y="80545"/>
                  <a:pt x="11848" y="80363"/>
                </a:cubicBezTo>
                <a:close/>
                <a:moveTo>
                  <a:pt x="13053" y="80272"/>
                </a:moveTo>
                <a:cubicBezTo>
                  <a:pt x="12758" y="80295"/>
                  <a:pt x="12508" y="80341"/>
                  <a:pt x="12485" y="80705"/>
                </a:cubicBezTo>
                <a:lnTo>
                  <a:pt x="13053" y="80705"/>
                </a:lnTo>
                <a:close/>
                <a:moveTo>
                  <a:pt x="12326" y="91733"/>
                </a:moveTo>
                <a:cubicBezTo>
                  <a:pt x="12530" y="91756"/>
                  <a:pt x="12667" y="91824"/>
                  <a:pt x="12780" y="91915"/>
                </a:cubicBezTo>
                <a:cubicBezTo>
                  <a:pt x="12826" y="91984"/>
                  <a:pt x="12871" y="92029"/>
                  <a:pt x="12894" y="92097"/>
                </a:cubicBezTo>
                <a:cubicBezTo>
                  <a:pt x="12917" y="92143"/>
                  <a:pt x="12940" y="92165"/>
                  <a:pt x="12940" y="92211"/>
                </a:cubicBezTo>
                <a:cubicBezTo>
                  <a:pt x="12962" y="92256"/>
                  <a:pt x="12962" y="92256"/>
                  <a:pt x="12962" y="92279"/>
                </a:cubicBezTo>
                <a:cubicBezTo>
                  <a:pt x="13031" y="92370"/>
                  <a:pt x="12940" y="92507"/>
                  <a:pt x="12758" y="92666"/>
                </a:cubicBezTo>
                <a:cubicBezTo>
                  <a:pt x="12780" y="92734"/>
                  <a:pt x="12917" y="92643"/>
                  <a:pt x="12940" y="92598"/>
                </a:cubicBezTo>
                <a:cubicBezTo>
                  <a:pt x="13235" y="92666"/>
                  <a:pt x="12803" y="92870"/>
                  <a:pt x="12758" y="93007"/>
                </a:cubicBezTo>
                <a:cubicBezTo>
                  <a:pt x="12735" y="93052"/>
                  <a:pt x="12849" y="92984"/>
                  <a:pt x="12849" y="92984"/>
                </a:cubicBezTo>
                <a:cubicBezTo>
                  <a:pt x="12940" y="93052"/>
                  <a:pt x="12917" y="93302"/>
                  <a:pt x="12735" y="93462"/>
                </a:cubicBezTo>
                <a:cubicBezTo>
                  <a:pt x="12871" y="93484"/>
                  <a:pt x="12735" y="93689"/>
                  <a:pt x="13076" y="93507"/>
                </a:cubicBezTo>
                <a:cubicBezTo>
                  <a:pt x="12803" y="93803"/>
                  <a:pt x="12940" y="93916"/>
                  <a:pt x="12962" y="94098"/>
                </a:cubicBezTo>
                <a:cubicBezTo>
                  <a:pt x="12849" y="94280"/>
                  <a:pt x="12508" y="94508"/>
                  <a:pt x="12508" y="94690"/>
                </a:cubicBezTo>
                <a:cubicBezTo>
                  <a:pt x="12689" y="94644"/>
                  <a:pt x="12712" y="94303"/>
                  <a:pt x="13053" y="94189"/>
                </a:cubicBezTo>
                <a:cubicBezTo>
                  <a:pt x="13076" y="94258"/>
                  <a:pt x="13031" y="94326"/>
                  <a:pt x="12871" y="94462"/>
                </a:cubicBezTo>
                <a:cubicBezTo>
                  <a:pt x="12917" y="94690"/>
                  <a:pt x="12735" y="95213"/>
                  <a:pt x="12917" y="95235"/>
                </a:cubicBezTo>
                <a:cubicBezTo>
                  <a:pt x="12940" y="95304"/>
                  <a:pt x="12849" y="95440"/>
                  <a:pt x="12644" y="95645"/>
                </a:cubicBezTo>
                <a:cubicBezTo>
                  <a:pt x="12803" y="95508"/>
                  <a:pt x="12894" y="95485"/>
                  <a:pt x="12917" y="95554"/>
                </a:cubicBezTo>
                <a:cubicBezTo>
                  <a:pt x="12917" y="95576"/>
                  <a:pt x="12917" y="95622"/>
                  <a:pt x="12894" y="95713"/>
                </a:cubicBezTo>
                <a:cubicBezTo>
                  <a:pt x="12894" y="95736"/>
                  <a:pt x="12871" y="95781"/>
                  <a:pt x="12871" y="95827"/>
                </a:cubicBezTo>
                <a:cubicBezTo>
                  <a:pt x="12849" y="95872"/>
                  <a:pt x="12871" y="95872"/>
                  <a:pt x="12871" y="95895"/>
                </a:cubicBezTo>
                <a:cubicBezTo>
                  <a:pt x="13144" y="95599"/>
                  <a:pt x="13235" y="95667"/>
                  <a:pt x="13417" y="95531"/>
                </a:cubicBezTo>
                <a:cubicBezTo>
                  <a:pt x="13281" y="95758"/>
                  <a:pt x="13212" y="95758"/>
                  <a:pt x="13144" y="95758"/>
                </a:cubicBezTo>
                <a:cubicBezTo>
                  <a:pt x="13008" y="96099"/>
                  <a:pt x="13485" y="95576"/>
                  <a:pt x="13417" y="95849"/>
                </a:cubicBezTo>
                <a:cubicBezTo>
                  <a:pt x="13485" y="95827"/>
                  <a:pt x="13508" y="95736"/>
                  <a:pt x="13485" y="95736"/>
                </a:cubicBezTo>
                <a:cubicBezTo>
                  <a:pt x="13804" y="95304"/>
                  <a:pt x="13508" y="95804"/>
                  <a:pt x="13531" y="95827"/>
                </a:cubicBezTo>
                <a:cubicBezTo>
                  <a:pt x="13531" y="95827"/>
                  <a:pt x="13713" y="95804"/>
                  <a:pt x="13735" y="95804"/>
                </a:cubicBezTo>
                <a:cubicBezTo>
                  <a:pt x="13781" y="95827"/>
                  <a:pt x="13872" y="95758"/>
                  <a:pt x="13940" y="95781"/>
                </a:cubicBezTo>
                <a:cubicBezTo>
                  <a:pt x="13963" y="95804"/>
                  <a:pt x="13940" y="95986"/>
                  <a:pt x="13940" y="95986"/>
                </a:cubicBezTo>
                <a:cubicBezTo>
                  <a:pt x="14008" y="95986"/>
                  <a:pt x="14190" y="95690"/>
                  <a:pt x="14258" y="95645"/>
                </a:cubicBezTo>
                <a:cubicBezTo>
                  <a:pt x="14349" y="95576"/>
                  <a:pt x="14281" y="95736"/>
                  <a:pt x="14327" y="95736"/>
                </a:cubicBezTo>
                <a:cubicBezTo>
                  <a:pt x="14372" y="95713"/>
                  <a:pt x="14418" y="95599"/>
                  <a:pt x="14440" y="95599"/>
                </a:cubicBezTo>
                <a:cubicBezTo>
                  <a:pt x="14577" y="95622"/>
                  <a:pt x="14622" y="95804"/>
                  <a:pt x="14782" y="95645"/>
                </a:cubicBezTo>
                <a:cubicBezTo>
                  <a:pt x="14782" y="95622"/>
                  <a:pt x="14736" y="95531"/>
                  <a:pt x="14713" y="95554"/>
                </a:cubicBezTo>
                <a:cubicBezTo>
                  <a:pt x="14918" y="95372"/>
                  <a:pt x="15032" y="95554"/>
                  <a:pt x="15214" y="95554"/>
                </a:cubicBezTo>
                <a:cubicBezTo>
                  <a:pt x="15282" y="95554"/>
                  <a:pt x="15350" y="95417"/>
                  <a:pt x="15418" y="95395"/>
                </a:cubicBezTo>
                <a:cubicBezTo>
                  <a:pt x="15441" y="95395"/>
                  <a:pt x="15509" y="95508"/>
                  <a:pt x="15577" y="95463"/>
                </a:cubicBezTo>
                <a:cubicBezTo>
                  <a:pt x="15646" y="95440"/>
                  <a:pt x="15600" y="95326"/>
                  <a:pt x="15623" y="95258"/>
                </a:cubicBezTo>
                <a:cubicBezTo>
                  <a:pt x="15691" y="95144"/>
                  <a:pt x="15828" y="95304"/>
                  <a:pt x="15896" y="95190"/>
                </a:cubicBezTo>
                <a:cubicBezTo>
                  <a:pt x="15896" y="95349"/>
                  <a:pt x="15828" y="95417"/>
                  <a:pt x="15737" y="95417"/>
                </a:cubicBezTo>
                <a:cubicBezTo>
                  <a:pt x="15919" y="95531"/>
                  <a:pt x="15691" y="95804"/>
                  <a:pt x="15782" y="95986"/>
                </a:cubicBezTo>
                <a:cubicBezTo>
                  <a:pt x="15828" y="95963"/>
                  <a:pt x="15828" y="95872"/>
                  <a:pt x="15873" y="95872"/>
                </a:cubicBezTo>
                <a:cubicBezTo>
                  <a:pt x="16009" y="95758"/>
                  <a:pt x="15828" y="95667"/>
                  <a:pt x="15873" y="95485"/>
                </a:cubicBezTo>
                <a:cubicBezTo>
                  <a:pt x="15896" y="95326"/>
                  <a:pt x="15964" y="95508"/>
                  <a:pt x="16032" y="95440"/>
                </a:cubicBezTo>
                <a:cubicBezTo>
                  <a:pt x="16055" y="95417"/>
                  <a:pt x="16123" y="95213"/>
                  <a:pt x="16146" y="95213"/>
                </a:cubicBezTo>
                <a:cubicBezTo>
                  <a:pt x="16146" y="95213"/>
                  <a:pt x="16373" y="95463"/>
                  <a:pt x="16282" y="95076"/>
                </a:cubicBezTo>
                <a:cubicBezTo>
                  <a:pt x="16351" y="95008"/>
                  <a:pt x="16373" y="95235"/>
                  <a:pt x="16442" y="95235"/>
                </a:cubicBezTo>
                <a:cubicBezTo>
                  <a:pt x="16510" y="95235"/>
                  <a:pt x="16487" y="95144"/>
                  <a:pt x="16464" y="95031"/>
                </a:cubicBezTo>
                <a:cubicBezTo>
                  <a:pt x="16555" y="95099"/>
                  <a:pt x="16646" y="95122"/>
                  <a:pt x="16714" y="95122"/>
                </a:cubicBezTo>
                <a:cubicBezTo>
                  <a:pt x="16737" y="95122"/>
                  <a:pt x="16783" y="95099"/>
                  <a:pt x="16828" y="95076"/>
                </a:cubicBezTo>
                <a:cubicBezTo>
                  <a:pt x="16874" y="95053"/>
                  <a:pt x="16919" y="95031"/>
                  <a:pt x="16942" y="95008"/>
                </a:cubicBezTo>
                <a:cubicBezTo>
                  <a:pt x="17033" y="94940"/>
                  <a:pt x="17124" y="94872"/>
                  <a:pt x="17192" y="94781"/>
                </a:cubicBezTo>
                <a:cubicBezTo>
                  <a:pt x="17465" y="94781"/>
                  <a:pt x="17692" y="94849"/>
                  <a:pt x="18011" y="94758"/>
                </a:cubicBezTo>
                <a:cubicBezTo>
                  <a:pt x="17988" y="94599"/>
                  <a:pt x="17897" y="94621"/>
                  <a:pt x="17783" y="94644"/>
                </a:cubicBezTo>
                <a:cubicBezTo>
                  <a:pt x="17874" y="94462"/>
                  <a:pt x="18124" y="94553"/>
                  <a:pt x="18374" y="94303"/>
                </a:cubicBezTo>
                <a:cubicBezTo>
                  <a:pt x="18534" y="94235"/>
                  <a:pt x="18306" y="94007"/>
                  <a:pt x="18420" y="93894"/>
                </a:cubicBezTo>
                <a:cubicBezTo>
                  <a:pt x="18738" y="93916"/>
                  <a:pt x="18716" y="93530"/>
                  <a:pt x="18829" y="93416"/>
                </a:cubicBezTo>
                <a:cubicBezTo>
                  <a:pt x="18897" y="93371"/>
                  <a:pt x="19148" y="93325"/>
                  <a:pt x="19284" y="93234"/>
                </a:cubicBezTo>
                <a:cubicBezTo>
                  <a:pt x="19557" y="93007"/>
                  <a:pt x="20012" y="92802"/>
                  <a:pt x="20512" y="92575"/>
                </a:cubicBezTo>
                <a:cubicBezTo>
                  <a:pt x="21012" y="92347"/>
                  <a:pt x="21558" y="92120"/>
                  <a:pt x="22036" y="91870"/>
                </a:cubicBezTo>
                <a:cubicBezTo>
                  <a:pt x="22217" y="91779"/>
                  <a:pt x="22399" y="91392"/>
                  <a:pt x="22672" y="91620"/>
                </a:cubicBezTo>
                <a:cubicBezTo>
                  <a:pt x="22877" y="91574"/>
                  <a:pt x="22695" y="91415"/>
                  <a:pt x="22831" y="91324"/>
                </a:cubicBezTo>
                <a:cubicBezTo>
                  <a:pt x="23809" y="90801"/>
                  <a:pt x="24423" y="90278"/>
                  <a:pt x="25242" y="90051"/>
                </a:cubicBezTo>
                <a:cubicBezTo>
                  <a:pt x="25083" y="90460"/>
                  <a:pt x="24537" y="90392"/>
                  <a:pt x="24310" y="90778"/>
                </a:cubicBezTo>
                <a:cubicBezTo>
                  <a:pt x="24355" y="91119"/>
                  <a:pt x="24696" y="90756"/>
                  <a:pt x="24901" y="90619"/>
                </a:cubicBezTo>
                <a:cubicBezTo>
                  <a:pt x="24992" y="90551"/>
                  <a:pt x="25196" y="90528"/>
                  <a:pt x="25196" y="90528"/>
                </a:cubicBezTo>
                <a:cubicBezTo>
                  <a:pt x="25378" y="90369"/>
                  <a:pt x="25356" y="90164"/>
                  <a:pt x="25492" y="90096"/>
                </a:cubicBezTo>
                <a:cubicBezTo>
                  <a:pt x="26038" y="90005"/>
                  <a:pt x="26606" y="89641"/>
                  <a:pt x="26652" y="89187"/>
                </a:cubicBezTo>
                <a:cubicBezTo>
                  <a:pt x="27425" y="88800"/>
                  <a:pt x="27811" y="88118"/>
                  <a:pt x="28471" y="88050"/>
                </a:cubicBezTo>
                <a:cubicBezTo>
                  <a:pt x="28607" y="87731"/>
                  <a:pt x="28903" y="87458"/>
                  <a:pt x="29244" y="87208"/>
                </a:cubicBezTo>
                <a:cubicBezTo>
                  <a:pt x="29608" y="86958"/>
                  <a:pt x="29995" y="86731"/>
                  <a:pt x="30290" y="86526"/>
                </a:cubicBezTo>
                <a:cubicBezTo>
                  <a:pt x="30199" y="86094"/>
                  <a:pt x="30972" y="85798"/>
                  <a:pt x="31473" y="85321"/>
                </a:cubicBezTo>
                <a:cubicBezTo>
                  <a:pt x="31836" y="84957"/>
                  <a:pt x="32064" y="84479"/>
                  <a:pt x="32382" y="84161"/>
                </a:cubicBezTo>
                <a:cubicBezTo>
                  <a:pt x="32837" y="83729"/>
                  <a:pt x="33246" y="83274"/>
                  <a:pt x="33610" y="82888"/>
                </a:cubicBezTo>
                <a:cubicBezTo>
                  <a:pt x="33951" y="82478"/>
                  <a:pt x="34497" y="82205"/>
                  <a:pt x="34497" y="81728"/>
                </a:cubicBezTo>
                <a:cubicBezTo>
                  <a:pt x="34884" y="81705"/>
                  <a:pt x="34815" y="81364"/>
                  <a:pt x="34997" y="81114"/>
                </a:cubicBezTo>
                <a:cubicBezTo>
                  <a:pt x="35088" y="80977"/>
                  <a:pt x="35179" y="81046"/>
                  <a:pt x="35247" y="80932"/>
                </a:cubicBezTo>
                <a:cubicBezTo>
                  <a:pt x="35611" y="80523"/>
                  <a:pt x="35884" y="79886"/>
                  <a:pt x="36248" y="79363"/>
                </a:cubicBezTo>
                <a:cubicBezTo>
                  <a:pt x="36453" y="79067"/>
                  <a:pt x="36726" y="78885"/>
                  <a:pt x="36907" y="78612"/>
                </a:cubicBezTo>
                <a:cubicBezTo>
                  <a:pt x="37021" y="78453"/>
                  <a:pt x="36998" y="78226"/>
                  <a:pt x="37089" y="78021"/>
                </a:cubicBezTo>
                <a:cubicBezTo>
                  <a:pt x="37180" y="77839"/>
                  <a:pt x="37430" y="77726"/>
                  <a:pt x="37544" y="77521"/>
                </a:cubicBezTo>
                <a:cubicBezTo>
                  <a:pt x="37726" y="77225"/>
                  <a:pt x="37703" y="76839"/>
                  <a:pt x="37999" y="76634"/>
                </a:cubicBezTo>
                <a:cubicBezTo>
                  <a:pt x="38067" y="76566"/>
                  <a:pt x="37954" y="76520"/>
                  <a:pt x="37908" y="76452"/>
                </a:cubicBezTo>
                <a:cubicBezTo>
                  <a:pt x="38067" y="76293"/>
                  <a:pt x="38249" y="76157"/>
                  <a:pt x="38408" y="75838"/>
                </a:cubicBezTo>
                <a:cubicBezTo>
                  <a:pt x="38749" y="75702"/>
                  <a:pt x="39113" y="75725"/>
                  <a:pt x="39341" y="75156"/>
                </a:cubicBezTo>
                <a:cubicBezTo>
                  <a:pt x="39682" y="75111"/>
                  <a:pt x="39523" y="75725"/>
                  <a:pt x="39977" y="75861"/>
                </a:cubicBezTo>
                <a:cubicBezTo>
                  <a:pt x="40250" y="75884"/>
                  <a:pt x="40250" y="75406"/>
                  <a:pt x="40341" y="75270"/>
                </a:cubicBezTo>
                <a:cubicBezTo>
                  <a:pt x="40341" y="75088"/>
                  <a:pt x="40205" y="75224"/>
                  <a:pt x="40068" y="74997"/>
                </a:cubicBezTo>
                <a:cubicBezTo>
                  <a:pt x="40205" y="74633"/>
                  <a:pt x="40478" y="74974"/>
                  <a:pt x="40637" y="74724"/>
                </a:cubicBezTo>
                <a:cubicBezTo>
                  <a:pt x="40910" y="74451"/>
                  <a:pt x="40569" y="74360"/>
                  <a:pt x="40773" y="74110"/>
                </a:cubicBezTo>
                <a:cubicBezTo>
                  <a:pt x="40910" y="74201"/>
                  <a:pt x="41001" y="74087"/>
                  <a:pt x="41137" y="74201"/>
                </a:cubicBezTo>
                <a:cubicBezTo>
                  <a:pt x="41365" y="73928"/>
                  <a:pt x="41183" y="73792"/>
                  <a:pt x="41387" y="73519"/>
                </a:cubicBezTo>
                <a:cubicBezTo>
                  <a:pt x="41524" y="73564"/>
                  <a:pt x="41478" y="73678"/>
                  <a:pt x="41569" y="73746"/>
                </a:cubicBezTo>
                <a:cubicBezTo>
                  <a:pt x="41706" y="73382"/>
                  <a:pt x="41751" y="73041"/>
                  <a:pt x="42069" y="72973"/>
                </a:cubicBezTo>
                <a:cubicBezTo>
                  <a:pt x="42115" y="72859"/>
                  <a:pt x="42001" y="72882"/>
                  <a:pt x="42001" y="72928"/>
                </a:cubicBezTo>
                <a:cubicBezTo>
                  <a:pt x="42024" y="72609"/>
                  <a:pt x="42320" y="72018"/>
                  <a:pt x="42615" y="71859"/>
                </a:cubicBezTo>
                <a:cubicBezTo>
                  <a:pt x="42615" y="71654"/>
                  <a:pt x="42388" y="71677"/>
                  <a:pt x="42661" y="71540"/>
                </a:cubicBezTo>
                <a:cubicBezTo>
                  <a:pt x="42706" y="71267"/>
                  <a:pt x="42683" y="71040"/>
                  <a:pt x="42570" y="70835"/>
                </a:cubicBezTo>
                <a:cubicBezTo>
                  <a:pt x="42706" y="70744"/>
                  <a:pt x="42888" y="70835"/>
                  <a:pt x="43025" y="70699"/>
                </a:cubicBezTo>
                <a:cubicBezTo>
                  <a:pt x="43002" y="70608"/>
                  <a:pt x="43002" y="70517"/>
                  <a:pt x="43047" y="70381"/>
                </a:cubicBezTo>
                <a:cubicBezTo>
                  <a:pt x="42865" y="70290"/>
                  <a:pt x="42729" y="70449"/>
                  <a:pt x="42501" y="70267"/>
                </a:cubicBezTo>
                <a:cubicBezTo>
                  <a:pt x="42615" y="70017"/>
                  <a:pt x="42615" y="70176"/>
                  <a:pt x="42729" y="70244"/>
                </a:cubicBezTo>
                <a:cubicBezTo>
                  <a:pt x="42911" y="70017"/>
                  <a:pt x="42683" y="69949"/>
                  <a:pt x="42843" y="69744"/>
                </a:cubicBezTo>
                <a:cubicBezTo>
                  <a:pt x="42979" y="69539"/>
                  <a:pt x="43729" y="69539"/>
                  <a:pt x="43252" y="69153"/>
                </a:cubicBezTo>
                <a:cubicBezTo>
                  <a:pt x="43138" y="69130"/>
                  <a:pt x="43047" y="69380"/>
                  <a:pt x="43161" y="69426"/>
                </a:cubicBezTo>
                <a:cubicBezTo>
                  <a:pt x="43002" y="69562"/>
                  <a:pt x="42752" y="69380"/>
                  <a:pt x="42570" y="69403"/>
                </a:cubicBezTo>
                <a:cubicBezTo>
                  <a:pt x="42615" y="69175"/>
                  <a:pt x="42615" y="68948"/>
                  <a:pt x="42774" y="68630"/>
                </a:cubicBezTo>
                <a:cubicBezTo>
                  <a:pt x="42956" y="68743"/>
                  <a:pt x="42570" y="69130"/>
                  <a:pt x="42843" y="69198"/>
                </a:cubicBezTo>
                <a:cubicBezTo>
                  <a:pt x="43184" y="68925"/>
                  <a:pt x="43275" y="68129"/>
                  <a:pt x="43070" y="67879"/>
                </a:cubicBezTo>
                <a:cubicBezTo>
                  <a:pt x="43275" y="67606"/>
                  <a:pt x="43297" y="66970"/>
                  <a:pt x="43707" y="67152"/>
                </a:cubicBezTo>
                <a:cubicBezTo>
                  <a:pt x="43934" y="66833"/>
                  <a:pt x="43593" y="66810"/>
                  <a:pt x="43729" y="66538"/>
                </a:cubicBezTo>
                <a:cubicBezTo>
                  <a:pt x="43866" y="66378"/>
                  <a:pt x="43820" y="66629"/>
                  <a:pt x="43752" y="66742"/>
                </a:cubicBezTo>
                <a:cubicBezTo>
                  <a:pt x="44048" y="66810"/>
                  <a:pt x="44321" y="66265"/>
                  <a:pt x="44548" y="66697"/>
                </a:cubicBezTo>
                <a:cubicBezTo>
                  <a:pt x="44730" y="66606"/>
                  <a:pt x="44844" y="66174"/>
                  <a:pt x="44775" y="66015"/>
                </a:cubicBezTo>
                <a:cubicBezTo>
                  <a:pt x="44616" y="66060"/>
                  <a:pt x="44548" y="66287"/>
                  <a:pt x="44434" y="66447"/>
                </a:cubicBezTo>
                <a:cubicBezTo>
                  <a:pt x="44366" y="66242"/>
                  <a:pt x="43889" y="66424"/>
                  <a:pt x="44002" y="65992"/>
                </a:cubicBezTo>
                <a:cubicBezTo>
                  <a:pt x="44162" y="65537"/>
                  <a:pt x="44093" y="66128"/>
                  <a:pt x="44366" y="66106"/>
                </a:cubicBezTo>
                <a:cubicBezTo>
                  <a:pt x="44457" y="65764"/>
                  <a:pt x="44184" y="65583"/>
                  <a:pt x="44548" y="65514"/>
                </a:cubicBezTo>
                <a:cubicBezTo>
                  <a:pt x="44571" y="65219"/>
                  <a:pt x="44321" y="65560"/>
                  <a:pt x="44184" y="65401"/>
                </a:cubicBezTo>
                <a:cubicBezTo>
                  <a:pt x="44389" y="65264"/>
                  <a:pt x="44457" y="64787"/>
                  <a:pt x="44571" y="64468"/>
                </a:cubicBezTo>
                <a:cubicBezTo>
                  <a:pt x="44753" y="64309"/>
                  <a:pt x="44889" y="64741"/>
                  <a:pt x="45071" y="64400"/>
                </a:cubicBezTo>
                <a:cubicBezTo>
                  <a:pt x="45117" y="64241"/>
                  <a:pt x="45071" y="64127"/>
                  <a:pt x="44957" y="64059"/>
                </a:cubicBezTo>
                <a:cubicBezTo>
                  <a:pt x="44821" y="64036"/>
                  <a:pt x="44844" y="64332"/>
                  <a:pt x="44707" y="64286"/>
                </a:cubicBezTo>
                <a:cubicBezTo>
                  <a:pt x="44389" y="64309"/>
                  <a:pt x="44662" y="63945"/>
                  <a:pt x="44662" y="63763"/>
                </a:cubicBezTo>
                <a:cubicBezTo>
                  <a:pt x="44298" y="63763"/>
                  <a:pt x="44503" y="64127"/>
                  <a:pt x="44389" y="64423"/>
                </a:cubicBezTo>
                <a:cubicBezTo>
                  <a:pt x="43980" y="64127"/>
                  <a:pt x="44457" y="63718"/>
                  <a:pt x="44525" y="63195"/>
                </a:cubicBezTo>
                <a:cubicBezTo>
                  <a:pt x="44639" y="63263"/>
                  <a:pt x="44616" y="63422"/>
                  <a:pt x="44730" y="63468"/>
                </a:cubicBezTo>
                <a:cubicBezTo>
                  <a:pt x="44753" y="62786"/>
                  <a:pt x="45162" y="62922"/>
                  <a:pt x="45412" y="62695"/>
                </a:cubicBezTo>
                <a:cubicBezTo>
                  <a:pt x="45412" y="62626"/>
                  <a:pt x="45344" y="62581"/>
                  <a:pt x="45367" y="62490"/>
                </a:cubicBezTo>
                <a:cubicBezTo>
                  <a:pt x="45048" y="62558"/>
                  <a:pt x="44821" y="62786"/>
                  <a:pt x="44457" y="62763"/>
                </a:cubicBezTo>
                <a:cubicBezTo>
                  <a:pt x="44571" y="62581"/>
                  <a:pt x="44730" y="62422"/>
                  <a:pt x="44980" y="62490"/>
                </a:cubicBezTo>
                <a:cubicBezTo>
                  <a:pt x="45094" y="62194"/>
                  <a:pt x="44957" y="62058"/>
                  <a:pt x="44844" y="61944"/>
                </a:cubicBezTo>
                <a:cubicBezTo>
                  <a:pt x="44912" y="61830"/>
                  <a:pt x="45071" y="61808"/>
                  <a:pt x="45230" y="61830"/>
                </a:cubicBezTo>
                <a:cubicBezTo>
                  <a:pt x="45253" y="61489"/>
                  <a:pt x="45048" y="61671"/>
                  <a:pt x="45276" y="61216"/>
                </a:cubicBezTo>
                <a:cubicBezTo>
                  <a:pt x="45344" y="61080"/>
                  <a:pt x="45412" y="60830"/>
                  <a:pt x="45526" y="60853"/>
                </a:cubicBezTo>
                <a:cubicBezTo>
                  <a:pt x="45526" y="60489"/>
                  <a:pt x="45253" y="60853"/>
                  <a:pt x="45117" y="60557"/>
                </a:cubicBezTo>
                <a:lnTo>
                  <a:pt x="45071" y="60853"/>
                </a:lnTo>
                <a:cubicBezTo>
                  <a:pt x="44912" y="60739"/>
                  <a:pt x="45139" y="60148"/>
                  <a:pt x="45458" y="60330"/>
                </a:cubicBezTo>
                <a:cubicBezTo>
                  <a:pt x="45458" y="59875"/>
                  <a:pt x="45685" y="59761"/>
                  <a:pt x="45731" y="59352"/>
                </a:cubicBezTo>
                <a:cubicBezTo>
                  <a:pt x="45503" y="59556"/>
                  <a:pt x="45344" y="60375"/>
                  <a:pt x="45026" y="60034"/>
                </a:cubicBezTo>
                <a:cubicBezTo>
                  <a:pt x="45071" y="59761"/>
                  <a:pt x="45344" y="59852"/>
                  <a:pt x="45389" y="59602"/>
                </a:cubicBezTo>
                <a:cubicBezTo>
                  <a:pt x="45389" y="59511"/>
                  <a:pt x="45321" y="59488"/>
                  <a:pt x="45344" y="59397"/>
                </a:cubicBezTo>
                <a:cubicBezTo>
                  <a:pt x="45185" y="59352"/>
                  <a:pt x="45117" y="59465"/>
                  <a:pt x="44957" y="59420"/>
                </a:cubicBezTo>
                <a:cubicBezTo>
                  <a:pt x="44889" y="59625"/>
                  <a:pt x="44980" y="59693"/>
                  <a:pt x="44980" y="59829"/>
                </a:cubicBezTo>
                <a:cubicBezTo>
                  <a:pt x="44707" y="59966"/>
                  <a:pt x="44912" y="59193"/>
                  <a:pt x="45117" y="59056"/>
                </a:cubicBezTo>
                <a:cubicBezTo>
                  <a:pt x="45299" y="59056"/>
                  <a:pt x="45299" y="59193"/>
                  <a:pt x="45458" y="59215"/>
                </a:cubicBezTo>
                <a:cubicBezTo>
                  <a:pt x="45389" y="58806"/>
                  <a:pt x="45480" y="58147"/>
                  <a:pt x="45822" y="58033"/>
                </a:cubicBezTo>
                <a:cubicBezTo>
                  <a:pt x="45685" y="57828"/>
                  <a:pt x="45503" y="58078"/>
                  <a:pt x="45344" y="58169"/>
                </a:cubicBezTo>
                <a:cubicBezTo>
                  <a:pt x="45162" y="57601"/>
                  <a:pt x="45981" y="57214"/>
                  <a:pt x="45753" y="56509"/>
                </a:cubicBezTo>
                <a:cubicBezTo>
                  <a:pt x="45731" y="56191"/>
                  <a:pt x="46072" y="56418"/>
                  <a:pt x="45981" y="56032"/>
                </a:cubicBezTo>
                <a:cubicBezTo>
                  <a:pt x="46094" y="55713"/>
                  <a:pt x="45753" y="55804"/>
                  <a:pt x="45731" y="55600"/>
                </a:cubicBezTo>
                <a:cubicBezTo>
                  <a:pt x="45958" y="55145"/>
                  <a:pt x="45822" y="54827"/>
                  <a:pt x="46117" y="54508"/>
                </a:cubicBezTo>
                <a:cubicBezTo>
                  <a:pt x="46049" y="54417"/>
                  <a:pt x="45912" y="54394"/>
                  <a:pt x="45958" y="54213"/>
                </a:cubicBezTo>
                <a:cubicBezTo>
                  <a:pt x="45867" y="54053"/>
                  <a:pt x="45662" y="54053"/>
                  <a:pt x="45594" y="53894"/>
                </a:cubicBezTo>
                <a:cubicBezTo>
                  <a:pt x="45480" y="53985"/>
                  <a:pt x="45412" y="53962"/>
                  <a:pt x="45412" y="53780"/>
                </a:cubicBezTo>
                <a:cubicBezTo>
                  <a:pt x="45685" y="53758"/>
                  <a:pt x="45981" y="54076"/>
                  <a:pt x="46072" y="53712"/>
                </a:cubicBezTo>
                <a:cubicBezTo>
                  <a:pt x="46049" y="53439"/>
                  <a:pt x="45912" y="53849"/>
                  <a:pt x="45708" y="53690"/>
                </a:cubicBezTo>
                <a:cubicBezTo>
                  <a:pt x="45776" y="53303"/>
                  <a:pt x="45526" y="53053"/>
                  <a:pt x="45549" y="52780"/>
                </a:cubicBezTo>
                <a:cubicBezTo>
                  <a:pt x="45571" y="52416"/>
                  <a:pt x="45890" y="52166"/>
                  <a:pt x="45867" y="51688"/>
                </a:cubicBezTo>
                <a:cubicBezTo>
                  <a:pt x="45890" y="51438"/>
                  <a:pt x="45435" y="51734"/>
                  <a:pt x="45571" y="51393"/>
                </a:cubicBezTo>
                <a:cubicBezTo>
                  <a:pt x="45549" y="51074"/>
                  <a:pt x="45685" y="51347"/>
                  <a:pt x="45753" y="51279"/>
                </a:cubicBezTo>
                <a:cubicBezTo>
                  <a:pt x="45844" y="51234"/>
                  <a:pt x="45799" y="50961"/>
                  <a:pt x="46026" y="50983"/>
                </a:cubicBezTo>
                <a:cubicBezTo>
                  <a:pt x="45912" y="50574"/>
                  <a:pt x="45708" y="50870"/>
                  <a:pt x="45480" y="50688"/>
                </a:cubicBezTo>
                <a:cubicBezTo>
                  <a:pt x="45594" y="50392"/>
                  <a:pt x="45594" y="49892"/>
                  <a:pt x="45458" y="49596"/>
                </a:cubicBezTo>
                <a:cubicBezTo>
                  <a:pt x="45640" y="49369"/>
                  <a:pt x="45753" y="49596"/>
                  <a:pt x="45912" y="49687"/>
                </a:cubicBezTo>
                <a:cubicBezTo>
                  <a:pt x="46026" y="49596"/>
                  <a:pt x="46003" y="49437"/>
                  <a:pt x="45981" y="49255"/>
                </a:cubicBezTo>
                <a:cubicBezTo>
                  <a:pt x="45935" y="49073"/>
                  <a:pt x="45844" y="48869"/>
                  <a:pt x="45776" y="48687"/>
                </a:cubicBezTo>
                <a:cubicBezTo>
                  <a:pt x="46117" y="48755"/>
                  <a:pt x="46185" y="48596"/>
                  <a:pt x="46345" y="48960"/>
                </a:cubicBezTo>
                <a:cubicBezTo>
                  <a:pt x="46481" y="48914"/>
                  <a:pt x="46413" y="48687"/>
                  <a:pt x="46413" y="48550"/>
                </a:cubicBezTo>
                <a:cubicBezTo>
                  <a:pt x="46390" y="48323"/>
                  <a:pt x="46026" y="48528"/>
                  <a:pt x="45867" y="48459"/>
                </a:cubicBezTo>
                <a:cubicBezTo>
                  <a:pt x="45844" y="48164"/>
                  <a:pt x="45526" y="48255"/>
                  <a:pt x="45549" y="47891"/>
                </a:cubicBezTo>
                <a:cubicBezTo>
                  <a:pt x="45526" y="47777"/>
                  <a:pt x="45389" y="47823"/>
                  <a:pt x="45276" y="47800"/>
                </a:cubicBezTo>
                <a:cubicBezTo>
                  <a:pt x="45321" y="47482"/>
                  <a:pt x="45299" y="47163"/>
                  <a:pt x="45276" y="46868"/>
                </a:cubicBezTo>
                <a:cubicBezTo>
                  <a:pt x="45230" y="46572"/>
                  <a:pt x="45185" y="46276"/>
                  <a:pt x="45208" y="46003"/>
                </a:cubicBezTo>
                <a:cubicBezTo>
                  <a:pt x="45185" y="45912"/>
                  <a:pt x="45094" y="45935"/>
                  <a:pt x="45003" y="45935"/>
                </a:cubicBezTo>
                <a:cubicBezTo>
                  <a:pt x="45003" y="45503"/>
                  <a:pt x="44866" y="45208"/>
                  <a:pt x="44889" y="44935"/>
                </a:cubicBezTo>
                <a:cubicBezTo>
                  <a:pt x="44912" y="44912"/>
                  <a:pt x="45071" y="44935"/>
                  <a:pt x="45071" y="44912"/>
                </a:cubicBezTo>
                <a:cubicBezTo>
                  <a:pt x="45139" y="44821"/>
                  <a:pt x="44980" y="44525"/>
                  <a:pt x="45026" y="44412"/>
                </a:cubicBezTo>
                <a:cubicBezTo>
                  <a:pt x="44980" y="44321"/>
                  <a:pt x="44821" y="44366"/>
                  <a:pt x="44798" y="44252"/>
                </a:cubicBezTo>
                <a:cubicBezTo>
                  <a:pt x="44503" y="44162"/>
                  <a:pt x="44798" y="44571"/>
                  <a:pt x="44480" y="44503"/>
                </a:cubicBezTo>
                <a:cubicBezTo>
                  <a:pt x="44139" y="44093"/>
                  <a:pt x="44957" y="44184"/>
                  <a:pt x="44525" y="43684"/>
                </a:cubicBezTo>
                <a:cubicBezTo>
                  <a:pt x="44662" y="43638"/>
                  <a:pt x="44707" y="43752"/>
                  <a:pt x="44821" y="43752"/>
                </a:cubicBezTo>
                <a:cubicBezTo>
                  <a:pt x="44889" y="43411"/>
                  <a:pt x="44457" y="43229"/>
                  <a:pt x="44707" y="43047"/>
                </a:cubicBezTo>
                <a:cubicBezTo>
                  <a:pt x="44662" y="42934"/>
                  <a:pt x="44525" y="43002"/>
                  <a:pt x="44412" y="43002"/>
                </a:cubicBezTo>
                <a:cubicBezTo>
                  <a:pt x="44457" y="42683"/>
                  <a:pt x="44412" y="42456"/>
                  <a:pt x="44343" y="42229"/>
                </a:cubicBezTo>
                <a:cubicBezTo>
                  <a:pt x="44275" y="42001"/>
                  <a:pt x="44162" y="41797"/>
                  <a:pt x="44048" y="41546"/>
                </a:cubicBezTo>
                <a:cubicBezTo>
                  <a:pt x="44184" y="41546"/>
                  <a:pt x="44139" y="41842"/>
                  <a:pt x="44298" y="41819"/>
                </a:cubicBezTo>
                <a:cubicBezTo>
                  <a:pt x="44571" y="41637"/>
                  <a:pt x="43707" y="40819"/>
                  <a:pt x="43957" y="41478"/>
                </a:cubicBezTo>
                <a:cubicBezTo>
                  <a:pt x="43729" y="41478"/>
                  <a:pt x="43820" y="41001"/>
                  <a:pt x="43707" y="40819"/>
                </a:cubicBezTo>
                <a:cubicBezTo>
                  <a:pt x="43911" y="40819"/>
                  <a:pt x="43934" y="40705"/>
                  <a:pt x="44048" y="40637"/>
                </a:cubicBezTo>
                <a:cubicBezTo>
                  <a:pt x="44002" y="40546"/>
                  <a:pt x="43957" y="40614"/>
                  <a:pt x="43957" y="40660"/>
                </a:cubicBezTo>
                <a:cubicBezTo>
                  <a:pt x="43593" y="40500"/>
                  <a:pt x="44048" y="39659"/>
                  <a:pt x="43548" y="39636"/>
                </a:cubicBezTo>
                <a:cubicBezTo>
                  <a:pt x="43411" y="39341"/>
                  <a:pt x="43752" y="39363"/>
                  <a:pt x="43570" y="39022"/>
                </a:cubicBezTo>
                <a:cubicBezTo>
                  <a:pt x="43366" y="39022"/>
                  <a:pt x="43434" y="39204"/>
                  <a:pt x="43457" y="39363"/>
                </a:cubicBezTo>
                <a:cubicBezTo>
                  <a:pt x="43252" y="39318"/>
                  <a:pt x="43343" y="38795"/>
                  <a:pt x="43388" y="38658"/>
                </a:cubicBezTo>
                <a:cubicBezTo>
                  <a:pt x="43297" y="38499"/>
                  <a:pt x="43093" y="38863"/>
                  <a:pt x="43047" y="38454"/>
                </a:cubicBezTo>
                <a:cubicBezTo>
                  <a:pt x="42934" y="38249"/>
                  <a:pt x="43115" y="38226"/>
                  <a:pt x="43252" y="38181"/>
                </a:cubicBezTo>
                <a:cubicBezTo>
                  <a:pt x="43252" y="38022"/>
                  <a:pt x="43161" y="37885"/>
                  <a:pt x="43047" y="37749"/>
                </a:cubicBezTo>
                <a:cubicBezTo>
                  <a:pt x="42934" y="37612"/>
                  <a:pt x="42797" y="37476"/>
                  <a:pt x="42706" y="37317"/>
                </a:cubicBezTo>
                <a:cubicBezTo>
                  <a:pt x="42683" y="37249"/>
                  <a:pt x="42752" y="37180"/>
                  <a:pt x="42752" y="37089"/>
                </a:cubicBezTo>
                <a:cubicBezTo>
                  <a:pt x="42706" y="36976"/>
                  <a:pt x="42592" y="36953"/>
                  <a:pt x="42592" y="36930"/>
                </a:cubicBezTo>
                <a:cubicBezTo>
                  <a:pt x="42524" y="36703"/>
                  <a:pt x="42433" y="36271"/>
                  <a:pt x="42274" y="35907"/>
                </a:cubicBezTo>
                <a:cubicBezTo>
                  <a:pt x="42206" y="35725"/>
                  <a:pt x="42115" y="35429"/>
                  <a:pt x="42047" y="35247"/>
                </a:cubicBezTo>
                <a:cubicBezTo>
                  <a:pt x="41956" y="34997"/>
                  <a:pt x="41637" y="34884"/>
                  <a:pt x="41797" y="34588"/>
                </a:cubicBezTo>
                <a:cubicBezTo>
                  <a:pt x="41842" y="34543"/>
                  <a:pt x="41865" y="34315"/>
                  <a:pt x="41751" y="34201"/>
                </a:cubicBezTo>
                <a:cubicBezTo>
                  <a:pt x="41751" y="34179"/>
                  <a:pt x="41546" y="34179"/>
                  <a:pt x="41546" y="34179"/>
                </a:cubicBezTo>
                <a:cubicBezTo>
                  <a:pt x="41546" y="34133"/>
                  <a:pt x="41706" y="33360"/>
                  <a:pt x="41183" y="33474"/>
                </a:cubicBezTo>
                <a:cubicBezTo>
                  <a:pt x="41023" y="33110"/>
                  <a:pt x="40887" y="32928"/>
                  <a:pt x="40637" y="32428"/>
                </a:cubicBezTo>
                <a:cubicBezTo>
                  <a:pt x="40591" y="32314"/>
                  <a:pt x="40409" y="32064"/>
                  <a:pt x="40409" y="32087"/>
                </a:cubicBezTo>
                <a:cubicBezTo>
                  <a:pt x="40364" y="31973"/>
                  <a:pt x="40523" y="31882"/>
                  <a:pt x="40455" y="31746"/>
                </a:cubicBezTo>
                <a:cubicBezTo>
                  <a:pt x="40341" y="31450"/>
                  <a:pt x="40068" y="31632"/>
                  <a:pt x="40273" y="31291"/>
                </a:cubicBezTo>
                <a:cubicBezTo>
                  <a:pt x="40137" y="31245"/>
                  <a:pt x="40023" y="31200"/>
                  <a:pt x="39886" y="31154"/>
                </a:cubicBezTo>
                <a:cubicBezTo>
                  <a:pt x="39545" y="30518"/>
                  <a:pt x="39204" y="29881"/>
                  <a:pt x="38840" y="29312"/>
                </a:cubicBezTo>
                <a:cubicBezTo>
                  <a:pt x="38477" y="28744"/>
                  <a:pt x="38090" y="28198"/>
                  <a:pt x="37681" y="27721"/>
                </a:cubicBezTo>
                <a:cubicBezTo>
                  <a:pt x="37703" y="27607"/>
                  <a:pt x="37749" y="27493"/>
                  <a:pt x="37817" y="27402"/>
                </a:cubicBezTo>
                <a:cubicBezTo>
                  <a:pt x="37385" y="27129"/>
                  <a:pt x="37044" y="26788"/>
                  <a:pt x="36748" y="26424"/>
                </a:cubicBezTo>
                <a:cubicBezTo>
                  <a:pt x="36453" y="26061"/>
                  <a:pt x="36203" y="25674"/>
                  <a:pt x="35861" y="25333"/>
                </a:cubicBezTo>
                <a:cubicBezTo>
                  <a:pt x="35725" y="25105"/>
                  <a:pt x="35520" y="25469"/>
                  <a:pt x="35407" y="25174"/>
                </a:cubicBezTo>
                <a:cubicBezTo>
                  <a:pt x="35680" y="25037"/>
                  <a:pt x="35657" y="24855"/>
                  <a:pt x="35611" y="24673"/>
                </a:cubicBezTo>
                <a:cubicBezTo>
                  <a:pt x="35338" y="24764"/>
                  <a:pt x="35634" y="24992"/>
                  <a:pt x="35361" y="25083"/>
                </a:cubicBezTo>
                <a:cubicBezTo>
                  <a:pt x="35202" y="24901"/>
                  <a:pt x="35066" y="24696"/>
                  <a:pt x="35225" y="24582"/>
                </a:cubicBezTo>
                <a:cubicBezTo>
                  <a:pt x="35111" y="24514"/>
                  <a:pt x="34952" y="24537"/>
                  <a:pt x="34815" y="24628"/>
                </a:cubicBezTo>
                <a:cubicBezTo>
                  <a:pt x="34383" y="24105"/>
                  <a:pt x="34292" y="23900"/>
                  <a:pt x="33838" y="23309"/>
                </a:cubicBezTo>
                <a:cubicBezTo>
                  <a:pt x="34338" y="23264"/>
                  <a:pt x="34383" y="23218"/>
                  <a:pt x="34815" y="22922"/>
                </a:cubicBezTo>
                <a:cubicBezTo>
                  <a:pt x="34724" y="22741"/>
                  <a:pt x="34611" y="22854"/>
                  <a:pt x="34474" y="22945"/>
                </a:cubicBezTo>
                <a:cubicBezTo>
                  <a:pt x="34361" y="22695"/>
                  <a:pt x="34588" y="22513"/>
                  <a:pt x="34679" y="22286"/>
                </a:cubicBezTo>
                <a:cubicBezTo>
                  <a:pt x="34247" y="22036"/>
                  <a:pt x="34270" y="21444"/>
                  <a:pt x="33815" y="21467"/>
                </a:cubicBezTo>
                <a:cubicBezTo>
                  <a:pt x="33633" y="21331"/>
                  <a:pt x="33860" y="21262"/>
                  <a:pt x="33769" y="21126"/>
                </a:cubicBezTo>
                <a:cubicBezTo>
                  <a:pt x="33678" y="21058"/>
                  <a:pt x="33587" y="21194"/>
                  <a:pt x="33496" y="21103"/>
                </a:cubicBezTo>
                <a:cubicBezTo>
                  <a:pt x="33224" y="20876"/>
                  <a:pt x="33360" y="20717"/>
                  <a:pt x="33110" y="20512"/>
                </a:cubicBezTo>
                <a:cubicBezTo>
                  <a:pt x="33224" y="20330"/>
                  <a:pt x="33292" y="20171"/>
                  <a:pt x="33019" y="19944"/>
                </a:cubicBezTo>
                <a:cubicBezTo>
                  <a:pt x="32632" y="19966"/>
                  <a:pt x="33451" y="20626"/>
                  <a:pt x="32928" y="20285"/>
                </a:cubicBezTo>
                <a:cubicBezTo>
                  <a:pt x="32792" y="20194"/>
                  <a:pt x="32701" y="19989"/>
                  <a:pt x="32678" y="19966"/>
                </a:cubicBezTo>
                <a:cubicBezTo>
                  <a:pt x="32473" y="19830"/>
                  <a:pt x="32359" y="19853"/>
                  <a:pt x="32269" y="19807"/>
                </a:cubicBezTo>
                <a:cubicBezTo>
                  <a:pt x="32155" y="19671"/>
                  <a:pt x="32200" y="19580"/>
                  <a:pt x="32087" y="19443"/>
                </a:cubicBezTo>
                <a:cubicBezTo>
                  <a:pt x="31541" y="18897"/>
                  <a:pt x="30790" y="18306"/>
                  <a:pt x="30518" y="17920"/>
                </a:cubicBezTo>
                <a:cubicBezTo>
                  <a:pt x="30427" y="17851"/>
                  <a:pt x="30358" y="17988"/>
                  <a:pt x="30267" y="18056"/>
                </a:cubicBezTo>
                <a:cubicBezTo>
                  <a:pt x="30040" y="17601"/>
                  <a:pt x="29358" y="17101"/>
                  <a:pt x="28812" y="17010"/>
                </a:cubicBezTo>
                <a:cubicBezTo>
                  <a:pt x="28653" y="16919"/>
                  <a:pt x="28653" y="16737"/>
                  <a:pt x="28516" y="16623"/>
                </a:cubicBezTo>
                <a:cubicBezTo>
                  <a:pt x="28380" y="16510"/>
                  <a:pt x="28221" y="16601"/>
                  <a:pt x="28175" y="16578"/>
                </a:cubicBezTo>
                <a:cubicBezTo>
                  <a:pt x="28084" y="16487"/>
                  <a:pt x="28198" y="16351"/>
                  <a:pt x="28153" y="16305"/>
                </a:cubicBezTo>
                <a:cubicBezTo>
                  <a:pt x="28130" y="16260"/>
                  <a:pt x="27766" y="16078"/>
                  <a:pt x="27743" y="16055"/>
                </a:cubicBezTo>
                <a:cubicBezTo>
                  <a:pt x="27584" y="15941"/>
                  <a:pt x="27425" y="15941"/>
                  <a:pt x="27243" y="15737"/>
                </a:cubicBezTo>
                <a:cubicBezTo>
                  <a:pt x="27175" y="15850"/>
                  <a:pt x="27379" y="15941"/>
                  <a:pt x="27470" y="16055"/>
                </a:cubicBezTo>
                <a:cubicBezTo>
                  <a:pt x="27539" y="16351"/>
                  <a:pt x="26970" y="15668"/>
                  <a:pt x="26765" y="15555"/>
                </a:cubicBezTo>
                <a:cubicBezTo>
                  <a:pt x="27084" y="15532"/>
                  <a:pt x="26720" y="15168"/>
                  <a:pt x="27129" y="15259"/>
                </a:cubicBezTo>
                <a:cubicBezTo>
                  <a:pt x="27220" y="15032"/>
                  <a:pt x="26834" y="15350"/>
                  <a:pt x="26697" y="15032"/>
                </a:cubicBezTo>
                <a:cubicBezTo>
                  <a:pt x="26447" y="15123"/>
                  <a:pt x="26674" y="15464"/>
                  <a:pt x="26470" y="15327"/>
                </a:cubicBezTo>
                <a:cubicBezTo>
                  <a:pt x="26151" y="15100"/>
                  <a:pt x="26584" y="15236"/>
                  <a:pt x="26493" y="14986"/>
                </a:cubicBezTo>
                <a:cubicBezTo>
                  <a:pt x="26379" y="14850"/>
                  <a:pt x="26242" y="15077"/>
                  <a:pt x="26151" y="15077"/>
                </a:cubicBezTo>
                <a:cubicBezTo>
                  <a:pt x="26061" y="15077"/>
                  <a:pt x="25833" y="14668"/>
                  <a:pt x="25742" y="14986"/>
                </a:cubicBezTo>
                <a:cubicBezTo>
                  <a:pt x="25310" y="14691"/>
                  <a:pt x="25083" y="14349"/>
                  <a:pt x="24742" y="14077"/>
                </a:cubicBezTo>
                <a:cubicBezTo>
                  <a:pt x="24969" y="13872"/>
                  <a:pt x="24787" y="13667"/>
                  <a:pt x="25083" y="13645"/>
                </a:cubicBezTo>
                <a:cubicBezTo>
                  <a:pt x="24855" y="13303"/>
                  <a:pt x="24082" y="12735"/>
                  <a:pt x="23673" y="12621"/>
                </a:cubicBezTo>
                <a:cubicBezTo>
                  <a:pt x="23582" y="12599"/>
                  <a:pt x="23536" y="12644"/>
                  <a:pt x="23491" y="12712"/>
                </a:cubicBezTo>
                <a:cubicBezTo>
                  <a:pt x="22740" y="12394"/>
                  <a:pt x="22195" y="11598"/>
                  <a:pt x="21649" y="11643"/>
                </a:cubicBezTo>
                <a:cubicBezTo>
                  <a:pt x="21353" y="11371"/>
                  <a:pt x="20876" y="10893"/>
                  <a:pt x="20648" y="11257"/>
                </a:cubicBezTo>
                <a:cubicBezTo>
                  <a:pt x="20466" y="11052"/>
                  <a:pt x="20194" y="11075"/>
                  <a:pt x="19943" y="10961"/>
                </a:cubicBezTo>
                <a:cubicBezTo>
                  <a:pt x="19784" y="10870"/>
                  <a:pt x="19648" y="10643"/>
                  <a:pt x="19489" y="10597"/>
                </a:cubicBezTo>
                <a:cubicBezTo>
                  <a:pt x="19398" y="10552"/>
                  <a:pt x="19216" y="10643"/>
                  <a:pt x="19148" y="10643"/>
                </a:cubicBezTo>
                <a:cubicBezTo>
                  <a:pt x="18761" y="10552"/>
                  <a:pt x="18374" y="10302"/>
                  <a:pt x="18011" y="10165"/>
                </a:cubicBezTo>
                <a:cubicBezTo>
                  <a:pt x="17851" y="10097"/>
                  <a:pt x="17669" y="9983"/>
                  <a:pt x="17442" y="9892"/>
                </a:cubicBezTo>
                <a:cubicBezTo>
                  <a:pt x="17192" y="9779"/>
                  <a:pt x="16942" y="9688"/>
                  <a:pt x="16692" y="9642"/>
                </a:cubicBezTo>
                <a:cubicBezTo>
                  <a:pt x="16373" y="9574"/>
                  <a:pt x="16100" y="9642"/>
                  <a:pt x="15805" y="9551"/>
                </a:cubicBezTo>
                <a:cubicBezTo>
                  <a:pt x="15486" y="9415"/>
                  <a:pt x="15191" y="9233"/>
                  <a:pt x="14827" y="9256"/>
                </a:cubicBezTo>
                <a:cubicBezTo>
                  <a:pt x="14986" y="9006"/>
                  <a:pt x="14850" y="8915"/>
                  <a:pt x="14941" y="8710"/>
                </a:cubicBezTo>
                <a:cubicBezTo>
                  <a:pt x="15236" y="8892"/>
                  <a:pt x="15259" y="8460"/>
                  <a:pt x="15509" y="8528"/>
                </a:cubicBezTo>
                <a:cubicBezTo>
                  <a:pt x="15532" y="8278"/>
                  <a:pt x="15191" y="8551"/>
                  <a:pt x="14986" y="8323"/>
                </a:cubicBezTo>
                <a:cubicBezTo>
                  <a:pt x="15305" y="8142"/>
                  <a:pt x="15577" y="7687"/>
                  <a:pt x="15259" y="7346"/>
                </a:cubicBezTo>
                <a:cubicBezTo>
                  <a:pt x="15214" y="7323"/>
                  <a:pt x="14986" y="7437"/>
                  <a:pt x="14918" y="7414"/>
                </a:cubicBezTo>
                <a:cubicBezTo>
                  <a:pt x="14713" y="7391"/>
                  <a:pt x="14304" y="7141"/>
                  <a:pt x="13917" y="7050"/>
                </a:cubicBezTo>
                <a:cubicBezTo>
                  <a:pt x="13554" y="6982"/>
                  <a:pt x="13326" y="7164"/>
                  <a:pt x="13053" y="6868"/>
                </a:cubicBezTo>
                <a:cubicBezTo>
                  <a:pt x="12894" y="7005"/>
                  <a:pt x="12576" y="6959"/>
                  <a:pt x="12235" y="6891"/>
                </a:cubicBezTo>
                <a:cubicBezTo>
                  <a:pt x="12075" y="6845"/>
                  <a:pt x="11871" y="6800"/>
                  <a:pt x="11689" y="6754"/>
                </a:cubicBezTo>
                <a:cubicBezTo>
                  <a:pt x="11507" y="6732"/>
                  <a:pt x="11348" y="6709"/>
                  <a:pt x="11189" y="6709"/>
                </a:cubicBezTo>
                <a:cubicBezTo>
                  <a:pt x="10984" y="6686"/>
                  <a:pt x="10848" y="6845"/>
                  <a:pt x="10643" y="6845"/>
                </a:cubicBezTo>
                <a:cubicBezTo>
                  <a:pt x="10074" y="6891"/>
                  <a:pt x="9574" y="6504"/>
                  <a:pt x="9074" y="6391"/>
                </a:cubicBezTo>
                <a:cubicBezTo>
                  <a:pt x="9210" y="6049"/>
                  <a:pt x="8915" y="5958"/>
                  <a:pt x="8937" y="5708"/>
                </a:cubicBezTo>
                <a:cubicBezTo>
                  <a:pt x="8437" y="5481"/>
                  <a:pt x="8483" y="4867"/>
                  <a:pt x="8028" y="4594"/>
                </a:cubicBezTo>
                <a:cubicBezTo>
                  <a:pt x="8301" y="4321"/>
                  <a:pt x="8096" y="4253"/>
                  <a:pt x="7823" y="4094"/>
                </a:cubicBezTo>
                <a:cubicBezTo>
                  <a:pt x="8255" y="3730"/>
                  <a:pt x="7664" y="3412"/>
                  <a:pt x="7687" y="3048"/>
                </a:cubicBezTo>
                <a:cubicBezTo>
                  <a:pt x="7846" y="3093"/>
                  <a:pt x="7869" y="3002"/>
                  <a:pt x="8005" y="3002"/>
                </a:cubicBezTo>
                <a:cubicBezTo>
                  <a:pt x="8005" y="2889"/>
                  <a:pt x="7755" y="2889"/>
                  <a:pt x="7618" y="2843"/>
                </a:cubicBezTo>
                <a:cubicBezTo>
                  <a:pt x="7891" y="2661"/>
                  <a:pt x="7709" y="2570"/>
                  <a:pt x="8005" y="2457"/>
                </a:cubicBezTo>
                <a:cubicBezTo>
                  <a:pt x="8050" y="2297"/>
                  <a:pt x="7937" y="2275"/>
                  <a:pt x="7823" y="2229"/>
                </a:cubicBezTo>
                <a:cubicBezTo>
                  <a:pt x="7960" y="2206"/>
                  <a:pt x="7937" y="2002"/>
                  <a:pt x="8096" y="1911"/>
                </a:cubicBezTo>
                <a:cubicBezTo>
                  <a:pt x="8119" y="1888"/>
                  <a:pt x="8278" y="1979"/>
                  <a:pt x="8301" y="1956"/>
                </a:cubicBezTo>
                <a:cubicBezTo>
                  <a:pt x="8437" y="1820"/>
                  <a:pt x="8323" y="1524"/>
                  <a:pt x="8483" y="1524"/>
                </a:cubicBezTo>
                <a:cubicBezTo>
                  <a:pt x="8551" y="1524"/>
                  <a:pt x="8574" y="1661"/>
                  <a:pt x="8664" y="1638"/>
                </a:cubicBezTo>
                <a:cubicBezTo>
                  <a:pt x="8892" y="1615"/>
                  <a:pt x="9006" y="1524"/>
                  <a:pt x="9187" y="1274"/>
                </a:cubicBezTo>
                <a:cubicBezTo>
                  <a:pt x="9529" y="1410"/>
                  <a:pt x="9620" y="1229"/>
                  <a:pt x="9961" y="1320"/>
                </a:cubicBezTo>
                <a:cubicBezTo>
                  <a:pt x="10074" y="1342"/>
                  <a:pt x="10074" y="1183"/>
                  <a:pt x="10120" y="1069"/>
                </a:cubicBezTo>
                <a:cubicBezTo>
                  <a:pt x="10552" y="1501"/>
                  <a:pt x="11575" y="1706"/>
                  <a:pt x="11848" y="2229"/>
                </a:cubicBezTo>
                <a:lnTo>
                  <a:pt x="12667" y="2457"/>
                </a:lnTo>
                <a:cubicBezTo>
                  <a:pt x="12871" y="1934"/>
                  <a:pt x="12553" y="1638"/>
                  <a:pt x="12576" y="1183"/>
                </a:cubicBezTo>
                <a:cubicBezTo>
                  <a:pt x="13303" y="1297"/>
                  <a:pt x="12644" y="637"/>
                  <a:pt x="13008" y="455"/>
                </a:cubicBezTo>
                <a:cubicBezTo>
                  <a:pt x="13144" y="478"/>
                  <a:pt x="13303" y="524"/>
                  <a:pt x="13440" y="569"/>
                </a:cubicBezTo>
                <a:cubicBezTo>
                  <a:pt x="13508" y="364"/>
                  <a:pt x="13326" y="251"/>
                  <a:pt x="13485" y="1"/>
                </a:cubicBezTo>
                <a:cubicBezTo>
                  <a:pt x="14054" y="251"/>
                  <a:pt x="14168" y="273"/>
                  <a:pt x="14645" y="455"/>
                </a:cubicBezTo>
                <a:cubicBezTo>
                  <a:pt x="14668" y="660"/>
                  <a:pt x="14759" y="819"/>
                  <a:pt x="14963" y="956"/>
                </a:cubicBezTo>
                <a:cubicBezTo>
                  <a:pt x="15350" y="1047"/>
                  <a:pt x="15032" y="706"/>
                  <a:pt x="15282" y="751"/>
                </a:cubicBezTo>
                <a:lnTo>
                  <a:pt x="15714" y="887"/>
                </a:lnTo>
                <a:lnTo>
                  <a:pt x="15577" y="1229"/>
                </a:lnTo>
                <a:cubicBezTo>
                  <a:pt x="16032" y="1274"/>
                  <a:pt x="16214" y="1752"/>
                  <a:pt x="16464" y="1456"/>
                </a:cubicBezTo>
                <a:cubicBezTo>
                  <a:pt x="16510" y="1320"/>
                  <a:pt x="15782" y="1388"/>
                  <a:pt x="16032" y="1001"/>
                </a:cubicBezTo>
                <a:cubicBezTo>
                  <a:pt x="17124" y="1410"/>
                  <a:pt x="18238" y="1774"/>
                  <a:pt x="19284" y="2275"/>
                </a:cubicBezTo>
                <a:cubicBezTo>
                  <a:pt x="19443" y="2297"/>
                  <a:pt x="19511" y="2206"/>
                  <a:pt x="19671" y="2252"/>
                </a:cubicBezTo>
                <a:cubicBezTo>
                  <a:pt x="19762" y="2047"/>
                  <a:pt x="19602" y="1911"/>
                  <a:pt x="19784" y="1706"/>
                </a:cubicBezTo>
                <a:cubicBezTo>
                  <a:pt x="20330" y="1843"/>
                  <a:pt x="20376" y="1592"/>
                  <a:pt x="20921" y="2002"/>
                </a:cubicBezTo>
                <a:cubicBezTo>
                  <a:pt x="21149" y="1797"/>
                  <a:pt x="20762" y="1752"/>
                  <a:pt x="20580" y="1638"/>
                </a:cubicBezTo>
                <a:cubicBezTo>
                  <a:pt x="20285" y="1433"/>
                  <a:pt x="20808" y="1615"/>
                  <a:pt x="20944" y="1706"/>
                </a:cubicBezTo>
                <a:cubicBezTo>
                  <a:pt x="21626" y="2115"/>
                  <a:pt x="22968" y="2457"/>
                  <a:pt x="22968" y="3025"/>
                </a:cubicBezTo>
                <a:cubicBezTo>
                  <a:pt x="23241" y="2980"/>
                  <a:pt x="23491" y="2843"/>
                  <a:pt x="23923" y="3207"/>
                </a:cubicBezTo>
                <a:cubicBezTo>
                  <a:pt x="23832" y="3321"/>
                  <a:pt x="23605" y="3070"/>
                  <a:pt x="23536" y="3207"/>
                </a:cubicBezTo>
                <a:cubicBezTo>
                  <a:pt x="23514" y="3275"/>
                  <a:pt x="23582" y="3343"/>
                  <a:pt x="23536" y="3412"/>
                </a:cubicBezTo>
                <a:cubicBezTo>
                  <a:pt x="23809" y="3503"/>
                  <a:pt x="24059" y="3571"/>
                  <a:pt x="24219" y="3389"/>
                </a:cubicBezTo>
                <a:cubicBezTo>
                  <a:pt x="24969" y="3707"/>
                  <a:pt x="25356" y="4298"/>
                  <a:pt x="26015" y="4412"/>
                </a:cubicBezTo>
                <a:cubicBezTo>
                  <a:pt x="25378" y="4344"/>
                  <a:pt x="26311" y="4867"/>
                  <a:pt x="26493" y="4731"/>
                </a:cubicBezTo>
                <a:cubicBezTo>
                  <a:pt x="27107" y="5117"/>
                  <a:pt x="27789" y="5617"/>
                  <a:pt x="28335" y="5936"/>
                </a:cubicBezTo>
                <a:cubicBezTo>
                  <a:pt x="29039" y="6368"/>
                  <a:pt x="29813" y="6959"/>
                  <a:pt x="30495" y="7528"/>
                </a:cubicBezTo>
                <a:cubicBezTo>
                  <a:pt x="31177" y="8119"/>
                  <a:pt x="31836" y="8642"/>
                  <a:pt x="32450" y="8869"/>
                </a:cubicBezTo>
                <a:cubicBezTo>
                  <a:pt x="32564" y="9051"/>
                  <a:pt x="32359" y="9006"/>
                  <a:pt x="32291" y="9074"/>
                </a:cubicBezTo>
                <a:cubicBezTo>
                  <a:pt x="32405" y="9142"/>
                  <a:pt x="32428" y="9210"/>
                  <a:pt x="32405" y="9278"/>
                </a:cubicBezTo>
                <a:cubicBezTo>
                  <a:pt x="32655" y="9506"/>
                  <a:pt x="32723" y="9347"/>
                  <a:pt x="32951" y="9529"/>
                </a:cubicBezTo>
                <a:cubicBezTo>
                  <a:pt x="33110" y="9665"/>
                  <a:pt x="33178" y="9983"/>
                  <a:pt x="33337" y="10120"/>
                </a:cubicBezTo>
                <a:cubicBezTo>
                  <a:pt x="33519" y="10279"/>
                  <a:pt x="33701" y="10165"/>
                  <a:pt x="33883" y="10370"/>
                </a:cubicBezTo>
                <a:cubicBezTo>
                  <a:pt x="34088" y="10529"/>
                  <a:pt x="34110" y="10666"/>
                  <a:pt x="33951" y="10802"/>
                </a:cubicBezTo>
                <a:cubicBezTo>
                  <a:pt x="34201" y="10870"/>
                  <a:pt x="34429" y="10688"/>
                  <a:pt x="34724" y="11143"/>
                </a:cubicBezTo>
                <a:cubicBezTo>
                  <a:pt x="34633" y="11189"/>
                  <a:pt x="34520" y="11029"/>
                  <a:pt x="34429" y="11120"/>
                </a:cubicBezTo>
                <a:cubicBezTo>
                  <a:pt x="34429" y="11325"/>
                  <a:pt x="34770" y="11439"/>
                  <a:pt x="34929" y="11734"/>
                </a:cubicBezTo>
                <a:cubicBezTo>
                  <a:pt x="34952" y="11780"/>
                  <a:pt x="34952" y="12007"/>
                  <a:pt x="34975" y="12030"/>
                </a:cubicBezTo>
                <a:cubicBezTo>
                  <a:pt x="35247" y="12348"/>
                  <a:pt x="35589" y="12621"/>
                  <a:pt x="35884" y="12871"/>
                </a:cubicBezTo>
                <a:cubicBezTo>
                  <a:pt x="36203" y="13122"/>
                  <a:pt x="36475" y="13372"/>
                  <a:pt x="36635" y="13576"/>
                </a:cubicBezTo>
                <a:cubicBezTo>
                  <a:pt x="36748" y="13599"/>
                  <a:pt x="36862" y="13599"/>
                  <a:pt x="36976" y="13554"/>
                </a:cubicBezTo>
                <a:cubicBezTo>
                  <a:pt x="37044" y="14099"/>
                  <a:pt x="37772" y="14509"/>
                  <a:pt x="38204" y="14895"/>
                </a:cubicBezTo>
                <a:lnTo>
                  <a:pt x="37999" y="15077"/>
                </a:lnTo>
                <a:cubicBezTo>
                  <a:pt x="38226" y="15236"/>
                  <a:pt x="38454" y="15509"/>
                  <a:pt x="38658" y="15418"/>
                </a:cubicBezTo>
                <a:cubicBezTo>
                  <a:pt x="38818" y="15737"/>
                  <a:pt x="38386" y="15486"/>
                  <a:pt x="38295" y="15577"/>
                </a:cubicBezTo>
                <a:cubicBezTo>
                  <a:pt x="38545" y="15873"/>
                  <a:pt x="38772" y="15873"/>
                  <a:pt x="39022" y="16010"/>
                </a:cubicBezTo>
                <a:cubicBezTo>
                  <a:pt x="39272" y="16442"/>
                  <a:pt x="39750" y="16919"/>
                  <a:pt x="40182" y="17124"/>
                </a:cubicBezTo>
                <a:cubicBezTo>
                  <a:pt x="40250" y="17283"/>
                  <a:pt x="40250" y="17442"/>
                  <a:pt x="40296" y="17601"/>
                </a:cubicBezTo>
                <a:cubicBezTo>
                  <a:pt x="40955" y="18102"/>
                  <a:pt x="41615" y="18716"/>
                  <a:pt x="42183" y="19420"/>
                </a:cubicBezTo>
                <a:cubicBezTo>
                  <a:pt x="42752" y="20125"/>
                  <a:pt x="43297" y="20899"/>
                  <a:pt x="43684" y="21763"/>
                </a:cubicBezTo>
                <a:cubicBezTo>
                  <a:pt x="43911" y="21945"/>
                  <a:pt x="44116" y="22127"/>
                  <a:pt x="44343" y="22286"/>
                </a:cubicBezTo>
                <a:cubicBezTo>
                  <a:pt x="44525" y="22718"/>
                  <a:pt x="44639" y="23082"/>
                  <a:pt x="44912" y="23559"/>
                </a:cubicBezTo>
                <a:lnTo>
                  <a:pt x="44594" y="23741"/>
                </a:lnTo>
                <a:cubicBezTo>
                  <a:pt x="44912" y="24014"/>
                  <a:pt x="45617" y="24446"/>
                  <a:pt x="45480" y="24946"/>
                </a:cubicBezTo>
                <a:cubicBezTo>
                  <a:pt x="45185" y="24946"/>
                  <a:pt x="45185" y="24423"/>
                  <a:pt x="45071" y="24241"/>
                </a:cubicBezTo>
                <a:cubicBezTo>
                  <a:pt x="44866" y="24037"/>
                  <a:pt x="44594" y="24219"/>
                  <a:pt x="44434" y="23832"/>
                </a:cubicBezTo>
                <a:cubicBezTo>
                  <a:pt x="44366" y="23968"/>
                  <a:pt x="44389" y="24128"/>
                  <a:pt x="44480" y="24310"/>
                </a:cubicBezTo>
                <a:cubicBezTo>
                  <a:pt x="44184" y="24082"/>
                  <a:pt x="43911" y="24446"/>
                  <a:pt x="43684" y="24378"/>
                </a:cubicBezTo>
                <a:cubicBezTo>
                  <a:pt x="43161" y="24219"/>
                  <a:pt x="43070" y="23605"/>
                  <a:pt x="42570" y="23241"/>
                </a:cubicBezTo>
                <a:cubicBezTo>
                  <a:pt x="42479" y="23036"/>
                  <a:pt x="42342" y="22809"/>
                  <a:pt x="42570" y="22718"/>
                </a:cubicBezTo>
                <a:cubicBezTo>
                  <a:pt x="42433" y="22604"/>
                  <a:pt x="42297" y="22559"/>
                  <a:pt x="42183" y="22445"/>
                </a:cubicBezTo>
                <a:cubicBezTo>
                  <a:pt x="42047" y="22559"/>
                  <a:pt x="42092" y="22718"/>
                  <a:pt x="42251" y="22922"/>
                </a:cubicBezTo>
                <a:cubicBezTo>
                  <a:pt x="41933" y="22809"/>
                  <a:pt x="41660" y="22058"/>
                  <a:pt x="41546" y="21785"/>
                </a:cubicBezTo>
                <a:cubicBezTo>
                  <a:pt x="41842" y="21740"/>
                  <a:pt x="41774" y="21694"/>
                  <a:pt x="41865" y="21444"/>
                </a:cubicBezTo>
                <a:cubicBezTo>
                  <a:pt x="41683" y="21240"/>
                  <a:pt x="41365" y="21331"/>
                  <a:pt x="41410" y="20944"/>
                </a:cubicBezTo>
                <a:cubicBezTo>
                  <a:pt x="41319" y="21035"/>
                  <a:pt x="41251" y="21035"/>
                  <a:pt x="41183" y="20967"/>
                </a:cubicBezTo>
                <a:cubicBezTo>
                  <a:pt x="40978" y="21149"/>
                  <a:pt x="41819" y="21626"/>
                  <a:pt x="41410" y="21763"/>
                </a:cubicBezTo>
                <a:cubicBezTo>
                  <a:pt x="41137" y="21353"/>
                  <a:pt x="40819" y="20967"/>
                  <a:pt x="40728" y="20626"/>
                </a:cubicBezTo>
                <a:cubicBezTo>
                  <a:pt x="40432" y="20307"/>
                  <a:pt x="40455" y="20785"/>
                  <a:pt x="40228" y="20694"/>
                </a:cubicBezTo>
                <a:cubicBezTo>
                  <a:pt x="40409" y="20990"/>
                  <a:pt x="40751" y="21081"/>
                  <a:pt x="40728" y="21422"/>
                </a:cubicBezTo>
                <a:cubicBezTo>
                  <a:pt x="40569" y="21490"/>
                  <a:pt x="40432" y="21535"/>
                  <a:pt x="40296" y="21444"/>
                </a:cubicBezTo>
                <a:cubicBezTo>
                  <a:pt x="40228" y="21558"/>
                  <a:pt x="40205" y="21717"/>
                  <a:pt x="40250" y="21876"/>
                </a:cubicBezTo>
                <a:cubicBezTo>
                  <a:pt x="40614" y="22104"/>
                  <a:pt x="40364" y="21558"/>
                  <a:pt x="40569" y="21513"/>
                </a:cubicBezTo>
                <a:cubicBezTo>
                  <a:pt x="40660" y="21740"/>
                  <a:pt x="40796" y="21626"/>
                  <a:pt x="40932" y="21535"/>
                </a:cubicBezTo>
                <a:cubicBezTo>
                  <a:pt x="41160" y="21785"/>
                  <a:pt x="41069" y="21922"/>
                  <a:pt x="41228" y="22127"/>
                </a:cubicBezTo>
                <a:cubicBezTo>
                  <a:pt x="41092" y="22172"/>
                  <a:pt x="41001" y="21945"/>
                  <a:pt x="40887" y="21831"/>
                </a:cubicBezTo>
                <a:cubicBezTo>
                  <a:pt x="40660" y="22195"/>
                  <a:pt x="41274" y="22263"/>
                  <a:pt x="41478" y="22354"/>
                </a:cubicBezTo>
                <a:cubicBezTo>
                  <a:pt x="41706" y="22695"/>
                  <a:pt x="41569" y="22945"/>
                  <a:pt x="41569" y="23218"/>
                </a:cubicBezTo>
                <a:cubicBezTo>
                  <a:pt x="41751" y="23355"/>
                  <a:pt x="41978" y="22991"/>
                  <a:pt x="42115" y="23377"/>
                </a:cubicBezTo>
                <a:cubicBezTo>
                  <a:pt x="42138" y="23582"/>
                  <a:pt x="42001" y="23741"/>
                  <a:pt x="41910" y="23900"/>
                </a:cubicBezTo>
                <a:cubicBezTo>
                  <a:pt x="42047" y="23968"/>
                  <a:pt x="42251" y="23855"/>
                  <a:pt x="42388" y="23991"/>
                </a:cubicBezTo>
                <a:cubicBezTo>
                  <a:pt x="42706" y="24401"/>
                  <a:pt x="42979" y="24946"/>
                  <a:pt x="43275" y="25515"/>
                </a:cubicBezTo>
                <a:cubicBezTo>
                  <a:pt x="43570" y="26061"/>
                  <a:pt x="43911" y="26652"/>
                  <a:pt x="44184" y="27243"/>
                </a:cubicBezTo>
                <a:cubicBezTo>
                  <a:pt x="44275" y="27493"/>
                  <a:pt x="44480" y="27243"/>
                  <a:pt x="44594" y="27425"/>
                </a:cubicBezTo>
                <a:cubicBezTo>
                  <a:pt x="44662" y="27289"/>
                  <a:pt x="44639" y="27129"/>
                  <a:pt x="44548" y="26947"/>
                </a:cubicBezTo>
                <a:cubicBezTo>
                  <a:pt x="44957" y="27084"/>
                  <a:pt x="45003" y="26561"/>
                  <a:pt x="45185" y="26379"/>
                </a:cubicBezTo>
                <a:lnTo>
                  <a:pt x="45299" y="26561"/>
                </a:lnTo>
                <a:lnTo>
                  <a:pt x="45389" y="26765"/>
                </a:lnTo>
                <a:cubicBezTo>
                  <a:pt x="45071" y="26743"/>
                  <a:pt x="44866" y="26925"/>
                  <a:pt x="45048" y="27311"/>
                </a:cubicBezTo>
                <a:cubicBezTo>
                  <a:pt x="45344" y="27266"/>
                  <a:pt x="44980" y="26925"/>
                  <a:pt x="45367" y="26902"/>
                </a:cubicBezTo>
                <a:cubicBezTo>
                  <a:pt x="45321" y="27425"/>
                  <a:pt x="45594" y="27630"/>
                  <a:pt x="45935" y="27880"/>
                </a:cubicBezTo>
                <a:cubicBezTo>
                  <a:pt x="46026" y="27630"/>
                  <a:pt x="45731" y="27493"/>
                  <a:pt x="45640" y="27266"/>
                </a:cubicBezTo>
                <a:cubicBezTo>
                  <a:pt x="45480" y="26879"/>
                  <a:pt x="45594" y="26561"/>
                  <a:pt x="45526" y="26197"/>
                </a:cubicBezTo>
                <a:cubicBezTo>
                  <a:pt x="45685" y="26288"/>
                  <a:pt x="46140" y="26356"/>
                  <a:pt x="46003" y="25947"/>
                </a:cubicBezTo>
                <a:cubicBezTo>
                  <a:pt x="46299" y="26242"/>
                  <a:pt x="46572" y="26493"/>
                  <a:pt x="46868" y="26675"/>
                </a:cubicBezTo>
                <a:cubicBezTo>
                  <a:pt x="47072" y="26925"/>
                  <a:pt x="46822" y="26970"/>
                  <a:pt x="46913" y="27175"/>
                </a:cubicBezTo>
                <a:cubicBezTo>
                  <a:pt x="46981" y="27493"/>
                  <a:pt x="47231" y="27652"/>
                  <a:pt x="47391" y="27948"/>
                </a:cubicBezTo>
                <a:cubicBezTo>
                  <a:pt x="47482" y="28130"/>
                  <a:pt x="47391" y="28175"/>
                  <a:pt x="47459" y="28312"/>
                </a:cubicBezTo>
                <a:cubicBezTo>
                  <a:pt x="47618" y="28653"/>
                  <a:pt x="47845" y="28880"/>
                  <a:pt x="47936" y="29221"/>
                </a:cubicBezTo>
                <a:cubicBezTo>
                  <a:pt x="48050" y="29562"/>
                  <a:pt x="48255" y="30040"/>
                  <a:pt x="48459" y="30540"/>
                </a:cubicBezTo>
                <a:cubicBezTo>
                  <a:pt x="48664" y="31041"/>
                  <a:pt x="48869" y="31541"/>
                  <a:pt x="49005" y="31882"/>
                </a:cubicBezTo>
                <a:cubicBezTo>
                  <a:pt x="49073" y="32087"/>
                  <a:pt x="48960" y="32496"/>
                  <a:pt x="49323" y="32496"/>
                </a:cubicBezTo>
                <a:cubicBezTo>
                  <a:pt x="49505" y="32769"/>
                  <a:pt x="49233" y="32769"/>
                  <a:pt x="49323" y="32996"/>
                </a:cubicBezTo>
                <a:cubicBezTo>
                  <a:pt x="49346" y="33178"/>
                  <a:pt x="49460" y="33178"/>
                  <a:pt x="49551" y="33155"/>
                </a:cubicBezTo>
                <a:cubicBezTo>
                  <a:pt x="49756" y="33474"/>
                  <a:pt x="49323" y="33383"/>
                  <a:pt x="49437" y="33656"/>
                </a:cubicBezTo>
                <a:cubicBezTo>
                  <a:pt x="49505" y="34088"/>
                  <a:pt x="49846" y="34201"/>
                  <a:pt x="49710" y="34543"/>
                </a:cubicBezTo>
                <a:cubicBezTo>
                  <a:pt x="49778" y="34656"/>
                  <a:pt x="49892" y="34588"/>
                  <a:pt x="50006" y="34565"/>
                </a:cubicBezTo>
                <a:cubicBezTo>
                  <a:pt x="49937" y="34952"/>
                  <a:pt x="50074" y="35452"/>
                  <a:pt x="50256" y="36043"/>
                </a:cubicBezTo>
                <a:cubicBezTo>
                  <a:pt x="50347" y="36134"/>
                  <a:pt x="50460" y="36157"/>
                  <a:pt x="50597" y="36180"/>
                </a:cubicBezTo>
                <a:cubicBezTo>
                  <a:pt x="50665" y="36498"/>
                  <a:pt x="50779" y="36907"/>
                  <a:pt x="50893" y="37408"/>
                </a:cubicBezTo>
                <a:cubicBezTo>
                  <a:pt x="50961" y="37658"/>
                  <a:pt x="51029" y="37908"/>
                  <a:pt x="51097" y="38181"/>
                </a:cubicBezTo>
                <a:cubicBezTo>
                  <a:pt x="51143" y="38477"/>
                  <a:pt x="51211" y="38749"/>
                  <a:pt x="51279" y="39045"/>
                </a:cubicBezTo>
                <a:cubicBezTo>
                  <a:pt x="51416" y="39636"/>
                  <a:pt x="51552" y="40250"/>
                  <a:pt x="51688" y="40841"/>
                </a:cubicBezTo>
                <a:cubicBezTo>
                  <a:pt x="51802" y="41455"/>
                  <a:pt x="51916" y="42047"/>
                  <a:pt x="52052" y="42547"/>
                </a:cubicBezTo>
                <a:cubicBezTo>
                  <a:pt x="52120" y="42865"/>
                  <a:pt x="52280" y="43093"/>
                  <a:pt x="52371" y="43434"/>
                </a:cubicBezTo>
                <a:cubicBezTo>
                  <a:pt x="52530" y="44184"/>
                  <a:pt x="52462" y="44912"/>
                  <a:pt x="52712" y="45480"/>
                </a:cubicBezTo>
                <a:cubicBezTo>
                  <a:pt x="52712" y="44889"/>
                  <a:pt x="52916" y="45048"/>
                  <a:pt x="53007" y="45685"/>
                </a:cubicBezTo>
                <a:cubicBezTo>
                  <a:pt x="52985" y="45321"/>
                  <a:pt x="53144" y="48050"/>
                  <a:pt x="53235" y="49028"/>
                </a:cubicBezTo>
                <a:cubicBezTo>
                  <a:pt x="53257" y="49233"/>
                  <a:pt x="53144" y="49233"/>
                  <a:pt x="53144" y="49392"/>
                </a:cubicBezTo>
                <a:cubicBezTo>
                  <a:pt x="53167" y="49596"/>
                  <a:pt x="53257" y="49892"/>
                  <a:pt x="53257" y="50188"/>
                </a:cubicBezTo>
                <a:cubicBezTo>
                  <a:pt x="53235" y="50438"/>
                  <a:pt x="53167" y="50642"/>
                  <a:pt x="53167" y="50779"/>
                </a:cubicBezTo>
                <a:cubicBezTo>
                  <a:pt x="53189" y="51029"/>
                  <a:pt x="53462" y="51234"/>
                  <a:pt x="53371" y="51802"/>
                </a:cubicBezTo>
                <a:cubicBezTo>
                  <a:pt x="53348" y="51939"/>
                  <a:pt x="53167" y="52189"/>
                  <a:pt x="53167" y="52143"/>
                </a:cubicBezTo>
                <a:cubicBezTo>
                  <a:pt x="53167" y="52325"/>
                  <a:pt x="53394" y="52530"/>
                  <a:pt x="53417" y="52734"/>
                </a:cubicBezTo>
                <a:cubicBezTo>
                  <a:pt x="53439" y="52803"/>
                  <a:pt x="53326" y="52939"/>
                  <a:pt x="53326" y="53076"/>
                </a:cubicBezTo>
                <a:cubicBezTo>
                  <a:pt x="53326" y="53371"/>
                  <a:pt x="53485" y="53690"/>
                  <a:pt x="53485" y="54008"/>
                </a:cubicBezTo>
                <a:cubicBezTo>
                  <a:pt x="53485" y="54326"/>
                  <a:pt x="53303" y="55554"/>
                  <a:pt x="53348" y="55986"/>
                </a:cubicBezTo>
                <a:cubicBezTo>
                  <a:pt x="53348" y="56123"/>
                  <a:pt x="53576" y="56123"/>
                  <a:pt x="53485" y="56350"/>
                </a:cubicBezTo>
                <a:cubicBezTo>
                  <a:pt x="53348" y="56373"/>
                  <a:pt x="53348" y="56236"/>
                  <a:pt x="53235" y="56214"/>
                </a:cubicBezTo>
                <a:cubicBezTo>
                  <a:pt x="53189" y="56418"/>
                  <a:pt x="53326" y="56464"/>
                  <a:pt x="53280" y="56691"/>
                </a:cubicBezTo>
                <a:cubicBezTo>
                  <a:pt x="53394" y="56714"/>
                  <a:pt x="53439" y="56668"/>
                  <a:pt x="53462" y="56578"/>
                </a:cubicBezTo>
                <a:cubicBezTo>
                  <a:pt x="53712" y="56668"/>
                  <a:pt x="53439" y="56941"/>
                  <a:pt x="53280" y="56805"/>
                </a:cubicBezTo>
                <a:cubicBezTo>
                  <a:pt x="53371" y="57078"/>
                  <a:pt x="53348" y="57214"/>
                  <a:pt x="53280" y="57510"/>
                </a:cubicBezTo>
                <a:cubicBezTo>
                  <a:pt x="53257" y="57578"/>
                  <a:pt x="53394" y="58147"/>
                  <a:pt x="53371" y="58328"/>
                </a:cubicBezTo>
                <a:cubicBezTo>
                  <a:pt x="53326" y="58556"/>
                  <a:pt x="53212" y="58761"/>
                  <a:pt x="53189" y="59011"/>
                </a:cubicBezTo>
                <a:cubicBezTo>
                  <a:pt x="53144" y="59716"/>
                  <a:pt x="53053" y="60602"/>
                  <a:pt x="52916" y="61216"/>
                </a:cubicBezTo>
                <a:cubicBezTo>
                  <a:pt x="52848" y="61512"/>
                  <a:pt x="52985" y="61876"/>
                  <a:pt x="52939" y="62172"/>
                </a:cubicBezTo>
                <a:cubicBezTo>
                  <a:pt x="52894" y="62353"/>
                  <a:pt x="52825" y="62353"/>
                  <a:pt x="52780" y="62490"/>
                </a:cubicBezTo>
                <a:cubicBezTo>
                  <a:pt x="52666" y="62831"/>
                  <a:pt x="52734" y="63172"/>
                  <a:pt x="52666" y="63422"/>
                </a:cubicBezTo>
                <a:cubicBezTo>
                  <a:pt x="52598" y="63650"/>
                  <a:pt x="52416" y="63809"/>
                  <a:pt x="52348" y="63945"/>
                </a:cubicBezTo>
                <a:cubicBezTo>
                  <a:pt x="52280" y="64150"/>
                  <a:pt x="52143" y="64468"/>
                  <a:pt x="52120" y="64605"/>
                </a:cubicBezTo>
                <a:cubicBezTo>
                  <a:pt x="52098" y="64718"/>
                  <a:pt x="52211" y="64946"/>
                  <a:pt x="52211" y="64991"/>
                </a:cubicBezTo>
                <a:cubicBezTo>
                  <a:pt x="52166" y="65173"/>
                  <a:pt x="52075" y="65173"/>
                  <a:pt x="52030" y="65310"/>
                </a:cubicBezTo>
                <a:cubicBezTo>
                  <a:pt x="51961" y="65514"/>
                  <a:pt x="52052" y="65583"/>
                  <a:pt x="51984" y="65787"/>
                </a:cubicBezTo>
                <a:cubicBezTo>
                  <a:pt x="51916" y="66015"/>
                  <a:pt x="51757" y="66196"/>
                  <a:pt x="51711" y="66424"/>
                </a:cubicBezTo>
                <a:cubicBezTo>
                  <a:pt x="51666" y="66765"/>
                  <a:pt x="51734" y="67720"/>
                  <a:pt x="51279" y="68243"/>
                </a:cubicBezTo>
                <a:cubicBezTo>
                  <a:pt x="51416" y="68402"/>
                  <a:pt x="51234" y="69244"/>
                  <a:pt x="51006" y="69880"/>
                </a:cubicBezTo>
                <a:cubicBezTo>
                  <a:pt x="50961" y="70040"/>
                  <a:pt x="50779" y="70221"/>
                  <a:pt x="50733" y="70403"/>
                </a:cubicBezTo>
                <a:cubicBezTo>
                  <a:pt x="50347" y="71586"/>
                  <a:pt x="50119" y="72905"/>
                  <a:pt x="49551" y="73837"/>
                </a:cubicBezTo>
                <a:cubicBezTo>
                  <a:pt x="49437" y="74042"/>
                  <a:pt x="49119" y="74110"/>
                  <a:pt x="49187" y="74428"/>
                </a:cubicBezTo>
                <a:cubicBezTo>
                  <a:pt x="49278" y="74474"/>
                  <a:pt x="49346" y="74269"/>
                  <a:pt x="49414" y="74155"/>
                </a:cubicBezTo>
                <a:cubicBezTo>
                  <a:pt x="49460" y="74451"/>
                  <a:pt x="49028" y="75452"/>
                  <a:pt x="48710" y="75247"/>
                </a:cubicBezTo>
                <a:cubicBezTo>
                  <a:pt x="48869" y="75406"/>
                  <a:pt x="48664" y="75543"/>
                  <a:pt x="48573" y="75952"/>
                </a:cubicBezTo>
                <a:cubicBezTo>
                  <a:pt x="48505" y="76157"/>
                  <a:pt x="48641" y="76543"/>
                  <a:pt x="48255" y="76975"/>
                </a:cubicBezTo>
                <a:cubicBezTo>
                  <a:pt x="48050" y="76952"/>
                  <a:pt x="48186" y="76748"/>
                  <a:pt x="48255" y="76589"/>
                </a:cubicBezTo>
                <a:cubicBezTo>
                  <a:pt x="48141" y="76611"/>
                  <a:pt x="47823" y="76680"/>
                  <a:pt x="48073" y="76361"/>
                </a:cubicBezTo>
                <a:cubicBezTo>
                  <a:pt x="47777" y="76293"/>
                  <a:pt x="48027" y="76611"/>
                  <a:pt x="47845" y="76771"/>
                </a:cubicBezTo>
                <a:cubicBezTo>
                  <a:pt x="47823" y="76657"/>
                  <a:pt x="47732" y="76566"/>
                  <a:pt x="47573" y="76498"/>
                </a:cubicBezTo>
                <a:cubicBezTo>
                  <a:pt x="47368" y="76748"/>
                  <a:pt x="47550" y="76816"/>
                  <a:pt x="47391" y="77043"/>
                </a:cubicBezTo>
                <a:cubicBezTo>
                  <a:pt x="47118" y="76771"/>
                  <a:pt x="46822" y="77157"/>
                  <a:pt x="46890" y="77430"/>
                </a:cubicBezTo>
                <a:cubicBezTo>
                  <a:pt x="47231" y="77453"/>
                  <a:pt x="47482" y="77043"/>
                  <a:pt x="47845" y="77157"/>
                </a:cubicBezTo>
                <a:cubicBezTo>
                  <a:pt x="47891" y="77385"/>
                  <a:pt x="47754" y="77680"/>
                  <a:pt x="47891" y="77862"/>
                </a:cubicBezTo>
                <a:cubicBezTo>
                  <a:pt x="47732" y="77953"/>
                  <a:pt x="47504" y="77839"/>
                  <a:pt x="47322" y="77953"/>
                </a:cubicBezTo>
                <a:cubicBezTo>
                  <a:pt x="47186" y="78249"/>
                  <a:pt x="47573" y="78408"/>
                  <a:pt x="47709" y="78021"/>
                </a:cubicBezTo>
                <a:cubicBezTo>
                  <a:pt x="47800" y="78544"/>
                  <a:pt x="47163" y="78590"/>
                  <a:pt x="46913" y="78522"/>
                </a:cubicBezTo>
                <a:cubicBezTo>
                  <a:pt x="46981" y="78794"/>
                  <a:pt x="46731" y="79204"/>
                  <a:pt x="47186" y="79340"/>
                </a:cubicBezTo>
                <a:cubicBezTo>
                  <a:pt x="47095" y="79477"/>
                  <a:pt x="47004" y="79636"/>
                  <a:pt x="47072" y="79704"/>
                </a:cubicBezTo>
                <a:cubicBezTo>
                  <a:pt x="46799" y="79818"/>
                  <a:pt x="46595" y="80318"/>
                  <a:pt x="46276" y="80182"/>
                </a:cubicBezTo>
                <a:cubicBezTo>
                  <a:pt x="46413" y="79909"/>
                  <a:pt x="46549" y="79659"/>
                  <a:pt x="46754" y="79909"/>
                </a:cubicBezTo>
                <a:lnTo>
                  <a:pt x="47049" y="79408"/>
                </a:lnTo>
                <a:cubicBezTo>
                  <a:pt x="46777" y="79136"/>
                  <a:pt x="46663" y="79840"/>
                  <a:pt x="46413" y="79568"/>
                </a:cubicBezTo>
                <a:cubicBezTo>
                  <a:pt x="46504" y="79204"/>
                  <a:pt x="46526" y="79295"/>
                  <a:pt x="46777" y="79113"/>
                </a:cubicBezTo>
                <a:cubicBezTo>
                  <a:pt x="46504" y="78999"/>
                  <a:pt x="46299" y="79431"/>
                  <a:pt x="46026" y="79340"/>
                </a:cubicBezTo>
                <a:cubicBezTo>
                  <a:pt x="45844" y="79636"/>
                  <a:pt x="46049" y="79954"/>
                  <a:pt x="45685" y="80091"/>
                </a:cubicBezTo>
                <a:cubicBezTo>
                  <a:pt x="45344" y="79863"/>
                  <a:pt x="45526" y="79022"/>
                  <a:pt x="45253" y="79022"/>
                </a:cubicBezTo>
                <a:cubicBezTo>
                  <a:pt x="45230" y="78703"/>
                  <a:pt x="45640" y="78522"/>
                  <a:pt x="45685" y="78089"/>
                </a:cubicBezTo>
                <a:cubicBezTo>
                  <a:pt x="45753" y="78340"/>
                  <a:pt x="45799" y="78135"/>
                  <a:pt x="46003" y="78271"/>
                </a:cubicBezTo>
                <a:cubicBezTo>
                  <a:pt x="46299" y="77817"/>
                  <a:pt x="45571" y="77771"/>
                  <a:pt x="45912" y="77294"/>
                </a:cubicBezTo>
                <a:cubicBezTo>
                  <a:pt x="46049" y="77043"/>
                  <a:pt x="46049" y="77203"/>
                  <a:pt x="46140" y="77294"/>
                </a:cubicBezTo>
                <a:cubicBezTo>
                  <a:pt x="46299" y="77089"/>
                  <a:pt x="46049" y="77066"/>
                  <a:pt x="46117" y="76907"/>
                </a:cubicBezTo>
                <a:cubicBezTo>
                  <a:pt x="46276" y="76384"/>
                  <a:pt x="46549" y="76611"/>
                  <a:pt x="46708" y="76179"/>
                </a:cubicBezTo>
                <a:cubicBezTo>
                  <a:pt x="46754" y="75770"/>
                  <a:pt x="46413" y="76293"/>
                  <a:pt x="46254" y="76066"/>
                </a:cubicBezTo>
                <a:cubicBezTo>
                  <a:pt x="46436" y="76088"/>
                  <a:pt x="46504" y="75588"/>
                  <a:pt x="46686" y="75656"/>
                </a:cubicBezTo>
                <a:cubicBezTo>
                  <a:pt x="46777" y="75406"/>
                  <a:pt x="46413" y="75656"/>
                  <a:pt x="46322" y="75725"/>
                </a:cubicBezTo>
                <a:cubicBezTo>
                  <a:pt x="46322" y="75406"/>
                  <a:pt x="46754" y="75042"/>
                  <a:pt x="46663" y="74633"/>
                </a:cubicBezTo>
                <a:cubicBezTo>
                  <a:pt x="46276" y="74678"/>
                  <a:pt x="46640" y="75065"/>
                  <a:pt x="46458" y="75270"/>
                </a:cubicBezTo>
                <a:cubicBezTo>
                  <a:pt x="46231" y="75224"/>
                  <a:pt x="46003" y="75611"/>
                  <a:pt x="45935" y="75270"/>
                </a:cubicBezTo>
                <a:cubicBezTo>
                  <a:pt x="45617" y="75679"/>
                  <a:pt x="45958" y="75770"/>
                  <a:pt x="45685" y="76157"/>
                </a:cubicBezTo>
                <a:cubicBezTo>
                  <a:pt x="45480" y="76475"/>
                  <a:pt x="45458" y="76134"/>
                  <a:pt x="45344" y="76611"/>
                </a:cubicBezTo>
                <a:cubicBezTo>
                  <a:pt x="45299" y="76816"/>
                  <a:pt x="45344" y="76975"/>
                  <a:pt x="45253" y="77180"/>
                </a:cubicBezTo>
                <a:cubicBezTo>
                  <a:pt x="45026" y="77316"/>
                  <a:pt x="44821" y="77498"/>
                  <a:pt x="44616" y="77726"/>
                </a:cubicBezTo>
                <a:cubicBezTo>
                  <a:pt x="44525" y="78112"/>
                  <a:pt x="44798" y="77475"/>
                  <a:pt x="44912" y="77771"/>
                </a:cubicBezTo>
                <a:cubicBezTo>
                  <a:pt x="44957" y="78294"/>
                  <a:pt x="44093" y="78908"/>
                  <a:pt x="44275" y="79226"/>
                </a:cubicBezTo>
                <a:cubicBezTo>
                  <a:pt x="44071" y="79317"/>
                  <a:pt x="43889" y="79408"/>
                  <a:pt x="43707" y="79795"/>
                </a:cubicBezTo>
                <a:cubicBezTo>
                  <a:pt x="43388" y="79363"/>
                  <a:pt x="44207" y="79363"/>
                  <a:pt x="44116" y="78976"/>
                </a:cubicBezTo>
                <a:cubicBezTo>
                  <a:pt x="43593" y="79113"/>
                  <a:pt x="43115" y="79431"/>
                  <a:pt x="42638" y="79613"/>
                </a:cubicBezTo>
                <a:cubicBezTo>
                  <a:pt x="42683" y="80113"/>
                  <a:pt x="43184" y="79636"/>
                  <a:pt x="43388" y="79454"/>
                </a:cubicBezTo>
                <a:cubicBezTo>
                  <a:pt x="43638" y="79659"/>
                  <a:pt x="42956" y="80182"/>
                  <a:pt x="43502" y="80318"/>
                </a:cubicBezTo>
                <a:cubicBezTo>
                  <a:pt x="43388" y="80477"/>
                  <a:pt x="43275" y="80523"/>
                  <a:pt x="43161" y="80500"/>
                </a:cubicBezTo>
                <a:cubicBezTo>
                  <a:pt x="43252" y="80796"/>
                  <a:pt x="42888" y="81205"/>
                  <a:pt x="42615" y="81614"/>
                </a:cubicBezTo>
                <a:cubicBezTo>
                  <a:pt x="42479" y="81478"/>
                  <a:pt x="42888" y="81205"/>
                  <a:pt x="42638" y="81091"/>
                </a:cubicBezTo>
                <a:cubicBezTo>
                  <a:pt x="42433" y="81228"/>
                  <a:pt x="42206" y="81409"/>
                  <a:pt x="41978" y="81569"/>
                </a:cubicBezTo>
                <a:cubicBezTo>
                  <a:pt x="41842" y="81819"/>
                  <a:pt x="42115" y="81933"/>
                  <a:pt x="42320" y="82092"/>
                </a:cubicBezTo>
                <a:cubicBezTo>
                  <a:pt x="42115" y="82274"/>
                  <a:pt x="41933" y="82797"/>
                  <a:pt x="41706" y="82751"/>
                </a:cubicBezTo>
                <a:cubicBezTo>
                  <a:pt x="41342" y="82524"/>
                  <a:pt x="42092" y="82433"/>
                  <a:pt x="41956" y="82114"/>
                </a:cubicBezTo>
                <a:cubicBezTo>
                  <a:pt x="41433" y="82114"/>
                  <a:pt x="41660" y="82683"/>
                  <a:pt x="41296" y="82865"/>
                </a:cubicBezTo>
                <a:cubicBezTo>
                  <a:pt x="41410" y="82979"/>
                  <a:pt x="41524" y="82865"/>
                  <a:pt x="41660" y="82979"/>
                </a:cubicBezTo>
                <a:lnTo>
                  <a:pt x="41046" y="83797"/>
                </a:lnTo>
                <a:cubicBezTo>
                  <a:pt x="40682" y="83956"/>
                  <a:pt x="41569" y="83183"/>
                  <a:pt x="41228" y="83092"/>
                </a:cubicBezTo>
                <a:cubicBezTo>
                  <a:pt x="40910" y="83183"/>
                  <a:pt x="40864" y="83820"/>
                  <a:pt x="40569" y="84138"/>
                </a:cubicBezTo>
                <a:cubicBezTo>
                  <a:pt x="41183" y="83843"/>
                  <a:pt x="40296" y="84707"/>
                  <a:pt x="40068" y="85025"/>
                </a:cubicBezTo>
                <a:cubicBezTo>
                  <a:pt x="39750" y="85184"/>
                  <a:pt x="40387" y="84548"/>
                  <a:pt x="40500" y="84366"/>
                </a:cubicBezTo>
                <a:cubicBezTo>
                  <a:pt x="40091" y="84252"/>
                  <a:pt x="39886" y="84980"/>
                  <a:pt x="39795" y="85230"/>
                </a:cubicBezTo>
                <a:cubicBezTo>
                  <a:pt x="39432" y="85321"/>
                  <a:pt x="38772" y="85821"/>
                  <a:pt x="38795" y="86276"/>
                </a:cubicBezTo>
                <a:cubicBezTo>
                  <a:pt x="39045" y="86299"/>
                  <a:pt x="39318" y="85707"/>
                  <a:pt x="39591" y="85503"/>
                </a:cubicBezTo>
                <a:cubicBezTo>
                  <a:pt x="39750" y="85616"/>
                  <a:pt x="39363" y="85821"/>
                  <a:pt x="39295" y="85980"/>
                </a:cubicBezTo>
                <a:cubicBezTo>
                  <a:pt x="39022" y="86276"/>
                  <a:pt x="38681" y="86617"/>
                  <a:pt x="38772" y="86867"/>
                </a:cubicBezTo>
                <a:cubicBezTo>
                  <a:pt x="38158" y="87163"/>
                  <a:pt x="37954" y="87595"/>
                  <a:pt x="37340" y="88141"/>
                </a:cubicBezTo>
                <a:cubicBezTo>
                  <a:pt x="37271" y="88231"/>
                  <a:pt x="37408" y="88322"/>
                  <a:pt x="37317" y="88436"/>
                </a:cubicBezTo>
                <a:cubicBezTo>
                  <a:pt x="37135" y="88664"/>
                  <a:pt x="36976" y="88595"/>
                  <a:pt x="36817" y="88413"/>
                </a:cubicBezTo>
                <a:cubicBezTo>
                  <a:pt x="36498" y="89141"/>
                  <a:pt x="35816" y="89141"/>
                  <a:pt x="35475" y="89732"/>
                </a:cubicBezTo>
                <a:cubicBezTo>
                  <a:pt x="35179" y="89755"/>
                  <a:pt x="35384" y="89573"/>
                  <a:pt x="35293" y="89391"/>
                </a:cubicBezTo>
                <a:cubicBezTo>
                  <a:pt x="35179" y="89528"/>
                  <a:pt x="35111" y="89459"/>
                  <a:pt x="34997" y="89550"/>
                </a:cubicBezTo>
                <a:cubicBezTo>
                  <a:pt x="34906" y="89664"/>
                  <a:pt x="35066" y="89846"/>
                  <a:pt x="35179" y="89755"/>
                </a:cubicBezTo>
                <a:cubicBezTo>
                  <a:pt x="35202" y="90233"/>
                  <a:pt x="34702" y="90414"/>
                  <a:pt x="34452" y="90778"/>
                </a:cubicBezTo>
                <a:cubicBezTo>
                  <a:pt x="34543" y="90892"/>
                  <a:pt x="34611" y="90983"/>
                  <a:pt x="34724" y="90915"/>
                </a:cubicBezTo>
                <a:cubicBezTo>
                  <a:pt x="34656" y="91210"/>
                  <a:pt x="34224" y="91256"/>
                  <a:pt x="34019" y="91642"/>
                </a:cubicBezTo>
                <a:cubicBezTo>
                  <a:pt x="34088" y="91347"/>
                  <a:pt x="33724" y="91233"/>
                  <a:pt x="33496" y="91370"/>
                </a:cubicBezTo>
                <a:cubicBezTo>
                  <a:pt x="33383" y="91119"/>
                  <a:pt x="33747" y="91279"/>
                  <a:pt x="33838" y="91097"/>
                </a:cubicBezTo>
                <a:cubicBezTo>
                  <a:pt x="33724" y="90915"/>
                  <a:pt x="33587" y="90915"/>
                  <a:pt x="33406" y="91097"/>
                </a:cubicBezTo>
                <a:cubicBezTo>
                  <a:pt x="33087" y="91461"/>
                  <a:pt x="33769" y="91415"/>
                  <a:pt x="33656" y="91733"/>
                </a:cubicBezTo>
                <a:cubicBezTo>
                  <a:pt x="33155" y="91915"/>
                  <a:pt x="33133" y="91961"/>
                  <a:pt x="32587" y="92370"/>
                </a:cubicBezTo>
                <a:lnTo>
                  <a:pt x="32428" y="92165"/>
                </a:lnTo>
                <a:cubicBezTo>
                  <a:pt x="31996" y="92507"/>
                  <a:pt x="32064" y="92848"/>
                  <a:pt x="31541" y="93189"/>
                </a:cubicBezTo>
                <a:cubicBezTo>
                  <a:pt x="31518" y="92916"/>
                  <a:pt x="31268" y="93143"/>
                  <a:pt x="31200" y="93121"/>
                </a:cubicBezTo>
                <a:cubicBezTo>
                  <a:pt x="31086" y="93075"/>
                  <a:pt x="31018" y="92757"/>
                  <a:pt x="30813" y="92961"/>
                </a:cubicBezTo>
                <a:cubicBezTo>
                  <a:pt x="30654" y="93371"/>
                  <a:pt x="31291" y="92939"/>
                  <a:pt x="31359" y="93348"/>
                </a:cubicBezTo>
                <a:cubicBezTo>
                  <a:pt x="31063" y="93666"/>
                  <a:pt x="30904" y="93257"/>
                  <a:pt x="30586" y="93575"/>
                </a:cubicBezTo>
                <a:cubicBezTo>
                  <a:pt x="30472" y="93689"/>
                  <a:pt x="30677" y="93712"/>
                  <a:pt x="30790" y="93666"/>
                </a:cubicBezTo>
                <a:cubicBezTo>
                  <a:pt x="30722" y="94007"/>
                  <a:pt x="30336" y="93871"/>
                  <a:pt x="30085" y="94053"/>
                </a:cubicBezTo>
                <a:cubicBezTo>
                  <a:pt x="29881" y="94189"/>
                  <a:pt x="29699" y="94530"/>
                  <a:pt x="29472" y="94712"/>
                </a:cubicBezTo>
                <a:cubicBezTo>
                  <a:pt x="29244" y="94894"/>
                  <a:pt x="28948" y="94894"/>
                  <a:pt x="28835" y="95144"/>
                </a:cubicBezTo>
                <a:cubicBezTo>
                  <a:pt x="28721" y="95031"/>
                  <a:pt x="28835" y="94962"/>
                  <a:pt x="28767" y="94849"/>
                </a:cubicBezTo>
                <a:cubicBezTo>
                  <a:pt x="28471" y="95008"/>
                  <a:pt x="28562" y="95349"/>
                  <a:pt x="28266" y="95304"/>
                </a:cubicBezTo>
                <a:cubicBezTo>
                  <a:pt x="28130" y="95144"/>
                  <a:pt x="28471" y="95031"/>
                  <a:pt x="28403" y="94894"/>
                </a:cubicBezTo>
                <a:cubicBezTo>
                  <a:pt x="27993" y="95031"/>
                  <a:pt x="28244" y="95258"/>
                  <a:pt x="27948" y="95417"/>
                </a:cubicBezTo>
                <a:cubicBezTo>
                  <a:pt x="28130" y="95576"/>
                  <a:pt x="28448" y="95349"/>
                  <a:pt x="28607" y="95622"/>
                </a:cubicBezTo>
                <a:cubicBezTo>
                  <a:pt x="28516" y="95622"/>
                  <a:pt x="28312" y="95895"/>
                  <a:pt x="28221" y="95872"/>
                </a:cubicBezTo>
                <a:cubicBezTo>
                  <a:pt x="28175" y="95872"/>
                  <a:pt x="28312" y="95667"/>
                  <a:pt x="28221" y="95645"/>
                </a:cubicBezTo>
                <a:cubicBezTo>
                  <a:pt x="27902" y="95622"/>
                  <a:pt x="27584" y="95622"/>
                  <a:pt x="27038" y="95849"/>
                </a:cubicBezTo>
                <a:cubicBezTo>
                  <a:pt x="26834" y="96077"/>
                  <a:pt x="27448" y="95849"/>
                  <a:pt x="27243" y="96168"/>
                </a:cubicBezTo>
                <a:cubicBezTo>
                  <a:pt x="26947" y="96281"/>
                  <a:pt x="26674" y="96350"/>
                  <a:pt x="26379" y="96463"/>
                </a:cubicBezTo>
                <a:lnTo>
                  <a:pt x="26242" y="96236"/>
                </a:lnTo>
                <a:cubicBezTo>
                  <a:pt x="25970" y="96259"/>
                  <a:pt x="26038" y="96395"/>
                  <a:pt x="25856" y="96463"/>
                </a:cubicBezTo>
                <a:cubicBezTo>
                  <a:pt x="25492" y="96577"/>
                  <a:pt x="25356" y="96372"/>
                  <a:pt x="25333" y="96850"/>
                </a:cubicBezTo>
                <a:cubicBezTo>
                  <a:pt x="25560" y="96827"/>
                  <a:pt x="26106" y="96782"/>
                  <a:pt x="25606" y="97123"/>
                </a:cubicBezTo>
                <a:cubicBezTo>
                  <a:pt x="25879" y="97214"/>
                  <a:pt x="26356" y="96736"/>
                  <a:pt x="26697" y="96600"/>
                </a:cubicBezTo>
                <a:cubicBezTo>
                  <a:pt x="26902" y="96850"/>
                  <a:pt x="26356" y="97009"/>
                  <a:pt x="26129" y="97146"/>
                </a:cubicBezTo>
                <a:cubicBezTo>
                  <a:pt x="25810" y="97327"/>
                  <a:pt x="25447" y="97509"/>
                  <a:pt x="25242" y="97623"/>
                </a:cubicBezTo>
                <a:lnTo>
                  <a:pt x="25037" y="97236"/>
                </a:lnTo>
                <a:cubicBezTo>
                  <a:pt x="24628" y="97441"/>
                  <a:pt x="24582" y="97691"/>
                  <a:pt x="24855" y="97850"/>
                </a:cubicBezTo>
                <a:cubicBezTo>
                  <a:pt x="24651" y="97964"/>
                  <a:pt x="24446" y="98055"/>
                  <a:pt x="24241" y="98169"/>
                </a:cubicBezTo>
                <a:cubicBezTo>
                  <a:pt x="24241" y="98032"/>
                  <a:pt x="24355" y="97941"/>
                  <a:pt x="24332" y="97805"/>
                </a:cubicBezTo>
                <a:cubicBezTo>
                  <a:pt x="23900" y="98078"/>
                  <a:pt x="23627" y="97987"/>
                  <a:pt x="23195" y="98283"/>
                </a:cubicBezTo>
                <a:cubicBezTo>
                  <a:pt x="23173" y="98192"/>
                  <a:pt x="23241" y="98146"/>
                  <a:pt x="23218" y="98055"/>
                </a:cubicBezTo>
                <a:cubicBezTo>
                  <a:pt x="22399" y="98351"/>
                  <a:pt x="22013" y="98624"/>
                  <a:pt x="21262" y="98851"/>
                </a:cubicBezTo>
                <a:cubicBezTo>
                  <a:pt x="21308" y="99192"/>
                  <a:pt x="21058" y="99442"/>
                  <a:pt x="20489" y="99579"/>
                </a:cubicBezTo>
                <a:cubicBezTo>
                  <a:pt x="20648" y="99897"/>
                  <a:pt x="21035" y="99260"/>
                  <a:pt x="21376" y="99420"/>
                </a:cubicBezTo>
                <a:cubicBezTo>
                  <a:pt x="21285" y="99692"/>
                  <a:pt x="20603" y="99761"/>
                  <a:pt x="20285" y="99965"/>
                </a:cubicBezTo>
                <a:cubicBezTo>
                  <a:pt x="20194" y="99829"/>
                  <a:pt x="20307" y="99761"/>
                  <a:pt x="20421" y="99715"/>
                </a:cubicBezTo>
                <a:cubicBezTo>
                  <a:pt x="20012" y="99761"/>
                  <a:pt x="20307" y="99374"/>
                  <a:pt x="20034" y="99374"/>
                </a:cubicBezTo>
                <a:cubicBezTo>
                  <a:pt x="19534" y="99488"/>
                  <a:pt x="20262" y="99533"/>
                  <a:pt x="19943" y="99692"/>
                </a:cubicBezTo>
                <a:cubicBezTo>
                  <a:pt x="19511" y="99988"/>
                  <a:pt x="19557" y="99420"/>
                  <a:pt x="19125" y="99738"/>
                </a:cubicBezTo>
                <a:cubicBezTo>
                  <a:pt x="18920" y="99806"/>
                  <a:pt x="19398" y="99988"/>
                  <a:pt x="19170" y="100193"/>
                </a:cubicBezTo>
                <a:cubicBezTo>
                  <a:pt x="19011" y="100124"/>
                  <a:pt x="18806" y="100261"/>
                  <a:pt x="18647" y="100329"/>
                </a:cubicBezTo>
                <a:cubicBezTo>
                  <a:pt x="18488" y="100420"/>
                  <a:pt x="18374" y="100466"/>
                  <a:pt x="18465" y="100238"/>
                </a:cubicBezTo>
                <a:cubicBezTo>
                  <a:pt x="17965" y="100602"/>
                  <a:pt x="17419" y="100807"/>
                  <a:pt x="16919" y="100875"/>
                </a:cubicBezTo>
                <a:cubicBezTo>
                  <a:pt x="16783" y="101352"/>
                  <a:pt x="17442" y="100966"/>
                  <a:pt x="17760" y="100875"/>
                </a:cubicBezTo>
                <a:cubicBezTo>
                  <a:pt x="17738" y="101284"/>
                  <a:pt x="17260" y="101102"/>
                  <a:pt x="16942" y="101239"/>
                </a:cubicBezTo>
                <a:cubicBezTo>
                  <a:pt x="16669" y="101352"/>
                  <a:pt x="16555" y="101603"/>
                  <a:pt x="16237" y="101625"/>
                </a:cubicBezTo>
                <a:cubicBezTo>
                  <a:pt x="16123" y="101352"/>
                  <a:pt x="16396" y="101284"/>
                  <a:pt x="16714" y="101216"/>
                </a:cubicBezTo>
                <a:cubicBezTo>
                  <a:pt x="16669" y="101011"/>
                  <a:pt x="16396" y="101102"/>
                  <a:pt x="16123" y="101193"/>
                </a:cubicBezTo>
                <a:cubicBezTo>
                  <a:pt x="16169" y="100943"/>
                  <a:pt x="16260" y="100829"/>
                  <a:pt x="15987" y="100761"/>
                </a:cubicBezTo>
                <a:cubicBezTo>
                  <a:pt x="15850" y="100852"/>
                  <a:pt x="16146" y="101125"/>
                  <a:pt x="15759" y="101307"/>
                </a:cubicBezTo>
                <a:cubicBezTo>
                  <a:pt x="15623" y="101580"/>
                  <a:pt x="16282" y="101489"/>
                  <a:pt x="15873" y="101739"/>
                </a:cubicBezTo>
                <a:cubicBezTo>
                  <a:pt x="15577" y="101830"/>
                  <a:pt x="15737" y="101716"/>
                  <a:pt x="15759" y="101580"/>
                </a:cubicBezTo>
                <a:cubicBezTo>
                  <a:pt x="15145" y="101875"/>
                  <a:pt x="14986" y="101807"/>
                  <a:pt x="14327" y="101944"/>
                </a:cubicBezTo>
                <a:cubicBezTo>
                  <a:pt x="14395" y="101466"/>
                  <a:pt x="14918" y="101944"/>
                  <a:pt x="14963" y="101512"/>
                </a:cubicBezTo>
                <a:cubicBezTo>
                  <a:pt x="14759" y="101307"/>
                  <a:pt x="14645" y="101534"/>
                  <a:pt x="14304" y="101489"/>
                </a:cubicBezTo>
                <a:cubicBezTo>
                  <a:pt x="14054" y="101534"/>
                  <a:pt x="14236" y="101807"/>
                  <a:pt x="14258" y="101784"/>
                </a:cubicBezTo>
                <a:cubicBezTo>
                  <a:pt x="14077" y="102148"/>
                  <a:pt x="13849" y="101807"/>
                  <a:pt x="13826" y="102262"/>
                </a:cubicBezTo>
                <a:cubicBezTo>
                  <a:pt x="13394" y="102307"/>
                  <a:pt x="12985" y="102671"/>
                  <a:pt x="12735" y="102489"/>
                </a:cubicBezTo>
                <a:cubicBezTo>
                  <a:pt x="12553" y="102671"/>
                  <a:pt x="12189" y="102762"/>
                  <a:pt x="11757" y="102853"/>
                </a:cubicBezTo>
                <a:cubicBezTo>
                  <a:pt x="11325" y="102944"/>
                  <a:pt x="10825" y="102990"/>
                  <a:pt x="10347" y="103103"/>
                </a:cubicBezTo>
                <a:cubicBezTo>
                  <a:pt x="9801" y="103217"/>
                  <a:pt x="9688" y="103331"/>
                  <a:pt x="9415" y="103149"/>
                </a:cubicBezTo>
                <a:cubicBezTo>
                  <a:pt x="9278" y="103194"/>
                  <a:pt x="9210" y="103354"/>
                  <a:pt x="9051" y="103376"/>
                </a:cubicBezTo>
                <a:cubicBezTo>
                  <a:pt x="8278" y="103444"/>
                  <a:pt x="7596" y="103581"/>
                  <a:pt x="6959" y="103695"/>
                </a:cubicBezTo>
                <a:lnTo>
                  <a:pt x="6732" y="103740"/>
                </a:lnTo>
                <a:cubicBezTo>
                  <a:pt x="6641" y="103740"/>
                  <a:pt x="6550" y="103786"/>
                  <a:pt x="6572" y="103695"/>
                </a:cubicBezTo>
                <a:cubicBezTo>
                  <a:pt x="6550" y="103535"/>
                  <a:pt x="6550" y="103399"/>
                  <a:pt x="6550" y="103240"/>
                </a:cubicBezTo>
                <a:cubicBezTo>
                  <a:pt x="6550" y="102921"/>
                  <a:pt x="6572" y="102580"/>
                  <a:pt x="6618" y="102194"/>
                </a:cubicBezTo>
                <a:cubicBezTo>
                  <a:pt x="6595" y="102080"/>
                  <a:pt x="6459" y="102285"/>
                  <a:pt x="6436" y="102103"/>
                </a:cubicBezTo>
                <a:cubicBezTo>
                  <a:pt x="6413" y="101830"/>
                  <a:pt x="6595" y="101671"/>
                  <a:pt x="6527" y="101398"/>
                </a:cubicBezTo>
                <a:cubicBezTo>
                  <a:pt x="6845" y="100943"/>
                  <a:pt x="6800" y="101375"/>
                  <a:pt x="6959" y="101352"/>
                </a:cubicBezTo>
                <a:cubicBezTo>
                  <a:pt x="6800" y="101716"/>
                  <a:pt x="6572" y="102489"/>
                  <a:pt x="6800" y="102626"/>
                </a:cubicBezTo>
                <a:cubicBezTo>
                  <a:pt x="7050" y="102285"/>
                  <a:pt x="6823" y="102148"/>
                  <a:pt x="6959" y="101716"/>
                </a:cubicBezTo>
                <a:cubicBezTo>
                  <a:pt x="6982" y="101603"/>
                  <a:pt x="7186" y="101398"/>
                  <a:pt x="7209" y="101330"/>
                </a:cubicBezTo>
                <a:cubicBezTo>
                  <a:pt x="7300" y="101034"/>
                  <a:pt x="7255" y="100829"/>
                  <a:pt x="7300" y="100534"/>
                </a:cubicBezTo>
                <a:cubicBezTo>
                  <a:pt x="7027" y="100647"/>
                  <a:pt x="7232" y="100989"/>
                  <a:pt x="6959" y="101102"/>
                </a:cubicBezTo>
                <a:cubicBezTo>
                  <a:pt x="6823" y="101034"/>
                  <a:pt x="6641" y="100420"/>
                  <a:pt x="6527" y="101125"/>
                </a:cubicBezTo>
                <a:cubicBezTo>
                  <a:pt x="6390" y="101193"/>
                  <a:pt x="6277" y="100170"/>
                  <a:pt x="6595" y="100056"/>
                </a:cubicBezTo>
                <a:cubicBezTo>
                  <a:pt x="6436" y="99852"/>
                  <a:pt x="6390" y="99465"/>
                  <a:pt x="6413" y="99010"/>
                </a:cubicBezTo>
                <a:cubicBezTo>
                  <a:pt x="6413" y="98533"/>
                  <a:pt x="6459" y="98010"/>
                  <a:pt x="6481" y="97441"/>
                </a:cubicBezTo>
                <a:cubicBezTo>
                  <a:pt x="6504" y="96259"/>
                  <a:pt x="6390" y="94803"/>
                  <a:pt x="6345" y="93848"/>
                </a:cubicBezTo>
                <a:cubicBezTo>
                  <a:pt x="6277" y="93484"/>
                  <a:pt x="6527" y="93553"/>
                  <a:pt x="6527" y="93302"/>
                </a:cubicBezTo>
                <a:cubicBezTo>
                  <a:pt x="6436" y="93030"/>
                  <a:pt x="6550" y="92688"/>
                  <a:pt x="6550" y="92666"/>
                </a:cubicBezTo>
                <a:cubicBezTo>
                  <a:pt x="6527" y="92552"/>
                  <a:pt x="6436" y="92507"/>
                  <a:pt x="6390" y="92416"/>
                </a:cubicBezTo>
                <a:cubicBezTo>
                  <a:pt x="6322" y="92347"/>
                  <a:pt x="6300" y="92234"/>
                  <a:pt x="6368" y="92052"/>
                </a:cubicBezTo>
                <a:cubicBezTo>
                  <a:pt x="6686" y="91847"/>
                  <a:pt x="6550" y="92211"/>
                  <a:pt x="6641" y="92393"/>
                </a:cubicBezTo>
                <a:cubicBezTo>
                  <a:pt x="6686" y="92484"/>
                  <a:pt x="6891" y="92575"/>
                  <a:pt x="6913" y="92643"/>
                </a:cubicBezTo>
                <a:cubicBezTo>
                  <a:pt x="6959" y="92802"/>
                  <a:pt x="6641" y="93371"/>
                  <a:pt x="6982" y="93257"/>
                </a:cubicBezTo>
                <a:cubicBezTo>
                  <a:pt x="7141" y="93212"/>
                  <a:pt x="6936" y="93098"/>
                  <a:pt x="7004" y="92893"/>
                </a:cubicBezTo>
                <a:cubicBezTo>
                  <a:pt x="7027" y="92825"/>
                  <a:pt x="7459" y="92779"/>
                  <a:pt x="7277" y="92393"/>
                </a:cubicBezTo>
                <a:cubicBezTo>
                  <a:pt x="7050" y="92347"/>
                  <a:pt x="7323" y="92939"/>
                  <a:pt x="7004" y="92779"/>
                </a:cubicBezTo>
                <a:cubicBezTo>
                  <a:pt x="6891" y="92165"/>
                  <a:pt x="7232" y="91574"/>
                  <a:pt x="7209" y="91074"/>
                </a:cubicBezTo>
                <a:cubicBezTo>
                  <a:pt x="6868" y="91074"/>
                  <a:pt x="7118" y="91779"/>
                  <a:pt x="6913" y="91938"/>
                </a:cubicBezTo>
                <a:cubicBezTo>
                  <a:pt x="6550" y="92097"/>
                  <a:pt x="6641" y="91711"/>
                  <a:pt x="6368" y="91711"/>
                </a:cubicBezTo>
                <a:cubicBezTo>
                  <a:pt x="6231" y="90619"/>
                  <a:pt x="6436" y="89710"/>
                  <a:pt x="6595" y="88868"/>
                </a:cubicBezTo>
                <a:cubicBezTo>
                  <a:pt x="6322" y="88231"/>
                  <a:pt x="6277" y="87481"/>
                  <a:pt x="6459" y="86799"/>
                </a:cubicBezTo>
                <a:cubicBezTo>
                  <a:pt x="6095" y="86708"/>
                  <a:pt x="6004" y="86913"/>
                  <a:pt x="5981" y="87231"/>
                </a:cubicBezTo>
                <a:cubicBezTo>
                  <a:pt x="5776" y="87185"/>
                  <a:pt x="5890" y="86753"/>
                  <a:pt x="5708" y="86662"/>
                </a:cubicBezTo>
                <a:cubicBezTo>
                  <a:pt x="5367" y="86685"/>
                  <a:pt x="5708" y="86981"/>
                  <a:pt x="5708" y="87117"/>
                </a:cubicBezTo>
                <a:cubicBezTo>
                  <a:pt x="5731" y="87481"/>
                  <a:pt x="5595" y="87868"/>
                  <a:pt x="5595" y="88300"/>
                </a:cubicBezTo>
                <a:cubicBezTo>
                  <a:pt x="5617" y="88436"/>
                  <a:pt x="5776" y="88391"/>
                  <a:pt x="5776" y="88527"/>
                </a:cubicBezTo>
                <a:cubicBezTo>
                  <a:pt x="5822" y="88936"/>
                  <a:pt x="5663" y="89050"/>
                  <a:pt x="5595" y="89300"/>
                </a:cubicBezTo>
                <a:cubicBezTo>
                  <a:pt x="5640" y="89550"/>
                  <a:pt x="5731" y="89164"/>
                  <a:pt x="5867" y="89414"/>
                </a:cubicBezTo>
                <a:cubicBezTo>
                  <a:pt x="5663" y="90164"/>
                  <a:pt x="5981" y="90983"/>
                  <a:pt x="5731" y="91711"/>
                </a:cubicBezTo>
                <a:cubicBezTo>
                  <a:pt x="5572" y="91551"/>
                  <a:pt x="5526" y="91711"/>
                  <a:pt x="5458" y="91893"/>
                </a:cubicBezTo>
                <a:cubicBezTo>
                  <a:pt x="5435" y="91984"/>
                  <a:pt x="5390" y="92097"/>
                  <a:pt x="5344" y="92188"/>
                </a:cubicBezTo>
                <a:cubicBezTo>
                  <a:pt x="5299" y="92256"/>
                  <a:pt x="5253" y="92370"/>
                  <a:pt x="5163" y="92393"/>
                </a:cubicBezTo>
                <a:cubicBezTo>
                  <a:pt x="5140" y="92779"/>
                  <a:pt x="5686" y="92256"/>
                  <a:pt x="5526" y="92825"/>
                </a:cubicBezTo>
                <a:cubicBezTo>
                  <a:pt x="5640" y="92779"/>
                  <a:pt x="5617" y="92552"/>
                  <a:pt x="5640" y="92393"/>
                </a:cubicBezTo>
                <a:cubicBezTo>
                  <a:pt x="5708" y="91938"/>
                  <a:pt x="5754" y="92643"/>
                  <a:pt x="5708" y="92802"/>
                </a:cubicBezTo>
                <a:cubicBezTo>
                  <a:pt x="5617" y="93143"/>
                  <a:pt x="5435" y="93325"/>
                  <a:pt x="5435" y="93825"/>
                </a:cubicBezTo>
                <a:cubicBezTo>
                  <a:pt x="5708" y="93939"/>
                  <a:pt x="5595" y="93484"/>
                  <a:pt x="5617" y="93234"/>
                </a:cubicBezTo>
                <a:cubicBezTo>
                  <a:pt x="5936" y="93234"/>
                  <a:pt x="5686" y="93644"/>
                  <a:pt x="5708" y="93939"/>
                </a:cubicBezTo>
                <a:cubicBezTo>
                  <a:pt x="5731" y="94508"/>
                  <a:pt x="5845" y="95349"/>
                  <a:pt x="5776" y="96145"/>
                </a:cubicBezTo>
                <a:cubicBezTo>
                  <a:pt x="5572" y="96281"/>
                  <a:pt x="5595" y="96009"/>
                  <a:pt x="5595" y="95804"/>
                </a:cubicBezTo>
                <a:cubicBezTo>
                  <a:pt x="5163" y="96213"/>
                  <a:pt x="5617" y="96600"/>
                  <a:pt x="5754" y="96713"/>
                </a:cubicBezTo>
                <a:cubicBezTo>
                  <a:pt x="5754" y="97282"/>
                  <a:pt x="5640" y="97646"/>
                  <a:pt x="5526" y="98010"/>
                </a:cubicBezTo>
                <a:cubicBezTo>
                  <a:pt x="5435" y="98351"/>
                  <a:pt x="5322" y="98715"/>
                  <a:pt x="5390" y="99169"/>
                </a:cubicBezTo>
                <a:cubicBezTo>
                  <a:pt x="5572" y="99124"/>
                  <a:pt x="5595" y="98942"/>
                  <a:pt x="5572" y="98737"/>
                </a:cubicBezTo>
                <a:cubicBezTo>
                  <a:pt x="5572" y="98510"/>
                  <a:pt x="5526" y="98260"/>
                  <a:pt x="5572" y="98078"/>
                </a:cubicBezTo>
                <a:cubicBezTo>
                  <a:pt x="5776" y="98510"/>
                  <a:pt x="5799" y="99078"/>
                  <a:pt x="5754" y="99692"/>
                </a:cubicBezTo>
                <a:cubicBezTo>
                  <a:pt x="5731" y="100284"/>
                  <a:pt x="5663" y="100920"/>
                  <a:pt x="5731" y="101307"/>
                </a:cubicBezTo>
                <a:cubicBezTo>
                  <a:pt x="5731" y="101398"/>
                  <a:pt x="5913" y="101398"/>
                  <a:pt x="5913" y="101421"/>
                </a:cubicBezTo>
                <a:cubicBezTo>
                  <a:pt x="5913" y="101625"/>
                  <a:pt x="5731" y="101557"/>
                  <a:pt x="5731" y="101580"/>
                </a:cubicBezTo>
                <a:cubicBezTo>
                  <a:pt x="5731" y="101853"/>
                  <a:pt x="5913" y="101989"/>
                  <a:pt x="5936" y="102239"/>
                </a:cubicBezTo>
                <a:cubicBezTo>
                  <a:pt x="5936" y="102740"/>
                  <a:pt x="5663" y="103172"/>
                  <a:pt x="5708" y="103581"/>
                </a:cubicBezTo>
                <a:cubicBezTo>
                  <a:pt x="5731" y="103717"/>
                  <a:pt x="5867" y="103535"/>
                  <a:pt x="5958" y="103444"/>
                </a:cubicBezTo>
                <a:cubicBezTo>
                  <a:pt x="5936" y="103786"/>
                  <a:pt x="5958" y="104081"/>
                  <a:pt x="5981" y="104377"/>
                </a:cubicBezTo>
                <a:lnTo>
                  <a:pt x="5981" y="104468"/>
                </a:lnTo>
                <a:lnTo>
                  <a:pt x="5981" y="104491"/>
                </a:lnTo>
                <a:cubicBezTo>
                  <a:pt x="5981" y="104513"/>
                  <a:pt x="6004" y="104491"/>
                  <a:pt x="6004" y="104491"/>
                </a:cubicBezTo>
                <a:lnTo>
                  <a:pt x="6072" y="104491"/>
                </a:lnTo>
                <a:cubicBezTo>
                  <a:pt x="6140" y="104468"/>
                  <a:pt x="6209" y="104468"/>
                  <a:pt x="6300" y="104445"/>
                </a:cubicBezTo>
                <a:cubicBezTo>
                  <a:pt x="6436" y="104422"/>
                  <a:pt x="6595" y="104400"/>
                  <a:pt x="6732" y="104354"/>
                </a:cubicBezTo>
                <a:cubicBezTo>
                  <a:pt x="7300" y="104263"/>
                  <a:pt x="7778" y="104195"/>
                  <a:pt x="8073" y="104331"/>
                </a:cubicBezTo>
                <a:cubicBezTo>
                  <a:pt x="8255" y="104331"/>
                  <a:pt x="8232" y="104218"/>
                  <a:pt x="8141" y="104240"/>
                </a:cubicBezTo>
                <a:cubicBezTo>
                  <a:pt x="8710" y="104013"/>
                  <a:pt x="9892" y="103854"/>
                  <a:pt x="10097" y="104058"/>
                </a:cubicBezTo>
                <a:cubicBezTo>
                  <a:pt x="10415" y="103922"/>
                  <a:pt x="10757" y="103808"/>
                  <a:pt x="11029" y="103626"/>
                </a:cubicBezTo>
                <a:cubicBezTo>
                  <a:pt x="11530" y="103558"/>
                  <a:pt x="12121" y="103513"/>
                  <a:pt x="12758" y="103490"/>
                </a:cubicBezTo>
                <a:cubicBezTo>
                  <a:pt x="13372" y="103467"/>
                  <a:pt x="14031" y="103399"/>
                  <a:pt x="14622" y="103376"/>
                </a:cubicBezTo>
                <a:cubicBezTo>
                  <a:pt x="14759" y="103786"/>
                  <a:pt x="15168" y="103831"/>
                  <a:pt x="15100" y="104218"/>
                </a:cubicBezTo>
                <a:cubicBezTo>
                  <a:pt x="15759" y="104013"/>
                  <a:pt x="16214" y="103854"/>
                  <a:pt x="16692" y="103740"/>
                </a:cubicBezTo>
                <a:cubicBezTo>
                  <a:pt x="17169" y="103626"/>
                  <a:pt x="17624" y="103535"/>
                  <a:pt x="18261" y="103331"/>
                </a:cubicBezTo>
                <a:cubicBezTo>
                  <a:pt x="18397" y="103217"/>
                  <a:pt x="18443" y="103081"/>
                  <a:pt x="18488" y="102967"/>
                </a:cubicBezTo>
                <a:cubicBezTo>
                  <a:pt x="18829" y="102808"/>
                  <a:pt x="19079" y="102762"/>
                  <a:pt x="19261" y="102785"/>
                </a:cubicBezTo>
                <a:cubicBezTo>
                  <a:pt x="19625" y="102626"/>
                  <a:pt x="19034" y="102603"/>
                  <a:pt x="18897" y="102626"/>
                </a:cubicBezTo>
                <a:cubicBezTo>
                  <a:pt x="18556" y="102694"/>
                  <a:pt x="18374" y="102853"/>
                  <a:pt x="18215" y="102990"/>
                </a:cubicBezTo>
                <a:cubicBezTo>
                  <a:pt x="18033" y="103103"/>
                  <a:pt x="17874" y="103217"/>
                  <a:pt x="17601" y="103149"/>
                </a:cubicBezTo>
                <a:cubicBezTo>
                  <a:pt x="17874" y="102876"/>
                  <a:pt x="18283" y="102649"/>
                  <a:pt x="18852" y="102444"/>
                </a:cubicBezTo>
                <a:cubicBezTo>
                  <a:pt x="18761" y="102398"/>
                  <a:pt x="18670" y="102330"/>
                  <a:pt x="18511" y="102376"/>
                </a:cubicBezTo>
                <a:cubicBezTo>
                  <a:pt x="18556" y="102171"/>
                  <a:pt x="18716" y="102262"/>
                  <a:pt x="18806" y="102262"/>
                </a:cubicBezTo>
                <a:cubicBezTo>
                  <a:pt x="18920" y="102285"/>
                  <a:pt x="19193" y="102239"/>
                  <a:pt x="19193" y="102512"/>
                </a:cubicBezTo>
                <a:cubicBezTo>
                  <a:pt x="19284" y="102489"/>
                  <a:pt x="19375" y="102444"/>
                  <a:pt x="19489" y="102421"/>
                </a:cubicBezTo>
                <a:cubicBezTo>
                  <a:pt x="19557" y="102398"/>
                  <a:pt x="19625" y="102353"/>
                  <a:pt x="19693" y="102330"/>
                </a:cubicBezTo>
                <a:cubicBezTo>
                  <a:pt x="19853" y="102307"/>
                  <a:pt x="20103" y="102398"/>
                  <a:pt x="20103" y="102398"/>
                </a:cubicBezTo>
                <a:cubicBezTo>
                  <a:pt x="20285" y="102330"/>
                  <a:pt x="20194" y="102035"/>
                  <a:pt x="20580" y="102012"/>
                </a:cubicBezTo>
                <a:cubicBezTo>
                  <a:pt x="20717" y="102330"/>
                  <a:pt x="21262" y="101966"/>
                  <a:pt x="21422" y="102262"/>
                </a:cubicBezTo>
                <a:cubicBezTo>
                  <a:pt x="21717" y="102035"/>
                  <a:pt x="21149" y="102012"/>
                  <a:pt x="21376" y="101784"/>
                </a:cubicBezTo>
                <a:cubicBezTo>
                  <a:pt x="21694" y="101625"/>
                  <a:pt x="21945" y="101693"/>
                  <a:pt x="21785" y="101921"/>
                </a:cubicBezTo>
                <a:cubicBezTo>
                  <a:pt x="21967" y="101557"/>
                  <a:pt x="22695" y="101784"/>
                  <a:pt x="22445" y="101352"/>
                </a:cubicBezTo>
                <a:cubicBezTo>
                  <a:pt x="22240" y="101080"/>
                  <a:pt x="22058" y="101830"/>
                  <a:pt x="21899" y="101580"/>
                </a:cubicBezTo>
                <a:cubicBezTo>
                  <a:pt x="21672" y="101352"/>
                  <a:pt x="22308" y="101239"/>
                  <a:pt x="22490" y="101125"/>
                </a:cubicBezTo>
                <a:cubicBezTo>
                  <a:pt x="22559" y="101080"/>
                  <a:pt x="22672" y="100852"/>
                  <a:pt x="22718" y="100807"/>
                </a:cubicBezTo>
                <a:cubicBezTo>
                  <a:pt x="22991" y="100647"/>
                  <a:pt x="23332" y="100466"/>
                  <a:pt x="23673" y="100352"/>
                </a:cubicBezTo>
                <a:cubicBezTo>
                  <a:pt x="23991" y="100215"/>
                  <a:pt x="24287" y="100124"/>
                  <a:pt x="24491" y="100193"/>
                </a:cubicBezTo>
                <a:cubicBezTo>
                  <a:pt x="24696" y="99920"/>
                  <a:pt x="25265" y="99874"/>
                  <a:pt x="25628" y="99624"/>
                </a:cubicBezTo>
                <a:cubicBezTo>
                  <a:pt x="25856" y="99442"/>
                  <a:pt x="26015" y="99192"/>
                  <a:pt x="26129" y="99033"/>
                </a:cubicBezTo>
                <a:cubicBezTo>
                  <a:pt x="25833" y="99033"/>
                  <a:pt x="25651" y="99169"/>
                  <a:pt x="25469" y="99329"/>
                </a:cubicBezTo>
                <a:cubicBezTo>
                  <a:pt x="25287" y="99465"/>
                  <a:pt x="25128" y="99624"/>
                  <a:pt x="24878" y="99692"/>
                </a:cubicBezTo>
                <a:cubicBezTo>
                  <a:pt x="24924" y="99306"/>
                  <a:pt x="25378" y="99147"/>
                  <a:pt x="25697" y="98965"/>
                </a:cubicBezTo>
                <a:cubicBezTo>
                  <a:pt x="25992" y="98783"/>
                  <a:pt x="26493" y="98715"/>
                  <a:pt x="26947" y="98373"/>
                </a:cubicBezTo>
                <a:cubicBezTo>
                  <a:pt x="27175" y="98578"/>
                  <a:pt x="26765" y="98669"/>
                  <a:pt x="26811" y="98851"/>
                </a:cubicBezTo>
                <a:cubicBezTo>
                  <a:pt x="27084" y="98601"/>
                  <a:pt x="27175" y="98328"/>
                  <a:pt x="27448" y="98078"/>
                </a:cubicBezTo>
                <a:cubicBezTo>
                  <a:pt x="27789" y="98192"/>
                  <a:pt x="27902" y="97873"/>
                  <a:pt x="28425" y="97691"/>
                </a:cubicBezTo>
                <a:cubicBezTo>
                  <a:pt x="28335" y="97464"/>
                  <a:pt x="27902" y="98101"/>
                  <a:pt x="27880" y="97691"/>
                </a:cubicBezTo>
                <a:cubicBezTo>
                  <a:pt x="28175" y="97487"/>
                  <a:pt x="28698" y="97327"/>
                  <a:pt x="28585" y="97055"/>
                </a:cubicBezTo>
                <a:cubicBezTo>
                  <a:pt x="28903" y="97032"/>
                  <a:pt x="29244" y="96850"/>
                  <a:pt x="29494" y="97009"/>
                </a:cubicBezTo>
                <a:cubicBezTo>
                  <a:pt x="29585" y="96850"/>
                  <a:pt x="29835" y="96691"/>
                  <a:pt x="29585" y="96509"/>
                </a:cubicBezTo>
                <a:cubicBezTo>
                  <a:pt x="29767" y="96259"/>
                  <a:pt x="30154" y="96463"/>
                  <a:pt x="29926" y="96190"/>
                </a:cubicBezTo>
                <a:cubicBezTo>
                  <a:pt x="30267" y="95940"/>
                  <a:pt x="30472" y="96213"/>
                  <a:pt x="30745" y="96168"/>
                </a:cubicBezTo>
                <a:cubicBezTo>
                  <a:pt x="30950" y="95918"/>
                  <a:pt x="30404" y="96213"/>
                  <a:pt x="30404" y="95872"/>
                </a:cubicBezTo>
                <a:cubicBezTo>
                  <a:pt x="31222" y="95645"/>
                  <a:pt x="31541" y="94962"/>
                  <a:pt x="32223" y="94644"/>
                </a:cubicBezTo>
                <a:cubicBezTo>
                  <a:pt x="32269" y="94530"/>
                  <a:pt x="32178" y="94417"/>
                  <a:pt x="32382" y="94303"/>
                </a:cubicBezTo>
                <a:cubicBezTo>
                  <a:pt x="32382" y="94803"/>
                  <a:pt x="32678" y="94258"/>
                  <a:pt x="32928" y="94439"/>
                </a:cubicBezTo>
                <a:cubicBezTo>
                  <a:pt x="32928" y="94235"/>
                  <a:pt x="33474" y="93644"/>
                  <a:pt x="33178" y="93666"/>
                </a:cubicBezTo>
                <a:cubicBezTo>
                  <a:pt x="33087" y="93348"/>
                  <a:pt x="33428" y="93598"/>
                  <a:pt x="33519" y="93530"/>
                </a:cubicBezTo>
                <a:cubicBezTo>
                  <a:pt x="33701" y="93257"/>
                  <a:pt x="33224" y="93439"/>
                  <a:pt x="33383" y="93166"/>
                </a:cubicBezTo>
                <a:cubicBezTo>
                  <a:pt x="34247" y="92507"/>
                  <a:pt x="34929" y="91779"/>
                  <a:pt x="35543" y="91165"/>
                </a:cubicBezTo>
                <a:cubicBezTo>
                  <a:pt x="35680" y="91028"/>
                  <a:pt x="35748" y="91097"/>
                  <a:pt x="35861" y="90983"/>
                </a:cubicBezTo>
                <a:cubicBezTo>
                  <a:pt x="36066" y="90778"/>
                  <a:pt x="36112" y="90483"/>
                  <a:pt x="36407" y="90233"/>
                </a:cubicBezTo>
                <a:cubicBezTo>
                  <a:pt x="36498" y="90164"/>
                  <a:pt x="36657" y="90005"/>
                  <a:pt x="36839" y="90051"/>
                </a:cubicBezTo>
                <a:cubicBezTo>
                  <a:pt x="37112" y="89732"/>
                  <a:pt x="37476" y="89368"/>
                  <a:pt x="37772" y="89027"/>
                </a:cubicBezTo>
                <a:cubicBezTo>
                  <a:pt x="38545" y="88027"/>
                  <a:pt x="39227" y="87367"/>
                  <a:pt x="40159" y="87345"/>
                </a:cubicBezTo>
                <a:cubicBezTo>
                  <a:pt x="40409" y="87617"/>
                  <a:pt x="40660" y="87799"/>
                  <a:pt x="40932" y="87572"/>
                </a:cubicBezTo>
                <a:cubicBezTo>
                  <a:pt x="41046" y="87686"/>
                  <a:pt x="40978" y="87845"/>
                  <a:pt x="40773" y="88050"/>
                </a:cubicBezTo>
                <a:cubicBezTo>
                  <a:pt x="41069" y="87959"/>
                  <a:pt x="41114" y="88709"/>
                  <a:pt x="41546" y="88254"/>
                </a:cubicBezTo>
                <a:cubicBezTo>
                  <a:pt x="41342" y="88618"/>
                  <a:pt x="41660" y="88868"/>
                  <a:pt x="41637" y="89141"/>
                </a:cubicBezTo>
                <a:cubicBezTo>
                  <a:pt x="41637" y="89255"/>
                  <a:pt x="41274" y="89459"/>
                  <a:pt x="41546" y="89528"/>
                </a:cubicBezTo>
                <a:cubicBezTo>
                  <a:pt x="41046" y="89914"/>
                  <a:pt x="40569" y="90369"/>
                  <a:pt x="40091" y="90824"/>
                </a:cubicBezTo>
                <a:cubicBezTo>
                  <a:pt x="39636" y="91279"/>
                  <a:pt x="39136" y="91733"/>
                  <a:pt x="38658" y="92120"/>
                </a:cubicBezTo>
                <a:cubicBezTo>
                  <a:pt x="38499" y="92256"/>
                  <a:pt x="38272" y="92256"/>
                  <a:pt x="38113" y="92416"/>
                </a:cubicBezTo>
                <a:cubicBezTo>
                  <a:pt x="37863" y="92598"/>
                  <a:pt x="37749" y="92916"/>
                  <a:pt x="37476" y="93121"/>
                </a:cubicBezTo>
                <a:cubicBezTo>
                  <a:pt x="37294" y="93257"/>
                  <a:pt x="37203" y="93234"/>
                  <a:pt x="37044" y="93371"/>
                </a:cubicBezTo>
                <a:cubicBezTo>
                  <a:pt x="36748" y="93666"/>
                  <a:pt x="36771" y="94053"/>
                  <a:pt x="36339" y="94007"/>
                </a:cubicBezTo>
                <a:cubicBezTo>
                  <a:pt x="36248" y="94098"/>
                  <a:pt x="36407" y="94189"/>
                  <a:pt x="36271" y="94303"/>
                </a:cubicBezTo>
                <a:cubicBezTo>
                  <a:pt x="35998" y="94485"/>
                  <a:pt x="35816" y="94758"/>
                  <a:pt x="35543" y="94917"/>
                </a:cubicBezTo>
                <a:cubicBezTo>
                  <a:pt x="35475" y="94962"/>
                  <a:pt x="35384" y="94985"/>
                  <a:pt x="35316" y="94985"/>
                </a:cubicBezTo>
                <a:cubicBezTo>
                  <a:pt x="35225" y="95008"/>
                  <a:pt x="35156" y="95008"/>
                  <a:pt x="35156" y="95008"/>
                </a:cubicBezTo>
                <a:cubicBezTo>
                  <a:pt x="35066" y="95099"/>
                  <a:pt x="35088" y="95281"/>
                  <a:pt x="34997" y="95372"/>
                </a:cubicBezTo>
                <a:cubicBezTo>
                  <a:pt x="34815" y="95599"/>
                  <a:pt x="34452" y="95667"/>
                  <a:pt x="34270" y="95827"/>
                </a:cubicBezTo>
                <a:cubicBezTo>
                  <a:pt x="34110" y="95986"/>
                  <a:pt x="34156" y="96122"/>
                  <a:pt x="34019" y="96259"/>
                </a:cubicBezTo>
                <a:cubicBezTo>
                  <a:pt x="33747" y="96577"/>
                  <a:pt x="33406" y="96759"/>
                  <a:pt x="32996" y="96918"/>
                </a:cubicBezTo>
                <a:cubicBezTo>
                  <a:pt x="32814" y="97009"/>
                  <a:pt x="32860" y="97100"/>
                  <a:pt x="32905" y="97214"/>
                </a:cubicBezTo>
                <a:cubicBezTo>
                  <a:pt x="32587" y="97350"/>
                  <a:pt x="32223" y="97600"/>
                  <a:pt x="31859" y="97896"/>
                </a:cubicBezTo>
                <a:cubicBezTo>
                  <a:pt x="31473" y="98169"/>
                  <a:pt x="31063" y="98464"/>
                  <a:pt x="30631" y="98783"/>
                </a:cubicBezTo>
                <a:cubicBezTo>
                  <a:pt x="30358" y="98806"/>
                  <a:pt x="30609" y="98351"/>
                  <a:pt x="30176" y="98533"/>
                </a:cubicBezTo>
                <a:cubicBezTo>
                  <a:pt x="29949" y="98828"/>
                  <a:pt x="30518" y="98737"/>
                  <a:pt x="30336" y="98987"/>
                </a:cubicBezTo>
                <a:cubicBezTo>
                  <a:pt x="29517" y="99465"/>
                  <a:pt x="29221" y="99601"/>
                  <a:pt x="28471" y="100124"/>
                </a:cubicBezTo>
                <a:cubicBezTo>
                  <a:pt x="28471" y="99988"/>
                  <a:pt x="28516" y="99874"/>
                  <a:pt x="28698" y="99783"/>
                </a:cubicBezTo>
                <a:cubicBezTo>
                  <a:pt x="28175" y="99692"/>
                  <a:pt x="28289" y="100306"/>
                  <a:pt x="28312" y="100329"/>
                </a:cubicBezTo>
                <a:cubicBezTo>
                  <a:pt x="27857" y="100670"/>
                  <a:pt x="28357" y="100033"/>
                  <a:pt x="27971" y="100215"/>
                </a:cubicBezTo>
                <a:cubicBezTo>
                  <a:pt x="27721" y="100284"/>
                  <a:pt x="27834" y="100420"/>
                  <a:pt x="27902" y="100556"/>
                </a:cubicBezTo>
                <a:lnTo>
                  <a:pt x="27152" y="100966"/>
                </a:lnTo>
                <a:cubicBezTo>
                  <a:pt x="26902" y="100920"/>
                  <a:pt x="27107" y="100875"/>
                  <a:pt x="26970" y="100647"/>
                </a:cubicBezTo>
                <a:lnTo>
                  <a:pt x="26674" y="100829"/>
                </a:lnTo>
                <a:cubicBezTo>
                  <a:pt x="26470" y="100989"/>
                  <a:pt x="27243" y="100943"/>
                  <a:pt x="26629" y="101261"/>
                </a:cubicBezTo>
                <a:cubicBezTo>
                  <a:pt x="26197" y="101512"/>
                  <a:pt x="26584" y="101148"/>
                  <a:pt x="26356" y="100989"/>
                </a:cubicBezTo>
                <a:cubicBezTo>
                  <a:pt x="26061" y="101148"/>
                  <a:pt x="26061" y="100966"/>
                  <a:pt x="25924" y="101216"/>
                </a:cubicBezTo>
                <a:cubicBezTo>
                  <a:pt x="25697" y="101352"/>
                  <a:pt x="26038" y="101580"/>
                  <a:pt x="26061" y="101762"/>
                </a:cubicBezTo>
                <a:lnTo>
                  <a:pt x="25287" y="102148"/>
                </a:lnTo>
                <a:cubicBezTo>
                  <a:pt x="25356" y="102035"/>
                  <a:pt x="25333" y="101898"/>
                  <a:pt x="25242" y="101762"/>
                </a:cubicBezTo>
                <a:cubicBezTo>
                  <a:pt x="25174" y="101944"/>
                  <a:pt x="24673" y="102057"/>
                  <a:pt x="24969" y="102307"/>
                </a:cubicBezTo>
                <a:cubicBezTo>
                  <a:pt x="24401" y="102671"/>
                  <a:pt x="23991" y="102649"/>
                  <a:pt x="23718" y="102489"/>
                </a:cubicBezTo>
                <a:cubicBezTo>
                  <a:pt x="23491" y="102535"/>
                  <a:pt x="23400" y="103126"/>
                  <a:pt x="23173" y="102717"/>
                </a:cubicBezTo>
                <a:cubicBezTo>
                  <a:pt x="22900" y="102944"/>
                  <a:pt x="23559" y="102944"/>
                  <a:pt x="22945" y="103126"/>
                </a:cubicBezTo>
                <a:cubicBezTo>
                  <a:pt x="23013" y="103194"/>
                  <a:pt x="23104" y="103240"/>
                  <a:pt x="23241" y="103194"/>
                </a:cubicBezTo>
                <a:cubicBezTo>
                  <a:pt x="23195" y="103263"/>
                  <a:pt x="22308" y="103899"/>
                  <a:pt x="22377" y="103354"/>
                </a:cubicBezTo>
                <a:cubicBezTo>
                  <a:pt x="22036" y="103490"/>
                  <a:pt x="22240" y="103786"/>
                  <a:pt x="21808" y="103899"/>
                </a:cubicBezTo>
                <a:lnTo>
                  <a:pt x="21694" y="103626"/>
                </a:lnTo>
                <a:cubicBezTo>
                  <a:pt x="21694" y="103808"/>
                  <a:pt x="21422" y="103922"/>
                  <a:pt x="21353" y="104081"/>
                </a:cubicBezTo>
                <a:cubicBezTo>
                  <a:pt x="21012" y="104195"/>
                  <a:pt x="20853" y="104036"/>
                  <a:pt x="20648" y="103945"/>
                </a:cubicBezTo>
                <a:cubicBezTo>
                  <a:pt x="20717" y="104149"/>
                  <a:pt x="20512" y="104263"/>
                  <a:pt x="20285" y="104377"/>
                </a:cubicBezTo>
                <a:lnTo>
                  <a:pt x="20194" y="104400"/>
                </a:lnTo>
                <a:lnTo>
                  <a:pt x="20057" y="104445"/>
                </a:lnTo>
                <a:cubicBezTo>
                  <a:pt x="19966" y="104491"/>
                  <a:pt x="19875" y="104513"/>
                  <a:pt x="19807" y="104536"/>
                </a:cubicBezTo>
                <a:cubicBezTo>
                  <a:pt x="19648" y="104581"/>
                  <a:pt x="19511" y="104627"/>
                  <a:pt x="19443" y="104672"/>
                </a:cubicBezTo>
                <a:cubicBezTo>
                  <a:pt x="19398" y="104695"/>
                  <a:pt x="19853" y="104672"/>
                  <a:pt x="19989" y="104559"/>
                </a:cubicBezTo>
                <a:cubicBezTo>
                  <a:pt x="19557" y="104877"/>
                  <a:pt x="18988" y="105059"/>
                  <a:pt x="18420" y="105173"/>
                </a:cubicBezTo>
                <a:cubicBezTo>
                  <a:pt x="17851" y="105309"/>
                  <a:pt x="17260" y="105377"/>
                  <a:pt x="16692" y="105582"/>
                </a:cubicBezTo>
                <a:cubicBezTo>
                  <a:pt x="16373" y="105355"/>
                  <a:pt x="16169" y="105150"/>
                  <a:pt x="15509" y="105059"/>
                </a:cubicBezTo>
                <a:cubicBezTo>
                  <a:pt x="15032" y="105127"/>
                  <a:pt x="15191" y="105400"/>
                  <a:pt x="14691" y="105446"/>
                </a:cubicBezTo>
                <a:cubicBezTo>
                  <a:pt x="15145" y="105696"/>
                  <a:pt x="14099" y="105991"/>
                  <a:pt x="14804" y="105991"/>
                </a:cubicBezTo>
                <a:cubicBezTo>
                  <a:pt x="14554" y="106241"/>
                  <a:pt x="13576" y="106196"/>
                  <a:pt x="13872" y="106651"/>
                </a:cubicBezTo>
                <a:cubicBezTo>
                  <a:pt x="13349" y="106833"/>
                  <a:pt x="12780" y="106969"/>
                  <a:pt x="12189" y="107106"/>
                </a:cubicBezTo>
                <a:cubicBezTo>
                  <a:pt x="11621" y="107197"/>
                  <a:pt x="11029" y="107265"/>
                  <a:pt x="10461" y="107333"/>
                </a:cubicBezTo>
                <a:cubicBezTo>
                  <a:pt x="9301" y="107492"/>
                  <a:pt x="8210" y="107583"/>
                  <a:pt x="7232" y="107788"/>
                </a:cubicBezTo>
                <a:cubicBezTo>
                  <a:pt x="7550" y="107401"/>
                  <a:pt x="8369" y="107469"/>
                  <a:pt x="9051" y="107356"/>
                </a:cubicBezTo>
                <a:cubicBezTo>
                  <a:pt x="9688" y="107242"/>
                  <a:pt x="10347" y="107197"/>
                  <a:pt x="10802" y="107015"/>
                </a:cubicBezTo>
                <a:cubicBezTo>
                  <a:pt x="10529" y="106924"/>
                  <a:pt x="10006" y="106969"/>
                  <a:pt x="9961" y="106764"/>
                </a:cubicBezTo>
                <a:cubicBezTo>
                  <a:pt x="9324" y="106787"/>
                  <a:pt x="9347" y="107242"/>
                  <a:pt x="8755" y="107310"/>
                </a:cubicBezTo>
                <a:lnTo>
                  <a:pt x="8869" y="107106"/>
                </a:lnTo>
                <a:cubicBezTo>
                  <a:pt x="8050" y="107242"/>
                  <a:pt x="7664" y="107151"/>
                  <a:pt x="7368" y="107015"/>
                </a:cubicBezTo>
                <a:cubicBezTo>
                  <a:pt x="7186" y="107083"/>
                  <a:pt x="7141" y="107242"/>
                  <a:pt x="6913" y="107265"/>
                </a:cubicBezTo>
                <a:lnTo>
                  <a:pt x="5754" y="107424"/>
                </a:lnTo>
                <a:cubicBezTo>
                  <a:pt x="5435" y="107333"/>
                  <a:pt x="5776" y="107219"/>
                  <a:pt x="5617" y="107151"/>
                </a:cubicBezTo>
                <a:cubicBezTo>
                  <a:pt x="4981" y="107219"/>
                  <a:pt x="5572" y="107310"/>
                  <a:pt x="5072" y="107492"/>
                </a:cubicBezTo>
                <a:cubicBezTo>
                  <a:pt x="4617" y="107560"/>
                  <a:pt x="4071" y="107538"/>
                  <a:pt x="3980" y="107924"/>
                </a:cubicBezTo>
                <a:cubicBezTo>
                  <a:pt x="3866" y="107901"/>
                  <a:pt x="3753" y="107901"/>
                  <a:pt x="3616" y="107901"/>
                </a:cubicBezTo>
                <a:cubicBezTo>
                  <a:pt x="3548" y="107901"/>
                  <a:pt x="3480" y="107901"/>
                  <a:pt x="3412" y="107901"/>
                </a:cubicBezTo>
                <a:cubicBezTo>
                  <a:pt x="3343" y="107901"/>
                  <a:pt x="3252" y="107947"/>
                  <a:pt x="3275" y="107833"/>
                </a:cubicBezTo>
                <a:cubicBezTo>
                  <a:pt x="3252" y="107538"/>
                  <a:pt x="3230" y="107219"/>
                  <a:pt x="3207" y="106924"/>
                </a:cubicBezTo>
                <a:cubicBezTo>
                  <a:pt x="3161" y="106332"/>
                  <a:pt x="3116" y="105764"/>
                  <a:pt x="3116" y="105309"/>
                </a:cubicBezTo>
                <a:cubicBezTo>
                  <a:pt x="3230" y="105491"/>
                  <a:pt x="3275" y="105946"/>
                  <a:pt x="3298" y="106446"/>
                </a:cubicBezTo>
                <a:cubicBezTo>
                  <a:pt x="3298" y="106696"/>
                  <a:pt x="3298" y="106969"/>
                  <a:pt x="3321" y="107219"/>
                </a:cubicBezTo>
                <a:cubicBezTo>
                  <a:pt x="3321" y="107333"/>
                  <a:pt x="3343" y="107469"/>
                  <a:pt x="3343" y="107583"/>
                </a:cubicBezTo>
                <a:cubicBezTo>
                  <a:pt x="3343" y="107629"/>
                  <a:pt x="3343" y="107697"/>
                  <a:pt x="3343" y="107742"/>
                </a:cubicBezTo>
                <a:cubicBezTo>
                  <a:pt x="3366" y="107765"/>
                  <a:pt x="3343" y="107811"/>
                  <a:pt x="3366" y="107811"/>
                </a:cubicBezTo>
                <a:lnTo>
                  <a:pt x="3457" y="107788"/>
                </a:lnTo>
                <a:cubicBezTo>
                  <a:pt x="3775" y="107606"/>
                  <a:pt x="4162" y="107469"/>
                  <a:pt x="4367" y="107219"/>
                </a:cubicBezTo>
                <a:cubicBezTo>
                  <a:pt x="4162" y="107219"/>
                  <a:pt x="3980" y="107265"/>
                  <a:pt x="3844" y="107310"/>
                </a:cubicBezTo>
                <a:cubicBezTo>
                  <a:pt x="3798" y="107333"/>
                  <a:pt x="3753" y="107356"/>
                  <a:pt x="3730" y="107378"/>
                </a:cubicBezTo>
                <a:cubicBezTo>
                  <a:pt x="3684" y="107401"/>
                  <a:pt x="3684" y="107378"/>
                  <a:pt x="3662" y="107401"/>
                </a:cubicBezTo>
                <a:cubicBezTo>
                  <a:pt x="3616" y="107401"/>
                  <a:pt x="3571" y="107447"/>
                  <a:pt x="3525" y="107538"/>
                </a:cubicBezTo>
                <a:cubicBezTo>
                  <a:pt x="3662" y="106696"/>
                  <a:pt x="3389" y="106514"/>
                  <a:pt x="3412" y="105559"/>
                </a:cubicBezTo>
                <a:cubicBezTo>
                  <a:pt x="3525" y="105627"/>
                  <a:pt x="3548" y="105468"/>
                  <a:pt x="3662" y="105286"/>
                </a:cubicBezTo>
                <a:cubicBezTo>
                  <a:pt x="3480" y="103990"/>
                  <a:pt x="3366" y="102671"/>
                  <a:pt x="3230" y="100898"/>
                </a:cubicBezTo>
                <a:cubicBezTo>
                  <a:pt x="3321" y="100420"/>
                  <a:pt x="3503" y="100989"/>
                  <a:pt x="3571" y="100488"/>
                </a:cubicBezTo>
                <a:cubicBezTo>
                  <a:pt x="3548" y="100147"/>
                  <a:pt x="3434" y="100284"/>
                  <a:pt x="3343" y="100352"/>
                </a:cubicBezTo>
                <a:cubicBezTo>
                  <a:pt x="3275" y="100397"/>
                  <a:pt x="3230" y="100420"/>
                  <a:pt x="3207" y="100375"/>
                </a:cubicBezTo>
                <a:cubicBezTo>
                  <a:pt x="3161" y="100329"/>
                  <a:pt x="3139" y="100193"/>
                  <a:pt x="3184" y="99897"/>
                </a:cubicBezTo>
                <a:cubicBezTo>
                  <a:pt x="3412" y="99397"/>
                  <a:pt x="3639" y="99874"/>
                  <a:pt x="3753" y="100215"/>
                </a:cubicBezTo>
                <a:cubicBezTo>
                  <a:pt x="3912" y="100056"/>
                  <a:pt x="3935" y="99783"/>
                  <a:pt x="3866" y="99601"/>
                </a:cubicBezTo>
                <a:cubicBezTo>
                  <a:pt x="3821" y="99420"/>
                  <a:pt x="3662" y="99306"/>
                  <a:pt x="3457" y="99556"/>
                </a:cubicBezTo>
                <a:cubicBezTo>
                  <a:pt x="3503" y="99215"/>
                  <a:pt x="3389" y="98965"/>
                  <a:pt x="3366" y="99260"/>
                </a:cubicBezTo>
                <a:cubicBezTo>
                  <a:pt x="3343" y="97578"/>
                  <a:pt x="3412" y="95485"/>
                  <a:pt x="3434" y="93416"/>
                </a:cubicBezTo>
                <a:cubicBezTo>
                  <a:pt x="3434" y="92961"/>
                  <a:pt x="3457" y="92484"/>
                  <a:pt x="3457" y="92029"/>
                </a:cubicBezTo>
                <a:cubicBezTo>
                  <a:pt x="3457" y="91688"/>
                  <a:pt x="3457" y="91392"/>
                  <a:pt x="3457" y="91074"/>
                </a:cubicBezTo>
                <a:cubicBezTo>
                  <a:pt x="3457" y="90460"/>
                  <a:pt x="3434" y="89869"/>
                  <a:pt x="3389" y="89346"/>
                </a:cubicBezTo>
                <a:cubicBezTo>
                  <a:pt x="3366" y="89232"/>
                  <a:pt x="3298" y="89300"/>
                  <a:pt x="3298" y="89346"/>
                </a:cubicBezTo>
                <a:cubicBezTo>
                  <a:pt x="3230" y="89096"/>
                  <a:pt x="3275" y="88641"/>
                  <a:pt x="3230" y="88141"/>
                </a:cubicBezTo>
                <a:cubicBezTo>
                  <a:pt x="3525" y="88095"/>
                  <a:pt x="3343" y="88550"/>
                  <a:pt x="3593" y="88277"/>
                </a:cubicBezTo>
                <a:cubicBezTo>
                  <a:pt x="3798" y="87981"/>
                  <a:pt x="3662" y="87822"/>
                  <a:pt x="3684" y="87731"/>
                </a:cubicBezTo>
                <a:cubicBezTo>
                  <a:pt x="3798" y="87436"/>
                  <a:pt x="3684" y="88118"/>
                  <a:pt x="3866" y="88277"/>
                </a:cubicBezTo>
                <a:cubicBezTo>
                  <a:pt x="3980" y="87868"/>
                  <a:pt x="4162" y="87527"/>
                  <a:pt x="4253" y="87072"/>
                </a:cubicBezTo>
                <a:cubicBezTo>
                  <a:pt x="3821" y="86958"/>
                  <a:pt x="3639" y="86549"/>
                  <a:pt x="3434" y="86185"/>
                </a:cubicBezTo>
                <a:cubicBezTo>
                  <a:pt x="3480" y="85912"/>
                  <a:pt x="3525" y="85616"/>
                  <a:pt x="3798" y="85639"/>
                </a:cubicBezTo>
                <a:cubicBezTo>
                  <a:pt x="3503" y="85139"/>
                  <a:pt x="3821" y="84502"/>
                  <a:pt x="3753" y="83456"/>
                </a:cubicBezTo>
                <a:cubicBezTo>
                  <a:pt x="3844" y="83388"/>
                  <a:pt x="3957" y="83342"/>
                  <a:pt x="4116" y="83365"/>
                </a:cubicBezTo>
                <a:cubicBezTo>
                  <a:pt x="4162" y="83138"/>
                  <a:pt x="3980" y="83138"/>
                  <a:pt x="3844" y="83138"/>
                </a:cubicBezTo>
                <a:cubicBezTo>
                  <a:pt x="3935" y="82637"/>
                  <a:pt x="3866" y="82046"/>
                  <a:pt x="3866" y="81387"/>
                </a:cubicBezTo>
                <a:cubicBezTo>
                  <a:pt x="3889" y="80409"/>
                  <a:pt x="4116" y="79477"/>
                  <a:pt x="4185" y="78658"/>
                </a:cubicBezTo>
                <a:cubicBezTo>
                  <a:pt x="4230" y="78271"/>
                  <a:pt x="4026" y="77885"/>
                  <a:pt x="4298" y="77680"/>
                </a:cubicBezTo>
                <a:cubicBezTo>
                  <a:pt x="4276" y="77544"/>
                  <a:pt x="4139" y="77498"/>
                  <a:pt x="4116" y="77339"/>
                </a:cubicBezTo>
                <a:cubicBezTo>
                  <a:pt x="4139" y="77066"/>
                  <a:pt x="4298" y="76975"/>
                  <a:pt x="4389" y="76816"/>
                </a:cubicBezTo>
                <a:cubicBezTo>
                  <a:pt x="4071" y="75952"/>
                  <a:pt x="4435" y="74815"/>
                  <a:pt x="4367" y="73428"/>
                </a:cubicBezTo>
                <a:cubicBezTo>
                  <a:pt x="4571" y="73155"/>
                  <a:pt x="4526" y="73587"/>
                  <a:pt x="4821" y="73541"/>
                </a:cubicBezTo>
                <a:cubicBezTo>
                  <a:pt x="4799" y="73018"/>
                  <a:pt x="4253" y="73109"/>
                  <a:pt x="4367" y="72427"/>
                </a:cubicBezTo>
                <a:cubicBezTo>
                  <a:pt x="4526" y="72541"/>
                  <a:pt x="4594" y="72746"/>
                  <a:pt x="4912" y="72655"/>
                </a:cubicBezTo>
                <a:cubicBezTo>
                  <a:pt x="4981" y="72268"/>
                  <a:pt x="4549" y="72223"/>
                  <a:pt x="4844" y="71904"/>
                </a:cubicBezTo>
                <a:cubicBezTo>
                  <a:pt x="5026" y="71972"/>
                  <a:pt x="4890" y="72404"/>
                  <a:pt x="5117" y="72450"/>
                </a:cubicBezTo>
                <a:cubicBezTo>
                  <a:pt x="5322" y="72200"/>
                  <a:pt x="4799" y="71881"/>
                  <a:pt x="4935" y="71358"/>
                </a:cubicBezTo>
                <a:cubicBezTo>
                  <a:pt x="5185" y="71336"/>
                  <a:pt x="5231" y="71518"/>
                  <a:pt x="5208" y="71791"/>
                </a:cubicBezTo>
                <a:cubicBezTo>
                  <a:pt x="5526" y="71586"/>
                  <a:pt x="5049" y="71404"/>
                  <a:pt x="5117" y="71131"/>
                </a:cubicBezTo>
                <a:cubicBezTo>
                  <a:pt x="5322" y="71108"/>
                  <a:pt x="5163" y="70654"/>
                  <a:pt x="5322" y="70585"/>
                </a:cubicBezTo>
                <a:cubicBezTo>
                  <a:pt x="5163" y="70290"/>
                  <a:pt x="4730" y="69903"/>
                  <a:pt x="4867" y="69607"/>
                </a:cubicBezTo>
                <a:cubicBezTo>
                  <a:pt x="5003" y="69721"/>
                  <a:pt x="5208" y="69721"/>
                  <a:pt x="5322" y="69835"/>
                </a:cubicBezTo>
                <a:cubicBezTo>
                  <a:pt x="5344" y="70017"/>
                  <a:pt x="5208" y="70062"/>
                  <a:pt x="5231" y="70267"/>
                </a:cubicBezTo>
                <a:cubicBezTo>
                  <a:pt x="5663" y="70335"/>
                  <a:pt x="5481" y="69653"/>
                  <a:pt x="5435" y="69403"/>
                </a:cubicBezTo>
                <a:cubicBezTo>
                  <a:pt x="5708" y="69380"/>
                  <a:pt x="5708" y="69653"/>
                  <a:pt x="5981" y="69630"/>
                </a:cubicBezTo>
                <a:cubicBezTo>
                  <a:pt x="5867" y="69448"/>
                  <a:pt x="5708" y="69357"/>
                  <a:pt x="5617" y="69175"/>
                </a:cubicBezTo>
                <a:cubicBezTo>
                  <a:pt x="5572" y="68789"/>
                  <a:pt x="5845" y="68812"/>
                  <a:pt x="5981" y="68652"/>
                </a:cubicBezTo>
                <a:cubicBezTo>
                  <a:pt x="6027" y="69153"/>
                  <a:pt x="6345" y="70381"/>
                  <a:pt x="5867" y="70835"/>
                </a:cubicBezTo>
                <a:cubicBezTo>
                  <a:pt x="5913" y="71063"/>
                  <a:pt x="6004" y="70699"/>
                  <a:pt x="6140" y="70949"/>
                </a:cubicBezTo>
                <a:cubicBezTo>
                  <a:pt x="6095" y="71404"/>
                  <a:pt x="6209" y="72063"/>
                  <a:pt x="6027" y="72359"/>
                </a:cubicBezTo>
                <a:cubicBezTo>
                  <a:pt x="6027" y="72473"/>
                  <a:pt x="6140" y="72450"/>
                  <a:pt x="6209" y="72473"/>
                </a:cubicBezTo>
                <a:cubicBezTo>
                  <a:pt x="6231" y="73109"/>
                  <a:pt x="5913" y="73541"/>
                  <a:pt x="6277" y="73996"/>
                </a:cubicBezTo>
                <a:cubicBezTo>
                  <a:pt x="6004" y="74292"/>
                  <a:pt x="6163" y="75429"/>
                  <a:pt x="6345" y="75861"/>
                </a:cubicBezTo>
                <a:cubicBezTo>
                  <a:pt x="6095" y="76020"/>
                  <a:pt x="6118" y="76475"/>
                  <a:pt x="6049" y="76839"/>
                </a:cubicBezTo>
                <a:cubicBezTo>
                  <a:pt x="6390" y="76862"/>
                  <a:pt x="6345" y="76407"/>
                  <a:pt x="6527" y="76202"/>
                </a:cubicBezTo>
                <a:cubicBezTo>
                  <a:pt x="6891" y="76338"/>
                  <a:pt x="6481" y="76429"/>
                  <a:pt x="6504" y="76748"/>
                </a:cubicBezTo>
                <a:cubicBezTo>
                  <a:pt x="6481" y="76975"/>
                  <a:pt x="6823" y="76793"/>
                  <a:pt x="6959" y="76862"/>
                </a:cubicBezTo>
                <a:cubicBezTo>
                  <a:pt x="7050" y="76179"/>
                  <a:pt x="6754" y="75952"/>
                  <a:pt x="6527" y="75656"/>
                </a:cubicBezTo>
                <a:cubicBezTo>
                  <a:pt x="6618" y="74269"/>
                  <a:pt x="6504" y="73473"/>
                  <a:pt x="6663" y="72473"/>
                </a:cubicBezTo>
                <a:cubicBezTo>
                  <a:pt x="6777" y="72746"/>
                  <a:pt x="7164" y="72700"/>
                  <a:pt x="7209" y="73041"/>
                </a:cubicBezTo>
                <a:cubicBezTo>
                  <a:pt x="7414" y="72996"/>
                  <a:pt x="7209" y="72473"/>
                  <a:pt x="7391" y="72382"/>
                </a:cubicBezTo>
                <a:cubicBezTo>
                  <a:pt x="7209" y="72359"/>
                  <a:pt x="7118" y="72404"/>
                  <a:pt x="7118" y="72609"/>
                </a:cubicBezTo>
                <a:cubicBezTo>
                  <a:pt x="6845" y="72564"/>
                  <a:pt x="6982" y="72063"/>
                  <a:pt x="6959" y="71722"/>
                </a:cubicBezTo>
                <a:cubicBezTo>
                  <a:pt x="7095" y="71722"/>
                  <a:pt x="7300" y="71791"/>
                  <a:pt x="7323" y="71631"/>
                </a:cubicBezTo>
                <a:cubicBezTo>
                  <a:pt x="7414" y="71222"/>
                  <a:pt x="6868" y="71563"/>
                  <a:pt x="7050" y="71063"/>
                </a:cubicBezTo>
                <a:cubicBezTo>
                  <a:pt x="7346" y="71267"/>
                  <a:pt x="7277" y="71267"/>
                  <a:pt x="7505" y="70972"/>
                </a:cubicBezTo>
                <a:cubicBezTo>
                  <a:pt x="7459" y="70790"/>
                  <a:pt x="7300" y="70904"/>
                  <a:pt x="7323" y="71086"/>
                </a:cubicBezTo>
                <a:cubicBezTo>
                  <a:pt x="7186" y="71040"/>
                  <a:pt x="7300" y="70744"/>
                  <a:pt x="7141" y="70744"/>
                </a:cubicBezTo>
                <a:cubicBezTo>
                  <a:pt x="7300" y="70494"/>
                  <a:pt x="7391" y="70244"/>
                  <a:pt x="7709" y="70426"/>
                </a:cubicBezTo>
                <a:cubicBezTo>
                  <a:pt x="7755" y="69994"/>
                  <a:pt x="7414" y="69971"/>
                  <a:pt x="7527" y="69448"/>
                </a:cubicBezTo>
                <a:cubicBezTo>
                  <a:pt x="7527" y="69016"/>
                  <a:pt x="7937" y="69107"/>
                  <a:pt x="7914" y="68675"/>
                </a:cubicBezTo>
                <a:cubicBezTo>
                  <a:pt x="7800" y="68380"/>
                  <a:pt x="7687" y="68038"/>
                  <a:pt x="7368" y="68243"/>
                </a:cubicBezTo>
                <a:cubicBezTo>
                  <a:pt x="7391" y="67629"/>
                  <a:pt x="7232" y="67333"/>
                  <a:pt x="6936" y="67356"/>
                </a:cubicBezTo>
                <a:cubicBezTo>
                  <a:pt x="6845" y="67038"/>
                  <a:pt x="7050" y="67061"/>
                  <a:pt x="7027" y="66810"/>
                </a:cubicBezTo>
                <a:cubicBezTo>
                  <a:pt x="7232" y="66765"/>
                  <a:pt x="7186" y="66970"/>
                  <a:pt x="7209" y="67129"/>
                </a:cubicBezTo>
                <a:cubicBezTo>
                  <a:pt x="7482" y="67129"/>
                  <a:pt x="7550" y="66901"/>
                  <a:pt x="7664" y="66720"/>
                </a:cubicBezTo>
                <a:cubicBezTo>
                  <a:pt x="7527" y="66287"/>
                  <a:pt x="7527" y="66378"/>
                  <a:pt x="7687" y="65946"/>
                </a:cubicBezTo>
                <a:cubicBezTo>
                  <a:pt x="7982" y="65810"/>
                  <a:pt x="7755" y="66310"/>
                  <a:pt x="8050" y="66174"/>
                </a:cubicBezTo>
                <a:cubicBezTo>
                  <a:pt x="8255" y="66174"/>
                  <a:pt x="8005" y="65878"/>
                  <a:pt x="7869" y="65946"/>
                </a:cubicBezTo>
                <a:cubicBezTo>
                  <a:pt x="7869" y="65583"/>
                  <a:pt x="7709" y="65401"/>
                  <a:pt x="7778" y="64969"/>
                </a:cubicBezTo>
                <a:cubicBezTo>
                  <a:pt x="7573" y="64923"/>
                  <a:pt x="7437" y="64969"/>
                  <a:pt x="7323" y="65059"/>
                </a:cubicBezTo>
                <a:cubicBezTo>
                  <a:pt x="7459" y="65219"/>
                  <a:pt x="7414" y="65537"/>
                  <a:pt x="7414" y="65833"/>
                </a:cubicBezTo>
                <a:cubicBezTo>
                  <a:pt x="6959" y="65742"/>
                  <a:pt x="7095" y="66401"/>
                  <a:pt x="6663" y="66356"/>
                </a:cubicBezTo>
                <a:cubicBezTo>
                  <a:pt x="6754" y="65105"/>
                  <a:pt x="6595" y="62899"/>
                  <a:pt x="6823" y="61785"/>
                </a:cubicBezTo>
                <a:cubicBezTo>
                  <a:pt x="7255" y="61785"/>
                  <a:pt x="6913" y="62035"/>
                  <a:pt x="6913" y="62217"/>
                </a:cubicBezTo>
                <a:cubicBezTo>
                  <a:pt x="6891" y="63127"/>
                  <a:pt x="6913" y="64536"/>
                  <a:pt x="6868" y="65492"/>
                </a:cubicBezTo>
                <a:cubicBezTo>
                  <a:pt x="7050" y="65196"/>
                  <a:pt x="7004" y="64627"/>
                  <a:pt x="7323" y="64514"/>
                </a:cubicBezTo>
                <a:cubicBezTo>
                  <a:pt x="7414" y="64150"/>
                  <a:pt x="6959" y="64377"/>
                  <a:pt x="7073" y="63968"/>
                </a:cubicBezTo>
                <a:cubicBezTo>
                  <a:pt x="7027" y="63718"/>
                  <a:pt x="7255" y="63809"/>
                  <a:pt x="7255" y="63650"/>
                </a:cubicBezTo>
                <a:cubicBezTo>
                  <a:pt x="7414" y="63399"/>
                  <a:pt x="7095" y="63354"/>
                  <a:pt x="7073" y="63309"/>
                </a:cubicBezTo>
                <a:cubicBezTo>
                  <a:pt x="7073" y="63263"/>
                  <a:pt x="7164" y="63172"/>
                  <a:pt x="7164" y="63104"/>
                </a:cubicBezTo>
                <a:cubicBezTo>
                  <a:pt x="7186" y="62945"/>
                  <a:pt x="7073" y="62899"/>
                  <a:pt x="7095" y="62876"/>
                </a:cubicBezTo>
                <a:cubicBezTo>
                  <a:pt x="7095" y="62376"/>
                  <a:pt x="7300" y="62012"/>
                  <a:pt x="7095" y="61444"/>
                </a:cubicBezTo>
                <a:cubicBezTo>
                  <a:pt x="7073" y="61262"/>
                  <a:pt x="7186" y="61239"/>
                  <a:pt x="7300" y="61239"/>
                </a:cubicBezTo>
                <a:cubicBezTo>
                  <a:pt x="7232" y="60921"/>
                  <a:pt x="7095" y="61330"/>
                  <a:pt x="6936" y="61239"/>
                </a:cubicBezTo>
                <a:cubicBezTo>
                  <a:pt x="6913" y="60966"/>
                  <a:pt x="7141" y="60966"/>
                  <a:pt x="7209" y="60807"/>
                </a:cubicBezTo>
                <a:cubicBezTo>
                  <a:pt x="7232" y="60557"/>
                  <a:pt x="6891" y="60739"/>
                  <a:pt x="6754" y="60671"/>
                </a:cubicBezTo>
                <a:cubicBezTo>
                  <a:pt x="6709" y="59807"/>
                  <a:pt x="6595" y="59011"/>
                  <a:pt x="6595" y="58283"/>
                </a:cubicBezTo>
                <a:cubicBezTo>
                  <a:pt x="6595" y="58147"/>
                  <a:pt x="6777" y="58101"/>
                  <a:pt x="6800" y="58056"/>
                </a:cubicBezTo>
                <a:cubicBezTo>
                  <a:pt x="6800" y="57942"/>
                  <a:pt x="6709" y="57578"/>
                  <a:pt x="6709" y="57396"/>
                </a:cubicBezTo>
                <a:cubicBezTo>
                  <a:pt x="6709" y="57169"/>
                  <a:pt x="6800" y="56850"/>
                  <a:pt x="6618" y="56737"/>
                </a:cubicBezTo>
                <a:cubicBezTo>
                  <a:pt x="6709" y="56646"/>
                  <a:pt x="6686" y="56441"/>
                  <a:pt x="6823" y="56418"/>
                </a:cubicBezTo>
                <a:cubicBezTo>
                  <a:pt x="6550" y="55873"/>
                  <a:pt x="6891" y="54622"/>
                  <a:pt x="6663" y="53780"/>
                </a:cubicBezTo>
                <a:cubicBezTo>
                  <a:pt x="6959" y="53712"/>
                  <a:pt x="6868" y="54076"/>
                  <a:pt x="7027" y="54122"/>
                </a:cubicBezTo>
                <a:cubicBezTo>
                  <a:pt x="6936" y="54554"/>
                  <a:pt x="6936" y="54781"/>
                  <a:pt x="7027" y="55213"/>
                </a:cubicBezTo>
                <a:cubicBezTo>
                  <a:pt x="7050" y="55441"/>
                  <a:pt x="7368" y="55304"/>
                  <a:pt x="7277" y="55668"/>
                </a:cubicBezTo>
                <a:cubicBezTo>
                  <a:pt x="7596" y="55327"/>
                  <a:pt x="7118" y="55008"/>
                  <a:pt x="7118" y="54667"/>
                </a:cubicBezTo>
                <a:cubicBezTo>
                  <a:pt x="7323" y="54576"/>
                  <a:pt x="7118" y="53940"/>
                  <a:pt x="7482" y="54031"/>
                </a:cubicBezTo>
                <a:cubicBezTo>
                  <a:pt x="7368" y="53826"/>
                  <a:pt x="7095" y="54122"/>
                  <a:pt x="6936" y="53803"/>
                </a:cubicBezTo>
                <a:cubicBezTo>
                  <a:pt x="6868" y="53485"/>
                  <a:pt x="7073" y="53508"/>
                  <a:pt x="7050" y="53257"/>
                </a:cubicBezTo>
                <a:cubicBezTo>
                  <a:pt x="6777" y="53144"/>
                  <a:pt x="6891" y="53485"/>
                  <a:pt x="6868" y="53690"/>
                </a:cubicBezTo>
                <a:cubicBezTo>
                  <a:pt x="6641" y="53530"/>
                  <a:pt x="6618" y="52939"/>
                  <a:pt x="6595" y="52598"/>
                </a:cubicBezTo>
                <a:cubicBezTo>
                  <a:pt x="6572" y="52280"/>
                  <a:pt x="6572" y="51961"/>
                  <a:pt x="6618" y="51711"/>
                </a:cubicBezTo>
                <a:cubicBezTo>
                  <a:pt x="6641" y="51575"/>
                  <a:pt x="6800" y="51393"/>
                  <a:pt x="6800" y="51393"/>
                </a:cubicBezTo>
                <a:cubicBezTo>
                  <a:pt x="6800" y="51256"/>
                  <a:pt x="6641" y="51234"/>
                  <a:pt x="6618" y="51165"/>
                </a:cubicBezTo>
                <a:cubicBezTo>
                  <a:pt x="6572" y="50915"/>
                  <a:pt x="6845" y="50733"/>
                  <a:pt x="6550" y="50506"/>
                </a:cubicBezTo>
                <a:cubicBezTo>
                  <a:pt x="6504" y="50324"/>
                  <a:pt x="6618" y="50301"/>
                  <a:pt x="6732" y="50301"/>
                </a:cubicBezTo>
                <a:cubicBezTo>
                  <a:pt x="6754" y="49983"/>
                  <a:pt x="6527" y="49960"/>
                  <a:pt x="6550" y="49642"/>
                </a:cubicBezTo>
                <a:cubicBezTo>
                  <a:pt x="6709" y="49665"/>
                  <a:pt x="6754" y="49824"/>
                  <a:pt x="6732" y="50074"/>
                </a:cubicBezTo>
                <a:cubicBezTo>
                  <a:pt x="6913" y="50006"/>
                  <a:pt x="6936" y="49756"/>
                  <a:pt x="7095" y="49642"/>
                </a:cubicBezTo>
                <a:cubicBezTo>
                  <a:pt x="7073" y="49392"/>
                  <a:pt x="7050" y="49142"/>
                  <a:pt x="6732" y="49210"/>
                </a:cubicBezTo>
                <a:cubicBezTo>
                  <a:pt x="6823" y="49119"/>
                  <a:pt x="6982" y="48550"/>
                  <a:pt x="6663" y="48664"/>
                </a:cubicBezTo>
                <a:cubicBezTo>
                  <a:pt x="6436" y="48755"/>
                  <a:pt x="6777" y="49073"/>
                  <a:pt x="6641" y="49414"/>
                </a:cubicBezTo>
                <a:cubicBezTo>
                  <a:pt x="6504" y="49323"/>
                  <a:pt x="6527" y="49073"/>
                  <a:pt x="6481" y="48869"/>
                </a:cubicBezTo>
                <a:cubicBezTo>
                  <a:pt x="6186" y="48937"/>
                  <a:pt x="6277" y="49460"/>
                  <a:pt x="6004" y="49505"/>
                </a:cubicBezTo>
                <a:cubicBezTo>
                  <a:pt x="6118" y="50006"/>
                  <a:pt x="6027" y="50097"/>
                  <a:pt x="5799" y="50392"/>
                </a:cubicBezTo>
                <a:cubicBezTo>
                  <a:pt x="5595" y="50324"/>
                  <a:pt x="6163" y="49915"/>
                  <a:pt x="5731" y="49846"/>
                </a:cubicBezTo>
                <a:cubicBezTo>
                  <a:pt x="5617" y="49869"/>
                  <a:pt x="5617" y="50051"/>
                  <a:pt x="5731" y="50051"/>
                </a:cubicBezTo>
                <a:cubicBezTo>
                  <a:pt x="5504" y="50415"/>
                  <a:pt x="5140" y="49528"/>
                  <a:pt x="5163" y="50370"/>
                </a:cubicBezTo>
                <a:cubicBezTo>
                  <a:pt x="4730" y="50301"/>
                  <a:pt x="5390" y="49505"/>
                  <a:pt x="4912" y="49392"/>
                </a:cubicBezTo>
                <a:cubicBezTo>
                  <a:pt x="4821" y="49778"/>
                  <a:pt x="4594" y="50028"/>
                  <a:pt x="4617" y="50574"/>
                </a:cubicBezTo>
                <a:cubicBezTo>
                  <a:pt x="4685" y="50893"/>
                  <a:pt x="4844" y="50438"/>
                  <a:pt x="5072" y="50597"/>
                </a:cubicBezTo>
                <a:cubicBezTo>
                  <a:pt x="5003" y="50870"/>
                  <a:pt x="4685" y="50847"/>
                  <a:pt x="4526" y="51006"/>
                </a:cubicBezTo>
                <a:cubicBezTo>
                  <a:pt x="4549" y="51279"/>
                  <a:pt x="4685" y="51461"/>
                  <a:pt x="4503" y="51666"/>
                </a:cubicBezTo>
                <a:cubicBezTo>
                  <a:pt x="4048" y="51256"/>
                  <a:pt x="4435" y="50529"/>
                  <a:pt x="4253" y="49801"/>
                </a:cubicBezTo>
                <a:cubicBezTo>
                  <a:pt x="4412" y="49846"/>
                  <a:pt x="4344" y="50142"/>
                  <a:pt x="4617" y="50028"/>
                </a:cubicBezTo>
                <a:cubicBezTo>
                  <a:pt x="4708" y="49619"/>
                  <a:pt x="4230" y="49846"/>
                  <a:pt x="4367" y="49369"/>
                </a:cubicBezTo>
                <a:cubicBezTo>
                  <a:pt x="4253" y="49346"/>
                  <a:pt x="4185" y="49392"/>
                  <a:pt x="4162" y="49483"/>
                </a:cubicBezTo>
                <a:cubicBezTo>
                  <a:pt x="4003" y="49119"/>
                  <a:pt x="3889" y="48664"/>
                  <a:pt x="3457" y="48573"/>
                </a:cubicBezTo>
                <a:cubicBezTo>
                  <a:pt x="3389" y="48232"/>
                  <a:pt x="3593" y="48255"/>
                  <a:pt x="3639" y="48050"/>
                </a:cubicBezTo>
                <a:cubicBezTo>
                  <a:pt x="3730" y="47550"/>
                  <a:pt x="3525" y="47391"/>
                  <a:pt x="3571" y="46959"/>
                </a:cubicBezTo>
                <a:cubicBezTo>
                  <a:pt x="3775" y="46936"/>
                  <a:pt x="3866" y="47049"/>
                  <a:pt x="3844" y="47277"/>
                </a:cubicBezTo>
                <a:cubicBezTo>
                  <a:pt x="4298" y="46959"/>
                  <a:pt x="3821" y="46117"/>
                  <a:pt x="4412" y="46094"/>
                </a:cubicBezTo>
                <a:cubicBezTo>
                  <a:pt x="4298" y="45640"/>
                  <a:pt x="3889" y="46094"/>
                  <a:pt x="3753" y="46299"/>
                </a:cubicBezTo>
                <a:cubicBezTo>
                  <a:pt x="3571" y="46299"/>
                  <a:pt x="3730" y="45912"/>
                  <a:pt x="3684" y="45753"/>
                </a:cubicBezTo>
                <a:cubicBezTo>
                  <a:pt x="3957" y="46072"/>
                  <a:pt x="4071" y="45594"/>
                  <a:pt x="4321" y="45549"/>
                </a:cubicBezTo>
                <a:cubicBezTo>
                  <a:pt x="4185" y="45003"/>
                  <a:pt x="3753" y="44775"/>
                  <a:pt x="3798" y="44002"/>
                </a:cubicBezTo>
                <a:cubicBezTo>
                  <a:pt x="3730" y="43707"/>
                  <a:pt x="3980" y="43798"/>
                  <a:pt x="4071" y="43684"/>
                </a:cubicBezTo>
                <a:cubicBezTo>
                  <a:pt x="4071" y="43593"/>
                  <a:pt x="3980" y="43570"/>
                  <a:pt x="3980" y="43457"/>
                </a:cubicBezTo>
                <a:cubicBezTo>
                  <a:pt x="3889" y="43229"/>
                  <a:pt x="3753" y="43775"/>
                  <a:pt x="3616" y="43343"/>
                </a:cubicBezTo>
                <a:cubicBezTo>
                  <a:pt x="3593" y="43115"/>
                  <a:pt x="3753" y="43138"/>
                  <a:pt x="3912" y="43138"/>
                </a:cubicBezTo>
                <a:cubicBezTo>
                  <a:pt x="3798" y="42797"/>
                  <a:pt x="3616" y="42524"/>
                  <a:pt x="3639" y="42024"/>
                </a:cubicBezTo>
                <a:cubicBezTo>
                  <a:pt x="3684" y="41751"/>
                  <a:pt x="3935" y="41728"/>
                  <a:pt x="3844" y="41274"/>
                </a:cubicBezTo>
                <a:cubicBezTo>
                  <a:pt x="3730" y="41296"/>
                  <a:pt x="3753" y="41478"/>
                  <a:pt x="3753" y="41592"/>
                </a:cubicBezTo>
                <a:cubicBezTo>
                  <a:pt x="3480" y="41274"/>
                  <a:pt x="3798" y="40068"/>
                  <a:pt x="3593" y="39409"/>
                </a:cubicBezTo>
                <a:cubicBezTo>
                  <a:pt x="3684" y="39181"/>
                  <a:pt x="4071" y="39318"/>
                  <a:pt x="4048" y="38977"/>
                </a:cubicBezTo>
                <a:cubicBezTo>
                  <a:pt x="4026" y="38818"/>
                  <a:pt x="3935" y="39022"/>
                  <a:pt x="3775" y="38977"/>
                </a:cubicBezTo>
                <a:cubicBezTo>
                  <a:pt x="3798" y="38340"/>
                  <a:pt x="3821" y="37703"/>
                  <a:pt x="3707" y="37226"/>
                </a:cubicBezTo>
                <a:cubicBezTo>
                  <a:pt x="3980" y="37203"/>
                  <a:pt x="4162" y="37089"/>
                  <a:pt x="4094" y="36680"/>
                </a:cubicBezTo>
                <a:cubicBezTo>
                  <a:pt x="4003" y="36748"/>
                  <a:pt x="4003" y="36930"/>
                  <a:pt x="3821" y="36907"/>
                </a:cubicBezTo>
                <a:cubicBezTo>
                  <a:pt x="3707" y="36680"/>
                  <a:pt x="3980" y="36726"/>
                  <a:pt x="4003" y="36680"/>
                </a:cubicBezTo>
                <a:cubicBezTo>
                  <a:pt x="4071" y="36453"/>
                  <a:pt x="3753" y="36180"/>
                  <a:pt x="4003" y="35907"/>
                </a:cubicBezTo>
                <a:cubicBezTo>
                  <a:pt x="4321" y="36294"/>
                  <a:pt x="4071" y="36657"/>
                  <a:pt x="4185" y="37226"/>
                </a:cubicBezTo>
                <a:cubicBezTo>
                  <a:pt x="4207" y="37499"/>
                  <a:pt x="4480" y="37453"/>
                  <a:pt x="4435" y="37794"/>
                </a:cubicBezTo>
                <a:cubicBezTo>
                  <a:pt x="4094" y="37431"/>
                  <a:pt x="4344" y="38590"/>
                  <a:pt x="4162" y="38772"/>
                </a:cubicBezTo>
                <a:cubicBezTo>
                  <a:pt x="4230" y="38886"/>
                  <a:pt x="4321" y="38977"/>
                  <a:pt x="4412" y="39091"/>
                </a:cubicBezTo>
                <a:cubicBezTo>
                  <a:pt x="4344" y="39363"/>
                  <a:pt x="4048" y="39363"/>
                  <a:pt x="3866" y="39523"/>
                </a:cubicBezTo>
                <a:cubicBezTo>
                  <a:pt x="4116" y="39864"/>
                  <a:pt x="3639" y="39909"/>
                  <a:pt x="3753" y="40387"/>
                </a:cubicBezTo>
                <a:cubicBezTo>
                  <a:pt x="4298" y="40546"/>
                  <a:pt x="4139" y="39727"/>
                  <a:pt x="4594" y="40091"/>
                </a:cubicBezTo>
                <a:cubicBezTo>
                  <a:pt x="4435" y="40364"/>
                  <a:pt x="4253" y="40637"/>
                  <a:pt x="3844" y="40614"/>
                </a:cubicBezTo>
                <a:cubicBezTo>
                  <a:pt x="3753" y="41092"/>
                  <a:pt x="4094" y="41114"/>
                  <a:pt x="4207" y="40841"/>
                </a:cubicBezTo>
                <a:cubicBezTo>
                  <a:pt x="4367" y="40910"/>
                  <a:pt x="4276" y="41092"/>
                  <a:pt x="4116" y="41046"/>
                </a:cubicBezTo>
                <a:cubicBezTo>
                  <a:pt x="4162" y="41455"/>
                  <a:pt x="4003" y="41592"/>
                  <a:pt x="3912" y="41819"/>
                </a:cubicBezTo>
                <a:cubicBezTo>
                  <a:pt x="3889" y="42024"/>
                  <a:pt x="4344" y="41978"/>
                  <a:pt x="4207" y="41706"/>
                </a:cubicBezTo>
                <a:cubicBezTo>
                  <a:pt x="4480" y="41865"/>
                  <a:pt x="4026" y="42206"/>
                  <a:pt x="4276" y="42365"/>
                </a:cubicBezTo>
                <a:cubicBezTo>
                  <a:pt x="4435" y="42411"/>
                  <a:pt x="4435" y="42274"/>
                  <a:pt x="4549" y="42274"/>
                </a:cubicBezTo>
                <a:cubicBezTo>
                  <a:pt x="4435" y="42092"/>
                  <a:pt x="4594" y="41569"/>
                  <a:pt x="4298" y="41615"/>
                </a:cubicBezTo>
                <a:cubicBezTo>
                  <a:pt x="4207" y="41160"/>
                  <a:pt x="4571" y="41274"/>
                  <a:pt x="4480" y="40841"/>
                </a:cubicBezTo>
                <a:cubicBezTo>
                  <a:pt x="4685" y="40796"/>
                  <a:pt x="4617" y="41069"/>
                  <a:pt x="4753" y="41069"/>
                </a:cubicBezTo>
                <a:cubicBezTo>
                  <a:pt x="4958" y="41046"/>
                  <a:pt x="4662" y="40864"/>
                  <a:pt x="4662" y="40841"/>
                </a:cubicBezTo>
                <a:cubicBezTo>
                  <a:pt x="4685" y="40705"/>
                  <a:pt x="4867" y="40682"/>
                  <a:pt x="4867" y="40523"/>
                </a:cubicBezTo>
                <a:cubicBezTo>
                  <a:pt x="4844" y="40341"/>
                  <a:pt x="4662" y="40228"/>
                  <a:pt x="4685" y="39977"/>
                </a:cubicBezTo>
                <a:cubicBezTo>
                  <a:pt x="4662" y="39818"/>
                  <a:pt x="4458" y="39886"/>
                  <a:pt x="4321" y="39864"/>
                </a:cubicBezTo>
                <a:cubicBezTo>
                  <a:pt x="4298" y="39409"/>
                  <a:pt x="4571" y="39363"/>
                  <a:pt x="4685" y="39091"/>
                </a:cubicBezTo>
                <a:cubicBezTo>
                  <a:pt x="4753" y="38749"/>
                  <a:pt x="4480" y="38795"/>
                  <a:pt x="4344" y="38658"/>
                </a:cubicBezTo>
                <a:cubicBezTo>
                  <a:pt x="4458" y="38408"/>
                  <a:pt x="4730" y="38317"/>
                  <a:pt x="4890" y="38113"/>
                </a:cubicBezTo>
                <a:cubicBezTo>
                  <a:pt x="4526" y="37908"/>
                  <a:pt x="4549" y="37249"/>
                  <a:pt x="4458" y="36703"/>
                </a:cubicBezTo>
                <a:cubicBezTo>
                  <a:pt x="4776" y="36794"/>
                  <a:pt x="4594" y="36271"/>
                  <a:pt x="4640" y="36043"/>
                </a:cubicBezTo>
                <a:cubicBezTo>
                  <a:pt x="4594" y="35702"/>
                  <a:pt x="4162" y="35816"/>
                  <a:pt x="4298" y="35270"/>
                </a:cubicBezTo>
                <a:cubicBezTo>
                  <a:pt x="4389" y="35338"/>
                  <a:pt x="4435" y="35475"/>
                  <a:pt x="4480" y="35589"/>
                </a:cubicBezTo>
                <a:cubicBezTo>
                  <a:pt x="4685" y="35566"/>
                  <a:pt x="4526" y="35111"/>
                  <a:pt x="4480" y="35043"/>
                </a:cubicBezTo>
                <a:cubicBezTo>
                  <a:pt x="4389" y="35134"/>
                  <a:pt x="4298" y="35179"/>
                  <a:pt x="4207" y="35270"/>
                </a:cubicBezTo>
                <a:cubicBezTo>
                  <a:pt x="3935" y="35566"/>
                  <a:pt x="4094" y="35770"/>
                  <a:pt x="3844" y="35589"/>
                </a:cubicBezTo>
                <a:lnTo>
                  <a:pt x="3821" y="36566"/>
                </a:lnTo>
                <a:cubicBezTo>
                  <a:pt x="3503" y="36362"/>
                  <a:pt x="3798" y="35884"/>
                  <a:pt x="3753" y="35361"/>
                </a:cubicBezTo>
                <a:cubicBezTo>
                  <a:pt x="3707" y="34975"/>
                  <a:pt x="3684" y="34292"/>
                  <a:pt x="3775" y="33610"/>
                </a:cubicBezTo>
                <a:cubicBezTo>
                  <a:pt x="4048" y="33701"/>
                  <a:pt x="4116" y="33519"/>
                  <a:pt x="4321" y="33519"/>
                </a:cubicBezTo>
                <a:cubicBezTo>
                  <a:pt x="4458" y="32951"/>
                  <a:pt x="4298" y="32701"/>
                  <a:pt x="4435" y="32200"/>
                </a:cubicBezTo>
                <a:cubicBezTo>
                  <a:pt x="4640" y="32269"/>
                  <a:pt x="4753" y="32405"/>
                  <a:pt x="4799" y="32655"/>
                </a:cubicBezTo>
                <a:cubicBezTo>
                  <a:pt x="5094" y="32337"/>
                  <a:pt x="4480" y="32178"/>
                  <a:pt x="4435" y="31882"/>
                </a:cubicBezTo>
                <a:cubicBezTo>
                  <a:pt x="4389" y="31495"/>
                  <a:pt x="4776" y="31632"/>
                  <a:pt x="4730" y="31223"/>
                </a:cubicBezTo>
                <a:cubicBezTo>
                  <a:pt x="4708" y="31018"/>
                  <a:pt x="4321" y="31245"/>
                  <a:pt x="4435" y="31564"/>
                </a:cubicBezTo>
                <a:cubicBezTo>
                  <a:pt x="3980" y="31313"/>
                  <a:pt x="4594" y="31177"/>
                  <a:pt x="4640" y="30904"/>
                </a:cubicBezTo>
                <a:cubicBezTo>
                  <a:pt x="4526" y="30449"/>
                  <a:pt x="4321" y="30768"/>
                  <a:pt x="4094" y="30563"/>
                </a:cubicBezTo>
                <a:cubicBezTo>
                  <a:pt x="4139" y="30131"/>
                  <a:pt x="4480" y="30699"/>
                  <a:pt x="4549" y="30245"/>
                </a:cubicBezTo>
                <a:cubicBezTo>
                  <a:pt x="4344" y="30176"/>
                  <a:pt x="4480" y="29676"/>
                  <a:pt x="4094" y="29790"/>
                </a:cubicBezTo>
                <a:cubicBezTo>
                  <a:pt x="4276" y="29472"/>
                  <a:pt x="4026" y="28858"/>
                  <a:pt x="4298" y="29153"/>
                </a:cubicBezTo>
                <a:cubicBezTo>
                  <a:pt x="4253" y="28858"/>
                  <a:pt x="4435" y="28289"/>
                  <a:pt x="4230" y="28153"/>
                </a:cubicBezTo>
                <a:cubicBezTo>
                  <a:pt x="4298" y="27971"/>
                  <a:pt x="4389" y="28153"/>
                  <a:pt x="4503" y="28175"/>
                </a:cubicBezTo>
                <a:cubicBezTo>
                  <a:pt x="4571" y="27812"/>
                  <a:pt x="4207" y="28016"/>
                  <a:pt x="4139" y="27834"/>
                </a:cubicBezTo>
                <a:cubicBezTo>
                  <a:pt x="4480" y="27652"/>
                  <a:pt x="3980" y="27539"/>
                  <a:pt x="4139" y="26947"/>
                </a:cubicBezTo>
                <a:cubicBezTo>
                  <a:pt x="4344" y="27016"/>
                  <a:pt x="4435" y="27198"/>
                  <a:pt x="4594" y="27289"/>
                </a:cubicBezTo>
                <a:cubicBezTo>
                  <a:pt x="4458" y="29358"/>
                  <a:pt x="4867" y="30176"/>
                  <a:pt x="4890" y="31996"/>
                </a:cubicBezTo>
                <a:cubicBezTo>
                  <a:pt x="4935" y="32155"/>
                  <a:pt x="5049" y="32018"/>
                  <a:pt x="5072" y="31905"/>
                </a:cubicBezTo>
                <a:cubicBezTo>
                  <a:pt x="5140" y="32291"/>
                  <a:pt x="5276" y="32701"/>
                  <a:pt x="5253" y="32996"/>
                </a:cubicBezTo>
                <a:cubicBezTo>
                  <a:pt x="5231" y="33087"/>
                  <a:pt x="5072" y="33178"/>
                  <a:pt x="5049" y="33315"/>
                </a:cubicBezTo>
                <a:cubicBezTo>
                  <a:pt x="5049" y="33383"/>
                  <a:pt x="5140" y="33587"/>
                  <a:pt x="5140" y="33542"/>
                </a:cubicBezTo>
                <a:cubicBezTo>
                  <a:pt x="5094" y="33701"/>
                  <a:pt x="4890" y="33383"/>
                  <a:pt x="4958" y="33974"/>
                </a:cubicBezTo>
                <a:cubicBezTo>
                  <a:pt x="4389" y="33769"/>
                  <a:pt x="4821" y="33201"/>
                  <a:pt x="4708" y="32860"/>
                </a:cubicBezTo>
                <a:cubicBezTo>
                  <a:pt x="4367" y="33337"/>
                  <a:pt x="4185" y="34020"/>
                  <a:pt x="4116" y="34815"/>
                </a:cubicBezTo>
                <a:cubicBezTo>
                  <a:pt x="4048" y="34770"/>
                  <a:pt x="3980" y="34702"/>
                  <a:pt x="3844" y="34702"/>
                </a:cubicBezTo>
                <a:cubicBezTo>
                  <a:pt x="3935" y="35157"/>
                  <a:pt x="4276" y="34975"/>
                  <a:pt x="4571" y="34838"/>
                </a:cubicBezTo>
                <a:cubicBezTo>
                  <a:pt x="4685" y="34361"/>
                  <a:pt x="4276" y="34474"/>
                  <a:pt x="4321" y="34065"/>
                </a:cubicBezTo>
                <a:cubicBezTo>
                  <a:pt x="4730" y="34133"/>
                  <a:pt x="5140" y="34565"/>
                  <a:pt x="5231" y="33860"/>
                </a:cubicBezTo>
                <a:cubicBezTo>
                  <a:pt x="5253" y="34747"/>
                  <a:pt x="5617" y="35998"/>
                  <a:pt x="5276" y="37044"/>
                </a:cubicBezTo>
                <a:cubicBezTo>
                  <a:pt x="5549" y="37385"/>
                  <a:pt x="5435" y="38158"/>
                  <a:pt x="5435" y="38795"/>
                </a:cubicBezTo>
                <a:cubicBezTo>
                  <a:pt x="5458" y="39000"/>
                  <a:pt x="5776" y="38886"/>
                  <a:pt x="5708" y="39227"/>
                </a:cubicBezTo>
                <a:cubicBezTo>
                  <a:pt x="5458" y="39500"/>
                  <a:pt x="5276" y="39477"/>
                  <a:pt x="5049" y="39545"/>
                </a:cubicBezTo>
                <a:cubicBezTo>
                  <a:pt x="5140" y="40068"/>
                  <a:pt x="5072" y="39955"/>
                  <a:pt x="5140" y="40637"/>
                </a:cubicBezTo>
                <a:cubicBezTo>
                  <a:pt x="5322" y="40682"/>
                  <a:pt x="5367" y="40569"/>
                  <a:pt x="5504" y="40546"/>
                </a:cubicBezTo>
                <a:cubicBezTo>
                  <a:pt x="5299" y="40364"/>
                  <a:pt x="5344" y="39932"/>
                  <a:pt x="5140" y="39773"/>
                </a:cubicBezTo>
                <a:cubicBezTo>
                  <a:pt x="5731" y="39113"/>
                  <a:pt x="5936" y="40228"/>
                  <a:pt x="5776" y="40773"/>
                </a:cubicBezTo>
                <a:cubicBezTo>
                  <a:pt x="5776" y="40751"/>
                  <a:pt x="5595" y="40637"/>
                  <a:pt x="5595" y="40660"/>
                </a:cubicBezTo>
                <a:cubicBezTo>
                  <a:pt x="5572" y="40705"/>
                  <a:pt x="5595" y="41296"/>
                  <a:pt x="5754" y="41205"/>
                </a:cubicBezTo>
                <a:cubicBezTo>
                  <a:pt x="5708" y="41842"/>
                  <a:pt x="5776" y="43184"/>
                  <a:pt x="5913" y="44162"/>
                </a:cubicBezTo>
                <a:cubicBezTo>
                  <a:pt x="5981" y="44821"/>
                  <a:pt x="5822" y="45549"/>
                  <a:pt x="5867" y="46117"/>
                </a:cubicBezTo>
                <a:cubicBezTo>
                  <a:pt x="5890" y="46413"/>
                  <a:pt x="6095" y="46754"/>
                  <a:pt x="6140" y="47118"/>
                </a:cubicBezTo>
                <a:cubicBezTo>
                  <a:pt x="6163" y="47550"/>
                  <a:pt x="6118" y="47959"/>
                  <a:pt x="6390" y="48209"/>
                </a:cubicBezTo>
                <a:cubicBezTo>
                  <a:pt x="6709" y="48164"/>
                  <a:pt x="6595" y="47595"/>
                  <a:pt x="6959" y="47573"/>
                </a:cubicBezTo>
                <a:cubicBezTo>
                  <a:pt x="6777" y="47072"/>
                  <a:pt x="6845" y="46276"/>
                  <a:pt x="7255" y="46163"/>
                </a:cubicBezTo>
                <a:cubicBezTo>
                  <a:pt x="6913" y="46026"/>
                  <a:pt x="6777" y="45685"/>
                  <a:pt x="6709" y="45276"/>
                </a:cubicBezTo>
                <a:cubicBezTo>
                  <a:pt x="6459" y="45162"/>
                  <a:pt x="6459" y="45412"/>
                  <a:pt x="6254" y="45367"/>
                </a:cubicBezTo>
                <a:cubicBezTo>
                  <a:pt x="6163" y="44707"/>
                  <a:pt x="6754" y="45026"/>
                  <a:pt x="6982" y="45162"/>
                </a:cubicBezTo>
                <a:cubicBezTo>
                  <a:pt x="7050" y="45071"/>
                  <a:pt x="6982" y="44616"/>
                  <a:pt x="7095" y="44298"/>
                </a:cubicBezTo>
                <a:cubicBezTo>
                  <a:pt x="7095" y="44071"/>
                  <a:pt x="6754" y="44457"/>
                  <a:pt x="6641" y="44162"/>
                </a:cubicBezTo>
                <a:cubicBezTo>
                  <a:pt x="6459" y="44207"/>
                  <a:pt x="6936" y="44707"/>
                  <a:pt x="6618" y="44935"/>
                </a:cubicBezTo>
                <a:cubicBezTo>
                  <a:pt x="6504" y="44821"/>
                  <a:pt x="6436" y="44639"/>
                  <a:pt x="6254" y="44594"/>
                </a:cubicBezTo>
                <a:cubicBezTo>
                  <a:pt x="6390" y="43798"/>
                  <a:pt x="6231" y="42865"/>
                  <a:pt x="6300" y="41660"/>
                </a:cubicBezTo>
                <a:cubicBezTo>
                  <a:pt x="6504" y="41296"/>
                  <a:pt x="6277" y="42320"/>
                  <a:pt x="6572" y="42206"/>
                </a:cubicBezTo>
                <a:cubicBezTo>
                  <a:pt x="6800" y="42206"/>
                  <a:pt x="6754" y="41842"/>
                  <a:pt x="6754" y="41546"/>
                </a:cubicBezTo>
                <a:cubicBezTo>
                  <a:pt x="6800" y="41274"/>
                  <a:pt x="6413" y="41455"/>
                  <a:pt x="6504" y="41114"/>
                </a:cubicBezTo>
                <a:cubicBezTo>
                  <a:pt x="6777" y="41387"/>
                  <a:pt x="6845" y="40978"/>
                  <a:pt x="6777" y="40796"/>
                </a:cubicBezTo>
                <a:cubicBezTo>
                  <a:pt x="6686" y="40546"/>
                  <a:pt x="6368" y="40773"/>
                  <a:pt x="6686" y="40569"/>
                </a:cubicBezTo>
                <a:cubicBezTo>
                  <a:pt x="6959" y="40387"/>
                  <a:pt x="7050" y="40068"/>
                  <a:pt x="6891" y="39795"/>
                </a:cubicBezTo>
                <a:cubicBezTo>
                  <a:pt x="6709" y="39909"/>
                  <a:pt x="6732" y="40296"/>
                  <a:pt x="6413" y="40228"/>
                </a:cubicBezTo>
                <a:cubicBezTo>
                  <a:pt x="6390" y="39886"/>
                  <a:pt x="6663" y="39955"/>
                  <a:pt x="6709" y="39682"/>
                </a:cubicBezTo>
                <a:cubicBezTo>
                  <a:pt x="6686" y="39614"/>
                  <a:pt x="6618" y="39591"/>
                  <a:pt x="6618" y="39477"/>
                </a:cubicBezTo>
                <a:cubicBezTo>
                  <a:pt x="6368" y="39386"/>
                  <a:pt x="6436" y="39704"/>
                  <a:pt x="6345" y="39795"/>
                </a:cubicBezTo>
                <a:cubicBezTo>
                  <a:pt x="6140" y="39886"/>
                  <a:pt x="6254" y="39477"/>
                  <a:pt x="6254" y="39454"/>
                </a:cubicBezTo>
                <a:cubicBezTo>
                  <a:pt x="6186" y="39204"/>
                  <a:pt x="6095" y="39204"/>
                  <a:pt x="6072" y="39022"/>
                </a:cubicBezTo>
                <a:cubicBezTo>
                  <a:pt x="6027" y="38545"/>
                  <a:pt x="6140" y="37885"/>
                  <a:pt x="6095" y="37271"/>
                </a:cubicBezTo>
                <a:cubicBezTo>
                  <a:pt x="6345" y="37544"/>
                  <a:pt x="6163" y="37703"/>
                  <a:pt x="6186" y="38158"/>
                </a:cubicBezTo>
                <a:cubicBezTo>
                  <a:pt x="6413" y="38135"/>
                  <a:pt x="6368" y="37794"/>
                  <a:pt x="6368" y="37499"/>
                </a:cubicBezTo>
                <a:cubicBezTo>
                  <a:pt x="6641" y="37499"/>
                  <a:pt x="6709" y="37249"/>
                  <a:pt x="6823" y="37067"/>
                </a:cubicBezTo>
                <a:cubicBezTo>
                  <a:pt x="6686" y="36703"/>
                  <a:pt x="6595" y="37340"/>
                  <a:pt x="6277" y="37158"/>
                </a:cubicBezTo>
                <a:cubicBezTo>
                  <a:pt x="6209" y="36544"/>
                  <a:pt x="6845" y="36748"/>
                  <a:pt x="7027" y="36430"/>
                </a:cubicBezTo>
                <a:cubicBezTo>
                  <a:pt x="7027" y="36021"/>
                  <a:pt x="7118" y="35725"/>
                  <a:pt x="7232" y="35429"/>
                </a:cubicBezTo>
                <a:cubicBezTo>
                  <a:pt x="7209" y="35247"/>
                  <a:pt x="6913" y="35361"/>
                  <a:pt x="6868" y="35225"/>
                </a:cubicBezTo>
                <a:cubicBezTo>
                  <a:pt x="6800" y="34656"/>
                  <a:pt x="7277" y="34770"/>
                  <a:pt x="7164" y="34133"/>
                </a:cubicBezTo>
                <a:cubicBezTo>
                  <a:pt x="7573" y="34201"/>
                  <a:pt x="7550" y="33724"/>
                  <a:pt x="7982" y="33815"/>
                </a:cubicBezTo>
                <a:cubicBezTo>
                  <a:pt x="7732" y="34179"/>
                  <a:pt x="8073" y="34588"/>
                  <a:pt x="8232" y="34815"/>
                </a:cubicBezTo>
                <a:cubicBezTo>
                  <a:pt x="8369" y="34770"/>
                  <a:pt x="8323" y="34543"/>
                  <a:pt x="8346" y="34361"/>
                </a:cubicBezTo>
                <a:cubicBezTo>
                  <a:pt x="8414" y="34452"/>
                  <a:pt x="8551" y="34497"/>
                  <a:pt x="8710" y="34497"/>
                </a:cubicBezTo>
                <a:cubicBezTo>
                  <a:pt x="8710" y="34724"/>
                  <a:pt x="8619" y="34838"/>
                  <a:pt x="8414" y="34815"/>
                </a:cubicBezTo>
                <a:cubicBezTo>
                  <a:pt x="8369" y="34975"/>
                  <a:pt x="8778" y="35088"/>
                  <a:pt x="8505" y="35134"/>
                </a:cubicBezTo>
                <a:cubicBezTo>
                  <a:pt x="8346" y="35293"/>
                  <a:pt x="8301" y="35225"/>
                  <a:pt x="8323" y="34906"/>
                </a:cubicBezTo>
                <a:cubicBezTo>
                  <a:pt x="8164" y="35111"/>
                  <a:pt x="7846" y="35020"/>
                  <a:pt x="7778" y="34793"/>
                </a:cubicBezTo>
                <a:cubicBezTo>
                  <a:pt x="7505" y="34952"/>
                  <a:pt x="7937" y="35179"/>
                  <a:pt x="7869" y="35452"/>
                </a:cubicBezTo>
                <a:cubicBezTo>
                  <a:pt x="7641" y="35475"/>
                  <a:pt x="7527" y="35611"/>
                  <a:pt x="7232" y="35543"/>
                </a:cubicBezTo>
                <a:cubicBezTo>
                  <a:pt x="7209" y="35884"/>
                  <a:pt x="7687" y="35657"/>
                  <a:pt x="7664" y="35998"/>
                </a:cubicBezTo>
                <a:cubicBezTo>
                  <a:pt x="7914" y="36043"/>
                  <a:pt x="7755" y="35566"/>
                  <a:pt x="8050" y="35680"/>
                </a:cubicBezTo>
                <a:cubicBezTo>
                  <a:pt x="7982" y="35839"/>
                  <a:pt x="8141" y="36248"/>
                  <a:pt x="7937" y="36225"/>
                </a:cubicBezTo>
                <a:cubicBezTo>
                  <a:pt x="8073" y="36407"/>
                  <a:pt x="8255" y="36498"/>
                  <a:pt x="8210" y="36885"/>
                </a:cubicBezTo>
                <a:cubicBezTo>
                  <a:pt x="7914" y="36680"/>
                  <a:pt x="7641" y="36726"/>
                  <a:pt x="7755" y="37317"/>
                </a:cubicBezTo>
                <a:cubicBezTo>
                  <a:pt x="7527" y="37590"/>
                  <a:pt x="7505" y="37021"/>
                  <a:pt x="7277" y="37294"/>
                </a:cubicBezTo>
                <a:cubicBezTo>
                  <a:pt x="7391" y="37431"/>
                  <a:pt x="7550" y="37499"/>
                  <a:pt x="7459" y="37840"/>
                </a:cubicBezTo>
                <a:cubicBezTo>
                  <a:pt x="7300" y="37817"/>
                  <a:pt x="7300" y="37931"/>
                  <a:pt x="7277" y="38067"/>
                </a:cubicBezTo>
                <a:cubicBezTo>
                  <a:pt x="7073" y="37999"/>
                  <a:pt x="6732" y="37840"/>
                  <a:pt x="6550" y="38044"/>
                </a:cubicBezTo>
                <a:cubicBezTo>
                  <a:pt x="6618" y="38249"/>
                  <a:pt x="6913" y="38204"/>
                  <a:pt x="6800" y="38590"/>
                </a:cubicBezTo>
                <a:cubicBezTo>
                  <a:pt x="6436" y="38727"/>
                  <a:pt x="6618" y="38226"/>
                  <a:pt x="6254" y="38363"/>
                </a:cubicBezTo>
                <a:cubicBezTo>
                  <a:pt x="6140" y="38795"/>
                  <a:pt x="6504" y="38658"/>
                  <a:pt x="6618" y="38818"/>
                </a:cubicBezTo>
                <a:cubicBezTo>
                  <a:pt x="6572" y="39022"/>
                  <a:pt x="6209" y="38818"/>
                  <a:pt x="6345" y="39250"/>
                </a:cubicBezTo>
                <a:cubicBezTo>
                  <a:pt x="6436" y="39318"/>
                  <a:pt x="6686" y="39295"/>
                  <a:pt x="6800" y="39591"/>
                </a:cubicBezTo>
                <a:cubicBezTo>
                  <a:pt x="7004" y="39500"/>
                  <a:pt x="6550" y="39318"/>
                  <a:pt x="6709" y="38931"/>
                </a:cubicBezTo>
                <a:cubicBezTo>
                  <a:pt x="6959" y="39091"/>
                  <a:pt x="6891" y="38681"/>
                  <a:pt x="7004" y="38613"/>
                </a:cubicBezTo>
                <a:cubicBezTo>
                  <a:pt x="7050" y="38567"/>
                  <a:pt x="7209" y="38636"/>
                  <a:pt x="7277" y="38613"/>
                </a:cubicBezTo>
                <a:cubicBezTo>
                  <a:pt x="7368" y="38567"/>
                  <a:pt x="7368" y="38340"/>
                  <a:pt x="7550" y="38408"/>
                </a:cubicBezTo>
                <a:cubicBezTo>
                  <a:pt x="7618" y="38522"/>
                  <a:pt x="7664" y="38704"/>
                  <a:pt x="7618" y="38954"/>
                </a:cubicBezTo>
                <a:cubicBezTo>
                  <a:pt x="7505" y="38909"/>
                  <a:pt x="7482" y="38749"/>
                  <a:pt x="7368" y="38727"/>
                </a:cubicBezTo>
                <a:cubicBezTo>
                  <a:pt x="7346" y="39000"/>
                  <a:pt x="7391" y="39181"/>
                  <a:pt x="7527" y="39272"/>
                </a:cubicBezTo>
                <a:cubicBezTo>
                  <a:pt x="7982" y="39227"/>
                  <a:pt x="7891" y="38727"/>
                  <a:pt x="7823" y="38295"/>
                </a:cubicBezTo>
                <a:cubicBezTo>
                  <a:pt x="8096" y="38181"/>
                  <a:pt x="7982" y="38545"/>
                  <a:pt x="8005" y="38727"/>
                </a:cubicBezTo>
                <a:cubicBezTo>
                  <a:pt x="8232" y="38545"/>
                  <a:pt x="8437" y="38431"/>
                  <a:pt x="8642" y="38749"/>
                </a:cubicBezTo>
                <a:cubicBezTo>
                  <a:pt x="8733" y="38727"/>
                  <a:pt x="8710" y="38545"/>
                  <a:pt x="8824" y="38545"/>
                </a:cubicBezTo>
                <a:cubicBezTo>
                  <a:pt x="8801" y="38272"/>
                  <a:pt x="8483" y="38158"/>
                  <a:pt x="8755" y="37885"/>
                </a:cubicBezTo>
                <a:cubicBezTo>
                  <a:pt x="9142" y="37976"/>
                  <a:pt x="8960" y="38863"/>
                  <a:pt x="9006" y="39523"/>
                </a:cubicBezTo>
                <a:cubicBezTo>
                  <a:pt x="9006" y="39886"/>
                  <a:pt x="9142" y="40182"/>
                  <a:pt x="9074" y="40500"/>
                </a:cubicBezTo>
                <a:cubicBezTo>
                  <a:pt x="9006" y="40523"/>
                  <a:pt x="8937" y="40182"/>
                  <a:pt x="8983" y="40068"/>
                </a:cubicBezTo>
                <a:cubicBezTo>
                  <a:pt x="8778" y="40409"/>
                  <a:pt x="9074" y="40432"/>
                  <a:pt x="9074" y="40728"/>
                </a:cubicBezTo>
                <a:cubicBezTo>
                  <a:pt x="9074" y="40887"/>
                  <a:pt x="8869" y="41046"/>
                  <a:pt x="8869" y="41046"/>
                </a:cubicBezTo>
                <a:cubicBezTo>
                  <a:pt x="8892" y="41251"/>
                  <a:pt x="9119" y="41387"/>
                  <a:pt x="9142" y="41592"/>
                </a:cubicBezTo>
                <a:cubicBezTo>
                  <a:pt x="9165" y="41774"/>
                  <a:pt x="9051" y="41842"/>
                  <a:pt x="9051" y="42047"/>
                </a:cubicBezTo>
                <a:cubicBezTo>
                  <a:pt x="9051" y="42411"/>
                  <a:pt x="9278" y="42865"/>
                  <a:pt x="9028" y="43138"/>
                </a:cubicBezTo>
                <a:cubicBezTo>
                  <a:pt x="8574" y="43047"/>
                  <a:pt x="8392" y="42592"/>
                  <a:pt x="8596" y="42024"/>
                </a:cubicBezTo>
                <a:cubicBezTo>
                  <a:pt x="8278" y="42047"/>
                  <a:pt x="8323" y="42524"/>
                  <a:pt x="8301" y="42888"/>
                </a:cubicBezTo>
                <a:cubicBezTo>
                  <a:pt x="8369" y="43206"/>
                  <a:pt x="8437" y="43025"/>
                  <a:pt x="8664" y="43025"/>
                </a:cubicBezTo>
                <a:cubicBezTo>
                  <a:pt x="8642" y="43229"/>
                  <a:pt x="8687" y="43366"/>
                  <a:pt x="8846" y="43343"/>
                </a:cubicBezTo>
                <a:cubicBezTo>
                  <a:pt x="8869" y="43548"/>
                  <a:pt x="8755" y="43889"/>
                  <a:pt x="9028" y="43775"/>
                </a:cubicBezTo>
                <a:cubicBezTo>
                  <a:pt x="9187" y="43775"/>
                  <a:pt x="8892" y="43366"/>
                  <a:pt x="9119" y="43252"/>
                </a:cubicBezTo>
                <a:cubicBezTo>
                  <a:pt x="9347" y="43752"/>
                  <a:pt x="9097" y="44366"/>
                  <a:pt x="9187" y="45003"/>
                </a:cubicBezTo>
                <a:cubicBezTo>
                  <a:pt x="9210" y="45139"/>
                  <a:pt x="9347" y="45276"/>
                  <a:pt x="9369" y="45435"/>
                </a:cubicBezTo>
                <a:cubicBezTo>
                  <a:pt x="9392" y="45912"/>
                  <a:pt x="9415" y="46572"/>
                  <a:pt x="9438" y="47072"/>
                </a:cubicBezTo>
                <a:cubicBezTo>
                  <a:pt x="9460" y="47891"/>
                  <a:pt x="9483" y="48823"/>
                  <a:pt x="9392" y="49369"/>
                </a:cubicBezTo>
                <a:cubicBezTo>
                  <a:pt x="9392" y="49392"/>
                  <a:pt x="9233" y="49346"/>
                  <a:pt x="9210" y="49369"/>
                </a:cubicBezTo>
                <a:cubicBezTo>
                  <a:pt x="9119" y="49460"/>
                  <a:pt x="9369" y="49665"/>
                  <a:pt x="9301" y="49801"/>
                </a:cubicBezTo>
                <a:cubicBezTo>
                  <a:pt x="8687" y="49551"/>
                  <a:pt x="9460" y="50028"/>
                  <a:pt x="9278" y="50574"/>
                </a:cubicBezTo>
                <a:cubicBezTo>
                  <a:pt x="9301" y="50688"/>
                  <a:pt x="9460" y="50665"/>
                  <a:pt x="9551" y="50688"/>
                </a:cubicBezTo>
                <a:cubicBezTo>
                  <a:pt x="9529" y="51120"/>
                  <a:pt x="9642" y="51734"/>
                  <a:pt x="9347" y="51893"/>
                </a:cubicBezTo>
                <a:cubicBezTo>
                  <a:pt x="9301" y="52234"/>
                  <a:pt x="9642" y="52143"/>
                  <a:pt x="9529" y="52553"/>
                </a:cubicBezTo>
                <a:cubicBezTo>
                  <a:pt x="9210" y="52621"/>
                  <a:pt x="9097" y="52462"/>
                  <a:pt x="9165" y="52098"/>
                </a:cubicBezTo>
                <a:cubicBezTo>
                  <a:pt x="8892" y="52075"/>
                  <a:pt x="8892" y="52416"/>
                  <a:pt x="8892" y="52757"/>
                </a:cubicBezTo>
                <a:cubicBezTo>
                  <a:pt x="9165" y="52825"/>
                  <a:pt x="9233" y="52644"/>
                  <a:pt x="9438" y="52644"/>
                </a:cubicBezTo>
                <a:cubicBezTo>
                  <a:pt x="9756" y="57874"/>
                  <a:pt x="9460" y="63104"/>
                  <a:pt x="9392" y="68175"/>
                </a:cubicBezTo>
                <a:cubicBezTo>
                  <a:pt x="9369" y="69016"/>
                  <a:pt x="9415" y="69721"/>
                  <a:pt x="9347" y="70563"/>
                </a:cubicBezTo>
                <a:cubicBezTo>
                  <a:pt x="9347" y="70744"/>
                  <a:pt x="9438" y="70767"/>
                  <a:pt x="9438" y="70904"/>
                </a:cubicBezTo>
                <a:cubicBezTo>
                  <a:pt x="9415" y="71267"/>
                  <a:pt x="9324" y="71995"/>
                  <a:pt x="9324" y="72655"/>
                </a:cubicBezTo>
                <a:cubicBezTo>
                  <a:pt x="9301" y="73018"/>
                  <a:pt x="9438" y="73360"/>
                  <a:pt x="9392" y="73746"/>
                </a:cubicBezTo>
                <a:cubicBezTo>
                  <a:pt x="9324" y="74269"/>
                  <a:pt x="9256" y="75815"/>
                  <a:pt x="9347" y="76702"/>
                </a:cubicBezTo>
                <a:cubicBezTo>
                  <a:pt x="9392" y="77203"/>
                  <a:pt x="9665" y="77862"/>
                  <a:pt x="9324" y="78544"/>
                </a:cubicBezTo>
                <a:cubicBezTo>
                  <a:pt x="9438" y="79113"/>
                  <a:pt x="9506" y="79545"/>
                  <a:pt x="9301" y="79977"/>
                </a:cubicBezTo>
                <a:cubicBezTo>
                  <a:pt x="9392" y="79909"/>
                  <a:pt x="9392" y="79727"/>
                  <a:pt x="9574" y="79749"/>
                </a:cubicBezTo>
                <a:cubicBezTo>
                  <a:pt x="9438" y="80568"/>
                  <a:pt x="9597" y="81182"/>
                  <a:pt x="9551" y="82160"/>
                </a:cubicBezTo>
                <a:cubicBezTo>
                  <a:pt x="9415" y="82114"/>
                  <a:pt x="9392" y="81978"/>
                  <a:pt x="9278" y="81933"/>
                </a:cubicBezTo>
                <a:cubicBezTo>
                  <a:pt x="9165" y="82387"/>
                  <a:pt x="9574" y="82228"/>
                  <a:pt x="9620" y="82501"/>
                </a:cubicBezTo>
                <a:cubicBezTo>
                  <a:pt x="9597" y="82751"/>
                  <a:pt x="9233" y="82546"/>
                  <a:pt x="9165" y="82478"/>
                </a:cubicBezTo>
                <a:cubicBezTo>
                  <a:pt x="9210" y="82797"/>
                  <a:pt x="9392" y="82956"/>
                  <a:pt x="9438" y="83251"/>
                </a:cubicBezTo>
                <a:cubicBezTo>
                  <a:pt x="9278" y="83593"/>
                  <a:pt x="9415" y="83820"/>
                  <a:pt x="9415" y="84229"/>
                </a:cubicBezTo>
                <a:cubicBezTo>
                  <a:pt x="9415" y="84434"/>
                  <a:pt x="9301" y="84616"/>
                  <a:pt x="9324" y="84775"/>
                </a:cubicBezTo>
                <a:cubicBezTo>
                  <a:pt x="9324" y="85048"/>
                  <a:pt x="9597" y="85503"/>
                  <a:pt x="9483" y="86094"/>
                </a:cubicBezTo>
                <a:cubicBezTo>
                  <a:pt x="9460" y="86253"/>
                  <a:pt x="9301" y="86390"/>
                  <a:pt x="9301" y="86412"/>
                </a:cubicBezTo>
                <a:cubicBezTo>
                  <a:pt x="9278" y="86617"/>
                  <a:pt x="9597" y="86708"/>
                  <a:pt x="9278" y="86958"/>
                </a:cubicBezTo>
                <a:cubicBezTo>
                  <a:pt x="9347" y="87345"/>
                  <a:pt x="9597" y="88231"/>
                  <a:pt x="9620" y="88732"/>
                </a:cubicBezTo>
                <a:cubicBezTo>
                  <a:pt x="9642" y="88936"/>
                  <a:pt x="9529" y="89118"/>
                  <a:pt x="9529" y="89164"/>
                </a:cubicBezTo>
                <a:cubicBezTo>
                  <a:pt x="9529" y="89346"/>
                  <a:pt x="9620" y="89391"/>
                  <a:pt x="9620" y="89596"/>
                </a:cubicBezTo>
                <a:cubicBezTo>
                  <a:pt x="9597" y="89823"/>
                  <a:pt x="9438" y="89823"/>
                  <a:pt x="9415" y="89914"/>
                </a:cubicBezTo>
                <a:cubicBezTo>
                  <a:pt x="9415" y="89982"/>
                  <a:pt x="9529" y="90119"/>
                  <a:pt x="9506" y="90255"/>
                </a:cubicBezTo>
                <a:cubicBezTo>
                  <a:pt x="9483" y="90733"/>
                  <a:pt x="9324" y="91461"/>
                  <a:pt x="9392" y="91893"/>
                </a:cubicBezTo>
                <a:cubicBezTo>
                  <a:pt x="9415" y="92075"/>
                  <a:pt x="9551" y="92234"/>
                  <a:pt x="9574" y="92393"/>
                </a:cubicBezTo>
                <a:cubicBezTo>
                  <a:pt x="9483" y="92461"/>
                  <a:pt x="9438" y="92552"/>
                  <a:pt x="9369" y="92666"/>
                </a:cubicBezTo>
                <a:cubicBezTo>
                  <a:pt x="9551" y="92825"/>
                  <a:pt x="9460" y="93189"/>
                  <a:pt x="9460" y="93439"/>
                </a:cubicBezTo>
                <a:cubicBezTo>
                  <a:pt x="9438" y="93644"/>
                  <a:pt x="9620" y="93825"/>
                  <a:pt x="9620" y="94007"/>
                </a:cubicBezTo>
                <a:cubicBezTo>
                  <a:pt x="9642" y="94167"/>
                  <a:pt x="9529" y="94235"/>
                  <a:pt x="9529" y="94394"/>
                </a:cubicBezTo>
                <a:cubicBezTo>
                  <a:pt x="9551" y="94962"/>
                  <a:pt x="9642" y="95690"/>
                  <a:pt x="9665" y="96281"/>
                </a:cubicBezTo>
                <a:cubicBezTo>
                  <a:pt x="9688" y="96418"/>
                  <a:pt x="9574" y="96509"/>
                  <a:pt x="9574" y="96600"/>
                </a:cubicBezTo>
                <a:cubicBezTo>
                  <a:pt x="9597" y="97191"/>
                  <a:pt x="9779" y="97532"/>
                  <a:pt x="9733" y="97919"/>
                </a:cubicBezTo>
                <a:cubicBezTo>
                  <a:pt x="9711" y="98123"/>
                  <a:pt x="9620" y="98169"/>
                  <a:pt x="9551" y="98373"/>
                </a:cubicBezTo>
                <a:cubicBezTo>
                  <a:pt x="9597" y="98783"/>
                  <a:pt x="9711" y="99033"/>
                  <a:pt x="9711" y="99556"/>
                </a:cubicBezTo>
                <a:cubicBezTo>
                  <a:pt x="9620" y="99715"/>
                  <a:pt x="9597" y="99874"/>
                  <a:pt x="9415" y="100056"/>
                </a:cubicBezTo>
                <a:cubicBezTo>
                  <a:pt x="9438" y="100147"/>
                  <a:pt x="9597" y="99943"/>
                  <a:pt x="9688" y="99806"/>
                </a:cubicBezTo>
                <a:cubicBezTo>
                  <a:pt x="9938" y="99829"/>
                  <a:pt x="10279" y="99670"/>
                  <a:pt x="10529" y="99579"/>
                </a:cubicBezTo>
                <a:cubicBezTo>
                  <a:pt x="10779" y="99488"/>
                  <a:pt x="10984" y="99442"/>
                  <a:pt x="11007" y="99670"/>
                </a:cubicBezTo>
                <a:cubicBezTo>
                  <a:pt x="11348" y="99556"/>
                  <a:pt x="11325" y="99624"/>
                  <a:pt x="11734" y="99465"/>
                </a:cubicBezTo>
                <a:cubicBezTo>
                  <a:pt x="11734" y="99601"/>
                  <a:pt x="11848" y="99647"/>
                  <a:pt x="11598" y="100011"/>
                </a:cubicBezTo>
                <a:cubicBezTo>
                  <a:pt x="11985" y="99943"/>
                  <a:pt x="11825" y="99738"/>
                  <a:pt x="12075" y="99510"/>
                </a:cubicBezTo>
                <a:cubicBezTo>
                  <a:pt x="12508" y="99351"/>
                  <a:pt x="12348" y="99738"/>
                  <a:pt x="12735" y="99601"/>
                </a:cubicBezTo>
                <a:cubicBezTo>
                  <a:pt x="12894" y="99556"/>
                  <a:pt x="12940" y="99238"/>
                  <a:pt x="13076" y="99147"/>
                </a:cubicBezTo>
                <a:cubicBezTo>
                  <a:pt x="13417" y="99238"/>
                  <a:pt x="14054" y="98874"/>
                  <a:pt x="14600" y="98806"/>
                </a:cubicBezTo>
                <a:cubicBezTo>
                  <a:pt x="14759" y="98806"/>
                  <a:pt x="14941" y="98919"/>
                  <a:pt x="15145" y="98874"/>
                </a:cubicBezTo>
                <a:cubicBezTo>
                  <a:pt x="15395" y="98828"/>
                  <a:pt x="15759" y="98624"/>
                  <a:pt x="16078" y="98487"/>
                </a:cubicBezTo>
                <a:cubicBezTo>
                  <a:pt x="16396" y="98373"/>
                  <a:pt x="16692" y="98305"/>
                  <a:pt x="16874" y="98464"/>
                </a:cubicBezTo>
                <a:cubicBezTo>
                  <a:pt x="16942" y="98373"/>
                  <a:pt x="16965" y="98260"/>
                  <a:pt x="16987" y="98146"/>
                </a:cubicBezTo>
                <a:cubicBezTo>
                  <a:pt x="17283" y="98169"/>
                  <a:pt x="17488" y="98032"/>
                  <a:pt x="17669" y="97919"/>
                </a:cubicBezTo>
                <a:cubicBezTo>
                  <a:pt x="17760" y="97850"/>
                  <a:pt x="17897" y="97759"/>
                  <a:pt x="18033" y="97714"/>
                </a:cubicBezTo>
                <a:cubicBezTo>
                  <a:pt x="18193" y="97646"/>
                  <a:pt x="18352" y="97600"/>
                  <a:pt x="18556" y="97578"/>
                </a:cubicBezTo>
                <a:cubicBezTo>
                  <a:pt x="18579" y="97168"/>
                  <a:pt x="18875" y="97259"/>
                  <a:pt x="19239" y="97032"/>
                </a:cubicBezTo>
                <a:cubicBezTo>
                  <a:pt x="19239" y="96918"/>
                  <a:pt x="18988" y="96827"/>
                  <a:pt x="18943" y="96850"/>
                </a:cubicBezTo>
                <a:cubicBezTo>
                  <a:pt x="18829" y="96873"/>
                  <a:pt x="18829" y="97077"/>
                  <a:pt x="18716" y="97123"/>
                </a:cubicBezTo>
                <a:cubicBezTo>
                  <a:pt x="18579" y="97214"/>
                  <a:pt x="18488" y="97100"/>
                  <a:pt x="18397" y="97168"/>
                </a:cubicBezTo>
                <a:cubicBezTo>
                  <a:pt x="18283" y="97236"/>
                  <a:pt x="18193" y="97418"/>
                  <a:pt x="18079" y="97487"/>
                </a:cubicBezTo>
                <a:cubicBezTo>
                  <a:pt x="17874" y="97555"/>
                  <a:pt x="17647" y="97532"/>
                  <a:pt x="17510" y="97578"/>
                </a:cubicBezTo>
                <a:cubicBezTo>
                  <a:pt x="17328" y="97623"/>
                  <a:pt x="17124" y="97828"/>
                  <a:pt x="16760" y="97828"/>
                </a:cubicBezTo>
                <a:cubicBezTo>
                  <a:pt x="16669" y="97828"/>
                  <a:pt x="16532" y="97714"/>
                  <a:pt x="16510" y="97714"/>
                </a:cubicBezTo>
                <a:cubicBezTo>
                  <a:pt x="16442" y="97714"/>
                  <a:pt x="16214" y="97919"/>
                  <a:pt x="16009" y="97964"/>
                </a:cubicBezTo>
                <a:cubicBezTo>
                  <a:pt x="15782" y="97987"/>
                  <a:pt x="15737" y="98055"/>
                  <a:pt x="15418" y="98123"/>
                </a:cubicBezTo>
                <a:cubicBezTo>
                  <a:pt x="15168" y="98169"/>
                  <a:pt x="14804" y="98237"/>
                  <a:pt x="14395" y="98373"/>
                </a:cubicBezTo>
                <a:cubicBezTo>
                  <a:pt x="14418" y="98214"/>
                  <a:pt x="14509" y="98192"/>
                  <a:pt x="14531" y="98055"/>
                </a:cubicBezTo>
                <a:cubicBezTo>
                  <a:pt x="14327" y="98101"/>
                  <a:pt x="14054" y="98214"/>
                  <a:pt x="14213" y="97828"/>
                </a:cubicBezTo>
                <a:cubicBezTo>
                  <a:pt x="14122" y="97873"/>
                  <a:pt x="14099" y="98032"/>
                  <a:pt x="14054" y="98169"/>
                </a:cubicBezTo>
                <a:cubicBezTo>
                  <a:pt x="13963" y="98396"/>
                  <a:pt x="14281" y="98169"/>
                  <a:pt x="14372" y="98192"/>
                </a:cubicBezTo>
                <a:cubicBezTo>
                  <a:pt x="14077" y="98624"/>
                  <a:pt x="13554" y="98601"/>
                  <a:pt x="13258" y="98510"/>
                </a:cubicBezTo>
                <a:cubicBezTo>
                  <a:pt x="13144" y="98396"/>
                  <a:pt x="12849" y="98987"/>
                  <a:pt x="12917" y="98669"/>
                </a:cubicBezTo>
                <a:cubicBezTo>
                  <a:pt x="12871" y="98487"/>
                  <a:pt x="13053" y="98464"/>
                  <a:pt x="13212" y="98328"/>
                </a:cubicBezTo>
                <a:cubicBezTo>
                  <a:pt x="13303" y="98237"/>
                  <a:pt x="13281" y="98101"/>
                  <a:pt x="13440" y="98078"/>
                </a:cubicBezTo>
                <a:cubicBezTo>
                  <a:pt x="13485" y="98078"/>
                  <a:pt x="13440" y="98192"/>
                  <a:pt x="13531" y="98169"/>
                </a:cubicBezTo>
                <a:cubicBezTo>
                  <a:pt x="13463" y="98283"/>
                  <a:pt x="13372" y="98283"/>
                  <a:pt x="13281" y="98305"/>
                </a:cubicBezTo>
                <a:cubicBezTo>
                  <a:pt x="13394" y="98555"/>
                  <a:pt x="13758" y="98146"/>
                  <a:pt x="13940" y="98283"/>
                </a:cubicBezTo>
                <a:cubicBezTo>
                  <a:pt x="14213" y="97669"/>
                  <a:pt x="13394" y="98373"/>
                  <a:pt x="13758" y="97714"/>
                </a:cubicBezTo>
                <a:cubicBezTo>
                  <a:pt x="13349" y="97941"/>
                  <a:pt x="12985" y="98487"/>
                  <a:pt x="12621" y="98328"/>
                </a:cubicBezTo>
                <a:cubicBezTo>
                  <a:pt x="12280" y="98806"/>
                  <a:pt x="12894" y="98396"/>
                  <a:pt x="12644" y="98828"/>
                </a:cubicBezTo>
                <a:cubicBezTo>
                  <a:pt x="12280" y="98919"/>
                  <a:pt x="11985" y="98919"/>
                  <a:pt x="11962" y="98715"/>
                </a:cubicBezTo>
                <a:cubicBezTo>
                  <a:pt x="12166" y="98555"/>
                  <a:pt x="12576" y="98487"/>
                  <a:pt x="12553" y="98123"/>
                </a:cubicBezTo>
                <a:cubicBezTo>
                  <a:pt x="12394" y="98192"/>
                  <a:pt x="12257" y="98555"/>
                  <a:pt x="12075" y="98510"/>
                </a:cubicBezTo>
                <a:cubicBezTo>
                  <a:pt x="12508" y="97850"/>
                  <a:pt x="11916" y="98146"/>
                  <a:pt x="11598" y="98464"/>
                </a:cubicBezTo>
                <a:cubicBezTo>
                  <a:pt x="11530" y="98646"/>
                  <a:pt x="11666" y="98692"/>
                  <a:pt x="11871" y="98646"/>
                </a:cubicBezTo>
                <a:cubicBezTo>
                  <a:pt x="11530" y="99101"/>
                  <a:pt x="11439" y="98783"/>
                  <a:pt x="11234" y="98806"/>
                </a:cubicBezTo>
                <a:cubicBezTo>
                  <a:pt x="11689" y="98351"/>
                  <a:pt x="11416" y="98373"/>
                  <a:pt x="11439" y="98169"/>
                </a:cubicBezTo>
                <a:cubicBezTo>
                  <a:pt x="11029" y="98601"/>
                  <a:pt x="11393" y="98533"/>
                  <a:pt x="11007" y="98828"/>
                </a:cubicBezTo>
                <a:cubicBezTo>
                  <a:pt x="10870" y="98783"/>
                  <a:pt x="11189" y="98373"/>
                  <a:pt x="10938" y="98419"/>
                </a:cubicBezTo>
                <a:cubicBezTo>
                  <a:pt x="10711" y="98510"/>
                  <a:pt x="10916" y="98578"/>
                  <a:pt x="10893" y="98646"/>
                </a:cubicBezTo>
                <a:cubicBezTo>
                  <a:pt x="10779" y="98669"/>
                  <a:pt x="10688" y="98715"/>
                  <a:pt x="10575" y="98737"/>
                </a:cubicBezTo>
                <a:cubicBezTo>
                  <a:pt x="10552" y="98760"/>
                  <a:pt x="10552" y="98760"/>
                  <a:pt x="10552" y="98737"/>
                </a:cubicBezTo>
                <a:lnTo>
                  <a:pt x="10529" y="98715"/>
                </a:lnTo>
                <a:lnTo>
                  <a:pt x="10529" y="98646"/>
                </a:lnTo>
                <a:cubicBezTo>
                  <a:pt x="10529" y="98601"/>
                  <a:pt x="10506" y="98555"/>
                  <a:pt x="10506" y="98510"/>
                </a:cubicBezTo>
                <a:cubicBezTo>
                  <a:pt x="10484" y="98328"/>
                  <a:pt x="10484" y="98101"/>
                  <a:pt x="10484" y="97873"/>
                </a:cubicBezTo>
                <a:cubicBezTo>
                  <a:pt x="10461" y="97418"/>
                  <a:pt x="10484" y="96895"/>
                  <a:pt x="10484" y="96418"/>
                </a:cubicBezTo>
                <a:cubicBezTo>
                  <a:pt x="10484" y="96327"/>
                  <a:pt x="10734" y="95849"/>
                  <a:pt x="10415" y="95963"/>
                </a:cubicBezTo>
                <a:cubicBezTo>
                  <a:pt x="10552" y="95440"/>
                  <a:pt x="10552" y="94667"/>
                  <a:pt x="10529" y="94349"/>
                </a:cubicBezTo>
                <a:cubicBezTo>
                  <a:pt x="10848" y="94326"/>
                  <a:pt x="10688" y="94758"/>
                  <a:pt x="10688" y="95053"/>
                </a:cubicBezTo>
                <a:cubicBezTo>
                  <a:pt x="10711" y="95463"/>
                  <a:pt x="10643" y="95918"/>
                  <a:pt x="10757" y="96122"/>
                </a:cubicBezTo>
                <a:cubicBezTo>
                  <a:pt x="11075" y="95849"/>
                  <a:pt x="10984" y="95781"/>
                  <a:pt x="11302" y="95645"/>
                </a:cubicBezTo>
                <a:cubicBezTo>
                  <a:pt x="11234" y="95463"/>
                  <a:pt x="11484" y="95190"/>
                  <a:pt x="11325" y="95213"/>
                </a:cubicBezTo>
                <a:cubicBezTo>
                  <a:pt x="11280" y="95304"/>
                  <a:pt x="11234" y="95395"/>
                  <a:pt x="11143" y="95645"/>
                </a:cubicBezTo>
                <a:cubicBezTo>
                  <a:pt x="10666" y="95827"/>
                  <a:pt x="11211" y="95213"/>
                  <a:pt x="11143" y="95008"/>
                </a:cubicBezTo>
                <a:cubicBezTo>
                  <a:pt x="10938" y="95099"/>
                  <a:pt x="11189" y="95258"/>
                  <a:pt x="10870" y="95372"/>
                </a:cubicBezTo>
                <a:cubicBezTo>
                  <a:pt x="10893" y="94576"/>
                  <a:pt x="10938" y="93644"/>
                  <a:pt x="10961" y="92688"/>
                </a:cubicBezTo>
                <a:cubicBezTo>
                  <a:pt x="10961" y="92393"/>
                  <a:pt x="10984" y="92097"/>
                  <a:pt x="10984" y="91824"/>
                </a:cubicBezTo>
                <a:cubicBezTo>
                  <a:pt x="10984" y="91438"/>
                  <a:pt x="10984" y="91051"/>
                  <a:pt x="11007" y="90687"/>
                </a:cubicBezTo>
                <a:cubicBezTo>
                  <a:pt x="11007" y="89937"/>
                  <a:pt x="11007" y="89209"/>
                  <a:pt x="11007" y="88527"/>
                </a:cubicBezTo>
                <a:cubicBezTo>
                  <a:pt x="11007" y="88345"/>
                  <a:pt x="11098" y="88163"/>
                  <a:pt x="11098" y="87981"/>
                </a:cubicBezTo>
                <a:cubicBezTo>
                  <a:pt x="11098" y="87754"/>
                  <a:pt x="11007" y="87549"/>
                  <a:pt x="11029" y="87345"/>
                </a:cubicBezTo>
                <a:cubicBezTo>
                  <a:pt x="11052" y="86958"/>
                  <a:pt x="11461" y="86526"/>
                  <a:pt x="11120" y="86253"/>
                </a:cubicBezTo>
                <a:cubicBezTo>
                  <a:pt x="11348" y="86208"/>
                  <a:pt x="11257" y="85798"/>
                  <a:pt x="11416" y="85707"/>
                </a:cubicBezTo>
                <a:cubicBezTo>
                  <a:pt x="11393" y="85571"/>
                  <a:pt x="11234" y="85594"/>
                  <a:pt x="11234" y="85707"/>
                </a:cubicBezTo>
                <a:cubicBezTo>
                  <a:pt x="10779" y="83774"/>
                  <a:pt x="11393" y="81660"/>
                  <a:pt x="11029" y="80113"/>
                </a:cubicBezTo>
                <a:cubicBezTo>
                  <a:pt x="11075" y="79954"/>
                  <a:pt x="11120" y="80136"/>
                  <a:pt x="11211" y="80113"/>
                </a:cubicBezTo>
                <a:cubicBezTo>
                  <a:pt x="11120" y="79749"/>
                  <a:pt x="11029" y="79340"/>
                  <a:pt x="11052" y="78817"/>
                </a:cubicBezTo>
                <a:cubicBezTo>
                  <a:pt x="11302" y="78817"/>
                  <a:pt x="11189" y="79249"/>
                  <a:pt x="11416" y="79249"/>
                </a:cubicBezTo>
                <a:cubicBezTo>
                  <a:pt x="11439" y="78908"/>
                  <a:pt x="11098" y="78431"/>
                  <a:pt x="11348" y="78158"/>
                </a:cubicBezTo>
                <a:cubicBezTo>
                  <a:pt x="11734" y="78180"/>
                  <a:pt x="11234" y="78612"/>
                  <a:pt x="11598" y="78703"/>
                </a:cubicBezTo>
                <a:cubicBezTo>
                  <a:pt x="11643" y="79067"/>
                  <a:pt x="11439" y="79090"/>
                  <a:pt x="11507" y="79477"/>
                </a:cubicBezTo>
                <a:cubicBezTo>
                  <a:pt x="11530" y="79568"/>
                  <a:pt x="11598" y="79590"/>
                  <a:pt x="11598" y="79704"/>
                </a:cubicBezTo>
                <a:cubicBezTo>
                  <a:pt x="11803" y="79727"/>
                  <a:pt x="11939" y="79681"/>
                  <a:pt x="11962" y="79477"/>
                </a:cubicBezTo>
                <a:cubicBezTo>
                  <a:pt x="12075" y="79840"/>
                  <a:pt x="12462" y="79909"/>
                  <a:pt x="12598" y="79931"/>
                </a:cubicBezTo>
                <a:cubicBezTo>
                  <a:pt x="12962" y="79772"/>
                  <a:pt x="12598" y="79295"/>
                  <a:pt x="12803" y="79067"/>
                </a:cubicBezTo>
                <a:cubicBezTo>
                  <a:pt x="13076" y="78999"/>
                  <a:pt x="12871" y="79408"/>
                  <a:pt x="12871" y="79499"/>
                </a:cubicBezTo>
                <a:cubicBezTo>
                  <a:pt x="12894" y="79613"/>
                  <a:pt x="13053" y="79568"/>
                  <a:pt x="13053" y="79613"/>
                </a:cubicBezTo>
                <a:cubicBezTo>
                  <a:pt x="13121" y="79931"/>
                  <a:pt x="13076" y="80341"/>
                  <a:pt x="13144" y="80818"/>
                </a:cubicBezTo>
                <a:cubicBezTo>
                  <a:pt x="12962" y="81000"/>
                  <a:pt x="12462" y="80977"/>
                  <a:pt x="12394" y="80705"/>
                </a:cubicBezTo>
                <a:cubicBezTo>
                  <a:pt x="12212" y="80614"/>
                  <a:pt x="12030" y="81091"/>
                  <a:pt x="12212" y="81137"/>
                </a:cubicBezTo>
                <a:cubicBezTo>
                  <a:pt x="12053" y="81478"/>
                  <a:pt x="11916" y="80886"/>
                  <a:pt x="11757" y="80909"/>
                </a:cubicBezTo>
                <a:cubicBezTo>
                  <a:pt x="11734" y="81137"/>
                  <a:pt x="11825" y="81250"/>
                  <a:pt x="12030" y="81228"/>
                </a:cubicBezTo>
                <a:cubicBezTo>
                  <a:pt x="12075" y="81569"/>
                  <a:pt x="11734" y="81478"/>
                  <a:pt x="11825" y="81887"/>
                </a:cubicBezTo>
                <a:cubicBezTo>
                  <a:pt x="11461" y="81682"/>
                  <a:pt x="11962" y="81182"/>
                  <a:pt x="11575" y="81000"/>
                </a:cubicBezTo>
                <a:cubicBezTo>
                  <a:pt x="11575" y="80636"/>
                  <a:pt x="11985" y="80182"/>
                  <a:pt x="11689" y="79795"/>
                </a:cubicBezTo>
                <a:cubicBezTo>
                  <a:pt x="11302" y="79659"/>
                  <a:pt x="11666" y="80682"/>
                  <a:pt x="11302" y="80227"/>
                </a:cubicBezTo>
                <a:cubicBezTo>
                  <a:pt x="11530" y="80682"/>
                  <a:pt x="11302" y="81000"/>
                  <a:pt x="11575" y="81341"/>
                </a:cubicBezTo>
                <a:cubicBezTo>
                  <a:pt x="11530" y="81546"/>
                  <a:pt x="11530" y="81796"/>
                  <a:pt x="11280" y="81773"/>
                </a:cubicBezTo>
                <a:cubicBezTo>
                  <a:pt x="11552" y="82228"/>
                  <a:pt x="11371" y="83138"/>
                  <a:pt x="11257" y="83956"/>
                </a:cubicBezTo>
                <a:cubicBezTo>
                  <a:pt x="11461" y="84366"/>
                  <a:pt x="11552" y="84934"/>
                  <a:pt x="11416" y="85275"/>
                </a:cubicBezTo>
                <a:cubicBezTo>
                  <a:pt x="11530" y="85571"/>
                  <a:pt x="11666" y="85821"/>
                  <a:pt x="11689" y="86253"/>
                </a:cubicBezTo>
                <a:cubicBezTo>
                  <a:pt x="11507" y="86276"/>
                  <a:pt x="11484" y="86117"/>
                  <a:pt x="11302" y="86139"/>
                </a:cubicBezTo>
                <a:cubicBezTo>
                  <a:pt x="11302" y="86412"/>
                  <a:pt x="11507" y="86412"/>
                  <a:pt x="11575" y="86571"/>
                </a:cubicBezTo>
                <a:cubicBezTo>
                  <a:pt x="11598" y="86958"/>
                  <a:pt x="11507" y="87458"/>
                  <a:pt x="11666" y="87686"/>
                </a:cubicBezTo>
                <a:cubicBezTo>
                  <a:pt x="11780" y="87595"/>
                  <a:pt x="11825" y="87436"/>
                  <a:pt x="11848" y="87231"/>
                </a:cubicBezTo>
                <a:cubicBezTo>
                  <a:pt x="12007" y="87458"/>
                  <a:pt x="11916" y="87936"/>
                  <a:pt x="12098" y="88118"/>
                </a:cubicBezTo>
                <a:cubicBezTo>
                  <a:pt x="12075" y="88618"/>
                  <a:pt x="11780" y="88754"/>
                  <a:pt x="11734" y="89209"/>
                </a:cubicBezTo>
                <a:cubicBezTo>
                  <a:pt x="11757" y="89368"/>
                  <a:pt x="11848" y="89164"/>
                  <a:pt x="12007" y="89209"/>
                </a:cubicBezTo>
                <a:cubicBezTo>
                  <a:pt x="12007" y="89687"/>
                  <a:pt x="11757" y="89801"/>
                  <a:pt x="11803" y="90301"/>
                </a:cubicBezTo>
                <a:cubicBezTo>
                  <a:pt x="11848" y="90414"/>
                  <a:pt x="12007" y="90414"/>
                  <a:pt x="11985" y="90642"/>
                </a:cubicBezTo>
                <a:cubicBezTo>
                  <a:pt x="12144" y="90687"/>
                  <a:pt x="12144" y="90551"/>
                  <a:pt x="12166" y="90414"/>
                </a:cubicBezTo>
                <a:cubicBezTo>
                  <a:pt x="12326" y="90778"/>
                  <a:pt x="12212" y="91051"/>
                  <a:pt x="12053" y="91301"/>
                </a:cubicBezTo>
                <a:cubicBezTo>
                  <a:pt x="12098" y="91529"/>
                  <a:pt x="12212" y="91165"/>
                  <a:pt x="12326" y="91415"/>
                </a:cubicBezTo>
                <a:cubicBezTo>
                  <a:pt x="12257" y="91756"/>
                  <a:pt x="11734" y="91551"/>
                  <a:pt x="11871" y="92165"/>
                </a:cubicBezTo>
                <a:cubicBezTo>
                  <a:pt x="11962" y="92097"/>
                  <a:pt x="11962" y="91915"/>
                  <a:pt x="12144" y="91938"/>
                </a:cubicBezTo>
                <a:cubicBezTo>
                  <a:pt x="11962" y="92347"/>
                  <a:pt x="12348" y="92256"/>
                  <a:pt x="12212" y="92393"/>
                </a:cubicBezTo>
                <a:cubicBezTo>
                  <a:pt x="12235" y="92393"/>
                  <a:pt x="11985" y="92347"/>
                  <a:pt x="11939" y="92416"/>
                </a:cubicBezTo>
                <a:cubicBezTo>
                  <a:pt x="11916" y="92461"/>
                  <a:pt x="12144" y="92529"/>
                  <a:pt x="12121" y="92461"/>
                </a:cubicBezTo>
                <a:cubicBezTo>
                  <a:pt x="12394" y="92416"/>
                  <a:pt x="12053" y="92734"/>
                  <a:pt x="12303" y="92688"/>
                </a:cubicBezTo>
                <a:cubicBezTo>
                  <a:pt x="12553" y="92598"/>
                  <a:pt x="12212" y="92256"/>
                  <a:pt x="12689" y="92302"/>
                </a:cubicBezTo>
                <a:cubicBezTo>
                  <a:pt x="12667" y="92234"/>
                  <a:pt x="12462" y="92256"/>
                  <a:pt x="12326" y="92256"/>
                </a:cubicBezTo>
                <a:close/>
                <a:moveTo>
                  <a:pt x="10961" y="61307"/>
                </a:moveTo>
                <a:cubicBezTo>
                  <a:pt x="10802" y="60989"/>
                  <a:pt x="10848" y="59988"/>
                  <a:pt x="10984" y="59670"/>
                </a:cubicBezTo>
                <a:cubicBezTo>
                  <a:pt x="11211" y="60193"/>
                  <a:pt x="10961" y="60966"/>
                  <a:pt x="10961" y="61307"/>
                </a:cubicBezTo>
                <a:close/>
                <a:moveTo>
                  <a:pt x="32837" y="93575"/>
                </a:moveTo>
                <a:cubicBezTo>
                  <a:pt x="33064" y="93416"/>
                  <a:pt x="33042" y="93803"/>
                  <a:pt x="33064" y="93871"/>
                </a:cubicBezTo>
                <a:cubicBezTo>
                  <a:pt x="32837" y="94053"/>
                  <a:pt x="32701" y="93985"/>
                  <a:pt x="32496" y="94076"/>
                </a:cubicBezTo>
                <a:cubicBezTo>
                  <a:pt x="32428" y="93825"/>
                  <a:pt x="33042" y="93916"/>
                  <a:pt x="32837" y="93575"/>
                </a:cubicBezTo>
                <a:close/>
                <a:moveTo>
                  <a:pt x="31768" y="93484"/>
                </a:moveTo>
                <a:cubicBezTo>
                  <a:pt x="31404" y="93689"/>
                  <a:pt x="31041" y="93894"/>
                  <a:pt x="30631" y="94212"/>
                </a:cubicBezTo>
                <a:cubicBezTo>
                  <a:pt x="30677" y="94053"/>
                  <a:pt x="30904" y="93803"/>
                  <a:pt x="31132" y="93621"/>
                </a:cubicBezTo>
                <a:cubicBezTo>
                  <a:pt x="31382" y="93462"/>
                  <a:pt x="31632" y="93348"/>
                  <a:pt x="31768" y="93484"/>
                </a:cubicBezTo>
                <a:close/>
                <a:moveTo>
                  <a:pt x="30245" y="94280"/>
                </a:moveTo>
                <a:cubicBezTo>
                  <a:pt x="30722" y="94417"/>
                  <a:pt x="29562" y="94781"/>
                  <a:pt x="29358" y="95122"/>
                </a:cubicBezTo>
                <a:cubicBezTo>
                  <a:pt x="29426" y="94826"/>
                  <a:pt x="29676" y="94462"/>
                  <a:pt x="30040" y="94530"/>
                </a:cubicBezTo>
                <a:cubicBezTo>
                  <a:pt x="30176" y="94462"/>
                  <a:pt x="30290" y="94371"/>
                  <a:pt x="30245" y="94280"/>
                </a:cubicBezTo>
                <a:close/>
                <a:moveTo>
                  <a:pt x="10529" y="89846"/>
                </a:moveTo>
                <a:cubicBezTo>
                  <a:pt x="10688" y="90233"/>
                  <a:pt x="10597" y="90778"/>
                  <a:pt x="10597" y="91370"/>
                </a:cubicBezTo>
                <a:cubicBezTo>
                  <a:pt x="10597" y="91483"/>
                  <a:pt x="10575" y="91688"/>
                  <a:pt x="10575" y="91915"/>
                </a:cubicBezTo>
                <a:cubicBezTo>
                  <a:pt x="10575" y="92029"/>
                  <a:pt x="10575" y="92143"/>
                  <a:pt x="10575" y="92256"/>
                </a:cubicBezTo>
                <a:cubicBezTo>
                  <a:pt x="10552" y="92325"/>
                  <a:pt x="10552" y="92393"/>
                  <a:pt x="10552" y="92461"/>
                </a:cubicBezTo>
                <a:cubicBezTo>
                  <a:pt x="10529" y="92711"/>
                  <a:pt x="10506" y="92848"/>
                  <a:pt x="10484" y="92529"/>
                </a:cubicBezTo>
                <a:cubicBezTo>
                  <a:pt x="10484" y="92461"/>
                  <a:pt x="10484" y="92416"/>
                  <a:pt x="10484" y="92325"/>
                </a:cubicBezTo>
                <a:cubicBezTo>
                  <a:pt x="10484" y="92234"/>
                  <a:pt x="10484" y="92143"/>
                  <a:pt x="10484" y="92052"/>
                </a:cubicBezTo>
                <a:cubicBezTo>
                  <a:pt x="10484" y="91802"/>
                  <a:pt x="10484" y="91551"/>
                  <a:pt x="10506" y="91279"/>
                </a:cubicBezTo>
                <a:cubicBezTo>
                  <a:pt x="10506" y="90756"/>
                  <a:pt x="10529" y="90233"/>
                  <a:pt x="10529" y="89846"/>
                </a:cubicBezTo>
                <a:close/>
                <a:moveTo>
                  <a:pt x="10461" y="93121"/>
                </a:moveTo>
                <a:cubicBezTo>
                  <a:pt x="10779" y="93212"/>
                  <a:pt x="10529" y="93393"/>
                  <a:pt x="10552" y="93689"/>
                </a:cubicBezTo>
                <a:cubicBezTo>
                  <a:pt x="10370" y="93939"/>
                  <a:pt x="10484" y="93280"/>
                  <a:pt x="10461" y="93121"/>
                </a:cubicBezTo>
                <a:close/>
                <a:moveTo>
                  <a:pt x="11143" y="78703"/>
                </a:moveTo>
                <a:cubicBezTo>
                  <a:pt x="10938" y="78476"/>
                  <a:pt x="11120" y="77794"/>
                  <a:pt x="11075" y="77385"/>
                </a:cubicBezTo>
                <a:cubicBezTo>
                  <a:pt x="11280" y="77612"/>
                  <a:pt x="11098" y="78294"/>
                  <a:pt x="11143" y="78703"/>
                </a:cubicBezTo>
                <a:close/>
                <a:moveTo>
                  <a:pt x="10688" y="78476"/>
                </a:moveTo>
                <a:cubicBezTo>
                  <a:pt x="10393" y="78408"/>
                  <a:pt x="10575" y="77953"/>
                  <a:pt x="10620" y="77703"/>
                </a:cubicBezTo>
                <a:cubicBezTo>
                  <a:pt x="10825" y="77748"/>
                  <a:pt x="10643" y="78249"/>
                  <a:pt x="10688" y="78476"/>
                </a:cubicBezTo>
                <a:close/>
                <a:moveTo>
                  <a:pt x="12849" y="87595"/>
                </a:moveTo>
                <a:cubicBezTo>
                  <a:pt x="12917" y="88095"/>
                  <a:pt x="12348" y="88459"/>
                  <a:pt x="13008" y="88459"/>
                </a:cubicBezTo>
                <a:cubicBezTo>
                  <a:pt x="12985" y="88141"/>
                  <a:pt x="13121" y="87617"/>
                  <a:pt x="12849" y="87595"/>
                </a:cubicBezTo>
                <a:close/>
                <a:moveTo>
                  <a:pt x="13121" y="87163"/>
                </a:moveTo>
                <a:cubicBezTo>
                  <a:pt x="13281" y="87799"/>
                  <a:pt x="13190" y="88618"/>
                  <a:pt x="13008" y="89346"/>
                </a:cubicBezTo>
                <a:cubicBezTo>
                  <a:pt x="12962" y="89687"/>
                  <a:pt x="13281" y="89596"/>
                  <a:pt x="13167" y="90005"/>
                </a:cubicBezTo>
                <a:cubicBezTo>
                  <a:pt x="13099" y="89982"/>
                  <a:pt x="13099" y="89891"/>
                  <a:pt x="13008" y="89891"/>
                </a:cubicBezTo>
                <a:cubicBezTo>
                  <a:pt x="12894" y="90483"/>
                  <a:pt x="13099" y="90710"/>
                  <a:pt x="13167" y="91097"/>
                </a:cubicBezTo>
                <a:cubicBezTo>
                  <a:pt x="12712" y="90938"/>
                  <a:pt x="12712" y="91370"/>
                  <a:pt x="12598" y="91642"/>
                </a:cubicBezTo>
                <a:cubicBezTo>
                  <a:pt x="12166" y="91347"/>
                  <a:pt x="12621" y="90642"/>
                  <a:pt x="12803" y="90437"/>
                </a:cubicBezTo>
                <a:cubicBezTo>
                  <a:pt x="12462" y="90346"/>
                  <a:pt x="12121" y="89846"/>
                  <a:pt x="12280" y="89550"/>
                </a:cubicBezTo>
                <a:cubicBezTo>
                  <a:pt x="12530" y="89505"/>
                  <a:pt x="12348" y="89960"/>
                  <a:pt x="12530" y="89982"/>
                </a:cubicBezTo>
                <a:cubicBezTo>
                  <a:pt x="12826" y="89891"/>
                  <a:pt x="12508" y="89619"/>
                  <a:pt x="12462" y="89550"/>
                </a:cubicBezTo>
                <a:cubicBezTo>
                  <a:pt x="12553" y="89437"/>
                  <a:pt x="12348" y="89027"/>
                  <a:pt x="12462" y="88891"/>
                </a:cubicBezTo>
                <a:cubicBezTo>
                  <a:pt x="12462" y="88891"/>
                  <a:pt x="12644" y="88914"/>
                  <a:pt x="12644" y="88891"/>
                </a:cubicBezTo>
                <a:cubicBezTo>
                  <a:pt x="12644" y="88754"/>
                  <a:pt x="12508" y="88641"/>
                  <a:pt x="12462" y="88459"/>
                </a:cubicBezTo>
                <a:cubicBezTo>
                  <a:pt x="12439" y="88300"/>
                  <a:pt x="12553" y="88300"/>
                  <a:pt x="12553" y="88231"/>
                </a:cubicBezTo>
                <a:cubicBezTo>
                  <a:pt x="12576" y="88095"/>
                  <a:pt x="12348" y="87959"/>
                  <a:pt x="12576" y="87686"/>
                </a:cubicBezTo>
                <a:cubicBezTo>
                  <a:pt x="12598" y="87640"/>
                  <a:pt x="12621" y="87527"/>
                  <a:pt x="12667" y="87481"/>
                </a:cubicBezTo>
                <a:cubicBezTo>
                  <a:pt x="12780" y="87345"/>
                  <a:pt x="13144" y="87731"/>
                  <a:pt x="13121" y="87163"/>
                </a:cubicBezTo>
                <a:close/>
                <a:moveTo>
                  <a:pt x="13167" y="91415"/>
                </a:moveTo>
                <a:cubicBezTo>
                  <a:pt x="13167" y="91711"/>
                  <a:pt x="13121" y="91893"/>
                  <a:pt x="12871" y="91847"/>
                </a:cubicBezTo>
                <a:cubicBezTo>
                  <a:pt x="12849" y="91574"/>
                  <a:pt x="12917" y="91392"/>
                  <a:pt x="13167" y="91415"/>
                </a:cubicBezTo>
                <a:close/>
                <a:moveTo>
                  <a:pt x="12121" y="86480"/>
                </a:moveTo>
                <a:cubicBezTo>
                  <a:pt x="12166" y="86958"/>
                  <a:pt x="11894" y="86890"/>
                  <a:pt x="11666" y="86799"/>
                </a:cubicBezTo>
                <a:cubicBezTo>
                  <a:pt x="11643" y="86458"/>
                  <a:pt x="11962" y="86571"/>
                  <a:pt x="12121" y="86480"/>
                </a:cubicBezTo>
                <a:close/>
                <a:moveTo>
                  <a:pt x="10711" y="65583"/>
                </a:moveTo>
                <a:cubicBezTo>
                  <a:pt x="10779" y="64082"/>
                  <a:pt x="10734" y="63672"/>
                  <a:pt x="10848" y="62194"/>
                </a:cubicBezTo>
                <a:cubicBezTo>
                  <a:pt x="10984" y="61853"/>
                  <a:pt x="10938" y="62581"/>
                  <a:pt x="10938" y="62854"/>
                </a:cubicBezTo>
                <a:cubicBezTo>
                  <a:pt x="10938" y="63650"/>
                  <a:pt x="10893" y="64923"/>
                  <a:pt x="10893" y="65787"/>
                </a:cubicBezTo>
                <a:cubicBezTo>
                  <a:pt x="10734" y="65833"/>
                  <a:pt x="10711" y="65719"/>
                  <a:pt x="10711" y="65583"/>
                </a:cubicBezTo>
                <a:close/>
                <a:moveTo>
                  <a:pt x="11916" y="82001"/>
                </a:moveTo>
                <a:cubicBezTo>
                  <a:pt x="11985" y="81910"/>
                  <a:pt x="12030" y="81819"/>
                  <a:pt x="12030" y="81682"/>
                </a:cubicBezTo>
                <a:cubicBezTo>
                  <a:pt x="12144" y="81864"/>
                  <a:pt x="12326" y="81955"/>
                  <a:pt x="12280" y="82342"/>
                </a:cubicBezTo>
                <a:cubicBezTo>
                  <a:pt x="12098" y="82296"/>
                  <a:pt x="12121" y="82023"/>
                  <a:pt x="11916" y="82001"/>
                </a:cubicBezTo>
                <a:close/>
                <a:moveTo>
                  <a:pt x="12053" y="78931"/>
                </a:moveTo>
                <a:cubicBezTo>
                  <a:pt x="12166" y="79136"/>
                  <a:pt x="12371" y="79226"/>
                  <a:pt x="12326" y="79590"/>
                </a:cubicBezTo>
                <a:cubicBezTo>
                  <a:pt x="12053" y="79590"/>
                  <a:pt x="12098" y="79204"/>
                  <a:pt x="12053" y="78931"/>
                </a:cubicBezTo>
                <a:close/>
                <a:moveTo>
                  <a:pt x="13326" y="67493"/>
                </a:moveTo>
                <a:cubicBezTo>
                  <a:pt x="13531" y="67470"/>
                  <a:pt x="13372" y="67879"/>
                  <a:pt x="13417" y="68038"/>
                </a:cubicBezTo>
                <a:cubicBezTo>
                  <a:pt x="13053" y="67993"/>
                  <a:pt x="13190" y="67652"/>
                  <a:pt x="13326" y="67493"/>
                </a:cubicBezTo>
                <a:close/>
                <a:moveTo>
                  <a:pt x="12075" y="66378"/>
                </a:moveTo>
                <a:cubicBezTo>
                  <a:pt x="11894" y="66242"/>
                  <a:pt x="12189" y="65787"/>
                  <a:pt x="12075" y="65378"/>
                </a:cubicBezTo>
                <a:cubicBezTo>
                  <a:pt x="12371" y="65423"/>
                  <a:pt x="12121" y="66106"/>
                  <a:pt x="12075" y="66378"/>
                </a:cubicBezTo>
                <a:close/>
                <a:moveTo>
                  <a:pt x="11916" y="76862"/>
                </a:moveTo>
                <a:cubicBezTo>
                  <a:pt x="11689" y="76839"/>
                  <a:pt x="11621" y="77021"/>
                  <a:pt x="11530" y="77180"/>
                </a:cubicBezTo>
                <a:cubicBezTo>
                  <a:pt x="11598" y="77294"/>
                  <a:pt x="11712" y="77339"/>
                  <a:pt x="11803" y="77407"/>
                </a:cubicBezTo>
                <a:cubicBezTo>
                  <a:pt x="11780" y="77657"/>
                  <a:pt x="11666" y="77817"/>
                  <a:pt x="11712" y="78158"/>
                </a:cubicBezTo>
                <a:cubicBezTo>
                  <a:pt x="11484" y="77908"/>
                  <a:pt x="11416" y="78112"/>
                  <a:pt x="11257" y="77839"/>
                </a:cubicBezTo>
                <a:cubicBezTo>
                  <a:pt x="11393" y="77407"/>
                  <a:pt x="11371" y="77862"/>
                  <a:pt x="11621" y="77839"/>
                </a:cubicBezTo>
                <a:cubicBezTo>
                  <a:pt x="11575" y="77453"/>
                  <a:pt x="11211" y="77453"/>
                  <a:pt x="11371" y="76839"/>
                </a:cubicBezTo>
                <a:cubicBezTo>
                  <a:pt x="11871" y="76884"/>
                  <a:pt x="11621" y="76634"/>
                  <a:pt x="11643" y="76202"/>
                </a:cubicBezTo>
                <a:cubicBezTo>
                  <a:pt x="12030" y="76202"/>
                  <a:pt x="12098" y="76611"/>
                  <a:pt x="12098" y="77089"/>
                </a:cubicBezTo>
                <a:cubicBezTo>
                  <a:pt x="11939" y="77112"/>
                  <a:pt x="11916" y="76998"/>
                  <a:pt x="11916" y="76862"/>
                </a:cubicBezTo>
                <a:close/>
                <a:moveTo>
                  <a:pt x="10711" y="66015"/>
                </a:moveTo>
                <a:cubicBezTo>
                  <a:pt x="11029" y="66106"/>
                  <a:pt x="10825" y="66810"/>
                  <a:pt x="10870" y="67220"/>
                </a:cubicBezTo>
                <a:cubicBezTo>
                  <a:pt x="10484" y="66992"/>
                  <a:pt x="10916" y="66447"/>
                  <a:pt x="10711" y="66015"/>
                </a:cubicBezTo>
                <a:close/>
                <a:moveTo>
                  <a:pt x="12598" y="68243"/>
                </a:moveTo>
                <a:cubicBezTo>
                  <a:pt x="12462" y="67470"/>
                  <a:pt x="12667" y="67083"/>
                  <a:pt x="12621" y="66492"/>
                </a:cubicBezTo>
                <a:cubicBezTo>
                  <a:pt x="12962" y="66651"/>
                  <a:pt x="12644" y="65992"/>
                  <a:pt x="12985" y="66174"/>
                </a:cubicBezTo>
                <a:cubicBezTo>
                  <a:pt x="12871" y="66538"/>
                  <a:pt x="12962" y="66856"/>
                  <a:pt x="12871" y="67152"/>
                </a:cubicBezTo>
                <a:cubicBezTo>
                  <a:pt x="12871" y="67174"/>
                  <a:pt x="12712" y="67129"/>
                  <a:pt x="12689" y="67152"/>
                </a:cubicBezTo>
                <a:cubicBezTo>
                  <a:pt x="12621" y="67243"/>
                  <a:pt x="12758" y="67584"/>
                  <a:pt x="12689" y="67697"/>
                </a:cubicBezTo>
                <a:cubicBezTo>
                  <a:pt x="12758" y="67857"/>
                  <a:pt x="12826" y="67675"/>
                  <a:pt x="13053" y="67811"/>
                </a:cubicBezTo>
                <a:cubicBezTo>
                  <a:pt x="12758" y="68061"/>
                  <a:pt x="13053" y="68380"/>
                  <a:pt x="12849" y="68789"/>
                </a:cubicBezTo>
                <a:cubicBezTo>
                  <a:pt x="12871" y="68925"/>
                  <a:pt x="12940" y="68857"/>
                  <a:pt x="12940" y="68789"/>
                </a:cubicBezTo>
                <a:cubicBezTo>
                  <a:pt x="13235" y="68903"/>
                  <a:pt x="12849" y="69084"/>
                  <a:pt x="12849" y="69221"/>
                </a:cubicBezTo>
                <a:cubicBezTo>
                  <a:pt x="12644" y="69266"/>
                  <a:pt x="12621" y="68561"/>
                  <a:pt x="12485" y="68903"/>
                </a:cubicBezTo>
                <a:cubicBezTo>
                  <a:pt x="12280" y="68675"/>
                  <a:pt x="12644" y="68334"/>
                  <a:pt x="12871" y="68561"/>
                </a:cubicBezTo>
                <a:cubicBezTo>
                  <a:pt x="12758" y="68470"/>
                  <a:pt x="12849" y="68175"/>
                  <a:pt x="12598" y="68243"/>
                </a:cubicBezTo>
                <a:close/>
                <a:moveTo>
                  <a:pt x="10666" y="75088"/>
                </a:moveTo>
                <a:cubicBezTo>
                  <a:pt x="10870" y="75133"/>
                  <a:pt x="10688" y="75634"/>
                  <a:pt x="10734" y="75861"/>
                </a:cubicBezTo>
                <a:cubicBezTo>
                  <a:pt x="10393" y="75747"/>
                  <a:pt x="10666" y="75406"/>
                  <a:pt x="10666" y="75088"/>
                </a:cubicBezTo>
                <a:close/>
                <a:moveTo>
                  <a:pt x="11757" y="68448"/>
                </a:moveTo>
                <a:cubicBezTo>
                  <a:pt x="12053" y="68516"/>
                  <a:pt x="11871" y="68743"/>
                  <a:pt x="11848" y="68993"/>
                </a:cubicBezTo>
                <a:cubicBezTo>
                  <a:pt x="11621" y="68971"/>
                  <a:pt x="11643" y="68584"/>
                  <a:pt x="11757" y="68448"/>
                </a:cubicBezTo>
                <a:close/>
                <a:moveTo>
                  <a:pt x="10848" y="68311"/>
                </a:moveTo>
                <a:lnTo>
                  <a:pt x="10825" y="69289"/>
                </a:lnTo>
                <a:cubicBezTo>
                  <a:pt x="10597" y="69312"/>
                  <a:pt x="10529" y="68243"/>
                  <a:pt x="10848" y="68311"/>
                </a:cubicBezTo>
                <a:close/>
                <a:moveTo>
                  <a:pt x="11302" y="69084"/>
                </a:moveTo>
                <a:cubicBezTo>
                  <a:pt x="10984" y="69016"/>
                  <a:pt x="11166" y="68675"/>
                  <a:pt x="11211" y="68425"/>
                </a:cubicBezTo>
                <a:cubicBezTo>
                  <a:pt x="11507" y="68493"/>
                  <a:pt x="11348" y="68834"/>
                  <a:pt x="11302" y="69084"/>
                </a:cubicBezTo>
                <a:close/>
                <a:moveTo>
                  <a:pt x="46117" y="24605"/>
                </a:moveTo>
                <a:cubicBezTo>
                  <a:pt x="46322" y="24810"/>
                  <a:pt x="46526" y="25105"/>
                  <a:pt x="46708" y="25447"/>
                </a:cubicBezTo>
                <a:cubicBezTo>
                  <a:pt x="46868" y="25788"/>
                  <a:pt x="47049" y="26129"/>
                  <a:pt x="47231" y="26379"/>
                </a:cubicBezTo>
                <a:cubicBezTo>
                  <a:pt x="46777" y="25970"/>
                  <a:pt x="46390" y="25196"/>
                  <a:pt x="46117" y="24605"/>
                </a:cubicBezTo>
                <a:close/>
                <a:moveTo>
                  <a:pt x="4412" y="26970"/>
                </a:moveTo>
                <a:cubicBezTo>
                  <a:pt x="4026" y="26856"/>
                  <a:pt x="4048" y="26424"/>
                  <a:pt x="4162" y="25970"/>
                </a:cubicBezTo>
                <a:cubicBezTo>
                  <a:pt x="3980" y="25856"/>
                  <a:pt x="3821" y="25037"/>
                  <a:pt x="4276" y="25105"/>
                </a:cubicBezTo>
                <a:cubicBezTo>
                  <a:pt x="4276" y="25719"/>
                  <a:pt x="4503" y="26584"/>
                  <a:pt x="4412" y="26970"/>
                </a:cubicBezTo>
                <a:close/>
                <a:moveTo>
                  <a:pt x="6459" y="25037"/>
                </a:moveTo>
                <a:cubicBezTo>
                  <a:pt x="6595" y="24878"/>
                  <a:pt x="6663" y="24628"/>
                  <a:pt x="6754" y="24401"/>
                </a:cubicBezTo>
                <a:cubicBezTo>
                  <a:pt x="7437" y="24742"/>
                  <a:pt x="7073" y="25742"/>
                  <a:pt x="7095" y="26470"/>
                </a:cubicBezTo>
                <a:cubicBezTo>
                  <a:pt x="7095" y="26606"/>
                  <a:pt x="7255" y="26561"/>
                  <a:pt x="7368" y="26584"/>
                </a:cubicBezTo>
                <a:cubicBezTo>
                  <a:pt x="7004" y="26879"/>
                  <a:pt x="7368" y="27175"/>
                  <a:pt x="7437" y="27584"/>
                </a:cubicBezTo>
                <a:cubicBezTo>
                  <a:pt x="7482" y="27925"/>
                  <a:pt x="7186" y="27857"/>
                  <a:pt x="7164" y="28107"/>
                </a:cubicBezTo>
                <a:cubicBezTo>
                  <a:pt x="6913" y="27743"/>
                  <a:pt x="7277" y="27357"/>
                  <a:pt x="7073" y="26902"/>
                </a:cubicBezTo>
                <a:cubicBezTo>
                  <a:pt x="6936" y="26720"/>
                  <a:pt x="6641" y="26720"/>
                  <a:pt x="6641" y="26356"/>
                </a:cubicBezTo>
                <a:cubicBezTo>
                  <a:pt x="6777" y="26333"/>
                  <a:pt x="6777" y="26470"/>
                  <a:pt x="6891" y="26470"/>
                </a:cubicBezTo>
                <a:cubicBezTo>
                  <a:pt x="6754" y="25833"/>
                  <a:pt x="7209" y="25060"/>
                  <a:pt x="6459" y="25037"/>
                </a:cubicBezTo>
                <a:close/>
                <a:moveTo>
                  <a:pt x="7732" y="26152"/>
                </a:moveTo>
                <a:cubicBezTo>
                  <a:pt x="7869" y="26265"/>
                  <a:pt x="7869" y="26515"/>
                  <a:pt x="7914" y="26720"/>
                </a:cubicBezTo>
                <a:cubicBezTo>
                  <a:pt x="7596" y="26788"/>
                  <a:pt x="7573" y="26311"/>
                  <a:pt x="7732" y="26152"/>
                </a:cubicBezTo>
                <a:close/>
                <a:moveTo>
                  <a:pt x="3684" y="33496"/>
                </a:moveTo>
                <a:cubicBezTo>
                  <a:pt x="3389" y="32928"/>
                  <a:pt x="3730" y="32155"/>
                  <a:pt x="3707" y="31541"/>
                </a:cubicBezTo>
                <a:cubicBezTo>
                  <a:pt x="3684" y="31063"/>
                  <a:pt x="3389" y="30768"/>
                  <a:pt x="3548" y="30449"/>
                </a:cubicBezTo>
                <a:cubicBezTo>
                  <a:pt x="3798" y="30427"/>
                  <a:pt x="3684" y="30859"/>
                  <a:pt x="3707" y="31109"/>
                </a:cubicBezTo>
                <a:cubicBezTo>
                  <a:pt x="3753" y="31313"/>
                  <a:pt x="3866" y="31495"/>
                  <a:pt x="3889" y="31655"/>
                </a:cubicBezTo>
                <a:cubicBezTo>
                  <a:pt x="3912" y="31814"/>
                  <a:pt x="3798" y="31814"/>
                  <a:pt x="3798" y="31859"/>
                </a:cubicBezTo>
                <a:cubicBezTo>
                  <a:pt x="3798" y="31996"/>
                  <a:pt x="4003" y="32314"/>
                  <a:pt x="3707" y="32405"/>
                </a:cubicBezTo>
                <a:cubicBezTo>
                  <a:pt x="3844" y="32973"/>
                  <a:pt x="3844" y="32951"/>
                  <a:pt x="3684" y="33496"/>
                </a:cubicBezTo>
                <a:close/>
                <a:moveTo>
                  <a:pt x="3684" y="45526"/>
                </a:moveTo>
                <a:cubicBezTo>
                  <a:pt x="3662" y="45071"/>
                  <a:pt x="3821" y="45117"/>
                  <a:pt x="3684" y="44775"/>
                </a:cubicBezTo>
                <a:cubicBezTo>
                  <a:pt x="4207" y="44753"/>
                  <a:pt x="3571" y="45412"/>
                  <a:pt x="4139" y="45321"/>
                </a:cubicBezTo>
                <a:cubicBezTo>
                  <a:pt x="4230" y="45685"/>
                  <a:pt x="3866" y="45480"/>
                  <a:pt x="3684" y="45526"/>
                </a:cubicBezTo>
                <a:close/>
                <a:moveTo>
                  <a:pt x="8255" y="27812"/>
                </a:moveTo>
                <a:cubicBezTo>
                  <a:pt x="8232" y="27470"/>
                  <a:pt x="8551" y="27402"/>
                  <a:pt x="8346" y="27152"/>
                </a:cubicBezTo>
                <a:cubicBezTo>
                  <a:pt x="8460" y="26811"/>
                  <a:pt x="8778" y="28062"/>
                  <a:pt x="8255" y="27812"/>
                </a:cubicBezTo>
                <a:close/>
                <a:moveTo>
                  <a:pt x="6777" y="28221"/>
                </a:moveTo>
                <a:cubicBezTo>
                  <a:pt x="6754" y="28516"/>
                  <a:pt x="7391" y="28107"/>
                  <a:pt x="7232" y="28562"/>
                </a:cubicBezTo>
                <a:cubicBezTo>
                  <a:pt x="7004" y="28698"/>
                  <a:pt x="6868" y="28221"/>
                  <a:pt x="6777" y="28539"/>
                </a:cubicBezTo>
                <a:cubicBezTo>
                  <a:pt x="6572" y="28516"/>
                  <a:pt x="6572" y="28244"/>
                  <a:pt x="6777" y="28221"/>
                </a:cubicBezTo>
                <a:close/>
                <a:moveTo>
                  <a:pt x="6527" y="27652"/>
                </a:moveTo>
                <a:cubicBezTo>
                  <a:pt x="6800" y="27584"/>
                  <a:pt x="6618" y="28039"/>
                  <a:pt x="6982" y="27902"/>
                </a:cubicBezTo>
                <a:cubicBezTo>
                  <a:pt x="6982" y="28084"/>
                  <a:pt x="6891" y="28175"/>
                  <a:pt x="6777" y="28221"/>
                </a:cubicBezTo>
                <a:cubicBezTo>
                  <a:pt x="6709" y="28016"/>
                  <a:pt x="6413" y="28062"/>
                  <a:pt x="6527" y="27652"/>
                </a:cubicBezTo>
                <a:close/>
                <a:moveTo>
                  <a:pt x="8278" y="26720"/>
                </a:moveTo>
                <a:cubicBezTo>
                  <a:pt x="8232" y="26925"/>
                  <a:pt x="8028" y="27152"/>
                  <a:pt x="8073" y="27379"/>
                </a:cubicBezTo>
                <a:cubicBezTo>
                  <a:pt x="7709" y="27425"/>
                  <a:pt x="8187" y="26629"/>
                  <a:pt x="8187" y="26720"/>
                </a:cubicBezTo>
                <a:cubicBezTo>
                  <a:pt x="8187" y="26629"/>
                  <a:pt x="8096" y="26174"/>
                  <a:pt x="8096" y="25833"/>
                </a:cubicBezTo>
                <a:cubicBezTo>
                  <a:pt x="8096" y="25515"/>
                  <a:pt x="8210" y="25242"/>
                  <a:pt x="8119" y="24969"/>
                </a:cubicBezTo>
                <a:cubicBezTo>
                  <a:pt x="8278" y="24946"/>
                  <a:pt x="8323" y="24787"/>
                  <a:pt x="8301" y="24537"/>
                </a:cubicBezTo>
                <a:cubicBezTo>
                  <a:pt x="8574" y="24878"/>
                  <a:pt x="8210" y="25310"/>
                  <a:pt x="8187" y="25833"/>
                </a:cubicBezTo>
                <a:cubicBezTo>
                  <a:pt x="8187" y="26174"/>
                  <a:pt x="8323" y="26424"/>
                  <a:pt x="8278" y="26720"/>
                </a:cubicBezTo>
                <a:close/>
                <a:moveTo>
                  <a:pt x="5958" y="27971"/>
                </a:moveTo>
                <a:cubicBezTo>
                  <a:pt x="5731" y="28266"/>
                  <a:pt x="5640" y="27334"/>
                  <a:pt x="5799" y="27107"/>
                </a:cubicBezTo>
                <a:cubicBezTo>
                  <a:pt x="6049" y="27152"/>
                  <a:pt x="5708" y="27925"/>
                  <a:pt x="5958" y="27971"/>
                </a:cubicBezTo>
                <a:close/>
                <a:moveTo>
                  <a:pt x="4253" y="56919"/>
                </a:moveTo>
                <a:cubicBezTo>
                  <a:pt x="4435" y="56668"/>
                  <a:pt x="4276" y="56236"/>
                  <a:pt x="4253" y="55827"/>
                </a:cubicBezTo>
                <a:cubicBezTo>
                  <a:pt x="4253" y="55622"/>
                  <a:pt x="4367" y="55577"/>
                  <a:pt x="4367" y="55372"/>
                </a:cubicBezTo>
                <a:cubicBezTo>
                  <a:pt x="4367" y="55190"/>
                  <a:pt x="4253" y="55145"/>
                  <a:pt x="4276" y="54940"/>
                </a:cubicBezTo>
                <a:cubicBezTo>
                  <a:pt x="4321" y="54099"/>
                  <a:pt x="4344" y="52962"/>
                  <a:pt x="4321" y="51893"/>
                </a:cubicBezTo>
                <a:cubicBezTo>
                  <a:pt x="4821" y="51916"/>
                  <a:pt x="4480" y="52621"/>
                  <a:pt x="4480" y="52871"/>
                </a:cubicBezTo>
                <a:cubicBezTo>
                  <a:pt x="4503" y="53189"/>
                  <a:pt x="4730" y="53371"/>
                  <a:pt x="4571" y="53644"/>
                </a:cubicBezTo>
                <a:cubicBezTo>
                  <a:pt x="4594" y="53780"/>
                  <a:pt x="4753" y="53758"/>
                  <a:pt x="4753" y="53644"/>
                </a:cubicBezTo>
                <a:cubicBezTo>
                  <a:pt x="4981" y="53758"/>
                  <a:pt x="4662" y="54122"/>
                  <a:pt x="4480" y="54076"/>
                </a:cubicBezTo>
                <a:cubicBezTo>
                  <a:pt x="4571" y="55008"/>
                  <a:pt x="4412" y="55691"/>
                  <a:pt x="4617" y="56373"/>
                </a:cubicBezTo>
                <a:cubicBezTo>
                  <a:pt x="4503" y="56578"/>
                  <a:pt x="4480" y="56873"/>
                  <a:pt x="4253" y="56919"/>
                </a:cubicBezTo>
                <a:close/>
                <a:moveTo>
                  <a:pt x="5549" y="61080"/>
                </a:moveTo>
                <a:cubicBezTo>
                  <a:pt x="5322" y="61057"/>
                  <a:pt x="5253" y="61239"/>
                  <a:pt x="5276" y="61512"/>
                </a:cubicBezTo>
                <a:cubicBezTo>
                  <a:pt x="4867" y="61262"/>
                  <a:pt x="5344" y="60648"/>
                  <a:pt x="5117" y="60216"/>
                </a:cubicBezTo>
                <a:cubicBezTo>
                  <a:pt x="5231" y="60102"/>
                  <a:pt x="5458" y="60102"/>
                  <a:pt x="5481" y="59898"/>
                </a:cubicBezTo>
                <a:cubicBezTo>
                  <a:pt x="5435" y="59556"/>
                  <a:pt x="5276" y="59988"/>
                  <a:pt x="5117" y="59875"/>
                </a:cubicBezTo>
                <a:cubicBezTo>
                  <a:pt x="5185" y="59784"/>
                  <a:pt x="5208" y="59625"/>
                  <a:pt x="5208" y="59443"/>
                </a:cubicBezTo>
                <a:cubicBezTo>
                  <a:pt x="5390" y="59352"/>
                  <a:pt x="5504" y="59784"/>
                  <a:pt x="5572" y="59443"/>
                </a:cubicBezTo>
                <a:cubicBezTo>
                  <a:pt x="5708" y="59488"/>
                  <a:pt x="5890" y="60011"/>
                  <a:pt x="5663" y="60102"/>
                </a:cubicBezTo>
                <a:cubicBezTo>
                  <a:pt x="5663" y="60330"/>
                  <a:pt x="5913" y="60261"/>
                  <a:pt x="5845" y="60557"/>
                </a:cubicBezTo>
                <a:cubicBezTo>
                  <a:pt x="5640" y="60602"/>
                  <a:pt x="5663" y="60398"/>
                  <a:pt x="5663" y="60216"/>
                </a:cubicBezTo>
                <a:cubicBezTo>
                  <a:pt x="5504" y="60193"/>
                  <a:pt x="5504" y="60330"/>
                  <a:pt x="5390" y="60330"/>
                </a:cubicBezTo>
                <a:cubicBezTo>
                  <a:pt x="5526" y="60739"/>
                  <a:pt x="5913" y="60853"/>
                  <a:pt x="5913" y="61421"/>
                </a:cubicBezTo>
                <a:cubicBezTo>
                  <a:pt x="5504" y="61148"/>
                  <a:pt x="5754" y="61580"/>
                  <a:pt x="5822" y="61853"/>
                </a:cubicBezTo>
                <a:cubicBezTo>
                  <a:pt x="5663" y="61876"/>
                  <a:pt x="5617" y="61717"/>
                  <a:pt x="5458" y="61739"/>
                </a:cubicBezTo>
                <a:cubicBezTo>
                  <a:pt x="5390" y="61398"/>
                  <a:pt x="5617" y="61421"/>
                  <a:pt x="5549" y="61080"/>
                </a:cubicBezTo>
                <a:close/>
                <a:moveTo>
                  <a:pt x="5322" y="58238"/>
                </a:moveTo>
                <a:cubicBezTo>
                  <a:pt x="5504" y="57965"/>
                  <a:pt x="5299" y="57919"/>
                  <a:pt x="5435" y="57601"/>
                </a:cubicBezTo>
                <a:cubicBezTo>
                  <a:pt x="5617" y="57624"/>
                  <a:pt x="5504" y="58010"/>
                  <a:pt x="5686" y="58033"/>
                </a:cubicBezTo>
                <a:cubicBezTo>
                  <a:pt x="5640" y="58169"/>
                  <a:pt x="5504" y="58238"/>
                  <a:pt x="5322" y="58238"/>
                </a:cubicBezTo>
                <a:close/>
                <a:moveTo>
                  <a:pt x="4480" y="59420"/>
                </a:moveTo>
                <a:cubicBezTo>
                  <a:pt x="4276" y="59170"/>
                  <a:pt x="4458" y="58442"/>
                  <a:pt x="4412" y="58010"/>
                </a:cubicBezTo>
                <a:cubicBezTo>
                  <a:pt x="4594" y="58510"/>
                  <a:pt x="4617" y="59011"/>
                  <a:pt x="4480" y="59420"/>
                </a:cubicBezTo>
                <a:close/>
                <a:moveTo>
                  <a:pt x="5890" y="51143"/>
                </a:moveTo>
                <a:cubicBezTo>
                  <a:pt x="5867" y="50460"/>
                  <a:pt x="5299" y="51074"/>
                  <a:pt x="5344" y="50370"/>
                </a:cubicBezTo>
                <a:cubicBezTo>
                  <a:pt x="5595" y="50438"/>
                  <a:pt x="5663" y="50733"/>
                  <a:pt x="5981" y="50711"/>
                </a:cubicBezTo>
                <a:cubicBezTo>
                  <a:pt x="5981" y="51165"/>
                  <a:pt x="6209" y="51688"/>
                  <a:pt x="5776" y="51802"/>
                </a:cubicBezTo>
                <a:cubicBezTo>
                  <a:pt x="5867" y="51484"/>
                  <a:pt x="5526" y="50870"/>
                  <a:pt x="5890" y="51143"/>
                </a:cubicBezTo>
                <a:close/>
                <a:moveTo>
                  <a:pt x="4640" y="61398"/>
                </a:moveTo>
                <a:cubicBezTo>
                  <a:pt x="4435" y="61307"/>
                  <a:pt x="4344" y="60261"/>
                  <a:pt x="4662" y="59988"/>
                </a:cubicBezTo>
                <a:cubicBezTo>
                  <a:pt x="5003" y="59898"/>
                  <a:pt x="4662" y="60170"/>
                  <a:pt x="4640" y="60307"/>
                </a:cubicBezTo>
                <a:cubicBezTo>
                  <a:pt x="4617" y="60625"/>
                  <a:pt x="4753" y="61125"/>
                  <a:pt x="4640" y="61398"/>
                </a:cubicBezTo>
                <a:close/>
                <a:moveTo>
                  <a:pt x="5708" y="57169"/>
                </a:moveTo>
                <a:cubicBezTo>
                  <a:pt x="5640" y="56873"/>
                  <a:pt x="5867" y="56623"/>
                  <a:pt x="5731" y="56077"/>
                </a:cubicBezTo>
                <a:cubicBezTo>
                  <a:pt x="5936" y="56100"/>
                  <a:pt x="5776" y="56578"/>
                  <a:pt x="6072" y="56509"/>
                </a:cubicBezTo>
                <a:cubicBezTo>
                  <a:pt x="5981" y="56759"/>
                  <a:pt x="6049" y="57214"/>
                  <a:pt x="5708" y="57169"/>
                </a:cubicBezTo>
                <a:close/>
                <a:moveTo>
                  <a:pt x="6140" y="28971"/>
                </a:moveTo>
                <a:cubicBezTo>
                  <a:pt x="5981" y="28994"/>
                  <a:pt x="5890" y="28767"/>
                  <a:pt x="5867" y="28971"/>
                </a:cubicBezTo>
                <a:cubicBezTo>
                  <a:pt x="5595" y="28789"/>
                  <a:pt x="5936" y="28471"/>
                  <a:pt x="6140" y="28539"/>
                </a:cubicBezTo>
                <a:close/>
                <a:moveTo>
                  <a:pt x="5958" y="52348"/>
                </a:moveTo>
                <a:cubicBezTo>
                  <a:pt x="5867" y="53053"/>
                  <a:pt x="5958" y="53348"/>
                  <a:pt x="5845" y="54099"/>
                </a:cubicBezTo>
                <a:cubicBezTo>
                  <a:pt x="5435" y="54008"/>
                  <a:pt x="5322" y="53576"/>
                  <a:pt x="5299" y="53007"/>
                </a:cubicBezTo>
                <a:cubicBezTo>
                  <a:pt x="5663" y="52825"/>
                  <a:pt x="5344" y="53462"/>
                  <a:pt x="5572" y="53439"/>
                </a:cubicBezTo>
                <a:cubicBezTo>
                  <a:pt x="5890" y="53098"/>
                  <a:pt x="5481" y="52530"/>
                  <a:pt x="5958" y="52348"/>
                </a:cubicBezTo>
                <a:close/>
                <a:moveTo>
                  <a:pt x="5367" y="55304"/>
                </a:moveTo>
                <a:cubicBezTo>
                  <a:pt x="5276" y="55827"/>
                  <a:pt x="5617" y="55850"/>
                  <a:pt x="5526" y="56396"/>
                </a:cubicBezTo>
                <a:cubicBezTo>
                  <a:pt x="5140" y="56373"/>
                  <a:pt x="5322" y="55691"/>
                  <a:pt x="5094" y="55509"/>
                </a:cubicBezTo>
                <a:cubicBezTo>
                  <a:pt x="5163" y="55327"/>
                  <a:pt x="5458" y="54872"/>
                  <a:pt x="5640" y="55190"/>
                </a:cubicBezTo>
                <a:cubicBezTo>
                  <a:pt x="5936" y="55190"/>
                  <a:pt x="5367" y="54758"/>
                  <a:pt x="5640" y="54758"/>
                </a:cubicBezTo>
                <a:cubicBezTo>
                  <a:pt x="6004" y="54781"/>
                  <a:pt x="5913" y="55259"/>
                  <a:pt x="5822" y="55531"/>
                </a:cubicBezTo>
                <a:cubicBezTo>
                  <a:pt x="5526" y="55600"/>
                  <a:pt x="5549" y="55350"/>
                  <a:pt x="5367" y="55304"/>
                </a:cubicBezTo>
                <a:close/>
                <a:moveTo>
                  <a:pt x="5072" y="50802"/>
                </a:moveTo>
                <a:cubicBezTo>
                  <a:pt x="5253" y="50870"/>
                  <a:pt x="5708" y="51757"/>
                  <a:pt x="5231" y="52120"/>
                </a:cubicBezTo>
                <a:cubicBezTo>
                  <a:pt x="5299" y="52325"/>
                  <a:pt x="5390" y="52530"/>
                  <a:pt x="5413" y="52780"/>
                </a:cubicBezTo>
                <a:cubicBezTo>
                  <a:pt x="5322" y="52803"/>
                  <a:pt x="5322" y="52734"/>
                  <a:pt x="5322" y="52666"/>
                </a:cubicBezTo>
                <a:cubicBezTo>
                  <a:pt x="5231" y="52644"/>
                  <a:pt x="5231" y="52712"/>
                  <a:pt x="5231" y="52780"/>
                </a:cubicBezTo>
                <a:cubicBezTo>
                  <a:pt x="4821" y="52439"/>
                  <a:pt x="5640" y="51347"/>
                  <a:pt x="4958" y="51347"/>
                </a:cubicBezTo>
                <a:cubicBezTo>
                  <a:pt x="4890" y="51029"/>
                  <a:pt x="5094" y="51074"/>
                  <a:pt x="5072" y="50802"/>
                </a:cubicBezTo>
                <a:close/>
                <a:moveTo>
                  <a:pt x="5208" y="54417"/>
                </a:moveTo>
                <a:cubicBezTo>
                  <a:pt x="5003" y="54781"/>
                  <a:pt x="4799" y="53917"/>
                  <a:pt x="5026" y="53758"/>
                </a:cubicBezTo>
                <a:cubicBezTo>
                  <a:pt x="5231" y="53871"/>
                  <a:pt x="4867" y="54281"/>
                  <a:pt x="5208" y="54417"/>
                </a:cubicBezTo>
                <a:close/>
                <a:moveTo>
                  <a:pt x="5572" y="54099"/>
                </a:moveTo>
                <a:cubicBezTo>
                  <a:pt x="5458" y="54372"/>
                  <a:pt x="5595" y="54940"/>
                  <a:pt x="5276" y="54963"/>
                </a:cubicBezTo>
                <a:cubicBezTo>
                  <a:pt x="5231" y="54485"/>
                  <a:pt x="5435" y="54349"/>
                  <a:pt x="5390" y="53871"/>
                </a:cubicBezTo>
                <a:cubicBezTo>
                  <a:pt x="5481" y="53894"/>
                  <a:pt x="5458" y="54099"/>
                  <a:pt x="5572" y="54099"/>
                </a:cubicBezTo>
                <a:close/>
                <a:moveTo>
                  <a:pt x="683" y="2297"/>
                </a:moveTo>
                <a:cubicBezTo>
                  <a:pt x="660" y="2184"/>
                  <a:pt x="546" y="2206"/>
                  <a:pt x="569" y="2388"/>
                </a:cubicBezTo>
                <a:cubicBezTo>
                  <a:pt x="887" y="2434"/>
                  <a:pt x="1024" y="2275"/>
                  <a:pt x="1047" y="1956"/>
                </a:cubicBezTo>
                <a:cubicBezTo>
                  <a:pt x="751" y="1865"/>
                  <a:pt x="910" y="2320"/>
                  <a:pt x="683" y="2297"/>
                </a:cubicBezTo>
                <a:close/>
                <a:moveTo>
                  <a:pt x="1024" y="3821"/>
                </a:moveTo>
                <a:cubicBezTo>
                  <a:pt x="1092" y="3912"/>
                  <a:pt x="1638" y="4139"/>
                  <a:pt x="1570" y="3730"/>
                </a:cubicBezTo>
                <a:cubicBezTo>
                  <a:pt x="1570" y="3571"/>
                  <a:pt x="887" y="3480"/>
                  <a:pt x="1024" y="3821"/>
                </a:cubicBezTo>
                <a:close/>
                <a:moveTo>
                  <a:pt x="1274" y="4162"/>
                </a:moveTo>
                <a:cubicBezTo>
                  <a:pt x="1274" y="4435"/>
                  <a:pt x="1410" y="4503"/>
                  <a:pt x="1547" y="4594"/>
                </a:cubicBezTo>
                <a:cubicBezTo>
                  <a:pt x="1592" y="4458"/>
                  <a:pt x="1683" y="4389"/>
                  <a:pt x="1661" y="4162"/>
                </a:cubicBezTo>
                <a:close/>
                <a:moveTo>
                  <a:pt x="2002" y="4935"/>
                </a:moveTo>
                <a:cubicBezTo>
                  <a:pt x="2252" y="4981"/>
                  <a:pt x="2252" y="4708"/>
                  <a:pt x="2297" y="4503"/>
                </a:cubicBezTo>
                <a:cubicBezTo>
                  <a:pt x="1979" y="4389"/>
                  <a:pt x="1979" y="4662"/>
                  <a:pt x="2002" y="4935"/>
                </a:cubicBezTo>
                <a:close/>
                <a:moveTo>
                  <a:pt x="1456" y="4708"/>
                </a:moveTo>
                <a:cubicBezTo>
                  <a:pt x="1297" y="5140"/>
                  <a:pt x="1479" y="5254"/>
                  <a:pt x="1547" y="5481"/>
                </a:cubicBezTo>
                <a:cubicBezTo>
                  <a:pt x="1570" y="5640"/>
                  <a:pt x="1433" y="6186"/>
                  <a:pt x="1706" y="6027"/>
                </a:cubicBezTo>
                <a:cubicBezTo>
                  <a:pt x="1911" y="6004"/>
                  <a:pt x="1752" y="5549"/>
                  <a:pt x="1911" y="5481"/>
                </a:cubicBezTo>
                <a:cubicBezTo>
                  <a:pt x="1456" y="5322"/>
                  <a:pt x="1706" y="4981"/>
                  <a:pt x="1456" y="4708"/>
                </a:cubicBezTo>
                <a:close/>
                <a:moveTo>
                  <a:pt x="1979" y="7027"/>
                </a:moveTo>
                <a:cubicBezTo>
                  <a:pt x="1729" y="7346"/>
                  <a:pt x="1729" y="7459"/>
                  <a:pt x="1229" y="7323"/>
                </a:cubicBezTo>
                <a:cubicBezTo>
                  <a:pt x="1138" y="7891"/>
                  <a:pt x="1774" y="7505"/>
                  <a:pt x="1774" y="7664"/>
                </a:cubicBezTo>
                <a:cubicBezTo>
                  <a:pt x="1547" y="7823"/>
                  <a:pt x="1501" y="8687"/>
                  <a:pt x="1956" y="8665"/>
                </a:cubicBezTo>
                <a:cubicBezTo>
                  <a:pt x="2070" y="8323"/>
                  <a:pt x="1820" y="8392"/>
                  <a:pt x="1774" y="8210"/>
                </a:cubicBezTo>
                <a:cubicBezTo>
                  <a:pt x="1888" y="7778"/>
                  <a:pt x="2320" y="7391"/>
                  <a:pt x="1979" y="7027"/>
                </a:cubicBezTo>
                <a:close/>
                <a:moveTo>
                  <a:pt x="2047" y="8983"/>
                </a:moveTo>
                <a:cubicBezTo>
                  <a:pt x="1752" y="8960"/>
                  <a:pt x="1615" y="9802"/>
                  <a:pt x="1933" y="9847"/>
                </a:cubicBezTo>
                <a:cubicBezTo>
                  <a:pt x="2070" y="9551"/>
                  <a:pt x="1911" y="9415"/>
                  <a:pt x="2047" y="8983"/>
                </a:cubicBezTo>
                <a:close/>
                <a:moveTo>
                  <a:pt x="1138" y="1206"/>
                </a:moveTo>
                <a:cubicBezTo>
                  <a:pt x="1524" y="1501"/>
                  <a:pt x="2070" y="1615"/>
                  <a:pt x="2320" y="2115"/>
                </a:cubicBezTo>
                <a:cubicBezTo>
                  <a:pt x="2366" y="2184"/>
                  <a:pt x="2343" y="2479"/>
                  <a:pt x="2411" y="2661"/>
                </a:cubicBezTo>
                <a:cubicBezTo>
                  <a:pt x="2479" y="2820"/>
                  <a:pt x="2752" y="3252"/>
                  <a:pt x="2570" y="3639"/>
                </a:cubicBezTo>
                <a:cubicBezTo>
                  <a:pt x="2616" y="3866"/>
                  <a:pt x="2752" y="4003"/>
                  <a:pt x="2843" y="4185"/>
                </a:cubicBezTo>
                <a:cubicBezTo>
                  <a:pt x="2729" y="5754"/>
                  <a:pt x="3002" y="6754"/>
                  <a:pt x="2798" y="7800"/>
                </a:cubicBezTo>
                <a:cubicBezTo>
                  <a:pt x="2707" y="7709"/>
                  <a:pt x="2661" y="7596"/>
                  <a:pt x="2616" y="7459"/>
                </a:cubicBezTo>
                <a:cubicBezTo>
                  <a:pt x="2320" y="7528"/>
                  <a:pt x="2479" y="7755"/>
                  <a:pt x="2502" y="8005"/>
                </a:cubicBezTo>
                <a:cubicBezTo>
                  <a:pt x="2229" y="8096"/>
                  <a:pt x="2024" y="8642"/>
                  <a:pt x="2138" y="8869"/>
                </a:cubicBezTo>
                <a:cubicBezTo>
                  <a:pt x="2411" y="8574"/>
                  <a:pt x="2684" y="8255"/>
                  <a:pt x="2684" y="7914"/>
                </a:cubicBezTo>
                <a:cubicBezTo>
                  <a:pt x="2911" y="8346"/>
                  <a:pt x="2616" y="8710"/>
                  <a:pt x="2775" y="9210"/>
                </a:cubicBezTo>
                <a:cubicBezTo>
                  <a:pt x="2456" y="9028"/>
                  <a:pt x="2456" y="9529"/>
                  <a:pt x="2411" y="8983"/>
                </a:cubicBezTo>
                <a:cubicBezTo>
                  <a:pt x="2275" y="9142"/>
                  <a:pt x="2206" y="9529"/>
                  <a:pt x="2297" y="9642"/>
                </a:cubicBezTo>
                <a:cubicBezTo>
                  <a:pt x="2593" y="9642"/>
                  <a:pt x="2547" y="9210"/>
                  <a:pt x="2957" y="9324"/>
                </a:cubicBezTo>
                <a:lnTo>
                  <a:pt x="2934" y="9870"/>
                </a:lnTo>
                <a:cubicBezTo>
                  <a:pt x="2820" y="9165"/>
                  <a:pt x="2343" y="10006"/>
                  <a:pt x="2570" y="10302"/>
                </a:cubicBezTo>
                <a:cubicBezTo>
                  <a:pt x="2707" y="10325"/>
                  <a:pt x="2616" y="10074"/>
                  <a:pt x="2661" y="9983"/>
                </a:cubicBezTo>
                <a:cubicBezTo>
                  <a:pt x="2843" y="9733"/>
                  <a:pt x="2684" y="10597"/>
                  <a:pt x="2843" y="10870"/>
                </a:cubicBezTo>
                <a:cubicBezTo>
                  <a:pt x="2729" y="10939"/>
                  <a:pt x="2729" y="11120"/>
                  <a:pt x="2547" y="11075"/>
                </a:cubicBezTo>
                <a:cubicBezTo>
                  <a:pt x="2775" y="11416"/>
                  <a:pt x="2388" y="11894"/>
                  <a:pt x="2252" y="12257"/>
                </a:cubicBezTo>
                <a:cubicBezTo>
                  <a:pt x="2138" y="11712"/>
                  <a:pt x="2093" y="11029"/>
                  <a:pt x="1547" y="10939"/>
                </a:cubicBezTo>
                <a:cubicBezTo>
                  <a:pt x="1570" y="10825"/>
                  <a:pt x="1729" y="10870"/>
                  <a:pt x="1729" y="10734"/>
                </a:cubicBezTo>
                <a:cubicBezTo>
                  <a:pt x="1683" y="10393"/>
                  <a:pt x="1547" y="10825"/>
                  <a:pt x="1365" y="10711"/>
                </a:cubicBezTo>
                <a:cubicBezTo>
                  <a:pt x="1456" y="10302"/>
                  <a:pt x="1274" y="10188"/>
                  <a:pt x="1297" y="9847"/>
                </a:cubicBezTo>
                <a:cubicBezTo>
                  <a:pt x="1570" y="9733"/>
                  <a:pt x="1456" y="10097"/>
                  <a:pt x="1479" y="10279"/>
                </a:cubicBezTo>
                <a:cubicBezTo>
                  <a:pt x="1888" y="10393"/>
                  <a:pt x="1683" y="9506"/>
                  <a:pt x="1479" y="9415"/>
                </a:cubicBezTo>
                <a:cubicBezTo>
                  <a:pt x="1433" y="9074"/>
                  <a:pt x="1774" y="9165"/>
                  <a:pt x="1683" y="8755"/>
                </a:cubicBezTo>
                <a:cubicBezTo>
                  <a:pt x="1592" y="8642"/>
                  <a:pt x="1501" y="8528"/>
                  <a:pt x="1410" y="8414"/>
                </a:cubicBezTo>
                <a:cubicBezTo>
                  <a:pt x="1206" y="8414"/>
                  <a:pt x="1388" y="8778"/>
                  <a:pt x="1410" y="8755"/>
                </a:cubicBezTo>
                <a:cubicBezTo>
                  <a:pt x="1365" y="8892"/>
                  <a:pt x="1229" y="8915"/>
                  <a:pt x="1206" y="9074"/>
                </a:cubicBezTo>
                <a:cubicBezTo>
                  <a:pt x="1206" y="9256"/>
                  <a:pt x="1365" y="9574"/>
                  <a:pt x="1206" y="9961"/>
                </a:cubicBezTo>
                <a:cubicBezTo>
                  <a:pt x="1092" y="8983"/>
                  <a:pt x="1047" y="7982"/>
                  <a:pt x="978" y="7005"/>
                </a:cubicBezTo>
                <a:cubicBezTo>
                  <a:pt x="1342" y="7141"/>
                  <a:pt x="1615" y="7118"/>
                  <a:pt x="1888" y="7005"/>
                </a:cubicBezTo>
                <a:cubicBezTo>
                  <a:pt x="1956" y="6686"/>
                  <a:pt x="1729" y="6686"/>
                  <a:pt x="1797" y="6368"/>
                </a:cubicBezTo>
                <a:cubicBezTo>
                  <a:pt x="1729" y="6049"/>
                  <a:pt x="1638" y="6641"/>
                  <a:pt x="1342" y="6459"/>
                </a:cubicBezTo>
                <a:lnTo>
                  <a:pt x="1342" y="5913"/>
                </a:lnTo>
                <a:cubicBezTo>
                  <a:pt x="933" y="5936"/>
                  <a:pt x="1001" y="6254"/>
                  <a:pt x="1069" y="6663"/>
                </a:cubicBezTo>
                <a:cubicBezTo>
                  <a:pt x="705" y="6391"/>
                  <a:pt x="865" y="5549"/>
                  <a:pt x="728" y="5026"/>
                </a:cubicBezTo>
                <a:cubicBezTo>
                  <a:pt x="796" y="5072"/>
                  <a:pt x="865" y="5140"/>
                  <a:pt x="1001" y="5140"/>
                </a:cubicBezTo>
                <a:cubicBezTo>
                  <a:pt x="1024" y="4867"/>
                  <a:pt x="865" y="4799"/>
                  <a:pt x="819" y="4594"/>
                </a:cubicBezTo>
                <a:cubicBezTo>
                  <a:pt x="728" y="4640"/>
                  <a:pt x="660" y="4685"/>
                  <a:pt x="637" y="4799"/>
                </a:cubicBezTo>
                <a:cubicBezTo>
                  <a:pt x="364" y="4344"/>
                  <a:pt x="387" y="3503"/>
                  <a:pt x="296" y="2820"/>
                </a:cubicBezTo>
                <a:cubicBezTo>
                  <a:pt x="433" y="2957"/>
                  <a:pt x="524" y="2957"/>
                  <a:pt x="569" y="2729"/>
                </a:cubicBezTo>
                <a:cubicBezTo>
                  <a:pt x="637" y="2479"/>
                  <a:pt x="251" y="2275"/>
                  <a:pt x="205" y="2502"/>
                </a:cubicBezTo>
                <a:cubicBezTo>
                  <a:pt x="1" y="2479"/>
                  <a:pt x="182" y="2024"/>
                  <a:pt x="137" y="1843"/>
                </a:cubicBezTo>
                <a:cubicBezTo>
                  <a:pt x="410" y="1547"/>
                  <a:pt x="887" y="1524"/>
                  <a:pt x="1138" y="1206"/>
                </a:cubicBezTo>
                <a:close/>
                <a:moveTo>
                  <a:pt x="8414" y="17760"/>
                </a:moveTo>
                <a:cubicBezTo>
                  <a:pt x="8414" y="17556"/>
                  <a:pt x="8301" y="17533"/>
                  <a:pt x="8323" y="17328"/>
                </a:cubicBezTo>
                <a:cubicBezTo>
                  <a:pt x="8687" y="17147"/>
                  <a:pt x="8346" y="17783"/>
                  <a:pt x="8596" y="17760"/>
                </a:cubicBezTo>
                <a:cubicBezTo>
                  <a:pt x="8505" y="18284"/>
                  <a:pt x="8369" y="18738"/>
                  <a:pt x="8392" y="19398"/>
                </a:cubicBezTo>
                <a:cubicBezTo>
                  <a:pt x="8119" y="19580"/>
                  <a:pt x="8392" y="18056"/>
                  <a:pt x="8414" y="17760"/>
                </a:cubicBezTo>
                <a:close/>
                <a:moveTo>
                  <a:pt x="7573" y="18625"/>
                </a:moveTo>
                <a:cubicBezTo>
                  <a:pt x="8301" y="18716"/>
                  <a:pt x="7618" y="19557"/>
                  <a:pt x="7914" y="20034"/>
                </a:cubicBezTo>
                <a:cubicBezTo>
                  <a:pt x="7505" y="19898"/>
                  <a:pt x="7800" y="19966"/>
                  <a:pt x="7641" y="20262"/>
                </a:cubicBezTo>
                <a:cubicBezTo>
                  <a:pt x="7186" y="19875"/>
                  <a:pt x="7891" y="19193"/>
                  <a:pt x="7573" y="18625"/>
                </a:cubicBezTo>
                <a:close/>
                <a:moveTo>
                  <a:pt x="7482" y="18397"/>
                </a:moveTo>
                <a:cubicBezTo>
                  <a:pt x="7482" y="17942"/>
                  <a:pt x="7869" y="17601"/>
                  <a:pt x="7414" y="17397"/>
                </a:cubicBezTo>
                <a:cubicBezTo>
                  <a:pt x="7323" y="16987"/>
                  <a:pt x="7641" y="17101"/>
                  <a:pt x="7596" y="16760"/>
                </a:cubicBezTo>
                <a:cubicBezTo>
                  <a:pt x="7687" y="16328"/>
                  <a:pt x="7277" y="16191"/>
                  <a:pt x="7527" y="15873"/>
                </a:cubicBezTo>
                <a:cubicBezTo>
                  <a:pt x="7687" y="15987"/>
                  <a:pt x="7755" y="16328"/>
                  <a:pt x="7778" y="16760"/>
                </a:cubicBezTo>
                <a:cubicBezTo>
                  <a:pt x="7823" y="17306"/>
                  <a:pt x="7914" y="18306"/>
                  <a:pt x="7482" y="18397"/>
                </a:cubicBezTo>
                <a:close/>
                <a:moveTo>
                  <a:pt x="47300" y="78590"/>
                </a:moveTo>
                <a:cubicBezTo>
                  <a:pt x="47550" y="78703"/>
                  <a:pt x="47368" y="79113"/>
                  <a:pt x="47163" y="79204"/>
                </a:cubicBezTo>
                <a:cubicBezTo>
                  <a:pt x="47004" y="79090"/>
                  <a:pt x="47140" y="78840"/>
                  <a:pt x="47300" y="78590"/>
                </a:cubicBezTo>
                <a:close/>
                <a:moveTo>
                  <a:pt x="6663" y="17601"/>
                </a:moveTo>
                <a:lnTo>
                  <a:pt x="6686" y="17169"/>
                </a:lnTo>
                <a:cubicBezTo>
                  <a:pt x="6754" y="17237"/>
                  <a:pt x="6823" y="17283"/>
                  <a:pt x="6959" y="17283"/>
                </a:cubicBezTo>
                <a:lnTo>
                  <a:pt x="6959" y="17078"/>
                </a:lnTo>
                <a:cubicBezTo>
                  <a:pt x="6936" y="16942"/>
                  <a:pt x="6777" y="16965"/>
                  <a:pt x="6777" y="17056"/>
                </a:cubicBezTo>
                <a:cubicBezTo>
                  <a:pt x="6504" y="16919"/>
                  <a:pt x="6845" y="16646"/>
                  <a:pt x="6868" y="16533"/>
                </a:cubicBezTo>
                <a:cubicBezTo>
                  <a:pt x="6709" y="16510"/>
                  <a:pt x="6686" y="16646"/>
                  <a:pt x="6504" y="16623"/>
                </a:cubicBezTo>
                <a:cubicBezTo>
                  <a:pt x="6823" y="16373"/>
                  <a:pt x="6754" y="16055"/>
                  <a:pt x="6709" y="15532"/>
                </a:cubicBezTo>
                <a:cubicBezTo>
                  <a:pt x="6913" y="15577"/>
                  <a:pt x="6754" y="16055"/>
                  <a:pt x="7050" y="15987"/>
                </a:cubicBezTo>
                <a:cubicBezTo>
                  <a:pt x="7073" y="16055"/>
                  <a:pt x="6868" y="16305"/>
                  <a:pt x="6868" y="16305"/>
                </a:cubicBezTo>
                <a:cubicBezTo>
                  <a:pt x="6891" y="16373"/>
                  <a:pt x="7050" y="16419"/>
                  <a:pt x="7050" y="16419"/>
                </a:cubicBezTo>
                <a:cubicBezTo>
                  <a:pt x="7050" y="16646"/>
                  <a:pt x="6959" y="16896"/>
                  <a:pt x="7050" y="17397"/>
                </a:cubicBezTo>
                <a:cubicBezTo>
                  <a:pt x="6868" y="17397"/>
                  <a:pt x="6913" y="17692"/>
                  <a:pt x="6663" y="17601"/>
                </a:cubicBezTo>
                <a:close/>
                <a:moveTo>
                  <a:pt x="8551" y="20057"/>
                </a:moveTo>
                <a:cubicBezTo>
                  <a:pt x="8755" y="19989"/>
                  <a:pt x="8687" y="20262"/>
                  <a:pt x="8824" y="20285"/>
                </a:cubicBezTo>
                <a:cubicBezTo>
                  <a:pt x="8733" y="20580"/>
                  <a:pt x="8733" y="20739"/>
                  <a:pt x="8824" y="21035"/>
                </a:cubicBezTo>
                <a:cubicBezTo>
                  <a:pt x="8392" y="20876"/>
                  <a:pt x="8664" y="20557"/>
                  <a:pt x="8551" y="20057"/>
                </a:cubicBezTo>
                <a:close/>
                <a:moveTo>
                  <a:pt x="7732" y="20808"/>
                </a:moveTo>
                <a:cubicBezTo>
                  <a:pt x="7596" y="20398"/>
                  <a:pt x="7982" y="20603"/>
                  <a:pt x="7914" y="20262"/>
                </a:cubicBezTo>
                <a:cubicBezTo>
                  <a:pt x="8187" y="20421"/>
                  <a:pt x="7778" y="20808"/>
                  <a:pt x="7982" y="20921"/>
                </a:cubicBezTo>
                <a:cubicBezTo>
                  <a:pt x="7891" y="21285"/>
                  <a:pt x="7960" y="20603"/>
                  <a:pt x="7732" y="20808"/>
                </a:cubicBezTo>
                <a:close/>
                <a:moveTo>
                  <a:pt x="7937" y="706"/>
                </a:moveTo>
                <a:cubicBezTo>
                  <a:pt x="8323" y="842"/>
                  <a:pt x="7914" y="1229"/>
                  <a:pt x="8005" y="1683"/>
                </a:cubicBezTo>
                <a:cubicBezTo>
                  <a:pt x="7846" y="1934"/>
                  <a:pt x="7960" y="956"/>
                  <a:pt x="7937" y="706"/>
                </a:cubicBezTo>
                <a:close/>
                <a:moveTo>
                  <a:pt x="5435" y="62285"/>
                </a:moveTo>
                <a:cubicBezTo>
                  <a:pt x="5526" y="61921"/>
                  <a:pt x="5072" y="62149"/>
                  <a:pt x="5185" y="61739"/>
                </a:cubicBezTo>
                <a:cubicBezTo>
                  <a:pt x="5458" y="61785"/>
                  <a:pt x="5413" y="62194"/>
                  <a:pt x="5822" y="62081"/>
                </a:cubicBezTo>
                <a:cubicBezTo>
                  <a:pt x="5799" y="62262"/>
                  <a:pt x="5663" y="62331"/>
                  <a:pt x="5435" y="62285"/>
                </a:cubicBezTo>
                <a:close/>
                <a:moveTo>
                  <a:pt x="8892" y="16123"/>
                </a:moveTo>
                <a:cubicBezTo>
                  <a:pt x="8346" y="16191"/>
                  <a:pt x="8846" y="17237"/>
                  <a:pt x="9142" y="17328"/>
                </a:cubicBezTo>
                <a:cubicBezTo>
                  <a:pt x="9256" y="16714"/>
                  <a:pt x="8733" y="16805"/>
                  <a:pt x="8892" y="16123"/>
                </a:cubicBezTo>
                <a:close/>
                <a:moveTo>
                  <a:pt x="9529" y="16464"/>
                </a:moveTo>
                <a:cubicBezTo>
                  <a:pt x="9620" y="16828"/>
                  <a:pt x="9278" y="17533"/>
                  <a:pt x="9506" y="17351"/>
                </a:cubicBezTo>
                <a:cubicBezTo>
                  <a:pt x="9597" y="17215"/>
                  <a:pt x="9711" y="16214"/>
                  <a:pt x="9529" y="16464"/>
                </a:cubicBezTo>
                <a:close/>
                <a:moveTo>
                  <a:pt x="9847" y="13190"/>
                </a:moveTo>
                <a:cubicBezTo>
                  <a:pt x="9870" y="13122"/>
                  <a:pt x="9938" y="13076"/>
                  <a:pt x="10029" y="13099"/>
                </a:cubicBezTo>
                <a:cubicBezTo>
                  <a:pt x="9983" y="12826"/>
                  <a:pt x="9961" y="12530"/>
                  <a:pt x="9688" y="12530"/>
                </a:cubicBezTo>
                <a:cubicBezTo>
                  <a:pt x="9642" y="12849"/>
                  <a:pt x="9688" y="13099"/>
                  <a:pt x="9847" y="13190"/>
                </a:cubicBezTo>
                <a:close/>
                <a:moveTo>
                  <a:pt x="9233" y="17874"/>
                </a:moveTo>
                <a:cubicBezTo>
                  <a:pt x="8960" y="17942"/>
                  <a:pt x="8960" y="18284"/>
                  <a:pt x="8846" y="18534"/>
                </a:cubicBezTo>
                <a:cubicBezTo>
                  <a:pt x="9119" y="18625"/>
                  <a:pt x="9097" y="18374"/>
                  <a:pt x="9324" y="18443"/>
                </a:cubicBezTo>
                <a:cubicBezTo>
                  <a:pt x="9347" y="18170"/>
                  <a:pt x="9142" y="18193"/>
                  <a:pt x="9233" y="17874"/>
                </a:cubicBezTo>
                <a:close/>
                <a:moveTo>
                  <a:pt x="9028" y="18647"/>
                </a:moveTo>
                <a:cubicBezTo>
                  <a:pt x="8983" y="18988"/>
                  <a:pt x="9278" y="18943"/>
                  <a:pt x="9301" y="19193"/>
                </a:cubicBezTo>
                <a:cubicBezTo>
                  <a:pt x="9210" y="19193"/>
                  <a:pt x="9187" y="19398"/>
                  <a:pt x="9301" y="19420"/>
                </a:cubicBezTo>
                <a:cubicBezTo>
                  <a:pt x="9210" y="19011"/>
                  <a:pt x="9642" y="19261"/>
                  <a:pt x="9574" y="18875"/>
                </a:cubicBezTo>
                <a:cubicBezTo>
                  <a:pt x="9233" y="18988"/>
                  <a:pt x="9324" y="18602"/>
                  <a:pt x="9028" y="18647"/>
                </a:cubicBezTo>
                <a:close/>
                <a:moveTo>
                  <a:pt x="8846" y="19398"/>
                </a:moveTo>
                <a:cubicBezTo>
                  <a:pt x="8937" y="19375"/>
                  <a:pt x="8983" y="19284"/>
                  <a:pt x="9028" y="19193"/>
                </a:cubicBezTo>
                <a:cubicBezTo>
                  <a:pt x="8596" y="19193"/>
                  <a:pt x="8846" y="19489"/>
                  <a:pt x="8824" y="19853"/>
                </a:cubicBezTo>
                <a:cubicBezTo>
                  <a:pt x="9006" y="19739"/>
                  <a:pt x="9301" y="19807"/>
                  <a:pt x="9392" y="19648"/>
                </a:cubicBezTo>
                <a:cubicBezTo>
                  <a:pt x="9187" y="19398"/>
                  <a:pt x="8983" y="19762"/>
                  <a:pt x="8846" y="19398"/>
                </a:cubicBezTo>
                <a:close/>
                <a:moveTo>
                  <a:pt x="8619" y="15464"/>
                </a:moveTo>
                <a:cubicBezTo>
                  <a:pt x="8778" y="15305"/>
                  <a:pt x="8869" y="15009"/>
                  <a:pt x="8824" y="14600"/>
                </a:cubicBezTo>
                <a:cubicBezTo>
                  <a:pt x="9119" y="14645"/>
                  <a:pt x="9097" y="15350"/>
                  <a:pt x="8892" y="15373"/>
                </a:cubicBezTo>
                <a:cubicBezTo>
                  <a:pt x="9119" y="15418"/>
                  <a:pt x="9028" y="15805"/>
                  <a:pt x="9165" y="15919"/>
                </a:cubicBezTo>
                <a:cubicBezTo>
                  <a:pt x="9460" y="15577"/>
                  <a:pt x="9119" y="14850"/>
                  <a:pt x="9097" y="14713"/>
                </a:cubicBezTo>
                <a:cubicBezTo>
                  <a:pt x="9097" y="14736"/>
                  <a:pt x="9278" y="14691"/>
                  <a:pt x="9278" y="14713"/>
                </a:cubicBezTo>
                <a:cubicBezTo>
                  <a:pt x="9210" y="14486"/>
                  <a:pt x="9051" y="14372"/>
                  <a:pt x="8915" y="14281"/>
                </a:cubicBezTo>
                <a:cubicBezTo>
                  <a:pt x="8915" y="14077"/>
                  <a:pt x="8983" y="13986"/>
                  <a:pt x="9097" y="13940"/>
                </a:cubicBezTo>
                <a:cubicBezTo>
                  <a:pt x="9074" y="13667"/>
                  <a:pt x="8960" y="13349"/>
                  <a:pt x="9028" y="13190"/>
                </a:cubicBezTo>
                <a:cubicBezTo>
                  <a:pt x="8892" y="12758"/>
                  <a:pt x="9438" y="13167"/>
                  <a:pt x="9301" y="12758"/>
                </a:cubicBezTo>
                <a:cubicBezTo>
                  <a:pt x="9278" y="12599"/>
                  <a:pt x="9142" y="12735"/>
                  <a:pt x="9119" y="12849"/>
                </a:cubicBezTo>
                <a:cubicBezTo>
                  <a:pt x="8915" y="12758"/>
                  <a:pt x="9097" y="12235"/>
                  <a:pt x="9051" y="11985"/>
                </a:cubicBezTo>
                <a:cubicBezTo>
                  <a:pt x="9165" y="12121"/>
                  <a:pt x="9187" y="12394"/>
                  <a:pt x="9301" y="12530"/>
                </a:cubicBezTo>
                <a:cubicBezTo>
                  <a:pt x="9392" y="12508"/>
                  <a:pt x="9415" y="12417"/>
                  <a:pt x="9506" y="12417"/>
                </a:cubicBezTo>
                <a:cubicBezTo>
                  <a:pt x="9460" y="12189"/>
                  <a:pt x="9301" y="12076"/>
                  <a:pt x="9233" y="11871"/>
                </a:cubicBezTo>
                <a:cubicBezTo>
                  <a:pt x="9529" y="11985"/>
                  <a:pt x="9483" y="11029"/>
                  <a:pt x="9529" y="10779"/>
                </a:cubicBezTo>
                <a:cubicBezTo>
                  <a:pt x="9620" y="10984"/>
                  <a:pt x="9733" y="11166"/>
                  <a:pt x="9779" y="11439"/>
                </a:cubicBezTo>
                <a:cubicBezTo>
                  <a:pt x="9915" y="11416"/>
                  <a:pt x="9870" y="11166"/>
                  <a:pt x="9892" y="11007"/>
                </a:cubicBezTo>
                <a:cubicBezTo>
                  <a:pt x="10143" y="11371"/>
                  <a:pt x="10234" y="12621"/>
                  <a:pt x="10211" y="13303"/>
                </a:cubicBezTo>
                <a:cubicBezTo>
                  <a:pt x="10211" y="13508"/>
                  <a:pt x="10165" y="13531"/>
                  <a:pt x="10029" y="13531"/>
                </a:cubicBezTo>
                <a:cubicBezTo>
                  <a:pt x="10074" y="13645"/>
                  <a:pt x="10188" y="13622"/>
                  <a:pt x="10211" y="13758"/>
                </a:cubicBezTo>
                <a:cubicBezTo>
                  <a:pt x="10256" y="13986"/>
                  <a:pt x="10029" y="13917"/>
                  <a:pt x="10029" y="13963"/>
                </a:cubicBezTo>
                <a:cubicBezTo>
                  <a:pt x="10029" y="14099"/>
                  <a:pt x="10188" y="14145"/>
                  <a:pt x="10211" y="14304"/>
                </a:cubicBezTo>
                <a:cubicBezTo>
                  <a:pt x="10234" y="14531"/>
                  <a:pt x="10006" y="14850"/>
                  <a:pt x="10006" y="15168"/>
                </a:cubicBezTo>
                <a:cubicBezTo>
                  <a:pt x="9983" y="15646"/>
                  <a:pt x="10120" y="16100"/>
                  <a:pt x="10074" y="16601"/>
                </a:cubicBezTo>
                <a:cubicBezTo>
                  <a:pt x="10029" y="17033"/>
                  <a:pt x="9824" y="17419"/>
                  <a:pt x="9779" y="17897"/>
                </a:cubicBezTo>
                <a:cubicBezTo>
                  <a:pt x="9756" y="18079"/>
                  <a:pt x="9870" y="18193"/>
                  <a:pt x="9870" y="18215"/>
                </a:cubicBezTo>
                <a:cubicBezTo>
                  <a:pt x="9870" y="18966"/>
                  <a:pt x="9529" y="19671"/>
                  <a:pt x="9824" y="20307"/>
                </a:cubicBezTo>
                <a:cubicBezTo>
                  <a:pt x="9756" y="20376"/>
                  <a:pt x="9688" y="20489"/>
                  <a:pt x="9642" y="20626"/>
                </a:cubicBezTo>
                <a:cubicBezTo>
                  <a:pt x="9438" y="20535"/>
                  <a:pt x="9665" y="19944"/>
                  <a:pt x="9278" y="20080"/>
                </a:cubicBezTo>
                <a:cubicBezTo>
                  <a:pt x="9415" y="20398"/>
                  <a:pt x="9529" y="20717"/>
                  <a:pt x="9733" y="20967"/>
                </a:cubicBezTo>
                <a:cubicBezTo>
                  <a:pt x="9415" y="21467"/>
                  <a:pt x="9665" y="22422"/>
                  <a:pt x="9529" y="23127"/>
                </a:cubicBezTo>
                <a:cubicBezTo>
                  <a:pt x="9460" y="23400"/>
                  <a:pt x="9324" y="23377"/>
                  <a:pt x="9233" y="23559"/>
                </a:cubicBezTo>
                <a:cubicBezTo>
                  <a:pt x="9097" y="23832"/>
                  <a:pt x="9187" y="24241"/>
                  <a:pt x="8960" y="24332"/>
                </a:cubicBezTo>
                <a:cubicBezTo>
                  <a:pt x="8528" y="24241"/>
                  <a:pt x="8869" y="23696"/>
                  <a:pt x="8869" y="23445"/>
                </a:cubicBezTo>
                <a:cubicBezTo>
                  <a:pt x="8892" y="23104"/>
                  <a:pt x="8846" y="22718"/>
                  <a:pt x="8892" y="22468"/>
                </a:cubicBezTo>
                <a:cubicBezTo>
                  <a:pt x="8915" y="22354"/>
                  <a:pt x="8801" y="22240"/>
                  <a:pt x="8801" y="22240"/>
                </a:cubicBezTo>
                <a:cubicBezTo>
                  <a:pt x="8824" y="22172"/>
                  <a:pt x="8983" y="21945"/>
                  <a:pt x="8983" y="21922"/>
                </a:cubicBezTo>
                <a:cubicBezTo>
                  <a:pt x="9006" y="21785"/>
                  <a:pt x="8892" y="21535"/>
                  <a:pt x="8892" y="21376"/>
                </a:cubicBezTo>
                <a:cubicBezTo>
                  <a:pt x="8915" y="20990"/>
                  <a:pt x="9006" y="20876"/>
                  <a:pt x="8824" y="20489"/>
                </a:cubicBezTo>
                <a:cubicBezTo>
                  <a:pt x="9097" y="20467"/>
                  <a:pt x="9165" y="20944"/>
                  <a:pt x="9278" y="20512"/>
                </a:cubicBezTo>
                <a:cubicBezTo>
                  <a:pt x="9256" y="20353"/>
                  <a:pt x="9165" y="20557"/>
                  <a:pt x="9006" y="20512"/>
                </a:cubicBezTo>
                <a:cubicBezTo>
                  <a:pt x="8915" y="20262"/>
                  <a:pt x="8915" y="19898"/>
                  <a:pt x="8642" y="19830"/>
                </a:cubicBezTo>
                <a:cubicBezTo>
                  <a:pt x="8824" y="18988"/>
                  <a:pt x="8710" y="18420"/>
                  <a:pt x="8960" y="17760"/>
                </a:cubicBezTo>
                <a:cubicBezTo>
                  <a:pt x="8892" y="17351"/>
                  <a:pt x="8710" y="17033"/>
                  <a:pt x="8414" y="16874"/>
                </a:cubicBezTo>
                <a:cubicBezTo>
                  <a:pt x="8505" y="16623"/>
                  <a:pt x="8551" y="16305"/>
                  <a:pt x="8528" y="15896"/>
                </a:cubicBezTo>
                <a:lnTo>
                  <a:pt x="8892" y="15919"/>
                </a:lnTo>
                <a:cubicBezTo>
                  <a:pt x="8915" y="15623"/>
                  <a:pt x="8869" y="15441"/>
                  <a:pt x="8619" y="15464"/>
                </a:cubicBezTo>
                <a:close/>
                <a:moveTo>
                  <a:pt x="6868" y="11166"/>
                </a:moveTo>
                <a:cubicBezTo>
                  <a:pt x="6686" y="11371"/>
                  <a:pt x="6823" y="10279"/>
                  <a:pt x="6777" y="9961"/>
                </a:cubicBezTo>
                <a:cubicBezTo>
                  <a:pt x="7186" y="10165"/>
                  <a:pt x="6777" y="10711"/>
                  <a:pt x="6868" y="11166"/>
                </a:cubicBezTo>
                <a:close/>
                <a:moveTo>
                  <a:pt x="7573" y="24196"/>
                </a:moveTo>
                <a:cubicBezTo>
                  <a:pt x="7641" y="23968"/>
                  <a:pt x="7414" y="23946"/>
                  <a:pt x="7391" y="23855"/>
                </a:cubicBezTo>
                <a:cubicBezTo>
                  <a:pt x="7391" y="23582"/>
                  <a:pt x="7641" y="23718"/>
                  <a:pt x="7687" y="23423"/>
                </a:cubicBezTo>
                <a:cubicBezTo>
                  <a:pt x="7982" y="23696"/>
                  <a:pt x="8164" y="23400"/>
                  <a:pt x="8232" y="23878"/>
                </a:cubicBezTo>
                <a:cubicBezTo>
                  <a:pt x="7937" y="23946"/>
                  <a:pt x="7960" y="23673"/>
                  <a:pt x="7687" y="23764"/>
                </a:cubicBezTo>
                <a:cubicBezTo>
                  <a:pt x="7618" y="24037"/>
                  <a:pt x="7982" y="24378"/>
                  <a:pt x="8119" y="24082"/>
                </a:cubicBezTo>
                <a:cubicBezTo>
                  <a:pt x="8232" y="24105"/>
                  <a:pt x="8187" y="24196"/>
                  <a:pt x="8119" y="24196"/>
                </a:cubicBezTo>
                <a:lnTo>
                  <a:pt x="8119" y="24423"/>
                </a:lnTo>
                <a:cubicBezTo>
                  <a:pt x="7846" y="24491"/>
                  <a:pt x="7960" y="24105"/>
                  <a:pt x="7664" y="24196"/>
                </a:cubicBezTo>
                <a:cubicBezTo>
                  <a:pt x="7755" y="24673"/>
                  <a:pt x="7914" y="24764"/>
                  <a:pt x="7755" y="25174"/>
                </a:cubicBezTo>
                <a:cubicBezTo>
                  <a:pt x="7482" y="25174"/>
                  <a:pt x="7414" y="24924"/>
                  <a:pt x="7300" y="24719"/>
                </a:cubicBezTo>
                <a:cubicBezTo>
                  <a:pt x="7300" y="24378"/>
                  <a:pt x="7527" y="24446"/>
                  <a:pt x="7573" y="24196"/>
                </a:cubicBezTo>
                <a:close/>
                <a:moveTo>
                  <a:pt x="6004" y="31814"/>
                </a:moveTo>
                <a:cubicBezTo>
                  <a:pt x="5776" y="32155"/>
                  <a:pt x="6049" y="31018"/>
                  <a:pt x="5822" y="31041"/>
                </a:cubicBezTo>
                <a:cubicBezTo>
                  <a:pt x="5981" y="30722"/>
                  <a:pt x="5731" y="30563"/>
                  <a:pt x="5936" y="30267"/>
                </a:cubicBezTo>
                <a:cubicBezTo>
                  <a:pt x="5981" y="30677"/>
                  <a:pt x="6277" y="31245"/>
                  <a:pt x="6186" y="31473"/>
                </a:cubicBezTo>
                <a:cubicBezTo>
                  <a:pt x="6004" y="31109"/>
                  <a:pt x="5981" y="31382"/>
                  <a:pt x="6004" y="31814"/>
                </a:cubicBezTo>
                <a:close/>
                <a:moveTo>
                  <a:pt x="6913" y="32041"/>
                </a:moveTo>
                <a:cubicBezTo>
                  <a:pt x="6777" y="31836"/>
                  <a:pt x="6413" y="31905"/>
                  <a:pt x="6459" y="31495"/>
                </a:cubicBezTo>
                <a:cubicBezTo>
                  <a:pt x="6595" y="31814"/>
                  <a:pt x="6936" y="31223"/>
                  <a:pt x="6913" y="31723"/>
                </a:cubicBezTo>
                <a:cubicBezTo>
                  <a:pt x="7095" y="31655"/>
                  <a:pt x="6959" y="31154"/>
                  <a:pt x="7277" y="31291"/>
                </a:cubicBezTo>
                <a:cubicBezTo>
                  <a:pt x="7004" y="31700"/>
                  <a:pt x="7277" y="32223"/>
                  <a:pt x="7073" y="32814"/>
                </a:cubicBezTo>
                <a:cubicBezTo>
                  <a:pt x="6845" y="32519"/>
                  <a:pt x="7004" y="32996"/>
                  <a:pt x="6709" y="32905"/>
                </a:cubicBezTo>
                <a:cubicBezTo>
                  <a:pt x="6618" y="32405"/>
                  <a:pt x="6982" y="32496"/>
                  <a:pt x="6913" y="32041"/>
                </a:cubicBezTo>
                <a:close/>
                <a:moveTo>
                  <a:pt x="6800" y="21012"/>
                </a:moveTo>
                <a:cubicBezTo>
                  <a:pt x="6709" y="21058"/>
                  <a:pt x="6641" y="21126"/>
                  <a:pt x="6618" y="20990"/>
                </a:cubicBezTo>
                <a:cubicBezTo>
                  <a:pt x="6550" y="20535"/>
                  <a:pt x="6686" y="19489"/>
                  <a:pt x="6663" y="18693"/>
                </a:cubicBezTo>
                <a:cubicBezTo>
                  <a:pt x="6595" y="18306"/>
                  <a:pt x="6823" y="18306"/>
                  <a:pt x="6754" y="18716"/>
                </a:cubicBezTo>
                <a:cubicBezTo>
                  <a:pt x="6823" y="19489"/>
                  <a:pt x="6936" y="20285"/>
                  <a:pt x="6800" y="21012"/>
                </a:cubicBezTo>
                <a:close/>
                <a:moveTo>
                  <a:pt x="8096" y="32723"/>
                </a:moveTo>
                <a:cubicBezTo>
                  <a:pt x="8005" y="32723"/>
                  <a:pt x="8028" y="32587"/>
                  <a:pt x="8005" y="32496"/>
                </a:cubicBezTo>
                <a:cubicBezTo>
                  <a:pt x="7846" y="32496"/>
                  <a:pt x="7755" y="32587"/>
                  <a:pt x="7732" y="32723"/>
                </a:cubicBezTo>
                <a:cubicBezTo>
                  <a:pt x="7596" y="32723"/>
                  <a:pt x="7618" y="32087"/>
                  <a:pt x="7459" y="32496"/>
                </a:cubicBezTo>
                <a:cubicBezTo>
                  <a:pt x="7118" y="32428"/>
                  <a:pt x="7527" y="32109"/>
                  <a:pt x="7550" y="32064"/>
                </a:cubicBezTo>
                <a:cubicBezTo>
                  <a:pt x="7596" y="31927"/>
                  <a:pt x="7505" y="31746"/>
                  <a:pt x="7550" y="31632"/>
                </a:cubicBezTo>
                <a:cubicBezTo>
                  <a:pt x="7573" y="31564"/>
                  <a:pt x="7732" y="31564"/>
                  <a:pt x="7732" y="31518"/>
                </a:cubicBezTo>
                <a:cubicBezTo>
                  <a:pt x="7800" y="31359"/>
                  <a:pt x="7687" y="31132"/>
                  <a:pt x="7937" y="31200"/>
                </a:cubicBezTo>
                <a:cubicBezTo>
                  <a:pt x="7960" y="30995"/>
                  <a:pt x="7846" y="30654"/>
                  <a:pt x="8119" y="30768"/>
                </a:cubicBezTo>
                <a:cubicBezTo>
                  <a:pt x="7982" y="31041"/>
                  <a:pt x="8028" y="31427"/>
                  <a:pt x="7914" y="31746"/>
                </a:cubicBezTo>
                <a:cubicBezTo>
                  <a:pt x="7869" y="31927"/>
                  <a:pt x="7346" y="32109"/>
                  <a:pt x="7732" y="32382"/>
                </a:cubicBezTo>
                <a:cubicBezTo>
                  <a:pt x="7914" y="32200"/>
                  <a:pt x="7800" y="31677"/>
                  <a:pt x="8187" y="31746"/>
                </a:cubicBezTo>
                <a:cubicBezTo>
                  <a:pt x="8255" y="32291"/>
                  <a:pt x="7869" y="32269"/>
                  <a:pt x="8096" y="32723"/>
                </a:cubicBezTo>
                <a:close/>
                <a:moveTo>
                  <a:pt x="8551" y="32519"/>
                </a:moveTo>
                <a:cubicBezTo>
                  <a:pt x="8187" y="32382"/>
                  <a:pt x="8596" y="31996"/>
                  <a:pt x="8483" y="31541"/>
                </a:cubicBezTo>
                <a:cubicBezTo>
                  <a:pt x="8073" y="31746"/>
                  <a:pt x="8551" y="30790"/>
                  <a:pt x="8301" y="30427"/>
                </a:cubicBezTo>
                <a:cubicBezTo>
                  <a:pt x="8710" y="30358"/>
                  <a:pt x="8528" y="31018"/>
                  <a:pt x="8574" y="31313"/>
                </a:cubicBezTo>
                <a:cubicBezTo>
                  <a:pt x="8619" y="31768"/>
                  <a:pt x="8755" y="32246"/>
                  <a:pt x="8551" y="32519"/>
                </a:cubicBezTo>
                <a:close/>
                <a:moveTo>
                  <a:pt x="8346" y="33610"/>
                </a:moveTo>
                <a:cubicBezTo>
                  <a:pt x="8392" y="33406"/>
                  <a:pt x="8619" y="33406"/>
                  <a:pt x="8551" y="33064"/>
                </a:cubicBezTo>
                <a:cubicBezTo>
                  <a:pt x="8483" y="32951"/>
                  <a:pt x="8323" y="32951"/>
                  <a:pt x="8369" y="32723"/>
                </a:cubicBezTo>
                <a:cubicBezTo>
                  <a:pt x="8505" y="32746"/>
                  <a:pt x="8619" y="32746"/>
                  <a:pt x="8642" y="32632"/>
                </a:cubicBezTo>
                <a:cubicBezTo>
                  <a:pt x="8733" y="32905"/>
                  <a:pt x="8824" y="33587"/>
                  <a:pt x="8346" y="33610"/>
                </a:cubicBezTo>
                <a:close/>
                <a:moveTo>
                  <a:pt x="7164" y="33678"/>
                </a:moveTo>
                <a:lnTo>
                  <a:pt x="7164" y="33360"/>
                </a:lnTo>
                <a:cubicBezTo>
                  <a:pt x="7391" y="33428"/>
                  <a:pt x="7641" y="33474"/>
                  <a:pt x="7618" y="33815"/>
                </a:cubicBezTo>
                <a:cubicBezTo>
                  <a:pt x="7346" y="33883"/>
                  <a:pt x="7391" y="33656"/>
                  <a:pt x="7164" y="33678"/>
                </a:cubicBezTo>
                <a:close/>
                <a:moveTo>
                  <a:pt x="6845" y="23946"/>
                </a:moveTo>
                <a:cubicBezTo>
                  <a:pt x="6663" y="24014"/>
                  <a:pt x="6572" y="23445"/>
                  <a:pt x="6754" y="23400"/>
                </a:cubicBezTo>
                <a:cubicBezTo>
                  <a:pt x="6663" y="23150"/>
                  <a:pt x="6436" y="22991"/>
                  <a:pt x="6504" y="22536"/>
                </a:cubicBezTo>
                <a:cubicBezTo>
                  <a:pt x="6641" y="23082"/>
                  <a:pt x="6891" y="22718"/>
                  <a:pt x="6959" y="22308"/>
                </a:cubicBezTo>
                <a:cubicBezTo>
                  <a:pt x="7437" y="22809"/>
                  <a:pt x="6800" y="23241"/>
                  <a:pt x="7027" y="23855"/>
                </a:cubicBezTo>
                <a:cubicBezTo>
                  <a:pt x="6936" y="23832"/>
                  <a:pt x="6868" y="23878"/>
                  <a:pt x="6845" y="23946"/>
                </a:cubicBezTo>
                <a:close/>
                <a:moveTo>
                  <a:pt x="6595" y="22422"/>
                </a:moveTo>
                <a:cubicBezTo>
                  <a:pt x="6459" y="22263"/>
                  <a:pt x="6686" y="22218"/>
                  <a:pt x="6686" y="21990"/>
                </a:cubicBezTo>
                <a:cubicBezTo>
                  <a:pt x="6709" y="21785"/>
                  <a:pt x="6595" y="21649"/>
                  <a:pt x="6618" y="21535"/>
                </a:cubicBezTo>
                <a:cubicBezTo>
                  <a:pt x="6663" y="21240"/>
                  <a:pt x="6891" y="21081"/>
                  <a:pt x="6891" y="20785"/>
                </a:cubicBezTo>
                <a:cubicBezTo>
                  <a:pt x="7391" y="21081"/>
                  <a:pt x="6663" y="21558"/>
                  <a:pt x="6959" y="21990"/>
                </a:cubicBezTo>
                <a:cubicBezTo>
                  <a:pt x="6800" y="22081"/>
                  <a:pt x="6686" y="22218"/>
                  <a:pt x="6595" y="22422"/>
                </a:cubicBezTo>
                <a:close/>
                <a:moveTo>
                  <a:pt x="8437" y="28471"/>
                </a:moveTo>
                <a:cubicBezTo>
                  <a:pt x="8642" y="28812"/>
                  <a:pt x="8437" y="29608"/>
                  <a:pt x="8505" y="30108"/>
                </a:cubicBezTo>
                <a:cubicBezTo>
                  <a:pt x="8346" y="29972"/>
                  <a:pt x="8187" y="29813"/>
                  <a:pt x="7869" y="29881"/>
                </a:cubicBezTo>
                <a:cubicBezTo>
                  <a:pt x="7778" y="29517"/>
                  <a:pt x="8141" y="29722"/>
                  <a:pt x="8323" y="29676"/>
                </a:cubicBezTo>
                <a:cubicBezTo>
                  <a:pt x="8414" y="29381"/>
                  <a:pt x="8141" y="29540"/>
                  <a:pt x="8050" y="29449"/>
                </a:cubicBezTo>
                <a:cubicBezTo>
                  <a:pt x="7982" y="29381"/>
                  <a:pt x="7960" y="29199"/>
                  <a:pt x="8050" y="29221"/>
                </a:cubicBezTo>
                <a:cubicBezTo>
                  <a:pt x="7914" y="29176"/>
                  <a:pt x="7800" y="29199"/>
                  <a:pt x="7687" y="29335"/>
                </a:cubicBezTo>
                <a:cubicBezTo>
                  <a:pt x="7618" y="29403"/>
                  <a:pt x="7755" y="29472"/>
                  <a:pt x="7778" y="29449"/>
                </a:cubicBezTo>
                <a:cubicBezTo>
                  <a:pt x="7732" y="29540"/>
                  <a:pt x="7346" y="29881"/>
                  <a:pt x="7482" y="30086"/>
                </a:cubicBezTo>
                <a:cubicBezTo>
                  <a:pt x="7277" y="29972"/>
                  <a:pt x="7255" y="29517"/>
                  <a:pt x="7505" y="29426"/>
                </a:cubicBezTo>
                <a:cubicBezTo>
                  <a:pt x="7527" y="28858"/>
                  <a:pt x="7232" y="28880"/>
                  <a:pt x="7414" y="28335"/>
                </a:cubicBezTo>
                <a:cubicBezTo>
                  <a:pt x="7664" y="28357"/>
                  <a:pt x="7596" y="28698"/>
                  <a:pt x="7596" y="28994"/>
                </a:cubicBezTo>
                <a:lnTo>
                  <a:pt x="7869" y="28994"/>
                </a:lnTo>
                <a:cubicBezTo>
                  <a:pt x="7869" y="28585"/>
                  <a:pt x="7573" y="28562"/>
                  <a:pt x="7800" y="28130"/>
                </a:cubicBezTo>
                <a:cubicBezTo>
                  <a:pt x="7778" y="27993"/>
                  <a:pt x="7618" y="28039"/>
                  <a:pt x="7527" y="28016"/>
                </a:cubicBezTo>
                <a:cubicBezTo>
                  <a:pt x="7459" y="27721"/>
                  <a:pt x="7709" y="27789"/>
                  <a:pt x="7709" y="27584"/>
                </a:cubicBezTo>
                <a:cubicBezTo>
                  <a:pt x="7732" y="27266"/>
                  <a:pt x="7414" y="27357"/>
                  <a:pt x="7527" y="26925"/>
                </a:cubicBezTo>
                <a:cubicBezTo>
                  <a:pt x="7846" y="26925"/>
                  <a:pt x="7891" y="27243"/>
                  <a:pt x="7891" y="27584"/>
                </a:cubicBezTo>
                <a:cubicBezTo>
                  <a:pt x="8073" y="27971"/>
                  <a:pt x="8232" y="27925"/>
                  <a:pt x="8528" y="28039"/>
                </a:cubicBezTo>
                <a:cubicBezTo>
                  <a:pt x="8664" y="28448"/>
                  <a:pt x="8119" y="28039"/>
                  <a:pt x="8255" y="28471"/>
                </a:cubicBezTo>
                <a:cubicBezTo>
                  <a:pt x="8255" y="28607"/>
                  <a:pt x="8437" y="28585"/>
                  <a:pt x="8437" y="28471"/>
                </a:cubicBezTo>
                <a:close/>
                <a:moveTo>
                  <a:pt x="7209" y="30086"/>
                </a:moveTo>
                <a:cubicBezTo>
                  <a:pt x="7255" y="30358"/>
                  <a:pt x="7437" y="30768"/>
                  <a:pt x="7027" y="30745"/>
                </a:cubicBezTo>
                <a:cubicBezTo>
                  <a:pt x="7073" y="30518"/>
                  <a:pt x="7277" y="30540"/>
                  <a:pt x="7209" y="30199"/>
                </a:cubicBezTo>
                <a:cubicBezTo>
                  <a:pt x="6891" y="30108"/>
                  <a:pt x="7095" y="30631"/>
                  <a:pt x="6754" y="30518"/>
                </a:cubicBezTo>
                <a:cubicBezTo>
                  <a:pt x="6800" y="30222"/>
                  <a:pt x="7118" y="29472"/>
                  <a:pt x="6754" y="29631"/>
                </a:cubicBezTo>
                <a:cubicBezTo>
                  <a:pt x="6527" y="29472"/>
                  <a:pt x="6800" y="29039"/>
                  <a:pt x="7050" y="29085"/>
                </a:cubicBezTo>
                <a:cubicBezTo>
                  <a:pt x="7073" y="29221"/>
                  <a:pt x="7004" y="29403"/>
                  <a:pt x="7050" y="29540"/>
                </a:cubicBezTo>
                <a:cubicBezTo>
                  <a:pt x="7073" y="29608"/>
                  <a:pt x="7209" y="29631"/>
                  <a:pt x="7209" y="29653"/>
                </a:cubicBezTo>
                <a:cubicBezTo>
                  <a:pt x="7255" y="29767"/>
                  <a:pt x="7186" y="29949"/>
                  <a:pt x="7209" y="30086"/>
                </a:cubicBezTo>
                <a:close/>
                <a:moveTo>
                  <a:pt x="7618" y="21012"/>
                </a:moveTo>
                <a:cubicBezTo>
                  <a:pt x="8005" y="20876"/>
                  <a:pt x="8232" y="22013"/>
                  <a:pt x="7709" y="21899"/>
                </a:cubicBezTo>
                <a:cubicBezTo>
                  <a:pt x="7709" y="21672"/>
                  <a:pt x="7960" y="21763"/>
                  <a:pt x="7891" y="21467"/>
                </a:cubicBezTo>
                <a:cubicBezTo>
                  <a:pt x="7869" y="21194"/>
                  <a:pt x="7641" y="21581"/>
                  <a:pt x="7618" y="21672"/>
                </a:cubicBezTo>
                <a:cubicBezTo>
                  <a:pt x="7573" y="22149"/>
                  <a:pt x="8119" y="21945"/>
                  <a:pt x="8073" y="22445"/>
                </a:cubicBezTo>
                <a:cubicBezTo>
                  <a:pt x="7755" y="22377"/>
                  <a:pt x="7414" y="21967"/>
                  <a:pt x="7437" y="21558"/>
                </a:cubicBezTo>
                <a:cubicBezTo>
                  <a:pt x="7437" y="21285"/>
                  <a:pt x="7618" y="21308"/>
                  <a:pt x="7618" y="21012"/>
                </a:cubicBezTo>
                <a:close/>
                <a:moveTo>
                  <a:pt x="4753" y="71677"/>
                </a:moveTo>
                <a:cubicBezTo>
                  <a:pt x="4503" y="71518"/>
                  <a:pt x="4594" y="71199"/>
                  <a:pt x="4753" y="71017"/>
                </a:cubicBezTo>
                <a:cubicBezTo>
                  <a:pt x="4753" y="70904"/>
                  <a:pt x="4662" y="70926"/>
                  <a:pt x="4571" y="70904"/>
                </a:cubicBezTo>
                <a:cubicBezTo>
                  <a:pt x="4776" y="70654"/>
                  <a:pt x="4503" y="70381"/>
                  <a:pt x="4503" y="70130"/>
                </a:cubicBezTo>
                <a:cubicBezTo>
                  <a:pt x="4503" y="70017"/>
                  <a:pt x="4412" y="69653"/>
                  <a:pt x="4685" y="69698"/>
                </a:cubicBezTo>
                <a:cubicBezTo>
                  <a:pt x="4571" y="70176"/>
                  <a:pt x="4935" y="70426"/>
                  <a:pt x="4958" y="70699"/>
                </a:cubicBezTo>
                <a:cubicBezTo>
                  <a:pt x="4958" y="71040"/>
                  <a:pt x="4708" y="71222"/>
                  <a:pt x="4753" y="71677"/>
                </a:cubicBezTo>
                <a:close/>
                <a:moveTo>
                  <a:pt x="46003" y="80272"/>
                </a:moveTo>
                <a:cubicBezTo>
                  <a:pt x="45753" y="80705"/>
                  <a:pt x="46436" y="80318"/>
                  <a:pt x="46117" y="80773"/>
                </a:cubicBezTo>
                <a:cubicBezTo>
                  <a:pt x="46254" y="80750"/>
                  <a:pt x="46345" y="80591"/>
                  <a:pt x="46481" y="80705"/>
                </a:cubicBezTo>
                <a:cubicBezTo>
                  <a:pt x="46436" y="80932"/>
                  <a:pt x="46231" y="81000"/>
                  <a:pt x="46094" y="81159"/>
                </a:cubicBezTo>
                <a:cubicBezTo>
                  <a:pt x="45958" y="81319"/>
                  <a:pt x="45822" y="81819"/>
                  <a:pt x="45617" y="81569"/>
                </a:cubicBezTo>
                <a:cubicBezTo>
                  <a:pt x="45753" y="81319"/>
                  <a:pt x="45867" y="81182"/>
                  <a:pt x="46003" y="81114"/>
                </a:cubicBezTo>
                <a:cubicBezTo>
                  <a:pt x="46163" y="80909"/>
                  <a:pt x="45753" y="80932"/>
                  <a:pt x="45776" y="80977"/>
                </a:cubicBezTo>
                <a:cubicBezTo>
                  <a:pt x="45662" y="80796"/>
                  <a:pt x="46049" y="80523"/>
                  <a:pt x="45662" y="80477"/>
                </a:cubicBezTo>
                <a:cubicBezTo>
                  <a:pt x="46140" y="80136"/>
                  <a:pt x="45844" y="79818"/>
                  <a:pt x="46208" y="79590"/>
                </a:cubicBezTo>
                <a:cubicBezTo>
                  <a:pt x="46231" y="79681"/>
                  <a:pt x="46276" y="79772"/>
                  <a:pt x="46367" y="79818"/>
                </a:cubicBezTo>
                <a:cubicBezTo>
                  <a:pt x="46254" y="79954"/>
                  <a:pt x="46163" y="80386"/>
                  <a:pt x="46003" y="80272"/>
                </a:cubicBezTo>
                <a:close/>
                <a:moveTo>
                  <a:pt x="7527" y="107288"/>
                </a:moveTo>
                <a:cubicBezTo>
                  <a:pt x="6709" y="107879"/>
                  <a:pt x="5845" y="107811"/>
                  <a:pt x="4594" y="107924"/>
                </a:cubicBezTo>
                <a:cubicBezTo>
                  <a:pt x="4981" y="107583"/>
                  <a:pt x="5481" y="107765"/>
                  <a:pt x="6049" y="107651"/>
                </a:cubicBezTo>
                <a:cubicBezTo>
                  <a:pt x="6618" y="107560"/>
                  <a:pt x="7073" y="107310"/>
                  <a:pt x="7527" y="107288"/>
                </a:cubicBezTo>
                <a:close/>
                <a:moveTo>
                  <a:pt x="5140" y="69607"/>
                </a:moveTo>
                <a:cubicBezTo>
                  <a:pt x="4912" y="69517"/>
                  <a:pt x="4958" y="69107"/>
                  <a:pt x="4708" y="69062"/>
                </a:cubicBezTo>
                <a:cubicBezTo>
                  <a:pt x="4753" y="68289"/>
                  <a:pt x="4640" y="67356"/>
                  <a:pt x="4821" y="66765"/>
                </a:cubicBezTo>
                <a:cubicBezTo>
                  <a:pt x="5049" y="67424"/>
                  <a:pt x="4776" y="68198"/>
                  <a:pt x="4890" y="68834"/>
                </a:cubicBezTo>
                <a:cubicBezTo>
                  <a:pt x="4958" y="69175"/>
                  <a:pt x="5140" y="69266"/>
                  <a:pt x="5140" y="69607"/>
                </a:cubicBezTo>
                <a:close/>
                <a:moveTo>
                  <a:pt x="41433" y="87981"/>
                </a:moveTo>
                <a:lnTo>
                  <a:pt x="41660" y="87708"/>
                </a:lnTo>
                <a:lnTo>
                  <a:pt x="41933" y="87959"/>
                </a:lnTo>
                <a:lnTo>
                  <a:pt x="41706" y="88231"/>
                </a:lnTo>
                <a:cubicBezTo>
                  <a:pt x="41683" y="87959"/>
                  <a:pt x="41615" y="88163"/>
                  <a:pt x="41433" y="87981"/>
                </a:cubicBezTo>
                <a:close/>
                <a:moveTo>
                  <a:pt x="5867" y="63945"/>
                </a:moveTo>
                <a:lnTo>
                  <a:pt x="5890" y="63399"/>
                </a:lnTo>
                <a:cubicBezTo>
                  <a:pt x="6163" y="63240"/>
                  <a:pt x="6163" y="64104"/>
                  <a:pt x="5867" y="63945"/>
                </a:cubicBezTo>
                <a:close/>
                <a:moveTo>
                  <a:pt x="5253" y="63058"/>
                </a:moveTo>
                <a:cubicBezTo>
                  <a:pt x="5185" y="62626"/>
                  <a:pt x="5686" y="62081"/>
                  <a:pt x="5708" y="62740"/>
                </a:cubicBezTo>
                <a:cubicBezTo>
                  <a:pt x="5413" y="62353"/>
                  <a:pt x="5572" y="63127"/>
                  <a:pt x="5253" y="63058"/>
                </a:cubicBezTo>
                <a:close/>
                <a:moveTo>
                  <a:pt x="41774" y="85844"/>
                </a:moveTo>
                <a:cubicBezTo>
                  <a:pt x="41501" y="86208"/>
                  <a:pt x="41205" y="85957"/>
                  <a:pt x="40910" y="86480"/>
                </a:cubicBezTo>
                <a:cubicBezTo>
                  <a:pt x="40887" y="86026"/>
                  <a:pt x="41092" y="85798"/>
                  <a:pt x="41501" y="85753"/>
                </a:cubicBezTo>
                <a:cubicBezTo>
                  <a:pt x="41455" y="85434"/>
                  <a:pt x="41637" y="84911"/>
                  <a:pt x="42069" y="84889"/>
                </a:cubicBezTo>
                <a:cubicBezTo>
                  <a:pt x="42411" y="84798"/>
                  <a:pt x="41819" y="85071"/>
                  <a:pt x="41706" y="85321"/>
                </a:cubicBezTo>
                <a:cubicBezTo>
                  <a:pt x="41592" y="85525"/>
                  <a:pt x="41751" y="85662"/>
                  <a:pt x="41774" y="85844"/>
                </a:cubicBezTo>
                <a:close/>
                <a:moveTo>
                  <a:pt x="5754" y="66447"/>
                </a:moveTo>
                <a:cubicBezTo>
                  <a:pt x="5708" y="66651"/>
                  <a:pt x="5481" y="66651"/>
                  <a:pt x="5549" y="66992"/>
                </a:cubicBezTo>
                <a:cubicBezTo>
                  <a:pt x="5822" y="67129"/>
                  <a:pt x="5958" y="66538"/>
                  <a:pt x="5754" y="66447"/>
                </a:cubicBezTo>
                <a:close/>
                <a:moveTo>
                  <a:pt x="5481" y="66219"/>
                </a:moveTo>
                <a:cubicBezTo>
                  <a:pt x="5549" y="66310"/>
                  <a:pt x="5731" y="66401"/>
                  <a:pt x="5754" y="66242"/>
                </a:cubicBezTo>
                <a:cubicBezTo>
                  <a:pt x="5799" y="66015"/>
                  <a:pt x="5572" y="65969"/>
                  <a:pt x="5572" y="66128"/>
                </a:cubicBezTo>
                <a:cubicBezTo>
                  <a:pt x="5299" y="65901"/>
                  <a:pt x="5686" y="65605"/>
                  <a:pt x="5572" y="65241"/>
                </a:cubicBezTo>
                <a:lnTo>
                  <a:pt x="5776" y="65241"/>
                </a:lnTo>
                <a:cubicBezTo>
                  <a:pt x="5822" y="66083"/>
                  <a:pt x="6118" y="66879"/>
                  <a:pt x="6095" y="67561"/>
                </a:cubicBezTo>
                <a:cubicBezTo>
                  <a:pt x="6095" y="67925"/>
                  <a:pt x="5822" y="67970"/>
                  <a:pt x="6004" y="68425"/>
                </a:cubicBezTo>
                <a:cubicBezTo>
                  <a:pt x="5867" y="68561"/>
                  <a:pt x="5845" y="68470"/>
                  <a:pt x="5708" y="68425"/>
                </a:cubicBezTo>
                <a:cubicBezTo>
                  <a:pt x="5458" y="68516"/>
                  <a:pt x="5504" y="68971"/>
                  <a:pt x="5435" y="69289"/>
                </a:cubicBezTo>
                <a:cubicBezTo>
                  <a:pt x="5072" y="69380"/>
                  <a:pt x="5549" y="68380"/>
                  <a:pt x="5253" y="68630"/>
                </a:cubicBezTo>
                <a:cubicBezTo>
                  <a:pt x="4981" y="68402"/>
                  <a:pt x="5526" y="68311"/>
                  <a:pt x="5640" y="68198"/>
                </a:cubicBezTo>
                <a:cubicBezTo>
                  <a:pt x="5481" y="67925"/>
                  <a:pt x="5799" y="67925"/>
                  <a:pt x="5822" y="67879"/>
                </a:cubicBezTo>
                <a:cubicBezTo>
                  <a:pt x="5867" y="67766"/>
                  <a:pt x="5776" y="67538"/>
                  <a:pt x="5822" y="67447"/>
                </a:cubicBezTo>
                <a:cubicBezTo>
                  <a:pt x="5845" y="67379"/>
                  <a:pt x="6095" y="67424"/>
                  <a:pt x="6004" y="67220"/>
                </a:cubicBezTo>
                <a:cubicBezTo>
                  <a:pt x="5981" y="67106"/>
                  <a:pt x="5913" y="67174"/>
                  <a:pt x="5822" y="67220"/>
                </a:cubicBezTo>
                <a:cubicBezTo>
                  <a:pt x="5595" y="67356"/>
                  <a:pt x="5822" y="67447"/>
                  <a:pt x="5640" y="67766"/>
                </a:cubicBezTo>
                <a:cubicBezTo>
                  <a:pt x="5617" y="67788"/>
                  <a:pt x="5481" y="67606"/>
                  <a:pt x="5458" y="67652"/>
                </a:cubicBezTo>
                <a:cubicBezTo>
                  <a:pt x="5367" y="67834"/>
                  <a:pt x="5595" y="68289"/>
                  <a:pt x="5253" y="68198"/>
                </a:cubicBezTo>
                <a:cubicBezTo>
                  <a:pt x="5299" y="67311"/>
                  <a:pt x="5413" y="66856"/>
                  <a:pt x="5481" y="66219"/>
                </a:cubicBezTo>
                <a:close/>
                <a:moveTo>
                  <a:pt x="5776" y="65241"/>
                </a:moveTo>
                <a:cubicBezTo>
                  <a:pt x="5367" y="65105"/>
                  <a:pt x="5663" y="64650"/>
                  <a:pt x="5504" y="64377"/>
                </a:cubicBezTo>
                <a:cubicBezTo>
                  <a:pt x="5413" y="64195"/>
                  <a:pt x="5435" y="64264"/>
                  <a:pt x="5504" y="63922"/>
                </a:cubicBezTo>
                <a:cubicBezTo>
                  <a:pt x="6186" y="63741"/>
                  <a:pt x="5754" y="65150"/>
                  <a:pt x="5776" y="65241"/>
                </a:cubicBezTo>
                <a:close/>
                <a:moveTo>
                  <a:pt x="6913" y="68766"/>
                </a:moveTo>
                <a:cubicBezTo>
                  <a:pt x="7209" y="68880"/>
                  <a:pt x="7050" y="68425"/>
                  <a:pt x="7095" y="68220"/>
                </a:cubicBezTo>
                <a:cubicBezTo>
                  <a:pt x="7255" y="68311"/>
                  <a:pt x="7368" y="68743"/>
                  <a:pt x="7095" y="68766"/>
                </a:cubicBezTo>
                <a:cubicBezTo>
                  <a:pt x="7095" y="68971"/>
                  <a:pt x="7391" y="68857"/>
                  <a:pt x="7459" y="68993"/>
                </a:cubicBezTo>
                <a:cubicBezTo>
                  <a:pt x="7277" y="69266"/>
                  <a:pt x="7459" y="69630"/>
                  <a:pt x="7346" y="69880"/>
                </a:cubicBezTo>
                <a:cubicBezTo>
                  <a:pt x="7323" y="69926"/>
                  <a:pt x="7095" y="69835"/>
                  <a:pt x="7073" y="69858"/>
                </a:cubicBezTo>
                <a:cubicBezTo>
                  <a:pt x="7004" y="69949"/>
                  <a:pt x="7118" y="70631"/>
                  <a:pt x="6891" y="70312"/>
                </a:cubicBezTo>
                <a:cubicBezTo>
                  <a:pt x="6800" y="69858"/>
                  <a:pt x="7027" y="69812"/>
                  <a:pt x="7164" y="69653"/>
                </a:cubicBezTo>
                <a:cubicBezTo>
                  <a:pt x="7164" y="69380"/>
                  <a:pt x="7118" y="69130"/>
                  <a:pt x="6982" y="68993"/>
                </a:cubicBezTo>
                <a:cubicBezTo>
                  <a:pt x="6595" y="69130"/>
                  <a:pt x="6982" y="69357"/>
                  <a:pt x="6982" y="69653"/>
                </a:cubicBezTo>
                <a:cubicBezTo>
                  <a:pt x="6527" y="69994"/>
                  <a:pt x="6936" y="71631"/>
                  <a:pt x="6663" y="72382"/>
                </a:cubicBezTo>
                <a:cubicBezTo>
                  <a:pt x="6572" y="70790"/>
                  <a:pt x="6641" y="68743"/>
                  <a:pt x="6754" y="67243"/>
                </a:cubicBezTo>
                <a:cubicBezTo>
                  <a:pt x="7004" y="67493"/>
                  <a:pt x="6641" y="68516"/>
                  <a:pt x="6913" y="68766"/>
                </a:cubicBezTo>
                <a:close/>
                <a:moveTo>
                  <a:pt x="41251" y="87367"/>
                </a:moveTo>
                <a:cubicBezTo>
                  <a:pt x="40864" y="87208"/>
                  <a:pt x="41569" y="86390"/>
                  <a:pt x="41774" y="86731"/>
                </a:cubicBezTo>
                <a:cubicBezTo>
                  <a:pt x="41501" y="86935"/>
                  <a:pt x="41387" y="87049"/>
                  <a:pt x="41251" y="87367"/>
                </a:cubicBezTo>
                <a:close/>
                <a:moveTo>
                  <a:pt x="42638" y="85343"/>
                </a:moveTo>
                <a:cubicBezTo>
                  <a:pt x="42411" y="85571"/>
                  <a:pt x="42411" y="85162"/>
                  <a:pt x="42638" y="85048"/>
                </a:cubicBezTo>
                <a:cubicBezTo>
                  <a:pt x="42411" y="84980"/>
                  <a:pt x="42160" y="85685"/>
                  <a:pt x="41933" y="85662"/>
                </a:cubicBezTo>
                <a:cubicBezTo>
                  <a:pt x="41933" y="85321"/>
                  <a:pt x="42206" y="85366"/>
                  <a:pt x="42365" y="84957"/>
                </a:cubicBezTo>
                <a:cubicBezTo>
                  <a:pt x="42547" y="85071"/>
                  <a:pt x="42729" y="84752"/>
                  <a:pt x="42934" y="84957"/>
                </a:cubicBezTo>
                <a:cubicBezTo>
                  <a:pt x="42865" y="85184"/>
                  <a:pt x="42479" y="85116"/>
                  <a:pt x="42638" y="85343"/>
                </a:cubicBezTo>
                <a:close/>
                <a:moveTo>
                  <a:pt x="44207" y="84752"/>
                </a:moveTo>
                <a:cubicBezTo>
                  <a:pt x="44093" y="84980"/>
                  <a:pt x="43980" y="84980"/>
                  <a:pt x="43866" y="85093"/>
                </a:cubicBezTo>
                <a:cubicBezTo>
                  <a:pt x="43820" y="84866"/>
                  <a:pt x="44184" y="84548"/>
                  <a:pt x="43775" y="84434"/>
                </a:cubicBezTo>
                <a:cubicBezTo>
                  <a:pt x="43957" y="84229"/>
                  <a:pt x="44230" y="84639"/>
                  <a:pt x="44207" y="84752"/>
                </a:cubicBezTo>
                <a:close/>
                <a:moveTo>
                  <a:pt x="45094" y="83206"/>
                </a:moveTo>
                <a:lnTo>
                  <a:pt x="44957" y="83388"/>
                </a:lnTo>
                <a:cubicBezTo>
                  <a:pt x="44821" y="83752"/>
                  <a:pt x="44639" y="83615"/>
                  <a:pt x="44480" y="83774"/>
                </a:cubicBezTo>
                <a:cubicBezTo>
                  <a:pt x="43820" y="84570"/>
                  <a:pt x="44571" y="83615"/>
                  <a:pt x="44525" y="83365"/>
                </a:cubicBezTo>
                <a:cubicBezTo>
                  <a:pt x="44730" y="83342"/>
                  <a:pt x="44889" y="83024"/>
                  <a:pt x="45094" y="83206"/>
                </a:cubicBezTo>
                <a:close/>
                <a:moveTo>
                  <a:pt x="43570" y="85321"/>
                </a:moveTo>
                <a:cubicBezTo>
                  <a:pt x="43889" y="85434"/>
                  <a:pt x="43593" y="85844"/>
                  <a:pt x="43366" y="85889"/>
                </a:cubicBezTo>
                <a:cubicBezTo>
                  <a:pt x="43229" y="85753"/>
                  <a:pt x="43388" y="85548"/>
                  <a:pt x="43570" y="85321"/>
                </a:cubicBezTo>
                <a:close/>
                <a:moveTo>
                  <a:pt x="44935" y="81114"/>
                </a:moveTo>
                <a:cubicBezTo>
                  <a:pt x="44912" y="81409"/>
                  <a:pt x="44980" y="81409"/>
                  <a:pt x="44707" y="81660"/>
                </a:cubicBezTo>
                <a:cubicBezTo>
                  <a:pt x="44594" y="81842"/>
                  <a:pt x="44912" y="81887"/>
                  <a:pt x="44866" y="82046"/>
                </a:cubicBezTo>
                <a:lnTo>
                  <a:pt x="44230" y="83024"/>
                </a:lnTo>
                <a:cubicBezTo>
                  <a:pt x="43957" y="83274"/>
                  <a:pt x="44230" y="82774"/>
                  <a:pt x="44343" y="82683"/>
                </a:cubicBezTo>
                <a:cubicBezTo>
                  <a:pt x="44139" y="82569"/>
                  <a:pt x="43980" y="82910"/>
                  <a:pt x="43775" y="82706"/>
                </a:cubicBezTo>
                <a:cubicBezTo>
                  <a:pt x="43661" y="82888"/>
                  <a:pt x="43980" y="82933"/>
                  <a:pt x="43934" y="83092"/>
                </a:cubicBezTo>
                <a:cubicBezTo>
                  <a:pt x="43616" y="83706"/>
                  <a:pt x="43229" y="83547"/>
                  <a:pt x="42888" y="83615"/>
                </a:cubicBezTo>
                <a:cubicBezTo>
                  <a:pt x="42797" y="83979"/>
                  <a:pt x="42570" y="84275"/>
                  <a:pt x="42274" y="84320"/>
                </a:cubicBezTo>
                <a:cubicBezTo>
                  <a:pt x="42411" y="83774"/>
                  <a:pt x="43184" y="83365"/>
                  <a:pt x="43570" y="82979"/>
                </a:cubicBezTo>
                <a:cubicBezTo>
                  <a:pt x="43457" y="83001"/>
                  <a:pt x="43343" y="83138"/>
                  <a:pt x="43229" y="83024"/>
                </a:cubicBezTo>
                <a:cubicBezTo>
                  <a:pt x="43479" y="82683"/>
                  <a:pt x="43752" y="82274"/>
                  <a:pt x="44048" y="82456"/>
                </a:cubicBezTo>
                <a:cubicBezTo>
                  <a:pt x="44571" y="82046"/>
                  <a:pt x="44412" y="81409"/>
                  <a:pt x="44707" y="80955"/>
                </a:cubicBezTo>
                <a:cubicBezTo>
                  <a:pt x="44685" y="80977"/>
                  <a:pt x="45003" y="81046"/>
                  <a:pt x="44980" y="80864"/>
                </a:cubicBezTo>
                <a:cubicBezTo>
                  <a:pt x="44775" y="80705"/>
                  <a:pt x="44616" y="81091"/>
                  <a:pt x="44389" y="80773"/>
                </a:cubicBezTo>
                <a:cubicBezTo>
                  <a:pt x="44753" y="80545"/>
                  <a:pt x="44594" y="80295"/>
                  <a:pt x="44753" y="80045"/>
                </a:cubicBezTo>
                <a:cubicBezTo>
                  <a:pt x="44844" y="79863"/>
                  <a:pt x="45094" y="79840"/>
                  <a:pt x="45185" y="79499"/>
                </a:cubicBezTo>
                <a:cubicBezTo>
                  <a:pt x="45253" y="79545"/>
                  <a:pt x="45162" y="79659"/>
                  <a:pt x="45139" y="79749"/>
                </a:cubicBezTo>
                <a:cubicBezTo>
                  <a:pt x="45139" y="80204"/>
                  <a:pt x="45731" y="80454"/>
                  <a:pt x="45435" y="81023"/>
                </a:cubicBezTo>
                <a:cubicBezTo>
                  <a:pt x="45480" y="80705"/>
                  <a:pt x="45117" y="80568"/>
                  <a:pt x="45139" y="80272"/>
                </a:cubicBezTo>
                <a:cubicBezTo>
                  <a:pt x="45026" y="80250"/>
                  <a:pt x="44957" y="80409"/>
                  <a:pt x="44866" y="80523"/>
                </a:cubicBezTo>
                <a:cubicBezTo>
                  <a:pt x="45003" y="80705"/>
                  <a:pt x="45026" y="80796"/>
                  <a:pt x="45299" y="81068"/>
                </a:cubicBezTo>
                <a:cubicBezTo>
                  <a:pt x="45185" y="81296"/>
                  <a:pt x="45071" y="81182"/>
                  <a:pt x="44935" y="81114"/>
                </a:cubicBezTo>
                <a:close/>
                <a:moveTo>
                  <a:pt x="42183" y="87231"/>
                </a:moveTo>
                <a:lnTo>
                  <a:pt x="42547" y="86776"/>
                </a:lnTo>
                <a:cubicBezTo>
                  <a:pt x="42774" y="86958"/>
                  <a:pt x="42411" y="87549"/>
                  <a:pt x="42183" y="87231"/>
                </a:cubicBezTo>
                <a:close/>
                <a:moveTo>
                  <a:pt x="42501" y="85525"/>
                </a:moveTo>
                <a:cubicBezTo>
                  <a:pt x="42570" y="85594"/>
                  <a:pt x="42411" y="85730"/>
                  <a:pt x="42501" y="85821"/>
                </a:cubicBezTo>
                <a:cubicBezTo>
                  <a:pt x="42433" y="86071"/>
                  <a:pt x="42274" y="85844"/>
                  <a:pt x="42206" y="85889"/>
                </a:cubicBezTo>
                <a:cubicBezTo>
                  <a:pt x="42047" y="85980"/>
                  <a:pt x="41910" y="86526"/>
                  <a:pt x="41706" y="86230"/>
                </a:cubicBezTo>
                <a:cubicBezTo>
                  <a:pt x="41978" y="85821"/>
                  <a:pt x="42229" y="85639"/>
                  <a:pt x="42501" y="85525"/>
                </a:cubicBezTo>
                <a:close/>
                <a:moveTo>
                  <a:pt x="42047" y="87117"/>
                </a:moveTo>
                <a:cubicBezTo>
                  <a:pt x="42183" y="87231"/>
                  <a:pt x="41933" y="87436"/>
                  <a:pt x="42183" y="87527"/>
                </a:cubicBezTo>
                <a:lnTo>
                  <a:pt x="41933" y="87799"/>
                </a:lnTo>
                <a:cubicBezTo>
                  <a:pt x="41797" y="87777"/>
                  <a:pt x="42069" y="87322"/>
                  <a:pt x="41819" y="87549"/>
                </a:cubicBezTo>
                <a:cubicBezTo>
                  <a:pt x="41728" y="87436"/>
                  <a:pt x="41956" y="87276"/>
                  <a:pt x="42047" y="87117"/>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8"/>
          <p:cNvSpPr/>
          <p:nvPr/>
        </p:nvSpPr>
        <p:spPr>
          <a:xfrm>
            <a:off x="11567289" y="4767611"/>
            <a:ext cx="337815" cy="274013"/>
          </a:xfrm>
          <a:custGeom>
            <a:avLst/>
            <a:gdLst/>
            <a:ahLst/>
            <a:cxnLst/>
            <a:rect l="l" t="t" r="r" b="b"/>
            <a:pathLst>
              <a:path w="12072" h="9792" extrusionOk="0">
                <a:moveTo>
                  <a:pt x="5700" y="0"/>
                </a:moveTo>
                <a:cubicBezTo>
                  <a:pt x="5260" y="0"/>
                  <a:pt x="4816" y="53"/>
                  <a:pt x="4385" y="147"/>
                </a:cubicBezTo>
                <a:cubicBezTo>
                  <a:pt x="3885" y="261"/>
                  <a:pt x="3385" y="443"/>
                  <a:pt x="2953" y="671"/>
                </a:cubicBezTo>
                <a:cubicBezTo>
                  <a:pt x="1656" y="1330"/>
                  <a:pt x="428" y="2922"/>
                  <a:pt x="269" y="4400"/>
                </a:cubicBezTo>
                <a:cubicBezTo>
                  <a:pt x="1" y="6864"/>
                  <a:pt x="1916" y="9791"/>
                  <a:pt x="4560" y="9791"/>
                </a:cubicBezTo>
                <a:cubicBezTo>
                  <a:pt x="4600" y="9791"/>
                  <a:pt x="4640" y="9791"/>
                  <a:pt x="4681" y="9789"/>
                </a:cubicBezTo>
                <a:cubicBezTo>
                  <a:pt x="7660" y="9698"/>
                  <a:pt x="12071" y="6583"/>
                  <a:pt x="10366" y="3308"/>
                </a:cubicBezTo>
                <a:cubicBezTo>
                  <a:pt x="9775" y="2149"/>
                  <a:pt x="8910" y="1057"/>
                  <a:pt x="7751" y="466"/>
                </a:cubicBezTo>
                <a:cubicBezTo>
                  <a:pt x="7129" y="141"/>
                  <a:pt x="6420" y="0"/>
                  <a:pt x="5700"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8"/>
          <p:cNvSpPr/>
          <p:nvPr/>
        </p:nvSpPr>
        <p:spPr>
          <a:xfrm>
            <a:off x="11236269" y="4377267"/>
            <a:ext cx="454841" cy="378503"/>
          </a:xfrm>
          <a:custGeom>
            <a:avLst/>
            <a:gdLst/>
            <a:ahLst/>
            <a:cxnLst/>
            <a:rect l="l" t="t" r="r" b="b"/>
            <a:pathLst>
              <a:path w="16254" h="13526" extrusionOk="0">
                <a:moveTo>
                  <a:pt x="8024" y="0"/>
                </a:moveTo>
                <a:cubicBezTo>
                  <a:pt x="7636" y="0"/>
                  <a:pt x="7252" y="29"/>
                  <a:pt x="6868" y="89"/>
                </a:cubicBezTo>
                <a:cubicBezTo>
                  <a:pt x="4822" y="362"/>
                  <a:pt x="2434" y="1931"/>
                  <a:pt x="1524" y="3841"/>
                </a:cubicBezTo>
                <a:cubicBezTo>
                  <a:pt x="1" y="7093"/>
                  <a:pt x="1251" y="12027"/>
                  <a:pt x="4935" y="13164"/>
                </a:cubicBezTo>
                <a:cubicBezTo>
                  <a:pt x="5702" y="13405"/>
                  <a:pt x="6590" y="13525"/>
                  <a:pt x="7520" y="13525"/>
                </a:cubicBezTo>
                <a:cubicBezTo>
                  <a:pt x="11499" y="13525"/>
                  <a:pt x="16254" y="11336"/>
                  <a:pt x="15646" y="7115"/>
                </a:cubicBezTo>
                <a:cubicBezTo>
                  <a:pt x="15373" y="5296"/>
                  <a:pt x="14736" y="3409"/>
                  <a:pt x="13440" y="2067"/>
                </a:cubicBezTo>
                <a:cubicBezTo>
                  <a:pt x="12348" y="907"/>
                  <a:pt x="10711" y="248"/>
                  <a:pt x="9074" y="66"/>
                </a:cubicBezTo>
                <a:cubicBezTo>
                  <a:pt x="8720" y="23"/>
                  <a:pt x="8370" y="0"/>
                  <a:pt x="8024"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8"/>
          <p:cNvSpPr/>
          <p:nvPr/>
        </p:nvSpPr>
        <p:spPr>
          <a:xfrm>
            <a:off x="11758782" y="4468913"/>
            <a:ext cx="240489" cy="195352"/>
          </a:xfrm>
          <a:custGeom>
            <a:avLst/>
            <a:gdLst/>
            <a:ahLst/>
            <a:cxnLst/>
            <a:rect l="l" t="t" r="r" b="b"/>
            <a:pathLst>
              <a:path w="8594" h="6981" extrusionOk="0">
                <a:moveTo>
                  <a:pt x="4072" y="1"/>
                </a:moveTo>
                <a:cubicBezTo>
                  <a:pt x="3753" y="1"/>
                  <a:pt x="3430" y="41"/>
                  <a:pt x="3114" y="111"/>
                </a:cubicBezTo>
                <a:cubicBezTo>
                  <a:pt x="2750" y="179"/>
                  <a:pt x="2409" y="316"/>
                  <a:pt x="2090" y="475"/>
                </a:cubicBezTo>
                <a:cubicBezTo>
                  <a:pt x="1158" y="952"/>
                  <a:pt x="294" y="2089"/>
                  <a:pt x="180" y="3135"/>
                </a:cubicBezTo>
                <a:cubicBezTo>
                  <a:pt x="1" y="4881"/>
                  <a:pt x="1364" y="6980"/>
                  <a:pt x="3229" y="6980"/>
                </a:cubicBezTo>
                <a:cubicBezTo>
                  <a:pt x="3259" y="6980"/>
                  <a:pt x="3288" y="6980"/>
                  <a:pt x="3318" y="6978"/>
                </a:cubicBezTo>
                <a:cubicBezTo>
                  <a:pt x="5433" y="6910"/>
                  <a:pt x="8594" y="4682"/>
                  <a:pt x="7389" y="2340"/>
                </a:cubicBezTo>
                <a:cubicBezTo>
                  <a:pt x="6957" y="1544"/>
                  <a:pt x="6343" y="748"/>
                  <a:pt x="5524" y="338"/>
                </a:cubicBezTo>
                <a:cubicBezTo>
                  <a:pt x="5077" y="101"/>
                  <a:pt x="4580" y="1"/>
                  <a:pt x="4072"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8"/>
          <p:cNvSpPr/>
          <p:nvPr/>
        </p:nvSpPr>
        <p:spPr>
          <a:xfrm rot="6196217" flipH="1">
            <a:off x="210588" y="1964757"/>
            <a:ext cx="354813" cy="287801"/>
          </a:xfrm>
          <a:custGeom>
            <a:avLst/>
            <a:gdLst/>
            <a:ahLst/>
            <a:cxnLst/>
            <a:rect l="l" t="t" r="r" b="b"/>
            <a:pathLst>
              <a:path w="12072" h="9792" extrusionOk="0">
                <a:moveTo>
                  <a:pt x="5700" y="0"/>
                </a:moveTo>
                <a:cubicBezTo>
                  <a:pt x="5260" y="0"/>
                  <a:pt x="4816" y="53"/>
                  <a:pt x="4385" y="147"/>
                </a:cubicBezTo>
                <a:cubicBezTo>
                  <a:pt x="3885" y="261"/>
                  <a:pt x="3385" y="443"/>
                  <a:pt x="2953" y="671"/>
                </a:cubicBezTo>
                <a:cubicBezTo>
                  <a:pt x="1656" y="1330"/>
                  <a:pt x="428" y="2922"/>
                  <a:pt x="269" y="4400"/>
                </a:cubicBezTo>
                <a:cubicBezTo>
                  <a:pt x="1" y="6864"/>
                  <a:pt x="1916" y="9791"/>
                  <a:pt x="4560" y="9791"/>
                </a:cubicBezTo>
                <a:cubicBezTo>
                  <a:pt x="4600" y="9791"/>
                  <a:pt x="4640" y="9791"/>
                  <a:pt x="4681" y="9789"/>
                </a:cubicBezTo>
                <a:cubicBezTo>
                  <a:pt x="7660" y="9698"/>
                  <a:pt x="12071" y="6583"/>
                  <a:pt x="10366" y="3308"/>
                </a:cubicBezTo>
                <a:cubicBezTo>
                  <a:pt x="9775" y="2149"/>
                  <a:pt x="8910" y="1057"/>
                  <a:pt x="7751" y="466"/>
                </a:cubicBezTo>
                <a:cubicBezTo>
                  <a:pt x="7129" y="141"/>
                  <a:pt x="6420" y="0"/>
                  <a:pt x="5700"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8"/>
          <p:cNvSpPr/>
          <p:nvPr/>
        </p:nvSpPr>
        <p:spPr>
          <a:xfrm rot="6196217" flipH="1">
            <a:off x="429030" y="2269946"/>
            <a:ext cx="477729" cy="397549"/>
          </a:xfrm>
          <a:custGeom>
            <a:avLst/>
            <a:gdLst/>
            <a:ahLst/>
            <a:cxnLst/>
            <a:rect l="l" t="t" r="r" b="b"/>
            <a:pathLst>
              <a:path w="16254" h="13526" extrusionOk="0">
                <a:moveTo>
                  <a:pt x="8024" y="0"/>
                </a:moveTo>
                <a:cubicBezTo>
                  <a:pt x="7636" y="0"/>
                  <a:pt x="7252" y="29"/>
                  <a:pt x="6868" y="89"/>
                </a:cubicBezTo>
                <a:cubicBezTo>
                  <a:pt x="4822" y="362"/>
                  <a:pt x="2434" y="1931"/>
                  <a:pt x="1524" y="3841"/>
                </a:cubicBezTo>
                <a:cubicBezTo>
                  <a:pt x="1" y="7093"/>
                  <a:pt x="1251" y="12027"/>
                  <a:pt x="4935" y="13164"/>
                </a:cubicBezTo>
                <a:cubicBezTo>
                  <a:pt x="5702" y="13405"/>
                  <a:pt x="6590" y="13525"/>
                  <a:pt x="7520" y="13525"/>
                </a:cubicBezTo>
                <a:cubicBezTo>
                  <a:pt x="11499" y="13525"/>
                  <a:pt x="16254" y="11336"/>
                  <a:pt x="15646" y="7115"/>
                </a:cubicBezTo>
                <a:cubicBezTo>
                  <a:pt x="15373" y="5296"/>
                  <a:pt x="14736" y="3409"/>
                  <a:pt x="13440" y="2067"/>
                </a:cubicBezTo>
                <a:cubicBezTo>
                  <a:pt x="12348" y="907"/>
                  <a:pt x="10711" y="248"/>
                  <a:pt x="9074" y="66"/>
                </a:cubicBezTo>
                <a:cubicBezTo>
                  <a:pt x="8720" y="23"/>
                  <a:pt x="8370" y="0"/>
                  <a:pt x="8024"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8"/>
          <p:cNvSpPr/>
          <p:nvPr/>
        </p:nvSpPr>
        <p:spPr>
          <a:xfrm rot="6196217" flipH="1">
            <a:off x="641670" y="1941568"/>
            <a:ext cx="252591" cy="205181"/>
          </a:xfrm>
          <a:custGeom>
            <a:avLst/>
            <a:gdLst/>
            <a:ahLst/>
            <a:cxnLst/>
            <a:rect l="l" t="t" r="r" b="b"/>
            <a:pathLst>
              <a:path w="8594" h="6981" extrusionOk="0">
                <a:moveTo>
                  <a:pt x="4072" y="1"/>
                </a:moveTo>
                <a:cubicBezTo>
                  <a:pt x="3753" y="1"/>
                  <a:pt x="3430" y="41"/>
                  <a:pt x="3114" y="111"/>
                </a:cubicBezTo>
                <a:cubicBezTo>
                  <a:pt x="2750" y="179"/>
                  <a:pt x="2409" y="316"/>
                  <a:pt x="2090" y="475"/>
                </a:cubicBezTo>
                <a:cubicBezTo>
                  <a:pt x="1158" y="952"/>
                  <a:pt x="294" y="2089"/>
                  <a:pt x="180" y="3135"/>
                </a:cubicBezTo>
                <a:cubicBezTo>
                  <a:pt x="1" y="4881"/>
                  <a:pt x="1364" y="6980"/>
                  <a:pt x="3229" y="6980"/>
                </a:cubicBezTo>
                <a:cubicBezTo>
                  <a:pt x="3259" y="6980"/>
                  <a:pt x="3288" y="6980"/>
                  <a:pt x="3318" y="6978"/>
                </a:cubicBezTo>
                <a:cubicBezTo>
                  <a:pt x="5433" y="6910"/>
                  <a:pt x="8594" y="4682"/>
                  <a:pt x="7389" y="2340"/>
                </a:cubicBezTo>
                <a:cubicBezTo>
                  <a:pt x="6957" y="1544"/>
                  <a:pt x="6343" y="748"/>
                  <a:pt x="5524" y="338"/>
                </a:cubicBezTo>
                <a:cubicBezTo>
                  <a:pt x="5077" y="101"/>
                  <a:pt x="4580" y="1"/>
                  <a:pt x="407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58555754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61"/>
        <p:cNvGrpSpPr/>
        <p:nvPr/>
      </p:nvGrpSpPr>
      <p:grpSpPr>
        <a:xfrm>
          <a:off x="0" y="0"/>
          <a:ext cx="0" cy="0"/>
          <a:chOff x="0" y="0"/>
          <a:chExt cx="0" cy="0"/>
        </a:xfrm>
      </p:grpSpPr>
      <p:sp>
        <p:nvSpPr>
          <p:cNvPr id="62" name="Google Shape;62;p9"/>
          <p:cNvSpPr/>
          <p:nvPr/>
        </p:nvSpPr>
        <p:spPr>
          <a:xfrm>
            <a:off x="6376044" y="-171"/>
            <a:ext cx="5816400" cy="68580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9"/>
          <p:cNvSpPr/>
          <p:nvPr/>
        </p:nvSpPr>
        <p:spPr>
          <a:xfrm rot="-5851870" flipH="1">
            <a:off x="2772215" y="2679508"/>
            <a:ext cx="7028767" cy="1651064"/>
          </a:xfrm>
          <a:custGeom>
            <a:avLst/>
            <a:gdLst/>
            <a:ahLst/>
            <a:cxnLst/>
            <a:rect l="l" t="t" r="r" b="b"/>
            <a:pathLst>
              <a:path w="107788" h="58193" extrusionOk="0">
                <a:moveTo>
                  <a:pt x="52166" y="16101"/>
                </a:moveTo>
                <a:cubicBezTo>
                  <a:pt x="52256" y="16237"/>
                  <a:pt x="52302" y="16396"/>
                  <a:pt x="52347" y="16578"/>
                </a:cubicBezTo>
                <a:cubicBezTo>
                  <a:pt x="52279" y="16396"/>
                  <a:pt x="52256" y="16237"/>
                  <a:pt x="52166" y="16101"/>
                </a:cubicBezTo>
                <a:close/>
                <a:moveTo>
                  <a:pt x="17486" y="33042"/>
                </a:moveTo>
                <a:cubicBezTo>
                  <a:pt x="17137" y="33201"/>
                  <a:pt x="17021" y="33260"/>
                  <a:pt x="16912" y="33367"/>
                </a:cubicBezTo>
                <a:lnTo>
                  <a:pt x="16912" y="33367"/>
                </a:lnTo>
                <a:cubicBezTo>
                  <a:pt x="17026" y="33252"/>
                  <a:pt x="17126" y="33206"/>
                  <a:pt x="17486" y="33042"/>
                </a:cubicBezTo>
                <a:close/>
                <a:moveTo>
                  <a:pt x="24941" y="52737"/>
                </a:moveTo>
                <a:cubicBezTo>
                  <a:pt x="24892" y="52737"/>
                  <a:pt x="24841" y="52744"/>
                  <a:pt x="24787" y="52757"/>
                </a:cubicBezTo>
                <a:cubicBezTo>
                  <a:pt x="24855" y="52894"/>
                  <a:pt x="24946" y="53030"/>
                  <a:pt x="25037" y="53235"/>
                </a:cubicBezTo>
                <a:cubicBezTo>
                  <a:pt x="25196" y="53144"/>
                  <a:pt x="25332" y="53076"/>
                  <a:pt x="25491" y="52985"/>
                </a:cubicBezTo>
                <a:cubicBezTo>
                  <a:pt x="25291" y="52839"/>
                  <a:pt x="25135" y="52737"/>
                  <a:pt x="24941" y="52737"/>
                </a:cubicBezTo>
                <a:close/>
                <a:moveTo>
                  <a:pt x="93256" y="1"/>
                </a:moveTo>
                <a:cubicBezTo>
                  <a:pt x="93075" y="46"/>
                  <a:pt x="92961" y="92"/>
                  <a:pt x="92824" y="115"/>
                </a:cubicBezTo>
                <a:cubicBezTo>
                  <a:pt x="92688" y="137"/>
                  <a:pt x="92529" y="137"/>
                  <a:pt x="92370" y="160"/>
                </a:cubicBezTo>
                <a:cubicBezTo>
                  <a:pt x="92029" y="183"/>
                  <a:pt x="91665" y="228"/>
                  <a:pt x="91301" y="274"/>
                </a:cubicBezTo>
                <a:cubicBezTo>
                  <a:pt x="91187" y="274"/>
                  <a:pt x="91073" y="319"/>
                  <a:pt x="90982" y="365"/>
                </a:cubicBezTo>
                <a:cubicBezTo>
                  <a:pt x="90801" y="433"/>
                  <a:pt x="90619" y="501"/>
                  <a:pt x="90437" y="569"/>
                </a:cubicBezTo>
                <a:cubicBezTo>
                  <a:pt x="90382" y="569"/>
                  <a:pt x="90328" y="540"/>
                  <a:pt x="90273" y="540"/>
                </a:cubicBezTo>
                <a:cubicBezTo>
                  <a:pt x="90259" y="540"/>
                  <a:pt x="90246" y="542"/>
                  <a:pt x="90232" y="547"/>
                </a:cubicBezTo>
                <a:cubicBezTo>
                  <a:pt x="90005" y="592"/>
                  <a:pt x="89800" y="683"/>
                  <a:pt x="89573" y="751"/>
                </a:cubicBezTo>
                <a:cubicBezTo>
                  <a:pt x="89254" y="865"/>
                  <a:pt x="88959" y="933"/>
                  <a:pt x="88663" y="1024"/>
                </a:cubicBezTo>
                <a:lnTo>
                  <a:pt x="88595" y="1024"/>
                </a:lnTo>
                <a:cubicBezTo>
                  <a:pt x="88527" y="956"/>
                  <a:pt x="88481" y="910"/>
                  <a:pt x="88481" y="910"/>
                </a:cubicBezTo>
                <a:cubicBezTo>
                  <a:pt x="88322" y="1092"/>
                  <a:pt x="88185" y="1252"/>
                  <a:pt x="88049" y="1433"/>
                </a:cubicBezTo>
                <a:lnTo>
                  <a:pt x="86730" y="1729"/>
                </a:lnTo>
                <a:lnTo>
                  <a:pt x="86753" y="1866"/>
                </a:lnTo>
                <a:cubicBezTo>
                  <a:pt x="86253" y="1979"/>
                  <a:pt x="85752" y="2093"/>
                  <a:pt x="85275" y="2229"/>
                </a:cubicBezTo>
                <a:cubicBezTo>
                  <a:pt x="85138" y="2275"/>
                  <a:pt x="85047" y="2389"/>
                  <a:pt x="84934" y="2480"/>
                </a:cubicBezTo>
                <a:lnTo>
                  <a:pt x="84070" y="2570"/>
                </a:lnTo>
                <a:lnTo>
                  <a:pt x="83933" y="2525"/>
                </a:lnTo>
                <a:lnTo>
                  <a:pt x="82705" y="2684"/>
                </a:lnTo>
                <a:lnTo>
                  <a:pt x="81977" y="2866"/>
                </a:lnTo>
                <a:cubicBezTo>
                  <a:pt x="81892" y="2713"/>
                  <a:pt x="81781" y="2636"/>
                  <a:pt x="81645" y="2636"/>
                </a:cubicBezTo>
                <a:cubicBezTo>
                  <a:pt x="81599" y="2636"/>
                  <a:pt x="81551" y="2644"/>
                  <a:pt x="81500" y="2661"/>
                </a:cubicBezTo>
                <a:cubicBezTo>
                  <a:pt x="81395" y="2692"/>
                  <a:pt x="81295" y="2706"/>
                  <a:pt x="81198" y="2706"/>
                </a:cubicBezTo>
                <a:cubicBezTo>
                  <a:pt x="80940" y="2706"/>
                  <a:pt x="80708" y="2606"/>
                  <a:pt x="80477" y="2457"/>
                </a:cubicBezTo>
                <a:lnTo>
                  <a:pt x="79772" y="2502"/>
                </a:lnTo>
                <a:cubicBezTo>
                  <a:pt x="79703" y="2502"/>
                  <a:pt x="79658" y="2502"/>
                  <a:pt x="79613" y="2525"/>
                </a:cubicBezTo>
                <a:lnTo>
                  <a:pt x="78271" y="3025"/>
                </a:lnTo>
                <a:lnTo>
                  <a:pt x="78294" y="3162"/>
                </a:lnTo>
                <a:cubicBezTo>
                  <a:pt x="78166" y="3174"/>
                  <a:pt x="78038" y="3223"/>
                  <a:pt x="77915" y="3223"/>
                </a:cubicBezTo>
                <a:cubicBezTo>
                  <a:pt x="77818" y="3223"/>
                  <a:pt x="77724" y="3193"/>
                  <a:pt x="77634" y="3093"/>
                </a:cubicBezTo>
                <a:cubicBezTo>
                  <a:pt x="77557" y="3006"/>
                  <a:pt x="77492" y="2965"/>
                  <a:pt x="77434" y="2965"/>
                </a:cubicBezTo>
                <a:cubicBezTo>
                  <a:pt x="77355" y="2965"/>
                  <a:pt x="77290" y="3041"/>
                  <a:pt x="77225" y="3184"/>
                </a:cubicBezTo>
                <a:cubicBezTo>
                  <a:pt x="77141" y="3311"/>
                  <a:pt x="76920" y="3437"/>
                  <a:pt x="76779" y="3437"/>
                </a:cubicBezTo>
                <a:cubicBezTo>
                  <a:pt x="76768" y="3437"/>
                  <a:pt x="76757" y="3436"/>
                  <a:pt x="76747" y="3435"/>
                </a:cubicBezTo>
                <a:cubicBezTo>
                  <a:pt x="76520" y="3344"/>
                  <a:pt x="76338" y="3139"/>
                  <a:pt x="76156" y="3025"/>
                </a:cubicBezTo>
                <a:cubicBezTo>
                  <a:pt x="76088" y="3116"/>
                  <a:pt x="75974" y="3275"/>
                  <a:pt x="75974" y="3275"/>
                </a:cubicBezTo>
                <a:cubicBezTo>
                  <a:pt x="75917" y="3238"/>
                  <a:pt x="75868" y="3222"/>
                  <a:pt x="75822" y="3222"/>
                </a:cubicBezTo>
                <a:cubicBezTo>
                  <a:pt x="75650" y="3222"/>
                  <a:pt x="75545" y="3444"/>
                  <a:pt x="75383" y="3480"/>
                </a:cubicBezTo>
                <a:cubicBezTo>
                  <a:pt x="75224" y="3526"/>
                  <a:pt x="75042" y="3594"/>
                  <a:pt x="74883" y="3617"/>
                </a:cubicBezTo>
                <a:cubicBezTo>
                  <a:pt x="74496" y="3685"/>
                  <a:pt x="74155" y="3776"/>
                  <a:pt x="74018" y="4208"/>
                </a:cubicBezTo>
                <a:cubicBezTo>
                  <a:pt x="73996" y="4321"/>
                  <a:pt x="73928" y="4390"/>
                  <a:pt x="73859" y="4503"/>
                </a:cubicBezTo>
                <a:cubicBezTo>
                  <a:pt x="73677" y="4435"/>
                  <a:pt x="73518" y="4390"/>
                  <a:pt x="73359" y="4299"/>
                </a:cubicBezTo>
                <a:cubicBezTo>
                  <a:pt x="73277" y="4253"/>
                  <a:pt x="73198" y="4229"/>
                  <a:pt x="73123" y="4229"/>
                </a:cubicBezTo>
                <a:cubicBezTo>
                  <a:pt x="73011" y="4229"/>
                  <a:pt x="72908" y="4281"/>
                  <a:pt x="72813" y="4390"/>
                </a:cubicBezTo>
                <a:cubicBezTo>
                  <a:pt x="72700" y="4526"/>
                  <a:pt x="72609" y="4663"/>
                  <a:pt x="72495" y="4799"/>
                </a:cubicBezTo>
                <a:cubicBezTo>
                  <a:pt x="72449" y="4685"/>
                  <a:pt x="72381" y="4594"/>
                  <a:pt x="72313" y="4481"/>
                </a:cubicBezTo>
                <a:cubicBezTo>
                  <a:pt x="72222" y="4549"/>
                  <a:pt x="72131" y="4594"/>
                  <a:pt x="72040" y="4663"/>
                </a:cubicBezTo>
                <a:cubicBezTo>
                  <a:pt x="72017" y="4526"/>
                  <a:pt x="71995" y="4412"/>
                  <a:pt x="71972" y="4253"/>
                </a:cubicBezTo>
                <a:cubicBezTo>
                  <a:pt x="71784" y="4441"/>
                  <a:pt x="71687" y="4532"/>
                  <a:pt x="71578" y="4532"/>
                </a:cubicBezTo>
                <a:cubicBezTo>
                  <a:pt x="71475" y="4532"/>
                  <a:pt x="71362" y="4453"/>
                  <a:pt x="71153" y="4299"/>
                </a:cubicBezTo>
                <a:cubicBezTo>
                  <a:pt x="70812" y="4049"/>
                  <a:pt x="70835" y="3730"/>
                  <a:pt x="70880" y="3366"/>
                </a:cubicBezTo>
                <a:cubicBezTo>
                  <a:pt x="70880" y="3298"/>
                  <a:pt x="70858" y="3207"/>
                  <a:pt x="70789" y="3162"/>
                </a:cubicBezTo>
                <a:cubicBezTo>
                  <a:pt x="70781" y="3144"/>
                  <a:pt x="70759" y="3137"/>
                  <a:pt x="70732" y="3137"/>
                </a:cubicBezTo>
                <a:cubicBezTo>
                  <a:pt x="70690" y="3137"/>
                  <a:pt x="70636" y="3156"/>
                  <a:pt x="70607" y="3184"/>
                </a:cubicBezTo>
                <a:cubicBezTo>
                  <a:pt x="70562" y="3230"/>
                  <a:pt x="70517" y="3321"/>
                  <a:pt x="70539" y="3412"/>
                </a:cubicBezTo>
                <a:cubicBezTo>
                  <a:pt x="70592" y="3692"/>
                  <a:pt x="70590" y="3770"/>
                  <a:pt x="70420" y="3770"/>
                </a:cubicBezTo>
                <a:cubicBezTo>
                  <a:pt x="70370" y="3770"/>
                  <a:pt x="70304" y="3763"/>
                  <a:pt x="70221" y="3753"/>
                </a:cubicBezTo>
                <a:cubicBezTo>
                  <a:pt x="70153" y="3730"/>
                  <a:pt x="70084" y="3730"/>
                  <a:pt x="70062" y="3730"/>
                </a:cubicBezTo>
                <a:cubicBezTo>
                  <a:pt x="70016" y="3935"/>
                  <a:pt x="69948" y="4117"/>
                  <a:pt x="69903" y="4321"/>
                </a:cubicBezTo>
                <a:lnTo>
                  <a:pt x="69812" y="4299"/>
                </a:lnTo>
                <a:cubicBezTo>
                  <a:pt x="69812" y="4185"/>
                  <a:pt x="69812" y="4071"/>
                  <a:pt x="69812" y="3867"/>
                </a:cubicBezTo>
                <a:cubicBezTo>
                  <a:pt x="69675" y="4003"/>
                  <a:pt x="69584" y="4094"/>
                  <a:pt x="69493" y="4185"/>
                </a:cubicBezTo>
                <a:cubicBezTo>
                  <a:pt x="69471" y="4026"/>
                  <a:pt x="69448" y="3889"/>
                  <a:pt x="69448" y="3753"/>
                </a:cubicBezTo>
                <a:lnTo>
                  <a:pt x="69289" y="3707"/>
                </a:lnTo>
                <a:cubicBezTo>
                  <a:pt x="69220" y="3821"/>
                  <a:pt x="69175" y="3958"/>
                  <a:pt x="69152" y="4071"/>
                </a:cubicBezTo>
                <a:cubicBezTo>
                  <a:pt x="69016" y="3935"/>
                  <a:pt x="68879" y="3776"/>
                  <a:pt x="68720" y="3594"/>
                </a:cubicBezTo>
                <a:cubicBezTo>
                  <a:pt x="68675" y="3685"/>
                  <a:pt x="68652" y="3753"/>
                  <a:pt x="68629" y="3821"/>
                </a:cubicBezTo>
                <a:cubicBezTo>
                  <a:pt x="68561" y="3776"/>
                  <a:pt x="68493" y="3730"/>
                  <a:pt x="68424" y="3685"/>
                </a:cubicBezTo>
                <a:cubicBezTo>
                  <a:pt x="68311" y="3821"/>
                  <a:pt x="68220" y="3935"/>
                  <a:pt x="68129" y="4049"/>
                </a:cubicBezTo>
                <a:lnTo>
                  <a:pt x="68152" y="4162"/>
                </a:lnTo>
                <a:cubicBezTo>
                  <a:pt x="67788" y="4208"/>
                  <a:pt x="67378" y="4185"/>
                  <a:pt x="67310" y="4572"/>
                </a:cubicBezTo>
                <a:cubicBezTo>
                  <a:pt x="67128" y="4594"/>
                  <a:pt x="66946" y="4572"/>
                  <a:pt x="66901" y="4640"/>
                </a:cubicBezTo>
                <a:cubicBezTo>
                  <a:pt x="66826" y="4724"/>
                  <a:pt x="66771" y="4758"/>
                  <a:pt x="66722" y="4758"/>
                </a:cubicBezTo>
                <a:cubicBezTo>
                  <a:pt x="66651" y="4758"/>
                  <a:pt x="66595" y="4688"/>
                  <a:pt x="66514" y="4594"/>
                </a:cubicBezTo>
                <a:cubicBezTo>
                  <a:pt x="66423" y="4503"/>
                  <a:pt x="66287" y="4481"/>
                  <a:pt x="66150" y="4435"/>
                </a:cubicBezTo>
                <a:cubicBezTo>
                  <a:pt x="66081" y="4393"/>
                  <a:pt x="66021" y="4375"/>
                  <a:pt x="65967" y="4375"/>
                </a:cubicBezTo>
                <a:cubicBezTo>
                  <a:pt x="65793" y="4375"/>
                  <a:pt x="65697" y="4563"/>
                  <a:pt x="65627" y="4685"/>
                </a:cubicBezTo>
                <a:cubicBezTo>
                  <a:pt x="65409" y="5141"/>
                  <a:pt x="65073" y="5392"/>
                  <a:pt x="64633" y="5392"/>
                </a:cubicBezTo>
                <a:cubicBezTo>
                  <a:pt x="64524" y="5392"/>
                  <a:pt x="64408" y="5376"/>
                  <a:pt x="64286" y="5345"/>
                </a:cubicBezTo>
                <a:cubicBezTo>
                  <a:pt x="64200" y="5318"/>
                  <a:pt x="64115" y="5305"/>
                  <a:pt x="64032" y="5305"/>
                </a:cubicBezTo>
                <a:cubicBezTo>
                  <a:pt x="63760" y="5305"/>
                  <a:pt x="63510" y="5442"/>
                  <a:pt x="63353" y="5686"/>
                </a:cubicBezTo>
                <a:lnTo>
                  <a:pt x="62739" y="5822"/>
                </a:lnTo>
                <a:lnTo>
                  <a:pt x="62080" y="6163"/>
                </a:lnTo>
                <a:lnTo>
                  <a:pt x="61352" y="6323"/>
                </a:lnTo>
                <a:cubicBezTo>
                  <a:pt x="61125" y="6368"/>
                  <a:pt x="60920" y="6436"/>
                  <a:pt x="60693" y="6459"/>
                </a:cubicBezTo>
                <a:cubicBezTo>
                  <a:pt x="60306" y="6527"/>
                  <a:pt x="59897" y="6573"/>
                  <a:pt x="59510" y="6618"/>
                </a:cubicBezTo>
                <a:cubicBezTo>
                  <a:pt x="59397" y="6641"/>
                  <a:pt x="59260" y="6686"/>
                  <a:pt x="59169" y="6755"/>
                </a:cubicBezTo>
                <a:cubicBezTo>
                  <a:pt x="59104" y="6809"/>
                  <a:pt x="59049" y="6837"/>
                  <a:pt x="59000" y="6837"/>
                </a:cubicBezTo>
                <a:cubicBezTo>
                  <a:pt x="58946" y="6837"/>
                  <a:pt x="58899" y="6803"/>
                  <a:pt x="58851" y="6732"/>
                </a:cubicBezTo>
                <a:lnTo>
                  <a:pt x="58123" y="6846"/>
                </a:lnTo>
                <a:cubicBezTo>
                  <a:pt x="58032" y="6914"/>
                  <a:pt x="57964" y="7005"/>
                  <a:pt x="57873" y="7050"/>
                </a:cubicBezTo>
                <a:cubicBezTo>
                  <a:pt x="56827" y="7346"/>
                  <a:pt x="55872" y="7778"/>
                  <a:pt x="54962" y="8369"/>
                </a:cubicBezTo>
                <a:cubicBezTo>
                  <a:pt x="54793" y="8482"/>
                  <a:pt x="54633" y="8525"/>
                  <a:pt x="54465" y="8525"/>
                </a:cubicBezTo>
                <a:cubicBezTo>
                  <a:pt x="54362" y="8525"/>
                  <a:pt x="54256" y="8509"/>
                  <a:pt x="54144" y="8483"/>
                </a:cubicBezTo>
                <a:lnTo>
                  <a:pt x="53803" y="8665"/>
                </a:lnTo>
                <a:lnTo>
                  <a:pt x="53666" y="8801"/>
                </a:lnTo>
                <a:cubicBezTo>
                  <a:pt x="53120" y="9097"/>
                  <a:pt x="52597" y="9392"/>
                  <a:pt x="52006" y="9711"/>
                </a:cubicBezTo>
                <a:cubicBezTo>
                  <a:pt x="51779" y="9734"/>
                  <a:pt x="51506" y="9893"/>
                  <a:pt x="51256" y="10052"/>
                </a:cubicBezTo>
                <a:lnTo>
                  <a:pt x="50369" y="10643"/>
                </a:lnTo>
                <a:cubicBezTo>
                  <a:pt x="50278" y="10711"/>
                  <a:pt x="50210" y="10780"/>
                  <a:pt x="50142" y="10848"/>
                </a:cubicBezTo>
                <a:cubicBezTo>
                  <a:pt x="49914" y="11052"/>
                  <a:pt x="49687" y="11234"/>
                  <a:pt x="49482" y="11439"/>
                </a:cubicBezTo>
                <a:cubicBezTo>
                  <a:pt x="49368" y="11507"/>
                  <a:pt x="49255" y="11598"/>
                  <a:pt x="49141" y="11644"/>
                </a:cubicBezTo>
                <a:cubicBezTo>
                  <a:pt x="48959" y="11735"/>
                  <a:pt x="48777" y="11826"/>
                  <a:pt x="48595" y="11826"/>
                </a:cubicBezTo>
                <a:cubicBezTo>
                  <a:pt x="48277" y="11826"/>
                  <a:pt x="48049" y="11871"/>
                  <a:pt x="47845" y="12144"/>
                </a:cubicBezTo>
                <a:cubicBezTo>
                  <a:pt x="47708" y="12349"/>
                  <a:pt x="47458" y="12440"/>
                  <a:pt x="47254" y="12599"/>
                </a:cubicBezTo>
                <a:lnTo>
                  <a:pt x="47072" y="12667"/>
                </a:lnTo>
                <a:cubicBezTo>
                  <a:pt x="46996" y="12667"/>
                  <a:pt x="46915" y="12641"/>
                  <a:pt x="46844" y="12641"/>
                </a:cubicBezTo>
                <a:cubicBezTo>
                  <a:pt x="46765" y="12641"/>
                  <a:pt x="46698" y="12672"/>
                  <a:pt x="46662" y="12803"/>
                </a:cubicBezTo>
                <a:cubicBezTo>
                  <a:pt x="46571" y="12758"/>
                  <a:pt x="46458" y="12690"/>
                  <a:pt x="46321" y="12622"/>
                </a:cubicBezTo>
                <a:cubicBezTo>
                  <a:pt x="46276" y="12712"/>
                  <a:pt x="46253" y="12781"/>
                  <a:pt x="46208" y="12849"/>
                </a:cubicBezTo>
                <a:cubicBezTo>
                  <a:pt x="46111" y="13043"/>
                  <a:pt x="45964" y="13104"/>
                  <a:pt x="45769" y="13104"/>
                </a:cubicBezTo>
                <a:cubicBezTo>
                  <a:pt x="45734" y="13104"/>
                  <a:pt x="45699" y="13102"/>
                  <a:pt x="45662" y="13099"/>
                </a:cubicBezTo>
                <a:lnTo>
                  <a:pt x="45230" y="13099"/>
                </a:lnTo>
                <a:cubicBezTo>
                  <a:pt x="45042" y="13005"/>
                  <a:pt x="44836" y="12960"/>
                  <a:pt x="44664" y="12960"/>
                </a:cubicBezTo>
                <a:cubicBezTo>
                  <a:pt x="44504" y="12960"/>
                  <a:pt x="44375" y="12999"/>
                  <a:pt x="44320" y="13076"/>
                </a:cubicBezTo>
                <a:lnTo>
                  <a:pt x="43160" y="13076"/>
                </a:lnTo>
                <a:cubicBezTo>
                  <a:pt x="43110" y="13036"/>
                  <a:pt x="43043" y="13009"/>
                  <a:pt x="42963" y="13009"/>
                </a:cubicBezTo>
                <a:cubicBezTo>
                  <a:pt x="42862" y="13009"/>
                  <a:pt x="42742" y="13053"/>
                  <a:pt x="42615" y="13167"/>
                </a:cubicBezTo>
                <a:cubicBezTo>
                  <a:pt x="42436" y="13307"/>
                  <a:pt x="42291" y="13498"/>
                  <a:pt x="42045" y="13498"/>
                </a:cubicBezTo>
                <a:cubicBezTo>
                  <a:pt x="42010" y="13498"/>
                  <a:pt x="41972" y="13494"/>
                  <a:pt x="41932" y="13486"/>
                </a:cubicBezTo>
                <a:cubicBezTo>
                  <a:pt x="41924" y="13484"/>
                  <a:pt x="41916" y="13483"/>
                  <a:pt x="41908" y="13483"/>
                </a:cubicBezTo>
                <a:cubicBezTo>
                  <a:pt x="41821" y="13483"/>
                  <a:pt x="41718" y="13583"/>
                  <a:pt x="41614" y="13645"/>
                </a:cubicBezTo>
                <a:cubicBezTo>
                  <a:pt x="41273" y="13872"/>
                  <a:pt x="40909" y="14054"/>
                  <a:pt x="40591" y="14304"/>
                </a:cubicBezTo>
                <a:cubicBezTo>
                  <a:pt x="40363" y="14486"/>
                  <a:pt x="39931" y="14441"/>
                  <a:pt x="39977" y="14918"/>
                </a:cubicBezTo>
                <a:cubicBezTo>
                  <a:pt x="40022" y="15237"/>
                  <a:pt x="39772" y="15282"/>
                  <a:pt x="39590" y="15419"/>
                </a:cubicBezTo>
                <a:cubicBezTo>
                  <a:pt x="39454" y="15509"/>
                  <a:pt x="39317" y="15623"/>
                  <a:pt x="39158" y="15714"/>
                </a:cubicBezTo>
                <a:lnTo>
                  <a:pt x="38703" y="16078"/>
                </a:lnTo>
                <a:cubicBezTo>
                  <a:pt x="38408" y="16328"/>
                  <a:pt x="38135" y="16578"/>
                  <a:pt x="37817" y="16806"/>
                </a:cubicBezTo>
                <a:cubicBezTo>
                  <a:pt x="37635" y="16965"/>
                  <a:pt x="37407" y="17079"/>
                  <a:pt x="37180" y="17215"/>
                </a:cubicBezTo>
                <a:cubicBezTo>
                  <a:pt x="36975" y="17306"/>
                  <a:pt x="36748" y="17351"/>
                  <a:pt x="36748" y="17670"/>
                </a:cubicBezTo>
                <a:cubicBezTo>
                  <a:pt x="36748" y="17693"/>
                  <a:pt x="36725" y="17738"/>
                  <a:pt x="36702" y="17738"/>
                </a:cubicBezTo>
                <a:cubicBezTo>
                  <a:pt x="36156" y="17852"/>
                  <a:pt x="36043" y="18443"/>
                  <a:pt x="35633" y="18716"/>
                </a:cubicBezTo>
                <a:cubicBezTo>
                  <a:pt x="35406" y="18875"/>
                  <a:pt x="35247" y="19171"/>
                  <a:pt x="35065" y="19398"/>
                </a:cubicBezTo>
                <a:cubicBezTo>
                  <a:pt x="34747" y="19807"/>
                  <a:pt x="34474" y="20239"/>
                  <a:pt x="34155" y="20649"/>
                </a:cubicBezTo>
                <a:cubicBezTo>
                  <a:pt x="34064" y="20740"/>
                  <a:pt x="33905" y="20785"/>
                  <a:pt x="33769" y="20853"/>
                </a:cubicBezTo>
                <a:cubicBezTo>
                  <a:pt x="33519" y="21194"/>
                  <a:pt x="33291" y="21536"/>
                  <a:pt x="33064" y="21899"/>
                </a:cubicBezTo>
                <a:cubicBezTo>
                  <a:pt x="32996" y="22013"/>
                  <a:pt x="32950" y="22150"/>
                  <a:pt x="32905" y="22286"/>
                </a:cubicBezTo>
                <a:lnTo>
                  <a:pt x="32791" y="22468"/>
                </a:lnTo>
                <a:lnTo>
                  <a:pt x="32677" y="22513"/>
                </a:lnTo>
                <a:cubicBezTo>
                  <a:pt x="32404" y="22923"/>
                  <a:pt x="32109" y="23287"/>
                  <a:pt x="31654" y="23491"/>
                </a:cubicBezTo>
                <a:cubicBezTo>
                  <a:pt x="31586" y="23514"/>
                  <a:pt x="31563" y="23650"/>
                  <a:pt x="31540" y="23719"/>
                </a:cubicBezTo>
                <a:cubicBezTo>
                  <a:pt x="31472" y="23946"/>
                  <a:pt x="31427" y="24196"/>
                  <a:pt x="31290" y="24378"/>
                </a:cubicBezTo>
                <a:cubicBezTo>
                  <a:pt x="31017" y="24719"/>
                  <a:pt x="30858" y="25174"/>
                  <a:pt x="30472" y="25401"/>
                </a:cubicBezTo>
                <a:cubicBezTo>
                  <a:pt x="30449" y="25424"/>
                  <a:pt x="30426" y="25447"/>
                  <a:pt x="30426" y="25447"/>
                </a:cubicBezTo>
                <a:cubicBezTo>
                  <a:pt x="30472" y="25947"/>
                  <a:pt x="30039" y="26084"/>
                  <a:pt x="29789" y="26379"/>
                </a:cubicBezTo>
                <a:cubicBezTo>
                  <a:pt x="29767" y="26402"/>
                  <a:pt x="29744" y="26425"/>
                  <a:pt x="29721" y="26447"/>
                </a:cubicBezTo>
                <a:cubicBezTo>
                  <a:pt x="29335" y="26493"/>
                  <a:pt x="29039" y="26629"/>
                  <a:pt x="28743" y="26948"/>
                </a:cubicBezTo>
                <a:cubicBezTo>
                  <a:pt x="29107" y="26948"/>
                  <a:pt x="29380" y="26857"/>
                  <a:pt x="29630" y="26675"/>
                </a:cubicBezTo>
                <a:cubicBezTo>
                  <a:pt x="29630" y="26743"/>
                  <a:pt x="29630" y="26811"/>
                  <a:pt x="29676" y="26902"/>
                </a:cubicBezTo>
                <a:lnTo>
                  <a:pt x="29607" y="27221"/>
                </a:lnTo>
                <a:cubicBezTo>
                  <a:pt x="29516" y="27198"/>
                  <a:pt x="29425" y="27152"/>
                  <a:pt x="29335" y="27130"/>
                </a:cubicBezTo>
                <a:lnTo>
                  <a:pt x="28607" y="27448"/>
                </a:lnTo>
                <a:cubicBezTo>
                  <a:pt x="28561" y="27584"/>
                  <a:pt x="28516" y="27698"/>
                  <a:pt x="28448" y="27835"/>
                </a:cubicBezTo>
                <a:lnTo>
                  <a:pt x="27743" y="28153"/>
                </a:lnTo>
                <a:cubicBezTo>
                  <a:pt x="27697" y="28244"/>
                  <a:pt x="27675" y="28335"/>
                  <a:pt x="27606" y="28471"/>
                </a:cubicBezTo>
                <a:lnTo>
                  <a:pt x="26628" y="28926"/>
                </a:lnTo>
                <a:cubicBezTo>
                  <a:pt x="26583" y="29062"/>
                  <a:pt x="26538" y="29153"/>
                  <a:pt x="26515" y="29244"/>
                </a:cubicBezTo>
                <a:cubicBezTo>
                  <a:pt x="26350" y="29419"/>
                  <a:pt x="26169" y="29461"/>
                  <a:pt x="25979" y="29461"/>
                </a:cubicBezTo>
                <a:cubicBezTo>
                  <a:pt x="25798" y="29461"/>
                  <a:pt x="25609" y="29423"/>
                  <a:pt x="25417" y="29423"/>
                </a:cubicBezTo>
                <a:cubicBezTo>
                  <a:pt x="25336" y="29423"/>
                  <a:pt x="25255" y="29430"/>
                  <a:pt x="25173" y="29449"/>
                </a:cubicBezTo>
                <a:cubicBezTo>
                  <a:pt x="25355" y="29244"/>
                  <a:pt x="25469" y="29108"/>
                  <a:pt x="25560" y="28994"/>
                </a:cubicBezTo>
                <a:cubicBezTo>
                  <a:pt x="25378" y="28881"/>
                  <a:pt x="25219" y="28812"/>
                  <a:pt x="25105" y="28767"/>
                </a:cubicBezTo>
                <a:cubicBezTo>
                  <a:pt x="24741" y="28790"/>
                  <a:pt x="24787" y="29085"/>
                  <a:pt x="24650" y="29244"/>
                </a:cubicBezTo>
                <a:cubicBezTo>
                  <a:pt x="24400" y="29404"/>
                  <a:pt x="24013" y="29381"/>
                  <a:pt x="23877" y="29722"/>
                </a:cubicBezTo>
                <a:cubicBezTo>
                  <a:pt x="23991" y="29767"/>
                  <a:pt x="24127" y="29813"/>
                  <a:pt x="24241" y="29881"/>
                </a:cubicBezTo>
                <a:cubicBezTo>
                  <a:pt x="24127" y="30063"/>
                  <a:pt x="24150" y="30313"/>
                  <a:pt x="23854" y="30495"/>
                </a:cubicBezTo>
                <a:cubicBezTo>
                  <a:pt x="23763" y="30472"/>
                  <a:pt x="23581" y="30427"/>
                  <a:pt x="23399" y="30381"/>
                </a:cubicBezTo>
                <a:lnTo>
                  <a:pt x="22876" y="30632"/>
                </a:lnTo>
                <a:cubicBezTo>
                  <a:pt x="22808" y="30836"/>
                  <a:pt x="22763" y="31086"/>
                  <a:pt x="22717" y="31268"/>
                </a:cubicBezTo>
                <a:lnTo>
                  <a:pt x="22194" y="31496"/>
                </a:lnTo>
                <a:cubicBezTo>
                  <a:pt x="21990" y="31427"/>
                  <a:pt x="21808" y="31382"/>
                  <a:pt x="21648" y="31336"/>
                </a:cubicBezTo>
                <a:cubicBezTo>
                  <a:pt x="21694" y="31200"/>
                  <a:pt x="21739" y="31086"/>
                  <a:pt x="21762" y="30995"/>
                </a:cubicBezTo>
                <a:cubicBezTo>
                  <a:pt x="21444" y="30859"/>
                  <a:pt x="21171" y="30745"/>
                  <a:pt x="20875" y="30609"/>
                </a:cubicBezTo>
                <a:cubicBezTo>
                  <a:pt x="20762" y="30700"/>
                  <a:pt x="20671" y="30791"/>
                  <a:pt x="20557" y="30882"/>
                </a:cubicBezTo>
                <a:cubicBezTo>
                  <a:pt x="20693" y="30950"/>
                  <a:pt x="20807" y="30995"/>
                  <a:pt x="20921" y="31064"/>
                </a:cubicBezTo>
                <a:cubicBezTo>
                  <a:pt x="20716" y="31359"/>
                  <a:pt x="20989" y="31723"/>
                  <a:pt x="20762" y="32041"/>
                </a:cubicBezTo>
                <a:cubicBezTo>
                  <a:pt x="20731" y="32102"/>
                  <a:pt x="20711" y="32153"/>
                  <a:pt x="20654" y="32153"/>
                </a:cubicBezTo>
                <a:cubicBezTo>
                  <a:pt x="20625" y="32153"/>
                  <a:pt x="20587" y="32140"/>
                  <a:pt x="20534" y="32110"/>
                </a:cubicBezTo>
                <a:lnTo>
                  <a:pt x="20193" y="31359"/>
                </a:lnTo>
                <a:cubicBezTo>
                  <a:pt x="20057" y="31359"/>
                  <a:pt x="19930" y="31379"/>
                  <a:pt x="19814" y="31379"/>
                </a:cubicBezTo>
                <a:cubicBezTo>
                  <a:pt x="19756" y="31379"/>
                  <a:pt x="19700" y="31374"/>
                  <a:pt x="19647" y="31359"/>
                </a:cubicBezTo>
                <a:cubicBezTo>
                  <a:pt x="19568" y="31339"/>
                  <a:pt x="19498" y="31324"/>
                  <a:pt x="19430" y="31324"/>
                </a:cubicBezTo>
                <a:cubicBezTo>
                  <a:pt x="19343" y="31324"/>
                  <a:pt x="19260" y="31350"/>
                  <a:pt x="19170" y="31427"/>
                </a:cubicBezTo>
                <a:cubicBezTo>
                  <a:pt x="19147" y="31609"/>
                  <a:pt x="19147" y="31791"/>
                  <a:pt x="19147" y="31996"/>
                </a:cubicBezTo>
                <a:cubicBezTo>
                  <a:pt x="19011" y="31950"/>
                  <a:pt x="18897" y="31928"/>
                  <a:pt x="18783" y="31905"/>
                </a:cubicBezTo>
                <a:cubicBezTo>
                  <a:pt x="18601" y="32201"/>
                  <a:pt x="18692" y="32519"/>
                  <a:pt x="18647" y="32815"/>
                </a:cubicBezTo>
                <a:lnTo>
                  <a:pt x="18078" y="33065"/>
                </a:lnTo>
                <a:cubicBezTo>
                  <a:pt x="18017" y="33085"/>
                  <a:pt x="17962" y="33093"/>
                  <a:pt x="17913" y="33093"/>
                </a:cubicBezTo>
                <a:cubicBezTo>
                  <a:pt x="17760" y="33093"/>
                  <a:pt x="17662" y="33017"/>
                  <a:pt x="17579" y="33017"/>
                </a:cubicBezTo>
                <a:cubicBezTo>
                  <a:pt x="17571" y="33017"/>
                  <a:pt x="17563" y="33018"/>
                  <a:pt x="17555" y="33019"/>
                </a:cubicBezTo>
                <a:cubicBezTo>
                  <a:pt x="17532" y="33019"/>
                  <a:pt x="17510" y="33019"/>
                  <a:pt x="17487" y="33042"/>
                </a:cubicBezTo>
                <a:cubicBezTo>
                  <a:pt x="17408" y="32947"/>
                  <a:pt x="17328" y="32907"/>
                  <a:pt x="17241" y="32907"/>
                </a:cubicBezTo>
                <a:cubicBezTo>
                  <a:pt x="17204" y="32907"/>
                  <a:pt x="17164" y="32914"/>
                  <a:pt x="17123" y="32928"/>
                </a:cubicBezTo>
                <a:cubicBezTo>
                  <a:pt x="16919" y="32996"/>
                  <a:pt x="16714" y="33110"/>
                  <a:pt x="16509" y="33178"/>
                </a:cubicBezTo>
                <a:cubicBezTo>
                  <a:pt x="16482" y="33189"/>
                  <a:pt x="16453" y="33195"/>
                  <a:pt x="16424" y="33195"/>
                </a:cubicBezTo>
                <a:cubicBezTo>
                  <a:pt x="16335" y="33195"/>
                  <a:pt x="16248" y="33140"/>
                  <a:pt x="16214" y="33019"/>
                </a:cubicBezTo>
                <a:cubicBezTo>
                  <a:pt x="16009" y="33065"/>
                  <a:pt x="16077" y="33315"/>
                  <a:pt x="15941" y="33429"/>
                </a:cubicBezTo>
                <a:cubicBezTo>
                  <a:pt x="15827" y="33383"/>
                  <a:pt x="15713" y="33360"/>
                  <a:pt x="15600" y="33315"/>
                </a:cubicBezTo>
                <a:cubicBezTo>
                  <a:pt x="15531" y="33451"/>
                  <a:pt x="15486" y="33588"/>
                  <a:pt x="15440" y="33679"/>
                </a:cubicBezTo>
                <a:cubicBezTo>
                  <a:pt x="14554" y="34065"/>
                  <a:pt x="13689" y="34452"/>
                  <a:pt x="12825" y="34838"/>
                </a:cubicBezTo>
                <a:cubicBezTo>
                  <a:pt x="12817" y="34843"/>
                  <a:pt x="12805" y="34845"/>
                  <a:pt x="12792" y="34845"/>
                </a:cubicBezTo>
                <a:cubicBezTo>
                  <a:pt x="12737" y="34845"/>
                  <a:pt x="12649" y="34811"/>
                  <a:pt x="12575" y="34793"/>
                </a:cubicBezTo>
                <a:cubicBezTo>
                  <a:pt x="12552" y="34679"/>
                  <a:pt x="12530" y="34543"/>
                  <a:pt x="12507" y="34429"/>
                </a:cubicBezTo>
                <a:cubicBezTo>
                  <a:pt x="12803" y="34270"/>
                  <a:pt x="13075" y="34133"/>
                  <a:pt x="13326" y="33997"/>
                </a:cubicBezTo>
                <a:cubicBezTo>
                  <a:pt x="13303" y="33701"/>
                  <a:pt x="13257" y="33451"/>
                  <a:pt x="12962" y="33315"/>
                </a:cubicBezTo>
                <a:lnTo>
                  <a:pt x="12484" y="33542"/>
                </a:lnTo>
                <a:cubicBezTo>
                  <a:pt x="12439" y="33633"/>
                  <a:pt x="12371" y="33770"/>
                  <a:pt x="12325" y="33883"/>
                </a:cubicBezTo>
                <a:lnTo>
                  <a:pt x="12098" y="33997"/>
                </a:lnTo>
                <a:cubicBezTo>
                  <a:pt x="12029" y="34156"/>
                  <a:pt x="11961" y="34338"/>
                  <a:pt x="11893" y="34497"/>
                </a:cubicBezTo>
                <a:cubicBezTo>
                  <a:pt x="11984" y="34702"/>
                  <a:pt x="12007" y="34929"/>
                  <a:pt x="12211" y="35066"/>
                </a:cubicBezTo>
                <a:cubicBezTo>
                  <a:pt x="12257" y="35134"/>
                  <a:pt x="12507" y="35043"/>
                  <a:pt x="12393" y="35339"/>
                </a:cubicBezTo>
                <a:cubicBezTo>
                  <a:pt x="11870" y="35566"/>
                  <a:pt x="11302" y="35816"/>
                  <a:pt x="10733" y="36089"/>
                </a:cubicBezTo>
                <a:cubicBezTo>
                  <a:pt x="10688" y="36112"/>
                  <a:pt x="10665" y="36226"/>
                  <a:pt x="10620" y="36294"/>
                </a:cubicBezTo>
                <a:lnTo>
                  <a:pt x="10733" y="36567"/>
                </a:lnTo>
                <a:cubicBezTo>
                  <a:pt x="10862" y="36548"/>
                  <a:pt x="11006" y="36515"/>
                  <a:pt x="11128" y="36515"/>
                </a:cubicBezTo>
                <a:cubicBezTo>
                  <a:pt x="11157" y="36515"/>
                  <a:pt x="11185" y="36517"/>
                  <a:pt x="11211" y="36521"/>
                </a:cubicBezTo>
                <a:cubicBezTo>
                  <a:pt x="11312" y="36547"/>
                  <a:pt x="11407" y="36579"/>
                  <a:pt x="11502" y="36579"/>
                </a:cubicBezTo>
                <a:cubicBezTo>
                  <a:pt x="11578" y="36579"/>
                  <a:pt x="11653" y="36559"/>
                  <a:pt x="11734" y="36498"/>
                </a:cubicBezTo>
                <a:cubicBezTo>
                  <a:pt x="11779" y="36407"/>
                  <a:pt x="11825" y="36271"/>
                  <a:pt x="11893" y="36157"/>
                </a:cubicBezTo>
                <a:cubicBezTo>
                  <a:pt x="11961" y="36112"/>
                  <a:pt x="12029" y="36066"/>
                  <a:pt x="12120" y="36044"/>
                </a:cubicBezTo>
                <a:cubicBezTo>
                  <a:pt x="12166" y="36044"/>
                  <a:pt x="12211" y="36066"/>
                  <a:pt x="12302" y="36112"/>
                </a:cubicBezTo>
                <a:cubicBezTo>
                  <a:pt x="12234" y="36294"/>
                  <a:pt x="12166" y="36498"/>
                  <a:pt x="12075" y="36680"/>
                </a:cubicBezTo>
                <a:cubicBezTo>
                  <a:pt x="12029" y="36794"/>
                  <a:pt x="11984" y="36885"/>
                  <a:pt x="11938" y="36999"/>
                </a:cubicBezTo>
                <a:cubicBezTo>
                  <a:pt x="11825" y="36953"/>
                  <a:pt x="11734" y="36908"/>
                  <a:pt x="11620" y="36862"/>
                </a:cubicBezTo>
                <a:cubicBezTo>
                  <a:pt x="11575" y="36976"/>
                  <a:pt x="11529" y="37090"/>
                  <a:pt x="11461" y="37249"/>
                </a:cubicBezTo>
                <a:cubicBezTo>
                  <a:pt x="11097" y="37317"/>
                  <a:pt x="10801" y="37613"/>
                  <a:pt x="10415" y="37658"/>
                </a:cubicBezTo>
                <a:cubicBezTo>
                  <a:pt x="10278" y="37499"/>
                  <a:pt x="10165" y="37385"/>
                  <a:pt x="10006" y="37203"/>
                </a:cubicBezTo>
                <a:cubicBezTo>
                  <a:pt x="9846" y="37408"/>
                  <a:pt x="9733" y="37567"/>
                  <a:pt x="9619" y="37726"/>
                </a:cubicBezTo>
                <a:cubicBezTo>
                  <a:pt x="9528" y="37704"/>
                  <a:pt x="9460" y="37681"/>
                  <a:pt x="9278" y="37613"/>
                </a:cubicBezTo>
                <a:cubicBezTo>
                  <a:pt x="8914" y="37795"/>
                  <a:pt x="8459" y="37977"/>
                  <a:pt x="8027" y="38181"/>
                </a:cubicBezTo>
                <a:cubicBezTo>
                  <a:pt x="7936" y="38227"/>
                  <a:pt x="7868" y="38272"/>
                  <a:pt x="7800" y="38318"/>
                </a:cubicBezTo>
                <a:cubicBezTo>
                  <a:pt x="7777" y="38340"/>
                  <a:pt x="7777" y="38409"/>
                  <a:pt x="7732" y="38522"/>
                </a:cubicBezTo>
                <a:cubicBezTo>
                  <a:pt x="8050" y="38431"/>
                  <a:pt x="8323" y="38386"/>
                  <a:pt x="8664" y="38295"/>
                </a:cubicBezTo>
                <a:lnTo>
                  <a:pt x="8664" y="38295"/>
                </a:lnTo>
                <a:cubicBezTo>
                  <a:pt x="8641" y="38704"/>
                  <a:pt x="8641" y="39045"/>
                  <a:pt x="8641" y="39364"/>
                </a:cubicBezTo>
                <a:cubicBezTo>
                  <a:pt x="8550" y="39409"/>
                  <a:pt x="8459" y="39455"/>
                  <a:pt x="8391" y="39500"/>
                </a:cubicBezTo>
                <a:cubicBezTo>
                  <a:pt x="8255" y="39455"/>
                  <a:pt x="8141" y="39409"/>
                  <a:pt x="8004" y="39364"/>
                </a:cubicBezTo>
                <a:lnTo>
                  <a:pt x="7254" y="39705"/>
                </a:lnTo>
                <a:cubicBezTo>
                  <a:pt x="7254" y="39864"/>
                  <a:pt x="7322" y="40046"/>
                  <a:pt x="7277" y="40182"/>
                </a:cubicBezTo>
                <a:cubicBezTo>
                  <a:pt x="7231" y="40410"/>
                  <a:pt x="7140" y="40614"/>
                  <a:pt x="7049" y="40819"/>
                </a:cubicBezTo>
                <a:cubicBezTo>
                  <a:pt x="7140" y="41115"/>
                  <a:pt x="7368" y="41342"/>
                  <a:pt x="7345" y="41683"/>
                </a:cubicBezTo>
                <a:cubicBezTo>
                  <a:pt x="7277" y="41729"/>
                  <a:pt x="7186" y="41774"/>
                  <a:pt x="7118" y="41820"/>
                </a:cubicBezTo>
                <a:cubicBezTo>
                  <a:pt x="7087" y="41825"/>
                  <a:pt x="7057" y="41828"/>
                  <a:pt x="7028" y="41828"/>
                </a:cubicBezTo>
                <a:cubicBezTo>
                  <a:pt x="6702" y="41828"/>
                  <a:pt x="6534" y="41494"/>
                  <a:pt x="6367" y="41410"/>
                </a:cubicBezTo>
                <a:cubicBezTo>
                  <a:pt x="6049" y="41387"/>
                  <a:pt x="5844" y="41365"/>
                  <a:pt x="5662" y="41365"/>
                </a:cubicBezTo>
                <a:cubicBezTo>
                  <a:pt x="5389" y="41706"/>
                  <a:pt x="5116" y="42047"/>
                  <a:pt x="4821" y="42411"/>
                </a:cubicBezTo>
                <a:lnTo>
                  <a:pt x="5162" y="42570"/>
                </a:lnTo>
                <a:cubicBezTo>
                  <a:pt x="5139" y="42615"/>
                  <a:pt x="5139" y="42684"/>
                  <a:pt x="5116" y="42684"/>
                </a:cubicBezTo>
                <a:cubicBezTo>
                  <a:pt x="4707" y="42888"/>
                  <a:pt x="4298" y="43070"/>
                  <a:pt x="3911" y="43229"/>
                </a:cubicBezTo>
                <a:cubicBezTo>
                  <a:pt x="3843" y="43389"/>
                  <a:pt x="3798" y="43502"/>
                  <a:pt x="3729" y="43639"/>
                </a:cubicBezTo>
                <a:lnTo>
                  <a:pt x="3252" y="43843"/>
                </a:lnTo>
                <a:cubicBezTo>
                  <a:pt x="3138" y="43821"/>
                  <a:pt x="3024" y="43775"/>
                  <a:pt x="2888" y="43730"/>
                </a:cubicBezTo>
                <a:cubicBezTo>
                  <a:pt x="2842" y="43889"/>
                  <a:pt x="2774" y="44071"/>
                  <a:pt x="2706" y="44253"/>
                </a:cubicBezTo>
                <a:cubicBezTo>
                  <a:pt x="2979" y="44275"/>
                  <a:pt x="3252" y="44321"/>
                  <a:pt x="3547" y="44321"/>
                </a:cubicBezTo>
                <a:cubicBezTo>
                  <a:pt x="3661" y="44321"/>
                  <a:pt x="3775" y="44207"/>
                  <a:pt x="3911" y="44162"/>
                </a:cubicBezTo>
                <a:cubicBezTo>
                  <a:pt x="3925" y="44157"/>
                  <a:pt x="3939" y="44155"/>
                  <a:pt x="3954" y="44155"/>
                </a:cubicBezTo>
                <a:cubicBezTo>
                  <a:pt x="4012" y="44155"/>
                  <a:pt x="4070" y="44185"/>
                  <a:pt x="4070" y="44185"/>
                </a:cubicBezTo>
                <a:cubicBezTo>
                  <a:pt x="4389" y="44412"/>
                  <a:pt x="4116" y="44617"/>
                  <a:pt x="4161" y="44821"/>
                </a:cubicBezTo>
                <a:cubicBezTo>
                  <a:pt x="4191" y="44826"/>
                  <a:pt x="4222" y="44828"/>
                  <a:pt x="4253" y="44828"/>
                </a:cubicBezTo>
                <a:cubicBezTo>
                  <a:pt x="4367" y="44828"/>
                  <a:pt x="4487" y="44804"/>
                  <a:pt x="4605" y="44804"/>
                </a:cubicBezTo>
                <a:cubicBezTo>
                  <a:pt x="4774" y="44804"/>
                  <a:pt x="4938" y="44853"/>
                  <a:pt x="5071" y="45094"/>
                </a:cubicBezTo>
                <a:cubicBezTo>
                  <a:pt x="4480" y="45367"/>
                  <a:pt x="3866" y="45640"/>
                  <a:pt x="3093" y="46004"/>
                </a:cubicBezTo>
                <a:cubicBezTo>
                  <a:pt x="3070" y="46140"/>
                  <a:pt x="3070" y="46413"/>
                  <a:pt x="3047" y="46572"/>
                </a:cubicBezTo>
                <a:cubicBezTo>
                  <a:pt x="2706" y="46822"/>
                  <a:pt x="2319" y="46777"/>
                  <a:pt x="2229" y="47118"/>
                </a:cubicBezTo>
                <a:cubicBezTo>
                  <a:pt x="2342" y="47186"/>
                  <a:pt x="2456" y="47232"/>
                  <a:pt x="2570" y="47277"/>
                </a:cubicBezTo>
                <a:cubicBezTo>
                  <a:pt x="2388" y="47618"/>
                  <a:pt x="2047" y="47618"/>
                  <a:pt x="1774" y="47755"/>
                </a:cubicBezTo>
                <a:cubicBezTo>
                  <a:pt x="1455" y="47937"/>
                  <a:pt x="1114" y="48050"/>
                  <a:pt x="796" y="48209"/>
                </a:cubicBezTo>
                <a:cubicBezTo>
                  <a:pt x="523" y="48346"/>
                  <a:pt x="205" y="48391"/>
                  <a:pt x="0" y="48664"/>
                </a:cubicBezTo>
                <a:cubicBezTo>
                  <a:pt x="136" y="48846"/>
                  <a:pt x="341" y="48846"/>
                  <a:pt x="523" y="48892"/>
                </a:cubicBezTo>
                <a:cubicBezTo>
                  <a:pt x="569" y="48505"/>
                  <a:pt x="887" y="48437"/>
                  <a:pt x="1160" y="48369"/>
                </a:cubicBezTo>
                <a:cubicBezTo>
                  <a:pt x="1319" y="48414"/>
                  <a:pt x="1433" y="48437"/>
                  <a:pt x="1501" y="48460"/>
                </a:cubicBezTo>
                <a:lnTo>
                  <a:pt x="3002" y="47777"/>
                </a:lnTo>
                <a:cubicBezTo>
                  <a:pt x="2979" y="47595"/>
                  <a:pt x="2979" y="47436"/>
                  <a:pt x="2956" y="47254"/>
                </a:cubicBezTo>
                <a:lnTo>
                  <a:pt x="3729" y="46913"/>
                </a:lnTo>
                <a:cubicBezTo>
                  <a:pt x="3820" y="46936"/>
                  <a:pt x="3934" y="46982"/>
                  <a:pt x="4093" y="47027"/>
                </a:cubicBezTo>
                <a:lnTo>
                  <a:pt x="4548" y="46800"/>
                </a:lnTo>
                <a:cubicBezTo>
                  <a:pt x="4652" y="46875"/>
                  <a:pt x="4755" y="46896"/>
                  <a:pt x="4858" y="46896"/>
                </a:cubicBezTo>
                <a:cubicBezTo>
                  <a:pt x="4982" y="46896"/>
                  <a:pt x="5103" y="46865"/>
                  <a:pt x="5220" y="46865"/>
                </a:cubicBezTo>
                <a:cubicBezTo>
                  <a:pt x="5239" y="46865"/>
                  <a:pt x="5257" y="46866"/>
                  <a:pt x="5276" y="46868"/>
                </a:cubicBezTo>
                <a:cubicBezTo>
                  <a:pt x="5458" y="47027"/>
                  <a:pt x="5594" y="47163"/>
                  <a:pt x="5799" y="47345"/>
                </a:cubicBezTo>
                <a:cubicBezTo>
                  <a:pt x="5708" y="47414"/>
                  <a:pt x="5571" y="47505"/>
                  <a:pt x="5503" y="47618"/>
                </a:cubicBezTo>
                <a:cubicBezTo>
                  <a:pt x="5412" y="47755"/>
                  <a:pt x="5389" y="47959"/>
                  <a:pt x="5185" y="48005"/>
                </a:cubicBezTo>
                <a:cubicBezTo>
                  <a:pt x="4935" y="48073"/>
                  <a:pt x="4844" y="48255"/>
                  <a:pt x="4753" y="48460"/>
                </a:cubicBezTo>
                <a:cubicBezTo>
                  <a:pt x="4684" y="48573"/>
                  <a:pt x="4434" y="48619"/>
                  <a:pt x="4298" y="48710"/>
                </a:cubicBezTo>
                <a:cubicBezTo>
                  <a:pt x="4252" y="48732"/>
                  <a:pt x="4252" y="48846"/>
                  <a:pt x="4230" y="48892"/>
                </a:cubicBezTo>
                <a:cubicBezTo>
                  <a:pt x="4457" y="48914"/>
                  <a:pt x="4730" y="48937"/>
                  <a:pt x="5048" y="48960"/>
                </a:cubicBezTo>
                <a:cubicBezTo>
                  <a:pt x="5298" y="48846"/>
                  <a:pt x="5617" y="48687"/>
                  <a:pt x="5958" y="48551"/>
                </a:cubicBezTo>
                <a:cubicBezTo>
                  <a:pt x="5981" y="48551"/>
                  <a:pt x="6026" y="48573"/>
                  <a:pt x="6163" y="48619"/>
                </a:cubicBezTo>
                <a:cubicBezTo>
                  <a:pt x="6094" y="48801"/>
                  <a:pt x="6026" y="48983"/>
                  <a:pt x="5981" y="49119"/>
                </a:cubicBezTo>
                <a:cubicBezTo>
                  <a:pt x="5708" y="49074"/>
                  <a:pt x="5549" y="49051"/>
                  <a:pt x="5389" y="49051"/>
                </a:cubicBezTo>
                <a:cubicBezTo>
                  <a:pt x="5298" y="49210"/>
                  <a:pt x="5253" y="49324"/>
                  <a:pt x="5185" y="49437"/>
                </a:cubicBezTo>
                <a:cubicBezTo>
                  <a:pt x="4684" y="49710"/>
                  <a:pt x="4184" y="49960"/>
                  <a:pt x="3684" y="50233"/>
                </a:cubicBezTo>
                <a:cubicBezTo>
                  <a:pt x="3661" y="50233"/>
                  <a:pt x="3684" y="50302"/>
                  <a:pt x="3684" y="50393"/>
                </a:cubicBezTo>
                <a:cubicBezTo>
                  <a:pt x="3934" y="50324"/>
                  <a:pt x="4184" y="50256"/>
                  <a:pt x="4548" y="50142"/>
                </a:cubicBezTo>
                <a:lnTo>
                  <a:pt x="4548" y="50142"/>
                </a:lnTo>
                <a:cubicBezTo>
                  <a:pt x="4412" y="50415"/>
                  <a:pt x="4366" y="50597"/>
                  <a:pt x="4275" y="50756"/>
                </a:cubicBezTo>
                <a:lnTo>
                  <a:pt x="3297" y="51211"/>
                </a:lnTo>
                <a:cubicBezTo>
                  <a:pt x="3206" y="51166"/>
                  <a:pt x="3115" y="51143"/>
                  <a:pt x="3002" y="51097"/>
                </a:cubicBezTo>
                <a:cubicBezTo>
                  <a:pt x="2661" y="51234"/>
                  <a:pt x="2319" y="51393"/>
                  <a:pt x="1956" y="51552"/>
                </a:cubicBezTo>
                <a:cubicBezTo>
                  <a:pt x="1933" y="51575"/>
                  <a:pt x="1933" y="51643"/>
                  <a:pt x="1910" y="51666"/>
                </a:cubicBezTo>
                <a:cubicBezTo>
                  <a:pt x="2319" y="51848"/>
                  <a:pt x="2729" y="52007"/>
                  <a:pt x="3161" y="52166"/>
                </a:cubicBezTo>
                <a:lnTo>
                  <a:pt x="4116" y="51734"/>
                </a:lnTo>
                <a:cubicBezTo>
                  <a:pt x="4252" y="51780"/>
                  <a:pt x="4389" y="51802"/>
                  <a:pt x="4525" y="51848"/>
                </a:cubicBezTo>
                <a:cubicBezTo>
                  <a:pt x="5003" y="51643"/>
                  <a:pt x="5480" y="51416"/>
                  <a:pt x="5958" y="51211"/>
                </a:cubicBezTo>
                <a:cubicBezTo>
                  <a:pt x="6117" y="51257"/>
                  <a:pt x="6231" y="51279"/>
                  <a:pt x="6367" y="51325"/>
                </a:cubicBezTo>
                <a:lnTo>
                  <a:pt x="7163" y="50961"/>
                </a:lnTo>
                <a:cubicBezTo>
                  <a:pt x="7686" y="51166"/>
                  <a:pt x="8095" y="51325"/>
                  <a:pt x="8505" y="51484"/>
                </a:cubicBezTo>
                <a:cubicBezTo>
                  <a:pt x="8437" y="51620"/>
                  <a:pt x="8209" y="51666"/>
                  <a:pt x="8095" y="51893"/>
                </a:cubicBezTo>
                <a:cubicBezTo>
                  <a:pt x="8027" y="52098"/>
                  <a:pt x="7709" y="52189"/>
                  <a:pt x="7527" y="52325"/>
                </a:cubicBezTo>
                <a:cubicBezTo>
                  <a:pt x="7572" y="52462"/>
                  <a:pt x="7595" y="52553"/>
                  <a:pt x="7641" y="52666"/>
                </a:cubicBezTo>
                <a:cubicBezTo>
                  <a:pt x="7914" y="52757"/>
                  <a:pt x="8209" y="52848"/>
                  <a:pt x="8618" y="52962"/>
                </a:cubicBezTo>
                <a:lnTo>
                  <a:pt x="9574" y="52553"/>
                </a:lnTo>
                <a:cubicBezTo>
                  <a:pt x="9654" y="52634"/>
                  <a:pt x="9733" y="52662"/>
                  <a:pt x="9809" y="52662"/>
                </a:cubicBezTo>
                <a:cubicBezTo>
                  <a:pt x="9992" y="52662"/>
                  <a:pt x="10165" y="52501"/>
                  <a:pt x="10341" y="52501"/>
                </a:cubicBezTo>
                <a:cubicBezTo>
                  <a:pt x="10403" y="52501"/>
                  <a:pt x="10465" y="52521"/>
                  <a:pt x="10529" y="52576"/>
                </a:cubicBezTo>
                <a:cubicBezTo>
                  <a:pt x="10460" y="52735"/>
                  <a:pt x="10392" y="52894"/>
                  <a:pt x="10324" y="53076"/>
                </a:cubicBezTo>
                <a:cubicBezTo>
                  <a:pt x="10232" y="52995"/>
                  <a:pt x="10140" y="52966"/>
                  <a:pt x="10048" y="52966"/>
                </a:cubicBezTo>
                <a:cubicBezTo>
                  <a:pt x="9837" y="52966"/>
                  <a:pt x="9627" y="53116"/>
                  <a:pt x="9423" y="53116"/>
                </a:cubicBezTo>
                <a:cubicBezTo>
                  <a:pt x="9343" y="53116"/>
                  <a:pt x="9265" y="53093"/>
                  <a:pt x="9187" y="53030"/>
                </a:cubicBezTo>
                <a:lnTo>
                  <a:pt x="8209" y="53440"/>
                </a:lnTo>
                <a:cubicBezTo>
                  <a:pt x="8164" y="53440"/>
                  <a:pt x="8141" y="53485"/>
                  <a:pt x="8118" y="53531"/>
                </a:cubicBezTo>
                <a:cubicBezTo>
                  <a:pt x="8073" y="53690"/>
                  <a:pt x="8004" y="53849"/>
                  <a:pt x="7959" y="53985"/>
                </a:cubicBezTo>
                <a:lnTo>
                  <a:pt x="8141" y="54395"/>
                </a:lnTo>
                <a:cubicBezTo>
                  <a:pt x="8505" y="54554"/>
                  <a:pt x="8778" y="54690"/>
                  <a:pt x="9028" y="54827"/>
                </a:cubicBezTo>
                <a:cubicBezTo>
                  <a:pt x="9140" y="54715"/>
                  <a:pt x="9099" y="54496"/>
                  <a:pt x="9243" y="54496"/>
                </a:cubicBezTo>
                <a:cubicBezTo>
                  <a:pt x="9275" y="54496"/>
                  <a:pt x="9316" y="54507"/>
                  <a:pt x="9369" y="54531"/>
                </a:cubicBezTo>
                <a:lnTo>
                  <a:pt x="9710" y="55282"/>
                </a:lnTo>
                <a:cubicBezTo>
                  <a:pt x="9896" y="55282"/>
                  <a:pt x="10056" y="55445"/>
                  <a:pt x="10239" y="55445"/>
                </a:cubicBezTo>
                <a:cubicBezTo>
                  <a:pt x="10302" y="55445"/>
                  <a:pt x="10367" y="55425"/>
                  <a:pt x="10438" y="55373"/>
                </a:cubicBezTo>
                <a:cubicBezTo>
                  <a:pt x="10529" y="55425"/>
                  <a:pt x="10625" y="55439"/>
                  <a:pt x="10724" y="55439"/>
                </a:cubicBezTo>
                <a:cubicBezTo>
                  <a:pt x="10855" y="55439"/>
                  <a:pt x="10989" y="55413"/>
                  <a:pt x="11118" y="55413"/>
                </a:cubicBezTo>
                <a:cubicBezTo>
                  <a:pt x="11231" y="55413"/>
                  <a:pt x="11340" y="55433"/>
                  <a:pt x="11438" y="55509"/>
                </a:cubicBezTo>
                <a:cubicBezTo>
                  <a:pt x="11506" y="55554"/>
                  <a:pt x="11552" y="55600"/>
                  <a:pt x="11597" y="55645"/>
                </a:cubicBezTo>
                <a:cubicBezTo>
                  <a:pt x="11461" y="55873"/>
                  <a:pt x="11234" y="55896"/>
                  <a:pt x="11029" y="55964"/>
                </a:cubicBezTo>
                <a:cubicBezTo>
                  <a:pt x="10943" y="55964"/>
                  <a:pt x="10848" y="55865"/>
                  <a:pt x="10767" y="55865"/>
                </a:cubicBezTo>
                <a:cubicBezTo>
                  <a:pt x="10719" y="55865"/>
                  <a:pt x="10676" y="55899"/>
                  <a:pt x="10642" y="56009"/>
                </a:cubicBezTo>
                <a:lnTo>
                  <a:pt x="10915" y="56623"/>
                </a:lnTo>
                <a:cubicBezTo>
                  <a:pt x="10779" y="56737"/>
                  <a:pt x="10551" y="56714"/>
                  <a:pt x="10483" y="56942"/>
                </a:cubicBezTo>
                <a:lnTo>
                  <a:pt x="10733" y="57487"/>
                </a:lnTo>
                <a:cubicBezTo>
                  <a:pt x="11347" y="57487"/>
                  <a:pt x="11916" y="57510"/>
                  <a:pt x="12484" y="57533"/>
                </a:cubicBezTo>
                <a:cubicBezTo>
                  <a:pt x="12712" y="57760"/>
                  <a:pt x="12484" y="57965"/>
                  <a:pt x="12507" y="58147"/>
                </a:cubicBezTo>
                <a:cubicBezTo>
                  <a:pt x="12757" y="58170"/>
                  <a:pt x="13007" y="58170"/>
                  <a:pt x="13326" y="58192"/>
                </a:cubicBezTo>
                <a:lnTo>
                  <a:pt x="13985" y="57897"/>
                </a:lnTo>
                <a:cubicBezTo>
                  <a:pt x="14031" y="57783"/>
                  <a:pt x="14076" y="57647"/>
                  <a:pt x="14122" y="57556"/>
                </a:cubicBezTo>
                <a:lnTo>
                  <a:pt x="14849" y="57237"/>
                </a:lnTo>
                <a:cubicBezTo>
                  <a:pt x="15008" y="57260"/>
                  <a:pt x="15122" y="57328"/>
                  <a:pt x="15258" y="57328"/>
                </a:cubicBezTo>
                <a:cubicBezTo>
                  <a:pt x="15372" y="57305"/>
                  <a:pt x="15486" y="57192"/>
                  <a:pt x="15622" y="57169"/>
                </a:cubicBezTo>
                <a:cubicBezTo>
                  <a:pt x="15736" y="57169"/>
                  <a:pt x="15872" y="57237"/>
                  <a:pt x="16009" y="57237"/>
                </a:cubicBezTo>
                <a:cubicBezTo>
                  <a:pt x="16123" y="57214"/>
                  <a:pt x="16214" y="57146"/>
                  <a:pt x="16327" y="57078"/>
                </a:cubicBezTo>
                <a:cubicBezTo>
                  <a:pt x="16350" y="57078"/>
                  <a:pt x="16350" y="57010"/>
                  <a:pt x="16373" y="56942"/>
                </a:cubicBezTo>
                <a:cubicBezTo>
                  <a:pt x="15668" y="56737"/>
                  <a:pt x="14940" y="56828"/>
                  <a:pt x="14235" y="56782"/>
                </a:cubicBezTo>
                <a:cubicBezTo>
                  <a:pt x="14190" y="56714"/>
                  <a:pt x="14144" y="56623"/>
                  <a:pt x="14122" y="56555"/>
                </a:cubicBezTo>
                <a:cubicBezTo>
                  <a:pt x="14099" y="56510"/>
                  <a:pt x="14122" y="56464"/>
                  <a:pt x="14144" y="56396"/>
                </a:cubicBezTo>
                <a:lnTo>
                  <a:pt x="15691" y="55691"/>
                </a:lnTo>
                <a:cubicBezTo>
                  <a:pt x="15782" y="55736"/>
                  <a:pt x="15850" y="55759"/>
                  <a:pt x="16009" y="55827"/>
                </a:cubicBezTo>
                <a:lnTo>
                  <a:pt x="16964" y="55395"/>
                </a:lnTo>
                <a:cubicBezTo>
                  <a:pt x="17257" y="55454"/>
                  <a:pt x="17450" y="55614"/>
                  <a:pt x="17686" y="55614"/>
                </a:cubicBezTo>
                <a:cubicBezTo>
                  <a:pt x="17725" y="55614"/>
                  <a:pt x="17764" y="55609"/>
                  <a:pt x="17805" y="55600"/>
                </a:cubicBezTo>
                <a:cubicBezTo>
                  <a:pt x="18101" y="55418"/>
                  <a:pt x="18056" y="55054"/>
                  <a:pt x="18260" y="54781"/>
                </a:cubicBezTo>
                <a:cubicBezTo>
                  <a:pt x="18351" y="54781"/>
                  <a:pt x="18488" y="54759"/>
                  <a:pt x="18601" y="54736"/>
                </a:cubicBezTo>
                <a:lnTo>
                  <a:pt x="18601" y="54736"/>
                </a:lnTo>
                <a:cubicBezTo>
                  <a:pt x="18624" y="55009"/>
                  <a:pt x="18260" y="55282"/>
                  <a:pt x="18783" y="55441"/>
                </a:cubicBezTo>
                <a:lnTo>
                  <a:pt x="20011" y="54895"/>
                </a:lnTo>
                <a:cubicBezTo>
                  <a:pt x="20170" y="54963"/>
                  <a:pt x="20239" y="54986"/>
                  <a:pt x="20307" y="55009"/>
                </a:cubicBezTo>
                <a:cubicBezTo>
                  <a:pt x="20514" y="54967"/>
                  <a:pt x="20702" y="54869"/>
                  <a:pt x="20889" y="54869"/>
                </a:cubicBezTo>
                <a:cubicBezTo>
                  <a:pt x="20907" y="54869"/>
                  <a:pt x="20925" y="54870"/>
                  <a:pt x="20943" y="54872"/>
                </a:cubicBezTo>
                <a:cubicBezTo>
                  <a:pt x="21376" y="54918"/>
                  <a:pt x="21808" y="54850"/>
                  <a:pt x="22058" y="55031"/>
                </a:cubicBezTo>
                <a:cubicBezTo>
                  <a:pt x="22106" y="55037"/>
                  <a:pt x="22150" y="55040"/>
                  <a:pt x="22192" y="55040"/>
                </a:cubicBezTo>
                <a:cubicBezTo>
                  <a:pt x="22616" y="55040"/>
                  <a:pt x="22686" y="54738"/>
                  <a:pt x="22831" y="54531"/>
                </a:cubicBezTo>
                <a:lnTo>
                  <a:pt x="23809" y="54099"/>
                </a:lnTo>
                <a:cubicBezTo>
                  <a:pt x="23877" y="54167"/>
                  <a:pt x="23945" y="54236"/>
                  <a:pt x="24013" y="54281"/>
                </a:cubicBezTo>
                <a:cubicBezTo>
                  <a:pt x="23877" y="54395"/>
                  <a:pt x="23650" y="54349"/>
                  <a:pt x="23581" y="54599"/>
                </a:cubicBezTo>
                <a:lnTo>
                  <a:pt x="23968" y="55418"/>
                </a:lnTo>
                <a:cubicBezTo>
                  <a:pt x="24218" y="55350"/>
                  <a:pt x="24468" y="55282"/>
                  <a:pt x="24741" y="55213"/>
                </a:cubicBezTo>
                <a:lnTo>
                  <a:pt x="25264" y="56373"/>
                </a:lnTo>
                <a:cubicBezTo>
                  <a:pt x="25810" y="56100"/>
                  <a:pt x="26356" y="55918"/>
                  <a:pt x="26856" y="55623"/>
                </a:cubicBezTo>
                <a:cubicBezTo>
                  <a:pt x="26879" y="55600"/>
                  <a:pt x="26879" y="55554"/>
                  <a:pt x="26901" y="55509"/>
                </a:cubicBezTo>
                <a:cubicBezTo>
                  <a:pt x="26856" y="55418"/>
                  <a:pt x="26833" y="55350"/>
                  <a:pt x="26788" y="55236"/>
                </a:cubicBezTo>
                <a:cubicBezTo>
                  <a:pt x="26515" y="55145"/>
                  <a:pt x="26219" y="55031"/>
                  <a:pt x="25901" y="54940"/>
                </a:cubicBezTo>
                <a:cubicBezTo>
                  <a:pt x="25787" y="55036"/>
                  <a:pt x="25816" y="55370"/>
                  <a:pt x="25589" y="55370"/>
                </a:cubicBezTo>
                <a:cubicBezTo>
                  <a:pt x="25544" y="55370"/>
                  <a:pt x="25490" y="55357"/>
                  <a:pt x="25423" y="55327"/>
                </a:cubicBezTo>
                <a:cubicBezTo>
                  <a:pt x="25173" y="55145"/>
                  <a:pt x="25264" y="54940"/>
                  <a:pt x="25378" y="54713"/>
                </a:cubicBezTo>
                <a:cubicBezTo>
                  <a:pt x="25150" y="54531"/>
                  <a:pt x="24787" y="54599"/>
                  <a:pt x="24605" y="54304"/>
                </a:cubicBezTo>
                <a:lnTo>
                  <a:pt x="25332" y="53985"/>
                </a:lnTo>
                <a:lnTo>
                  <a:pt x="25173" y="53622"/>
                </a:lnTo>
                <a:cubicBezTo>
                  <a:pt x="25035" y="53578"/>
                  <a:pt x="24892" y="53568"/>
                  <a:pt x="24745" y="53568"/>
                </a:cubicBezTo>
                <a:cubicBezTo>
                  <a:pt x="24637" y="53568"/>
                  <a:pt x="24527" y="53573"/>
                  <a:pt x="24415" y="53573"/>
                </a:cubicBezTo>
                <a:cubicBezTo>
                  <a:pt x="24128" y="53573"/>
                  <a:pt x="23832" y="53540"/>
                  <a:pt x="23536" y="53303"/>
                </a:cubicBezTo>
                <a:lnTo>
                  <a:pt x="24787" y="52757"/>
                </a:lnTo>
                <a:cubicBezTo>
                  <a:pt x="24752" y="52637"/>
                  <a:pt x="24679" y="52582"/>
                  <a:pt x="24586" y="52582"/>
                </a:cubicBezTo>
                <a:cubicBezTo>
                  <a:pt x="24556" y="52582"/>
                  <a:pt x="24524" y="52587"/>
                  <a:pt x="24491" y="52598"/>
                </a:cubicBezTo>
                <a:cubicBezTo>
                  <a:pt x="24342" y="52631"/>
                  <a:pt x="24217" y="52749"/>
                  <a:pt x="24064" y="52749"/>
                </a:cubicBezTo>
                <a:cubicBezTo>
                  <a:pt x="24006" y="52749"/>
                  <a:pt x="23945" y="52733"/>
                  <a:pt x="23877" y="52689"/>
                </a:cubicBezTo>
                <a:cubicBezTo>
                  <a:pt x="23991" y="52576"/>
                  <a:pt x="24150" y="52485"/>
                  <a:pt x="24218" y="52348"/>
                </a:cubicBezTo>
                <a:cubicBezTo>
                  <a:pt x="24309" y="52212"/>
                  <a:pt x="24332" y="52030"/>
                  <a:pt x="24559" y="51984"/>
                </a:cubicBezTo>
                <a:cubicBezTo>
                  <a:pt x="24923" y="51984"/>
                  <a:pt x="25128" y="52257"/>
                  <a:pt x="25401" y="52462"/>
                </a:cubicBezTo>
                <a:cubicBezTo>
                  <a:pt x="25969" y="52234"/>
                  <a:pt x="25969" y="52234"/>
                  <a:pt x="26196" y="51893"/>
                </a:cubicBezTo>
                <a:lnTo>
                  <a:pt x="26196" y="51893"/>
                </a:lnTo>
                <a:cubicBezTo>
                  <a:pt x="26037" y="51939"/>
                  <a:pt x="25924" y="51984"/>
                  <a:pt x="25787" y="52007"/>
                </a:cubicBezTo>
                <a:cubicBezTo>
                  <a:pt x="25698" y="52022"/>
                  <a:pt x="25610" y="52113"/>
                  <a:pt x="25521" y="52113"/>
                </a:cubicBezTo>
                <a:cubicBezTo>
                  <a:pt x="25473" y="52113"/>
                  <a:pt x="25426" y="52087"/>
                  <a:pt x="25378" y="52007"/>
                </a:cubicBezTo>
                <a:cubicBezTo>
                  <a:pt x="25446" y="51939"/>
                  <a:pt x="25491" y="51848"/>
                  <a:pt x="25560" y="51825"/>
                </a:cubicBezTo>
                <a:cubicBezTo>
                  <a:pt x="25774" y="51739"/>
                  <a:pt x="25968" y="51573"/>
                  <a:pt x="26237" y="51573"/>
                </a:cubicBezTo>
                <a:cubicBezTo>
                  <a:pt x="26253" y="51573"/>
                  <a:pt x="26270" y="51574"/>
                  <a:pt x="26287" y="51575"/>
                </a:cubicBezTo>
                <a:cubicBezTo>
                  <a:pt x="26356" y="51620"/>
                  <a:pt x="26447" y="51643"/>
                  <a:pt x="26515" y="51689"/>
                </a:cubicBezTo>
                <a:lnTo>
                  <a:pt x="27447" y="51257"/>
                </a:lnTo>
                <a:cubicBezTo>
                  <a:pt x="27652" y="51279"/>
                  <a:pt x="27811" y="51302"/>
                  <a:pt x="27970" y="51325"/>
                </a:cubicBezTo>
                <a:cubicBezTo>
                  <a:pt x="28040" y="51408"/>
                  <a:pt x="28092" y="51492"/>
                  <a:pt x="28149" y="51492"/>
                </a:cubicBezTo>
                <a:cubicBezTo>
                  <a:pt x="28184" y="51492"/>
                  <a:pt x="28222" y="51458"/>
                  <a:pt x="28266" y="51370"/>
                </a:cubicBezTo>
                <a:cubicBezTo>
                  <a:pt x="28175" y="51348"/>
                  <a:pt x="28107" y="51325"/>
                  <a:pt x="27970" y="51279"/>
                </a:cubicBezTo>
                <a:cubicBezTo>
                  <a:pt x="27834" y="50961"/>
                  <a:pt x="28311" y="50984"/>
                  <a:pt x="28311" y="50711"/>
                </a:cubicBezTo>
                <a:cubicBezTo>
                  <a:pt x="28334" y="50483"/>
                  <a:pt x="28561" y="50483"/>
                  <a:pt x="28721" y="50415"/>
                </a:cubicBezTo>
                <a:cubicBezTo>
                  <a:pt x="28789" y="50370"/>
                  <a:pt x="28880" y="50370"/>
                  <a:pt x="28993" y="50370"/>
                </a:cubicBezTo>
                <a:cubicBezTo>
                  <a:pt x="29039" y="50461"/>
                  <a:pt x="29130" y="50574"/>
                  <a:pt x="29130" y="50688"/>
                </a:cubicBezTo>
                <a:cubicBezTo>
                  <a:pt x="29130" y="50802"/>
                  <a:pt x="29062" y="50938"/>
                  <a:pt x="29039" y="51075"/>
                </a:cubicBezTo>
                <a:cubicBezTo>
                  <a:pt x="29039" y="51188"/>
                  <a:pt x="29062" y="51302"/>
                  <a:pt x="29084" y="51416"/>
                </a:cubicBezTo>
                <a:lnTo>
                  <a:pt x="27834" y="51962"/>
                </a:lnTo>
                <a:cubicBezTo>
                  <a:pt x="27697" y="51916"/>
                  <a:pt x="27584" y="51893"/>
                  <a:pt x="27447" y="51848"/>
                </a:cubicBezTo>
                <a:cubicBezTo>
                  <a:pt x="27265" y="51984"/>
                  <a:pt x="26992" y="51939"/>
                  <a:pt x="26924" y="52234"/>
                </a:cubicBezTo>
                <a:cubicBezTo>
                  <a:pt x="27038" y="52280"/>
                  <a:pt x="27151" y="52325"/>
                  <a:pt x="27174" y="52348"/>
                </a:cubicBezTo>
                <a:cubicBezTo>
                  <a:pt x="27470" y="52598"/>
                  <a:pt x="27424" y="52985"/>
                  <a:pt x="27788" y="53190"/>
                </a:cubicBezTo>
                <a:lnTo>
                  <a:pt x="29016" y="52621"/>
                </a:lnTo>
                <a:cubicBezTo>
                  <a:pt x="29175" y="52689"/>
                  <a:pt x="29244" y="52712"/>
                  <a:pt x="29335" y="52757"/>
                </a:cubicBezTo>
                <a:cubicBezTo>
                  <a:pt x="29630" y="52644"/>
                  <a:pt x="29926" y="52576"/>
                  <a:pt x="30130" y="52348"/>
                </a:cubicBezTo>
                <a:cubicBezTo>
                  <a:pt x="30176" y="52257"/>
                  <a:pt x="30199" y="52166"/>
                  <a:pt x="30244" y="52075"/>
                </a:cubicBezTo>
                <a:lnTo>
                  <a:pt x="30722" y="51871"/>
                </a:lnTo>
                <a:cubicBezTo>
                  <a:pt x="30767" y="51734"/>
                  <a:pt x="30813" y="51620"/>
                  <a:pt x="30881" y="51484"/>
                </a:cubicBezTo>
                <a:cubicBezTo>
                  <a:pt x="31124" y="51423"/>
                  <a:pt x="31349" y="51200"/>
                  <a:pt x="31620" y="51200"/>
                </a:cubicBezTo>
                <a:cubicBezTo>
                  <a:pt x="31653" y="51200"/>
                  <a:pt x="31687" y="51204"/>
                  <a:pt x="31722" y="51211"/>
                </a:cubicBezTo>
                <a:cubicBezTo>
                  <a:pt x="31836" y="51348"/>
                  <a:pt x="31950" y="51461"/>
                  <a:pt x="32063" y="51598"/>
                </a:cubicBezTo>
                <a:cubicBezTo>
                  <a:pt x="32200" y="51461"/>
                  <a:pt x="32291" y="51393"/>
                  <a:pt x="32404" y="51279"/>
                </a:cubicBezTo>
                <a:cubicBezTo>
                  <a:pt x="32245" y="51211"/>
                  <a:pt x="32132" y="51166"/>
                  <a:pt x="32018" y="51120"/>
                </a:cubicBezTo>
                <a:cubicBezTo>
                  <a:pt x="32132" y="50688"/>
                  <a:pt x="32814" y="50893"/>
                  <a:pt x="32882" y="50393"/>
                </a:cubicBezTo>
                <a:cubicBezTo>
                  <a:pt x="32814" y="50302"/>
                  <a:pt x="32746" y="50211"/>
                  <a:pt x="32677" y="50142"/>
                </a:cubicBezTo>
                <a:cubicBezTo>
                  <a:pt x="32663" y="50140"/>
                  <a:pt x="32648" y="50139"/>
                  <a:pt x="32634" y="50139"/>
                </a:cubicBezTo>
                <a:cubicBezTo>
                  <a:pt x="32447" y="50139"/>
                  <a:pt x="32302" y="50338"/>
                  <a:pt x="32141" y="50338"/>
                </a:cubicBezTo>
                <a:cubicBezTo>
                  <a:pt x="32087" y="50338"/>
                  <a:pt x="32032" y="50315"/>
                  <a:pt x="31972" y="50256"/>
                </a:cubicBezTo>
                <a:cubicBezTo>
                  <a:pt x="32041" y="50074"/>
                  <a:pt x="32086" y="49915"/>
                  <a:pt x="32132" y="49756"/>
                </a:cubicBezTo>
                <a:cubicBezTo>
                  <a:pt x="32177" y="49756"/>
                  <a:pt x="32245" y="49779"/>
                  <a:pt x="32291" y="49801"/>
                </a:cubicBezTo>
                <a:cubicBezTo>
                  <a:pt x="32313" y="49824"/>
                  <a:pt x="32336" y="49824"/>
                  <a:pt x="32336" y="49847"/>
                </a:cubicBezTo>
                <a:cubicBezTo>
                  <a:pt x="32495" y="49938"/>
                  <a:pt x="32677" y="50051"/>
                  <a:pt x="32836" y="50051"/>
                </a:cubicBezTo>
                <a:cubicBezTo>
                  <a:pt x="33000" y="50051"/>
                  <a:pt x="33193" y="50217"/>
                  <a:pt x="33364" y="50217"/>
                </a:cubicBezTo>
                <a:cubicBezTo>
                  <a:pt x="33454" y="50217"/>
                  <a:pt x="33539" y="50170"/>
                  <a:pt x="33610" y="50029"/>
                </a:cubicBezTo>
                <a:cubicBezTo>
                  <a:pt x="33610" y="50017"/>
                  <a:pt x="33627" y="50012"/>
                  <a:pt x="33649" y="50012"/>
                </a:cubicBezTo>
                <a:cubicBezTo>
                  <a:pt x="33672" y="50012"/>
                  <a:pt x="33701" y="50017"/>
                  <a:pt x="33723" y="50029"/>
                </a:cubicBezTo>
                <a:cubicBezTo>
                  <a:pt x="33951" y="50097"/>
                  <a:pt x="34178" y="50211"/>
                  <a:pt x="34428" y="50279"/>
                </a:cubicBezTo>
                <a:cubicBezTo>
                  <a:pt x="34519" y="50302"/>
                  <a:pt x="34633" y="50302"/>
                  <a:pt x="34724" y="50302"/>
                </a:cubicBezTo>
                <a:cubicBezTo>
                  <a:pt x="34792" y="50279"/>
                  <a:pt x="34838" y="50279"/>
                  <a:pt x="34906" y="50256"/>
                </a:cubicBezTo>
                <a:lnTo>
                  <a:pt x="35042" y="50552"/>
                </a:lnTo>
                <a:cubicBezTo>
                  <a:pt x="35224" y="50415"/>
                  <a:pt x="35338" y="50347"/>
                  <a:pt x="35474" y="50233"/>
                </a:cubicBezTo>
                <a:cubicBezTo>
                  <a:pt x="35452" y="50211"/>
                  <a:pt x="35429" y="50165"/>
                  <a:pt x="35406" y="50142"/>
                </a:cubicBezTo>
                <a:cubicBezTo>
                  <a:pt x="35429" y="50097"/>
                  <a:pt x="35474" y="50051"/>
                  <a:pt x="35497" y="50006"/>
                </a:cubicBezTo>
                <a:lnTo>
                  <a:pt x="35770" y="50029"/>
                </a:lnTo>
                <a:cubicBezTo>
                  <a:pt x="35793" y="49915"/>
                  <a:pt x="35770" y="49779"/>
                  <a:pt x="35838" y="49688"/>
                </a:cubicBezTo>
                <a:cubicBezTo>
                  <a:pt x="35975" y="49528"/>
                  <a:pt x="35997" y="49369"/>
                  <a:pt x="35929" y="49210"/>
                </a:cubicBezTo>
                <a:cubicBezTo>
                  <a:pt x="35952" y="49210"/>
                  <a:pt x="35975" y="49187"/>
                  <a:pt x="36020" y="49187"/>
                </a:cubicBezTo>
                <a:cubicBezTo>
                  <a:pt x="36043" y="49165"/>
                  <a:pt x="36043" y="49096"/>
                  <a:pt x="36066" y="49005"/>
                </a:cubicBezTo>
                <a:cubicBezTo>
                  <a:pt x="36009" y="48971"/>
                  <a:pt x="35958" y="48960"/>
                  <a:pt x="35909" y="48960"/>
                </a:cubicBezTo>
                <a:cubicBezTo>
                  <a:pt x="35861" y="48960"/>
                  <a:pt x="35815" y="48971"/>
                  <a:pt x="35770" y="48983"/>
                </a:cubicBezTo>
                <a:cubicBezTo>
                  <a:pt x="35747" y="48983"/>
                  <a:pt x="35747" y="48983"/>
                  <a:pt x="35747" y="48960"/>
                </a:cubicBezTo>
                <a:cubicBezTo>
                  <a:pt x="35702" y="48937"/>
                  <a:pt x="35656" y="48869"/>
                  <a:pt x="35633" y="48801"/>
                </a:cubicBezTo>
                <a:cubicBezTo>
                  <a:pt x="35633" y="48710"/>
                  <a:pt x="35633" y="48596"/>
                  <a:pt x="35633" y="48482"/>
                </a:cubicBezTo>
                <a:lnTo>
                  <a:pt x="35702" y="48460"/>
                </a:lnTo>
                <a:cubicBezTo>
                  <a:pt x="35793" y="48505"/>
                  <a:pt x="35906" y="48551"/>
                  <a:pt x="35997" y="48619"/>
                </a:cubicBezTo>
                <a:cubicBezTo>
                  <a:pt x="36066" y="48664"/>
                  <a:pt x="36088" y="48778"/>
                  <a:pt x="36134" y="48869"/>
                </a:cubicBezTo>
                <a:cubicBezTo>
                  <a:pt x="36452" y="48642"/>
                  <a:pt x="36520" y="48573"/>
                  <a:pt x="36429" y="48369"/>
                </a:cubicBezTo>
                <a:lnTo>
                  <a:pt x="36975" y="48119"/>
                </a:lnTo>
                <a:cubicBezTo>
                  <a:pt x="36998" y="48141"/>
                  <a:pt x="37021" y="48141"/>
                  <a:pt x="37021" y="48141"/>
                </a:cubicBezTo>
                <a:cubicBezTo>
                  <a:pt x="37306" y="48170"/>
                  <a:pt x="37592" y="48243"/>
                  <a:pt x="37866" y="48243"/>
                </a:cubicBezTo>
                <a:cubicBezTo>
                  <a:pt x="38029" y="48243"/>
                  <a:pt x="38187" y="48217"/>
                  <a:pt x="38340" y="48141"/>
                </a:cubicBezTo>
                <a:cubicBezTo>
                  <a:pt x="38467" y="48226"/>
                  <a:pt x="38595" y="48371"/>
                  <a:pt x="38685" y="48371"/>
                </a:cubicBezTo>
                <a:cubicBezTo>
                  <a:pt x="38691" y="48371"/>
                  <a:pt x="38697" y="48370"/>
                  <a:pt x="38703" y="48369"/>
                </a:cubicBezTo>
                <a:cubicBezTo>
                  <a:pt x="38999" y="48323"/>
                  <a:pt x="39272" y="48187"/>
                  <a:pt x="39545" y="48073"/>
                </a:cubicBezTo>
                <a:cubicBezTo>
                  <a:pt x="39727" y="48141"/>
                  <a:pt x="39886" y="48187"/>
                  <a:pt x="40045" y="48255"/>
                </a:cubicBezTo>
                <a:cubicBezTo>
                  <a:pt x="40331" y="48350"/>
                  <a:pt x="40611" y="48415"/>
                  <a:pt x="40882" y="48415"/>
                </a:cubicBezTo>
                <a:cubicBezTo>
                  <a:pt x="41127" y="48415"/>
                  <a:pt x="41364" y="48362"/>
                  <a:pt x="41591" y="48232"/>
                </a:cubicBezTo>
                <a:cubicBezTo>
                  <a:pt x="41650" y="48252"/>
                  <a:pt x="41709" y="48305"/>
                  <a:pt x="41767" y="48305"/>
                </a:cubicBezTo>
                <a:cubicBezTo>
                  <a:pt x="41777" y="48305"/>
                  <a:pt x="41786" y="48304"/>
                  <a:pt x="41796" y="48300"/>
                </a:cubicBezTo>
                <a:cubicBezTo>
                  <a:pt x="42137" y="48232"/>
                  <a:pt x="42478" y="48119"/>
                  <a:pt x="42842" y="48028"/>
                </a:cubicBezTo>
                <a:lnTo>
                  <a:pt x="43388" y="47982"/>
                </a:lnTo>
                <a:lnTo>
                  <a:pt x="43388" y="47982"/>
                </a:lnTo>
                <a:cubicBezTo>
                  <a:pt x="43388" y="48005"/>
                  <a:pt x="43365" y="48028"/>
                  <a:pt x="43342" y="48050"/>
                </a:cubicBezTo>
                <a:lnTo>
                  <a:pt x="43524" y="48437"/>
                </a:lnTo>
                <a:cubicBezTo>
                  <a:pt x="43774" y="48391"/>
                  <a:pt x="43911" y="48232"/>
                  <a:pt x="44093" y="48209"/>
                </a:cubicBezTo>
                <a:cubicBezTo>
                  <a:pt x="44184" y="48278"/>
                  <a:pt x="44275" y="48346"/>
                  <a:pt x="44366" y="48391"/>
                </a:cubicBezTo>
                <a:cubicBezTo>
                  <a:pt x="44434" y="48551"/>
                  <a:pt x="44457" y="48801"/>
                  <a:pt x="44707" y="48801"/>
                </a:cubicBezTo>
                <a:cubicBezTo>
                  <a:pt x="44866" y="48801"/>
                  <a:pt x="44934" y="48710"/>
                  <a:pt x="44980" y="48596"/>
                </a:cubicBezTo>
                <a:cubicBezTo>
                  <a:pt x="45116" y="48619"/>
                  <a:pt x="45230" y="48642"/>
                  <a:pt x="45366" y="48664"/>
                </a:cubicBezTo>
                <a:cubicBezTo>
                  <a:pt x="45821" y="48710"/>
                  <a:pt x="46253" y="48687"/>
                  <a:pt x="46708" y="48710"/>
                </a:cubicBezTo>
                <a:cubicBezTo>
                  <a:pt x="47026" y="48710"/>
                  <a:pt x="47345" y="48687"/>
                  <a:pt x="47640" y="48664"/>
                </a:cubicBezTo>
                <a:cubicBezTo>
                  <a:pt x="47773" y="48664"/>
                  <a:pt x="47905" y="48610"/>
                  <a:pt x="48043" y="48610"/>
                </a:cubicBezTo>
                <a:cubicBezTo>
                  <a:pt x="48141" y="48610"/>
                  <a:pt x="48241" y="48638"/>
                  <a:pt x="48345" y="48732"/>
                </a:cubicBezTo>
                <a:cubicBezTo>
                  <a:pt x="48460" y="48857"/>
                  <a:pt x="48569" y="48901"/>
                  <a:pt x="48679" y="48901"/>
                </a:cubicBezTo>
                <a:cubicBezTo>
                  <a:pt x="48808" y="48901"/>
                  <a:pt x="48937" y="48840"/>
                  <a:pt x="49073" y="48778"/>
                </a:cubicBezTo>
                <a:lnTo>
                  <a:pt x="49437" y="48960"/>
                </a:lnTo>
                <a:lnTo>
                  <a:pt x="49960" y="48732"/>
                </a:lnTo>
                <a:lnTo>
                  <a:pt x="50778" y="48551"/>
                </a:lnTo>
                <a:cubicBezTo>
                  <a:pt x="50892" y="48573"/>
                  <a:pt x="51006" y="48596"/>
                  <a:pt x="51119" y="48596"/>
                </a:cubicBezTo>
                <a:cubicBezTo>
                  <a:pt x="51153" y="48603"/>
                  <a:pt x="51188" y="48605"/>
                  <a:pt x="51225" y="48605"/>
                </a:cubicBezTo>
                <a:cubicBezTo>
                  <a:pt x="51313" y="48605"/>
                  <a:pt x="51409" y="48589"/>
                  <a:pt x="51506" y="48573"/>
                </a:cubicBezTo>
                <a:cubicBezTo>
                  <a:pt x="51779" y="48528"/>
                  <a:pt x="52074" y="48482"/>
                  <a:pt x="52347" y="48437"/>
                </a:cubicBezTo>
                <a:cubicBezTo>
                  <a:pt x="52393" y="48528"/>
                  <a:pt x="52416" y="48642"/>
                  <a:pt x="52416" y="48755"/>
                </a:cubicBezTo>
                <a:cubicBezTo>
                  <a:pt x="52416" y="48755"/>
                  <a:pt x="52461" y="48755"/>
                  <a:pt x="52552" y="48801"/>
                </a:cubicBezTo>
                <a:cubicBezTo>
                  <a:pt x="52529" y="48687"/>
                  <a:pt x="52529" y="48551"/>
                  <a:pt x="52507" y="48437"/>
                </a:cubicBezTo>
                <a:cubicBezTo>
                  <a:pt x="52643" y="48414"/>
                  <a:pt x="52779" y="48414"/>
                  <a:pt x="52939" y="48391"/>
                </a:cubicBezTo>
                <a:cubicBezTo>
                  <a:pt x="53120" y="48369"/>
                  <a:pt x="53348" y="48369"/>
                  <a:pt x="53530" y="48323"/>
                </a:cubicBezTo>
                <a:cubicBezTo>
                  <a:pt x="53689" y="48300"/>
                  <a:pt x="53848" y="48209"/>
                  <a:pt x="53985" y="48141"/>
                </a:cubicBezTo>
                <a:lnTo>
                  <a:pt x="54053" y="48278"/>
                </a:lnTo>
                <a:lnTo>
                  <a:pt x="54098" y="48255"/>
                </a:lnTo>
                <a:lnTo>
                  <a:pt x="54462" y="48096"/>
                </a:lnTo>
                <a:cubicBezTo>
                  <a:pt x="54638" y="48057"/>
                  <a:pt x="54814" y="47950"/>
                  <a:pt x="54990" y="47950"/>
                </a:cubicBezTo>
                <a:cubicBezTo>
                  <a:pt x="55019" y="47950"/>
                  <a:pt x="55048" y="47953"/>
                  <a:pt x="55076" y="47959"/>
                </a:cubicBezTo>
                <a:cubicBezTo>
                  <a:pt x="55173" y="47982"/>
                  <a:pt x="55265" y="47992"/>
                  <a:pt x="55355" y="47992"/>
                </a:cubicBezTo>
                <a:cubicBezTo>
                  <a:pt x="55623" y="47992"/>
                  <a:pt x="55866" y="47902"/>
                  <a:pt x="56122" y="47800"/>
                </a:cubicBezTo>
                <a:cubicBezTo>
                  <a:pt x="56304" y="47709"/>
                  <a:pt x="56509" y="47618"/>
                  <a:pt x="56713" y="47550"/>
                </a:cubicBezTo>
                <a:cubicBezTo>
                  <a:pt x="56766" y="47537"/>
                  <a:pt x="56834" y="47524"/>
                  <a:pt x="56890" y="47524"/>
                </a:cubicBezTo>
                <a:cubicBezTo>
                  <a:pt x="56932" y="47524"/>
                  <a:pt x="56967" y="47531"/>
                  <a:pt x="56986" y="47550"/>
                </a:cubicBezTo>
                <a:cubicBezTo>
                  <a:pt x="57088" y="47651"/>
                  <a:pt x="57174" y="47693"/>
                  <a:pt x="57252" y="47693"/>
                </a:cubicBezTo>
                <a:cubicBezTo>
                  <a:pt x="57365" y="47693"/>
                  <a:pt x="57460" y="47603"/>
                  <a:pt x="57555" y="47482"/>
                </a:cubicBezTo>
                <a:cubicBezTo>
                  <a:pt x="57600" y="47436"/>
                  <a:pt x="57714" y="47391"/>
                  <a:pt x="57782" y="47368"/>
                </a:cubicBezTo>
                <a:cubicBezTo>
                  <a:pt x="58282" y="47232"/>
                  <a:pt x="58783" y="47072"/>
                  <a:pt x="59283" y="46936"/>
                </a:cubicBezTo>
                <a:cubicBezTo>
                  <a:pt x="59363" y="46913"/>
                  <a:pt x="59454" y="46908"/>
                  <a:pt x="59545" y="46908"/>
                </a:cubicBezTo>
                <a:cubicBezTo>
                  <a:pt x="59635" y="46908"/>
                  <a:pt x="59726" y="46913"/>
                  <a:pt x="59806" y="46913"/>
                </a:cubicBezTo>
                <a:cubicBezTo>
                  <a:pt x="59818" y="46917"/>
                  <a:pt x="59829" y="46919"/>
                  <a:pt x="59840" y="46919"/>
                </a:cubicBezTo>
                <a:cubicBezTo>
                  <a:pt x="59890" y="46919"/>
                  <a:pt x="59928" y="46878"/>
                  <a:pt x="59965" y="46822"/>
                </a:cubicBezTo>
                <a:lnTo>
                  <a:pt x="60124" y="46618"/>
                </a:lnTo>
                <a:lnTo>
                  <a:pt x="60261" y="46572"/>
                </a:lnTo>
                <a:cubicBezTo>
                  <a:pt x="61011" y="46277"/>
                  <a:pt x="61739" y="46004"/>
                  <a:pt x="62489" y="45754"/>
                </a:cubicBezTo>
                <a:lnTo>
                  <a:pt x="62694" y="45685"/>
                </a:lnTo>
                <a:lnTo>
                  <a:pt x="64718" y="44958"/>
                </a:lnTo>
                <a:cubicBezTo>
                  <a:pt x="64854" y="44980"/>
                  <a:pt x="64968" y="45003"/>
                  <a:pt x="65059" y="45003"/>
                </a:cubicBezTo>
                <a:cubicBezTo>
                  <a:pt x="65150" y="44912"/>
                  <a:pt x="65241" y="44821"/>
                  <a:pt x="65377" y="44708"/>
                </a:cubicBezTo>
                <a:cubicBezTo>
                  <a:pt x="65446" y="44912"/>
                  <a:pt x="65491" y="45026"/>
                  <a:pt x="65559" y="45208"/>
                </a:cubicBezTo>
                <a:cubicBezTo>
                  <a:pt x="65627" y="44958"/>
                  <a:pt x="65650" y="44753"/>
                  <a:pt x="65764" y="44639"/>
                </a:cubicBezTo>
                <a:cubicBezTo>
                  <a:pt x="65855" y="44526"/>
                  <a:pt x="66060" y="44548"/>
                  <a:pt x="66264" y="44526"/>
                </a:cubicBezTo>
                <a:cubicBezTo>
                  <a:pt x="66286" y="44376"/>
                  <a:pt x="66388" y="44205"/>
                  <a:pt x="66628" y="44205"/>
                </a:cubicBezTo>
                <a:cubicBezTo>
                  <a:pt x="66643" y="44205"/>
                  <a:pt x="66658" y="44206"/>
                  <a:pt x="66673" y="44207"/>
                </a:cubicBezTo>
                <a:cubicBezTo>
                  <a:pt x="66683" y="44210"/>
                  <a:pt x="66692" y="44212"/>
                  <a:pt x="66700" y="44212"/>
                </a:cubicBezTo>
                <a:cubicBezTo>
                  <a:pt x="66754" y="44212"/>
                  <a:pt x="66793" y="44156"/>
                  <a:pt x="66833" y="44116"/>
                </a:cubicBezTo>
                <a:lnTo>
                  <a:pt x="67401" y="43684"/>
                </a:lnTo>
                <a:cubicBezTo>
                  <a:pt x="67697" y="43548"/>
                  <a:pt x="68061" y="43639"/>
                  <a:pt x="68265" y="43298"/>
                </a:cubicBezTo>
                <a:cubicBezTo>
                  <a:pt x="68334" y="43229"/>
                  <a:pt x="68470" y="43207"/>
                  <a:pt x="68584" y="43207"/>
                </a:cubicBezTo>
                <a:cubicBezTo>
                  <a:pt x="68766" y="43207"/>
                  <a:pt x="68970" y="43229"/>
                  <a:pt x="69152" y="43252"/>
                </a:cubicBezTo>
                <a:cubicBezTo>
                  <a:pt x="69175" y="43161"/>
                  <a:pt x="69198" y="43070"/>
                  <a:pt x="69220" y="43025"/>
                </a:cubicBezTo>
                <a:cubicBezTo>
                  <a:pt x="69334" y="43070"/>
                  <a:pt x="69448" y="43116"/>
                  <a:pt x="69539" y="43161"/>
                </a:cubicBezTo>
                <a:cubicBezTo>
                  <a:pt x="69539" y="43025"/>
                  <a:pt x="69539" y="42911"/>
                  <a:pt x="69539" y="42775"/>
                </a:cubicBezTo>
                <a:cubicBezTo>
                  <a:pt x="69539" y="42752"/>
                  <a:pt x="69516" y="42706"/>
                  <a:pt x="69493" y="42661"/>
                </a:cubicBezTo>
                <a:cubicBezTo>
                  <a:pt x="69652" y="42661"/>
                  <a:pt x="69789" y="42684"/>
                  <a:pt x="69948" y="42684"/>
                </a:cubicBezTo>
                <a:cubicBezTo>
                  <a:pt x="69994" y="42684"/>
                  <a:pt x="70062" y="42684"/>
                  <a:pt x="70107" y="42638"/>
                </a:cubicBezTo>
                <a:cubicBezTo>
                  <a:pt x="70220" y="42497"/>
                  <a:pt x="70359" y="42435"/>
                  <a:pt x="70513" y="42435"/>
                </a:cubicBezTo>
                <a:cubicBezTo>
                  <a:pt x="70608" y="42435"/>
                  <a:pt x="70708" y="42458"/>
                  <a:pt x="70812" y="42502"/>
                </a:cubicBezTo>
                <a:cubicBezTo>
                  <a:pt x="71040" y="42138"/>
                  <a:pt x="71290" y="41797"/>
                  <a:pt x="71744" y="41774"/>
                </a:cubicBezTo>
                <a:lnTo>
                  <a:pt x="72177" y="41660"/>
                </a:lnTo>
                <a:cubicBezTo>
                  <a:pt x="72472" y="41365"/>
                  <a:pt x="72836" y="41228"/>
                  <a:pt x="73200" y="41115"/>
                </a:cubicBezTo>
                <a:cubicBezTo>
                  <a:pt x="73473" y="41069"/>
                  <a:pt x="73723" y="40978"/>
                  <a:pt x="73973" y="40887"/>
                </a:cubicBezTo>
                <a:cubicBezTo>
                  <a:pt x="74269" y="40796"/>
                  <a:pt x="74564" y="40705"/>
                  <a:pt x="74860" y="40592"/>
                </a:cubicBezTo>
                <a:cubicBezTo>
                  <a:pt x="74951" y="40569"/>
                  <a:pt x="75042" y="40455"/>
                  <a:pt x="75133" y="40387"/>
                </a:cubicBezTo>
                <a:cubicBezTo>
                  <a:pt x="75269" y="40364"/>
                  <a:pt x="75406" y="40364"/>
                  <a:pt x="75542" y="40341"/>
                </a:cubicBezTo>
                <a:cubicBezTo>
                  <a:pt x="75632" y="40327"/>
                  <a:pt x="75724" y="40323"/>
                  <a:pt x="75815" y="40323"/>
                </a:cubicBezTo>
                <a:cubicBezTo>
                  <a:pt x="75957" y="40323"/>
                  <a:pt x="76101" y="40333"/>
                  <a:pt x="76244" y="40333"/>
                </a:cubicBezTo>
                <a:cubicBezTo>
                  <a:pt x="76451" y="40333"/>
                  <a:pt x="76659" y="40311"/>
                  <a:pt x="76861" y="40205"/>
                </a:cubicBezTo>
                <a:cubicBezTo>
                  <a:pt x="77066" y="40091"/>
                  <a:pt x="77248" y="39932"/>
                  <a:pt x="77452" y="39841"/>
                </a:cubicBezTo>
                <a:cubicBezTo>
                  <a:pt x="78134" y="39591"/>
                  <a:pt x="78817" y="39341"/>
                  <a:pt x="79499" y="39091"/>
                </a:cubicBezTo>
                <a:cubicBezTo>
                  <a:pt x="79544" y="39068"/>
                  <a:pt x="79590" y="39023"/>
                  <a:pt x="79635" y="39000"/>
                </a:cubicBezTo>
                <a:cubicBezTo>
                  <a:pt x="80090" y="38772"/>
                  <a:pt x="80545" y="38545"/>
                  <a:pt x="81000" y="38318"/>
                </a:cubicBezTo>
                <a:lnTo>
                  <a:pt x="81159" y="38272"/>
                </a:lnTo>
                <a:lnTo>
                  <a:pt x="81545" y="38181"/>
                </a:lnTo>
                <a:cubicBezTo>
                  <a:pt x="81659" y="38113"/>
                  <a:pt x="81750" y="38045"/>
                  <a:pt x="81864" y="37999"/>
                </a:cubicBezTo>
                <a:cubicBezTo>
                  <a:pt x="81884" y="37994"/>
                  <a:pt x="81906" y="37992"/>
                  <a:pt x="81928" y="37992"/>
                </a:cubicBezTo>
                <a:cubicBezTo>
                  <a:pt x="81967" y="37992"/>
                  <a:pt x="82006" y="37998"/>
                  <a:pt x="82040" y="37998"/>
                </a:cubicBezTo>
                <a:cubicBezTo>
                  <a:pt x="82071" y="37998"/>
                  <a:pt x="82097" y="37993"/>
                  <a:pt x="82114" y="37977"/>
                </a:cubicBezTo>
                <a:cubicBezTo>
                  <a:pt x="82478" y="37544"/>
                  <a:pt x="83001" y="37522"/>
                  <a:pt x="83433" y="37431"/>
                </a:cubicBezTo>
                <a:cubicBezTo>
                  <a:pt x="83547" y="37294"/>
                  <a:pt x="83615" y="37158"/>
                  <a:pt x="83728" y="37090"/>
                </a:cubicBezTo>
                <a:cubicBezTo>
                  <a:pt x="83956" y="36930"/>
                  <a:pt x="84229" y="36817"/>
                  <a:pt x="84479" y="36703"/>
                </a:cubicBezTo>
                <a:cubicBezTo>
                  <a:pt x="84684" y="36635"/>
                  <a:pt x="84843" y="36498"/>
                  <a:pt x="84911" y="36248"/>
                </a:cubicBezTo>
                <a:cubicBezTo>
                  <a:pt x="85275" y="36157"/>
                  <a:pt x="85593" y="35998"/>
                  <a:pt x="85752" y="35566"/>
                </a:cubicBezTo>
                <a:lnTo>
                  <a:pt x="86366" y="34952"/>
                </a:lnTo>
                <a:cubicBezTo>
                  <a:pt x="86707" y="34634"/>
                  <a:pt x="87026" y="34293"/>
                  <a:pt x="87253" y="33861"/>
                </a:cubicBezTo>
                <a:cubicBezTo>
                  <a:pt x="87299" y="33792"/>
                  <a:pt x="87344" y="33701"/>
                  <a:pt x="87390" y="33656"/>
                </a:cubicBezTo>
                <a:cubicBezTo>
                  <a:pt x="87594" y="33451"/>
                  <a:pt x="87776" y="33269"/>
                  <a:pt x="87844" y="32951"/>
                </a:cubicBezTo>
                <a:cubicBezTo>
                  <a:pt x="87859" y="32836"/>
                  <a:pt x="87909" y="32731"/>
                  <a:pt x="87996" y="32731"/>
                </a:cubicBezTo>
                <a:cubicBezTo>
                  <a:pt x="88046" y="32731"/>
                  <a:pt x="88110" y="32767"/>
                  <a:pt x="88185" y="32860"/>
                </a:cubicBezTo>
                <a:cubicBezTo>
                  <a:pt x="88253" y="32936"/>
                  <a:pt x="88331" y="32972"/>
                  <a:pt x="88404" y="32972"/>
                </a:cubicBezTo>
                <a:cubicBezTo>
                  <a:pt x="88529" y="32972"/>
                  <a:pt x="88643" y="32872"/>
                  <a:pt x="88686" y="32701"/>
                </a:cubicBezTo>
                <a:cubicBezTo>
                  <a:pt x="88711" y="32562"/>
                  <a:pt x="88750" y="32500"/>
                  <a:pt x="88808" y="32500"/>
                </a:cubicBezTo>
                <a:cubicBezTo>
                  <a:pt x="88854" y="32500"/>
                  <a:pt x="88911" y="32539"/>
                  <a:pt x="88981" y="32610"/>
                </a:cubicBezTo>
                <a:cubicBezTo>
                  <a:pt x="89000" y="32647"/>
                  <a:pt x="89064" y="32684"/>
                  <a:pt x="89099" y="32684"/>
                </a:cubicBezTo>
                <a:cubicBezTo>
                  <a:pt x="89107" y="32684"/>
                  <a:pt x="89114" y="32682"/>
                  <a:pt x="89118" y="32678"/>
                </a:cubicBezTo>
                <a:cubicBezTo>
                  <a:pt x="89322" y="32610"/>
                  <a:pt x="89504" y="32519"/>
                  <a:pt x="89686" y="32405"/>
                </a:cubicBezTo>
                <a:cubicBezTo>
                  <a:pt x="89914" y="32269"/>
                  <a:pt x="90118" y="32110"/>
                  <a:pt x="90346" y="31973"/>
                </a:cubicBezTo>
                <a:lnTo>
                  <a:pt x="90664" y="31564"/>
                </a:lnTo>
                <a:cubicBezTo>
                  <a:pt x="90892" y="31405"/>
                  <a:pt x="90982" y="31177"/>
                  <a:pt x="90937" y="30836"/>
                </a:cubicBezTo>
                <a:cubicBezTo>
                  <a:pt x="90937" y="30745"/>
                  <a:pt x="90960" y="30654"/>
                  <a:pt x="90982" y="30541"/>
                </a:cubicBezTo>
                <a:lnTo>
                  <a:pt x="91005" y="30177"/>
                </a:lnTo>
                <a:cubicBezTo>
                  <a:pt x="91392" y="30154"/>
                  <a:pt x="91210" y="29654"/>
                  <a:pt x="91460" y="29540"/>
                </a:cubicBezTo>
                <a:cubicBezTo>
                  <a:pt x="91415" y="29381"/>
                  <a:pt x="91346" y="29244"/>
                  <a:pt x="91369" y="29131"/>
                </a:cubicBezTo>
                <a:cubicBezTo>
                  <a:pt x="91369" y="29017"/>
                  <a:pt x="91460" y="28926"/>
                  <a:pt x="91528" y="28835"/>
                </a:cubicBezTo>
                <a:cubicBezTo>
                  <a:pt x="91596" y="28903"/>
                  <a:pt x="91665" y="28972"/>
                  <a:pt x="91733" y="29040"/>
                </a:cubicBezTo>
                <a:cubicBezTo>
                  <a:pt x="91778" y="29108"/>
                  <a:pt x="91824" y="29199"/>
                  <a:pt x="91915" y="29358"/>
                </a:cubicBezTo>
                <a:cubicBezTo>
                  <a:pt x="91869" y="28562"/>
                  <a:pt x="91892" y="28517"/>
                  <a:pt x="92324" y="28426"/>
                </a:cubicBezTo>
                <a:lnTo>
                  <a:pt x="92461" y="28949"/>
                </a:lnTo>
                <a:lnTo>
                  <a:pt x="92529" y="28926"/>
                </a:lnTo>
                <a:cubicBezTo>
                  <a:pt x="92552" y="28858"/>
                  <a:pt x="92552" y="28767"/>
                  <a:pt x="92597" y="28630"/>
                </a:cubicBezTo>
                <a:cubicBezTo>
                  <a:pt x="92754" y="28839"/>
                  <a:pt x="92888" y="28913"/>
                  <a:pt x="93009" y="28913"/>
                </a:cubicBezTo>
                <a:cubicBezTo>
                  <a:pt x="93258" y="28913"/>
                  <a:pt x="93452" y="28601"/>
                  <a:pt x="93666" y="28494"/>
                </a:cubicBezTo>
                <a:cubicBezTo>
                  <a:pt x="93779" y="28630"/>
                  <a:pt x="93848" y="28744"/>
                  <a:pt x="93961" y="28812"/>
                </a:cubicBezTo>
                <a:cubicBezTo>
                  <a:pt x="93963" y="28814"/>
                  <a:pt x="93965" y="28815"/>
                  <a:pt x="93968" y="28815"/>
                </a:cubicBezTo>
                <a:cubicBezTo>
                  <a:pt x="94004" y="28815"/>
                  <a:pt x="94122" y="28692"/>
                  <a:pt x="94143" y="28608"/>
                </a:cubicBezTo>
                <a:cubicBezTo>
                  <a:pt x="94257" y="28335"/>
                  <a:pt x="94348" y="28062"/>
                  <a:pt x="94439" y="27789"/>
                </a:cubicBezTo>
                <a:lnTo>
                  <a:pt x="94712" y="27721"/>
                </a:lnTo>
                <a:cubicBezTo>
                  <a:pt x="94871" y="27562"/>
                  <a:pt x="95007" y="27380"/>
                  <a:pt x="95167" y="27221"/>
                </a:cubicBezTo>
                <a:cubicBezTo>
                  <a:pt x="95349" y="27016"/>
                  <a:pt x="95530" y="26811"/>
                  <a:pt x="95735" y="26629"/>
                </a:cubicBezTo>
                <a:cubicBezTo>
                  <a:pt x="95781" y="26584"/>
                  <a:pt x="95826" y="26516"/>
                  <a:pt x="95894" y="26493"/>
                </a:cubicBezTo>
                <a:cubicBezTo>
                  <a:pt x="96599" y="26243"/>
                  <a:pt x="97190" y="25788"/>
                  <a:pt x="97759" y="25288"/>
                </a:cubicBezTo>
                <a:cubicBezTo>
                  <a:pt x="97804" y="25242"/>
                  <a:pt x="97827" y="25151"/>
                  <a:pt x="97850" y="25083"/>
                </a:cubicBezTo>
                <a:lnTo>
                  <a:pt x="98100" y="24901"/>
                </a:lnTo>
                <a:lnTo>
                  <a:pt x="98282" y="24856"/>
                </a:lnTo>
                <a:cubicBezTo>
                  <a:pt x="98464" y="24787"/>
                  <a:pt x="98805" y="24901"/>
                  <a:pt x="98714" y="24446"/>
                </a:cubicBezTo>
                <a:lnTo>
                  <a:pt x="98828" y="24424"/>
                </a:lnTo>
                <a:cubicBezTo>
                  <a:pt x="99078" y="24333"/>
                  <a:pt x="99351" y="24264"/>
                  <a:pt x="99624" y="24196"/>
                </a:cubicBezTo>
                <a:cubicBezTo>
                  <a:pt x="99533" y="23673"/>
                  <a:pt x="100033" y="23787"/>
                  <a:pt x="100192" y="23514"/>
                </a:cubicBezTo>
                <a:cubicBezTo>
                  <a:pt x="100260" y="23605"/>
                  <a:pt x="100306" y="23650"/>
                  <a:pt x="100374" y="23719"/>
                </a:cubicBezTo>
                <a:cubicBezTo>
                  <a:pt x="100465" y="23400"/>
                  <a:pt x="100465" y="23059"/>
                  <a:pt x="100624" y="22854"/>
                </a:cubicBezTo>
                <a:cubicBezTo>
                  <a:pt x="100783" y="22650"/>
                  <a:pt x="100761" y="22491"/>
                  <a:pt x="100715" y="22286"/>
                </a:cubicBezTo>
                <a:cubicBezTo>
                  <a:pt x="100874" y="21877"/>
                  <a:pt x="101124" y="21604"/>
                  <a:pt x="101511" y="21422"/>
                </a:cubicBezTo>
                <a:cubicBezTo>
                  <a:pt x="101738" y="21308"/>
                  <a:pt x="101943" y="21103"/>
                  <a:pt x="101852" y="20671"/>
                </a:cubicBezTo>
                <a:lnTo>
                  <a:pt x="101852" y="20671"/>
                </a:lnTo>
                <a:cubicBezTo>
                  <a:pt x="102011" y="20740"/>
                  <a:pt x="102102" y="20762"/>
                  <a:pt x="102193" y="20831"/>
                </a:cubicBezTo>
                <a:cubicBezTo>
                  <a:pt x="102296" y="20890"/>
                  <a:pt x="102404" y="20917"/>
                  <a:pt x="102511" y="20917"/>
                </a:cubicBezTo>
                <a:cubicBezTo>
                  <a:pt x="102733" y="20917"/>
                  <a:pt x="102949" y="20796"/>
                  <a:pt x="103103" y="20580"/>
                </a:cubicBezTo>
                <a:cubicBezTo>
                  <a:pt x="103262" y="20353"/>
                  <a:pt x="103467" y="20126"/>
                  <a:pt x="103694" y="19967"/>
                </a:cubicBezTo>
                <a:cubicBezTo>
                  <a:pt x="104058" y="19694"/>
                  <a:pt x="104217" y="19239"/>
                  <a:pt x="104490" y="18920"/>
                </a:cubicBezTo>
                <a:cubicBezTo>
                  <a:pt x="104513" y="18898"/>
                  <a:pt x="104490" y="18852"/>
                  <a:pt x="104490" y="18830"/>
                </a:cubicBezTo>
                <a:lnTo>
                  <a:pt x="104513" y="18625"/>
                </a:lnTo>
                <a:cubicBezTo>
                  <a:pt x="104535" y="18621"/>
                  <a:pt x="104555" y="18619"/>
                  <a:pt x="104574" y="18619"/>
                </a:cubicBezTo>
                <a:cubicBezTo>
                  <a:pt x="104783" y="18619"/>
                  <a:pt x="104768" y="18842"/>
                  <a:pt x="104831" y="18989"/>
                </a:cubicBezTo>
                <a:cubicBezTo>
                  <a:pt x="104854" y="19057"/>
                  <a:pt x="104945" y="19102"/>
                  <a:pt x="105013" y="19148"/>
                </a:cubicBezTo>
                <a:cubicBezTo>
                  <a:pt x="105013" y="19080"/>
                  <a:pt x="105013" y="18989"/>
                  <a:pt x="104990" y="18920"/>
                </a:cubicBezTo>
                <a:cubicBezTo>
                  <a:pt x="104990" y="18807"/>
                  <a:pt x="104922" y="18625"/>
                  <a:pt x="104968" y="18602"/>
                </a:cubicBezTo>
                <a:cubicBezTo>
                  <a:pt x="105127" y="18443"/>
                  <a:pt x="105104" y="18352"/>
                  <a:pt x="104968" y="18216"/>
                </a:cubicBezTo>
                <a:cubicBezTo>
                  <a:pt x="104945" y="18170"/>
                  <a:pt x="104968" y="18056"/>
                  <a:pt x="104990" y="17965"/>
                </a:cubicBezTo>
                <a:cubicBezTo>
                  <a:pt x="105059" y="17965"/>
                  <a:pt x="105127" y="17965"/>
                  <a:pt x="105195" y="18011"/>
                </a:cubicBezTo>
                <a:cubicBezTo>
                  <a:pt x="105240" y="18034"/>
                  <a:pt x="105263" y="18102"/>
                  <a:pt x="105309" y="18147"/>
                </a:cubicBezTo>
                <a:lnTo>
                  <a:pt x="105377" y="18147"/>
                </a:lnTo>
                <a:cubicBezTo>
                  <a:pt x="105354" y="18034"/>
                  <a:pt x="105377" y="17943"/>
                  <a:pt x="105354" y="17852"/>
                </a:cubicBezTo>
                <a:cubicBezTo>
                  <a:pt x="105331" y="17738"/>
                  <a:pt x="105263" y="17624"/>
                  <a:pt x="105286" y="17533"/>
                </a:cubicBezTo>
                <a:cubicBezTo>
                  <a:pt x="105354" y="17192"/>
                  <a:pt x="105195" y="16988"/>
                  <a:pt x="104968" y="16783"/>
                </a:cubicBezTo>
                <a:cubicBezTo>
                  <a:pt x="104899" y="16715"/>
                  <a:pt x="104808" y="16578"/>
                  <a:pt x="104831" y="16533"/>
                </a:cubicBezTo>
                <a:cubicBezTo>
                  <a:pt x="104877" y="16442"/>
                  <a:pt x="104990" y="16396"/>
                  <a:pt x="105081" y="16374"/>
                </a:cubicBezTo>
                <a:cubicBezTo>
                  <a:pt x="105104" y="16366"/>
                  <a:pt x="105127" y="16363"/>
                  <a:pt x="105150" y="16363"/>
                </a:cubicBezTo>
                <a:cubicBezTo>
                  <a:pt x="105197" y="16363"/>
                  <a:pt x="105248" y="16374"/>
                  <a:pt x="105309" y="16374"/>
                </a:cubicBezTo>
                <a:cubicBezTo>
                  <a:pt x="105286" y="16123"/>
                  <a:pt x="105263" y="15873"/>
                  <a:pt x="105263" y="15646"/>
                </a:cubicBezTo>
                <a:lnTo>
                  <a:pt x="105263" y="15646"/>
                </a:lnTo>
                <a:cubicBezTo>
                  <a:pt x="105627" y="15669"/>
                  <a:pt x="105491" y="16078"/>
                  <a:pt x="105741" y="16237"/>
                </a:cubicBezTo>
                <a:cubicBezTo>
                  <a:pt x="105650" y="15737"/>
                  <a:pt x="105741" y="15259"/>
                  <a:pt x="105377" y="14896"/>
                </a:cubicBezTo>
                <a:cubicBezTo>
                  <a:pt x="105309" y="14805"/>
                  <a:pt x="105286" y="14668"/>
                  <a:pt x="105263" y="14554"/>
                </a:cubicBezTo>
                <a:cubicBezTo>
                  <a:pt x="105337" y="14536"/>
                  <a:pt x="105440" y="14503"/>
                  <a:pt x="105525" y="14503"/>
                </a:cubicBezTo>
                <a:cubicBezTo>
                  <a:pt x="105545" y="14503"/>
                  <a:pt x="105564" y="14505"/>
                  <a:pt x="105582" y="14509"/>
                </a:cubicBezTo>
                <a:cubicBezTo>
                  <a:pt x="105763" y="14600"/>
                  <a:pt x="105923" y="14759"/>
                  <a:pt x="106105" y="14850"/>
                </a:cubicBezTo>
                <a:cubicBezTo>
                  <a:pt x="106218" y="14918"/>
                  <a:pt x="106332" y="14918"/>
                  <a:pt x="106468" y="14941"/>
                </a:cubicBezTo>
                <a:cubicBezTo>
                  <a:pt x="106468" y="14827"/>
                  <a:pt x="106514" y="14714"/>
                  <a:pt x="106514" y="14600"/>
                </a:cubicBezTo>
                <a:cubicBezTo>
                  <a:pt x="106491" y="14350"/>
                  <a:pt x="106514" y="14145"/>
                  <a:pt x="106741" y="14054"/>
                </a:cubicBezTo>
                <a:cubicBezTo>
                  <a:pt x="106900" y="14327"/>
                  <a:pt x="107082" y="14600"/>
                  <a:pt x="107264" y="14896"/>
                </a:cubicBezTo>
                <a:cubicBezTo>
                  <a:pt x="107188" y="14896"/>
                  <a:pt x="107143" y="14885"/>
                  <a:pt x="107108" y="14885"/>
                </a:cubicBezTo>
                <a:cubicBezTo>
                  <a:pt x="107090" y="14885"/>
                  <a:pt x="107075" y="14888"/>
                  <a:pt x="107060" y="14896"/>
                </a:cubicBezTo>
                <a:cubicBezTo>
                  <a:pt x="106991" y="14918"/>
                  <a:pt x="106923" y="14941"/>
                  <a:pt x="106923" y="14986"/>
                </a:cubicBezTo>
                <a:cubicBezTo>
                  <a:pt x="106900" y="15032"/>
                  <a:pt x="106946" y="15100"/>
                  <a:pt x="106991" y="15146"/>
                </a:cubicBezTo>
                <a:cubicBezTo>
                  <a:pt x="107151" y="15305"/>
                  <a:pt x="107332" y="15487"/>
                  <a:pt x="107537" y="15623"/>
                </a:cubicBezTo>
                <a:cubicBezTo>
                  <a:pt x="107571" y="15646"/>
                  <a:pt x="107611" y="15652"/>
                  <a:pt x="107654" y="15652"/>
                </a:cubicBezTo>
                <a:cubicBezTo>
                  <a:pt x="107696" y="15652"/>
                  <a:pt x="107742" y="15646"/>
                  <a:pt x="107787" y="15646"/>
                </a:cubicBezTo>
                <a:cubicBezTo>
                  <a:pt x="107765" y="15555"/>
                  <a:pt x="107787" y="15441"/>
                  <a:pt x="107742" y="15373"/>
                </a:cubicBezTo>
                <a:cubicBezTo>
                  <a:pt x="107583" y="15168"/>
                  <a:pt x="107355" y="14986"/>
                  <a:pt x="107537" y="14645"/>
                </a:cubicBezTo>
                <a:cubicBezTo>
                  <a:pt x="107560" y="14577"/>
                  <a:pt x="107446" y="14441"/>
                  <a:pt x="107423" y="14327"/>
                </a:cubicBezTo>
                <a:cubicBezTo>
                  <a:pt x="107378" y="14236"/>
                  <a:pt x="107355" y="14122"/>
                  <a:pt x="107378" y="14054"/>
                </a:cubicBezTo>
                <a:cubicBezTo>
                  <a:pt x="107423" y="13804"/>
                  <a:pt x="107560" y="13531"/>
                  <a:pt x="107514" y="13281"/>
                </a:cubicBezTo>
                <a:cubicBezTo>
                  <a:pt x="107446" y="12872"/>
                  <a:pt x="107719" y="12440"/>
                  <a:pt x="107401" y="12030"/>
                </a:cubicBezTo>
                <a:cubicBezTo>
                  <a:pt x="107378" y="12008"/>
                  <a:pt x="107423" y="11894"/>
                  <a:pt x="107423" y="11826"/>
                </a:cubicBezTo>
                <a:cubicBezTo>
                  <a:pt x="107423" y="11598"/>
                  <a:pt x="107492" y="11348"/>
                  <a:pt x="107423" y="11166"/>
                </a:cubicBezTo>
                <a:cubicBezTo>
                  <a:pt x="107310" y="10916"/>
                  <a:pt x="107287" y="10666"/>
                  <a:pt x="107310" y="10393"/>
                </a:cubicBezTo>
                <a:cubicBezTo>
                  <a:pt x="107332" y="10325"/>
                  <a:pt x="107287" y="10188"/>
                  <a:pt x="107219" y="10120"/>
                </a:cubicBezTo>
                <a:cubicBezTo>
                  <a:pt x="107037" y="9938"/>
                  <a:pt x="107014" y="9688"/>
                  <a:pt x="107173" y="9461"/>
                </a:cubicBezTo>
                <a:cubicBezTo>
                  <a:pt x="107242" y="9370"/>
                  <a:pt x="107310" y="9256"/>
                  <a:pt x="107310" y="9165"/>
                </a:cubicBezTo>
                <a:cubicBezTo>
                  <a:pt x="107287" y="8938"/>
                  <a:pt x="107242" y="8710"/>
                  <a:pt x="107196" y="8483"/>
                </a:cubicBezTo>
                <a:lnTo>
                  <a:pt x="107037" y="7573"/>
                </a:lnTo>
                <a:cubicBezTo>
                  <a:pt x="107014" y="7505"/>
                  <a:pt x="106991" y="7460"/>
                  <a:pt x="106969" y="7391"/>
                </a:cubicBezTo>
                <a:cubicBezTo>
                  <a:pt x="106832" y="7027"/>
                  <a:pt x="106673" y="6641"/>
                  <a:pt x="106514" y="6277"/>
                </a:cubicBezTo>
                <a:cubicBezTo>
                  <a:pt x="106400" y="6027"/>
                  <a:pt x="106241" y="5777"/>
                  <a:pt x="106127" y="5527"/>
                </a:cubicBezTo>
                <a:cubicBezTo>
                  <a:pt x="105991" y="5231"/>
                  <a:pt x="105832" y="4935"/>
                  <a:pt x="105718" y="4617"/>
                </a:cubicBezTo>
                <a:cubicBezTo>
                  <a:pt x="105672" y="4572"/>
                  <a:pt x="105786" y="4435"/>
                  <a:pt x="105832" y="4344"/>
                </a:cubicBezTo>
                <a:cubicBezTo>
                  <a:pt x="105900" y="4230"/>
                  <a:pt x="106059" y="4117"/>
                  <a:pt x="106036" y="4003"/>
                </a:cubicBezTo>
                <a:cubicBezTo>
                  <a:pt x="106036" y="3662"/>
                  <a:pt x="105991" y="3344"/>
                  <a:pt x="105923" y="3003"/>
                </a:cubicBezTo>
                <a:cubicBezTo>
                  <a:pt x="105923" y="2918"/>
                  <a:pt x="105806" y="2795"/>
                  <a:pt x="105716" y="2795"/>
                </a:cubicBezTo>
                <a:cubicBezTo>
                  <a:pt x="105709" y="2795"/>
                  <a:pt x="105702" y="2796"/>
                  <a:pt x="105695" y="2798"/>
                </a:cubicBezTo>
                <a:cubicBezTo>
                  <a:pt x="105309" y="2798"/>
                  <a:pt x="105240" y="2548"/>
                  <a:pt x="105195" y="2229"/>
                </a:cubicBezTo>
                <a:cubicBezTo>
                  <a:pt x="105195" y="2184"/>
                  <a:pt x="105172" y="2116"/>
                  <a:pt x="105149" y="2070"/>
                </a:cubicBezTo>
                <a:lnTo>
                  <a:pt x="105059" y="2070"/>
                </a:lnTo>
                <a:cubicBezTo>
                  <a:pt x="105036" y="2320"/>
                  <a:pt x="104990" y="2548"/>
                  <a:pt x="104968" y="2798"/>
                </a:cubicBezTo>
                <a:cubicBezTo>
                  <a:pt x="104649" y="2684"/>
                  <a:pt x="104581" y="2480"/>
                  <a:pt x="104672" y="2161"/>
                </a:cubicBezTo>
                <a:cubicBezTo>
                  <a:pt x="104695" y="2093"/>
                  <a:pt x="104695" y="2002"/>
                  <a:pt x="104717" y="1934"/>
                </a:cubicBezTo>
                <a:cubicBezTo>
                  <a:pt x="104649" y="1797"/>
                  <a:pt x="104604" y="1615"/>
                  <a:pt x="104490" y="1524"/>
                </a:cubicBezTo>
                <a:cubicBezTo>
                  <a:pt x="104035" y="1206"/>
                  <a:pt x="103558" y="910"/>
                  <a:pt x="103080" y="615"/>
                </a:cubicBezTo>
                <a:cubicBezTo>
                  <a:pt x="102926" y="872"/>
                  <a:pt x="102736" y="998"/>
                  <a:pt x="102501" y="998"/>
                </a:cubicBezTo>
                <a:cubicBezTo>
                  <a:pt x="102320" y="998"/>
                  <a:pt x="102113" y="923"/>
                  <a:pt x="101875" y="774"/>
                </a:cubicBezTo>
                <a:cubicBezTo>
                  <a:pt x="101738" y="819"/>
                  <a:pt x="101648" y="888"/>
                  <a:pt x="101534" y="888"/>
                </a:cubicBezTo>
                <a:cubicBezTo>
                  <a:pt x="101443" y="895"/>
                  <a:pt x="101354" y="898"/>
                  <a:pt x="101267" y="898"/>
                </a:cubicBezTo>
                <a:cubicBezTo>
                  <a:pt x="101092" y="898"/>
                  <a:pt x="100920" y="888"/>
                  <a:pt x="100738" y="888"/>
                </a:cubicBezTo>
                <a:lnTo>
                  <a:pt x="100147" y="1001"/>
                </a:lnTo>
                <a:cubicBezTo>
                  <a:pt x="100050" y="790"/>
                  <a:pt x="99889" y="773"/>
                  <a:pt x="99718" y="773"/>
                </a:cubicBezTo>
                <a:cubicBezTo>
                  <a:pt x="99687" y="773"/>
                  <a:pt x="99655" y="774"/>
                  <a:pt x="99624" y="774"/>
                </a:cubicBezTo>
                <a:cubicBezTo>
                  <a:pt x="99078" y="774"/>
                  <a:pt x="98555" y="751"/>
                  <a:pt x="98009" y="751"/>
                </a:cubicBezTo>
                <a:lnTo>
                  <a:pt x="97463" y="751"/>
                </a:lnTo>
                <a:cubicBezTo>
                  <a:pt x="97372" y="615"/>
                  <a:pt x="97304" y="387"/>
                  <a:pt x="97190" y="365"/>
                </a:cubicBezTo>
                <a:cubicBezTo>
                  <a:pt x="96786" y="259"/>
                  <a:pt x="96382" y="86"/>
                  <a:pt x="95968" y="86"/>
                </a:cubicBezTo>
                <a:cubicBezTo>
                  <a:pt x="95846" y="86"/>
                  <a:pt x="95723" y="101"/>
                  <a:pt x="95599" y="137"/>
                </a:cubicBezTo>
                <a:cubicBezTo>
                  <a:pt x="95517" y="164"/>
                  <a:pt x="95433" y="172"/>
                  <a:pt x="95348" y="172"/>
                </a:cubicBezTo>
                <a:cubicBezTo>
                  <a:pt x="95238" y="172"/>
                  <a:pt x="95126" y="159"/>
                  <a:pt x="95017" y="159"/>
                </a:cubicBezTo>
                <a:cubicBezTo>
                  <a:pt x="94860" y="159"/>
                  <a:pt x="94708" y="186"/>
                  <a:pt x="94575" y="319"/>
                </a:cubicBezTo>
                <a:lnTo>
                  <a:pt x="94553" y="319"/>
                </a:lnTo>
                <a:cubicBezTo>
                  <a:pt x="94434" y="272"/>
                  <a:pt x="94307" y="260"/>
                  <a:pt x="94179" y="260"/>
                </a:cubicBezTo>
                <a:cubicBezTo>
                  <a:pt x="94055" y="260"/>
                  <a:pt x="93930" y="271"/>
                  <a:pt x="93812" y="271"/>
                </a:cubicBezTo>
                <a:cubicBezTo>
                  <a:pt x="93588" y="271"/>
                  <a:pt x="93388" y="231"/>
                  <a:pt x="93256"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9"/>
          <p:cNvSpPr txBox="1">
            <a:spLocks noGrp="1"/>
          </p:cNvSpPr>
          <p:nvPr>
            <p:ph type="title"/>
          </p:nvPr>
        </p:nvSpPr>
        <p:spPr>
          <a:xfrm>
            <a:off x="6288733" y="3337155"/>
            <a:ext cx="49524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77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65" name="Google Shape;65;p9"/>
          <p:cNvSpPr txBox="1">
            <a:spLocks noGrp="1"/>
          </p:cNvSpPr>
          <p:nvPr>
            <p:ph type="title" idx="2" hasCustomPrompt="1"/>
          </p:nvPr>
        </p:nvSpPr>
        <p:spPr>
          <a:xfrm>
            <a:off x="6288733" y="1988187"/>
            <a:ext cx="1390800" cy="126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0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66" name="Google Shape;66;p9"/>
          <p:cNvSpPr txBox="1">
            <a:spLocks noGrp="1"/>
          </p:cNvSpPr>
          <p:nvPr>
            <p:ph type="subTitle" idx="1"/>
          </p:nvPr>
        </p:nvSpPr>
        <p:spPr>
          <a:xfrm>
            <a:off x="6288733" y="4540700"/>
            <a:ext cx="4952400" cy="481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000"/>
              <a:buNone/>
              <a:defRPr sz="2667">
                <a:solidFill>
                  <a:schemeClr val="dk1"/>
                </a:solidFill>
              </a:defRPr>
            </a:lvl1pPr>
            <a:lvl2pPr lvl="1" algn="ctr" rtl="0">
              <a:lnSpc>
                <a:spcPct val="100000"/>
              </a:lnSpc>
              <a:spcBef>
                <a:spcPts val="0"/>
              </a:spcBef>
              <a:spcAft>
                <a:spcPts val="0"/>
              </a:spcAft>
              <a:buSzPts val="2000"/>
              <a:buNone/>
              <a:defRPr sz="2667"/>
            </a:lvl2pPr>
            <a:lvl3pPr lvl="2" algn="ctr" rtl="0">
              <a:lnSpc>
                <a:spcPct val="100000"/>
              </a:lnSpc>
              <a:spcBef>
                <a:spcPts val="0"/>
              </a:spcBef>
              <a:spcAft>
                <a:spcPts val="0"/>
              </a:spcAft>
              <a:buSzPts val="2000"/>
              <a:buNone/>
              <a:defRPr sz="2667"/>
            </a:lvl3pPr>
            <a:lvl4pPr lvl="3" algn="ctr" rtl="0">
              <a:lnSpc>
                <a:spcPct val="100000"/>
              </a:lnSpc>
              <a:spcBef>
                <a:spcPts val="0"/>
              </a:spcBef>
              <a:spcAft>
                <a:spcPts val="0"/>
              </a:spcAft>
              <a:buSzPts val="2000"/>
              <a:buNone/>
              <a:defRPr sz="2667"/>
            </a:lvl4pPr>
            <a:lvl5pPr lvl="4" algn="ctr" rtl="0">
              <a:lnSpc>
                <a:spcPct val="100000"/>
              </a:lnSpc>
              <a:spcBef>
                <a:spcPts val="0"/>
              </a:spcBef>
              <a:spcAft>
                <a:spcPts val="0"/>
              </a:spcAft>
              <a:buSzPts val="2000"/>
              <a:buNone/>
              <a:defRPr sz="2667"/>
            </a:lvl5pPr>
            <a:lvl6pPr lvl="5" algn="ctr" rtl="0">
              <a:lnSpc>
                <a:spcPct val="100000"/>
              </a:lnSpc>
              <a:spcBef>
                <a:spcPts val="0"/>
              </a:spcBef>
              <a:spcAft>
                <a:spcPts val="0"/>
              </a:spcAft>
              <a:buSzPts val="2000"/>
              <a:buNone/>
              <a:defRPr sz="2667"/>
            </a:lvl6pPr>
            <a:lvl7pPr lvl="6" algn="ctr" rtl="0">
              <a:lnSpc>
                <a:spcPct val="100000"/>
              </a:lnSpc>
              <a:spcBef>
                <a:spcPts val="0"/>
              </a:spcBef>
              <a:spcAft>
                <a:spcPts val="0"/>
              </a:spcAft>
              <a:buSzPts val="2000"/>
              <a:buNone/>
              <a:defRPr sz="2667"/>
            </a:lvl7pPr>
            <a:lvl8pPr lvl="7" algn="ctr" rtl="0">
              <a:lnSpc>
                <a:spcPct val="100000"/>
              </a:lnSpc>
              <a:spcBef>
                <a:spcPts val="0"/>
              </a:spcBef>
              <a:spcAft>
                <a:spcPts val="0"/>
              </a:spcAft>
              <a:buSzPts val="2000"/>
              <a:buNone/>
              <a:defRPr sz="2667"/>
            </a:lvl8pPr>
            <a:lvl9pPr lvl="8" algn="ctr" rtl="0">
              <a:lnSpc>
                <a:spcPct val="100000"/>
              </a:lnSpc>
              <a:spcBef>
                <a:spcPts val="0"/>
              </a:spcBef>
              <a:spcAft>
                <a:spcPts val="0"/>
              </a:spcAft>
              <a:buSzPts val="2000"/>
              <a:buNone/>
              <a:defRPr sz="2667"/>
            </a:lvl9pPr>
          </a:lstStyle>
          <a:p>
            <a:endParaRPr/>
          </a:p>
        </p:txBody>
      </p:sp>
      <p:sp>
        <p:nvSpPr>
          <p:cNvPr id="67" name="Google Shape;67;p9"/>
          <p:cNvSpPr/>
          <p:nvPr/>
        </p:nvSpPr>
        <p:spPr>
          <a:xfrm rot="-7551238">
            <a:off x="9423664" y="400591"/>
            <a:ext cx="2851163" cy="1547335"/>
          </a:xfrm>
          <a:custGeom>
            <a:avLst/>
            <a:gdLst/>
            <a:ahLst/>
            <a:cxnLst/>
            <a:rect l="l" t="t" r="r" b="b"/>
            <a:pathLst>
              <a:path w="125752" h="68246" extrusionOk="0">
                <a:moveTo>
                  <a:pt x="47513" y="0"/>
                </a:moveTo>
                <a:cubicBezTo>
                  <a:pt x="29504" y="0"/>
                  <a:pt x="15679" y="18374"/>
                  <a:pt x="8437" y="30724"/>
                </a:cubicBezTo>
                <a:cubicBezTo>
                  <a:pt x="4207" y="37910"/>
                  <a:pt x="0" y="53510"/>
                  <a:pt x="478" y="68245"/>
                </a:cubicBezTo>
                <a:lnTo>
                  <a:pt x="1160" y="68222"/>
                </a:lnTo>
                <a:cubicBezTo>
                  <a:pt x="659" y="53623"/>
                  <a:pt x="4844" y="38183"/>
                  <a:pt x="9005" y="31065"/>
                </a:cubicBezTo>
                <a:cubicBezTo>
                  <a:pt x="13303" y="23743"/>
                  <a:pt x="20307" y="13647"/>
                  <a:pt x="29221" y="7188"/>
                </a:cubicBezTo>
                <a:cubicBezTo>
                  <a:pt x="35215" y="2837"/>
                  <a:pt x="41318" y="659"/>
                  <a:pt x="47462" y="659"/>
                </a:cubicBezTo>
                <a:cubicBezTo>
                  <a:pt x="51014" y="659"/>
                  <a:pt x="54580" y="1387"/>
                  <a:pt x="58146" y="2845"/>
                </a:cubicBezTo>
                <a:cubicBezTo>
                  <a:pt x="69152" y="7348"/>
                  <a:pt x="73905" y="17103"/>
                  <a:pt x="78498" y="26540"/>
                </a:cubicBezTo>
                <a:cubicBezTo>
                  <a:pt x="82273" y="34272"/>
                  <a:pt x="86162" y="42276"/>
                  <a:pt x="93461" y="47256"/>
                </a:cubicBezTo>
                <a:cubicBezTo>
                  <a:pt x="99094" y="51075"/>
                  <a:pt x="110048" y="54445"/>
                  <a:pt x="120120" y="54445"/>
                </a:cubicBezTo>
                <a:cubicBezTo>
                  <a:pt x="122044" y="54445"/>
                  <a:pt x="123936" y="54322"/>
                  <a:pt x="125752" y="54055"/>
                </a:cubicBezTo>
                <a:lnTo>
                  <a:pt x="125638" y="53396"/>
                </a:lnTo>
                <a:cubicBezTo>
                  <a:pt x="123855" y="53654"/>
                  <a:pt x="121999" y="53773"/>
                  <a:pt x="120112" y="53773"/>
                </a:cubicBezTo>
                <a:cubicBezTo>
                  <a:pt x="110182" y="53773"/>
                  <a:pt x="99389" y="50471"/>
                  <a:pt x="93848" y="46688"/>
                </a:cubicBezTo>
                <a:cubicBezTo>
                  <a:pt x="86685" y="41821"/>
                  <a:pt x="82819" y="33908"/>
                  <a:pt x="79112" y="26244"/>
                </a:cubicBezTo>
                <a:cubicBezTo>
                  <a:pt x="74451" y="16716"/>
                  <a:pt x="69652" y="6825"/>
                  <a:pt x="58396" y="2231"/>
                </a:cubicBezTo>
                <a:cubicBezTo>
                  <a:pt x="54624" y="685"/>
                  <a:pt x="50990" y="0"/>
                  <a:pt x="4751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9"/>
          <p:cNvSpPr/>
          <p:nvPr/>
        </p:nvSpPr>
        <p:spPr>
          <a:xfrm>
            <a:off x="11175597" y="1539049"/>
            <a:ext cx="437892" cy="355188"/>
          </a:xfrm>
          <a:custGeom>
            <a:avLst/>
            <a:gdLst/>
            <a:ahLst/>
            <a:cxnLst/>
            <a:rect l="l" t="t" r="r" b="b"/>
            <a:pathLst>
              <a:path w="12072" h="9792" extrusionOk="0">
                <a:moveTo>
                  <a:pt x="5700" y="0"/>
                </a:moveTo>
                <a:cubicBezTo>
                  <a:pt x="5260" y="0"/>
                  <a:pt x="4816" y="53"/>
                  <a:pt x="4385" y="147"/>
                </a:cubicBezTo>
                <a:cubicBezTo>
                  <a:pt x="3885" y="261"/>
                  <a:pt x="3385" y="443"/>
                  <a:pt x="2953" y="671"/>
                </a:cubicBezTo>
                <a:cubicBezTo>
                  <a:pt x="1656" y="1330"/>
                  <a:pt x="428" y="2922"/>
                  <a:pt x="269" y="4400"/>
                </a:cubicBezTo>
                <a:cubicBezTo>
                  <a:pt x="1" y="6864"/>
                  <a:pt x="1916" y="9791"/>
                  <a:pt x="4560" y="9791"/>
                </a:cubicBezTo>
                <a:cubicBezTo>
                  <a:pt x="4600" y="9791"/>
                  <a:pt x="4640" y="9791"/>
                  <a:pt x="4681" y="9789"/>
                </a:cubicBezTo>
                <a:cubicBezTo>
                  <a:pt x="7660" y="9698"/>
                  <a:pt x="12071" y="6583"/>
                  <a:pt x="10366" y="3308"/>
                </a:cubicBezTo>
                <a:cubicBezTo>
                  <a:pt x="9775" y="2149"/>
                  <a:pt x="8910" y="1057"/>
                  <a:pt x="7751" y="466"/>
                </a:cubicBezTo>
                <a:cubicBezTo>
                  <a:pt x="7129" y="141"/>
                  <a:pt x="6420" y="0"/>
                  <a:pt x="5700"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9"/>
          <p:cNvSpPr/>
          <p:nvPr/>
        </p:nvSpPr>
        <p:spPr>
          <a:xfrm>
            <a:off x="10746499" y="1033069"/>
            <a:ext cx="589587" cy="490633"/>
          </a:xfrm>
          <a:custGeom>
            <a:avLst/>
            <a:gdLst/>
            <a:ahLst/>
            <a:cxnLst/>
            <a:rect l="l" t="t" r="r" b="b"/>
            <a:pathLst>
              <a:path w="16254" h="13526" extrusionOk="0">
                <a:moveTo>
                  <a:pt x="8024" y="0"/>
                </a:moveTo>
                <a:cubicBezTo>
                  <a:pt x="7636" y="0"/>
                  <a:pt x="7252" y="29"/>
                  <a:pt x="6868" y="89"/>
                </a:cubicBezTo>
                <a:cubicBezTo>
                  <a:pt x="4822" y="362"/>
                  <a:pt x="2434" y="1931"/>
                  <a:pt x="1524" y="3841"/>
                </a:cubicBezTo>
                <a:cubicBezTo>
                  <a:pt x="1" y="7093"/>
                  <a:pt x="1251" y="12027"/>
                  <a:pt x="4935" y="13164"/>
                </a:cubicBezTo>
                <a:cubicBezTo>
                  <a:pt x="5702" y="13405"/>
                  <a:pt x="6590" y="13525"/>
                  <a:pt x="7520" y="13525"/>
                </a:cubicBezTo>
                <a:cubicBezTo>
                  <a:pt x="11499" y="13525"/>
                  <a:pt x="16254" y="11336"/>
                  <a:pt x="15646" y="7115"/>
                </a:cubicBezTo>
                <a:cubicBezTo>
                  <a:pt x="15373" y="5296"/>
                  <a:pt x="14736" y="3409"/>
                  <a:pt x="13440" y="2067"/>
                </a:cubicBezTo>
                <a:cubicBezTo>
                  <a:pt x="12348" y="907"/>
                  <a:pt x="10711" y="248"/>
                  <a:pt x="9074" y="66"/>
                </a:cubicBezTo>
                <a:cubicBezTo>
                  <a:pt x="8720" y="23"/>
                  <a:pt x="8370" y="0"/>
                  <a:pt x="8024"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9"/>
          <p:cNvSpPr/>
          <p:nvPr/>
        </p:nvSpPr>
        <p:spPr>
          <a:xfrm>
            <a:off x="11423826" y="1151864"/>
            <a:ext cx="311733" cy="253224"/>
          </a:xfrm>
          <a:custGeom>
            <a:avLst/>
            <a:gdLst/>
            <a:ahLst/>
            <a:cxnLst/>
            <a:rect l="l" t="t" r="r" b="b"/>
            <a:pathLst>
              <a:path w="8594" h="6981" extrusionOk="0">
                <a:moveTo>
                  <a:pt x="4072" y="1"/>
                </a:moveTo>
                <a:cubicBezTo>
                  <a:pt x="3753" y="1"/>
                  <a:pt x="3430" y="41"/>
                  <a:pt x="3114" y="111"/>
                </a:cubicBezTo>
                <a:cubicBezTo>
                  <a:pt x="2750" y="179"/>
                  <a:pt x="2409" y="316"/>
                  <a:pt x="2090" y="475"/>
                </a:cubicBezTo>
                <a:cubicBezTo>
                  <a:pt x="1158" y="952"/>
                  <a:pt x="294" y="2089"/>
                  <a:pt x="180" y="3135"/>
                </a:cubicBezTo>
                <a:cubicBezTo>
                  <a:pt x="1" y="4881"/>
                  <a:pt x="1364" y="6980"/>
                  <a:pt x="3229" y="6980"/>
                </a:cubicBezTo>
                <a:cubicBezTo>
                  <a:pt x="3259" y="6980"/>
                  <a:pt x="3288" y="6980"/>
                  <a:pt x="3318" y="6978"/>
                </a:cubicBezTo>
                <a:cubicBezTo>
                  <a:pt x="5433" y="6910"/>
                  <a:pt x="8594" y="4682"/>
                  <a:pt x="7389" y="2340"/>
                </a:cubicBezTo>
                <a:cubicBezTo>
                  <a:pt x="6957" y="1544"/>
                  <a:pt x="6343" y="748"/>
                  <a:pt x="5524" y="338"/>
                </a:cubicBezTo>
                <a:cubicBezTo>
                  <a:pt x="5077" y="101"/>
                  <a:pt x="4580" y="1"/>
                  <a:pt x="4072"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9"/>
          <p:cNvSpPr/>
          <p:nvPr/>
        </p:nvSpPr>
        <p:spPr>
          <a:xfrm rot="694459">
            <a:off x="-55810" y="5573237"/>
            <a:ext cx="3545364" cy="1924080"/>
          </a:xfrm>
          <a:custGeom>
            <a:avLst/>
            <a:gdLst/>
            <a:ahLst/>
            <a:cxnLst/>
            <a:rect l="l" t="t" r="r" b="b"/>
            <a:pathLst>
              <a:path w="125752" h="68246" extrusionOk="0">
                <a:moveTo>
                  <a:pt x="47513" y="0"/>
                </a:moveTo>
                <a:cubicBezTo>
                  <a:pt x="29504" y="0"/>
                  <a:pt x="15679" y="18374"/>
                  <a:pt x="8437" y="30724"/>
                </a:cubicBezTo>
                <a:cubicBezTo>
                  <a:pt x="4207" y="37910"/>
                  <a:pt x="0" y="53510"/>
                  <a:pt x="478" y="68245"/>
                </a:cubicBezTo>
                <a:lnTo>
                  <a:pt x="1160" y="68222"/>
                </a:lnTo>
                <a:cubicBezTo>
                  <a:pt x="659" y="53623"/>
                  <a:pt x="4844" y="38183"/>
                  <a:pt x="9005" y="31065"/>
                </a:cubicBezTo>
                <a:cubicBezTo>
                  <a:pt x="13303" y="23743"/>
                  <a:pt x="20307" y="13647"/>
                  <a:pt x="29221" y="7188"/>
                </a:cubicBezTo>
                <a:cubicBezTo>
                  <a:pt x="35215" y="2837"/>
                  <a:pt x="41318" y="659"/>
                  <a:pt x="47462" y="659"/>
                </a:cubicBezTo>
                <a:cubicBezTo>
                  <a:pt x="51014" y="659"/>
                  <a:pt x="54580" y="1387"/>
                  <a:pt x="58146" y="2845"/>
                </a:cubicBezTo>
                <a:cubicBezTo>
                  <a:pt x="69152" y="7348"/>
                  <a:pt x="73905" y="17103"/>
                  <a:pt x="78498" y="26540"/>
                </a:cubicBezTo>
                <a:cubicBezTo>
                  <a:pt x="82273" y="34272"/>
                  <a:pt x="86162" y="42276"/>
                  <a:pt x="93461" y="47256"/>
                </a:cubicBezTo>
                <a:cubicBezTo>
                  <a:pt x="99094" y="51075"/>
                  <a:pt x="110048" y="54445"/>
                  <a:pt x="120120" y="54445"/>
                </a:cubicBezTo>
                <a:cubicBezTo>
                  <a:pt x="122044" y="54445"/>
                  <a:pt x="123936" y="54322"/>
                  <a:pt x="125752" y="54055"/>
                </a:cubicBezTo>
                <a:lnTo>
                  <a:pt x="125638" y="53396"/>
                </a:lnTo>
                <a:cubicBezTo>
                  <a:pt x="123855" y="53654"/>
                  <a:pt x="121999" y="53773"/>
                  <a:pt x="120112" y="53773"/>
                </a:cubicBezTo>
                <a:cubicBezTo>
                  <a:pt x="110182" y="53773"/>
                  <a:pt x="99389" y="50471"/>
                  <a:pt x="93848" y="46688"/>
                </a:cubicBezTo>
                <a:cubicBezTo>
                  <a:pt x="86685" y="41821"/>
                  <a:pt x="82819" y="33908"/>
                  <a:pt x="79112" y="26244"/>
                </a:cubicBezTo>
                <a:cubicBezTo>
                  <a:pt x="74451" y="16716"/>
                  <a:pt x="69652" y="6825"/>
                  <a:pt x="58396" y="2231"/>
                </a:cubicBezTo>
                <a:cubicBezTo>
                  <a:pt x="54624" y="685"/>
                  <a:pt x="50990" y="0"/>
                  <a:pt x="47513"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9"/>
          <p:cNvSpPr/>
          <p:nvPr/>
        </p:nvSpPr>
        <p:spPr>
          <a:xfrm rot="6196217" flipH="1">
            <a:off x="798888" y="5859690"/>
            <a:ext cx="354813" cy="287801"/>
          </a:xfrm>
          <a:custGeom>
            <a:avLst/>
            <a:gdLst/>
            <a:ahLst/>
            <a:cxnLst/>
            <a:rect l="l" t="t" r="r" b="b"/>
            <a:pathLst>
              <a:path w="12072" h="9792" extrusionOk="0">
                <a:moveTo>
                  <a:pt x="5700" y="0"/>
                </a:moveTo>
                <a:cubicBezTo>
                  <a:pt x="5260" y="0"/>
                  <a:pt x="4816" y="53"/>
                  <a:pt x="4385" y="147"/>
                </a:cubicBezTo>
                <a:cubicBezTo>
                  <a:pt x="3885" y="261"/>
                  <a:pt x="3385" y="443"/>
                  <a:pt x="2953" y="671"/>
                </a:cubicBezTo>
                <a:cubicBezTo>
                  <a:pt x="1656" y="1330"/>
                  <a:pt x="428" y="2922"/>
                  <a:pt x="269" y="4400"/>
                </a:cubicBezTo>
                <a:cubicBezTo>
                  <a:pt x="1" y="6864"/>
                  <a:pt x="1916" y="9791"/>
                  <a:pt x="4560" y="9791"/>
                </a:cubicBezTo>
                <a:cubicBezTo>
                  <a:pt x="4600" y="9791"/>
                  <a:pt x="4640" y="9791"/>
                  <a:pt x="4681" y="9789"/>
                </a:cubicBezTo>
                <a:cubicBezTo>
                  <a:pt x="7660" y="9698"/>
                  <a:pt x="12071" y="6583"/>
                  <a:pt x="10366" y="3308"/>
                </a:cubicBezTo>
                <a:cubicBezTo>
                  <a:pt x="9775" y="2149"/>
                  <a:pt x="8910" y="1057"/>
                  <a:pt x="7751" y="466"/>
                </a:cubicBezTo>
                <a:cubicBezTo>
                  <a:pt x="7129" y="141"/>
                  <a:pt x="6420" y="0"/>
                  <a:pt x="5700"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73;p9"/>
          <p:cNvSpPr/>
          <p:nvPr/>
        </p:nvSpPr>
        <p:spPr>
          <a:xfrm rot="6196217" flipH="1">
            <a:off x="1017330" y="6164879"/>
            <a:ext cx="477729" cy="397549"/>
          </a:xfrm>
          <a:custGeom>
            <a:avLst/>
            <a:gdLst/>
            <a:ahLst/>
            <a:cxnLst/>
            <a:rect l="l" t="t" r="r" b="b"/>
            <a:pathLst>
              <a:path w="16254" h="13526" extrusionOk="0">
                <a:moveTo>
                  <a:pt x="8024" y="0"/>
                </a:moveTo>
                <a:cubicBezTo>
                  <a:pt x="7636" y="0"/>
                  <a:pt x="7252" y="29"/>
                  <a:pt x="6868" y="89"/>
                </a:cubicBezTo>
                <a:cubicBezTo>
                  <a:pt x="4822" y="362"/>
                  <a:pt x="2434" y="1931"/>
                  <a:pt x="1524" y="3841"/>
                </a:cubicBezTo>
                <a:cubicBezTo>
                  <a:pt x="1" y="7093"/>
                  <a:pt x="1251" y="12027"/>
                  <a:pt x="4935" y="13164"/>
                </a:cubicBezTo>
                <a:cubicBezTo>
                  <a:pt x="5702" y="13405"/>
                  <a:pt x="6590" y="13525"/>
                  <a:pt x="7520" y="13525"/>
                </a:cubicBezTo>
                <a:cubicBezTo>
                  <a:pt x="11499" y="13525"/>
                  <a:pt x="16254" y="11336"/>
                  <a:pt x="15646" y="7115"/>
                </a:cubicBezTo>
                <a:cubicBezTo>
                  <a:pt x="15373" y="5296"/>
                  <a:pt x="14736" y="3409"/>
                  <a:pt x="13440" y="2067"/>
                </a:cubicBezTo>
                <a:cubicBezTo>
                  <a:pt x="12348" y="907"/>
                  <a:pt x="10711" y="248"/>
                  <a:pt x="9074" y="66"/>
                </a:cubicBezTo>
                <a:cubicBezTo>
                  <a:pt x="8720" y="23"/>
                  <a:pt x="8370" y="0"/>
                  <a:pt x="8024"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9"/>
          <p:cNvSpPr/>
          <p:nvPr/>
        </p:nvSpPr>
        <p:spPr>
          <a:xfrm rot="6196217" flipH="1">
            <a:off x="1229970" y="5836502"/>
            <a:ext cx="252591" cy="205181"/>
          </a:xfrm>
          <a:custGeom>
            <a:avLst/>
            <a:gdLst/>
            <a:ahLst/>
            <a:cxnLst/>
            <a:rect l="l" t="t" r="r" b="b"/>
            <a:pathLst>
              <a:path w="8594" h="6981" extrusionOk="0">
                <a:moveTo>
                  <a:pt x="4072" y="1"/>
                </a:moveTo>
                <a:cubicBezTo>
                  <a:pt x="3753" y="1"/>
                  <a:pt x="3430" y="41"/>
                  <a:pt x="3114" y="111"/>
                </a:cubicBezTo>
                <a:cubicBezTo>
                  <a:pt x="2750" y="179"/>
                  <a:pt x="2409" y="316"/>
                  <a:pt x="2090" y="475"/>
                </a:cubicBezTo>
                <a:cubicBezTo>
                  <a:pt x="1158" y="952"/>
                  <a:pt x="294" y="2089"/>
                  <a:pt x="180" y="3135"/>
                </a:cubicBezTo>
                <a:cubicBezTo>
                  <a:pt x="1" y="4881"/>
                  <a:pt x="1364" y="6980"/>
                  <a:pt x="3229" y="6980"/>
                </a:cubicBezTo>
                <a:cubicBezTo>
                  <a:pt x="3259" y="6980"/>
                  <a:pt x="3288" y="6980"/>
                  <a:pt x="3318" y="6978"/>
                </a:cubicBezTo>
                <a:cubicBezTo>
                  <a:pt x="5433" y="6910"/>
                  <a:pt x="8594" y="4682"/>
                  <a:pt x="7389" y="2340"/>
                </a:cubicBezTo>
                <a:cubicBezTo>
                  <a:pt x="6957" y="1544"/>
                  <a:pt x="6343" y="748"/>
                  <a:pt x="5524" y="338"/>
                </a:cubicBezTo>
                <a:cubicBezTo>
                  <a:pt x="5077" y="101"/>
                  <a:pt x="4580" y="1"/>
                  <a:pt x="407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39681385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75"/>
        <p:cNvGrpSpPr/>
        <p:nvPr/>
      </p:nvGrpSpPr>
      <p:grpSpPr>
        <a:xfrm>
          <a:off x="0" y="0"/>
          <a:ext cx="0" cy="0"/>
          <a:chOff x="0" y="0"/>
          <a:chExt cx="0" cy="0"/>
        </a:xfrm>
      </p:grpSpPr>
      <p:sp>
        <p:nvSpPr>
          <p:cNvPr id="76" name="Google Shape;76;p10"/>
          <p:cNvSpPr/>
          <p:nvPr/>
        </p:nvSpPr>
        <p:spPr>
          <a:xfrm rot="5400000">
            <a:off x="1497796" y="-1025763"/>
            <a:ext cx="1502608" cy="4605800"/>
          </a:xfrm>
          <a:custGeom>
            <a:avLst/>
            <a:gdLst/>
            <a:ahLst/>
            <a:cxnLst/>
            <a:rect l="l" t="t" r="r" b="b"/>
            <a:pathLst>
              <a:path w="23832" h="56469" extrusionOk="0">
                <a:moveTo>
                  <a:pt x="21939" y="1"/>
                </a:moveTo>
                <a:cubicBezTo>
                  <a:pt x="21882" y="1"/>
                  <a:pt x="21823" y="1"/>
                  <a:pt x="21763" y="3"/>
                </a:cubicBezTo>
                <a:cubicBezTo>
                  <a:pt x="15077" y="162"/>
                  <a:pt x="8414" y="231"/>
                  <a:pt x="1752" y="276"/>
                </a:cubicBezTo>
                <a:cubicBezTo>
                  <a:pt x="546" y="276"/>
                  <a:pt x="137" y="663"/>
                  <a:pt x="114" y="1891"/>
                </a:cubicBezTo>
                <a:cubicBezTo>
                  <a:pt x="1" y="7416"/>
                  <a:pt x="46" y="12942"/>
                  <a:pt x="46" y="18468"/>
                </a:cubicBezTo>
                <a:cubicBezTo>
                  <a:pt x="92" y="26177"/>
                  <a:pt x="501" y="33908"/>
                  <a:pt x="524" y="41617"/>
                </a:cubicBezTo>
                <a:cubicBezTo>
                  <a:pt x="546" y="45892"/>
                  <a:pt x="615" y="50167"/>
                  <a:pt x="569" y="54443"/>
                </a:cubicBezTo>
                <a:cubicBezTo>
                  <a:pt x="569" y="55693"/>
                  <a:pt x="910" y="56148"/>
                  <a:pt x="2252" y="56239"/>
                </a:cubicBezTo>
                <a:cubicBezTo>
                  <a:pt x="3875" y="56378"/>
                  <a:pt x="5502" y="56401"/>
                  <a:pt x="7060" y="56401"/>
                </a:cubicBezTo>
                <a:cubicBezTo>
                  <a:pt x="7858" y="56401"/>
                  <a:pt x="8637" y="56395"/>
                  <a:pt x="9388" y="56395"/>
                </a:cubicBezTo>
                <a:cubicBezTo>
                  <a:pt x="10293" y="56395"/>
                  <a:pt x="11157" y="56404"/>
                  <a:pt x="11962" y="56444"/>
                </a:cubicBezTo>
                <a:cubicBezTo>
                  <a:pt x="14131" y="56444"/>
                  <a:pt x="16063" y="56419"/>
                  <a:pt x="17895" y="56419"/>
                </a:cubicBezTo>
                <a:cubicBezTo>
                  <a:pt x="19117" y="56419"/>
                  <a:pt x="20294" y="56430"/>
                  <a:pt x="21467" y="56466"/>
                </a:cubicBezTo>
                <a:cubicBezTo>
                  <a:pt x="21520" y="56468"/>
                  <a:pt x="21572" y="56469"/>
                  <a:pt x="21623" y="56469"/>
                </a:cubicBezTo>
                <a:cubicBezTo>
                  <a:pt x="22996" y="56469"/>
                  <a:pt x="23378" y="55869"/>
                  <a:pt x="23400" y="54465"/>
                </a:cubicBezTo>
                <a:cubicBezTo>
                  <a:pt x="23491" y="37001"/>
                  <a:pt x="23627" y="19537"/>
                  <a:pt x="23809" y="2073"/>
                </a:cubicBezTo>
                <a:cubicBezTo>
                  <a:pt x="23831" y="563"/>
                  <a:pt x="23390" y="1"/>
                  <a:pt x="21939"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10"/>
          <p:cNvSpPr txBox="1">
            <a:spLocks noGrp="1"/>
          </p:cNvSpPr>
          <p:nvPr>
            <p:ph type="title"/>
          </p:nvPr>
        </p:nvSpPr>
        <p:spPr>
          <a:xfrm>
            <a:off x="1050833" y="932600"/>
            <a:ext cx="3372400" cy="671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78" name="Google Shape;78;p10"/>
          <p:cNvSpPr/>
          <p:nvPr/>
        </p:nvSpPr>
        <p:spPr>
          <a:xfrm rot="1360092">
            <a:off x="-3789" y="5573184"/>
            <a:ext cx="3478301" cy="1887685"/>
          </a:xfrm>
          <a:custGeom>
            <a:avLst/>
            <a:gdLst/>
            <a:ahLst/>
            <a:cxnLst/>
            <a:rect l="l" t="t" r="r" b="b"/>
            <a:pathLst>
              <a:path w="125752" h="68246" extrusionOk="0">
                <a:moveTo>
                  <a:pt x="47513" y="0"/>
                </a:moveTo>
                <a:cubicBezTo>
                  <a:pt x="29504" y="0"/>
                  <a:pt x="15679" y="18374"/>
                  <a:pt x="8437" y="30724"/>
                </a:cubicBezTo>
                <a:cubicBezTo>
                  <a:pt x="4207" y="37910"/>
                  <a:pt x="0" y="53510"/>
                  <a:pt x="478" y="68245"/>
                </a:cubicBezTo>
                <a:lnTo>
                  <a:pt x="1160" y="68222"/>
                </a:lnTo>
                <a:cubicBezTo>
                  <a:pt x="659" y="53623"/>
                  <a:pt x="4844" y="38183"/>
                  <a:pt x="9005" y="31065"/>
                </a:cubicBezTo>
                <a:cubicBezTo>
                  <a:pt x="13303" y="23743"/>
                  <a:pt x="20307" y="13647"/>
                  <a:pt x="29221" y="7188"/>
                </a:cubicBezTo>
                <a:cubicBezTo>
                  <a:pt x="35215" y="2837"/>
                  <a:pt x="41318" y="659"/>
                  <a:pt x="47462" y="659"/>
                </a:cubicBezTo>
                <a:cubicBezTo>
                  <a:pt x="51014" y="659"/>
                  <a:pt x="54580" y="1387"/>
                  <a:pt x="58146" y="2845"/>
                </a:cubicBezTo>
                <a:cubicBezTo>
                  <a:pt x="69152" y="7348"/>
                  <a:pt x="73905" y="17103"/>
                  <a:pt x="78498" y="26540"/>
                </a:cubicBezTo>
                <a:cubicBezTo>
                  <a:pt x="82273" y="34272"/>
                  <a:pt x="86162" y="42276"/>
                  <a:pt x="93461" y="47256"/>
                </a:cubicBezTo>
                <a:cubicBezTo>
                  <a:pt x="99094" y="51075"/>
                  <a:pt x="110048" y="54445"/>
                  <a:pt x="120120" y="54445"/>
                </a:cubicBezTo>
                <a:cubicBezTo>
                  <a:pt x="122044" y="54445"/>
                  <a:pt x="123936" y="54322"/>
                  <a:pt x="125752" y="54055"/>
                </a:cubicBezTo>
                <a:lnTo>
                  <a:pt x="125638" y="53396"/>
                </a:lnTo>
                <a:cubicBezTo>
                  <a:pt x="123855" y="53654"/>
                  <a:pt x="121999" y="53773"/>
                  <a:pt x="120112" y="53773"/>
                </a:cubicBezTo>
                <a:cubicBezTo>
                  <a:pt x="110182" y="53773"/>
                  <a:pt x="99389" y="50471"/>
                  <a:pt x="93848" y="46688"/>
                </a:cubicBezTo>
                <a:cubicBezTo>
                  <a:pt x="86685" y="41821"/>
                  <a:pt x="82819" y="33908"/>
                  <a:pt x="79112" y="26244"/>
                </a:cubicBezTo>
                <a:cubicBezTo>
                  <a:pt x="74451" y="16716"/>
                  <a:pt x="69652" y="6825"/>
                  <a:pt x="58396" y="2231"/>
                </a:cubicBezTo>
                <a:cubicBezTo>
                  <a:pt x="54624" y="685"/>
                  <a:pt x="50990" y="0"/>
                  <a:pt x="47513"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10"/>
          <p:cNvSpPr/>
          <p:nvPr/>
        </p:nvSpPr>
        <p:spPr>
          <a:xfrm rot="-8100000">
            <a:off x="9926700" y="-133191"/>
            <a:ext cx="3289451" cy="1785195"/>
          </a:xfrm>
          <a:custGeom>
            <a:avLst/>
            <a:gdLst/>
            <a:ahLst/>
            <a:cxnLst/>
            <a:rect l="l" t="t" r="r" b="b"/>
            <a:pathLst>
              <a:path w="125752" h="68246" extrusionOk="0">
                <a:moveTo>
                  <a:pt x="47513" y="0"/>
                </a:moveTo>
                <a:cubicBezTo>
                  <a:pt x="29504" y="0"/>
                  <a:pt x="15679" y="18374"/>
                  <a:pt x="8437" y="30724"/>
                </a:cubicBezTo>
                <a:cubicBezTo>
                  <a:pt x="4207" y="37910"/>
                  <a:pt x="0" y="53510"/>
                  <a:pt x="478" y="68245"/>
                </a:cubicBezTo>
                <a:lnTo>
                  <a:pt x="1160" y="68222"/>
                </a:lnTo>
                <a:cubicBezTo>
                  <a:pt x="659" y="53623"/>
                  <a:pt x="4844" y="38183"/>
                  <a:pt x="9005" y="31065"/>
                </a:cubicBezTo>
                <a:cubicBezTo>
                  <a:pt x="13303" y="23743"/>
                  <a:pt x="20307" y="13647"/>
                  <a:pt x="29221" y="7188"/>
                </a:cubicBezTo>
                <a:cubicBezTo>
                  <a:pt x="35215" y="2837"/>
                  <a:pt x="41318" y="659"/>
                  <a:pt x="47462" y="659"/>
                </a:cubicBezTo>
                <a:cubicBezTo>
                  <a:pt x="51014" y="659"/>
                  <a:pt x="54580" y="1387"/>
                  <a:pt x="58146" y="2845"/>
                </a:cubicBezTo>
                <a:cubicBezTo>
                  <a:pt x="69152" y="7348"/>
                  <a:pt x="73905" y="17103"/>
                  <a:pt x="78498" y="26540"/>
                </a:cubicBezTo>
                <a:cubicBezTo>
                  <a:pt x="82273" y="34272"/>
                  <a:pt x="86162" y="42276"/>
                  <a:pt x="93461" y="47256"/>
                </a:cubicBezTo>
                <a:cubicBezTo>
                  <a:pt x="99094" y="51075"/>
                  <a:pt x="110048" y="54445"/>
                  <a:pt x="120120" y="54445"/>
                </a:cubicBezTo>
                <a:cubicBezTo>
                  <a:pt x="122044" y="54445"/>
                  <a:pt x="123936" y="54322"/>
                  <a:pt x="125752" y="54055"/>
                </a:cubicBezTo>
                <a:lnTo>
                  <a:pt x="125638" y="53396"/>
                </a:lnTo>
                <a:cubicBezTo>
                  <a:pt x="123855" y="53654"/>
                  <a:pt x="121999" y="53773"/>
                  <a:pt x="120112" y="53773"/>
                </a:cubicBezTo>
                <a:cubicBezTo>
                  <a:pt x="110182" y="53773"/>
                  <a:pt x="99389" y="50471"/>
                  <a:pt x="93848" y="46688"/>
                </a:cubicBezTo>
                <a:cubicBezTo>
                  <a:pt x="86685" y="41821"/>
                  <a:pt x="82819" y="33908"/>
                  <a:pt x="79112" y="26244"/>
                </a:cubicBezTo>
                <a:cubicBezTo>
                  <a:pt x="74451" y="16716"/>
                  <a:pt x="69652" y="6825"/>
                  <a:pt x="58396" y="2231"/>
                </a:cubicBezTo>
                <a:cubicBezTo>
                  <a:pt x="54624" y="685"/>
                  <a:pt x="50990" y="0"/>
                  <a:pt x="47513"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9027432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80"/>
        <p:cNvGrpSpPr/>
        <p:nvPr/>
      </p:nvGrpSpPr>
      <p:grpSpPr>
        <a:xfrm>
          <a:off x="0" y="0"/>
          <a:ext cx="0" cy="0"/>
          <a:chOff x="0" y="0"/>
          <a:chExt cx="0" cy="0"/>
        </a:xfrm>
      </p:grpSpPr>
      <p:grpSp>
        <p:nvGrpSpPr>
          <p:cNvPr id="81" name="Google Shape;81;p11"/>
          <p:cNvGrpSpPr/>
          <p:nvPr/>
        </p:nvGrpSpPr>
        <p:grpSpPr>
          <a:xfrm>
            <a:off x="-342500" y="719333"/>
            <a:ext cx="12858679" cy="5402272"/>
            <a:chOff x="-256875" y="539500"/>
            <a:chExt cx="9644009" cy="4051704"/>
          </a:xfrm>
        </p:grpSpPr>
        <p:sp>
          <p:nvSpPr>
            <p:cNvPr id="82" name="Google Shape;82;p11"/>
            <p:cNvSpPr/>
            <p:nvPr/>
          </p:nvSpPr>
          <p:spPr>
            <a:xfrm rot="468633">
              <a:off x="-77797" y="2145932"/>
              <a:ext cx="9285852" cy="1841509"/>
            </a:xfrm>
            <a:custGeom>
              <a:avLst/>
              <a:gdLst/>
              <a:ahLst/>
              <a:cxnLst/>
              <a:rect l="l" t="t" r="r" b="b"/>
              <a:pathLst>
                <a:path w="107788" h="58193" extrusionOk="0">
                  <a:moveTo>
                    <a:pt x="52166" y="16101"/>
                  </a:moveTo>
                  <a:cubicBezTo>
                    <a:pt x="52256" y="16237"/>
                    <a:pt x="52302" y="16396"/>
                    <a:pt x="52347" y="16578"/>
                  </a:cubicBezTo>
                  <a:cubicBezTo>
                    <a:pt x="52279" y="16396"/>
                    <a:pt x="52256" y="16237"/>
                    <a:pt x="52166" y="16101"/>
                  </a:cubicBezTo>
                  <a:close/>
                  <a:moveTo>
                    <a:pt x="17486" y="33042"/>
                  </a:moveTo>
                  <a:cubicBezTo>
                    <a:pt x="17137" y="33201"/>
                    <a:pt x="17021" y="33260"/>
                    <a:pt x="16912" y="33367"/>
                  </a:cubicBezTo>
                  <a:lnTo>
                    <a:pt x="16912" y="33367"/>
                  </a:lnTo>
                  <a:cubicBezTo>
                    <a:pt x="17026" y="33252"/>
                    <a:pt x="17126" y="33206"/>
                    <a:pt x="17486" y="33042"/>
                  </a:cubicBezTo>
                  <a:close/>
                  <a:moveTo>
                    <a:pt x="24941" y="52737"/>
                  </a:moveTo>
                  <a:cubicBezTo>
                    <a:pt x="24892" y="52737"/>
                    <a:pt x="24841" y="52744"/>
                    <a:pt x="24787" y="52757"/>
                  </a:cubicBezTo>
                  <a:cubicBezTo>
                    <a:pt x="24855" y="52894"/>
                    <a:pt x="24946" y="53030"/>
                    <a:pt x="25037" y="53235"/>
                  </a:cubicBezTo>
                  <a:cubicBezTo>
                    <a:pt x="25196" y="53144"/>
                    <a:pt x="25332" y="53076"/>
                    <a:pt x="25491" y="52985"/>
                  </a:cubicBezTo>
                  <a:cubicBezTo>
                    <a:pt x="25291" y="52839"/>
                    <a:pt x="25135" y="52737"/>
                    <a:pt x="24941" y="52737"/>
                  </a:cubicBezTo>
                  <a:close/>
                  <a:moveTo>
                    <a:pt x="93256" y="1"/>
                  </a:moveTo>
                  <a:cubicBezTo>
                    <a:pt x="93075" y="46"/>
                    <a:pt x="92961" y="92"/>
                    <a:pt x="92824" y="115"/>
                  </a:cubicBezTo>
                  <a:cubicBezTo>
                    <a:pt x="92688" y="137"/>
                    <a:pt x="92529" y="137"/>
                    <a:pt x="92370" y="160"/>
                  </a:cubicBezTo>
                  <a:cubicBezTo>
                    <a:pt x="92029" y="183"/>
                    <a:pt x="91665" y="228"/>
                    <a:pt x="91301" y="274"/>
                  </a:cubicBezTo>
                  <a:cubicBezTo>
                    <a:pt x="91187" y="274"/>
                    <a:pt x="91073" y="319"/>
                    <a:pt x="90982" y="365"/>
                  </a:cubicBezTo>
                  <a:cubicBezTo>
                    <a:pt x="90801" y="433"/>
                    <a:pt x="90619" y="501"/>
                    <a:pt x="90437" y="569"/>
                  </a:cubicBezTo>
                  <a:cubicBezTo>
                    <a:pt x="90382" y="569"/>
                    <a:pt x="90328" y="540"/>
                    <a:pt x="90273" y="540"/>
                  </a:cubicBezTo>
                  <a:cubicBezTo>
                    <a:pt x="90259" y="540"/>
                    <a:pt x="90246" y="542"/>
                    <a:pt x="90232" y="547"/>
                  </a:cubicBezTo>
                  <a:cubicBezTo>
                    <a:pt x="90005" y="592"/>
                    <a:pt x="89800" y="683"/>
                    <a:pt x="89573" y="751"/>
                  </a:cubicBezTo>
                  <a:cubicBezTo>
                    <a:pt x="89254" y="865"/>
                    <a:pt x="88959" y="933"/>
                    <a:pt x="88663" y="1024"/>
                  </a:cubicBezTo>
                  <a:lnTo>
                    <a:pt x="88595" y="1024"/>
                  </a:lnTo>
                  <a:cubicBezTo>
                    <a:pt x="88527" y="956"/>
                    <a:pt x="88481" y="910"/>
                    <a:pt x="88481" y="910"/>
                  </a:cubicBezTo>
                  <a:cubicBezTo>
                    <a:pt x="88322" y="1092"/>
                    <a:pt x="88185" y="1252"/>
                    <a:pt x="88049" y="1433"/>
                  </a:cubicBezTo>
                  <a:lnTo>
                    <a:pt x="86730" y="1729"/>
                  </a:lnTo>
                  <a:lnTo>
                    <a:pt x="86753" y="1866"/>
                  </a:lnTo>
                  <a:cubicBezTo>
                    <a:pt x="86253" y="1979"/>
                    <a:pt x="85752" y="2093"/>
                    <a:pt x="85275" y="2229"/>
                  </a:cubicBezTo>
                  <a:cubicBezTo>
                    <a:pt x="85138" y="2275"/>
                    <a:pt x="85047" y="2389"/>
                    <a:pt x="84934" y="2480"/>
                  </a:cubicBezTo>
                  <a:lnTo>
                    <a:pt x="84070" y="2570"/>
                  </a:lnTo>
                  <a:lnTo>
                    <a:pt x="83933" y="2525"/>
                  </a:lnTo>
                  <a:lnTo>
                    <a:pt x="82705" y="2684"/>
                  </a:lnTo>
                  <a:lnTo>
                    <a:pt x="81977" y="2866"/>
                  </a:lnTo>
                  <a:cubicBezTo>
                    <a:pt x="81892" y="2713"/>
                    <a:pt x="81781" y="2636"/>
                    <a:pt x="81645" y="2636"/>
                  </a:cubicBezTo>
                  <a:cubicBezTo>
                    <a:pt x="81599" y="2636"/>
                    <a:pt x="81551" y="2644"/>
                    <a:pt x="81500" y="2661"/>
                  </a:cubicBezTo>
                  <a:cubicBezTo>
                    <a:pt x="81395" y="2692"/>
                    <a:pt x="81295" y="2706"/>
                    <a:pt x="81198" y="2706"/>
                  </a:cubicBezTo>
                  <a:cubicBezTo>
                    <a:pt x="80940" y="2706"/>
                    <a:pt x="80708" y="2606"/>
                    <a:pt x="80477" y="2457"/>
                  </a:cubicBezTo>
                  <a:lnTo>
                    <a:pt x="79772" y="2502"/>
                  </a:lnTo>
                  <a:cubicBezTo>
                    <a:pt x="79703" y="2502"/>
                    <a:pt x="79658" y="2502"/>
                    <a:pt x="79613" y="2525"/>
                  </a:cubicBezTo>
                  <a:lnTo>
                    <a:pt x="78271" y="3025"/>
                  </a:lnTo>
                  <a:lnTo>
                    <a:pt x="78294" y="3162"/>
                  </a:lnTo>
                  <a:cubicBezTo>
                    <a:pt x="78166" y="3174"/>
                    <a:pt x="78038" y="3223"/>
                    <a:pt x="77915" y="3223"/>
                  </a:cubicBezTo>
                  <a:cubicBezTo>
                    <a:pt x="77818" y="3223"/>
                    <a:pt x="77724" y="3193"/>
                    <a:pt x="77634" y="3093"/>
                  </a:cubicBezTo>
                  <a:cubicBezTo>
                    <a:pt x="77557" y="3006"/>
                    <a:pt x="77492" y="2965"/>
                    <a:pt x="77434" y="2965"/>
                  </a:cubicBezTo>
                  <a:cubicBezTo>
                    <a:pt x="77355" y="2965"/>
                    <a:pt x="77290" y="3041"/>
                    <a:pt x="77225" y="3184"/>
                  </a:cubicBezTo>
                  <a:cubicBezTo>
                    <a:pt x="77141" y="3311"/>
                    <a:pt x="76920" y="3437"/>
                    <a:pt x="76779" y="3437"/>
                  </a:cubicBezTo>
                  <a:cubicBezTo>
                    <a:pt x="76768" y="3437"/>
                    <a:pt x="76757" y="3436"/>
                    <a:pt x="76747" y="3435"/>
                  </a:cubicBezTo>
                  <a:cubicBezTo>
                    <a:pt x="76520" y="3344"/>
                    <a:pt x="76338" y="3139"/>
                    <a:pt x="76156" y="3025"/>
                  </a:cubicBezTo>
                  <a:cubicBezTo>
                    <a:pt x="76088" y="3116"/>
                    <a:pt x="75974" y="3275"/>
                    <a:pt x="75974" y="3275"/>
                  </a:cubicBezTo>
                  <a:cubicBezTo>
                    <a:pt x="75917" y="3238"/>
                    <a:pt x="75868" y="3222"/>
                    <a:pt x="75822" y="3222"/>
                  </a:cubicBezTo>
                  <a:cubicBezTo>
                    <a:pt x="75650" y="3222"/>
                    <a:pt x="75545" y="3444"/>
                    <a:pt x="75383" y="3480"/>
                  </a:cubicBezTo>
                  <a:cubicBezTo>
                    <a:pt x="75224" y="3526"/>
                    <a:pt x="75042" y="3594"/>
                    <a:pt x="74883" y="3617"/>
                  </a:cubicBezTo>
                  <a:cubicBezTo>
                    <a:pt x="74496" y="3685"/>
                    <a:pt x="74155" y="3776"/>
                    <a:pt x="74018" y="4208"/>
                  </a:cubicBezTo>
                  <a:cubicBezTo>
                    <a:pt x="73996" y="4321"/>
                    <a:pt x="73928" y="4390"/>
                    <a:pt x="73859" y="4503"/>
                  </a:cubicBezTo>
                  <a:cubicBezTo>
                    <a:pt x="73677" y="4435"/>
                    <a:pt x="73518" y="4390"/>
                    <a:pt x="73359" y="4299"/>
                  </a:cubicBezTo>
                  <a:cubicBezTo>
                    <a:pt x="73277" y="4253"/>
                    <a:pt x="73198" y="4229"/>
                    <a:pt x="73123" y="4229"/>
                  </a:cubicBezTo>
                  <a:cubicBezTo>
                    <a:pt x="73011" y="4229"/>
                    <a:pt x="72908" y="4281"/>
                    <a:pt x="72813" y="4390"/>
                  </a:cubicBezTo>
                  <a:cubicBezTo>
                    <a:pt x="72700" y="4526"/>
                    <a:pt x="72609" y="4663"/>
                    <a:pt x="72495" y="4799"/>
                  </a:cubicBezTo>
                  <a:cubicBezTo>
                    <a:pt x="72449" y="4685"/>
                    <a:pt x="72381" y="4594"/>
                    <a:pt x="72313" y="4481"/>
                  </a:cubicBezTo>
                  <a:cubicBezTo>
                    <a:pt x="72222" y="4549"/>
                    <a:pt x="72131" y="4594"/>
                    <a:pt x="72040" y="4663"/>
                  </a:cubicBezTo>
                  <a:cubicBezTo>
                    <a:pt x="72017" y="4526"/>
                    <a:pt x="71995" y="4412"/>
                    <a:pt x="71972" y="4253"/>
                  </a:cubicBezTo>
                  <a:cubicBezTo>
                    <a:pt x="71784" y="4441"/>
                    <a:pt x="71687" y="4532"/>
                    <a:pt x="71578" y="4532"/>
                  </a:cubicBezTo>
                  <a:cubicBezTo>
                    <a:pt x="71475" y="4532"/>
                    <a:pt x="71362" y="4453"/>
                    <a:pt x="71153" y="4299"/>
                  </a:cubicBezTo>
                  <a:cubicBezTo>
                    <a:pt x="70812" y="4049"/>
                    <a:pt x="70835" y="3730"/>
                    <a:pt x="70880" y="3366"/>
                  </a:cubicBezTo>
                  <a:cubicBezTo>
                    <a:pt x="70880" y="3298"/>
                    <a:pt x="70858" y="3207"/>
                    <a:pt x="70789" y="3162"/>
                  </a:cubicBezTo>
                  <a:cubicBezTo>
                    <a:pt x="70781" y="3144"/>
                    <a:pt x="70759" y="3137"/>
                    <a:pt x="70732" y="3137"/>
                  </a:cubicBezTo>
                  <a:cubicBezTo>
                    <a:pt x="70690" y="3137"/>
                    <a:pt x="70636" y="3156"/>
                    <a:pt x="70607" y="3184"/>
                  </a:cubicBezTo>
                  <a:cubicBezTo>
                    <a:pt x="70562" y="3230"/>
                    <a:pt x="70517" y="3321"/>
                    <a:pt x="70539" y="3412"/>
                  </a:cubicBezTo>
                  <a:cubicBezTo>
                    <a:pt x="70592" y="3692"/>
                    <a:pt x="70590" y="3770"/>
                    <a:pt x="70420" y="3770"/>
                  </a:cubicBezTo>
                  <a:cubicBezTo>
                    <a:pt x="70370" y="3770"/>
                    <a:pt x="70304" y="3763"/>
                    <a:pt x="70221" y="3753"/>
                  </a:cubicBezTo>
                  <a:cubicBezTo>
                    <a:pt x="70153" y="3730"/>
                    <a:pt x="70084" y="3730"/>
                    <a:pt x="70062" y="3730"/>
                  </a:cubicBezTo>
                  <a:cubicBezTo>
                    <a:pt x="70016" y="3935"/>
                    <a:pt x="69948" y="4117"/>
                    <a:pt x="69903" y="4321"/>
                  </a:cubicBezTo>
                  <a:lnTo>
                    <a:pt x="69812" y="4299"/>
                  </a:lnTo>
                  <a:cubicBezTo>
                    <a:pt x="69812" y="4185"/>
                    <a:pt x="69812" y="4071"/>
                    <a:pt x="69812" y="3867"/>
                  </a:cubicBezTo>
                  <a:cubicBezTo>
                    <a:pt x="69675" y="4003"/>
                    <a:pt x="69584" y="4094"/>
                    <a:pt x="69493" y="4185"/>
                  </a:cubicBezTo>
                  <a:cubicBezTo>
                    <a:pt x="69471" y="4026"/>
                    <a:pt x="69448" y="3889"/>
                    <a:pt x="69448" y="3753"/>
                  </a:cubicBezTo>
                  <a:lnTo>
                    <a:pt x="69289" y="3707"/>
                  </a:lnTo>
                  <a:cubicBezTo>
                    <a:pt x="69220" y="3821"/>
                    <a:pt x="69175" y="3958"/>
                    <a:pt x="69152" y="4071"/>
                  </a:cubicBezTo>
                  <a:cubicBezTo>
                    <a:pt x="69016" y="3935"/>
                    <a:pt x="68879" y="3776"/>
                    <a:pt x="68720" y="3594"/>
                  </a:cubicBezTo>
                  <a:cubicBezTo>
                    <a:pt x="68675" y="3685"/>
                    <a:pt x="68652" y="3753"/>
                    <a:pt x="68629" y="3821"/>
                  </a:cubicBezTo>
                  <a:cubicBezTo>
                    <a:pt x="68561" y="3776"/>
                    <a:pt x="68493" y="3730"/>
                    <a:pt x="68424" y="3685"/>
                  </a:cubicBezTo>
                  <a:cubicBezTo>
                    <a:pt x="68311" y="3821"/>
                    <a:pt x="68220" y="3935"/>
                    <a:pt x="68129" y="4049"/>
                  </a:cubicBezTo>
                  <a:lnTo>
                    <a:pt x="68152" y="4162"/>
                  </a:lnTo>
                  <a:cubicBezTo>
                    <a:pt x="67788" y="4208"/>
                    <a:pt x="67378" y="4185"/>
                    <a:pt x="67310" y="4572"/>
                  </a:cubicBezTo>
                  <a:cubicBezTo>
                    <a:pt x="67128" y="4594"/>
                    <a:pt x="66946" y="4572"/>
                    <a:pt x="66901" y="4640"/>
                  </a:cubicBezTo>
                  <a:cubicBezTo>
                    <a:pt x="66826" y="4724"/>
                    <a:pt x="66771" y="4758"/>
                    <a:pt x="66722" y="4758"/>
                  </a:cubicBezTo>
                  <a:cubicBezTo>
                    <a:pt x="66651" y="4758"/>
                    <a:pt x="66595" y="4688"/>
                    <a:pt x="66514" y="4594"/>
                  </a:cubicBezTo>
                  <a:cubicBezTo>
                    <a:pt x="66423" y="4503"/>
                    <a:pt x="66287" y="4481"/>
                    <a:pt x="66150" y="4435"/>
                  </a:cubicBezTo>
                  <a:cubicBezTo>
                    <a:pt x="66081" y="4393"/>
                    <a:pt x="66021" y="4375"/>
                    <a:pt x="65967" y="4375"/>
                  </a:cubicBezTo>
                  <a:cubicBezTo>
                    <a:pt x="65793" y="4375"/>
                    <a:pt x="65697" y="4563"/>
                    <a:pt x="65627" y="4685"/>
                  </a:cubicBezTo>
                  <a:cubicBezTo>
                    <a:pt x="65409" y="5141"/>
                    <a:pt x="65073" y="5392"/>
                    <a:pt x="64633" y="5392"/>
                  </a:cubicBezTo>
                  <a:cubicBezTo>
                    <a:pt x="64524" y="5392"/>
                    <a:pt x="64408" y="5376"/>
                    <a:pt x="64286" y="5345"/>
                  </a:cubicBezTo>
                  <a:cubicBezTo>
                    <a:pt x="64200" y="5318"/>
                    <a:pt x="64115" y="5305"/>
                    <a:pt x="64032" y="5305"/>
                  </a:cubicBezTo>
                  <a:cubicBezTo>
                    <a:pt x="63760" y="5305"/>
                    <a:pt x="63510" y="5442"/>
                    <a:pt x="63353" y="5686"/>
                  </a:cubicBezTo>
                  <a:lnTo>
                    <a:pt x="62739" y="5822"/>
                  </a:lnTo>
                  <a:lnTo>
                    <a:pt x="62080" y="6163"/>
                  </a:lnTo>
                  <a:lnTo>
                    <a:pt x="61352" y="6323"/>
                  </a:lnTo>
                  <a:cubicBezTo>
                    <a:pt x="61125" y="6368"/>
                    <a:pt x="60920" y="6436"/>
                    <a:pt x="60693" y="6459"/>
                  </a:cubicBezTo>
                  <a:cubicBezTo>
                    <a:pt x="60306" y="6527"/>
                    <a:pt x="59897" y="6573"/>
                    <a:pt x="59510" y="6618"/>
                  </a:cubicBezTo>
                  <a:cubicBezTo>
                    <a:pt x="59397" y="6641"/>
                    <a:pt x="59260" y="6686"/>
                    <a:pt x="59169" y="6755"/>
                  </a:cubicBezTo>
                  <a:cubicBezTo>
                    <a:pt x="59104" y="6809"/>
                    <a:pt x="59049" y="6837"/>
                    <a:pt x="59000" y="6837"/>
                  </a:cubicBezTo>
                  <a:cubicBezTo>
                    <a:pt x="58946" y="6837"/>
                    <a:pt x="58899" y="6803"/>
                    <a:pt x="58851" y="6732"/>
                  </a:cubicBezTo>
                  <a:lnTo>
                    <a:pt x="58123" y="6846"/>
                  </a:lnTo>
                  <a:cubicBezTo>
                    <a:pt x="58032" y="6914"/>
                    <a:pt x="57964" y="7005"/>
                    <a:pt x="57873" y="7050"/>
                  </a:cubicBezTo>
                  <a:cubicBezTo>
                    <a:pt x="56827" y="7346"/>
                    <a:pt x="55872" y="7778"/>
                    <a:pt x="54962" y="8369"/>
                  </a:cubicBezTo>
                  <a:cubicBezTo>
                    <a:pt x="54793" y="8482"/>
                    <a:pt x="54633" y="8525"/>
                    <a:pt x="54465" y="8525"/>
                  </a:cubicBezTo>
                  <a:cubicBezTo>
                    <a:pt x="54362" y="8525"/>
                    <a:pt x="54256" y="8509"/>
                    <a:pt x="54144" y="8483"/>
                  </a:cubicBezTo>
                  <a:lnTo>
                    <a:pt x="53803" y="8665"/>
                  </a:lnTo>
                  <a:lnTo>
                    <a:pt x="53666" y="8801"/>
                  </a:lnTo>
                  <a:cubicBezTo>
                    <a:pt x="53120" y="9097"/>
                    <a:pt x="52597" y="9392"/>
                    <a:pt x="52006" y="9711"/>
                  </a:cubicBezTo>
                  <a:cubicBezTo>
                    <a:pt x="51779" y="9734"/>
                    <a:pt x="51506" y="9893"/>
                    <a:pt x="51256" y="10052"/>
                  </a:cubicBezTo>
                  <a:lnTo>
                    <a:pt x="50369" y="10643"/>
                  </a:lnTo>
                  <a:cubicBezTo>
                    <a:pt x="50278" y="10711"/>
                    <a:pt x="50210" y="10780"/>
                    <a:pt x="50142" y="10848"/>
                  </a:cubicBezTo>
                  <a:cubicBezTo>
                    <a:pt x="49914" y="11052"/>
                    <a:pt x="49687" y="11234"/>
                    <a:pt x="49482" y="11439"/>
                  </a:cubicBezTo>
                  <a:cubicBezTo>
                    <a:pt x="49368" y="11507"/>
                    <a:pt x="49255" y="11598"/>
                    <a:pt x="49141" y="11644"/>
                  </a:cubicBezTo>
                  <a:cubicBezTo>
                    <a:pt x="48959" y="11735"/>
                    <a:pt x="48777" y="11826"/>
                    <a:pt x="48595" y="11826"/>
                  </a:cubicBezTo>
                  <a:cubicBezTo>
                    <a:pt x="48277" y="11826"/>
                    <a:pt x="48049" y="11871"/>
                    <a:pt x="47845" y="12144"/>
                  </a:cubicBezTo>
                  <a:cubicBezTo>
                    <a:pt x="47708" y="12349"/>
                    <a:pt x="47458" y="12440"/>
                    <a:pt x="47254" y="12599"/>
                  </a:cubicBezTo>
                  <a:lnTo>
                    <a:pt x="47072" y="12667"/>
                  </a:lnTo>
                  <a:cubicBezTo>
                    <a:pt x="46996" y="12667"/>
                    <a:pt x="46915" y="12641"/>
                    <a:pt x="46844" y="12641"/>
                  </a:cubicBezTo>
                  <a:cubicBezTo>
                    <a:pt x="46765" y="12641"/>
                    <a:pt x="46698" y="12672"/>
                    <a:pt x="46662" y="12803"/>
                  </a:cubicBezTo>
                  <a:cubicBezTo>
                    <a:pt x="46571" y="12758"/>
                    <a:pt x="46458" y="12690"/>
                    <a:pt x="46321" y="12622"/>
                  </a:cubicBezTo>
                  <a:cubicBezTo>
                    <a:pt x="46276" y="12712"/>
                    <a:pt x="46253" y="12781"/>
                    <a:pt x="46208" y="12849"/>
                  </a:cubicBezTo>
                  <a:cubicBezTo>
                    <a:pt x="46111" y="13043"/>
                    <a:pt x="45964" y="13104"/>
                    <a:pt x="45769" y="13104"/>
                  </a:cubicBezTo>
                  <a:cubicBezTo>
                    <a:pt x="45734" y="13104"/>
                    <a:pt x="45699" y="13102"/>
                    <a:pt x="45662" y="13099"/>
                  </a:cubicBezTo>
                  <a:lnTo>
                    <a:pt x="45230" y="13099"/>
                  </a:lnTo>
                  <a:cubicBezTo>
                    <a:pt x="45042" y="13005"/>
                    <a:pt x="44836" y="12960"/>
                    <a:pt x="44664" y="12960"/>
                  </a:cubicBezTo>
                  <a:cubicBezTo>
                    <a:pt x="44504" y="12960"/>
                    <a:pt x="44375" y="12999"/>
                    <a:pt x="44320" y="13076"/>
                  </a:cubicBezTo>
                  <a:lnTo>
                    <a:pt x="43160" y="13076"/>
                  </a:lnTo>
                  <a:cubicBezTo>
                    <a:pt x="43110" y="13036"/>
                    <a:pt x="43043" y="13009"/>
                    <a:pt x="42963" y="13009"/>
                  </a:cubicBezTo>
                  <a:cubicBezTo>
                    <a:pt x="42862" y="13009"/>
                    <a:pt x="42742" y="13053"/>
                    <a:pt x="42615" y="13167"/>
                  </a:cubicBezTo>
                  <a:cubicBezTo>
                    <a:pt x="42436" y="13307"/>
                    <a:pt x="42291" y="13498"/>
                    <a:pt x="42045" y="13498"/>
                  </a:cubicBezTo>
                  <a:cubicBezTo>
                    <a:pt x="42010" y="13498"/>
                    <a:pt x="41972" y="13494"/>
                    <a:pt x="41932" y="13486"/>
                  </a:cubicBezTo>
                  <a:cubicBezTo>
                    <a:pt x="41924" y="13484"/>
                    <a:pt x="41916" y="13483"/>
                    <a:pt x="41908" y="13483"/>
                  </a:cubicBezTo>
                  <a:cubicBezTo>
                    <a:pt x="41821" y="13483"/>
                    <a:pt x="41718" y="13583"/>
                    <a:pt x="41614" y="13645"/>
                  </a:cubicBezTo>
                  <a:cubicBezTo>
                    <a:pt x="41273" y="13872"/>
                    <a:pt x="40909" y="14054"/>
                    <a:pt x="40591" y="14304"/>
                  </a:cubicBezTo>
                  <a:cubicBezTo>
                    <a:pt x="40363" y="14486"/>
                    <a:pt x="39931" y="14441"/>
                    <a:pt x="39977" y="14918"/>
                  </a:cubicBezTo>
                  <a:cubicBezTo>
                    <a:pt x="40022" y="15237"/>
                    <a:pt x="39772" y="15282"/>
                    <a:pt x="39590" y="15419"/>
                  </a:cubicBezTo>
                  <a:cubicBezTo>
                    <a:pt x="39454" y="15509"/>
                    <a:pt x="39317" y="15623"/>
                    <a:pt x="39158" y="15714"/>
                  </a:cubicBezTo>
                  <a:lnTo>
                    <a:pt x="38703" y="16078"/>
                  </a:lnTo>
                  <a:cubicBezTo>
                    <a:pt x="38408" y="16328"/>
                    <a:pt x="38135" y="16578"/>
                    <a:pt x="37817" y="16806"/>
                  </a:cubicBezTo>
                  <a:cubicBezTo>
                    <a:pt x="37635" y="16965"/>
                    <a:pt x="37407" y="17079"/>
                    <a:pt x="37180" y="17215"/>
                  </a:cubicBezTo>
                  <a:cubicBezTo>
                    <a:pt x="36975" y="17306"/>
                    <a:pt x="36748" y="17351"/>
                    <a:pt x="36748" y="17670"/>
                  </a:cubicBezTo>
                  <a:cubicBezTo>
                    <a:pt x="36748" y="17693"/>
                    <a:pt x="36725" y="17738"/>
                    <a:pt x="36702" y="17738"/>
                  </a:cubicBezTo>
                  <a:cubicBezTo>
                    <a:pt x="36156" y="17852"/>
                    <a:pt x="36043" y="18443"/>
                    <a:pt x="35633" y="18716"/>
                  </a:cubicBezTo>
                  <a:cubicBezTo>
                    <a:pt x="35406" y="18875"/>
                    <a:pt x="35247" y="19171"/>
                    <a:pt x="35065" y="19398"/>
                  </a:cubicBezTo>
                  <a:cubicBezTo>
                    <a:pt x="34747" y="19807"/>
                    <a:pt x="34474" y="20239"/>
                    <a:pt x="34155" y="20649"/>
                  </a:cubicBezTo>
                  <a:cubicBezTo>
                    <a:pt x="34064" y="20740"/>
                    <a:pt x="33905" y="20785"/>
                    <a:pt x="33769" y="20853"/>
                  </a:cubicBezTo>
                  <a:cubicBezTo>
                    <a:pt x="33519" y="21194"/>
                    <a:pt x="33291" y="21536"/>
                    <a:pt x="33064" y="21899"/>
                  </a:cubicBezTo>
                  <a:cubicBezTo>
                    <a:pt x="32996" y="22013"/>
                    <a:pt x="32950" y="22150"/>
                    <a:pt x="32905" y="22286"/>
                  </a:cubicBezTo>
                  <a:lnTo>
                    <a:pt x="32791" y="22468"/>
                  </a:lnTo>
                  <a:lnTo>
                    <a:pt x="32677" y="22513"/>
                  </a:lnTo>
                  <a:cubicBezTo>
                    <a:pt x="32404" y="22923"/>
                    <a:pt x="32109" y="23287"/>
                    <a:pt x="31654" y="23491"/>
                  </a:cubicBezTo>
                  <a:cubicBezTo>
                    <a:pt x="31586" y="23514"/>
                    <a:pt x="31563" y="23650"/>
                    <a:pt x="31540" y="23719"/>
                  </a:cubicBezTo>
                  <a:cubicBezTo>
                    <a:pt x="31472" y="23946"/>
                    <a:pt x="31427" y="24196"/>
                    <a:pt x="31290" y="24378"/>
                  </a:cubicBezTo>
                  <a:cubicBezTo>
                    <a:pt x="31017" y="24719"/>
                    <a:pt x="30858" y="25174"/>
                    <a:pt x="30472" y="25401"/>
                  </a:cubicBezTo>
                  <a:cubicBezTo>
                    <a:pt x="30449" y="25424"/>
                    <a:pt x="30426" y="25447"/>
                    <a:pt x="30426" y="25447"/>
                  </a:cubicBezTo>
                  <a:cubicBezTo>
                    <a:pt x="30472" y="25947"/>
                    <a:pt x="30039" y="26084"/>
                    <a:pt x="29789" y="26379"/>
                  </a:cubicBezTo>
                  <a:cubicBezTo>
                    <a:pt x="29767" y="26402"/>
                    <a:pt x="29744" y="26425"/>
                    <a:pt x="29721" y="26447"/>
                  </a:cubicBezTo>
                  <a:cubicBezTo>
                    <a:pt x="29335" y="26493"/>
                    <a:pt x="29039" y="26629"/>
                    <a:pt x="28743" y="26948"/>
                  </a:cubicBezTo>
                  <a:cubicBezTo>
                    <a:pt x="29107" y="26948"/>
                    <a:pt x="29380" y="26857"/>
                    <a:pt x="29630" y="26675"/>
                  </a:cubicBezTo>
                  <a:cubicBezTo>
                    <a:pt x="29630" y="26743"/>
                    <a:pt x="29630" y="26811"/>
                    <a:pt x="29676" y="26902"/>
                  </a:cubicBezTo>
                  <a:lnTo>
                    <a:pt x="29607" y="27221"/>
                  </a:lnTo>
                  <a:cubicBezTo>
                    <a:pt x="29516" y="27198"/>
                    <a:pt x="29425" y="27152"/>
                    <a:pt x="29335" y="27130"/>
                  </a:cubicBezTo>
                  <a:lnTo>
                    <a:pt x="28607" y="27448"/>
                  </a:lnTo>
                  <a:cubicBezTo>
                    <a:pt x="28561" y="27584"/>
                    <a:pt x="28516" y="27698"/>
                    <a:pt x="28448" y="27835"/>
                  </a:cubicBezTo>
                  <a:lnTo>
                    <a:pt x="27743" y="28153"/>
                  </a:lnTo>
                  <a:cubicBezTo>
                    <a:pt x="27697" y="28244"/>
                    <a:pt x="27675" y="28335"/>
                    <a:pt x="27606" y="28471"/>
                  </a:cubicBezTo>
                  <a:lnTo>
                    <a:pt x="26628" y="28926"/>
                  </a:lnTo>
                  <a:cubicBezTo>
                    <a:pt x="26583" y="29062"/>
                    <a:pt x="26538" y="29153"/>
                    <a:pt x="26515" y="29244"/>
                  </a:cubicBezTo>
                  <a:cubicBezTo>
                    <a:pt x="26350" y="29419"/>
                    <a:pt x="26169" y="29461"/>
                    <a:pt x="25979" y="29461"/>
                  </a:cubicBezTo>
                  <a:cubicBezTo>
                    <a:pt x="25798" y="29461"/>
                    <a:pt x="25609" y="29423"/>
                    <a:pt x="25417" y="29423"/>
                  </a:cubicBezTo>
                  <a:cubicBezTo>
                    <a:pt x="25336" y="29423"/>
                    <a:pt x="25255" y="29430"/>
                    <a:pt x="25173" y="29449"/>
                  </a:cubicBezTo>
                  <a:cubicBezTo>
                    <a:pt x="25355" y="29244"/>
                    <a:pt x="25469" y="29108"/>
                    <a:pt x="25560" y="28994"/>
                  </a:cubicBezTo>
                  <a:cubicBezTo>
                    <a:pt x="25378" y="28881"/>
                    <a:pt x="25219" y="28812"/>
                    <a:pt x="25105" y="28767"/>
                  </a:cubicBezTo>
                  <a:cubicBezTo>
                    <a:pt x="24741" y="28790"/>
                    <a:pt x="24787" y="29085"/>
                    <a:pt x="24650" y="29244"/>
                  </a:cubicBezTo>
                  <a:cubicBezTo>
                    <a:pt x="24400" y="29404"/>
                    <a:pt x="24013" y="29381"/>
                    <a:pt x="23877" y="29722"/>
                  </a:cubicBezTo>
                  <a:cubicBezTo>
                    <a:pt x="23991" y="29767"/>
                    <a:pt x="24127" y="29813"/>
                    <a:pt x="24241" y="29881"/>
                  </a:cubicBezTo>
                  <a:cubicBezTo>
                    <a:pt x="24127" y="30063"/>
                    <a:pt x="24150" y="30313"/>
                    <a:pt x="23854" y="30495"/>
                  </a:cubicBezTo>
                  <a:cubicBezTo>
                    <a:pt x="23763" y="30472"/>
                    <a:pt x="23581" y="30427"/>
                    <a:pt x="23399" y="30381"/>
                  </a:cubicBezTo>
                  <a:lnTo>
                    <a:pt x="22876" y="30632"/>
                  </a:lnTo>
                  <a:cubicBezTo>
                    <a:pt x="22808" y="30836"/>
                    <a:pt x="22763" y="31086"/>
                    <a:pt x="22717" y="31268"/>
                  </a:cubicBezTo>
                  <a:lnTo>
                    <a:pt x="22194" y="31496"/>
                  </a:lnTo>
                  <a:cubicBezTo>
                    <a:pt x="21990" y="31427"/>
                    <a:pt x="21808" y="31382"/>
                    <a:pt x="21648" y="31336"/>
                  </a:cubicBezTo>
                  <a:cubicBezTo>
                    <a:pt x="21694" y="31200"/>
                    <a:pt x="21739" y="31086"/>
                    <a:pt x="21762" y="30995"/>
                  </a:cubicBezTo>
                  <a:cubicBezTo>
                    <a:pt x="21444" y="30859"/>
                    <a:pt x="21171" y="30745"/>
                    <a:pt x="20875" y="30609"/>
                  </a:cubicBezTo>
                  <a:cubicBezTo>
                    <a:pt x="20762" y="30700"/>
                    <a:pt x="20671" y="30791"/>
                    <a:pt x="20557" y="30882"/>
                  </a:cubicBezTo>
                  <a:cubicBezTo>
                    <a:pt x="20693" y="30950"/>
                    <a:pt x="20807" y="30995"/>
                    <a:pt x="20921" y="31064"/>
                  </a:cubicBezTo>
                  <a:cubicBezTo>
                    <a:pt x="20716" y="31359"/>
                    <a:pt x="20989" y="31723"/>
                    <a:pt x="20762" y="32041"/>
                  </a:cubicBezTo>
                  <a:cubicBezTo>
                    <a:pt x="20731" y="32102"/>
                    <a:pt x="20711" y="32153"/>
                    <a:pt x="20654" y="32153"/>
                  </a:cubicBezTo>
                  <a:cubicBezTo>
                    <a:pt x="20625" y="32153"/>
                    <a:pt x="20587" y="32140"/>
                    <a:pt x="20534" y="32110"/>
                  </a:cubicBezTo>
                  <a:lnTo>
                    <a:pt x="20193" y="31359"/>
                  </a:lnTo>
                  <a:cubicBezTo>
                    <a:pt x="20057" y="31359"/>
                    <a:pt x="19930" y="31379"/>
                    <a:pt x="19814" y="31379"/>
                  </a:cubicBezTo>
                  <a:cubicBezTo>
                    <a:pt x="19756" y="31379"/>
                    <a:pt x="19700" y="31374"/>
                    <a:pt x="19647" y="31359"/>
                  </a:cubicBezTo>
                  <a:cubicBezTo>
                    <a:pt x="19568" y="31339"/>
                    <a:pt x="19498" y="31324"/>
                    <a:pt x="19430" y="31324"/>
                  </a:cubicBezTo>
                  <a:cubicBezTo>
                    <a:pt x="19343" y="31324"/>
                    <a:pt x="19260" y="31350"/>
                    <a:pt x="19170" y="31427"/>
                  </a:cubicBezTo>
                  <a:cubicBezTo>
                    <a:pt x="19147" y="31609"/>
                    <a:pt x="19147" y="31791"/>
                    <a:pt x="19147" y="31996"/>
                  </a:cubicBezTo>
                  <a:cubicBezTo>
                    <a:pt x="19011" y="31950"/>
                    <a:pt x="18897" y="31928"/>
                    <a:pt x="18783" y="31905"/>
                  </a:cubicBezTo>
                  <a:cubicBezTo>
                    <a:pt x="18601" y="32201"/>
                    <a:pt x="18692" y="32519"/>
                    <a:pt x="18647" y="32815"/>
                  </a:cubicBezTo>
                  <a:lnTo>
                    <a:pt x="18078" y="33065"/>
                  </a:lnTo>
                  <a:cubicBezTo>
                    <a:pt x="18017" y="33085"/>
                    <a:pt x="17962" y="33093"/>
                    <a:pt x="17913" y="33093"/>
                  </a:cubicBezTo>
                  <a:cubicBezTo>
                    <a:pt x="17760" y="33093"/>
                    <a:pt x="17662" y="33017"/>
                    <a:pt x="17579" y="33017"/>
                  </a:cubicBezTo>
                  <a:cubicBezTo>
                    <a:pt x="17571" y="33017"/>
                    <a:pt x="17563" y="33018"/>
                    <a:pt x="17555" y="33019"/>
                  </a:cubicBezTo>
                  <a:cubicBezTo>
                    <a:pt x="17532" y="33019"/>
                    <a:pt x="17510" y="33019"/>
                    <a:pt x="17487" y="33042"/>
                  </a:cubicBezTo>
                  <a:cubicBezTo>
                    <a:pt x="17408" y="32947"/>
                    <a:pt x="17328" y="32907"/>
                    <a:pt x="17241" y="32907"/>
                  </a:cubicBezTo>
                  <a:cubicBezTo>
                    <a:pt x="17204" y="32907"/>
                    <a:pt x="17164" y="32914"/>
                    <a:pt x="17123" y="32928"/>
                  </a:cubicBezTo>
                  <a:cubicBezTo>
                    <a:pt x="16919" y="32996"/>
                    <a:pt x="16714" y="33110"/>
                    <a:pt x="16509" y="33178"/>
                  </a:cubicBezTo>
                  <a:cubicBezTo>
                    <a:pt x="16482" y="33189"/>
                    <a:pt x="16453" y="33195"/>
                    <a:pt x="16424" y="33195"/>
                  </a:cubicBezTo>
                  <a:cubicBezTo>
                    <a:pt x="16335" y="33195"/>
                    <a:pt x="16248" y="33140"/>
                    <a:pt x="16214" y="33019"/>
                  </a:cubicBezTo>
                  <a:cubicBezTo>
                    <a:pt x="16009" y="33065"/>
                    <a:pt x="16077" y="33315"/>
                    <a:pt x="15941" y="33429"/>
                  </a:cubicBezTo>
                  <a:cubicBezTo>
                    <a:pt x="15827" y="33383"/>
                    <a:pt x="15713" y="33360"/>
                    <a:pt x="15600" y="33315"/>
                  </a:cubicBezTo>
                  <a:cubicBezTo>
                    <a:pt x="15531" y="33451"/>
                    <a:pt x="15486" y="33588"/>
                    <a:pt x="15440" y="33679"/>
                  </a:cubicBezTo>
                  <a:cubicBezTo>
                    <a:pt x="14554" y="34065"/>
                    <a:pt x="13689" y="34452"/>
                    <a:pt x="12825" y="34838"/>
                  </a:cubicBezTo>
                  <a:cubicBezTo>
                    <a:pt x="12817" y="34843"/>
                    <a:pt x="12805" y="34845"/>
                    <a:pt x="12792" y="34845"/>
                  </a:cubicBezTo>
                  <a:cubicBezTo>
                    <a:pt x="12737" y="34845"/>
                    <a:pt x="12649" y="34811"/>
                    <a:pt x="12575" y="34793"/>
                  </a:cubicBezTo>
                  <a:cubicBezTo>
                    <a:pt x="12552" y="34679"/>
                    <a:pt x="12530" y="34543"/>
                    <a:pt x="12507" y="34429"/>
                  </a:cubicBezTo>
                  <a:cubicBezTo>
                    <a:pt x="12803" y="34270"/>
                    <a:pt x="13075" y="34133"/>
                    <a:pt x="13326" y="33997"/>
                  </a:cubicBezTo>
                  <a:cubicBezTo>
                    <a:pt x="13303" y="33701"/>
                    <a:pt x="13257" y="33451"/>
                    <a:pt x="12962" y="33315"/>
                  </a:cubicBezTo>
                  <a:lnTo>
                    <a:pt x="12484" y="33542"/>
                  </a:lnTo>
                  <a:cubicBezTo>
                    <a:pt x="12439" y="33633"/>
                    <a:pt x="12371" y="33770"/>
                    <a:pt x="12325" y="33883"/>
                  </a:cubicBezTo>
                  <a:lnTo>
                    <a:pt x="12098" y="33997"/>
                  </a:lnTo>
                  <a:cubicBezTo>
                    <a:pt x="12029" y="34156"/>
                    <a:pt x="11961" y="34338"/>
                    <a:pt x="11893" y="34497"/>
                  </a:cubicBezTo>
                  <a:cubicBezTo>
                    <a:pt x="11984" y="34702"/>
                    <a:pt x="12007" y="34929"/>
                    <a:pt x="12211" y="35066"/>
                  </a:cubicBezTo>
                  <a:cubicBezTo>
                    <a:pt x="12257" y="35134"/>
                    <a:pt x="12507" y="35043"/>
                    <a:pt x="12393" y="35339"/>
                  </a:cubicBezTo>
                  <a:cubicBezTo>
                    <a:pt x="11870" y="35566"/>
                    <a:pt x="11302" y="35816"/>
                    <a:pt x="10733" y="36089"/>
                  </a:cubicBezTo>
                  <a:cubicBezTo>
                    <a:pt x="10688" y="36112"/>
                    <a:pt x="10665" y="36226"/>
                    <a:pt x="10620" y="36294"/>
                  </a:cubicBezTo>
                  <a:lnTo>
                    <a:pt x="10733" y="36567"/>
                  </a:lnTo>
                  <a:cubicBezTo>
                    <a:pt x="10862" y="36548"/>
                    <a:pt x="11006" y="36515"/>
                    <a:pt x="11128" y="36515"/>
                  </a:cubicBezTo>
                  <a:cubicBezTo>
                    <a:pt x="11157" y="36515"/>
                    <a:pt x="11185" y="36517"/>
                    <a:pt x="11211" y="36521"/>
                  </a:cubicBezTo>
                  <a:cubicBezTo>
                    <a:pt x="11312" y="36547"/>
                    <a:pt x="11407" y="36579"/>
                    <a:pt x="11502" y="36579"/>
                  </a:cubicBezTo>
                  <a:cubicBezTo>
                    <a:pt x="11578" y="36579"/>
                    <a:pt x="11653" y="36559"/>
                    <a:pt x="11734" y="36498"/>
                  </a:cubicBezTo>
                  <a:cubicBezTo>
                    <a:pt x="11779" y="36407"/>
                    <a:pt x="11825" y="36271"/>
                    <a:pt x="11893" y="36157"/>
                  </a:cubicBezTo>
                  <a:cubicBezTo>
                    <a:pt x="11961" y="36112"/>
                    <a:pt x="12029" y="36066"/>
                    <a:pt x="12120" y="36044"/>
                  </a:cubicBezTo>
                  <a:cubicBezTo>
                    <a:pt x="12166" y="36044"/>
                    <a:pt x="12211" y="36066"/>
                    <a:pt x="12302" y="36112"/>
                  </a:cubicBezTo>
                  <a:cubicBezTo>
                    <a:pt x="12234" y="36294"/>
                    <a:pt x="12166" y="36498"/>
                    <a:pt x="12075" y="36680"/>
                  </a:cubicBezTo>
                  <a:cubicBezTo>
                    <a:pt x="12029" y="36794"/>
                    <a:pt x="11984" y="36885"/>
                    <a:pt x="11938" y="36999"/>
                  </a:cubicBezTo>
                  <a:cubicBezTo>
                    <a:pt x="11825" y="36953"/>
                    <a:pt x="11734" y="36908"/>
                    <a:pt x="11620" y="36862"/>
                  </a:cubicBezTo>
                  <a:cubicBezTo>
                    <a:pt x="11575" y="36976"/>
                    <a:pt x="11529" y="37090"/>
                    <a:pt x="11461" y="37249"/>
                  </a:cubicBezTo>
                  <a:cubicBezTo>
                    <a:pt x="11097" y="37317"/>
                    <a:pt x="10801" y="37613"/>
                    <a:pt x="10415" y="37658"/>
                  </a:cubicBezTo>
                  <a:cubicBezTo>
                    <a:pt x="10278" y="37499"/>
                    <a:pt x="10165" y="37385"/>
                    <a:pt x="10006" y="37203"/>
                  </a:cubicBezTo>
                  <a:cubicBezTo>
                    <a:pt x="9846" y="37408"/>
                    <a:pt x="9733" y="37567"/>
                    <a:pt x="9619" y="37726"/>
                  </a:cubicBezTo>
                  <a:cubicBezTo>
                    <a:pt x="9528" y="37704"/>
                    <a:pt x="9460" y="37681"/>
                    <a:pt x="9278" y="37613"/>
                  </a:cubicBezTo>
                  <a:cubicBezTo>
                    <a:pt x="8914" y="37795"/>
                    <a:pt x="8459" y="37977"/>
                    <a:pt x="8027" y="38181"/>
                  </a:cubicBezTo>
                  <a:cubicBezTo>
                    <a:pt x="7936" y="38227"/>
                    <a:pt x="7868" y="38272"/>
                    <a:pt x="7800" y="38318"/>
                  </a:cubicBezTo>
                  <a:cubicBezTo>
                    <a:pt x="7777" y="38340"/>
                    <a:pt x="7777" y="38409"/>
                    <a:pt x="7732" y="38522"/>
                  </a:cubicBezTo>
                  <a:cubicBezTo>
                    <a:pt x="8050" y="38431"/>
                    <a:pt x="8323" y="38386"/>
                    <a:pt x="8664" y="38295"/>
                  </a:cubicBezTo>
                  <a:lnTo>
                    <a:pt x="8664" y="38295"/>
                  </a:lnTo>
                  <a:cubicBezTo>
                    <a:pt x="8641" y="38704"/>
                    <a:pt x="8641" y="39045"/>
                    <a:pt x="8641" y="39364"/>
                  </a:cubicBezTo>
                  <a:cubicBezTo>
                    <a:pt x="8550" y="39409"/>
                    <a:pt x="8459" y="39455"/>
                    <a:pt x="8391" y="39500"/>
                  </a:cubicBezTo>
                  <a:cubicBezTo>
                    <a:pt x="8255" y="39455"/>
                    <a:pt x="8141" y="39409"/>
                    <a:pt x="8004" y="39364"/>
                  </a:cubicBezTo>
                  <a:lnTo>
                    <a:pt x="7254" y="39705"/>
                  </a:lnTo>
                  <a:cubicBezTo>
                    <a:pt x="7254" y="39864"/>
                    <a:pt x="7322" y="40046"/>
                    <a:pt x="7277" y="40182"/>
                  </a:cubicBezTo>
                  <a:cubicBezTo>
                    <a:pt x="7231" y="40410"/>
                    <a:pt x="7140" y="40614"/>
                    <a:pt x="7049" y="40819"/>
                  </a:cubicBezTo>
                  <a:cubicBezTo>
                    <a:pt x="7140" y="41115"/>
                    <a:pt x="7368" y="41342"/>
                    <a:pt x="7345" y="41683"/>
                  </a:cubicBezTo>
                  <a:cubicBezTo>
                    <a:pt x="7277" y="41729"/>
                    <a:pt x="7186" y="41774"/>
                    <a:pt x="7118" y="41820"/>
                  </a:cubicBezTo>
                  <a:cubicBezTo>
                    <a:pt x="7087" y="41825"/>
                    <a:pt x="7057" y="41828"/>
                    <a:pt x="7028" y="41828"/>
                  </a:cubicBezTo>
                  <a:cubicBezTo>
                    <a:pt x="6702" y="41828"/>
                    <a:pt x="6534" y="41494"/>
                    <a:pt x="6367" y="41410"/>
                  </a:cubicBezTo>
                  <a:cubicBezTo>
                    <a:pt x="6049" y="41387"/>
                    <a:pt x="5844" y="41365"/>
                    <a:pt x="5662" y="41365"/>
                  </a:cubicBezTo>
                  <a:cubicBezTo>
                    <a:pt x="5389" y="41706"/>
                    <a:pt x="5116" y="42047"/>
                    <a:pt x="4821" y="42411"/>
                  </a:cubicBezTo>
                  <a:lnTo>
                    <a:pt x="5162" y="42570"/>
                  </a:lnTo>
                  <a:cubicBezTo>
                    <a:pt x="5139" y="42615"/>
                    <a:pt x="5139" y="42684"/>
                    <a:pt x="5116" y="42684"/>
                  </a:cubicBezTo>
                  <a:cubicBezTo>
                    <a:pt x="4707" y="42888"/>
                    <a:pt x="4298" y="43070"/>
                    <a:pt x="3911" y="43229"/>
                  </a:cubicBezTo>
                  <a:cubicBezTo>
                    <a:pt x="3843" y="43389"/>
                    <a:pt x="3798" y="43502"/>
                    <a:pt x="3729" y="43639"/>
                  </a:cubicBezTo>
                  <a:lnTo>
                    <a:pt x="3252" y="43843"/>
                  </a:lnTo>
                  <a:cubicBezTo>
                    <a:pt x="3138" y="43821"/>
                    <a:pt x="3024" y="43775"/>
                    <a:pt x="2888" y="43730"/>
                  </a:cubicBezTo>
                  <a:cubicBezTo>
                    <a:pt x="2842" y="43889"/>
                    <a:pt x="2774" y="44071"/>
                    <a:pt x="2706" y="44253"/>
                  </a:cubicBezTo>
                  <a:cubicBezTo>
                    <a:pt x="2979" y="44275"/>
                    <a:pt x="3252" y="44321"/>
                    <a:pt x="3547" y="44321"/>
                  </a:cubicBezTo>
                  <a:cubicBezTo>
                    <a:pt x="3661" y="44321"/>
                    <a:pt x="3775" y="44207"/>
                    <a:pt x="3911" y="44162"/>
                  </a:cubicBezTo>
                  <a:cubicBezTo>
                    <a:pt x="3925" y="44157"/>
                    <a:pt x="3939" y="44155"/>
                    <a:pt x="3954" y="44155"/>
                  </a:cubicBezTo>
                  <a:cubicBezTo>
                    <a:pt x="4012" y="44155"/>
                    <a:pt x="4070" y="44185"/>
                    <a:pt x="4070" y="44185"/>
                  </a:cubicBezTo>
                  <a:cubicBezTo>
                    <a:pt x="4389" y="44412"/>
                    <a:pt x="4116" y="44617"/>
                    <a:pt x="4161" y="44821"/>
                  </a:cubicBezTo>
                  <a:cubicBezTo>
                    <a:pt x="4191" y="44826"/>
                    <a:pt x="4222" y="44828"/>
                    <a:pt x="4253" y="44828"/>
                  </a:cubicBezTo>
                  <a:cubicBezTo>
                    <a:pt x="4367" y="44828"/>
                    <a:pt x="4487" y="44804"/>
                    <a:pt x="4605" y="44804"/>
                  </a:cubicBezTo>
                  <a:cubicBezTo>
                    <a:pt x="4774" y="44804"/>
                    <a:pt x="4938" y="44853"/>
                    <a:pt x="5071" y="45094"/>
                  </a:cubicBezTo>
                  <a:cubicBezTo>
                    <a:pt x="4480" y="45367"/>
                    <a:pt x="3866" y="45640"/>
                    <a:pt x="3093" y="46004"/>
                  </a:cubicBezTo>
                  <a:cubicBezTo>
                    <a:pt x="3070" y="46140"/>
                    <a:pt x="3070" y="46413"/>
                    <a:pt x="3047" y="46572"/>
                  </a:cubicBezTo>
                  <a:cubicBezTo>
                    <a:pt x="2706" y="46822"/>
                    <a:pt x="2319" y="46777"/>
                    <a:pt x="2229" y="47118"/>
                  </a:cubicBezTo>
                  <a:cubicBezTo>
                    <a:pt x="2342" y="47186"/>
                    <a:pt x="2456" y="47232"/>
                    <a:pt x="2570" y="47277"/>
                  </a:cubicBezTo>
                  <a:cubicBezTo>
                    <a:pt x="2388" y="47618"/>
                    <a:pt x="2047" y="47618"/>
                    <a:pt x="1774" y="47755"/>
                  </a:cubicBezTo>
                  <a:cubicBezTo>
                    <a:pt x="1455" y="47937"/>
                    <a:pt x="1114" y="48050"/>
                    <a:pt x="796" y="48209"/>
                  </a:cubicBezTo>
                  <a:cubicBezTo>
                    <a:pt x="523" y="48346"/>
                    <a:pt x="205" y="48391"/>
                    <a:pt x="0" y="48664"/>
                  </a:cubicBezTo>
                  <a:cubicBezTo>
                    <a:pt x="136" y="48846"/>
                    <a:pt x="341" y="48846"/>
                    <a:pt x="523" y="48892"/>
                  </a:cubicBezTo>
                  <a:cubicBezTo>
                    <a:pt x="569" y="48505"/>
                    <a:pt x="887" y="48437"/>
                    <a:pt x="1160" y="48369"/>
                  </a:cubicBezTo>
                  <a:cubicBezTo>
                    <a:pt x="1319" y="48414"/>
                    <a:pt x="1433" y="48437"/>
                    <a:pt x="1501" y="48460"/>
                  </a:cubicBezTo>
                  <a:lnTo>
                    <a:pt x="3002" y="47777"/>
                  </a:lnTo>
                  <a:cubicBezTo>
                    <a:pt x="2979" y="47595"/>
                    <a:pt x="2979" y="47436"/>
                    <a:pt x="2956" y="47254"/>
                  </a:cubicBezTo>
                  <a:lnTo>
                    <a:pt x="3729" y="46913"/>
                  </a:lnTo>
                  <a:cubicBezTo>
                    <a:pt x="3820" y="46936"/>
                    <a:pt x="3934" y="46982"/>
                    <a:pt x="4093" y="47027"/>
                  </a:cubicBezTo>
                  <a:lnTo>
                    <a:pt x="4548" y="46800"/>
                  </a:lnTo>
                  <a:cubicBezTo>
                    <a:pt x="4652" y="46875"/>
                    <a:pt x="4755" y="46896"/>
                    <a:pt x="4858" y="46896"/>
                  </a:cubicBezTo>
                  <a:cubicBezTo>
                    <a:pt x="4982" y="46896"/>
                    <a:pt x="5103" y="46865"/>
                    <a:pt x="5220" y="46865"/>
                  </a:cubicBezTo>
                  <a:cubicBezTo>
                    <a:pt x="5239" y="46865"/>
                    <a:pt x="5257" y="46866"/>
                    <a:pt x="5276" y="46868"/>
                  </a:cubicBezTo>
                  <a:cubicBezTo>
                    <a:pt x="5458" y="47027"/>
                    <a:pt x="5594" y="47163"/>
                    <a:pt x="5799" y="47345"/>
                  </a:cubicBezTo>
                  <a:cubicBezTo>
                    <a:pt x="5708" y="47414"/>
                    <a:pt x="5571" y="47505"/>
                    <a:pt x="5503" y="47618"/>
                  </a:cubicBezTo>
                  <a:cubicBezTo>
                    <a:pt x="5412" y="47755"/>
                    <a:pt x="5389" y="47959"/>
                    <a:pt x="5185" y="48005"/>
                  </a:cubicBezTo>
                  <a:cubicBezTo>
                    <a:pt x="4935" y="48073"/>
                    <a:pt x="4844" y="48255"/>
                    <a:pt x="4753" y="48460"/>
                  </a:cubicBezTo>
                  <a:cubicBezTo>
                    <a:pt x="4684" y="48573"/>
                    <a:pt x="4434" y="48619"/>
                    <a:pt x="4298" y="48710"/>
                  </a:cubicBezTo>
                  <a:cubicBezTo>
                    <a:pt x="4252" y="48732"/>
                    <a:pt x="4252" y="48846"/>
                    <a:pt x="4230" y="48892"/>
                  </a:cubicBezTo>
                  <a:cubicBezTo>
                    <a:pt x="4457" y="48914"/>
                    <a:pt x="4730" y="48937"/>
                    <a:pt x="5048" y="48960"/>
                  </a:cubicBezTo>
                  <a:cubicBezTo>
                    <a:pt x="5298" y="48846"/>
                    <a:pt x="5617" y="48687"/>
                    <a:pt x="5958" y="48551"/>
                  </a:cubicBezTo>
                  <a:cubicBezTo>
                    <a:pt x="5981" y="48551"/>
                    <a:pt x="6026" y="48573"/>
                    <a:pt x="6163" y="48619"/>
                  </a:cubicBezTo>
                  <a:cubicBezTo>
                    <a:pt x="6094" y="48801"/>
                    <a:pt x="6026" y="48983"/>
                    <a:pt x="5981" y="49119"/>
                  </a:cubicBezTo>
                  <a:cubicBezTo>
                    <a:pt x="5708" y="49074"/>
                    <a:pt x="5549" y="49051"/>
                    <a:pt x="5389" y="49051"/>
                  </a:cubicBezTo>
                  <a:cubicBezTo>
                    <a:pt x="5298" y="49210"/>
                    <a:pt x="5253" y="49324"/>
                    <a:pt x="5185" y="49437"/>
                  </a:cubicBezTo>
                  <a:cubicBezTo>
                    <a:pt x="4684" y="49710"/>
                    <a:pt x="4184" y="49960"/>
                    <a:pt x="3684" y="50233"/>
                  </a:cubicBezTo>
                  <a:cubicBezTo>
                    <a:pt x="3661" y="50233"/>
                    <a:pt x="3684" y="50302"/>
                    <a:pt x="3684" y="50393"/>
                  </a:cubicBezTo>
                  <a:cubicBezTo>
                    <a:pt x="3934" y="50324"/>
                    <a:pt x="4184" y="50256"/>
                    <a:pt x="4548" y="50142"/>
                  </a:cubicBezTo>
                  <a:lnTo>
                    <a:pt x="4548" y="50142"/>
                  </a:lnTo>
                  <a:cubicBezTo>
                    <a:pt x="4412" y="50415"/>
                    <a:pt x="4366" y="50597"/>
                    <a:pt x="4275" y="50756"/>
                  </a:cubicBezTo>
                  <a:lnTo>
                    <a:pt x="3297" y="51211"/>
                  </a:lnTo>
                  <a:cubicBezTo>
                    <a:pt x="3206" y="51166"/>
                    <a:pt x="3115" y="51143"/>
                    <a:pt x="3002" y="51097"/>
                  </a:cubicBezTo>
                  <a:cubicBezTo>
                    <a:pt x="2661" y="51234"/>
                    <a:pt x="2319" y="51393"/>
                    <a:pt x="1956" y="51552"/>
                  </a:cubicBezTo>
                  <a:cubicBezTo>
                    <a:pt x="1933" y="51575"/>
                    <a:pt x="1933" y="51643"/>
                    <a:pt x="1910" y="51666"/>
                  </a:cubicBezTo>
                  <a:cubicBezTo>
                    <a:pt x="2319" y="51848"/>
                    <a:pt x="2729" y="52007"/>
                    <a:pt x="3161" y="52166"/>
                  </a:cubicBezTo>
                  <a:lnTo>
                    <a:pt x="4116" y="51734"/>
                  </a:lnTo>
                  <a:cubicBezTo>
                    <a:pt x="4252" y="51780"/>
                    <a:pt x="4389" y="51802"/>
                    <a:pt x="4525" y="51848"/>
                  </a:cubicBezTo>
                  <a:cubicBezTo>
                    <a:pt x="5003" y="51643"/>
                    <a:pt x="5480" y="51416"/>
                    <a:pt x="5958" y="51211"/>
                  </a:cubicBezTo>
                  <a:cubicBezTo>
                    <a:pt x="6117" y="51257"/>
                    <a:pt x="6231" y="51279"/>
                    <a:pt x="6367" y="51325"/>
                  </a:cubicBezTo>
                  <a:lnTo>
                    <a:pt x="7163" y="50961"/>
                  </a:lnTo>
                  <a:cubicBezTo>
                    <a:pt x="7686" y="51166"/>
                    <a:pt x="8095" y="51325"/>
                    <a:pt x="8505" y="51484"/>
                  </a:cubicBezTo>
                  <a:cubicBezTo>
                    <a:pt x="8437" y="51620"/>
                    <a:pt x="8209" y="51666"/>
                    <a:pt x="8095" y="51893"/>
                  </a:cubicBezTo>
                  <a:cubicBezTo>
                    <a:pt x="8027" y="52098"/>
                    <a:pt x="7709" y="52189"/>
                    <a:pt x="7527" y="52325"/>
                  </a:cubicBezTo>
                  <a:cubicBezTo>
                    <a:pt x="7572" y="52462"/>
                    <a:pt x="7595" y="52553"/>
                    <a:pt x="7641" y="52666"/>
                  </a:cubicBezTo>
                  <a:cubicBezTo>
                    <a:pt x="7914" y="52757"/>
                    <a:pt x="8209" y="52848"/>
                    <a:pt x="8618" y="52962"/>
                  </a:cubicBezTo>
                  <a:lnTo>
                    <a:pt x="9574" y="52553"/>
                  </a:lnTo>
                  <a:cubicBezTo>
                    <a:pt x="9654" y="52634"/>
                    <a:pt x="9733" y="52662"/>
                    <a:pt x="9809" y="52662"/>
                  </a:cubicBezTo>
                  <a:cubicBezTo>
                    <a:pt x="9992" y="52662"/>
                    <a:pt x="10165" y="52501"/>
                    <a:pt x="10341" y="52501"/>
                  </a:cubicBezTo>
                  <a:cubicBezTo>
                    <a:pt x="10403" y="52501"/>
                    <a:pt x="10465" y="52521"/>
                    <a:pt x="10529" y="52576"/>
                  </a:cubicBezTo>
                  <a:cubicBezTo>
                    <a:pt x="10460" y="52735"/>
                    <a:pt x="10392" y="52894"/>
                    <a:pt x="10324" y="53076"/>
                  </a:cubicBezTo>
                  <a:cubicBezTo>
                    <a:pt x="10232" y="52995"/>
                    <a:pt x="10140" y="52966"/>
                    <a:pt x="10048" y="52966"/>
                  </a:cubicBezTo>
                  <a:cubicBezTo>
                    <a:pt x="9837" y="52966"/>
                    <a:pt x="9627" y="53116"/>
                    <a:pt x="9423" y="53116"/>
                  </a:cubicBezTo>
                  <a:cubicBezTo>
                    <a:pt x="9343" y="53116"/>
                    <a:pt x="9265" y="53093"/>
                    <a:pt x="9187" y="53030"/>
                  </a:cubicBezTo>
                  <a:lnTo>
                    <a:pt x="8209" y="53440"/>
                  </a:lnTo>
                  <a:cubicBezTo>
                    <a:pt x="8164" y="53440"/>
                    <a:pt x="8141" y="53485"/>
                    <a:pt x="8118" y="53531"/>
                  </a:cubicBezTo>
                  <a:cubicBezTo>
                    <a:pt x="8073" y="53690"/>
                    <a:pt x="8004" y="53849"/>
                    <a:pt x="7959" y="53985"/>
                  </a:cubicBezTo>
                  <a:lnTo>
                    <a:pt x="8141" y="54395"/>
                  </a:lnTo>
                  <a:cubicBezTo>
                    <a:pt x="8505" y="54554"/>
                    <a:pt x="8778" y="54690"/>
                    <a:pt x="9028" y="54827"/>
                  </a:cubicBezTo>
                  <a:cubicBezTo>
                    <a:pt x="9140" y="54715"/>
                    <a:pt x="9099" y="54496"/>
                    <a:pt x="9243" y="54496"/>
                  </a:cubicBezTo>
                  <a:cubicBezTo>
                    <a:pt x="9275" y="54496"/>
                    <a:pt x="9316" y="54507"/>
                    <a:pt x="9369" y="54531"/>
                  </a:cubicBezTo>
                  <a:lnTo>
                    <a:pt x="9710" y="55282"/>
                  </a:lnTo>
                  <a:cubicBezTo>
                    <a:pt x="9896" y="55282"/>
                    <a:pt x="10056" y="55445"/>
                    <a:pt x="10239" y="55445"/>
                  </a:cubicBezTo>
                  <a:cubicBezTo>
                    <a:pt x="10302" y="55445"/>
                    <a:pt x="10367" y="55425"/>
                    <a:pt x="10438" y="55373"/>
                  </a:cubicBezTo>
                  <a:cubicBezTo>
                    <a:pt x="10529" y="55425"/>
                    <a:pt x="10625" y="55439"/>
                    <a:pt x="10724" y="55439"/>
                  </a:cubicBezTo>
                  <a:cubicBezTo>
                    <a:pt x="10855" y="55439"/>
                    <a:pt x="10989" y="55413"/>
                    <a:pt x="11118" y="55413"/>
                  </a:cubicBezTo>
                  <a:cubicBezTo>
                    <a:pt x="11231" y="55413"/>
                    <a:pt x="11340" y="55433"/>
                    <a:pt x="11438" y="55509"/>
                  </a:cubicBezTo>
                  <a:cubicBezTo>
                    <a:pt x="11506" y="55554"/>
                    <a:pt x="11552" y="55600"/>
                    <a:pt x="11597" y="55645"/>
                  </a:cubicBezTo>
                  <a:cubicBezTo>
                    <a:pt x="11461" y="55873"/>
                    <a:pt x="11234" y="55896"/>
                    <a:pt x="11029" y="55964"/>
                  </a:cubicBezTo>
                  <a:cubicBezTo>
                    <a:pt x="10943" y="55964"/>
                    <a:pt x="10848" y="55865"/>
                    <a:pt x="10767" y="55865"/>
                  </a:cubicBezTo>
                  <a:cubicBezTo>
                    <a:pt x="10719" y="55865"/>
                    <a:pt x="10676" y="55899"/>
                    <a:pt x="10642" y="56009"/>
                  </a:cubicBezTo>
                  <a:lnTo>
                    <a:pt x="10915" y="56623"/>
                  </a:lnTo>
                  <a:cubicBezTo>
                    <a:pt x="10779" y="56737"/>
                    <a:pt x="10551" y="56714"/>
                    <a:pt x="10483" y="56942"/>
                  </a:cubicBezTo>
                  <a:lnTo>
                    <a:pt x="10733" y="57487"/>
                  </a:lnTo>
                  <a:cubicBezTo>
                    <a:pt x="11347" y="57487"/>
                    <a:pt x="11916" y="57510"/>
                    <a:pt x="12484" y="57533"/>
                  </a:cubicBezTo>
                  <a:cubicBezTo>
                    <a:pt x="12712" y="57760"/>
                    <a:pt x="12484" y="57965"/>
                    <a:pt x="12507" y="58147"/>
                  </a:cubicBezTo>
                  <a:cubicBezTo>
                    <a:pt x="12757" y="58170"/>
                    <a:pt x="13007" y="58170"/>
                    <a:pt x="13326" y="58192"/>
                  </a:cubicBezTo>
                  <a:lnTo>
                    <a:pt x="13985" y="57897"/>
                  </a:lnTo>
                  <a:cubicBezTo>
                    <a:pt x="14031" y="57783"/>
                    <a:pt x="14076" y="57647"/>
                    <a:pt x="14122" y="57556"/>
                  </a:cubicBezTo>
                  <a:lnTo>
                    <a:pt x="14849" y="57237"/>
                  </a:lnTo>
                  <a:cubicBezTo>
                    <a:pt x="15008" y="57260"/>
                    <a:pt x="15122" y="57328"/>
                    <a:pt x="15258" y="57328"/>
                  </a:cubicBezTo>
                  <a:cubicBezTo>
                    <a:pt x="15372" y="57305"/>
                    <a:pt x="15486" y="57192"/>
                    <a:pt x="15622" y="57169"/>
                  </a:cubicBezTo>
                  <a:cubicBezTo>
                    <a:pt x="15736" y="57169"/>
                    <a:pt x="15872" y="57237"/>
                    <a:pt x="16009" y="57237"/>
                  </a:cubicBezTo>
                  <a:cubicBezTo>
                    <a:pt x="16123" y="57214"/>
                    <a:pt x="16214" y="57146"/>
                    <a:pt x="16327" y="57078"/>
                  </a:cubicBezTo>
                  <a:cubicBezTo>
                    <a:pt x="16350" y="57078"/>
                    <a:pt x="16350" y="57010"/>
                    <a:pt x="16373" y="56942"/>
                  </a:cubicBezTo>
                  <a:cubicBezTo>
                    <a:pt x="15668" y="56737"/>
                    <a:pt x="14940" y="56828"/>
                    <a:pt x="14235" y="56782"/>
                  </a:cubicBezTo>
                  <a:cubicBezTo>
                    <a:pt x="14190" y="56714"/>
                    <a:pt x="14144" y="56623"/>
                    <a:pt x="14122" y="56555"/>
                  </a:cubicBezTo>
                  <a:cubicBezTo>
                    <a:pt x="14099" y="56510"/>
                    <a:pt x="14122" y="56464"/>
                    <a:pt x="14144" y="56396"/>
                  </a:cubicBezTo>
                  <a:lnTo>
                    <a:pt x="15691" y="55691"/>
                  </a:lnTo>
                  <a:cubicBezTo>
                    <a:pt x="15782" y="55736"/>
                    <a:pt x="15850" y="55759"/>
                    <a:pt x="16009" y="55827"/>
                  </a:cubicBezTo>
                  <a:lnTo>
                    <a:pt x="16964" y="55395"/>
                  </a:lnTo>
                  <a:cubicBezTo>
                    <a:pt x="17257" y="55454"/>
                    <a:pt x="17450" y="55614"/>
                    <a:pt x="17686" y="55614"/>
                  </a:cubicBezTo>
                  <a:cubicBezTo>
                    <a:pt x="17725" y="55614"/>
                    <a:pt x="17764" y="55609"/>
                    <a:pt x="17805" y="55600"/>
                  </a:cubicBezTo>
                  <a:cubicBezTo>
                    <a:pt x="18101" y="55418"/>
                    <a:pt x="18056" y="55054"/>
                    <a:pt x="18260" y="54781"/>
                  </a:cubicBezTo>
                  <a:cubicBezTo>
                    <a:pt x="18351" y="54781"/>
                    <a:pt x="18488" y="54759"/>
                    <a:pt x="18601" y="54736"/>
                  </a:cubicBezTo>
                  <a:lnTo>
                    <a:pt x="18601" y="54736"/>
                  </a:lnTo>
                  <a:cubicBezTo>
                    <a:pt x="18624" y="55009"/>
                    <a:pt x="18260" y="55282"/>
                    <a:pt x="18783" y="55441"/>
                  </a:cubicBezTo>
                  <a:lnTo>
                    <a:pt x="20011" y="54895"/>
                  </a:lnTo>
                  <a:cubicBezTo>
                    <a:pt x="20170" y="54963"/>
                    <a:pt x="20239" y="54986"/>
                    <a:pt x="20307" y="55009"/>
                  </a:cubicBezTo>
                  <a:cubicBezTo>
                    <a:pt x="20514" y="54967"/>
                    <a:pt x="20702" y="54869"/>
                    <a:pt x="20889" y="54869"/>
                  </a:cubicBezTo>
                  <a:cubicBezTo>
                    <a:pt x="20907" y="54869"/>
                    <a:pt x="20925" y="54870"/>
                    <a:pt x="20943" y="54872"/>
                  </a:cubicBezTo>
                  <a:cubicBezTo>
                    <a:pt x="21376" y="54918"/>
                    <a:pt x="21808" y="54850"/>
                    <a:pt x="22058" y="55031"/>
                  </a:cubicBezTo>
                  <a:cubicBezTo>
                    <a:pt x="22106" y="55037"/>
                    <a:pt x="22150" y="55040"/>
                    <a:pt x="22192" y="55040"/>
                  </a:cubicBezTo>
                  <a:cubicBezTo>
                    <a:pt x="22616" y="55040"/>
                    <a:pt x="22686" y="54738"/>
                    <a:pt x="22831" y="54531"/>
                  </a:cubicBezTo>
                  <a:lnTo>
                    <a:pt x="23809" y="54099"/>
                  </a:lnTo>
                  <a:cubicBezTo>
                    <a:pt x="23877" y="54167"/>
                    <a:pt x="23945" y="54236"/>
                    <a:pt x="24013" y="54281"/>
                  </a:cubicBezTo>
                  <a:cubicBezTo>
                    <a:pt x="23877" y="54395"/>
                    <a:pt x="23650" y="54349"/>
                    <a:pt x="23581" y="54599"/>
                  </a:cubicBezTo>
                  <a:lnTo>
                    <a:pt x="23968" y="55418"/>
                  </a:lnTo>
                  <a:cubicBezTo>
                    <a:pt x="24218" y="55350"/>
                    <a:pt x="24468" y="55282"/>
                    <a:pt x="24741" y="55213"/>
                  </a:cubicBezTo>
                  <a:lnTo>
                    <a:pt x="25264" y="56373"/>
                  </a:lnTo>
                  <a:cubicBezTo>
                    <a:pt x="25810" y="56100"/>
                    <a:pt x="26356" y="55918"/>
                    <a:pt x="26856" y="55623"/>
                  </a:cubicBezTo>
                  <a:cubicBezTo>
                    <a:pt x="26879" y="55600"/>
                    <a:pt x="26879" y="55554"/>
                    <a:pt x="26901" y="55509"/>
                  </a:cubicBezTo>
                  <a:cubicBezTo>
                    <a:pt x="26856" y="55418"/>
                    <a:pt x="26833" y="55350"/>
                    <a:pt x="26788" y="55236"/>
                  </a:cubicBezTo>
                  <a:cubicBezTo>
                    <a:pt x="26515" y="55145"/>
                    <a:pt x="26219" y="55031"/>
                    <a:pt x="25901" y="54940"/>
                  </a:cubicBezTo>
                  <a:cubicBezTo>
                    <a:pt x="25787" y="55036"/>
                    <a:pt x="25816" y="55370"/>
                    <a:pt x="25589" y="55370"/>
                  </a:cubicBezTo>
                  <a:cubicBezTo>
                    <a:pt x="25544" y="55370"/>
                    <a:pt x="25490" y="55357"/>
                    <a:pt x="25423" y="55327"/>
                  </a:cubicBezTo>
                  <a:cubicBezTo>
                    <a:pt x="25173" y="55145"/>
                    <a:pt x="25264" y="54940"/>
                    <a:pt x="25378" y="54713"/>
                  </a:cubicBezTo>
                  <a:cubicBezTo>
                    <a:pt x="25150" y="54531"/>
                    <a:pt x="24787" y="54599"/>
                    <a:pt x="24605" y="54304"/>
                  </a:cubicBezTo>
                  <a:lnTo>
                    <a:pt x="25332" y="53985"/>
                  </a:lnTo>
                  <a:lnTo>
                    <a:pt x="25173" y="53622"/>
                  </a:lnTo>
                  <a:cubicBezTo>
                    <a:pt x="25035" y="53578"/>
                    <a:pt x="24892" y="53568"/>
                    <a:pt x="24745" y="53568"/>
                  </a:cubicBezTo>
                  <a:cubicBezTo>
                    <a:pt x="24637" y="53568"/>
                    <a:pt x="24527" y="53573"/>
                    <a:pt x="24415" y="53573"/>
                  </a:cubicBezTo>
                  <a:cubicBezTo>
                    <a:pt x="24128" y="53573"/>
                    <a:pt x="23832" y="53540"/>
                    <a:pt x="23536" y="53303"/>
                  </a:cubicBezTo>
                  <a:lnTo>
                    <a:pt x="24787" y="52757"/>
                  </a:lnTo>
                  <a:cubicBezTo>
                    <a:pt x="24752" y="52637"/>
                    <a:pt x="24679" y="52582"/>
                    <a:pt x="24586" y="52582"/>
                  </a:cubicBezTo>
                  <a:cubicBezTo>
                    <a:pt x="24556" y="52582"/>
                    <a:pt x="24524" y="52587"/>
                    <a:pt x="24491" y="52598"/>
                  </a:cubicBezTo>
                  <a:cubicBezTo>
                    <a:pt x="24342" y="52631"/>
                    <a:pt x="24217" y="52749"/>
                    <a:pt x="24064" y="52749"/>
                  </a:cubicBezTo>
                  <a:cubicBezTo>
                    <a:pt x="24006" y="52749"/>
                    <a:pt x="23945" y="52733"/>
                    <a:pt x="23877" y="52689"/>
                  </a:cubicBezTo>
                  <a:cubicBezTo>
                    <a:pt x="23991" y="52576"/>
                    <a:pt x="24150" y="52485"/>
                    <a:pt x="24218" y="52348"/>
                  </a:cubicBezTo>
                  <a:cubicBezTo>
                    <a:pt x="24309" y="52212"/>
                    <a:pt x="24332" y="52030"/>
                    <a:pt x="24559" y="51984"/>
                  </a:cubicBezTo>
                  <a:cubicBezTo>
                    <a:pt x="24923" y="51984"/>
                    <a:pt x="25128" y="52257"/>
                    <a:pt x="25401" y="52462"/>
                  </a:cubicBezTo>
                  <a:cubicBezTo>
                    <a:pt x="25969" y="52234"/>
                    <a:pt x="25969" y="52234"/>
                    <a:pt x="26196" y="51893"/>
                  </a:cubicBezTo>
                  <a:lnTo>
                    <a:pt x="26196" y="51893"/>
                  </a:lnTo>
                  <a:cubicBezTo>
                    <a:pt x="26037" y="51939"/>
                    <a:pt x="25924" y="51984"/>
                    <a:pt x="25787" y="52007"/>
                  </a:cubicBezTo>
                  <a:cubicBezTo>
                    <a:pt x="25698" y="52022"/>
                    <a:pt x="25610" y="52113"/>
                    <a:pt x="25521" y="52113"/>
                  </a:cubicBezTo>
                  <a:cubicBezTo>
                    <a:pt x="25473" y="52113"/>
                    <a:pt x="25426" y="52087"/>
                    <a:pt x="25378" y="52007"/>
                  </a:cubicBezTo>
                  <a:cubicBezTo>
                    <a:pt x="25446" y="51939"/>
                    <a:pt x="25491" y="51848"/>
                    <a:pt x="25560" y="51825"/>
                  </a:cubicBezTo>
                  <a:cubicBezTo>
                    <a:pt x="25774" y="51739"/>
                    <a:pt x="25968" y="51573"/>
                    <a:pt x="26237" y="51573"/>
                  </a:cubicBezTo>
                  <a:cubicBezTo>
                    <a:pt x="26253" y="51573"/>
                    <a:pt x="26270" y="51574"/>
                    <a:pt x="26287" y="51575"/>
                  </a:cubicBezTo>
                  <a:cubicBezTo>
                    <a:pt x="26356" y="51620"/>
                    <a:pt x="26447" y="51643"/>
                    <a:pt x="26515" y="51689"/>
                  </a:cubicBezTo>
                  <a:lnTo>
                    <a:pt x="27447" y="51257"/>
                  </a:lnTo>
                  <a:cubicBezTo>
                    <a:pt x="27652" y="51279"/>
                    <a:pt x="27811" y="51302"/>
                    <a:pt x="27970" y="51325"/>
                  </a:cubicBezTo>
                  <a:cubicBezTo>
                    <a:pt x="28040" y="51408"/>
                    <a:pt x="28092" y="51492"/>
                    <a:pt x="28149" y="51492"/>
                  </a:cubicBezTo>
                  <a:cubicBezTo>
                    <a:pt x="28184" y="51492"/>
                    <a:pt x="28222" y="51458"/>
                    <a:pt x="28266" y="51370"/>
                  </a:cubicBezTo>
                  <a:cubicBezTo>
                    <a:pt x="28175" y="51348"/>
                    <a:pt x="28107" y="51325"/>
                    <a:pt x="27970" y="51279"/>
                  </a:cubicBezTo>
                  <a:cubicBezTo>
                    <a:pt x="27834" y="50961"/>
                    <a:pt x="28311" y="50984"/>
                    <a:pt x="28311" y="50711"/>
                  </a:cubicBezTo>
                  <a:cubicBezTo>
                    <a:pt x="28334" y="50483"/>
                    <a:pt x="28561" y="50483"/>
                    <a:pt x="28721" y="50415"/>
                  </a:cubicBezTo>
                  <a:cubicBezTo>
                    <a:pt x="28789" y="50370"/>
                    <a:pt x="28880" y="50370"/>
                    <a:pt x="28993" y="50370"/>
                  </a:cubicBezTo>
                  <a:cubicBezTo>
                    <a:pt x="29039" y="50461"/>
                    <a:pt x="29130" y="50574"/>
                    <a:pt x="29130" y="50688"/>
                  </a:cubicBezTo>
                  <a:cubicBezTo>
                    <a:pt x="29130" y="50802"/>
                    <a:pt x="29062" y="50938"/>
                    <a:pt x="29039" y="51075"/>
                  </a:cubicBezTo>
                  <a:cubicBezTo>
                    <a:pt x="29039" y="51188"/>
                    <a:pt x="29062" y="51302"/>
                    <a:pt x="29084" y="51416"/>
                  </a:cubicBezTo>
                  <a:lnTo>
                    <a:pt x="27834" y="51962"/>
                  </a:lnTo>
                  <a:cubicBezTo>
                    <a:pt x="27697" y="51916"/>
                    <a:pt x="27584" y="51893"/>
                    <a:pt x="27447" y="51848"/>
                  </a:cubicBezTo>
                  <a:cubicBezTo>
                    <a:pt x="27265" y="51984"/>
                    <a:pt x="26992" y="51939"/>
                    <a:pt x="26924" y="52234"/>
                  </a:cubicBezTo>
                  <a:cubicBezTo>
                    <a:pt x="27038" y="52280"/>
                    <a:pt x="27151" y="52325"/>
                    <a:pt x="27174" y="52348"/>
                  </a:cubicBezTo>
                  <a:cubicBezTo>
                    <a:pt x="27470" y="52598"/>
                    <a:pt x="27424" y="52985"/>
                    <a:pt x="27788" y="53190"/>
                  </a:cubicBezTo>
                  <a:lnTo>
                    <a:pt x="29016" y="52621"/>
                  </a:lnTo>
                  <a:cubicBezTo>
                    <a:pt x="29175" y="52689"/>
                    <a:pt x="29244" y="52712"/>
                    <a:pt x="29335" y="52757"/>
                  </a:cubicBezTo>
                  <a:cubicBezTo>
                    <a:pt x="29630" y="52644"/>
                    <a:pt x="29926" y="52576"/>
                    <a:pt x="30130" y="52348"/>
                  </a:cubicBezTo>
                  <a:cubicBezTo>
                    <a:pt x="30176" y="52257"/>
                    <a:pt x="30199" y="52166"/>
                    <a:pt x="30244" y="52075"/>
                  </a:cubicBezTo>
                  <a:lnTo>
                    <a:pt x="30722" y="51871"/>
                  </a:lnTo>
                  <a:cubicBezTo>
                    <a:pt x="30767" y="51734"/>
                    <a:pt x="30813" y="51620"/>
                    <a:pt x="30881" y="51484"/>
                  </a:cubicBezTo>
                  <a:cubicBezTo>
                    <a:pt x="31124" y="51423"/>
                    <a:pt x="31349" y="51200"/>
                    <a:pt x="31620" y="51200"/>
                  </a:cubicBezTo>
                  <a:cubicBezTo>
                    <a:pt x="31653" y="51200"/>
                    <a:pt x="31687" y="51204"/>
                    <a:pt x="31722" y="51211"/>
                  </a:cubicBezTo>
                  <a:cubicBezTo>
                    <a:pt x="31836" y="51348"/>
                    <a:pt x="31950" y="51461"/>
                    <a:pt x="32063" y="51598"/>
                  </a:cubicBezTo>
                  <a:cubicBezTo>
                    <a:pt x="32200" y="51461"/>
                    <a:pt x="32291" y="51393"/>
                    <a:pt x="32404" y="51279"/>
                  </a:cubicBezTo>
                  <a:cubicBezTo>
                    <a:pt x="32245" y="51211"/>
                    <a:pt x="32132" y="51166"/>
                    <a:pt x="32018" y="51120"/>
                  </a:cubicBezTo>
                  <a:cubicBezTo>
                    <a:pt x="32132" y="50688"/>
                    <a:pt x="32814" y="50893"/>
                    <a:pt x="32882" y="50393"/>
                  </a:cubicBezTo>
                  <a:cubicBezTo>
                    <a:pt x="32814" y="50302"/>
                    <a:pt x="32746" y="50211"/>
                    <a:pt x="32677" y="50142"/>
                  </a:cubicBezTo>
                  <a:cubicBezTo>
                    <a:pt x="32663" y="50140"/>
                    <a:pt x="32648" y="50139"/>
                    <a:pt x="32634" y="50139"/>
                  </a:cubicBezTo>
                  <a:cubicBezTo>
                    <a:pt x="32447" y="50139"/>
                    <a:pt x="32302" y="50338"/>
                    <a:pt x="32141" y="50338"/>
                  </a:cubicBezTo>
                  <a:cubicBezTo>
                    <a:pt x="32087" y="50338"/>
                    <a:pt x="32032" y="50315"/>
                    <a:pt x="31972" y="50256"/>
                  </a:cubicBezTo>
                  <a:cubicBezTo>
                    <a:pt x="32041" y="50074"/>
                    <a:pt x="32086" y="49915"/>
                    <a:pt x="32132" y="49756"/>
                  </a:cubicBezTo>
                  <a:cubicBezTo>
                    <a:pt x="32177" y="49756"/>
                    <a:pt x="32245" y="49779"/>
                    <a:pt x="32291" y="49801"/>
                  </a:cubicBezTo>
                  <a:cubicBezTo>
                    <a:pt x="32313" y="49824"/>
                    <a:pt x="32336" y="49824"/>
                    <a:pt x="32336" y="49847"/>
                  </a:cubicBezTo>
                  <a:cubicBezTo>
                    <a:pt x="32495" y="49938"/>
                    <a:pt x="32677" y="50051"/>
                    <a:pt x="32836" y="50051"/>
                  </a:cubicBezTo>
                  <a:cubicBezTo>
                    <a:pt x="33000" y="50051"/>
                    <a:pt x="33193" y="50217"/>
                    <a:pt x="33364" y="50217"/>
                  </a:cubicBezTo>
                  <a:cubicBezTo>
                    <a:pt x="33454" y="50217"/>
                    <a:pt x="33539" y="50170"/>
                    <a:pt x="33610" y="50029"/>
                  </a:cubicBezTo>
                  <a:cubicBezTo>
                    <a:pt x="33610" y="50017"/>
                    <a:pt x="33627" y="50012"/>
                    <a:pt x="33649" y="50012"/>
                  </a:cubicBezTo>
                  <a:cubicBezTo>
                    <a:pt x="33672" y="50012"/>
                    <a:pt x="33701" y="50017"/>
                    <a:pt x="33723" y="50029"/>
                  </a:cubicBezTo>
                  <a:cubicBezTo>
                    <a:pt x="33951" y="50097"/>
                    <a:pt x="34178" y="50211"/>
                    <a:pt x="34428" y="50279"/>
                  </a:cubicBezTo>
                  <a:cubicBezTo>
                    <a:pt x="34519" y="50302"/>
                    <a:pt x="34633" y="50302"/>
                    <a:pt x="34724" y="50302"/>
                  </a:cubicBezTo>
                  <a:cubicBezTo>
                    <a:pt x="34792" y="50279"/>
                    <a:pt x="34838" y="50279"/>
                    <a:pt x="34906" y="50256"/>
                  </a:cubicBezTo>
                  <a:lnTo>
                    <a:pt x="35042" y="50552"/>
                  </a:lnTo>
                  <a:cubicBezTo>
                    <a:pt x="35224" y="50415"/>
                    <a:pt x="35338" y="50347"/>
                    <a:pt x="35474" y="50233"/>
                  </a:cubicBezTo>
                  <a:cubicBezTo>
                    <a:pt x="35452" y="50211"/>
                    <a:pt x="35429" y="50165"/>
                    <a:pt x="35406" y="50142"/>
                  </a:cubicBezTo>
                  <a:cubicBezTo>
                    <a:pt x="35429" y="50097"/>
                    <a:pt x="35474" y="50051"/>
                    <a:pt x="35497" y="50006"/>
                  </a:cubicBezTo>
                  <a:lnTo>
                    <a:pt x="35770" y="50029"/>
                  </a:lnTo>
                  <a:cubicBezTo>
                    <a:pt x="35793" y="49915"/>
                    <a:pt x="35770" y="49779"/>
                    <a:pt x="35838" y="49688"/>
                  </a:cubicBezTo>
                  <a:cubicBezTo>
                    <a:pt x="35975" y="49528"/>
                    <a:pt x="35997" y="49369"/>
                    <a:pt x="35929" y="49210"/>
                  </a:cubicBezTo>
                  <a:cubicBezTo>
                    <a:pt x="35952" y="49210"/>
                    <a:pt x="35975" y="49187"/>
                    <a:pt x="36020" y="49187"/>
                  </a:cubicBezTo>
                  <a:cubicBezTo>
                    <a:pt x="36043" y="49165"/>
                    <a:pt x="36043" y="49096"/>
                    <a:pt x="36066" y="49005"/>
                  </a:cubicBezTo>
                  <a:cubicBezTo>
                    <a:pt x="36009" y="48971"/>
                    <a:pt x="35958" y="48960"/>
                    <a:pt x="35909" y="48960"/>
                  </a:cubicBezTo>
                  <a:cubicBezTo>
                    <a:pt x="35861" y="48960"/>
                    <a:pt x="35815" y="48971"/>
                    <a:pt x="35770" y="48983"/>
                  </a:cubicBezTo>
                  <a:cubicBezTo>
                    <a:pt x="35747" y="48983"/>
                    <a:pt x="35747" y="48983"/>
                    <a:pt x="35747" y="48960"/>
                  </a:cubicBezTo>
                  <a:cubicBezTo>
                    <a:pt x="35702" y="48937"/>
                    <a:pt x="35656" y="48869"/>
                    <a:pt x="35633" y="48801"/>
                  </a:cubicBezTo>
                  <a:cubicBezTo>
                    <a:pt x="35633" y="48710"/>
                    <a:pt x="35633" y="48596"/>
                    <a:pt x="35633" y="48482"/>
                  </a:cubicBezTo>
                  <a:lnTo>
                    <a:pt x="35702" y="48460"/>
                  </a:lnTo>
                  <a:cubicBezTo>
                    <a:pt x="35793" y="48505"/>
                    <a:pt x="35906" y="48551"/>
                    <a:pt x="35997" y="48619"/>
                  </a:cubicBezTo>
                  <a:cubicBezTo>
                    <a:pt x="36066" y="48664"/>
                    <a:pt x="36088" y="48778"/>
                    <a:pt x="36134" y="48869"/>
                  </a:cubicBezTo>
                  <a:cubicBezTo>
                    <a:pt x="36452" y="48642"/>
                    <a:pt x="36520" y="48573"/>
                    <a:pt x="36429" y="48369"/>
                  </a:cubicBezTo>
                  <a:lnTo>
                    <a:pt x="36975" y="48119"/>
                  </a:lnTo>
                  <a:cubicBezTo>
                    <a:pt x="36998" y="48141"/>
                    <a:pt x="37021" y="48141"/>
                    <a:pt x="37021" y="48141"/>
                  </a:cubicBezTo>
                  <a:cubicBezTo>
                    <a:pt x="37306" y="48170"/>
                    <a:pt x="37592" y="48243"/>
                    <a:pt x="37866" y="48243"/>
                  </a:cubicBezTo>
                  <a:cubicBezTo>
                    <a:pt x="38029" y="48243"/>
                    <a:pt x="38187" y="48217"/>
                    <a:pt x="38340" y="48141"/>
                  </a:cubicBezTo>
                  <a:cubicBezTo>
                    <a:pt x="38467" y="48226"/>
                    <a:pt x="38595" y="48371"/>
                    <a:pt x="38685" y="48371"/>
                  </a:cubicBezTo>
                  <a:cubicBezTo>
                    <a:pt x="38691" y="48371"/>
                    <a:pt x="38697" y="48370"/>
                    <a:pt x="38703" y="48369"/>
                  </a:cubicBezTo>
                  <a:cubicBezTo>
                    <a:pt x="38999" y="48323"/>
                    <a:pt x="39272" y="48187"/>
                    <a:pt x="39545" y="48073"/>
                  </a:cubicBezTo>
                  <a:cubicBezTo>
                    <a:pt x="39727" y="48141"/>
                    <a:pt x="39886" y="48187"/>
                    <a:pt x="40045" y="48255"/>
                  </a:cubicBezTo>
                  <a:cubicBezTo>
                    <a:pt x="40331" y="48350"/>
                    <a:pt x="40611" y="48415"/>
                    <a:pt x="40882" y="48415"/>
                  </a:cubicBezTo>
                  <a:cubicBezTo>
                    <a:pt x="41127" y="48415"/>
                    <a:pt x="41364" y="48362"/>
                    <a:pt x="41591" y="48232"/>
                  </a:cubicBezTo>
                  <a:cubicBezTo>
                    <a:pt x="41650" y="48252"/>
                    <a:pt x="41709" y="48305"/>
                    <a:pt x="41767" y="48305"/>
                  </a:cubicBezTo>
                  <a:cubicBezTo>
                    <a:pt x="41777" y="48305"/>
                    <a:pt x="41786" y="48304"/>
                    <a:pt x="41796" y="48300"/>
                  </a:cubicBezTo>
                  <a:cubicBezTo>
                    <a:pt x="42137" y="48232"/>
                    <a:pt x="42478" y="48119"/>
                    <a:pt x="42842" y="48028"/>
                  </a:cubicBezTo>
                  <a:lnTo>
                    <a:pt x="43388" y="47982"/>
                  </a:lnTo>
                  <a:lnTo>
                    <a:pt x="43388" y="47982"/>
                  </a:lnTo>
                  <a:cubicBezTo>
                    <a:pt x="43388" y="48005"/>
                    <a:pt x="43365" y="48028"/>
                    <a:pt x="43342" y="48050"/>
                  </a:cubicBezTo>
                  <a:lnTo>
                    <a:pt x="43524" y="48437"/>
                  </a:lnTo>
                  <a:cubicBezTo>
                    <a:pt x="43774" y="48391"/>
                    <a:pt x="43911" y="48232"/>
                    <a:pt x="44093" y="48209"/>
                  </a:cubicBezTo>
                  <a:cubicBezTo>
                    <a:pt x="44184" y="48278"/>
                    <a:pt x="44275" y="48346"/>
                    <a:pt x="44366" y="48391"/>
                  </a:cubicBezTo>
                  <a:cubicBezTo>
                    <a:pt x="44434" y="48551"/>
                    <a:pt x="44457" y="48801"/>
                    <a:pt x="44707" y="48801"/>
                  </a:cubicBezTo>
                  <a:cubicBezTo>
                    <a:pt x="44866" y="48801"/>
                    <a:pt x="44934" y="48710"/>
                    <a:pt x="44980" y="48596"/>
                  </a:cubicBezTo>
                  <a:cubicBezTo>
                    <a:pt x="45116" y="48619"/>
                    <a:pt x="45230" y="48642"/>
                    <a:pt x="45366" y="48664"/>
                  </a:cubicBezTo>
                  <a:cubicBezTo>
                    <a:pt x="45821" y="48710"/>
                    <a:pt x="46253" y="48687"/>
                    <a:pt x="46708" y="48710"/>
                  </a:cubicBezTo>
                  <a:cubicBezTo>
                    <a:pt x="47026" y="48710"/>
                    <a:pt x="47345" y="48687"/>
                    <a:pt x="47640" y="48664"/>
                  </a:cubicBezTo>
                  <a:cubicBezTo>
                    <a:pt x="47773" y="48664"/>
                    <a:pt x="47905" y="48610"/>
                    <a:pt x="48043" y="48610"/>
                  </a:cubicBezTo>
                  <a:cubicBezTo>
                    <a:pt x="48141" y="48610"/>
                    <a:pt x="48241" y="48638"/>
                    <a:pt x="48345" y="48732"/>
                  </a:cubicBezTo>
                  <a:cubicBezTo>
                    <a:pt x="48460" y="48857"/>
                    <a:pt x="48569" y="48901"/>
                    <a:pt x="48679" y="48901"/>
                  </a:cubicBezTo>
                  <a:cubicBezTo>
                    <a:pt x="48808" y="48901"/>
                    <a:pt x="48937" y="48840"/>
                    <a:pt x="49073" y="48778"/>
                  </a:cubicBezTo>
                  <a:lnTo>
                    <a:pt x="49437" y="48960"/>
                  </a:lnTo>
                  <a:lnTo>
                    <a:pt x="49960" y="48732"/>
                  </a:lnTo>
                  <a:lnTo>
                    <a:pt x="50778" y="48551"/>
                  </a:lnTo>
                  <a:cubicBezTo>
                    <a:pt x="50892" y="48573"/>
                    <a:pt x="51006" y="48596"/>
                    <a:pt x="51119" y="48596"/>
                  </a:cubicBezTo>
                  <a:cubicBezTo>
                    <a:pt x="51153" y="48603"/>
                    <a:pt x="51188" y="48605"/>
                    <a:pt x="51225" y="48605"/>
                  </a:cubicBezTo>
                  <a:cubicBezTo>
                    <a:pt x="51313" y="48605"/>
                    <a:pt x="51409" y="48589"/>
                    <a:pt x="51506" y="48573"/>
                  </a:cubicBezTo>
                  <a:cubicBezTo>
                    <a:pt x="51779" y="48528"/>
                    <a:pt x="52074" y="48482"/>
                    <a:pt x="52347" y="48437"/>
                  </a:cubicBezTo>
                  <a:cubicBezTo>
                    <a:pt x="52393" y="48528"/>
                    <a:pt x="52416" y="48642"/>
                    <a:pt x="52416" y="48755"/>
                  </a:cubicBezTo>
                  <a:cubicBezTo>
                    <a:pt x="52416" y="48755"/>
                    <a:pt x="52461" y="48755"/>
                    <a:pt x="52552" y="48801"/>
                  </a:cubicBezTo>
                  <a:cubicBezTo>
                    <a:pt x="52529" y="48687"/>
                    <a:pt x="52529" y="48551"/>
                    <a:pt x="52507" y="48437"/>
                  </a:cubicBezTo>
                  <a:cubicBezTo>
                    <a:pt x="52643" y="48414"/>
                    <a:pt x="52779" y="48414"/>
                    <a:pt x="52939" y="48391"/>
                  </a:cubicBezTo>
                  <a:cubicBezTo>
                    <a:pt x="53120" y="48369"/>
                    <a:pt x="53348" y="48369"/>
                    <a:pt x="53530" y="48323"/>
                  </a:cubicBezTo>
                  <a:cubicBezTo>
                    <a:pt x="53689" y="48300"/>
                    <a:pt x="53848" y="48209"/>
                    <a:pt x="53985" y="48141"/>
                  </a:cubicBezTo>
                  <a:lnTo>
                    <a:pt x="54053" y="48278"/>
                  </a:lnTo>
                  <a:lnTo>
                    <a:pt x="54098" y="48255"/>
                  </a:lnTo>
                  <a:lnTo>
                    <a:pt x="54462" y="48096"/>
                  </a:lnTo>
                  <a:cubicBezTo>
                    <a:pt x="54638" y="48057"/>
                    <a:pt x="54814" y="47950"/>
                    <a:pt x="54990" y="47950"/>
                  </a:cubicBezTo>
                  <a:cubicBezTo>
                    <a:pt x="55019" y="47950"/>
                    <a:pt x="55048" y="47953"/>
                    <a:pt x="55076" y="47959"/>
                  </a:cubicBezTo>
                  <a:cubicBezTo>
                    <a:pt x="55173" y="47982"/>
                    <a:pt x="55265" y="47992"/>
                    <a:pt x="55355" y="47992"/>
                  </a:cubicBezTo>
                  <a:cubicBezTo>
                    <a:pt x="55623" y="47992"/>
                    <a:pt x="55866" y="47902"/>
                    <a:pt x="56122" y="47800"/>
                  </a:cubicBezTo>
                  <a:cubicBezTo>
                    <a:pt x="56304" y="47709"/>
                    <a:pt x="56509" y="47618"/>
                    <a:pt x="56713" y="47550"/>
                  </a:cubicBezTo>
                  <a:cubicBezTo>
                    <a:pt x="56766" y="47537"/>
                    <a:pt x="56834" y="47524"/>
                    <a:pt x="56890" y="47524"/>
                  </a:cubicBezTo>
                  <a:cubicBezTo>
                    <a:pt x="56932" y="47524"/>
                    <a:pt x="56967" y="47531"/>
                    <a:pt x="56986" y="47550"/>
                  </a:cubicBezTo>
                  <a:cubicBezTo>
                    <a:pt x="57088" y="47651"/>
                    <a:pt x="57174" y="47693"/>
                    <a:pt x="57252" y="47693"/>
                  </a:cubicBezTo>
                  <a:cubicBezTo>
                    <a:pt x="57365" y="47693"/>
                    <a:pt x="57460" y="47603"/>
                    <a:pt x="57555" y="47482"/>
                  </a:cubicBezTo>
                  <a:cubicBezTo>
                    <a:pt x="57600" y="47436"/>
                    <a:pt x="57714" y="47391"/>
                    <a:pt x="57782" y="47368"/>
                  </a:cubicBezTo>
                  <a:cubicBezTo>
                    <a:pt x="58282" y="47232"/>
                    <a:pt x="58783" y="47072"/>
                    <a:pt x="59283" y="46936"/>
                  </a:cubicBezTo>
                  <a:cubicBezTo>
                    <a:pt x="59363" y="46913"/>
                    <a:pt x="59454" y="46908"/>
                    <a:pt x="59545" y="46908"/>
                  </a:cubicBezTo>
                  <a:cubicBezTo>
                    <a:pt x="59635" y="46908"/>
                    <a:pt x="59726" y="46913"/>
                    <a:pt x="59806" y="46913"/>
                  </a:cubicBezTo>
                  <a:cubicBezTo>
                    <a:pt x="59818" y="46917"/>
                    <a:pt x="59829" y="46919"/>
                    <a:pt x="59840" y="46919"/>
                  </a:cubicBezTo>
                  <a:cubicBezTo>
                    <a:pt x="59890" y="46919"/>
                    <a:pt x="59928" y="46878"/>
                    <a:pt x="59965" y="46822"/>
                  </a:cubicBezTo>
                  <a:lnTo>
                    <a:pt x="60124" y="46618"/>
                  </a:lnTo>
                  <a:lnTo>
                    <a:pt x="60261" y="46572"/>
                  </a:lnTo>
                  <a:cubicBezTo>
                    <a:pt x="61011" y="46277"/>
                    <a:pt x="61739" y="46004"/>
                    <a:pt x="62489" y="45754"/>
                  </a:cubicBezTo>
                  <a:lnTo>
                    <a:pt x="62694" y="45685"/>
                  </a:lnTo>
                  <a:lnTo>
                    <a:pt x="64718" y="44958"/>
                  </a:lnTo>
                  <a:cubicBezTo>
                    <a:pt x="64854" y="44980"/>
                    <a:pt x="64968" y="45003"/>
                    <a:pt x="65059" y="45003"/>
                  </a:cubicBezTo>
                  <a:cubicBezTo>
                    <a:pt x="65150" y="44912"/>
                    <a:pt x="65241" y="44821"/>
                    <a:pt x="65377" y="44708"/>
                  </a:cubicBezTo>
                  <a:cubicBezTo>
                    <a:pt x="65446" y="44912"/>
                    <a:pt x="65491" y="45026"/>
                    <a:pt x="65559" y="45208"/>
                  </a:cubicBezTo>
                  <a:cubicBezTo>
                    <a:pt x="65627" y="44958"/>
                    <a:pt x="65650" y="44753"/>
                    <a:pt x="65764" y="44639"/>
                  </a:cubicBezTo>
                  <a:cubicBezTo>
                    <a:pt x="65855" y="44526"/>
                    <a:pt x="66060" y="44548"/>
                    <a:pt x="66264" y="44526"/>
                  </a:cubicBezTo>
                  <a:cubicBezTo>
                    <a:pt x="66286" y="44376"/>
                    <a:pt x="66388" y="44205"/>
                    <a:pt x="66628" y="44205"/>
                  </a:cubicBezTo>
                  <a:cubicBezTo>
                    <a:pt x="66643" y="44205"/>
                    <a:pt x="66658" y="44206"/>
                    <a:pt x="66673" y="44207"/>
                  </a:cubicBezTo>
                  <a:cubicBezTo>
                    <a:pt x="66683" y="44210"/>
                    <a:pt x="66692" y="44212"/>
                    <a:pt x="66700" y="44212"/>
                  </a:cubicBezTo>
                  <a:cubicBezTo>
                    <a:pt x="66754" y="44212"/>
                    <a:pt x="66793" y="44156"/>
                    <a:pt x="66833" y="44116"/>
                  </a:cubicBezTo>
                  <a:lnTo>
                    <a:pt x="67401" y="43684"/>
                  </a:lnTo>
                  <a:cubicBezTo>
                    <a:pt x="67697" y="43548"/>
                    <a:pt x="68061" y="43639"/>
                    <a:pt x="68265" y="43298"/>
                  </a:cubicBezTo>
                  <a:cubicBezTo>
                    <a:pt x="68334" y="43229"/>
                    <a:pt x="68470" y="43207"/>
                    <a:pt x="68584" y="43207"/>
                  </a:cubicBezTo>
                  <a:cubicBezTo>
                    <a:pt x="68766" y="43207"/>
                    <a:pt x="68970" y="43229"/>
                    <a:pt x="69152" y="43252"/>
                  </a:cubicBezTo>
                  <a:cubicBezTo>
                    <a:pt x="69175" y="43161"/>
                    <a:pt x="69198" y="43070"/>
                    <a:pt x="69220" y="43025"/>
                  </a:cubicBezTo>
                  <a:cubicBezTo>
                    <a:pt x="69334" y="43070"/>
                    <a:pt x="69448" y="43116"/>
                    <a:pt x="69539" y="43161"/>
                  </a:cubicBezTo>
                  <a:cubicBezTo>
                    <a:pt x="69539" y="43025"/>
                    <a:pt x="69539" y="42911"/>
                    <a:pt x="69539" y="42775"/>
                  </a:cubicBezTo>
                  <a:cubicBezTo>
                    <a:pt x="69539" y="42752"/>
                    <a:pt x="69516" y="42706"/>
                    <a:pt x="69493" y="42661"/>
                  </a:cubicBezTo>
                  <a:cubicBezTo>
                    <a:pt x="69652" y="42661"/>
                    <a:pt x="69789" y="42684"/>
                    <a:pt x="69948" y="42684"/>
                  </a:cubicBezTo>
                  <a:cubicBezTo>
                    <a:pt x="69994" y="42684"/>
                    <a:pt x="70062" y="42684"/>
                    <a:pt x="70107" y="42638"/>
                  </a:cubicBezTo>
                  <a:cubicBezTo>
                    <a:pt x="70220" y="42497"/>
                    <a:pt x="70359" y="42435"/>
                    <a:pt x="70513" y="42435"/>
                  </a:cubicBezTo>
                  <a:cubicBezTo>
                    <a:pt x="70608" y="42435"/>
                    <a:pt x="70708" y="42458"/>
                    <a:pt x="70812" y="42502"/>
                  </a:cubicBezTo>
                  <a:cubicBezTo>
                    <a:pt x="71040" y="42138"/>
                    <a:pt x="71290" y="41797"/>
                    <a:pt x="71744" y="41774"/>
                  </a:cubicBezTo>
                  <a:lnTo>
                    <a:pt x="72177" y="41660"/>
                  </a:lnTo>
                  <a:cubicBezTo>
                    <a:pt x="72472" y="41365"/>
                    <a:pt x="72836" y="41228"/>
                    <a:pt x="73200" y="41115"/>
                  </a:cubicBezTo>
                  <a:cubicBezTo>
                    <a:pt x="73473" y="41069"/>
                    <a:pt x="73723" y="40978"/>
                    <a:pt x="73973" y="40887"/>
                  </a:cubicBezTo>
                  <a:cubicBezTo>
                    <a:pt x="74269" y="40796"/>
                    <a:pt x="74564" y="40705"/>
                    <a:pt x="74860" y="40592"/>
                  </a:cubicBezTo>
                  <a:cubicBezTo>
                    <a:pt x="74951" y="40569"/>
                    <a:pt x="75042" y="40455"/>
                    <a:pt x="75133" y="40387"/>
                  </a:cubicBezTo>
                  <a:cubicBezTo>
                    <a:pt x="75269" y="40364"/>
                    <a:pt x="75406" y="40364"/>
                    <a:pt x="75542" y="40341"/>
                  </a:cubicBezTo>
                  <a:cubicBezTo>
                    <a:pt x="75632" y="40327"/>
                    <a:pt x="75724" y="40323"/>
                    <a:pt x="75815" y="40323"/>
                  </a:cubicBezTo>
                  <a:cubicBezTo>
                    <a:pt x="75957" y="40323"/>
                    <a:pt x="76101" y="40333"/>
                    <a:pt x="76244" y="40333"/>
                  </a:cubicBezTo>
                  <a:cubicBezTo>
                    <a:pt x="76451" y="40333"/>
                    <a:pt x="76659" y="40311"/>
                    <a:pt x="76861" y="40205"/>
                  </a:cubicBezTo>
                  <a:cubicBezTo>
                    <a:pt x="77066" y="40091"/>
                    <a:pt x="77248" y="39932"/>
                    <a:pt x="77452" y="39841"/>
                  </a:cubicBezTo>
                  <a:cubicBezTo>
                    <a:pt x="78134" y="39591"/>
                    <a:pt x="78817" y="39341"/>
                    <a:pt x="79499" y="39091"/>
                  </a:cubicBezTo>
                  <a:cubicBezTo>
                    <a:pt x="79544" y="39068"/>
                    <a:pt x="79590" y="39023"/>
                    <a:pt x="79635" y="39000"/>
                  </a:cubicBezTo>
                  <a:cubicBezTo>
                    <a:pt x="80090" y="38772"/>
                    <a:pt x="80545" y="38545"/>
                    <a:pt x="81000" y="38318"/>
                  </a:cubicBezTo>
                  <a:lnTo>
                    <a:pt x="81159" y="38272"/>
                  </a:lnTo>
                  <a:lnTo>
                    <a:pt x="81545" y="38181"/>
                  </a:lnTo>
                  <a:cubicBezTo>
                    <a:pt x="81659" y="38113"/>
                    <a:pt x="81750" y="38045"/>
                    <a:pt x="81864" y="37999"/>
                  </a:cubicBezTo>
                  <a:cubicBezTo>
                    <a:pt x="81884" y="37994"/>
                    <a:pt x="81906" y="37992"/>
                    <a:pt x="81928" y="37992"/>
                  </a:cubicBezTo>
                  <a:cubicBezTo>
                    <a:pt x="81967" y="37992"/>
                    <a:pt x="82006" y="37998"/>
                    <a:pt x="82040" y="37998"/>
                  </a:cubicBezTo>
                  <a:cubicBezTo>
                    <a:pt x="82071" y="37998"/>
                    <a:pt x="82097" y="37993"/>
                    <a:pt x="82114" y="37977"/>
                  </a:cubicBezTo>
                  <a:cubicBezTo>
                    <a:pt x="82478" y="37544"/>
                    <a:pt x="83001" y="37522"/>
                    <a:pt x="83433" y="37431"/>
                  </a:cubicBezTo>
                  <a:cubicBezTo>
                    <a:pt x="83547" y="37294"/>
                    <a:pt x="83615" y="37158"/>
                    <a:pt x="83728" y="37090"/>
                  </a:cubicBezTo>
                  <a:cubicBezTo>
                    <a:pt x="83956" y="36930"/>
                    <a:pt x="84229" y="36817"/>
                    <a:pt x="84479" y="36703"/>
                  </a:cubicBezTo>
                  <a:cubicBezTo>
                    <a:pt x="84684" y="36635"/>
                    <a:pt x="84843" y="36498"/>
                    <a:pt x="84911" y="36248"/>
                  </a:cubicBezTo>
                  <a:cubicBezTo>
                    <a:pt x="85275" y="36157"/>
                    <a:pt x="85593" y="35998"/>
                    <a:pt x="85752" y="35566"/>
                  </a:cubicBezTo>
                  <a:lnTo>
                    <a:pt x="86366" y="34952"/>
                  </a:lnTo>
                  <a:cubicBezTo>
                    <a:pt x="86707" y="34634"/>
                    <a:pt x="87026" y="34293"/>
                    <a:pt x="87253" y="33861"/>
                  </a:cubicBezTo>
                  <a:cubicBezTo>
                    <a:pt x="87299" y="33792"/>
                    <a:pt x="87344" y="33701"/>
                    <a:pt x="87390" y="33656"/>
                  </a:cubicBezTo>
                  <a:cubicBezTo>
                    <a:pt x="87594" y="33451"/>
                    <a:pt x="87776" y="33269"/>
                    <a:pt x="87844" y="32951"/>
                  </a:cubicBezTo>
                  <a:cubicBezTo>
                    <a:pt x="87859" y="32836"/>
                    <a:pt x="87909" y="32731"/>
                    <a:pt x="87996" y="32731"/>
                  </a:cubicBezTo>
                  <a:cubicBezTo>
                    <a:pt x="88046" y="32731"/>
                    <a:pt x="88110" y="32767"/>
                    <a:pt x="88185" y="32860"/>
                  </a:cubicBezTo>
                  <a:cubicBezTo>
                    <a:pt x="88253" y="32936"/>
                    <a:pt x="88331" y="32972"/>
                    <a:pt x="88404" y="32972"/>
                  </a:cubicBezTo>
                  <a:cubicBezTo>
                    <a:pt x="88529" y="32972"/>
                    <a:pt x="88643" y="32872"/>
                    <a:pt x="88686" y="32701"/>
                  </a:cubicBezTo>
                  <a:cubicBezTo>
                    <a:pt x="88711" y="32562"/>
                    <a:pt x="88750" y="32500"/>
                    <a:pt x="88808" y="32500"/>
                  </a:cubicBezTo>
                  <a:cubicBezTo>
                    <a:pt x="88854" y="32500"/>
                    <a:pt x="88911" y="32539"/>
                    <a:pt x="88981" y="32610"/>
                  </a:cubicBezTo>
                  <a:cubicBezTo>
                    <a:pt x="89000" y="32647"/>
                    <a:pt x="89064" y="32684"/>
                    <a:pt x="89099" y="32684"/>
                  </a:cubicBezTo>
                  <a:cubicBezTo>
                    <a:pt x="89107" y="32684"/>
                    <a:pt x="89114" y="32682"/>
                    <a:pt x="89118" y="32678"/>
                  </a:cubicBezTo>
                  <a:cubicBezTo>
                    <a:pt x="89322" y="32610"/>
                    <a:pt x="89504" y="32519"/>
                    <a:pt x="89686" y="32405"/>
                  </a:cubicBezTo>
                  <a:cubicBezTo>
                    <a:pt x="89914" y="32269"/>
                    <a:pt x="90118" y="32110"/>
                    <a:pt x="90346" y="31973"/>
                  </a:cubicBezTo>
                  <a:lnTo>
                    <a:pt x="90664" y="31564"/>
                  </a:lnTo>
                  <a:cubicBezTo>
                    <a:pt x="90892" y="31405"/>
                    <a:pt x="90982" y="31177"/>
                    <a:pt x="90937" y="30836"/>
                  </a:cubicBezTo>
                  <a:cubicBezTo>
                    <a:pt x="90937" y="30745"/>
                    <a:pt x="90960" y="30654"/>
                    <a:pt x="90982" y="30541"/>
                  </a:cubicBezTo>
                  <a:lnTo>
                    <a:pt x="91005" y="30177"/>
                  </a:lnTo>
                  <a:cubicBezTo>
                    <a:pt x="91392" y="30154"/>
                    <a:pt x="91210" y="29654"/>
                    <a:pt x="91460" y="29540"/>
                  </a:cubicBezTo>
                  <a:cubicBezTo>
                    <a:pt x="91415" y="29381"/>
                    <a:pt x="91346" y="29244"/>
                    <a:pt x="91369" y="29131"/>
                  </a:cubicBezTo>
                  <a:cubicBezTo>
                    <a:pt x="91369" y="29017"/>
                    <a:pt x="91460" y="28926"/>
                    <a:pt x="91528" y="28835"/>
                  </a:cubicBezTo>
                  <a:cubicBezTo>
                    <a:pt x="91596" y="28903"/>
                    <a:pt x="91665" y="28972"/>
                    <a:pt x="91733" y="29040"/>
                  </a:cubicBezTo>
                  <a:cubicBezTo>
                    <a:pt x="91778" y="29108"/>
                    <a:pt x="91824" y="29199"/>
                    <a:pt x="91915" y="29358"/>
                  </a:cubicBezTo>
                  <a:cubicBezTo>
                    <a:pt x="91869" y="28562"/>
                    <a:pt x="91892" y="28517"/>
                    <a:pt x="92324" y="28426"/>
                  </a:cubicBezTo>
                  <a:lnTo>
                    <a:pt x="92461" y="28949"/>
                  </a:lnTo>
                  <a:lnTo>
                    <a:pt x="92529" y="28926"/>
                  </a:lnTo>
                  <a:cubicBezTo>
                    <a:pt x="92552" y="28858"/>
                    <a:pt x="92552" y="28767"/>
                    <a:pt x="92597" y="28630"/>
                  </a:cubicBezTo>
                  <a:cubicBezTo>
                    <a:pt x="92754" y="28839"/>
                    <a:pt x="92888" y="28913"/>
                    <a:pt x="93009" y="28913"/>
                  </a:cubicBezTo>
                  <a:cubicBezTo>
                    <a:pt x="93258" y="28913"/>
                    <a:pt x="93452" y="28601"/>
                    <a:pt x="93666" y="28494"/>
                  </a:cubicBezTo>
                  <a:cubicBezTo>
                    <a:pt x="93779" y="28630"/>
                    <a:pt x="93848" y="28744"/>
                    <a:pt x="93961" y="28812"/>
                  </a:cubicBezTo>
                  <a:cubicBezTo>
                    <a:pt x="93963" y="28814"/>
                    <a:pt x="93965" y="28815"/>
                    <a:pt x="93968" y="28815"/>
                  </a:cubicBezTo>
                  <a:cubicBezTo>
                    <a:pt x="94004" y="28815"/>
                    <a:pt x="94122" y="28692"/>
                    <a:pt x="94143" y="28608"/>
                  </a:cubicBezTo>
                  <a:cubicBezTo>
                    <a:pt x="94257" y="28335"/>
                    <a:pt x="94348" y="28062"/>
                    <a:pt x="94439" y="27789"/>
                  </a:cubicBezTo>
                  <a:lnTo>
                    <a:pt x="94712" y="27721"/>
                  </a:lnTo>
                  <a:cubicBezTo>
                    <a:pt x="94871" y="27562"/>
                    <a:pt x="95007" y="27380"/>
                    <a:pt x="95167" y="27221"/>
                  </a:cubicBezTo>
                  <a:cubicBezTo>
                    <a:pt x="95349" y="27016"/>
                    <a:pt x="95530" y="26811"/>
                    <a:pt x="95735" y="26629"/>
                  </a:cubicBezTo>
                  <a:cubicBezTo>
                    <a:pt x="95781" y="26584"/>
                    <a:pt x="95826" y="26516"/>
                    <a:pt x="95894" y="26493"/>
                  </a:cubicBezTo>
                  <a:cubicBezTo>
                    <a:pt x="96599" y="26243"/>
                    <a:pt x="97190" y="25788"/>
                    <a:pt x="97759" y="25288"/>
                  </a:cubicBezTo>
                  <a:cubicBezTo>
                    <a:pt x="97804" y="25242"/>
                    <a:pt x="97827" y="25151"/>
                    <a:pt x="97850" y="25083"/>
                  </a:cubicBezTo>
                  <a:lnTo>
                    <a:pt x="98100" y="24901"/>
                  </a:lnTo>
                  <a:lnTo>
                    <a:pt x="98282" y="24856"/>
                  </a:lnTo>
                  <a:cubicBezTo>
                    <a:pt x="98464" y="24787"/>
                    <a:pt x="98805" y="24901"/>
                    <a:pt x="98714" y="24446"/>
                  </a:cubicBezTo>
                  <a:lnTo>
                    <a:pt x="98828" y="24424"/>
                  </a:lnTo>
                  <a:cubicBezTo>
                    <a:pt x="99078" y="24333"/>
                    <a:pt x="99351" y="24264"/>
                    <a:pt x="99624" y="24196"/>
                  </a:cubicBezTo>
                  <a:cubicBezTo>
                    <a:pt x="99533" y="23673"/>
                    <a:pt x="100033" y="23787"/>
                    <a:pt x="100192" y="23514"/>
                  </a:cubicBezTo>
                  <a:cubicBezTo>
                    <a:pt x="100260" y="23605"/>
                    <a:pt x="100306" y="23650"/>
                    <a:pt x="100374" y="23719"/>
                  </a:cubicBezTo>
                  <a:cubicBezTo>
                    <a:pt x="100465" y="23400"/>
                    <a:pt x="100465" y="23059"/>
                    <a:pt x="100624" y="22854"/>
                  </a:cubicBezTo>
                  <a:cubicBezTo>
                    <a:pt x="100783" y="22650"/>
                    <a:pt x="100761" y="22491"/>
                    <a:pt x="100715" y="22286"/>
                  </a:cubicBezTo>
                  <a:cubicBezTo>
                    <a:pt x="100874" y="21877"/>
                    <a:pt x="101124" y="21604"/>
                    <a:pt x="101511" y="21422"/>
                  </a:cubicBezTo>
                  <a:cubicBezTo>
                    <a:pt x="101738" y="21308"/>
                    <a:pt x="101943" y="21103"/>
                    <a:pt x="101852" y="20671"/>
                  </a:cubicBezTo>
                  <a:lnTo>
                    <a:pt x="101852" y="20671"/>
                  </a:lnTo>
                  <a:cubicBezTo>
                    <a:pt x="102011" y="20740"/>
                    <a:pt x="102102" y="20762"/>
                    <a:pt x="102193" y="20831"/>
                  </a:cubicBezTo>
                  <a:cubicBezTo>
                    <a:pt x="102296" y="20890"/>
                    <a:pt x="102404" y="20917"/>
                    <a:pt x="102511" y="20917"/>
                  </a:cubicBezTo>
                  <a:cubicBezTo>
                    <a:pt x="102733" y="20917"/>
                    <a:pt x="102949" y="20796"/>
                    <a:pt x="103103" y="20580"/>
                  </a:cubicBezTo>
                  <a:cubicBezTo>
                    <a:pt x="103262" y="20353"/>
                    <a:pt x="103467" y="20126"/>
                    <a:pt x="103694" y="19967"/>
                  </a:cubicBezTo>
                  <a:cubicBezTo>
                    <a:pt x="104058" y="19694"/>
                    <a:pt x="104217" y="19239"/>
                    <a:pt x="104490" y="18920"/>
                  </a:cubicBezTo>
                  <a:cubicBezTo>
                    <a:pt x="104513" y="18898"/>
                    <a:pt x="104490" y="18852"/>
                    <a:pt x="104490" y="18830"/>
                  </a:cubicBezTo>
                  <a:lnTo>
                    <a:pt x="104513" y="18625"/>
                  </a:lnTo>
                  <a:cubicBezTo>
                    <a:pt x="104535" y="18621"/>
                    <a:pt x="104555" y="18619"/>
                    <a:pt x="104574" y="18619"/>
                  </a:cubicBezTo>
                  <a:cubicBezTo>
                    <a:pt x="104783" y="18619"/>
                    <a:pt x="104768" y="18842"/>
                    <a:pt x="104831" y="18989"/>
                  </a:cubicBezTo>
                  <a:cubicBezTo>
                    <a:pt x="104854" y="19057"/>
                    <a:pt x="104945" y="19102"/>
                    <a:pt x="105013" y="19148"/>
                  </a:cubicBezTo>
                  <a:cubicBezTo>
                    <a:pt x="105013" y="19080"/>
                    <a:pt x="105013" y="18989"/>
                    <a:pt x="104990" y="18920"/>
                  </a:cubicBezTo>
                  <a:cubicBezTo>
                    <a:pt x="104990" y="18807"/>
                    <a:pt x="104922" y="18625"/>
                    <a:pt x="104968" y="18602"/>
                  </a:cubicBezTo>
                  <a:cubicBezTo>
                    <a:pt x="105127" y="18443"/>
                    <a:pt x="105104" y="18352"/>
                    <a:pt x="104968" y="18216"/>
                  </a:cubicBezTo>
                  <a:cubicBezTo>
                    <a:pt x="104945" y="18170"/>
                    <a:pt x="104968" y="18056"/>
                    <a:pt x="104990" y="17965"/>
                  </a:cubicBezTo>
                  <a:cubicBezTo>
                    <a:pt x="105059" y="17965"/>
                    <a:pt x="105127" y="17965"/>
                    <a:pt x="105195" y="18011"/>
                  </a:cubicBezTo>
                  <a:cubicBezTo>
                    <a:pt x="105240" y="18034"/>
                    <a:pt x="105263" y="18102"/>
                    <a:pt x="105309" y="18147"/>
                  </a:cubicBezTo>
                  <a:lnTo>
                    <a:pt x="105377" y="18147"/>
                  </a:lnTo>
                  <a:cubicBezTo>
                    <a:pt x="105354" y="18034"/>
                    <a:pt x="105377" y="17943"/>
                    <a:pt x="105354" y="17852"/>
                  </a:cubicBezTo>
                  <a:cubicBezTo>
                    <a:pt x="105331" y="17738"/>
                    <a:pt x="105263" y="17624"/>
                    <a:pt x="105286" y="17533"/>
                  </a:cubicBezTo>
                  <a:cubicBezTo>
                    <a:pt x="105354" y="17192"/>
                    <a:pt x="105195" y="16988"/>
                    <a:pt x="104968" y="16783"/>
                  </a:cubicBezTo>
                  <a:cubicBezTo>
                    <a:pt x="104899" y="16715"/>
                    <a:pt x="104808" y="16578"/>
                    <a:pt x="104831" y="16533"/>
                  </a:cubicBezTo>
                  <a:cubicBezTo>
                    <a:pt x="104877" y="16442"/>
                    <a:pt x="104990" y="16396"/>
                    <a:pt x="105081" y="16374"/>
                  </a:cubicBezTo>
                  <a:cubicBezTo>
                    <a:pt x="105104" y="16366"/>
                    <a:pt x="105127" y="16363"/>
                    <a:pt x="105150" y="16363"/>
                  </a:cubicBezTo>
                  <a:cubicBezTo>
                    <a:pt x="105197" y="16363"/>
                    <a:pt x="105248" y="16374"/>
                    <a:pt x="105309" y="16374"/>
                  </a:cubicBezTo>
                  <a:cubicBezTo>
                    <a:pt x="105286" y="16123"/>
                    <a:pt x="105263" y="15873"/>
                    <a:pt x="105263" y="15646"/>
                  </a:cubicBezTo>
                  <a:lnTo>
                    <a:pt x="105263" y="15646"/>
                  </a:lnTo>
                  <a:cubicBezTo>
                    <a:pt x="105627" y="15669"/>
                    <a:pt x="105491" y="16078"/>
                    <a:pt x="105741" y="16237"/>
                  </a:cubicBezTo>
                  <a:cubicBezTo>
                    <a:pt x="105650" y="15737"/>
                    <a:pt x="105741" y="15259"/>
                    <a:pt x="105377" y="14896"/>
                  </a:cubicBezTo>
                  <a:cubicBezTo>
                    <a:pt x="105309" y="14805"/>
                    <a:pt x="105286" y="14668"/>
                    <a:pt x="105263" y="14554"/>
                  </a:cubicBezTo>
                  <a:cubicBezTo>
                    <a:pt x="105337" y="14536"/>
                    <a:pt x="105440" y="14503"/>
                    <a:pt x="105525" y="14503"/>
                  </a:cubicBezTo>
                  <a:cubicBezTo>
                    <a:pt x="105545" y="14503"/>
                    <a:pt x="105564" y="14505"/>
                    <a:pt x="105582" y="14509"/>
                  </a:cubicBezTo>
                  <a:cubicBezTo>
                    <a:pt x="105763" y="14600"/>
                    <a:pt x="105923" y="14759"/>
                    <a:pt x="106105" y="14850"/>
                  </a:cubicBezTo>
                  <a:cubicBezTo>
                    <a:pt x="106218" y="14918"/>
                    <a:pt x="106332" y="14918"/>
                    <a:pt x="106468" y="14941"/>
                  </a:cubicBezTo>
                  <a:cubicBezTo>
                    <a:pt x="106468" y="14827"/>
                    <a:pt x="106514" y="14714"/>
                    <a:pt x="106514" y="14600"/>
                  </a:cubicBezTo>
                  <a:cubicBezTo>
                    <a:pt x="106491" y="14350"/>
                    <a:pt x="106514" y="14145"/>
                    <a:pt x="106741" y="14054"/>
                  </a:cubicBezTo>
                  <a:cubicBezTo>
                    <a:pt x="106900" y="14327"/>
                    <a:pt x="107082" y="14600"/>
                    <a:pt x="107264" y="14896"/>
                  </a:cubicBezTo>
                  <a:cubicBezTo>
                    <a:pt x="107188" y="14896"/>
                    <a:pt x="107143" y="14885"/>
                    <a:pt x="107108" y="14885"/>
                  </a:cubicBezTo>
                  <a:cubicBezTo>
                    <a:pt x="107090" y="14885"/>
                    <a:pt x="107075" y="14888"/>
                    <a:pt x="107060" y="14896"/>
                  </a:cubicBezTo>
                  <a:cubicBezTo>
                    <a:pt x="106991" y="14918"/>
                    <a:pt x="106923" y="14941"/>
                    <a:pt x="106923" y="14986"/>
                  </a:cubicBezTo>
                  <a:cubicBezTo>
                    <a:pt x="106900" y="15032"/>
                    <a:pt x="106946" y="15100"/>
                    <a:pt x="106991" y="15146"/>
                  </a:cubicBezTo>
                  <a:cubicBezTo>
                    <a:pt x="107151" y="15305"/>
                    <a:pt x="107332" y="15487"/>
                    <a:pt x="107537" y="15623"/>
                  </a:cubicBezTo>
                  <a:cubicBezTo>
                    <a:pt x="107571" y="15646"/>
                    <a:pt x="107611" y="15652"/>
                    <a:pt x="107654" y="15652"/>
                  </a:cubicBezTo>
                  <a:cubicBezTo>
                    <a:pt x="107696" y="15652"/>
                    <a:pt x="107742" y="15646"/>
                    <a:pt x="107787" y="15646"/>
                  </a:cubicBezTo>
                  <a:cubicBezTo>
                    <a:pt x="107765" y="15555"/>
                    <a:pt x="107787" y="15441"/>
                    <a:pt x="107742" y="15373"/>
                  </a:cubicBezTo>
                  <a:cubicBezTo>
                    <a:pt x="107583" y="15168"/>
                    <a:pt x="107355" y="14986"/>
                    <a:pt x="107537" y="14645"/>
                  </a:cubicBezTo>
                  <a:cubicBezTo>
                    <a:pt x="107560" y="14577"/>
                    <a:pt x="107446" y="14441"/>
                    <a:pt x="107423" y="14327"/>
                  </a:cubicBezTo>
                  <a:cubicBezTo>
                    <a:pt x="107378" y="14236"/>
                    <a:pt x="107355" y="14122"/>
                    <a:pt x="107378" y="14054"/>
                  </a:cubicBezTo>
                  <a:cubicBezTo>
                    <a:pt x="107423" y="13804"/>
                    <a:pt x="107560" y="13531"/>
                    <a:pt x="107514" y="13281"/>
                  </a:cubicBezTo>
                  <a:cubicBezTo>
                    <a:pt x="107446" y="12872"/>
                    <a:pt x="107719" y="12440"/>
                    <a:pt x="107401" y="12030"/>
                  </a:cubicBezTo>
                  <a:cubicBezTo>
                    <a:pt x="107378" y="12008"/>
                    <a:pt x="107423" y="11894"/>
                    <a:pt x="107423" y="11826"/>
                  </a:cubicBezTo>
                  <a:cubicBezTo>
                    <a:pt x="107423" y="11598"/>
                    <a:pt x="107492" y="11348"/>
                    <a:pt x="107423" y="11166"/>
                  </a:cubicBezTo>
                  <a:cubicBezTo>
                    <a:pt x="107310" y="10916"/>
                    <a:pt x="107287" y="10666"/>
                    <a:pt x="107310" y="10393"/>
                  </a:cubicBezTo>
                  <a:cubicBezTo>
                    <a:pt x="107332" y="10325"/>
                    <a:pt x="107287" y="10188"/>
                    <a:pt x="107219" y="10120"/>
                  </a:cubicBezTo>
                  <a:cubicBezTo>
                    <a:pt x="107037" y="9938"/>
                    <a:pt x="107014" y="9688"/>
                    <a:pt x="107173" y="9461"/>
                  </a:cubicBezTo>
                  <a:cubicBezTo>
                    <a:pt x="107242" y="9370"/>
                    <a:pt x="107310" y="9256"/>
                    <a:pt x="107310" y="9165"/>
                  </a:cubicBezTo>
                  <a:cubicBezTo>
                    <a:pt x="107287" y="8938"/>
                    <a:pt x="107242" y="8710"/>
                    <a:pt x="107196" y="8483"/>
                  </a:cubicBezTo>
                  <a:lnTo>
                    <a:pt x="107037" y="7573"/>
                  </a:lnTo>
                  <a:cubicBezTo>
                    <a:pt x="107014" y="7505"/>
                    <a:pt x="106991" y="7460"/>
                    <a:pt x="106969" y="7391"/>
                  </a:cubicBezTo>
                  <a:cubicBezTo>
                    <a:pt x="106832" y="7027"/>
                    <a:pt x="106673" y="6641"/>
                    <a:pt x="106514" y="6277"/>
                  </a:cubicBezTo>
                  <a:cubicBezTo>
                    <a:pt x="106400" y="6027"/>
                    <a:pt x="106241" y="5777"/>
                    <a:pt x="106127" y="5527"/>
                  </a:cubicBezTo>
                  <a:cubicBezTo>
                    <a:pt x="105991" y="5231"/>
                    <a:pt x="105832" y="4935"/>
                    <a:pt x="105718" y="4617"/>
                  </a:cubicBezTo>
                  <a:cubicBezTo>
                    <a:pt x="105672" y="4572"/>
                    <a:pt x="105786" y="4435"/>
                    <a:pt x="105832" y="4344"/>
                  </a:cubicBezTo>
                  <a:cubicBezTo>
                    <a:pt x="105900" y="4230"/>
                    <a:pt x="106059" y="4117"/>
                    <a:pt x="106036" y="4003"/>
                  </a:cubicBezTo>
                  <a:cubicBezTo>
                    <a:pt x="106036" y="3662"/>
                    <a:pt x="105991" y="3344"/>
                    <a:pt x="105923" y="3003"/>
                  </a:cubicBezTo>
                  <a:cubicBezTo>
                    <a:pt x="105923" y="2918"/>
                    <a:pt x="105806" y="2795"/>
                    <a:pt x="105716" y="2795"/>
                  </a:cubicBezTo>
                  <a:cubicBezTo>
                    <a:pt x="105709" y="2795"/>
                    <a:pt x="105702" y="2796"/>
                    <a:pt x="105695" y="2798"/>
                  </a:cubicBezTo>
                  <a:cubicBezTo>
                    <a:pt x="105309" y="2798"/>
                    <a:pt x="105240" y="2548"/>
                    <a:pt x="105195" y="2229"/>
                  </a:cubicBezTo>
                  <a:cubicBezTo>
                    <a:pt x="105195" y="2184"/>
                    <a:pt x="105172" y="2116"/>
                    <a:pt x="105149" y="2070"/>
                  </a:cubicBezTo>
                  <a:lnTo>
                    <a:pt x="105059" y="2070"/>
                  </a:lnTo>
                  <a:cubicBezTo>
                    <a:pt x="105036" y="2320"/>
                    <a:pt x="104990" y="2548"/>
                    <a:pt x="104968" y="2798"/>
                  </a:cubicBezTo>
                  <a:cubicBezTo>
                    <a:pt x="104649" y="2684"/>
                    <a:pt x="104581" y="2480"/>
                    <a:pt x="104672" y="2161"/>
                  </a:cubicBezTo>
                  <a:cubicBezTo>
                    <a:pt x="104695" y="2093"/>
                    <a:pt x="104695" y="2002"/>
                    <a:pt x="104717" y="1934"/>
                  </a:cubicBezTo>
                  <a:cubicBezTo>
                    <a:pt x="104649" y="1797"/>
                    <a:pt x="104604" y="1615"/>
                    <a:pt x="104490" y="1524"/>
                  </a:cubicBezTo>
                  <a:cubicBezTo>
                    <a:pt x="104035" y="1206"/>
                    <a:pt x="103558" y="910"/>
                    <a:pt x="103080" y="615"/>
                  </a:cubicBezTo>
                  <a:cubicBezTo>
                    <a:pt x="102926" y="872"/>
                    <a:pt x="102736" y="998"/>
                    <a:pt x="102501" y="998"/>
                  </a:cubicBezTo>
                  <a:cubicBezTo>
                    <a:pt x="102320" y="998"/>
                    <a:pt x="102113" y="923"/>
                    <a:pt x="101875" y="774"/>
                  </a:cubicBezTo>
                  <a:cubicBezTo>
                    <a:pt x="101738" y="819"/>
                    <a:pt x="101648" y="888"/>
                    <a:pt x="101534" y="888"/>
                  </a:cubicBezTo>
                  <a:cubicBezTo>
                    <a:pt x="101443" y="895"/>
                    <a:pt x="101354" y="898"/>
                    <a:pt x="101267" y="898"/>
                  </a:cubicBezTo>
                  <a:cubicBezTo>
                    <a:pt x="101092" y="898"/>
                    <a:pt x="100920" y="888"/>
                    <a:pt x="100738" y="888"/>
                  </a:cubicBezTo>
                  <a:lnTo>
                    <a:pt x="100147" y="1001"/>
                  </a:lnTo>
                  <a:cubicBezTo>
                    <a:pt x="100050" y="790"/>
                    <a:pt x="99889" y="773"/>
                    <a:pt x="99718" y="773"/>
                  </a:cubicBezTo>
                  <a:cubicBezTo>
                    <a:pt x="99687" y="773"/>
                    <a:pt x="99655" y="774"/>
                    <a:pt x="99624" y="774"/>
                  </a:cubicBezTo>
                  <a:cubicBezTo>
                    <a:pt x="99078" y="774"/>
                    <a:pt x="98555" y="751"/>
                    <a:pt x="98009" y="751"/>
                  </a:cubicBezTo>
                  <a:lnTo>
                    <a:pt x="97463" y="751"/>
                  </a:lnTo>
                  <a:cubicBezTo>
                    <a:pt x="97372" y="615"/>
                    <a:pt x="97304" y="387"/>
                    <a:pt x="97190" y="365"/>
                  </a:cubicBezTo>
                  <a:cubicBezTo>
                    <a:pt x="96786" y="259"/>
                    <a:pt x="96382" y="86"/>
                    <a:pt x="95968" y="86"/>
                  </a:cubicBezTo>
                  <a:cubicBezTo>
                    <a:pt x="95846" y="86"/>
                    <a:pt x="95723" y="101"/>
                    <a:pt x="95599" y="137"/>
                  </a:cubicBezTo>
                  <a:cubicBezTo>
                    <a:pt x="95517" y="164"/>
                    <a:pt x="95433" y="172"/>
                    <a:pt x="95348" y="172"/>
                  </a:cubicBezTo>
                  <a:cubicBezTo>
                    <a:pt x="95238" y="172"/>
                    <a:pt x="95126" y="159"/>
                    <a:pt x="95017" y="159"/>
                  </a:cubicBezTo>
                  <a:cubicBezTo>
                    <a:pt x="94860" y="159"/>
                    <a:pt x="94708" y="186"/>
                    <a:pt x="94575" y="319"/>
                  </a:cubicBezTo>
                  <a:lnTo>
                    <a:pt x="94553" y="319"/>
                  </a:lnTo>
                  <a:cubicBezTo>
                    <a:pt x="94434" y="272"/>
                    <a:pt x="94307" y="260"/>
                    <a:pt x="94179" y="260"/>
                  </a:cubicBezTo>
                  <a:cubicBezTo>
                    <a:pt x="94055" y="260"/>
                    <a:pt x="93930" y="271"/>
                    <a:pt x="93812" y="271"/>
                  </a:cubicBezTo>
                  <a:cubicBezTo>
                    <a:pt x="93588" y="271"/>
                    <a:pt x="93388" y="231"/>
                    <a:pt x="932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11"/>
            <p:cNvSpPr/>
            <p:nvPr/>
          </p:nvSpPr>
          <p:spPr>
            <a:xfrm rot="5400000">
              <a:off x="3803287" y="-2120330"/>
              <a:ext cx="1537462" cy="9380913"/>
            </a:xfrm>
            <a:custGeom>
              <a:avLst/>
              <a:gdLst/>
              <a:ahLst/>
              <a:cxnLst/>
              <a:rect l="l" t="t" r="r" b="b"/>
              <a:pathLst>
                <a:path w="23832" h="56469" extrusionOk="0">
                  <a:moveTo>
                    <a:pt x="21939" y="1"/>
                  </a:moveTo>
                  <a:cubicBezTo>
                    <a:pt x="21882" y="1"/>
                    <a:pt x="21823" y="1"/>
                    <a:pt x="21763" y="3"/>
                  </a:cubicBezTo>
                  <a:cubicBezTo>
                    <a:pt x="15077" y="162"/>
                    <a:pt x="8414" y="231"/>
                    <a:pt x="1752" y="276"/>
                  </a:cubicBezTo>
                  <a:cubicBezTo>
                    <a:pt x="546" y="276"/>
                    <a:pt x="137" y="663"/>
                    <a:pt x="114" y="1891"/>
                  </a:cubicBezTo>
                  <a:cubicBezTo>
                    <a:pt x="1" y="7416"/>
                    <a:pt x="46" y="12942"/>
                    <a:pt x="46" y="18468"/>
                  </a:cubicBezTo>
                  <a:cubicBezTo>
                    <a:pt x="92" y="26177"/>
                    <a:pt x="501" y="33908"/>
                    <a:pt x="524" y="41617"/>
                  </a:cubicBezTo>
                  <a:cubicBezTo>
                    <a:pt x="546" y="45892"/>
                    <a:pt x="615" y="50167"/>
                    <a:pt x="569" y="54443"/>
                  </a:cubicBezTo>
                  <a:cubicBezTo>
                    <a:pt x="569" y="55693"/>
                    <a:pt x="910" y="56148"/>
                    <a:pt x="2252" y="56239"/>
                  </a:cubicBezTo>
                  <a:cubicBezTo>
                    <a:pt x="3875" y="56378"/>
                    <a:pt x="5502" y="56401"/>
                    <a:pt x="7060" y="56401"/>
                  </a:cubicBezTo>
                  <a:cubicBezTo>
                    <a:pt x="7858" y="56401"/>
                    <a:pt x="8637" y="56395"/>
                    <a:pt x="9388" y="56395"/>
                  </a:cubicBezTo>
                  <a:cubicBezTo>
                    <a:pt x="10293" y="56395"/>
                    <a:pt x="11157" y="56404"/>
                    <a:pt x="11962" y="56444"/>
                  </a:cubicBezTo>
                  <a:cubicBezTo>
                    <a:pt x="14131" y="56444"/>
                    <a:pt x="16063" y="56419"/>
                    <a:pt x="17895" y="56419"/>
                  </a:cubicBezTo>
                  <a:cubicBezTo>
                    <a:pt x="19117" y="56419"/>
                    <a:pt x="20294" y="56430"/>
                    <a:pt x="21467" y="56466"/>
                  </a:cubicBezTo>
                  <a:cubicBezTo>
                    <a:pt x="21520" y="56468"/>
                    <a:pt x="21572" y="56469"/>
                    <a:pt x="21623" y="56469"/>
                  </a:cubicBezTo>
                  <a:cubicBezTo>
                    <a:pt x="22996" y="56469"/>
                    <a:pt x="23378" y="55869"/>
                    <a:pt x="23400" y="54465"/>
                  </a:cubicBezTo>
                  <a:cubicBezTo>
                    <a:pt x="23491" y="37001"/>
                    <a:pt x="23627" y="19537"/>
                    <a:pt x="23809" y="2073"/>
                  </a:cubicBezTo>
                  <a:cubicBezTo>
                    <a:pt x="23831" y="563"/>
                    <a:pt x="23390" y="1"/>
                    <a:pt x="219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11"/>
            <p:cNvSpPr/>
            <p:nvPr/>
          </p:nvSpPr>
          <p:spPr>
            <a:xfrm rot="468633">
              <a:off x="-77797" y="1143263"/>
              <a:ext cx="9285852" cy="1841509"/>
            </a:xfrm>
            <a:custGeom>
              <a:avLst/>
              <a:gdLst/>
              <a:ahLst/>
              <a:cxnLst/>
              <a:rect l="l" t="t" r="r" b="b"/>
              <a:pathLst>
                <a:path w="107788" h="58193" extrusionOk="0">
                  <a:moveTo>
                    <a:pt x="52166" y="16101"/>
                  </a:moveTo>
                  <a:cubicBezTo>
                    <a:pt x="52256" y="16237"/>
                    <a:pt x="52302" y="16396"/>
                    <a:pt x="52347" y="16578"/>
                  </a:cubicBezTo>
                  <a:cubicBezTo>
                    <a:pt x="52279" y="16396"/>
                    <a:pt x="52256" y="16237"/>
                    <a:pt x="52166" y="16101"/>
                  </a:cubicBezTo>
                  <a:close/>
                  <a:moveTo>
                    <a:pt x="17486" y="33042"/>
                  </a:moveTo>
                  <a:cubicBezTo>
                    <a:pt x="17137" y="33201"/>
                    <a:pt x="17021" y="33260"/>
                    <a:pt x="16912" y="33367"/>
                  </a:cubicBezTo>
                  <a:lnTo>
                    <a:pt x="16912" y="33367"/>
                  </a:lnTo>
                  <a:cubicBezTo>
                    <a:pt x="17026" y="33252"/>
                    <a:pt x="17126" y="33206"/>
                    <a:pt x="17486" y="33042"/>
                  </a:cubicBezTo>
                  <a:close/>
                  <a:moveTo>
                    <a:pt x="24941" y="52737"/>
                  </a:moveTo>
                  <a:cubicBezTo>
                    <a:pt x="24892" y="52737"/>
                    <a:pt x="24841" y="52744"/>
                    <a:pt x="24787" y="52757"/>
                  </a:cubicBezTo>
                  <a:cubicBezTo>
                    <a:pt x="24855" y="52894"/>
                    <a:pt x="24946" y="53030"/>
                    <a:pt x="25037" y="53235"/>
                  </a:cubicBezTo>
                  <a:cubicBezTo>
                    <a:pt x="25196" y="53144"/>
                    <a:pt x="25332" y="53076"/>
                    <a:pt x="25491" y="52985"/>
                  </a:cubicBezTo>
                  <a:cubicBezTo>
                    <a:pt x="25291" y="52839"/>
                    <a:pt x="25135" y="52737"/>
                    <a:pt x="24941" y="52737"/>
                  </a:cubicBezTo>
                  <a:close/>
                  <a:moveTo>
                    <a:pt x="93256" y="1"/>
                  </a:moveTo>
                  <a:cubicBezTo>
                    <a:pt x="93075" y="46"/>
                    <a:pt x="92961" y="92"/>
                    <a:pt x="92824" y="115"/>
                  </a:cubicBezTo>
                  <a:cubicBezTo>
                    <a:pt x="92688" y="137"/>
                    <a:pt x="92529" y="137"/>
                    <a:pt x="92370" y="160"/>
                  </a:cubicBezTo>
                  <a:cubicBezTo>
                    <a:pt x="92029" y="183"/>
                    <a:pt x="91665" y="228"/>
                    <a:pt x="91301" y="274"/>
                  </a:cubicBezTo>
                  <a:cubicBezTo>
                    <a:pt x="91187" y="274"/>
                    <a:pt x="91073" y="319"/>
                    <a:pt x="90982" y="365"/>
                  </a:cubicBezTo>
                  <a:cubicBezTo>
                    <a:pt x="90801" y="433"/>
                    <a:pt x="90619" y="501"/>
                    <a:pt x="90437" y="569"/>
                  </a:cubicBezTo>
                  <a:cubicBezTo>
                    <a:pt x="90382" y="569"/>
                    <a:pt x="90328" y="540"/>
                    <a:pt x="90273" y="540"/>
                  </a:cubicBezTo>
                  <a:cubicBezTo>
                    <a:pt x="90259" y="540"/>
                    <a:pt x="90246" y="542"/>
                    <a:pt x="90232" y="547"/>
                  </a:cubicBezTo>
                  <a:cubicBezTo>
                    <a:pt x="90005" y="592"/>
                    <a:pt x="89800" y="683"/>
                    <a:pt x="89573" y="751"/>
                  </a:cubicBezTo>
                  <a:cubicBezTo>
                    <a:pt x="89254" y="865"/>
                    <a:pt x="88959" y="933"/>
                    <a:pt x="88663" y="1024"/>
                  </a:cubicBezTo>
                  <a:lnTo>
                    <a:pt x="88595" y="1024"/>
                  </a:lnTo>
                  <a:cubicBezTo>
                    <a:pt x="88527" y="956"/>
                    <a:pt x="88481" y="910"/>
                    <a:pt x="88481" y="910"/>
                  </a:cubicBezTo>
                  <a:cubicBezTo>
                    <a:pt x="88322" y="1092"/>
                    <a:pt x="88185" y="1252"/>
                    <a:pt x="88049" y="1433"/>
                  </a:cubicBezTo>
                  <a:lnTo>
                    <a:pt x="86730" y="1729"/>
                  </a:lnTo>
                  <a:lnTo>
                    <a:pt x="86753" y="1866"/>
                  </a:lnTo>
                  <a:cubicBezTo>
                    <a:pt x="86253" y="1979"/>
                    <a:pt x="85752" y="2093"/>
                    <a:pt x="85275" y="2229"/>
                  </a:cubicBezTo>
                  <a:cubicBezTo>
                    <a:pt x="85138" y="2275"/>
                    <a:pt x="85047" y="2389"/>
                    <a:pt x="84934" y="2480"/>
                  </a:cubicBezTo>
                  <a:lnTo>
                    <a:pt x="84070" y="2570"/>
                  </a:lnTo>
                  <a:lnTo>
                    <a:pt x="83933" y="2525"/>
                  </a:lnTo>
                  <a:lnTo>
                    <a:pt x="82705" y="2684"/>
                  </a:lnTo>
                  <a:lnTo>
                    <a:pt x="81977" y="2866"/>
                  </a:lnTo>
                  <a:cubicBezTo>
                    <a:pt x="81892" y="2713"/>
                    <a:pt x="81781" y="2636"/>
                    <a:pt x="81645" y="2636"/>
                  </a:cubicBezTo>
                  <a:cubicBezTo>
                    <a:pt x="81599" y="2636"/>
                    <a:pt x="81551" y="2644"/>
                    <a:pt x="81500" y="2661"/>
                  </a:cubicBezTo>
                  <a:cubicBezTo>
                    <a:pt x="81395" y="2692"/>
                    <a:pt x="81295" y="2706"/>
                    <a:pt x="81198" y="2706"/>
                  </a:cubicBezTo>
                  <a:cubicBezTo>
                    <a:pt x="80940" y="2706"/>
                    <a:pt x="80708" y="2606"/>
                    <a:pt x="80477" y="2457"/>
                  </a:cubicBezTo>
                  <a:lnTo>
                    <a:pt x="79772" y="2502"/>
                  </a:lnTo>
                  <a:cubicBezTo>
                    <a:pt x="79703" y="2502"/>
                    <a:pt x="79658" y="2502"/>
                    <a:pt x="79613" y="2525"/>
                  </a:cubicBezTo>
                  <a:lnTo>
                    <a:pt x="78271" y="3025"/>
                  </a:lnTo>
                  <a:lnTo>
                    <a:pt x="78294" y="3162"/>
                  </a:lnTo>
                  <a:cubicBezTo>
                    <a:pt x="78166" y="3174"/>
                    <a:pt x="78038" y="3223"/>
                    <a:pt x="77915" y="3223"/>
                  </a:cubicBezTo>
                  <a:cubicBezTo>
                    <a:pt x="77818" y="3223"/>
                    <a:pt x="77724" y="3193"/>
                    <a:pt x="77634" y="3093"/>
                  </a:cubicBezTo>
                  <a:cubicBezTo>
                    <a:pt x="77557" y="3006"/>
                    <a:pt x="77492" y="2965"/>
                    <a:pt x="77434" y="2965"/>
                  </a:cubicBezTo>
                  <a:cubicBezTo>
                    <a:pt x="77355" y="2965"/>
                    <a:pt x="77290" y="3041"/>
                    <a:pt x="77225" y="3184"/>
                  </a:cubicBezTo>
                  <a:cubicBezTo>
                    <a:pt x="77141" y="3311"/>
                    <a:pt x="76920" y="3437"/>
                    <a:pt x="76779" y="3437"/>
                  </a:cubicBezTo>
                  <a:cubicBezTo>
                    <a:pt x="76768" y="3437"/>
                    <a:pt x="76757" y="3436"/>
                    <a:pt x="76747" y="3435"/>
                  </a:cubicBezTo>
                  <a:cubicBezTo>
                    <a:pt x="76520" y="3344"/>
                    <a:pt x="76338" y="3139"/>
                    <a:pt x="76156" y="3025"/>
                  </a:cubicBezTo>
                  <a:cubicBezTo>
                    <a:pt x="76088" y="3116"/>
                    <a:pt x="75974" y="3275"/>
                    <a:pt x="75974" y="3275"/>
                  </a:cubicBezTo>
                  <a:cubicBezTo>
                    <a:pt x="75917" y="3238"/>
                    <a:pt x="75868" y="3222"/>
                    <a:pt x="75822" y="3222"/>
                  </a:cubicBezTo>
                  <a:cubicBezTo>
                    <a:pt x="75650" y="3222"/>
                    <a:pt x="75545" y="3444"/>
                    <a:pt x="75383" y="3480"/>
                  </a:cubicBezTo>
                  <a:cubicBezTo>
                    <a:pt x="75224" y="3526"/>
                    <a:pt x="75042" y="3594"/>
                    <a:pt x="74883" y="3617"/>
                  </a:cubicBezTo>
                  <a:cubicBezTo>
                    <a:pt x="74496" y="3685"/>
                    <a:pt x="74155" y="3776"/>
                    <a:pt x="74018" y="4208"/>
                  </a:cubicBezTo>
                  <a:cubicBezTo>
                    <a:pt x="73996" y="4321"/>
                    <a:pt x="73928" y="4390"/>
                    <a:pt x="73859" y="4503"/>
                  </a:cubicBezTo>
                  <a:cubicBezTo>
                    <a:pt x="73677" y="4435"/>
                    <a:pt x="73518" y="4390"/>
                    <a:pt x="73359" y="4299"/>
                  </a:cubicBezTo>
                  <a:cubicBezTo>
                    <a:pt x="73277" y="4253"/>
                    <a:pt x="73198" y="4229"/>
                    <a:pt x="73123" y="4229"/>
                  </a:cubicBezTo>
                  <a:cubicBezTo>
                    <a:pt x="73011" y="4229"/>
                    <a:pt x="72908" y="4281"/>
                    <a:pt x="72813" y="4390"/>
                  </a:cubicBezTo>
                  <a:cubicBezTo>
                    <a:pt x="72700" y="4526"/>
                    <a:pt x="72609" y="4663"/>
                    <a:pt x="72495" y="4799"/>
                  </a:cubicBezTo>
                  <a:cubicBezTo>
                    <a:pt x="72449" y="4685"/>
                    <a:pt x="72381" y="4594"/>
                    <a:pt x="72313" y="4481"/>
                  </a:cubicBezTo>
                  <a:cubicBezTo>
                    <a:pt x="72222" y="4549"/>
                    <a:pt x="72131" y="4594"/>
                    <a:pt x="72040" y="4663"/>
                  </a:cubicBezTo>
                  <a:cubicBezTo>
                    <a:pt x="72017" y="4526"/>
                    <a:pt x="71995" y="4412"/>
                    <a:pt x="71972" y="4253"/>
                  </a:cubicBezTo>
                  <a:cubicBezTo>
                    <a:pt x="71784" y="4441"/>
                    <a:pt x="71687" y="4532"/>
                    <a:pt x="71578" y="4532"/>
                  </a:cubicBezTo>
                  <a:cubicBezTo>
                    <a:pt x="71475" y="4532"/>
                    <a:pt x="71362" y="4453"/>
                    <a:pt x="71153" y="4299"/>
                  </a:cubicBezTo>
                  <a:cubicBezTo>
                    <a:pt x="70812" y="4049"/>
                    <a:pt x="70835" y="3730"/>
                    <a:pt x="70880" y="3366"/>
                  </a:cubicBezTo>
                  <a:cubicBezTo>
                    <a:pt x="70880" y="3298"/>
                    <a:pt x="70858" y="3207"/>
                    <a:pt x="70789" y="3162"/>
                  </a:cubicBezTo>
                  <a:cubicBezTo>
                    <a:pt x="70781" y="3144"/>
                    <a:pt x="70759" y="3137"/>
                    <a:pt x="70732" y="3137"/>
                  </a:cubicBezTo>
                  <a:cubicBezTo>
                    <a:pt x="70690" y="3137"/>
                    <a:pt x="70636" y="3156"/>
                    <a:pt x="70607" y="3184"/>
                  </a:cubicBezTo>
                  <a:cubicBezTo>
                    <a:pt x="70562" y="3230"/>
                    <a:pt x="70517" y="3321"/>
                    <a:pt x="70539" y="3412"/>
                  </a:cubicBezTo>
                  <a:cubicBezTo>
                    <a:pt x="70592" y="3692"/>
                    <a:pt x="70590" y="3770"/>
                    <a:pt x="70420" y="3770"/>
                  </a:cubicBezTo>
                  <a:cubicBezTo>
                    <a:pt x="70370" y="3770"/>
                    <a:pt x="70304" y="3763"/>
                    <a:pt x="70221" y="3753"/>
                  </a:cubicBezTo>
                  <a:cubicBezTo>
                    <a:pt x="70153" y="3730"/>
                    <a:pt x="70084" y="3730"/>
                    <a:pt x="70062" y="3730"/>
                  </a:cubicBezTo>
                  <a:cubicBezTo>
                    <a:pt x="70016" y="3935"/>
                    <a:pt x="69948" y="4117"/>
                    <a:pt x="69903" y="4321"/>
                  </a:cubicBezTo>
                  <a:lnTo>
                    <a:pt x="69812" y="4299"/>
                  </a:lnTo>
                  <a:cubicBezTo>
                    <a:pt x="69812" y="4185"/>
                    <a:pt x="69812" y="4071"/>
                    <a:pt x="69812" y="3867"/>
                  </a:cubicBezTo>
                  <a:cubicBezTo>
                    <a:pt x="69675" y="4003"/>
                    <a:pt x="69584" y="4094"/>
                    <a:pt x="69493" y="4185"/>
                  </a:cubicBezTo>
                  <a:cubicBezTo>
                    <a:pt x="69471" y="4026"/>
                    <a:pt x="69448" y="3889"/>
                    <a:pt x="69448" y="3753"/>
                  </a:cubicBezTo>
                  <a:lnTo>
                    <a:pt x="69289" y="3707"/>
                  </a:lnTo>
                  <a:cubicBezTo>
                    <a:pt x="69220" y="3821"/>
                    <a:pt x="69175" y="3958"/>
                    <a:pt x="69152" y="4071"/>
                  </a:cubicBezTo>
                  <a:cubicBezTo>
                    <a:pt x="69016" y="3935"/>
                    <a:pt x="68879" y="3776"/>
                    <a:pt x="68720" y="3594"/>
                  </a:cubicBezTo>
                  <a:cubicBezTo>
                    <a:pt x="68675" y="3685"/>
                    <a:pt x="68652" y="3753"/>
                    <a:pt x="68629" y="3821"/>
                  </a:cubicBezTo>
                  <a:cubicBezTo>
                    <a:pt x="68561" y="3776"/>
                    <a:pt x="68493" y="3730"/>
                    <a:pt x="68424" y="3685"/>
                  </a:cubicBezTo>
                  <a:cubicBezTo>
                    <a:pt x="68311" y="3821"/>
                    <a:pt x="68220" y="3935"/>
                    <a:pt x="68129" y="4049"/>
                  </a:cubicBezTo>
                  <a:lnTo>
                    <a:pt x="68152" y="4162"/>
                  </a:lnTo>
                  <a:cubicBezTo>
                    <a:pt x="67788" y="4208"/>
                    <a:pt x="67378" y="4185"/>
                    <a:pt x="67310" y="4572"/>
                  </a:cubicBezTo>
                  <a:cubicBezTo>
                    <a:pt x="67128" y="4594"/>
                    <a:pt x="66946" y="4572"/>
                    <a:pt x="66901" y="4640"/>
                  </a:cubicBezTo>
                  <a:cubicBezTo>
                    <a:pt x="66826" y="4724"/>
                    <a:pt x="66771" y="4758"/>
                    <a:pt x="66722" y="4758"/>
                  </a:cubicBezTo>
                  <a:cubicBezTo>
                    <a:pt x="66651" y="4758"/>
                    <a:pt x="66595" y="4688"/>
                    <a:pt x="66514" y="4594"/>
                  </a:cubicBezTo>
                  <a:cubicBezTo>
                    <a:pt x="66423" y="4503"/>
                    <a:pt x="66287" y="4481"/>
                    <a:pt x="66150" y="4435"/>
                  </a:cubicBezTo>
                  <a:cubicBezTo>
                    <a:pt x="66081" y="4393"/>
                    <a:pt x="66021" y="4375"/>
                    <a:pt x="65967" y="4375"/>
                  </a:cubicBezTo>
                  <a:cubicBezTo>
                    <a:pt x="65793" y="4375"/>
                    <a:pt x="65697" y="4563"/>
                    <a:pt x="65627" y="4685"/>
                  </a:cubicBezTo>
                  <a:cubicBezTo>
                    <a:pt x="65409" y="5141"/>
                    <a:pt x="65073" y="5392"/>
                    <a:pt x="64633" y="5392"/>
                  </a:cubicBezTo>
                  <a:cubicBezTo>
                    <a:pt x="64524" y="5392"/>
                    <a:pt x="64408" y="5376"/>
                    <a:pt x="64286" y="5345"/>
                  </a:cubicBezTo>
                  <a:cubicBezTo>
                    <a:pt x="64200" y="5318"/>
                    <a:pt x="64115" y="5305"/>
                    <a:pt x="64032" y="5305"/>
                  </a:cubicBezTo>
                  <a:cubicBezTo>
                    <a:pt x="63760" y="5305"/>
                    <a:pt x="63510" y="5442"/>
                    <a:pt x="63353" y="5686"/>
                  </a:cubicBezTo>
                  <a:lnTo>
                    <a:pt x="62739" y="5822"/>
                  </a:lnTo>
                  <a:lnTo>
                    <a:pt x="62080" y="6163"/>
                  </a:lnTo>
                  <a:lnTo>
                    <a:pt x="61352" y="6323"/>
                  </a:lnTo>
                  <a:cubicBezTo>
                    <a:pt x="61125" y="6368"/>
                    <a:pt x="60920" y="6436"/>
                    <a:pt x="60693" y="6459"/>
                  </a:cubicBezTo>
                  <a:cubicBezTo>
                    <a:pt x="60306" y="6527"/>
                    <a:pt x="59897" y="6573"/>
                    <a:pt x="59510" y="6618"/>
                  </a:cubicBezTo>
                  <a:cubicBezTo>
                    <a:pt x="59397" y="6641"/>
                    <a:pt x="59260" y="6686"/>
                    <a:pt x="59169" y="6755"/>
                  </a:cubicBezTo>
                  <a:cubicBezTo>
                    <a:pt x="59104" y="6809"/>
                    <a:pt x="59049" y="6837"/>
                    <a:pt x="59000" y="6837"/>
                  </a:cubicBezTo>
                  <a:cubicBezTo>
                    <a:pt x="58946" y="6837"/>
                    <a:pt x="58899" y="6803"/>
                    <a:pt x="58851" y="6732"/>
                  </a:cubicBezTo>
                  <a:lnTo>
                    <a:pt x="58123" y="6846"/>
                  </a:lnTo>
                  <a:cubicBezTo>
                    <a:pt x="58032" y="6914"/>
                    <a:pt x="57964" y="7005"/>
                    <a:pt x="57873" y="7050"/>
                  </a:cubicBezTo>
                  <a:cubicBezTo>
                    <a:pt x="56827" y="7346"/>
                    <a:pt x="55872" y="7778"/>
                    <a:pt x="54962" y="8369"/>
                  </a:cubicBezTo>
                  <a:cubicBezTo>
                    <a:pt x="54793" y="8482"/>
                    <a:pt x="54633" y="8525"/>
                    <a:pt x="54465" y="8525"/>
                  </a:cubicBezTo>
                  <a:cubicBezTo>
                    <a:pt x="54362" y="8525"/>
                    <a:pt x="54256" y="8509"/>
                    <a:pt x="54144" y="8483"/>
                  </a:cubicBezTo>
                  <a:lnTo>
                    <a:pt x="53803" y="8665"/>
                  </a:lnTo>
                  <a:lnTo>
                    <a:pt x="53666" y="8801"/>
                  </a:lnTo>
                  <a:cubicBezTo>
                    <a:pt x="53120" y="9097"/>
                    <a:pt x="52597" y="9392"/>
                    <a:pt x="52006" y="9711"/>
                  </a:cubicBezTo>
                  <a:cubicBezTo>
                    <a:pt x="51779" y="9734"/>
                    <a:pt x="51506" y="9893"/>
                    <a:pt x="51256" y="10052"/>
                  </a:cubicBezTo>
                  <a:lnTo>
                    <a:pt x="50369" y="10643"/>
                  </a:lnTo>
                  <a:cubicBezTo>
                    <a:pt x="50278" y="10711"/>
                    <a:pt x="50210" y="10780"/>
                    <a:pt x="50142" y="10848"/>
                  </a:cubicBezTo>
                  <a:cubicBezTo>
                    <a:pt x="49914" y="11052"/>
                    <a:pt x="49687" y="11234"/>
                    <a:pt x="49482" y="11439"/>
                  </a:cubicBezTo>
                  <a:cubicBezTo>
                    <a:pt x="49368" y="11507"/>
                    <a:pt x="49255" y="11598"/>
                    <a:pt x="49141" y="11644"/>
                  </a:cubicBezTo>
                  <a:cubicBezTo>
                    <a:pt x="48959" y="11735"/>
                    <a:pt x="48777" y="11826"/>
                    <a:pt x="48595" y="11826"/>
                  </a:cubicBezTo>
                  <a:cubicBezTo>
                    <a:pt x="48277" y="11826"/>
                    <a:pt x="48049" y="11871"/>
                    <a:pt x="47845" y="12144"/>
                  </a:cubicBezTo>
                  <a:cubicBezTo>
                    <a:pt x="47708" y="12349"/>
                    <a:pt x="47458" y="12440"/>
                    <a:pt x="47254" y="12599"/>
                  </a:cubicBezTo>
                  <a:lnTo>
                    <a:pt x="47072" y="12667"/>
                  </a:lnTo>
                  <a:cubicBezTo>
                    <a:pt x="46996" y="12667"/>
                    <a:pt x="46915" y="12641"/>
                    <a:pt x="46844" y="12641"/>
                  </a:cubicBezTo>
                  <a:cubicBezTo>
                    <a:pt x="46765" y="12641"/>
                    <a:pt x="46698" y="12672"/>
                    <a:pt x="46662" y="12803"/>
                  </a:cubicBezTo>
                  <a:cubicBezTo>
                    <a:pt x="46571" y="12758"/>
                    <a:pt x="46458" y="12690"/>
                    <a:pt x="46321" y="12622"/>
                  </a:cubicBezTo>
                  <a:cubicBezTo>
                    <a:pt x="46276" y="12712"/>
                    <a:pt x="46253" y="12781"/>
                    <a:pt x="46208" y="12849"/>
                  </a:cubicBezTo>
                  <a:cubicBezTo>
                    <a:pt x="46111" y="13043"/>
                    <a:pt x="45964" y="13104"/>
                    <a:pt x="45769" y="13104"/>
                  </a:cubicBezTo>
                  <a:cubicBezTo>
                    <a:pt x="45734" y="13104"/>
                    <a:pt x="45699" y="13102"/>
                    <a:pt x="45662" y="13099"/>
                  </a:cubicBezTo>
                  <a:lnTo>
                    <a:pt x="45230" y="13099"/>
                  </a:lnTo>
                  <a:cubicBezTo>
                    <a:pt x="45042" y="13005"/>
                    <a:pt x="44836" y="12960"/>
                    <a:pt x="44664" y="12960"/>
                  </a:cubicBezTo>
                  <a:cubicBezTo>
                    <a:pt x="44504" y="12960"/>
                    <a:pt x="44375" y="12999"/>
                    <a:pt x="44320" y="13076"/>
                  </a:cubicBezTo>
                  <a:lnTo>
                    <a:pt x="43160" y="13076"/>
                  </a:lnTo>
                  <a:cubicBezTo>
                    <a:pt x="43110" y="13036"/>
                    <a:pt x="43043" y="13009"/>
                    <a:pt x="42963" y="13009"/>
                  </a:cubicBezTo>
                  <a:cubicBezTo>
                    <a:pt x="42862" y="13009"/>
                    <a:pt x="42742" y="13053"/>
                    <a:pt x="42615" y="13167"/>
                  </a:cubicBezTo>
                  <a:cubicBezTo>
                    <a:pt x="42436" y="13307"/>
                    <a:pt x="42291" y="13498"/>
                    <a:pt x="42045" y="13498"/>
                  </a:cubicBezTo>
                  <a:cubicBezTo>
                    <a:pt x="42010" y="13498"/>
                    <a:pt x="41972" y="13494"/>
                    <a:pt x="41932" y="13486"/>
                  </a:cubicBezTo>
                  <a:cubicBezTo>
                    <a:pt x="41924" y="13484"/>
                    <a:pt x="41916" y="13483"/>
                    <a:pt x="41908" y="13483"/>
                  </a:cubicBezTo>
                  <a:cubicBezTo>
                    <a:pt x="41821" y="13483"/>
                    <a:pt x="41718" y="13583"/>
                    <a:pt x="41614" y="13645"/>
                  </a:cubicBezTo>
                  <a:cubicBezTo>
                    <a:pt x="41273" y="13872"/>
                    <a:pt x="40909" y="14054"/>
                    <a:pt x="40591" y="14304"/>
                  </a:cubicBezTo>
                  <a:cubicBezTo>
                    <a:pt x="40363" y="14486"/>
                    <a:pt x="39931" y="14441"/>
                    <a:pt x="39977" y="14918"/>
                  </a:cubicBezTo>
                  <a:cubicBezTo>
                    <a:pt x="40022" y="15237"/>
                    <a:pt x="39772" y="15282"/>
                    <a:pt x="39590" y="15419"/>
                  </a:cubicBezTo>
                  <a:cubicBezTo>
                    <a:pt x="39454" y="15509"/>
                    <a:pt x="39317" y="15623"/>
                    <a:pt x="39158" y="15714"/>
                  </a:cubicBezTo>
                  <a:lnTo>
                    <a:pt x="38703" y="16078"/>
                  </a:lnTo>
                  <a:cubicBezTo>
                    <a:pt x="38408" y="16328"/>
                    <a:pt x="38135" y="16578"/>
                    <a:pt x="37817" y="16806"/>
                  </a:cubicBezTo>
                  <a:cubicBezTo>
                    <a:pt x="37635" y="16965"/>
                    <a:pt x="37407" y="17079"/>
                    <a:pt x="37180" y="17215"/>
                  </a:cubicBezTo>
                  <a:cubicBezTo>
                    <a:pt x="36975" y="17306"/>
                    <a:pt x="36748" y="17351"/>
                    <a:pt x="36748" y="17670"/>
                  </a:cubicBezTo>
                  <a:cubicBezTo>
                    <a:pt x="36748" y="17693"/>
                    <a:pt x="36725" y="17738"/>
                    <a:pt x="36702" y="17738"/>
                  </a:cubicBezTo>
                  <a:cubicBezTo>
                    <a:pt x="36156" y="17852"/>
                    <a:pt x="36043" y="18443"/>
                    <a:pt x="35633" y="18716"/>
                  </a:cubicBezTo>
                  <a:cubicBezTo>
                    <a:pt x="35406" y="18875"/>
                    <a:pt x="35247" y="19171"/>
                    <a:pt x="35065" y="19398"/>
                  </a:cubicBezTo>
                  <a:cubicBezTo>
                    <a:pt x="34747" y="19807"/>
                    <a:pt x="34474" y="20239"/>
                    <a:pt x="34155" y="20649"/>
                  </a:cubicBezTo>
                  <a:cubicBezTo>
                    <a:pt x="34064" y="20740"/>
                    <a:pt x="33905" y="20785"/>
                    <a:pt x="33769" y="20853"/>
                  </a:cubicBezTo>
                  <a:cubicBezTo>
                    <a:pt x="33519" y="21194"/>
                    <a:pt x="33291" y="21536"/>
                    <a:pt x="33064" y="21899"/>
                  </a:cubicBezTo>
                  <a:cubicBezTo>
                    <a:pt x="32996" y="22013"/>
                    <a:pt x="32950" y="22150"/>
                    <a:pt x="32905" y="22286"/>
                  </a:cubicBezTo>
                  <a:lnTo>
                    <a:pt x="32791" y="22468"/>
                  </a:lnTo>
                  <a:lnTo>
                    <a:pt x="32677" y="22513"/>
                  </a:lnTo>
                  <a:cubicBezTo>
                    <a:pt x="32404" y="22923"/>
                    <a:pt x="32109" y="23287"/>
                    <a:pt x="31654" y="23491"/>
                  </a:cubicBezTo>
                  <a:cubicBezTo>
                    <a:pt x="31586" y="23514"/>
                    <a:pt x="31563" y="23650"/>
                    <a:pt x="31540" y="23719"/>
                  </a:cubicBezTo>
                  <a:cubicBezTo>
                    <a:pt x="31472" y="23946"/>
                    <a:pt x="31427" y="24196"/>
                    <a:pt x="31290" y="24378"/>
                  </a:cubicBezTo>
                  <a:cubicBezTo>
                    <a:pt x="31017" y="24719"/>
                    <a:pt x="30858" y="25174"/>
                    <a:pt x="30472" y="25401"/>
                  </a:cubicBezTo>
                  <a:cubicBezTo>
                    <a:pt x="30449" y="25424"/>
                    <a:pt x="30426" y="25447"/>
                    <a:pt x="30426" y="25447"/>
                  </a:cubicBezTo>
                  <a:cubicBezTo>
                    <a:pt x="30472" y="25947"/>
                    <a:pt x="30039" y="26084"/>
                    <a:pt x="29789" y="26379"/>
                  </a:cubicBezTo>
                  <a:cubicBezTo>
                    <a:pt x="29767" y="26402"/>
                    <a:pt x="29744" y="26425"/>
                    <a:pt x="29721" y="26447"/>
                  </a:cubicBezTo>
                  <a:cubicBezTo>
                    <a:pt x="29335" y="26493"/>
                    <a:pt x="29039" y="26629"/>
                    <a:pt x="28743" y="26948"/>
                  </a:cubicBezTo>
                  <a:cubicBezTo>
                    <a:pt x="29107" y="26948"/>
                    <a:pt x="29380" y="26857"/>
                    <a:pt x="29630" y="26675"/>
                  </a:cubicBezTo>
                  <a:cubicBezTo>
                    <a:pt x="29630" y="26743"/>
                    <a:pt x="29630" y="26811"/>
                    <a:pt x="29676" y="26902"/>
                  </a:cubicBezTo>
                  <a:lnTo>
                    <a:pt x="29607" y="27221"/>
                  </a:lnTo>
                  <a:cubicBezTo>
                    <a:pt x="29516" y="27198"/>
                    <a:pt x="29425" y="27152"/>
                    <a:pt x="29335" y="27130"/>
                  </a:cubicBezTo>
                  <a:lnTo>
                    <a:pt x="28607" y="27448"/>
                  </a:lnTo>
                  <a:cubicBezTo>
                    <a:pt x="28561" y="27584"/>
                    <a:pt x="28516" y="27698"/>
                    <a:pt x="28448" y="27835"/>
                  </a:cubicBezTo>
                  <a:lnTo>
                    <a:pt x="27743" y="28153"/>
                  </a:lnTo>
                  <a:cubicBezTo>
                    <a:pt x="27697" y="28244"/>
                    <a:pt x="27675" y="28335"/>
                    <a:pt x="27606" y="28471"/>
                  </a:cubicBezTo>
                  <a:lnTo>
                    <a:pt x="26628" y="28926"/>
                  </a:lnTo>
                  <a:cubicBezTo>
                    <a:pt x="26583" y="29062"/>
                    <a:pt x="26538" y="29153"/>
                    <a:pt x="26515" y="29244"/>
                  </a:cubicBezTo>
                  <a:cubicBezTo>
                    <a:pt x="26350" y="29419"/>
                    <a:pt x="26169" y="29461"/>
                    <a:pt x="25979" y="29461"/>
                  </a:cubicBezTo>
                  <a:cubicBezTo>
                    <a:pt x="25798" y="29461"/>
                    <a:pt x="25609" y="29423"/>
                    <a:pt x="25417" y="29423"/>
                  </a:cubicBezTo>
                  <a:cubicBezTo>
                    <a:pt x="25336" y="29423"/>
                    <a:pt x="25255" y="29430"/>
                    <a:pt x="25173" y="29449"/>
                  </a:cubicBezTo>
                  <a:cubicBezTo>
                    <a:pt x="25355" y="29244"/>
                    <a:pt x="25469" y="29108"/>
                    <a:pt x="25560" y="28994"/>
                  </a:cubicBezTo>
                  <a:cubicBezTo>
                    <a:pt x="25378" y="28881"/>
                    <a:pt x="25219" y="28812"/>
                    <a:pt x="25105" y="28767"/>
                  </a:cubicBezTo>
                  <a:cubicBezTo>
                    <a:pt x="24741" y="28790"/>
                    <a:pt x="24787" y="29085"/>
                    <a:pt x="24650" y="29244"/>
                  </a:cubicBezTo>
                  <a:cubicBezTo>
                    <a:pt x="24400" y="29404"/>
                    <a:pt x="24013" y="29381"/>
                    <a:pt x="23877" y="29722"/>
                  </a:cubicBezTo>
                  <a:cubicBezTo>
                    <a:pt x="23991" y="29767"/>
                    <a:pt x="24127" y="29813"/>
                    <a:pt x="24241" y="29881"/>
                  </a:cubicBezTo>
                  <a:cubicBezTo>
                    <a:pt x="24127" y="30063"/>
                    <a:pt x="24150" y="30313"/>
                    <a:pt x="23854" y="30495"/>
                  </a:cubicBezTo>
                  <a:cubicBezTo>
                    <a:pt x="23763" y="30472"/>
                    <a:pt x="23581" y="30427"/>
                    <a:pt x="23399" y="30381"/>
                  </a:cubicBezTo>
                  <a:lnTo>
                    <a:pt x="22876" y="30632"/>
                  </a:lnTo>
                  <a:cubicBezTo>
                    <a:pt x="22808" y="30836"/>
                    <a:pt x="22763" y="31086"/>
                    <a:pt x="22717" y="31268"/>
                  </a:cubicBezTo>
                  <a:lnTo>
                    <a:pt x="22194" y="31496"/>
                  </a:lnTo>
                  <a:cubicBezTo>
                    <a:pt x="21990" y="31427"/>
                    <a:pt x="21808" y="31382"/>
                    <a:pt x="21648" y="31336"/>
                  </a:cubicBezTo>
                  <a:cubicBezTo>
                    <a:pt x="21694" y="31200"/>
                    <a:pt x="21739" y="31086"/>
                    <a:pt x="21762" y="30995"/>
                  </a:cubicBezTo>
                  <a:cubicBezTo>
                    <a:pt x="21444" y="30859"/>
                    <a:pt x="21171" y="30745"/>
                    <a:pt x="20875" y="30609"/>
                  </a:cubicBezTo>
                  <a:cubicBezTo>
                    <a:pt x="20762" y="30700"/>
                    <a:pt x="20671" y="30791"/>
                    <a:pt x="20557" y="30882"/>
                  </a:cubicBezTo>
                  <a:cubicBezTo>
                    <a:pt x="20693" y="30950"/>
                    <a:pt x="20807" y="30995"/>
                    <a:pt x="20921" y="31064"/>
                  </a:cubicBezTo>
                  <a:cubicBezTo>
                    <a:pt x="20716" y="31359"/>
                    <a:pt x="20989" y="31723"/>
                    <a:pt x="20762" y="32041"/>
                  </a:cubicBezTo>
                  <a:cubicBezTo>
                    <a:pt x="20731" y="32102"/>
                    <a:pt x="20711" y="32153"/>
                    <a:pt x="20654" y="32153"/>
                  </a:cubicBezTo>
                  <a:cubicBezTo>
                    <a:pt x="20625" y="32153"/>
                    <a:pt x="20587" y="32140"/>
                    <a:pt x="20534" y="32110"/>
                  </a:cubicBezTo>
                  <a:lnTo>
                    <a:pt x="20193" y="31359"/>
                  </a:lnTo>
                  <a:cubicBezTo>
                    <a:pt x="20057" y="31359"/>
                    <a:pt x="19930" y="31379"/>
                    <a:pt x="19814" y="31379"/>
                  </a:cubicBezTo>
                  <a:cubicBezTo>
                    <a:pt x="19756" y="31379"/>
                    <a:pt x="19700" y="31374"/>
                    <a:pt x="19647" y="31359"/>
                  </a:cubicBezTo>
                  <a:cubicBezTo>
                    <a:pt x="19568" y="31339"/>
                    <a:pt x="19498" y="31324"/>
                    <a:pt x="19430" y="31324"/>
                  </a:cubicBezTo>
                  <a:cubicBezTo>
                    <a:pt x="19343" y="31324"/>
                    <a:pt x="19260" y="31350"/>
                    <a:pt x="19170" y="31427"/>
                  </a:cubicBezTo>
                  <a:cubicBezTo>
                    <a:pt x="19147" y="31609"/>
                    <a:pt x="19147" y="31791"/>
                    <a:pt x="19147" y="31996"/>
                  </a:cubicBezTo>
                  <a:cubicBezTo>
                    <a:pt x="19011" y="31950"/>
                    <a:pt x="18897" y="31928"/>
                    <a:pt x="18783" y="31905"/>
                  </a:cubicBezTo>
                  <a:cubicBezTo>
                    <a:pt x="18601" y="32201"/>
                    <a:pt x="18692" y="32519"/>
                    <a:pt x="18647" y="32815"/>
                  </a:cubicBezTo>
                  <a:lnTo>
                    <a:pt x="18078" y="33065"/>
                  </a:lnTo>
                  <a:cubicBezTo>
                    <a:pt x="18017" y="33085"/>
                    <a:pt x="17962" y="33093"/>
                    <a:pt x="17913" y="33093"/>
                  </a:cubicBezTo>
                  <a:cubicBezTo>
                    <a:pt x="17760" y="33093"/>
                    <a:pt x="17662" y="33017"/>
                    <a:pt x="17579" y="33017"/>
                  </a:cubicBezTo>
                  <a:cubicBezTo>
                    <a:pt x="17571" y="33017"/>
                    <a:pt x="17563" y="33018"/>
                    <a:pt x="17555" y="33019"/>
                  </a:cubicBezTo>
                  <a:cubicBezTo>
                    <a:pt x="17532" y="33019"/>
                    <a:pt x="17510" y="33019"/>
                    <a:pt x="17487" y="33042"/>
                  </a:cubicBezTo>
                  <a:cubicBezTo>
                    <a:pt x="17408" y="32947"/>
                    <a:pt x="17328" y="32907"/>
                    <a:pt x="17241" y="32907"/>
                  </a:cubicBezTo>
                  <a:cubicBezTo>
                    <a:pt x="17204" y="32907"/>
                    <a:pt x="17164" y="32914"/>
                    <a:pt x="17123" y="32928"/>
                  </a:cubicBezTo>
                  <a:cubicBezTo>
                    <a:pt x="16919" y="32996"/>
                    <a:pt x="16714" y="33110"/>
                    <a:pt x="16509" y="33178"/>
                  </a:cubicBezTo>
                  <a:cubicBezTo>
                    <a:pt x="16482" y="33189"/>
                    <a:pt x="16453" y="33195"/>
                    <a:pt x="16424" y="33195"/>
                  </a:cubicBezTo>
                  <a:cubicBezTo>
                    <a:pt x="16335" y="33195"/>
                    <a:pt x="16248" y="33140"/>
                    <a:pt x="16214" y="33019"/>
                  </a:cubicBezTo>
                  <a:cubicBezTo>
                    <a:pt x="16009" y="33065"/>
                    <a:pt x="16077" y="33315"/>
                    <a:pt x="15941" y="33429"/>
                  </a:cubicBezTo>
                  <a:cubicBezTo>
                    <a:pt x="15827" y="33383"/>
                    <a:pt x="15713" y="33360"/>
                    <a:pt x="15600" y="33315"/>
                  </a:cubicBezTo>
                  <a:cubicBezTo>
                    <a:pt x="15531" y="33451"/>
                    <a:pt x="15486" y="33588"/>
                    <a:pt x="15440" y="33679"/>
                  </a:cubicBezTo>
                  <a:cubicBezTo>
                    <a:pt x="14554" y="34065"/>
                    <a:pt x="13689" y="34452"/>
                    <a:pt x="12825" y="34838"/>
                  </a:cubicBezTo>
                  <a:cubicBezTo>
                    <a:pt x="12817" y="34843"/>
                    <a:pt x="12805" y="34845"/>
                    <a:pt x="12792" y="34845"/>
                  </a:cubicBezTo>
                  <a:cubicBezTo>
                    <a:pt x="12737" y="34845"/>
                    <a:pt x="12649" y="34811"/>
                    <a:pt x="12575" y="34793"/>
                  </a:cubicBezTo>
                  <a:cubicBezTo>
                    <a:pt x="12552" y="34679"/>
                    <a:pt x="12530" y="34543"/>
                    <a:pt x="12507" y="34429"/>
                  </a:cubicBezTo>
                  <a:cubicBezTo>
                    <a:pt x="12803" y="34270"/>
                    <a:pt x="13075" y="34133"/>
                    <a:pt x="13326" y="33997"/>
                  </a:cubicBezTo>
                  <a:cubicBezTo>
                    <a:pt x="13303" y="33701"/>
                    <a:pt x="13257" y="33451"/>
                    <a:pt x="12962" y="33315"/>
                  </a:cubicBezTo>
                  <a:lnTo>
                    <a:pt x="12484" y="33542"/>
                  </a:lnTo>
                  <a:cubicBezTo>
                    <a:pt x="12439" y="33633"/>
                    <a:pt x="12371" y="33770"/>
                    <a:pt x="12325" y="33883"/>
                  </a:cubicBezTo>
                  <a:lnTo>
                    <a:pt x="12098" y="33997"/>
                  </a:lnTo>
                  <a:cubicBezTo>
                    <a:pt x="12029" y="34156"/>
                    <a:pt x="11961" y="34338"/>
                    <a:pt x="11893" y="34497"/>
                  </a:cubicBezTo>
                  <a:cubicBezTo>
                    <a:pt x="11984" y="34702"/>
                    <a:pt x="12007" y="34929"/>
                    <a:pt x="12211" y="35066"/>
                  </a:cubicBezTo>
                  <a:cubicBezTo>
                    <a:pt x="12257" y="35134"/>
                    <a:pt x="12507" y="35043"/>
                    <a:pt x="12393" y="35339"/>
                  </a:cubicBezTo>
                  <a:cubicBezTo>
                    <a:pt x="11870" y="35566"/>
                    <a:pt x="11302" y="35816"/>
                    <a:pt x="10733" y="36089"/>
                  </a:cubicBezTo>
                  <a:cubicBezTo>
                    <a:pt x="10688" y="36112"/>
                    <a:pt x="10665" y="36226"/>
                    <a:pt x="10620" y="36294"/>
                  </a:cubicBezTo>
                  <a:lnTo>
                    <a:pt x="10733" y="36567"/>
                  </a:lnTo>
                  <a:cubicBezTo>
                    <a:pt x="10862" y="36548"/>
                    <a:pt x="11006" y="36515"/>
                    <a:pt x="11128" y="36515"/>
                  </a:cubicBezTo>
                  <a:cubicBezTo>
                    <a:pt x="11157" y="36515"/>
                    <a:pt x="11185" y="36517"/>
                    <a:pt x="11211" y="36521"/>
                  </a:cubicBezTo>
                  <a:cubicBezTo>
                    <a:pt x="11312" y="36547"/>
                    <a:pt x="11407" y="36579"/>
                    <a:pt x="11502" y="36579"/>
                  </a:cubicBezTo>
                  <a:cubicBezTo>
                    <a:pt x="11578" y="36579"/>
                    <a:pt x="11653" y="36559"/>
                    <a:pt x="11734" y="36498"/>
                  </a:cubicBezTo>
                  <a:cubicBezTo>
                    <a:pt x="11779" y="36407"/>
                    <a:pt x="11825" y="36271"/>
                    <a:pt x="11893" y="36157"/>
                  </a:cubicBezTo>
                  <a:cubicBezTo>
                    <a:pt x="11961" y="36112"/>
                    <a:pt x="12029" y="36066"/>
                    <a:pt x="12120" y="36044"/>
                  </a:cubicBezTo>
                  <a:cubicBezTo>
                    <a:pt x="12166" y="36044"/>
                    <a:pt x="12211" y="36066"/>
                    <a:pt x="12302" y="36112"/>
                  </a:cubicBezTo>
                  <a:cubicBezTo>
                    <a:pt x="12234" y="36294"/>
                    <a:pt x="12166" y="36498"/>
                    <a:pt x="12075" y="36680"/>
                  </a:cubicBezTo>
                  <a:cubicBezTo>
                    <a:pt x="12029" y="36794"/>
                    <a:pt x="11984" y="36885"/>
                    <a:pt x="11938" y="36999"/>
                  </a:cubicBezTo>
                  <a:cubicBezTo>
                    <a:pt x="11825" y="36953"/>
                    <a:pt x="11734" y="36908"/>
                    <a:pt x="11620" y="36862"/>
                  </a:cubicBezTo>
                  <a:cubicBezTo>
                    <a:pt x="11575" y="36976"/>
                    <a:pt x="11529" y="37090"/>
                    <a:pt x="11461" y="37249"/>
                  </a:cubicBezTo>
                  <a:cubicBezTo>
                    <a:pt x="11097" y="37317"/>
                    <a:pt x="10801" y="37613"/>
                    <a:pt x="10415" y="37658"/>
                  </a:cubicBezTo>
                  <a:cubicBezTo>
                    <a:pt x="10278" y="37499"/>
                    <a:pt x="10165" y="37385"/>
                    <a:pt x="10006" y="37203"/>
                  </a:cubicBezTo>
                  <a:cubicBezTo>
                    <a:pt x="9846" y="37408"/>
                    <a:pt x="9733" y="37567"/>
                    <a:pt x="9619" y="37726"/>
                  </a:cubicBezTo>
                  <a:cubicBezTo>
                    <a:pt x="9528" y="37704"/>
                    <a:pt x="9460" y="37681"/>
                    <a:pt x="9278" y="37613"/>
                  </a:cubicBezTo>
                  <a:cubicBezTo>
                    <a:pt x="8914" y="37795"/>
                    <a:pt x="8459" y="37977"/>
                    <a:pt x="8027" y="38181"/>
                  </a:cubicBezTo>
                  <a:cubicBezTo>
                    <a:pt x="7936" y="38227"/>
                    <a:pt x="7868" y="38272"/>
                    <a:pt x="7800" y="38318"/>
                  </a:cubicBezTo>
                  <a:cubicBezTo>
                    <a:pt x="7777" y="38340"/>
                    <a:pt x="7777" y="38409"/>
                    <a:pt x="7732" y="38522"/>
                  </a:cubicBezTo>
                  <a:cubicBezTo>
                    <a:pt x="8050" y="38431"/>
                    <a:pt x="8323" y="38386"/>
                    <a:pt x="8664" y="38295"/>
                  </a:cubicBezTo>
                  <a:lnTo>
                    <a:pt x="8664" y="38295"/>
                  </a:lnTo>
                  <a:cubicBezTo>
                    <a:pt x="8641" y="38704"/>
                    <a:pt x="8641" y="39045"/>
                    <a:pt x="8641" y="39364"/>
                  </a:cubicBezTo>
                  <a:cubicBezTo>
                    <a:pt x="8550" y="39409"/>
                    <a:pt x="8459" y="39455"/>
                    <a:pt x="8391" y="39500"/>
                  </a:cubicBezTo>
                  <a:cubicBezTo>
                    <a:pt x="8255" y="39455"/>
                    <a:pt x="8141" y="39409"/>
                    <a:pt x="8004" y="39364"/>
                  </a:cubicBezTo>
                  <a:lnTo>
                    <a:pt x="7254" y="39705"/>
                  </a:lnTo>
                  <a:cubicBezTo>
                    <a:pt x="7254" y="39864"/>
                    <a:pt x="7322" y="40046"/>
                    <a:pt x="7277" y="40182"/>
                  </a:cubicBezTo>
                  <a:cubicBezTo>
                    <a:pt x="7231" y="40410"/>
                    <a:pt x="7140" y="40614"/>
                    <a:pt x="7049" y="40819"/>
                  </a:cubicBezTo>
                  <a:cubicBezTo>
                    <a:pt x="7140" y="41115"/>
                    <a:pt x="7368" y="41342"/>
                    <a:pt x="7345" y="41683"/>
                  </a:cubicBezTo>
                  <a:cubicBezTo>
                    <a:pt x="7277" y="41729"/>
                    <a:pt x="7186" y="41774"/>
                    <a:pt x="7118" y="41820"/>
                  </a:cubicBezTo>
                  <a:cubicBezTo>
                    <a:pt x="7087" y="41825"/>
                    <a:pt x="7057" y="41828"/>
                    <a:pt x="7028" y="41828"/>
                  </a:cubicBezTo>
                  <a:cubicBezTo>
                    <a:pt x="6702" y="41828"/>
                    <a:pt x="6534" y="41494"/>
                    <a:pt x="6367" y="41410"/>
                  </a:cubicBezTo>
                  <a:cubicBezTo>
                    <a:pt x="6049" y="41387"/>
                    <a:pt x="5844" y="41365"/>
                    <a:pt x="5662" y="41365"/>
                  </a:cubicBezTo>
                  <a:cubicBezTo>
                    <a:pt x="5389" y="41706"/>
                    <a:pt x="5116" y="42047"/>
                    <a:pt x="4821" y="42411"/>
                  </a:cubicBezTo>
                  <a:lnTo>
                    <a:pt x="5162" y="42570"/>
                  </a:lnTo>
                  <a:cubicBezTo>
                    <a:pt x="5139" y="42615"/>
                    <a:pt x="5139" y="42684"/>
                    <a:pt x="5116" y="42684"/>
                  </a:cubicBezTo>
                  <a:cubicBezTo>
                    <a:pt x="4707" y="42888"/>
                    <a:pt x="4298" y="43070"/>
                    <a:pt x="3911" y="43229"/>
                  </a:cubicBezTo>
                  <a:cubicBezTo>
                    <a:pt x="3843" y="43389"/>
                    <a:pt x="3798" y="43502"/>
                    <a:pt x="3729" y="43639"/>
                  </a:cubicBezTo>
                  <a:lnTo>
                    <a:pt x="3252" y="43843"/>
                  </a:lnTo>
                  <a:cubicBezTo>
                    <a:pt x="3138" y="43821"/>
                    <a:pt x="3024" y="43775"/>
                    <a:pt x="2888" y="43730"/>
                  </a:cubicBezTo>
                  <a:cubicBezTo>
                    <a:pt x="2842" y="43889"/>
                    <a:pt x="2774" y="44071"/>
                    <a:pt x="2706" y="44253"/>
                  </a:cubicBezTo>
                  <a:cubicBezTo>
                    <a:pt x="2979" y="44275"/>
                    <a:pt x="3252" y="44321"/>
                    <a:pt x="3547" y="44321"/>
                  </a:cubicBezTo>
                  <a:cubicBezTo>
                    <a:pt x="3661" y="44321"/>
                    <a:pt x="3775" y="44207"/>
                    <a:pt x="3911" y="44162"/>
                  </a:cubicBezTo>
                  <a:cubicBezTo>
                    <a:pt x="3925" y="44157"/>
                    <a:pt x="3939" y="44155"/>
                    <a:pt x="3954" y="44155"/>
                  </a:cubicBezTo>
                  <a:cubicBezTo>
                    <a:pt x="4012" y="44155"/>
                    <a:pt x="4070" y="44185"/>
                    <a:pt x="4070" y="44185"/>
                  </a:cubicBezTo>
                  <a:cubicBezTo>
                    <a:pt x="4389" y="44412"/>
                    <a:pt x="4116" y="44617"/>
                    <a:pt x="4161" y="44821"/>
                  </a:cubicBezTo>
                  <a:cubicBezTo>
                    <a:pt x="4191" y="44826"/>
                    <a:pt x="4222" y="44828"/>
                    <a:pt x="4253" y="44828"/>
                  </a:cubicBezTo>
                  <a:cubicBezTo>
                    <a:pt x="4367" y="44828"/>
                    <a:pt x="4487" y="44804"/>
                    <a:pt x="4605" y="44804"/>
                  </a:cubicBezTo>
                  <a:cubicBezTo>
                    <a:pt x="4774" y="44804"/>
                    <a:pt x="4938" y="44853"/>
                    <a:pt x="5071" y="45094"/>
                  </a:cubicBezTo>
                  <a:cubicBezTo>
                    <a:pt x="4480" y="45367"/>
                    <a:pt x="3866" y="45640"/>
                    <a:pt x="3093" y="46004"/>
                  </a:cubicBezTo>
                  <a:cubicBezTo>
                    <a:pt x="3070" y="46140"/>
                    <a:pt x="3070" y="46413"/>
                    <a:pt x="3047" y="46572"/>
                  </a:cubicBezTo>
                  <a:cubicBezTo>
                    <a:pt x="2706" y="46822"/>
                    <a:pt x="2319" y="46777"/>
                    <a:pt x="2229" y="47118"/>
                  </a:cubicBezTo>
                  <a:cubicBezTo>
                    <a:pt x="2342" y="47186"/>
                    <a:pt x="2456" y="47232"/>
                    <a:pt x="2570" y="47277"/>
                  </a:cubicBezTo>
                  <a:cubicBezTo>
                    <a:pt x="2388" y="47618"/>
                    <a:pt x="2047" y="47618"/>
                    <a:pt x="1774" y="47755"/>
                  </a:cubicBezTo>
                  <a:cubicBezTo>
                    <a:pt x="1455" y="47937"/>
                    <a:pt x="1114" y="48050"/>
                    <a:pt x="796" y="48209"/>
                  </a:cubicBezTo>
                  <a:cubicBezTo>
                    <a:pt x="523" y="48346"/>
                    <a:pt x="205" y="48391"/>
                    <a:pt x="0" y="48664"/>
                  </a:cubicBezTo>
                  <a:cubicBezTo>
                    <a:pt x="136" y="48846"/>
                    <a:pt x="341" y="48846"/>
                    <a:pt x="523" y="48892"/>
                  </a:cubicBezTo>
                  <a:cubicBezTo>
                    <a:pt x="569" y="48505"/>
                    <a:pt x="887" y="48437"/>
                    <a:pt x="1160" y="48369"/>
                  </a:cubicBezTo>
                  <a:cubicBezTo>
                    <a:pt x="1319" y="48414"/>
                    <a:pt x="1433" y="48437"/>
                    <a:pt x="1501" y="48460"/>
                  </a:cubicBezTo>
                  <a:lnTo>
                    <a:pt x="3002" y="47777"/>
                  </a:lnTo>
                  <a:cubicBezTo>
                    <a:pt x="2979" y="47595"/>
                    <a:pt x="2979" y="47436"/>
                    <a:pt x="2956" y="47254"/>
                  </a:cubicBezTo>
                  <a:lnTo>
                    <a:pt x="3729" y="46913"/>
                  </a:lnTo>
                  <a:cubicBezTo>
                    <a:pt x="3820" y="46936"/>
                    <a:pt x="3934" y="46982"/>
                    <a:pt x="4093" y="47027"/>
                  </a:cubicBezTo>
                  <a:lnTo>
                    <a:pt x="4548" y="46800"/>
                  </a:lnTo>
                  <a:cubicBezTo>
                    <a:pt x="4652" y="46875"/>
                    <a:pt x="4755" y="46896"/>
                    <a:pt x="4858" y="46896"/>
                  </a:cubicBezTo>
                  <a:cubicBezTo>
                    <a:pt x="4982" y="46896"/>
                    <a:pt x="5103" y="46865"/>
                    <a:pt x="5220" y="46865"/>
                  </a:cubicBezTo>
                  <a:cubicBezTo>
                    <a:pt x="5239" y="46865"/>
                    <a:pt x="5257" y="46866"/>
                    <a:pt x="5276" y="46868"/>
                  </a:cubicBezTo>
                  <a:cubicBezTo>
                    <a:pt x="5458" y="47027"/>
                    <a:pt x="5594" y="47163"/>
                    <a:pt x="5799" y="47345"/>
                  </a:cubicBezTo>
                  <a:cubicBezTo>
                    <a:pt x="5708" y="47414"/>
                    <a:pt x="5571" y="47505"/>
                    <a:pt x="5503" y="47618"/>
                  </a:cubicBezTo>
                  <a:cubicBezTo>
                    <a:pt x="5412" y="47755"/>
                    <a:pt x="5389" y="47959"/>
                    <a:pt x="5185" y="48005"/>
                  </a:cubicBezTo>
                  <a:cubicBezTo>
                    <a:pt x="4935" y="48073"/>
                    <a:pt x="4844" y="48255"/>
                    <a:pt x="4753" y="48460"/>
                  </a:cubicBezTo>
                  <a:cubicBezTo>
                    <a:pt x="4684" y="48573"/>
                    <a:pt x="4434" y="48619"/>
                    <a:pt x="4298" y="48710"/>
                  </a:cubicBezTo>
                  <a:cubicBezTo>
                    <a:pt x="4252" y="48732"/>
                    <a:pt x="4252" y="48846"/>
                    <a:pt x="4230" y="48892"/>
                  </a:cubicBezTo>
                  <a:cubicBezTo>
                    <a:pt x="4457" y="48914"/>
                    <a:pt x="4730" y="48937"/>
                    <a:pt x="5048" y="48960"/>
                  </a:cubicBezTo>
                  <a:cubicBezTo>
                    <a:pt x="5298" y="48846"/>
                    <a:pt x="5617" y="48687"/>
                    <a:pt x="5958" y="48551"/>
                  </a:cubicBezTo>
                  <a:cubicBezTo>
                    <a:pt x="5981" y="48551"/>
                    <a:pt x="6026" y="48573"/>
                    <a:pt x="6163" y="48619"/>
                  </a:cubicBezTo>
                  <a:cubicBezTo>
                    <a:pt x="6094" y="48801"/>
                    <a:pt x="6026" y="48983"/>
                    <a:pt x="5981" y="49119"/>
                  </a:cubicBezTo>
                  <a:cubicBezTo>
                    <a:pt x="5708" y="49074"/>
                    <a:pt x="5549" y="49051"/>
                    <a:pt x="5389" y="49051"/>
                  </a:cubicBezTo>
                  <a:cubicBezTo>
                    <a:pt x="5298" y="49210"/>
                    <a:pt x="5253" y="49324"/>
                    <a:pt x="5185" y="49437"/>
                  </a:cubicBezTo>
                  <a:cubicBezTo>
                    <a:pt x="4684" y="49710"/>
                    <a:pt x="4184" y="49960"/>
                    <a:pt x="3684" y="50233"/>
                  </a:cubicBezTo>
                  <a:cubicBezTo>
                    <a:pt x="3661" y="50233"/>
                    <a:pt x="3684" y="50302"/>
                    <a:pt x="3684" y="50393"/>
                  </a:cubicBezTo>
                  <a:cubicBezTo>
                    <a:pt x="3934" y="50324"/>
                    <a:pt x="4184" y="50256"/>
                    <a:pt x="4548" y="50142"/>
                  </a:cubicBezTo>
                  <a:lnTo>
                    <a:pt x="4548" y="50142"/>
                  </a:lnTo>
                  <a:cubicBezTo>
                    <a:pt x="4412" y="50415"/>
                    <a:pt x="4366" y="50597"/>
                    <a:pt x="4275" y="50756"/>
                  </a:cubicBezTo>
                  <a:lnTo>
                    <a:pt x="3297" y="51211"/>
                  </a:lnTo>
                  <a:cubicBezTo>
                    <a:pt x="3206" y="51166"/>
                    <a:pt x="3115" y="51143"/>
                    <a:pt x="3002" y="51097"/>
                  </a:cubicBezTo>
                  <a:cubicBezTo>
                    <a:pt x="2661" y="51234"/>
                    <a:pt x="2319" y="51393"/>
                    <a:pt x="1956" y="51552"/>
                  </a:cubicBezTo>
                  <a:cubicBezTo>
                    <a:pt x="1933" y="51575"/>
                    <a:pt x="1933" y="51643"/>
                    <a:pt x="1910" y="51666"/>
                  </a:cubicBezTo>
                  <a:cubicBezTo>
                    <a:pt x="2319" y="51848"/>
                    <a:pt x="2729" y="52007"/>
                    <a:pt x="3161" y="52166"/>
                  </a:cubicBezTo>
                  <a:lnTo>
                    <a:pt x="4116" y="51734"/>
                  </a:lnTo>
                  <a:cubicBezTo>
                    <a:pt x="4252" y="51780"/>
                    <a:pt x="4389" y="51802"/>
                    <a:pt x="4525" y="51848"/>
                  </a:cubicBezTo>
                  <a:cubicBezTo>
                    <a:pt x="5003" y="51643"/>
                    <a:pt x="5480" y="51416"/>
                    <a:pt x="5958" y="51211"/>
                  </a:cubicBezTo>
                  <a:cubicBezTo>
                    <a:pt x="6117" y="51257"/>
                    <a:pt x="6231" y="51279"/>
                    <a:pt x="6367" y="51325"/>
                  </a:cubicBezTo>
                  <a:lnTo>
                    <a:pt x="7163" y="50961"/>
                  </a:lnTo>
                  <a:cubicBezTo>
                    <a:pt x="7686" y="51166"/>
                    <a:pt x="8095" y="51325"/>
                    <a:pt x="8505" y="51484"/>
                  </a:cubicBezTo>
                  <a:cubicBezTo>
                    <a:pt x="8437" y="51620"/>
                    <a:pt x="8209" y="51666"/>
                    <a:pt x="8095" y="51893"/>
                  </a:cubicBezTo>
                  <a:cubicBezTo>
                    <a:pt x="8027" y="52098"/>
                    <a:pt x="7709" y="52189"/>
                    <a:pt x="7527" y="52325"/>
                  </a:cubicBezTo>
                  <a:cubicBezTo>
                    <a:pt x="7572" y="52462"/>
                    <a:pt x="7595" y="52553"/>
                    <a:pt x="7641" y="52666"/>
                  </a:cubicBezTo>
                  <a:cubicBezTo>
                    <a:pt x="7914" y="52757"/>
                    <a:pt x="8209" y="52848"/>
                    <a:pt x="8618" y="52962"/>
                  </a:cubicBezTo>
                  <a:lnTo>
                    <a:pt x="9574" y="52553"/>
                  </a:lnTo>
                  <a:cubicBezTo>
                    <a:pt x="9654" y="52634"/>
                    <a:pt x="9733" y="52662"/>
                    <a:pt x="9809" y="52662"/>
                  </a:cubicBezTo>
                  <a:cubicBezTo>
                    <a:pt x="9992" y="52662"/>
                    <a:pt x="10165" y="52501"/>
                    <a:pt x="10341" y="52501"/>
                  </a:cubicBezTo>
                  <a:cubicBezTo>
                    <a:pt x="10403" y="52501"/>
                    <a:pt x="10465" y="52521"/>
                    <a:pt x="10529" y="52576"/>
                  </a:cubicBezTo>
                  <a:cubicBezTo>
                    <a:pt x="10460" y="52735"/>
                    <a:pt x="10392" y="52894"/>
                    <a:pt x="10324" y="53076"/>
                  </a:cubicBezTo>
                  <a:cubicBezTo>
                    <a:pt x="10232" y="52995"/>
                    <a:pt x="10140" y="52966"/>
                    <a:pt x="10048" y="52966"/>
                  </a:cubicBezTo>
                  <a:cubicBezTo>
                    <a:pt x="9837" y="52966"/>
                    <a:pt x="9627" y="53116"/>
                    <a:pt x="9423" y="53116"/>
                  </a:cubicBezTo>
                  <a:cubicBezTo>
                    <a:pt x="9343" y="53116"/>
                    <a:pt x="9265" y="53093"/>
                    <a:pt x="9187" y="53030"/>
                  </a:cubicBezTo>
                  <a:lnTo>
                    <a:pt x="8209" y="53440"/>
                  </a:lnTo>
                  <a:cubicBezTo>
                    <a:pt x="8164" y="53440"/>
                    <a:pt x="8141" y="53485"/>
                    <a:pt x="8118" y="53531"/>
                  </a:cubicBezTo>
                  <a:cubicBezTo>
                    <a:pt x="8073" y="53690"/>
                    <a:pt x="8004" y="53849"/>
                    <a:pt x="7959" y="53985"/>
                  </a:cubicBezTo>
                  <a:lnTo>
                    <a:pt x="8141" y="54395"/>
                  </a:lnTo>
                  <a:cubicBezTo>
                    <a:pt x="8505" y="54554"/>
                    <a:pt x="8778" y="54690"/>
                    <a:pt x="9028" y="54827"/>
                  </a:cubicBezTo>
                  <a:cubicBezTo>
                    <a:pt x="9140" y="54715"/>
                    <a:pt x="9099" y="54496"/>
                    <a:pt x="9243" y="54496"/>
                  </a:cubicBezTo>
                  <a:cubicBezTo>
                    <a:pt x="9275" y="54496"/>
                    <a:pt x="9316" y="54507"/>
                    <a:pt x="9369" y="54531"/>
                  </a:cubicBezTo>
                  <a:lnTo>
                    <a:pt x="9710" y="55282"/>
                  </a:lnTo>
                  <a:cubicBezTo>
                    <a:pt x="9896" y="55282"/>
                    <a:pt x="10056" y="55445"/>
                    <a:pt x="10239" y="55445"/>
                  </a:cubicBezTo>
                  <a:cubicBezTo>
                    <a:pt x="10302" y="55445"/>
                    <a:pt x="10367" y="55425"/>
                    <a:pt x="10438" y="55373"/>
                  </a:cubicBezTo>
                  <a:cubicBezTo>
                    <a:pt x="10529" y="55425"/>
                    <a:pt x="10625" y="55439"/>
                    <a:pt x="10724" y="55439"/>
                  </a:cubicBezTo>
                  <a:cubicBezTo>
                    <a:pt x="10855" y="55439"/>
                    <a:pt x="10989" y="55413"/>
                    <a:pt x="11118" y="55413"/>
                  </a:cubicBezTo>
                  <a:cubicBezTo>
                    <a:pt x="11231" y="55413"/>
                    <a:pt x="11340" y="55433"/>
                    <a:pt x="11438" y="55509"/>
                  </a:cubicBezTo>
                  <a:cubicBezTo>
                    <a:pt x="11506" y="55554"/>
                    <a:pt x="11552" y="55600"/>
                    <a:pt x="11597" y="55645"/>
                  </a:cubicBezTo>
                  <a:cubicBezTo>
                    <a:pt x="11461" y="55873"/>
                    <a:pt x="11234" y="55896"/>
                    <a:pt x="11029" y="55964"/>
                  </a:cubicBezTo>
                  <a:cubicBezTo>
                    <a:pt x="10943" y="55964"/>
                    <a:pt x="10848" y="55865"/>
                    <a:pt x="10767" y="55865"/>
                  </a:cubicBezTo>
                  <a:cubicBezTo>
                    <a:pt x="10719" y="55865"/>
                    <a:pt x="10676" y="55899"/>
                    <a:pt x="10642" y="56009"/>
                  </a:cubicBezTo>
                  <a:lnTo>
                    <a:pt x="10915" y="56623"/>
                  </a:lnTo>
                  <a:cubicBezTo>
                    <a:pt x="10779" y="56737"/>
                    <a:pt x="10551" y="56714"/>
                    <a:pt x="10483" y="56942"/>
                  </a:cubicBezTo>
                  <a:lnTo>
                    <a:pt x="10733" y="57487"/>
                  </a:lnTo>
                  <a:cubicBezTo>
                    <a:pt x="11347" y="57487"/>
                    <a:pt x="11916" y="57510"/>
                    <a:pt x="12484" y="57533"/>
                  </a:cubicBezTo>
                  <a:cubicBezTo>
                    <a:pt x="12712" y="57760"/>
                    <a:pt x="12484" y="57965"/>
                    <a:pt x="12507" y="58147"/>
                  </a:cubicBezTo>
                  <a:cubicBezTo>
                    <a:pt x="12757" y="58170"/>
                    <a:pt x="13007" y="58170"/>
                    <a:pt x="13326" y="58192"/>
                  </a:cubicBezTo>
                  <a:lnTo>
                    <a:pt x="13985" y="57897"/>
                  </a:lnTo>
                  <a:cubicBezTo>
                    <a:pt x="14031" y="57783"/>
                    <a:pt x="14076" y="57647"/>
                    <a:pt x="14122" y="57556"/>
                  </a:cubicBezTo>
                  <a:lnTo>
                    <a:pt x="14849" y="57237"/>
                  </a:lnTo>
                  <a:cubicBezTo>
                    <a:pt x="15008" y="57260"/>
                    <a:pt x="15122" y="57328"/>
                    <a:pt x="15258" y="57328"/>
                  </a:cubicBezTo>
                  <a:cubicBezTo>
                    <a:pt x="15372" y="57305"/>
                    <a:pt x="15486" y="57192"/>
                    <a:pt x="15622" y="57169"/>
                  </a:cubicBezTo>
                  <a:cubicBezTo>
                    <a:pt x="15736" y="57169"/>
                    <a:pt x="15872" y="57237"/>
                    <a:pt x="16009" y="57237"/>
                  </a:cubicBezTo>
                  <a:cubicBezTo>
                    <a:pt x="16123" y="57214"/>
                    <a:pt x="16214" y="57146"/>
                    <a:pt x="16327" y="57078"/>
                  </a:cubicBezTo>
                  <a:cubicBezTo>
                    <a:pt x="16350" y="57078"/>
                    <a:pt x="16350" y="57010"/>
                    <a:pt x="16373" y="56942"/>
                  </a:cubicBezTo>
                  <a:cubicBezTo>
                    <a:pt x="15668" y="56737"/>
                    <a:pt x="14940" y="56828"/>
                    <a:pt x="14235" y="56782"/>
                  </a:cubicBezTo>
                  <a:cubicBezTo>
                    <a:pt x="14190" y="56714"/>
                    <a:pt x="14144" y="56623"/>
                    <a:pt x="14122" y="56555"/>
                  </a:cubicBezTo>
                  <a:cubicBezTo>
                    <a:pt x="14099" y="56510"/>
                    <a:pt x="14122" y="56464"/>
                    <a:pt x="14144" y="56396"/>
                  </a:cubicBezTo>
                  <a:lnTo>
                    <a:pt x="15691" y="55691"/>
                  </a:lnTo>
                  <a:cubicBezTo>
                    <a:pt x="15782" y="55736"/>
                    <a:pt x="15850" y="55759"/>
                    <a:pt x="16009" y="55827"/>
                  </a:cubicBezTo>
                  <a:lnTo>
                    <a:pt x="16964" y="55395"/>
                  </a:lnTo>
                  <a:cubicBezTo>
                    <a:pt x="17257" y="55454"/>
                    <a:pt x="17450" y="55614"/>
                    <a:pt x="17686" y="55614"/>
                  </a:cubicBezTo>
                  <a:cubicBezTo>
                    <a:pt x="17725" y="55614"/>
                    <a:pt x="17764" y="55609"/>
                    <a:pt x="17805" y="55600"/>
                  </a:cubicBezTo>
                  <a:cubicBezTo>
                    <a:pt x="18101" y="55418"/>
                    <a:pt x="18056" y="55054"/>
                    <a:pt x="18260" y="54781"/>
                  </a:cubicBezTo>
                  <a:cubicBezTo>
                    <a:pt x="18351" y="54781"/>
                    <a:pt x="18488" y="54759"/>
                    <a:pt x="18601" y="54736"/>
                  </a:cubicBezTo>
                  <a:lnTo>
                    <a:pt x="18601" y="54736"/>
                  </a:lnTo>
                  <a:cubicBezTo>
                    <a:pt x="18624" y="55009"/>
                    <a:pt x="18260" y="55282"/>
                    <a:pt x="18783" y="55441"/>
                  </a:cubicBezTo>
                  <a:lnTo>
                    <a:pt x="20011" y="54895"/>
                  </a:lnTo>
                  <a:cubicBezTo>
                    <a:pt x="20170" y="54963"/>
                    <a:pt x="20239" y="54986"/>
                    <a:pt x="20307" y="55009"/>
                  </a:cubicBezTo>
                  <a:cubicBezTo>
                    <a:pt x="20514" y="54967"/>
                    <a:pt x="20702" y="54869"/>
                    <a:pt x="20889" y="54869"/>
                  </a:cubicBezTo>
                  <a:cubicBezTo>
                    <a:pt x="20907" y="54869"/>
                    <a:pt x="20925" y="54870"/>
                    <a:pt x="20943" y="54872"/>
                  </a:cubicBezTo>
                  <a:cubicBezTo>
                    <a:pt x="21376" y="54918"/>
                    <a:pt x="21808" y="54850"/>
                    <a:pt x="22058" y="55031"/>
                  </a:cubicBezTo>
                  <a:cubicBezTo>
                    <a:pt x="22106" y="55037"/>
                    <a:pt x="22150" y="55040"/>
                    <a:pt x="22192" y="55040"/>
                  </a:cubicBezTo>
                  <a:cubicBezTo>
                    <a:pt x="22616" y="55040"/>
                    <a:pt x="22686" y="54738"/>
                    <a:pt x="22831" y="54531"/>
                  </a:cubicBezTo>
                  <a:lnTo>
                    <a:pt x="23809" y="54099"/>
                  </a:lnTo>
                  <a:cubicBezTo>
                    <a:pt x="23877" y="54167"/>
                    <a:pt x="23945" y="54236"/>
                    <a:pt x="24013" y="54281"/>
                  </a:cubicBezTo>
                  <a:cubicBezTo>
                    <a:pt x="23877" y="54395"/>
                    <a:pt x="23650" y="54349"/>
                    <a:pt x="23581" y="54599"/>
                  </a:cubicBezTo>
                  <a:lnTo>
                    <a:pt x="23968" y="55418"/>
                  </a:lnTo>
                  <a:cubicBezTo>
                    <a:pt x="24218" y="55350"/>
                    <a:pt x="24468" y="55282"/>
                    <a:pt x="24741" y="55213"/>
                  </a:cubicBezTo>
                  <a:lnTo>
                    <a:pt x="25264" y="56373"/>
                  </a:lnTo>
                  <a:cubicBezTo>
                    <a:pt x="25810" y="56100"/>
                    <a:pt x="26356" y="55918"/>
                    <a:pt x="26856" y="55623"/>
                  </a:cubicBezTo>
                  <a:cubicBezTo>
                    <a:pt x="26879" y="55600"/>
                    <a:pt x="26879" y="55554"/>
                    <a:pt x="26901" y="55509"/>
                  </a:cubicBezTo>
                  <a:cubicBezTo>
                    <a:pt x="26856" y="55418"/>
                    <a:pt x="26833" y="55350"/>
                    <a:pt x="26788" y="55236"/>
                  </a:cubicBezTo>
                  <a:cubicBezTo>
                    <a:pt x="26515" y="55145"/>
                    <a:pt x="26219" y="55031"/>
                    <a:pt x="25901" y="54940"/>
                  </a:cubicBezTo>
                  <a:cubicBezTo>
                    <a:pt x="25787" y="55036"/>
                    <a:pt x="25816" y="55370"/>
                    <a:pt x="25589" y="55370"/>
                  </a:cubicBezTo>
                  <a:cubicBezTo>
                    <a:pt x="25544" y="55370"/>
                    <a:pt x="25490" y="55357"/>
                    <a:pt x="25423" y="55327"/>
                  </a:cubicBezTo>
                  <a:cubicBezTo>
                    <a:pt x="25173" y="55145"/>
                    <a:pt x="25264" y="54940"/>
                    <a:pt x="25378" y="54713"/>
                  </a:cubicBezTo>
                  <a:cubicBezTo>
                    <a:pt x="25150" y="54531"/>
                    <a:pt x="24787" y="54599"/>
                    <a:pt x="24605" y="54304"/>
                  </a:cubicBezTo>
                  <a:lnTo>
                    <a:pt x="25332" y="53985"/>
                  </a:lnTo>
                  <a:lnTo>
                    <a:pt x="25173" y="53622"/>
                  </a:lnTo>
                  <a:cubicBezTo>
                    <a:pt x="25035" y="53578"/>
                    <a:pt x="24892" y="53568"/>
                    <a:pt x="24745" y="53568"/>
                  </a:cubicBezTo>
                  <a:cubicBezTo>
                    <a:pt x="24637" y="53568"/>
                    <a:pt x="24527" y="53573"/>
                    <a:pt x="24415" y="53573"/>
                  </a:cubicBezTo>
                  <a:cubicBezTo>
                    <a:pt x="24128" y="53573"/>
                    <a:pt x="23832" y="53540"/>
                    <a:pt x="23536" y="53303"/>
                  </a:cubicBezTo>
                  <a:lnTo>
                    <a:pt x="24787" y="52757"/>
                  </a:lnTo>
                  <a:cubicBezTo>
                    <a:pt x="24752" y="52637"/>
                    <a:pt x="24679" y="52582"/>
                    <a:pt x="24586" y="52582"/>
                  </a:cubicBezTo>
                  <a:cubicBezTo>
                    <a:pt x="24556" y="52582"/>
                    <a:pt x="24524" y="52587"/>
                    <a:pt x="24491" y="52598"/>
                  </a:cubicBezTo>
                  <a:cubicBezTo>
                    <a:pt x="24342" y="52631"/>
                    <a:pt x="24217" y="52749"/>
                    <a:pt x="24064" y="52749"/>
                  </a:cubicBezTo>
                  <a:cubicBezTo>
                    <a:pt x="24006" y="52749"/>
                    <a:pt x="23945" y="52733"/>
                    <a:pt x="23877" y="52689"/>
                  </a:cubicBezTo>
                  <a:cubicBezTo>
                    <a:pt x="23991" y="52576"/>
                    <a:pt x="24150" y="52485"/>
                    <a:pt x="24218" y="52348"/>
                  </a:cubicBezTo>
                  <a:cubicBezTo>
                    <a:pt x="24309" y="52212"/>
                    <a:pt x="24332" y="52030"/>
                    <a:pt x="24559" y="51984"/>
                  </a:cubicBezTo>
                  <a:cubicBezTo>
                    <a:pt x="24923" y="51984"/>
                    <a:pt x="25128" y="52257"/>
                    <a:pt x="25401" y="52462"/>
                  </a:cubicBezTo>
                  <a:cubicBezTo>
                    <a:pt x="25969" y="52234"/>
                    <a:pt x="25969" y="52234"/>
                    <a:pt x="26196" y="51893"/>
                  </a:cubicBezTo>
                  <a:lnTo>
                    <a:pt x="26196" y="51893"/>
                  </a:lnTo>
                  <a:cubicBezTo>
                    <a:pt x="26037" y="51939"/>
                    <a:pt x="25924" y="51984"/>
                    <a:pt x="25787" y="52007"/>
                  </a:cubicBezTo>
                  <a:cubicBezTo>
                    <a:pt x="25698" y="52022"/>
                    <a:pt x="25610" y="52113"/>
                    <a:pt x="25521" y="52113"/>
                  </a:cubicBezTo>
                  <a:cubicBezTo>
                    <a:pt x="25473" y="52113"/>
                    <a:pt x="25426" y="52087"/>
                    <a:pt x="25378" y="52007"/>
                  </a:cubicBezTo>
                  <a:cubicBezTo>
                    <a:pt x="25446" y="51939"/>
                    <a:pt x="25491" y="51848"/>
                    <a:pt x="25560" y="51825"/>
                  </a:cubicBezTo>
                  <a:cubicBezTo>
                    <a:pt x="25774" y="51739"/>
                    <a:pt x="25968" y="51573"/>
                    <a:pt x="26237" y="51573"/>
                  </a:cubicBezTo>
                  <a:cubicBezTo>
                    <a:pt x="26253" y="51573"/>
                    <a:pt x="26270" y="51574"/>
                    <a:pt x="26287" y="51575"/>
                  </a:cubicBezTo>
                  <a:cubicBezTo>
                    <a:pt x="26356" y="51620"/>
                    <a:pt x="26447" y="51643"/>
                    <a:pt x="26515" y="51689"/>
                  </a:cubicBezTo>
                  <a:lnTo>
                    <a:pt x="27447" y="51257"/>
                  </a:lnTo>
                  <a:cubicBezTo>
                    <a:pt x="27652" y="51279"/>
                    <a:pt x="27811" y="51302"/>
                    <a:pt x="27970" y="51325"/>
                  </a:cubicBezTo>
                  <a:cubicBezTo>
                    <a:pt x="28040" y="51408"/>
                    <a:pt x="28092" y="51492"/>
                    <a:pt x="28149" y="51492"/>
                  </a:cubicBezTo>
                  <a:cubicBezTo>
                    <a:pt x="28184" y="51492"/>
                    <a:pt x="28222" y="51458"/>
                    <a:pt x="28266" y="51370"/>
                  </a:cubicBezTo>
                  <a:cubicBezTo>
                    <a:pt x="28175" y="51348"/>
                    <a:pt x="28107" y="51325"/>
                    <a:pt x="27970" y="51279"/>
                  </a:cubicBezTo>
                  <a:cubicBezTo>
                    <a:pt x="27834" y="50961"/>
                    <a:pt x="28311" y="50984"/>
                    <a:pt x="28311" y="50711"/>
                  </a:cubicBezTo>
                  <a:cubicBezTo>
                    <a:pt x="28334" y="50483"/>
                    <a:pt x="28561" y="50483"/>
                    <a:pt x="28721" y="50415"/>
                  </a:cubicBezTo>
                  <a:cubicBezTo>
                    <a:pt x="28789" y="50370"/>
                    <a:pt x="28880" y="50370"/>
                    <a:pt x="28993" y="50370"/>
                  </a:cubicBezTo>
                  <a:cubicBezTo>
                    <a:pt x="29039" y="50461"/>
                    <a:pt x="29130" y="50574"/>
                    <a:pt x="29130" y="50688"/>
                  </a:cubicBezTo>
                  <a:cubicBezTo>
                    <a:pt x="29130" y="50802"/>
                    <a:pt x="29062" y="50938"/>
                    <a:pt x="29039" y="51075"/>
                  </a:cubicBezTo>
                  <a:cubicBezTo>
                    <a:pt x="29039" y="51188"/>
                    <a:pt x="29062" y="51302"/>
                    <a:pt x="29084" y="51416"/>
                  </a:cubicBezTo>
                  <a:lnTo>
                    <a:pt x="27834" y="51962"/>
                  </a:lnTo>
                  <a:cubicBezTo>
                    <a:pt x="27697" y="51916"/>
                    <a:pt x="27584" y="51893"/>
                    <a:pt x="27447" y="51848"/>
                  </a:cubicBezTo>
                  <a:cubicBezTo>
                    <a:pt x="27265" y="51984"/>
                    <a:pt x="26992" y="51939"/>
                    <a:pt x="26924" y="52234"/>
                  </a:cubicBezTo>
                  <a:cubicBezTo>
                    <a:pt x="27038" y="52280"/>
                    <a:pt x="27151" y="52325"/>
                    <a:pt x="27174" y="52348"/>
                  </a:cubicBezTo>
                  <a:cubicBezTo>
                    <a:pt x="27470" y="52598"/>
                    <a:pt x="27424" y="52985"/>
                    <a:pt x="27788" y="53190"/>
                  </a:cubicBezTo>
                  <a:lnTo>
                    <a:pt x="29016" y="52621"/>
                  </a:lnTo>
                  <a:cubicBezTo>
                    <a:pt x="29175" y="52689"/>
                    <a:pt x="29244" y="52712"/>
                    <a:pt x="29335" y="52757"/>
                  </a:cubicBezTo>
                  <a:cubicBezTo>
                    <a:pt x="29630" y="52644"/>
                    <a:pt x="29926" y="52576"/>
                    <a:pt x="30130" y="52348"/>
                  </a:cubicBezTo>
                  <a:cubicBezTo>
                    <a:pt x="30176" y="52257"/>
                    <a:pt x="30199" y="52166"/>
                    <a:pt x="30244" y="52075"/>
                  </a:cubicBezTo>
                  <a:lnTo>
                    <a:pt x="30722" y="51871"/>
                  </a:lnTo>
                  <a:cubicBezTo>
                    <a:pt x="30767" y="51734"/>
                    <a:pt x="30813" y="51620"/>
                    <a:pt x="30881" y="51484"/>
                  </a:cubicBezTo>
                  <a:cubicBezTo>
                    <a:pt x="31124" y="51423"/>
                    <a:pt x="31349" y="51200"/>
                    <a:pt x="31620" y="51200"/>
                  </a:cubicBezTo>
                  <a:cubicBezTo>
                    <a:pt x="31653" y="51200"/>
                    <a:pt x="31687" y="51204"/>
                    <a:pt x="31722" y="51211"/>
                  </a:cubicBezTo>
                  <a:cubicBezTo>
                    <a:pt x="31836" y="51348"/>
                    <a:pt x="31950" y="51461"/>
                    <a:pt x="32063" y="51598"/>
                  </a:cubicBezTo>
                  <a:cubicBezTo>
                    <a:pt x="32200" y="51461"/>
                    <a:pt x="32291" y="51393"/>
                    <a:pt x="32404" y="51279"/>
                  </a:cubicBezTo>
                  <a:cubicBezTo>
                    <a:pt x="32245" y="51211"/>
                    <a:pt x="32132" y="51166"/>
                    <a:pt x="32018" y="51120"/>
                  </a:cubicBezTo>
                  <a:cubicBezTo>
                    <a:pt x="32132" y="50688"/>
                    <a:pt x="32814" y="50893"/>
                    <a:pt x="32882" y="50393"/>
                  </a:cubicBezTo>
                  <a:cubicBezTo>
                    <a:pt x="32814" y="50302"/>
                    <a:pt x="32746" y="50211"/>
                    <a:pt x="32677" y="50142"/>
                  </a:cubicBezTo>
                  <a:cubicBezTo>
                    <a:pt x="32663" y="50140"/>
                    <a:pt x="32648" y="50139"/>
                    <a:pt x="32634" y="50139"/>
                  </a:cubicBezTo>
                  <a:cubicBezTo>
                    <a:pt x="32447" y="50139"/>
                    <a:pt x="32302" y="50338"/>
                    <a:pt x="32141" y="50338"/>
                  </a:cubicBezTo>
                  <a:cubicBezTo>
                    <a:pt x="32087" y="50338"/>
                    <a:pt x="32032" y="50315"/>
                    <a:pt x="31972" y="50256"/>
                  </a:cubicBezTo>
                  <a:cubicBezTo>
                    <a:pt x="32041" y="50074"/>
                    <a:pt x="32086" y="49915"/>
                    <a:pt x="32132" y="49756"/>
                  </a:cubicBezTo>
                  <a:cubicBezTo>
                    <a:pt x="32177" y="49756"/>
                    <a:pt x="32245" y="49779"/>
                    <a:pt x="32291" y="49801"/>
                  </a:cubicBezTo>
                  <a:cubicBezTo>
                    <a:pt x="32313" y="49824"/>
                    <a:pt x="32336" y="49824"/>
                    <a:pt x="32336" y="49847"/>
                  </a:cubicBezTo>
                  <a:cubicBezTo>
                    <a:pt x="32495" y="49938"/>
                    <a:pt x="32677" y="50051"/>
                    <a:pt x="32836" y="50051"/>
                  </a:cubicBezTo>
                  <a:cubicBezTo>
                    <a:pt x="33000" y="50051"/>
                    <a:pt x="33193" y="50217"/>
                    <a:pt x="33364" y="50217"/>
                  </a:cubicBezTo>
                  <a:cubicBezTo>
                    <a:pt x="33454" y="50217"/>
                    <a:pt x="33539" y="50170"/>
                    <a:pt x="33610" y="50029"/>
                  </a:cubicBezTo>
                  <a:cubicBezTo>
                    <a:pt x="33610" y="50017"/>
                    <a:pt x="33627" y="50012"/>
                    <a:pt x="33649" y="50012"/>
                  </a:cubicBezTo>
                  <a:cubicBezTo>
                    <a:pt x="33672" y="50012"/>
                    <a:pt x="33701" y="50017"/>
                    <a:pt x="33723" y="50029"/>
                  </a:cubicBezTo>
                  <a:cubicBezTo>
                    <a:pt x="33951" y="50097"/>
                    <a:pt x="34178" y="50211"/>
                    <a:pt x="34428" y="50279"/>
                  </a:cubicBezTo>
                  <a:cubicBezTo>
                    <a:pt x="34519" y="50302"/>
                    <a:pt x="34633" y="50302"/>
                    <a:pt x="34724" y="50302"/>
                  </a:cubicBezTo>
                  <a:cubicBezTo>
                    <a:pt x="34792" y="50279"/>
                    <a:pt x="34838" y="50279"/>
                    <a:pt x="34906" y="50256"/>
                  </a:cubicBezTo>
                  <a:lnTo>
                    <a:pt x="35042" y="50552"/>
                  </a:lnTo>
                  <a:cubicBezTo>
                    <a:pt x="35224" y="50415"/>
                    <a:pt x="35338" y="50347"/>
                    <a:pt x="35474" y="50233"/>
                  </a:cubicBezTo>
                  <a:cubicBezTo>
                    <a:pt x="35452" y="50211"/>
                    <a:pt x="35429" y="50165"/>
                    <a:pt x="35406" y="50142"/>
                  </a:cubicBezTo>
                  <a:cubicBezTo>
                    <a:pt x="35429" y="50097"/>
                    <a:pt x="35474" y="50051"/>
                    <a:pt x="35497" y="50006"/>
                  </a:cubicBezTo>
                  <a:lnTo>
                    <a:pt x="35770" y="50029"/>
                  </a:lnTo>
                  <a:cubicBezTo>
                    <a:pt x="35793" y="49915"/>
                    <a:pt x="35770" y="49779"/>
                    <a:pt x="35838" y="49688"/>
                  </a:cubicBezTo>
                  <a:cubicBezTo>
                    <a:pt x="35975" y="49528"/>
                    <a:pt x="35997" y="49369"/>
                    <a:pt x="35929" y="49210"/>
                  </a:cubicBezTo>
                  <a:cubicBezTo>
                    <a:pt x="35952" y="49210"/>
                    <a:pt x="35975" y="49187"/>
                    <a:pt x="36020" y="49187"/>
                  </a:cubicBezTo>
                  <a:cubicBezTo>
                    <a:pt x="36043" y="49165"/>
                    <a:pt x="36043" y="49096"/>
                    <a:pt x="36066" y="49005"/>
                  </a:cubicBezTo>
                  <a:cubicBezTo>
                    <a:pt x="36009" y="48971"/>
                    <a:pt x="35958" y="48960"/>
                    <a:pt x="35909" y="48960"/>
                  </a:cubicBezTo>
                  <a:cubicBezTo>
                    <a:pt x="35861" y="48960"/>
                    <a:pt x="35815" y="48971"/>
                    <a:pt x="35770" y="48983"/>
                  </a:cubicBezTo>
                  <a:cubicBezTo>
                    <a:pt x="35747" y="48983"/>
                    <a:pt x="35747" y="48983"/>
                    <a:pt x="35747" y="48960"/>
                  </a:cubicBezTo>
                  <a:cubicBezTo>
                    <a:pt x="35702" y="48937"/>
                    <a:pt x="35656" y="48869"/>
                    <a:pt x="35633" y="48801"/>
                  </a:cubicBezTo>
                  <a:cubicBezTo>
                    <a:pt x="35633" y="48710"/>
                    <a:pt x="35633" y="48596"/>
                    <a:pt x="35633" y="48482"/>
                  </a:cubicBezTo>
                  <a:lnTo>
                    <a:pt x="35702" y="48460"/>
                  </a:lnTo>
                  <a:cubicBezTo>
                    <a:pt x="35793" y="48505"/>
                    <a:pt x="35906" y="48551"/>
                    <a:pt x="35997" y="48619"/>
                  </a:cubicBezTo>
                  <a:cubicBezTo>
                    <a:pt x="36066" y="48664"/>
                    <a:pt x="36088" y="48778"/>
                    <a:pt x="36134" y="48869"/>
                  </a:cubicBezTo>
                  <a:cubicBezTo>
                    <a:pt x="36452" y="48642"/>
                    <a:pt x="36520" y="48573"/>
                    <a:pt x="36429" y="48369"/>
                  </a:cubicBezTo>
                  <a:lnTo>
                    <a:pt x="36975" y="48119"/>
                  </a:lnTo>
                  <a:cubicBezTo>
                    <a:pt x="36998" y="48141"/>
                    <a:pt x="37021" y="48141"/>
                    <a:pt x="37021" y="48141"/>
                  </a:cubicBezTo>
                  <a:cubicBezTo>
                    <a:pt x="37306" y="48170"/>
                    <a:pt x="37592" y="48243"/>
                    <a:pt x="37866" y="48243"/>
                  </a:cubicBezTo>
                  <a:cubicBezTo>
                    <a:pt x="38029" y="48243"/>
                    <a:pt x="38187" y="48217"/>
                    <a:pt x="38340" y="48141"/>
                  </a:cubicBezTo>
                  <a:cubicBezTo>
                    <a:pt x="38467" y="48226"/>
                    <a:pt x="38595" y="48371"/>
                    <a:pt x="38685" y="48371"/>
                  </a:cubicBezTo>
                  <a:cubicBezTo>
                    <a:pt x="38691" y="48371"/>
                    <a:pt x="38697" y="48370"/>
                    <a:pt x="38703" y="48369"/>
                  </a:cubicBezTo>
                  <a:cubicBezTo>
                    <a:pt x="38999" y="48323"/>
                    <a:pt x="39272" y="48187"/>
                    <a:pt x="39545" y="48073"/>
                  </a:cubicBezTo>
                  <a:cubicBezTo>
                    <a:pt x="39727" y="48141"/>
                    <a:pt x="39886" y="48187"/>
                    <a:pt x="40045" y="48255"/>
                  </a:cubicBezTo>
                  <a:cubicBezTo>
                    <a:pt x="40331" y="48350"/>
                    <a:pt x="40611" y="48415"/>
                    <a:pt x="40882" y="48415"/>
                  </a:cubicBezTo>
                  <a:cubicBezTo>
                    <a:pt x="41127" y="48415"/>
                    <a:pt x="41364" y="48362"/>
                    <a:pt x="41591" y="48232"/>
                  </a:cubicBezTo>
                  <a:cubicBezTo>
                    <a:pt x="41650" y="48252"/>
                    <a:pt x="41709" y="48305"/>
                    <a:pt x="41767" y="48305"/>
                  </a:cubicBezTo>
                  <a:cubicBezTo>
                    <a:pt x="41777" y="48305"/>
                    <a:pt x="41786" y="48304"/>
                    <a:pt x="41796" y="48300"/>
                  </a:cubicBezTo>
                  <a:cubicBezTo>
                    <a:pt x="42137" y="48232"/>
                    <a:pt x="42478" y="48119"/>
                    <a:pt x="42842" y="48028"/>
                  </a:cubicBezTo>
                  <a:lnTo>
                    <a:pt x="43388" y="47982"/>
                  </a:lnTo>
                  <a:lnTo>
                    <a:pt x="43388" y="47982"/>
                  </a:lnTo>
                  <a:cubicBezTo>
                    <a:pt x="43388" y="48005"/>
                    <a:pt x="43365" y="48028"/>
                    <a:pt x="43342" y="48050"/>
                  </a:cubicBezTo>
                  <a:lnTo>
                    <a:pt x="43524" y="48437"/>
                  </a:lnTo>
                  <a:cubicBezTo>
                    <a:pt x="43774" y="48391"/>
                    <a:pt x="43911" y="48232"/>
                    <a:pt x="44093" y="48209"/>
                  </a:cubicBezTo>
                  <a:cubicBezTo>
                    <a:pt x="44184" y="48278"/>
                    <a:pt x="44275" y="48346"/>
                    <a:pt x="44366" y="48391"/>
                  </a:cubicBezTo>
                  <a:cubicBezTo>
                    <a:pt x="44434" y="48551"/>
                    <a:pt x="44457" y="48801"/>
                    <a:pt x="44707" y="48801"/>
                  </a:cubicBezTo>
                  <a:cubicBezTo>
                    <a:pt x="44866" y="48801"/>
                    <a:pt x="44934" y="48710"/>
                    <a:pt x="44980" y="48596"/>
                  </a:cubicBezTo>
                  <a:cubicBezTo>
                    <a:pt x="45116" y="48619"/>
                    <a:pt x="45230" y="48642"/>
                    <a:pt x="45366" y="48664"/>
                  </a:cubicBezTo>
                  <a:cubicBezTo>
                    <a:pt x="45821" y="48710"/>
                    <a:pt x="46253" y="48687"/>
                    <a:pt x="46708" y="48710"/>
                  </a:cubicBezTo>
                  <a:cubicBezTo>
                    <a:pt x="47026" y="48710"/>
                    <a:pt x="47345" y="48687"/>
                    <a:pt x="47640" y="48664"/>
                  </a:cubicBezTo>
                  <a:cubicBezTo>
                    <a:pt x="47773" y="48664"/>
                    <a:pt x="47905" y="48610"/>
                    <a:pt x="48043" y="48610"/>
                  </a:cubicBezTo>
                  <a:cubicBezTo>
                    <a:pt x="48141" y="48610"/>
                    <a:pt x="48241" y="48638"/>
                    <a:pt x="48345" y="48732"/>
                  </a:cubicBezTo>
                  <a:cubicBezTo>
                    <a:pt x="48460" y="48857"/>
                    <a:pt x="48569" y="48901"/>
                    <a:pt x="48679" y="48901"/>
                  </a:cubicBezTo>
                  <a:cubicBezTo>
                    <a:pt x="48808" y="48901"/>
                    <a:pt x="48937" y="48840"/>
                    <a:pt x="49073" y="48778"/>
                  </a:cubicBezTo>
                  <a:lnTo>
                    <a:pt x="49437" y="48960"/>
                  </a:lnTo>
                  <a:lnTo>
                    <a:pt x="49960" y="48732"/>
                  </a:lnTo>
                  <a:lnTo>
                    <a:pt x="50778" y="48551"/>
                  </a:lnTo>
                  <a:cubicBezTo>
                    <a:pt x="50892" y="48573"/>
                    <a:pt x="51006" y="48596"/>
                    <a:pt x="51119" y="48596"/>
                  </a:cubicBezTo>
                  <a:cubicBezTo>
                    <a:pt x="51153" y="48603"/>
                    <a:pt x="51188" y="48605"/>
                    <a:pt x="51225" y="48605"/>
                  </a:cubicBezTo>
                  <a:cubicBezTo>
                    <a:pt x="51313" y="48605"/>
                    <a:pt x="51409" y="48589"/>
                    <a:pt x="51506" y="48573"/>
                  </a:cubicBezTo>
                  <a:cubicBezTo>
                    <a:pt x="51779" y="48528"/>
                    <a:pt x="52074" y="48482"/>
                    <a:pt x="52347" y="48437"/>
                  </a:cubicBezTo>
                  <a:cubicBezTo>
                    <a:pt x="52393" y="48528"/>
                    <a:pt x="52416" y="48642"/>
                    <a:pt x="52416" y="48755"/>
                  </a:cubicBezTo>
                  <a:cubicBezTo>
                    <a:pt x="52416" y="48755"/>
                    <a:pt x="52461" y="48755"/>
                    <a:pt x="52552" y="48801"/>
                  </a:cubicBezTo>
                  <a:cubicBezTo>
                    <a:pt x="52529" y="48687"/>
                    <a:pt x="52529" y="48551"/>
                    <a:pt x="52507" y="48437"/>
                  </a:cubicBezTo>
                  <a:cubicBezTo>
                    <a:pt x="52643" y="48414"/>
                    <a:pt x="52779" y="48414"/>
                    <a:pt x="52939" y="48391"/>
                  </a:cubicBezTo>
                  <a:cubicBezTo>
                    <a:pt x="53120" y="48369"/>
                    <a:pt x="53348" y="48369"/>
                    <a:pt x="53530" y="48323"/>
                  </a:cubicBezTo>
                  <a:cubicBezTo>
                    <a:pt x="53689" y="48300"/>
                    <a:pt x="53848" y="48209"/>
                    <a:pt x="53985" y="48141"/>
                  </a:cubicBezTo>
                  <a:lnTo>
                    <a:pt x="54053" y="48278"/>
                  </a:lnTo>
                  <a:lnTo>
                    <a:pt x="54098" y="48255"/>
                  </a:lnTo>
                  <a:lnTo>
                    <a:pt x="54462" y="48096"/>
                  </a:lnTo>
                  <a:cubicBezTo>
                    <a:pt x="54638" y="48057"/>
                    <a:pt x="54814" y="47950"/>
                    <a:pt x="54990" y="47950"/>
                  </a:cubicBezTo>
                  <a:cubicBezTo>
                    <a:pt x="55019" y="47950"/>
                    <a:pt x="55048" y="47953"/>
                    <a:pt x="55076" y="47959"/>
                  </a:cubicBezTo>
                  <a:cubicBezTo>
                    <a:pt x="55173" y="47982"/>
                    <a:pt x="55265" y="47992"/>
                    <a:pt x="55355" y="47992"/>
                  </a:cubicBezTo>
                  <a:cubicBezTo>
                    <a:pt x="55623" y="47992"/>
                    <a:pt x="55866" y="47902"/>
                    <a:pt x="56122" y="47800"/>
                  </a:cubicBezTo>
                  <a:cubicBezTo>
                    <a:pt x="56304" y="47709"/>
                    <a:pt x="56509" y="47618"/>
                    <a:pt x="56713" y="47550"/>
                  </a:cubicBezTo>
                  <a:cubicBezTo>
                    <a:pt x="56766" y="47537"/>
                    <a:pt x="56834" y="47524"/>
                    <a:pt x="56890" y="47524"/>
                  </a:cubicBezTo>
                  <a:cubicBezTo>
                    <a:pt x="56932" y="47524"/>
                    <a:pt x="56967" y="47531"/>
                    <a:pt x="56986" y="47550"/>
                  </a:cubicBezTo>
                  <a:cubicBezTo>
                    <a:pt x="57088" y="47651"/>
                    <a:pt x="57174" y="47693"/>
                    <a:pt x="57252" y="47693"/>
                  </a:cubicBezTo>
                  <a:cubicBezTo>
                    <a:pt x="57365" y="47693"/>
                    <a:pt x="57460" y="47603"/>
                    <a:pt x="57555" y="47482"/>
                  </a:cubicBezTo>
                  <a:cubicBezTo>
                    <a:pt x="57600" y="47436"/>
                    <a:pt x="57714" y="47391"/>
                    <a:pt x="57782" y="47368"/>
                  </a:cubicBezTo>
                  <a:cubicBezTo>
                    <a:pt x="58282" y="47232"/>
                    <a:pt x="58783" y="47072"/>
                    <a:pt x="59283" y="46936"/>
                  </a:cubicBezTo>
                  <a:cubicBezTo>
                    <a:pt x="59363" y="46913"/>
                    <a:pt x="59454" y="46908"/>
                    <a:pt x="59545" y="46908"/>
                  </a:cubicBezTo>
                  <a:cubicBezTo>
                    <a:pt x="59635" y="46908"/>
                    <a:pt x="59726" y="46913"/>
                    <a:pt x="59806" y="46913"/>
                  </a:cubicBezTo>
                  <a:cubicBezTo>
                    <a:pt x="59818" y="46917"/>
                    <a:pt x="59829" y="46919"/>
                    <a:pt x="59840" y="46919"/>
                  </a:cubicBezTo>
                  <a:cubicBezTo>
                    <a:pt x="59890" y="46919"/>
                    <a:pt x="59928" y="46878"/>
                    <a:pt x="59965" y="46822"/>
                  </a:cubicBezTo>
                  <a:lnTo>
                    <a:pt x="60124" y="46618"/>
                  </a:lnTo>
                  <a:lnTo>
                    <a:pt x="60261" y="46572"/>
                  </a:lnTo>
                  <a:cubicBezTo>
                    <a:pt x="61011" y="46277"/>
                    <a:pt x="61739" y="46004"/>
                    <a:pt x="62489" y="45754"/>
                  </a:cubicBezTo>
                  <a:lnTo>
                    <a:pt x="62694" y="45685"/>
                  </a:lnTo>
                  <a:lnTo>
                    <a:pt x="64718" y="44958"/>
                  </a:lnTo>
                  <a:cubicBezTo>
                    <a:pt x="64854" y="44980"/>
                    <a:pt x="64968" y="45003"/>
                    <a:pt x="65059" y="45003"/>
                  </a:cubicBezTo>
                  <a:cubicBezTo>
                    <a:pt x="65150" y="44912"/>
                    <a:pt x="65241" y="44821"/>
                    <a:pt x="65377" y="44708"/>
                  </a:cubicBezTo>
                  <a:cubicBezTo>
                    <a:pt x="65446" y="44912"/>
                    <a:pt x="65491" y="45026"/>
                    <a:pt x="65559" y="45208"/>
                  </a:cubicBezTo>
                  <a:cubicBezTo>
                    <a:pt x="65627" y="44958"/>
                    <a:pt x="65650" y="44753"/>
                    <a:pt x="65764" y="44639"/>
                  </a:cubicBezTo>
                  <a:cubicBezTo>
                    <a:pt x="65855" y="44526"/>
                    <a:pt x="66060" y="44548"/>
                    <a:pt x="66264" y="44526"/>
                  </a:cubicBezTo>
                  <a:cubicBezTo>
                    <a:pt x="66286" y="44376"/>
                    <a:pt x="66388" y="44205"/>
                    <a:pt x="66628" y="44205"/>
                  </a:cubicBezTo>
                  <a:cubicBezTo>
                    <a:pt x="66643" y="44205"/>
                    <a:pt x="66658" y="44206"/>
                    <a:pt x="66673" y="44207"/>
                  </a:cubicBezTo>
                  <a:cubicBezTo>
                    <a:pt x="66683" y="44210"/>
                    <a:pt x="66692" y="44212"/>
                    <a:pt x="66700" y="44212"/>
                  </a:cubicBezTo>
                  <a:cubicBezTo>
                    <a:pt x="66754" y="44212"/>
                    <a:pt x="66793" y="44156"/>
                    <a:pt x="66833" y="44116"/>
                  </a:cubicBezTo>
                  <a:lnTo>
                    <a:pt x="67401" y="43684"/>
                  </a:lnTo>
                  <a:cubicBezTo>
                    <a:pt x="67697" y="43548"/>
                    <a:pt x="68061" y="43639"/>
                    <a:pt x="68265" y="43298"/>
                  </a:cubicBezTo>
                  <a:cubicBezTo>
                    <a:pt x="68334" y="43229"/>
                    <a:pt x="68470" y="43207"/>
                    <a:pt x="68584" y="43207"/>
                  </a:cubicBezTo>
                  <a:cubicBezTo>
                    <a:pt x="68766" y="43207"/>
                    <a:pt x="68970" y="43229"/>
                    <a:pt x="69152" y="43252"/>
                  </a:cubicBezTo>
                  <a:cubicBezTo>
                    <a:pt x="69175" y="43161"/>
                    <a:pt x="69198" y="43070"/>
                    <a:pt x="69220" y="43025"/>
                  </a:cubicBezTo>
                  <a:cubicBezTo>
                    <a:pt x="69334" y="43070"/>
                    <a:pt x="69448" y="43116"/>
                    <a:pt x="69539" y="43161"/>
                  </a:cubicBezTo>
                  <a:cubicBezTo>
                    <a:pt x="69539" y="43025"/>
                    <a:pt x="69539" y="42911"/>
                    <a:pt x="69539" y="42775"/>
                  </a:cubicBezTo>
                  <a:cubicBezTo>
                    <a:pt x="69539" y="42752"/>
                    <a:pt x="69516" y="42706"/>
                    <a:pt x="69493" y="42661"/>
                  </a:cubicBezTo>
                  <a:cubicBezTo>
                    <a:pt x="69652" y="42661"/>
                    <a:pt x="69789" y="42684"/>
                    <a:pt x="69948" y="42684"/>
                  </a:cubicBezTo>
                  <a:cubicBezTo>
                    <a:pt x="69994" y="42684"/>
                    <a:pt x="70062" y="42684"/>
                    <a:pt x="70107" y="42638"/>
                  </a:cubicBezTo>
                  <a:cubicBezTo>
                    <a:pt x="70220" y="42497"/>
                    <a:pt x="70359" y="42435"/>
                    <a:pt x="70513" y="42435"/>
                  </a:cubicBezTo>
                  <a:cubicBezTo>
                    <a:pt x="70608" y="42435"/>
                    <a:pt x="70708" y="42458"/>
                    <a:pt x="70812" y="42502"/>
                  </a:cubicBezTo>
                  <a:cubicBezTo>
                    <a:pt x="71040" y="42138"/>
                    <a:pt x="71290" y="41797"/>
                    <a:pt x="71744" y="41774"/>
                  </a:cubicBezTo>
                  <a:lnTo>
                    <a:pt x="72177" y="41660"/>
                  </a:lnTo>
                  <a:cubicBezTo>
                    <a:pt x="72472" y="41365"/>
                    <a:pt x="72836" y="41228"/>
                    <a:pt x="73200" y="41115"/>
                  </a:cubicBezTo>
                  <a:cubicBezTo>
                    <a:pt x="73473" y="41069"/>
                    <a:pt x="73723" y="40978"/>
                    <a:pt x="73973" y="40887"/>
                  </a:cubicBezTo>
                  <a:cubicBezTo>
                    <a:pt x="74269" y="40796"/>
                    <a:pt x="74564" y="40705"/>
                    <a:pt x="74860" y="40592"/>
                  </a:cubicBezTo>
                  <a:cubicBezTo>
                    <a:pt x="74951" y="40569"/>
                    <a:pt x="75042" y="40455"/>
                    <a:pt x="75133" y="40387"/>
                  </a:cubicBezTo>
                  <a:cubicBezTo>
                    <a:pt x="75269" y="40364"/>
                    <a:pt x="75406" y="40364"/>
                    <a:pt x="75542" y="40341"/>
                  </a:cubicBezTo>
                  <a:cubicBezTo>
                    <a:pt x="75632" y="40327"/>
                    <a:pt x="75724" y="40323"/>
                    <a:pt x="75815" y="40323"/>
                  </a:cubicBezTo>
                  <a:cubicBezTo>
                    <a:pt x="75957" y="40323"/>
                    <a:pt x="76101" y="40333"/>
                    <a:pt x="76244" y="40333"/>
                  </a:cubicBezTo>
                  <a:cubicBezTo>
                    <a:pt x="76451" y="40333"/>
                    <a:pt x="76659" y="40311"/>
                    <a:pt x="76861" y="40205"/>
                  </a:cubicBezTo>
                  <a:cubicBezTo>
                    <a:pt x="77066" y="40091"/>
                    <a:pt x="77248" y="39932"/>
                    <a:pt x="77452" y="39841"/>
                  </a:cubicBezTo>
                  <a:cubicBezTo>
                    <a:pt x="78134" y="39591"/>
                    <a:pt x="78817" y="39341"/>
                    <a:pt x="79499" y="39091"/>
                  </a:cubicBezTo>
                  <a:cubicBezTo>
                    <a:pt x="79544" y="39068"/>
                    <a:pt x="79590" y="39023"/>
                    <a:pt x="79635" y="39000"/>
                  </a:cubicBezTo>
                  <a:cubicBezTo>
                    <a:pt x="80090" y="38772"/>
                    <a:pt x="80545" y="38545"/>
                    <a:pt x="81000" y="38318"/>
                  </a:cubicBezTo>
                  <a:lnTo>
                    <a:pt x="81159" y="38272"/>
                  </a:lnTo>
                  <a:lnTo>
                    <a:pt x="81545" y="38181"/>
                  </a:lnTo>
                  <a:cubicBezTo>
                    <a:pt x="81659" y="38113"/>
                    <a:pt x="81750" y="38045"/>
                    <a:pt x="81864" y="37999"/>
                  </a:cubicBezTo>
                  <a:cubicBezTo>
                    <a:pt x="81884" y="37994"/>
                    <a:pt x="81906" y="37992"/>
                    <a:pt x="81928" y="37992"/>
                  </a:cubicBezTo>
                  <a:cubicBezTo>
                    <a:pt x="81967" y="37992"/>
                    <a:pt x="82006" y="37998"/>
                    <a:pt x="82040" y="37998"/>
                  </a:cubicBezTo>
                  <a:cubicBezTo>
                    <a:pt x="82071" y="37998"/>
                    <a:pt x="82097" y="37993"/>
                    <a:pt x="82114" y="37977"/>
                  </a:cubicBezTo>
                  <a:cubicBezTo>
                    <a:pt x="82478" y="37544"/>
                    <a:pt x="83001" y="37522"/>
                    <a:pt x="83433" y="37431"/>
                  </a:cubicBezTo>
                  <a:cubicBezTo>
                    <a:pt x="83547" y="37294"/>
                    <a:pt x="83615" y="37158"/>
                    <a:pt x="83728" y="37090"/>
                  </a:cubicBezTo>
                  <a:cubicBezTo>
                    <a:pt x="83956" y="36930"/>
                    <a:pt x="84229" y="36817"/>
                    <a:pt x="84479" y="36703"/>
                  </a:cubicBezTo>
                  <a:cubicBezTo>
                    <a:pt x="84684" y="36635"/>
                    <a:pt x="84843" y="36498"/>
                    <a:pt x="84911" y="36248"/>
                  </a:cubicBezTo>
                  <a:cubicBezTo>
                    <a:pt x="85275" y="36157"/>
                    <a:pt x="85593" y="35998"/>
                    <a:pt x="85752" y="35566"/>
                  </a:cubicBezTo>
                  <a:lnTo>
                    <a:pt x="86366" y="34952"/>
                  </a:lnTo>
                  <a:cubicBezTo>
                    <a:pt x="86707" y="34634"/>
                    <a:pt x="87026" y="34293"/>
                    <a:pt x="87253" y="33861"/>
                  </a:cubicBezTo>
                  <a:cubicBezTo>
                    <a:pt x="87299" y="33792"/>
                    <a:pt x="87344" y="33701"/>
                    <a:pt x="87390" y="33656"/>
                  </a:cubicBezTo>
                  <a:cubicBezTo>
                    <a:pt x="87594" y="33451"/>
                    <a:pt x="87776" y="33269"/>
                    <a:pt x="87844" y="32951"/>
                  </a:cubicBezTo>
                  <a:cubicBezTo>
                    <a:pt x="87859" y="32836"/>
                    <a:pt x="87909" y="32731"/>
                    <a:pt x="87996" y="32731"/>
                  </a:cubicBezTo>
                  <a:cubicBezTo>
                    <a:pt x="88046" y="32731"/>
                    <a:pt x="88110" y="32767"/>
                    <a:pt x="88185" y="32860"/>
                  </a:cubicBezTo>
                  <a:cubicBezTo>
                    <a:pt x="88253" y="32936"/>
                    <a:pt x="88331" y="32972"/>
                    <a:pt x="88404" y="32972"/>
                  </a:cubicBezTo>
                  <a:cubicBezTo>
                    <a:pt x="88529" y="32972"/>
                    <a:pt x="88643" y="32872"/>
                    <a:pt x="88686" y="32701"/>
                  </a:cubicBezTo>
                  <a:cubicBezTo>
                    <a:pt x="88711" y="32562"/>
                    <a:pt x="88750" y="32500"/>
                    <a:pt x="88808" y="32500"/>
                  </a:cubicBezTo>
                  <a:cubicBezTo>
                    <a:pt x="88854" y="32500"/>
                    <a:pt x="88911" y="32539"/>
                    <a:pt x="88981" y="32610"/>
                  </a:cubicBezTo>
                  <a:cubicBezTo>
                    <a:pt x="89000" y="32647"/>
                    <a:pt x="89064" y="32684"/>
                    <a:pt x="89099" y="32684"/>
                  </a:cubicBezTo>
                  <a:cubicBezTo>
                    <a:pt x="89107" y="32684"/>
                    <a:pt x="89114" y="32682"/>
                    <a:pt x="89118" y="32678"/>
                  </a:cubicBezTo>
                  <a:cubicBezTo>
                    <a:pt x="89322" y="32610"/>
                    <a:pt x="89504" y="32519"/>
                    <a:pt x="89686" y="32405"/>
                  </a:cubicBezTo>
                  <a:cubicBezTo>
                    <a:pt x="89914" y="32269"/>
                    <a:pt x="90118" y="32110"/>
                    <a:pt x="90346" y="31973"/>
                  </a:cubicBezTo>
                  <a:lnTo>
                    <a:pt x="90664" y="31564"/>
                  </a:lnTo>
                  <a:cubicBezTo>
                    <a:pt x="90892" y="31405"/>
                    <a:pt x="90982" y="31177"/>
                    <a:pt x="90937" y="30836"/>
                  </a:cubicBezTo>
                  <a:cubicBezTo>
                    <a:pt x="90937" y="30745"/>
                    <a:pt x="90960" y="30654"/>
                    <a:pt x="90982" y="30541"/>
                  </a:cubicBezTo>
                  <a:lnTo>
                    <a:pt x="91005" y="30177"/>
                  </a:lnTo>
                  <a:cubicBezTo>
                    <a:pt x="91392" y="30154"/>
                    <a:pt x="91210" y="29654"/>
                    <a:pt x="91460" y="29540"/>
                  </a:cubicBezTo>
                  <a:cubicBezTo>
                    <a:pt x="91415" y="29381"/>
                    <a:pt x="91346" y="29244"/>
                    <a:pt x="91369" y="29131"/>
                  </a:cubicBezTo>
                  <a:cubicBezTo>
                    <a:pt x="91369" y="29017"/>
                    <a:pt x="91460" y="28926"/>
                    <a:pt x="91528" y="28835"/>
                  </a:cubicBezTo>
                  <a:cubicBezTo>
                    <a:pt x="91596" y="28903"/>
                    <a:pt x="91665" y="28972"/>
                    <a:pt x="91733" y="29040"/>
                  </a:cubicBezTo>
                  <a:cubicBezTo>
                    <a:pt x="91778" y="29108"/>
                    <a:pt x="91824" y="29199"/>
                    <a:pt x="91915" y="29358"/>
                  </a:cubicBezTo>
                  <a:cubicBezTo>
                    <a:pt x="91869" y="28562"/>
                    <a:pt x="91892" y="28517"/>
                    <a:pt x="92324" y="28426"/>
                  </a:cubicBezTo>
                  <a:lnTo>
                    <a:pt x="92461" y="28949"/>
                  </a:lnTo>
                  <a:lnTo>
                    <a:pt x="92529" y="28926"/>
                  </a:lnTo>
                  <a:cubicBezTo>
                    <a:pt x="92552" y="28858"/>
                    <a:pt x="92552" y="28767"/>
                    <a:pt x="92597" y="28630"/>
                  </a:cubicBezTo>
                  <a:cubicBezTo>
                    <a:pt x="92754" y="28839"/>
                    <a:pt x="92888" y="28913"/>
                    <a:pt x="93009" y="28913"/>
                  </a:cubicBezTo>
                  <a:cubicBezTo>
                    <a:pt x="93258" y="28913"/>
                    <a:pt x="93452" y="28601"/>
                    <a:pt x="93666" y="28494"/>
                  </a:cubicBezTo>
                  <a:cubicBezTo>
                    <a:pt x="93779" y="28630"/>
                    <a:pt x="93848" y="28744"/>
                    <a:pt x="93961" y="28812"/>
                  </a:cubicBezTo>
                  <a:cubicBezTo>
                    <a:pt x="93963" y="28814"/>
                    <a:pt x="93965" y="28815"/>
                    <a:pt x="93968" y="28815"/>
                  </a:cubicBezTo>
                  <a:cubicBezTo>
                    <a:pt x="94004" y="28815"/>
                    <a:pt x="94122" y="28692"/>
                    <a:pt x="94143" y="28608"/>
                  </a:cubicBezTo>
                  <a:cubicBezTo>
                    <a:pt x="94257" y="28335"/>
                    <a:pt x="94348" y="28062"/>
                    <a:pt x="94439" y="27789"/>
                  </a:cubicBezTo>
                  <a:lnTo>
                    <a:pt x="94712" y="27721"/>
                  </a:lnTo>
                  <a:cubicBezTo>
                    <a:pt x="94871" y="27562"/>
                    <a:pt x="95007" y="27380"/>
                    <a:pt x="95167" y="27221"/>
                  </a:cubicBezTo>
                  <a:cubicBezTo>
                    <a:pt x="95349" y="27016"/>
                    <a:pt x="95530" y="26811"/>
                    <a:pt x="95735" y="26629"/>
                  </a:cubicBezTo>
                  <a:cubicBezTo>
                    <a:pt x="95781" y="26584"/>
                    <a:pt x="95826" y="26516"/>
                    <a:pt x="95894" y="26493"/>
                  </a:cubicBezTo>
                  <a:cubicBezTo>
                    <a:pt x="96599" y="26243"/>
                    <a:pt x="97190" y="25788"/>
                    <a:pt x="97759" y="25288"/>
                  </a:cubicBezTo>
                  <a:cubicBezTo>
                    <a:pt x="97804" y="25242"/>
                    <a:pt x="97827" y="25151"/>
                    <a:pt x="97850" y="25083"/>
                  </a:cubicBezTo>
                  <a:lnTo>
                    <a:pt x="98100" y="24901"/>
                  </a:lnTo>
                  <a:lnTo>
                    <a:pt x="98282" y="24856"/>
                  </a:lnTo>
                  <a:cubicBezTo>
                    <a:pt x="98464" y="24787"/>
                    <a:pt x="98805" y="24901"/>
                    <a:pt x="98714" y="24446"/>
                  </a:cubicBezTo>
                  <a:lnTo>
                    <a:pt x="98828" y="24424"/>
                  </a:lnTo>
                  <a:cubicBezTo>
                    <a:pt x="99078" y="24333"/>
                    <a:pt x="99351" y="24264"/>
                    <a:pt x="99624" y="24196"/>
                  </a:cubicBezTo>
                  <a:cubicBezTo>
                    <a:pt x="99533" y="23673"/>
                    <a:pt x="100033" y="23787"/>
                    <a:pt x="100192" y="23514"/>
                  </a:cubicBezTo>
                  <a:cubicBezTo>
                    <a:pt x="100260" y="23605"/>
                    <a:pt x="100306" y="23650"/>
                    <a:pt x="100374" y="23719"/>
                  </a:cubicBezTo>
                  <a:cubicBezTo>
                    <a:pt x="100465" y="23400"/>
                    <a:pt x="100465" y="23059"/>
                    <a:pt x="100624" y="22854"/>
                  </a:cubicBezTo>
                  <a:cubicBezTo>
                    <a:pt x="100783" y="22650"/>
                    <a:pt x="100761" y="22491"/>
                    <a:pt x="100715" y="22286"/>
                  </a:cubicBezTo>
                  <a:cubicBezTo>
                    <a:pt x="100874" y="21877"/>
                    <a:pt x="101124" y="21604"/>
                    <a:pt x="101511" y="21422"/>
                  </a:cubicBezTo>
                  <a:cubicBezTo>
                    <a:pt x="101738" y="21308"/>
                    <a:pt x="101943" y="21103"/>
                    <a:pt x="101852" y="20671"/>
                  </a:cubicBezTo>
                  <a:lnTo>
                    <a:pt x="101852" y="20671"/>
                  </a:lnTo>
                  <a:cubicBezTo>
                    <a:pt x="102011" y="20740"/>
                    <a:pt x="102102" y="20762"/>
                    <a:pt x="102193" y="20831"/>
                  </a:cubicBezTo>
                  <a:cubicBezTo>
                    <a:pt x="102296" y="20890"/>
                    <a:pt x="102404" y="20917"/>
                    <a:pt x="102511" y="20917"/>
                  </a:cubicBezTo>
                  <a:cubicBezTo>
                    <a:pt x="102733" y="20917"/>
                    <a:pt x="102949" y="20796"/>
                    <a:pt x="103103" y="20580"/>
                  </a:cubicBezTo>
                  <a:cubicBezTo>
                    <a:pt x="103262" y="20353"/>
                    <a:pt x="103467" y="20126"/>
                    <a:pt x="103694" y="19967"/>
                  </a:cubicBezTo>
                  <a:cubicBezTo>
                    <a:pt x="104058" y="19694"/>
                    <a:pt x="104217" y="19239"/>
                    <a:pt x="104490" y="18920"/>
                  </a:cubicBezTo>
                  <a:cubicBezTo>
                    <a:pt x="104513" y="18898"/>
                    <a:pt x="104490" y="18852"/>
                    <a:pt x="104490" y="18830"/>
                  </a:cubicBezTo>
                  <a:lnTo>
                    <a:pt x="104513" y="18625"/>
                  </a:lnTo>
                  <a:cubicBezTo>
                    <a:pt x="104535" y="18621"/>
                    <a:pt x="104555" y="18619"/>
                    <a:pt x="104574" y="18619"/>
                  </a:cubicBezTo>
                  <a:cubicBezTo>
                    <a:pt x="104783" y="18619"/>
                    <a:pt x="104768" y="18842"/>
                    <a:pt x="104831" y="18989"/>
                  </a:cubicBezTo>
                  <a:cubicBezTo>
                    <a:pt x="104854" y="19057"/>
                    <a:pt x="104945" y="19102"/>
                    <a:pt x="105013" y="19148"/>
                  </a:cubicBezTo>
                  <a:cubicBezTo>
                    <a:pt x="105013" y="19080"/>
                    <a:pt x="105013" y="18989"/>
                    <a:pt x="104990" y="18920"/>
                  </a:cubicBezTo>
                  <a:cubicBezTo>
                    <a:pt x="104990" y="18807"/>
                    <a:pt x="104922" y="18625"/>
                    <a:pt x="104968" y="18602"/>
                  </a:cubicBezTo>
                  <a:cubicBezTo>
                    <a:pt x="105127" y="18443"/>
                    <a:pt x="105104" y="18352"/>
                    <a:pt x="104968" y="18216"/>
                  </a:cubicBezTo>
                  <a:cubicBezTo>
                    <a:pt x="104945" y="18170"/>
                    <a:pt x="104968" y="18056"/>
                    <a:pt x="104990" y="17965"/>
                  </a:cubicBezTo>
                  <a:cubicBezTo>
                    <a:pt x="105059" y="17965"/>
                    <a:pt x="105127" y="17965"/>
                    <a:pt x="105195" y="18011"/>
                  </a:cubicBezTo>
                  <a:cubicBezTo>
                    <a:pt x="105240" y="18034"/>
                    <a:pt x="105263" y="18102"/>
                    <a:pt x="105309" y="18147"/>
                  </a:cubicBezTo>
                  <a:lnTo>
                    <a:pt x="105377" y="18147"/>
                  </a:lnTo>
                  <a:cubicBezTo>
                    <a:pt x="105354" y="18034"/>
                    <a:pt x="105377" y="17943"/>
                    <a:pt x="105354" y="17852"/>
                  </a:cubicBezTo>
                  <a:cubicBezTo>
                    <a:pt x="105331" y="17738"/>
                    <a:pt x="105263" y="17624"/>
                    <a:pt x="105286" y="17533"/>
                  </a:cubicBezTo>
                  <a:cubicBezTo>
                    <a:pt x="105354" y="17192"/>
                    <a:pt x="105195" y="16988"/>
                    <a:pt x="104968" y="16783"/>
                  </a:cubicBezTo>
                  <a:cubicBezTo>
                    <a:pt x="104899" y="16715"/>
                    <a:pt x="104808" y="16578"/>
                    <a:pt x="104831" y="16533"/>
                  </a:cubicBezTo>
                  <a:cubicBezTo>
                    <a:pt x="104877" y="16442"/>
                    <a:pt x="104990" y="16396"/>
                    <a:pt x="105081" y="16374"/>
                  </a:cubicBezTo>
                  <a:cubicBezTo>
                    <a:pt x="105104" y="16366"/>
                    <a:pt x="105127" y="16363"/>
                    <a:pt x="105150" y="16363"/>
                  </a:cubicBezTo>
                  <a:cubicBezTo>
                    <a:pt x="105197" y="16363"/>
                    <a:pt x="105248" y="16374"/>
                    <a:pt x="105309" y="16374"/>
                  </a:cubicBezTo>
                  <a:cubicBezTo>
                    <a:pt x="105286" y="16123"/>
                    <a:pt x="105263" y="15873"/>
                    <a:pt x="105263" y="15646"/>
                  </a:cubicBezTo>
                  <a:lnTo>
                    <a:pt x="105263" y="15646"/>
                  </a:lnTo>
                  <a:cubicBezTo>
                    <a:pt x="105627" y="15669"/>
                    <a:pt x="105491" y="16078"/>
                    <a:pt x="105741" y="16237"/>
                  </a:cubicBezTo>
                  <a:cubicBezTo>
                    <a:pt x="105650" y="15737"/>
                    <a:pt x="105741" y="15259"/>
                    <a:pt x="105377" y="14896"/>
                  </a:cubicBezTo>
                  <a:cubicBezTo>
                    <a:pt x="105309" y="14805"/>
                    <a:pt x="105286" y="14668"/>
                    <a:pt x="105263" y="14554"/>
                  </a:cubicBezTo>
                  <a:cubicBezTo>
                    <a:pt x="105337" y="14536"/>
                    <a:pt x="105440" y="14503"/>
                    <a:pt x="105525" y="14503"/>
                  </a:cubicBezTo>
                  <a:cubicBezTo>
                    <a:pt x="105545" y="14503"/>
                    <a:pt x="105564" y="14505"/>
                    <a:pt x="105582" y="14509"/>
                  </a:cubicBezTo>
                  <a:cubicBezTo>
                    <a:pt x="105763" y="14600"/>
                    <a:pt x="105923" y="14759"/>
                    <a:pt x="106105" y="14850"/>
                  </a:cubicBezTo>
                  <a:cubicBezTo>
                    <a:pt x="106218" y="14918"/>
                    <a:pt x="106332" y="14918"/>
                    <a:pt x="106468" y="14941"/>
                  </a:cubicBezTo>
                  <a:cubicBezTo>
                    <a:pt x="106468" y="14827"/>
                    <a:pt x="106514" y="14714"/>
                    <a:pt x="106514" y="14600"/>
                  </a:cubicBezTo>
                  <a:cubicBezTo>
                    <a:pt x="106491" y="14350"/>
                    <a:pt x="106514" y="14145"/>
                    <a:pt x="106741" y="14054"/>
                  </a:cubicBezTo>
                  <a:cubicBezTo>
                    <a:pt x="106900" y="14327"/>
                    <a:pt x="107082" y="14600"/>
                    <a:pt x="107264" y="14896"/>
                  </a:cubicBezTo>
                  <a:cubicBezTo>
                    <a:pt x="107188" y="14896"/>
                    <a:pt x="107143" y="14885"/>
                    <a:pt x="107108" y="14885"/>
                  </a:cubicBezTo>
                  <a:cubicBezTo>
                    <a:pt x="107090" y="14885"/>
                    <a:pt x="107075" y="14888"/>
                    <a:pt x="107060" y="14896"/>
                  </a:cubicBezTo>
                  <a:cubicBezTo>
                    <a:pt x="106991" y="14918"/>
                    <a:pt x="106923" y="14941"/>
                    <a:pt x="106923" y="14986"/>
                  </a:cubicBezTo>
                  <a:cubicBezTo>
                    <a:pt x="106900" y="15032"/>
                    <a:pt x="106946" y="15100"/>
                    <a:pt x="106991" y="15146"/>
                  </a:cubicBezTo>
                  <a:cubicBezTo>
                    <a:pt x="107151" y="15305"/>
                    <a:pt x="107332" y="15487"/>
                    <a:pt x="107537" y="15623"/>
                  </a:cubicBezTo>
                  <a:cubicBezTo>
                    <a:pt x="107571" y="15646"/>
                    <a:pt x="107611" y="15652"/>
                    <a:pt x="107654" y="15652"/>
                  </a:cubicBezTo>
                  <a:cubicBezTo>
                    <a:pt x="107696" y="15652"/>
                    <a:pt x="107742" y="15646"/>
                    <a:pt x="107787" y="15646"/>
                  </a:cubicBezTo>
                  <a:cubicBezTo>
                    <a:pt x="107765" y="15555"/>
                    <a:pt x="107787" y="15441"/>
                    <a:pt x="107742" y="15373"/>
                  </a:cubicBezTo>
                  <a:cubicBezTo>
                    <a:pt x="107583" y="15168"/>
                    <a:pt x="107355" y="14986"/>
                    <a:pt x="107537" y="14645"/>
                  </a:cubicBezTo>
                  <a:cubicBezTo>
                    <a:pt x="107560" y="14577"/>
                    <a:pt x="107446" y="14441"/>
                    <a:pt x="107423" y="14327"/>
                  </a:cubicBezTo>
                  <a:cubicBezTo>
                    <a:pt x="107378" y="14236"/>
                    <a:pt x="107355" y="14122"/>
                    <a:pt x="107378" y="14054"/>
                  </a:cubicBezTo>
                  <a:cubicBezTo>
                    <a:pt x="107423" y="13804"/>
                    <a:pt x="107560" y="13531"/>
                    <a:pt x="107514" y="13281"/>
                  </a:cubicBezTo>
                  <a:cubicBezTo>
                    <a:pt x="107446" y="12872"/>
                    <a:pt x="107719" y="12440"/>
                    <a:pt x="107401" y="12030"/>
                  </a:cubicBezTo>
                  <a:cubicBezTo>
                    <a:pt x="107378" y="12008"/>
                    <a:pt x="107423" y="11894"/>
                    <a:pt x="107423" y="11826"/>
                  </a:cubicBezTo>
                  <a:cubicBezTo>
                    <a:pt x="107423" y="11598"/>
                    <a:pt x="107492" y="11348"/>
                    <a:pt x="107423" y="11166"/>
                  </a:cubicBezTo>
                  <a:cubicBezTo>
                    <a:pt x="107310" y="10916"/>
                    <a:pt x="107287" y="10666"/>
                    <a:pt x="107310" y="10393"/>
                  </a:cubicBezTo>
                  <a:cubicBezTo>
                    <a:pt x="107332" y="10325"/>
                    <a:pt x="107287" y="10188"/>
                    <a:pt x="107219" y="10120"/>
                  </a:cubicBezTo>
                  <a:cubicBezTo>
                    <a:pt x="107037" y="9938"/>
                    <a:pt x="107014" y="9688"/>
                    <a:pt x="107173" y="9461"/>
                  </a:cubicBezTo>
                  <a:cubicBezTo>
                    <a:pt x="107242" y="9370"/>
                    <a:pt x="107310" y="9256"/>
                    <a:pt x="107310" y="9165"/>
                  </a:cubicBezTo>
                  <a:cubicBezTo>
                    <a:pt x="107287" y="8938"/>
                    <a:pt x="107242" y="8710"/>
                    <a:pt x="107196" y="8483"/>
                  </a:cubicBezTo>
                  <a:lnTo>
                    <a:pt x="107037" y="7573"/>
                  </a:lnTo>
                  <a:cubicBezTo>
                    <a:pt x="107014" y="7505"/>
                    <a:pt x="106991" y="7460"/>
                    <a:pt x="106969" y="7391"/>
                  </a:cubicBezTo>
                  <a:cubicBezTo>
                    <a:pt x="106832" y="7027"/>
                    <a:pt x="106673" y="6641"/>
                    <a:pt x="106514" y="6277"/>
                  </a:cubicBezTo>
                  <a:cubicBezTo>
                    <a:pt x="106400" y="6027"/>
                    <a:pt x="106241" y="5777"/>
                    <a:pt x="106127" y="5527"/>
                  </a:cubicBezTo>
                  <a:cubicBezTo>
                    <a:pt x="105991" y="5231"/>
                    <a:pt x="105832" y="4935"/>
                    <a:pt x="105718" y="4617"/>
                  </a:cubicBezTo>
                  <a:cubicBezTo>
                    <a:pt x="105672" y="4572"/>
                    <a:pt x="105786" y="4435"/>
                    <a:pt x="105832" y="4344"/>
                  </a:cubicBezTo>
                  <a:cubicBezTo>
                    <a:pt x="105900" y="4230"/>
                    <a:pt x="106059" y="4117"/>
                    <a:pt x="106036" y="4003"/>
                  </a:cubicBezTo>
                  <a:cubicBezTo>
                    <a:pt x="106036" y="3662"/>
                    <a:pt x="105991" y="3344"/>
                    <a:pt x="105923" y="3003"/>
                  </a:cubicBezTo>
                  <a:cubicBezTo>
                    <a:pt x="105923" y="2918"/>
                    <a:pt x="105806" y="2795"/>
                    <a:pt x="105716" y="2795"/>
                  </a:cubicBezTo>
                  <a:cubicBezTo>
                    <a:pt x="105709" y="2795"/>
                    <a:pt x="105702" y="2796"/>
                    <a:pt x="105695" y="2798"/>
                  </a:cubicBezTo>
                  <a:cubicBezTo>
                    <a:pt x="105309" y="2798"/>
                    <a:pt x="105240" y="2548"/>
                    <a:pt x="105195" y="2229"/>
                  </a:cubicBezTo>
                  <a:cubicBezTo>
                    <a:pt x="105195" y="2184"/>
                    <a:pt x="105172" y="2116"/>
                    <a:pt x="105149" y="2070"/>
                  </a:cubicBezTo>
                  <a:lnTo>
                    <a:pt x="105059" y="2070"/>
                  </a:lnTo>
                  <a:cubicBezTo>
                    <a:pt x="105036" y="2320"/>
                    <a:pt x="104990" y="2548"/>
                    <a:pt x="104968" y="2798"/>
                  </a:cubicBezTo>
                  <a:cubicBezTo>
                    <a:pt x="104649" y="2684"/>
                    <a:pt x="104581" y="2480"/>
                    <a:pt x="104672" y="2161"/>
                  </a:cubicBezTo>
                  <a:cubicBezTo>
                    <a:pt x="104695" y="2093"/>
                    <a:pt x="104695" y="2002"/>
                    <a:pt x="104717" y="1934"/>
                  </a:cubicBezTo>
                  <a:cubicBezTo>
                    <a:pt x="104649" y="1797"/>
                    <a:pt x="104604" y="1615"/>
                    <a:pt x="104490" y="1524"/>
                  </a:cubicBezTo>
                  <a:cubicBezTo>
                    <a:pt x="104035" y="1206"/>
                    <a:pt x="103558" y="910"/>
                    <a:pt x="103080" y="615"/>
                  </a:cubicBezTo>
                  <a:cubicBezTo>
                    <a:pt x="102926" y="872"/>
                    <a:pt x="102736" y="998"/>
                    <a:pt x="102501" y="998"/>
                  </a:cubicBezTo>
                  <a:cubicBezTo>
                    <a:pt x="102320" y="998"/>
                    <a:pt x="102113" y="923"/>
                    <a:pt x="101875" y="774"/>
                  </a:cubicBezTo>
                  <a:cubicBezTo>
                    <a:pt x="101738" y="819"/>
                    <a:pt x="101648" y="888"/>
                    <a:pt x="101534" y="888"/>
                  </a:cubicBezTo>
                  <a:cubicBezTo>
                    <a:pt x="101443" y="895"/>
                    <a:pt x="101354" y="898"/>
                    <a:pt x="101267" y="898"/>
                  </a:cubicBezTo>
                  <a:cubicBezTo>
                    <a:pt x="101092" y="898"/>
                    <a:pt x="100920" y="888"/>
                    <a:pt x="100738" y="888"/>
                  </a:cubicBezTo>
                  <a:lnTo>
                    <a:pt x="100147" y="1001"/>
                  </a:lnTo>
                  <a:cubicBezTo>
                    <a:pt x="100050" y="790"/>
                    <a:pt x="99889" y="773"/>
                    <a:pt x="99718" y="773"/>
                  </a:cubicBezTo>
                  <a:cubicBezTo>
                    <a:pt x="99687" y="773"/>
                    <a:pt x="99655" y="774"/>
                    <a:pt x="99624" y="774"/>
                  </a:cubicBezTo>
                  <a:cubicBezTo>
                    <a:pt x="99078" y="774"/>
                    <a:pt x="98555" y="751"/>
                    <a:pt x="98009" y="751"/>
                  </a:cubicBezTo>
                  <a:lnTo>
                    <a:pt x="97463" y="751"/>
                  </a:lnTo>
                  <a:cubicBezTo>
                    <a:pt x="97372" y="615"/>
                    <a:pt x="97304" y="387"/>
                    <a:pt x="97190" y="365"/>
                  </a:cubicBezTo>
                  <a:cubicBezTo>
                    <a:pt x="96786" y="259"/>
                    <a:pt x="96382" y="86"/>
                    <a:pt x="95968" y="86"/>
                  </a:cubicBezTo>
                  <a:cubicBezTo>
                    <a:pt x="95846" y="86"/>
                    <a:pt x="95723" y="101"/>
                    <a:pt x="95599" y="137"/>
                  </a:cubicBezTo>
                  <a:cubicBezTo>
                    <a:pt x="95517" y="164"/>
                    <a:pt x="95433" y="172"/>
                    <a:pt x="95348" y="172"/>
                  </a:cubicBezTo>
                  <a:cubicBezTo>
                    <a:pt x="95238" y="172"/>
                    <a:pt x="95126" y="159"/>
                    <a:pt x="95017" y="159"/>
                  </a:cubicBezTo>
                  <a:cubicBezTo>
                    <a:pt x="94860" y="159"/>
                    <a:pt x="94708" y="186"/>
                    <a:pt x="94575" y="319"/>
                  </a:cubicBezTo>
                  <a:lnTo>
                    <a:pt x="94553" y="319"/>
                  </a:lnTo>
                  <a:cubicBezTo>
                    <a:pt x="94434" y="272"/>
                    <a:pt x="94307" y="260"/>
                    <a:pt x="94179" y="260"/>
                  </a:cubicBezTo>
                  <a:cubicBezTo>
                    <a:pt x="94055" y="260"/>
                    <a:pt x="93930" y="271"/>
                    <a:pt x="93812" y="271"/>
                  </a:cubicBezTo>
                  <a:cubicBezTo>
                    <a:pt x="93588" y="271"/>
                    <a:pt x="93388" y="231"/>
                    <a:pt x="932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5" name="Google Shape;85;p11"/>
          <p:cNvSpPr txBox="1">
            <a:spLocks noGrp="1"/>
          </p:cNvSpPr>
          <p:nvPr>
            <p:ph type="title" hasCustomPrompt="1"/>
          </p:nvPr>
        </p:nvSpPr>
        <p:spPr>
          <a:xfrm>
            <a:off x="1965000" y="2257035"/>
            <a:ext cx="8262000" cy="1617200"/>
          </a:xfrm>
          <a:prstGeom prst="rect">
            <a:avLst/>
          </a:prstGeom>
        </p:spPr>
        <p:txBody>
          <a:bodyPr spcFirstLastPara="1" wrap="square" lIns="91425" tIns="91425" rIns="91425" bIns="91425" anchor="ctr" anchorCtr="0">
            <a:noAutofit/>
          </a:bodyPr>
          <a:lstStyle>
            <a:lvl1pPr lvl="0" algn="ctr">
              <a:spcBef>
                <a:spcPts val="0"/>
              </a:spcBef>
              <a:spcAft>
                <a:spcPts val="0"/>
              </a:spcAft>
              <a:buSzPts val="12000"/>
              <a:buNone/>
              <a:defRPr sz="128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86" name="Google Shape;86;p11"/>
          <p:cNvSpPr txBox="1">
            <a:spLocks noGrp="1"/>
          </p:cNvSpPr>
          <p:nvPr>
            <p:ph type="body" idx="1"/>
          </p:nvPr>
        </p:nvSpPr>
        <p:spPr>
          <a:xfrm>
            <a:off x="1965000" y="3974276"/>
            <a:ext cx="8262000" cy="498000"/>
          </a:xfrm>
          <a:prstGeom prst="rect">
            <a:avLst/>
          </a:prstGeom>
        </p:spPr>
        <p:txBody>
          <a:bodyPr spcFirstLastPara="1" wrap="square" lIns="91425" tIns="91425" rIns="91425" bIns="91425" anchor="ctr" anchorCtr="0">
            <a:noAutofit/>
          </a:bodyPr>
          <a:lstStyle>
            <a:lvl1pPr marL="609585" lvl="0" indent="-440256" algn="ctr">
              <a:lnSpc>
                <a:spcPct val="100000"/>
              </a:lnSpc>
              <a:spcBef>
                <a:spcPts val="0"/>
              </a:spcBef>
              <a:spcAft>
                <a:spcPts val="0"/>
              </a:spcAft>
              <a:buSzPts val="1600"/>
              <a:buChar char="●"/>
              <a:defRPr sz="2667"/>
            </a:lvl1pPr>
            <a:lvl2pPr marL="1219170" lvl="1" indent="-440256" algn="ctr">
              <a:spcBef>
                <a:spcPts val="0"/>
              </a:spcBef>
              <a:spcAft>
                <a:spcPts val="0"/>
              </a:spcAft>
              <a:buSzPts val="1600"/>
              <a:buChar char="○"/>
              <a:defRPr/>
            </a:lvl2pPr>
            <a:lvl3pPr marL="1828754" lvl="2" indent="-440256" algn="ctr">
              <a:spcBef>
                <a:spcPts val="2133"/>
              </a:spcBef>
              <a:spcAft>
                <a:spcPts val="0"/>
              </a:spcAft>
              <a:buSzPts val="1600"/>
              <a:buChar char="■"/>
              <a:defRPr/>
            </a:lvl3pPr>
            <a:lvl4pPr marL="2438339" lvl="3" indent="-440256" algn="ctr">
              <a:spcBef>
                <a:spcPts val="2133"/>
              </a:spcBef>
              <a:spcAft>
                <a:spcPts val="0"/>
              </a:spcAft>
              <a:buSzPts val="1600"/>
              <a:buChar char="●"/>
              <a:defRPr/>
            </a:lvl4pPr>
            <a:lvl5pPr marL="3047924" lvl="4" indent="-440256" algn="ctr">
              <a:spcBef>
                <a:spcPts val="2133"/>
              </a:spcBef>
              <a:spcAft>
                <a:spcPts val="0"/>
              </a:spcAft>
              <a:buSzPts val="1600"/>
              <a:buChar char="○"/>
              <a:defRPr/>
            </a:lvl5pPr>
            <a:lvl6pPr marL="3657509" lvl="5" indent="-440256" algn="ctr">
              <a:spcBef>
                <a:spcPts val="2133"/>
              </a:spcBef>
              <a:spcAft>
                <a:spcPts val="0"/>
              </a:spcAft>
              <a:buSzPts val="1600"/>
              <a:buChar char="■"/>
              <a:defRPr/>
            </a:lvl6pPr>
            <a:lvl7pPr marL="4267093" lvl="6" indent="-440256" algn="ctr">
              <a:spcBef>
                <a:spcPts val="2133"/>
              </a:spcBef>
              <a:spcAft>
                <a:spcPts val="0"/>
              </a:spcAft>
              <a:buSzPts val="1600"/>
              <a:buChar char="●"/>
              <a:defRPr/>
            </a:lvl7pPr>
            <a:lvl8pPr marL="4876678" lvl="7" indent="-440256" algn="ctr">
              <a:spcBef>
                <a:spcPts val="2133"/>
              </a:spcBef>
              <a:spcAft>
                <a:spcPts val="0"/>
              </a:spcAft>
              <a:buSzPts val="1600"/>
              <a:buChar char="○"/>
              <a:defRPr/>
            </a:lvl8pPr>
            <a:lvl9pPr marL="5486263" lvl="8" indent="-440256" algn="ctr">
              <a:spcBef>
                <a:spcPts val="2133"/>
              </a:spcBef>
              <a:spcAft>
                <a:spcPts val="2133"/>
              </a:spcAft>
              <a:buSzPts val="1600"/>
              <a:buChar char="■"/>
              <a:defRPr/>
            </a:lvl9pPr>
          </a:lstStyle>
          <a:p>
            <a:endParaRPr/>
          </a:p>
        </p:txBody>
      </p:sp>
    </p:spTree>
    <p:extLst>
      <p:ext uri="{BB962C8B-B14F-4D97-AF65-F5344CB8AC3E}">
        <p14:creationId xmlns:p14="http://schemas.microsoft.com/office/powerpoint/2010/main" val="38204945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52"/>
        <p:cNvGrpSpPr/>
        <p:nvPr/>
      </p:nvGrpSpPr>
      <p:grpSpPr>
        <a:xfrm>
          <a:off x="0" y="0"/>
          <a:ext cx="0" cy="0"/>
          <a:chOff x="0" y="0"/>
          <a:chExt cx="0" cy="0"/>
        </a:xfrm>
      </p:grpSpPr>
      <p:sp>
        <p:nvSpPr>
          <p:cNvPr id="53" name="Google Shape;53;p5"/>
          <p:cNvSpPr txBox="1">
            <a:spLocks noGrp="1"/>
          </p:cNvSpPr>
          <p:nvPr>
            <p:ph type="title"/>
          </p:nvPr>
        </p:nvSpPr>
        <p:spPr>
          <a:xfrm>
            <a:off x="950967" y="463296"/>
            <a:ext cx="10290000" cy="1219200"/>
          </a:xfrm>
          <a:prstGeom prst="rect">
            <a:avLst/>
          </a:prstGeom>
        </p:spPr>
        <p:txBody>
          <a:bodyPr spcFirstLastPara="1" wrap="square" lIns="91425" tIns="91425" rIns="91425" bIns="91425" anchor="t" anchorCtr="0">
            <a:noAutofit/>
          </a:bodyPr>
          <a:lstStyle>
            <a:lvl1pPr lvl="0" algn="ctr">
              <a:spcBef>
                <a:spcPts val="0"/>
              </a:spcBef>
              <a:spcAft>
                <a:spcPts val="0"/>
              </a:spcAft>
              <a:buSzPts val="3000"/>
              <a:buNone/>
              <a:defRPr/>
            </a:lvl1pPr>
            <a:lvl2pPr lvl="1">
              <a:spcBef>
                <a:spcPts val="0"/>
              </a:spcBef>
              <a:spcAft>
                <a:spcPts val="0"/>
              </a:spcAft>
              <a:buSzPts val="3400"/>
              <a:buNone/>
              <a:defRPr/>
            </a:lvl2pPr>
            <a:lvl3pPr lvl="2">
              <a:spcBef>
                <a:spcPts val="0"/>
              </a:spcBef>
              <a:spcAft>
                <a:spcPts val="0"/>
              </a:spcAft>
              <a:buSzPts val="3400"/>
              <a:buNone/>
              <a:defRPr/>
            </a:lvl3pPr>
            <a:lvl4pPr lvl="3">
              <a:spcBef>
                <a:spcPts val="0"/>
              </a:spcBef>
              <a:spcAft>
                <a:spcPts val="0"/>
              </a:spcAft>
              <a:buSzPts val="3400"/>
              <a:buNone/>
              <a:defRPr/>
            </a:lvl4pPr>
            <a:lvl5pPr lvl="4">
              <a:spcBef>
                <a:spcPts val="0"/>
              </a:spcBef>
              <a:spcAft>
                <a:spcPts val="0"/>
              </a:spcAft>
              <a:buSzPts val="3400"/>
              <a:buNone/>
              <a:defRPr/>
            </a:lvl5pPr>
            <a:lvl6pPr lvl="5">
              <a:spcBef>
                <a:spcPts val="0"/>
              </a:spcBef>
              <a:spcAft>
                <a:spcPts val="0"/>
              </a:spcAft>
              <a:buSzPts val="3400"/>
              <a:buNone/>
              <a:defRPr/>
            </a:lvl6pPr>
            <a:lvl7pPr lvl="6">
              <a:spcBef>
                <a:spcPts val="0"/>
              </a:spcBef>
              <a:spcAft>
                <a:spcPts val="0"/>
              </a:spcAft>
              <a:buSzPts val="3400"/>
              <a:buNone/>
              <a:defRPr/>
            </a:lvl7pPr>
            <a:lvl8pPr lvl="7">
              <a:spcBef>
                <a:spcPts val="0"/>
              </a:spcBef>
              <a:spcAft>
                <a:spcPts val="0"/>
              </a:spcAft>
              <a:buSzPts val="3400"/>
              <a:buNone/>
              <a:defRPr/>
            </a:lvl8pPr>
            <a:lvl9pPr lvl="8">
              <a:spcBef>
                <a:spcPts val="0"/>
              </a:spcBef>
              <a:spcAft>
                <a:spcPts val="0"/>
              </a:spcAft>
              <a:buSzPts val="3400"/>
              <a:buNone/>
              <a:defRPr/>
            </a:lvl9pPr>
          </a:lstStyle>
          <a:p>
            <a:endParaRPr/>
          </a:p>
        </p:txBody>
      </p:sp>
      <p:sp>
        <p:nvSpPr>
          <p:cNvPr id="54" name="Google Shape;54;p5"/>
          <p:cNvSpPr txBox="1">
            <a:spLocks noGrp="1"/>
          </p:cNvSpPr>
          <p:nvPr>
            <p:ph type="subTitle" idx="1"/>
          </p:nvPr>
        </p:nvSpPr>
        <p:spPr>
          <a:xfrm>
            <a:off x="3282828" y="4696300"/>
            <a:ext cx="2323600" cy="817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1600"/>
              <a:buNone/>
              <a:defRPr sz="2133">
                <a:solidFill>
                  <a:schemeClr val="dk1"/>
                </a:solidFill>
              </a:defRPr>
            </a:lvl1pPr>
            <a:lvl2pPr lvl="1" rtl="0">
              <a:spcBef>
                <a:spcPts val="2133"/>
              </a:spcBef>
              <a:spcAft>
                <a:spcPts val="0"/>
              </a:spcAft>
              <a:buClr>
                <a:schemeClr val="dk1"/>
              </a:buClr>
              <a:buSzPts val="1600"/>
              <a:buNone/>
              <a:defRPr sz="2133">
                <a:solidFill>
                  <a:schemeClr val="dk1"/>
                </a:solidFill>
              </a:defRPr>
            </a:lvl2pPr>
            <a:lvl3pPr lvl="2" rtl="0">
              <a:spcBef>
                <a:spcPts val="2133"/>
              </a:spcBef>
              <a:spcAft>
                <a:spcPts val="0"/>
              </a:spcAft>
              <a:buClr>
                <a:schemeClr val="dk1"/>
              </a:buClr>
              <a:buSzPts val="1600"/>
              <a:buNone/>
              <a:defRPr sz="2133">
                <a:solidFill>
                  <a:schemeClr val="dk1"/>
                </a:solidFill>
              </a:defRPr>
            </a:lvl3pPr>
            <a:lvl4pPr lvl="3" rtl="0">
              <a:spcBef>
                <a:spcPts val="2133"/>
              </a:spcBef>
              <a:spcAft>
                <a:spcPts val="0"/>
              </a:spcAft>
              <a:buClr>
                <a:schemeClr val="dk1"/>
              </a:buClr>
              <a:buSzPts val="1600"/>
              <a:buNone/>
              <a:defRPr sz="2133">
                <a:solidFill>
                  <a:schemeClr val="dk1"/>
                </a:solidFill>
              </a:defRPr>
            </a:lvl4pPr>
            <a:lvl5pPr lvl="4" rtl="0">
              <a:spcBef>
                <a:spcPts val="2133"/>
              </a:spcBef>
              <a:spcAft>
                <a:spcPts val="0"/>
              </a:spcAft>
              <a:buClr>
                <a:schemeClr val="dk1"/>
              </a:buClr>
              <a:buSzPts val="1600"/>
              <a:buNone/>
              <a:defRPr sz="2133">
                <a:solidFill>
                  <a:schemeClr val="dk1"/>
                </a:solidFill>
              </a:defRPr>
            </a:lvl5pPr>
            <a:lvl6pPr lvl="5" rtl="0">
              <a:spcBef>
                <a:spcPts val="2133"/>
              </a:spcBef>
              <a:spcAft>
                <a:spcPts val="0"/>
              </a:spcAft>
              <a:buClr>
                <a:schemeClr val="dk1"/>
              </a:buClr>
              <a:buSzPts val="1600"/>
              <a:buNone/>
              <a:defRPr sz="2133">
                <a:solidFill>
                  <a:schemeClr val="dk1"/>
                </a:solidFill>
              </a:defRPr>
            </a:lvl6pPr>
            <a:lvl7pPr lvl="6" rtl="0">
              <a:spcBef>
                <a:spcPts val="2133"/>
              </a:spcBef>
              <a:spcAft>
                <a:spcPts val="0"/>
              </a:spcAft>
              <a:buClr>
                <a:schemeClr val="dk1"/>
              </a:buClr>
              <a:buSzPts val="1600"/>
              <a:buNone/>
              <a:defRPr sz="2133">
                <a:solidFill>
                  <a:schemeClr val="dk1"/>
                </a:solidFill>
              </a:defRPr>
            </a:lvl7pPr>
            <a:lvl8pPr lvl="7" rtl="0">
              <a:spcBef>
                <a:spcPts val="2133"/>
              </a:spcBef>
              <a:spcAft>
                <a:spcPts val="0"/>
              </a:spcAft>
              <a:buClr>
                <a:schemeClr val="dk1"/>
              </a:buClr>
              <a:buSzPts val="1600"/>
              <a:buNone/>
              <a:defRPr sz="2133">
                <a:solidFill>
                  <a:schemeClr val="dk1"/>
                </a:solidFill>
              </a:defRPr>
            </a:lvl8pPr>
            <a:lvl9pPr lvl="8" rtl="0">
              <a:spcBef>
                <a:spcPts val="2133"/>
              </a:spcBef>
              <a:spcAft>
                <a:spcPts val="2133"/>
              </a:spcAft>
              <a:buClr>
                <a:schemeClr val="dk1"/>
              </a:buClr>
              <a:buSzPts val="1600"/>
              <a:buNone/>
              <a:defRPr sz="2133">
                <a:solidFill>
                  <a:schemeClr val="dk1"/>
                </a:solidFill>
              </a:defRPr>
            </a:lvl9pPr>
          </a:lstStyle>
          <a:p>
            <a:endParaRPr/>
          </a:p>
        </p:txBody>
      </p:sp>
      <p:sp>
        <p:nvSpPr>
          <p:cNvPr id="55" name="Google Shape;55;p5"/>
          <p:cNvSpPr txBox="1">
            <a:spLocks noGrp="1"/>
          </p:cNvSpPr>
          <p:nvPr>
            <p:ph type="subTitle" idx="2"/>
          </p:nvPr>
        </p:nvSpPr>
        <p:spPr>
          <a:xfrm>
            <a:off x="3282861" y="3865400"/>
            <a:ext cx="2323600" cy="8968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3000"/>
              <a:buNone/>
              <a:defRPr sz="2400">
                <a:solidFill>
                  <a:schemeClr val="lt2"/>
                </a:solidFill>
                <a:latin typeface="Chango"/>
                <a:ea typeface="Chango"/>
                <a:cs typeface="Chango"/>
                <a:sym typeface="Chango"/>
              </a:defRPr>
            </a:lvl1pPr>
            <a:lvl2pPr lvl="1" rtl="0">
              <a:spcBef>
                <a:spcPts val="2133"/>
              </a:spcBef>
              <a:spcAft>
                <a:spcPts val="0"/>
              </a:spcAft>
              <a:buClr>
                <a:schemeClr val="dk1"/>
              </a:buClr>
              <a:buSzPts val="3000"/>
              <a:buNone/>
              <a:defRPr sz="4000">
                <a:solidFill>
                  <a:schemeClr val="dk1"/>
                </a:solidFill>
              </a:defRPr>
            </a:lvl2pPr>
            <a:lvl3pPr lvl="2" rtl="0">
              <a:spcBef>
                <a:spcPts val="2133"/>
              </a:spcBef>
              <a:spcAft>
                <a:spcPts val="0"/>
              </a:spcAft>
              <a:buClr>
                <a:schemeClr val="dk1"/>
              </a:buClr>
              <a:buSzPts val="3000"/>
              <a:buNone/>
              <a:defRPr sz="4000">
                <a:solidFill>
                  <a:schemeClr val="dk1"/>
                </a:solidFill>
              </a:defRPr>
            </a:lvl3pPr>
            <a:lvl4pPr lvl="3" rtl="0">
              <a:spcBef>
                <a:spcPts val="2133"/>
              </a:spcBef>
              <a:spcAft>
                <a:spcPts val="0"/>
              </a:spcAft>
              <a:buClr>
                <a:schemeClr val="dk1"/>
              </a:buClr>
              <a:buSzPts val="3000"/>
              <a:buNone/>
              <a:defRPr sz="4000">
                <a:solidFill>
                  <a:schemeClr val="dk1"/>
                </a:solidFill>
              </a:defRPr>
            </a:lvl4pPr>
            <a:lvl5pPr lvl="4" rtl="0">
              <a:spcBef>
                <a:spcPts val="2133"/>
              </a:spcBef>
              <a:spcAft>
                <a:spcPts val="0"/>
              </a:spcAft>
              <a:buClr>
                <a:schemeClr val="dk1"/>
              </a:buClr>
              <a:buSzPts val="3000"/>
              <a:buNone/>
              <a:defRPr sz="4000">
                <a:solidFill>
                  <a:schemeClr val="dk1"/>
                </a:solidFill>
              </a:defRPr>
            </a:lvl5pPr>
            <a:lvl6pPr lvl="5" rtl="0">
              <a:spcBef>
                <a:spcPts val="2133"/>
              </a:spcBef>
              <a:spcAft>
                <a:spcPts val="0"/>
              </a:spcAft>
              <a:buClr>
                <a:schemeClr val="dk1"/>
              </a:buClr>
              <a:buSzPts val="3000"/>
              <a:buNone/>
              <a:defRPr sz="4000">
                <a:solidFill>
                  <a:schemeClr val="dk1"/>
                </a:solidFill>
              </a:defRPr>
            </a:lvl6pPr>
            <a:lvl7pPr lvl="6" rtl="0">
              <a:spcBef>
                <a:spcPts val="2133"/>
              </a:spcBef>
              <a:spcAft>
                <a:spcPts val="0"/>
              </a:spcAft>
              <a:buClr>
                <a:schemeClr val="dk1"/>
              </a:buClr>
              <a:buSzPts val="3000"/>
              <a:buNone/>
              <a:defRPr sz="4000">
                <a:solidFill>
                  <a:schemeClr val="dk1"/>
                </a:solidFill>
              </a:defRPr>
            </a:lvl7pPr>
            <a:lvl8pPr lvl="7" rtl="0">
              <a:spcBef>
                <a:spcPts val="2133"/>
              </a:spcBef>
              <a:spcAft>
                <a:spcPts val="0"/>
              </a:spcAft>
              <a:buClr>
                <a:schemeClr val="dk1"/>
              </a:buClr>
              <a:buSzPts val="3000"/>
              <a:buNone/>
              <a:defRPr sz="4000">
                <a:solidFill>
                  <a:schemeClr val="dk1"/>
                </a:solidFill>
              </a:defRPr>
            </a:lvl8pPr>
            <a:lvl9pPr lvl="8" rtl="0">
              <a:spcBef>
                <a:spcPts val="2133"/>
              </a:spcBef>
              <a:spcAft>
                <a:spcPts val="2133"/>
              </a:spcAft>
              <a:buClr>
                <a:schemeClr val="dk1"/>
              </a:buClr>
              <a:buSzPts val="3000"/>
              <a:buNone/>
              <a:defRPr sz="4000">
                <a:solidFill>
                  <a:schemeClr val="dk1"/>
                </a:solidFill>
              </a:defRPr>
            </a:lvl9pPr>
          </a:lstStyle>
          <a:p>
            <a:endParaRPr/>
          </a:p>
        </p:txBody>
      </p:sp>
      <p:sp>
        <p:nvSpPr>
          <p:cNvPr id="56" name="Google Shape;56;p5"/>
          <p:cNvSpPr txBox="1">
            <a:spLocks noGrp="1"/>
          </p:cNvSpPr>
          <p:nvPr>
            <p:ph type="subTitle" idx="3"/>
          </p:nvPr>
        </p:nvSpPr>
        <p:spPr>
          <a:xfrm>
            <a:off x="8674461" y="4696300"/>
            <a:ext cx="2323600" cy="817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1600"/>
              <a:buNone/>
              <a:defRPr sz="2133">
                <a:solidFill>
                  <a:schemeClr val="dk1"/>
                </a:solidFill>
              </a:defRPr>
            </a:lvl1pPr>
            <a:lvl2pPr lvl="1" rtl="0">
              <a:spcBef>
                <a:spcPts val="2133"/>
              </a:spcBef>
              <a:spcAft>
                <a:spcPts val="0"/>
              </a:spcAft>
              <a:buClr>
                <a:schemeClr val="dk1"/>
              </a:buClr>
              <a:buSzPts val="1600"/>
              <a:buNone/>
              <a:defRPr sz="2133">
                <a:solidFill>
                  <a:schemeClr val="dk1"/>
                </a:solidFill>
              </a:defRPr>
            </a:lvl2pPr>
            <a:lvl3pPr lvl="2" rtl="0">
              <a:spcBef>
                <a:spcPts val="2133"/>
              </a:spcBef>
              <a:spcAft>
                <a:spcPts val="0"/>
              </a:spcAft>
              <a:buClr>
                <a:schemeClr val="dk1"/>
              </a:buClr>
              <a:buSzPts val="1600"/>
              <a:buNone/>
              <a:defRPr sz="2133">
                <a:solidFill>
                  <a:schemeClr val="dk1"/>
                </a:solidFill>
              </a:defRPr>
            </a:lvl3pPr>
            <a:lvl4pPr lvl="3" rtl="0">
              <a:spcBef>
                <a:spcPts val="2133"/>
              </a:spcBef>
              <a:spcAft>
                <a:spcPts val="0"/>
              </a:spcAft>
              <a:buClr>
                <a:schemeClr val="dk1"/>
              </a:buClr>
              <a:buSzPts val="1600"/>
              <a:buNone/>
              <a:defRPr sz="2133">
                <a:solidFill>
                  <a:schemeClr val="dk1"/>
                </a:solidFill>
              </a:defRPr>
            </a:lvl4pPr>
            <a:lvl5pPr lvl="4" rtl="0">
              <a:spcBef>
                <a:spcPts val="2133"/>
              </a:spcBef>
              <a:spcAft>
                <a:spcPts val="0"/>
              </a:spcAft>
              <a:buClr>
                <a:schemeClr val="dk1"/>
              </a:buClr>
              <a:buSzPts val="1600"/>
              <a:buNone/>
              <a:defRPr sz="2133">
                <a:solidFill>
                  <a:schemeClr val="dk1"/>
                </a:solidFill>
              </a:defRPr>
            </a:lvl5pPr>
            <a:lvl6pPr lvl="5" rtl="0">
              <a:spcBef>
                <a:spcPts val="2133"/>
              </a:spcBef>
              <a:spcAft>
                <a:spcPts val="0"/>
              </a:spcAft>
              <a:buClr>
                <a:schemeClr val="dk1"/>
              </a:buClr>
              <a:buSzPts val="1600"/>
              <a:buNone/>
              <a:defRPr sz="2133">
                <a:solidFill>
                  <a:schemeClr val="dk1"/>
                </a:solidFill>
              </a:defRPr>
            </a:lvl6pPr>
            <a:lvl7pPr lvl="6" rtl="0">
              <a:spcBef>
                <a:spcPts val="2133"/>
              </a:spcBef>
              <a:spcAft>
                <a:spcPts val="0"/>
              </a:spcAft>
              <a:buClr>
                <a:schemeClr val="dk1"/>
              </a:buClr>
              <a:buSzPts val="1600"/>
              <a:buNone/>
              <a:defRPr sz="2133">
                <a:solidFill>
                  <a:schemeClr val="dk1"/>
                </a:solidFill>
              </a:defRPr>
            </a:lvl7pPr>
            <a:lvl8pPr lvl="7" rtl="0">
              <a:spcBef>
                <a:spcPts val="2133"/>
              </a:spcBef>
              <a:spcAft>
                <a:spcPts val="0"/>
              </a:spcAft>
              <a:buClr>
                <a:schemeClr val="dk1"/>
              </a:buClr>
              <a:buSzPts val="1600"/>
              <a:buNone/>
              <a:defRPr sz="2133">
                <a:solidFill>
                  <a:schemeClr val="dk1"/>
                </a:solidFill>
              </a:defRPr>
            </a:lvl8pPr>
            <a:lvl9pPr lvl="8" rtl="0">
              <a:spcBef>
                <a:spcPts val="2133"/>
              </a:spcBef>
              <a:spcAft>
                <a:spcPts val="2133"/>
              </a:spcAft>
              <a:buClr>
                <a:schemeClr val="dk1"/>
              </a:buClr>
              <a:buSzPts val="1600"/>
              <a:buNone/>
              <a:defRPr sz="2133">
                <a:solidFill>
                  <a:schemeClr val="dk1"/>
                </a:solidFill>
              </a:defRPr>
            </a:lvl9pPr>
          </a:lstStyle>
          <a:p>
            <a:endParaRPr/>
          </a:p>
        </p:txBody>
      </p:sp>
      <p:sp>
        <p:nvSpPr>
          <p:cNvPr id="57" name="Google Shape;57;p5"/>
          <p:cNvSpPr txBox="1">
            <a:spLocks noGrp="1"/>
          </p:cNvSpPr>
          <p:nvPr>
            <p:ph type="subTitle" idx="4"/>
          </p:nvPr>
        </p:nvSpPr>
        <p:spPr>
          <a:xfrm>
            <a:off x="8674495" y="3865400"/>
            <a:ext cx="2323600" cy="8968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3000"/>
              <a:buNone/>
              <a:defRPr sz="2400">
                <a:solidFill>
                  <a:schemeClr val="accent4"/>
                </a:solidFill>
                <a:latin typeface="Chango"/>
                <a:ea typeface="Chango"/>
                <a:cs typeface="Chango"/>
                <a:sym typeface="Chango"/>
              </a:defRPr>
            </a:lvl1pPr>
            <a:lvl2pPr lvl="1" rtl="0">
              <a:spcBef>
                <a:spcPts val="0"/>
              </a:spcBef>
              <a:spcAft>
                <a:spcPts val="0"/>
              </a:spcAft>
              <a:buClr>
                <a:schemeClr val="dk1"/>
              </a:buClr>
              <a:buSzPts val="3000"/>
              <a:buNone/>
              <a:defRPr sz="4000">
                <a:solidFill>
                  <a:schemeClr val="dk1"/>
                </a:solidFill>
              </a:defRPr>
            </a:lvl2pPr>
            <a:lvl3pPr lvl="2" rtl="0">
              <a:spcBef>
                <a:spcPts val="2133"/>
              </a:spcBef>
              <a:spcAft>
                <a:spcPts val="0"/>
              </a:spcAft>
              <a:buClr>
                <a:schemeClr val="dk1"/>
              </a:buClr>
              <a:buSzPts val="3000"/>
              <a:buNone/>
              <a:defRPr sz="4000">
                <a:solidFill>
                  <a:schemeClr val="dk1"/>
                </a:solidFill>
              </a:defRPr>
            </a:lvl3pPr>
            <a:lvl4pPr lvl="3" rtl="0">
              <a:spcBef>
                <a:spcPts val="2133"/>
              </a:spcBef>
              <a:spcAft>
                <a:spcPts val="0"/>
              </a:spcAft>
              <a:buClr>
                <a:schemeClr val="dk1"/>
              </a:buClr>
              <a:buSzPts val="3000"/>
              <a:buNone/>
              <a:defRPr sz="4000">
                <a:solidFill>
                  <a:schemeClr val="dk1"/>
                </a:solidFill>
              </a:defRPr>
            </a:lvl4pPr>
            <a:lvl5pPr lvl="4" rtl="0">
              <a:spcBef>
                <a:spcPts val="2133"/>
              </a:spcBef>
              <a:spcAft>
                <a:spcPts val="0"/>
              </a:spcAft>
              <a:buClr>
                <a:schemeClr val="dk1"/>
              </a:buClr>
              <a:buSzPts val="3000"/>
              <a:buNone/>
              <a:defRPr sz="4000">
                <a:solidFill>
                  <a:schemeClr val="dk1"/>
                </a:solidFill>
              </a:defRPr>
            </a:lvl5pPr>
            <a:lvl6pPr lvl="5" rtl="0">
              <a:spcBef>
                <a:spcPts val="2133"/>
              </a:spcBef>
              <a:spcAft>
                <a:spcPts val="0"/>
              </a:spcAft>
              <a:buClr>
                <a:schemeClr val="dk1"/>
              </a:buClr>
              <a:buSzPts val="3000"/>
              <a:buNone/>
              <a:defRPr sz="4000">
                <a:solidFill>
                  <a:schemeClr val="dk1"/>
                </a:solidFill>
              </a:defRPr>
            </a:lvl6pPr>
            <a:lvl7pPr lvl="6" rtl="0">
              <a:spcBef>
                <a:spcPts val="2133"/>
              </a:spcBef>
              <a:spcAft>
                <a:spcPts val="0"/>
              </a:spcAft>
              <a:buClr>
                <a:schemeClr val="dk1"/>
              </a:buClr>
              <a:buSzPts val="3000"/>
              <a:buNone/>
              <a:defRPr sz="4000">
                <a:solidFill>
                  <a:schemeClr val="dk1"/>
                </a:solidFill>
              </a:defRPr>
            </a:lvl7pPr>
            <a:lvl8pPr lvl="7" rtl="0">
              <a:spcBef>
                <a:spcPts val="2133"/>
              </a:spcBef>
              <a:spcAft>
                <a:spcPts val="0"/>
              </a:spcAft>
              <a:buClr>
                <a:schemeClr val="dk1"/>
              </a:buClr>
              <a:buSzPts val="3000"/>
              <a:buNone/>
              <a:defRPr sz="4000">
                <a:solidFill>
                  <a:schemeClr val="dk1"/>
                </a:solidFill>
              </a:defRPr>
            </a:lvl8pPr>
            <a:lvl9pPr lvl="8" rtl="0">
              <a:spcBef>
                <a:spcPts val="2133"/>
              </a:spcBef>
              <a:spcAft>
                <a:spcPts val="2133"/>
              </a:spcAft>
              <a:buClr>
                <a:schemeClr val="dk1"/>
              </a:buClr>
              <a:buSzPts val="3000"/>
              <a:buNone/>
              <a:defRPr sz="4000">
                <a:solidFill>
                  <a:schemeClr val="dk1"/>
                </a:solidFill>
              </a:defRPr>
            </a:lvl9pPr>
          </a:lstStyle>
          <a:p>
            <a:endParaRPr/>
          </a:p>
        </p:txBody>
      </p:sp>
      <p:sp>
        <p:nvSpPr>
          <p:cNvPr id="58" name="Google Shape;58;p5"/>
          <p:cNvSpPr/>
          <p:nvPr/>
        </p:nvSpPr>
        <p:spPr>
          <a:xfrm>
            <a:off x="11742915" y="374168"/>
            <a:ext cx="449152" cy="1799131"/>
          </a:xfrm>
          <a:custGeom>
            <a:avLst/>
            <a:gdLst/>
            <a:ahLst/>
            <a:cxnLst/>
            <a:rect l="l" t="t" r="r" b="b"/>
            <a:pathLst>
              <a:path w="2375" h="9513" extrusionOk="0">
                <a:moveTo>
                  <a:pt x="2002" y="0"/>
                </a:moveTo>
                <a:cubicBezTo>
                  <a:pt x="1527" y="0"/>
                  <a:pt x="1051" y="270"/>
                  <a:pt x="750" y="661"/>
                </a:cubicBezTo>
                <a:cubicBezTo>
                  <a:pt x="233" y="1331"/>
                  <a:pt x="142" y="2206"/>
                  <a:pt x="97" y="3035"/>
                </a:cubicBezTo>
                <a:cubicBezTo>
                  <a:pt x="63" y="3677"/>
                  <a:pt x="29" y="4313"/>
                  <a:pt x="0" y="4955"/>
                </a:cubicBezTo>
                <a:cubicBezTo>
                  <a:pt x="183" y="4941"/>
                  <a:pt x="365" y="4931"/>
                  <a:pt x="547" y="4931"/>
                </a:cubicBezTo>
                <a:cubicBezTo>
                  <a:pt x="586" y="4931"/>
                  <a:pt x="626" y="4931"/>
                  <a:pt x="665" y="4932"/>
                </a:cubicBezTo>
                <a:cubicBezTo>
                  <a:pt x="1267" y="4938"/>
                  <a:pt x="1926" y="5097"/>
                  <a:pt x="2034" y="5773"/>
                </a:cubicBezTo>
                <a:cubicBezTo>
                  <a:pt x="2073" y="6057"/>
                  <a:pt x="2068" y="6386"/>
                  <a:pt x="1943" y="6653"/>
                </a:cubicBezTo>
                <a:cubicBezTo>
                  <a:pt x="1801" y="6948"/>
                  <a:pt x="1511" y="7028"/>
                  <a:pt x="1204" y="7062"/>
                </a:cubicBezTo>
                <a:cubicBezTo>
                  <a:pt x="927" y="7091"/>
                  <a:pt x="651" y="7108"/>
                  <a:pt x="371" y="7108"/>
                </a:cubicBezTo>
                <a:cubicBezTo>
                  <a:pt x="273" y="7108"/>
                  <a:pt x="174" y="7106"/>
                  <a:pt x="74" y="7102"/>
                </a:cubicBezTo>
                <a:lnTo>
                  <a:pt x="74" y="7102"/>
                </a:lnTo>
                <a:cubicBezTo>
                  <a:pt x="142" y="7511"/>
                  <a:pt x="262" y="7914"/>
                  <a:pt x="438" y="8294"/>
                </a:cubicBezTo>
                <a:cubicBezTo>
                  <a:pt x="746" y="8937"/>
                  <a:pt x="1328" y="9512"/>
                  <a:pt x="2033" y="9512"/>
                </a:cubicBezTo>
                <a:cubicBezTo>
                  <a:pt x="2095" y="9512"/>
                  <a:pt x="2158" y="9508"/>
                  <a:pt x="2221" y="9499"/>
                </a:cubicBezTo>
                <a:cubicBezTo>
                  <a:pt x="2272" y="9493"/>
                  <a:pt x="2323" y="9481"/>
                  <a:pt x="2374" y="9470"/>
                </a:cubicBezTo>
                <a:lnTo>
                  <a:pt x="2374" y="59"/>
                </a:lnTo>
                <a:cubicBezTo>
                  <a:pt x="2252" y="19"/>
                  <a:pt x="2127" y="0"/>
                  <a:pt x="200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5"/>
          <p:cNvSpPr/>
          <p:nvPr/>
        </p:nvSpPr>
        <p:spPr>
          <a:xfrm>
            <a:off x="11481934" y="1306909"/>
            <a:ext cx="653209" cy="411911"/>
          </a:xfrm>
          <a:custGeom>
            <a:avLst/>
            <a:gdLst/>
            <a:ahLst/>
            <a:cxnLst/>
            <a:rect l="l" t="t" r="r" b="b"/>
            <a:pathLst>
              <a:path w="3454" h="2178" extrusionOk="0">
                <a:moveTo>
                  <a:pt x="2039" y="0"/>
                </a:moveTo>
                <a:cubicBezTo>
                  <a:pt x="1818" y="0"/>
                  <a:pt x="1602" y="6"/>
                  <a:pt x="1380" y="23"/>
                </a:cubicBezTo>
                <a:cubicBezTo>
                  <a:pt x="1289" y="34"/>
                  <a:pt x="1199" y="40"/>
                  <a:pt x="1108" y="51"/>
                </a:cubicBezTo>
                <a:cubicBezTo>
                  <a:pt x="835" y="91"/>
                  <a:pt x="460" y="114"/>
                  <a:pt x="227" y="273"/>
                </a:cubicBezTo>
                <a:cubicBezTo>
                  <a:pt x="114" y="364"/>
                  <a:pt x="40" y="500"/>
                  <a:pt x="29" y="648"/>
                </a:cubicBezTo>
                <a:cubicBezTo>
                  <a:pt x="0" y="824"/>
                  <a:pt x="0" y="1000"/>
                  <a:pt x="17" y="1182"/>
                </a:cubicBezTo>
                <a:cubicBezTo>
                  <a:pt x="46" y="1466"/>
                  <a:pt x="102" y="1846"/>
                  <a:pt x="386" y="1999"/>
                </a:cubicBezTo>
                <a:cubicBezTo>
                  <a:pt x="534" y="2062"/>
                  <a:pt x="693" y="2102"/>
                  <a:pt x="852" y="2113"/>
                </a:cubicBezTo>
                <a:cubicBezTo>
                  <a:pt x="1045" y="2141"/>
                  <a:pt x="1244" y="2158"/>
                  <a:pt x="1437" y="2170"/>
                </a:cubicBezTo>
                <a:lnTo>
                  <a:pt x="1454" y="2170"/>
                </a:lnTo>
                <a:cubicBezTo>
                  <a:pt x="1563" y="2175"/>
                  <a:pt x="1673" y="2177"/>
                  <a:pt x="1783" y="2177"/>
                </a:cubicBezTo>
                <a:cubicBezTo>
                  <a:pt x="2050" y="2177"/>
                  <a:pt x="2319" y="2162"/>
                  <a:pt x="2584" y="2130"/>
                </a:cubicBezTo>
                <a:cubicBezTo>
                  <a:pt x="2885" y="2096"/>
                  <a:pt x="3181" y="2016"/>
                  <a:pt x="3323" y="1721"/>
                </a:cubicBezTo>
                <a:cubicBezTo>
                  <a:pt x="3448" y="1454"/>
                  <a:pt x="3453" y="1125"/>
                  <a:pt x="3408" y="841"/>
                </a:cubicBezTo>
                <a:cubicBezTo>
                  <a:pt x="3306" y="171"/>
                  <a:pt x="2641" y="6"/>
                  <a:pt x="203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5"/>
          <p:cNvSpPr/>
          <p:nvPr/>
        </p:nvSpPr>
        <p:spPr>
          <a:xfrm>
            <a:off x="0" y="374172"/>
            <a:ext cx="154555" cy="331193"/>
          </a:xfrm>
          <a:custGeom>
            <a:avLst/>
            <a:gdLst/>
            <a:ahLst/>
            <a:cxnLst/>
            <a:rect l="l" t="t" r="r" b="b"/>
            <a:pathLst>
              <a:path w="896" h="1920" extrusionOk="0">
                <a:moveTo>
                  <a:pt x="97" y="1"/>
                </a:moveTo>
                <a:cubicBezTo>
                  <a:pt x="76" y="1"/>
                  <a:pt x="55" y="9"/>
                  <a:pt x="40" y="27"/>
                </a:cubicBezTo>
                <a:lnTo>
                  <a:pt x="0" y="73"/>
                </a:lnTo>
                <a:lnTo>
                  <a:pt x="0" y="1748"/>
                </a:lnTo>
                <a:cubicBezTo>
                  <a:pt x="256" y="1822"/>
                  <a:pt x="517" y="1885"/>
                  <a:pt x="784" y="1919"/>
                </a:cubicBezTo>
                <a:cubicBezTo>
                  <a:pt x="789" y="1919"/>
                  <a:pt x="793" y="1920"/>
                  <a:pt x="798" y="1920"/>
                </a:cubicBezTo>
                <a:cubicBezTo>
                  <a:pt x="854" y="1920"/>
                  <a:pt x="895" y="1858"/>
                  <a:pt x="869" y="1805"/>
                </a:cubicBezTo>
                <a:cubicBezTo>
                  <a:pt x="801" y="1652"/>
                  <a:pt x="744" y="1504"/>
                  <a:pt x="693" y="1345"/>
                </a:cubicBezTo>
                <a:cubicBezTo>
                  <a:pt x="636" y="1197"/>
                  <a:pt x="579" y="1050"/>
                  <a:pt x="523" y="902"/>
                </a:cubicBezTo>
                <a:cubicBezTo>
                  <a:pt x="409" y="612"/>
                  <a:pt x="290" y="323"/>
                  <a:pt x="165" y="39"/>
                </a:cubicBezTo>
                <a:cubicBezTo>
                  <a:pt x="149" y="14"/>
                  <a:pt x="123" y="1"/>
                  <a:pt x="97"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5"/>
          <p:cNvSpPr/>
          <p:nvPr/>
        </p:nvSpPr>
        <p:spPr>
          <a:xfrm>
            <a:off x="142999" y="-32233"/>
            <a:ext cx="401220" cy="313599"/>
          </a:xfrm>
          <a:custGeom>
            <a:avLst/>
            <a:gdLst/>
            <a:ahLst/>
            <a:cxnLst/>
            <a:rect l="l" t="t" r="r" b="b"/>
            <a:pathLst>
              <a:path w="2326" h="1818" extrusionOk="0">
                <a:moveTo>
                  <a:pt x="1338" y="1"/>
                </a:moveTo>
                <a:cubicBezTo>
                  <a:pt x="1308" y="1"/>
                  <a:pt x="1278" y="15"/>
                  <a:pt x="1261" y="43"/>
                </a:cubicBezTo>
                <a:cubicBezTo>
                  <a:pt x="1102" y="259"/>
                  <a:pt x="920" y="464"/>
                  <a:pt x="722" y="651"/>
                </a:cubicBezTo>
                <a:cubicBezTo>
                  <a:pt x="631" y="742"/>
                  <a:pt x="534" y="821"/>
                  <a:pt x="438" y="907"/>
                </a:cubicBezTo>
                <a:cubicBezTo>
                  <a:pt x="330" y="992"/>
                  <a:pt x="222" y="1083"/>
                  <a:pt x="120" y="1174"/>
                </a:cubicBezTo>
                <a:cubicBezTo>
                  <a:pt x="0" y="1304"/>
                  <a:pt x="131" y="1350"/>
                  <a:pt x="159" y="1361"/>
                </a:cubicBezTo>
                <a:cubicBezTo>
                  <a:pt x="483" y="1480"/>
                  <a:pt x="835" y="1531"/>
                  <a:pt x="1176" y="1605"/>
                </a:cubicBezTo>
                <a:cubicBezTo>
                  <a:pt x="1517" y="1673"/>
                  <a:pt x="1863" y="1747"/>
                  <a:pt x="2204" y="1815"/>
                </a:cubicBezTo>
                <a:cubicBezTo>
                  <a:pt x="2211" y="1817"/>
                  <a:pt x="2217" y="1818"/>
                  <a:pt x="2224" y="1818"/>
                </a:cubicBezTo>
                <a:cubicBezTo>
                  <a:pt x="2282" y="1818"/>
                  <a:pt x="2325" y="1752"/>
                  <a:pt x="2295" y="1696"/>
                </a:cubicBezTo>
                <a:cubicBezTo>
                  <a:pt x="2045" y="1122"/>
                  <a:pt x="1750" y="572"/>
                  <a:pt x="1414" y="43"/>
                </a:cubicBezTo>
                <a:cubicBezTo>
                  <a:pt x="1397" y="15"/>
                  <a:pt x="1368" y="1"/>
                  <a:pt x="1338"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5"/>
          <p:cNvSpPr/>
          <p:nvPr/>
        </p:nvSpPr>
        <p:spPr>
          <a:xfrm>
            <a:off x="374145" y="510444"/>
            <a:ext cx="335844" cy="288241"/>
          </a:xfrm>
          <a:custGeom>
            <a:avLst/>
            <a:gdLst/>
            <a:ahLst/>
            <a:cxnLst/>
            <a:rect l="l" t="t" r="r" b="b"/>
            <a:pathLst>
              <a:path w="1947" h="1671" extrusionOk="0">
                <a:moveTo>
                  <a:pt x="1036" y="0"/>
                </a:moveTo>
                <a:cubicBezTo>
                  <a:pt x="1011" y="0"/>
                  <a:pt x="984" y="8"/>
                  <a:pt x="955" y="27"/>
                </a:cubicBezTo>
                <a:cubicBezTo>
                  <a:pt x="847" y="101"/>
                  <a:pt x="745" y="180"/>
                  <a:pt x="648" y="271"/>
                </a:cubicBezTo>
                <a:cubicBezTo>
                  <a:pt x="546" y="356"/>
                  <a:pt x="444" y="441"/>
                  <a:pt x="347" y="532"/>
                </a:cubicBezTo>
                <a:cubicBezTo>
                  <a:pt x="233" y="623"/>
                  <a:pt x="131" y="731"/>
                  <a:pt x="40" y="839"/>
                </a:cubicBezTo>
                <a:cubicBezTo>
                  <a:pt x="1" y="890"/>
                  <a:pt x="18" y="958"/>
                  <a:pt x="74" y="981"/>
                </a:cubicBezTo>
                <a:cubicBezTo>
                  <a:pt x="80" y="987"/>
                  <a:pt x="80" y="987"/>
                  <a:pt x="86" y="987"/>
                </a:cubicBezTo>
                <a:cubicBezTo>
                  <a:pt x="228" y="1055"/>
                  <a:pt x="358" y="1129"/>
                  <a:pt x="500" y="1197"/>
                </a:cubicBezTo>
                <a:cubicBezTo>
                  <a:pt x="642" y="1259"/>
                  <a:pt x="790" y="1316"/>
                  <a:pt x="938" y="1373"/>
                </a:cubicBezTo>
                <a:cubicBezTo>
                  <a:pt x="1233" y="1481"/>
                  <a:pt x="1528" y="1583"/>
                  <a:pt x="1835" y="1668"/>
                </a:cubicBezTo>
                <a:cubicBezTo>
                  <a:pt x="1842" y="1670"/>
                  <a:pt x="1849" y="1670"/>
                  <a:pt x="1855" y="1670"/>
                </a:cubicBezTo>
                <a:cubicBezTo>
                  <a:pt x="1916" y="1670"/>
                  <a:pt x="1946" y="1600"/>
                  <a:pt x="1920" y="1549"/>
                </a:cubicBezTo>
                <a:cubicBezTo>
                  <a:pt x="1812" y="1299"/>
                  <a:pt x="1710" y="1055"/>
                  <a:pt x="1591" y="811"/>
                </a:cubicBezTo>
                <a:cubicBezTo>
                  <a:pt x="1466" y="572"/>
                  <a:pt x="1335" y="345"/>
                  <a:pt x="1193" y="123"/>
                </a:cubicBezTo>
                <a:cubicBezTo>
                  <a:pt x="1152" y="57"/>
                  <a:pt x="1102" y="0"/>
                  <a:pt x="1036"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5"/>
          <p:cNvSpPr/>
          <p:nvPr/>
        </p:nvSpPr>
        <p:spPr>
          <a:xfrm>
            <a:off x="0" y="890628"/>
            <a:ext cx="433648" cy="344993"/>
          </a:xfrm>
          <a:custGeom>
            <a:avLst/>
            <a:gdLst/>
            <a:ahLst/>
            <a:cxnLst/>
            <a:rect l="l" t="t" r="r" b="b"/>
            <a:pathLst>
              <a:path w="2514" h="2000" extrusionOk="0">
                <a:moveTo>
                  <a:pt x="1238" y="1"/>
                </a:moveTo>
                <a:cubicBezTo>
                  <a:pt x="1219" y="1"/>
                  <a:pt x="1199" y="7"/>
                  <a:pt x="1181" y="21"/>
                </a:cubicBezTo>
                <a:cubicBezTo>
                  <a:pt x="841" y="305"/>
                  <a:pt x="290" y="725"/>
                  <a:pt x="0" y="1077"/>
                </a:cubicBezTo>
                <a:lnTo>
                  <a:pt x="0" y="1282"/>
                </a:lnTo>
                <a:cubicBezTo>
                  <a:pt x="369" y="1463"/>
                  <a:pt x="1715" y="1815"/>
                  <a:pt x="2385" y="1997"/>
                </a:cubicBezTo>
                <a:cubicBezTo>
                  <a:pt x="2390" y="1999"/>
                  <a:pt x="2395" y="1999"/>
                  <a:pt x="2400" y="1999"/>
                </a:cubicBezTo>
                <a:cubicBezTo>
                  <a:pt x="2454" y="1999"/>
                  <a:pt x="2513" y="1920"/>
                  <a:pt x="2482" y="1878"/>
                </a:cubicBezTo>
                <a:cubicBezTo>
                  <a:pt x="2056" y="1287"/>
                  <a:pt x="1670" y="674"/>
                  <a:pt x="1312" y="43"/>
                </a:cubicBezTo>
                <a:cubicBezTo>
                  <a:pt x="1295" y="16"/>
                  <a:pt x="1267" y="1"/>
                  <a:pt x="1238"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5"/>
          <p:cNvSpPr/>
          <p:nvPr/>
        </p:nvSpPr>
        <p:spPr>
          <a:xfrm>
            <a:off x="863" y="1330149"/>
            <a:ext cx="119711" cy="256848"/>
          </a:xfrm>
          <a:custGeom>
            <a:avLst/>
            <a:gdLst/>
            <a:ahLst/>
            <a:cxnLst/>
            <a:rect l="l" t="t" r="r" b="b"/>
            <a:pathLst>
              <a:path w="694" h="1489" extrusionOk="0">
                <a:moveTo>
                  <a:pt x="1" y="0"/>
                </a:moveTo>
                <a:lnTo>
                  <a:pt x="1" y="1329"/>
                </a:lnTo>
                <a:lnTo>
                  <a:pt x="137" y="1380"/>
                </a:lnTo>
                <a:cubicBezTo>
                  <a:pt x="279" y="1443"/>
                  <a:pt x="427" y="1477"/>
                  <a:pt x="586" y="1488"/>
                </a:cubicBezTo>
                <a:cubicBezTo>
                  <a:pt x="648" y="1477"/>
                  <a:pt x="694" y="1409"/>
                  <a:pt x="671" y="1346"/>
                </a:cubicBezTo>
                <a:cubicBezTo>
                  <a:pt x="552" y="1062"/>
                  <a:pt x="432" y="778"/>
                  <a:pt x="285" y="511"/>
                </a:cubicBezTo>
                <a:cubicBezTo>
                  <a:pt x="217" y="381"/>
                  <a:pt x="143" y="256"/>
                  <a:pt x="75" y="131"/>
                </a:cubicBezTo>
                <a:cubicBezTo>
                  <a:pt x="52" y="85"/>
                  <a:pt x="23" y="46"/>
                  <a:pt x="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5"/>
          <p:cNvSpPr/>
          <p:nvPr/>
        </p:nvSpPr>
        <p:spPr>
          <a:xfrm>
            <a:off x="550436" y="978774"/>
            <a:ext cx="400529" cy="326191"/>
          </a:xfrm>
          <a:custGeom>
            <a:avLst/>
            <a:gdLst/>
            <a:ahLst/>
            <a:cxnLst/>
            <a:rect l="l" t="t" r="r" b="b"/>
            <a:pathLst>
              <a:path w="2322" h="1891" extrusionOk="0">
                <a:moveTo>
                  <a:pt x="1132" y="0"/>
                </a:moveTo>
                <a:cubicBezTo>
                  <a:pt x="1110" y="0"/>
                  <a:pt x="1085" y="10"/>
                  <a:pt x="1063" y="32"/>
                </a:cubicBezTo>
                <a:cubicBezTo>
                  <a:pt x="887" y="203"/>
                  <a:pt x="711" y="367"/>
                  <a:pt x="529" y="538"/>
                </a:cubicBezTo>
                <a:cubicBezTo>
                  <a:pt x="347" y="702"/>
                  <a:pt x="183" y="878"/>
                  <a:pt x="35" y="1066"/>
                </a:cubicBezTo>
                <a:cubicBezTo>
                  <a:pt x="1" y="1094"/>
                  <a:pt x="1" y="1145"/>
                  <a:pt x="24" y="1179"/>
                </a:cubicBezTo>
                <a:cubicBezTo>
                  <a:pt x="18" y="1197"/>
                  <a:pt x="29" y="1214"/>
                  <a:pt x="46" y="1225"/>
                </a:cubicBezTo>
                <a:cubicBezTo>
                  <a:pt x="364" y="1401"/>
                  <a:pt x="734" y="1503"/>
                  <a:pt x="1091" y="1617"/>
                </a:cubicBezTo>
                <a:cubicBezTo>
                  <a:pt x="1449" y="1725"/>
                  <a:pt x="1818" y="1810"/>
                  <a:pt x="2188" y="1889"/>
                </a:cubicBezTo>
                <a:cubicBezTo>
                  <a:pt x="2191" y="1890"/>
                  <a:pt x="2194" y="1890"/>
                  <a:pt x="2197" y="1890"/>
                </a:cubicBezTo>
                <a:cubicBezTo>
                  <a:pt x="2253" y="1890"/>
                  <a:pt x="2322" y="1802"/>
                  <a:pt x="2290" y="1759"/>
                </a:cubicBezTo>
                <a:cubicBezTo>
                  <a:pt x="2188" y="1611"/>
                  <a:pt x="2074" y="1481"/>
                  <a:pt x="1983" y="1327"/>
                </a:cubicBezTo>
                <a:cubicBezTo>
                  <a:pt x="1898" y="1185"/>
                  <a:pt x="1813" y="1043"/>
                  <a:pt x="1727" y="901"/>
                </a:cubicBezTo>
                <a:cubicBezTo>
                  <a:pt x="1551" y="606"/>
                  <a:pt x="1370" y="316"/>
                  <a:pt x="1188" y="32"/>
                </a:cubicBezTo>
                <a:cubicBezTo>
                  <a:pt x="1176" y="12"/>
                  <a:pt x="1155" y="0"/>
                  <a:pt x="1132"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5"/>
          <p:cNvSpPr/>
          <p:nvPr/>
        </p:nvSpPr>
        <p:spPr>
          <a:xfrm rot="-5400000">
            <a:off x="5892179" y="551539"/>
            <a:ext cx="414283" cy="12198640"/>
          </a:xfrm>
          <a:custGeom>
            <a:avLst/>
            <a:gdLst/>
            <a:ahLst/>
            <a:cxnLst/>
            <a:rect l="l" t="t" r="r" b="b"/>
            <a:pathLst>
              <a:path w="19362" h="27916" extrusionOk="0">
                <a:moveTo>
                  <a:pt x="0" y="1"/>
                </a:moveTo>
                <a:lnTo>
                  <a:pt x="0" y="27915"/>
                </a:lnTo>
                <a:lnTo>
                  <a:pt x="15590" y="27915"/>
                </a:lnTo>
                <a:cubicBezTo>
                  <a:pt x="15641" y="27876"/>
                  <a:pt x="15687" y="27836"/>
                  <a:pt x="15738" y="27790"/>
                </a:cubicBezTo>
                <a:cubicBezTo>
                  <a:pt x="16635" y="27001"/>
                  <a:pt x="17215" y="25842"/>
                  <a:pt x="17396" y="24650"/>
                </a:cubicBezTo>
                <a:cubicBezTo>
                  <a:pt x="17743" y="22389"/>
                  <a:pt x="16647" y="20191"/>
                  <a:pt x="15670" y="18255"/>
                </a:cubicBezTo>
                <a:cubicBezTo>
                  <a:pt x="14636" y="16187"/>
                  <a:pt x="13983" y="13836"/>
                  <a:pt x="14227" y="11485"/>
                </a:cubicBezTo>
                <a:cubicBezTo>
                  <a:pt x="14415" y="9633"/>
                  <a:pt x="15249" y="8049"/>
                  <a:pt x="16249" y="6538"/>
                </a:cubicBezTo>
                <a:cubicBezTo>
                  <a:pt x="16272" y="6509"/>
                  <a:pt x="16289" y="6481"/>
                  <a:pt x="16306" y="6453"/>
                </a:cubicBezTo>
                <a:cubicBezTo>
                  <a:pt x="17311" y="4953"/>
                  <a:pt x="19361" y="2977"/>
                  <a:pt x="18055" y="1023"/>
                </a:cubicBezTo>
                <a:cubicBezTo>
                  <a:pt x="17709" y="512"/>
                  <a:pt x="17197" y="205"/>
                  <a:pt x="16635"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69440635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87"/>
        <p:cNvGrpSpPr/>
        <p:nvPr/>
      </p:nvGrpSpPr>
      <p:grpSpPr>
        <a:xfrm>
          <a:off x="0" y="0"/>
          <a:ext cx="0" cy="0"/>
          <a:chOff x="0" y="0"/>
          <a:chExt cx="0" cy="0"/>
        </a:xfrm>
      </p:grpSpPr>
    </p:spTree>
    <p:extLst>
      <p:ext uri="{BB962C8B-B14F-4D97-AF65-F5344CB8AC3E}">
        <p14:creationId xmlns:p14="http://schemas.microsoft.com/office/powerpoint/2010/main" val="257683617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88"/>
        <p:cNvGrpSpPr/>
        <p:nvPr/>
      </p:nvGrpSpPr>
      <p:grpSpPr>
        <a:xfrm>
          <a:off x="0" y="0"/>
          <a:ext cx="0" cy="0"/>
          <a:chOff x="0" y="0"/>
          <a:chExt cx="0" cy="0"/>
        </a:xfrm>
      </p:grpSpPr>
      <p:sp>
        <p:nvSpPr>
          <p:cNvPr id="89" name="Google Shape;89;p13"/>
          <p:cNvSpPr txBox="1">
            <a:spLocks noGrp="1"/>
          </p:cNvSpPr>
          <p:nvPr>
            <p:ph type="title" hasCustomPrompt="1"/>
          </p:nvPr>
        </p:nvSpPr>
        <p:spPr>
          <a:xfrm>
            <a:off x="849921" y="2205684"/>
            <a:ext cx="1131600" cy="62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4933"/>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90" name="Google Shape;90;p13"/>
          <p:cNvSpPr txBox="1">
            <a:spLocks noGrp="1"/>
          </p:cNvSpPr>
          <p:nvPr>
            <p:ph type="subTitle" idx="1"/>
          </p:nvPr>
        </p:nvSpPr>
        <p:spPr>
          <a:xfrm>
            <a:off x="1972903" y="2622333"/>
            <a:ext cx="2206800" cy="490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sz="2133" u="none"/>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91" name="Google Shape;91;p13"/>
          <p:cNvSpPr txBox="1">
            <a:spLocks noGrp="1"/>
          </p:cNvSpPr>
          <p:nvPr>
            <p:ph type="subTitle" idx="2"/>
          </p:nvPr>
        </p:nvSpPr>
        <p:spPr>
          <a:xfrm>
            <a:off x="1972903" y="2000161"/>
            <a:ext cx="2139200" cy="390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Font typeface="Yanone Kaffeesatz ExtraLight"/>
              <a:buNone/>
              <a:defRPr sz="2933" u="none">
                <a:latin typeface="Yanone Kaffeesatz ExtraLight"/>
                <a:ea typeface="Yanone Kaffeesatz ExtraLight"/>
                <a:cs typeface="Yanone Kaffeesatz ExtraLight"/>
                <a:sym typeface="Yanone Kaffeesatz ExtraLight"/>
              </a:defRPr>
            </a:lvl1pPr>
            <a:lvl2pPr lvl="1" algn="ctr" rtl="0">
              <a:lnSpc>
                <a:spcPct val="100000"/>
              </a:lnSpc>
              <a:spcBef>
                <a:spcPts val="0"/>
              </a:spcBef>
              <a:spcAft>
                <a:spcPts val="0"/>
              </a:spcAft>
              <a:buSzPts val="1800"/>
              <a:buFont typeface="Yanone Kaffeesatz ExtraLight"/>
              <a:buNone/>
              <a:defRPr sz="2400">
                <a:latin typeface="Yanone Kaffeesatz ExtraLight"/>
                <a:ea typeface="Yanone Kaffeesatz ExtraLight"/>
                <a:cs typeface="Yanone Kaffeesatz ExtraLight"/>
                <a:sym typeface="Yanone Kaffeesatz ExtraLight"/>
              </a:defRPr>
            </a:lvl2pPr>
            <a:lvl3pPr lvl="2" algn="ctr" rtl="0">
              <a:lnSpc>
                <a:spcPct val="100000"/>
              </a:lnSpc>
              <a:spcBef>
                <a:spcPts val="0"/>
              </a:spcBef>
              <a:spcAft>
                <a:spcPts val="0"/>
              </a:spcAft>
              <a:buSzPts val="1800"/>
              <a:buFont typeface="Yanone Kaffeesatz ExtraLight"/>
              <a:buNone/>
              <a:defRPr sz="2400">
                <a:latin typeface="Yanone Kaffeesatz ExtraLight"/>
                <a:ea typeface="Yanone Kaffeesatz ExtraLight"/>
                <a:cs typeface="Yanone Kaffeesatz ExtraLight"/>
                <a:sym typeface="Yanone Kaffeesatz ExtraLight"/>
              </a:defRPr>
            </a:lvl3pPr>
            <a:lvl4pPr lvl="3" algn="ctr" rtl="0">
              <a:lnSpc>
                <a:spcPct val="100000"/>
              </a:lnSpc>
              <a:spcBef>
                <a:spcPts val="0"/>
              </a:spcBef>
              <a:spcAft>
                <a:spcPts val="0"/>
              </a:spcAft>
              <a:buSzPts val="1800"/>
              <a:buFont typeface="Yanone Kaffeesatz ExtraLight"/>
              <a:buNone/>
              <a:defRPr sz="2400">
                <a:latin typeface="Yanone Kaffeesatz ExtraLight"/>
                <a:ea typeface="Yanone Kaffeesatz ExtraLight"/>
                <a:cs typeface="Yanone Kaffeesatz ExtraLight"/>
                <a:sym typeface="Yanone Kaffeesatz ExtraLight"/>
              </a:defRPr>
            </a:lvl4pPr>
            <a:lvl5pPr lvl="4" algn="ctr" rtl="0">
              <a:lnSpc>
                <a:spcPct val="100000"/>
              </a:lnSpc>
              <a:spcBef>
                <a:spcPts val="0"/>
              </a:spcBef>
              <a:spcAft>
                <a:spcPts val="0"/>
              </a:spcAft>
              <a:buSzPts val="1800"/>
              <a:buFont typeface="Yanone Kaffeesatz ExtraLight"/>
              <a:buNone/>
              <a:defRPr sz="2400">
                <a:latin typeface="Yanone Kaffeesatz ExtraLight"/>
                <a:ea typeface="Yanone Kaffeesatz ExtraLight"/>
                <a:cs typeface="Yanone Kaffeesatz ExtraLight"/>
                <a:sym typeface="Yanone Kaffeesatz ExtraLight"/>
              </a:defRPr>
            </a:lvl5pPr>
            <a:lvl6pPr lvl="5" algn="ctr" rtl="0">
              <a:lnSpc>
                <a:spcPct val="100000"/>
              </a:lnSpc>
              <a:spcBef>
                <a:spcPts val="0"/>
              </a:spcBef>
              <a:spcAft>
                <a:spcPts val="0"/>
              </a:spcAft>
              <a:buSzPts val="1800"/>
              <a:buFont typeface="Yanone Kaffeesatz ExtraLight"/>
              <a:buNone/>
              <a:defRPr sz="2400">
                <a:latin typeface="Yanone Kaffeesatz ExtraLight"/>
                <a:ea typeface="Yanone Kaffeesatz ExtraLight"/>
                <a:cs typeface="Yanone Kaffeesatz ExtraLight"/>
                <a:sym typeface="Yanone Kaffeesatz ExtraLight"/>
              </a:defRPr>
            </a:lvl6pPr>
            <a:lvl7pPr lvl="6" algn="ctr" rtl="0">
              <a:lnSpc>
                <a:spcPct val="100000"/>
              </a:lnSpc>
              <a:spcBef>
                <a:spcPts val="0"/>
              </a:spcBef>
              <a:spcAft>
                <a:spcPts val="0"/>
              </a:spcAft>
              <a:buSzPts val="1800"/>
              <a:buFont typeface="Yanone Kaffeesatz ExtraLight"/>
              <a:buNone/>
              <a:defRPr sz="2400">
                <a:latin typeface="Yanone Kaffeesatz ExtraLight"/>
                <a:ea typeface="Yanone Kaffeesatz ExtraLight"/>
                <a:cs typeface="Yanone Kaffeesatz ExtraLight"/>
                <a:sym typeface="Yanone Kaffeesatz ExtraLight"/>
              </a:defRPr>
            </a:lvl7pPr>
            <a:lvl8pPr lvl="7" algn="ctr" rtl="0">
              <a:lnSpc>
                <a:spcPct val="100000"/>
              </a:lnSpc>
              <a:spcBef>
                <a:spcPts val="0"/>
              </a:spcBef>
              <a:spcAft>
                <a:spcPts val="0"/>
              </a:spcAft>
              <a:buSzPts val="1800"/>
              <a:buFont typeface="Yanone Kaffeesatz ExtraLight"/>
              <a:buNone/>
              <a:defRPr sz="2400">
                <a:latin typeface="Yanone Kaffeesatz ExtraLight"/>
                <a:ea typeface="Yanone Kaffeesatz ExtraLight"/>
                <a:cs typeface="Yanone Kaffeesatz ExtraLight"/>
                <a:sym typeface="Yanone Kaffeesatz ExtraLight"/>
              </a:defRPr>
            </a:lvl8pPr>
            <a:lvl9pPr lvl="8" algn="ctr" rtl="0">
              <a:lnSpc>
                <a:spcPct val="100000"/>
              </a:lnSpc>
              <a:spcBef>
                <a:spcPts val="0"/>
              </a:spcBef>
              <a:spcAft>
                <a:spcPts val="0"/>
              </a:spcAft>
              <a:buSzPts val="1800"/>
              <a:buFont typeface="Yanone Kaffeesatz ExtraLight"/>
              <a:buNone/>
              <a:defRPr sz="2400">
                <a:latin typeface="Yanone Kaffeesatz ExtraLight"/>
                <a:ea typeface="Yanone Kaffeesatz ExtraLight"/>
                <a:cs typeface="Yanone Kaffeesatz ExtraLight"/>
                <a:sym typeface="Yanone Kaffeesatz ExtraLight"/>
              </a:defRPr>
            </a:lvl9pPr>
          </a:lstStyle>
          <a:p>
            <a:endParaRPr/>
          </a:p>
        </p:txBody>
      </p:sp>
      <p:sp>
        <p:nvSpPr>
          <p:cNvPr id="92" name="Google Shape;92;p13"/>
          <p:cNvSpPr txBox="1">
            <a:spLocks noGrp="1"/>
          </p:cNvSpPr>
          <p:nvPr>
            <p:ph type="title" idx="3" hasCustomPrompt="1"/>
          </p:nvPr>
        </p:nvSpPr>
        <p:spPr>
          <a:xfrm>
            <a:off x="4368100" y="2205684"/>
            <a:ext cx="1131600" cy="62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4933"/>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93" name="Google Shape;93;p13"/>
          <p:cNvSpPr txBox="1">
            <a:spLocks noGrp="1"/>
          </p:cNvSpPr>
          <p:nvPr>
            <p:ph type="subTitle" idx="4"/>
          </p:nvPr>
        </p:nvSpPr>
        <p:spPr>
          <a:xfrm>
            <a:off x="5499681" y="2622333"/>
            <a:ext cx="2206800" cy="490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sz="2133" u="none"/>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94" name="Google Shape;94;p13"/>
          <p:cNvSpPr txBox="1">
            <a:spLocks noGrp="1"/>
          </p:cNvSpPr>
          <p:nvPr>
            <p:ph type="subTitle" idx="5"/>
          </p:nvPr>
        </p:nvSpPr>
        <p:spPr>
          <a:xfrm>
            <a:off x="5499681" y="2000161"/>
            <a:ext cx="2139200" cy="390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Font typeface="Yanone Kaffeesatz ExtraLight"/>
              <a:buNone/>
              <a:defRPr sz="2933" u="none">
                <a:latin typeface="Yanone Kaffeesatz ExtraLight"/>
                <a:ea typeface="Yanone Kaffeesatz ExtraLight"/>
                <a:cs typeface="Yanone Kaffeesatz ExtraLight"/>
                <a:sym typeface="Yanone Kaffeesatz ExtraLight"/>
              </a:defRPr>
            </a:lvl1pPr>
            <a:lvl2pPr lvl="1" algn="ctr" rtl="0">
              <a:lnSpc>
                <a:spcPct val="100000"/>
              </a:lnSpc>
              <a:spcBef>
                <a:spcPts val="0"/>
              </a:spcBef>
              <a:spcAft>
                <a:spcPts val="0"/>
              </a:spcAft>
              <a:buSzPts val="1800"/>
              <a:buFont typeface="Yanone Kaffeesatz ExtraLight"/>
              <a:buNone/>
              <a:defRPr sz="2400">
                <a:latin typeface="Yanone Kaffeesatz ExtraLight"/>
                <a:ea typeface="Yanone Kaffeesatz ExtraLight"/>
                <a:cs typeface="Yanone Kaffeesatz ExtraLight"/>
                <a:sym typeface="Yanone Kaffeesatz ExtraLight"/>
              </a:defRPr>
            </a:lvl2pPr>
            <a:lvl3pPr lvl="2" algn="ctr" rtl="0">
              <a:lnSpc>
                <a:spcPct val="100000"/>
              </a:lnSpc>
              <a:spcBef>
                <a:spcPts val="0"/>
              </a:spcBef>
              <a:spcAft>
                <a:spcPts val="0"/>
              </a:spcAft>
              <a:buSzPts val="1800"/>
              <a:buFont typeface="Yanone Kaffeesatz ExtraLight"/>
              <a:buNone/>
              <a:defRPr sz="2400">
                <a:latin typeface="Yanone Kaffeesatz ExtraLight"/>
                <a:ea typeface="Yanone Kaffeesatz ExtraLight"/>
                <a:cs typeface="Yanone Kaffeesatz ExtraLight"/>
                <a:sym typeface="Yanone Kaffeesatz ExtraLight"/>
              </a:defRPr>
            </a:lvl3pPr>
            <a:lvl4pPr lvl="3" algn="ctr" rtl="0">
              <a:lnSpc>
                <a:spcPct val="100000"/>
              </a:lnSpc>
              <a:spcBef>
                <a:spcPts val="0"/>
              </a:spcBef>
              <a:spcAft>
                <a:spcPts val="0"/>
              </a:spcAft>
              <a:buSzPts val="1800"/>
              <a:buFont typeface="Yanone Kaffeesatz ExtraLight"/>
              <a:buNone/>
              <a:defRPr sz="2400">
                <a:latin typeface="Yanone Kaffeesatz ExtraLight"/>
                <a:ea typeface="Yanone Kaffeesatz ExtraLight"/>
                <a:cs typeface="Yanone Kaffeesatz ExtraLight"/>
                <a:sym typeface="Yanone Kaffeesatz ExtraLight"/>
              </a:defRPr>
            </a:lvl4pPr>
            <a:lvl5pPr lvl="4" algn="ctr" rtl="0">
              <a:lnSpc>
                <a:spcPct val="100000"/>
              </a:lnSpc>
              <a:spcBef>
                <a:spcPts val="0"/>
              </a:spcBef>
              <a:spcAft>
                <a:spcPts val="0"/>
              </a:spcAft>
              <a:buSzPts val="1800"/>
              <a:buFont typeface="Yanone Kaffeesatz ExtraLight"/>
              <a:buNone/>
              <a:defRPr sz="2400">
                <a:latin typeface="Yanone Kaffeesatz ExtraLight"/>
                <a:ea typeface="Yanone Kaffeesatz ExtraLight"/>
                <a:cs typeface="Yanone Kaffeesatz ExtraLight"/>
                <a:sym typeface="Yanone Kaffeesatz ExtraLight"/>
              </a:defRPr>
            </a:lvl5pPr>
            <a:lvl6pPr lvl="5" algn="ctr" rtl="0">
              <a:lnSpc>
                <a:spcPct val="100000"/>
              </a:lnSpc>
              <a:spcBef>
                <a:spcPts val="0"/>
              </a:spcBef>
              <a:spcAft>
                <a:spcPts val="0"/>
              </a:spcAft>
              <a:buSzPts val="1800"/>
              <a:buFont typeface="Yanone Kaffeesatz ExtraLight"/>
              <a:buNone/>
              <a:defRPr sz="2400">
                <a:latin typeface="Yanone Kaffeesatz ExtraLight"/>
                <a:ea typeface="Yanone Kaffeesatz ExtraLight"/>
                <a:cs typeface="Yanone Kaffeesatz ExtraLight"/>
                <a:sym typeface="Yanone Kaffeesatz ExtraLight"/>
              </a:defRPr>
            </a:lvl6pPr>
            <a:lvl7pPr lvl="6" algn="ctr" rtl="0">
              <a:lnSpc>
                <a:spcPct val="100000"/>
              </a:lnSpc>
              <a:spcBef>
                <a:spcPts val="0"/>
              </a:spcBef>
              <a:spcAft>
                <a:spcPts val="0"/>
              </a:spcAft>
              <a:buSzPts val="1800"/>
              <a:buFont typeface="Yanone Kaffeesatz ExtraLight"/>
              <a:buNone/>
              <a:defRPr sz="2400">
                <a:latin typeface="Yanone Kaffeesatz ExtraLight"/>
                <a:ea typeface="Yanone Kaffeesatz ExtraLight"/>
                <a:cs typeface="Yanone Kaffeesatz ExtraLight"/>
                <a:sym typeface="Yanone Kaffeesatz ExtraLight"/>
              </a:defRPr>
            </a:lvl7pPr>
            <a:lvl8pPr lvl="7" algn="ctr" rtl="0">
              <a:lnSpc>
                <a:spcPct val="100000"/>
              </a:lnSpc>
              <a:spcBef>
                <a:spcPts val="0"/>
              </a:spcBef>
              <a:spcAft>
                <a:spcPts val="0"/>
              </a:spcAft>
              <a:buSzPts val="1800"/>
              <a:buFont typeface="Yanone Kaffeesatz ExtraLight"/>
              <a:buNone/>
              <a:defRPr sz="2400">
                <a:latin typeface="Yanone Kaffeesatz ExtraLight"/>
                <a:ea typeface="Yanone Kaffeesatz ExtraLight"/>
                <a:cs typeface="Yanone Kaffeesatz ExtraLight"/>
                <a:sym typeface="Yanone Kaffeesatz ExtraLight"/>
              </a:defRPr>
            </a:lvl8pPr>
            <a:lvl9pPr lvl="8" algn="ctr" rtl="0">
              <a:lnSpc>
                <a:spcPct val="100000"/>
              </a:lnSpc>
              <a:spcBef>
                <a:spcPts val="0"/>
              </a:spcBef>
              <a:spcAft>
                <a:spcPts val="0"/>
              </a:spcAft>
              <a:buSzPts val="1800"/>
              <a:buFont typeface="Yanone Kaffeesatz ExtraLight"/>
              <a:buNone/>
              <a:defRPr sz="2400">
                <a:latin typeface="Yanone Kaffeesatz ExtraLight"/>
                <a:ea typeface="Yanone Kaffeesatz ExtraLight"/>
                <a:cs typeface="Yanone Kaffeesatz ExtraLight"/>
                <a:sym typeface="Yanone Kaffeesatz ExtraLight"/>
              </a:defRPr>
            </a:lvl9pPr>
          </a:lstStyle>
          <a:p>
            <a:endParaRPr/>
          </a:p>
        </p:txBody>
      </p:sp>
      <p:sp>
        <p:nvSpPr>
          <p:cNvPr id="95" name="Google Shape;95;p13"/>
          <p:cNvSpPr txBox="1">
            <a:spLocks noGrp="1"/>
          </p:cNvSpPr>
          <p:nvPr>
            <p:ph type="title" idx="6" hasCustomPrompt="1"/>
          </p:nvPr>
        </p:nvSpPr>
        <p:spPr>
          <a:xfrm>
            <a:off x="7952269" y="2205684"/>
            <a:ext cx="1131600" cy="62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4933"/>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96" name="Google Shape;96;p13"/>
          <p:cNvSpPr txBox="1">
            <a:spLocks noGrp="1"/>
          </p:cNvSpPr>
          <p:nvPr>
            <p:ph type="subTitle" idx="7"/>
          </p:nvPr>
        </p:nvSpPr>
        <p:spPr>
          <a:xfrm>
            <a:off x="9135281" y="2622333"/>
            <a:ext cx="2206800" cy="490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sz="2133" u="none"/>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97" name="Google Shape;97;p13"/>
          <p:cNvSpPr txBox="1">
            <a:spLocks noGrp="1"/>
          </p:cNvSpPr>
          <p:nvPr>
            <p:ph type="subTitle" idx="8"/>
          </p:nvPr>
        </p:nvSpPr>
        <p:spPr>
          <a:xfrm>
            <a:off x="9135281" y="2000161"/>
            <a:ext cx="2139200" cy="390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Font typeface="Yanone Kaffeesatz ExtraLight"/>
              <a:buNone/>
              <a:defRPr sz="2933" u="none">
                <a:latin typeface="Yanone Kaffeesatz ExtraLight"/>
                <a:ea typeface="Yanone Kaffeesatz ExtraLight"/>
                <a:cs typeface="Yanone Kaffeesatz ExtraLight"/>
                <a:sym typeface="Yanone Kaffeesatz ExtraLight"/>
              </a:defRPr>
            </a:lvl1pPr>
            <a:lvl2pPr lvl="1" algn="ctr" rtl="0">
              <a:lnSpc>
                <a:spcPct val="100000"/>
              </a:lnSpc>
              <a:spcBef>
                <a:spcPts val="0"/>
              </a:spcBef>
              <a:spcAft>
                <a:spcPts val="0"/>
              </a:spcAft>
              <a:buSzPts val="1800"/>
              <a:buFont typeface="Yanone Kaffeesatz ExtraLight"/>
              <a:buNone/>
              <a:defRPr sz="2400">
                <a:latin typeface="Yanone Kaffeesatz ExtraLight"/>
                <a:ea typeface="Yanone Kaffeesatz ExtraLight"/>
                <a:cs typeface="Yanone Kaffeesatz ExtraLight"/>
                <a:sym typeface="Yanone Kaffeesatz ExtraLight"/>
              </a:defRPr>
            </a:lvl2pPr>
            <a:lvl3pPr lvl="2" algn="ctr" rtl="0">
              <a:lnSpc>
                <a:spcPct val="100000"/>
              </a:lnSpc>
              <a:spcBef>
                <a:spcPts val="0"/>
              </a:spcBef>
              <a:spcAft>
                <a:spcPts val="0"/>
              </a:spcAft>
              <a:buSzPts val="1800"/>
              <a:buFont typeface="Yanone Kaffeesatz ExtraLight"/>
              <a:buNone/>
              <a:defRPr sz="2400">
                <a:latin typeface="Yanone Kaffeesatz ExtraLight"/>
                <a:ea typeface="Yanone Kaffeesatz ExtraLight"/>
                <a:cs typeface="Yanone Kaffeesatz ExtraLight"/>
                <a:sym typeface="Yanone Kaffeesatz ExtraLight"/>
              </a:defRPr>
            </a:lvl3pPr>
            <a:lvl4pPr lvl="3" algn="ctr" rtl="0">
              <a:lnSpc>
                <a:spcPct val="100000"/>
              </a:lnSpc>
              <a:spcBef>
                <a:spcPts val="0"/>
              </a:spcBef>
              <a:spcAft>
                <a:spcPts val="0"/>
              </a:spcAft>
              <a:buSzPts val="1800"/>
              <a:buFont typeface="Yanone Kaffeesatz ExtraLight"/>
              <a:buNone/>
              <a:defRPr sz="2400">
                <a:latin typeface="Yanone Kaffeesatz ExtraLight"/>
                <a:ea typeface="Yanone Kaffeesatz ExtraLight"/>
                <a:cs typeface="Yanone Kaffeesatz ExtraLight"/>
                <a:sym typeface="Yanone Kaffeesatz ExtraLight"/>
              </a:defRPr>
            </a:lvl4pPr>
            <a:lvl5pPr lvl="4" algn="ctr" rtl="0">
              <a:lnSpc>
                <a:spcPct val="100000"/>
              </a:lnSpc>
              <a:spcBef>
                <a:spcPts val="0"/>
              </a:spcBef>
              <a:spcAft>
                <a:spcPts val="0"/>
              </a:spcAft>
              <a:buSzPts val="1800"/>
              <a:buFont typeface="Yanone Kaffeesatz ExtraLight"/>
              <a:buNone/>
              <a:defRPr sz="2400">
                <a:latin typeface="Yanone Kaffeesatz ExtraLight"/>
                <a:ea typeface="Yanone Kaffeesatz ExtraLight"/>
                <a:cs typeface="Yanone Kaffeesatz ExtraLight"/>
                <a:sym typeface="Yanone Kaffeesatz ExtraLight"/>
              </a:defRPr>
            </a:lvl5pPr>
            <a:lvl6pPr lvl="5" algn="ctr" rtl="0">
              <a:lnSpc>
                <a:spcPct val="100000"/>
              </a:lnSpc>
              <a:spcBef>
                <a:spcPts val="0"/>
              </a:spcBef>
              <a:spcAft>
                <a:spcPts val="0"/>
              </a:spcAft>
              <a:buSzPts val="1800"/>
              <a:buFont typeface="Yanone Kaffeesatz ExtraLight"/>
              <a:buNone/>
              <a:defRPr sz="2400">
                <a:latin typeface="Yanone Kaffeesatz ExtraLight"/>
                <a:ea typeface="Yanone Kaffeesatz ExtraLight"/>
                <a:cs typeface="Yanone Kaffeesatz ExtraLight"/>
                <a:sym typeface="Yanone Kaffeesatz ExtraLight"/>
              </a:defRPr>
            </a:lvl6pPr>
            <a:lvl7pPr lvl="6" algn="ctr" rtl="0">
              <a:lnSpc>
                <a:spcPct val="100000"/>
              </a:lnSpc>
              <a:spcBef>
                <a:spcPts val="0"/>
              </a:spcBef>
              <a:spcAft>
                <a:spcPts val="0"/>
              </a:spcAft>
              <a:buSzPts val="1800"/>
              <a:buFont typeface="Yanone Kaffeesatz ExtraLight"/>
              <a:buNone/>
              <a:defRPr sz="2400">
                <a:latin typeface="Yanone Kaffeesatz ExtraLight"/>
                <a:ea typeface="Yanone Kaffeesatz ExtraLight"/>
                <a:cs typeface="Yanone Kaffeesatz ExtraLight"/>
                <a:sym typeface="Yanone Kaffeesatz ExtraLight"/>
              </a:defRPr>
            </a:lvl7pPr>
            <a:lvl8pPr lvl="7" algn="ctr" rtl="0">
              <a:lnSpc>
                <a:spcPct val="100000"/>
              </a:lnSpc>
              <a:spcBef>
                <a:spcPts val="0"/>
              </a:spcBef>
              <a:spcAft>
                <a:spcPts val="0"/>
              </a:spcAft>
              <a:buSzPts val="1800"/>
              <a:buFont typeface="Yanone Kaffeesatz ExtraLight"/>
              <a:buNone/>
              <a:defRPr sz="2400">
                <a:latin typeface="Yanone Kaffeesatz ExtraLight"/>
                <a:ea typeface="Yanone Kaffeesatz ExtraLight"/>
                <a:cs typeface="Yanone Kaffeesatz ExtraLight"/>
                <a:sym typeface="Yanone Kaffeesatz ExtraLight"/>
              </a:defRPr>
            </a:lvl8pPr>
            <a:lvl9pPr lvl="8" algn="ctr" rtl="0">
              <a:lnSpc>
                <a:spcPct val="100000"/>
              </a:lnSpc>
              <a:spcBef>
                <a:spcPts val="0"/>
              </a:spcBef>
              <a:spcAft>
                <a:spcPts val="0"/>
              </a:spcAft>
              <a:buSzPts val="1800"/>
              <a:buFont typeface="Yanone Kaffeesatz ExtraLight"/>
              <a:buNone/>
              <a:defRPr sz="2400">
                <a:latin typeface="Yanone Kaffeesatz ExtraLight"/>
                <a:ea typeface="Yanone Kaffeesatz ExtraLight"/>
                <a:cs typeface="Yanone Kaffeesatz ExtraLight"/>
                <a:sym typeface="Yanone Kaffeesatz ExtraLight"/>
              </a:defRPr>
            </a:lvl9pPr>
          </a:lstStyle>
          <a:p>
            <a:endParaRPr/>
          </a:p>
        </p:txBody>
      </p:sp>
      <p:sp>
        <p:nvSpPr>
          <p:cNvPr id="98" name="Google Shape;98;p13"/>
          <p:cNvSpPr txBox="1">
            <a:spLocks noGrp="1"/>
          </p:cNvSpPr>
          <p:nvPr>
            <p:ph type="title" idx="9" hasCustomPrompt="1"/>
          </p:nvPr>
        </p:nvSpPr>
        <p:spPr>
          <a:xfrm>
            <a:off x="849921" y="4294800"/>
            <a:ext cx="1131600" cy="62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4933"/>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99" name="Google Shape;99;p13"/>
          <p:cNvSpPr txBox="1">
            <a:spLocks noGrp="1"/>
          </p:cNvSpPr>
          <p:nvPr>
            <p:ph type="subTitle" idx="13"/>
          </p:nvPr>
        </p:nvSpPr>
        <p:spPr>
          <a:xfrm>
            <a:off x="1972536" y="4745033"/>
            <a:ext cx="2206800" cy="455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sz="2133" u="none"/>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100" name="Google Shape;100;p13"/>
          <p:cNvSpPr txBox="1">
            <a:spLocks noGrp="1"/>
          </p:cNvSpPr>
          <p:nvPr>
            <p:ph type="subTitle" idx="14"/>
          </p:nvPr>
        </p:nvSpPr>
        <p:spPr>
          <a:xfrm>
            <a:off x="1972536" y="4082328"/>
            <a:ext cx="2139200" cy="390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Font typeface="Yanone Kaffeesatz ExtraLight"/>
              <a:buNone/>
              <a:defRPr sz="2933" u="none">
                <a:latin typeface="Yanone Kaffeesatz ExtraLight"/>
                <a:ea typeface="Yanone Kaffeesatz ExtraLight"/>
                <a:cs typeface="Yanone Kaffeesatz ExtraLight"/>
                <a:sym typeface="Yanone Kaffeesatz ExtraLight"/>
              </a:defRPr>
            </a:lvl1pPr>
            <a:lvl2pPr lvl="1" algn="ctr" rtl="0">
              <a:lnSpc>
                <a:spcPct val="100000"/>
              </a:lnSpc>
              <a:spcBef>
                <a:spcPts val="0"/>
              </a:spcBef>
              <a:spcAft>
                <a:spcPts val="0"/>
              </a:spcAft>
              <a:buSzPts val="1800"/>
              <a:buFont typeface="Yanone Kaffeesatz ExtraLight"/>
              <a:buNone/>
              <a:defRPr sz="2400">
                <a:latin typeface="Yanone Kaffeesatz ExtraLight"/>
                <a:ea typeface="Yanone Kaffeesatz ExtraLight"/>
                <a:cs typeface="Yanone Kaffeesatz ExtraLight"/>
                <a:sym typeface="Yanone Kaffeesatz ExtraLight"/>
              </a:defRPr>
            </a:lvl2pPr>
            <a:lvl3pPr lvl="2" algn="ctr" rtl="0">
              <a:lnSpc>
                <a:spcPct val="100000"/>
              </a:lnSpc>
              <a:spcBef>
                <a:spcPts val="0"/>
              </a:spcBef>
              <a:spcAft>
                <a:spcPts val="0"/>
              </a:spcAft>
              <a:buSzPts val="1800"/>
              <a:buFont typeface="Yanone Kaffeesatz ExtraLight"/>
              <a:buNone/>
              <a:defRPr sz="2400">
                <a:latin typeface="Yanone Kaffeesatz ExtraLight"/>
                <a:ea typeface="Yanone Kaffeesatz ExtraLight"/>
                <a:cs typeface="Yanone Kaffeesatz ExtraLight"/>
                <a:sym typeface="Yanone Kaffeesatz ExtraLight"/>
              </a:defRPr>
            </a:lvl3pPr>
            <a:lvl4pPr lvl="3" algn="ctr" rtl="0">
              <a:lnSpc>
                <a:spcPct val="100000"/>
              </a:lnSpc>
              <a:spcBef>
                <a:spcPts val="0"/>
              </a:spcBef>
              <a:spcAft>
                <a:spcPts val="0"/>
              </a:spcAft>
              <a:buSzPts val="1800"/>
              <a:buFont typeface="Yanone Kaffeesatz ExtraLight"/>
              <a:buNone/>
              <a:defRPr sz="2400">
                <a:latin typeface="Yanone Kaffeesatz ExtraLight"/>
                <a:ea typeface="Yanone Kaffeesatz ExtraLight"/>
                <a:cs typeface="Yanone Kaffeesatz ExtraLight"/>
                <a:sym typeface="Yanone Kaffeesatz ExtraLight"/>
              </a:defRPr>
            </a:lvl4pPr>
            <a:lvl5pPr lvl="4" algn="ctr" rtl="0">
              <a:lnSpc>
                <a:spcPct val="100000"/>
              </a:lnSpc>
              <a:spcBef>
                <a:spcPts val="0"/>
              </a:spcBef>
              <a:spcAft>
                <a:spcPts val="0"/>
              </a:spcAft>
              <a:buSzPts val="1800"/>
              <a:buFont typeface="Yanone Kaffeesatz ExtraLight"/>
              <a:buNone/>
              <a:defRPr sz="2400">
                <a:latin typeface="Yanone Kaffeesatz ExtraLight"/>
                <a:ea typeface="Yanone Kaffeesatz ExtraLight"/>
                <a:cs typeface="Yanone Kaffeesatz ExtraLight"/>
                <a:sym typeface="Yanone Kaffeesatz ExtraLight"/>
              </a:defRPr>
            </a:lvl5pPr>
            <a:lvl6pPr lvl="5" algn="ctr" rtl="0">
              <a:lnSpc>
                <a:spcPct val="100000"/>
              </a:lnSpc>
              <a:spcBef>
                <a:spcPts val="0"/>
              </a:spcBef>
              <a:spcAft>
                <a:spcPts val="0"/>
              </a:spcAft>
              <a:buSzPts val="1800"/>
              <a:buFont typeface="Yanone Kaffeesatz ExtraLight"/>
              <a:buNone/>
              <a:defRPr sz="2400">
                <a:latin typeface="Yanone Kaffeesatz ExtraLight"/>
                <a:ea typeface="Yanone Kaffeesatz ExtraLight"/>
                <a:cs typeface="Yanone Kaffeesatz ExtraLight"/>
                <a:sym typeface="Yanone Kaffeesatz ExtraLight"/>
              </a:defRPr>
            </a:lvl6pPr>
            <a:lvl7pPr lvl="6" algn="ctr" rtl="0">
              <a:lnSpc>
                <a:spcPct val="100000"/>
              </a:lnSpc>
              <a:spcBef>
                <a:spcPts val="0"/>
              </a:spcBef>
              <a:spcAft>
                <a:spcPts val="0"/>
              </a:spcAft>
              <a:buSzPts val="1800"/>
              <a:buFont typeface="Yanone Kaffeesatz ExtraLight"/>
              <a:buNone/>
              <a:defRPr sz="2400">
                <a:latin typeface="Yanone Kaffeesatz ExtraLight"/>
                <a:ea typeface="Yanone Kaffeesatz ExtraLight"/>
                <a:cs typeface="Yanone Kaffeesatz ExtraLight"/>
                <a:sym typeface="Yanone Kaffeesatz ExtraLight"/>
              </a:defRPr>
            </a:lvl7pPr>
            <a:lvl8pPr lvl="7" algn="ctr" rtl="0">
              <a:lnSpc>
                <a:spcPct val="100000"/>
              </a:lnSpc>
              <a:spcBef>
                <a:spcPts val="0"/>
              </a:spcBef>
              <a:spcAft>
                <a:spcPts val="0"/>
              </a:spcAft>
              <a:buSzPts val="1800"/>
              <a:buFont typeface="Yanone Kaffeesatz ExtraLight"/>
              <a:buNone/>
              <a:defRPr sz="2400">
                <a:latin typeface="Yanone Kaffeesatz ExtraLight"/>
                <a:ea typeface="Yanone Kaffeesatz ExtraLight"/>
                <a:cs typeface="Yanone Kaffeesatz ExtraLight"/>
                <a:sym typeface="Yanone Kaffeesatz ExtraLight"/>
              </a:defRPr>
            </a:lvl8pPr>
            <a:lvl9pPr lvl="8" algn="ctr" rtl="0">
              <a:lnSpc>
                <a:spcPct val="100000"/>
              </a:lnSpc>
              <a:spcBef>
                <a:spcPts val="0"/>
              </a:spcBef>
              <a:spcAft>
                <a:spcPts val="0"/>
              </a:spcAft>
              <a:buSzPts val="1800"/>
              <a:buFont typeface="Yanone Kaffeesatz ExtraLight"/>
              <a:buNone/>
              <a:defRPr sz="2400">
                <a:latin typeface="Yanone Kaffeesatz ExtraLight"/>
                <a:ea typeface="Yanone Kaffeesatz ExtraLight"/>
                <a:cs typeface="Yanone Kaffeesatz ExtraLight"/>
                <a:sym typeface="Yanone Kaffeesatz ExtraLight"/>
              </a:defRPr>
            </a:lvl9pPr>
          </a:lstStyle>
          <a:p>
            <a:endParaRPr/>
          </a:p>
        </p:txBody>
      </p:sp>
      <p:sp>
        <p:nvSpPr>
          <p:cNvPr id="101" name="Google Shape;101;p13"/>
          <p:cNvSpPr txBox="1">
            <a:spLocks noGrp="1"/>
          </p:cNvSpPr>
          <p:nvPr>
            <p:ph type="title" idx="15" hasCustomPrompt="1"/>
          </p:nvPr>
        </p:nvSpPr>
        <p:spPr>
          <a:xfrm>
            <a:off x="4368100" y="4294800"/>
            <a:ext cx="1131600" cy="62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4933"/>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102" name="Google Shape;102;p13"/>
          <p:cNvSpPr txBox="1">
            <a:spLocks noGrp="1"/>
          </p:cNvSpPr>
          <p:nvPr>
            <p:ph type="subTitle" idx="16"/>
          </p:nvPr>
        </p:nvSpPr>
        <p:spPr>
          <a:xfrm>
            <a:off x="5499315" y="4745035"/>
            <a:ext cx="2206800" cy="455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sz="2133" u="none"/>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103" name="Google Shape;103;p13"/>
          <p:cNvSpPr txBox="1">
            <a:spLocks noGrp="1"/>
          </p:cNvSpPr>
          <p:nvPr>
            <p:ph type="subTitle" idx="17"/>
          </p:nvPr>
        </p:nvSpPr>
        <p:spPr>
          <a:xfrm>
            <a:off x="5499315" y="4082328"/>
            <a:ext cx="2139200" cy="390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Font typeface="Yanone Kaffeesatz ExtraLight"/>
              <a:buNone/>
              <a:defRPr sz="2933" u="none">
                <a:latin typeface="Yanone Kaffeesatz ExtraLight"/>
                <a:ea typeface="Yanone Kaffeesatz ExtraLight"/>
                <a:cs typeface="Yanone Kaffeesatz ExtraLight"/>
                <a:sym typeface="Yanone Kaffeesatz ExtraLight"/>
              </a:defRPr>
            </a:lvl1pPr>
            <a:lvl2pPr lvl="1" algn="ctr" rtl="0">
              <a:lnSpc>
                <a:spcPct val="100000"/>
              </a:lnSpc>
              <a:spcBef>
                <a:spcPts val="0"/>
              </a:spcBef>
              <a:spcAft>
                <a:spcPts val="0"/>
              </a:spcAft>
              <a:buSzPts val="1800"/>
              <a:buFont typeface="Yanone Kaffeesatz ExtraLight"/>
              <a:buNone/>
              <a:defRPr sz="2400">
                <a:latin typeface="Yanone Kaffeesatz ExtraLight"/>
                <a:ea typeface="Yanone Kaffeesatz ExtraLight"/>
                <a:cs typeface="Yanone Kaffeesatz ExtraLight"/>
                <a:sym typeface="Yanone Kaffeesatz ExtraLight"/>
              </a:defRPr>
            </a:lvl2pPr>
            <a:lvl3pPr lvl="2" algn="ctr" rtl="0">
              <a:lnSpc>
                <a:spcPct val="100000"/>
              </a:lnSpc>
              <a:spcBef>
                <a:spcPts val="0"/>
              </a:spcBef>
              <a:spcAft>
                <a:spcPts val="0"/>
              </a:spcAft>
              <a:buSzPts val="1800"/>
              <a:buFont typeface="Yanone Kaffeesatz ExtraLight"/>
              <a:buNone/>
              <a:defRPr sz="2400">
                <a:latin typeface="Yanone Kaffeesatz ExtraLight"/>
                <a:ea typeface="Yanone Kaffeesatz ExtraLight"/>
                <a:cs typeface="Yanone Kaffeesatz ExtraLight"/>
                <a:sym typeface="Yanone Kaffeesatz ExtraLight"/>
              </a:defRPr>
            </a:lvl3pPr>
            <a:lvl4pPr lvl="3" algn="ctr" rtl="0">
              <a:lnSpc>
                <a:spcPct val="100000"/>
              </a:lnSpc>
              <a:spcBef>
                <a:spcPts val="0"/>
              </a:spcBef>
              <a:spcAft>
                <a:spcPts val="0"/>
              </a:spcAft>
              <a:buSzPts val="1800"/>
              <a:buFont typeface="Yanone Kaffeesatz ExtraLight"/>
              <a:buNone/>
              <a:defRPr sz="2400">
                <a:latin typeface="Yanone Kaffeesatz ExtraLight"/>
                <a:ea typeface="Yanone Kaffeesatz ExtraLight"/>
                <a:cs typeface="Yanone Kaffeesatz ExtraLight"/>
                <a:sym typeface="Yanone Kaffeesatz ExtraLight"/>
              </a:defRPr>
            </a:lvl4pPr>
            <a:lvl5pPr lvl="4" algn="ctr" rtl="0">
              <a:lnSpc>
                <a:spcPct val="100000"/>
              </a:lnSpc>
              <a:spcBef>
                <a:spcPts val="0"/>
              </a:spcBef>
              <a:spcAft>
                <a:spcPts val="0"/>
              </a:spcAft>
              <a:buSzPts val="1800"/>
              <a:buFont typeface="Yanone Kaffeesatz ExtraLight"/>
              <a:buNone/>
              <a:defRPr sz="2400">
                <a:latin typeface="Yanone Kaffeesatz ExtraLight"/>
                <a:ea typeface="Yanone Kaffeesatz ExtraLight"/>
                <a:cs typeface="Yanone Kaffeesatz ExtraLight"/>
                <a:sym typeface="Yanone Kaffeesatz ExtraLight"/>
              </a:defRPr>
            </a:lvl5pPr>
            <a:lvl6pPr lvl="5" algn="ctr" rtl="0">
              <a:lnSpc>
                <a:spcPct val="100000"/>
              </a:lnSpc>
              <a:spcBef>
                <a:spcPts val="0"/>
              </a:spcBef>
              <a:spcAft>
                <a:spcPts val="0"/>
              </a:spcAft>
              <a:buSzPts val="1800"/>
              <a:buFont typeface="Yanone Kaffeesatz ExtraLight"/>
              <a:buNone/>
              <a:defRPr sz="2400">
                <a:latin typeface="Yanone Kaffeesatz ExtraLight"/>
                <a:ea typeface="Yanone Kaffeesatz ExtraLight"/>
                <a:cs typeface="Yanone Kaffeesatz ExtraLight"/>
                <a:sym typeface="Yanone Kaffeesatz ExtraLight"/>
              </a:defRPr>
            </a:lvl6pPr>
            <a:lvl7pPr lvl="6" algn="ctr" rtl="0">
              <a:lnSpc>
                <a:spcPct val="100000"/>
              </a:lnSpc>
              <a:spcBef>
                <a:spcPts val="0"/>
              </a:spcBef>
              <a:spcAft>
                <a:spcPts val="0"/>
              </a:spcAft>
              <a:buSzPts val="1800"/>
              <a:buFont typeface="Yanone Kaffeesatz ExtraLight"/>
              <a:buNone/>
              <a:defRPr sz="2400">
                <a:latin typeface="Yanone Kaffeesatz ExtraLight"/>
                <a:ea typeface="Yanone Kaffeesatz ExtraLight"/>
                <a:cs typeface="Yanone Kaffeesatz ExtraLight"/>
                <a:sym typeface="Yanone Kaffeesatz ExtraLight"/>
              </a:defRPr>
            </a:lvl7pPr>
            <a:lvl8pPr lvl="7" algn="ctr" rtl="0">
              <a:lnSpc>
                <a:spcPct val="100000"/>
              </a:lnSpc>
              <a:spcBef>
                <a:spcPts val="0"/>
              </a:spcBef>
              <a:spcAft>
                <a:spcPts val="0"/>
              </a:spcAft>
              <a:buSzPts val="1800"/>
              <a:buFont typeface="Yanone Kaffeesatz ExtraLight"/>
              <a:buNone/>
              <a:defRPr sz="2400">
                <a:latin typeface="Yanone Kaffeesatz ExtraLight"/>
                <a:ea typeface="Yanone Kaffeesatz ExtraLight"/>
                <a:cs typeface="Yanone Kaffeesatz ExtraLight"/>
                <a:sym typeface="Yanone Kaffeesatz ExtraLight"/>
              </a:defRPr>
            </a:lvl8pPr>
            <a:lvl9pPr lvl="8" algn="ctr" rtl="0">
              <a:lnSpc>
                <a:spcPct val="100000"/>
              </a:lnSpc>
              <a:spcBef>
                <a:spcPts val="0"/>
              </a:spcBef>
              <a:spcAft>
                <a:spcPts val="0"/>
              </a:spcAft>
              <a:buSzPts val="1800"/>
              <a:buFont typeface="Yanone Kaffeesatz ExtraLight"/>
              <a:buNone/>
              <a:defRPr sz="2400">
                <a:latin typeface="Yanone Kaffeesatz ExtraLight"/>
                <a:ea typeface="Yanone Kaffeesatz ExtraLight"/>
                <a:cs typeface="Yanone Kaffeesatz ExtraLight"/>
                <a:sym typeface="Yanone Kaffeesatz ExtraLight"/>
              </a:defRPr>
            </a:lvl9pPr>
          </a:lstStyle>
          <a:p>
            <a:endParaRPr/>
          </a:p>
        </p:txBody>
      </p:sp>
      <p:sp>
        <p:nvSpPr>
          <p:cNvPr id="104" name="Google Shape;104;p13"/>
          <p:cNvSpPr txBox="1">
            <a:spLocks noGrp="1"/>
          </p:cNvSpPr>
          <p:nvPr>
            <p:ph type="title" idx="18" hasCustomPrompt="1"/>
          </p:nvPr>
        </p:nvSpPr>
        <p:spPr>
          <a:xfrm>
            <a:off x="7952269" y="4294800"/>
            <a:ext cx="1131600" cy="62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4933"/>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105" name="Google Shape;105;p13"/>
          <p:cNvSpPr txBox="1">
            <a:spLocks noGrp="1"/>
          </p:cNvSpPr>
          <p:nvPr>
            <p:ph type="subTitle" idx="19"/>
          </p:nvPr>
        </p:nvSpPr>
        <p:spPr>
          <a:xfrm>
            <a:off x="9135281" y="4745035"/>
            <a:ext cx="2206800" cy="455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sz="2133" u="none"/>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106" name="Google Shape;106;p13"/>
          <p:cNvSpPr txBox="1">
            <a:spLocks noGrp="1"/>
          </p:cNvSpPr>
          <p:nvPr>
            <p:ph type="subTitle" idx="20"/>
          </p:nvPr>
        </p:nvSpPr>
        <p:spPr>
          <a:xfrm>
            <a:off x="9135281" y="4082333"/>
            <a:ext cx="2139200" cy="390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Font typeface="Yanone Kaffeesatz ExtraLight"/>
              <a:buNone/>
              <a:defRPr sz="2933" u="none">
                <a:latin typeface="Yanone Kaffeesatz ExtraLight"/>
                <a:ea typeface="Yanone Kaffeesatz ExtraLight"/>
                <a:cs typeface="Yanone Kaffeesatz ExtraLight"/>
                <a:sym typeface="Yanone Kaffeesatz ExtraLight"/>
              </a:defRPr>
            </a:lvl1pPr>
            <a:lvl2pPr lvl="1" algn="ctr" rtl="0">
              <a:lnSpc>
                <a:spcPct val="100000"/>
              </a:lnSpc>
              <a:spcBef>
                <a:spcPts val="0"/>
              </a:spcBef>
              <a:spcAft>
                <a:spcPts val="0"/>
              </a:spcAft>
              <a:buSzPts val="1800"/>
              <a:buFont typeface="Yanone Kaffeesatz ExtraLight"/>
              <a:buNone/>
              <a:defRPr sz="2400">
                <a:latin typeface="Yanone Kaffeesatz ExtraLight"/>
                <a:ea typeface="Yanone Kaffeesatz ExtraLight"/>
                <a:cs typeface="Yanone Kaffeesatz ExtraLight"/>
                <a:sym typeface="Yanone Kaffeesatz ExtraLight"/>
              </a:defRPr>
            </a:lvl2pPr>
            <a:lvl3pPr lvl="2" algn="ctr" rtl="0">
              <a:lnSpc>
                <a:spcPct val="100000"/>
              </a:lnSpc>
              <a:spcBef>
                <a:spcPts val="0"/>
              </a:spcBef>
              <a:spcAft>
                <a:spcPts val="0"/>
              </a:spcAft>
              <a:buSzPts val="1800"/>
              <a:buFont typeface="Yanone Kaffeesatz ExtraLight"/>
              <a:buNone/>
              <a:defRPr sz="2400">
                <a:latin typeface="Yanone Kaffeesatz ExtraLight"/>
                <a:ea typeface="Yanone Kaffeesatz ExtraLight"/>
                <a:cs typeface="Yanone Kaffeesatz ExtraLight"/>
                <a:sym typeface="Yanone Kaffeesatz ExtraLight"/>
              </a:defRPr>
            </a:lvl3pPr>
            <a:lvl4pPr lvl="3" algn="ctr" rtl="0">
              <a:lnSpc>
                <a:spcPct val="100000"/>
              </a:lnSpc>
              <a:spcBef>
                <a:spcPts val="0"/>
              </a:spcBef>
              <a:spcAft>
                <a:spcPts val="0"/>
              </a:spcAft>
              <a:buSzPts val="1800"/>
              <a:buFont typeface="Yanone Kaffeesatz ExtraLight"/>
              <a:buNone/>
              <a:defRPr sz="2400">
                <a:latin typeface="Yanone Kaffeesatz ExtraLight"/>
                <a:ea typeface="Yanone Kaffeesatz ExtraLight"/>
                <a:cs typeface="Yanone Kaffeesatz ExtraLight"/>
                <a:sym typeface="Yanone Kaffeesatz ExtraLight"/>
              </a:defRPr>
            </a:lvl4pPr>
            <a:lvl5pPr lvl="4" algn="ctr" rtl="0">
              <a:lnSpc>
                <a:spcPct val="100000"/>
              </a:lnSpc>
              <a:spcBef>
                <a:spcPts val="0"/>
              </a:spcBef>
              <a:spcAft>
                <a:spcPts val="0"/>
              </a:spcAft>
              <a:buSzPts val="1800"/>
              <a:buFont typeface="Yanone Kaffeesatz ExtraLight"/>
              <a:buNone/>
              <a:defRPr sz="2400">
                <a:latin typeface="Yanone Kaffeesatz ExtraLight"/>
                <a:ea typeface="Yanone Kaffeesatz ExtraLight"/>
                <a:cs typeface="Yanone Kaffeesatz ExtraLight"/>
                <a:sym typeface="Yanone Kaffeesatz ExtraLight"/>
              </a:defRPr>
            </a:lvl5pPr>
            <a:lvl6pPr lvl="5" algn="ctr" rtl="0">
              <a:lnSpc>
                <a:spcPct val="100000"/>
              </a:lnSpc>
              <a:spcBef>
                <a:spcPts val="0"/>
              </a:spcBef>
              <a:spcAft>
                <a:spcPts val="0"/>
              </a:spcAft>
              <a:buSzPts val="1800"/>
              <a:buFont typeface="Yanone Kaffeesatz ExtraLight"/>
              <a:buNone/>
              <a:defRPr sz="2400">
                <a:latin typeface="Yanone Kaffeesatz ExtraLight"/>
                <a:ea typeface="Yanone Kaffeesatz ExtraLight"/>
                <a:cs typeface="Yanone Kaffeesatz ExtraLight"/>
                <a:sym typeface="Yanone Kaffeesatz ExtraLight"/>
              </a:defRPr>
            </a:lvl6pPr>
            <a:lvl7pPr lvl="6" algn="ctr" rtl="0">
              <a:lnSpc>
                <a:spcPct val="100000"/>
              </a:lnSpc>
              <a:spcBef>
                <a:spcPts val="0"/>
              </a:spcBef>
              <a:spcAft>
                <a:spcPts val="0"/>
              </a:spcAft>
              <a:buSzPts val="1800"/>
              <a:buFont typeface="Yanone Kaffeesatz ExtraLight"/>
              <a:buNone/>
              <a:defRPr sz="2400">
                <a:latin typeface="Yanone Kaffeesatz ExtraLight"/>
                <a:ea typeface="Yanone Kaffeesatz ExtraLight"/>
                <a:cs typeface="Yanone Kaffeesatz ExtraLight"/>
                <a:sym typeface="Yanone Kaffeesatz ExtraLight"/>
              </a:defRPr>
            </a:lvl7pPr>
            <a:lvl8pPr lvl="7" algn="ctr" rtl="0">
              <a:lnSpc>
                <a:spcPct val="100000"/>
              </a:lnSpc>
              <a:spcBef>
                <a:spcPts val="0"/>
              </a:spcBef>
              <a:spcAft>
                <a:spcPts val="0"/>
              </a:spcAft>
              <a:buSzPts val="1800"/>
              <a:buFont typeface="Yanone Kaffeesatz ExtraLight"/>
              <a:buNone/>
              <a:defRPr sz="2400">
                <a:latin typeface="Yanone Kaffeesatz ExtraLight"/>
                <a:ea typeface="Yanone Kaffeesatz ExtraLight"/>
                <a:cs typeface="Yanone Kaffeesatz ExtraLight"/>
                <a:sym typeface="Yanone Kaffeesatz ExtraLight"/>
              </a:defRPr>
            </a:lvl8pPr>
            <a:lvl9pPr lvl="8" algn="ctr" rtl="0">
              <a:lnSpc>
                <a:spcPct val="100000"/>
              </a:lnSpc>
              <a:spcBef>
                <a:spcPts val="0"/>
              </a:spcBef>
              <a:spcAft>
                <a:spcPts val="0"/>
              </a:spcAft>
              <a:buSzPts val="1800"/>
              <a:buFont typeface="Yanone Kaffeesatz ExtraLight"/>
              <a:buNone/>
              <a:defRPr sz="2400">
                <a:latin typeface="Yanone Kaffeesatz ExtraLight"/>
                <a:ea typeface="Yanone Kaffeesatz ExtraLight"/>
                <a:cs typeface="Yanone Kaffeesatz ExtraLight"/>
                <a:sym typeface="Yanone Kaffeesatz ExtraLight"/>
              </a:defRPr>
            </a:lvl9pPr>
          </a:lstStyle>
          <a:p>
            <a:endParaRPr/>
          </a:p>
        </p:txBody>
      </p:sp>
      <p:sp>
        <p:nvSpPr>
          <p:cNvPr id="107" name="Google Shape;107;p13"/>
          <p:cNvSpPr txBox="1">
            <a:spLocks noGrp="1"/>
          </p:cNvSpPr>
          <p:nvPr>
            <p:ph type="title" idx="21"/>
          </p:nvPr>
        </p:nvSpPr>
        <p:spPr>
          <a:xfrm>
            <a:off x="950967" y="719333"/>
            <a:ext cx="10345600" cy="511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08" name="Google Shape;108;p13"/>
          <p:cNvSpPr/>
          <p:nvPr/>
        </p:nvSpPr>
        <p:spPr>
          <a:xfrm>
            <a:off x="-577466" y="-464966"/>
            <a:ext cx="2417300" cy="1988567"/>
          </a:xfrm>
          <a:custGeom>
            <a:avLst/>
            <a:gdLst/>
            <a:ahLst/>
            <a:cxnLst/>
            <a:rect l="l" t="t" r="r" b="b"/>
            <a:pathLst>
              <a:path w="72519" h="59657" extrusionOk="0">
                <a:moveTo>
                  <a:pt x="64560" y="1"/>
                </a:moveTo>
                <a:cubicBezTo>
                  <a:pt x="54508" y="228"/>
                  <a:pt x="44480" y="888"/>
                  <a:pt x="34497" y="1979"/>
                </a:cubicBezTo>
                <a:cubicBezTo>
                  <a:pt x="33110" y="2116"/>
                  <a:pt x="31723" y="2298"/>
                  <a:pt x="30495" y="2934"/>
                </a:cubicBezTo>
                <a:cubicBezTo>
                  <a:pt x="28903" y="3753"/>
                  <a:pt x="27812" y="5231"/>
                  <a:pt x="26652" y="6573"/>
                </a:cubicBezTo>
                <a:cubicBezTo>
                  <a:pt x="21194" y="12917"/>
                  <a:pt x="13099" y="16919"/>
                  <a:pt x="4731" y="17420"/>
                </a:cubicBezTo>
                <a:cubicBezTo>
                  <a:pt x="3366" y="22081"/>
                  <a:pt x="2025" y="26766"/>
                  <a:pt x="683" y="31427"/>
                </a:cubicBezTo>
                <a:cubicBezTo>
                  <a:pt x="342" y="32587"/>
                  <a:pt x="1" y="33770"/>
                  <a:pt x="24" y="34975"/>
                </a:cubicBezTo>
                <a:cubicBezTo>
                  <a:pt x="92" y="38136"/>
                  <a:pt x="2548" y="40660"/>
                  <a:pt x="4822" y="42843"/>
                </a:cubicBezTo>
                <a:cubicBezTo>
                  <a:pt x="9279" y="47095"/>
                  <a:pt x="13736" y="51348"/>
                  <a:pt x="18170" y="55600"/>
                </a:cubicBezTo>
                <a:cubicBezTo>
                  <a:pt x="19171" y="56555"/>
                  <a:pt x="20194" y="57510"/>
                  <a:pt x="21422" y="58147"/>
                </a:cubicBezTo>
                <a:cubicBezTo>
                  <a:pt x="23082" y="58965"/>
                  <a:pt x="24992" y="59125"/>
                  <a:pt x="26834" y="59261"/>
                </a:cubicBezTo>
                <a:cubicBezTo>
                  <a:pt x="29551" y="59464"/>
                  <a:pt x="32329" y="59656"/>
                  <a:pt x="35085" y="59656"/>
                </a:cubicBezTo>
                <a:cubicBezTo>
                  <a:pt x="40033" y="59656"/>
                  <a:pt x="44910" y="59038"/>
                  <a:pt x="49233" y="56760"/>
                </a:cubicBezTo>
                <a:cubicBezTo>
                  <a:pt x="52871" y="54850"/>
                  <a:pt x="55850" y="51893"/>
                  <a:pt x="59125" y="49415"/>
                </a:cubicBezTo>
                <a:cubicBezTo>
                  <a:pt x="62877" y="46595"/>
                  <a:pt x="67061" y="44344"/>
                  <a:pt x="71518" y="42820"/>
                </a:cubicBezTo>
                <a:cubicBezTo>
                  <a:pt x="71313" y="39273"/>
                  <a:pt x="72519" y="34111"/>
                  <a:pt x="71927" y="30631"/>
                </a:cubicBezTo>
                <a:cubicBezTo>
                  <a:pt x="70745" y="23559"/>
                  <a:pt x="68789" y="16669"/>
                  <a:pt x="66856" y="9779"/>
                </a:cubicBezTo>
                <a:cubicBezTo>
                  <a:pt x="65856" y="6323"/>
                  <a:pt x="65537" y="3457"/>
                  <a:pt x="64560"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 name="Google Shape;109;p13"/>
          <p:cNvSpPr/>
          <p:nvPr/>
        </p:nvSpPr>
        <p:spPr>
          <a:xfrm>
            <a:off x="-668399" y="-523334"/>
            <a:ext cx="2540833" cy="2125467"/>
          </a:xfrm>
          <a:custGeom>
            <a:avLst/>
            <a:gdLst/>
            <a:ahLst/>
            <a:cxnLst/>
            <a:rect l="l" t="t" r="r" b="b"/>
            <a:pathLst>
              <a:path w="76225" h="63764" extrusionOk="0">
                <a:moveTo>
                  <a:pt x="22012" y="55054"/>
                </a:moveTo>
                <a:cubicBezTo>
                  <a:pt x="21830" y="54940"/>
                  <a:pt x="21853" y="54940"/>
                  <a:pt x="21580" y="54713"/>
                </a:cubicBezTo>
                <a:cubicBezTo>
                  <a:pt x="21580" y="54508"/>
                  <a:pt x="22081" y="55009"/>
                  <a:pt x="22012" y="55054"/>
                </a:cubicBezTo>
                <a:close/>
                <a:moveTo>
                  <a:pt x="20148" y="53303"/>
                </a:moveTo>
                <a:cubicBezTo>
                  <a:pt x="20216" y="53167"/>
                  <a:pt x="20466" y="53440"/>
                  <a:pt x="20375" y="53190"/>
                </a:cubicBezTo>
                <a:lnTo>
                  <a:pt x="20580" y="53394"/>
                </a:lnTo>
                <a:cubicBezTo>
                  <a:pt x="20466" y="53440"/>
                  <a:pt x="20352" y="53508"/>
                  <a:pt x="20148" y="53303"/>
                </a:cubicBezTo>
                <a:close/>
                <a:moveTo>
                  <a:pt x="20966" y="54395"/>
                </a:moveTo>
                <a:cubicBezTo>
                  <a:pt x="21194" y="54622"/>
                  <a:pt x="21489" y="54940"/>
                  <a:pt x="21421" y="55168"/>
                </a:cubicBezTo>
                <a:cubicBezTo>
                  <a:pt x="21330" y="55077"/>
                  <a:pt x="21194" y="54918"/>
                  <a:pt x="21125" y="54940"/>
                </a:cubicBezTo>
                <a:cubicBezTo>
                  <a:pt x="21239" y="55031"/>
                  <a:pt x="21080" y="55077"/>
                  <a:pt x="21171" y="55168"/>
                </a:cubicBezTo>
                <a:cubicBezTo>
                  <a:pt x="21307" y="55327"/>
                  <a:pt x="21330" y="55145"/>
                  <a:pt x="21467" y="55259"/>
                </a:cubicBezTo>
                <a:cubicBezTo>
                  <a:pt x="21421" y="55373"/>
                  <a:pt x="21603" y="55532"/>
                  <a:pt x="21626" y="55668"/>
                </a:cubicBezTo>
                <a:cubicBezTo>
                  <a:pt x="21398" y="55532"/>
                  <a:pt x="21216" y="55373"/>
                  <a:pt x="21057" y="55145"/>
                </a:cubicBezTo>
                <a:cubicBezTo>
                  <a:pt x="20921" y="55213"/>
                  <a:pt x="20102" y="54486"/>
                  <a:pt x="20443" y="54417"/>
                </a:cubicBezTo>
                <a:cubicBezTo>
                  <a:pt x="20671" y="54622"/>
                  <a:pt x="20671" y="54759"/>
                  <a:pt x="20966" y="54986"/>
                </a:cubicBezTo>
                <a:lnTo>
                  <a:pt x="21080" y="54827"/>
                </a:lnTo>
                <a:cubicBezTo>
                  <a:pt x="20739" y="54781"/>
                  <a:pt x="20421" y="54031"/>
                  <a:pt x="19988" y="53940"/>
                </a:cubicBezTo>
                <a:cubicBezTo>
                  <a:pt x="20057" y="54122"/>
                  <a:pt x="20148" y="54099"/>
                  <a:pt x="20330" y="54258"/>
                </a:cubicBezTo>
                <a:cubicBezTo>
                  <a:pt x="19966" y="54440"/>
                  <a:pt x="19329" y="53462"/>
                  <a:pt x="19443" y="53235"/>
                </a:cubicBezTo>
                <a:cubicBezTo>
                  <a:pt x="19284" y="53053"/>
                  <a:pt x="19147" y="52962"/>
                  <a:pt x="19079" y="53076"/>
                </a:cubicBezTo>
                <a:cubicBezTo>
                  <a:pt x="19329" y="53326"/>
                  <a:pt x="19374" y="53508"/>
                  <a:pt x="19443" y="53690"/>
                </a:cubicBezTo>
                <a:cubicBezTo>
                  <a:pt x="19193" y="53349"/>
                  <a:pt x="18897" y="53008"/>
                  <a:pt x="18851" y="52757"/>
                </a:cubicBezTo>
                <a:cubicBezTo>
                  <a:pt x="19079" y="52803"/>
                  <a:pt x="19306" y="52871"/>
                  <a:pt x="19534" y="52985"/>
                </a:cubicBezTo>
                <a:cubicBezTo>
                  <a:pt x="19784" y="53349"/>
                  <a:pt x="19784" y="53462"/>
                  <a:pt x="20102" y="53781"/>
                </a:cubicBezTo>
                <a:cubicBezTo>
                  <a:pt x="20352" y="54031"/>
                  <a:pt x="20739" y="54167"/>
                  <a:pt x="20966" y="54395"/>
                </a:cubicBezTo>
                <a:close/>
                <a:moveTo>
                  <a:pt x="69152" y="44389"/>
                </a:moveTo>
                <a:cubicBezTo>
                  <a:pt x="68925" y="44457"/>
                  <a:pt x="68538" y="44571"/>
                  <a:pt x="68675" y="44730"/>
                </a:cubicBezTo>
                <a:cubicBezTo>
                  <a:pt x="68993" y="44617"/>
                  <a:pt x="69039" y="44435"/>
                  <a:pt x="69289" y="44435"/>
                </a:cubicBezTo>
                <a:cubicBezTo>
                  <a:pt x="69425" y="44344"/>
                  <a:pt x="69266" y="44389"/>
                  <a:pt x="69175" y="44435"/>
                </a:cubicBezTo>
                <a:cubicBezTo>
                  <a:pt x="69198" y="44389"/>
                  <a:pt x="69220" y="44321"/>
                  <a:pt x="69311" y="44275"/>
                </a:cubicBezTo>
                <a:cubicBezTo>
                  <a:pt x="69220" y="44230"/>
                  <a:pt x="69107" y="44344"/>
                  <a:pt x="69152" y="44389"/>
                </a:cubicBezTo>
                <a:close/>
                <a:moveTo>
                  <a:pt x="67515" y="44730"/>
                </a:moveTo>
                <a:cubicBezTo>
                  <a:pt x="67492" y="44912"/>
                  <a:pt x="67538" y="44935"/>
                  <a:pt x="67742" y="44935"/>
                </a:cubicBezTo>
                <a:cubicBezTo>
                  <a:pt x="67992" y="44821"/>
                  <a:pt x="67924" y="44730"/>
                  <a:pt x="67924" y="44639"/>
                </a:cubicBezTo>
                <a:cubicBezTo>
                  <a:pt x="67742" y="44730"/>
                  <a:pt x="67742" y="44571"/>
                  <a:pt x="67515" y="44730"/>
                </a:cubicBezTo>
                <a:close/>
                <a:moveTo>
                  <a:pt x="58942" y="48892"/>
                </a:moveTo>
                <a:cubicBezTo>
                  <a:pt x="58874" y="48755"/>
                  <a:pt x="58646" y="48914"/>
                  <a:pt x="58442" y="49051"/>
                </a:cubicBezTo>
                <a:cubicBezTo>
                  <a:pt x="58510" y="49187"/>
                  <a:pt x="58737" y="49028"/>
                  <a:pt x="58942" y="48892"/>
                </a:cubicBezTo>
                <a:close/>
                <a:moveTo>
                  <a:pt x="60579" y="47459"/>
                </a:moveTo>
                <a:cubicBezTo>
                  <a:pt x="60466" y="47277"/>
                  <a:pt x="60215" y="47686"/>
                  <a:pt x="60124" y="47732"/>
                </a:cubicBezTo>
                <a:cubicBezTo>
                  <a:pt x="59943" y="47846"/>
                  <a:pt x="59829" y="47777"/>
                  <a:pt x="59647" y="47982"/>
                </a:cubicBezTo>
                <a:cubicBezTo>
                  <a:pt x="59761" y="48141"/>
                  <a:pt x="60443" y="47641"/>
                  <a:pt x="60579" y="47459"/>
                </a:cubicBezTo>
                <a:close/>
                <a:moveTo>
                  <a:pt x="61375" y="47186"/>
                </a:moveTo>
                <a:cubicBezTo>
                  <a:pt x="61330" y="47118"/>
                  <a:pt x="61080" y="47345"/>
                  <a:pt x="61057" y="47232"/>
                </a:cubicBezTo>
                <a:cubicBezTo>
                  <a:pt x="60989" y="47482"/>
                  <a:pt x="60511" y="47573"/>
                  <a:pt x="60579" y="47823"/>
                </a:cubicBezTo>
                <a:cubicBezTo>
                  <a:pt x="60898" y="47505"/>
                  <a:pt x="61102" y="47459"/>
                  <a:pt x="61375" y="47186"/>
                </a:cubicBezTo>
                <a:close/>
                <a:moveTo>
                  <a:pt x="60716" y="47300"/>
                </a:moveTo>
                <a:lnTo>
                  <a:pt x="61125" y="47004"/>
                </a:lnTo>
                <a:cubicBezTo>
                  <a:pt x="61170" y="46800"/>
                  <a:pt x="60488" y="47277"/>
                  <a:pt x="60716" y="47300"/>
                </a:cubicBezTo>
                <a:close/>
                <a:moveTo>
                  <a:pt x="61534" y="47027"/>
                </a:moveTo>
                <a:cubicBezTo>
                  <a:pt x="61625" y="46913"/>
                  <a:pt x="61739" y="46845"/>
                  <a:pt x="61830" y="46754"/>
                </a:cubicBezTo>
                <a:cubicBezTo>
                  <a:pt x="61807" y="46777"/>
                  <a:pt x="61989" y="46572"/>
                  <a:pt x="61966" y="46595"/>
                </a:cubicBezTo>
                <a:cubicBezTo>
                  <a:pt x="61989" y="46572"/>
                  <a:pt x="61898" y="46549"/>
                  <a:pt x="61921" y="46527"/>
                </a:cubicBezTo>
                <a:cubicBezTo>
                  <a:pt x="61989" y="46413"/>
                  <a:pt x="62376" y="46186"/>
                  <a:pt x="62148" y="46140"/>
                </a:cubicBezTo>
                <a:cubicBezTo>
                  <a:pt x="61921" y="46345"/>
                  <a:pt x="61921" y="46527"/>
                  <a:pt x="61807" y="46709"/>
                </a:cubicBezTo>
                <a:cubicBezTo>
                  <a:pt x="61671" y="46822"/>
                  <a:pt x="61352" y="46959"/>
                  <a:pt x="61534" y="47027"/>
                </a:cubicBezTo>
                <a:close/>
                <a:moveTo>
                  <a:pt x="57441" y="50302"/>
                </a:moveTo>
                <a:cubicBezTo>
                  <a:pt x="57441" y="50370"/>
                  <a:pt x="57418" y="50438"/>
                  <a:pt x="57350" y="50506"/>
                </a:cubicBezTo>
                <a:cubicBezTo>
                  <a:pt x="57464" y="50506"/>
                  <a:pt x="57646" y="50393"/>
                  <a:pt x="57850" y="50211"/>
                </a:cubicBezTo>
                <a:cubicBezTo>
                  <a:pt x="57782" y="50120"/>
                  <a:pt x="57623" y="50165"/>
                  <a:pt x="57441" y="50302"/>
                </a:cubicBezTo>
                <a:close/>
                <a:moveTo>
                  <a:pt x="57396" y="49960"/>
                </a:moveTo>
                <a:lnTo>
                  <a:pt x="57100" y="50211"/>
                </a:lnTo>
                <a:cubicBezTo>
                  <a:pt x="57168" y="50415"/>
                  <a:pt x="57578" y="50051"/>
                  <a:pt x="57396" y="49960"/>
                </a:cubicBezTo>
                <a:close/>
                <a:moveTo>
                  <a:pt x="54599" y="52598"/>
                </a:moveTo>
                <a:cubicBezTo>
                  <a:pt x="54621" y="52803"/>
                  <a:pt x="54849" y="52462"/>
                  <a:pt x="54872" y="52644"/>
                </a:cubicBezTo>
                <a:cubicBezTo>
                  <a:pt x="54803" y="52780"/>
                  <a:pt x="54576" y="52985"/>
                  <a:pt x="54667" y="53099"/>
                </a:cubicBezTo>
                <a:cubicBezTo>
                  <a:pt x="55031" y="52848"/>
                  <a:pt x="54690" y="52757"/>
                  <a:pt x="55099" y="52507"/>
                </a:cubicBezTo>
                <a:cubicBezTo>
                  <a:pt x="54962" y="52507"/>
                  <a:pt x="54826" y="52416"/>
                  <a:pt x="54599" y="52598"/>
                </a:cubicBezTo>
                <a:close/>
                <a:moveTo>
                  <a:pt x="53735" y="53531"/>
                </a:moveTo>
                <a:lnTo>
                  <a:pt x="54030" y="53303"/>
                </a:lnTo>
                <a:cubicBezTo>
                  <a:pt x="54007" y="53121"/>
                  <a:pt x="53484" y="53440"/>
                  <a:pt x="53735" y="53531"/>
                </a:cubicBezTo>
                <a:close/>
                <a:moveTo>
                  <a:pt x="51984" y="55964"/>
                </a:moveTo>
                <a:cubicBezTo>
                  <a:pt x="51756" y="56077"/>
                  <a:pt x="51802" y="56191"/>
                  <a:pt x="51574" y="56305"/>
                </a:cubicBezTo>
                <a:cubicBezTo>
                  <a:pt x="51711" y="56350"/>
                  <a:pt x="52165" y="56032"/>
                  <a:pt x="51984" y="55964"/>
                </a:cubicBezTo>
                <a:close/>
                <a:moveTo>
                  <a:pt x="50960" y="56601"/>
                </a:moveTo>
                <a:cubicBezTo>
                  <a:pt x="51028" y="56760"/>
                  <a:pt x="51392" y="56646"/>
                  <a:pt x="51483" y="56487"/>
                </a:cubicBezTo>
                <a:cubicBezTo>
                  <a:pt x="51324" y="56510"/>
                  <a:pt x="51233" y="56419"/>
                  <a:pt x="50960" y="56601"/>
                </a:cubicBezTo>
                <a:close/>
                <a:moveTo>
                  <a:pt x="48959" y="57578"/>
                </a:moveTo>
                <a:cubicBezTo>
                  <a:pt x="48823" y="57578"/>
                  <a:pt x="48982" y="57465"/>
                  <a:pt x="48709" y="57647"/>
                </a:cubicBezTo>
                <a:cubicBezTo>
                  <a:pt x="48891" y="57828"/>
                  <a:pt x="49437" y="57328"/>
                  <a:pt x="49755" y="57260"/>
                </a:cubicBezTo>
                <a:cubicBezTo>
                  <a:pt x="49596" y="56987"/>
                  <a:pt x="49278" y="57624"/>
                  <a:pt x="48959" y="57578"/>
                </a:cubicBezTo>
                <a:close/>
                <a:moveTo>
                  <a:pt x="48732" y="57055"/>
                </a:moveTo>
                <a:cubicBezTo>
                  <a:pt x="48845" y="57101"/>
                  <a:pt x="48936" y="57146"/>
                  <a:pt x="49187" y="57033"/>
                </a:cubicBezTo>
                <a:cubicBezTo>
                  <a:pt x="49141" y="56896"/>
                  <a:pt x="48936" y="56987"/>
                  <a:pt x="48732" y="57055"/>
                </a:cubicBezTo>
                <a:close/>
                <a:moveTo>
                  <a:pt x="39340" y="58442"/>
                </a:moveTo>
                <a:lnTo>
                  <a:pt x="38522" y="58465"/>
                </a:lnTo>
                <a:cubicBezTo>
                  <a:pt x="38567" y="58511"/>
                  <a:pt x="38794" y="58670"/>
                  <a:pt x="38794" y="58556"/>
                </a:cubicBezTo>
                <a:cubicBezTo>
                  <a:pt x="38976" y="58533"/>
                  <a:pt x="39431" y="58624"/>
                  <a:pt x="39340" y="58442"/>
                </a:cubicBezTo>
                <a:close/>
                <a:moveTo>
                  <a:pt x="35429" y="58420"/>
                </a:moveTo>
                <a:cubicBezTo>
                  <a:pt x="35611" y="58511"/>
                  <a:pt x="35838" y="58511"/>
                  <a:pt x="36088" y="58465"/>
                </a:cubicBezTo>
                <a:cubicBezTo>
                  <a:pt x="36020" y="58306"/>
                  <a:pt x="35634" y="58397"/>
                  <a:pt x="35429" y="58420"/>
                </a:cubicBezTo>
                <a:close/>
                <a:moveTo>
                  <a:pt x="29084" y="58852"/>
                </a:moveTo>
                <a:cubicBezTo>
                  <a:pt x="28903" y="58874"/>
                  <a:pt x="29585" y="59079"/>
                  <a:pt x="29721" y="58988"/>
                </a:cubicBezTo>
                <a:cubicBezTo>
                  <a:pt x="29676" y="58874"/>
                  <a:pt x="29153" y="58943"/>
                  <a:pt x="29084" y="58852"/>
                </a:cubicBezTo>
                <a:close/>
                <a:moveTo>
                  <a:pt x="26970" y="57601"/>
                </a:moveTo>
                <a:cubicBezTo>
                  <a:pt x="26970" y="57760"/>
                  <a:pt x="27447" y="57760"/>
                  <a:pt x="27629" y="57737"/>
                </a:cubicBezTo>
                <a:cubicBezTo>
                  <a:pt x="27402" y="57601"/>
                  <a:pt x="27197" y="57715"/>
                  <a:pt x="26970" y="57601"/>
                </a:cubicBezTo>
                <a:close/>
                <a:moveTo>
                  <a:pt x="25105" y="56896"/>
                </a:moveTo>
                <a:cubicBezTo>
                  <a:pt x="25128" y="57010"/>
                  <a:pt x="25492" y="57146"/>
                  <a:pt x="25560" y="57033"/>
                </a:cubicBezTo>
                <a:cubicBezTo>
                  <a:pt x="25378" y="56919"/>
                  <a:pt x="25241" y="56919"/>
                  <a:pt x="25105" y="56896"/>
                </a:cubicBezTo>
                <a:close/>
                <a:moveTo>
                  <a:pt x="24787" y="57033"/>
                </a:moveTo>
                <a:cubicBezTo>
                  <a:pt x="24787" y="56964"/>
                  <a:pt x="24377" y="56805"/>
                  <a:pt x="24309" y="56964"/>
                </a:cubicBezTo>
                <a:cubicBezTo>
                  <a:pt x="24468" y="57055"/>
                  <a:pt x="24627" y="57146"/>
                  <a:pt x="24764" y="57192"/>
                </a:cubicBezTo>
                <a:cubicBezTo>
                  <a:pt x="24832" y="57146"/>
                  <a:pt x="24605" y="56942"/>
                  <a:pt x="24787" y="57033"/>
                </a:cubicBezTo>
                <a:close/>
                <a:moveTo>
                  <a:pt x="26833" y="58784"/>
                </a:moveTo>
                <a:cubicBezTo>
                  <a:pt x="26970" y="58965"/>
                  <a:pt x="27174" y="58784"/>
                  <a:pt x="27333" y="58806"/>
                </a:cubicBezTo>
                <a:cubicBezTo>
                  <a:pt x="27197" y="58624"/>
                  <a:pt x="26992" y="58806"/>
                  <a:pt x="26833" y="58784"/>
                </a:cubicBezTo>
                <a:close/>
                <a:moveTo>
                  <a:pt x="70812" y="43457"/>
                </a:moveTo>
                <a:cubicBezTo>
                  <a:pt x="70767" y="43457"/>
                  <a:pt x="70653" y="43434"/>
                  <a:pt x="70517" y="43525"/>
                </a:cubicBezTo>
                <a:cubicBezTo>
                  <a:pt x="70426" y="43593"/>
                  <a:pt x="70608" y="43593"/>
                  <a:pt x="70357" y="43684"/>
                </a:cubicBezTo>
                <a:cubicBezTo>
                  <a:pt x="70221" y="43752"/>
                  <a:pt x="70244" y="43616"/>
                  <a:pt x="70039" y="43730"/>
                </a:cubicBezTo>
                <a:cubicBezTo>
                  <a:pt x="70130" y="43775"/>
                  <a:pt x="70039" y="44003"/>
                  <a:pt x="70244" y="43889"/>
                </a:cubicBezTo>
                <a:lnTo>
                  <a:pt x="70971" y="43571"/>
                </a:lnTo>
                <a:cubicBezTo>
                  <a:pt x="70994" y="43661"/>
                  <a:pt x="71131" y="43639"/>
                  <a:pt x="71153" y="43707"/>
                </a:cubicBezTo>
                <a:cubicBezTo>
                  <a:pt x="70039" y="44207"/>
                  <a:pt x="69880" y="44230"/>
                  <a:pt x="68788" y="44776"/>
                </a:cubicBezTo>
                <a:cubicBezTo>
                  <a:pt x="68493" y="44753"/>
                  <a:pt x="68288" y="44980"/>
                  <a:pt x="68061" y="45094"/>
                </a:cubicBezTo>
                <a:cubicBezTo>
                  <a:pt x="67947" y="45140"/>
                  <a:pt x="67856" y="45140"/>
                  <a:pt x="67697" y="45231"/>
                </a:cubicBezTo>
                <a:cubicBezTo>
                  <a:pt x="67515" y="45322"/>
                  <a:pt x="67515" y="45367"/>
                  <a:pt x="67356" y="45458"/>
                </a:cubicBezTo>
                <a:cubicBezTo>
                  <a:pt x="66719" y="45776"/>
                  <a:pt x="66014" y="46117"/>
                  <a:pt x="65332" y="46504"/>
                </a:cubicBezTo>
                <a:cubicBezTo>
                  <a:pt x="64786" y="46800"/>
                  <a:pt x="64286" y="47163"/>
                  <a:pt x="63717" y="47482"/>
                </a:cubicBezTo>
                <a:cubicBezTo>
                  <a:pt x="63467" y="47641"/>
                  <a:pt x="63194" y="47732"/>
                  <a:pt x="62921" y="47914"/>
                </a:cubicBezTo>
                <a:cubicBezTo>
                  <a:pt x="62012" y="48460"/>
                  <a:pt x="60852" y="49392"/>
                  <a:pt x="60193" y="49892"/>
                </a:cubicBezTo>
                <a:cubicBezTo>
                  <a:pt x="60056" y="50006"/>
                  <a:pt x="59852" y="50120"/>
                  <a:pt x="59692" y="50233"/>
                </a:cubicBezTo>
                <a:cubicBezTo>
                  <a:pt x="59101" y="50711"/>
                  <a:pt x="58578" y="51279"/>
                  <a:pt x="58010" y="51689"/>
                </a:cubicBezTo>
                <a:cubicBezTo>
                  <a:pt x="57691" y="51939"/>
                  <a:pt x="57373" y="52212"/>
                  <a:pt x="57055" y="52485"/>
                </a:cubicBezTo>
                <a:lnTo>
                  <a:pt x="56759" y="52553"/>
                </a:lnTo>
                <a:cubicBezTo>
                  <a:pt x="56782" y="52598"/>
                  <a:pt x="56713" y="52689"/>
                  <a:pt x="56782" y="52735"/>
                </a:cubicBezTo>
                <a:cubicBezTo>
                  <a:pt x="56281" y="53121"/>
                  <a:pt x="55463" y="53826"/>
                  <a:pt x="54758" y="54349"/>
                </a:cubicBezTo>
                <a:cubicBezTo>
                  <a:pt x="54553" y="54236"/>
                  <a:pt x="55053" y="54236"/>
                  <a:pt x="54985" y="54054"/>
                </a:cubicBezTo>
                <a:cubicBezTo>
                  <a:pt x="54803" y="54076"/>
                  <a:pt x="54280" y="54554"/>
                  <a:pt x="54621" y="54463"/>
                </a:cubicBezTo>
                <a:cubicBezTo>
                  <a:pt x="54053" y="54827"/>
                  <a:pt x="53393" y="55418"/>
                  <a:pt x="52893" y="55600"/>
                </a:cubicBezTo>
                <a:cubicBezTo>
                  <a:pt x="52916" y="55691"/>
                  <a:pt x="52825" y="55782"/>
                  <a:pt x="52643" y="55873"/>
                </a:cubicBezTo>
                <a:cubicBezTo>
                  <a:pt x="52757" y="55623"/>
                  <a:pt x="52370" y="55736"/>
                  <a:pt x="52279" y="55941"/>
                </a:cubicBezTo>
                <a:cubicBezTo>
                  <a:pt x="52370" y="55896"/>
                  <a:pt x="52484" y="55805"/>
                  <a:pt x="52529" y="55850"/>
                </a:cubicBezTo>
                <a:cubicBezTo>
                  <a:pt x="52211" y="56055"/>
                  <a:pt x="51961" y="56282"/>
                  <a:pt x="51688" y="56487"/>
                </a:cubicBezTo>
                <a:cubicBezTo>
                  <a:pt x="51210" y="56782"/>
                  <a:pt x="51074" y="56669"/>
                  <a:pt x="50642" y="56919"/>
                </a:cubicBezTo>
                <a:cubicBezTo>
                  <a:pt x="50483" y="56805"/>
                  <a:pt x="50869" y="56714"/>
                  <a:pt x="50869" y="56601"/>
                </a:cubicBezTo>
                <a:cubicBezTo>
                  <a:pt x="50301" y="56851"/>
                  <a:pt x="50028" y="57101"/>
                  <a:pt x="49801" y="57351"/>
                </a:cubicBezTo>
                <a:cubicBezTo>
                  <a:pt x="49323" y="57487"/>
                  <a:pt x="48709" y="57874"/>
                  <a:pt x="48322" y="57874"/>
                </a:cubicBezTo>
                <a:cubicBezTo>
                  <a:pt x="48391" y="57851"/>
                  <a:pt x="48482" y="57828"/>
                  <a:pt x="48482" y="57783"/>
                </a:cubicBezTo>
                <a:cubicBezTo>
                  <a:pt x="48163" y="57851"/>
                  <a:pt x="47959" y="57965"/>
                  <a:pt x="47845" y="58101"/>
                </a:cubicBezTo>
                <a:cubicBezTo>
                  <a:pt x="47936" y="57919"/>
                  <a:pt x="47458" y="58101"/>
                  <a:pt x="47504" y="58170"/>
                </a:cubicBezTo>
                <a:cubicBezTo>
                  <a:pt x="47549" y="58124"/>
                  <a:pt x="47799" y="58101"/>
                  <a:pt x="47777" y="58124"/>
                </a:cubicBezTo>
                <a:cubicBezTo>
                  <a:pt x="47640" y="58261"/>
                  <a:pt x="46844" y="58420"/>
                  <a:pt x="46731" y="58329"/>
                </a:cubicBezTo>
                <a:cubicBezTo>
                  <a:pt x="46617" y="58556"/>
                  <a:pt x="46162" y="58556"/>
                  <a:pt x="45821" y="58624"/>
                </a:cubicBezTo>
                <a:cubicBezTo>
                  <a:pt x="45639" y="58647"/>
                  <a:pt x="45639" y="58715"/>
                  <a:pt x="45480" y="58738"/>
                </a:cubicBezTo>
                <a:cubicBezTo>
                  <a:pt x="44911" y="58874"/>
                  <a:pt x="44138" y="58988"/>
                  <a:pt x="43729" y="59079"/>
                </a:cubicBezTo>
                <a:cubicBezTo>
                  <a:pt x="42387" y="59352"/>
                  <a:pt x="41364" y="59398"/>
                  <a:pt x="40227" y="59443"/>
                </a:cubicBezTo>
                <a:cubicBezTo>
                  <a:pt x="40022" y="59466"/>
                  <a:pt x="39795" y="59602"/>
                  <a:pt x="39681" y="59443"/>
                </a:cubicBezTo>
                <a:cubicBezTo>
                  <a:pt x="39772" y="59420"/>
                  <a:pt x="39931" y="59420"/>
                  <a:pt x="39954" y="59375"/>
                </a:cubicBezTo>
                <a:cubicBezTo>
                  <a:pt x="39613" y="59352"/>
                  <a:pt x="39613" y="59488"/>
                  <a:pt x="39317" y="59488"/>
                </a:cubicBezTo>
                <a:cubicBezTo>
                  <a:pt x="39135" y="59352"/>
                  <a:pt x="39067" y="59466"/>
                  <a:pt x="38772" y="59466"/>
                </a:cubicBezTo>
                <a:cubicBezTo>
                  <a:pt x="38431" y="59466"/>
                  <a:pt x="38340" y="59466"/>
                  <a:pt x="38112" y="59534"/>
                </a:cubicBezTo>
                <a:cubicBezTo>
                  <a:pt x="37999" y="59511"/>
                  <a:pt x="38021" y="59443"/>
                  <a:pt x="37930" y="59443"/>
                </a:cubicBezTo>
                <a:cubicBezTo>
                  <a:pt x="37703" y="59398"/>
                  <a:pt x="36952" y="59329"/>
                  <a:pt x="36816" y="59352"/>
                </a:cubicBezTo>
                <a:cubicBezTo>
                  <a:pt x="36680" y="59352"/>
                  <a:pt x="36611" y="59443"/>
                  <a:pt x="36452" y="59443"/>
                </a:cubicBezTo>
                <a:cubicBezTo>
                  <a:pt x="36316" y="59420"/>
                  <a:pt x="36134" y="59375"/>
                  <a:pt x="35997" y="59375"/>
                </a:cubicBezTo>
                <a:cubicBezTo>
                  <a:pt x="35747" y="59375"/>
                  <a:pt x="35543" y="59420"/>
                  <a:pt x="35247" y="59420"/>
                </a:cubicBezTo>
                <a:cubicBezTo>
                  <a:pt x="34929" y="59398"/>
                  <a:pt x="34474" y="59352"/>
                  <a:pt x="34133" y="59329"/>
                </a:cubicBezTo>
                <a:cubicBezTo>
                  <a:pt x="33473" y="59261"/>
                  <a:pt x="32632" y="59238"/>
                  <a:pt x="31881" y="59261"/>
                </a:cubicBezTo>
                <a:cubicBezTo>
                  <a:pt x="31745" y="59238"/>
                  <a:pt x="31813" y="59102"/>
                  <a:pt x="31518" y="59147"/>
                </a:cubicBezTo>
                <a:cubicBezTo>
                  <a:pt x="31700" y="59261"/>
                  <a:pt x="31495" y="59193"/>
                  <a:pt x="31427" y="59284"/>
                </a:cubicBezTo>
                <a:cubicBezTo>
                  <a:pt x="30290" y="59170"/>
                  <a:pt x="29380" y="59102"/>
                  <a:pt x="28243" y="59102"/>
                </a:cubicBezTo>
                <a:cubicBezTo>
                  <a:pt x="28107" y="59011"/>
                  <a:pt x="27811" y="58761"/>
                  <a:pt x="27493" y="58874"/>
                </a:cubicBezTo>
                <a:cubicBezTo>
                  <a:pt x="27652" y="58920"/>
                  <a:pt x="28016" y="58874"/>
                  <a:pt x="27902" y="59034"/>
                </a:cubicBezTo>
                <a:cubicBezTo>
                  <a:pt x="27220" y="59079"/>
                  <a:pt x="26265" y="58806"/>
                  <a:pt x="25605" y="58602"/>
                </a:cubicBezTo>
                <a:cubicBezTo>
                  <a:pt x="25514" y="58556"/>
                  <a:pt x="25560" y="58488"/>
                  <a:pt x="25492" y="58465"/>
                </a:cubicBezTo>
                <a:cubicBezTo>
                  <a:pt x="25287" y="58420"/>
                  <a:pt x="25173" y="58465"/>
                  <a:pt x="24969" y="58397"/>
                </a:cubicBezTo>
                <a:cubicBezTo>
                  <a:pt x="24582" y="58147"/>
                  <a:pt x="24218" y="57919"/>
                  <a:pt x="23877" y="57715"/>
                </a:cubicBezTo>
                <a:cubicBezTo>
                  <a:pt x="23968" y="57624"/>
                  <a:pt x="23695" y="57305"/>
                  <a:pt x="23536" y="57328"/>
                </a:cubicBezTo>
                <a:cubicBezTo>
                  <a:pt x="23627" y="57419"/>
                  <a:pt x="23763" y="57510"/>
                  <a:pt x="23672" y="57556"/>
                </a:cubicBezTo>
                <a:cubicBezTo>
                  <a:pt x="23468" y="57533"/>
                  <a:pt x="23422" y="57305"/>
                  <a:pt x="23149" y="57124"/>
                </a:cubicBezTo>
                <a:cubicBezTo>
                  <a:pt x="23422" y="57169"/>
                  <a:pt x="23127" y="56760"/>
                  <a:pt x="22899" y="56737"/>
                </a:cubicBezTo>
                <a:cubicBezTo>
                  <a:pt x="22808" y="56805"/>
                  <a:pt x="23218" y="56987"/>
                  <a:pt x="23013" y="57010"/>
                </a:cubicBezTo>
                <a:cubicBezTo>
                  <a:pt x="22672" y="56691"/>
                  <a:pt x="22695" y="56669"/>
                  <a:pt x="22376" y="56510"/>
                </a:cubicBezTo>
                <a:cubicBezTo>
                  <a:pt x="22331" y="56328"/>
                  <a:pt x="22081" y="56055"/>
                  <a:pt x="22172" y="55918"/>
                </a:cubicBezTo>
                <a:cubicBezTo>
                  <a:pt x="22285" y="56055"/>
                  <a:pt x="22331" y="55987"/>
                  <a:pt x="22422" y="56032"/>
                </a:cubicBezTo>
                <a:cubicBezTo>
                  <a:pt x="22262" y="56077"/>
                  <a:pt x="22308" y="56100"/>
                  <a:pt x="22444" y="56305"/>
                </a:cubicBezTo>
                <a:cubicBezTo>
                  <a:pt x="22535" y="56123"/>
                  <a:pt x="22740" y="56282"/>
                  <a:pt x="22922" y="56441"/>
                </a:cubicBezTo>
                <a:cubicBezTo>
                  <a:pt x="23013" y="56510"/>
                  <a:pt x="22945" y="56555"/>
                  <a:pt x="23013" y="56623"/>
                </a:cubicBezTo>
                <a:cubicBezTo>
                  <a:pt x="23377" y="56896"/>
                  <a:pt x="23695" y="57214"/>
                  <a:pt x="24104" y="57533"/>
                </a:cubicBezTo>
                <a:cubicBezTo>
                  <a:pt x="24104" y="57442"/>
                  <a:pt x="24059" y="57396"/>
                  <a:pt x="24173" y="57396"/>
                </a:cubicBezTo>
                <a:cubicBezTo>
                  <a:pt x="24923" y="57897"/>
                  <a:pt x="25378" y="58101"/>
                  <a:pt x="25992" y="58306"/>
                </a:cubicBezTo>
                <a:cubicBezTo>
                  <a:pt x="26606" y="58511"/>
                  <a:pt x="27288" y="58647"/>
                  <a:pt x="28380" y="58693"/>
                </a:cubicBezTo>
                <a:cubicBezTo>
                  <a:pt x="28380" y="58784"/>
                  <a:pt x="28243" y="58784"/>
                  <a:pt x="28175" y="58806"/>
                </a:cubicBezTo>
                <a:cubicBezTo>
                  <a:pt x="28266" y="58829"/>
                  <a:pt x="28289" y="58874"/>
                  <a:pt x="28357" y="58874"/>
                </a:cubicBezTo>
                <a:cubicBezTo>
                  <a:pt x="28584" y="58920"/>
                  <a:pt x="28652" y="58852"/>
                  <a:pt x="28630" y="58715"/>
                </a:cubicBezTo>
                <a:cubicBezTo>
                  <a:pt x="28834" y="58715"/>
                  <a:pt x="29289" y="58829"/>
                  <a:pt x="29357" y="58715"/>
                </a:cubicBezTo>
                <a:cubicBezTo>
                  <a:pt x="29312" y="58556"/>
                  <a:pt x="29016" y="58624"/>
                  <a:pt x="28812" y="58624"/>
                </a:cubicBezTo>
                <a:cubicBezTo>
                  <a:pt x="28812" y="58579"/>
                  <a:pt x="28789" y="58511"/>
                  <a:pt x="28652" y="58533"/>
                </a:cubicBezTo>
                <a:cubicBezTo>
                  <a:pt x="28425" y="58511"/>
                  <a:pt x="28220" y="58511"/>
                  <a:pt x="28107" y="58579"/>
                </a:cubicBezTo>
                <a:cubicBezTo>
                  <a:pt x="27811" y="58556"/>
                  <a:pt x="27925" y="58374"/>
                  <a:pt x="27629" y="58374"/>
                </a:cubicBezTo>
                <a:cubicBezTo>
                  <a:pt x="27174" y="58442"/>
                  <a:pt x="26515" y="58192"/>
                  <a:pt x="26287" y="58101"/>
                </a:cubicBezTo>
                <a:cubicBezTo>
                  <a:pt x="26333" y="58124"/>
                  <a:pt x="26424" y="58147"/>
                  <a:pt x="26424" y="58101"/>
                </a:cubicBezTo>
                <a:cubicBezTo>
                  <a:pt x="25878" y="58033"/>
                  <a:pt x="25605" y="57874"/>
                  <a:pt x="25287" y="57578"/>
                </a:cubicBezTo>
                <a:cubicBezTo>
                  <a:pt x="25241" y="57647"/>
                  <a:pt x="25401" y="57828"/>
                  <a:pt x="25241" y="57783"/>
                </a:cubicBezTo>
                <a:cubicBezTo>
                  <a:pt x="25287" y="57669"/>
                  <a:pt x="25128" y="57806"/>
                  <a:pt x="25014" y="57669"/>
                </a:cubicBezTo>
                <a:cubicBezTo>
                  <a:pt x="25128" y="57647"/>
                  <a:pt x="25128" y="57601"/>
                  <a:pt x="25037" y="57510"/>
                </a:cubicBezTo>
                <a:cubicBezTo>
                  <a:pt x="24605" y="57533"/>
                  <a:pt x="24491" y="57101"/>
                  <a:pt x="24013" y="56851"/>
                </a:cubicBezTo>
                <a:cubicBezTo>
                  <a:pt x="24059" y="56623"/>
                  <a:pt x="24309" y="56964"/>
                  <a:pt x="24355" y="56782"/>
                </a:cubicBezTo>
                <a:cubicBezTo>
                  <a:pt x="24059" y="56487"/>
                  <a:pt x="23877" y="56373"/>
                  <a:pt x="23468" y="55964"/>
                </a:cubicBezTo>
                <a:cubicBezTo>
                  <a:pt x="23536" y="55782"/>
                  <a:pt x="23763" y="56146"/>
                  <a:pt x="23809" y="55941"/>
                </a:cubicBezTo>
                <a:cubicBezTo>
                  <a:pt x="23536" y="55918"/>
                  <a:pt x="23354" y="55600"/>
                  <a:pt x="23468" y="55554"/>
                </a:cubicBezTo>
                <a:cubicBezTo>
                  <a:pt x="23354" y="55509"/>
                  <a:pt x="23286" y="55486"/>
                  <a:pt x="23240" y="55554"/>
                </a:cubicBezTo>
                <a:cubicBezTo>
                  <a:pt x="22967" y="55350"/>
                  <a:pt x="23172" y="55259"/>
                  <a:pt x="22922" y="55054"/>
                </a:cubicBezTo>
                <a:cubicBezTo>
                  <a:pt x="22740" y="55191"/>
                  <a:pt x="22558" y="54736"/>
                  <a:pt x="22444" y="54599"/>
                </a:cubicBezTo>
                <a:cubicBezTo>
                  <a:pt x="22240" y="54372"/>
                  <a:pt x="21830" y="54190"/>
                  <a:pt x="21990" y="54122"/>
                </a:cubicBezTo>
                <a:cubicBezTo>
                  <a:pt x="22558" y="54599"/>
                  <a:pt x="23218" y="55145"/>
                  <a:pt x="23672" y="55577"/>
                </a:cubicBezTo>
                <a:cubicBezTo>
                  <a:pt x="23809" y="55691"/>
                  <a:pt x="23832" y="55805"/>
                  <a:pt x="23968" y="55896"/>
                </a:cubicBezTo>
                <a:cubicBezTo>
                  <a:pt x="24104" y="55987"/>
                  <a:pt x="24218" y="55987"/>
                  <a:pt x="24332" y="56077"/>
                </a:cubicBezTo>
                <a:cubicBezTo>
                  <a:pt x="24446" y="56168"/>
                  <a:pt x="24536" y="56305"/>
                  <a:pt x="24650" y="56396"/>
                </a:cubicBezTo>
                <a:cubicBezTo>
                  <a:pt x="24991" y="56669"/>
                  <a:pt x="25355" y="56805"/>
                  <a:pt x="25628" y="56964"/>
                </a:cubicBezTo>
                <a:cubicBezTo>
                  <a:pt x="25742" y="57033"/>
                  <a:pt x="25787" y="57124"/>
                  <a:pt x="25901" y="57192"/>
                </a:cubicBezTo>
                <a:cubicBezTo>
                  <a:pt x="26333" y="57419"/>
                  <a:pt x="26947" y="57465"/>
                  <a:pt x="27720" y="57624"/>
                </a:cubicBezTo>
                <a:cubicBezTo>
                  <a:pt x="27856" y="57647"/>
                  <a:pt x="27743" y="57783"/>
                  <a:pt x="27947" y="57783"/>
                </a:cubicBezTo>
                <a:cubicBezTo>
                  <a:pt x="28198" y="57806"/>
                  <a:pt x="28607" y="57897"/>
                  <a:pt x="28766" y="57828"/>
                </a:cubicBezTo>
                <a:cubicBezTo>
                  <a:pt x="28834" y="57897"/>
                  <a:pt x="28903" y="57988"/>
                  <a:pt x="29107" y="57988"/>
                </a:cubicBezTo>
                <a:cubicBezTo>
                  <a:pt x="29153" y="57874"/>
                  <a:pt x="28857" y="57919"/>
                  <a:pt x="28857" y="57828"/>
                </a:cubicBezTo>
                <a:cubicBezTo>
                  <a:pt x="29494" y="57919"/>
                  <a:pt x="30062" y="57806"/>
                  <a:pt x="30426" y="57988"/>
                </a:cubicBezTo>
                <a:cubicBezTo>
                  <a:pt x="30972" y="57874"/>
                  <a:pt x="31404" y="58079"/>
                  <a:pt x="31745" y="58101"/>
                </a:cubicBezTo>
                <a:cubicBezTo>
                  <a:pt x="31859" y="58124"/>
                  <a:pt x="31859" y="58056"/>
                  <a:pt x="32018" y="58079"/>
                </a:cubicBezTo>
                <a:cubicBezTo>
                  <a:pt x="32655" y="58170"/>
                  <a:pt x="33428" y="58147"/>
                  <a:pt x="34155" y="58192"/>
                </a:cubicBezTo>
                <a:cubicBezTo>
                  <a:pt x="34337" y="58192"/>
                  <a:pt x="34360" y="58238"/>
                  <a:pt x="34519" y="58238"/>
                </a:cubicBezTo>
                <a:cubicBezTo>
                  <a:pt x="34633" y="58238"/>
                  <a:pt x="34747" y="58192"/>
                  <a:pt x="34792" y="58215"/>
                </a:cubicBezTo>
                <a:cubicBezTo>
                  <a:pt x="34906" y="58215"/>
                  <a:pt x="35042" y="58306"/>
                  <a:pt x="35156" y="58306"/>
                </a:cubicBezTo>
                <a:cubicBezTo>
                  <a:pt x="35315" y="58329"/>
                  <a:pt x="35474" y="58261"/>
                  <a:pt x="35611" y="58283"/>
                </a:cubicBezTo>
                <a:cubicBezTo>
                  <a:pt x="35725" y="58283"/>
                  <a:pt x="35747" y="58329"/>
                  <a:pt x="35906" y="58329"/>
                </a:cubicBezTo>
                <a:cubicBezTo>
                  <a:pt x="36429" y="58374"/>
                  <a:pt x="36930" y="58283"/>
                  <a:pt x="37430" y="58283"/>
                </a:cubicBezTo>
                <a:cubicBezTo>
                  <a:pt x="37657" y="58306"/>
                  <a:pt x="37953" y="58374"/>
                  <a:pt x="38158" y="58397"/>
                </a:cubicBezTo>
                <a:cubicBezTo>
                  <a:pt x="38271" y="58397"/>
                  <a:pt x="38294" y="58329"/>
                  <a:pt x="38431" y="58329"/>
                </a:cubicBezTo>
                <a:cubicBezTo>
                  <a:pt x="38590" y="58329"/>
                  <a:pt x="38635" y="58397"/>
                  <a:pt x="38794" y="58420"/>
                </a:cubicBezTo>
                <a:cubicBezTo>
                  <a:pt x="39135" y="58238"/>
                  <a:pt x="39704" y="58397"/>
                  <a:pt x="40227" y="58351"/>
                </a:cubicBezTo>
                <a:cubicBezTo>
                  <a:pt x="40773" y="58306"/>
                  <a:pt x="41432" y="58215"/>
                  <a:pt x="42069" y="58192"/>
                </a:cubicBezTo>
                <a:cubicBezTo>
                  <a:pt x="42251" y="58192"/>
                  <a:pt x="42410" y="58238"/>
                  <a:pt x="42592" y="58238"/>
                </a:cubicBezTo>
                <a:cubicBezTo>
                  <a:pt x="42728" y="58215"/>
                  <a:pt x="43160" y="58215"/>
                  <a:pt x="43388" y="58170"/>
                </a:cubicBezTo>
                <a:cubicBezTo>
                  <a:pt x="43752" y="58124"/>
                  <a:pt x="44116" y="58010"/>
                  <a:pt x="44297" y="57919"/>
                </a:cubicBezTo>
                <a:cubicBezTo>
                  <a:pt x="44434" y="57897"/>
                  <a:pt x="44388" y="58033"/>
                  <a:pt x="44570" y="57965"/>
                </a:cubicBezTo>
                <a:cubicBezTo>
                  <a:pt x="44752" y="57806"/>
                  <a:pt x="44934" y="57874"/>
                  <a:pt x="45230" y="57737"/>
                </a:cubicBezTo>
                <a:cubicBezTo>
                  <a:pt x="45253" y="57760"/>
                  <a:pt x="45253" y="57828"/>
                  <a:pt x="45321" y="57806"/>
                </a:cubicBezTo>
                <a:cubicBezTo>
                  <a:pt x="45662" y="57669"/>
                  <a:pt x="46026" y="57601"/>
                  <a:pt x="46480" y="57510"/>
                </a:cubicBezTo>
                <a:cubicBezTo>
                  <a:pt x="46480" y="57465"/>
                  <a:pt x="46435" y="57396"/>
                  <a:pt x="46526" y="57351"/>
                </a:cubicBezTo>
                <a:cubicBezTo>
                  <a:pt x="46549" y="57419"/>
                  <a:pt x="46844" y="57374"/>
                  <a:pt x="46958" y="57328"/>
                </a:cubicBezTo>
                <a:cubicBezTo>
                  <a:pt x="47436" y="57192"/>
                  <a:pt x="48004" y="56873"/>
                  <a:pt x="48322" y="56714"/>
                </a:cubicBezTo>
                <a:cubicBezTo>
                  <a:pt x="48413" y="56669"/>
                  <a:pt x="48527" y="56691"/>
                  <a:pt x="48573" y="56669"/>
                </a:cubicBezTo>
                <a:cubicBezTo>
                  <a:pt x="48618" y="56646"/>
                  <a:pt x="48595" y="56510"/>
                  <a:pt x="48754" y="56487"/>
                </a:cubicBezTo>
                <a:cubicBezTo>
                  <a:pt x="48959" y="56532"/>
                  <a:pt x="49187" y="56419"/>
                  <a:pt x="49414" y="56282"/>
                </a:cubicBezTo>
                <a:cubicBezTo>
                  <a:pt x="49619" y="56146"/>
                  <a:pt x="49823" y="55987"/>
                  <a:pt x="50051" y="55987"/>
                </a:cubicBezTo>
                <a:cubicBezTo>
                  <a:pt x="50005" y="55805"/>
                  <a:pt x="50369" y="55645"/>
                  <a:pt x="50596" y="55464"/>
                </a:cubicBezTo>
                <a:cubicBezTo>
                  <a:pt x="50551" y="55554"/>
                  <a:pt x="51051" y="55554"/>
                  <a:pt x="51233" y="55259"/>
                </a:cubicBezTo>
                <a:cubicBezTo>
                  <a:pt x="51097" y="55373"/>
                  <a:pt x="50869" y="55282"/>
                  <a:pt x="51006" y="55213"/>
                </a:cubicBezTo>
                <a:cubicBezTo>
                  <a:pt x="51438" y="55077"/>
                  <a:pt x="51756" y="54713"/>
                  <a:pt x="52143" y="54554"/>
                </a:cubicBezTo>
                <a:cubicBezTo>
                  <a:pt x="52302" y="54440"/>
                  <a:pt x="52188" y="54327"/>
                  <a:pt x="52416" y="54190"/>
                </a:cubicBezTo>
                <a:cubicBezTo>
                  <a:pt x="52711" y="54099"/>
                  <a:pt x="52757" y="53963"/>
                  <a:pt x="52961" y="53803"/>
                </a:cubicBezTo>
                <a:cubicBezTo>
                  <a:pt x="53257" y="53599"/>
                  <a:pt x="53530" y="53440"/>
                  <a:pt x="53735" y="53235"/>
                </a:cubicBezTo>
                <a:cubicBezTo>
                  <a:pt x="53825" y="53144"/>
                  <a:pt x="53848" y="53030"/>
                  <a:pt x="53939" y="52939"/>
                </a:cubicBezTo>
                <a:cubicBezTo>
                  <a:pt x="55008" y="51939"/>
                  <a:pt x="56236" y="50847"/>
                  <a:pt x="57464" y="49733"/>
                </a:cubicBezTo>
                <a:cubicBezTo>
                  <a:pt x="57646" y="49551"/>
                  <a:pt x="57805" y="49369"/>
                  <a:pt x="58032" y="49210"/>
                </a:cubicBezTo>
                <a:cubicBezTo>
                  <a:pt x="58578" y="48778"/>
                  <a:pt x="59260" y="48164"/>
                  <a:pt x="59852" y="47709"/>
                </a:cubicBezTo>
                <a:cubicBezTo>
                  <a:pt x="59943" y="47641"/>
                  <a:pt x="60033" y="47618"/>
                  <a:pt x="60193" y="47505"/>
                </a:cubicBezTo>
                <a:cubicBezTo>
                  <a:pt x="60625" y="47186"/>
                  <a:pt x="61011" y="46800"/>
                  <a:pt x="61421" y="46527"/>
                </a:cubicBezTo>
                <a:cubicBezTo>
                  <a:pt x="61557" y="46413"/>
                  <a:pt x="61694" y="46390"/>
                  <a:pt x="61784" y="46322"/>
                </a:cubicBezTo>
                <a:cubicBezTo>
                  <a:pt x="61989" y="46186"/>
                  <a:pt x="62126" y="45958"/>
                  <a:pt x="62376" y="45913"/>
                </a:cubicBezTo>
                <a:cubicBezTo>
                  <a:pt x="62603" y="45958"/>
                  <a:pt x="62171" y="46299"/>
                  <a:pt x="62444" y="46186"/>
                </a:cubicBezTo>
                <a:cubicBezTo>
                  <a:pt x="62444" y="45958"/>
                  <a:pt x="62853" y="45867"/>
                  <a:pt x="62944" y="46004"/>
                </a:cubicBezTo>
                <a:cubicBezTo>
                  <a:pt x="62558" y="46231"/>
                  <a:pt x="62558" y="46390"/>
                  <a:pt x="62444" y="46549"/>
                </a:cubicBezTo>
                <a:cubicBezTo>
                  <a:pt x="62489" y="46709"/>
                  <a:pt x="62762" y="46595"/>
                  <a:pt x="62512" y="46822"/>
                </a:cubicBezTo>
                <a:cubicBezTo>
                  <a:pt x="62376" y="46754"/>
                  <a:pt x="62035" y="47072"/>
                  <a:pt x="62035" y="46845"/>
                </a:cubicBezTo>
                <a:cubicBezTo>
                  <a:pt x="62057" y="46709"/>
                  <a:pt x="62512" y="46618"/>
                  <a:pt x="62376" y="46436"/>
                </a:cubicBezTo>
                <a:cubicBezTo>
                  <a:pt x="62057" y="46709"/>
                  <a:pt x="61784" y="46731"/>
                  <a:pt x="61580" y="47095"/>
                </a:cubicBezTo>
                <a:cubicBezTo>
                  <a:pt x="61784" y="46982"/>
                  <a:pt x="61762" y="47163"/>
                  <a:pt x="61853" y="47141"/>
                </a:cubicBezTo>
                <a:cubicBezTo>
                  <a:pt x="61944" y="47118"/>
                  <a:pt x="62171" y="46868"/>
                  <a:pt x="62171" y="47027"/>
                </a:cubicBezTo>
                <a:cubicBezTo>
                  <a:pt x="61966" y="47368"/>
                  <a:pt x="61853" y="47209"/>
                  <a:pt x="61694" y="47254"/>
                </a:cubicBezTo>
                <a:cubicBezTo>
                  <a:pt x="61557" y="47300"/>
                  <a:pt x="61512" y="47414"/>
                  <a:pt x="61421" y="47391"/>
                </a:cubicBezTo>
                <a:cubicBezTo>
                  <a:pt x="61421" y="47391"/>
                  <a:pt x="61625" y="47141"/>
                  <a:pt x="61443" y="47254"/>
                </a:cubicBezTo>
                <a:cubicBezTo>
                  <a:pt x="61352" y="47368"/>
                  <a:pt x="61239" y="47505"/>
                  <a:pt x="61193" y="47595"/>
                </a:cubicBezTo>
                <a:cubicBezTo>
                  <a:pt x="61421" y="47459"/>
                  <a:pt x="61625" y="47391"/>
                  <a:pt x="61784" y="47368"/>
                </a:cubicBezTo>
                <a:cubicBezTo>
                  <a:pt x="61330" y="47709"/>
                  <a:pt x="61057" y="47777"/>
                  <a:pt x="60761" y="47868"/>
                </a:cubicBezTo>
                <a:cubicBezTo>
                  <a:pt x="60602" y="48141"/>
                  <a:pt x="60352" y="48050"/>
                  <a:pt x="60056" y="48323"/>
                </a:cubicBezTo>
                <a:cubicBezTo>
                  <a:pt x="60102" y="48414"/>
                  <a:pt x="60215" y="48323"/>
                  <a:pt x="60261" y="48414"/>
                </a:cubicBezTo>
                <a:cubicBezTo>
                  <a:pt x="59897" y="48642"/>
                  <a:pt x="59943" y="48278"/>
                  <a:pt x="59670" y="48482"/>
                </a:cubicBezTo>
                <a:lnTo>
                  <a:pt x="59806" y="48642"/>
                </a:lnTo>
                <a:cubicBezTo>
                  <a:pt x="59510" y="48823"/>
                  <a:pt x="59533" y="48937"/>
                  <a:pt x="59283" y="49119"/>
                </a:cubicBezTo>
                <a:cubicBezTo>
                  <a:pt x="59010" y="49187"/>
                  <a:pt x="59101" y="48983"/>
                  <a:pt x="58942" y="49028"/>
                </a:cubicBezTo>
                <a:cubicBezTo>
                  <a:pt x="58897" y="49165"/>
                  <a:pt x="58897" y="49301"/>
                  <a:pt x="58783" y="49460"/>
                </a:cubicBezTo>
                <a:cubicBezTo>
                  <a:pt x="59010" y="49392"/>
                  <a:pt x="59192" y="48983"/>
                  <a:pt x="59283" y="49278"/>
                </a:cubicBezTo>
                <a:cubicBezTo>
                  <a:pt x="59420" y="48983"/>
                  <a:pt x="59670" y="48983"/>
                  <a:pt x="59852" y="48846"/>
                </a:cubicBezTo>
                <a:cubicBezTo>
                  <a:pt x="59943" y="48778"/>
                  <a:pt x="59874" y="48619"/>
                  <a:pt x="60124" y="48573"/>
                </a:cubicBezTo>
                <a:cubicBezTo>
                  <a:pt x="60488" y="48482"/>
                  <a:pt x="60738" y="48232"/>
                  <a:pt x="61375" y="47823"/>
                </a:cubicBezTo>
                <a:cubicBezTo>
                  <a:pt x="61466" y="47937"/>
                  <a:pt x="61148" y="48209"/>
                  <a:pt x="61512" y="48028"/>
                </a:cubicBezTo>
                <a:cubicBezTo>
                  <a:pt x="61398" y="47959"/>
                  <a:pt x="61603" y="47823"/>
                  <a:pt x="61443" y="47777"/>
                </a:cubicBezTo>
                <a:cubicBezTo>
                  <a:pt x="62035" y="47300"/>
                  <a:pt x="62808" y="46868"/>
                  <a:pt x="63399" y="46504"/>
                </a:cubicBezTo>
                <a:cubicBezTo>
                  <a:pt x="63535" y="46413"/>
                  <a:pt x="63672" y="46277"/>
                  <a:pt x="63808" y="46186"/>
                </a:cubicBezTo>
                <a:cubicBezTo>
                  <a:pt x="63922" y="46117"/>
                  <a:pt x="64104" y="46117"/>
                  <a:pt x="64218" y="46049"/>
                </a:cubicBezTo>
                <a:cubicBezTo>
                  <a:pt x="64377" y="45958"/>
                  <a:pt x="64536" y="45799"/>
                  <a:pt x="64695" y="45708"/>
                </a:cubicBezTo>
                <a:cubicBezTo>
                  <a:pt x="65582" y="45208"/>
                  <a:pt x="66560" y="44867"/>
                  <a:pt x="67447" y="44389"/>
                </a:cubicBezTo>
                <a:cubicBezTo>
                  <a:pt x="67469" y="44389"/>
                  <a:pt x="67560" y="44275"/>
                  <a:pt x="67697" y="44207"/>
                </a:cubicBezTo>
                <a:cubicBezTo>
                  <a:pt x="68334" y="43912"/>
                  <a:pt x="68970" y="43684"/>
                  <a:pt x="69584" y="43457"/>
                </a:cubicBezTo>
                <a:cubicBezTo>
                  <a:pt x="69971" y="43320"/>
                  <a:pt x="70357" y="43138"/>
                  <a:pt x="70744" y="43070"/>
                </a:cubicBezTo>
                <a:cubicBezTo>
                  <a:pt x="70926" y="43093"/>
                  <a:pt x="70744" y="43116"/>
                  <a:pt x="70812" y="43229"/>
                </a:cubicBezTo>
                <a:cubicBezTo>
                  <a:pt x="71017" y="43138"/>
                  <a:pt x="71176" y="43093"/>
                  <a:pt x="71222" y="43161"/>
                </a:cubicBezTo>
                <a:cubicBezTo>
                  <a:pt x="70994" y="43161"/>
                  <a:pt x="71040" y="43343"/>
                  <a:pt x="70812" y="43457"/>
                </a:cubicBezTo>
                <a:close/>
                <a:moveTo>
                  <a:pt x="21012" y="54054"/>
                </a:moveTo>
                <a:cubicBezTo>
                  <a:pt x="21080" y="54099"/>
                  <a:pt x="21148" y="54190"/>
                  <a:pt x="21194" y="54145"/>
                </a:cubicBezTo>
                <a:cubicBezTo>
                  <a:pt x="21035" y="53963"/>
                  <a:pt x="20762" y="53622"/>
                  <a:pt x="20557" y="53553"/>
                </a:cubicBezTo>
                <a:cubicBezTo>
                  <a:pt x="20693" y="53462"/>
                  <a:pt x="20966" y="53758"/>
                  <a:pt x="21216" y="53985"/>
                </a:cubicBezTo>
                <a:cubicBezTo>
                  <a:pt x="21148" y="54099"/>
                  <a:pt x="21307" y="54304"/>
                  <a:pt x="21398" y="54486"/>
                </a:cubicBezTo>
                <a:cubicBezTo>
                  <a:pt x="21239" y="54440"/>
                  <a:pt x="21012" y="54167"/>
                  <a:pt x="21012" y="54054"/>
                </a:cubicBezTo>
                <a:close/>
                <a:moveTo>
                  <a:pt x="71949" y="45481"/>
                </a:moveTo>
                <a:cubicBezTo>
                  <a:pt x="71585" y="45617"/>
                  <a:pt x="71040" y="45935"/>
                  <a:pt x="70789" y="45935"/>
                </a:cubicBezTo>
                <a:cubicBezTo>
                  <a:pt x="71153" y="45822"/>
                  <a:pt x="71699" y="45481"/>
                  <a:pt x="71949" y="45481"/>
                </a:cubicBezTo>
                <a:close/>
                <a:moveTo>
                  <a:pt x="21830" y="54690"/>
                </a:moveTo>
                <a:cubicBezTo>
                  <a:pt x="21648" y="54395"/>
                  <a:pt x="21648" y="54554"/>
                  <a:pt x="21398" y="54349"/>
                </a:cubicBezTo>
                <a:cubicBezTo>
                  <a:pt x="21421" y="54213"/>
                  <a:pt x="22012" y="54599"/>
                  <a:pt x="21830" y="54690"/>
                </a:cubicBezTo>
                <a:close/>
                <a:moveTo>
                  <a:pt x="11620" y="45299"/>
                </a:moveTo>
                <a:cubicBezTo>
                  <a:pt x="11279" y="45026"/>
                  <a:pt x="11643" y="45071"/>
                  <a:pt x="11529" y="44958"/>
                </a:cubicBezTo>
                <a:lnTo>
                  <a:pt x="11052" y="44503"/>
                </a:lnTo>
                <a:cubicBezTo>
                  <a:pt x="11052" y="44480"/>
                  <a:pt x="11097" y="44435"/>
                  <a:pt x="11029" y="44366"/>
                </a:cubicBezTo>
                <a:cubicBezTo>
                  <a:pt x="10824" y="44435"/>
                  <a:pt x="11188" y="44685"/>
                  <a:pt x="11165" y="44821"/>
                </a:cubicBezTo>
                <a:cubicBezTo>
                  <a:pt x="10961" y="44617"/>
                  <a:pt x="10574" y="44457"/>
                  <a:pt x="10642" y="44253"/>
                </a:cubicBezTo>
                <a:cubicBezTo>
                  <a:pt x="10915" y="44548"/>
                  <a:pt x="10756" y="44230"/>
                  <a:pt x="10733" y="44139"/>
                </a:cubicBezTo>
                <a:cubicBezTo>
                  <a:pt x="10983" y="44162"/>
                  <a:pt x="11188" y="44571"/>
                  <a:pt x="11302" y="44366"/>
                </a:cubicBezTo>
                <a:cubicBezTo>
                  <a:pt x="11575" y="44639"/>
                  <a:pt x="11666" y="44867"/>
                  <a:pt x="11325" y="44639"/>
                </a:cubicBezTo>
                <a:cubicBezTo>
                  <a:pt x="11688" y="45049"/>
                  <a:pt x="11984" y="44912"/>
                  <a:pt x="12120" y="45322"/>
                </a:cubicBezTo>
                <a:cubicBezTo>
                  <a:pt x="11575" y="44776"/>
                  <a:pt x="11848" y="45322"/>
                  <a:pt x="11620" y="45299"/>
                </a:cubicBezTo>
                <a:close/>
                <a:moveTo>
                  <a:pt x="18147" y="52143"/>
                </a:moveTo>
                <a:cubicBezTo>
                  <a:pt x="18306" y="52325"/>
                  <a:pt x="18397" y="52348"/>
                  <a:pt x="18442" y="52234"/>
                </a:cubicBezTo>
                <a:cubicBezTo>
                  <a:pt x="18192" y="52030"/>
                  <a:pt x="18010" y="51962"/>
                  <a:pt x="17874" y="52007"/>
                </a:cubicBezTo>
                <a:cubicBezTo>
                  <a:pt x="18056" y="52303"/>
                  <a:pt x="18579" y="52803"/>
                  <a:pt x="18761" y="52712"/>
                </a:cubicBezTo>
                <a:cubicBezTo>
                  <a:pt x="18624" y="52803"/>
                  <a:pt x="18920" y="53030"/>
                  <a:pt x="18670" y="52962"/>
                </a:cubicBezTo>
                <a:cubicBezTo>
                  <a:pt x="18465" y="52689"/>
                  <a:pt x="18056" y="52371"/>
                  <a:pt x="17737" y="52030"/>
                </a:cubicBezTo>
                <a:cubicBezTo>
                  <a:pt x="17624" y="51916"/>
                  <a:pt x="17533" y="51734"/>
                  <a:pt x="17442" y="51620"/>
                </a:cubicBezTo>
                <a:cubicBezTo>
                  <a:pt x="17328" y="51484"/>
                  <a:pt x="16964" y="51279"/>
                  <a:pt x="17169" y="51234"/>
                </a:cubicBezTo>
                <a:cubicBezTo>
                  <a:pt x="17555" y="51552"/>
                  <a:pt x="17646" y="51848"/>
                  <a:pt x="17965" y="51916"/>
                </a:cubicBezTo>
                <a:lnTo>
                  <a:pt x="18056" y="51802"/>
                </a:lnTo>
                <a:cubicBezTo>
                  <a:pt x="17874" y="51598"/>
                  <a:pt x="17828" y="51689"/>
                  <a:pt x="17669" y="51507"/>
                </a:cubicBezTo>
                <a:cubicBezTo>
                  <a:pt x="17783" y="51416"/>
                  <a:pt x="18078" y="51711"/>
                  <a:pt x="18328" y="51916"/>
                </a:cubicBezTo>
                <a:cubicBezTo>
                  <a:pt x="18488" y="52075"/>
                  <a:pt x="18692" y="52280"/>
                  <a:pt x="18874" y="52439"/>
                </a:cubicBezTo>
                <a:cubicBezTo>
                  <a:pt x="18829" y="52507"/>
                  <a:pt x="19056" y="52644"/>
                  <a:pt x="19033" y="52712"/>
                </a:cubicBezTo>
                <a:cubicBezTo>
                  <a:pt x="18738" y="52485"/>
                  <a:pt x="18306" y="52485"/>
                  <a:pt x="18147" y="52143"/>
                </a:cubicBezTo>
                <a:close/>
                <a:moveTo>
                  <a:pt x="13985" y="47209"/>
                </a:moveTo>
                <a:cubicBezTo>
                  <a:pt x="14167" y="47254"/>
                  <a:pt x="14031" y="47163"/>
                  <a:pt x="14122" y="47072"/>
                </a:cubicBezTo>
                <a:cubicBezTo>
                  <a:pt x="14326" y="47368"/>
                  <a:pt x="14781" y="47618"/>
                  <a:pt x="14645" y="47891"/>
                </a:cubicBezTo>
                <a:cubicBezTo>
                  <a:pt x="14485" y="47709"/>
                  <a:pt x="14372" y="47732"/>
                  <a:pt x="14326" y="47846"/>
                </a:cubicBezTo>
                <a:cubicBezTo>
                  <a:pt x="14008" y="47595"/>
                  <a:pt x="14122" y="47482"/>
                  <a:pt x="14031" y="47300"/>
                </a:cubicBezTo>
                <a:cubicBezTo>
                  <a:pt x="13985" y="47345"/>
                  <a:pt x="13985" y="47414"/>
                  <a:pt x="14008" y="47482"/>
                </a:cubicBezTo>
                <a:cubicBezTo>
                  <a:pt x="13530" y="47050"/>
                  <a:pt x="13303" y="46686"/>
                  <a:pt x="13212" y="46368"/>
                </a:cubicBezTo>
                <a:cubicBezTo>
                  <a:pt x="13121" y="46254"/>
                  <a:pt x="12985" y="46140"/>
                  <a:pt x="13076" y="46095"/>
                </a:cubicBezTo>
                <a:cubicBezTo>
                  <a:pt x="13189" y="46163"/>
                  <a:pt x="13553" y="46595"/>
                  <a:pt x="13553" y="46549"/>
                </a:cubicBezTo>
                <a:cubicBezTo>
                  <a:pt x="13553" y="46572"/>
                  <a:pt x="13394" y="46345"/>
                  <a:pt x="13462" y="46390"/>
                </a:cubicBezTo>
                <a:cubicBezTo>
                  <a:pt x="13690" y="46549"/>
                  <a:pt x="13780" y="46572"/>
                  <a:pt x="13849" y="46800"/>
                </a:cubicBezTo>
                <a:cubicBezTo>
                  <a:pt x="13530" y="46481"/>
                  <a:pt x="13712" y="46731"/>
                  <a:pt x="13576" y="46822"/>
                </a:cubicBezTo>
                <a:cubicBezTo>
                  <a:pt x="13508" y="46777"/>
                  <a:pt x="13439" y="46686"/>
                  <a:pt x="13394" y="46731"/>
                </a:cubicBezTo>
                <a:cubicBezTo>
                  <a:pt x="13553" y="46822"/>
                  <a:pt x="13780" y="47141"/>
                  <a:pt x="13849" y="47072"/>
                </a:cubicBezTo>
                <a:cubicBezTo>
                  <a:pt x="13894" y="47027"/>
                  <a:pt x="13758" y="46936"/>
                  <a:pt x="13780" y="46868"/>
                </a:cubicBezTo>
                <a:cubicBezTo>
                  <a:pt x="14031" y="47050"/>
                  <a:pt x="13894" y="47095"/>
                  <a:pt x="13985" y="47209"/>
                </a:cubicBezTo>
                <a:close/>
                <a:moveTo>
                  <a:pt x="16464" y="48414"/>
                </a:moveTo>
                <a:cubicBezTo>
                  <a:pt x="16236" y="48232"/>
                  <a:pt x="15964" y="47891"/>
                  <a:pt x="15895" y="48073"/>
                </a:cubicBezTo>
                <a:cubicBezTo>
                  <a:pt x="15964" y="48096"/>
                  <a:pt x="16100" y="48232"/>
                  <a:pt x="16168" y="48209"/>
                </a:cubicBezTo>
                <a:cubicBezTo>
                  <a:pt x="16350" y="48414"/>
                  <a:pt x="16941" y="48869"/>
                  <a:pt x="16464" y="48414"/>
                </a:cubicBezTo>
                <a:close/>
                <a:moveTo>
                  <a:pt x="17078" y="49324"/>
                </a:moveTo>
                <a:cubicBezTo>
                  <a:pt x="16759" y="48801"/>
                  <a:pt x="16168" y="48460"/>
                  <a:pt x="15622" y="47959"/>
                </a:cubicBezTo>
                <a:cubicBezTo>
                  <a:pt x="15531" y="47800"/>
                  <a:pt x="15691" y="47686"/>
                  <a:pt x="15327" y="47550"/>
                </a:cubicBezTo>
                <a:cubicBezTo>
                  <a:pt x="15350" y="47686"/>
                  <a:pt x="15327" y="47823"/>
                  <a:pt x="15463" y="48005"/>
                </a:cubicBezTo>
                <a:cubicBezTo>
                  <a:pt x="15554" y="48096"/>
                  <a:pt x="15691" y="48209"/>
                  <a:pt x="15600" y="48255"/>
                </a:cubicBezTo>
                <a:cubicBezTo>
                  <a:pt x="15077" y="47800"/>
                  <a:pt x="14713" y="47254"/>
                  <a:pt x="14258" y="47050"/>
                </a:cubicBezTo>
                <a:cubicBezTo>
                  <a:pt x="14326" y="47004"/>
                  <a:pt x="14235" y="46913"/>
                  <a:pt x="14303" y="46845"/>
                </a:cubicBezTo>
                <a:cubicBezTo>
                  <a:pt x="14599" y="47095"/>
                  <a:pt x="14963" y="47550"/>
                  <a:pt x="15099" y="47391"/>
                </a:cubicBezTo>
                <a:cubicBezTo>
                  <a:pt x="14895" y="47118"/>
                  <a:pt x="14758" y="47118"/>
                  <a:pt x="14576" y="46845"/>
                </a:cubicBezTo>
                <a:cubicBezTo>
                  <a:pt x="14895" y="46868"/>
                  <a:pt x="14417" y="46527"/>
                  <a:pt x="14576" y="46390"/>
                </a:cubicBezTo>
                <a:cubicBezTo>
                  <a:pt x="14690" y="46368"/>
                  <a:pt x="14849" y="46527"/>
                  <a:pt x="14963" y="46549"/>
                </a:cubicBezTo>
                <a:cubicBezTo>
                  <a:pt x="15691" y="47300"/>
                  <a:pt x="16282" y="47891"/>
                  <a:pt x="16532" y="48346"/>
                </a:cubicBezTo>
                <a:cubicBezTo>
                  <a:pt x="16668" y="48596"/>
                  <a:pt x="16668" y="48414"/>
                  <a:pt x="16805" y="48619"/>
                </a:cubicBezTo>
                <a:cubicBezTo>
                  <a:pt x="17010" y="48892"/>
                  <a:pt x="17146" y="49233"/>
                  <a:pt x="17419" y="49506"/>
                </a:cubicBezTo>
                <a:cubicBezTo>
                  <a:pt x="17282" y="49392"/>
                  <a:pt x="17169" y="49324"/>
                  <a:pt x="17078" y="49324"/>
                </a:cubicBezTo>
                <a:close/>
                <a:moveTo>
                  <a:pt x="13098" y="46504"/>
                </a:moveTo>
                <a:cubicBezTo>
                  <a:pt x="13053" y="46663"/>
                  <a:pt x="12871" y="46436"/>
                  <a:pt x="12803" y="46413"/>
                </a:cubicBezTo>
                <a:cubicBezTo>
                  <a:pt x="12734" y="46390"/>
                  <a:pt x="12825" y="46549"/>
                  <a:pt x="12803" y="46549"/>
                </a:cubicBezTo>
                <a:cubicBezTo>
                  <a:pt x="12712" y="46527"/>
                  <a:pt x="12484" y="46208"/>
                  <a:pt x="12416" y="46390"/>
                </a:cubicBezTo>
                <a:cubicBezTo>
                  <a:pt x="12666" y="46595"/>
                  <a:pt x="12825" y="46663"/>
                  <a:pt x="13076" y="46936"/>
                </a:cubicBezTo>
                <a:cubicBezTo>
                  <a:pt x="13098" y="46822"/>
                  <a:pt x="12985" y="46640"/>
                  <a:pt x="13166" y="46709"/>
                </a:cubicBezTo>
                <a:cubicBezTo>
                  <a:pt x="13326" y="46845"/>
                  <a:pt x="13871" y="47323"/>
                  <a:pt x="13530" y="47163"/>
                </a:cubicBezTo>
                <a:cubicBezTo>
                  <a:pt x="13576" y="47072"/>
                  <a:pt x="13212" y="46845"/>
                  <a:pt x="13189" y="46982"/>
                </a:cubicBezTo>
                <a:cubicBezTo>
                  <a:pt x="13303" y="47141"/>
                  <a:pt x="13690" y="47459"/>
                  <a:pt x="13690" y="47709"/>
                </a:cubicBezTo>
                <a:cubicBezTo>
                  <a:pt x="13371" y="47277"/>
                  <a:pt x="12462" y="46709"/>
                  <a:pt x="12120" y="46163"/>
                </a:cubicBezTo>
                <a:cubicBezTo>
                  <a:pt x="12302" y="46322"/>
                  <a:pt x="12234" y="46072"/>
                  <a:pt x="12143" y="46004"/>
                </a:cubicBezTo>
                <a:cubicBezTo>
                  <a:pt x="11848" y="45731"/>
                  <a:pt x="11643" y="45708"/>
                  <a:pt x="11347" y="45458"/>
                </a:cubicBezTo>
                <a:cubicBezTo>
                  <a:pt x="11620" y="45322"/>
                  <a:pt x="12416" y="46072"/>
                  <a:pt x="12689" y="46390"/>
                </a:cubicBezTo>
                <a:cubicBezTo>
                  <a:pt x="12621" y="46186"/>
                  <a:pt x="12757" y="46277"/>
                  <a:pt x="12848" y="46208"/>
                </a:cubicBezTo>
                <a:cubicBezTo>
                  <a:pt x="12484" y="46095"/>
                  <a:pt x="12075" y="45708"/>
                  <a:pt x="12052" y="45390"/>
                </a:cubicBezTo>
                <a:cubicBezTo>
                  <a:pt x="12166" y="45481"/>
                  <a:pt x="12280" y="45617"/>
                  <a:pt x="12325" y="45503"/>
                </a:cubicBezTo>
                <a:cubicBezTo>
                  <a:pt x="12780" y="45845"/>
                  <a:pt x="12734" y="46049"/>
                  <a:pt x="13098" y="46368"/>
                </a:cubicBezTo>
                <a:cubicBezTo>
                  <a:pt x="13076" y="46413"/>
                  <a:pt x="13030" y="46436"/>
                  <a:pt x="13098" y="46504"/>
                </a:cubicBezTo>
                <a:close/>
                <a:moveTo>
                  <a:pt x="16805" y="50051"/>
                </a:moveTo>
                <a:cubicBezTo>
                  <a:pt x="16646" y="49801"/>
                  <a:pt x="16373" y="49756"/>
                  <a:pt x="16305" y="49619"/>
                </a:cubicBezTo>
                <a:cubicBezTo>
                  <a:pt x="16259" y="49574"/>
                  <a:pt x="16396" y="49574"/>
                  <a:pt x="16282" y="49483"/>
                </a:cubicBezTo>
                <a:cubicBezTo>
                  <a:pt x="16214" y="49437"/>
                  <a:pt x="16032" y="49528"/>
                  <a:pt x="16054" y="49324"/>
                </a:cubicBezTo>
                <a:cubicBezTo>
                  <a:pt x="16305" y="49528"/>
                  <a:pt x="16145" y="49301"/>
                  <a:pt x="16282" y="49210"/>
                </a:cubicBezTo>
                <a:cubicBezTo>
                  <a:pt x="16168" y="49096"/>
                  <a:pt x="15895" y="48937"/>
                  <a:pt x="16054" y="48892"/>
                </a:cubicBezTo>
                <a:cubicBezTo>
                  <a:pt x="16327" y="49051"/>
                  <a:pt x="16327" y="49324"/>
                  <a:pt x="16373" y="49392"/>
                </a:cubicBezTo>
                <a:cubicBezTo>
                  <a:pt x="16464" y="49483"/>
                  <a:pt x="16532" y="49415"/>
                  <a:pt x="16623" y="49551"/>
                </a:cubicBezTo>
                <a:cubicBezTo>
                  <a:pt x="16646" y="49551"/>
                  <a:pt x="16600" y="49619"/>
                  <a:pt x="16623" y="49688"/>
                </a:cubicBezTo>
                <a:cubicBezTo>
                  <a:pt x="16737" y="49824"/>
                  <a:pt x="16964" y="49915"/>
                  <a:pt x="16941" y="50051"/>
                </a:cubicBezTo>
                <a:cubicBezTo>
                  <a:pt x="16873" y="50006"/>
                  <a:pt x="16828" y="50006"/>
                  <a:pt x="16805" y="50051"/>
                </a:cubicBezTo>
                <a:close/>
                <a:moveTo>
                  <a:pt x="17760" y="50552"/>
                </a:moveTo>
                <a:cubicBezTo>
                  <a:pt x="17965" y="50597"/>
                  <a:pt x="17942" y="50711"/>
                  <a:pt x="18101" y="50870"/>
                </a:cubicBezTo>
                <a:cubicBezTo>
                  <a:pt x="18215" y="50893"/>
                  <a:pt x="18601" y="51097"/>
                  <a:pt x="18624" y="51302"/>
                </a:cubicBezTo>
                <a:cubicBezTo>
                  <a:pt x="18397" y="51143"/>
                  <a:pt x="17896" y="50870"/>
                  <a:pt x="17760" y="50552"/>
                </a:cubicBezTo>
                <a:close/>
                <a:moveTo>
                  <a:pt x="16623" y="49415"/>
                </a:moveTo>
                <a:cubicBezTo>
                  <a:pt x="16714" y="49301"/>
                  <a:pt x="16919" y="49506"/>
                  <a:pt x="17123" y="49688"/>
                </a:cubicBezTo>
                <a:cubicBezTo>
                  <a:pt x="17078" y="49892"/>
                  <a:pt x="16737" y="49369"/>
                  <a:pt x="16623" y="49415"/>
                </a:cubicBezTo>
                <a:close/>
                <a:moveTo>
                  <a:pt x="18510" y="51711"/>
                </a:moveTo>
                <a:cubicBezTo>
                  <a:pt x="18761" y="51893"/>
                  <a:pt x="19147" y="52030"/>
                  <a:pt x="19033" y="52257"/>
                </a:cubicBezTo>
                <a:cubicBezTo>
                  <a:pt x="18897" y="52098"/>
                  <a:pt x="18488" y="51848"/>
                  <a:pt x="18510" y="51711"/>
                </a:cubicBezTo>
                <a:close/>
                <a:moveTo>
                  <a:pt x="16873" y="50120"/>
                </a:moveTo>
                <a:cubicBezTo>
                  <a:pt x="17010" y="50324"/>
                  <a:pt x="17191" y="50097"/>
                  <a:pt x="17191" y="50347"/>
                </a:cubicBezTo>
                <a:cubicBezTo>
                  <a:pt x="17101" y="50279"/>
                  <a:pt x="17055" y="50279"/>
                  <a:pt x="16987" y="50279"/>
                </a:cubicBezTo>
                <a:cubicBezTo>
                  <a:pt x="17055" y="50438"/>
                  <a:pt x="17260" y="50620"/>
                  <a:pt x="17305" y="50779"/>
                </a:cubicBezTo>
                <a:cubicBezTo>
                  <a:pt x="17123" y="50688"/>
                  <a:pt x="16941" y="50302"/>
                  <a:pt x="16873" y="50120"/>
                </a:cubicBezTo>
                <a:close/>
                <a:moveTo>
                  <a:pt x="22172" y="17738"/>
                </a:moveTo>
                <a:cubicBezTo>
                  <a:pt x="21830" y="17897"/>
                  <a:pt x="21307" y="18284"/>
                  <a:pt x="21057" y="18284"/>
                </a:cubicBezTo>
                <a:cubicBezTo>
                  <a:pt x="21421" y="18125"/>
                  <a:pt x="21944" y="17738"/>
                  <a:pt x="22172" y="17738"/>
                </a:cubicBezTo>
                <a:close/>
                <a:moveTo>
                  <a:pt x="70266" y="7892"/>
                </a:moveTo>
                <a:cubicBezTo>
                  <a:pt x="70335" y="7983"/>
                  <a:pt x="70471" y="8415"/>
                  <a:pt x="70335" y="8437"/>
                </a:cubicBezTo>
                <a:cubicBezTo>
                  <a:pt x="70335" y="8278"/>
                  <a:pt x="70153" y="7914"/>
                  <a:pt x="70266" y="7892"/>
                </a:cubicBezTo>
                <a:close/>
                <a:moveTo>
                  <a:pt x="68993" y="2025"/>
                </a:moveTo>
                <a:cubicBezTo>
                  <a:pt x="69061" y="1775"/>
                  <a:pt x="69471" y="3184"/>
                  <a:pt x="69357" y="3412"/>
                </a:cubicBezTo>
                <a:cubicBezTo>
                  <a:pt x="69175" y="2798"/>
                  <a:pt x="69152" y="2343"/>
                  <a:pt x="68993" y="2025"/>
                </a:cubicBezTo>
                <a:close/>
                <a:moveTo>
                  <a:pt x="71813" y="14463"/>
                </a:moveTo>
                <a:cubicBezTo>
                  <a:pt x="71745" y="14236"/>
                  <a:pt x="71449" y="13827"/>
                  <a:pt x="71654" y="13622"/>
                </a:cubicBezTo>
                <a:cubicBezTo>
                  <a:pt x="71881" y="14395"/>
                  <a:pt x="72154" y="15509"/>
                  <a:pt x="72336" y="16305"/>
                </a:cubicBezTo>
                <a:cubicBezTo>
                  <a:pt x="72404" y="16533"/>
                  <a:pt x="72563" y="16715"/>
                  <a:pt x="72450" y="16874"/>
                </a:cubicBezTo>
                <a:cubicBezTo>
                  <a:pt x="72154" y="15805"/>
                  <a:pt x="71995" y="15123"/>
                  <a:pt x="71813" y="14463"/>
                </a:cubicBezTo>
                <a:close/>
                <a:moveTo>
                  <a:pt x="70426" y="8619"/>
                </a:moveTo>
                <a:cubicBezTo>
                  <a:pt x="70539" y="9006"/>
                  <a:pt x="70653" y="9211"/>
                  <a:pt x="70585" y="9529"/>
                </a:cubicBezTo>
                <a:cubicBezTo>
                  <a:pt x="70562" y="9233"/>
                  <a:pt x="70357" y="8756"/>
                  <a:pt x="70426" y="8619"/>
                </a:cubicBezTo>
                <a:close/>
                <a:moveTo>
                  <a:pt x="57760" y="456"/>
                </a:moveTo>
                <a:cubicBezTo>
                  <a:pt x="57964" y="410"/>
                  <a:pt x="59010" y="251"/>
                  <a:pt x="59010" y="433"/>
                </a:cubicBezTo>
                <a:cubicBezTo>
                  <a:pt x="58624" y="433"/>
                  <a:pt x="57987" y="547"/>
                  <a:pt x="57760" y="456"/>
                </a:cubicBezTo>
                <a:close/>
                <a:moveTo>
                  <a:pt x="53939" y="660"/>
                </a:moveTo>
                <a:cubicBezTo>
                  <a:pt x="54189" y="660"/>
                  <a:pt x="54462" y="638"/>
                  <a:pt x="54621" y="706"/>
                </a:cubicBezTo>
                <a:cubicBezTo>
                  <a:pt x="54394" y="683"/>
                  <a:pt x="53871" y="842"/>
                  <a:pt x="53939" y="660"/>
                </a:cubicBezTo>
                <a:close/>
                <a:moveTo>
                  <a:pt x="59192" y="387"/>
                </a:moveTo>
                <a:cubicBezTo>
                  <a:pt x="59420" y="296"/>
                  <a:pt x="59965" y="319"/>
                  <a:pt x="60147" y="319"/>
                </a:cubicBezTo>
                <a:cubicBezTo>
                  <a:pt x="59829" y="410"/>
                  <a:pt x="59442" y="501"/>
                  <a:pt x="59192" y="387"/>
                </a:cubicBezTo>
                <a:close/>
                <a:moveTo>
                  <a:pt x="68538" y="296"/>
                </a:moveTo>
                <a:lnTo>
                  <a:pt x="68493" y="206"/>
                </a:lnTo>
                <a:cubicBezTo>
                  <a:pt x="68493" y="183"/>
                  <a:pt x="68493" y="160"/>
                  <a:pt x="68447" y="160"/>
                </a:cubicBezTo>
                <a:lnTo>
                  <a:pt x="68265" y="160"/>
                </a:lnTo>
                <a:cubicBezTo>
                  <a:pt x="68152" y="160"/>
                  <a:pt x="68038" y="183"/>
                  <a:pt x="67924" y="183"/>
                </a:cubicBezTo>
                <a:cubicBezTo>
                  <a:pt x="67697" y="183"/>
                  <a:pt x="67469" y="183"/>
                  <a:pt x="67265" y="206"/>
                </a:cubicBezTo>
                <a:cubicBezTo>
                  <a:pt x="66173" y="206"/>
                  <a:pt x="65036" y="92"/>
                  <a:pt x="63968" y="251"/>
                </a:cubicBezTo>
                <a:cubicBezTo>
                  <a:pt x="64149" y="1"/>
                  <a:pt x="64900" y="160"/>
                  <a:pt x="65446" y="137"/>
                </a:cubicBezTo>
                <a:cubicBezTo>
                  <a:pt x="65991" y="137"/>
                  <a:pt x="66514" y="115"/>
                  <a:pt x="67060" y="92"/>
                </a:cubicBezTo>
                <a:cubicBezTo>
                  <a:pt x="67333" y="92"/>
                  <a:pt x="67606" y="92"/>
                  <a:pt x="67879" y="92"/>
                </a:cubicBezTo>
                <a:cubicBezTo>
                  <a:pt x="68015" y="92"/>
                  <a:pt x="68174" y="69"/>
                  <a:pt x="68311" y="69"/>
                </a:cubicBezTo>
                <a:lnTo>
                  <a:pt x="68538" y="69"/>
                </a:lnTo>
                <a:cubicBezTo>
                  <a:pt x="68584" y="115"/>
                  <a:pt x="68584" y="206"/>
                  <a:pt x="68606" y="296"/>
                </a:cubicBezTo>
                <a:cubicBezTo>
                  <a:pt x="68720" y="729"/>
                  <a:pt x="68993" y="1411"/>
                  <a:pt x="68925" y="1775"/>
                </a:cubicBezTo>
                <a:cubicBezTo>
                  <a:pt x="68811" y="1252"/>
                  <a:pt x="68675" y="751"/>
                  <a:pt x="68538" y="296"/>
                </a:cubicBezTo>
                <a:close/>
                <a:moveTo>
                  <a:pt x="32518" y="8051"/>
                </a:moveTo>
                <a:cubicBezTo>
                  <a:pt x="32291" y="8278"/>
                  <a:pt x="32404" y="8369"/>
                  <a:pt x="32223" y="8597"/>
                </a:cubicBezTo>
                <a:cubicBezTo>
                  <a:pt x="32018" y="8551"/>
                  <a:pt x="32382" y="8301"/>
                  <a:pt x="32200" y="8255"/>
                </a:cubicBezTo>
                <a:cubicBezTo>
                  <a:pt x="32336" y="8096"/>
                  <a:pt x="32427" y="8005"/>
                  <a:pt x="32518" y="8051"/>
                </a:cubicBezTo>
                <a:close/>
                <a:moveTo>
                  <a:pt x="31859" y="8665"/>
                </a:moveTo>
                <a:cubicBezTo>
                  <a:pt x="31995" y="8756"/>
                  <a:pt x="31768" y="9006"/>
                  <a:pt x="31563" y="9256"/>
                </a:cubicBezTo>
                <a:cubicBezTo>
                  <a:pt x="31404" y="9165"/>
                  <a:pt x="31836" y="8824"/>
                  <a:pt x="31859" y="8665"/>
                </a:cubicBezTo>
                <a:close/>
                <a:moveTo>
                  <a:pt x="29858" y="11257"/>
                </a:moveTo>
                <a:cubicBezTo>
                  <a:pt x="29630" y="11507"/>
                  <a:pt x="29653" y="11689"/>
                  <a:pt x="29312" y="12008"/>
                </a:cubicBezTo>
                <a:cubicBezTo>
                  <a:pt x="29062" y="11939"/>
                  <a:pt x="29835" y="11257"/>
                  <a:pt x="29858" y="11257"/>
                </a:cubicBezTo>
                <a:close/>
                <a:moveTo>
                  <a:pt x="32200" y="8688"/>
                </a:moveTo>
                <a:cubicBezTo>
                  <a:pt x="32404" y="8756"/>
                  <a:pt x="31859" y="9142"/>
                  <a:pt x="31904" y="9279"/>
                </a:cubicBezTo>
                <a:cubicBezTo>
                  <a:pt x="31836" y="9165"/>
                  <a:pt x="31609" y="9711"/>
                  <a:pt x="31518" y="9597"/>
                </a:cubicBezTo>
                <a:cubicBezTo>
                  <a:pt x="31859" y="9233"/>
                  <a:pt x="31950" y="8983"/>
                  <a:pt x="32200" y="8688"/>
                </a:cubicBezTo>
                <a:close/>
                <a:moveTo>
                  <a:pt x="35656" y="6163"/>
                </a:moveTo>
                <a:cubicBezTo>
                  <a:pt x="35702" y="6277"/>
                  <a:pt x="35497" y="6323"/>
                  <a:pt x="35338" y="6368"/>
                </a:cubicBezTo>
                <a:cubicBezTo>
                  <a:pt x="35270" y="6254"/>
                  <a:pt x="35429" y="6186"/>
                  <a:pt x="35656" y="6163"/>
                </a:cubicBezTo>
                <a:close/>
                <a:moveTo>
                  <a:pt x="53871" y="5004"/>
                </a:moveTo>
                <a:cubicBezTo>
                  <a:pt x="53780" y="5004"/>
                  <a:pt x="53621" y="5004"/>
                  <a:pt x="53598" y="5072"/>
                </a:cubicBezTo>
                <a:cubicBezTo>
                  <a:pt x="53462" y="4981"/>
                  <a:pt x="52438" y="5163"/>
                  <a:pt x="52734" y="4981"/>
                </a:cubicBezTo>
                <a:cubicBezTo>
                  <a:pt x="52893" y="5049"/>
                  <a:pt x="53735" y="4799"/>
                  <a:pt x="53871" y="5004"/>
                </a:cubicBezTo>
                <a:close/>
                <a:moveTo>
                  <a:pt x="33337" y="7937"/>
                </a:moveTo>
                <a:cubicBezTo>
                  <a:pt x="33428" y="8096"/>
                  <a:pt x="33087" y="8324"/>
                  <a:pt x="32859" y="8574"/>
                </a:cubicBezTo>
                <a:cubicBezTo>
                  <a:pt x="32655" y="8824"/>
                  <a:pt x="32359" y="9142"/>
                  <a:pt x="32291" y="9347"/>
                </a:cubicBezTo>
                <a:cubicBezTo>
                  <a:pt x="32177" y="9006"/>
                  <a:pt x="33041" y="8301"/>
                  <a:pt x="33337" y="7937"/>
                </a:cubicBezTo>
                <a:close/>
                <a:moveTo>
                  <a:pt x="68015" y="16874"/>
                </a:moveTo>
                <a:cubicBezTo>
                  <a:pt x="67924" y="16965"/>
                  <a:pt x="67788" y="16601"/>
                  <a:pt x="67742" y="16465"/>
                </a:cubicBezTo>
                <a:cubicBezTo>
                  <a:pt x="67697" y="16305"/>
                  <a:pt x="67651" y="15919"/>
                  <a:pt x="67720" y="15873"/>
                </a:cubicBezTo>
                <a:cubicBezTo>
                  <a:pt x="67879" y="16374"/>
                  <a:pt x="67833" y="16510"/>
                  <a:pt x="68015" y="16874"/>
                </a:cubicBezTo>
                <a:close/>
                <a:moveTo>
                  <a:pt x="29357" y="12485"/>
                </a:moveTo>
                <a:cubicBezTo>
                  <a:pt x="29198" y="12667"/>
                  <a:pt x="29016" y="12826"/>
                  <a:pt x="28834" y="12985"/>
                </a:cubicBezTo>
                <a:cubicBezTo>
                  <a:pt x="28675" y="12872"/>
                  <a:pt x="29289" y="12462"/>
                  <a:pt x="29357" y="12485"/>
                </a:cubicBezTo>
                <a:close/>
                <a:moveTo>
                  <a:pt x="63581" y="251"/>
                </a:moveTo>
                <a:cubicBezTo>
                  <a:pt x="62921" y="296"/>
                  <a:pt x="62285" y="296"/>
                  <a:pt x="61762" y="251"/>
                </a:cubicBezTo>
                <a:cubicBezTo>
                  <a:pt x="62512" y="183"/>
                  <a:pt x="63149" y="115"/>
                  <a:pt x="63763" y="160"/>
                </a:cubicBezTo>
                <a:cubicBezTo>
                  <a:pt x="63763" y="206"/>
                  <a:pt x="63740" y="274"/>
                  <a:pt x="63581" y="251"/>
                </a:cubicBezTo>
                <a:close/>
                <a:moveTo>
                  <a:pt x="38908" y="62126"/>
                </a:moveTo>
                <a:cubicBezTo>
                  <a:pt x="38863" y="62217"/>
                  <a:pt x="38431" y="62149"/>
                  <a:pt x="38226" y="62195"/>
                </a:cubicBezTo>
                <a:cubicBezTo>
                  <a:pt x="38226" y="62126"/>
                  <a:pt x="38180" y="62081"/>
                  <a:pt x="38135" y="62058"/>
                </a:cubicBezTo>
                <a:cubicBezTo>
                  <a:pt x="38362" y="61967"/>
                  <a:pt x="38772" y="62263"/>
                  <a:pt x="38999" y="61967"/>
                </a:cubicBezTo>
                <a:cubicBezTo>
                  <a:pt x="39295" y="61967"/>
                  <a:pt x="39272" y="62126"/>
                  <a:pt x="39681" y="62058"/>
                </a:cubicBezTo>
                <a:cubicBezTo>
                  <a:pt x="39704" y="62308"/>
                  <a:pt x="39113" y="62149"/>
                  <a:pt x="38908" y="62126"/>
                </a:cubicBezTo>
                <a:close/>
                <a:moveTo>
                  <a:pt x="48231" y="59716"/>
                </a:moveTo>
                <a:cubicBezTo>
                  <a:pt x="47936" y="59830"/>
                  <a:pt x="47663" y="59875"/>
                  <a:pt x="47481" y="59852"/>
                </a:cubicBezTo>
                <a:cubicBezTo>
                  <a:pt x="47822" y="59693"/>
                  <a:pt x="48004" y="59557"/>
                  <a:pt x="48368" y="59511"/>
                </a:cubicBezTo>
                <a:cubicBezTo>
                  <a:pt x="48254" y="59579"/>
                  <a:pt x="48209" y="59648"/>
                  <a:pt x="48231" y="59716"/>
                </a:cubicBezTo>
                <a:close/>
                <a:moveTo>
                  <a:pt x="49278" y="59261"/>
                </a:moveTo>
                <a:cubicBezTo>
                  <a:pt x="49482" y="59125"/>
                  <a:pt x="49641" y="59034"/>
                  <a:pt x="49801" y="59079"/>
                </a:cubicBezTo>
                <a:cubicBezTo>
                  <a:pt x="49596" y="59216"/>
                  <a:pt x="49437" y="59329"/>
                  <a:pt x="49278" y="59261"/>
                </a:cubicBezTo>
                <a:close/>
                <a:moveTo>
                  <a:pt x="46390" y="60057"/>
                </a:moveTo>
                <a:cubicBezTo>
                  <a:pt x="46685" y="59989"/>
                  <a:pt x="46981" y="59898"/>
                  <a:pt x="47276" y="59807"/>
                </a:cubicBezTo>
                <a:cubicBezTo>
                  <a:pt x="47299" y="60011"/>
                  <a:pt x="46571" y="60057"/>
                  <a:pt x="46390" y="60057"/>
                </a:cubicBezTo>
                <a:close/>
                <a:moveTo>
                  <a:pt x="27879" y="59216"/>
                </a:moveTo>
                <a:cubicBezTo>
                  <a:pt x="29039" y="59420"/>
                  <a:pt x="29880" y="59193"/>
                  <a:pt x="30744" y="59466"/>
                </a:cubicBezTo>
                <a:cubicBezTo>
                  <a:pt x="30312" y="59443"/>
                  <a:pt x="29676" y="59398"/>
                  <a:pt x="29153" y="59375"/>
                </a:cubicBezTo>
                <a:cubicBezTo>
                  <a:pt x="28743" y="59352"/>
                  <a:pt x="27697" y="59284"/>
                  <a:pt x="27879" y="59216"/>
                </a:cubicBezTo>
                <a:close/>
                <a:moveTo>
                  <a:pt x="36270" y="59466"/>
                </a:moveTo>
                <a:cubicBezTo>
                  <a:pt x="36657" y="59511"/>
                  <a:pt x="37248" y="59420"/>
                  <a:pt x="37475" y="59534"/>
                </a:cubicBezTo>
                <a:cubicBezTo>
                  <a:pt x="37134" y="59534"/>
                  <a:pt x="36543" y="59602"/>
                  <a:pt x="36270" y="59466"/>
                </a:cubicBezTo>
                <a:close/>
                <a:moveTo>
                  <a:pt x="46344" y="60648"/>
                </a:moveTo>
                <a:cubicBezTo>
                  <a:pt x="46321" y="60489"/>
                  <a:pt x="46367" y="60353"/>
                  <a:pt x="46435" y="60239"/>
                </a:cubicBezTo>
                <a:cubicBezTo>
                  <a:pt x="46594" y="60193"/>
                  <a:pt x="46640" y="60239"/>
                  <a:pt x="46822" y="60193"/>
                </a:cubicBezTo>
                <a:cubicBezTo>
                  <a:pt x="46822" y="60375"/>
                  <a:pt x="46617" y="60535"/>
                  <a:pt x="46344" y="60648"/>
                </a:cubicBezTo>
                <a:close/>
                <a:moveTo>
                  <a:pt x="33655" y="59579"/>
                </a:moveTo>
                <a:cubicBezTo>
                  <a:pt x="33723" y="59398"/>
                  <a:pt x="34155" y="59534"/>
                  <a:pt x="34406" y="59534"/>
                </a:cubicBezTo>
                <a:cubicBezTo>
                  <a:pt x="34792" y="59511"/>
                  <a:pt x="35497" y="59398"/>
                  <a:pt x="35634" y="59648"/>
                </a:cubicBezTo>
                <a:cubicBezTo>
                  <a:pt x="35133" y="59602"/>
                  <a:pt x="34337" y="59511"/>
                  <a:pt x="33655" y="59579"/>
                </a:cubicBezTo>
                <a:close/>
                <a:moveTo>
                  <a:pt x="5708" y="23196"/>
                </a:moveTo>
                <a:cubicBezTo>
                  <a:pt x="5867" y="22673"/>
                  <a:pt x="5958" y="22286"/>
                  <a:pt x="6072" y="22013"/>
                </a:cubicBezTo>
                <a:cubicBezTo>
                  <a:pt x="6049" y="22354"/>
                  <a:pt x="5867" y="22877"/>
                  <a:pt x="5708" y="23196"/>
                </a:cubicBezTo>
                <a:close/>
                <a:moveTo>
                  <a:pt x="16214" y="16601"/>
                </a:moveTo>
                <a:cubicBezTo>
                  <a:pt x="16100" y="16646"/>
                  <a:pt x="16009" y="16897"/>
                  <a:pt x="15964" y="16692"/>
                </a:cubicBezTo>
                <a:cubicBezTo>
                  <a:pt x="16214" y="16510"/>
                  <a:pt x="16941" y="16260"/>
                  <a:pt x="17191" y="16260"/>
                </a:cubicBezTo>
                <a:cubicBezTo>
                  <a:pt x="16941" y="16374"/>
                  <a:pt x="16509" y="16624"/>
                  <a:pt x="16214" y="16601"/>
                </a:cubicBezTo>
                <a:close/>
                <a:moveTo>
                  <a:pt x="43547" y="61899"/>
                </a:moveTo>
                <a:cubicBezTo>
                  <a:pt x="43774" y="61831"/>
                  <a:pt x="44070" y="61717"/>
                  <a:pt x="44138" y="61853"/>
                </a:cubicBezTo>
                <a:cubicBezTo>
                  <a:pt x="43956" y="61899"/>
                  <a:pt x="43683" y="62013"/>
                  <a:pt x="43547" y="61899"/>
                </a:cubicBezTo>
                <a:close/>
                <a:moveTo>
                  <a:pt x="47777" y="2343"/>
                </a:moveTo>
                <a:cubicBezTo>
                  <a:pt x="47731" y="2343"/>
                  <a:pt x="47663" y="2343"/>
                  <a:pt x="47686" y="2389"/>
                </a:cubicBezTo>
                <a:cubicBezTo>
                  <a:pt x="47868" y="2366"/>
                  <a:pt x="47936" y="2411"/>
                  <a:pt x="47981" y="2457"/>
                </a:cubicBezTo>
                <a:cubicBezTo>
                  <a:pt x="47686" y="2480"/>
                  <a:pt x="47481" y="2434"/>
                  <a:pt x="47390" y="2320"/>
                </a:cubicBezTo>
                <a:cubicBezTo>
                  <a:pt x="47549" y="2320"/>
                  <a:pt x="47754" y="2275"/>
                  <a:pt x="47777" y="2343"/>
                </a:cubicBezTo>
                <a:close/>
                <a:moveTo>
                  <a:pt x="6163" y="39614"/>
                </a:moveTo>
                <a:cubicBezTo>
                  <a:pt x="6049" y="39659"/>
                  <a:pt x="6254" y="39841"/>
                  <a:pt x="6185" y="39887"/>
                </a:cubicBezTo>
                <a:cubicBezTo>
                  <a:pt x="6390" y="40091"/>
                  <a:pt x="6686" y="40705"/>
                  <a:pt x="6868" y="40592"/>
                </a:cubicBezTo>
                <a:cubicBezTo>
                  <a:pt x="6435" y="40205"/>
                  <a:pt x="6458" y="40046"/>
                  <a:pt x="6163" y="39614"/>
                </a:cubicBezTo>
                <a:close/>
                <a:moveTo>
                  <a:pt x="6572" y="40000"/>
                </a:moveTo>
                <a:cubicBezTo>
                  <a:pt x="6390" y="40091"/>
                  <a:pt x="6799" y="40387"/>
                  <a:pt x="6890" y="40569"/>
                </a:cubicBezTo>
                <a:cubicBezTo>
                  <a:pt x="7072" y="40478"/>
                  <a:pt x="6663" y="40182"/>
                  <a:pt x="6572" y="40000"/>
                </a:cubicBezTo>
                <a:close/>
                <a:moveTo>
                  <a:pt x="6072" y="39318"/>
                </a:moveTo>
                <a:cubicBezTo>
                  <a:pt x="6140" y="39182"/>
                  <a:pt x="5890" y="39182"/>
                  <a:pt x="5821" y="39295"/>
                </a:cubicBezTo>
                <a:cubicBezTo>
                  <a:pt x="5844" y="39386"/>
                  <a:pt x="5890" y="39500"/>
                  <a:pt x="6003" y="39637"/>
                </a:cubicBezTo>
                <a:cubicBezTo>
                  <a:pt x="6003" y="39546"/>
                  <a:pt x="5935" y="39204"/>
                  <a:pt x="6072" y="39318"/>
                </a:cubicBezTo>
                <a:close/>
                <a:moveTo>
                  <a:pt x="5821" y="40273"/>
                </a:moveTo>
                <a:cubicBezTo>
                  <a:pt x="5935" y="40455"/>
                  <a:pt x="5981" y="40364"/>
                  <a:pt x="6117" y="40592"/>
                </a:cubicBezTo>
                <a:cubicBezTo>
                  <a:pt x="6185" y="40478"/>
                  <a:pt x="6049" y="40296"/>
                  <a:pt x="6003" y="40137"/>
                </a:cubicBezTo>
                <a:close/>
                <a:moveTo>
                  <a:pt x="4434" y="37317"/>
                </a:moveTo>
                <a:cubicBezTo>
                  <a:pt x="4434" y="37181"/>
                  <a:pt x="4525" y="37203"/>
                  <a:pt x="4434" y="37090"/>
                </a:cubicBezTo>
                <a:cubicBezTo>
                  <a:pt x="4252" y="37203"/>
                  <a:pt x="4412" y="37704"/>
                  <a:pt x="4434" y="37977"/>
                </a:cubicBezTo>
                <a:cubicBezTo>
                  <a:pt x="4639" y="37954"/>
                  <a:pt x="4412" y="37522"/>
                  <a:pt x="4434" y="37317"/>
                </a:cubicBezTo>
                <a:close/>
                <a:moveTo>
                  <a:pt x="5026" y="37590"/>
                </a:moveTo>
                <a:cubicBezTo>
                  <a:pt x="5117" y="37635"/>
                  <a:pt x="5230" y="37704"/>
                  <a:pt x="5344" y="37704"/>
                </a:cubicBezTo>
                <a:cubicBezTo>
                  <a:pt x="5344" y="37431"/>
                  <a:pt x="5139" y="37567"/>
                  <a:pt x="5026" y="37590"/>
                </a:cubicBezTo>
                <a:close/>
                <a:moveTo>
                  <a:pt x="5253" y="37340"/>
                </a:moveTo>
                <a:cubicBezTo>
                  <a:pt x="5230" y="37226"/>
                  <a:pt x="5230" y="37158"/>
                  <a:pt x="5321" y="37158"/>
                </a:cubicBezTo>
                <a:cubicBezTo>
                  <a:pt x="5253" y="37067"/>
                  <a:pt x="5208" y="36976"/>
                  <a:pt x="5048" y="37021"/>
                </a:cubicBezTo>
                <a:cubicBezTo>
                  <a:pt x="5071" y="37112"/>
                  <a:pt x="5048" y="37181"/>
                  <a:pt x="4980" y="37203"/>
                </a:cubicBezTo>
                <a:cubicBezTo>
                  <a:pt x="5048" y="37317"/>
                  <a:pt x="5117" y="37408"/>
                  <a:pt x="5253" y="37340"/>
                </a:cubicBezTo>
                <a:close/>
                <a:moveTo>
                  <a:pt x="5526" y="33929"/>
                </a:moveTo>
                <a:cubicBezTo>
                  <a:pt x="5389" y="33906"/>
                  <a:pt x="5276" y="34406"/>
                  <a:pt x="5298" y="34543"/>
                </a:cubicBezTo>
                <a:cubicBezTo>
                  <a:pt x="5458" y="34406"/>
                  <a:pt x="5344" y="34156"/>
                  <a:pt x="5526" y="33929"/>
                </a:cubicBezTo>
                <a:close/>
                <a:moveTo>
                  <a:pt x="5890" y="29813"/>
                </a:moveTo>
                <a:cubicBezTo>
                  <a:pt x="5776" y="29927"/>
                  <a:pt x="5821" y="30450"/>
                  <a:pt x="5685" y="30154"/>
                </a:cubicBezTo>
                <a:cubicBezTo>
                  <a:pt x="5526" y="30222"/>
                  <a:pt x="5617" y="30472"/>
                  <a:pt x="5617" y="30541"/>
                </a:cubicBezTo>
                <a:cubicBezTo>
                  <a:pt x="5753" y="30472"/>
                  <a:pt x="6140" y="29927"/>
                  <a:pt x="5890" y="29813"/>
                </a:cubicBezTo>
                <a:close/>
                <a:moveTo>
                  <a:pt x="6026" y="29654"/>
                </a:moveTo>
                <a:cubicBezTo>
                  <a:pt x="6026" y="29517"/>
                  <a:pt x="5981" y="29449"/>
                  <a:pt x="5890" y="29426"/>
                </a:cubicBezTo>
                <a:cubicBezTo>
                  <a:pt x="5799" y="29517"/>
                  <a:pt x="5753" y="29745"/>
                  <a:pt x="5685" y="29972"/>
                </a:cubicBezTo>
                <a:cubicBezTo>
                  <a:pt x="5799" y="29881"/>
                  <a:pt x="5867" y="29495"/>
                  <a:pt x="6026" y="29654"/>
                </a:cubicBezTo>
                <a:close/>
                <a:moveTo>
                  <a:pt x="9005" y="23537"/>
                </a:moveTo>
                <a:cubicBezTo>
                  <a:pt x="8823" y="23628"/>
                  <a:pt x="8846" y="23719"/>
                  <a:pt x="8755" y="24060"/>
                </a:cubicBezTo>
                <a:cubicBezTo>
                  <a:pt x="8891" y="24037"/>
                  <a:pt x="9051" y="23764"/>
                  <a:pt x="9005" y="23537"/>
                </a:cubicBezTo>
                <a:close/>
                <a:moveTo>
                  <a:pt x="7641" y="22604"/>
                </a:moveTo>
                <a:cubicBezTo>
                  <a:pt x="7527" y="22718"/>
                  <a:pt x="7436" y="22991"/>
                  <a:pt x="7322" y="23218"/>
                </a:cubicBezTo>
                <a:cubicBezTo>
                  <a:pt x="7527" y="23082"/>
                  <a:pt x="7595" y="23014"/>
                  <a:pt x="7641" y="22604"/>
                </a:cubicBezTo>
                <a:close/>
                <a:moveTo>
                  <a:pt x="9437" y="22150"/>
                </a:moveTo>
                <a:cubicBezTo>
                  <a:pt x="9323" y="22081"/>
                  <a:pt x="9255" y="22218"/>
                  <a:pt x="9301" y="22286"/>
                </a:cubicBezTo>
                <a:cubicBezTo>
                  <a:pt x="9483" y="22331"/>
                  <a:pt x="9346" y="22195"/>
                  <a:pt x="9437" y="22150"/>
                </a:cubicBezTo>
                <a:close/>
                <a:moveTo>
                  <a:pt x="9483" y="22013"/>
                </a:moveTo>
                <a:cubicBezTo>
                  <a:pt x="9505" y="21922"/>
                  <a:pt x="9392" y="21808"/>
                  <a:pt x="9369" y="21695"/>
                </a:cubicBezTo>
                <a:cubicBezTo>
                  <a:pt x="9323" y="21672"/>
                  <a:pt x="9301" y="21740"/>
                  <a:pt x="9346" y="21786"/>
                </a:cubicBezTo>
                <a:cubicBezTo>
                  <a:pt x="9414" y="21854"/>
                  <a:pt x="9346" y="21922"/>
                  <a:pt x="9483" y="22013"/>
                </a:cubicBezTo>
                <a:close/>
                <a:moveTo>
                  <a:pt x="9596" y="21808"/>
                </a:moveTo>
                <a:cubicBezTo>
                  <a:pt x="9596" y="21786"/>
                  <a:pt x="9596" y="21740"/>
                  <a:pt x="9596" y="21717"/>
                </a:cubicBezTo>
                <a:cubicBezTo>
                  <a:pt x="9596" y="21695"/>
                  <a:pt x="9642" y="21695"/>
                  <a:pt x="9665" y="21717"/>
                </a:cubicBezTo>
                <a:cubicBezTo>
                  <a:pt x="9619" y="21672"/>
                  <a:pt x="9574" y="21649"/>
                  <a:pt x="9596" y="21627"/>
                </a:cubicBezTo>
                <a:cubicBezTo>
                  <a:pt x="9414" y="21490"/>
                  <a:pt x="9483" y="21649"/>
                  <a:pt x="9437" y="21786"/>
                </a:cubicBezTo>
                <a:cubicBezTo>
                  <a:pt x="9574" y="21877"/>
                  <a:pt x="9596" y="21854"/>
                  <a:pt x="9596" y="21808"/>
                </a:cubicBezTo>
                <a:close/>
                <a:moveTo>
                  <a:pt x="18670" y="15919"/>
                </a:moveTo>
                <a:cubicBezTo>
                  <a:pt x="18692" y="15828"/>
                  <a:pt x="19011" y="15737"/>
                  <a:pt x="18965" y="15669"/>
                </a:cubicBezTo>
                <a:cubicBezTo>
                  <a:pt x="19102" y="15623"/>
                  <a:pt x="19102" y="15737"/>
                  <a:pt x="19147" y="15782"/>
                </a:cubicBezTo>
                <a:cubicBezTo>
                  <a:pt x="19329" y="15623"/>
                  <a:pt x="19807" y="15441"/>
                  <a:pt x="19829" y="15282"/>
                </a:cubicBezTo>
                <a:cubicBezTo>
                  <a:pt x="19625" y="15259"/>
                  <a:pt x="19534" y="15623"/>
                  <a:pt x="19170" y="15623"/>
                </a:cubicBezTo>
                <a:cubicBezTo>
                  <a:pt x="19193" y="15578"/>
                  <a:pt x="19215" y="15509"/>
                  <a:pt x="19193" y="15464"/>
                </a:cubicBezTo>
                <a:cubicBezTo>
                  <a:pt x="18965" y="15487"/>
                  <a:pt x="18897" y="15669"/>
                  <a:pt x="18715" y="15782"/>
                </a:cubicBezTo>
                <a:cubicBezTo>
                  <a:pt x="18465" y="15964"/>
                  <a:pt x="18078" y="16055"/>
                  <a:pt x="18670" y="15919"/>
                </a:cubicBezTo>
                <a:close/>
                <a:moveTo>
                  <a:pt x="20398" y="15123"/>
                </a:moveTo>
                <a:cubicBezTo>
                  <a:pt x="20375" y="15009"/>
                  <a:pt x="20193" y="15123"/>
                  <a:pt x="20193" y="14964"/>
                </a:cubicBezTo>
                <a:cubicBezTo>
                  <a:pt x="20057" y="15055"/>
                  <a:pt x="20057" y="15123"/>
                  <a:pt x="19898" y="15191"/>
                </a:cubicBezTo>
                <a:cubicBezTo>
                  <a:pt x="20034" y="15214"/>
                  <a:pt x="20148" y="15259"/>
                  <a:pt x="20398" y="15123"/>
                </a:cubicBezTo>
                <a:close/>
                <a:moveTo>
                  <a:pt x="25628" y="11894"/>
                </a:moveTo>
                <a:cubicBezTo>
                  <a:pt x="25651" y="11735"/>
                  <a:pt x="25492" y="11803"/>
                  <a:pt x="25514" y="11621"/>
                </a:cubicBezTo>
                <a:cubicBezTo>
                  <a:pt x="25241" y="11803"/>
                  <a:pt x="25173" y="11712"/>
                  <a:pt x="24969" y="12008"/>
                </a:cubicBezTo>
                <a:cubicBezTo>
                  <a:pt x="25014" y="12121"/>
                  <a:pt x="25264" y="11803"/>
                  <a:pt x="25355" y="11871"/>
                </a:cubicBezTo>
                <a:cubicBezTo>
                  <a:pt x="25401" y="11939"/>
                  <a:pt x="25014" y="12076"/>
                  <a:pt x="24855" y="12280"/>
                </a:cubicBezTo>
                <a:cubicBezTo>
                  <a:pt x="24900" y="12326"/>
                  <a:pt x="24878" y="12371"/>
                  <a:pt x="24832" y="12417"/>
                </a:cubicBezTo>
                <a:cubicBezTo>
                  <a:pt x="25037" y="12280"/>
                  <a:pt x="25310" y="12053"/>
                  <a:pt x="25628" y="11894"/>
                </a:cubicBezTo>
                <a:close/>
                <a:moveTo>
                  <a:pt x="28925" y="8733"/>
                </a:moveTo>
                <a:cubicBezTo>
                  <a:pt x="28834" y="8642"/>
                  <a:pt x="28743" y="8642"/>
                  <a:pt x="28584" y="8824"/>
                </a:cubicBezTo>
                <a:cubicBezTo>
                  <a:pt x="28539" y="9006"/>
                  <a:pt x="28743" y="8938"/>
                  <a:pt x="28925" y="8733"/>
                </a:cubicBezTo>
                <a:close/>
                <a:moveTo>
                  <a:pt x="29198" y="7755"/>
                </a:moveTo>
                <a:cubicBezTo>
                  <a:pt x="29198" y="7892"/>
                  <a:pt x="29221" y="7914"/>
                  <a:pt x="29357" y="7892"/>
                </a:cubicBezTo>
                <a:cubicBezTo>
                  <a:pt x="29585" y="7596"/>
                  <a:pt x="29448" y="7482"/>
                  <a:pt x="29585" y="7232"/>
                </a:cubicBezTo>
                <a:cubicBezTo>
                  <a:pt x="29335" y="7255"/>
                  <a:pt x="29335" y="7641"/>
                  <a:pt x="28948" y="7914"/>
                </a:cubicBezTo>
                <a:cubicBezTo>
                  <a:pt x="29016" y="7937"/>
                  <a:pt x="29107" y="7892"/>
                  <a:pt x="29198" y="7755"/>
                </a:cubicBezTo>
                <a:close/>
                <a:moveTo>
                  <a:pt x="32927" y="7346"/>
                </a:moveTo>
                <a:cubicBezTo>
                  <a:pt x="32927" y="7278"/>
                  <a:pt x="32905" y="7209"/>
                  <a:pt x="32837" y="7164"/>
                </a:cubicBezTo>
                <a:cubicBezTo>
                  <a:pt x="32700" y="7278"/>
                  <a:pt x="32791" y="7323"/>
                  <a:pt x="32586" y="7460"/>
                </a:cubicBezTo>
                <a:cubicBezTo>
                  <a:pt x="32700" y="7460"/>
                  <a:pt x="32791" y="7482"/>
                  <a:pt x="32927" y="7346"/>
                </a:cubicBezTo>
                <a:close/>
                <a:moveTo>
                  <a:pt x="31722" y="5345"/>
                </a:moveTo>
                <a:cubicBezTo>
                  <a:pt x="31881" y="5208"/>
                  <a:pt x="31609" y="5345"/>
                  <a:pt x="31609" y="5367"/>
                </a:cubicBezTo>
                <a:cubicBezTo>
                  <a:pt x="31631" y="5186"/>
                  <a:pt x="32018" y="5026"/>
                  <a:pt x="32291" y="4776"/>
                </a:cubicBezTo>
                <a:cubicBezTo>
                  <a:pt x="32063" y="4663"/>
                  <a:pt x="31540" y="5299"/>
                  <a:pt x="31449" y="5481"/>
                </a:cubicBezTo>
                <a:cubicBezTo>
                  <a:pt x="31245" y="5709"/>
                  <a:pt x="31245" y="5436"/>
                  <a:pt x="31017" y="5754"/>
                </a:cubicBezTo>
                <a:cubicBezTo>
                  <a:pt x="31108" y="5981"/>
                  <a:pt x="31518" y="5367"/>
                  <a:pt x="31722" y="5345"/>
                </a:cubicBezTo>
                <a:close/>
                <a:moveTo>
                  <a:pt x="33678" y="6664"/>
                </a:moveTo>
                <a:cubicBezTo>
                  <a:pt x="33610" y="6573"/>
                  <a:pt x="33473" y="6664"/>
                  <a:pt x="33337" y="6800"/>
                </a:cubicBezTo>
                <a:cubicBezTo>
                  <a:pt x="33405" y="6937"/>
                  <a:pt x="33632" y="6777"/>
                  <a:pt x="33678" y="6664"/>
                </a:cubicBezTo>
                <a:close/>
                <a:moveTo>
                  <a:pt x="34064" y="6800"/>
                </a:moveTo>
                <a:cubicBezTo>
                  <a:pt x="34224" y="6709"/>
                  <a:pt x="34360" y="6641"/>
                  <a:pt x="34269" y="6527"/>
                </a:cubicBezTo>
                <a:cubicBezTo>
                  <a:pt x="34110" y="6595"/>
                  <a:pt x="33974" y="6686"/>
                  <a:pt x="34064" y="6800"/>
                </a:cubicBezTo>
                <a:close/>
                <a:moveTo>
                  <a:pt x="34747" y="6163"/>
                </a:moveTo>
                <a:cubicBezTo>
                  <a:pt x="34588" y="6163"/>
                  <a:pt x="34383" y="6004"/>
                  <a:pt x="34246" y="6209"/>
                </a:cubicBezTo>
                <a:cubicBezTo>
                  <a:pt x="34360" y="6277"/>
                  <a:pt x="34519" y="6254"/>
                  <a:pt x="34747" y="6163"/>
                </a:cubicBezTo>
                <a:close/>
                <a:moveTo>
                  <a:pt x="33792" y="3366"/>
                </a:moveTo>
                <a:cubicBezTo>
                  <a:pt x="33519" y="3435"/>
                  <a:pt x="33223" y="3480"/>
                  <a:pt x="33314" y="3662"/>
                </a:cubicBezTo>
                <a:cubicBezTo>
                  <a:pt x="33496" y="3548"/>
                  <a:pt x="33951" y="3480"/>
                  <a:pt x="33792" y="3366"/>
                </a:cubicBezTo>
                <a:close/>
                <a:moveTo>
                  <a:pt x="34155" y="3162"/>
                </a:moveTo>
                <a:cubicBezTo>
                  <a:pt x="34042" y="3093"/>
                  <a:pt x="33655" y="3184"/>
                  <a:pt x="33519" y="3321"/>
                </a:cubicBezTo>
                <a:cubicBezTo>
                  <a:pt x="33655" y="3366"/>
                  <a:pt x="34019" y="3275"/>
                  <a:pt x="34155" y="3162"/>
                </a:cubicBezTo>
                <a:close/>
                <a:moveTo>
                  <a:pt x="34565" y="2593"/>
                </a:moveTo>
                <a:cubicBezTo>
                  <a:pt x="34588" y="2639"/>
                  <a:pt x="34542" y="2661"/>
                  <a:pt x="34474" y="2684"/>
                </a:cubicBezTo>
                <a:cubicBezTo>
                  <a:pt x="34633" y="2730"/>
                  <a:pt x="34906" y="2457"/>
                  <a:pt x="34951" y="2366"/>
                </a:cubicBezTo>
                <a:cubicBezTo>
                  <a:pt x="34815" y="2480"/>
                  <a:pt x="34428" y="2525"/>
                  <a:pt x="34110" y="2616"/>
                </a:cubicBezTo>
                <a:cubicBezTo>
                  <a:pt x="34201" y="2661"/>
                  <a:pt x="34360" y="2639"/>
                  <a:pt x="34565" y="2593"/>
                </a:cubicBezTo>
                <a:close/>
                <a:moveTo>
                  <a:pt x="36862" y="3230"/>
                </a:moveTo>
                <a:cubicBezTo>
                  <a:pt x="37021" y="3275"/>
                  <a:pt x="37407" y="3230"/>
                  <a:pt x="37316" y="3071"/>
                </a:cubicBezTo>
                <a:cubicBezTo>
                  <a:pt x="37157" y="3025"/>
                  <a:pt x="36771" y="3071"/>
                  <a:pt x="36862" y="3230"/>
                </a:cubicBezTo>
                <a:close/>
                <a:moveTo>
                  <a:pt x="40113" y="3093"/>
                </a:moveTo>
                <a:cubicBezTo>
                  <a:pt x="40432" y="3025"/>
                  <a:pt x="40159" y="2980"/>
                  <a:pt x="40568" y="3003"/>
                </a:cubicBezTo>
                <a:cubicBezTo>
                  <a:pt x="40818" y="3003"/>
                  <a:pt x="41091" y="2980"/>
                  <a:pt x="41250" y="3025"/>
                </a:cubicBezTo>
                <a:cubicBezTo>
                  <a:pt x="41137" y="3162"/>
                  <a:pt x="40818" y="3093"/>
                  <a:pt x="40409" y="3207"/>
                </a:cubicBezTo>
                <a:cubicBezTo>
                  <a:pt x="40568" y="3389"/>
                  <a:pt x="40727" y="3162"/>
                  <a:pt x="40977" y="3139"/>
                </a:cubicBezTo>
                <a:cubicBezTo>
                  <a:pt x="41114" y="3184"/>
                  <a:pt x="41137" y="3298"/>
                  <a:pt x="41296" y="3344"/>
                </a:cubicBezTo>
                <a:cubicBezTo>
                  <a:pt x="41455" y="3298"/>
                  <a:pt x="41296" y="3253"/>
                  <a:pt x="41273" y="3207"/>
                </a:cubicBezTo>
                <a:cubicBezTo>
                  <a:pt x="41409" y="3071"/>
                  <a:pt x="41978" y="3025"/>
                  <a:pt x="42592" y="2934"/>
                </a:cubicBezTo>
                <a:cubicBezTo>
                  <a:pt x="42751" y="2957"/>
                  <a:pt x="42728" y="3093"/>
                  <a:pt x="43070" y="3025"/>
                </a:cubicBezTo>
                <a:cubicBezTo>
                  <a:pt x="43001" y="2980"/>
                  <a:pt x="42956" y="2912"/>
                  <a:pt x="42956" y="2843"/>
                </a:cubicBezTo>
                <a:cubicBezTo>
                  <a:pt x="43115" y="2957"/>
                  <a:pt x="43411" y="2912"/>
                  <a:pt x="43820" y="2843"/>
                </a:cubicBezTo>
                <a:cubicBezTo>
                  <a:pt x="44070" y="2821"/>
                  <a:pt x="44297" y="2912"/>
                  <a:pt x="44093" y="2775"/>
                </a:cubicBezTo>
                <a:cubicBezTo>
                  <a:pt x="44252" y="2730"/>
                  <a:pt x="44275" y="2798"/>
                  <a:pt x="44297" y="2843"/>
                </a:cubicBezTo>
                <a:cubicBezTo>
                  <a:pt x="44707" y="2866"/>
                  <a:pt x="45071" y="2639"/>
                  <a:pt x="45162" y="2821"/>
                </a:cubicBezTo>
                <a:cubicBezTo>
                  <a:pt x="45207" y="2934"/>
                  <a:pt x="44616" y="2821"/>
                  <a:pt x="44798" y="2980"/>
                </a:cubicBezTo>
                <a:cubicBezTo>
                  <a:pt x="45184" y="2957"/>
                  <a:pt x="45321" y="2866"/>
                  <a:pt x="45639" y="2912"/>
                </a:cubicBezTo>
                <a:cubicBezTo>
                  <a:pt x="45616" y="2821"/>
                  <a:pt x="45389" y="2843"/>
                  <a:pt x="45344" y="2752"/>
                </a:cubicBezTo>
                <a:cubicBezTo>
                  <a:pt x="45525" y="2821"/>
                  <a:pt x="46117" y="2639"/>
                  <a:pt x="46026" y="2866"/>
                </a:cubicBezTo>
                <a:cubicBezTo>
                  <a:pt x="46276" y="2775"/>
                  <a:pt x="46685" y="2730"/>
                  <a:pt x="47072" y="2775"/>
                </a:cubicBezTo>
                <a:cubicBezTo>
                  <a:pt x="47390" y="2616"/>
                  <a:pt x="48072" y="2684"/>
                  <a:pt x="48777" y="2593"/>
                </a:cubicBezTo>
                <a:cubicBezTo>
                  <a:pt x="48891" y="2661"/>
                  <a:pt x="49141" y="2661"/>
                  <a:pt x="49255" y="2730"/>
                </a:cubicBezTo>
                <a:cubicBezTo>
                  <a:pt x="49619" y="2707"/>
                  <a:pt x="49300" y="2684"/>
                  <a:pt x="49346" y="2593"/>
                </a:cubicBezTo>
                <a:cubicBezTo>
                  <a:pt x="50096" y="2570"/>
                  <a:pt x="50528" y="2661"/>
                  <a:pt x="51347" y="2525"/>
                </a:cubicBezTo>
                <a:cubicBezTo>
                  <a:pt x="51461" y="2525"/>
                  <a:pt x="51552" y="2570"/>
                  <a:pt x="51552" y="2639"/>
                </a:cubicBezTo>
                <a:cubicBezTo>
                  <a:pt x="52052" y="2593"/>
                  <a:pt x="52575" y="2480"/>
                  <a:pt x="53143" y="2434"/>
                </a:cubicBezTo>
                <a:cubicBezTo>
                  <a:pt x="53484" y="2411"/>
                  <a:pt x="54280" y="2593"/>
                  <a:pt x="54189" y="2252"/>
                </a:cubicBezTo>
                <a:cubicBezTo>
                  <a:pt x="53121" y="2320"/>
                  <a:pt x="52643" y="2320"/>
                  <a:pt x="51620" y="2343"/>
                </a:cubicBezTo>
                <a:cubicBezTo>
                  <a:pt x="51370" y="2389"/>
                  <a:pt x="51301" y="2298"/>
                  <a:pt x="51210" y="2229"/>
                </a:cubicBezTo>
                <a:cubicBezTo>
                  <a:pt x="50574" y="2343"/>
                  <a:pt x="49891" y="2389"/>
                  <a:pt x="49323" y="2389"/>
                </a:cubicBezTo>
                <a:cubicBezTo>
                  <a:pt x="49209" y="2389"/>
                  <a:pt x="49005" y="2411"/>
                  <a:pt x="48936" y="2320"/>
                </a:cubicBezTo>
                <a:cubicBezTo>
                  <a:pt x="48664" y="2320"/>
                  <a:pt x="48754" y="2434"/>
                  <a:pt x="48573" y="2457"/>
                </a:cubicBezTo>
                <a:cubicBezTo>
                  <a:pt x="48095" y="2457"/>
                  <a:pt x="48368" y="2275"/>
                  <a:pt x="47959" y="2275"/>
                </a:cubicBezTo>
                <a:cubicBezTo>
                  <a:pt x="48050" y="2184"/>
                  <a:pt x="48254" y="2116"/>
                  <a:pt x="48027" y="2025"/>
                </a:cubicBezTo>
                <a:cubicBezTo>
                  <a:pt x="47936" y="2047"/>
                  <a:pt x="47959" y="2116"/>
                  <a:pt x="47959" y="2184"/>
                </a:cubicBezTo>
                <a:cubicBezTo>
                  <a:pt x="47777" y="2229"/>
                  <a:pt x="47572" y="2161"/>
                  <a:pt x="47390" y="2184"/>
                </a:cubicBezTo>
                <a:cubicBezTo>
                  <a:pt x="47367" y="2184"/>
                  <a:pt x="47413" y="2275"/>
                  <a:pt x="47390" y="2275"/>
                </a:cubicBezTo>
                <a:cubicBezTo>
                  <a:pt x="47345" y="2298"/>
                  <a:pt x="46799" y="2298"/>
                  <a:pt x="46731" y="2343"/>
                </a:cubicBezTo>
                <a:cubicBezTo>
                  <a:pt x="46685" y="2343"/>
                  <a:pt x="46640" y="2480"/>
                  <a:pt x="46549" y="2480"/>
                </a:cubicBezTo>
                <a:cubicBezTo>
                  <a:pt x="46299" y="2343"/>
                  <a:pt x="45957" y="2525"/>
                  <a:pt x="45503" y="2548"/>
                </a:cubicBezTo>
                <a:cubicBezTo>
                  <a:pt x="45503" y="2457"/>
                  <a:pt x="45821" y="2480"/>
                  <a:pt x="45867" y="2411"/>
                </a:cubicBezTo>
                <a:cubicBezTo>
                  <a:pt x="45730" y="2161"/>
                  <a:pt x="45344" y="2548"/>
                  <a:pt x="45207" y="2434"/>
                </a:cubicBezTo>
                <a:cubicBezTo>
                  <a:pt x="45093" y="2457"/>
                  <a:pt x="45162" y="2480"/>
                  <a:pt x="45207" y="2480"/>
                </a:cubicBezTo>
                <a:cubicBezTo>
                  <a:pt x="45184" y="2730"/>
                  <a:pt x="44525" y="2457"/>
                  <a:pt x="44343" y="2457"/>
                </a:cubicBezTo>
                <a:cubicBezTo>
                  <a:pt x="44184" y="2457"/>
                  <a:pt x="44025" y="2502"/>
                  <a:pt x="43888" y="2548"/>
                </a:cubicBezTo>
                <a:cubicBezTo>
                  <a:pt x="43979" y="2707"/>
                  <a:pt x="44047" y="2570"/>
                  <a:pt x="44366" y="2548"/>
                </a:cubicBezTo>
                <a:cubicBezTo>
                  <a:pt x="44479" y="2684"/>
                  <a:pt x="44161" y="2661"/>
                  <a:pt x="44002" y="2684"/>
                </a:cubicBezTo>
                <a:cubicBezTo>
                  <a:pt x="43911" y="2548"/>
                  <a:pt x="43342" y="2730"/>
                  <a:pt x="43388" y="2502"/>
                </a:cubicBezTo>
                <a:cubicBezTo>
                  <a:pt x="43160" y="2548"/>
                  <a:pt x="43138" y="2661"/>
                  <a:pt x="42933" y="2707"/>
                </a:cubicBezTo>
                <a:cubicBezTo>
                  <a:pt x="42910" y="2707"/>
                  <a:pt x="42456" y="2616"/>
                  <a:pt x="42569" y="2775"/>
                </a:cubicBezTo>
                <a:cubicBezTo>
                  <a:pt x="42228" y="2798"/>
                  <a:pt x="42114" y="2684"/>
                  <a:pt x="41796" y="2821"/>
                </a:cubicBezTo>
                <a:cubicBezTo>
                  <a:pt x="41819" y="2684"/>
                  <a:pt x="39590" y="2821"/>
                  <a:pt x="40113" y="3093"/>
                </a:cubicBezTo>
                <a:close/>
                <a:moveTo>
                  <a:pt x="42137" y="5367"/>
                </a:moveTo>
                <a:cubicBezTo>
                  <a:pt x="42114" y="5254"/>
                  <a:pt x="41773" y="5277"/>
                  <a:pt x="41660" y="5367"/>
                </a:cubicBezTo>
                <a:cubicBezTo>
                  <a:pt x="41682" y="5481"/>
                  <a:pt x="42023" y="5436"/>
                  <a:pt x="42137" y="5367"/>
                </a:cubicBezTo>
                <a:close/>
                <a:moveTo>
                  <a:pt x="47708" y="5072"/>
                </a:moveTo>
                <a:cubicBezTo>
                  <a:pt x="47890" y="4958"/>
                  <a:pt x="47708" y="4935"/>
                  <a:pt x="47686" y="4822"/>
                </a:cubicBezTo>
                <a:cubicBezTo>
                  <a:pt x="47390" y="4890"/>
                  <a:pt x="47413" y="5049"/>
                  <a:pt x="47049" y="4981"/>
                </a:cubicBezTo>
                <a:cubicBezTo>
                  <a:pt x="47026" y="5140"/>
                  <a:pt x="47549" y="5004"/>
                  <a:pt x="47708" y="5072"/>
                </a:cubicBezTo>
                <a:close/>
                <a:moveTo>
                  <a:pt x="50346" y="4844"/>
                </a:moveTo>
                <a:cubicBezTo>
                  <a:pt x="50187" y="4799"/>
                  <a:pt x="49778" y="4754"/>
                  <a:pt x="49596" y="4844"/>
                </a:cubicBezTo>
                <a:cubicBezTo>
                  <a:pt x="49801" y="5004"/>
                  <a:pt x="49982" y="4844"/>
                  <a:pt x="50346" y="4844"/>
                </a:cubicBezTo>
                <a:close/>
                <a:moveTo>
                  <a:pt x="54781" y="2548"/>
                </a:moveTo>
                <a:cubicBezTo>
                  <a:pt x="54781" y="2502"/>
                  <a:pt x="54667" y="2525"/>
                  <a:pt x="54599" y="2525"/>
                </a:cubicBezTo>
                <a:cubicBezTo>
                  <a:pt x="54553" y="2389"/>
                  <a:pt x="54803" y="2366"/>
                  <a:pt x="54758" y="2229"/>
                </a:cubicBezTo>
                <a:cubicBezTo>
                  <a:pt x="54167" y="2275"/>
                  <a:pt x="54280" y="2570"/>
                  <a:pt x="54781" y="2548"/>
                </a:cubicBezTo>
                <a:close/>
                <a:moveTo>
                  <a:pt x="43297" y="1843"/>
                </a:moveTo>
                <a:cubicBezTo>
                  <a:pt x="43001" y="1866"/>
                  <a:pt x="43070" y="2002"/>
                  <a:pt x="42842" y="2047"/>
                </a:cubicBezTo>
                <a:cubicBezTo>
                  <a:pt x="43047" y="2252"/>
                  <a:pt x="43820" y="1911"/>
                  <a:pt x="43297" y="1843"/>
                </a:cubicBezTo>
                <a:close/>
                <a:moveTo>
                  <a:pt x="43070" y="1547"/>
                </a:moveTo>
                <a:cubicBezTo>
                  <a:pt x="42888" y="1570"/>
                  <a:pt x="42956" y="1888"/>
                  <a:pt x="43297" y="1752"/>
                </a:cubicBezTo>
                <a:cubicBezTo>
                  <a:pt x="43411" y="1570"/>
                  <a:pt x="43024" y="1684"/>
                  <a:pt x="43070" y="1547"/>
                </a:cubicBezTo>
                <a:close/>
                <a:moveTo>
                  <a:pt x="42114" y="1547"/>
                </a:moveTo>
                <a:cubicBezTo>
                  <a:pt x="41933" y="1456"/>
                  <a:pt x="41773" y="1570"/>
                  <a:pt x="41546" y="1593"/>
                </a:cubicBezTo>
                <a:cubicBezTo>
                  <a:pt x="41500" y="1706"/>
                  <a:pt x="42228" y="1706"/>
                  <a:pt x="42114" y="1547"/>
                </a:cubicBezTo>
                <a:close/>
                <a:moveTo>
                  <a:pt x="55736" y="2389"/>
                </a:moveTo>
                <a:cubicBezTo>
                  <a:pt x="56259" y="2389"/>
                  <a:pt x="56804" y="2480"/>
                  <a:pt x="57168" y="2411"/>
                </a:cubicBezTo>
                <a:cubicBezTo>
                  <a:pt x="57032" y="2275"/>
                  <a:pt x="56782" y="2252"/>
                  <a:pt x="56281" y="2252"/>
                </a:cubicBezTo>
                <a:cubicBezTo>
                  <a:pt x="56281" y="2252"/>
                  <a:pt x="56281" y="2207"/>
                  <a:pt x="56190" y="2229"/>
                </a:cubicBezTo>
                <a:cubicBezTo>
                  <a:pt x="56168" y="2229"/>
                  <a:pt x="56190" y="2275"/>
                  <a:pt x="56099" y="2275"/>
                </a:cubicBezTo>
                <a:cubicBezTo>
                  <a:pt x="55918" y="2275"/>
                  <a:pt x="55872" y="2184"/>
                  <a:pt x="55622" y="2207"/>
                </a:cubicBezTo>
                <a:cubicBezTo>
                  <a:pt x="55395" y="2229"/>
                  <a:pt x="55190" y="2366"/>
                  <a:pt x="54962" y="2389"/>
                </a:cubicBezTo>
                <a:cubicBezTo>
                  <a:pt x="55076" y="2593"/>
                  <a:pt x="55463" y="2411"/>
                  <a:pt x="55736" y="2389"/>
                </a:cubicBezTo>
                <a:close/>
                <a:moveTo>
                  <a:pt x="66583" y="2161"/>
                </a:moveTo>
                <a:cubicBezTo>
                  <a:pt x="66674" y="2161"/>
                  <a:pt x="66765" y="2161"/>
                  <a:pt x="66878" y="2138"/>
                </a:cubicBezTo>
                <a:cubicBezTo>
                  <a:pt x="66901" y="2161"/>
                  <a:pt x="66969" y="2116"/>
                  <a:pt x="66992" y="2161"/>
                </a:cubicBezTo>
                <a:cubicBezTo>
                  <a:pt x="66992" y="2184"/>
                  <a:pt x="67015" y="2229"/>
                  <a:pt x="67015" y="2252"/>
                </a:cubicBezTo>
                <a:cubicBezTo>
                  <a:pt x="67060" y="2366"/>
                  <a:pt x="67015" y="2434"/>
                  <a:pt x="67060" y="2548"/>
                </a:cubicBezTo>
                <a:cubicBezTo>
                  <a:pt x="67106" y="2730"/>
                  <a:pt x="67265" y="2912"/>
                  <a:pt x="67310" y="3116"/>
                </a:cubicBezTo>
                <a:cubicBezTo>
                  <a:pt x="67378" y="3321"/>
                  <a:pt x="67333" y="3435"/>
                  <a:pt x="67378" y="3571"/>
                </a:cubicBezTo>
                <a:cubicBezTo>
                  <a:pt x="67447" y="3730"/>
                  <a:pt x="67560" y="4003"/>
                  <a:pt x="67674" y="3980"/>
                </a:cubicBezTo>
                <a:cubicBezTo>
                  <a:pt x="67720" y="4140"/>
                  <a:pt x="67674" y="4185"/>
                  <a:pt x="67720" y="4344"/>
                </a:cubicBezTo>
                <a:cubicBezTo>
                  <a:pt x="67856" y="4640"/>
                  <a:pt x="67674" y="4094"/>
                  <a:pt x="67765" y="4140"/>
                </a:cubicBezTo>
                <a:cubicBezTo>
                  <a:pt x="67606" y="3617"/>
                  <a:pt x="67378" y="3025"/>
                  <a:pt x="67378" y="2389"/>
                </a:cubicBezTo>
                <a:cubicBezTo>
                  <a:pt x="67310" y="2366"/>
                  <a:pt x="67288" y="2184"/>
                  <a:pt x="67219" y="2229"/>
                </a:cubicBezTo>
                <a:cubicBezTo>
                  <a:pt x="67219" y="2116"/>
                  <a:pt x="67242" y="1934"/>
                  <a:pt x="67174" y="1843"/>
                </a:cubicBezTo>
                <a:cubicBezTo>
                  <a:pt x="67037" y="1843"/>
                  <a:pt x="66878" y="1843"/>
                  <a:pt x="66674" y="1866"/>
                </a:cubicBezTo>
                <a:cubicBezTo>
                  <a:pt x="66560" y="1911"/>
                  <a:pt x="66537" y="2025"/>
                  <a:pt x="66310" y="2002"/>
                </a:cubicBezTo>
                <a:cubicBezTo>
                  <a:pt x="66264" y="2116"/>
                  <a:pt x="66401" y="2138"/>
                  <a:pt x="66583" y="2161"/>
                </a:cubicBezTo>
                <a:close/>
                <a:moveTo>
                  <a:pt x="68015" y="3548"/>
                </a:moveTo>
                <a:cubicBezTo>
                  <a:pt x="68015" y="3685"/>
                  <a:pt x="68015" y="4344"/>
                  <a:pt x="68174" y="4230"/>
                </a:cubicBezTo>
                <a:cubicBezTo>
                  <a:pt x="68220" y="4003"/>
                  <a:pt x="68083" y="3753"/>
                  <a:pt x="68015" y="3548"/>
                </a:cubicBezTo>
                <a:close/>
                <a:moveTo>
                  <a:pt x="67992" y="5800"/>
                </a:moveTo>
                <a:cubicBezTo>
                  <a:pt x="67970" y="5436"/>
                  <a:pt x="67811" y="5504"/>
                  <a:pt x="67742" y="5277"/>
                </a:cubicBezTo>
                <a:cubicBezTo>
                  <a:pt x="67651" y="5458"/>
                  <a:pt x="67902" y="5822"/>
                  <a:pt x="67992" y="5800"/>
                </a:cubicBezTo>
                <a:close/>
                <a:moveTo>
                  <a:pt x="68402" y="7164"/>
                </a:moveTo>
                <a:cubicBezTo>
                  <a:pt x="68470" y="7323"/>
                  <a:pt x="68402" y="6686"/>
                  <a:pt x="68334" y="6414"/>
                </a:cubicBezTo>
                <a:cubicBezTo>
                  <a:pt x="68220" y="6254"/>
                  <a:pt x="68402" y="6982"/>
                  <a:pt x="68402" y="7164"/>
                </a:cubicBezTo>
                <a:close/>
                <a:moveTo>
                  <a:pt x="70949" y="17829"/>
                </a:moveTo>
                <a:lnTo>
                  <a:pt x="71017" y="18102"/>
                </a:lnTo>
                <a:lnTo>
                  <a:pt x="71199" y="18056"/>
                </a:lnTo>
                <a:cubicBezTo>
                  <a:pt x="71153" y="17806"/>
                  <a:pt x="71062" y="17783"/>
                  <a:pt x="70949" y="17829"/>
                </a:cubicBezTo>
                <a:close/>
                <a:moveTo>
                  <a:pt x="74019" y="24173"/>
                </a:moveTo>
                <a:cubicBezTo>
                  <a:pt x="74064" y="24469"/>
                  <a:pt x="74200" y="24401"/>
                  <a:pt x="74269" y="24605"/>
                </a:cubicBezTo>
                <a:cubicBezTo>
                  <a:pt x="74360" y="24492"/>
                  <a:pt x="74132" y="24082"/>
                  <a:pt x="74019" y="24173"/>
                </a:cubicBezTo>
                <a:close/>
                <a:moveTo>
                  <a:pt x="71608" y="31587"/>
                </a:moveTo>
                <a:cubicBezTo>
                  <a:pt x="71790" y="31541"/>
                  <a:pt x="71745" y="31223"/>
                  <a:pt x="71813" y="31064"/>
                </a:cubicBezTo>
                <a:cubicBezTo>
                  <a:pt x="71654" y="30677"/>
                  <a:pt x="71494" y="31177"/>
                  <a:pt x="71608" y="31587"/>
                </a:cubicBezTo>
                <a:close/>
                <a:moveTo>
                  <a:pt x="71608" y="31769"/>
                </a:moveTo>
                <a:cubicBezTo>
                  <a:pt x="71836" y="32132"/>
                  <a:pt x="71585" y="32360"/>
                  <a:pt x="71631" y="32701"/>
                </a:cubicBezTo>
                <a:cubicBezTo>
                  <a:pt x="71790" y="32792"/>
                  <a:pt x="71813" y="32428"/>
                  <a:pt x="71790" y="32201"/>
                </a:cubicBezTo>
                <a:cubicBezTo>
                  <a:pt x="71767" y="32041"/>
                  <a:pt x="71722" y="31655"/>
                  <a:pt x="71608" y="31769"/>
                </a:cubicBezTo>
                <a:close/>
                <a:moveTo>
                  <a:pt x="75747" y="32246"/>
                </a:moveTo>
                <a:cubicBezTo>
                  <a:pt x="75770" y="32428"/>
                  <a:pt x="75815" y="32451"/>
                  <a:pt x="75883" y="32451"/>
                </a:cubicBezTo>
                <a:cubicBezTo>
                  <a:pt x="75974" y="32701"/>
                  <a:pt x="75724" y="32792"/>
                  <a:pt x="75883" y="32860"/>
                </a:cubicBezTo>
                <a:cubicBezTo>
                  <a:pt x="76088" y="32906"/>
                  <a:pt x="75860" y="32178"/>
                  <a:pt x="75838" y="31928"/>
                </a:cubicBezTo>
                <a:cubicBezTo>
                  <a:pt x="75724" y="31905"/>
                  <a:pt x="75951" y="32360"/>
                  <a:pt x="75747" y="32246"/>
                </a:cubicBezTo>
                <a:close/>
                <a:moveTo>
                  <a:pt x="71699" y="33429"/>
                </a:moveTo>
                <a:cubicBezTo>
                  <a:pt x="71790" y="33429"/>
                  <a:pt x="71836" y="33360"/>
                  <a:pt x="71813" y="33201"/>
                </a:cubicBezTo>
                <a:cubicBezTo>
                  <a:pt x="71858" y="33247"/>
                  <a:pt x="71904" y="33269"/>
                  <a:pt x="71949" y="33247"/>
                </a:cubicBezTo>
                <a:cubicBezTo>
                  <a:pt x="71926" y="32974"/>
                  <a:pt x="71813" y="33087"/>
                  <a:pt x="71699" y="33156"/>
                </a:cubicBezTo>
                <a:cubicBezTo>
                  <a:pt x="71654" y="33110"/>
                  <a:pt x="71631" y="33019"/>
                  <a:pt x="71540" y="33042"/>
                </a:cubicBezTo>
                <a:cubicBezTo>
                  <a:pt x="71608" y="33156"/>
                  <a:pt x="71699" y="33178"/>
                  <a:pt x="71699" y="33429"/>
                </a:cubicBezTo>
                <a:close/>
                <a:moveTo>
                  <a:pt x="71790" y="35316"/>
                </a:moveTo>
                <a:cubicBezTo>
                  <a:pt x="71904" y="35361"/>
                  <a:pt x="71972" y="35316"/>
                  <a:pt x="72040" y="35248"/>
                </a:cubicBezTo>
                <a:cubicBezTo>
                  <a:pt x="72063" y="34952"/>
                  <a:pt x="71836" y="35089"/>
                  <a:pt x="71745" y="34998"/>
                </a:cubicBezTo>
                <a:cubicBezTo>
                  <a:pt x="71745" y="35134"/>
                  <a:pt x="71813" y="35157"/>
                  <a:pt x="71790" y="35316"/>
                </a:cubicBezTo>
                <a:close/>
                <a:moveTo>
                  <a:pt x="75451" y="36658"/>
                </a:moveTo>
                <a:cubicBezTo>
                  <a:pt x="75474" y="36385"/>
                  <a:pt x="75497" y="36089"/>
                  <a:pt x="75337" y="36089"/>
                </a:cubicBezTo>
                <a:cubicBezTo>
                  <a:pt x="75315" y="36385"/>
                  <a:pt x="75269" y="36726"/>
                  <a:pt x="75451" y="36658"/>
                </a:cubicBezTo>
                <a:close/>
                <a:moveTo>
                  <a:pt x="74883" y="38659"/>
                </a:moveTo>
                <a:cubicBezTo>
                  <a:pt x="74792" y="39023"/>
                  <a:pt x="75065" y="39023"/>
                  <a:pt x="75065" y="38659"/>
                </a:cubicBezTo>
                <a:close/>
                <a:moveTo>
                  <a:pt x="69880" y="10507"/>
                </a:moveTo>
                <a:cubicBezTo>
                  <a:pt x="69789" y="10598"/>
                  <a:pt x="70016" y="11098"/>
                  <a:pt x="70107" y="11030"/>
                </a:cubicBezTo>
                <a:cubicBezTo>
                  <a:pt x="70039" y="10825"/>
                  <a:pt x="69948" y="10666"/>
                  <a:pt x="69880" y="10507"/>
                </a:cubicBezTo>
                <a:close/>
                <a:moveTo>
                  <a:pt x="69925" y="9233"/>
                </a:moveTo>
                <a:cubicBezTo>
                  <a:pt x="69880" y="9120"/>
                  <a:pt x="70016" y="9142"/>
                  <a:pt x="69994" y="9097"/>
                </a:cubicBezTo>
                <a:cubicBezTo>
                  <a:pt x="69994" y="9006"/>
                  <a:pt x="69766" y="8574"/>
                  <a:pt x="69698" y="8597"/>
                </a:cubicBezTo>
                <a:cubicBezTo>
                  <a:pt x="69789" y="8915"/>
                  <a:pt x="69698" y="8983"/>
                  <a:pt x="69789" y="9256"/>
                </a:cubicBezTo>
                <a:cubicBezTo>
                  <a:pt x="69880" y="9211"/>
                  <a:pt x="69948" y="9233"/>
                  <a:pt x="69971" y="9415"/>
                </a:cubicBezTo>
                <a:cubicBezTo>
                  <a:pt x="70153" y="9438"/>
                  <a:pt x="69994" y="9211"/>
                  <a:pt x="69925" y="9233"/>
                </a:cubicBezTo>
                <a:close/>
                <a:moveTo>
                  <a:pt x="69175" y="7573"/>
                </a:moveTo>
                <a:cubicBezTo>
                  <a:pt x="69039" y="7778"/>
                  <a:pt x="69311" y="7869"/>
                  <a:pt x="69334" y="8119"/>
                </a:cubicBezTo>
                <a:cubicBezTo>
                  <a:pt x="69448" y="7960"/>
                  <a:pt x="69220" y="7664"/>
                  <a:pt x="69175" y="7573"/>
                </a:cubicBezTo>
                <a:close/>
                <a:moveTo>
                  <a:pt x="27561" y="8551"/>
                </a:moveTo>
                <a:cubicBezTo>
                  <a:pt x="27697" y="8460"/>
                  <a:pt x="27788" y="8551"/>
                  <a:pt x="27970" y="8301"/>
                </a:cubicBezTo>
                <a:cubicBezTo>
                  <a:pt x="27925" y="8278"/>
                  <a:pt x="27925" y="8233"/>
                  <a:pt x="27947" y="8187"/>
                </a:cubicBezTo>
                <a:cubicBezTo>
                  <a:pt x="27879" y="8119"/>
                  <a:pt x="27675" y="8460"/>
                  <a:pt x="27561" y="8551"/>
                </a:cubicBezTo>
                <a:close/>
                <a:moveTo>
                  <a:pt x="26242" y="9438"/>
                </a:moveTo>
                <a:cubicBezTo>
                  <a:pt x="26037" y="9574"/>
                  <a:pt x="26174" y="9620"/>
                  <a:pt x="26037" y="9756"/>
                </a:cubicBezTo>
                <a:cubicBezTo>
                  <a:pt x="26265" y="9620"/>
                  <a:pt x="26447" y="9483"/>
                  <a:pt x="26492" y="9574"/>
                </a:cubicBezTo>
                <a:cubicBezTo>
                  <a:pt x="26765" y="9324"/>
                  <a:pt x="26310" y="9438"/>
                  <a:pt x="26242" y="9438"/>
                </a:cubicBezTo>
                <a:close/>
                <a:moveTo>
                  <a:pt x="3070" y="32246"/>
                </a:moveTo>
                <a:cubicBezTo>
                  <a:pt x="2979" y="32519"/>
                  <a:pt x="3093" y="32564"/>
                  <a:pt x="3024" y="32815"/>
                </a:cubicBezTo>
                <a:cubicBezTo>
                  <a:pt x="3115" y="32769"/>
                  <a:pt x="3206" y="32564"/>
                  <a:pt x="3252" y="32292"/>
                </a:cubicBezTo>
                <a:close/>
                <a:moveTo>
                  <a:pt x="2661" y="39227"/>
                </a:moveTo>
                <a:cubicBezTo>
                  <a:pt x="2729" y="39364"/>
                  <a:pt x="2752" y="39182"/>
                  <a:pt x="2752" y="39182"/>
                </a:cubicBezTo>
                <a:cubicBezTo>
                  <a:pt x="2865" y="39227"/>
                  <a:pt x="2888" y="39455"/>
                  <a:pt x="3002" y="39295"/>
                </a:cubicBezTo>
                <a:cubicBezTo>
                  <a:pt x="2843" y="38886"/>
                  <a:pt x="2683" y="38909"/>
                  <a:pt x="2524" y="38841"/>
                </a:cubicBezTo>
                <a:close/>
                <a:moveTo>
                  <a:pt x="2683" y="39546"/>
                </a:moveTo>
                <a:cubicBezTo>
                  <a:pt x="2752" y="39750"/>
                  <a:pt x="2820" y="39796"/>
                  <a:pt x="2911" y="39909"/>
                </a:cubicBezTo>
                <a:cubicBezTo>
                  <a:pt x="2956" y="39841"/>
                  <a:pt x="2911" y="39705"/>
                  <a:pt x="2820" y="39477"/>
                </a:cubicBezTo>
                <a:close/>
                <a:moveTo>
                  <a:pt x="4093" y="41638"/>
                </a:moveTo>
                <a:cubicBezTo>
                  <a:pt x="3889" y="41410"/>
                  <a:pt x="3957" y="41501"/>
                  <a:pt x="3798" y="41228"/>
                </a:cubicBezTo>
                <a:cubicBezTo>
                  <a:pt x="3775" y="41274"/>
                  <a:pt x="3729" y="41274"/>
                  <a:pt x="3684" y="41206"/>
                </a:cubicBezTo>
                <a:cubicBezTo>
                  <a:pt x="3616" y="41183"/>
                  <a:pt x="4048" y="41797"/>
                  <a:pt x="4093" y="41638"/>
                </a:cubicBezTo>
                <a:close/>
                <a:moveTo>
                  <a:pt x="8368" y="46368"/>
                </a:moveTo>
                <a:cubicBezTo>
                  <a:pt x="8300" y="46208"/>
                  <a:pt x="8346" y="46095"/>
                  <a:pt x="8050" y="45867"/>
                </a:cubicBezTo>
                <a:cubicBezTo>
                  <a:pt x="8095" y="45708"/>
                  <a:pt x="8300" y="45981"/>
                  <a:pt x="8346" y="45822"/>
                </a:cubicBezTo>
                <a:cubicBezTo>
                  <a:pt x="8186" y="45640"/>
                  <a:pt x="8095" y="45617"/>
                  <a:pt x="8050" y="45731"/>
                </a:cubicBezTo>
                <a:cubicBezTo>
                  <a:pt x="7891" y="45617"/>
                  <a:pt x="7891" y="45549"/>
                  <a:pt x="7800" y="45435"/>
                </a:cubicBezTo>
                <a:cubicBezTo>
                  <a:pt x="7595" y="45322"/>
                  <a:pt x="7254" y="44821"/>
                  <a:pt x="7186" y="45003"/>
                </a:cubicBezTo>
                <a:cubicBezTo>
                  <a:pt x="7595" y="45299"/>
                  <a:pt x="7982" y="45935"/>
                  <a:pt x="8368" y="46368"/>
                </a:cubicBezTo>
                <a:close/>
                <a:moveTo>
                  <a:pt x="8982" y="46549"/>
                </a:moveTo>
                <a:cubicBezTo>
                  <a:pt x="8937" y="46322"/>
                  <a:pt x="8528" y="46163"/>
                  <a:pt x="8346" y="45958"/>
                </a:cubicBezTo>
                <a:cubicBezTo>
                  <a:pt x="8414" y="46208"/>
                  <a:pt x="8505" y="46459"/>
                  <a:pt x="8800" y="46754"/>
                </a:cubicBezTo>
                <a:cubicBezTo>
                  <a:pt x="8755" y="46686"/>
                  <a:pt x="8823" y="46413"/>
                  <a:pt x="8982" y="46549"/>
                </a:cubicBezTo>
                <a:close/>
                <a:moveTo>
                  <a:pt x="6254" y="46345"/>
                </a:moveTo>
                <a:cubicBezTo>
                  <a:pt x="6140" y="46277"/>
                  <a:pt x="6026" y="46072"/>
                  <a:pt x="5981" y="46208"/>
                </a:cubicBezTo>
                <a:cubicBezTo>
                  <a:pt x="6322" y="46322"/>
                  <a:pt x="6458" y="46663"/>
                  <a:pt x="6754" y="46754"/>
                </a:cubicBezTo>
                <a:cubicBezTo>
                  <a:pt x="6822" y="46549"/>
                  <a:pt x="6458" y="46436"/>
                  <a:pt x="6254" y="46345"/>
                </a:cubicBezTo>
                <a:close/>
                <a:moveTo>
                  <a:pt x="5458" y="44457"/>
                </a:moveTo>
                <a:cubicBezTo>
                  <a:pt x="5708" y="44730"/>
                  <a:pt x="5935" y="44844"/>
                  <a:pt x="6072" y="44798"/>
                </a:cubicBezTo>
                <a:cubicBezTo>
                  <a:pt x="5821" y="44548"/>
                  <a:pt x="5503" y="44139"/>
                  <a:pt x="5458" y="44457"/>
                </a:cubicBezTo>
                <a:close/>
                <a:moveTo>
                  <a:pt x="3707" y="43048"/>
                </a:moveTo>
                <a:cubicBezTo>
                  <a:pt x="3479" y="42911"/>
                  <a:pt x="3707" y="43389"/>
                  <a:pt x="3957" y="43639"/>
                </a:cubicBezTo>
                <a:cubicBezTo>
                  <a:pt x="4298" y="43593"/>
                  <a:pt x="3684" y="43116"/>
                  <a:pt x="3707" y="43048"/>
                </a:cubicBezTo>
                <a:close/>
                <a:moveTo>
                  <a:pt x="2479" y="41820"/>
                </a:moveTo>
                <a:cubicBezTo>
                  <a:pt x="2388" y="41888"/>
                  <a:pt x="2615" y="42183"/>
                  <a:pt x="2774" y="42411"/>
                </a:cubicBezTo>
                <a:cubicBezTo>
                  <a:pt x="2979" y="42388"/>
                  <a:pt x="2570" y="42024"/>
                  <a:pt x="2479" y="41820"/>
                </a:cubicBezTo>
                <a:close/>
                <a:moveTo>
                  <a:pt x="2592" y="40819"/>
                </a:moveTo>
                <a:lnTo>
                  <a:pt x="2865" y="41274"/>
                </a:lnTo>
                <a:cubicBezTo>
                  <a:pt x="3070" y="41251"/>
                  <a:pt x="2706" y="40614"/>
                  <a:pt x="2592" y="40819"/>
                </a:cubicBezTo>
                <a:close/>
                <a:moveTo>
                  <a:pt x="682" y="38204"/>
                </a:moveTo>
                <a:cubicBezTo>
                  <a:pt x="614" y="38340"/>
                  <a:pt x="660" y="38613"/>
                  <a:pt x="773" y="38977"/>
                </a:cubicBezTo>
                <a:cubicBezTo>
                  <a:pt x="978" y="38886"/>
                  <a:pt x="750" y="38681"/>
                  <a:pt x="682" y="38204"/>
                </a:cubicBezTo>
                <a:close/>
                <a:moveTo>
                  <a:pt x="1433" y="32132"/>
                </a:moveTo>
                <a:cubicBezTo>
                  <a:pt x="1319" y="32041"/>
                  <a:pt x="1296" y="32292"/>
                  <a:pt x="1205" y="32269"/>
                </a:cubicBezTo>
                <a:cubicBezTo>
                  <a:pt x="1160" y="32155"/>
                  <a:pt x="1183" y="31950"/>
                  <a:pt x="1046" y="31928"/>
                </a:cubicBezTo>
                <a:cubicBezTo>
                  <a:pt x="1023" y="32087"/>
                  <a:pt x="1160" y="32064"/>
                  <a:pt x="1023" y="32337"/>
                </a:cubicBezTo>
                <a:cubicBezTo>
                  <a:pt x="1251" y="32314"/>
                  <a:pt x="1296" y="32678"/>
                  <a:pt x="1433" y="32132"/>
                </a:cubicBezTo>
                <a:close/>
                <a:moveTo>
                  <a:pt x="2843" y="30632"/>
                </a:moveTo>
                <a:cubicBezTo>
                  <a:pt x="2661" y="30813"/>
                  <a:pt x="2797" y="30472"/>
                  <a:pt x="2638" y="30472"/>
                </a:cubicBezTo>
                <a:cubicBezTo>
                  <a:pt x="2433" y="30904"/>
                  <a:pt x="2706" y="30813"/>
                  <a:pt x="2592" y="31155"/>
                </a:cubicBezTo>
                <a:cubicBezTo>
                  <a:pt x="2706" y="31086"/>
                  <a:pt x="2774" y="30882"/>
                  <a:pt x="2843" y="30632"/>
                </a:cubicBezTo>
                <a:close/>
                <a:moveTo>
                  <a:pt x="2979" y="26925"/>
                </a:moveTo>
                <a:lnTo>
                  <a:pt x="3093" y="26561"/>
                </a:lnTo>
                <a:cubicBezTo>
                  <a:pt x="3002" y="26652"/>
                  <a:pt x="2888" y="26607"/>
                  <a:pt x="2797" y="26698"/>
                </a:cubicBezTo>
                <a:cubicBezTo>
                  <a:pt x="2752" y="26902"/>
                  <a:pt x="2865" y="26925"/>
                  <a:pt x="2979" y="26925"/>
                </a:cubicBezTo>
                <a:close/>
                <a:moveTo>
                  <a:pt x="7754" y="16715"/>
                </a:moveTo>
                <a:cubicBezTo>
                  <a:pt x="7345" y="16624"/>
                  <a:pt x="7004" y="16851"/>
                  <a:pt x="6526" y="16806"/>
                </a:cubicBezTo>
                <a:cubicBezTo>
                  <a:pt x="6549" y="16988"/>
                  <a:pt x="7618" y="16783"/>
                  <a:pt x="7754" y="16715"/>
                </a:cubicBezTo>
                <a:close/>
                <a:moveTo>
                  <a:pt x="9687" y="16442"/>
                </a:moveTo>
                <a:cubicBezTo>
                  <a:pt x="9346" y="16487"/>
                  <a:pt x="9278" y="16578"/>
                  <a:pt x="8823" y="16601"/>
                </a:cubicBezTo>
                <a:cubicBezTo>
                  <a:pt x="8891" y="16760"/>
                  <a:pt x="9733" y="16578"/>
                  <a:pt x="9687" y="16442"/>
                </a:cubicBezTo>
                <a:close/>
                <a:moveTo>
                  <a:pt x="14463" y="16669"/>
                </a:moveTo>
                <a:cubicBezTo>
                  <a:pt x="14144" y="16646"/>
                  <a:pt x="13962" y="16760"/>
                  <a:pt x="13576" y="16897"/>
                </a:cubicBezTo>
                <a:cubicBezTo>
                  <a:pt x="13780" y="16897"/>
                  <a:pt x="14372" y="16715"/>
                  <a:pt x="14463" y="16669"/>
                </a:cubicBezTo>
                <a:close/>
                <a:moveTo>
                  <a:pt x="17510" y="14395"/>
                </a:moveTo>
                <a:cubicBezTo>
                  <a:pt x="17919" y="14282"/>
                  <a:pt x="17328" y="14327"/>
                  <a:pt x="17601" y="14168"/>
                </a:cubicBezTo>
                <a:cubicBezTo>
                  <a:pt x="17555" y="14122"/>
                  <a:pt x="17442" y="14191"/>
                  <a:pt x="17328" y="14236"/>
                </a:cubicBezTo>
                <a:cubicBezTo>
                  <a:pt x="17464" y="14350"/>
                  <a:pt x="17419" y="14418"/>
                  <a:pt x="17510" y="14395"/>
                </a:cubicBezTo>
                <a:close/>
                <a:moveTo>
                  <a:pt x="9301" y="47186"/>
                </a:moveTo>
                <a:cubicBezTo>
                  <a:pt x="9505" y="47368"/>
                  <a:pt x="9574" y="47232"/>
                  <a:pt x="9756" y="47391"/>
                </a:cubicBezTo>
                <a:cubicBezTo>
                  <a:pt x="9733" y="47323"/>
                  <a:pt x="9733" y="47254"/>
                  <a:pt x="9824" y="47323"/>
                </a:cubicBezTo>
                <a:cubicBezTo>
                  <a:pt x="9756" y="47095"/>
                  <a:pt x="9210" y="47004"/>
                  <a:pt x="9301" y="47186"/>
                </a:cubicBezTo>
                <a:close/>
                <a:moveTo>
                  <a:pt x="10483" y="48414"/>
                </a:moveTo>
                <a:cubicBezTo>
                  <a:pt x="10756" y="48664"/>
                  <a:pt x="10961" y="48687"/>
                  <a:pt x="11211" y="48914"/>
                </a:cubicBezTo>
                <a:cubicBezTo>
                  <a:pt x="10870" y="48732"/>
                  <a:pt x="11165" y="49005"/>
                  <a:pt x="11438" y="49233"/>
                </a:cubicBezTo>
                <a:cubicBezTo>
                  <a:pt x="11484" y="49119"/>
                  <a:pt x="11484" y="48983"/>
                  <a:pt x="11416" y="48823"/>
                </a:cubicBezTo>
                <a:cubicBezTo>
                  <a:pt x="11143" y="48619"/>
                  <a:pt x="10915" y="48573"/>
                  <a:pt x="10688" y="48482"/>
                </a:cubicBezTo>
                <a:cubicBezTo>
                  <a:pt x="10529" y="48278"/>
                  <a:pt x="10893" y="48482"/>
                  <a:pt x="10756" y="48278"/>
                </a:cubicBezTo>
                <a:cubicBezTo>
                  <a:pt x="10529" y="48028"/>
                  <a:pt x="10347" y="47800"/>
                  <a:pt x="10028" y="47527"/>
                </a:cubicBezTo>
                <a:cubicBezTo>
                  <a:pt x="9778" y="47391"/>
                  <a:pt x="10165" y="48028"/>
                  <a:pt x="9733" y="47573"/>
                </a:cubicBezTo>
                <a:cubicBezTo>
                  <a:pt x="9846" y="47868"/>
                  <a:pt x="10483" y="48119"/>
                  <a:pt x="10483" y="48414"/>
                </a:cubicBezTo>
                <a:close/>
                <a:moveTo>
                  <a:pt x="9960" y="48323"/>
                </a:moveTo>
                <a:cubicBezTo>
                  <a:pt x="9801" y="48141"/>
                  <a:pt x="9619" y="48005"/>
                  <a:pt x="9505" y="47959"/>
                </a:cubicBezTo>
                <a:cubicBezTo>
                  <a:pt x="9460" y="48005"/>
                  <a:pt x="9960" y="48528"/>
                  <a:pt x="9960" y="48323"/>
                </a:cubicBezTo>
                <a:close/>
                <a:moveTo>
                  <a:pt x="9232" y="49142"/>
                </a:moveTo>
                <a:cubicBezTo>
                  <a:pt x="9483" y="49301"/>
                  <a:pt x="9414" y="49324"/>
                  <a:pt x="9619" y="49415"/>
                </a:cubicBezTo>
                <a:cubicBezTo>
                  <a:pt x="9619" y="49233"/>
                  <a:pt x="9483" y="49278"/>
                  <a:pt x="9323" y="49028"/>
                </a:cubicBezTo>
                <a:close/>
                <a:moveTo>
                  <a:pt x="12780" y="50438"/>
                </a:moveTo>
                <a:cubicBezTo>
                  <a:pt x="12825" y="50620"/>
                  <a:pt x="13030" y="50870"/>
                  <a:pt x="13303" y="51120"/>
                </a:cubicBezTo>
                <a:cubicBezTo>
                  <a:pt x="13235" y="50870"/>
                  <a:pt x="13553" y="50984"/>
                  <a:pt x="13803" y="51279"/>
                </a:cubicBezTo>
                <a:cubicBezTo>
                  <a:pt x="13917" y="51097"/>
                  <a:pt x="13257" y="50916"/>
                  <a:pt x="13076" y="50529"/>
                </a:cubicBezTo>
                <a:lnTo>
                  <a:pt x="12985" y="50643"/>
                </a:lnTo>
                <a:cubicBezTo>
                  <a:pt x="12803" y="50438"/>
                  <a:pt x="12666" y="50051"/>
                  <a:pt x="12439" y="50120"/>
                </a:cubicBezTo>
                <a:cubicBezTo>
                  <a:pt x="12348" y="50006"/>
                  <a:pt x="12462" y="49960"/>
                  <a:pt x="12484" y="49915"/>
                </a:cubicBezTo>
                <a:lnTo>
                  <a:pt x="12348" y="49779"/>
                </a:lnTo>
                <a:cubicBezTo>
                  <a:pt x="12325" y="49801"/>
                  <a:pt x="12234" y="49733"/>
                  <a:pt x="12189" y="49688"/>
                </a:cubicBezTo>
                <a:cubicBezTo>
                  <a:pt x="12120" y="49756"/>
                  <a:pt x="12393" y="49915"/>
                  <a:pt x="12302" y="49983"/>
                </a:cubicBezTo>
                <a:cubicBezTo>
                  <a:pt x="12143" y="49779"/>
                  <a:pt x="11961" y="49597"/>
                  <a:pt x="11688" y="49369"/>
                </a:cubicBezTo>
                <a:cubicBezTo>
                  <a:pt x="11597" y="49710"/>
                  <a:pt x="12439" y="50074"/>
                  <a:pt x="12780" y="50438"/>
                </a:cubicBezTo>
                <a:close/>
                <a:moveTo>
                  <a:pt x="14963" y="52689"/>
                </a:moveTo>
                <a:cubicBezTo>
                  <a:pt x="15031" y="52530"/>
                  <a:pt x="14986" y="52576"/>
                  <a:pt x="15122" y="52507"/>
                </a:cubicBezTo>
                <a:cubicBezTo>
                  <a:pt x="14895" y="52325"/>
                  <a:pt x="14940" y="52212"/>
                  <a:pt x="14667" y="52030"/>
                </a:cubicBezTo>
                <a:cubicBezTo>
                  <a:pt x="14599" y="52053"/>
                  <a:pt x="14440" y="51848"/>
                  <a:pt x="14417" y="52030"/>
                </a:cubicBezTo>
                <a:cubicBezTo>
                  <a:pt x="14235" y="51871"/>
                  <a:pt x="14008" y="51666"/>
                  <a:pt x="13962" y="51552"/>
                </a:cubicBezTo>
                <a:cubicBezTo>
                  <a:pt x="14008" y="51530"/>
                  <a:pt x="14076" y="51530"/>
                  <a:pt x="14167" y="51598"/>
                </a:cubicBezTo>
                <a:cubicBezTo>
                  <a:pt x="14031" y="51257"/>
                  <a:pt x="13644" y="51257"/>
                  <a:pt x="13508" y="51325"/>
                </a:cubicBezTo>
                <a:close/>
                <a:moveTo>
                  <a:pt x="14895" y="54054"/>
                </a:moveTo>
                <a:cubicBezTo>
                  <a:pt x="15145" y="54008"/>
                  <a:pt x="14554" y="53713"/>
                  <a:pt x="14645" y="53622"/>
                </a:cubicBezTo>
                <a:cubicBezTo>
                  <a:pt x="14849" y="53644"/>
                  <a:pt x="15145" y="54076"/>
                  <a:pt x="15281" y="54213"/>
                </a:cubicBezTo>
                <a:cubicBezTo>
                  <a:pt x="15463" y="54327"/>
                  <a:pt x="15827" y="54327"/>
                  <a:pt x="15918" y="54622"/>
                </a:cubicBezTo>
                <a:cubicBezTo>
                  <a:pt x="15622" y="54395"/>
                  <a:pt x="15440" y="54440"/>
                  <a:pt x="15099" y="54122"/>
                </a:cubicBezTo>
                <a:cubicBezTo>
                  <a:pt x="15008" y="54281"/>
                  <a:pt x="15350" y="54417"/>
                  <a:pt x="15486" y="54554"/>
                </a:cubicBezTo>
                <a:cubicBezTo>
                  <a:pt x="15713" y="54759"/>
                  <a:pt x="15873" y="54986"/>
                  <a:pt x="16123" y="55122"/>
                </a:cubicBezTo>
                <a:cubicBezTo>
                  <a:pt x="16191" y="55168"/>
                  <a:pt x="16009" y="54940"/>
                  <a:pt x="16009" y="54963"/>
                </a:cubicBezTo>
                <a:cubicBezTo>
                  <a:pt x="16009" y="54895"/>
                  <a:pt x="16259" y="55122"/>
                  <a:pt x="16327" y="55191"/>
                </a:cubicBezTo>
                <a:cubicBezTo>
                  <a:pt x="16487" y="55418"/>
                  <a:pt x="16100" y="55100"/>
                  <a:pt x="16123" y="55259"/>
                </a:cubicBezTo>
                <a:lnTo>
                  <a:pt x="16396" y="55532"/>
                </a:lnTo>
                <a:cubicBezTo>
                  <a:pt x="16418" y="55350"/>
                  <a:pt x="16441" y="55191"/>
                  <a:pt x="16464" y="55009"/>
                </a:cubicBezTo>
                <a:cubicBezTo>
                  <a:pt x="16623" y="54963"/>
                  <a:pt x="16623" y="55077"/>
                  <a:pt x="16782" y="55236"/>
                </a:cubicBezTo>
                <a:cubicBezTo>
                  <a:pt x="17010" y="55191"/>
                  <a:pt x="16646" y="54986"/>
                  <a:pt x="16805" y="54918"/>
                </a:cubicBezTo>
                <a:cubicBezTo>
                  <a:pt x="16646" y="54804"/>
                  <a:pt x="16600" y="54850"/>
                  <a:pt x="16646" y="54963"/>
                </a:cubicBezTo>
                <a:cubicBezTo>
                  <a:pt x="16509" y="54963"/>
                  <a:pt x="16327" y="54804"/>
                  <a:pt x="16191" y="54759"/>
                </a:cubicBezTo>
                <a:cubicBezTo>
                  <a:pt x="16168" y="54804"/>
                  <a:pt x="16305" y="54895"/>
                  <a:pt x="16373" y="54986"/>
                </a:cubicBezTo>
                <a:cubicBezTo>
                  <a:pt x="16214" y="55031"/>
                  <a:pt x="16168" y="54759"/>
                  <a:pt x="16032" y="54645"/>
                </a:cubicBezTo>
                <a:cubicBezTo>
                  <a:pt x="15986" y="54531"/>
                  <a:pt x="16236" y="54690"/>
                  <a:pt x="16236" y="54713"/>
                </a:cubicBezTo>
                <a:cubicBezTo>
                  <a:pt x="16236" y="54531"/>
                  <a:pt x="15759" y="54099"/>
                  <a:pt x="15713" y="53849"/>
                </a:cubicBezTo>
                <a:cubicBezTo>
                  <a:pt x="15531" y="53803"/>
                  <a:pt x="15827" y="54281"/>
                  <a:pt x="16054" y="54486"/>
                </a:cubicBezTo>
                <a:cubicBezTo>
                  <a:pt x="15873" y="54327"/>
                  <a:pt x="15691" y="54372"/>
                  <a:pt x="15509" y="54236"/>
                </a:cubicBezTo>
                <a:cubicBezTo>
                  <a:pt x="15168" y="53963"/>
                  <a:pt x="14827" y="53508"/>
                  <a:pt x="14508" y="53235"/>
                </a:cubicBezTo>
                <a:cubicBezTo>
                  <a:pt x="14394" y="53258"/>
                  <a:pt x="14599" y="53394"/>
                  <a:pt x="14554" y="53462"/>
                </a:cubicBezTo>
                <a:cubicBezTo>
                  <a:pt x="14508" y="53485"/>
                  <a:pt x="14213" y="53349"/>
                  <a:pt x="14303" y="53303"/>
                </a:cubicBezTo>
                <a:cubicBezTo>
                  <a:pt x="14190" y="53235"/>
                  <a:pt x="14167" y="53326"/>
                  <a:pt x="14099" y="53371"/>
                </a:cubicBezTo>
                <a:cubicBezTo>
                  <a:pt x="14463" y="53690"/>
                  <a:pt x="14622" y="53690"/>
                  <a:pt x="14895" y="54054"/>
                </a:cubicBezTo>
                <a:close/>
                <a:moveTo>
                  <a:pt x="14667" y="53190"/>
                </a:moveTo>
                <a:cubicBezTo>
                  <a:pt x="14690" y="53258"/>
                  <a:pt x="14781" y="53371"/>
                  <a:pt x="14917" y="53485"/>
                </a:cubicBezTo>
                <a:cubicBezTo>
                  <a:pt x="14940" y="53417"/>
                  <a:pt x="14986" y="53371"/>
                  <a:pt x="15077" y="53440"/>
                </a:cubicBezTo>
                <a:cubicBezTo>
                  <a:pt x="15099" y="53303"/>
                  <a:pt x="14690" y="53053"/>
                  <a:pt x="14667" y="53190"/>
                </a:cubicBezTo>
                <a:close/>
                <a:moveTo>
                  <a:pt x="17214" y="55327"/>
                </a:moveTo>
                <a:cubicBezTo>
                  <a:pt x="16759" y="54872"/>
                  <a:pt x="17237" y="55645"/>
                  <a:pt x="16828" y="55327"/>
                </a:cubicBezTo>
                <a:cubicBezTo>
                  <a:pt x="16941" y="55554"/>
                  <a:pt x="17214" y="55532"/>
                  <a:pt x="17214" y="55327"/>
                </a:cubicBezTo>
                <a:close/>
                <a:moveTo>
                  <a:pt x="17351" y="55759"/>
                </a:moveTo>
                <a:cubicBezTo>
                  <a:pt x="17101" y="55509"/>
                  <a:pt x="17010" y="55691"/>
                  <a:pt x="16873" y="55714"/>
                </a:cubicBezTo>
                <a:cubicBezTo>
                  <a:pt x="17055" y="55782"/>
                  <a:pt x="17260" y="55918"/>
                  <a:pt x="17351" y="55759"/>
                </a:cubicBezTo>
                <a:close/>
                <a:moveTo>
                  <a:pt x="18374" y="56737"/>
                </a:moveTo>
                <a:cubicBezTo>
                  <a:pt x="18260" y="56510"/>
                  <a:pt x="18192" y="56373"/>
                  <a:pt x="18510" y="56601"/>
                </a:cubicBezTo>
                <a:cubicBezTo>
                  <a:pt x="18488" y="56373"/>
                  <a:pt x="18192" y="56441"/>
                  <a:pt x="17987" y="56168"/>
                </a:cubicBezTo>
                <a:cubicBezTo>
                  <a:pt x="17965" y="56305"/>
                  <a:pt x="18192" y="56532"/>
                  <a:pt x="18374" y="56737"/>
                </a:cubicBezTo>
                <a:close/>
                <a:moveTo>
                  <a:pt x="19397" y="57305"/>
                </a:moveTo>
                <a:cubicBezTo>
                  <a:pt x="19147" y="56987"/>
                  <a:pt x="19011" y="57055"/>
                  <a:pt x="18783" y="56851"/>
                </a:cubicBezTo>
                <a:cubicBezTo>
                  <a:pt x="18942" y="57101"/>
                  <a:pt x="19261" y="57487"/>
                  <a:pt x="19397" y="57305"/>
                </a:cubicBezTo>
                <a:close/>
                <a:moveTo>
                  <a:pt x="16077" y="52871"/>
                </a:moveTo>
                <a:cubicBezTo>
                  <a:pt x="16168" y="52780"/>
                  <a:pt x="15827" y="52485"/>
                  <a:pt x="15691" y="52462"/>
                </a:cubicBezTo>
                <a:cubicBezTo>
                  <a:pt x="15622" y="52530"/>
                  <a:pt x="15964" y="52735"/>
                  <a:pt x="16077" y="52871"/>
                </a:cubicBezTo>
                <a:close/>
                <a:moveTo>
                  <a:pt x="16850" y="54304"/>
                </a:moveTo>
                <a:cubicBezTo>
                  <a:pt x="16873" y="54099"/>
                  <a:pt x="16487" y="53917"/>
                  <a:pt x="16327" y="53758"/>
                </a:cubicBezTo>
                <a:cubicBezTo>
                  <a:pt x="16191" y="53622"/>
                  <a:pt x="16032" y="53167"/>
                  <a:pt x="15895" y="53371"/>
                </a:cubicBezTo>
                <a:cubicBezTo>
                  <a:pt x="16054" y="53622"/>
                  <a:pt x="16532" y="54008"/>
                  <a:pt x="16850" y="54304"/>
                </a:cubicBezTo>
                <a:close/>
                <a:moveTo>
                  <a:pt x="17191" y="54508"/>
                </a:moveTo>
                <a:cubicBezTo>
                  <a:pt x="17169" y="54554"/>
                  <a:pt x="17123" y="54508"/>
                  <a:pt x="17078" y="54463"/>
                </a:cubicBezTo>
                <a:cubicBezTo>
                  <a:pt x="17010" y="54577"/>
                  <a:pt x="17305" y="54690"/>
                  <a:pt x="17351" y="54736"/>
                </a:cubicBezTo>
                <a:cubicBezTo>
                  <a:pt x="17555" y="54599"/>
                  <a:pt x="17282" y="54304"/>
                  <a:pt x="17010" y="54145"/>
                </a:cubicBezTo>
                <a:cubicBezTo>
                  <a:pt x="17010" y="54236"/>
                  <a:pt x="16941" y="54327"/>
                  <a:pt x="17191" y="54508"/>
                </a:cubicBezTo>
                <a:close/>
                <a:moveTo>
                  <a:pt x="17669" y="55100"/>
                </a:moveTo>
                <a:lnTo>
                  <a:pt x="17760" y="54986"/>
                </a:lnTo>
                <a:cubicBezTo>
                  <a:pt x="17578" y="54736"/>
                  <a:pt x="17555" y="54872"/>
                  <a:pt x="17419" y="54804"/>
                </a:cubicBezTo>
                <a:cubicBezTo>
                  <a:pt x="17396" y="54872"/>
                  <a:pt x="17578" y="54986"/>
                  <a:pt x="17669" y="55100"/>
                </a:cubicBezTo>
                <a:close/>
                <a:moveTo>
                  <a:pt x="19875" y="56191"/>
                </a:moveTo>
                <a:cubicBezTo>
                  <a:pt x="19784" y="55896"/>
                  <a:pt x="19329" y="55691"/>
                  <a:pt x="19147" y="55577"/>
                </a:cubicBezTo>
                <a:cubicBezTo>
                  <a:pt x="19215" y="55736"/>
                  <a:pt x="19693" y="56055"/>
                  <a:pt x="19875" y="56191"/>
                </a:cubicBezTo>
                <a:close/>
                <a:moveTo>
                  <a:pt x="19829" y="55532"/>
                </a:moveTo>
                <a:cubicBezTo>
                  <a:pt x="19625" y="55373"/>
                  <a:pt x="19738" y="55350"/>
                  <a:pt x="19534" y="55282"/>
                </a:cubicBezTo>
                <a:cubicBezTo>
                  <a:pt x="19374" y="55373"/>
                  <a:pt x="19761" y="55736"/>
                  <a:pt x="19829" y="55532"/>
                </a:cubicBezTo>
                <a:close/>
                <a:moveTo>
                  <a:pt x="21239" y="57396"/>
                </a:moveTo>
                <a:cubicBezTo>
                  <a:pt x="21285" y="57305"/>
                  <a:pt x="20944" y="57101"/>
                  <a:pt x="20853" y="56964"/>
                </a:cubicBezTo>
                <a:cubicBezTo>
                  <a:pt x="20762" y="57055"/>
                  <a:pt x="21103" y="57351"/>
                  <a:pt x="21239" y="57396"/>
                </a:cubicBezTo>
                <a:close/>
                <a:moveTo>
                  <a:pt x="21694" y="58306"/>
                </a:moveTo>
                <a:cubicBezTo>
                  <a:pt x="21671" y="58215"/>
                  <a:pt x="21671" y="58101"/>
                  <a:pt x="21489" y="57942"/>
                </a:cubicBezTo>
                <a:cubicBezTo>
                  <a:pt x="21421" y="57942"/>
                  <a:pt x="21376" y="57942"/>
                  <a:pt x="21330" y="57988"/>
                </a:cubicBezTo>
                <a:cubicBezTo>
                  <a:pt x="21376" y="58124"/>
                  <a:pt x="21558" y="58283"/>
                  <a:pt x="21694" y="58306"/>
                </a:cubicBezTo>
                <a:close/>
                <a:moveTo>
                  <a:pt x="23309" y="59693"/>
                </a:moveTo>
                <a:cubicBezTo>
                  <a:pt x="23877" y="60057"/>
                  <a:pt x="24241" y="60102"/>
                  <a:pt x="24605" y="60398"/>
                </a:cubicBezTo>
                <a:cubicBezTo>
                  <a:pt x="24627" y="60330"/>
                  <a:pt x="24627" y="60216"/>
                  <a:pt x="24764" y="60262"/>
                </a:cubicBezTo>
                <a:cubicBezTo>
                  <a:pt x="24491" y="60102"/>
                  <a:pt x="24036" y="60057"/>
                  <a:pt x="23695" y="59807"/>
                </a:cubicBezTo>
                <a:cubicBezTo>
                  <a:pt x="23559" y="59716"/>
                  <a:pt x="23877" y="59761"/>
                  <a:pt x="23399" y="59534"/>
                </a:cubicBezTo>
                <a:close/>
                <a:moveTo>
                  <a:pt x="24809" y="60057"/>
                </a:moveTo>
                <a:cubicBezTo>
                  <a:pt x="24764" y="60034"/>
                  <a:pt x="24741" y="60011"/>
                  <a:pt x="24764" y="59966"/>
                </a:cubicBezTo>
                <a:cubicBezTo>
                  <a:pt x="24855" y="59875"/>
                  <a:pt x="25287" y="60216"/>
                  <a:pt x="25241" y="59989"/>
                </a:cubicBezTo>
                <a:cubicBezTo>
                  <a:pt x="25105" y="59943"/>
                  <a:pt x="24969" y="59875"/>
                  <a:pt x="24809" y="59830"/>
                </a:cubicBezTo>
                <a:cubicBezTo>
                  <a:pt x="24764" y="59602"/>
                  <a:pt x="25196" y="59966"/>
                  <a:pt x="25128" y="59739"/>
                </a:cubicBezTo>
                <a:cubicBezTo>
                  <a:pt x="24878" y="59625"/>
                  <a:pt x="24991" y="59648"/>
                  <a:pt x="24718" y="59579"/>
                </a:cubicBezTo>
                <a:cubicBezTo>
                  <a:pt x="24718" y="59625"/>
                  <a:pt x="24787" y="59670"/>
                  <a:pt x="24764" y="59693"/>
                </a:cubicBezTo>
                <a:cubicBezTo>
                  <a:pt x="24468" y="59693"/>
                  <a:pt x="23945" y="59284"/>
                  <a:pt x="23786" y="59420"/>
                </a:cubicBezTo>
                <a:cubicBezTo>
                  <a:pt x="23991" y="59557"/>
                  <a:pt x="24173" y="59648"/>
                  <a:pt x="24309" y="59648"/>
                </a:cubicBezTo>
                <a:cubicBezTo>
                  <a:pt x="24400" y="59716"/>
                  <a:pt x="24150" y="59784"/>
                  <a:pt x="24582" y="59943"/>
                </a:cubicBezTo>
                <a:cubicBezTo>
                  <a:pt x="24536" y="60034"/>
                  <a:pt x="24218" y="59784"/>
                  <a:pt x="24059" y="59739"/>
                </a:cubicBezTo>
                <a:cubicBezTo>
                  <a:pt x="24013" y="59852"/>
                  <a:pt x="24286" y="59966"/>
                  <a:pt x="24355" y="59989"/>
                </a:cubicBezTo>
                <a:cubicBezTo>
                  <a:pt x="24559" y="60080"/>
                  <a:pt x="24536" y="59989"/>
                  <a:pt x="24650" y="60011"/>
                </a:cubicBezTo>
                <a:cubicBezTo>
                  <a:pt x="24741" y="60034"/>
                  <a:pt x="24787" y="60034"/>
                  <a:pt x="24809" y="60057"/>
                </a:cubicBezTo>
                <a:cubicBezTo>
                  <a:pt x="24855" y="60080"/>
                  <a:pt x="24900" y="60080"/>
                  <a:pt x="24809" y="60057"/>
                </a:cubicBezTo>
                <a:close/>
                <a:moveTo>
                  <a:pt x="25969" y="60580"/>
                </a:moveTo>
                <a:cubicBezTo>
                  <a:pt x="25651" y="60535"/>
                  <a:pt x="25219" y="60353"/>
                  <a:pt x="25037" y="60353"/>
                </a:cubicBezTo>
                <a:cubicBezTo>
                  <a:pt x="25241" y="60557"/>
                  <a:pt x="25833" y="60853"/>
                  <a:pt x="25969" y="60580"/>
                </a:cubicBezTo>
                <a:close/>
                <a:moveTo>
                  <a:pt x="26356" y="60512"/>
                </a:moveTo>
                <a:cubicBezTo>
                  <a:pt x="26651" y="60603"/>
                  <a:pt x="26424" y="60489"/>
                  <a:pt x="26469" y="60444"/>
                </a:cubicBezTo>
                <a:cubicBezTo>
                  <a:pt x="26469" y="60444"/>
                  <a:pt x="26674" y="60421"/>
                  <a:pt x="26651" y="60444"/>
                </a:cubicBezTo>
                <a:cubicBezTo>
                  <a:pt x="26674" y="60398"/>
                  <a:pt x="26492" y="60307"/>
                  <a:pt x="26492" y="60307"/>
                </a:cubicBezTo>
                <a:cubicBezTo>
                  <a:pt x="26515" y="60262"/>
                  <a:pt x="26742" y="60307"/>
                  <a:pt x="26697" y="60193"/>
                </a:cubicBezTo>
                <a:cubicBezTo>
                  <a:pt x="26265" y="60125"/>
                  <a:pt x="26287" y="59921"/>
                  <a:pt x="25764" y="59830"/>
                </a:cubicBezTo>
                <a:cubicBezTo>
                  <a:pt x="25696" y="59943"/>
                  <a:pt x="25719" y="60011"/>
                  <a:pt x="25787" y="60102"/>
                </a:cubicBezTo>
                <a:cubicBezTo>
                  <a:pt x="25992" y="60148"/>
                  <a:pt x="26196" y="60193"/>
                  <a:pt x="26401" y="60239"/>
                </a:cubicBezTo>
                <a:cubicBezTo>
                  <a:pt x="26333" y="60307"/>
                  <a:pt x="26106" y="60239"/>
                  <a:pt x="25946" y="60239"/>
                </a:cubicBezTo>
                <a:cubicBezTo>
                  <a:pt x="25946" y="60375"/>
                  <a:pt x="26583" y="60330"/>
                  <a:pt x="26356" y="60512"/>
                </a:cubicBezTo>
                <a:close/>
                <a:moveTo>
                  <a:pt x="26606" y="60853"/>
                </a:moveTo>
                <a:cubicBezTo>
                  <a:pt x="26992" y="60876"/>
                  <a:pt x="27288" y="61012"/>
                  <a:pt x="27561" y="60853"/>
                </a:cubicBezTo>
                <a:cubicBezTo>
                  <a:pt x="27766" y="60898"/>
                  <a:pt x="28038" y="60989"/>
                  <a:pt x="28220" y="60921"/>
                </a:cubicBezTo>
                <a:cubicBezTo>
                  <a:pt x="28198" y="60807"/>
                  <a:pt x="27766" y="60853"/>
                  <a:pt x="27561" y="60807"/>
                </a:cubicBezTo>
                <a:lnTo>
                  <a:pt x="27584" y="60716"/>
                </a:lnTo>
                <a:cubicBezTo>
                  <a:pt x="27606" y="60648"/>
                  <a:pt x="27766" y="60694"/>
                  <a:pt x="27766" y="60739"/>
                </a:cubicBezTo>
                <a:cubicBezTo>
                  <a:pt x="27925" y="60762"/>
                  <a:pt x="27788" y="60557"/>
                  <a:pt x="27584" y="60580"/>
                </a:cubicBezTo>
                <a:cubicBezTo>
                  <a:pt x="27629" y="60716"/>
                  <a:pt x="27288" y="60648"/>
                  <a:pt x="27379" y="60830"/>
                </a:cubicBezTo>
                <a:cubicBezTo>
                  <a:pt x="27083" y="60671"/>
                  <a:pt x="27265" y="60739"/>
                  <a:pt x="26901" y="60807"/>
                </a:cubicBezTo>
                <a:cubicBezTo>
                  <a:pt x="26765" y="60830"/>
                  <a:pt x="26560" y="60716"/>
                  <a:pt x="26606" y="60853"/>
                </a:cubicBezTo>
                <a:close/>
                <a:moveTo>
                  <a:pt x="26924" y="61353"/>
                </a:moveTo>
                <a:cubicBezTo>
                  <a:pt x="27333" y="61467"/>
                  <a:pt x="27311" y="61308"/>
                  <a:pt x="27606" y="61330"/>
                </a:cubicBezTo>
                <a:cubicBezTo>
                  <a:pt x="27788" y="61330"/>
                  <a:pt x="27788" y="61399"/>
                  <a:pt x="27811" y="61444"/>
                </a:cubicBezTo>
                <a:cubicBezTo>
                  <a:pt x="28198" y="61444"/>
                  <a:pt x="28266" y="61399"/>
                  <a:pt x="28675" y="61490"/>
                </a:cubicBezTo>
                <a:cubicBezTo>
                  <a:pt x="28766" y="61285"/>
                  <a:pt x="28561" y="61194"/>
                  <a:pt x="28607" y="61012"/>
                </a:cubicBezTo>
                <a:cubicBezTo>
                  <a:pt x="28334" y="61035"/>
                  <a:pt x="28402" y="61239"/>
                  <a:pt x="27925" y="61126"/>
                </a:cubicBezTo>
                <a:cubicBezTo>
                  <a:pt x="27811" y="61103"/>
                  <a:pt x="27879" y="61080"/>
                  <a:pt x="27925" y="61080"/>
                </a:cubicBezTo>
                <a:cubicBezTo>
                  <a:pt x="27902" y="61012"/>
                  <a:pt x="27697" y="61012"/>
                  <a:pt x="27538" y="60989"/>
                </a:cubicBezTo>
                <a:cubicBezTo>
                  <a:pt x="27356" y="61058"/>
                  <a:pt x="27606" y="61080"/>
                  <a:pt x="27515" y="61239"/>
                </a:cubicBezTo>
                <a:cubicBezTo>
                  <a:pt x="27356" y="61217"/>
                  <a:pt x="27288" y="61126"/>
                  <a:pt x="27243" y="61194"/>
                </a:cubicBezTo>
                <a:cubicBezTo>
                  <a:pt x="27015" y="61148"/>
                  <a:pt x="27356" y="61148"/>
                  <a:pt x="27152" y="61035"/>
                </a:cubicBezTo>
                <a:cubicBezTo>
                  <a:pt x="26970" y="61012"/>
                  <a:pt x="27015" y="61148"/>
                  <a:pt x="26765" y="61080"/>
                </a:cubicBezTo>
                <a:cubicBezTo>
                  <a:pt x="26651" y="61217"/>
                  <a:pt x="26901" y="61239"/>
                  <a:pt x="26924" y="61353"/>
                </a:cubicBezTo>
                <a:close/>
                <a:moveTo>
                  <a:pt x="29266" y="60807"/>
                </a:moveTo>
                <a:cubicBezTo>
                  <a:pt x="29312" y="60648"/>
                  <a:pt x="28812" y="60739"/>
                  <a:pt x="28993" y="60512"/>
                </a:cubicBezTo>
                <a:cubicBezTo>
                  <a:pt x="29130" y="60512"/>
                  <a:pt x="29471" y="60512"/>
                  <a:pt x="29858" y="60512"/>
                </a:cubicBezTo>
                <a:cubicBezTo>
                  <a:pt x="29721" y="60216"/>
                  <a:pt x="28766" y="60330"/>
                  <a:pt x="28812" y="60580"/>
                </a:cubicBezTo>
                <a:cubicBezTo>
                  <a:pt x="28652" y="60580"/>
                  <a:pt x="28607" y="60512"/>
                  <a:pt x="28448" y="60512"/>
                </a:cubicBezTo>
                <a:cubicBezTo>
                  <a:pt x="28334" y="60284"/>
                  <a:pt x="28971" y="60512"/>
                  <a:pt x="28834" y="60262"/>
                </a:cubicBezTo>
                <a:cubicBezTo>
                  <a:pt x="28584" y="60284"/>
                  <a:pt x="28243" y="60262"/>
                  <a:pt x="27902" y="60216"/>
                </a:cubicBezTo>
                <a:cubicBezTo>
                  <a:pt x="27606" y="60262"/>
                  <a:pt x="28266" y="60284"/>
                  <a:pt x="28266" y="60353"/>
                </a:cubicBezTo>
                <a:lnTo>
                  <a:pt x="28243" y="60580"/>
                </a:lnTo>
                <a:cubicBezTo>
                  <a:pt x="28766" y="60603"/>
                  <a:pt x="28834" y="60785"/>
                  <a:pt x="29266" y="60807"/>
                </a:cubicBezTo>
                <a:close/>
                <a:moveTo>
                  <a:pt x="29858" y="60716"/>
                </a:moveTo>
                <a:cubicBezTo>
                  <a:pt x="29858" y="60535"/>
                  <a:pt x="28516" y="60512"/>
                  <a:pt x="29471" y="60625"/>
                </a:cubicBezTo>
                <a:cubicBezTo>
                  <a:pt x="29630" y="60648"/>
                  <a:pt x="29676" y="60694"/>
                  <a:pt x="29858" y="60716"/>
                </a:cubicBezTo>
                <a:close/>
                <a:moveTo>
                  <a:pt x="29244" y="61581"/>
                </a:moveTo>
                <a:cubicBezTo>
                  <a:pt x="29585" y="61421"/>
                  <a:pt x="29880" y="61535"/>
                  <a:pt x="30381" y="61512"/>
                </a:cubicBezTo>
                <a:cubicBezTo>
                  <a:pt x="30244" y="61399"/>
                  <a:pt x="30040" y="61171"/>
                  <a:pt x="29744" y="61262"/>
                </a:cubicBezTo>
                <a:cubicBezTo>
                  <a:pt x="29835" y="61353"/>
                  <a:pt x="30108" y="61353"/>
                  <a:pt x="30108" y="61490"/>
                </a:cubicBezTo>
                <a:cubicBezTo>
                  <a:pt x="29767" y="61444"/>
                  <a:pt x="29653" y="61308"/>
                  <a:pt x="29153" y="61330"/>
                </a:cubicBezTo>
                <a:cubicBezTo>
                  <a:pt x="29107" y="61444"/>
                  <a:pt x="29335" y="61444"/>
                  <a:pt x="29244" y="61581"/>
                </a:cubicBezTo>
                <a:close/>
                <a:moveTo>
                  <a:pt x="30904" y="60535"/>
                </a:moveTo>
                <a:cubicBezTo>
                  <a:pt x="30949" y="60444"/>
                  <a:pt x="30835" y="60398"/>
                  <a:pt x="30813" y="60330"/>
                </a:cubicBezTo>
                <a:cubicBezTo>
                  <a:pt x="30676" y="60375"/>
                  <a:pt x="30517" y="60398"/>
                  <a:pt x="30517" y="60512"/>
                </a:cubicBezTo>
                <a:close/>
                <a:moveTo>
                  <a:pt x="30585" y="61603"/>
                </a:moveTo>
                <a:lnTo>
                  <a:pt x="30949" y="61626"/>
                </a:lnTo>
                <a:cubicBezTo>
                  <a:pt x="30881" y="61535"/>
                  <a:pt x="30972" y="61353"/>
                  <a:pt x="30585" y="61376"/>
                </a:cubicBezTo>
                <a:cubicBezTo>
                  <a:pt x="30585" y="61421"/>
                  <a:pt x="30699" y="61421"/>
                  <a:pt x="30767" y="61421"/>
                </a:cubicBezTo>
                <a:cubicBezTo>
                  <a:pt x="30767" y="61535"/>
                  <a:pt x="30517" y="61467"/>
                  <a:pt x="30585" y="61603"/>
                </a:cubicBezTo>
                <a:close/>
                <a:moveTo>
                  <a:pt x="27061" y="60216"/>
                </a:moveTo>
                <a:cubicBezTo>
                  <a:pt x="27333" y="60284"/>
                  <a:pt x="27402" y="60216"/>
                  <a:pt x="27606" y="60239"/>
                </a:cubicBezTo>
                <a:cubicBezTo>
                  <a:pt x="27629" y="60171"/>
                  <a:pt x="26947" y="60034"/>
                  <a:pt x="27061" y="60216"/>
                </a:cubicBezTo>
                <a:close/>
                <a:moveTo>
                  <a:pt x="31563" y="60489"/>
                </a:moveTo>
                <a:cubicBezTo>
                  <a:pt x="31768" y="60489"/>
                  <a:pt x="31609" y="60648"/>
                  <a:pt x="31654" y="60716"/>
                </a:cubicBezTo>
                <a:cubicBezTo>
                  <a:pt x="31859" y="60762"/>
                  <a:pt x="31881" y="60648"/>
                  <a:pt x="31745" y="60625"/>
                </a:cubicBezTo>
                <a:cubicBezTo>
                  <a:pt x="31700" y="60466"/>
                  <a:pt x="32314" y="60671"/>
                  <a:pt x="32223" y="60466"/>
                </a:cubicBezTo>
                <a:cubicBezTo>
                  <a:pt x="31859" y="60466"/>
                  <a:pt x="31336" y="60375"/>
                  <a:pt x="31086" y="60444"/>
                </a:cubicBezTo>
                <a:cubicBezTo>
                  <a:pt x="31222" y="60580"/>
                  <a:pt x="31472" y="60580"/>
                  <a:pt x="31563" y="60489"/>
                </a:cubicBezTo>
                <a:close/>
                <a:moveTo>
                  <a:pt x="31654" y="60807"/>
                </a:moveTo>
                <a:cubicBezTo>
                  <a:pt x="31518" y="60694"/>
                  <a:pt x="31313" y="60921"/>
                  <a:pt x="31086" y="60876"/>
                </a:cubicBezTo>
                <a:cubicBezTo>
                  <a:pt x="31177" y="61080"/>
                  <a:pt x="31518" y="60898"/>
                  <a:pt x="31654" y="60807"/>
                </a:cubicBezTo>
                <a:close/>
                <a:moveTo>
                  <a:pt x="32291" y="61421"/>
                </a:moveTo>
                <a:cubicBezTo>
                  <a:pt x="32200" y="61239"/>
                  <a:pt x="31677" y="61353"/>
                  <a:pt x="31449" y="61376"/>
                </a:cubicBezTo>
                <a:cubicBezTo>
                  <a:pt x="31472" y="61535"/>
                  <a:pt x="32063" y="61444"/>
                  <a:pt x="32291" y="61421"/>
                </a:cubicBezTo>
                <a:close/>
                <a:moveTo>
                  <a:pt x="33246" y="61467"/>
                </a:moveTo>
                <a:cubicBezTo>
                  <a:pt x="32882" y="61444"/>
                  <a:pt x="32746" y="61558"/>
                  <a:pt x="32495" y="61581"/>
                </a:cubicBezTo>
                <a:cubicBezTo>
                  <a:pt x="32677" y="61694"/>
                  <a:pt x="33291" y="61649"/>
                  <a:pt x="33246" y="61467"/>
                </a:cubicBezTo>
                <a:close/>
                <a:moveTo>
                  <a:pt x="33451" y="61103"/>
                </a:moveTo>
                <a:cubicBezTo>
                  <a:pt x="33701" y="61035"/>
                  <a:pt x="32768" y="61012"/>
                  <a:pt x="32882" y="61171"/>
                </a:cubicBezTo>
                <a:cubicBezTo>
                  <a:pt x="33246" y="61239"/>
                  <a:pt x="33064" y="61012"/>
                  <a:pt x="33451" y="61103"/>
                </a:cubicBezTo>
                <a:close/>
                <a:moveTo>
                  <a:pt x="33519" y="61922"/>
                </a:moveTo>
                <a:cubicBezTo>
                  <a:pt x="33837" y="61944"/>
                  <a:pt x="33928" y="61853"/>
                  <a:pt x="34292" y="61899"/>
                </a:cubicBezTo>
                <a:lnTo>
                  <a:pt x="34292" y="61717"/>
                </a:lnTo>
                <a:cubicBezTo>
                  <a:pt x="34087" y="61672"/>
                  <a:pt x="34155" y="61785"/>
                  <a:pt x="34019" y="61785"/>
                </a:cubicBezTo>
                <a:cubicBezTo>
                  <a:pt x="33701" y="61831"/>
                  <a:pt x="33928" y="61626"/>
                  <a:pt x="33632" y="61672"/>
                </a:cubicBezTo>
                <a:cubicBezTo>
                  <a:pt x="33860" y="61808"/>
                  <a:pt x="33496" y="61762"/>
                  <a:pt x="33519" y="61922"/>
                </a:cubicBezTo>
                <a:close/>
                <a:moveTo>
                  <a:pt x="33723" y="61535"/>
                </a:moveTo>
                <a:cubicBezTo>
                  <a:pt x="33473" y="61603"/>
                  <a:pt x="34269" y="61558"/>
                  <a:pt x="34383" y="61512"/>
                </a:cubicBezTo>
                <a:cubicBezTo>
                  <a:pt x="34292" y="61399"/>
                  <a:pt x="33746" y="61467"/>
                  <a:pt x="33723" y="61535"/>
                </a:cubicBezTo>
                <a:close/>
                <a:moveTo>
                  <a:pt x="34588" y="60898"/>
                </a:moveTo>
                <a:cubicBezTo>
                  <a:pt x="34906" y="60876"/>
                  <a:pt x="34337" y="60853"/>
                  <a:pt x="34201" y="60853"/>
                </a:cubicBezTo>
                <a:cubicBezTo>
                  <a:pt x="33974" y="60876"/>
                  <a:pt x="33769" y="60898"/>
                  <a:pt x="33451" y="60853"/>
                </a:cubicBezTo>
                <a:cubicBezTo>
                  <a:pt x="33360" y="61012"/>
                  <a:pt x="33655" y="60967"/>
                  <a:pt x="33837" y="60967"/>
                </a:cubicBezTo>
                <a:cubicBezTo>
                  <a:pt x="33860" y="61080"/>
                  <a:pt x="33814" y="61148"/>
                  <a:pt x="33632" y="61148"/>
                </a:cubicBezTo>
                <a:cubicBezTo>
                  <a:pt x="33928" y="61330"/>
                  <a:pt x="34019" y="60989"/>
                  <a:pt x="34110" y="60898"/>
                </a:cubicBezTo>
                <a:close/>
                <a:moveTo>
                  <a:pt x="34588" y="61330"/>
                </a:moveTo>
                <a:cubicBezTo>
                  <a:pt x="34678" y="61490"/>
                  <a:pt x="35156" y="61444"/>
                  <a:pt x="35452" y="61512"/>
                </a:cubicBezTo>
                <a:cubicBezTo>
                  <a:pt x="35429" y="61376"/>
                  <a:pt x="35611" y="61421"/>
                  <a:pt x="35452" y="61308"/>
                </a:cubicBezTo>
                <a:cubicBezTo>
                  <a:pt x="35224" y="61308"/>
                  <a:pt x="35156" y="61399"/>
                  <a:pt x="34860" y="61353"/>
                </a:cubicBezTo>
                <a:cubicBezTo>
                  <a:pt x="34747" y="61194"/>
                  <a:pt x="35179" y="61330"/>
                  <a:pt x="35065" y="61171"/>
                </a:cubicBezTo>
                <a:cubicBezTo>
                  <a:pt x="34838" y="61148"/>
                  <a:pt x="34610" y="61148"/>
                  <a:pt x="34497" y="61194"/>
                </a:cubicBezTo>
                <a:cubicBezTo>
                  <a:pt x="34519" y="61239"/>
                  <a:pt x="35020" y="61353"/>
                  <a:pt x="34588" y="61330"/>
                </a:cubicBezTo>
                <a:close/>
                <a:moveTo>
                  <a:pt x="35543" y="60989"/>
                </a:moveTo>
                <a:cubicBezTo>
                  <a:pt x="35634" y="61126"/>
                  <a:pt x="35793" y="60944"/>
                  <a:pt x="35906" y="60944"/>
                </a:cubicBezTo>
                <a:cubicBezTo>
                  <a:pt x="35952" y="61035"/>
                  <a:pt x="36657" y="61058"/>
                  <a:pt x="36202" y="60989"/>
                </a:cubicBezTo>
                <a:cubicBezTo>
                  <a:pt x="36088" y="60989"/>
                  <a:pt x="36111" y="60898"/>
                  <a:pt x="36111" y="60853"/>
                </a:cubicBezTo>
                <a:cubicBezTo>
                  <a:pt x="35634" y="60830"/>
                  <a:pt x="35406" y="60694"/>
                  <a:pt x="35065" y="60603"/>
                </a:cubicBezTo>
                <a:cubicBezTo>
                  <a:pt x="34792" y="60580"/>
                  <a:pt x="34769" y="60694"/>
                  <a:pt x="34497" y="60671"/>
                </a:cubicBezTo>
                <a:cubicBezTo>
                  <a:pt x="34588" y="60853"/>
                  <a:pt x="34792" y="60671"/>
                  <a:pt x="35065" y="60694"/>
                </a:cubicBezTo>
                <a:cubicBezTo>
                  <a:pt x="35179" y="60853"/>
                  <a:pt x="34747" y="60716"/>
                  <a:pt x="34883" y="60876"/>
                </a:cubicBezTo>
                <a:cubicBezTo>
                  <a:pt x="35179" y="60830"/>
                  <a:pt x="35111" y="60944"/>
                  <a:pt x="35247" y="60989"/>
                </a:cubicBezTo>
                <a:cubicBezTo>
                  <a:pt x="35565" y="61035"/>
                  <a:pt x="35315" y="60830"/>
                  <a:pt x="35634" y="60898"/>
                </a:cubicBezTo>
                <a:cubicBezTo>
                  <a:pt x="35770" y="60921"/>
                  <a:pt x="35634" y="60967"/>
                  <a:pt x="35543" y="60989"/>
                </a:cubicBezTo>
                <a:close/>
                <a:moveTo>
                  <a:pt x="36771" y="60921"/>
                </a:moveTo>
                <a:cubicBezTo>
                  <a:pt x="36748" y="60853"/>
                  <a:pt x="36793" y="60830"/>
                  <a:pt x="36862" y="60807"/>
                </a:cubicBezTo>
                <a:cubicBezTo>
                  <a:pt x="36748" y="60694"/>
                  <a:pt x="36452" y="60830"/>
                  <a:pt x="36293" y="60807"/>
                </a:cubicBezTo>
                <a:cubicBezTo>
                  <a:pt x="36316" y="60921"/>
                  <a:pt x="36520" y="60921"/>
                  <a:pt x="36771" y="60921"/>
                </a:cubicBezTo>
                <a:close/>
                <a:moveTo>
                  <a:pt x="36952" y="61285"/>
                </a:moveTo>
                <a:cubicBezTo>
                  <a:pt x="37112" y="61217"/>
                  <a:pt x="37362" y="61330"/>
                  <a:pt x="37726" y="61285"/>
                </a:cubicBezTo>
                <a:cubicBezTo>
                  <a:pt x="37703" y="61171"/>
                  <a:pt x="37407" y="61194"/>
                  <a:pt x="37157" y="61194"/>
                </a:cubicBezTo>
                <a:cubicBezTo>
                  <a:pt x="36975" y="61171"/>
                  <a:pt x="37271" y="61035"/>
                  <a:pt x="36862" y="61058"/>
                </a:cubicBezTo>
                <a:cubicBezTo>
                  <a:pt x="36816" y="61171"/>
                  <a:pt x="37043" y="61148"/>
                  <a:pt x="36952" y="61285"/>
                </a:cubicBezTo>
                <a:close/>
                <a:moveTo>
                  <a:pt x="36975" y="61581"/>
                </a:moveTo>
                <a:cubicBezTo>
                  <a:pt x="37203" y="61603"/>
                  <a:pt x="37180" y="61490"/>
                  <a:pt x="37453" y="61535"/>
                </a:cubicBezTo>
                <a:cubicBezTo>
                  <a:pt x="37475" y="61399"/>
                  <a:pt x="36793" y="61353"/>
                  <a:pt x="36975" y="61581"/>
                </a:cubicBezTo>
                <a:close/>
                <a:moveTo>
                  <a:pt x="38453" y="60807"/>
                </a:moveTo>
                <a:cubicBezTo>
                  <a:pt x="38453" y="60921"/>
                  <a:pt x="38158" y="60898"/>
                  <a:pt x="37908" y="60898"/>
                </a:cubicBezTo>
                <a:lnTo>
                  <a:pt x="37908" y="61148"/>
                </a:lnTo>
                <a:cubicBezTo>
                  <a:pt x="37999" y="60967"/>
                  <a:pt x="38703" y="61080"/>
                  <a:pt x="38658" y="60853"/>
                </a:cubicBezTo>
                <a:cubicBezTo>
                  <a:pt x="38772" y="60853"/>
                  <a:pt x="39022" y="61012"/>
                  <a:pt x="38840" y="61035"/>
                </a:cubicBezTo>
                <a:cubicBezTo>
                  <a:pt x="38999" y="61035"/>
                  <a:pt x="39386" y="61035"/>
                  <a:pt x="39135" y="61262"/>
                </a:cubicBezTo>
                <a:cubicBezTo>
                  <a:pt x="39613" y="61217"/>
                  <a:pt x="39590" y="61444"/>
                  <a:pt x="39931" y="61467"/>
                </a:cubicBezTo>
                <a:cubicBezTo>
                  <a:pt x="40182" y="61421"/>
                  <a:pt x="39772" y="61399"/>
                  <a:pt x="39727" y="61376"/>
                </a:cubicBezTo>
                <a:cubicBezTo>
                  <a:pt x="39704" y="61262"/>
                  <a:pt x="40022" y="61262"/>
                  <a:pt x="40000" y="61126"/>
                </a:cubicBezTo>
                <a:cubicBezTo>
                  <a:pt x="39818" y="61126"/>
                  <a:pt x="39795" y="61194"/>
                  <a:pt x="39613" y="61194"/>
                </a:cubicBezTo>
                <a:cubicBezTo>
                  <a:pt x="39272" y="61103"/>
                  <a:pt x="39613" y="60989"/>
                  <a:pt x="39113" y="60921"/>
                </a:cubicBezTo>
                <a:cubicBezTo>
                  <a:pt x="39249" y="60830"/>
                  <a:pt x="39613" y="60694"/>
                  <a:pt x="39863" y="60807"/>
                </a:cubicBezTo>
                <a:cubicBezTo>
                  <a:pt x="39727" y="60921"/>
                  <a:pt x="39636" y="60785"/>
                  <a:pt x="39408" y="60876"/>
                </a:cubicBezTo>
                <a:cubicBezTo>
                  <a:pt x="39522" y="60967"/>
                  <a:pt x="39886" y="60876"/>
                  <a:pt x="40068" y="60944"/>
                </a:cubicBezTo>
                <a:cubicBezTo>
                  <a:pt x="40136" y="60876"/>
                  <a:pt x="40182" y="60807"/>
                  <a:pt x="40136" y="60694"/>
                </a:cubicBezTo>
                <a:cubicBezTo>
                  <a:pt x="39636" y="60716"/>
                  <a:pt x="39181" y="60739"/>
                  <a:pt x="38840" y="60830"/>
                </a:cubicBezTo>
                <a:cubicBezTo>
                  <a:pt x="38544" y="60785"/>
                  <a:pt x="38271" y="60694"/>
                  <a:pt x="37885" y="60671"/>
                </a:cubicBezTo>
                <a:cubicBezTo>
                  <a:pt x="37771" y="60876"/>
                  <a:pt x="38203" y="60807"/>
                  <a:pt x="38453" y="60807"/>
                </a:cubicBezTo>
                <a:close/>
                <a:moveTo>
                  <a:pt x="39272" y="61626"/>
                </a:moveTo>
                <a:cubicBezTo>
                  <a:pt x="39749" y="61649"/>
                  <a:pt x="40113" y="61717"/>
                  <a:pt x="40614" y="61717"/>
                </a:cubicBezTo>
                <a:cubicBezTo>
                  <a:pt x="40409" y="61558"/>
                  <a:pt x="40636" y="61490"/>
                  <a:pt x="41068" y="61490"/>
                </a:cubicBezTo>
                <a:lnTo>
                  <a:pt x="41046" y="61308"/>
                </a:lnTo>
                <a:cubicBezTo>
                  <a:pt x="40636" y="61376"/>
                  <a:pt x="40341" y="61490"/>
                  <a:pt x="40022" y="61603"/>
                </a:cubicBezTo>
                <a:cubicBezTo>
                  <a:pt x="39863" y="61558"/>
                  <a:pt x="39772" y="61490"/>
                  <a:pt x="39454" y="61535"/>
                </a:cubicBezTo>
                <a:cubicBezTo>
                  <a:pt x="39749" y="61217"/>
                  <a:pt x="38863" y="61603"/>
                  <a:pt x="38954" y="61308"/>
                </a:cubicBezTo>
                <a:cubicBezTo>
                  <a:pt x="38362" y="61490"/>
                  <a:pt x="39363" y="61421"/>
                  <a:pt x="39272" y="61626"/>
                </a:cubicBezTo>
                <a:close/>
                <a:moveTo>
                  <a:pt x="40818" y="60739"/>
                </a:moveTo>
                <a:cubicBezTo>
                  <a:pt x="40477" y="60739"/>
                  <a:pt x="40454" y="60807"/>
                  <a:pt x="40432" y="60853"/>
                </a:cubicBezTo>
                <a:cubicBezTo>
                  <a:pt x="40409" y="60944"/>
                  <a:pt x="40636" y="60967"/>
                  <a:pt x="40636" y="60989"/>
                </a:cubicBezTo>
                <a:cubicBezTo>
                  <a:pt x="40636" y="61080"/>
                  <a:pt x="40363" y="61103"/>
                  <a:pt x="40477" y="61194"/>
                </a:cubicBezTo>
                <a:cubicBezTo>
                  <a:pt x="40977" y="61217"/>
                  <a:pt x="40841" y="60989"/>
                  <a:pt x="41114" y="60921"/>
                </a:cubicBezTo>
                <a:cubicBezTo>
                  <a:pt x="40955" y="60830"/>
                  <a:pt x="40727" y="61012"/>
                  <a:pt x="40818" y="60739"/>
                </a:cubicBezTo>
                <a:close/>
                <a:moveTo>
                  <a:pt x="41864" y="61694"/>
                </a:moveTo>
                <a:cubicBezTo>
                  <a:pt x="41637" y="61626"/>
                  <a:pt x="41660" y="61558"/>
                  <a:pt x="42046" y="61490"/>
                </a:cubicBezTo>
                <a:cubicBezTo>
                  <a:pt x="41955" y="61444"/>
                  <a:pt x="41819" y="61421"/>
                  <a:pt x="41637" y="61444"/>
                </a:cubicBezTo>
                <a:cubicBezTo>
                  <a:pt x="41569" y="61512"/>
                  <a:pt x="41591" y="61626"/>
                  <a:pt x="41273" y="61626"/>
                </a:cubicBezTo>
                <a:cubicBezTo>
                  <a:pt x="41159" y="61649"/>
                  <a:pt x="41614" y="61740"/>
                  <a:pt x="41864" y="61694"/>
                </a:cubicBezTo>
                <a:close/>
                <a:moveTo>
                  <a:pt x="42433" y="61558"/>
                </a:moveTo>
                <a:cubicBezTo>
                  <a:pt x="42069" y="61603"/>
                  <a:pt x="41887" y="61649"/>
                  <a:pt x="42069" y="61785"/>
                </a:cubicBezTo>
                <a:cubicBezTo>
                  <a:pt x="41842" y="61853"/>
                  <a:pt x="41228" y="61762"/>
                  <a:pt x="41319" y="61944"/>
                </a:cubicBezTo>
                <a:cubicBezTo>
                  <a:pt x="41614" y="61944"/>
                  <a:pt x="42569" y="61853"/>
                  <a:pt x="42433" y="61558"/>
                </a:cubicBezTo>
                <a:close/>
                <a:moveTo>
                  <a:pt x="41569" y="60876"/>
                </a:moveTo>
                <a:cubicBezTo>
                  <a:pt x="41341" y="60876"/>
                  <a:pt x="41182" y="60921"/>
                  <a:pt x="41228" y="61058"/>
                </a:cubicBezTo>
                <a:cubicBezTo>
                  <a:pt x="41296" y="61035"/>
                  <a:pt x="41319" y="61058"/>
                  <a:pt x="41319" y="61080"/>
                </a:cubicBezTo>
                <a:cubicBezTo>
                  <a:pt x="41569" y="61080"/>
                  <a:pt x="41614" y="60989"/>
                  <a:pt x="41569" y="60876"/>
                </a:cubicBezTo>
                <a:close/>
                <a:moveTo>
                  <a:pt x="39067" y="63309"/>
                </a:moveTo>
                <a:cubicBezTo>
                  <a:pt x="38749" y="63081"/>
                  <a:pt x="38249" y="63332"/>
                  <a:pt x="37794" y="63332"/>
                </a:cubicBezTo>
                <a:cubicBezTo>
                  <a:pt x="38112" y="63468"/>
                  <a:pt x="38567" y="63263"/>
                  <a:pt x="39067" y="63309"/>
                </a:cubicBezTo>
                <a:close/>
                <a:moveTo>
                  <a:pt x="39249" y="62786"/>
                </a:moveTo>
                <a:cubicBezTo>
                  <a:pt x="38931" y="62945"/>
                  <a:pt x="38476" y="62649"/>
                  <a:pt x="38158" y="62808"/>
                </a:cubicBezTo>
                <a:cubicBezTo>
                  <a:pt x="38476" y="62877"/>
                  <a:pt x="39090" y="63036"/>
                  <a:pt x="39249" y="62786"/>
                </a:cubicBezTo>
                <a:close/>
                <a:moveTo>
                  <a:pt x="40227" y="62786"/>
                </a:moveTo>
                <a:cubicBezTo>
                  <a:pt x="40386" y="62877"/>
                  <a:pt x="40932" y="62899"/>
                  <a:pt x="40796" y="62649"/>
                </a:cubicBezTo>
                <a:cubicBezTo>
                  <a:pt x="40363" y="62536"/>
                  <a:pt x="40022" y="62786"/>
                  <a:pt x="39522" y="62763"/>
                </a:cubicBezTo>
                <a:cubicBezTo>
                  <a:pt x="39727" y="62922"/>
                  <a:pt x="39840" y="62786"/>
                  <a:pt x="40227" y="62786"/>
                </a:cubicBezTo>
                <a:close/>
                <a:moveTo>
                  <a:pt x="41250" y="63241"/>
                </a:moveTo>
                <a:cubicBezTo>
                  <a:pt x="41319" y="63059"/>
                  <a:pt x="40636" y="63195"/>
                  <a:pt x="40568" y="63241"/>
                </a:cubicBezTo>
                <a:cubicBezTo>
                  <a:pt x="40523" y="63354"/>
                  <a:pt x="41182" y="63332"/>
                  <a:pt x="41250" y="63241"/>
                </a:cubicBezTo>
                <a:close/>
                <a:moveTo>
                  <a:pt x="42569" y="62649"/>
                </a:moveTo>
                <a:cubicBezTo>
                  <a:pt x="42865" y="62558"/>
                  <a:pt x="42797" y="62490"/>
                  <a:pt x="43160" y="62513"/>
                </a:cubicBezTo>
                <a:cubicBezTo>
                  <a:pt x="43070" y="62445"/>
                  <a:pt x="42842" y="62467"/>
                  <a:pt x="42569" y="62490"/>
                </a:cubicBezTo>
                <a:close/>
                <a:moveTo>
                  <a:pt x="43888" y="61512"/>
                </a:moveTo>
                <a:cubicBezTo>
                  <a:pt x="43820" y="61353"/>
                  <a:pt x="43979" y="61262"/>
                  <a:pt x="44207" y="61171"/>
                </a:cubicBezTo>
                <a:cubicBezTo>
                  <a:pt x="44411" y="61171"/>
                  <a:pt x="44252" y="61353"/>
                  <a:pt x="44161" y="61421"/>
                </a:cubicBezTo>
                <a:cubicBezTo>
                  <a:pt x="44116" y="61467"/>
                  <a:pt x="43911" y="61467"/>
                  <a:pt x="43979" y="61558"/>
                </a:cubicBezTo>
                <a:cubicBezTo>
                  <a:pt x="44434" y="61444"/>
                  <a:pt x="44593" y="61239"/>
                  <a:pt x="44570" y="61012"/>
                </a:cubicBezTo>
                <a:cubicBezTo>
                  <a:pt x="44434" y="60989"/>
                  <a:pt x="44366" y="60921"/>
                  <a:pt x="44161" y="60944"/>
                </a:cubicBezTo>
                <a:cubicBezTo>
                  <a:pt x="43820" y="60989"/>
                  <a:pt x="43865" y="61126"/>
                  <a:pt x="43638" y="61217"/>
                </a:cubicBezTo>
                <a:cubicBezTo>
                  <a:pt x="43661" y="61262"/>
                  <a:pt x="43843" y="61217"/>
                  <a:pt x="43843" y="61285"/>
                </a:cubicBezTo>
                <a:cubicBezTo>
                  <a:pt x="43820" y="61353"/>
                  <a:pt x="43683" y="61376"/>
                  <a:pt x="43683" y="61444"/>
                </a:cubicBezTo>
                <a:cubicBezTo>
                  <a:pt x="43251" y="61558"/>
                  <a:pt x="42910" y="61421"/>
                  <a:pt x="42637" y="61581"/>
                </a:cubicBezTo>
                <a:cubicBezTo>
                  <a:pt x="42956" y="61626"/>
                  <a:pt x="43411" y="61581"/>
                  <a:pt x="43888" y="61512"/>
                </a:cubicBezTo>
                <a:close/>
                <a:moveTo>
                  <a:pt x="44548" y="60444"/>
                </a:moveTo>
                <a:cubicBezTo>
                  <a:pt x="44479" y="60489"/>
                  <a:pt x="44343" y="60512"/>
                  <a:pt x="44184" y="60557"/>
                </a:cubicBezTo>
                <a:cubicBezTo>
                  <a:pt x="44161" y="60648"/>
                  <a:pt x="44275" y="60648"/>
                  <a:pt x="44320" y="60716"/>
                </a:cubicBezTo>
                <a:cubicBezTo>
                  <a:pt x="44616" y="60694"/>
                  <a:pt x="44593" y="60557"/>
                  <a:pt x="44548" y="60444"/>
                </a:cubicBezTo>
                <a:close/>
                <a:moveTo>
                  <a:pt x="44752" y="61376"/>
                </a:moveTo>
                <a:cubicBezTo>
                  <a:pt x="44957" y="61353"/>
                  <a:pt x="44980" y="61285"/>
                  <a:pt x="45116" y="61262"/>
                </a:cubicBezTo>
                <a:cubicBezTo>
                  <a:pt x="45071" y="61194"/>
                  <a:pt x="44934" y="61217"/>
                  <a:pt x="44889" y="61148"/>
                </a:cubicBezTo>
                <a:cubicBezTo>
                  <a:pt x="44730" y="61194"/>
                  <a:pt x="44684" y="61262"/>
                  <a:pt x="44752" y="61376"/>
                </a:cubicBezTo>
                <a:close/>
                <a:moveTo>
                  <a:pt x="45298" y="60739"/>
                </a:moveTo>
                <a:cubicBezTo>
                  <a:pt x="45184" y="60671"/>
                  <a:pt x="44889" y="60739"/>
                  <a:pt x="44957" y="60557"/>
                </a:cubicBezTo>
                <a:cubicBezTo>
                  <a:pt x="44479" y="60648"/>
                  <a:pt x="44889" y="60716"/>
                  <a:pt x="44934" y="60853"/>
                </a:cubicBezTo>
                <a:cubicBezTo>
                  <a:pt x="45093" y="60830"/>
                  <a:pt x="45116" y="60762"/>
                  <a:pt x="45298" y="60739"/>
                </a:cubicBezTo>
                <a:close/>
                <a:moveTo>
                  <a:pt x="42683" y="60625"/>
                </a:moveTo>
                <a:cubicBezTo>
                  <a:pt x="43070" y="60671"/>
                  <a:pt x="42979" y="60762"/>
                  <a:pt x="43206" y="60876"/>
                </a:cubicBezTo>
                <a:cubicBezTo>
                  <a:pt x="43615" y="60739"/>
                  <a:pt x="43001" y="60580"/>
                  <a:pt x="42683" y="60625"/>
                </a:cubicBezTo>
                <a:close/>
                <a:moveTo>
                  <a:pt x="42660" y="61103"/>
                </a:moveTo>
                <a:cubicBezTo>
                  <a:pt x="42660" y="61217"/>
                  <a:pt x="42842" y="61217"/>
                  <a:pt x="42797" y="61376"/>
                </a:cubicBezTo>
                <a:lnTo>
                  <a:pt x="43070" y="61330"/>
                </a:lnTo>
                <a:cubicBezTo>
                  <a:pt x="42956" y="61239"/>
                  <a:pt x="43001" y="61035"/>
                  <a:pt x="42660" y="61103"/>
                </a:cubicBezTo>
                <a:close/>
                <a:moveTo>
                  <a:pt x="47549" y="60671"/>
                </a:moveTo>
                <a:cubicBezTo>
                  <a:pt x="47754" y="60603"/>
                  <a:pt x="47708" y="60489"/>
                  <a:pt x="47663" y="60398"/>
                </a:cubicBezTo>
                <a:cubicBezTo>
                  <a:pt x="47845" y="60353"/>
                  <a:pt x="47799" y="60535"/>
                  <a:pt x="48072" y="60421"/>
                </a:cubicBezTo>
                <a:cubicBezTo>
                  <a:pt x="48050" y="60216"/>
                  <a:pt x="47686" y="60353"/>
                  <a:pt x="47458" y="60353"/>
                </a:cubicBezTo>
                <a:close/>
                <a:moveTo>
                  <a:pt x="9756" y="44094"/>
                </a:moveTo>
                <a:cubicBezTo>
                  <a:pt x="9846" y="44071"/>
                  <a:pt x="10006" y="44275"/>
                  <a:pt x="10028" y="44071"/>
                </a:cubicBezTo>
                <a:cubicBezTo>
                  <a:pt x="9733" y="43684"/>
                  <a:pt x="9710" y="44003"/>
                  <a:pt x="9483" y="43821"/>
                </a:cubicBezTo>
                <a:cubicBezTo>
                  <a:pt x="9392" y="43843"/>
                  <a:pt x="9756" y="44207"/>
                  <a:pt x="9756" y="44094"/>
                </a:cubicBezTo>
                <a:close/>
                <a:moveTo>
                  <a:pt x="15213" y="48687"/>
                </a:moveTo>
                <a:cubicBezTo>
                  <a:pt x="14917" y="48323"/>
                  <a:pt x="14781" y="48460"/>
                  <a:pt x="14622" y="48505"/>
                </a:cubicBezTo>
                <a:lnTo>
                  <a:pt x="14827" y="48710"/>
                </a:lnTo>
                <a:cubicBezTo>
                  <a:pt x="14849" y="48437"/>
                  <a:pt x="15190" y="48960"/>
                  <a:pt x="15213" y="48687"/>
                </a:cubicBezTo>
                <a:close/>
                <a:moveTo>
                  <a:pt x="15031" y="48050"/>
                </a:moveTo>
                <a:lnTo>
                  <a:pt x="14827" y="48255"/>
                </a:lnTo>
                <a:cubicBezTo>
                  <a:pt x="15077" y="48482"/>
                  <a:pt x="15190" y="48414"/>
                  <a:pt x="15304" y="48300"/>
                </a:cubicBezTo>
                <a:close/>
                <a:moveTo>
                  <a:pt x="7595" y="41410"/>
                </a:moveTo>
                <a:cubicBezTo>
                  <a:pt x="7641" y="41365"/>
                  <a:pt x="7754" y="41319"/>
                  <a:pt x="7686" y="41228"/>
                </a:cubicBezTo>
                <a:cubicBezTo>
                  <a:pt x="7572" y="41478"/>
                  <a:pt x="7231" y="40842"/>
                  <a:pt x="7072" y="40842"/>
                </a:cubicBezTo>
                <a:cubicBezTo>
                  <a:pt x="6958" y="40910"/>
                  <a:pt x="7413" y="41160"/>
                  <a:pt x="7300" y="41228"/>
                </a:cubicBezTo>
                <a:cubicBezTo>
                  <a:pt x="7209" y="41115"/>
                  <a:pt x="7231" y="41319"/>
                  <a:pt x="7300" y="41365"/>
                </a:cubicBezTo>
                <a:cubicBezTo>
                  <a:pt x="7368" y="41410"/>
                  <a:pt x="7413" y="41274"/>
                  <a:pt x="7391" y="41274"/>
                </a:cubicBezTo>
                <a:cubicBezTo>
                  <a:pt x="7572" y="41365"/>
                  <a:pt x="7459" y="41524"/>
                  <a:pt x="7732" y="41683"/>
                </a:cubicBezTo>
                <a:cubicBezTo>
                  <a:pt x="7663" y="41751"/>
                  <a:pt x="7572" y="41660"/>
                  <a:pt x="7504" y="41638"/>
                </a:cubicBezTo>
                <a:cubicBezTo>
                  <a:pt x="7777" y="42047"/>
                  <a:pt x="7868" y="41729"/>
                  <a:pt x="8095" y="41911"/>
                </a:cubicBezTo>
                <a:cubicBezTo>
                  <a:pt x="8186" y="42115"/>
                  <a:pt x="7936" y="41933"/>
                  <a:pt x="8073" y="42092"/>
                </a:cubicBezTo>
                <a:cubicBezTo>
                  <a:pt x="8255" y="42183"/>
                  <a:pt x="8459" y="42274"/>
                  <a:pt x="8619" y="42547"/>
                </a:cubicBezTo>
                <a:cubicBezTo>
                  <a:pt x="8528" y="42479"/>
                  <a:pt x="8459" y="42411"/>
                  <a:pt x="8414" y="42502"/>
                </a:cubicBezTo>
                <a:cubicBezTo>
                  <a:pt x="8550" y="42615"/>
                  <a:pt x="8505" y="42661"/>
                  <a:pt x="8550" y="42752"/>
                </a:cubicBezTo>
                <a:cubicBezTo>
                  <a:pt x="8846" y="43070"/>
                  <a:pt x="9005" y="43048"/>
                  <a:pt x="9301" y="43320"/>
                </a:cubicBezTo>
                <a:cubicBezTo>
                  <a:pt x="9278" y="43411"/>
                  <a:pt x="9119" y="43320"/>
                  <a:pt x="9210" y="43434"/>
                </a:cubicBezTo>
                <a:cubicBezTo>
                  <a:pt x="9505" y="43684"/>
                  <a:pt x="9710" y="43661"/>
                  <a:pt x="10028" y="43934"/>
                </a:cubicBezTo>
                <a:cubicBezTo>
                  <a:pt x="10074" y="44116"/>
                  <a:pt x="10415" y="44389"/>
                  <a:pt x="10483" y="44571"/>
                </a:cubicBezTo>
                <a:cubicBezTo>
                  <a:pt x="10347" y="44457"/>
                  <a:pt x="10233" y="44366"/>
                  <a:pt x="10142" y="44389"/>
                </a:cubicBezTo>
                <a:cubicBezTo>
                  <a:pt x="10210" y="44571"/>
                  <a:pt x="10574" y="44844"/>
                  <a:pt x="10802" y="45071"/>
                </a:cubicBezTo>
                <a:cubicBezTo>
                  <a:pt x="10893" y="45208"/>
                  <a:pt x="10802" y="45276"/>
                  <a:pt x="10983" y="45435"/>
                </a:cubicBezTo>
                <a:cubicBezTo>
                  <a:pt x="11074" y="45390"/>
                  <a:pt x="10983" y="45276"/>
                  <a:pt x="11052" y="45231"/>
                </a:cubicBezTo>
                <a:cubicBezTo>
                  <a:pt x="11325" y="45481"/>
                  <a:pt x="11416" y="45685"/>
                  <a:pt x="11575" y="45913"/>
                </a:cubicBezTo>
                <a:cubicBezTo>
                  <a:pt x="11825" y="46049"/>
                  <a:pt x="12166" y="46436"/>
                  <a:pt x="12348" y="46777"/>
                </a:cubicBezTo>
                <a:cubicBezTo>
                  <a:pt x="12894" y="47209"/>
                  <a:pt x="13530" y="47709"/>
                  <a:pt x="13735" y="48073"/>
                </a:cubicBezTo>
                <a:cubicBezTo>
                  <a:pt x="13803" y="47959"/>
                  <a:pt x="13962" y="48119"/>
                  <a:pt x="14099" y="48232"/>
                </a:cubicBezTo>
                <a:cubicBezTo>
                  <a:pt x="14235" y="48528"/>
                  <a:pt x="14508" y="48619"/>
                  <a:pt x="14713" y="48983"/>
                </a:cubicBezTo>
                <a:cubicBezTo>
                  <a:pt x="14554" y="48596"/>
                  <a:pt x="15077" y="49346"/>
                  <a:pt x="15099" y="49096"/>
                </a:cubicBezTo>
                <a:cubicBezTo>
                  <a:pt x="14986" y="48755"/>
                  <a:pt x="14554" y="48642"/>
                  <a:pt x="14303" y="48414"/>
                </a:cubicBezTo>
                <a:cubicBezTo>
                  <a:pt x="14349" y="48164"/>
                  <a:pt x="13849" y="48050"/>
                  <a:pt x="13849" y="47800"/>
                </a:cubicBezTo>
                <a:cubicBezTo>
                  <a:pt x="14076" y="48073"/>
                  <a:pt x="14122" y="47891"/>
                  <a:pt x="14326" y="48119"/>
                </a:cubicBezTo>
                <a:cubicBezTo>
                  <a:pt x="14258" y="48187"/>
                  <a:pt x="14281" y="48278"/>
                  <a:pt x="14440" y="48414"/>
                </a:cubicBezTo>
                <a:cubicBezTo>
                  <a:pt x="14508" y="48346"/>
                  <a:pt x="14190" y="47959"/>
                  <a:pt x="14463" y="48119"/>
                </a:cubicBezTo>
                <a:cubicBezTo>
                  <a:pt x="14417" y="48209"/>
                  <a:pt x="14781" y="48414"/>
                  <a:pt x="14804" y="48300"/>
                </a:cubicBezTo>
                <a:cubicBezTo>
                  <a:pt x="14645" y="48119"/>
                  <a:pt x="14804" y="47891"/>
                  <a:pt x="14986" y="47937"/>
                </a:cubicBezTo>
                <a:cubicBezTo>
                  <a:pt x="15259" y="48255"/>
                  <a:pt x="15531" y="48482"/>
                  <a:pt x="15713" y="48710"/>
                </a:cubicBezTo>
                <a:cubicBezTo>
                  <a:pt x="15759" y="48732"/>
                  <a:pt x="15668" y="48755"/>
                  <a:pt x="15736" y="48846"/>
                </a:cubicBezTo>
                <a:cubicBezTo>
                  <a:pt x="15782" y="48892"/>
                  <a:pt x="16100" y="49051"/>
                  <a:pt x="15964" y="49142"/>
                </a:cubicBezTo>
                <a:cubicBezTo>
                  <a:pt x="15759" y="49074"/>
                  <a:pt x="15600" y="48642"/>
                  <a:pt x="15350" y="48687"/>
                </a:cubicBezTo>
                <a:cubicBezTo>
                  <a:pt x="15327" y="48755"/>
                  <a:pt x="15236" y="48937"/>
                  <a:pt x="15418" y="49187"/>
                </a:cubicBezTo>
                <a:cubicBezTo>
                  <a:pt x="15281" y="49096"/>
                  <a:pt x="15190" y="49096"/>
                  <a:pt x="15145" y="49210"/>
                </a:cubicBezTo>
                <a:cubicBezTo>
                  <a:pt x="15213" y="49278"/>
                  <a:pt x="15213" y="49301"/>
                  <a:pt x="15259" y="49369"/>
                </a:cubicBezTo>
                <a:cubicBezTo>
                  <a:pt x="15463" y="49619"/>
                  <a:pt x="15577" y="49574"/>
                  <a:pt x="15782" y="49779"/>
                </a:cubicBezTo>
                <a:cubicBezTo>
                  <a:pt x="15691" y="49983"/>
                  <a:pt x="16168" y="50074"/>
                  <a:pt x="16032" y="50211"/>
                </a:cubicBezTo>
                <a:cubicBezTo>
                  <a:pt x="15759" y="50165"/>
                  <a:pt x="15577" y="49733"/>
                  <a:pt x="15350" y="49528"/>
                </a:cubicBezTo>
                <a:cubicBezTo>
                  <a:pt x="15281" y="49642"/>
                  <a:pt x="15577" y="49847"/>
                  <a:pt x="15509" y="49938"/>
                </a:cubicBezTo>
                <a:cubicBezTo>
                  <a:pt x="15168" y="49619"/>
                  <a:pt x="14940" y="49346"/>
                  <a:pt x="14736" y="49074"/>
                </a:cubicBezTo>
                <a:cubicBezTo>
                  <a:pt x="14690" y="49119"/>
                  <a:pt x="14804" y="49233"/>
                  <a:pt x="14690" y="49165"/>
                </a:cubicBezTo>
                <a:cubicBezTo>
                  <a:pt x="13849" y="48096"/>
                  <a:pt x="12280" y="47050"/>
                  <a:pt x="11234" y="45731"/>
                </a:cubicBezTo>
                <a:cubicBezTo>
                  <a:pt x="11302" y="45799"/>
                  <a:pt x="11370" y="45754"/>
                  <a:pt x="11302" y="45663"/>
                </a:cubicBezTo>
                <a:cubicBezTo>
                  <a:pt x="11165" y="45663"/>
                  <a:pt x="10961" y="45390"/>
                  <a:pt x="10847" y="45435"/>
                </a:cubicBezTo>
                <a:cubicBezTo>
                  <a:pt x="10802" y="45140"/>
                  <a:pt x="10369" y="45026"/>
                  <a:pt x="10119" y="44821"/>
                </a:cubicBezTo>
                <a:cubicBezTo>
                  <a:pt x="9983" y="44708"/>
                  <a:pt x="9892" y="44548"/>
                  <a:pt x="9756" y="44389"/>
                </a:cubicBezTo>
                <a:cubicBezTo>
                  <a:pt x="9642" y="44298"/>
                  <a:pt x="9483" y="44230"/>
                  <a:pt x="9369" y="44116"/>
                </a:cubicBezTo>
                <a:cubicBezTo>
                  <a:pt x="8528" y="43298"/>
                  <a:pt x="7550" y="42411"/>
                  <a:pt x="6708" y="41478"/>
                </a:cubicBezTo>
                <a:cubicBezTo>
                  <a:pt x="5867" y="40569"/>
                  <a:pt x="5208" y="39637"/>
                  <a:pt x="4821" y="38818"/>
                </a:cubicBezTo>
                <a:cubicBezTo>
                  <a:pt x="4912" y="38636"/>
                  <a:pt x="4957" y="39045"/>
                  <a:pt x="5048" y="38954"/>
                </a:cubicBezTo>
                <a:cubicBezTo>
                  <a:pt x="4935" y="38681"/>
                  <a:pt x="4571" y="38522"/>
                  <a:pt x="4730" y="38272"/>
                </a:cubicBezTo>
                <a:cubicBezTo>
                  <a:pt x="4844" y="38454"/>
                  <a:pt x="4912" y="38500"/>
                  <a:pt x="4957" y="38568"/>
                </a:cubicBezTo>
                <a:cubicBezTo>
                  <a:pt x="5003" y="38431"/>
                  <a:pt x="4821" y="38363"/>
                  <a:pt x="4775" y="38113"/>
                </a:cubicBezTo>
                <a:cubicBezTo>
                  <a:pt x="4662" y="38272"/>
                  <a:pt x="4662" y="38090"/>
                  <a:pt x="4480" y="38136"/>
                </a:cubicBezTo>
                <a:cubicBezTo>
                  <a:pt x="4525" y="38454"/>
                  <a:pt x="4730" y="38863"/>
                  <a:pt x="4935" y="39295"/>
                </a:cubicBezTo>
                <a:cubicBezTo>
                  <a:pt x="5094" y="39591"/>
                  <a:pt x="5412" y="39909"/>
                  <a:pt x="5344" y="40114"/>
                </a:cubicBezTo>
                <a:cubicBezTo>
                  <a:pt x="5139" y="39796"/>
                  <a:pt x="4684" y="39023"/>
                  <a:pt x="4480" y="38636"/>
                </a:cubicBezTo>
                <a:cubicBezTo>
                  <a:pt x="4571" y="38454"/>
                  <a:pt x="4366" y="38181"/>
                  <a:pt x="4321" y="38090"/>
                </a:cubicBezTo>
                <a:cubicBezTo>
                  <a:pt x="4184" y="37613"/>
                  <a:pt x="4093" y="37112"/>
                  <a:pt x="4093" y="36635"/>
                </a:cubicBezTo>
                <a:cubicBezTo>
                  <a:pt x="4093" y="36157"/>
                  <a:pt x="4184" y="35680"/>
                  <a:pt x="4298" y="35293"/>
                </a:cubicBezTo>
                <a:cubicBezTo>
                  <a:pt x="4321" y="35316"/>
                  <a:pt x="4298" y="35680"/>
                  <a:pt x="4366" y="35452"/>
                </a:cubicBezTo>
                <a:cubicBezTo>
                  <a:pt x="4434" y="35180"/>
                  <a:pt x="4252" y="35157"/>
                  <a:pt x="4275" y="34929"/>
                </a:cubicBezTo>
                <a:cubicBezTo>
                  <a:pt x="4434" y="34747"/>
                  <a:pt x="4343" y="35134"/>
                  <a:pt x="4548" y="35066"/>
                </a:cubicBezTo>
                <a:cubicBezTo>
                  <a:pt x="4480" y="34884"/>
                  <a:pt x="4571" y="34520"/>
                  <a:pt x="4343" y="34679"/>
                </a:cubicBezTo>
                <a:cubicBezTo>
                  <a:pt x="4412" y="34429"/>
                  <a:pt x="4366" y="34020"/>
                  <a:pt x="4571" y="33997"/>
                </a:cubicBezTo>
                <a:cubicBezTo>
                  <a:pt x="4480" y="34247"/>
                  <a:pt x="4457" y="34429"/>
                  <a:pt x="4525" y="34543"/>
                </a:cubicBezTo>
                <a:cubicBezTo>
                  <a:pt x="4662" y="34452"/>
                  <a:pt x="4935" y="33815"/>
                  <a:pt x="4662" y="33815"/>
                </a:cubicBezTo>
                <a:cubicBezTo>
                  <a:pt x="4707" y="33519"/>
                  <a:pt x="4844" y="33656"/>
                  <a:pt x="4912" y="33497"/>
                </a:cubicBezTo>
                <a:cubicBezTo>
                  <a:pt x="4821" y="33133"/>
                  <a:pt x="4684" y="33656"/>
                  <a:pt x="4571" y="33792"/>
                </a:cubicBezTo>
                <a:cubicBezTo>
                  <a:pt x="4525" y="33565"/>
                  <a:pt x="4616" y="33201"/>
                  <a:pt x="4753" y="32769"/>
                </a:cubicBezTo>
                <a:cubicBezTo>
                  <a:pt x="4957" y="32746"/>
                  <a:pt x="4662" y="33269"/>
                  <a:pt x="4889" y="33201"/>
                </a:cubicBezTo>
                <a:cubicBezTo>
                  <a:pt x="4957" y="32542"/>
                  <a:pt x="5208" y="32451"/>
                  <a:pt x="5435" y="31950"/>
                </a:cubicBezTo>
                <a:cubicBezTo>
                  <a:pt x="5117" y="32064"/>
                  <a:pt x="5594" y="31268"/>
                  <a:pt x="5298" y="31336"/>
                </a:cubicBezTo>
                <a:cubicBezTo>
                  <a:pt x="5298" y="31678"/>
                  <a:pt x="5048" y="31950"/>
                  <a:pt x="5094" y="32269"/>
                </a:cubicBezTo>
                <a:cubicBezTo>
                  <a:pt x="5139" y="32155"/>
                  <a:pt x="5162" y="31996"/>
                  <a:pt x="5208" y="31996"/>
                </a:cubicBezTo>
                <a:cubicBezTo>
                  <a:pt x="5185" y="32087"/>
                  <a:pt x="5230" y="32132"/>
                  <a:pt x="5208" y="32201"/>
                </a:cubicBezTo>
                <a:cubicBezTo>
                  <a:pt x="5162" y="32405"/>
                  <a:pt x="5117" y="32269"/>
                  <a:pt x="5071" y="32360"/>
                </a:cubicBezTo>
                <a:cubicBezTo>
                  <a:pt x="4980" y="32496"/>
                  <a:pt x="4912" y="32724"/>
                  <a:pt x="4889" y="32496"/>
                </a:cubicBezTo>
                <a:cubicBezTo>
                  <a:pt x="4775" y="32382"/>
                  <a:pt x="5026" y="32405"/>
                  <a:pt x="5026" y="32155"/>
                </a:cubicBezTo>
                <a:cubicBezTo>
                  <a:pt x="5094" y="31678"/>
                  <a:pt x="5208" y="31018"/>
                  <a:pt x="5458" y="30791"/>
                </a:cubicBezTo>
                <a:cubicBezTo>
                  <a:pt x="5458" y="30927"/>
                  <a:pt x="5276" y="31245"/>
                  <a:pt x="5367" y="31268"/>
                </a:cubicBezTo>
                <a:cubicBezTo>
                  <a:pt x="5435" y="31268"/>
                  <a:pt x="5503" y="31314"/>
                  <a:pt x="5549" y="31200"/>
                </a:cubicBezTo>
                <a:cubicBezTo>
                  <a:pt x="5367" y="31223"/>
                  <a:pt x="5480" y="30904"/>
                  <a:pt x="5549" y="30609"/>
                </a:cubicBezTo>
                <a:cubicBezTo>
                  <a:pt x="5503" y="30609"/>
                  <a:pt x="5458" y="30722"/>
                  <a:pt x="5389" y="30677"/>
                </a:cubicBezTo>
                <a:cubicBezTo>
                  <a:pt x="5549" y="30177"/>
                  <a:pt x="5662" y="29722"/>
                  <a:pt x="5753" y="29381"/>
                </a:cubicBezTo>
                <a:cubicBezTo>
                  <a:pt x="5844" y="29017"/>
                  <a:pt x="5890" y="28972"/>
                  <a:pt x="5958" y="28653"/>
                </a:cubicBezTo>
                <a:cubicBezTo>
                  <a:pt x="6003" y="28426"/>
                  <a:pt x="6163" y="28130"/>
                  <a:pt x="6185" y="28039"/>
                </a:cubicBezTo>
                <a:cubicBezTo>
                  <a:pt x="6185" y="28016"/>
                  <a:pt x="6140" y="27857"/>
                  <a:pt x="6163" y="27721"/>
                </a:cubicBezTo>
                <a:cubicBezTo>
                  <a:pt x="6231" y="27311"/>
                  <a:pt x="6367" y="27039"/>
                  <a:pt x="6413" y="26811"/>
                </a:cubicBezTo>
                <a:cubicBezTo>
                  <a:pt x="6481" y="26607"/>
                  <a:pt x="6458" y="26447"/>
                  <a:pt x="6526" y="26243"/>
                </a:cubicBezTo>
                <a:cubicBezTo>
                  <a:pt x="6572" y="26129"/>
                  <a:pt x="6663" y="26038"/>
                  <a:pt x="6731" y="25902"/>
                </a:cubicBezTo>
                <a:cubicBezTo>
                  <a:pt x="6754" y="25811"/>
                  <a:pt x="6708" y="25765"/>
                  <a:pt x="6754" y="25629"/>
                </a:cubicBezTo>
                <a:cubicBezTo>
                  <a:pt x="6799" y="25515"/>
                  <a:pt x="6913" y="25470"/>
                  <a:pt x="6913" y="25379"/>
                </a:cubicBezTo>
                <a:cubicBezTo>
                  <a:pt x="6936" y="25333"/>
                  <a:pt x="6890" y="25128"/>
                  <a:pt x="6845" y="25151"/>
                </a:cubicBezTo>
                <a:cubicBezTo>
                  <a:pt x="6686" y="25515"/>
                  <a:pt x="6731" y="25765"/>
                  <a:pt x="6481" y="25856"/>
                </a:cubicBezTo>
                <a:cubicBezTo>
                  <a:pt x="6413" y="26561"/>
                  <a:pt x="6094" y="26857"/>
                  <a:pt x="6026" y="27493"/>
                </a:cubicBezTo>
                <a:cubicBezTo>
                  <a:pt x="5958" y="27539"/>
                  <a:pt x="5890" y="27562"/>
                  <a:pt x="5844" y="27653"/>
                </a:cubicBezTo>
                <a:cubicBezTo>
                  <a:pt x="5958" y="28062"/>
                  <a:pt x="5503" y="29017"/>
                  <a:pt x="5344" y="29585"/>
                </a:cubicBezTo>
                <a:cubicBezTo>
                  <a:pt x="5298" y="29813"/>
                  <a:pt x="5298" y="30063"/>
                  <a:pt x="5253" y="30245"/>
                </a:cubicBezTo>
                <a:cubicBezTo>
                  <a:pt x="5117" y="30904"/>
                  <a:pt x="4821" y="31518"/>
                  <a:pt x="4775" y="31996"/>
                </a:cubicBezTo>
                <a:cubicBezTo>
                  <a:pt x="4707" y="32110"/>
                  <a:pt x="4594" y="31950"/>
                  <a:pt x="4548" y="32132"/>
                </a:cubicBezTo>
                <a:cubicBezTo>
                  <a:pt x="4412" y="32496"/>
                  <a:pt x="4571" y="32564"/>
                  <a:pt x="4412" y="32974"/>
                </a:cubicBezTo>
                <a:cubicBezTo>
                  <a:pt x="4275" y="33110"/>
                  <a:pt x="4252" y="32792"/>
                  <a:pt x="4139" y="33201"/>
                </a:cubicBezTo>
                <a:cubicBezTo>
                  <a:pt x="4321" y="33156"/>
                  <a:pt x="4298" y="33338"/>
                  <a:pt x="4321" y="33451"/>
                </a:cubicBezTo>
                <a:cubicBezTo>
                  <a:pt x="4161" y="33838"/>
                  <a:pt x="4207" y="33838"/>
                  <a:pt x="4071" y="34156"/>
                </a:cubicBezTo>
                <a:cubicBezTo>
                  <a:pt x="4184" y="34634"/>
                  <a:pt x="3843" y="34998"/>
                  <a:pt x="3775" y="35543"/>
                </a:cubicBezTo>
                <a:cubicBezTo>
                  <a:pt x="3707" y="35543"/>
                  <a:pt x="3638" y="35521"/>
                  <a:pt x="3616" y="35612"/>
                </a:cubicBezTo>
                <a:cubicBezTo>
                  <a:pt x="3729" y="35612"/>
                  <a:pt x="3707" y="35748"/>
                  <a:pt x="3752" y="35793"/>
                </a:cubicBezTo>
                <a:cubicBezTo>
                  <a:pt x="3684" y="36316"/>
                  <a:pt x="3616" y="36680"/>
                  <a:pt x="3638" y="37112"/>
                </a:cubicBezTo>
                <a:cubicBezTo>
                  <a:pt x="3684" y="37249"/>
                  <a:pt x="3729" y="37181"/>
                  <a:pt x="3752" y="37340"/>
                </a:cubicBezTo>
                <a:cubicBezTo>
                  <a:pt x="3820" y="37681"/>
                  <a:pt x="3843" y="38181"/>
                  <a:pt x="4048" y="38727"/>
                </a:cubicBezTo>
                <a:cubicBezTo>
                  <a:pt x="4093" y="38818"/>
                  <a:pt x="4139" y="38818"/>
                  <a:pt x="4184" y="38932"/>
                </a:cubicBezTo>
                <a:cubicBezTo>
                  <a:pt x="4412" y="39523"/>
                  <a:pt x="4775" y="40205"/>
                  <a:pt x="5139" y="40705"/>
                </a:cubicBezTo>
                <a:cubicBezTo>
                  <a:pt x="5230" y="40842"/>
                  <a:pt x="5298" y="40842"/>
                  <a:pt x="5389" y="40955"/>
                </a:cubicBezTo>
                <a:cubicBezTo>
                  <a:pt x="5503" y="41115"/>
                  <a:pt x="5571" y="41365"/>
                  <a:pt x="5708" y="41524"/>
                </a:cubicBezTo>
                <a:cubicBezTo>
                  <a:pt x="5890" y="41706"/>
                  <a:pt x="6163" y="41956"/>
                  <a:pt x="6208" y="42161"/>
                </a:cubicBezTo>
                <a:cubicBezTo>
                  <a:pt x="6299" y="42229"/>
                  <a:pt x="6390" y="42274"/>
                  <a:pt x="6481" y="42297"/>
                </a:cubicBezTo>
                <a:cubicBezTo>
                  <a:pt x="6595" y="42434"/>
                  <a:pt x="6617" y="42570"/>
                  <a:pt x="6731" y="42706"/>
                </a:cubicBezTo>
                <a:cubicBezTo>
                  <a:pt x="6958" y="42979"/>
                  <a:pt x="7459" y="43366"/>
                  <a:pt x="7754" y="43639"/>
                </a:cubicBezTo>
                <a:cubicBezTo>
                  <a:pt x="7845" y="43707"/>
                  <a:pt x="7891" y="43843"/>
                  <a:pt x="7936" y="43866"/>
                </a:cubicBezTo>
                <a:cubicBezTo>
                  <a:pt x="8005" y="43912"/>
                  <a:pt x="8050" y="43866"/>
                  <a:pt x="8209" y="44003"/>
                </a:cubicBezTo>
                <a:cubicBezTo>
                  <a:pt x="8346" y="44116"/>
                  <a:pt x="8323" y="44185"/>
                  <a:pt x="8437" y="44298"/>
                </a:cubicBezTo>
                <a:cubicBezTo>
                  <a:pt x="8482" y="44321"/>
                  <a:pt x="8641" y="44389"/>
                  <a:pt x="8755" y="44503"/>
                </a:cubicBezTo>
                <a:cubicBezTo>
                  <a:pt x="9051" y="44821"/>
                  <a:pt x="9528" y="45458"/>
                  <a:pt x="9733" y="45708"/>
                </a:cubicBezTo>
                <a:cubicBezTo>
                  <a:pt x="10006" y="45731"/>
                  <a:pt x="9960" y="45913"/>
                  <a:pt x="10074" y="46026"/>
                </a:cubicBezTo>
                <a:cubicBezTo>
                  <a:pt x="10119" y="46049"/>
                  <a:pt x="10256" y="46072"/>
                  <a:pt x="10347" y="46140"/>
                </a:cubicBezTo>
                <a:cubicBezTo>
                  <a:pt x="10779" y="46459"/>
                  <a:pt x="10961" y="46822"/>
                  <a:pt x="11120" y="47004"/>
                </a:cubicBezTo>
                <a:cubicBezTo>
                  <a:pt x="11234" y="47118"/>
                  <a:pt x="11370" y="47163"/>
                  <a:pt x="11506" y="47277"/>
                </a:cubicBezTo>
                <a:cubicBezTo>
                  <a:pt x="11779" y="47550"/>
                  <a:pt x="11848" y="47732"/>
                  <a:pt x="12120" y="47868"/>
                </a:cubicBezTo>
                <a:cubicBezTo>
                  <a:pt x="12302" y="48073"/>
                  <a:pt x="12348" y="48232"/>
                  <a:pt x="12530" y="48437"/>
                </a:cubicBezTo>
                <a:cubicBezTo>
                  <a:pt x="12507" y="48369"/>
                  <a:pt x="12507" y="48119"/>
                  <a:pt x="12689" y="48255"/>
                </a:cubicBezTo>
                <a:cubicBezTo>
                  <a:pt x="12825" y="48437"/>
                  <a:pt x="12575" y="48505"/>
                  <a:pt x="12894" y="48732"/>
                </a:cubicBezTo>
                <a:cubicBezTo>
                  <a:pt x="12916" y="48664"/>
                  <a:pt x="12848" y="48551"/>
                  <a:pt x="12848" y="48482"/>
                </a:cubicBezTo>
                <a:cubicBezTo>
                  <a:pt x="13508" y="49051"/>
                  <a:pt x="13826" y="49483"/>
                  <a:pt x="14372" y="49915"/>
                </a:cubicBezTo>
                <a:cubicBezTo>
                  <a:pt x="14349" y="50006"/>
                  <a:pt x="14235" y="49892"/>
                  <a:pt x="14144" y="49892"/>
                </a:cubicBezTo>
                <a:cubicBezTo>
                  <a:pt x="14485" y="50074"/>
                  <a:pt x="14736" y="50370"/>
                  <a:pt x="15054" y="50734"/>
                </a:cubicBezTo>
                <a:cubicBezTo>
                  <a:pt x="15622" y="51029"/>
                  <a:pt x="15918" y="51530"/>
                  <a:pt x="16236" y="51848"/>
                </a:cubicBezTo>
                <a:cubicBezTo>
                  <a:pt x="16737" y="52416"/>
                  <a:pt x="17760" y="53326"/>
                  <a:pt x="18101" y="53599"/>
                </a:cubicBezTo>
                <a:cubicBezTo>
                  <a:pt x="18374" y="53826"/>
                  <a:pt x="18533" y="54076"/>
                  <a:pt x="18761" y="54281"/>
                </a:cubicBezTo>
                <a:cubicBezTo>
                  <a:pt x="19193" y="54690"/>
                  <a:pt x="19670" y="55077"/>
                  <a:pt x="19898" y="55304"/>
                </a:cubicBezTo>
                <a:cubicBezTo>
                  <a:pt x="19988" y="55373"/>
                  <a:pt x="19966" y="55418"/>
                  <a:pt x="20079" y="55532"/>
                </a:cubicBezTo>
                <a:cubicBezTo>
                  <a:pt x="20648" y="56009"/>
                  <a:pt x="21080" y="56441"/>
                  <a:pt x="21603" y="56964"/>
                </a:cubicBezTo>
                <a:cubicBezTo>
                  <a:pt x="22399" y="57715"/>
                  <a:pt x="23195" y="58420"/>
                  <a:pt x="24082" y="58920"/>
                </a:cubicBezTo>
                <a:cubicBezTo>
                  <a:pt x="24946" y="59420"/>
                  <a:pt x="25924" y="59716"/>
                  <a:pt x="26970" y="59875"/>
                </a:cubicBezTo>
                <a:cubicBezTo>
                  <a:pt x="28016" y="60057"/>
                  <a:pt x="29130" y="60102"/>
                  <a:pt x="30267" y="60193"/>
                </a:cubicBezTo>
                <a:cubicBezTo>
                  <a:pt x="31381" y="60307"/>
                  <a:pt x="32518" y="60398"/>
                  <a:pt x="33655" y="60489"/>
                </a:cubicBezTo>
                <a:cubicBezTo>
                  <a:pt x="33655" y="60603"/>
                  <a:pt x="33473" y="60625"/>
                  <a:pt x="33541" y="60762"/>
                </a:cubicBezTo>
                <a:cubicBezTo>
                  <a:pt x="33837" y="60785"/>
                  <a:pt x="34133" y="60807"/>
                  <a:pt x="34110" y="60648"/>
                </a:cubicBezTo>
                <a:cubicBezTo>
                  <a:pt x="33792" y="60671"/>
                  <a:pt x="33678" y="60603"/>
                  <a:pt x="33746" y="60444"/>
                </a:cubicBezTo>
                <a:cubicBezTo>
                  <a:pt x="34087" y="60421"/>
                  <a:pt x="34019" y="60580"/>
                  <a:pt x="34315" y="60557"/>
                </a:cubicBezTo>
                <a:cubicBezTo>
                  <a:pt x="34428" y="60421"/>
                  <a:pt x="34951" y="60512"/>
                  <a:pt x="35338" y="60512"/>
                </a:cubicBezTo>
                <a:cubicBezTo>
                  <a:pt x="35361" y="60557"/>
                  <a:pt x="35338" y="60648"/>
                  <a:pt x="35452" y="60648"/>
                </a:cubicBezTo>
                <a:cubicBezTo>
                  <a:pt x="35906" y="60580"/>
                  <a:pt x="36293" y="60989"/>
                  <a:pt x="36111" y="60671"/>
                </a:cubicBezTo>
                <a:cubicBezTo>
                  <a:pt x="36225" y="60625"/>
                  <a:pt x="36384" y="60762"/>
                  <a:pt x="36475" y="60716"/>
                </a:cubicBezTo>
                <a:cubicBezTo>
                  <a:pt x="36498" y="60716"/>
                  <a:pt x="36452" y="60625"/>
                  <a:pt x="36475" y="60625"/>
                </a:cubicBezTo>
                <a:cubicBezTo>
                  <a:pt x="36952" y="60580"/>
                  <a:pt x="37748" y="60603"/>
                  <a:pt x="38453" y="60603"/>
                </a:cubicBezTo>
                <a:cubicBezTo>
                  <a:pt x="38863" y="60603"/>
                  <a:pt x="39431" y="60603"/>
                  <a:pt x="39863" y="60603"/>
                </a:cubicBezTo>
                <a:cubicBezTo>
                  <a:pt x="40000" y="60603"/>
                  <a:pt x="40113" y="60671"/>
                  <a:pt x="40227" y="60694"/>
                </a:cubicBezTo>
                <a:cubicBezTo>
                  <a:pt x="40773" y="60716"/>
                  <a:pt x="41296" y="60535"/>
                  <a:pt x="41728" y="60625"/>
                </a:cubicBezTo>
                <a:cubicBezTo>
                  <a:pt x="41637" y="60762"/>
                  <a:pt x="41273" y="60625"/>
                  <a:pt x="41273" y="60716"/>
                </a:cubicBezTo>
                <a:cubicBezTo>
                  <a:pt x="41205" y="60853"/>
                  <a:pt x="41500" y="60785"/>
                  <a:pt x="41660" y="60762"/>
                </a:cubicBezTo>
                <a:cubicBezTo>
                  <a:pt x="41660" y="60853"/>
                  <a:pt x="41773" y="60876"/>
                  <a:pt x="41955" y="60830"/>
                </a:cubicBezTo>
                <a:cubicBezTo>
                  <a:pt x="41955" y="60967"/>
                  <a:pt x="41796" y="61012"/>
                  <a:pt x="42069" y="61012"/>
                </a:cubicBezTo>
                <a:cubicBezTo>
                  <a:pt x="42387" y="60989"/>
                  <a:pt x="42797" y="60967"/>
                  <a:pt x="42797" y="60785"/>
                </a:cubicBezTo>
                <a:cubicBezTo>
                  <a:pt x="42319" y="60967"/>
                  <a:pt x="41933" y="60876"/>
                  <a:pt x="41842" y="60648"/>
                </a:cubicBezTo>
                <a:cubicBezTo>
                  <a:pt x="42046" y="60512"/>
                  <a:pt x="42456" y="60603"/>
                  <a:pt x="42774" y="60557"/>
                </a:cubicBezTo>
                <a:cubicBezTo>
                  <a:pt x="42933" y="60535"/>
                  <a:pt x="42979" y="60466"/>
                  <a:pt x="43138" y="60466"/>
                </a:cubicBezTo>
                <a:cubicBezTo>
                  <a:pt x="43320" y="60466"/>
                  <a:pt x="43456" y="60557"/>
                  <a:pt x="43615" y="60535"/>
                </a:cubicBezTo>
                <a:cubicBezTo>
                  <a:pt x="43638" y="60535"/>
                  <a:pt x="43729" y="60421"/>
                  <a:pt x="43888" y="60398"/>
                </a:cubicBezTo>
                <a:cubicBezTo>
                  <a:pt x="44116" y="60375"/>
                  <a:pt x="44161" y="60512"/>
                  <a:pt x="44434" y="60353"/>
                </a:cubicBezTo>
                <a:cubicBezTo>
                  <a:pt x="44366" y="60398"/>
                  <a:pt x="44070" y="60421"/>
                  <a:pt x="44070" y="60375"/>
                </a:cubicBezTo>
                <a:cubicBezTo>
                  <a:pt x="44343" y="60284"/>
                  <a:pt x="44593" y="60307"/>
                  <a:pt x="44889" y="60284"/>
                </a:cubicBezTo>
                <a:cubicBezTo>
                  <a:pt x="45457" y="60216"/>
                  <a:pt x="46185" y="59921"/>
                  <a:pt x="46299" y="60125"/>
                </a:cubicBezTo>
                <a:cubicBezTo>
                  <a:pt x="46094" y="60307"/>
                  <a:pt x="45980" y="60148"/>
                  <a:pt x="45753" y="60193"/>
                </a:cubicBezTo>
                <a:cubicBezTo>
                  <a:pt x="45753" y="60262"/>
                  <a:pt x="45594" y="60284"/>
                  <a:pt x="45594" y="60330"/>
                </a:cubicBezTo>
                <a:cubicBezTo>
                  <a:pt x="45867" y="60375"/>
                  <a:pt x="45798" y="60489"/>
                  <a:pt x="45662" y="60648"/>
                </a:cubicBezTo>
                <a:cubicBezTo>
                  <a:pt x="45821" y="60625"/>
                  <a:pt x="46117" y="60512"/>
                  <a:pt x="46048" y="60671"/>
                </a:cubicBezTo>
                <a:cubicBezTo>
                  <a:pt x="45685" y="60694"/>
                  <a:pt x="45253" y="60762"/>
                  <a:pt x="45253" y="60989"/>
                </a:cubicBezTo>
                <a:cubicBezTo>
                  <a:pt x="45344" y="61035"/>
                  <a:pt x="45503" y="61035"/>
                  <a:pt x="45730" y="60967"/>
                </a:cubicBezTo>
                <a:cubicBezTo>
                  <a:pt x="45707" y="60921"/>
                  <a:pt x="45571" y="60944"/>
                  <a:pt x="45525" y="60876"/>
                </a:cubicBezTo>
                <a:cubicBezTo>
                  <a:pt x="45730" y="60807"/>
                  <a:pt x="45889" y="60807"/>
                  <a:pt x="46003" y="60830"/>
                </a:cubicBezTo>
                <a:cubicBezTo>
                  <a:pt x="46071" y="60898"/>
                  <a:pt x="45867" y="60944"/>
                  <a:pt x="45844" y="61012"/>
                </a:cubicBezTo>
                <a:cubicBezTo>
                  <a:pt x="45844" y="61035"/>
                  <a:pt x="45912" y="61103"/>
                  <a:pt x="45889" y="61148"/>
                </a:cubicBezTo>
                <a:cubicBezTo>
                  <a:pt x="45821" y="61217"/>
                  <a:pt x="45457" y="61262"/>
                  <a:pt x="45639" y="61353"/>
                </a:cubicBezTo>
                <a:cubicBezTo>
                  <a:pt x="45321" y="61512"/>
                  <a:pt x="45093" y="61285"/>
                  <a:pt x="45048" y="61399"/>
                </a:cubicBezTo>
                <a:cubicBezTo>
                  <a:pt x="45321" y="61421"/>
                  <a:pt x="45321" y="61558"/>
                  <a:pt x="45389" y="61581"/>
                </a:cubicBezTo>
                <a:cubicBezTo>
                  <a:pt x="45776" y="61581"/>
                  <a:pt x="45548" y="61421"/>
                  <a:pt x="45730" y="61376"/>
                </a:cubicBezTo>
                <a:cubicBezTo>
                  <a:pt x="45889" y="61399"/>
                  <a:pt x="45798" y="61603"/>
                  <a:pt x="46162" y="61467"/>
                </a:cubicBezTo>
                <a:cubicBezTo>
                  <a:pt x="46230" y="61262"/>
                  <a:pt x="45821" y="61444"/>
                  <a:pt x="45912" y="61239"/>
                </a:cubicBezTo>
                <a:cubicBezTo>
                  <a:pt x="46253" y="61103"/>
                  <a:pt x="46230" y="61262"/>
                  <a:pt x="46412" y="61262"/>
                </a:cubicBezTo>
                <a:cubicBezTo>
                  <a:pt x="46571" y="61126"/>
                  <a:pt x="46412" y="60989"/>
                  <a:pt x="46321" y="60898"/>
                </a:cubicBezTo>
                <a:cubicBezTo>
                  <a:pt x="46435" y="60876"/>
                  <a:pt x="46526" y="60830"/>
                  <a:pt x="46480" y="60762"/>
                </a:cubicBezTo>
                <a:cubicBezTo>
                  <a:pt x="46776" y="60648"/>
                  <a:pt x="46844" y="60716"/>
                  <a:pt x="46981" y="60739"/>
                </a:cubicBezTo>
                <a:cubicBezTo>
                  <a:pt x="47185" y="60557"/>
                  <a:pt x="46685" y="60694"/>
                  <a:pt x="46913" y="60512"/>
                </a:cubicBezTo>
                <a:cubicBezTo>
                  <a:pt x="47390" y="60421"/>
                  <a:pt x="47413" y="60284"/>
                  <a:pt x="47208" y="60171"/>
                </a:cubicBezTo>
                <a:cubicBezTo>
                  <a:pt x="47527" y="60057"/>
                  <a:pt x="47617" y="60148"/>
                  <a:pt x="47799" y="60148"/>
                </a:cubicBezTo>
                <a:cubicBezTo>
                  <a:pt x="47754" y="60057"/>
                  <a:pt x="48118" y="60057"/>
                  <a:pt x="48231" y="59966"/>
                </a:cubicBezTo>
                <a:cubicBezTo>
                  <a:pt x="48368" y="60080"/>
                  <a:pt x="47959" y="60148"/>
                  <a:pt x="48027" y="60239"/>
                </a:cubicBezTo>
                <a:cubicBezTo>
                  <a:pt x="48300" y="60148"/>
                  <a:pt x="48186" y="60444"/>
                  <a:pt x="48459" y="60353"/>
                </a:cubicBezTo>
                <a:cubicBezTo>
                  <a:pt x="48368" y="60216"/>
                  <a:pt x="48459" y="60125"/>
                  <a:pt x="48436" y="59989"/>
                </a:cubicBezTo>
                <a:cubicBezTo>
                  <a:pt x="48664" y="59875"/>
                  <a:pt x="48914" y="60034"/>
                  <a:pt x="49005" y="59852"/>
                </a:cubicBezTo>
                <a:cubicBezTo>
                  <a:pt x="48800" y="59898"/>
                  <a:pt x="48664" y="59761"/>
                  <a:pt x="48800" y="59625"/>
                </a:cubicBezTo>
                <a:cubicBezTo>
                  <a:pt x="48550" y="59716"/>
                  <a:pt x="48504" y="59716"/>
                  <a:pt x="48595" y="59602"/>
                </a:cubicBezTo>
                <a:cubicBezTo>
                  <a:pt x="48595" y="59443"/>
                  <a:pt x="48754" y="59625"/>
                  <a:pt x="48868" y="59557"/>
                </a:cubicBezTo>
                <a:cubicBezTo>
                  <a:pt x="48823" y="59466"/>
                  <a:pt x="48891" y="59375"/>
                  <a:pt x="49096" y="59329"/>
                </a:cubicBezTo>
                <a:cubicBezTo>
                  <a:pt x="49118" y="59398"/>
                  <a:pt x="49164" y="59443"/>
                  <a:pt x="49255" y="59466"/>
                </a:cubicBezTo>
                <a:cubicBezTo>
                  <a:pt x="49118" y="59511"/>
                  <a:pt x="48914" y="59557"/>
                  <a:pt x="48914" y="59625"/>
                </a:cubicBezTo>
                <a:cubicBezTo>
                  <a:pt x="49118" y="59670"/>
                  <a:pt x="49505" y="59716"/>
                  <a:pt x="49755" y="59466"/>
                </a:cubicBezTo>
                <a:cubicBezTo>
                  <a:pt x="49914" y="59648"/>
                  <a:pt x="49528" y="59784"/>
                  <a:pt x="49664" y="59966"/>
                </a:cubicBezTo>
                <a:cubicBezTo>
                  <a:pt x="49118" y="60102"/>
                  <a:pt x="49300" y="60307"/>
                  <a:pt x="48800" y="60421"/>
                </a:cubicBezTo>
                <a:cubicBezTo>
                  <a:pt x="48664" y="60444"/>
                  <a:pt x="48732" y="60262"/>
                  <a:pt x="48550" y="60307"/>
                </a:cubicBezTo>
                <a:cubicBezTo>
                  <a:pt x="48322" y="60444"/>
                  <a:pt x="48095" y="60580"/>
                  <a:pt x="47754" y="60671"/>
                </a:cubicBezTo>
                <a:cubicBezTo>
                  <a:pt x="47504" y="60830"/>
                  <a:pt x="47777" y="61103"/>
                  <a:pt x="47208" y="61217"/>
                </a:cubicBezTo>
                <a:cubicBezTo>
                  <a:pt x="47026" y="61103"/>
                  <a:pt x="47549" y="60898"/>
                  <a:pt x="47231" y="60921"/>
                </a:cubicBezTo>
                <a:cubicBezTo>
                  <a:pt x="47072" y="61012"/>
                  <a:pt x="46890" y="61103"/>
                  <a:pt x="46913" y="61239"/>
                </a:cubicBezTo>
                <a:cubicBezTo>
                  <a:pt x="46662" y="61308"/>
                  <a:pt x="46344" y="61353"/>
                  <a:pt x="46367" y="61467"/>
                </a:cubicBezTo>
                <a:cubicBezTo>
                  <a:pt x="46776" y="61376"/>
                  <a:pt x="46867" y="61285"/>
                  <a:pt x="47140" y="61330"/>
                </a:cubicBezTo>
                <a:cubicBezTo>
                  <a:pt x="46617" y="61444"/>
                  <a:pt x="46048" y="61626"/>
                  <a:pt x="45616" y="61694"/>
                </a:cubicBezTo>
                <a:cubicBezTo>
                  <a:pt x="45457" y="61717"/>
                  <a:pt x="45434" y="61672"/>
                  <a:pt x="45207" y="61672"/>
                </a:cubicBezTo>
                <a:cubicBezTo>
                  <a:pt x="45207" y="61672"/>
                  <a:pt x="44843" y="61785"/>
                  <a:pt x="44911" y="61672"/>
                </a:cubicBezTo>
                <a:cubicBezTo>
                  <a:pt x="44980" y="61603"/>
                  <a:pt x="45253" y="61603"/>
                  <a:pt x="45162" y="61490"/>
                </a:cubicBezTo>
                <a:cubicBezTo>
                  <a:pt x="45071" y="61512"/>
                  <a:pt x="45048" y="61467"/>
                  <a:pt x="44957" y="61467"/>
                </a:cubicBezTo>
                <a:cubicBezTo>
                  <a:pt x="44730" y="61535"/>
                  <a:pt x="44820" y="61672"/>
                  <a:pt x="44502" y="61694"/>
                </a:cubicBezTo>
                <a:cubicBezTo>
                  <a:pt x="44434" y="61535"/>
                  <a:pt x="44775" y="61512"/>
                  <a:pt x="44843" y="61399"/>
                </a:cubicBezTo>
                <a:cubicBezTo>
                  <a:pt x="44593" y="61353"/>
                  <a:pt x="44320" y="61444"/>
                  <a:pt x="44207" y="61603"/>
                </a:cubicBezTo>
                <a:cubicBezTo>
                  <a:pt x="44047" y="61808"/>
                  <a:pt x="44229" y="61603"/>
                  <a:pt x="44002" y="61603"/>
                </a:cubicBezTo>
                <a:cubicBezTo>
                  <a:pt x="43820" y="61581"/>
                  <a:pt x="43479" y="61672"/>
                  <a:pt x="43729" y="61762"/>
                </a:cubicBezTo>
                <a:cubicBezTo>
                  <a:pt x="43433" y="61853"/>
                  <a:pt x="43570" y="61626"/>
                  <a:pt x="43320" y="61672"/>
                </a:cubicBezTo>
                <a:cubicBezTo>
                  <a:pt x="43070" y="61717"/>
                  <a:pt x="42751" y="61740"/>
                  <a:pt x="42774" y="61853"/>
                </a:cubicBezTo>
                <a:cubicBezTo>
                  <a:pt x="42660" y="62035"/>
                  <a:pt x="43570" y="61785"/>
                  <a:pt x="43274" y="61922"/>
                </a:cubicBezTo>
                <a:cubicBezTo>
                  <a:pt x="42205" y="62104"/>
                  <a:pt x="41364" y="62081"/>
                  <a:pt x="40659" y="62195"/>
                </a:cubicBezTo>
                <a:cubicBezTo>
                  <a:pt x="40614" y="62081"/>
                  <a:pt x="40454" y="62058"/>
                  <a:pt x="40341" y="62013"/>
                </a:cubicBezTo>
                <a:cubicBezTo>
                  <a:pt x="40545" y="61831"/>
                  <a:pt x="41000" y="62058"/>
                  <a:pt x="41023" y="61967"/>
                </a:cubicBezTo>
                <a:cubicBezTo>
                  <a:pt x="40773" y="61922"/>
                  <a:pt x="41091" y="61740"/>
                  <a:pt x="40909" y="61740"/>
                </a:cubicBezTo>
                <a:cubicBezTo>
                  <a:pt x="40636" y="61808"/>
                  <a:pt x="40227" y="61785"/>
                  <a:pt x="40136" y="61831"/>
                </a:cubicBezTo>
                <a:cubicBezTo>
                  <a:pt x="40272" y="61944"/>
                  <a:pt x="40568" y="62240"/>
                  <a:pt x="39977" y="62217"/>
                </a:cubicBezTo>
                <a:cubicBezTo>
                  <a:pt x="39931" y="62104"/>
                  <a:pt x="40159" y="62104"/>
                  <a:pt x="40068" y="61990"/>
                </a:cubicBezTo>
                <a:cubicBezTo>
                  <a:pt x="39681" y="61967"/>
                  <a:pt x="39386" y="61899"/>
                  <a:pt x="39272" y="61740"/>
                </a:cubicBezTo>
                <a:cubicBezTo>
                  <a:pt x="39158" y="61944"/>
                  <a:pt x="38453" y="61990"/>
                  <a:pt x="38021" y="61899"/>
                </a:cubicBezTo>
                <a:cubicBezTo>
                  <a:pt x="38021" y="62081"/>
                  <a:pt x="37521" y="62035"/>
                  <a:pt x="37475" y="62195"/>
                </a:cubicBezTo>
                <a:cubicBezTo>
                  <a:pt x="37680" y="62331"/>
                  <a:pt x="38044" y="62308"/>
                  <a:pt x="38431" y="62331"/>
                </a:cubicBezTo>
                <a:cubicBezTo>
                  <a:pt x="38749" y="62331"/>
                  <a:pt x="39067" y="62445"/>
                  <a:pt x="39317" y="62445"/>
                </a:cubicBezTo>
                <a:cubicBezTo>
                  <a:pt x="39840" y="62467"/>
                  <a:pt x="40454" y="62331"/>
                  <a:pt x="41068" y="62354"/>
                </a:cubicBezTo>
                <a:cubicBezTo>
                  <a:pt x="41933" y="62354"/>
                  <a:pt x="43138" y="62263"/>
                  <a:pt x="43706" y="62149"/>
                </a:cubicBezTo>
                <a:cubicBezTo>
                  <a:pt x="43638" y="62263"/>
                  <a:pt x="44161" y="62195"/>
                  <a:pt x="44207" y="62195"/>
                </a:cubicBezTo>
                <a:cubicBezTo>
                  <a:pt x="44229" y="62172"/>
                  <a:pt x="44093" y="62104"/>
                  <a:pt x="44093" y="62104"/>
                </a:cubicBezTo>
                <a:cubicBezTo>
                  <a:pt x="44548" y="61944"/>
                  <a:pt x="45571" y="61876"/>
                  <a:pt x="45025" y="62285"/>
                </a:cubicBezTo>
                <a:cubicBezTo>
                  <a:pt x="44866" y="62195"/>
                  <a:pt x="44479" y="62285"/>
                  <a:pt x="44320" y="62217"/>
                </a:cubicBezTo>
                <a:cubicBezTo>
                  <a:pt x="44297" y="62285"/>
                  <a:pt x="44184" y="62331"/>
                  <a:pt x="44252" y="62422"/>
                </a:cubicBezTo>
                <a:cubicBezTo>
                  <a:pt x="44866" y="62354"/>
                  <a:pt x="44752" y="62331"/>
                  <a:pt x="45253" y="62285"/>
                </a:cubicBezTo>
                <a:cubicBezTo>
                  <a:pt x="45275" y="62172"/>
                  <a:pt x="45253" y="62081"/>
                  <a:pt x="45457" y="61922"/>
                </a:cubicBezTo>
                <a:cubicBezTo>
                  <a:pt x="45753" y="61808"/>
                  <a:pt x="45685" y="61990"/>
                  <a:pt x="45889" y="61967"/>
                </a:cubicBezTo>
                <a:cubicBezTo>
                  <a:pt x="46458" y="61853"/>
                  <a:pt x="47117" y="61649"/>
                  <a:pt x="47458" y="61694"/>
                </a:cubicBezTo>
                <a:cubicBezTo>
                  <a:pt x="48345" y="61285"/>
                  <a:pt x="49482" y="61103"/>
                  <a:pt x="50233" y="60807"/>
                </a:cubicBezTo>
                <a:cubicBezTo>
                  <a:pt x="49664" y="61103"/>
                  <a:pt x="50096" y="61148"/>
                  <a:pt x="50233" y="61330"/>
                </a:cubicBezTo>
                <a:cubicBezTo>
                  <a:pt x="49891" y="61490"/>
                  <a:pt x="49914" y="61239"/>
                  <a:pt x="49505" y="61444"/>
                </a:cubicBezTo>
                <a:cubicBezTo>
                  <a:pt x="49437" y="61626"/>
                  <a:pt x="49346" y="61853"/>
                  <a:pt x="49755" y="61762"/>
                </a:cubicBezTo>
                <a:cubicBezTo>
                  <a:pt x="49732" y="61694"/>
                  <a:pt x="49664" y="61672"/>
                  <a:pt x="49596" y="61672"/>
                </a:cubicBezTo>
                <a:cubicBezTo>
                  <a:pt x="50301" y="61399"/>
                  <a:pt x="50869" y="61035"/>
                  <a:pt x="51210" y="60716"/>
                </a:cubicBezTo>
                <a:cubicBezTo>
                  <a:pt x="50892" y="60785"/>
                  <a:pt x="50483" y="61194"/>
                  <a:pt x="50210" y="60989"/>
                </a:cubicBezTo>
                <a:cubicBezTo>
                  <a:pt x="50710" y="60807"/>
                  <a:pt x="50392" y="60830"/>
                  <a:pt x="50528" y="60739"/>
                </a:cubicBezTo>
                <a:cubicBezTo>
                  <a:pt x="50505" y="60762"/>
                  <a:pt x="50687" y="60739"/>
                  <a:pt x="50756" y="60694"/>
                </a:cubicBezTo>
                <a:cubicBezTo>
                  <a:pt x="50869" y="60648"/>
                  <a:pt x="50915" y="60535"/>
                  <a:pt x="50983" y="60512"/>
                </a:cubicBezTo>
                <a:cubicBezTo>
                  <a:pt x="51233" y="60398"/>
                  <a:pt x="51597" y="60284"/>
                  <a:pt x="51938" y="60148"/>
                </a:cubicBezTo>
                <a:cubicBezTo>
                  <a:pt x="51847" y="60216"/>
                  <a:pt x="51756" y="60330"/>
                  <a:pt x="51893" y="60284"/>
                </a:cubicBezTo>
                <a:cubicBezTo>
                  <a:pt x="53439" y="59557"/>
                  <a:pt x="54212" y="59329"/>
                  <a:pt x="55736" y="58192"/>
                </a:cubicBezTo>
                <a:cubicBezTo>
                  <a:pt x="55872" y="58215"/>
                  <a:pt x="56009" y="58170"/>
                  <a:pt x="56122" y="58215"/>
                </a:cubicBezTo>
                <a:cubicBezTo>
                  <a:pt x="55758" y="58579"/>
                  <a:pt x="55508" y="58442"/>
                  <a:pt x="55463" y="58670"/>
                </a:cubicBezTo>
                <a:cubicBezTo>
                  <a:pt x="55326" y="58738"/>
                  <a:pt x="55349" y="58465"/>
                  <a:pt x="55099" y="58693"/>
                </a:cubicBezTo>
                <a:cubicBezTo>
                  <a:pt x="55144" y="58738"/>
                  <a:pt x="55326" y="58670"/>
                  <a:pt x="55190" y="58806"/>
                </a:cubicBezTo>
                <a:cubicBezTo>
                  <a:pt x="55053" y="58784"/>
                  <a:pt x="54644" y="59147"/>
                  <a:pt x="54394" y="59284"/>
                </a:cubicBezTo>
                <a:cubicBezTo>
                  <a:pt x="54712" y="59261"/>
                  <a:pt x="54144" y="59443"/>
                  <a:pt x="53916" y="59670"/>
                </a:cubicBezTo>
                <a:cubicBezTo>
                  <a:pt x="53916" y="59466"/>
                  <a:pt x="53553" y="59761"/>
                  <a:pt x="53439" y="59693"/>
                </a:cubicBezTo>
                <a:cubicBezTo>
                  <a:pt x="53075" y="59921"/>
                  <a:pt x="53644" y="59830"/>
                  <a:pt x="53302" y="60034"/>
                </a:cubicBezTo>
                <a:cubicBezTo>
                  <a:pt x="53075" y="60034"/>
                  <a:pt x="53280" y="59784"/>
                  <a:pt x="52893" y="59943"/>
                </a:cubicBezTo>
                <a:cubicBezTo>
                  <a:pt x="52666" y="60080"/>
                  <a:pt x="52688" y="60421"/>
                  <a:pt x="52370" y="60307"/>
                </a:cubicBezTo>
                <a:cubicBezTo>
                  <a:pt x="52666" y="60239"/>
                  <a:pt x="52757" y="59966"/>
                  <a:pt x="52598" y="60057"/>
                </a:cubicBezTo>
                <a:cubicBezTo>
                  <a:pt x="52256" y="60193"/>
                  <a:pt x="52438" y="60307"/>
                  <a:pt x="52097" y="60444"/>
                </a:cubicBezTo>
                <a:cubicBezTo>
                  <a:pt x="51847" y="60557"/>
                  <a:pt x="51574" y="60330"/>
                  <a:pt x="51370" y="60603"/>
                </a:cubicBezTo>
                <a:cubicBezTo>
                  <a:pt x="51574" y="60512"/>
                  <a:pt x="51733" y="60512"/>
                  <a:pt x="51824" y="60580"/>
                </a:cubicBezTo>
                <a:cubicBezTo>
                  <a:pt x="51438" y="60853"/>
                  <a:pt x="51188" y="60876"/>
                  <a:pt x="50710" y="61126"/>
                </a:cubicBezTo>
                <a:cubicBezTo>
                  <a:pt x="50756" y="61239"/>
                  <a:pt x="50596" y="61330"/>
                  <a:pt x="50733" y="61421"/>
                </a:cubicBezTo>
                <a:cubicBezTo>
                  <a:pt x="50164" y="61717"/>
                  <a:pt x="49528" y="61899"/>
                  <a:pt x="49187" y="62013"/>
                </a:cubicBezTo>
                <a:cubicBezTo>
                  <a:pt x="48709" y="62149"/>
                  <a:pt x="48300" y="62399"/>
                  <a:pt x="48072" y="62308"/>
                </a:cubicBezTo>
                <a:cubicBezTo>
                  <a:pt x="48368" y="62217"/>
                  <a:pt x="48664" y="62149"/>
                  <a:pt x="48959" y="62035"/>
                </a:cubicBezTo>
                <a:cubicBezTo>
                  <a:pt x="48754" y="61967"/>
                  <a:pt x="48982" y="61990"/>
                  <a:pt x="49187" y="61762"/>
                </a:cubicBezTo>
                <a:cubicBezTo>
                  <a:pt x="49255" y="61694"/>
                  <a:pt x="49278" y="61626"/>
                  <a:pt x="49346" y="61558"/>
                </a:cubicBezTo>
                <a:cubicBezTo>
                  <a:pt x="49278" y="61558"/>
                  <a:pt x="48845" y="61603"/>
                  <a:pt x="48845" y="61717"/>
                </a:cubicBezTo>
                <a:cubicBezTo>
                  <a:pt x="48982" y="61694"/>
                  <a:pt x="49096" y="61694"/>
                  <a:pt x="49164" y="61717"/>
                </a:cubicBezTo>
                <a:cubicBezTo>
                  <a:pt x="48709" y="61944"/>
                  <a:pt x="48732" y="61694"/>
                  <a:pt x="48436" y="61762"/>
                </a:cubicBezTo>
                <a:cubicBezTo>
                  <a:pt x="48231" y="61831"/>
                  <a:pt x="47731" y="61876"/>
                  <a:pt x="47868" y="62013"/>
                </a:cubicBezTo>
                <a:cubicBezTo>
                  <a:pt x="47367" y="62104"/>
                  <a:pt x="46776" y="62263"/>
                  <a:pt x="46526" y="62104"/>
                </a:cubicBezTo>
                <a:cubicBezTo>
                  <a:pt x="46390" y="62240"/>
                  <a:pt x="46321" y="62376"/>
                  <a:pt x="46117" y="62490"/>
                </a:cubicBezTo>
                <a:cubicBezTo>
                  <a:pt x="45980" y="62467"/>
                  <a:pt x="45980" y="62308"/>
                  <a:pt x="45685" y="62399"/>
                </a:cubicBezTo>
                <a:cubicBezTo>
                  <a:pt x="45457" y="62513"/>
                  <a:pt x="45434" y="62672"/>
                  <a:pt x="45025" y="62718"/>
                </a:cubicBezTo>
                <a:cubicBezTo>
                  <a:pt x="45002" y="62649"/>
                  <a:pt x="45025" y="62536"/>
                  <a:pt x="44889" y="62558"/>
                </a:cubicBezTo>
                <a:cubicBezTo>
                  <a:pt x="44661" y="62604"/>
                  <a:pt x="44548" y="62513"/>
                  <a:pt x="44366" y="62536"/>
                </a:cubicBezTo>
                <a:cubicBezTo>
                  <a:pt x="44229" y="62558"/>
                  <a:pt x="44229" y="62672"/>
                  <a:pt x="44093" y="62672"/>
                </a:cubicBezTo>
                <a:cubicBezTo>
                  <a:pt x="44070" y="62695"/>
                  <a:pt x="43911" y="62558"/>
                  <a:pt x="43888" y="62672"/>
                </a:cubicBezTo>
                <a:cubicBezTo>
                  <a:pt x="43911" y="62740"/>
                  <a:pt x="44138" y="62672"/>
                  <a:pt x="44116" y="62786"/>
                </a:cubicBezTo>
                <a:cubicBezTo>
                  <a:pt x="43706" y="62786"/>
                  <a:pt x="43843" y="62968"/>
                  <a:pt x="43433" y="62968"/>
                </a:cubicBezTo>
                <a:cubicBezTo>
                  <a:pt x="43456" y="62808"/>
                  <a:pt x="43001" y="62945"/>
                  <a:pt x="42819" y="62899"/>
                </a:cubicBezTo>
                <a:cubicBezTo>
                  <a:pt x="42819" y="62968"/>
                  <a:pt x="42706" y="62990"/>
                  <a:pt x="42728" y="63059"/>
                </a:cubicBezTo>
                <a:cubicBezTo>
                  <a:pt x="42910" y="63172"/>
                  <a:pt x="43183" y="62899"/>
                  <a:pt x="43342" y="63013"/>
                </a:cubicBezTo>
                <a:cubicBezTo>
                  <a:pt x="43092" y="62990"/>
                  <a:pt x="43070" y="63218"/>
                  <a:pt x="43274" y="63172"/>
                </a:cubicBezTo>
                <a:cubicBezTo>
                  <a:pt x="43479" y="63104"/>
                  <a:pt x="43593" y="63013"/>
                  <a:pt x="43956" y="62990"/>
                </a:cubicBezTo>
                <a:cubicBezTo>
                  <a:pt x="43911" y="62922"/>
                  <a:pt x="44070" y="62854"/>
                  <a:pt x="44138" y="62922"/>
                </a:cubicBezTo>
                <a:cubicBezTo>
                  <a:pt x="43888" y="63013"/>
                  <a:pt x="43956" y="63172"/>
                  <a:pt x="44366" y="63081"/>
                </a:cubicBezTo>
                <a:cubicBezTo>
                  <a:pt x="44320" y="62877"/>
                  <a:pt x="44548" y="62740"/>
                  <a:pt x="44798" y="62604"/>
                </a:cubicBezTo>
                <a:cubicBezTo>
                  <a:pt x="45162" y="62786"/>
                  <a:pt x="44388" y="62831"/>
                  <a:pt x="44593" y="63081"/>
                </a:cubicBezTo>
                <a:cubicBezTo>
                  <a:pt x="45048" y="63059"/>
                  <a:pt x="45048" y="62808"/>
                  <a:pt x="45366" y="62899"/>
                </a:cubicBezTo>
                <a:cubicBezTo>
                  <a:pt x="45503" y="62786"/>
                  <a:pt x="45457" y="62627"/>
                  <a:pt x="45707" y="62536"/>
                </a:cubicBezTo>
                <a:cubicBezTo>
                  <a:pt x="45821" y="62558"/>
                  <a:pt x="45935" y="62581"/>
                  <a:pt x="46048" y="62627"/>
                </a:cubicBezTo>
                <a:cubicBezTo>
                  <a:pt x="46185" y="62467"/>
                  <a:pt x="47254" y="62376"/>
                  <a:pt x="46890" y="62285"/>
                </a:cubicBezTo>
                <a:cubicBezTo>
                  <a:pt x="47208" y="62195"/>
                  <a:pt x="47185" y="62331"/>
                  <a:pt x="47436" y="62285"/>
                </a:cubicBezTo>
                <a:cubicBezTo>
                  <a:pt x="47981" y="62195"/>
                  <a:pt x="48254" y="61967"/>
                  <a:pt x="48641" y="62035"/>
                </a:cubicBezTo>
                <a:cubicBezTo>
                  <a:pt x="48436" y="62240"/>
                  <a:pt x="48141" y="62149"/>
                  <a:pt x="47959" y="62240"/>
                </a:cubicBezTo>
                <a:cubicBezTo>
                  <a:pt x="47913" y="62263"/>
                  <a:pt x="47981" y="62376"/>
                  <a:pt x="47777" y="62376"/>
                </a:cubicBezTo>
                <a:cubicBezTo>
                  <a:pt x="47731" y="62308"/>
                  <a:pt x="47890" y="62263"/>
                  <a:pt x="47936" y="62195"/>
                </a:cubicBezTo>
                <a:cubicBezTo>
                  <a:pt x="47549" y="62263"/>
                  <a:pt x="47458" y="62376"/>
                  <a:pt x="47504" y="62513"/>
                </a:cubicBezTo>
                <a:cubicBezTo>
                  <a:pt x="47026" y="62581"/>
                  <a:pt x="46458" y="62695"/>
                  <a:pt x="45889" y="62854"/>
                </a:cubicBezTo>
                <a:cubicBezTo>
                  <a:pt x="45821" y="62763"/>
                  <a:pt x="46003" y="62695"/>
                  <a:pt x="45844" y="62695"/>
                </a:cubicBezTo>
                <a:cubicBezTo>
                  <a:pt x="45548" y="62763"/>
                  <a:pt x="45707" y="62922"/>
                  <a:pt x="45503" y="63013"/>
                </a:cubicBezTo>
                <a:cubicBezTo>
                  <a:pt x="44889" y="63013"/>
                  <a:pt x="43797" y="63354"/>
                  <a:pt x="43479" y="63241"/>
                </a:cubicBezTo>
                <a:cubicBezTo>
                  <a:pt x="43593" y="63218"/>
                  <a:pt x="43774" y="63218"/>
                  <a:pt x="43774" y="63150"/>
                </a:cubicBezTo>
                <a:cubicBezTo>
                  <a:pt x="43342" y="63150"/>
                  <a:pt x="43342" y="63286"/>
                  <a:pt x="43092" y="63354"/>
                </a:cubicBezTo>
                <a:cubicBezTo>
                  <a:pt x="42637" y="63422"/>
                  <a:pt x="42387" y="63332"/>
                  <a:pt x="42069" y="63309"/>
                </a:cubicBezTo>
                <a:cubicBezTo>
                  <a:pt x="42069" y="63377"/>
                  <a:pt x="42092" y="63468"/>
                  <a:pt x="41887" y="63468"/>
                </a:cubicBezTo>
                <a:cubicBezTo>
                  <a:pt x="41478" y="63445"/>
                  <a:pt x="41978" y="63332"/>
                  <a:pt x="41773" y="63286"/>
                </a:cubicBezTo>
                <a:cubicBezTo>
                  <a:pt x="41660" y="63309"/>
                  <a:pt x="41637" y="63263"/>
                  <a:pt x="41569" y="63263"/>
                </a:cubicBezTo>
                <a:cubicBezTo>
                  <a:pt x="41455" y="63309"/>
                  <a:pt x="41546" y="63445"/>
                  <a:pt x="41273" y="63422"/>
                </a:cubicBezTo>
                <a:cubicBezTo>
                  <a:pt x="40568" y="63491"/>
                  <a:pt x="40363" y="63286"/>
                  <a:pt x="39863" y="63241"/>
                </a:cubicBezTo>
                <a:cubicBezTo>
                  <a:pt x="39818" y="63354"/>
                  <a:pt x="39386" y="63422"/>
                  <a:pt x="39681" y="63582"/>
                </a:cubicBezTo>
                <a:cubicBezTo>
                  <a:pt x="39545" y="63559"/>
                  <a:pt x="39181" y="63650"/>
                  <a:pt x="39181" y="63536"/>
                </a:cubicBezTo>
                <a:cubicBezTo>
                  <a:pt x="39363" y="63468"/>
                  <a:pt x="39772" y="63241"/>
                  <a:pt x="39363" y="63195"/>
                </a:cubicBezTo>
                <a:cubicBezTo>
                  <a:pt x="39340" y="63513"/>
                  <a:pt x="38590" y="63286"/>
                  <a:pt x="38294" y="63513"/>
                </a:cubicBezTo>
                <a:cubicBezTo>
                  <a:pt x="38522" y="63513"/>
                  <a:pt x="38612" y="63559"/>
                  <a:pt x="38590" y="63650"/>
                </a:cubicBezTo>
                <a:cubicBezTo>
                  <a:pt x="38203" y="63673"/>
                  <a:pt x="38044" y="63582"/>
                  <a:pt x="37612" y="63627"/>
                </a:cubicBezTo>
                <a:cubicBezTo>
                  <a:pt x="37430" y="63650"/>
                  <a:pt x="37430" y="63764"/>
                  <a:pt x="37112" y="63718"/>
                </a:cubicBezTo>
                <a:cubicBezTo>
                  <a:pt x="37043" y="63491"/>
                  <a:pt x="36657" y="63422"/>
                  <a:pt x="36316" y="63332"/>
                </a:cubicBezTo>
                <a:cubicBezTo>
                  <a:pt x="36407" y="63309"/>
                  <a:pt x="36429" y="63286"/>
                  <a:pt x="36429" y="63241"/>
                </a:cubicBezTo>
                <a:cubicBezTo>
                  <a:pt x="35997" y="63286"/>
                  <a:pt x="36202" y="63059"/>
                  <a:pt x="35838" y="63081"/>
                </a:cubicBezTo>
                <a:cubicBezTo>
                  <a:pt x="35725" y="63241"/>
                  <a:pt x="35997" y="63195"/>
                  <a:pt x="36043" y="63286"/>
                </a:cubicBezTo>
                <a:cubicBezTo>
                  <a:pt x="35383" y="63172"/>
                  <a:pt x="34724" y="63354"/>
                  <a:pt x="34383" y="63081"/>
                </a:cubicBezTo>
                <a:cubicBezTo>
                  <a:pt x="34565" y="63013"/>
                  <a:pt x="34747" y="63081"/>
                  <a:pt x="34951" y="63104"/>
                </a:cubicBezTo>
                <a:cubicBezTo>
                  <a:pt x="35111" y="63013"/>
                  <a:pt x="35111" y="62877"/>
                  <a:pt x="35338" y="62831"/>
                </a:cubicBezTo>
                <a:cubicBezTo>
                  <a:pt x="35474" y="62968"/>
                  <a:pt x="35065" y="63036"/>
                  <a:pt x="35361" y="63081"/>
                </a:cubicBezTo>
                <a:cubicBezTo>
                  <a:pt x="35838" y="63104"/>
                  <a:pt x="36066" y="62990"/>
                  <a:pt x="36407" y="62945"/>
                </a:cubicBezTo>
                <a:cubicBezTo>
                  <a:pt x="36316" y="62695"/>
                  <a:pt x="35588" y="63013"/>
                  <a:pt x="35543" y="62786"/>
                </a:cubicBezTo>
                <a:cubicBezTo>
                  <a:pt x="36270" y="62831"/>
                  <a:pt x="35520" y="62627"/>
                  <a:pt x="35838" y="62513"/>
                </a:cubicBezTo>
                <a:cubicBezTo>
                  <a:pt x="35838" y="62558"/>
                  <a:pt x="35997" y="62581"/>
                  <a:pt x="36020" y="62513"/>
                </a:cubicBezTo>
                <a:cubicBezTo>
                  <a:pt x="35952" y="62285"/>
                  <a:pt x="35588" y="62558"/>
                  <a:pt x="35543" y="62467"/>
                </a:cubicBezTo>
                <a:cubicBezTo>
                  <a:pt x="35793" y="62354"/>
                  <a:pt x="35884" y="62308"/>
                  <a:pt x="36316" y="62376"/>
                </a:cubicBezTo>
                <a:cubicBezTo>
                  <a:pt x="36361" y="62240"/>
                  <a:pt x="36839" y="62285"/>
                  <a:pt x="36884" y="62149"/>
                </a:cubicBezTo>
                <a:cubicBezTo>
                  <a:pt x="36702" y="62126"/>
                  <a:pt x="36475" y="62126"/>
                  <a:pt x="36407" y="62035"/>
                </a:cubicBezTo>
                <a:cubicBezTo>
                  <a:pt x="36702" y="61990"/>
                  <a:pt x="36975" y="62172"/>
                  <a:pt x="37066" y="62058"/>
                </a:cubicBezTo>
                <a:cubicBezTo>
                  <a:pt x="37157" y="61876"/>
                  <a:pt x="36657" y="61967"/>
                  <a:pt x="36589" y="62013"/>
                </a:cubicBezTo>
                <a:cubicBezTo>
                  <a:pt x="36657" y="61853"/>
                  <a:pt x="36429" y="61831"/>
                  <a:pt x="36202" y="61808"/>
                </a:cubicBezTo>
                <a:cubicBezTo>
                  <a:pt x="36111" y="61876"/>
                  <a:pt x="35884" y="61899"/>
                  <a:pt x="35838" y="61990"/>
                </a:cubicBezTo>
                <a:cubicBezTo>
                  <a:pt x="36043" y="61990"/>
                  <a:pt x="36179" y="62013"/>
                  <a:pt x="36202" y="62081"/>
                </a:cubicBezTo>
                <a:cubicBezTo>
                  <a:pt x="35929" y="62104"/>
                  <a:pt x="35906" y="61967"/>
                  <a:pt x="35634" y="61990"/>
                </a:cubicBezTo>
                <a:cubicBezTo>
                  <a:pt x="35634" y="62035"/>
                  <a:pt x="35611" y="62104"/>
                  <a:pt x="35452" y="62081"/>
                </a:cubicBezTo>
                <a:cubicBezTo>
                  <a:pt x="35247" y="61922"/>
                  <a:pt x="35088" y="62058"/>
                  <a:pt x="34860" y="62013"/>
                </a:cubicBezTo>
                <a:cubicBezTo>
                  <a:pt x="34815" y="62013"/>
                  <a:pt x="34792" y="61922"/>
                  <a:pt x="34678" y="61922"/>
                </a:cubicBezTo>
                <a:cubicBezTo>
                  <a:pt x="34678" y="61922"/>
                  <a:pt x="34519" y="61990"/>
                  <a:pt x="34383" y="61990"/>
                </a:cubicBezTo>
                <a:cubicBezTo>
                  <a:pt x="34178" y="62013"/>
                  <a:pt x="33883" y="61990"/>
                  <a:pt x="33632" y="61967"/>
                </a:cubicBezTo>
                <a:cubicBezTo>
                  <a:pt x="33314" y="61944"/>
                  <a:pt x="32814" y="61899"/>
                  <a:pt x="32677" y="61785"/>
                </a:cubicBezTo>
                <a:cubicBezTo>
                  <a:pt x="32837" y="61785"/>
                  <a:pt x="33155" y="61853"/>
                  <a:pt x="33064" y="61694"/>
                </a:cubicBezTo>
                <a:cubicBezTo>
                  <a:pt x="32837" y="61672"/>
                  <a:pt x="32837" y="61785"/>
                  <a:pt x="32586" y="61717"/>
                </a:cubicBezTo>
                <a:cubicBezTo>
                  <a:pt x="32291" y="61626"/>
                  <a:pt x="32564" y="61512"/>
                  <a:pt x="32404" y="61421"/>
                </a:cubicBezTo>
                <a:cubicBezTo>
                  <a:pt x="32450" y="61626"/>
                  <a:pt x="31927" y="61490"/>
                  <a:pt x="31813" y="61581"/>
                </a:cubicBezTo>
                <a:cubicBezTo>
                  <a:pt x="31518" y="61581"/>
                  <a:pt x="31267" y="61308"/>
                  <a:pt x="30972" y="61444"/>
                </a:cubicBezTo>
                <a:cubicBezTo>
                  <a:pt x="31267" y="61421"/>
                  <a:pt x="31154" y="61581"/>
                  <a:pt x="31336" y="61603"/>
                </a:cubicBezTo>
                <a:cubicBezTo>
                  <a:pt x="31722" y="61672"/>
                  <a:pt x="31904" y="61694"/>
                  <a:pt x="32291" y="61672"/>
                </a:cubicBezTo>
                <a:cubicBezTo>
                  <a:pt x="32336" y="61762"/>
                  <a:pt x="32655" y="61717"/>
                  <a:pt x="32564" y="61876"/>
                </a:cubicBezTo>
                <a:cubicBezTo>
                  <a:pt x="31859" y="61717"/>
                  <a:pt x="30767" y="61808"/>
                  <a:pt x="30290" y="61649"/>
                </a:cubicBezTo>
                <a:cubicBezTo>
                  <a:pt x="30267" y="61694"/>
                  <a:pt x="30085" y="61672"/>
                  <a:pt x="29994" y="61717"/>
                </a:cubicBezTo>
                <a:cubicBezTo>
                  <a:pt x="29926" y="61626"/>
                  <a:pt x="29630" y="61649"/>
                  <a:pt x="29426" y="61626"/>
                </a:cubicBezTo>
                <a:cubicBezTo>
                  <a:pt x="29266" y="61626"/>
                  <a:pt x="28971" y="61535"/>
                  <a:pt x="28857" y="61535"/>
                </a:cubicBezTo>
                <a:cubicBezTo>
                  <a:pt x="28812" y="61558"/>
                  <a:pt x="28766" y="61626"/>
                  <a:pt x="28675" y="61626"/>
                </a:cubicBezTo>
                <a:cubicBezTo>
                  <a:pt x="28016" y="61581"/>
                  <a:pt x="27311" y="61444"/>
                  <a:pt x="26538" y="61285"/>
                </a:cubicBezTo>
                <a:cubicBezTo>
                  <a:pt x="26492" y="61194"/>
                  <a:pt x="26674" y="61058"/>
                  <a:pt x="26469" y="61035"/>
                </a:cubicBezTo>
                <a:cubicBezTo>
                  <a:pt x="26310" y="61035"/>
                  <a:pt x="26310" y="61148"/>
                  <a:pt x="26060" y="61080"/>
                </a:cubicBezTo>
                <a:cubicBezTo>
                  <a:pt x="25992" y="60989"/>
                  <a:pt x="26378" y="60989"/>
                  <a:pt x="26106" y="60898"/>
                </a:cubicBezTo>
                <a:cubicBezTo>
                  <a:pt x="26083" y="60967"/>
                  <a:pt x="26037" y="61012"/>
                  <a:pt x="25878" y="60944"/>
                </a:cubicBezTo>
                <a:cubicBezTo>
                  <a:pt x="25423" y="60739"/>
                  <a:pt x="25082" y="60739"/>
                  <a:pt x="24650" y="60580"/>
                </a:cubicBezTo>
                <a:cubicBezTo>
                  <a:pt x="24627" y="60580"/>
                  <a:pt x="24605" y="60512"/>
                  <a:pt x="24491" y="60466"/>
                </a:cubicBezTo>
                <a:cubicBezTo>
                  <a:pt x="24423" y="60444"/>
                  <a:pt x="24309" y="60444"/>
                  <a:pt x="24286" y="60421"/>
                </a:cubicBezTo>
                <a:cubicBezTo>
                  <a:pt x="24241" y="60398"/>
                  <a:pt x="24286" y="60239"/>
                  <a:pt x="24036" y="60216"/>
                </a:cubicBezTo>
                <a:cubicBezTo>
                  <a:pt x="23900" y="60148"/>
                  <a:pt x="23922" y="60284"/>
                  <a:pt x="23741" y="60171"/>
                </a:cubicBezTo>
                <a:cubicBezTo>
                  <a:pt x="23377" y="60011"/>
                  <a:pt x="23672" y="59921"/>
                  <a:pt x="23377" y="59784"/>
                </a:cubicBezTo>
                <a:cubicBezTo>
                  <a:pt x="23195" y="59875"/>
                  <a:pt x="22763" y="59579"/>
                  <a:pt x="22513" y="59488"/>
                </a:cubicBezTo>
                <a:cubicBezTo>
                  <a:pt x="22854" y="59739"/>
                  <a:pt x="23309" y="60034"/>
                  <a:pt x="23786" y="60284"/>
                </a:cubicBezTo>
                <a:cubicBezTo>
                  <a:pt x="24286" y="60557"/>
                  <a:pt x="24787" y="60739"/>
                  <a:pt x="25196" y="60876"/>
                </a:cubicBezTo>
                <a:cubicBezTo>
                  <a:pt x="25355" y="60921"/>
                  <a:pt x="25605" y="60807"/>
                  <a:pt x="25560" y="61012"/>
                </a:cubicBezTo>
                <a:cubicBezTo>
                  <a:pt x="25059" y="60944"/>
                  <a:pt x="24286" y="60694"/>
                  <a:pt x="23604" y="60307"/>
                </a:cubicBezTo>
                <a:cubicBezTo>
                  <a:pt x="22899" y="59921"/>
                  <a:pt x="22262" y="59420"/>
                  <a:pt x="21830" y="59056"/>
                </a:cubicBezTo>
                <a:cubicBezTo>
                  <a:pt x="21944" y="58874"/>
                  <a:pt x="22353" y="59307"/>
                  <a:pt x="22444" y="59079"/>
                </a:cubicBezTo>
                <a:cubicBezTo>
                  <a:pt x="22649" y="59238"/>
                  <a:pt x="22899" y="59398"/>
                  <a:pt x="22967" y="59511"/>
                </a:cubicBezTo>
                <a:cubicBezTo>
                  <a:pt x="23058" y="59511"/>
                  <a:pt x="23127" y="59488"/>
                  <a:pt x="23172" y="59375"/>
                </a:cubicBezTo>
                <a:cubicBezTo>
                  <a:pt x="22831" y="59170"/>
                  <a:pt x="22740" y="59011"/>
                  <a:pt x="22513" y="58829"/>
                </a:cubicBezTo>
                <a:cubicBezTo>
                  <a:pt x="22604" y="58806"/>
                  <a:pt x="22490" y="58533"/>
                  <a:pt x="22422" y="58624"/>
                </a:cubicBezTo>
                <a:cubicBezTo>
                  <a:pt x="22240" y="58670"/>
                  <a:pt x="22626" y="58852"/>
                  <a:pt x="22444" y="58897"/>
                </a:cubicBezTo>
                <a:cubicBezTo>
                  <a:pt x="22103" y="58715"/>
                  <a:pt x="22172" y="58784"/>
                  <a:pt x="21921" y="58465"/>
                </a:cubicBezTo>
                <a:cubicBezTo>
                  <a:pt x="21762" y="58420"/>
                  <a:pt x="21580" y="58306"/>
                  <a:pt x="21489" y="58397"/>
                </a:cubicBezTo>
                <a:cubicBezTo>
                  <a:pt x="21603" y="58511"/>
                  <a:pt x="21739" y="58624"/>
                  <a:pt x="21648" y="58670"/>
                </a:cubicBezTo>
                <a:cubicBezTo>
                  <a:pt x="21489" y="58488"/>
                  <a:pt x="21444" y="58579"/>
                  <a:pt x="21262" y="58374"/>
                </a:cubicBezTo>
                <a:cubicBezTo>
                  <a:pt x="21376" y="58283"/>
                  <a:pt x="21239" y="58033"/>
                  <a:pt x="20853" y="57669"/>
                </a:cubicBezTo>
                <a:cubicBezTo>
                  <a:pt x="21080" y="57669"/>
                  <a:pt x="20921" y="57442"/>
                  <a:pt x="20762" y="57192"/>
                </a:cubicBezTo>
                <a:cubicBezTo>
                  <a:pt x="20489" y="56942"/>
                  <a:pt x="20421" y="57146"/>
                  <a:pt x="20148" y="56896"/>
                </a:cubicBezTo>
                <a:cubicBezTo>
                  <a:pt x="19761" y="56623"/>
                  <a:pt x="19875" y="56487"/>
                  <a:pt x="19579" y="56237"/>
                </a:cubicBezTo>
                <a:cubicBezTo>
                  <a:pt x="19602" y="56464"/>
                  <a:pt x="19397" y="56350"/>
                  <a:pt x="19193" y="56259"/>
                </a:cubicBezTo>
                <a:cubicBezTo>
                  <a:pt x="19238" y="56191"/>
                  <a:pt x="19011" y="56055"/>
                  <a:pt x="19033" y="55987"/>
                </a:cubicBezTo>
                <a:cubicBezTo>
                  <a:pt x="19147" y="56100"/>
                  <a:pt x="19284" y="56123"/>
                  <a:pt x="19170" y="55987"/>
                </a:cubicBezTo>
                <a:cubicBezTo>
                  <a:pt x="18897" y="55896"/>
                  <a:pt x="18942" y="55850"/>
                  <a:pt x="18942" y="56100"/>
                </a:cubicBezTo>
                <a:cubicBezTo>
                  <a:pt x="18579" y="55873"/>
                  <a:pt x="18988" y="55873"/>
                  <a:pt x="18692" y="55668"/>
                </a:cubicBezTo>
                <a:cubicBezTo>
                  <a:pt x="18579" y="55577"/>
                  <a:pt x="18556" y="55691"/>
                  <a:pt x="18510" y="55736"/>
                </a:cubicBezTo>
                <a:cubicBezTo>
                  <a:pt x="18306" y="55532"/>
                  <a:pt x="17919" y="55282"/>
                  <a:pt x="18010" y="55145"/>
                </a:cubicBezTo>
                <a:cubicBezTo>
                  <a:pt x="18124" y="55259"/>
                  <a:pt x="18192" y="55259"/>
                  <a:pt x="18237" y="55168"/>
                </a:cubicBezTo>
                <a:cubicBezTo>
                  <a:pt x="18124" y="55191"/>
                  <a:pt x="17874" y="54804"/>
                  <a:pt x="17760" y="54850"/>
                </a:cubicBezTo>
                <a:cubicBezTo>
                  <a:pt x="17965" y="55077"/>
                  <a:pt x="17783" y="55191"/>
                  <a:pt x="17919" y="55395"/>
                </a:cubicBezTo>
                <a:cubicBezTo>
                  <a:pt x="17237" y="54850"/>
                  <a:pt x="16782" y="54327"/>
                  <a:pt x="15873" y="53531"/>
                </a:cubicBezTo>
                <a:cubicBezTo>
                  <a:pt x="15759" y="53258"/>
                  <a:pt x="15736" y="53008"/>
                  <a:pt x="15281" y="52644"/>
                </a:cubicBezTo>
                <a:cubicBezTo>
                  <a:pt x="15259" y="52735"/>
                  <a:pt x="15031" y="52757"/>
                  <a:pt x="15190" y="52894"/>
                </a:cubicBezTo>
                <a:cubicBezTo>
                  <a:pt x="15372" y="53076"/>
                  <a:pt x="15577" y="52985"/>
                  <a:pt x="15531" y="53212"/>
                </a:cubicBezTo>
                <a:cubicBezTo>
                  <a:pt x="15350" y="53144"/>
                  <a:pt x="15054" y="52848"/>
                  <a:pt x="14963" y="53008"/>
                </a:cubicBezTo>
                <a:cubicBezTo>
                  <a:pt x="15213" y="53190"/>
                  <a:pt x="15486" y="53485"/>
                  <a:pt x="15668" y="53485"/>
                </a:cubicBezTo>
                <a:cubicBezTo>
                  <a:pt x="15895" y="53803"/>
                  <a:pt x="16532" y="54554"/>
                  <a:pt x="16828" y="54622"/>
                </a:cubicBezTo>
                <a:cubicBezTo>
                  <a:pt x="16987" y="55031"/>
                  <a:pt x="17373" y="55168"/>
                  <a:pt x="17760" y="55577"/>
                </a:cubicBezTo>
                <a:cubicBezTo>
                  <a:pt x="17760" y="55600"/>
                  <a:pt x="17692" y="55645"/>
                  <a:pt x="17760" y="55691"/>
                </a:cubicBezTo>
                <a:cubicBezTo>
                  <a:pt x="18010" y="55805"/>
                  <a:pt x="18397" y="56259"/>
                  <a:pt x="18692" y="56510"/>
                </a:cubicBezTo>
                <a:cubicBezTo>
                  <a:pt x="18806" y="56714"/>
                  <a:pt x="18533" y="56510"/>
                  <a:pt x="18670" y="56691"/>
                </a:cubicBezTo>
                <a:cubicBezTo>
                  <a:pt x="19124" y="56782"/>
                  <a:pt x="19784" y="57624"/>
                  <a:pt x="20102" y="57942"/>
                </a:cubicBezTo>
                <a:cubicBezTo>
                  <a:pt x="19943" y="57897"/>
                  <a:pt x="19852" y="58010"/>
                  <a:pt x="19625" y="57760"/>
                </a:cubicBezTo>
                <a:cubicBezTo>
                  <a:pt x="19556" y="57624"/>
                  <a:pt x="19534" y="57510"/>
                  <a:pt x="19465" y="57374"/>
                </a:cubicBezTo>
                <a:cubicBezTo>
                  <a:pt x="19352" y="57442"/>
                  <a:pt x="19534" y="57624"/>
                  <a:pt x="19420" y="57715"/>
                </a:cubicBezTo>
                <a:cubicBezTo>
                  <a:pt x="19284" y="57533"/>
                  <a:pt x="18920" y="57055"/>
                  <a:pt x="18806" y="57260"/>
                </a:cubicBezTo>
                <a:cubicBezTo>
                  <a:pt x="18920" y="57396"/>
                  <a:pt x="18988" y="57351"/>
                  <a:pt x="19102" y="57487"/>
                </a:cubicBezTo>
                <a:cubicBezTo>
                  <a:pt x="19147" y="57601"/>
                  <a:pt x="19056" y="57669"/>
                  <a:pt x="19102" y="57783"/>
                </a:cubicBezTo>
                <a:cubicBezTo>
                  <a:pt x="18851" y="57669"/>
                  <a:pt x="18761" y="57260"/>
                  <a:pt x="18624" y="57033"/>
                </a:cubicBezTo>
                <a:cubicBezTo>
                  <a:pt x="18533" y="57055"/>
                  <a:pt x="18306" y="56714"/>
                  <a:pt x="18215" y="56782"/>
                </a:cubicBezTo>
                <a:cubicBezTo>
                  <a:pt x="18010" y="56646"/>
                  <a:pt x="18078" y="56350"/>
                  <a:pt x="17828" y="56350"/>
                </a:cubicBezTo>
                <a:cubicBezTo>
                  <a:pt x="18033" y="56510"/>
                  <a:pt x="18124" y="56646"/>
                  <a:pt x="18010" y="56714"/>
                </a:cubicBezTo>
                <a:cubicBezTo>
                  <a:pt x="17624" y="56441"/>
                  <a:pt x="17624" y="56055"/>
                  <a:pt x="17373" y="55987"/>
                </a:cubicBezTo>
                <a:cubicBezTo>
                  <a:pt x="17328" y="56100"/>
                  <a:pt x="17646" y="56305"/>
                  <a:pt x="17646" y="56419"/>
                </a:cubicBezTo>
                <a:cubicBezTo>
                  <a:pt x="17328" y="56328"/>
                  <a:pt x="17464" y="56146"/>
                  <a:pt x="17191" y="55941"/>
                </a:cubicBezTo>
                <a:cubicBezTo>
                  <a:pt x="17010" y="56009"/>
                  <a:pt x="17123" y="56146"/>
                  <a:pt x="17123" y="56282"/>
                </a:cubicBezTo>
                <a:cubicBezTo>
                  <a:pt x="16668" y="55918"/>
                  <a:pt x="16919" y="55759"/>
                  <a:pt x="16600" y="55441"/>
                </a:cubicBezTo>
                <a:cubicBezTo>
                  <a:pt x="16464" y="55532"/>
                  <a:pt x="16759" y="55759"/>
                  <a:pt x="16509" y="55691"/>
                </a:cubicBezTo>
                <a:cubicBezTo>
                  <a:pt x="15645" y="54827"/>
                  <a:pt x="14804" y="54281"/>
                  <a:pt x="14394" y="53644"/>
                </a:cubicBezTo>
                <a:cubicBezTo>
                  <a:pt x="14235" y="53576"/>
                  <a:pt x="14122" y="53576"/>
                  <a:pt x="13940" y="53417"/>
                </a:cubicBezTo>
                <a:cubicBezTo>
                  <a:pt x="13849" y="53326"/>
                  <a:pt x="13871" y="53258"/>
                  <a:pt x="13803" y="53144"/>
                </a:cubicBezTo>
                <a:cubicBezTo>
                  <a:pt x="13576" y="53144"/>
                  <a:pt x="13394" y="52826"/>
                  <a:pt x="13144" y="52598"/>
                </a:cubicBezTo>
                <a:cubicBezTo>
                  <a:pt x="12598" y="52143"/>
                  <a:pt x="11939" y="51666"/>
                  <a:pt x="11325" y="51075"/>
                </a:cubicBezTo>
                <a:cubicBezTo>
                  <a:pt x="10893" y="50688"/>
                  <a:pt x="10551" y="50302"/>
                  <a:pt x="10210" y="50051"/>
                </a:cubicBezTo>
                <a:cubicBezTo>
                  <a:pt x="10256" y="49983"/>
                  <a:pt x="10324" y="49938"/>
                  <a:pt x="10165" y="49801"/>
                </a:cubicBezTo>
                <a:cubicBezTo>
                  <a:pt x="10119" y="49869"/>
                  <a:pt x="10051" y="49892"/>
                  <a:pt x="9960" y="49892"/>
                </a:cubicBezTo>
                <a:cubicBezTo>
                  <a:pt x="9323" y="49233"/>
                  <a:pt x="8823" y="48960"/>
                  <a:pt x="8619" y="48551"/>
                </a:cubicBezTo>
                <a:cubicBezTo>
                  <a:pt x="8528" y="48664"/>
                  <a:pt x="8323" y="48505"/>
                  <a:pt x="8141" y="48369"/>
                </a:cubicBezTo>
                <a:cubicBezTo>
                  <a:pt x="7982" y="48073"/>
                  <a:pt x="7777" y="47755"/>
                  <a:pt x="7868" y="47527"/>
                </a:cubicBezTo>
                <a:cubicBezTo>
                  <a:pt x="7550" y="47300"/>
                  <a:pt x="7277" y="47163"/>
                  <a:pt x="6981" y="46959"/>
                </a:cubicBezTo>
                <a:cubicBezTo>
                  <a:pt x="7004" y="47118"/>
                  <a:pt x="7482" y="47482"/>
                  <a:pt x="7254" y="47345"/>
                </a:cubicBezTo>
                <a:cubicBezTo>
                  <a:pt x="7186" y="47300"/>
                  <a:pt x="7140" y="47163"/>
                  <a:pt x="6868" y="47050"/>
                </a:cubicBezTo>
                <a:cubicBezTo>
                  <a:pt x="6617" y="46982"/>
                  <a:pt x="6958" y="47186"/>
                  <a:pt x="6822" y="47254"/>
                </a:cubicBezTo>
                <a:cubicBezTo>
                  <a:pt x="6526" y="46936"/>
                  <a:pt x="6231" y="46686"/>
                  <a:pt x="6094" y="46504"/>
                </a:cubicBezTo>
                <a:cubicBezTo>
                  <a:pt x="6117" y="46549"/>
                  <a:pt x="6185" y="46549"/>
                  <a:pt x="6117" y="46481"/>
                </a:cubicBezTo>
                <a:cubicBezTo>
                  <a:pt x="5503" y="45822"/>
                  <a:pt x="4639" y="45003"/>
                  <a:pt x="3775" y="44071"/>
                </a:cubicBezTo>
                <a:cubicBezTo>
                  <a:pt x="2934" y="43138"/>
                  <a:pt x="2092" y="42070"/>
                  <a:pt x="1569" y="41024"/>
                </a:cubicBezTo>
                <a:cubicBezTo>
                  <a:pt x="1660" y="41206"/>
                  <a:pt x="1615" y="41001"/>
                  <a:pt x="1501" y="40796"/>
                </a:cubicBezTo>
                <a:cubicBezTo>
                  <a:pt x="1774" y="40864"/>
                  <a:pt x="1546" y="40205"/>
                  <a:pt x="1364" y="40182"/>
                </a:cubicBezTo>
                <a:cubicBezTo>
                  <a:pt x="1455" y="40501"/>
                  <a:pt x="1524" y="40933"/>
                  <a:pt x="1319" y="40751"/>
                </a:cubicBezTo>
                <a:cubicBezTo>
                  <a:pt x="932" y="40069"/>
                  <a:pt x="1433" y="40592"/>
                  <a:pt x="1228" y="40114"/>
                </a:cubicBezTo>
                <a:cubicBezTo>
                  <a:pt x="1046" y="39818"/>
                  <a:pt x="1183" y="40341"/>
                  <a:pt x="1001" y="40091"/>
                </a:cubicBezTo>
                <a:cubicBezTo>
                  <a:pt x="478" y="38795"/>
                  <a:pt x="341" y="37658"/>
                  <a:pt x="364" y="36544"/>
                </a:cubicBezTo>
                <a:cubicBezTo>
                  <a:pt x="296" y="36498"/>
                  <a:pt x="296" y="36385"/>
                  <a:pt x="227" y="36544"/>
                </a:cubicBezTo>
                <a:cubicBezTo>
                  <a:pt x="182" y="35839"/>
                  <a:pt x="387" y="35498"/>
                  <a:pt x="341" y="35020"/>
                </a:cubicBezTo>
                <a:cubicBezTo>
                  <a:pt x="455" y="35066"/>
                  <a:pt x="523" y="34884"/>
                  <a:pt x="569" y="34588"/>
                </a:cubicBezTo>
                <a:cubicBezTo>
                  <a:pt x="432" y="34566"/>
                  <a:pt x="364" y="34770"/>
                  <a:pt x="273" y="34907"/>
                </a:cubicBezTo>
                <a:cubicBezTo>
                  <a:pt x="137" y="35475"/>
                  <a:pt x="159" y="36498"/>
                  <a:pt x="91" y="36953"/>
                </a:cubicBezTo>
                <a:cubicBezTo>
                  <a:pt x="0" y="36271"/>
                  <a:pt x="205" y="35111"/>
                  <a:pt x="250" y="34406"/>
                </a:cubicBezTo>
                <a:cubicBezTo>
                  <a:pt x="409" y="34588"/>
                  <a:pt x="455" y="34156"/>
                  <a:pt x="523" y="33883"/>
                </a:cubicBezTo>
                <a:cubicBezTo>
                  <a:pt x="637" y="33656"/>
                  <a:pt x="614" y="34111"/>
                  <a:pt x="705" y="33701"/>
                </a:cubicBezTo>
                <a:cubicBezTo>
                  <a:pt x="705" y="33542"/>
                  <a:pt x="614" y="33724"/>
                  <a:pt x="614" y="33474"/>
                </a:cubicBezTo>
                <a:lnTo>
                  <a:pt x="819" y="32769"/>
                </a:lnTo>
                <a:cubicBezTo>
                  <a:pt x="841" y="32655"/>
                  <a:pt x="910" y="32701"/>
                  <a:pt x="955" y="32610"/>
                </a:cubicBezTo>
                <a:cubicBezTo>
                  <a:pt x="932" y="32360"/>
                  <a:pt x="932" y="32087"/>
                  <a:pt x="1069" y="31655"/>
                </a:cubicBezTo>
                <a:lnTo>
                  <a:pt x="978" y="31632"/>
                </a:lnTo>
                <a:cubicBezTo>
                  <a:pt x="1069" y="31291"/>
                  <a:pt x="1251" y="31496"/>
                  <a:pt x="1319" y="31132"/>
                </a:cubicBezTo>
                <a:cubicBezTo>
                  <a:pt x="1228" y="31018"/>
                  <a:pt x="1296" y="30722"/>
                  <a:pt x="1296" y="30541"/>
                </a:cubicBezTo>
                <a:cubicBezTo>
                  <a:pt x="1160" y="30745"/>
                  <a:pt x="1092" y="31109"/>
                  <a:pt x="978" y="31427"/>
                </a:cubicBezTo>
                <a:cubicBezTo>
                  <a:pt x="864" y="31791"/>
                  <a:pt x="819" y="32314"/>
                  <a:pt x="637" y="32337"/>
                </a:cubicBezTo>
                <a:cubicBezTo>
                  <a:pt x="978" y="31359"/>
                  <a:pt x="1228" y="29881"/>
                  <a:pt x="1660" y="28858"/>
                </a:cubicBezTo>
                <a:cubicBezTo>
                  <a:pt x="1842" y="29108"/>
                  <a:pt x="1887" y="28539"/>
                  <a:pt x="2024" y="28448"/>
                </a:cubicBezTo>
                <a:cubicBezTo>
                  <a:pt x="1978" y="28858"/>
                  <a:pt x="2160" y="28312"/>
                  <a:pt x="2274" y="28608"/>
                </a:cubicBezTo>
                <a:cubicBezTo>
                  <a:pt x="2320" y="28335"/>
                  <a:pt x="2433" y="28471"/>
                  <a:pt x="2479" y="28176"/>
                </a:cubicBezTo>
                <a:cubicBezTo>
                  <a:pt x="2456" y="27766"/>
                  <a:pt x="2365" y="27630"/>
                  <a:pt x="2251" y="27448"/>
                </a:cubicBezTo>
                <a:cubicBezTo>
                  <a:pt x="2456" y="26834"/>
                  <a:pt x="2456" y="26152"/>
                  <a:pt x="2729" y="25697"/>
                </a:cubicBezTo>
                <a:cubicBezTo>
                  <a:pt x="2683" y="25765"/>
                  <a:pt x="2706" y="25993"/>
                  <a:pt x="2706" y="25993"/>
                </a:cubicBezTo>
                <a:cubicBezTo>
                  <a:pt x="2774" y="25856"/>
                  <a:pt x="2865" y="25151"/>
                  <a:pt x="3070" y="25197"/>
                </a:cubicBezTo>
                <a:cubicBezTo>
                  <a:pt x="3024" y="25060"/>
                  <a:pt x="2934" y="24947"/>
                  <a:pt x="3024" y="24696"/>
                </a:cubicBezTo>
                <a:cubicBezTo>
                  <a:pt x="3093" y="24605"/>
                  <a:pt x="3161" y="24401"/>
                  <a:pt x="3252" y="24355"/>
                </a:cubicBezTo>
                <a:lnTo>
                  <a:pt x="3115" y="24333"/>
                </a:lnTo>
                <a:cubicBezTo>
                  <a:pt x="3184" y="23991"/>
                  <a:pt x="3343" y="24082"/>
                  <a:pt x="3411" y="23810"/>
                </a:cubicBezTo>
                <a:cubicBezTo>
                  <a:pt x="3115" y="23946"/>
                  <a:pt x="3479" y="23196"/>
                  <a:pt x="3502" y="23150"/>
                </a:cubicBezTo>
                <a:cubicBezTo>
                  <a:pt x="3479" y="23241"/>
                  <a:pt x="3502" y="23287"/>
                  <a:pt x="3548" y="23355"/>
                </a:cubicBezTo>
                <a:cubicBezTo>
                  <a:pt x="3616" y="22854"/>
                  <a:pt x="3638" y="23355"/>
                  <a:pt x="3752" y="23105"/>
                </a:cubicBezTo>
                <a:cubicBezTo>
                  <a:pt x="3525" y="23014"/>
                  <a:pt x="3843" y="22832"/>
                  <a:pt x="3889" y="22650"/>
                </a:cubicBezTo>
                <a:cubicBezTo>
                  <a:pt x="3775" y="22468"/>
                  <a:pt x="3775" y="22195"/>
                  <a:pt x="3957" y="21695"/>
                </a:cubicBezTo>
                <a:cubicBezTo>
                  <a:pt x="4093" y="21854"/>
                  <a:pt x="4139" y="21467"/>
                  <a:pt x="4230" y="21376"/>
                </a:cubicBezTo>
                <a:cubicBezTo>
                  <a:pt x="4161" y="21331"/>
                  <a:pt x="4093" y="21354"/>
                  <a:pt x="4025" y="21422"/>
                </a:cubicBezTo>
                <a:lnTo>
                  <a:pt x="4252" y="20603"/>
                </a:lnTo>
                <a:cubicBezTo>
                  <a:pt x="4366" y="20535"/>
                  <a:pt x="4480" y="20853"/>
                  <a:pt x="4571" y="20535"/>
                </a:cubicBezTo>
                <a:cubicBezTo>
                  <a:pt x="4730" y="20262"/>
                  <a:pt x="4616" y="20353"/>
                  <a:pt x="4730" y="19944"/>
                </a:cubicBezTo>
                <a:cubicBezTo>
                  <a:pt x="4684" y="19716"/>
                  <a:pt x="4412" y="20330"/>
                  <a:pt x="4616" y="19716"/>
                </a:cubicBezTo>
                <a:cubicBezTo>
                  <a:pt x="4844" y="18852"/>
                  <a:pt x="4753" y="19807"/>
                  <a:pt x="4866" y="19512"/>
                </a:cubicBezTo>
                <a:lnTo>
                  <a:pt x="4980" y="19080"/>
                </a:lnTo>
                <a:cubicBezTo>
                  <a:pt x="4866" y="18989"/>
                  <a:pt x="4821" y="19262"/>
                  <a:pt x="4821" y="18966"/>
                </a:cubicBezTo>
                <a:lnTo>
                  <a:pt x="5117" y="17920"/>
                </a:lnTo>
                <a:cubicBezTo>
                  <a:pt x="5185" y="17943"/>
                  <a:pt x="5253" y="18056"/>
                  <a:pt x="5321" y="17715"/>
                </a:cubicBezTo>
                <a:cubicBezTo>
                  <a:pt x="5435" y="17192"/>
                  <a:pt x="5048" y="17988"/>
                  <a:pt x="5276" y="17306"/>
                </a:cubicBezTo>
                <a:cubicBezTo>
                  <a:pt x="5298" y="17329"/>
                  <a:pt x="5367" y="17329"/>
                  <a:pt x="5458" y="17260"/>
                </a:cubicBezTo>
                <a:cubicBezTo>
                  <a:pt x="5503" y="17215"/>
                  <a:pt x="5526" y="17147"/>
                  <a:pt x="5571" y="17056"/>
                </a:cubicBezTo>
                <a:cubicBezTo>
                  <a:pt x="5549" y="16942"/>
                  <a:pt x="5685" y="16942"/>
                  <a:pt x="5776" y="16874"/>
                </a:cubicBezTo>
                <a:cubicBezTo>
                  <a:pt x="5458" y="16851"/>
                  <a:pt x="5503" y="17056"/>
                  <a:pt x="5412" y="17056"/>
                </a:cubicBezTo>
                <a:cubicBezTo>
                  <a:pt x="5435" y="16988"/>
                  <a:pt x="5458" y="16919"/>
                  <a:pt x="5480" y="16851"/>
                </a:cubicBezTo>
                <a:cubicBezTo>
                  <a:pt x="5480" y="16783"/>
                  <a:pt x="5594" y="16828"/>
                  <a:pt x="5640" y="16806"/>
                </a:cubicBezTo>
                <a:cubicBezTo>
                  <a:pt x="5776" y="16806"/>
                  <a:pt x="5890" y="16783"/>
                  <a:pt x="6003" y="16783"/>
                </a:cubicBezTo>
                <a:cubicBezTo>
                  <a:pt x="6208" y="16760"/>
                  <a:pt x="6413" y="16737"/>
                  <a:pt x="6617" y="16715"/>
                </a:cubicBezTo>
                <a:cubicBezTo>
                  <a:pt x="7004" y="16669"/>
                  <a:pt x="7391" y="16624"/>
                  <a:pt x="8005" y="16556"/>
                </a:cubicBezTo>
                <a:cubicBezTo>
                  <a:pt x="8391" y="16556"/>
                  <a:pt x="7754" y="16760"/>
                  <a:pt x="8255" y="16760"/>
                </a:cubicBezTo>
                <a:cubicBezTo>
                  <a:pt x="8800" y="16669"/>
                  <a:pt x="8186" y="16601"/>
                  <a:pt x="8459" y="16510"/>
                </a:cubicBezTo>
                <a:cubicBezTo>
                  <a:pt x="8823" y="16465"/>
                  <a:pt x="9142" y="16442"/>
                  <a:pt x="9460" y="16396"/>
                </a:cubicBezTo>
                <a:cubicBezTo>
                  <a:pt x="9665" y="16374"/>
                  <a:pt x="9869" y="16351"/>
                  <a:pt x="10074" y="16328"/>
                </a:cubicBezTo>
                <a:cubicBezTo>
                  <a:pt x="10415" y="16283"/>
                  <a:pt x="10711" y="16192"/>
                  <a:pt x="10961" y="16101"/>
                </a:cubicBezTo>
                <a:cubicBezTo>
                  <a:pt x="10983" y="16169"/>
                  <a:pt x="11006" y="16214"/>
                  <a:pt x="11143" y="16169"/>
                </a:cubicBezTo>
                <a:cubicBezTo>
                  <a:pt x="11438" y="16055"/>
                  <a:pt x="11711" y="15964"/>
                  <a:pt x="11984" y="15942"/>
                </a:cubicBezTo>
                <a:cubicBezTo>
                  <a:pt x="12143" y="15919"/>
                  <a:pt x="12189" y="15964"/>
                  <a:pt x="12348" y="15942"/>
                </a:cubicBezTo>
                <a:cubicBezTo>
                  <a:pt x="12530" y="15896"/>
                  <a:pt x="12734" y="15760"/>
                  <a:pt x="12939" y="15737"/>
                </a:cubicBezTo>
                <a:cubicBezTo>
                  <a:pt x="13053" y="15737"/>
                  <a:pt x="13121" y="15782"/>
                  <a:pt x="13212" y="15760"/>
                </a:cubicBezTo>
                <a:cubicBezTo>
                  <a:pt x="13212" y="15760"/>
                  <a:pt x="13348" y="15623"/>
                  <a:pt x="13439" y="15600"/>
                </a:cubicBezTo>
                <a:cubicBezTo>
                  <a:pt x="13644" y="15487"/>
                  <a:pt x="13894" y="15464"/>
                  <a:pt x="14122" y="15373"/>
                </a:cubicBezTo>
                <a:cubicBezTo>
                  <a:pt x="14213" y="15350"/>
                  <a:pt x="14213" y="15441"/>
                  <a:pt x="14303" y="15419"/>
                </a:cubicBezTo>
                <a:cubicBezTo>
                  <a:pt x="14463" y="15214"/>
                  <a:pt x="14690" y="15282"/>
                  <a:pt x="14963" y="15191"/>
                </a:cubicBezTo>
                <a:cubicBezTo>
                  <a:pt x="15122" y="15123"/>
                  <a:pt x="15145" y="15077"/>
                  <a:pt x="15281" y="15032"/>
                </a:cubicBezTo>
                <a:cubicBezTo>
                  <a:pt x="15509" y="14918"/>
                  <a:pt x="15759" y="14918"/>
                  <a:pt x="15964" y="14827"/>
                </a:cubicBezTo>
                <a:cubicBezTo>
                  <a:pt x="16100" y="14759"/>
                  <a:pt x="16191" y="14623"/>
                  <a:pt x="16327" y="14554"/>
                </a:cubicBezTo>
                <a:cubicBezTo>
                  <a:pt x="16737" y="14350"/>
                  <a:pt x="17169" y="14168"/>
                  <a:pt x="17578" y="13940"/>
                </a:cubicBezTo>
                <a:cubicBezTo>
                  <a:pt x="18010" y="13736"/>
                  <a:pt x="18442" y="13508"/>
                  <a:pt x="18783" y="13235"/>
                </a:cubicBezTo>
                <a:cubicBezTo>
                  <a:pt x="18783" y="13395"/>
                  <a:pt x="18988" y="13190"/>
                  <a:pt x="19079" y="13213"/>
                </a:cubicBezTo>
                <a:cubicBezTo>
                  <a:pt x="19261" y="13213"/>
                  <a:pt x="19329" y="13395"/>
                  <a:pt x="19625" y="13281"/>
                </a:cubicBezTo>
                <a:cubicBezTo>
                  <a:pt x="19215" y="13508"/>
                  <a:pt x="19693" y="13554"/>
                  <a:pt x="19579" y="13736"/>
                </a:cubicBezTo>
                <a:cubicBezTo>
                  <a:pt x="19761" y="13622"/>
                  <a:pt x="19875" y="13577"/>
                  <a:pt x="19943" y="13645"/>
                </a:cubicBezTo>
                <a:cubicBezTo>
                  <a:pt x="19738" y="13804"/>
                  <a:pt x="19784" y="13963"/>
                  <a:pt x="19898" y="14100"/>
                </a:cubicBezTo>
                <a:cubicBezTo>
                  <a:pt x="19647" y="14645"/>
                  <a:pt x="18965" y="15055"/>
                  <a:pt x="18033" y="15441"/>
                </a:cubicBezTo>
                <a:cubicBezTo>
                  <a:pt x="17692" y="15578"/>
                  <a:pt x="17305" y="15737"/>
                  <a:pt x="16987" y="15828"/>
                </a:cubicBezTo>
                <a:cubicBezTo>
                  <a:pt x="16941" y="15942"/>
                  <a:pt x="16782" y="16010"/>
                  <a:pt x="16691" y="16055"/>
                </a:cubicBezTo>
                <a:cubicBezTo>
                  <a:pt x="16418" y="16192"/>
                  <a:pt x="16191" y="16169"/>
                  <a:pt x="15964" y="16237"/>
                </a:cubicBezTo>
                <a:cubicBezTo>
                  <a:pt x="15873" y="16283"/>
                  <a:pt x="15873" y="16328"/>
                  <a:pt x="15736" y="16374"/>
                </a:cubicBezTo>
                <a:cubicBezTo>
                  <a:pt x="15054" y="16624"/>
                  <a:pt x="14281" y="16783"/>
                  <a:pt x="13439" y="17079"/>
                </a:cubicBezTo>
                <a:cubicBezTo>
                  <a:pt x="13212" y="17079"/>
                  <a:pt x="13553" y="16897"/>
                  <a:pt x="13303" y="16919"/>
                </a:cubicBezTo>
                <a:cubicBezTo>
                  <a:pt x="13212" y="16942"/>
                  <a:pt x="13189" y="17169"/>
                  <a:pt x="13053" y="17033"/>
                </a:cubicBezTo>
                <a:cubicBezTo>
                  <a:pt x="13212" y="16897"/>
                  <a:pt x="12575" y="17010"/>
                  <a:pt x="12462" y="16942"/>
                </a:cubicBezTo>
                <a:cubicBezTo>
                  <a:pt x="12439" y="17101"/>
                  <a:pt x="11961" y="17101"/>
                  <a:pt x="12257" y="17238"/>
                </a:cubicBezTo>
                <a:cubicBezTo>
                  <a:pt x="12075" y="17306"/>
                  <a:pt x="12052" y="17215"/>
                  <a:pt x="11961" y="17215"/>
                </a:cubicBezTo>
                <a:cubicBezTo>
                  <a:pt x="11416" y="17420"/>
                  <a:pt x="10870" y="17329"/>
                  <a:pt x="10279" y="17602"/>
                </a:cubicBezTo>
                <a:cubicBezTo>
                  <a:pt x="10097" y="17488"/>
                  <a:pt x="10574" y="17351"/>
                  <a:pt x="10324" y="17351"/>
                </a:cubicBezTo>
                <a:cubicBezTo>
                  <a:pt x="10142" y="17465"/>
                  <a:pt x="10165" y="17624"/>
                  <a:pt x="9801" y="17670"/>
                </a:cubicBezTo>
                <a:cubicBezTo>
                  <a:pt x="9801" y="17465"/>
                  <a:pt x="9642" y="17693"/>
                  <a:pt x="9323" y="17693"/>
                </a:cubicBezTo>
                <a:cubicBezTo>
                  <a:pt x="9369" y="17533"/>
                  <a:pt x="9073" y="17579"/>
                  <a:pt x="8869" y="17556"/>
                </a:cubicBezTo>
                <a:cubicBezTo>
                  <a:pt x="8778" y="17715"/>
                  <a:pt x="8346" y="17783"/>
                  <a:pt x="8095" y="17874"/>
                </a:cubicBezTo>
                <a:cubicBezTo>
                  <a:pt x="7982" y="17738"/>
                  <a:pt x="7436" y="17874"/>
                  <a:pt x="7049" y="17897"/>
                </a:cubicBezTo>
                <a:cubicBezTo>
                  <a:pt x="6708" y="17738"/>
                  <a:pt x="7572" y="17829"/>
                  <a:pt x="7459" y="17715"/>
                </a:cubicBezTo>
                <a:cubicBezTo>
                  <a:pt x="6890" y="17829"/>
                  <a:pt x="6526" y="17738"/>
                  <a:pt x="6390" y="17920"/>
                </a:cubicBezTo>
                <a:cubicBezTo>
                  <a:pt x="6254" y="18261"/>
                  <a:pt x="6094" y="18420"/>
                  <a:pt x="5958" y="18784"/>
                </a:cubicBezTo>
                <a:cubicBezTo>
                  <a:pt x="6049" y="18784"/>
                  <a:pt x="6117" y="18306"/>
                  <a:pt x="6231" y="18534"/>
                </a:cubicBezTo>
                <a:cubicBezTo>
                  <a:pt x="6003" y="19102"/>
                  <a:pt x="5958" y="19671"/>
                  <a:pt x="5844" y="20035"/>
                </a:cubicBezTo>
                <a:cubicBezTo>
                  <a:pt x="5731" y="20399"/>
                  <a:pt x="5617" y="20922"/>
                  <a:pt x="5412" y="21081"/>
                </a:cubicBezTo>
                <a:cubicBezTo>
                  <a:pt x="5480" y="20535"/>
                  <a:pt x="5799" y="20217"/>
                  <a:pt x="5821" y="19603"/>
                </a:cubicBezTo>
                <a:cubicBezTo>
                  <a:pt x="5731" y="19739"/>
                  <a:pt x="5594" y="19989"/>
                  <a:pt x="5480" y="20285"/>
                </a:cubicBezTo>
                <a:cubicBezTo>
                  <a:pt x="5321" y="20740"/>
                  <a:pt x="5230" y="21422"/>
                  <a:pt x="5117" y="21581"/>
                </a:cubicBezTo>
                <a:cubicBezTo>
                  <a:pt x="5185" y="21854"/>
                  <a:pt x="4980" y="22604"/>
                  <a:pt x="4798" y="23082"/>
                </a:cubicBezTo>
                <a:cubicBezTo>
                  <a:pt x="4775" y="23105"/>
                  <a:pt x="4662" y="23241"/>
                  <a:pt x="4639" y="23332"/>
                </a:cubicBezTo>
                <a:cubicBezTo>
                  <a:pt x="4571" y="23468"/>
                  <a:pt x="4503" y="23991"/>
                  <a:pt x="4389" y="23855"/>
                </a:cubicBezTo>
                <a:cubicBezTo>
                  <a:pt x="4252" y="23787"/>
                  <a:pt x="4662" y="23514"/>
                  <a:pt x="4503" y="23400"/>
                </a:cubicBezTo>
                <a:cubicBezTo>
                  <a:pt x="4275" y="23287"/>
                  <a:pt x="4389" y="23810"/>
                  <a:pt x="4184" y="24014"/>
                </a:cubicBezTo>
                <a:cubicBezTo>
                  <a:pt x="4321" y="23855"/>
                  <a:pt x="4366" y="24037"/>
                  <a:pt x="4252" y="24310"/>
                </a:cubicBezTo>
                <a:cubicBezTo>
                  <a:pt x="4139" y="24514"/>
                  <a:pt x="4139" y="24082"/>
                  <a:pt x="4002" y="24355"/>
                </a:cubicBezTo>
                <a:cubicBezTo>
                  <a:pt x="4161" y="24424"/>
                  <a:pt x="3957" y="24901"/>
                  <a:pt x="4116" y="24969"/>
                </a:cubicBezTo>
                <a:cubicBezTo>
                  <a:pt x="4093" y="25265"/>
                  <a:pt x="3957" y="25242"/>
                  <a:pt x="3911" y="25401"/>
                </a:cubicBezTo>
                <a:cubicBezTo>
                  <a:pt x="3911" y="25401"/>
                  <a:pt x="3934" y="25583"/>
                  <a:pt x="3911" y="25697"/>
                </a:cubicBezTo>
                <a:cubicBezTo>
                  <a:pt x="3889" y="25811"/>
                  <a:pt x="3843" y="25947"/>
                  <a:pt x="3820" y="26061"/>
                </a:cubicBezTo>
                <a:cubicBezTo>
                  <a:pt x="3957" y="26038"/>
                  <a:pt x="3957" y="26220"/>
                  <a:pt x="3957" y="26288"/>
                </a:cubicBezTo>
                <a:cubicBezTo>
                  <a:pt x="3957" y="26334"/>
                  <a:pt x="4002" y="26447"/>
                  <a:pt x="3889" y="26470"/>
                </a:cubicBezTo>
                <a:cubicBezTo>
                  <a:pt x="3911" y="26379"/>
                  <a:pt x="3889" y="26311"/>
                  <a:pt x="3866" y="26265"/>
                </a:cubicBezTo>
                <a:cubicBezTo>
                  <a:pt x="3752" y="26629"/>
                  <a:pt x="3638" y="26902"/>
                  <a:pt x="3479" y="27061"/>
                </a:cubicBezTo>
                <a:cubicBezTo>
                  <a:pt x="3434" y="26720"/>
                  <a:pt x="3707" y="26675"/>
                  <a:pt x="3775" y="26243"/>
                </a:cubicBezTo>
                <a:cubicBezTo>
                  <a:pt x="3775" y="26174"/>
                  <a:pt x="3752" y="25811"/>
                  <a:pt x="3684" y="26038"/>
                </a:cubicBezTo>
                <a:cubicBezTo>
                  <a:pt x="3684" y="26152"/>
                  <a:pt x="3661" y="26288"/>
                  <a:pt x="3593" y="26493"/>
                </a:cubicBezTo>
                <a:cubicBezTo>
                  <a:pt x="3525" y="26538"/>
                  <a:pt x="3457" y="26561"/>
                  <a:pt x="3411" y="26652"/>
                </a:cubicBezTo>
                <a:cubicBezTo>
                  <a:pt x="3184" y="27425"/>
                  <a:pt x="3138" y="27789"/>
                  <a:pt x="2865" y="28562"/>
                </a:cubicBezTo>
                <a:cubicBezTo>
                  <a:pt x="3070" y="28585"/>
                  <a:pt x="3047" y="28881"/>
                  <a:pt x="3229" y="29062"/>
                </a:cubicBezTo>
                <a:cubicBezTo>
                  <a:pt x="3115" y="29904"/>
                  <a:pt x="2934" y="30927"/>
                  <a:pt x="2752" y="31678"/>
                </a:cubicBezTo>
                <a:cubicBezTo>
                  <a:pt x="2638" y="31814"/>
                  <a:pt x="2547" y="32019"/>
                  <a:pt x="2456" y="32201"/>
                </a:cubicBezTo>
                <a:cubicBezTo>
                  <a:pt x="2501" y="32428"/>
                  <a:pt x="2274" y="33292"/>
                  <a:pt x="2115" y="33588"/>
                </a:cubicBezTo>
                <a:cubicBezTo>
                  <a:pt x="2138" y="33565"/>
                  <a:pt x="2092" y="33474"/>
                  <a:pt x="2069" y="33588"/>
                </a:cubicBezTo>
                <a:cubicBezTo>
                  <a:pt x="2092" y="34224"/>
                  <a:pt x="1683" y="35020"/>
                  <a:pt x="1660" y="36044"/>
                </a:cubicBezTo>
                <a:cubicBezTo>
                  <a:pt x="1615" y="36066"/>
                  <a:pt x="1524" y="36021"/>
                  <a:pt x="1524" y="36157"/>
                </a:cubicBezTo>
                <a:cubicBezTo>
                  <a:pt x="1501" y="36521"/>
                  <a:pt x="1637" y="36635"/>
                  <a:pt x="1683" y="37067"/>
                </a:cubicBezTo>
                <a:cubicBezTo>
                  <a:pt x="1683" y="37249"/>
                  <a:pt x="1615" y="37522"/>
                  <a:pt x="1660" y="37749"/>
                </a:cubicBezTo>
                <a:cubicBezTo>
                  <a:pt x="1660" y="37749"/>
                  <a:pt x="1728" y="37544"/>
                  <a:pt x="1751" y="37726"/>
                </a:cubicBezTo>
                <a:cubicBezTo>
                  <a:pt x="1751" y="37726"/>
                  <a:pt x="1683" y="37886"/>
                  <a:pt x="1706" y="37954"/>
                </a:cubicBezTo>
                <a:cubicBezTo>
                  <a:pt x="1774" y="38704"/>
                  <a:pt x="2365" y="39637"/>
                  <a:pt x="2547" y="40455"/>
                </a:cubicBezTo>
                <a:cubicBezTo>
                  <a:pt x="2388" y="40251"/>
                  <a:pt x="2251" y="39659"/>
                  <a:pt x="2138" y="39818"/>
                </a:cubicBezTo>
                <a:cubicBezTo>
                  <a:pt x="2433" y="40546"/>
                  <a:pt x="2661" y="40523"/>
                  <a:pt x="3115" y="41228"/>
                </a:cubicBezTo>
                <a:cubicBezTo>
                  <a:pt x="3138" y="41388"/>
                  <a:pt x="3161" y="41865"/>
                  <a:pt x="3457" y="41888"/>
                </a:cubicBezTo>
                <a:cubicBezTo>
                  <a:pt x="3366" y="41751"/>
                  <a:pt x="3229" y="41592"/>
                  <a:pt x="3343" y="41569"/>
                </a:cubicBezTo>
                <a:cubicBezTo>
                  <a:pt x="3707" y="42024"/>
                  <a:pt x="4048" y="42570"/>
                  <a:pt x="4321" y="42888"/>
                </a:cubicBezTo>
                <a:cubicBezTo>
                  <a:pt x="4457" y="43048"/>
                  <a:pt x="4730" y="43184"/>
                  <a:pt x="4616" y="43298"/>
                </a:cubicBezTo>
                <a:cubicBezTo>
                  <a:pt x="4480" y="43184"/>
                  <a:pt x="4321" y="42888"/>
                  <a:pt x="4275" y="43070"/>
                </a:cubicBezTo>
                <a:cubicBezTo>
                  <a:pt x="4503" y="43343"/>
                  <a:pt x="4662" y="43366"/>
                  <a:pt x="4866" y="43502"/>
                </a:cubicBezTo>
                <a:cubicBezTo>
                  <a:pt x="4957" y="43571"/>
                  <a:pt x="5276" y="43934"/>
                  <a:pt x="5026" y="43752"/>
                </a:cubicBezTo>
                <a:cubicBezTo>
                  <a:pt x="4935" y="43661"/>
                  <a:pt x="4844" y="43525"/>
                  <a:pt x="4798" y="43548"/>
                </a:cubicBezTo>
                <a:cubicBezTo>
                  <a:pt x="5117" y="43798"/>
                  <a:pt x="4662" y="43730"/>
                  <a:pt x="4866" y="43912"/>
                </a:cubicBezTo>
                <a:cubicBezTo>
                  <a:pt x="5003" y="43821"/>
                  <a:pt x="5549" y="44457"/>
                  <a:pt x="5480" y="44139"/>
                </a:cubicBezTo>
                <a:cubicBezTo>
                  <a:pt x="6003" y="44503"/>
                  <a:pt x="6435" y="45140"/>
                  <a:pt x="6981" y="45526"/>
                </a:cubicBezTo>
                <a:cubicBezTo>
                  <a:pt x="7072" y="45708"/>
                  <a:pt x="6799" y="45526"/>
                  <a:pt x="6958" y="45685"/>
                </a:cubicBezTo>
                <a:cubicBezTo>
                  <a:pt x="7118" y="45799"/>
                  <a:pt x="7277" y="45822"/>
                  <a:pt x="7504" y="46072"/>
                </a:cubicBezTo>
                <a:cubicBezTo>
                  <a:pt x="7595" y="46163"/>
                  <a:pt x="7504" y="46186"/>
                  <a:pt x="7572" y="46277"/>
                </a:cubicBezTo>
                <a:cubicBezTo>
                  <a:pt x="7845" y="46549"/>
                  <a:pt x="8141" y="46731"/>
                  <a:pt x="8368" y="46959"/>
                </a:cubicBezTo>
                <a:cubicBezTo>
                  <a:pt x="8437" y="47027"/>
                  <a:pt x="8528" y="47345"/>
                  <a:pt x="8641" y="47209"/>
                </a:cubicBezTo>
                <a:cubicBezTo>
                  <a:pt x="8664" y="47095"/>
                  <a:pt x="8346" y="46891"/>
                  <a:pt x="8391" y="46777"/>
                </a:cubicBezTo>
                <a:cubicBezTo>
                  <a:pt x="8596" y="46959"/>
                  <a:pt x="8755" y="47050"/>
                  <a:pt x="8823" y="46868"/>
                </a:cubicBezTo>
                <a:cubicBezTo>
                  <a:pt x="8346" y="46504"/>
                  <a:pt x="7891" y="46049"/>
                  <a:pt x="7572" y="45549"/>
                </a:cubicBezTo>
                <a:cubicBezTo>
                  <a:pt x="7004" y="45117"/>
                  <a:pt x="6322" y="44639"/>
                  <a:pt x="5708" y="43889"/>
                </a:cubicBezTo>
                <a:cubicBezTo>
                  <a:pt x="5799" y="43821"/>
                  <a:pt x="5549" y="43593"/>
                  <a:pt x="5776" y="43548"/>
                </a:cubicBezTo>
                <a:cubicBezTo>
                  <a:pt x="5935" y="43571"/>
                  <a:pt x="6299" y="44116"/>
                  <a:pt x="6413" y="44003"/>
                </a:cubicBezTo>
                <a:cubicBezTo>
                  <a:pt x="6117" y="43684"/>
                  <a:pt x="5594" y="43411"/>
                  <a:pt x="5321" y="43025"/>
                </a:cubicBezTo>
                <a:cubicBezTo>
                  <a:pt x="5344" y="42797"/>
                  <a:pt x="5571" y="43252"/>
                  <a:pt x="5640" y="43138"/>
                </a:cubicBezTo>
                <a:cubicBezTo>
                  <a:pt x="5480" y="42843"/>
                  <a:pt x="5298" y="42979"/>
                  <a:pt x="5276" y="42957"/>
                </a:cubicBezTo>
                <a:cubicBezTo>
                  <a:pt x="5139" y="42866"/>
                  <a:pt x="5139" y="42706"/>
                  <a:pt x="5071" y="42729"/>
                </a:cubicBezTo>
                <a:cubicBezTo>
                  <a:pt x="4889" y="42820"/>
                  <a:pt x="5298" y="43025"/>
                  <a:pt x="5367" y="43138"/>
                </a:cubicBezTo>
                <a:cubicBezTo>
                  <a:pt x="5389" y="43184"/>
                  <a:pt x="5367" y="43320"/>
                  <a:pt x="5389" y="43366"/>
                </a:cubicBezTo>
                <a:cubicBezTo>
                  <a:pt x="5458" y="43502"/>
                  <a:pt x="5731" y="43707"/>
                  <a:pt x="5503" y="43684"/>
                </a:cubicBezTo>
                <a:cubicBezTo>
                  <a:pt x="5208" y="43480"/>
                  <a:pt x="5321" y="43389"/>
                  <a:pt x="5230" y="43252"/>
                </a:cubicBezTo>
                <a:cubicBezTo>
                  <a:pt x="5208" y="43229"/>
                  <a:pt x="5003" y="43093"/>
                  <a:pt x="4889" y="42911"/>
                </a:cubicBezTo>
                <a:cubicBezTo>
                  <a:pt x="4775" y="42752"/>
                  <a:pt x="4730" y="42888"/>
                  <a:pt x="4571" y="42661"/>
                </a:cubicBezTo>
                <a:cubicBezTo>
                  <a:pt x="4116" y="42092"/>
                  <a:pt x="3457" y="41137"/>
                  <a:pt x="3002" y="40319"/>
                </a:cubicBezTo>
                <a:cubicBezTo>
                  <a:pt x="2592" y="39568"/>
                  <a:pt x="2206" y="38841"/>
                  <a:pt x="2251" y="38272"/>
                </a:cubicBezTo>
                <a:cubicBezTo>
                  <a:pt x="2092" y="38431"/>
                  <a:pt x="1978" y="37499"/>
                  <a:pt x="2047" y="37453"/>
                </a:cubicBezTo>
                <a:cubicBezTo>
                  <a:pt x="2206" y="37908"/>
                  <a:pt x="2183" y="37272"/>
                  <a:pt x="2251" y="37112"/>
                </a:cubicBezTo>
                <a:cubicBezTo>
                  <a:pt x="2388" y="36953"/>
                  <a:pt x="2320" y="37431"/>
                  <a:pt x="2456" y="37272"/>
                </a:cubicBezTo>
                <a:cubicBezTo>
                  <a:pt x="2411" y="37067"/>
                  <a:pt x="2411" y="36862"/>
                  <a:pt x="2365" y="36680"/>
                </a:cubicBezTo>
                <a:cubicBezTo>
                  <a:pt x="2342" y="36635"/>
                  <a:pt x="2251" y="36635"/>
                  <a:pt x="2229" y="36589"/>
                </a:cubicBezTo>
                <a:cubicBezTo>
                  <a:pt x="2138" y="36339"/>
                  <a:pt x="2274" y="36021"/>
                  <a:pt x="2138" y="35975"/>
                </a:cubicBezTo>
                <a:cubicBezTo>
                  <a:pt x="2001" y="36294"/>
                  <a:pt x="2115" y="36726"/>
                  <a:pt x="2229" y="36885"/>
                </a:cubicBezTo>
                <a:cubicBezTo>
                  <a:pt x="2160" y="36999"/>
                  <a:pt x="2206" y="37317"/>
                  <a:pt x="2024" y="37226"/>
                </a:cubicBezTo>
                <a:cubicBezTo>
                  <a:pt x="2047" y="36930"/>
                  <a:pt x="1933" y="36976"/>
                  <a:pt x="1933" y="36703"/>
                </a:cubicBezTo>
                <a:cubicBezTo>
                  <a:pt x="1933" y="36567"/>
                  <a:pt x="2024" y="36612"/>
                  <a:pt x="2024" y="36476"/>
                </a:cubicBezTo>
                <a:cubicBezTo>
                  <a:pt x="1933" y="35361"/>
                  <a:pt x="2274" y="34611"/>
                  <a:pt x="2570" y="33406"/>
                </a:cubicBezTo>
                <a:cubicBezTo>
                  <a:pt x="2592" y="33269"/>
                  <a:pt x="2661" y="33338"/>
                  <a:pt x="2706" y="33247"/>
                </a:cubicBezTo>
                <a:cubicBezTo>
                  <a:pt x="2683" y="32906"/>
                  <a:pt x="2729" y="32883"/>
                  <a:pt x="2865" y="32496"/>
                </a:cubicBezTo>
                <a:cubicBezTo>
                  <a:pt x="3093" y="31814"/>
                  <a:pt x="3229" y="30950"/>
                  <a:pt x="3434" y="30768"/>
                </a:cubicBezTo>
                <a:cubicBezTo>
                  <a:pt x="3388" y="30495"/>
                  <a:pt x="3593" y="30290"/>
                  <a:pt x="3661" y="29949"/>
                </a:cubicBezTo>
                <a:cubicBezTo>
                  <a:pt x="3866" y="30063"/>
                  <a:pt x="3752" y="29767"/>
                  <a:pt x="3934" y="29722"/>
                </a:cubicBezTo>
                <a:cubicBezTo>
                  <a:pt x="3911" y="29722"/>
                  <a:pt x="4002" y="29949"/>
                  <a:pt x="4071" y="29745"/>
                </a:cubicBezTo>
                <a:cubicBezTo>
                  <a:pt x="4093" y="29449"/>
                  <a:pt x="4207" y="29404"/>
                  <a:pt x="4139" y="29176"/>
                </a:cubicBezTo>
                <a:cubicBezTo>
                  <a:pt x="3934" y="29131"/>
                  <a:pt x="4093" y="29676"/>
                  <a:pt x="3866" y="29608"/>
                </a:cubicBezTo>
                <a:cubicBezTo>
                  <a:pt x="3980" y="29108"/>
                  <a:pt x="4002" y="28972"/>
                  <a:pt x="4161" y="28517"/>
                </a:cubicBezTo>
                <a:cubicBezTo>
                  <a:pt x="4116" y="28517"/>
                  <a:pt x="4048" y="28630"/>
                  <a:pt x="4093" y="28403"/>
                </a:cubicBezTo>
                <a:cubicBezTo>
                  <a:pt x="4252" y="28107"/>
                  <a:pt x="4161" y="28608"/>
                  <a:pt x="4298" y="28539"/>
                </a:cubicBezTo>
                <a:cubicBezTo>
                  <a:pt x="4412" y="28267"/>
                  <a:pt x="4525" y="28539"/>
                  <a:pt x="4594" y="28426"/>
                </a:cubicBezTo>
                <a:cubicBezTo>
                  <a:pt x="4571" y="28176"/>
                  <a:pt x="4525" y="28244"/>
                  <a:pt x="4389" y="28267"/>
                </a:cubicBezTo>
                <a:cubicBezTo>
                  <a:pt x="4457" y="28039"/>
                  <a:pt x="4525" y="27835"/>
                  <a:pt x="4412" y="27789"/>
                </a:cubicBezTo>
                <a:cubicBezTo>
                  <a:pt x="4366" y="28016"/>
                  <a:pt x="4298" y="28244"/>
                  <a:pt x="4184" y="28107"/>
                </a:cubicBezTo>
                <a:cubicBezTo>
                  <a:pt x="4230" y="27880"/>
                  <a:pt x="4343" y="27812"/>
                  <a:pt x="4434" y="27584"/>
                </a:cubicBezTo>
                <a:cubicBezTo>
                  <a:pt x="4525" y="27357"/>
                  <a:pt x="4457" y="26993"/>
                  <a:pt x="4662" y="26970"/>
                </a:cubicBezTo>
                <a:cubicBezTo>
                  <a:pt x="4594" y="27221"/>
                  <a:pt x="4343" y="27721"/>
                  <a:pt x="4616" y="27630"/>
                </a:cubicBezTo>
                <a:cubicBezTo>
                  <a:pt x="4684" y="27221"/>
                  <a:pt x="4798" y="26788"/>
                  <a:pt x="5026" y="26356"/>
                </a:cubicBezTo>
                <a:cubicBezTo>
                  <a:pt x="4775" y="26561"/>
                  <a:pt x="5139" y="26038"/>
                  <a:pt x="5071" y="25788"/>
                </a:cubicBezTo>
                <a:cubicBezTo>
                  <a:pt x="5208" y="25583"/>
                  <a:pt x="5276" y="25924"/>
                  <a:pt x="5344" y="25765"/>
                </a:cubicBezTo>
                <a:cubicBezTo>
                  <a:pt x="5526" y="25333"/>
                  <a:pt x="5208" y="25492"/>
                  <a:pt x="5367" y="25083"/>
                </a:cubicBezTo>
                <a:cubicBezTo>
                  <a:pt x="5480" y="24787"/>
                  <a:pt x="5480" y="25379"/>
                  <a:pt x="5571" y="24924"/>
                </a:cubicBezTo>
                <a:cubicBezTo>
                  <a:pt x="5549" y="24719"/>
                  <a:pt x="5344" y="25038"/>
                  <a:pt x="5389" y="24696"/>
                </a:cubicBezTo>
                <a:cubicBezTo>
                  <a:pt x="5344" y="24810"/>
                  <a:pt x="5298" y="24901"/>
                  <a:pt x="5230" y="24856"/>
                </a:cubicBezTo>
                <a:cubicBezTo>
                  <a:pt x="5367" y="24560"/>
                  <a:pt x="5412" y="23991"/>
                  <a:pt x="5571" y="23855"/>
                </a:cubicBezTo>
                <a:cubicBezTo>
                  <a:pt x="5662" y="24105"/>
                  <a:pt x="5276" y="24537"/>
                  <a:pt x="5458" y="24605"/>
                </a:cubicBezTo>
                <a:cubicBezTo>
                  <a:pt x="5549" y="24128"/>
                  <a:pt x="5685" y="23878"/>
                  <a:pt x="5867" y="23832"/>
                </a:cubicBezTo>
                <a:cubicBezTo>
                  <a:pt x="6003" y="23173"/>
                  <a:pt x="6163" y="22809"/>
                  <a:pt x="6299" y="22081"/>
                </a:cubicBezTo>
                <a:cubicBezTo>
                  <a:pt x="6254" y="22081"/>
                  <a:pt x="6231" y="22150"/>
                  <a:pt x="6185" y="22150"/>
                </a:cubicBezTo>
                <a:cubicBezTo>
                  <a:pt x="6345" y="21740"/>
                  <a:pt x="6276" y="21536"/>
                  <a:pt x="6435" y="21081"/>
                </a:cubicBezTo>
                <a:cubicBezTo>
                  <a:pt x="6367" y="21081"/>
                  <a:pt x="6322" y="21217"/>
                  <a:pt x="6254" y="21240"/>
                </a:cubicBezTo>
                <a:lnTo>
                  <a:pt x="6435" y="20603"/>
                </a:lnTo>
                <a:cubicBezTo>
                  <a:pt x="6526" y="20808"/>
                  <a:pt x="6640" y="20717"/>
                  <a:pt x="6754" y="20308"/>
                </a:cubicBezTo>
                <a:lnTo>
                  <a:pt x="6549" y="20171"/>
                </a:lnTo>
                <a:cubicBezTo>
                  <a:pt x="6617" y="19944"/>
                  <a:pt x="6708" y="19557"/>
                  <a:pt x="6822" y="19239"/>
                </a:cubicBezTo>
                <a:cubicBezTo>
                  <a:pt x="6845" y="19102"/>
                  <a:pt x="6890" y="18898"/>
                  <a:pt x="6936" y="18739"/>
                </a:cubicBezTo>
                <a:cubicBezTo>
                  <a:pt x="6936" y="18534"/>
                  <a:pt x="7163" y="18625"/>
                  <a:pt x="7186" y="18693"/>
                </a:cubicBezTo>
                <a:cubicBezTo>
                  <a:pt x="7140" y="18693"/>
                  <a:pt x="7095" y="18693"/>
                  <a:pt x="7049" y="18716"/>
                </a:cubicBezTo>
                <a:cubicBezTo>
                  <a:pt x="7049" y="18784"/>
                  <a:pt x="7027" y="18830"/>
                  <a:pt x="7004" y="18875"/>
                </a:cubicBezTo>
                <a:cubicBezTo>
                  <a:pt x="6981" y="18989"/>
                  <a:pt x="6936" y="19102"/>
                  <a:pt x="6913" y="19216"/>
                </a:cubicBezTo>
                <a:cubicBezTo>
                  <a:pt x="6845" y="19421"/>
                  <a:pt x="6799" y="19625"/>
                  <a:pt x="6822" y="19739"/>
                </a:cubicBezTo>
                <a:cubicBezTo>
                  <a:pt x="7004" y="19193"/>
                  <a:pt x="6958" y="19739"/>
                  <a:pt x="6958" y="19967"/>
                </a:cubicBezTo>
                <a:cubicBezTo>
                  <a:pt x="7186" y="19898"/>
                  <a:pt x="7072" y="19785"/>
                  <a:pt x="7163" y="19421"/>
                </a:cubicBezTo>
                <a:cubicBezTo>
                  <a:pt x="7186" y="19239"/>
                  <a:pt x="7254" y="19284"/>
                  <a:pt x="7254" y="19034"/>
                </a:cubicBezTo>
                <a:lnTo>
                  <a:pt x="7140" y="18898"/>
                </a:lnTo>
                <a:cubicBezTo>
                  <a:pt x="7140" y="18807"/>
                  <a:pt x="7231" y="18807"/>
                  <a:pt x="7277" y="18807"/>
                </a:cubicBezTo>
                <a:lnTo>
                  <a:pt x="7459" y="18761"/>
                </a:lnTo>
                <a:lnTo>
                  <a:pt x="7845" y="18670"/>
                </a:lnTo>
                <a:cubicBezTo>
                  <a:pt x="8232" y="18716"/>
                  <a:pt x="7663" y="18830"/>
                  <a:pt x="7982" y="18852"/>
                </a:cubicBezTo>
                <a:cubicBezTo>
                  <a:pt x="8482" y="18761"/>
                  <a:pt x="8687" y="18670"/>
                  <a:pt x="8891" y="18511"/>
                </a:cubicBezTo>
                <a:cubicBezTo>
                  <a:pt x="8937" y="18488"/>
                  <a:pt x="8709" y="18466"/>
                  <a:pt x="8732" y="18443"/>
                </a:cubicBezTo>
                <a:cubicBezTo>
                  <a:pt x="8778" y="18397"/>
                  <a:pt x="9096" y="18420"/>
                  <a:pt x="9164" y="18375"/>
                </a:cubicBezTo>
                <a:cubicBezTo>
                  <a:pt x="9255" y="18534"/>
                  <a:pt x="8869" y="18579"/>
                  <a:pt x="8869" y="18716"/>
                </a:cubicBezTo>
                <a:cubicBezTo>
                  <a:pt x="9187" y="18648"/>
                  <a:pt x="9142" y="18830"/>
                  <a:pt x="9505" y="18716"/>
                </a:cubicBezTo>
                <a:cubicBezTo>
                  <a:pt x="9460" y="18648"/>
                  <a:pt x="9164" y="18739"/>
                  <a:pt x="9142" y="18625"/>
                </a:cubicBezTo>
                <a:cubicBezTo>
                  <a:pt x="9346" y="18488"/>
                  <a:pt x="9483" y="18648"/>
                  <a:pt x="9778" y="18579"/>
                </a:cubicBezTo>
                <a:cubicBezTo>
                  <a:pt x="9756" y="18534"/>
                  <a:pt x="9642" y="18534"/>
                  <a:pt x="9642" y="18466"/>
                </a:cubicBezTo>
                <a:cubicBezTo>
                  <a:pt x="9892" y="18511"/>
                  <a:pt x="10097" y="18397"/>
                  <a:pt x="10324" y="18352"/>
                </a:cubicBezTo>
                <a:cubicBezTo>
                  <a:pt x="10574" y="18352"/>
                  <a:pt x="10870" y="18352"/>
                  <a:pt x="11074" y="18306"/>
                </a:cubicBezTo>
                <a:cubicBezTo>
                  <a:pt x="11325" y="18261"/>
                  <a:pt x="11484" y="18056"/>
                  <a:pt x="11711" y="18147"/>
                </a:cubicBezTo>
                <a:cubicBezTo>
                  <a:pt x="11620" y="18170"/>
                  <a:pt x="11506" y="18261"/>
                  <a:pt x="11643" y="18261"/>
                </a:cubicBezTo>
                <a:cubicBezTo>
                  <a:pt x="12029" y="18216"/>
                  <a:pt x="11893" y="18034"/>
                  <a:pt x="12257" y="17965"/>
                </a:cubicBezTo>
                <a:cubicBezTo>
                  <a:pt x="12462" y="18125"/>
                  <a:pt x="11825" y="18306"/>
                  <a:pt x="12166" y="18352"/>
                </a:cubicBezTo>
                <a:cubicBezTo>
                  <a:pt x="12393" y="18284"/>
                  <a:pt x="12234" y="18193"/>
                  <a:pt x="12280" y="18102"/>
                </a:cubicBezTo>
                <a:cubicBezTo>
                  <a:pt x="12325" y="18079"/>
                  <a:pt x="12598" y="18011"/>
                  <a:pt x="12439" y="17920"/>
                </a:cubicBezTo>
                <a:cubicBezTo>
                  <a:pt x="12939" y="17783"/>
                  <a:pt x="13121" y="17897"/>
                  <a:pt x="13576" y="17783"/>
                </a:cubicBezTo>
                <a:lnTo>
                  <a:pt x="13530" y="17647"/>
                </a:lnTo>
                <a:cubicBezTo>
                  <a:pt x="14076" y="17465"/>
                  <a:pt x="14122" y="17465"/>
                  <a:pt x="14485" y="17260"/>
                </a:cubicBezTo>
                <a:cubicBezTo>
                  <a:pt x="14736" y="17283"/>
                  <a:pt x="14349" y="17602"/>
                  <a:pt x="14758" y="17511"/>
                </a:cubicBezTo>
                <a:cubicBezTo>
                  <a:pt x="14963" y="17465"/>
                  <a:pt x="15031" y="17397"/>
                  <a:pt x="14986" y="17306"/>
                </a:cubicBezTo>
                <a:cubicBezTo>
                  <a:pt x="14804" y="17306"/>
                  <a:pt x="14736" y="17533"/>
                  <a:pt x="14622" y="17420"/>
                </a:cubicBezTo>
                <a:cubicBezTo>
                  <a:pt x="14827" y="17329"/>
                  <a:pt x="14940" y="17124"/>
                  <a:pt x="14713" y="17079"/>
                </a:cubicBezTo>
                <a:cubicBezTo>
                  <a:pt x="15077" y="17079"/>
                  <a:pt x="15281" y="16851"/>
                  <a:pt x="15531" y="16851"/>
                </a:cubicBezTo>
                <a:cubicBezTo>
                  <a:pt x="15418" y="16897"/>
                  <a:pt x="15463" y="16965"/>
                  <a:pt x="15486" y="17033"/>
                </a:cubicBezTo>
                <a:cubicBezTo>
                  <a:pt x="15850" y="16965"/>
                  <a:pt x="16191" y="16715"/>
                  <a:pt x="16509" y="16806"/>
                </a:cubicBezTo>
                <a:cubicBezTo>
                  <a:pt x="16396" y="16851"/>
                  <a:pt x="16441" y="16965"/>
                  <a:pt x="16555" y="16942"/>
                </a:cubicBezTo>
                <a:cubicBezTo>
                  <a:pt x="16668" y="16897"/>
                  <a:pt x="16668" y="16828"/>
                  <a:pt x="16805" y="16783"/>
                </a:cubicBezTo>
                <a:cubicBezTo>
                  <a:pt x="16714" y="16715"/>
                  <a:pt x="16509" y="16806"/>
                  <a:pt x="16646" y="16646"/>
                </a:cubicBezTo>
                <a:cubicBezTo>
                  <a:pt x="17191" y="16510"/>
                  <a:pt x="17464" y="16146"/>
                  <a:pt x="18101" y="16032"/>
                </a:cubicBezTo>
                <a:cubicBezTo>
                  <a:pt x="18033" y="15919"/>
                  <a:pt x="18056" y="15828"/>
                  <a:pt x="18283" y="15737"/>
                </a:cubicBezTo>
                <a:cubicBezTo>
                  <a:pt x="18397" y="15669"/>
                  <a:pt x="18397" y="15760"/>
                  <a:pt x="18488" y="15737"/>
                </a:cubicBezTo>
                <a:cubicBezTo>
                  <a:pt x="19079" y="15419"/>
                  <a:pt x="19465" y="15305"/>
                  <a:pt x="19852" y="14941"/>
                </a:cubicBezTo>
                <a:cubicBezTo>
                  <a:pt x="20011" y="14986"/>
                  <a:pt x="20352" y="14782"/>
                  <a:pt x="20648" y="14623"/>
                </a:cubicBezTo>
                <a:cubicBezTo>
                  <a:pt x="20762" y="14577"/>
                  <a:pt x="21012" y="14327"/>
                  <a:pt x="21057" y="14418"/>
                </a:cubicBezTo>
                <a:cubicBezTo>
                  <a:pt x="20830" y="14600"/>
                  <a:pt x="20330" y="14782"/>
                  <a:pt x="20284" y="14918"/>
                </a:cubicBezTo>
                <a:cubicBezTo>
                  <a:pt x="20602" y="14941"/>
                  <a:pt x="21171" y="14509"/>
                  <a:pt x="21307" y="14282"/>
                </a:cubicBezTo>
                <a:cubicBezTo>
                  <a:pt x="21512" y="14213"/>
                  <a:pt x="22103" y="14031"/>
                  <a:pt x="22103" y="13781"/>
                </a:cubicBezTo>
                <a:cubicBezTo>
                  <a:pt x="21944" y="13895"/>
                  <a:pt x="21330" y="14304"/>
                  <a:pt x="21512" y="14100"/>
                </a:cubicBezTo>
                <a:cubicBezTo>
                  <a:pt x="21808" y="13963"/>
                  <a:pt x="22604" y="13304"/>
                  <a:pt x="22285" y="13713"/>
                </a:cubicBezTo>
                <a:cubicBezTo>
                  <a:pt x="22558" y="13508"/>
                  <a:pt x="23036" y="13395"/>
                  <a:pt x="23172" y="13190"/>
                </a:cubicBezTo>
                <a:cubicBezTo>
                  <a:pt x="23149" y="12985"/>
                  <a:pt x="22444" y="13622"/>
                  <a:pt x="22604" y="13395"/>
                </a:cubicBezTo>
                <a:cubicBezTo>
                  <a:pt x="22854" y="13235"/>
                  <a:pt x="23081" y="13076"/>
                  <a:pt x="23309" y="12917"/>
                </a:cubicBezTo>
                <a:cubicBezTo>
                  <a:pt x="23377" y="12963"/>
                  <a:pt x="23286" y="13054"/>
                  <a:pt x="23354" y="13122"/>
                </a:cubicBezTo>
                <a:cubicBezTo>
                  <a:pt x="23536" y="12872"/>
                  <a:pt x="23922" y="12917"/>
                  <a:pt x="23991" y="12576"/>
                </a:cubicBezTo>
                <a:cubicBezTo>
                  <a:pt x="23763" y="12553"/>
                  <a:pt x="23604" y="13031"/>
                  <a:pt x="23490" y="12849"/>
                </a:cubicBezTo>
                <a:cubicBezTo>
                  <a:pt x="23468" y="12712"/>
                  <a:pt x="23900" y="12508"/>
                  <a:pt x="24059" y="12349"/>
                </a:cubicBezTo>
                <a:cubicBezTo>
                  <a:pt x="24127" y="12462"/>
                  <a:pt x="24195" y="12599"/>
                  <a:pt x="24377" y="12462"/>
                </a:cubicBezTo>
                <a:cubicBezTo>
                  <a:pt x="24536" y="12303"/>
                  <a:pt x="24696" y="12121"/>
                  <a:pt x="24809" y="11939"/>
                </a:cubicBezTo>
                <a:cubicBezTo>
                  <a:pt x="24741" y="11826"/>
                  <a:pt x="24514" y="12144"/>
                  <a:pt x="24423" y="12076"/>
                </a:cubicBezTo>
                <a:cubicBezTo>
                  <a:pt x="24741" y="11826"/>
                  <a:pt x="25082" y="11507"/>
                  <a:pt x="25287" y="11507"/>
                </a:cubicBezTo>
                <a:cubicBezTo>
                  <a:pt x="25264" y="11439"/>
                  <a:pt x="25310" y="11348"/>
                  <a:pt x="25423" y="11257"/>
                </a:cubicBezTo>
                <a:cubicBezTo>
                  <a:pt x="25492" y="11553"/>
                  <a:pt x="25901" y="10984"/>
                  <a:pt x="26037" y="11098"/>
                </a:cubicBezTo>
                <a:cubicBezTo>
                  <a:pt x="25901" y="11280"/>
                  <a:pt x="25514" y="11712"/>
                  <a:pt x="25878" y="11621"/>
                </a:cubicBezTo>
                <a:cubicBezTo>
                  <a:pt x="26037" y="11257"/>
                  <a:pt x="26287" y="10848"/>
                  <a:pt x="26401" y="10507"/>
                </a:cubicBezTo>
                <a:cubicBezTo>
                  <a:pt x="26128" y="10552"/>
                  <a:pt x="26106" y="11052"/>
                  <a:pt x="25810" y="10984"/>
                </a:cubicBezTo>
                <a:cubicBezTo>
                  <a:pt x="26083" y="10780"/>
                  <a:pt x="26151" y="10620"/>
                  <a:pt x="26219" y="10461"/>
                </a:cubicBezTo>
                <a:cubicBezTo>
                  <a:pt x="26469" y="10507"/>
                  <a:pt x="26879" y="9779"/>
                  <a:pt x="27243" y="9643"/>
                </a:cubicBezTo>
                <a:cubicBezTo>
                  <a:pt x="27447" y="9597"/>
                  <a:pt x="27015" y="9984"/>
                  <a:pt x="27265" y="9802"/>
                </a:cubicBezTo>
                <a:cubicBezTo>
                  <a:pt x="27424" y="9597"/>
                  <a:pt x="27561" y="9415"/>
                  <a:pt x="27629" y="9233"/>
                </a:cubicBezTo>
                <a:cubicBezTo>
                  <a:pt x="27766" y="9120"/>
                  <a:pt x="27879" y="9074"/>
                  <a:pt x="28016" y="8960"/>
                </a:cubicBezTo>
                <a:cubicBezTo>
                  <a:pt x="28334" y="8710"/>
                  <a:pt x="28084" y="8847"/>
                  <a:pt x="28289" y="8597"/>
                </a:cubicBezTo>
                <a:cubicBezTo>
                  <a:pt x="28516" y="8278"/>
                  <a:pt x="28630" y="8437"/>
                  <a:pt x="28857" y="8096"/>
                </a:cubicBezTo>
                <a:cubicBezTo>
                  <a:pt x="28630" y="8187"/>
                  <a:pt x="28857" y="7892"/>
                  <a:pt x="28812" y="7801"/>
                </a:cubicBezTo>
                <a:cubicBezTo>
                  <a:pt x="28925" y="7596"/>
                  <a:pt x="29221" y="7641"/>
                  <a:pt x="29198" y="7391"/>
                </a:cubicBezTo>
                <a:cubicBezTo>
                  <a:pt x="28925" y="7528"/>
                  <a:pt x="28743" y="7937"/>
                  <a:pt x="28516" y="8051"/>
                </a:cubicBezTo>
                <a:cubicBezTo>
                  <a:pt x="28561" y="7983"/>
                  <a:pt x="28698" y="7664"/>
                  <a:pt x="28539" y="7823"/>
                </a:cubicBezTo>
                <a:cubicBezTo>
                  <a:pt x="28584" y="7892"/>
                  <a:pt x="28266" y="8119"/>
                  <a:pt x="28289" y="8233"/>
                </a:cubicBezTo>
                <a:cubicBezTo>
                  <a:pt x="28129" y="8210"/>
                  <a:pt x="28425" y="7823"/>
                  <a:pt x="28175" y="8005"/>
                </a:cubicBezTo>
                <a:cubicBezTo>
                  <a:pt x="27902" y="8255"/>
                  <a:pt x="28084" y="8346"/>
                  <a:pt x="27766" y="8619"/>
                </a:cubicBezTo>
                <a:cubicBezTo>
                  <a:pt x="27652" y="8710"/>
                  <a:pt x="27629" y="8597"/>
                  <a:pt x="27493" y="8756"/>
                </a:cubicBezTo>
                <a:cubicBezTo>
                  <a:pt x="27561" y="8778"/>
                  <a:pt x="27675" y="8710"/>
                  <a:pt x="27515" y="8892"/>
                </a:cubicBezTo>
                <a:cubicBezTo>
                  <a:pt x="27197" y="9233"/>
                  <a:pt x="27129" y="8824"/>
                  <a:pt x="26856" y="9142"/>
                </a:cubicBezTo>
                <a:cubicBezTo>
                  <a:pt x="26947" y="9233"/>
                  <a:pt x="26810" y="9324"/>
                  <a:pt x="26992" y="9279"/>
                </a:cubicBezTo>
                <a:cubicBezTo>
                  <a:pt x="26697" y="9438"/>
                  <a:pt x="26583" y="9756"/>
                  <a:pt x="26378" y="9825"/>
                </a:cubicBezTo>
                <a:cubicBezTo>
                  <a:pt x="26356" y="9665"/>
                  <a:pt x="25787" y="10006"/>
                  <a:pt x="25628" y="9847"/>
                </a:cubicBezTo>
                <a:cubicBezTo>
                  <a:pt x="25719" y="9620"/>
                  <a:pt x="25924" y="9665"/>
                  <a:pt x="26128" y="9461"/>
                </a:cubicBezTo>
                <a:cubicBezTo>
                  <a:pt x="26060" y="9324"/>
                  <a:pt x="26333" y="9074"/>
                  <a:pt x="26242" y="8938"/>
                </a:cubicBezTo>
                <a:cubicBezTo>
                  <a:pt x="26151" y="9142"/>
                  <a:pt x="26196" y="9142"/>
                  <a:pt x="25969" y="9301"/>
                </a:cubicBezTo>
                <a:cubicBezTo>
                  <a:pt x="25787" y="9233"/>
                  <a:pt x="26219" y="8960"/>
                  <a:pt x="26037" y="8869"/>
                </a:cubicBezTo>
                <a:cubicBezTo>
                  <a:pt x="25946" y="8983"/>
                  <a:pt x="25833" y="9097"/>
                  <a:pt x="25719" y="9188"/>
                </a:cubicBezTo>
                <a:cubicBezTo>
                  <a:pt x="25901" y="9233"/>
                  <a:pt x="25742" y="9392"/>
                  <a:pt x="25560" y="9529"/>
                </a:cubicBezTo>
                <a:cubicBezTo>
                  <a:pt x="25469" y="9370"/>
                  <a:pt x="25787" y="9142"/>
                  <a:pt x="25855" y="8938"/>
                </a:cubicBezTo>
                <a:cubicBezTo>
                  <a:pt x="25901" y="8960"/>
                  <a:pt x="25992" y="8869"/>
                  <a:pt x="26083" y="8778"/>
                </a:cubicBezTo>
                <a:cubicBezTo>
                  <a:pt x="26196" y="9006"/>
                  <a:pt x="26447" y="8733"/>
                  <a:pt x="26629" y="8688"/>
                </a:cubicBezTo>
                <a:cubicBezTo>
                  <a:pt x="26560" y="8574"/>
                  <a:pt x="26538" y="8210"/>
                  <a:pt x="26901" y="8096"/>
                </a:cubicBezTo>
                <a:cubicBezTo>
                  <a:pt x="26651" y="8278"/>
                  <a:pt x="26788" y="8460"/>
                  <a:pt x="26970" y="8278"/>
                </a:cubicBezTo>
                <a:cubicBezTo>
                  <a:pt x="27015" y="8142"/>
                  <a:pt x="26924" y="8051"/>
                  <a:pt x="26970" y="7914"/>
                </a:cubicBezTo>
                <a:cubicBezTo>
                  <a:pt x="27106" y="7937"/>
                  <a:pt x="27265" y="7778"/>
                  <a:pt x="27424" y="7710"/>
                </a:cubicBezTo>
                <a:cubicBezTo>
                  <a:pt x="27538" y="7869"/>
                  <a:pt x="27288" y="8164"/>
                  <a:pt x="27333" y="8369"/>
                </a:cubicBezTo>
                <a:cubicBezTo>
                  <a:pt x="27538" y="8301"/>
                  <a:pt x="27743" y="7983"/>
                  <a:pt x="27538" y="7937"/>
                </a:cubicBezTo>
                <a:cubicBezTo>
                  <a:pt x="27675" y="7755"/>
                  <a:pt x="27743" y="7846"/>
                  <a:pt x="27879" y="7641"/>
                </a:cubicBezTo>
                <a:cubicBezTo>
                  <a:pt x="27811" y="7573"/>
                  <a:pt x="27743" y="7551"/>
                  <a:pt x="27675" y="7573"/>
                </a:cubicBezTo>
                <a:cubicBezTo>
                  <a:pt x="27743" y="7414"/>
                  <a:pt x="27970" y="7437"/>
                  <a:pt x="27902" y="7300"/>
                </a:cubicBezTo>
                <a:cubicBezTo>
                  <a:pt x="27720" y="7551"/>
                  <a:pt x="27743" y="7346"/>
                  <a:pt x="27743" y="7278"/>
                </a:cubicBezTo>
                <a:cubicBezTo>
                  <a:pt x="27629" y="7391"/>
                  <a:pt x="27538" y="7528"/>
                  <a:pt x="27493" y="7414"/>
                </a:cubicBezTo>
                <a:cubicBezTo>
                  <a:pt x="27720" y="7050"/>
                  <a:pt x="27970" y="6982"/>
                  <a:pt x="28084" y="6868"/>
                </a:cubicBezTo>
                <a:cubicBezTo>
                  <a:pt x="28334" y="6664"/>
                  <a:pt x="28380" y="6482"/>
                  <a:pt x="28516" y="6504"/>
                </a:cubicBezTo>
                <a:cubicBezTo>
                  <a:pt x="28334" y="6414"/>
                  <a:pt x="28925" y="5731"/>
                  <a:pt x="29153" y="5618"/>
                </a:cubicBezTo>
                <a:cubicBezTo>
                  <a:pt x="29062" y="5709"/>
                  <a:pt x="28948" y="5822"/>
                  <a:pt x="28993" y="5868"/>
                </a:cubicBezTo>
                <a:cubicBezTo>
                  <a:pt x="29198" y="5754"/>
                  <a:pt x="29221" y="5549"/>
                  <a:pt x="29357" y="5390"/>
                </a:cubicBezTo>
                <a:cubicBezTo>
                  <a:pt x="29926" y="4617"/>
                  <a:pt x="30926" y="3776"/>
                  <a:pt x="32109" y="3139"/>
                </a:cubicBezTo>
                <a:cubicBezTo>
                  <a:pt x="32268" y="3048"/>
                  <a:pt x="32473" y="2889"/>
                  <a:pt x="32632" y="2821"/>
                </a:cubicBezTo>
                <a:cubicBezTo>
                  <a:pt x="33314" y="2502"/>
                  <a:pt x="34155" y="2320"/>
                  <a:pt x="34269" y="2389"/>
                </a:cubicBezTo>
                <a:cubicBezTo>
                  <a:pt x="34838" y="2070"/>
                  <a:pt x="35679" y="2116"/>
                  <a:pt x="35975" y="2093"/>
                </a:cubicBezTo>
                <a:cubicBezTo>
                  <a:pt x="36179" y="2070"/>
                  <a:pt x="36361" y="2002"/>
                  <a:pt x="36566" y="1979"/>
                </a:cubicBezTo>
                <a:cubicBezTo>
                  <a:pt x="36748" y="1934"/>
                  <a:pt x="36793" y="2002"/>
                  <a:pt x="36952" y="1979"/>
                </a:cubicBezTo>
                <a:cubicBezTo>
                  <a:pt x="37089" y="1956"/>
                  <a:pt x="37089" y="1911"/>
                  <a:pt x="37248" y="1888"/>
                </a:cubicBezTo>
                <a:cubicBezTo>
                  <a:pt x="37271" y="1888"/>
                  <a:pt x="37453" y="1956"/>
                  <a:pt x="37544" y="1956"/>
                </a:cubicBezTo>
                <a:cubicBezTo>
                  <a:pt x="37657" y="1934"/>
                  <a:pt x="37930" y="1866"/>
                  <a:pt x="38112" y="1843"/>
                </a:cubicBezTo>
                <a:cubicBezTo>
                  <a:pt x="38226" y="1820"/>
                  <a:pt x="38385" y="1706"/>
                  <a:pt x="38567" y="1684"/>
                </a:cubicBezTo>
                <a:cubicBezTo>
                  <a:pt x="38772" y="1661"/>
                  <a:pt x="39045" y="1706"/>
                  <a:pt x="39340" y="1638"/>
                </a:cubicBezTo>
                <a:cubicBezTo>
                  <a:pt x="39454" y="1615"/>
                  <a:pt x="39454" y="1593"/>
                  <a:pt x="39613" y="1570"/>
                </a:cubicBezTo>
                <a:cubicBezTo>
                  <a:pt x="39840" y="1547"/>
                  <a:pt x="40136" y="1615"/>
                  <a:pt x="40386" y="1570"/>
                </a:cubicBezTo>
                <a:cubicBezTo>
                  <a:pt x="40886" y="1502"/>
                  <a:pt x="41614" y="1479"/>
                  <a:pt x="42205" y="1433"/>
                </a:cubicBezTo>
                <a:cubicBezTo>
                  <a:pt x="42410" y="1411"/>
                  <a:pt x="42569" y="1343"/>
                  <a:pt x="42751" y="1320"/>
                </a:cubicBezTo>
                <a:cubicBezTo>
                  <a:pt x="42910" y="1320"/>
                  <a:pt x="43365" y="1365"/>
                  <a:pt x="43433" y="1365"/>
                </a:cubicBezTo>
                <a:cubicBezTo>
                  <a:pt x="43661" y="1320"/>
                  <a:pt x="43774" y="1297"/>
                  <a:pt x="44025" y="1343"/>
                </a:cubicBezTo>
                <a:cubicBezTo>
                  <a:pt x="43888" y="1252"/>
                  <a:pt x="44138" y="1115"/>
                  <a:pt x="44184" y="1229"/>
                </a:cubicBezTo>
                <a:cubicBezTo>
                  <a:pt x="44116" y="1252"/>
                  <a:pt x="44093" y="1274"/>
                  <a:pt x="44116" y="1343"/>
                </a:cubicBezTo>
                <a:cubicBezTo>
                  <a:pt x="44297" y="1320"/>
                  <a:pt x="44320" y="1365"/>
                  <a:pt x="44502" y="1343"/>
                </a:cubicBezTo>
                <a:cubicBezTo>
                  <a:pt x="44479" y="1297"/>
                  <a:pt x="44366" y="1297"/>
                  <a:pt x="44388" y="1206"/>
                </a:cubicBezTo>
                <a:cubicBezTo>
                  <a:pt x="44570" y="1161"/>
                  <a:pt x="44570" y="1274"/>
                  <a:pt x="44684" y="1274"/>
                </a:cubicBezTo>
                <a:cubicBezTo>
                  <a:pt x="45025" y="1274"/>
                  <a:pt x="46048" y="1161"/>
                  <a:pt x="46299" y="1138"/>
                </a:cubicBezTo>
                <a:cubicBezTo>
                  <a:pt x="46571" y="1115"/>
                  <a:pt x="46822" y="1161"/>
                  <a:pt x="47072" y="1161"/>
                </a:cubicBezTo>
                <a:cubicBezTo>
                  <a:pt x="47185" y="1138"/>
                  <a:pt x="47299" y="1092"/>
                  <a:pt x="47345" y="1092"/>
                </a:cubicBezTo>
                <a:cubicBezTo>
                  <a:pt x="47527" y="1092"/>
                  <a:pt x="47708" y="1183"/>
                  <a:pt x="47845" y="1183"/>
                </a:cubicBezTo>
                <a:cubicBezTo>
                  <a:pt x="47822" y="1183"/>
                  <a:pt x="48027" y="1070"/>
                  <a:pt x="48118" y="1070"/>
                </a:cubicBezTo>
                <a:cubicBezTo>
                  <a:pt x="48595" y="979"/>
                  <a:pt x="48754" y="1092"/>
                  <a:pt x="48982" y="1092"/>
                </a:cubicBezTo>
                <a:cubicBezTo>
                  <a:pt x="49096" y="1070"/>
                  <a:pt x="49255" y="1024"/>
                  <a:pt x="49459" y="1001"/>
                </a:cubicBezTo>
                <a:cubicBezTo>
                  <a:pt x="49710" y="979"/>
                  <a:pt x="49960" y="1001"/>
                  <a:pt x="50119" y="1001"/>
                </a:cubicBezTo>
                <a:cubicBezTo>
                  <a:pt x="50255" y="979"/>
                  <a:pt x="50255" y="933"/>
                  <a:pt x="50415" y="910"/>
                </a:cubicBezTo>
                <a:cubicBezTo>
                  <a:pt x="51210" y="888"/>
                  <a:pt x="53484" y="683"/>
                  <a:pt x="53166" y="706"/>
                </a:cubicBezTo>
                <a:cubicBezTo>
                  <a:pt x="53712" y="683"/>
                  <a:pt x="53871" y="774"/>
                  <a:pt x="53371" y="842"/>
                </a:cubicBezTo>
                <a:cubicBezTo>
                  <a:pt x="53894" y="888"/>
                  <a:pt x="54485" y="774"/>
                  <a:pt x="55099" y="774"/>
                </a:cubicBezTo>
                <a:cubicBezTo>
                  <a:pt x="55395" y="774"/>
                  <a:pt x="55599" y="819"/>
                  <a:pt x="55872" y="819"/>
                </a:cubicBezTo>
                <a:cubicBezTo>
                  <a:pt x="57646" y="774"/>
                  <a:pt x="60261" y="615"/>
                  <a:pt x="61307" y="547"/>
                </a:cubicBezTo>
                <a:cubicBezTo>
                  <a:pt x="61352" y="615"/>
                  <a:pt x="61421" y="660"/>
                  <a:pt x="61512" y="683"/>
                </a:cubicBezTo>
                <a:cubicBezTo>
                  <a:pt x="62035" y="683"/>
                  <a:pt x="62467" y="638"/>
                  <a:pt x="62740" y="547"/>
                </a:cubicBezTo>
                <a:cubicBezTo>
                  <a:pt x="62762" y="592"/>
                  <a:pt x="62740" y="660"/>
                  <a:pt x="62853" y="683"/>
                </a:cubicBezTo>
                <a:cubicBezTo>
                  <a:pt x="63081" y="547"/>
                  <a:pt x="63263" y="683"/>
                  <a:pt x="63604" y="638"/>
                </a:cubicBezTo>
                <a:cubicBezTo>
                  <a:pt x="63877" y="638"/>
                  <a:pt x="63672" y="456"/>
                  <a:pt x="63990" y="478"/>
                </a:cubicBezTo>
                <a:cubicBezTo>
                  <a:pt x="64013" y="547"/>
                  <a:pt x="64036" y="592"/>
                  <a:pt x="64240" y="569"/>
                </a:cubicBezTo>
                <a:cubicBezTo>
                  <a:pt x="64491" y="547"/>
                  <a:pt x="64400" y="433"/>
                  <a:pt x="64763" y="456"/>
                </a:cubicBezTo>
                <a:cubicBezTo>
                  <a:pt x="64877" y="615"/>
                  <a:pt x="65264" y="478"/>
                  <a:pt x="65514" y="478"/>
                </a:cubicBezTo>
                <a:cubicBezTo>
                  <a:pt x="65923" y="478"/>
                  <a:pt x="66514" y="456"/>
                  <a:pt x="67083" y="456"/>
                </a:cubicBezTo>
                <a:cubicBezTo>
                  <a:pt x="67378" y="456"/>
                  <a:pt x="67674" y="433"/>
                  <a:pt x="67947" y="433"/>
                </a:cubicBezTo>
                <a:cubicBezTo>
                  <a:pt x="68061" y="433"/>
                  <a:pt x="68220" y="410"/>
                  <a:pt x="68288" y="456"/>
                </a:cubicBezTo>
                <a:cubicBezTo>
                  <a:pt x="68334" y="547"/>
                  <a:pt x="68356" y="660"/>
                  <a:pt x="68402" y="751"/>
                </a:cubicBezTo>
                <a:cubicBezTo>
                  <a:pt x="68515" y="1092"/>
                  <a:pt x="68561" y="1456"/>
                  <a:pt x="68652" y="1866"/>
                </a:cubicBezTo>
                <a:cubicBezTo>
                  <a:pt x="68697" y="2025"/>
                  <a:pt x="68743" y="1979"/>
                  <a:pt x="68788" y="2184"/>
                </a:cubicBezTo>
                <a:cubicBezTo>
                  <a:pt x="68879" y="2548"/>
                  <a:pt x="68879" y="2889"/>
                  <a:pt x="69016" y="3184"/>
                </a:cubicBezTo>
                <a:cubicBezTo>
                  <a:pt x="69061" y="3435"/>
                  <a:pt x="69152" y="3275"/>
                  <a:pt x="69220" y="3639"/>
                </a:cubicBezTo>
                <a:cubicBezTo>
                  <a:pt x="69198" y="3980"/>
                  <a:pt x="69220" y="4412"/>
                  <a:pt x="69243" y="4799"/>
                </a:cubicBezTo>
                <a:cubicBezTo>
                  <a:pt x="69107" y="4390"/>
                  <a:pt x="68993" y="4708"/>
                  <a:pt x="68970" y="4867"/>
                </a:cubicBezTo>
                <a:cubicBezTo>
                  <a:pt x="68834" y="4549"/>
                  <a:pt x="68675" y="4367"/>
                  <a:pt x="68561" y="3958"/>
                </a:cubicBezTo>
                <a:cubicBezTo>
                  <a:pt x="68493" y="3730"/>
                  <a:pt x="68538" y="3435"/>
                  <a:pt x="68402" y="3298"/>
                </a:cubicBezTo>
                <a:cubicBezTo>
                  <a:pt x="68379" y="3730"/>
                  <a:pt x="68402" y="4026"/>
                  <a:pt x="68606" y="4412"/>
                </a:cubicBezTo>
                <a:cubicBezTo>
                  <a:pt x="68470" y="4617"/>
                  <a:pt x="68470" y="4140"/>
                  <a:pt x="68334" y="4276"/>
                </a:cubicBezTo>
                <a:cubicBezTo>
                  <a:pt x="68447" y="4663"/>
                  <a:pt x="68584" y="4685"/>
                  <a:pt x="68675" y="4503"/>
                </a:cubicBezTo>
                <a:lnTo>
                  <a:pt x="68743" y="4708"/>
                </a:lnTo>
                <a:lnTo>
                  <a:pt x="68788" y="4913"/>
                </a:lnTo>
                <a:cubicBezTo>
                  <a:pt x="68629" y="4867"/>
                  <a:pt x="68402" y="4503"/>
                  <a:pt x="68311" y="4822"/>
                </a:cubicBezTo>
                <a:cubicBezTo>
                  <a:pt x="68265" y="4640"/>
                  <a:pt x="68220" y="4503"/>
                  <a:pt x="68152" y="4481"/>
                </a:cubicBezTo>
                <a:cubicBezTo>
                  <a:pt x="68174" y="4663"/>
                  <a:pt x="68015" y="4594"/>
                  <a:pt x="68061" y="4799"/>
                </a:cubicBezTo>
                <a:cubicBezTo>
                  <a:pt x="68311" y="5936"/>
                  <a:pt x="68606" y="7096"/>
                  <a:pt x="68766" y="7960"/>
                </a:cubicBezTo>
                <a:cubicBezTo>
                  <a:pt x="68766" y="8142"/>
                  <a:pt x="68652" y="8164"/>
                  <a:pt x="68652" y="8301"/>
                </a:cubicBezTo>
                <a:cubicBezTo>
                  <a:pt x="68743" y="8346"/>
                  <a:pt x="68857" y="8369"/>
                  <a:pt x="68925" y="8506"/>
                </a:cubicBezTo>
                <a:cubicBezTo>
                  <a:pt x="69061" y="8847"/>
                  <a:pt x="68811" y="8733"/>
                  <a:pt x="68834" y="8938"/>
                </a:cubicBezTo>
                <a:cubicBezTo>
                  <a:pt x="68948" y="9120"/>
                  <a:pt x="69107" y="9188"/>
                  <a:pt x="69175" y="9529"/>
                </a:cubicBezTo>
                <a:cubicBezTo>
                  <a:pt x="69152" y="9688"/>
                  <a:pt x="69016" y="10120"/>
                  <a:pt x="69243" y="10188"/>
                </a:cubicBezTo>
                <a:cubicBezTo>
                  <a:pt x="69220" y="10052"/>
                  <a:pt x="69152" y="9870"/>
                  <a:pt x="69198" y="9825"/>
                </a:cubicBezTo>
                <a:cubicBezTo>
                  <a:pt x="69243" y="10029"/>
                  <a:pt x="69357" y="10075"/>
                  <a:pt x="69380" y="10348"/>
                </a:cubicBezTo>
                <a:cubicBezTo>
                  <a:pt x="69311" y="10393"/>
                  <a:pt x="69220" y="10393"/>
                  <a:pt x="69311" y="10575"/>
                </a:cubicBezTo>
                <a:cubicBezTo>
                  <a:pt x="69220" y="10689"/>
                  <a:pt x="69039" y="10188"/>
                  <a:pt x="69039" y="10552"/>
                </a:cubicBezTo>
                <a:cubicBezTo>
                  <a:pt x="69107" y="10689"/>
                  <a:pt x="69175" y="10757"/>
                  <a:pt x="69266" y="10780"/>
                </a:cubicBezTo>
                <a:cubicBezTo>
                  <a:pt x="69266" y="10666"/>
                  <a:pt x="69311" y="10598"/>
                  <a:pt x="69380" y="10552"/>
                </a:cubicBezTo>
                <a:cubicBezTo>
                  <a:pt x="69562" y="10734"/>
                  <a:pt x="69516" y="11007"/>
                  <a:pt x="69584" y="11280"/>
                </a:cubicBezTo>
                <a:cubicBezTo>
                  <a:pt x="69607" y="11075"/>
                  <a:pt x="69834" y="11371"/>
                  <a:pt x="69766" y="11030"/>
                </a:cubicBezTo>
                <a:cubicBezTo>
                  <a:pt x="69630" y="10780"/>
                  <a:pt x="69539" y="10348"/>
                  <a:pt x="69425" y="9938"/>
                </a:cubicBezTo>
                <a:cubicBezTo>
                  <a:pt x="69607" y="9779"/>
                  <a:pt x="69584" y="10575"/>
                  <a:pt x="69743" y="10552"/>
                </a:cubicBezTo>
                <a:cubicBezTo>
                  <a:pt x="69721" y="10484"/>
                  <a:pt x="69743" y="10438"/>
                  <a:pt x="69812" y="10438"/>
                </a:cubicBezTo>
                <a:cubicBezTo>
                  <a:pt x="69607" y="10234"/>
                  <a:pt x="69743" y="10097"/>
                  <a:pt x="69698" y="9870"/>
                </a:cubicBezTo>
                <a:cubicBezTo>
                  <a:pt x="69562" y="9756"/>
                  <a:pt x="69562" y="9711"/>
                  <a:pt x="69448" y="9847"/>
                </a:cubicBezTo>
                <a:cubicBezTo>
                  <a:pt x="69357" y="9620"/>
                  <a:pt x="69129" y="8983"/>
                  <a:pt x="69175" y="8733"/>
                </a:cubicBezTo>
                <a:cubicBezTo>
                  <a:pt x="69220" y="8960"/>
                  <a:pt x="69266" y="9074"/>
                  <a:pt x="69357" y="9074"/>
                </a:cubicBezTo>
                <a:cubicBezTo>
                  <a:pt x="69357" y="8938"/>
                  <a:pt x="69380" y="8824"/>
                  <a:pt x="69357" y="8688"/>
                </a:cubicBezTo>
                <a:cubicBezTo>
                  <a:pt x="69243" y="8756"/>
                  <a:pt x="69198" y="8528"/>
                  <a:pt x="69152" y="8369"/>
                </a:cubicBezTo>
                <a:cubicBezTo>
                  <a:pt x="69152" y="7846"/>
                  <a:pt x="68925" y="7391"/>
                  <a:pt x="69039" y="7027"/>
                </a:cubicBezTo>
                <a:cubicBezTo>
                  <a:pt x="69107" y="6846"/>
                  <a:pt x="69334" y="6959"/>
                  <a:pt x="69357" y="6641"/>
                </a:cubicBezTo>
                <a:cubicBezTo>
                  <a:pt x="69402" y="6823"/>
                  <a:pt x="69448" y="6959"/>
                  <a:pt x="69516" y="7005"/>
                </a:cubicBezTo>
                <a:cubicBezTo>
                  <a:pt x="69425" y="6641"/>
                  <a:pt x="69607" y="6641"/>
                  <a:pt x="69584" y="6391"/>
                </a:cubicBezTo>
                <a:cubicBezTo>
                  <a:pt x="69562" y="6232"/>
                  <a:pt x="69357" y="5890"/>
                  <a:pt x="69448" y="5731"/>
                </a:cubicBezTo>
                <a:cubicBezTo>
                  <a:pt x="69698" y="6004"/>
                  <a:pt x="69630" y="6618"/>
                  <a:pt x="69607" y="6982"/>
                </a:cubicBezTo>
                <a:lnTo>
                  <a:pt x="69812" y="6937"/>
                </a:lnTo>
                <a:cubicBezTo>
                  <a:pt x="69880" y="7369"/>
                  <a:pt x="70016" y="7641"/>
                  <a:pt x="70130" y="8005"/>
                </a:cubicBezTo>
                <a:cubicBezTo>
                  <a:pt x="70130" y="8210"/>
                  <a:pt x="70130" y="8460"/>
                  <a:pt x="70153" y="8688"/>
                </a:cubicBezTo>
                <a:cubicBezTo>
                  <a:pt x="70585" y="10143"/>
                  <a:pt x="70949" y="11598"/>
                  <a:pt x="71131" y="12985"/>
                </a:cubicBezTo>
                <a:cubicBezTo>
                  <a:pt x="71199" y="13122"/>
                  <a:pt x="71267" y="13190"/>
                  <a:pt x="71335" y="13326"/>
                </a:cubicBezTo>
                <a:cubicBezTo>
                  <a:pt x="71313" y="13690"/>
                  <a:pt x="71449" y="14236"/>
                  <a:pt x="71608" y="14623"/>
                </a:cubicBezTo>
                <a:cubicBezTo>
                  <a:pt x="71631" y="14850"/>
                  <a:pt x="71563" y="15009"/>
                  <a:pt x="71654" y="15305"/>
                </a:cubicBezTo>
                <a:cubicBezTo>
                  <a:pt x="71722" y="15305"/>
                  <a:pt x="71699" y="14896"/>
                  <a:pt x="71813" y="15168"/>
                </a:cubicBezTo>
                <a:cubicBezTo>
                  <a:pt x="71722" y="15259"/>
                  <a:pt x="71813" y="15555"/>
                  <a:pt x="71836" y="15760"/>
                </a:cubicBezTo>
                <a:lnTo>
                  <a:pt x="71972" y="15714"/>
                </a:lnTo>
                <a:cubicBezTo>
                  <a:pt x="72063" y="16192"/>
                  <a:pt x="72131" y="16874"/>
                  <a:pt x="72404" y="17192"/>
                </a:cubicBezTo>
                <a:cubicBezTo>
                  <a:pt x="72359" y="17238"/>
                  <a:pt x="72313" y="17306"/>
                  <a:pt x="72313" y="17420"/>
                </a:cubicBezTo>
                <a:cubicBezTo>
                  <a:pt x="72472" y="17829"/>
                  <a:pt x="72540" y="18602"/>
                  <a:pt x="72768" y="19262"/>
                </a:cubicBezTo>
                <a:cubicBezTo>
                  <a:pt x="72791" y="19284"/>
                  <a:pt x="72904" y="19398"/>
                  <a:pt x="72927" y="19421"/>
                </a:cubicBezTo>
                <a:cubicBezTo>
                  <a:pt x="73041" y="19671"/>
                  <a:pt x="73041" y="19967"/>
                  <a:pt x="73132" y="20057"/>
                </a:cubicBezTo>
                <a:cubicBezTo>
                  <a:pt x="73200" y="20035"/>
                  <a:pt x="73132" y="19876"/>
                  <a:pt x="73177" y="19830"/>
                </a:cubicBezTo>
                <a:cubicBezTo>
                  <a:pt x="73359" y="20239"/>
                  <a:pt x="73223" y="20308"/>
                  <a:pt x="73223" y="20535"/>
                </a:cubicBezTo>
                <a:cubicBezTo>
                  <a:pt x="73314" y="20490"/>
                  <a:pt x="73382" y="20558"/>
                  <a:pt x="73427" y="20762"/>
                </a:cubicBezTo>
                <a:cubicBezTo>
                  <a:pt x="73518" y="20967"/>
                  <a:pt x="73427" y="21058"/>
                  <a:pt x="73473" y="21263"/>
                </a:cubicBezTo>
                <a:cubicBezTo>
                  <a:pt x="73496" y="21422"/>
                  <a:pt x="73655" y="21627"/>
                  <a:pt x="73700" y="21786"/>
                </a:cubicBezTo>
                <a:cubicBezTo>
                  <a:pt x="73768" y="22036"/>
                  <a:pt x="73677" y="22013"/>
                  <a:pt x="73723" y="22263"/>
                </a:cubicBezTo>
                <a:cubicBezTo>
                  <a:pt x="73768" y="22286"/>
                  <a:pt x="73814" y="22331"/>
                  <a:pt x="73837" y="22445"/>
                </a:cubicBezTo>
                <a:cubicBezTo>
                  <a:pt x="73882" y="22422"/>
                  <a:pt x="73882" y="22240"/>
                  <a:pt x="73973" y="22400"/>
                </a:cubicBezTo>
                <a:cubicBezTo>
                  <a:pt x="73996" y="23446"/>
                  <a:pt x="74633" y="25151"/>
                  <a:pt x="74883" y="26538"/>
                </a:cubicBezTo>
                <a:cubicBezTo>
                  <a:pt x="74974" y="27039"/>
                  <a:pt x="75156" y="27721"/>
                  <a:pt x="75269" y="28312"/>
                </a:cubicBezTo>
                <a:cubicBezTo>
                  <a:pt x="75178" y="28426"/>
                  <a:pt x="75337" y="29290"/>
                  <a:pt x="75360" y="28790"/>
                </a:cubicBezTo>
                <a:cubicBezTo>
                  <a:pt x="75360" y="29335"/>
                  <a:pt x="75633" y="29813"/>
                  <a:pt x="75724" y="30495"/>
                </a:cubicBezTo>
                <a:cubicBezTo>
                  <a:pt x="75588" y="30541"/>
                  <a:pt x="75610" y="30768"/>
                  <a:pt x="75610" y="30995"/>
                </a:cubicBezTo>
                <a:cubicBezTo>
                  <a:pt x="75656" y="30995"/>
                  <a:pt x="75679" y="31064"/>
                  <a:pt x="75724" y="31064"/>
                </a:cubicBezTo>
                <a:cubicBezTo>
                  <a:pt x="75815" y="31064"/>
                  <a:pt x="75701" y="30813"/>
                  <a:pt x="75770" y="30768"/>
                </a:cubicBezTo>
                <a:cubicBezTo>
                  <a:pt x="75906" y="31200"/>
                  <a:pt x="75815" y="31359"/>
                  <a:pt x="75770" y="31564"/>
                </a:cubicBezTo>
                <a:cubicBezTo>
                  <a:pt x="75929" y="31655"/>
                  <a:pt x="76020" y="31950"/>
                  <a:pt x="76065" y="32382"/>
                </a:cubicBezTo>
                <a:cubicBezTo>
                  <a:pt x="76133" y="32815"/>
                  <a:pt x="76133" y="33315"/>
                  <a:pt x="76202" y="33679"/>
                </a:cubicBezTo>
                <a:cubicBezTo>
                  <a:pt x="76224" y="33792"/>
                  <a:pt x="76202" y="34315"/>
                  <a:pt x="76156" y="33974"/>
                </a:cubicBezTo>
                <a:cubicBezTo>
                  <a:pt x="76156" y="33815"/>
                  <a:pt x="76179" y="33474"/>
                  <a:pt x="76042" y="33588"/>
                </a:cubicBezTo>
                <a:cubicBezTo>
                  <a:pt x="76156" y="34156"/>
                  <a:pt x="76020" y="34111"/>
                  <a:pt x="75974" y="34611"/>
                </a:cubicBezTo>
                <a:cubicBezTo>
                  <a:pt x="75838" y="34679"/>
                  <a:pt x="75815" y="34520"/>
                  <a:pt x="75701" y="34520"/>
                </a:cubicBezTo>
                <a:cubicBezTo>
                  <a:pt x="75679" y="34656"/>
                  <a:pt x="75610" y="34679"/>
                  <a:pt x="75610" y="34816"/>
                </a:cubicBezTo>
                <a:cubicBezTo>
                  <a:pt x="75610" y="35839"/>
                  <a:pt x="75542" y="36840"/>
                  <a:pt x="75474" y="37817"/>
                </a:cubicBezTo>
                <a:cubicBezTo>
                  <a:pt x="75224" y="37908"/>
                  <a:pt x="75428" y="37340"/>
                  <a:pt x="75360" y="37340"/>
                </a:cubicBezTo>
                <a:cubicBezTo>
                  <a:pt x="75156" y="37431"/>
                  <a:pt x="75337" y="37726"/>
                  <a:pt x="75247" y="38090"/>
                </a:cubicBezTo>
                <a:lnTo>
                  <a:pt x="75451" y="38113"/>
                </a:lnTo>
                <a:lnTo>
                  <a:pt x="75406" y="38500"/>
                </a:lnTo>
                <a:cubicBezTo>
                  <a:pt x="75383" y="38681"/>
                  <a:pt x="75292" y="38340"/>
                  <a:pt x="75247" y="38681"/>
                </a:cubicBezTo>
                <a:cubicBezTo>
                  <a:pt x="75269" y="38863"/>
                  <a:pt x="75315" y="39000"/>
                  <a:pt x="75406" y="39068"/>
                </a:cubicBezTo>
                <a:cubicBezTo>
                  <a:pt x="75383" y="39500"/>
                  <a:pt x="75383" y="39591"/>
                  <a:pt x="75360" y="40114"/>
                </a:cubicBezTo>
                <a:cubicBezTo>
                  <a:pt x="75224" y="40182"/>
                  <a:pt x="75201" y="40000"/>
                  <a:pt x="75087" y="40000"/>
                </a:cubicBezTo>
                <a:lnTo>
                  <a:pt x="75065" y="40387"/>
                </a:lnTo>
                <a:cubicBezTo>
                  <a:pt x="74905" y="40614"/>
                  <a:pt x="74701" y="39909"/>
                  <a:pt x="74610" y="40546"/>
                </a:cubicBezTo>
                <a:cubicBezTo>
                  <a:pt x="74382" y="40455"/>
                  <a:pt x="74314" y="40114"/>
                  <a:pt x="74019" y="40137"/>
                </a:cubicBezTo>
                <a:lnTo>
                  <a:pt x="73973" y="40887"/>
                </a:lnTo>
                <a:cubicBezTo>
                  <a:pt x="74178" y="41251"/>
                  <a:pt x="74064" y="42161"/>
                  <a:pt x="74246" y="42615"/>
                </a:cubicBezTo>
                <a:cubicBezTo>
                  <a:pt x="74178" y="42638"/>
                  <a:pt x="74110" y="42593"/>
                  <a:pt x="74087" y="42706"/>
                </a:cubicBezTo>
                <a:cubicBezTo>
                  <a:pt x="74110" y="43025"/>
                  <a:pt x="73996" y="43048"/>
                  <a:pt x="74041" y="43389"/>
                </a:cubicBezTo>
                <a:cubicBezTo>
                  <a:pt x="73882" y="43502"/>
                  <a:pt x="73837" y="43593"/>
                  <a:pt x="73791" y="43775"/>
                </a:cubicBezTo>
                <a:cubicBezTo>
                  <a:pt x="73768" y="43866"/>
                  <a:pt x="73859" y="43912"/>
                  <a:pt x="73859" y="43980"/>
                </a:cubicBezTo>
                <a:cubicBezTo>
                  <a:pt x="73837" y="44116"/>
                  <a:pt x="73677" y="43980"/>
                  <a:pt x="73609" y="44071"/>
                </a:cubicBezTo>
                <a:cubicBezTo>
                  <a:pt x="73609" y="44094"/>
                  <a:pt x="73632" y="44253"/>
                  <a:pt x="73632" y="44275"/>
                </a:cubicBezTo>
                <a:cubicBezTo>
                  <a:pt x="73564" y="44412"/>
                  <a:pt x="73473" y="44366"/>
                  <a:pt x="73450" y="44503"/>
                </a:cubicBezTo>
                <a:cubicBezTo>
                  <a:pt x="73427" y="44366"/>
                  <a:pt x="73427" y="44253"/>
                  <a:pt x="73336" y="44298"/>
                </a:cubicBezTo>
                <a:cubicBezTo>
                  <a:pt x="73268" y="44571"/>
                  <a:pt x="73223" y="44366"/>
                  <a:pt x="73109" y="44617"/>
                </a:cubicBezTo>
                <a:cubicBezTo>
                  <a:pt x="73109" y="44480"/>
                  <a:pt x="73109" y="44253"/>
                  <a:pt x="73041" y="44230"/>
                </a:cubicBezTo>
                <a:cubicBezTo>
                  <a:pt x="73063" y="44344"/>
                  <a:pt x="72995" y="44366"/>
                  <a:pt x="73018" y="44526"/>
                </a:cubicBezTo>
                <a:cubicBezTo>
                  <a:pt x="72813" y="44503"/>
                  <a:pt x="72700" y="43866"/>
                  <a:pt x="72472" y="44253"/>
                </a:cubicBezTo>
                <a:cubicBezTo>
                  <a:pt x="72427" y="43957"/>
                  <a:pt x="72404" y="43730"/>
                  <a:pt x="72222" y="43957"/>
                </a:cubicBezTo>
                <a:cubicBezTo>
                  <a:pt x="72131" y="43434"/>
                  <a:pt x="71813" y="43389"/>
                  <a:pt x="71767" y="42797"/>
                </a:cubicBezTo>
                <a:cubicBezTo>
                  <a:pt x="71631" y="42752"/>
                  <a:pt x="71631" y="42434"/>
                  <a:pt x="71449" y="42502"/>
                </a:cubicBezTo>
                <a:cubicBezTo>
                  <a:pt x="71449" y="41933"/>
                  <a:pt x="71358" y="41342"/>
                  <a:pt x="71494" y="40774"/>
                </a:cubicBezTo>
                <a:cubicBezTo>
                  <a:pt x="71540" y="40569"/>
                  <a:pt x="71631" y="40478"/>
                  <a:pt x="71676" y="40296"/>
                </a:cubicBezTo>
                <a:cubicBezTo>
                  <a:pt x="71790" y="39659"/>
                  <a:pt x="71836" y="38681"/>
                  <a:pt x="72017" y="38477"/>
                </a:cubicBezTo>
                <a:cubicBezTo>
                  <a:pt x="71949" y="38136"/>
                  <a:pt x="72086" y="37977"/>
                  <a:pt x="72131" y="37658"/>
                </a:cubicBezTo>
                <a:cubicBezTo>
                  <a:pt x="72199" y="37272"/>
                  <a:pt x="72177" y="36840"/>
                  <a:pt x="72222" y="36658"/>
                </a:cubicBezTo>
                <a:cubicBezTo>
                  <a:pt x="72222" y="36567"/>
                  <a:pt x="72336" y="36430"/>
                  <a:pt x="72313" y="36385"/>
                </a:cubicBezTo>
                <a:cubicBezTo>
                  <a:pt x="72245" y="35998"/>
                  <a:pt x="71972" y="36066"/>
                  <a:pt x="71813" y="36271"/>
                </a:cubicBezTo>
                <a:cubicBezTo>
                  <a:pt x="71745" y="36021"/>
                  <a:pt x="71949" y="35839"/>
                  <a:pt x="71836" y="35748"/>
                </a:cubicBezTo>
                <a:cubicBezTo>
                  <a:pt x="71813" y="35998"/>
                  <a:pt x="71608" y="35862"/>
                  <a:pt x="71631" y="36180"/>
                </a:cubicBezTo>
                <a:cubicBezTo>
                  <a:pt x="71517" y="36180"/>
                  <a:pt x="71494" y="36021"/>
                  <a:pt x="71335" y="36089"/>
                </a:cubicBezTo>
                <a:cubicBezTo>
                  <a:pt x="71426" y="35771"/>
                  <a:pt x="71403" y="35475"/>
                  <a:pt x="71426" y="35157"/>
                </a:cubicBezTo>
                <a:cubicBezTo>
                  <a:pt x="71426" y="34907"/>
                  <a:pt x="71540" y="34702"/>
                  <a:pt x="71563" y="34429"/>
                </a:cubicBezTo>
                <a:cubicBezTo>
                  <a:pt x="71608" y="33997"/>
                  <a:pt x="71540" y="33542"/>
                  <a:pt x="71540" y="33315"/>
                </a:cubicBezTo>
                <a:cubicBezTo>
                  <a:pt x="71517" y="33178"/>
                  <a:pt x="71494" y="33019"/>
                  <a:pt x="71472" y="32883"/>
                </a:cubicBezTo>
                <a:cubicBezTo>
                  <a:pt x="71449" y="32678"/>
                  <a:pt x="71403" y="32473"/>
                  <a:pt x="71403" y="32292"/>
                </a:cubicBezTo>
                <a:cubicBezTo>
                  <a:pt x="71403" y="32223"/>
                  <a:pt x="71472" y="32087"/>
                  <a:pt x="71449" y="31996"/>
                </a:cubicBezTo>
                <a:cubicBezTo>
                  <a:pt x="71426" y="31859"/>
                  <a:pt x="71335" y="31632"/>
                  <a:pt x="71313" y="31450"/>
                </a:cubicBezTo>
                <a:cubicBezTo>
                  <a:pt x="71267" y="31200"/>
                  <a:pt x="71313" y="30950"/>
                  <a:pt x="71199" y="30722"/>
                </a:cubicBezTo>
                <a:cubicBezTo>
                  <a:pt x="71426" y="30677"/>
                  <a:pt x="71222" y="30086"/>
                  <a:pt x="71085" y="29699"/>
                </a:cubicBezTo>
                <a:cubicBezTo>
                  <a:pt x="71176" y="29267"/>
                  <a:pt x="70812" y="28471"/>
                  <a:pt x="70699" y="27698"/>
                </a:cubicBezTo>
                <a:cubicBezTo>
                  <a:pt x="70744" y="27675"/>
                  <a:pt x="70789" y="27675"/>
                  <a:pt x="70767" y="27584"/>
                </a:cubicBezTo>
                <a:cubicBezTo>
                  <a:pt x="70767" y="27198"/>
                  <a:pt x="70562" y="26288"/>
                  <a:pt x="70403" y="25947"/>
                </a:cubicBezTo>
                <a:cubicBezTo>
                  <a:pt x="70335" y="26174"/>
                  <a:pt x="70244" y="25947"/>
                  <a:pt x="70107" y="26038"/>
                </a:cubicBezTo>
                <a:cubicBezTo>
                  <a:pt x="69994" y="25629"/>
                  <a:pt x="69857" y="25288"/>
                  <a:pt x="69766" y="24765"/>
                </a:cubicBezTo>
                <a:cubicBezTo>
                  <a:pt x="69948" y="24856"/>
                  <a:pt x="69743" y="24469"/>
                  <a:pt x="69766" y="24378"/>
                </a:cubicBezTo>
                <a:cubicBezTo>
                  <a:pt x="69766" y="24310"/>
                  <a:pt x="69925" y="24333"/>
                  <a:pt x="69857" y="24173"/>
                </a:cubicBezTo>
                <a:cubicBezTo>
                  <a:pt x="69743" y="23969"/>
                  <a:pt x="69743" y="24378"/>
                  <a:pt x="69675" y="24037"/>
                </a:cubicBezTo>
                <a:cubicBezTo>
                  <a:pt x="69630" y="23787"/>
                  <a:pt x="69789" y="24128"/>
                  <a:pt x="69857" y="23969"/>
                </a:cubicBezTo>
                <a:cubicBezTo>
                  <a:pt x="69698" y="23719"/>
                  <a:pt x="69925" y="23559"/>
                  <a:pt x="69789" y="23514"/>
                </a:cubicBezTo>
                <a:cubicBezTo>
                  <a:pt x="69789" y="23878"/>
                  <a:pt x="69630" y="23423"/>
                  <a:pt x="69584" y="23673"/>
                </a:cubicBezTo>
                <a:cubicBezTo>
                  <a:pt x="69539" y="23446"/>
                  <a:pt x="69266" y="22650"/>
                  <a:pt x="69402" y="22832"/>
                </a:cubicBezTo>
                <a:cubicBezTo>
                  <a:pt x="69448" y="22968"/>
                  <a:pt x="69471" y="23173"/>
                  <a:pt x="69539" y="23196"/>
                </a:cubicBezTo>
                <a:cubicBezTo>
                  <a:pt x="69471" y="22923"/>
                  <a:pt x="69493" y="22786"/>
                  <a:pt x="69448" y="22627"/>
                </a:cubicBezTo>
                <a:cubicBezTo>
                  <a:pt x="69448" y="22604"/>
                  <a:pt x="69402" y="22195"/>
                  <a:pt x="69380" y="22172"/>
                </a:cubicBezTo>
                <a:cubicBezTo>
                  <a:pt x="69357" y="22104"/>
                  <a:pt x="69266" y="22127"/>
                  <a:pt x="69243" y="22013"/>
                </a:cubicBezTo>
                <a:cubicBezTo>
                  <a:pt x="69220" y="21945"/>
                  <a:pt x="69311" y="21877"/>
                  <a:pt x="69266" y="21717"/>
                </a:cubicBezTo>
                <a:cubicBezTo>
                  <a:pt x="69220" y="21558"/>
                  <a:pt x="69129" y="21467"/>
                  <a:pt x="69084" y="21263"/>
                </a:cubicBezTo>
                <a:cubicBezTo>
                  <a:pt x="69129" y="20785"/>
                  <a:pt x="68993" y="20012"/>
                  <a:pt x="68766" y="19603"/>
                </a:cubicBezTo>
                <a:cubicBezTo>
                  <a:pt x="68834" y="19557"/>
                  <a:pt x="68902" y="19580"/>
                  <a:pt x="68879" y="19466"/>
                </a:cubicBezTo>
                <a:cubicBezTo>
                  <a:pt x="68720" y="19057"/>
                  <a:pt x="68561" y="18170"/>
                  <a:pt x="68379" y="17465"/>
                </a:cubicBezTo>
                <a:cubicBezTo>
                  <a:pt x="68311" y="17283"/>
                  <a:pt x="68265" y="17260"/>
                  <a:pt x="68220" y="17101"/>
                </a:cubicBezTo>
                <a:cubicBezTo>
                  <a:pt x="68197" y="17010"/>
                  <a:pt x="68243" y="16942"/>
                  <a:pt x="68197" y="16715"/>
                </a:cubicBezTo>
                <a:cubicBezTo>
                  <a:pt x="68197" y="16692"/>
                  <a:pt x="68129" y="16510"/>
                  <a:pt x="68106" y="16351"/>
                </a:cubicBezTo>
                <a:cubicBezTo>
                  <a:pt x="68015" y="15760"/>
                  <a:pt x="68197" y="16737"/>
                  <a:pt x="68288" y="16487"/>
                </a:cubicBezTo>
                <a:cubicBezTo>
                  <a:pt x="68243" y="16169"/>
                  <a:pt x="68129" y="16101"/>
                  <a:pt x="68015" y="16078"/>
                </a:cubicBezTo>
                <a:cubicBezTo>
                  <a:pt x="67970" y="15782"/>
                  <a:pt x="67856" y="15782"/>
                  <a:pt x="67788" y="15464"/>
                </a:cubicBezTo>
                <a:cubicBezTo>
                  <a:pt x="67765" y="15328"/>
                  <a:pt x="67856" y="15350"/>
                  <a:pt x="67833" y="15237"/>
                </a:cubicBezTo>
                <a:cubicBezTo>
                  <a:pt x="67788" y="15100"/>
                  <a:pt x="67697" y="15214"/>
                  <a:pt x="67651" y="15009"/>
                </a:cubicBezTo>
                <a:cubicBezTo>
                  <a:pt x="67765" y="14691"/>
                  <a:pt x="67469" y="14350"/>
                  <a:pt x="67424" y="13872"/>
                </a:cubicBezTo>
                <a:cubicBezTo>
                  <a:pt x="67310" y="13804"/>
                  <a:pt x="67151" y="13849"/>
                  <a:pt x="67060" y="13599"/>
                </a:cubicBezTo>
                <a:cubicBezTo>
                  <a:pt x="67128" y="13577"/>
                  <a:pt x="67219" y="13554"/>
                  <a:pt x="67128" y="13372"/>
                </a:cubicBezTo>
                <a:cubicBezTo>
                  <a:pt x="66878" y="13508"/>
                  <a:pt x="66855" y="13486"/>
                  <a:pt x="66719" y="13804"/>
                </a:cubicBezTo>
                <a:cubicBezTo>
                  <a:pt x="66514" y="13099"/>
                  <a:pt x="66423" y="12917"/>
                  <a:pt x="66264" y="12235"/>
                </a:cubicBezTo>
                <a:cubicBezTo>
                  <a:pt x="66332" y="12212"/>
                  <a:pt x="66401" y="12121"/>
                  <a:pt x="66378" y="11985"/>
                </a:cubicBezTo>
                <a:cubicBezTo>
                  <a:pt x="66287" y="12008"/>
                  <a:pt x="66219" y="11780"/>
                  <a:pt x="66151" y="11530"/>
                </a:cubicBezTo>
                <a:cubicBezTo>
                  <a:pt x="66287" y="11416"/>
                  <a:pt x="66310" y="11757"/>
                  <a:pt x="66446" y="11644"/>
                </a:cubicBezTo>
                <a:cubicBezTo>
                  <a:pt x="66355" y="11485"/>
                  <a:pt x="66264" y="11325"/>
                  <a:pt x="66128" y="11416"/>
                </a:cubicBezTo>
                <a:cubicBezTo>
                  <a:pt x="66014" y="11121"/>
                  <a:pt x="66241" y="11234"/>
                  <a:pt x="66173" y="10984"/>
                </a:cubicBezTo>
                <a:cubicBezTo>
                  <a:pt x="65991" y="10029"/>
                  <a:pt x="65741" y="9074"/>
                  <a:pt x="65787" y="8119"/>
                </a:cubicBezTo>
                <a:cubicBezTo>
                  <a:pt x="65718" y="8074"/>
                  <a:pt x="65650" y="8051"/>
                  <a:pt x="65605" y="7960"/>
                </a:cubicBezTo>
                <a:cubicBezTo>
                  <a:pt x="65514" y="7346"/>
                  <a:pt x="65423" y="6709"/>
                  <a:pt x="65309" y="6050"/>
                </a:cubicBezTo>
                <a:lnTo>
                  <a:pt x="65241" y="5618"/>
                </a:lnTo>
                <a:lnTo>
                  <a:pt x="65218" y="5481"/>
                </a:lnTo>
                <a:lnTo>
                  <a:pt x="65173" y="5186"/>
                </a:lnTo>
                <a:cubicBezTo>
                  <a:pt x="65195" y="5117"/>
                  <a:pt x="65241" y="5072"/>
                  <a:pt x="65264" y="5004"/>
                </a:cubicBezTo>
                <a:cubicBezTo>
                  <a:pt x="65105" y="5049"/>
                  <a:pt x="65264" y="4958"/>
                  <a:pt x="65218" y="4844"/>
                </a:cubicBezTo>
                <a:cubicBezTo>
                  <a:pt x="65218" y="4822"/>
                  <a:pt x="65150" y="4867"/>
                  <a:pt x="65127" y="4844"/>
                </a:cubicBezTo>
                <a:cubicBezTo>
                  <a:pt x="65127" y="4867"/>
                  <a:pt x="65127" y="4731"/>
                  <a:pt x="65127" y="4708"/>
                </a:cubicBezTo>
                <a:cubicBezTo>
                  <a:pt x="65105" y="4663"/>
                  <a:pt x="65127" y="4594"/>
                  <a:pt x="65105" y="4594"/>
                </a:cubicBezTo>
                <a:cubicBezTo>
                  <a:pt x="65059" y="4594"/>
                  <a:pt x="65036" y="4594"/>
                  <a:pt x="65014" y="4594"/>
                </a:cubicBezTo>
                <a:cubicBezTo>
                  <a:pt x="64968" y="4572"/>
                  <a:pt x="64923" y="4572"/>
                  <a:pt x="64877" y="4572"/>
                </a:cubicBezTo>
                <a:cubicBezTo>
                  <a:pt x="64991" y="4299"/>
                  <a:pt x="64650" y="4549"/>
                  <a:pt x="64650" y="4549"/>
                </a:cubicBezTo>
                <a:cubicBezTo>
                  <a:pt x="64650" y="4549"/>
                  <a:pt x="64650" y="4458"/>
                  <a:pt x="64650" y="4435"/>
                </a:cubicBezTo>
                <a:cubicBezTo>
                  <a:pt x="64604" y="4412"/>
                  <a:pt x="64513" y="4481"/>
                  <a:pt x="64491" y="4503"/>
                </a:cubicBezTo>
                <a:cubicBezTo>
                  <a:pt x="64400" y="4640"/>
                  <a:pt x="64354" y="4503"/>
                  <a:pt x="64263" y="4503"/>
                </a:cubicBezTo>
                <a:cubicBezTo>
                  <a:pt x="64240" y="4503"/>
                  <a:pt x="64195" y="4526"/>
                  <a:pt x="64172" y="4526"/>
                </a:cubicBezTo>
                <a:cubicBezTo>
                  <a:pt x="64127" y="4526"/>
                  <a:pt x="64081" y="4526"/>
                  <a:pt x="63968" y="4526"/>
                </a:cubicBezTo>
                <a:cubicBezTo>
                  <a:pt x="63581" y="4526"/>
                  <a:pt x="63172" y="4549"/>
                  <a:pt x="62944" y="4572"/>
                </a:cubicBezTo>
                <a:cubicBezTo>
                  <a:pt x="62899" y="4572"/>
                  <a:pt x="62876" y="4526"/>
                  <a:pt x="62740" y="4526"/>
                </a:cubicBezTo>
                <a:cubicBezTo>
                  <a:pt x="62671" y="4549"/>
                  <a:pt x="62626" y="4594"/>
                  <a:pt x="62558" y="4594"/>
                </a:cubicBezTo>
                <a:cubicBezTo>
                  <a:pt x="62194" y="4572"/>
                  <a:pt x="61921" y="4435"/>
                  <a:pt x="61603" y="4481"/>
                </a:cubicBezTo>
                <a:cubicBezTo>
                  <a:pt x="61603" y="4572"/>
                  <a:pt x="61625" y="4663"/>
                  <a:pt x="61421" y="4640"/>
                </a:cubicBezTo>
                <a:cubicBezTo>
                  <a:pt x="61034" y="4685"/>
                  <a:pt x="61307" y="4526"/>
                  <a:pt x="61125" y="4503"/>
                </a:cubicBezTo>
                <a:cubicBezTo>
                  <a:pt x="61011" y="4572"/>
                  <a:pt x="60579" y="4685"/>
                  <a:pt x="60488" y="4594"/>
                </a:cubicBezTo>
                <a:cubicBezTo>
                  <a:pt x="60625" y="4572"/>
                  <a:pt x="60807" y="4594"/>
                  <a:pt x="60761" y="4481"/>
                </a:cubicBezTo>
                <a:cubicBezTo>
                  <a:pt x="60397" y="4458"/>
                  <a:pt x="60488" y="4617"/>
                  <a:pt x="60193" y="4617"/>
                </a:cubicBezTo>
                <a:cubicBezTo>
                  <a:pt x="60056" y="4367"/>
                  <a:pt x="59397" y="4731"/>
                  <a:pt x="59147" y="4572"/>
                </a:cubicBezTo>
                <a:cubicBezTo>
                  <a:pt x="59192" y="4572"/>
                  <a:pt x="59260" y="4526"/>
                  <a:pt x="59147" y="4526"/>
                </a:cubicBezTo>
                <a:cubicBezTo>
                  <a:pt x="59124" y="4594"/>
                  <a:pt x="59010" y="4617"/>
                  <a:pt x="59078" y="4708"/>
                </a:cubicBezTo>
                <a:cubicBezTo>
                  <a:pt x="58874" y="4708"/>
                  <a:pt x="58464" y="4822"/>
                  <a:pt x="58396" y="4708"/>
                </a:cubicBezTo>
                <a:cubicBezTo>
                  <a:pt x="59056" y="4731"/>
                  <a:pt x="58123" y="4435"/>
                  <a:pt x="58010" y="4594"/>
                </a:cubicBezTo>
                <a:cubicBezTo>
                  <a:pt x="58032" y="4663"/>
                  <a:pt x="58283" y="4594"/>
                  <a:pt x="58305" y="4663"/>
                </a:cubicBezTo>
                <a:cubicBezTo>
                  <a:pt x="57805" y="4640"/>
                  <a:pt x="57441" y="4594"/>
                  <a:pt x="56895" y="4708"/>
                </a:cubicBezTo>
                <a:cubicBezTo>
                  <a:pt x="56873" y="4640"/>
                  <a:pt x="56895" y="4572"/>
                  <a:pt x="56782" y="4572"/>
                </a:cubicBezTo>
                <a:cubicBezTo>
                  <a:pt x="56645" y="4708"/>
                  <a:pt x="56418" y="4526"/>
                  <a:pt x="56122" y="4617"/>
                </a:cubicBezTo>
                <a:cubicBezTo>
                  <a:pt x="56122" y="4663"/>
                  <a:pt x="56259" y="4663"/>
                  <a:pt x="56236" y="4754"/>
                </a:cubicBezTo>
                <a:cubicBezTo>
                  <a:pt x="55690" y="4594"/>
                  <a:pt x="55918" y="5004"/>
                  <a:pt x="55486" y="4890"/>
                </a:cubicBezTo>
                <a:cubicBezTo>
                  <a:pt x="55349" y="4754"/>
                  <a:pt x="55781" y="4822"/>
                  <a:pt x="55645" y="4685"/>
                </a:cubicBezTo>
                <a:cubicBezTo>
                  <a:pt x="55531" y="4685"/>
                  <a:pt x="55554" y="4617"/>
                  <a:pt x="55463" y="4594"/>
                </a:cubicBezTo>
                <a:cubicBezTo>
                  <a:pt x="55349" y="4640"/>
                  <a:pt x="55053" y="4594"/>
                  <a:pt x="54985" y="4640"/>
                </a:cubicBezTo>
                <a:cubicBezTo>
                  <a:pt x="54962" y="4640"/>
                  <a:pt x="55008" y="4731"/>
                  <a:pt x="54985" y="4731"/>
                </a:cubicBezTo>
                <a:cubicBezTo>
                  <a:pt x="54735" y="4776"/>
                  <a:pt x="54439" y="4754"/>
                  <a:pt x="54053" y="4799"/>
                </a:cubicBezTo>
                <a:cubicBezTo>
                  <a:pt x="54030" y="4754"/>
                  <a:pt x="54030" y="4708"/>
                  <a:pt x="53939" y="4708"/>
                </a:cubicBezTo>
                <a:cubicBezTo>
                  <a:pt x="53439" y="4799"/>
                  <a:pt x="52870" y="4776"/>
                  <a:pt x="52256" y="4867"/>
                </a:cubicBezTo>
                <a:cubicBezTo>
                  <a:pt x="52234" y="4822"/>
                  <a:pt x="52256" y="4754"/>
                  <a:pt x="52143" y="4754"/>
                </a:cubicBezTo>
                <a:cubicBezTo>
                  <a:pt x="51802" y="4799"/>
                  <a:pt x="51847" y="4617"/>
                  <a:pt x="51574" y="4640"/>
                </a:cubicBezTo>
                <a:cubicBezTo>
                  <a:pt x="51506" y="4572"/>
                  <a:pt x="51642" y="4367"/>
                  <a:pt x="51438" y="4367"/>
                </a:cubicBezTo>
                <a:cubicBezTo>
                  <a:pt x="51301" y="4390"/>
                  <a:pt x="51097" y="4390"/>
                  <a:pt x="51074" y="4435"/>
                </a:cubicBezTo>
                <a:cubicBezTo>
                  <a:pt x="51438" y="4481"/>
                  <a:pt x="51279" y="4549"/>
                  <a:pt x="51392" y="4708"/>
                </a:cubicBezTo>
                <a:cubicBezTo>
                  <a:pt x="51028" y="4685"/>
                  <a:pt x="50574" y="4617"/>
                  <a:pt x="50437" y="4731"/>
                </a:cubicBezTo>
                <a:cubicBezTo>
                  <a:pt x="50528" y="4799"/>
                  <a:pt x="50756" y="4844"/>
                  <a:pt x="50551" y="4958"/>
                </a:cubicBezTo>
                <a:cubicBezTo>
                  <a:pt x="50255" y="4913"/>
                  <a:pt x="49801" y="4958"/>
                  <a:pt x="49528" y="5049"/>
                </a:cubicBezTo>
                <a:cubicBezTo>
                  <a:pt x="49346" y="4935"/>
                  <a:pt x="49596" y="4822"/>
                  <a:pt x="49209" y="4799"/>
                </a:cubicBezTo>
                <a:cubicBezTo>
                  <a:pt x="49232" y="4913"/>
                  <a:pt x="49005" y="4913"/>
                  <a:pt x="48936" y="4958"/>
                </a:cubicBezTo>
                <a:cubicBezTo>
                  <a:pt x="48891" y="5004"/>
                  <a:pt x="49141" y="5049"/>
                  <a:pt x="48868" y="5049"/>
                </a:cubicBezTo>
                <a:cubicBezTo>
                  <a:pt x="48527" y="5163"/>
                  <a:pt x="48777" y="4890"/>
                  <a:pt x="48550" y="4935"/>
                </a:cubicBezTo>
                <a:cubicBezTo>
                  <a:pt x="48118" y="4958"/>
                  <a:pt x="47890" y="5140"/>
                  <a:pt x="47549" y="5163"/>
                </a:cubicBezTo>
                <a:cubicBezTo>
                  <a:pt x="47276" y="5186"/>
                  <a:pt x="47049" y="5095"/>
                  <a:pt x="46685" y="5163"/>
                </a:cubicBezTo>
                <a:cubicBezTo>
                  <a:pt x="46549" y="5049"/>
                  <a:pt x="46913" y="4958"/>
                  <a:pt x="46662" y="4958"/>
                </a:cubicBezTo>
                <a:cubicBezTo>
                  <a:pt x="46299" y="5049"/>
                  <a:pt x="46617" y="5163"/>
                  <a:pt x="46594" y="5299"/>
                </a:cubicBezTo>
                <a:cubicBezTo>
                  <a:pt x="46435" y="5322"/>
                  <a:pt x="46412" y="5277"/>
                  <a:pt x="46503" y="5208"/>
                </a:cubicBezTo>
                <a:cubicBezTo>
                  <a:pt x="46344" y="5208"/>
                  <a:pt x="46321" y="5095"/>
                  <a:pt x="46185" y="5049"/>
                </a:cubicBezTo>
                <a:cubicBezTo>
                  <a:pt x="46003" y="5095"/>
                  <a:pt x="46003" y="5004"/>
                  <a:pt x="45889" y="4981"/>
                </a:cubicBezTo>
                <a:cubicBezTo>
                  <a:pt x="45616" y="5140"/>
                  <a:pt x="45321" y="5095"/>
                  <a:pt x="44889" y="5231"/>
                </a:cubicBezTo>
                <a:cubicBezTo>
                  <a:pt x="44707" y="5231"/>
                  <a:pt x="44775" y="5049"/>
                  <a:pt x="44479" y="5117"/>
                </a:cubicBezTo>
                <a:cubicBezTo>
                  <a:pt x="44116" y="5095"/>
                  <a:pt x="44320" y="5277"/>
                  <a:pt x="44025" y="5254"/>
                </a:cubicBezTo>
                <a:cubicBezTo>
                  <a:pt x="43388" y="5163"/>
                  <a:pt x="42979" y="5595"/>
                  <a:pt x="42433" y="5527"/>
                </a:cubicBezTo>
                <a:cubicBezTo>
                  <a:pt x="42546" y="5436"/>
                  <a:pt x="42797" y="5322"/>
                  <a:pt x="42592" y="5254"/>
                </a:cubicBezTo>
                <a:cubicBezTo>
                  <a:pt x="42478" y="5458"/>
                  <a:pt x="41864" y="5527"/>
                  <a:pt x="41478" y="5481"/>
                </a:cubicBezTo>
                <a:cubicBezTo>
                  <a:pt x="41478" y="5572"/>
                  <a:pt x="41614" y="5572"/>
                  <a:pt x="41614" y="5663"/>
                </a:cubicBezTo>
                <a:cubicBezTo>
                  <a:pt x="41432" y="5754"/>
                  <a:pt x="40705" y="5868"/>
                  <a:pt x="40864" y="5731"/>
                </a:cubicBezTo>
                <a:cubicBezTo>
                  <a:pt x="40977" y="5731"/>
                  <a:pt x="41046" y="5777"/>
                  <a:pt x="41228" y="5754"/>
                </a:cubicBezTo>
                <a:cubicBezTo>
                  <a:pt x="41205" y="5663"/>
                  <a:pt x="41319" y="5618"/>
                  <a:pt x="41296" y="5549"/>
                </a:cubicBezTo>
                <a:cubicBezTo>
                  <a:pt x="41205" y="5549"/>
                  <a:pt x="41182" y="5527"/>
                  <a:pt x="41114" y="5527"/>
                </a:cubicBezTo>
                <a:cubicBezTo>
                  <a:pt x="40864" y="5549"/>
                  <a:pt x="40932" y="5686"/>
                  <a:pt x="40659" y="5709"/>
                </a:cubicBezTo>
                <a:cubicBezTo>
                  <a:pt x="40386" y="5549"/>
                  <a:pt x="41159" y="5458"/>
                  <a:pt x="41364" y="5345"/>
                </a:cubicBezTo>
                <a:cubicBezTo>
                  <a:pt x="41000" y="5367"/>
                  <a:pt x="40864" y="5481"/>
                  <a:pt x="40432" y="5504"/>
                </a:cubicBezTo>
                <a:cubicBezTo>
                  <a:pt x="40591" y="5663"/>
                  <a:pt x="40000" y="5777"/>
                  <a:pt x="39886" y="5709"/>
                </a:cubicBezTo>
                <a:lnTo>
                  <a:pt x="40182" y="5663"/>
                </a:lnTo>
                <a:cubicBezTo>
                  <a:pt x="39931" y="5595"/>
                  <a:pt x="40318" y="5458"/>
                  <a:pt x="39954" y="5458"/>
                </a:cubicBezTo>
                <a:cubicBezTo>
                  <a:pt x="39977" y="5527"/>
                  <a:pt x="39727" y="5549"/>
                  <a:pt x="39590" y="5595"/>
                </a:cubicBezTo>
                <a:cubicBezTo>
                  <a:pt x="39158" y="5709"/>
                  <a:pt x="39317" y="5595"/>
                  <a:pt x="39022" y="5618"/>
                </a:cubicBezTo>
                <a:cubicBezTo>
                  <a:pt x="39022" y="5686"/>
                  <a:pt x="38976" y="5777"/>
                  <a:pt x="38863" y="5822"/>
                </a:cubicBezTo>
                <a:cubicBezTo>
                  <a:pt x="38772" y="5754"/>
                  <a:pt x="38658" y="5663"/>
                  <a:pt x="38362" y="5731"/>
                </a:cubicBezTo>
                <a:cubicBezTo>
                  <a:pt x="38385" y="5868"/>
                  <a:pt x="38226" y="5936"/>
                  <a:pt x="38021" y="6004"/>
                </a:cubicBezTo>
                <a:cubicBezTo>
                  <a:pt x="38067" y="5822"/>
                  <a:pt x="38317" y="5686"/>
                  <a:pt x="38431" y="5527"/>
                </a:cubicBezTo>
                <a:cubicBezTo>
                  <a:pt x="38340" y="5549"/>
                  <a:pt x="38317" y="5504"/>
                  <a:pt x="38249" y="5504"/>
                </a:cubicBezTo>
                <a:cubicBezTo>
                  <a:pt x="38021" y="5640"/>
                  <a:pt x="38067" y="5845"/>
                  <a:pt x="37430" y="5845"/>
                </a:cubicBezTo>
                <a:cubicBezTo>
                  <a:pt x="37453" y="5913"/>
                  <a:pt x="37589" y="5890"/>
                  <a:pt x="37635" y="5959"/>
                </a:cubicBezTo>
                <a:cubicBezTo>
                  <a:pt x="37134" y="5981"/>
                  <a:pt x="36725" y="6232"/>
                  <a:pt x="36543" y="6004"/>
                </a:cubicBezTo>
                <a:cubicBezTo>
                  <a:pt x="36793" y="5959"/>
                  <a:pt x="37112" y="6072"/>
                  <a:pt x="37157" y="5868"/>
                </a:cubicBezTo>
                <a:cubicBezTo>
                  <a:pt x="36975" y="5868"/>
                  <a:pt x="36634" y="6004"/>
                  <a:pt x="36702" y="5845"/>
                </a:cubicBezTo>
                <a:cubicBezTo>
                  <a:pt x="36680" y="5754"/>
                  <a:pt x="36930" y="5777"/>
                  <a:pt x="36952" y="5709"/>
                </a:cubicBezTo>
                <a:cubicBezTo>
                  <a:pt x="36907" y="5663"/>
                  <a:pt x="36816" y="5618"/>
                  <a:pt x="36657" y="5640"/>
                </a:cubicBezTo>
                <a:cubicBezTo>
                  <a:pt x="36338" y="5731"/>
                  <a:pt x="36680" y="5822"/>
                  <a:pt x="36520" y="5913"/>
                </a:cubicBezTo>
                <a:cubicBezTo>
                  <a:pt x="36248" y="5959"/>
                  <a:pt x="35861" y="5981"/>
                  <a:pt x="35725" y="6095"/>
                </a:cubicBezTo>
                <a:cubicBezTo>
                  <a:pt x="35634" y="6027"/>
                  <a:pt x="35929" y="5890"/>
                  <a:pt x="35679" y="5913"/>
                </a:cubicBezTo>
                <a:cubicBezTo>
                  <a:pt x="35588" y="6095"/>
                  <a:pt x="35474" y="5959"/>
                  <a:pt x="35224" y="6004"/>
                </a:cubicBezTo>
                <a:cubicBezTo>
                  <a:pt x="35179" y="6141"/>
                  <a:pt x="35611" y="6095"/>
                  <a:pt x="35292" y="6186"/>
                </a:cubicBezTo>
                <a:cubicBezTo>
                  <a:pt x="34951" y="6277"/>
                  <a:pt x="35111" y="6027"/>
                  <a:pt x="34997" y="5981"/>
                </a:cubicBezTo>
                <a:cubicBezTo>
                  <a:pt x="35111" y="5913"/>
                  <a:pt x="35292" y="5868"/>
                  <a:pt x="35338" y="5800"/>
                </a:cubicBezTo>
                <a:cubicBezTo>
                  <a:pt x="35201" y="5754"/>
                  <a:pt x="34883" y="5845"/>
                  <a:pt x="34815" y="5936"/>
                </a:cubicBezTo>
                <a:cubicBezTo>
                  <a:pt x="35111" y="6027"/>
                  <a:pt x="34701" y="6209"/>
                  <a:pt x="34747" y="6368"/>
                </a:cubicBezTo>
                <a:cubicBezTo>
                  <a:pt x="34838" y="6323"/>
                  <a:pt x="34997" y="6277"/>
                  <a:pt x="34883" y="6368"/>
                </a:cubicBezTo>
                <a:cubicBezTo>
                  <a:pt x="34701" y="6459"/>
                  <a:pt x="34701" y="6277"/>
                  <a:pt x="34497" y="6414"/>
                </a:cubicBezTo>
                <a:cubicBezTo>
                  <a:pt x="34610" y="6618"/>
                  <a:pt x="34224" y="6686"/>
                  <a:pt x="34087" y="6823"/>
                </a:cubicBezTo>
                <a:cubicBezTo>
                  <a:pt x="33928" y="6755"/>
                  <a:pt x="33451" y="6959"/>
                  <a:pt x="33337" y="7232"/>
                </a:cubicBezTo>
                <a:cubicBezTo>
                  <a:pt x="33405" y="7369"/>
                  <a:pt x="33587" y="7050"/>
                  <a:pt x="33678" y="7118"/>
                </a:cubicBezTo>
                <a:cubicBezTo>
                  <a:pt x="33519" y="7278"/>
                  <a:pt x="33382" y="7346"/>
                  <a:pt x="33223" y="7437"/>
                </a:cubicBezTo>
                <a:cubicBezTo>
                  <a:pt x="33223" y="7346"/>
                  <a:pt x="33087" y="7255"/>
                  <a:pt x="33155" y="7141"/>
                </a:cubicBezTo>
                <a:cubicBezTo>
                  <a:pt x="33178" y="7187"/>
                  <a:pt x="33337" y="7050"/>
                  <a:pt x="33314" y="6982"/>
                </a:cubicBezTo>
                <a:cubicBezTo>
                  <a:pt x="32996" y="6868"/>
                  <a:pt x="33109" y="7255"/>
                  <a:pt x="32996" y="7414"/>
                </a:cubicBezTo>
                <a:cubicBezTo>
                  <a:pt x="32882" y="7551"/>
                  <a:pt x="32791" y="7460"/>
                  <a:pt x="32677" y="7664"/>
                </a:cubicBezTo>
                <a:cubicBezTo>
                  <a:pt x="32746" y="7687"/>
                  <a:pt x="32837" y="7641"/>
                  <a:pt x="32700" y="7778"/>
                </a:cubicBezTo>
                <a:cubicBezTo>
                  <a:pt x="32541" y="7732"/>
                  <a:pt x="32632" y="7596"/>
                  <a:pt x="32541" y="7528"/>
                </a:cubicBezTo>
                <a:cubicBezTo>
                  <a:pt x="32473" y="7619"/>
                  <a:pt x="32404" y="7641"/>
                  <a:pt x="32336" y="7687"/>
                </a:cubicBezTo>
                <a:cubicBezTo>
                  <a:pt x="32268" y="7801"/>
                  <a:pt x="32359" y="7869"/>
                  <a:pt x="32314" y="7983"/>
                </a:cubicBezTo>
                <a:cubicBezTo>
                  <a:pt x="32154" y="8005"/>
                  <a:pt x="31995" y="8096"/>
                  <a:pt x="31813" y="8278"/>
                </a:cubicBezTo>
                <a:cubicBezTo>
                  <a:pt x="31745" y="8483"/>
                  <a:pt x="31745" y="8346"/>
                  <a:pt x="31609" y="8437"/>
                </a:cubicBezTo>
                <a:cubicBezTo>
                  <a:pt x="31540" y="8688"/>
                  <a:pt x="31154" y="9165"/>
                  <a:pt x="30904" y="9347"/>
                </a:cubicBezTo>
                <a:cubicBezTo>
                  <a:pt x="30949" y="9324"/>
                  <a:pt x="30949" y="9233"/>
                  <a:pt x="30881" y="9324"/>
                </a:cubicBezTo>
                <a:cubicBezTo>
                  <a:pt x="30858" y="9574"/>
                  <a:pt x="30585" y="9779"/>
                  <a:pt x="30312" y="10029"/>
                </a:cubicBezTo>
                <a:cubicBezTo>
                  <a:pt x="30358" y="10075"/>
                  <a:pt x="30449" y="9984"/>
                  <a:pt x="30494" y="10052"/>
                </a:cubicBezTo>
                <a:cubicBezTo>
                  <a:pt x="30290" y="10302"/>
                  <a:pt x="30176" y="10257"/>
                  <a:pt x="29971" y="10552"/>
                </a:cubicBezTo>
                <a:cubicBezTo>
                  <a:pt x="30062" y="10598"/>
                  <a:pt x="29994" y="10711"/>
                  <a:pt x="30062" y="10757"/>
                </a:cubicBezTo>
                <a:cubicBezTo>
                  <a:pt x="29858" y="11007"/>
                  <a:pt x="29789" y="10825"/>
                  <a:pt x="29562" y="11121"/>
                </a:cubicBezTo>
                <a:cubicBezTo>
                  <a:pt x="29380" y="11348"/>
                  <a:pt x="29653" y="11371"/>
                  <a:pt x="29357" y="11621"/>
                </a:cubicBezTo>
                <a:cubicBezTo>
                  <a:pt x="29175" y="11621"/>
                  <a:pt x="29266" y="11485"/>
                  <a:pt x="29130" y="11553"/>
                </a:cubicBezTo>
                <a:cubicBezTo>
                  <a:pt x="29016" y="11689"/>
                  <a:pt x="28630" y="11894"/>
                  <a:pt x="28630" y="12076"/>
                </a:cubicBezTo>
                <a:cubicBezTo>
                  <a:pt x="28743" y="12326"/>
                  <a:pt x="29244" y="11939"/>
                  <a:pt x="29198" y="12189"/>
                </a:cubicBezTo>
                <a:cubicBezTo>
                  <a:pt x="28721" y="12599"/>
                  <a:pt x="28698" y="12826"/>
                  <a:pt x="28539" y="13122"/>
                </a:cubicBezTo>
                <a:cubicBezTo>
                  <a:pt x="28266" y="13349"/>
                  <a:pt x="28129" y="13531"/>
                  <a:pt x="27947" y="13713"/>
                </a:cubicBezTo>
                <a:cubicBezTo>
                  <a:pt x="27925" y="13713"/>
                  <a:pt x="27902" y="13645"/>
                  <a:pt x="27811" y="13713"/>
                </a:cubicBezTo>
                <a:cubicBezTo>
                  <a:pt x="27606" y="13986"/>
                  <a:pt x="27265" y="14122"/>
                  <a:pt x="26992" y="14350"/>
                </a:cubicBezTo>
                <a:cubicBezTo>
                  <a:pt x="26788" y="14486"/>
                  <a:pt x="26651" y="14691"/>
                  <a:pt x="26447" y="14827"/>
                </a:cubicBezTo>
                <a:cubicBezTo>
                  <a:pt x="26265" y="14964"/>
                  <a:pt x="26083" y="15009"/>
                  <a:pt x="25901" y="15123"/>
                </a:cubicBezTo>
                <a:cubicBezTo>
                  <a:pt x="25628" y="15328"/>
                  <a:pt x="25401" y="15578"/>
                  <a:pt x="25105" y="15782"/>
                </a:cubicBezTo>
                <a:cubicBezTo>
                  <a:pt x="24514" y="16146"/>
                  <a:pt x="23900" y="16487"/>
                  <a:pt x="23399" y="16783"/>
                </a:cubicBezTo>
                <a:cubicBezTo>
                  <a:pt x="23286" y="16851"/>
                  <a:pt x="23309" y="16897"/>
                  <a:pt x="23172" y="16988"/>
                </a:cubicBezTo>
                <a:cubicBezTo>
                  <a:pt x="22876" y="17147"/>
                  <a:pt x="22626" y="17147"/>
                  <a:pt x="22467" y="17397"/>
                </a:cubicBezTo>
                <a:cubicBezTo>
                  <a:pt x="22035" y="17488"/>
                  <a:pt x="21580" y="17852"/>
                  <a:pt x="21080" y="18102"/>
                </a:cubicBezTo>
                <a:cubicBezTo>
                  <a:pt x="20602" y="18375"/>
                  <a:pt x="20011" y="18625"/>
                  <a:pt x="19420" y="18920"/>
                </a:cubicBezTo>
                <a:cubicBezTo>
                  <a:pt x="19011" y="19125"/>
                  <a:pt x="18465" y="19239"/>
                  <a:pt x="17965" y="19443"/>
                </a:cubicBezTo>
                <a:cubicBezTo>
                  <a:pt x="17305" y="19716"/>
                  <a:pt x="16600" y="20103"/>
                  <a:pt x="16305" y="20012"/>
                </a:cubicBezTo>
                <a:cubicBezTo>
                  <a:pt x="15622" y="20308"/>
                  <a:pt x="14576" y="20762"/>
                  <a:pt x="13940" y="20740"/>
                </a:cubicBezTo>
                <a:cubicBezTo>
                  <a:pt x="13417" y="21058"/>
                  <a:pt x="12643" y="21103"/>
                  <a:pt x="11757" y="21331"/>
                </a:cubicBezTo>
                <a:cubicBezTo>
                  <a:pt x="11597" y="21285"/>
                  <a:pt x="11325" y="21285"/>
                  <a:pt x="11052" y="21331"/>
                </a:cubicBezTo>
                <a:cubicBezTo>
                  <a:pt x="10915" y="21354"/>
                  <a:pt x="10779" y="21399"/>
                  <a:pt x="10642" y="21422"/>
                </a:cubicBezTo>
                <a:cubicBezTo>
                  <a:pt x="10574" y="21445"/>
                  <a:pt x="10506" y="21467"/>
                  <a:pt x="10438" y="21490"/>
                </a:cubicBezTo>
                <a:cubicBezTo>
                  <a:pt x="10392" y="21490"/>
                  <a:pt x="10369" y="21513"/>
                  <a:pt x="10347" y="21536"/>
                </a:cubicBezTo>
                <a:cubicBezTo>
                  <a:pt x="10301" y="21558"/>
                  <a:pt x="10233" y="21467"/>
                  <a:pt x="10142" y="21467"/>
                </a:cubicBezTo>
                <a:cubicBezTo>
                  <a:pt x="10142" y="21467"/>
                  <a:pt x="10097" y="21536"/>
                  <a:pt x="10074" y="21536"/>
                </a:cubicBezTo>
                <a:cubicBezTo>
                  <a:pt x="9983" y="21536"/>
                  <a:pt x="9778" y="21490"/>
                  <a:pt x="9915" y="21649"/>
                </a:cubicBezTo>
                <a:cubicBezTo>
                  <a:pt x="10074" y="21740"/>
                  <a:pt x="10142" y="21536"/>
                  <a:pt x="10301" y="21627"/>
                </a:cubicBezTo>
                <a:cubicBezTo>
                  <a:pt x="10188" y="21717"/>
                  <a:pt x="10097" y="21763"/>
                  <a:pt x="9960" y="21786"/>
                </a:cubicBezTo>
                <a:cubicBezTo>
                  <a:pt x="9892" y="21786"/>
                  <a:pt x="9846" y="21786"/>
                  <a:pt x="9756" y="21786"/>
                </a:cubicBezTo>
                <a:cubicBezTo>
                  <a:pt x="9733" y="21808"/>
                  <a:pt x="9687" y="21786"/>
                  <a:pt x="9665" y="21808"/>
                </a:cubicBezTo>
                <a:cubicBezTo>
                  <a:pt x="9665" y="21854"/>
                  <a:pt x="9642" y="21899"/>
                  <a:pt x="9642" y="21945"/>
                </a:cubicBezTo>
                <a:cubicBezTo>
                  <a:pt x="9619" y="21968"/>
                  <a:pt x="9528" y="21854"/>
                  <a:pt x="9551" y="21945"/>
                </a:cubicBezTo>
                <a:cubicBezTo>
                  <a:pt x="9687" y="22127"/>
                  <a:pt x="9551" y="22104"/>
                  <a:pt x="9528" y="22172"/>
                </a:cubicBezTo>
                <a:cubicBezTo>
                  <a:pt x="9528" y="22263"/>
                  <a:pt x="9505" y="22354"/>
                  <a:pt x="9483" y="22422"/>
                </a:cubicBezTo>
                <a:lnTo>
                  <a:pt x="9460" y="22559"/>
                </a:lnTo>
                <a:cubicBezTo>
                  <a:pt x="9460" y="22559"/>
                  <a:pt x="9460" y="22627"/>
                  <a:pt x="9437" y="22695"/>
                </a:cubicBezTo>
                <a:lnTo>
                  <a:pt x="9392" y="22900"/>
                </a:lnTo>
                <a:cubicBezTo>
                  <a:pt x="9232" y="23423"/>
                  <a:pt x="9096" y="23901"/>
                  <a:pt x="8982" y="24219"/>
                </a:cubicBezTo>
                <a:cubicBezTo>
                  <a:pt x="8914" y="24378"/>
                  <a:pt x="8891" y="24605"/>
                  <a:pt x="8846" y="24674"/>
                </a:cubicBezTo>
                <a:cubicBezTo>
                  <a:pt x="8778" y="24833"/>
                  <a:pt x="8573" y="24878"/>
                  <a:pt x="8550" y="25197"/>
                </a:cubicBezTo>
                <a:cubicBezTo>
                  <a:pt x="8482" y="25310"/>
                  <a:pt x="8368" y="25151"/>
                  <a:pt x="8323" y="25333"/>
                </a:cubicBezTo>
                <a:cubicBezTo>
                  <a:pt x="8164" y="25629"/>
                  <a:pt x="8209" y="25811"/>
                  <a:pt x="8095" y="25947"/>
                </a:cubicBezTo>
                <a:cubicBezTo>
                  <a:pt x="8118" y="25856"/>
                  <a:pt x="8141" y="25742"/>
                  <a:pt x="8050" y="25742"/>
                </a:cubicBezTo>
                <a:cubicBezTo>
                  <a:pt x="7982" y="26061"/>
                  <a:pt x="8005" y="26265"/>
                  <a:pt x="7982" y="26516"/>
                </a:cubicBezTo>
                <a:cubicBezTo>
                  <a:pt x="7732" y="26902"/>
                  <a:pt x="7686" y="27198"/>
                  <a:pt x="7686" y="27630"/>
                </a:cubicBezTo>
                <a:cubicBezTo>
                  <a:pt x="7618" y="27607"/>
                  <a:pt x="7550" y="27630"/>
                  <a:pt x="7527" y="27789"/>
                </a:cubicBezTo>
                <a:cubicBezTo>
                  <a:pt x="7504" y="27925"/>
                  <a:pt x="7641" y="27880"/>
                  <a:pt x="7550" y="28085"/>
                </a:cubicBezTo>
                <a:cubicBezTo>
                  <a:pt x="7368" y="27971"/>
                  <a:pt x="7413" y="28380"/>
                  <a:pt x="7391" y="28426"/>
                </a:cubicBezTo>
                <a:cubicBezTo>
                  <a:pt x="7391" y="28448"/>
                  <a:pt x="7254" y="28653"/>
                  <a:pt x="7231" y="28676"/>
                </a:cubicBezTo>
                <a:cubicBezTo>
                  <a:pt x="7163" y="28858"/>
                  <a:pt x="7231" y="28994"/>
                  <a:pt x="7118" y="29040"/>
                </a:cubicBezTo>
                <a:cubicBezTo>
                  <a:pt x="7027" y="29108"/>
                  <a:pt x="7049" y="28744"/>
                  <a:pt x="6936" y="28994"/>
                </a:cubicBezTo>
                <a:cubicBezTo>
                  <a:pt x="6913" y="29085"/>
                  <a:pt x="6868" y="29108"/>
                  <a:pt x="6845" y="29176"/>
                </a:cubicBezTo>
                <a:cubicBezTo>
                  <a:pt x="6890" y="29426"/>
                  <a:pt x="7140" y="28949"/>
                  <a:pt x="7095" y="29335"/>
                </a:cubicBezTo>
                <a:cubicBezTo>
                  <a:pt x="7140" y="29131"/>
                  <a:pt x="7209" y="28994"/>
                  <a:pt x="7300" y="28994"/>
                </a:cubicBezTo>
                <a:cubicBezTo>
                  <a:pt x="7209" y="29153"/>
                  <a:pt x="7209" y="29472"/>
                  <a:pt x="7118" y="29631"/>
                </a:cubicBezTo>
                <a:cubicBezTo>
                  <a:pt x="7072" y="29699"/>
                  <a:pt x="7049" y="29585"/>
                  <a:pt x="7004" y="29699"/>
                </a:cubicBezTo>
                <a:cubicBezTo>
                  <a:pt x="6936" y="29858"/>
                  <a:pt x="6958" y="30040"/>
                  <a:pt x="6936" y="30086"/>
                </a:cubicBezTo>
                <a:cubicBezTo>
                  <a:pt x="6890" y="30245"/>
                  <a:pt x="6799" y="30381"/>
                  <a:pt x="6777" y="30518"/>
                </a:cubicBezTo>
                <a:cubicBezTo>
                  <a:pt x="6663" y="30927"/>
                  <a:pt x="6640" y="31382"/>
                  <a:pt x="6481" y="31791"/>
                </a:cubicBezTo>
                <a:cubicBezTo>
                  <a:pt x="6504" y="31678"/>
                  <a:pt x="6504" y="31518"/>
                  <a:pt x="6481" y="31541"/>
                </a:cubicBezTo>
                <a:cubicBezTo>
                  <a:pt x="6345" y="31746"/>
                  <a:pt x="6390" y="32019"/>
                  <a:pt x="6299" y="32382"/>
                </a:cubicBezTo>
                <a:cubicBezTo>
                  <a:pt x="6276" y="32473"/>
                  <a:pt x="6231" y="32473"/>
                  <a:pt x="6208" y="32542"/>
                </a:cubicBezTo>
                <a:cubicBezTo>
                  <a:pt x="6163" y="32655"/>
                  <a:pt x="6231" y="32701"/>
                  <a:pt x="6163" y="32837"/>
                </a:cubicBezTo>
                <a:cubicBezTo>
                  <a:pt x="6117" y="32974"/>
                  <a:pt x="5958" y="33065"/>
                  <a:pt x="5935" y="33156"/>
                </a:cubicBezTo>
                <a:cubicBezTo>
                  <a:pt x="5935" y="33156"/>
                  <a:pt x="5958" y="33338"/>
                  <a:pt x="5958" y="33451"/>
                </a:cubicBezTo>
                <a:cubicBezTo>
                  <a:pt x="5912" y="33610"/>
                  <a:pt x="5844" y="33770"/>
                  <a:pt x="5821" y="33929"/>
                </a:cubicBezTo>
                <a:cubicBezTo>
                  <a:pt x="5799" y="33974"/>
                  <a:pt x="5708" y="34361"/>
                  <a:pt x="5708" y="34361"/>
                </a:cubicBezTo>
                <a:cubicBezTo>
                  <a:pt x="5685" y="34475"/>
                  <a:pt x="5867" y="34588"/>
                  <a:pt x="5685" y="34634"/>
                </a:cubicBezTo>
                <a:cubicBezTo>
                  <a:pt x="5685" y="34588"/>
                  <a:pt x="5662" y="34520"/>
                  <a:pt x="5640" y="34611"/>
                </a:cubicBezTo>
                <a:cubicBezTo>
                  <a:pt x="5685" y="34861"/>
                  <a:pt x="5412" y="35111"/>
                  <a:pt x="5503" y="35339"/>
                </a:cubicBezTo>
                <a:cubicBezTo>
                  <a:pt x="5526" y="35225"/>
                  <a:pt x="5549" y="35066"/>
                  <a:pt x="5640" y="35134"/>
                </a:cubicBezTo>
                <a:cubicBezTo>
                  <a:pt x="5549" y="35316"/>
                  <a:pt x="5526" y="35634"/>
                  <a:pt x="5389" y="35703"/>
                </a:cubicBezTo>
                <a:cubicBezTo>
                  <a:pt x="5412" y="36066"/>
                  <a:pt x="5389" y="36385"/>
                  <a:pt x="5208" y="36476"/>
                </a:cubicBezTo>
                <a:cubicBezTo>
                  <a:pt x="5321" y="36453"/>
                  <a:pt x="5367" y="36521"/>
                  <a:pt x="5367" y="36635"/>
                </a:cubicBezTo>
                <a:cubicBezTo>
                  <a:pt x="5276" y="36930"/>
                  <a:pt x="5412" y="37431"/>
                  <a:pt x="5549" y="37840"/>
                </a:cubicBezTo>
                <a:cubicBezTo>
                  <a:pt x="5617" y="37795"/>
                  <a:pt x="5662" y="37840"/>
                  <a:pt x="5685" y="37977"/>
                </a:cubicBezTo>
                <a:cubicBezTo>
                  <a:pt x="5594" y="38249"/>
                  <a:pt x="5412" y="37772"/>
                  <a:pt x="5389" y="37954"/>
                </a:cubicBezTo>
                <a:cubicBezTo>
                  <a:pt x="5458" y="38181"/>
                  <a:pt x="5640" y="38113"/>
                  <a:pt x="5753" y="38227"/>
                </a:cubicBezTo>
                <a:cubicBezTo>
                  <a:pt x="5867" y="38545"/>
                  <a:pt x="5958" y="38863"/>
                  <a:pt x="6231" y="39045"/>
                </a:cubicBezTo>
                <a:cubicBezTo>
                  <a:pt x="6049" y="39091"/>
                  <a:pt x="6276" y="39318"/>
                  <a:pt x="6276" y="39455"/>
                </a:cubicBezTo>
                <a:cubicBezTo>
                  <a:pt x="6435" y="39523"/>
                  <a:pt x="6754" y="39909"/>
                  <a:pt x="6822" y="40091"/>
                </a:cubicBezTo>
                <a:cubicBezTo>
                  <a:pt x="6799" y="40069"/>
                  <a:pt x="6731" y="40046"/>
                  <a:pt x="6777" y="40137"/>
                </a:cubicBezTo>
                <a:cubicBezTo>
                  <a:pt x="6936" y="40273"/>
                  <a:pt x="7277" y="40341"/>
                  <a:pt x="7322" y="40637"/>
                </a:cubicBezTo>
                <a:cubicBezTo>
                  <a:pt x="7254" y="40569"/>
                  <a:pt x="7140" y="40523"/>
                  <a:pt x="7209" y="40637"/>
                </a:cubicBezTo>
                <a:cubicBezTo>
                  <a:pt x="7663" y="40910"/>
                  <a:pt x="8164" y="41410"/>
                  <a:pt x="7914" y="41729"/>
                </a:cubicBezTo>
                <a:close/>
                <a:moveTo>
                  <a:pt x="27720" y="59238"/>
                </a:moveTo>
                <a:cubicBezTo>
                  <a:pt x="27447" y="59284"/>
                  <a:pt x="26674" y="59170"/>
                  <a:pt x="26469" y="59034"/>
                </a:cubicBezTo>
                <a:cubicBezTo>
                  <a:pt x="26719" y="59102"/>
                  <a:pt x="27311" y="59079"/>
                  <a:pt x="27720" y="59238"/>
                </a:cubicBezTo>
                <a:close/>
                <a:moveTo>
                  <a:pt x="12439" y="17238"/>
                </a:moveTo>
                <a:cubicBezTo>
                  <a:pt x="12598" y="17169"/>
                  <a:pt x="12643" y="17079"/>
                  <a:pt x="12848" y="17033"/>
                </a:cubicBezTo>
                <a:cubicBezTo>
                  <a:pt x="12894" y="17056"/>
                  <a:pt x="13121" y="17147"/>
                  <a:pt x="12916" y="17215"/>
                </a:cubicBezTo>
                <a:cubicBezTo>
                  <a:pt x="12825" y="17033"/>
                  <a:pt x="12553" y="17351"/>
                  <a:pt x="12439" y="17238"/>
                </a:cubicBezTo>
                <a:close/>
                <a:moveTo>
                  <a:pt x="11302" y="18034"/>
                </a:moveTo>
                <a:cubicBezTo>
                  <a:pt x="11734" y="17965"/>
                  <a:pt x="12075" y="17874"/>
                  <a:pt x="12393" y="17738"/>
                </a:cubicBezTo>
                <a:cubicBezTo>
                  <a:pt x="12393" y="17965"/>
                  <a:pt x="11575" y="18102"/>
                  <a:pt x="11302" y="18034"/>
                </a:cubicBezTo>
                <a:close/>
                <a:moveTo>
                  <a:pt x="10779" y="18193"/>
                </a:moveTo>
                <a:cubicBezTo>
                  <a:pt x="10597" y="18375"/>
                  <a:pt x="10233" y="18352"/>
                  <a:pt x="10028" y="18261"/>
                </a:cubicBezTo>
                <a:cubicBezTo>
                  <a:pt x="10347" y="18329"/>
                  <a:pt x="11256" y="17920"/>
                  <a:pt x="11052" y="18170"/>
                </a:cubicBezTo>
                <a:cubicBezTo>
                  <a:pt x="11029" y="18125"/>
                  <a:pt x="10893" y="18147"/>
                  <a:pt x="10779" y="18193"/>
                </a:cubicBezTo>
                <a:close/>
                <a:moveTo>
                  <a:pt x="6686" y="41820"/>
                </a:moveTo>
                <a:cubicBezTo>
                  <a:pt x="6185" y="41251"/>
                  <a:pt x="7163" y="42297"/>
                  <a:pt x="7482" y="42570"/>
                </a:cubicBezTo>
                <a:cubicBezTo>
                  <a:pt x="7823" y="42911"/>
                  <a:pt x="8186" y="43207"/>
                  <a:pt x="8368" y="43502"/>
                </a:cubicBezTo>
                <a:cubicBezTo>
                  <a:pt x="7891" y="43025"/>
                  <a:pt x="7072" y="42274"/>
                  <a:pt x="6686" y="41820"/>
                </a:cubicBezTo>
                <a:close/>
                <a:moveTo>
                  <a:pt x="5799" y="40728"/>
                </a:moveTo>
                <a:cubicBezTo>
                  <a:pt x="6003" y="41001"/>
                  <a:pt x="6208" y="41069"/>
                  <a:pt x="6208" y="41297"/>
                </a:cubicBezTo>
                <a:cubicBezTo>
                  <a:pt x="6094" y="41160"/>
                  <a:pt x="5594" y="40592"/>
                  <a:pt x="5799" y="40728"/>
                </a:cubicBezTo>
                <a:close/>
                <a:moveTo>
                  <a:pt x="16418" y="50779"/>
                </a:moveTo>
                <a:cubicBezTo>
                  <a:pt x="16168" y="50529"/>
                  <a:pt x="15691" y="50188"/>
                  <a:pt x="15622" y="49960"/>
                </a:cubicBezTo>
                <a:cubicBezTo>
                  <a:pt x="15850" y="50233"/>
                  <a:pt x="16350" y="50574"/>
                  <a:pt x="16418" y="50779"/>
                </a:cubicBezTo>
                <a:close/>
                <a:moveTo>
                  <a:pt x="16054" y="50756"/>
                </a:moveTo>
                <a:cubicBezTo>
                  <a:pt x="15873" y="50643"/>
                  <a:pt x="15531" y="50438"/>
                  <a:pt x="15600" y="50279"/>
                </a:cubicBezTo>
                <a:cubicBezTo>
                  <a:pt x="15713" y="50438"/>
                  <a:pt x="16100" y="50665"/>
                  <a:pt x="16054" y="50756"/>
                </a:cubicBezTo>
                <a:close/>
                <a:moveTo>
                  <a:pt x="10119" y="43389"/>
                </a:moveTo>
                <a:cubicBezTo>
                  <a:pt x="9915" y="43661"/>
                  <a:pt x="10347" y="43661"/>
                  <a:pt x="10620" y="43980"/>
                </a:cubicBezTo>
                <a:cubicBezTo>
                  <a:pt x="10711" y="43866"/>
                  <a:pt x="10324" y="43593"/>
                  <a:pt x="10119" y="43389"/>
                </a:cubicBezTo>
                <a:close/>
                <a:moveTo>
                  <a:pt x="10620" y="44116"/>
                </a:moveTo>
                <a:cubicBezTo>
                  <a:pt x="10597" y="44116"/>
                  <a:pt x="10506" y="44048"/>
                  <a:pt x="10460" y="44025"/>
                </a:cubicBezTo>
                <a:cubicBezTo>
                  <a:pt x="10210" y="43957"/>
                  <a:pt x="10210" y="43775"/>
                  <a:pt x="10119" y="43707"/>
                </a:cubicBezTo>
                <a:cubicBezTo>
                  <a:pt x="10074" y="43661"/>
                  <a:pt x="10028" y="43707"/>
                  <a:pt x="9937" y="43616"/>
                </a:cubicBezTo>
                <a:cubicBezTo>
                  <a:pt x="9824" y="43480"/>
                  <a:pt x="9824" y="43366"/>
                  <a:pt x="9733" y="43275"/>
                </a:cubicBezTo>
                <a:cubicBezTo>
                  <a:pt x="9710" y="43275"/>
                  <a:pt x="9665" y="43343"/>
                  <a:pt x="9665" y="43343"/>
                </a:cubicBezTo>
                <a:cubicBezTo>
                  <a:pt x="9528" y="43298"/>
                  <a:pt x="9346" y="42979"/>
                  <a:pt x="9255" y="42957"/>
                </a:cubicBezTo>
                <a:cubicBezTo>
                  <a:pt x="9210" y="42888"/>
                  <a:pt x="9164" y="42615"/>
                  <a:pt x="9005" y="42661"/>
                </a:cubicBezTo>
                <a:cubicBezTo>
                  <a:pt x="8960" y="42752"/>
                  <a:pt x="9301" y="42957"/>
                  <a:pt x="9187" y="43025"/>
                </a:cubicBezTo>
                <a:cubicBezTo>
                  <a:pt x="8937" y="42911"/>
                  <a:pt x="8755" y="42479"/>
                  <a:pt x="8846" y="42297"/>
                </a:cubicBezTo>
                <a:cubicBezTo>
                  <a:pt x="8641" y="42252"/>
                  <a:pt x="8073" y="42001"/>
                  <a:pt x="8073" y="41683"/>
                </a:cubicBezTo>
                <a:cubicBezTo>
                  <a:pt x="8255" y="41797"/>
                  <a:pt x="8505" y="42047"/>
                  <a:pt x="8573" y="41797"/>
                </a:cubicBezTo>
                <a:cubicBezTo>
                  <a:pt x="8778" y="42047"/>
                  <a:pt x="8846" y="42252"/>
                  <a:pt x="9232" y="42547"/>
                </a:cubicBezTo>
                <a:cubicBezTo>
                  <a:pt x="9255" y="42524"/>
                  <a:pt x="9210" y="42456"/>
                  <a:pt x="9232" y="42411"/>
                </a:cubicBezTo>
                <a:cubicBezTo>
                  <a:pt x="9505" y="42615"/>
                  <a:pt x="9346" y="42684"/>
                  <a:pt x="9574" y="42866"/>
                </a:cubicBezTo>
                <a:cubicBezTo>
                  <a:pt x="10097" y="43229"/>
                  <a:pt x="10642" y="43684"/>
                  <a:pt x="11006" y="44139"/>
                </a:cubicBezTo>
                <a:cubicBezTo>
                  <a:pt x="10642" y="43798"/>
                  <a:pt x="10756" y="44162"/>
                  <a:pt x="10620" y="44116"/>
                </a:cubicBezTo>
                <a:close/>
                <a:moveTo>
                  <a:pt x="8050" y="41456"/>
                </a:moveTo>
                <a:cubicBezTo>
                  <a:pt x="8118" y="41365"/>
                  <a:pt x="8232" y="41433"/>
                  <a:pt x="8391" y="41615"/>
                </a:cubicBezTo>
                <a:cubicBezTo>
                  <a:pt x="8323" y="41729"/>
                  <a:pt x="8186" y="41638"/>
                  <a:pt x="8050" y="41456"/>
                </a:cubicBezTo>
                <a:close/>
                <a:moveTo>
                  <a:pt x="10688" y="44912"/>
                </a:moveTo>
                <a:cubicBezTo>
                  <a:pt x="10711" y="44753"/>
                  <a:pt x="10779" y="44617"/>
                  <a:pt x="11074" y="44912"/>
                </a:cubicBezTo>
                <a:cubicBezTo>
                  <a:pt x="10938" y="44912"/>
                  <a:pt x="10893" y="45117"/>
                  <a:pt x="10688" y="44912"/>
                </a:cubicBezTo>
                <a:close/>
                <a:moveTo>
                  <a:pt x="23581" y="57669"/>
                </a:moveTo>
                <a:cubicBezTo>
                  <a:pt x="24127" y="58124"/>
                  <a:pt x="24878" y="58533"/>
                  <a:pt x="25401" y="58715"/>
                </a:cubicBezTo>
                <a:cubicBezTo>
                  <a:pt x="25560" y="58806"/>
                  <a:pt x="26083" y="58920"/>
                  <a:pt x="25833" y="58920"/>
                </a:cubicBezTo>
                <a:cubicBezTo>
                  <a:pt x="24787" y="58624"/>
                  <a:pt x="24605" y="58488"/>
                  <a:pt x="23672" y="57851"/>
                </a:cubicBezTo>
                <a:cubicBezTo>
                  <a:pt x="23581" y="57783"/>
                  <a:pt x="23513" y="57715"/>
                  <a:pt x="23581" y="57669"/>
                </a:cubicBezTo>
                <a:close/>
                <a:moveTo>
                  <a:pt x="13735" y="47345"/>
                </a:moveTo>
                <a:cubicBezTo>
                  <a:pt x="13985" y="47573"/>
                  <a:pt x="13985" y="47686"/>
                  <a:pt x="14053" y="47846"/>
                </a:cubicBezTo>
                <a:cubicBezTo>
                  <a:pt x="13962" y="47755"/>
                  <a:pt x="13894" y="47732"/>
                  <a:pt x="13826" y="47686"/>
                </a:cubicBezTo>
                <a:cubicBezTo>
                  <a:pt x="13849" y="47595"/>
                  <a:pt x="13690" y="47459"/>
                  <a:pt x="13735" y="47345"/>
                </a:cubicBezTo>
                <a:close/>
                <a:moveTo>
                  <a:pt x="15463" y="48983"/>
                </a:moveTo>
                <a:cubicBezTo>
                  <a:pt x="15713" y="49187"/>
                  <a:pt x="15713" y="49324"/>
                  <a:pt x="15782" y="49483"/>
                </a:cubicBezTo>
                <a:cubicBezTo>
                  <a:pt x="15622" y="49301"/>
                  <a:pt x="15372" y="49096"/>
                  <a:pt x="15463" y="48983"/>
                </a:cubicBezTo>
                <a:close/>
                <a:moveTo>
                  <a:pt x="23127" y="55509"/>
                </a:moveTo>
                <a:cubicBezTo>
                  <a:pt x="23218" y="55623"/>
                  <a:pt x="23513" y="55782"/>
                  <a:pt x="23422" y="55850"/>
                </a:cubicBezTo>
                <a:cubicBezTo>
                  <a:pt x="23286" y="55827"/>
                  <a:pt x="23036" y="55691"/>
                  <a:pt x="23127" y="55509"/>
                </a:cubicBezTo>
                <a:close/>
                <a:moveTo>
                  <a:pt x="24195" y="57374"/>
                </a:moveTo>
                <a:cubicBezTo>
                  <a:pt x="24013" y="57169"/>
                  <a:pt x="23650" y="57055"/>
                  <a:pt x="23650" y="56919"/>
                </a:cubicBezTo>
                <a:cubicBezTo>
                  <a:pt x="23809" y="57033"/>
                  <a:pt x="24286" y="57237"/>
                  <a:pt x="24195" y="57374"/>
                </a:cubicBezTo>
                <a:close/>
                <a:moveTo>
                  <a:pt x="16964" y="50597"/>
                </a:moveTo>
                <a:cubicBezTo>
                  <a:pt x="17260" y="50870"/>
                  <a:pt x="17510" y="51120"/>
                  <a:pt x="17373" y="51279"/>
                </a:cubicBezTo>
                <a:cubicBezTo>
                  <a:pt x="17078" y="51029"/>
                  <a:pt x="17010" y="50779"/>
                  <a:pt x="16850" y="51006"/>
                </a:cubicBezTo>
                <a:cubicBezTo>
                  <a:pt x="16418" y="50688"/>
                  <a:pt x="16555" y="50552"/>
                  <a:pt x="16327" y="50302"/>
                </a:cubicBezTo>
                <a:cubicBezTo>
                  <a:pt x="16214" y="50393"/>
                  <a:pt x="16509" y="50643"/>
                  <a:pt x="16191" y="50461"/>
                </a:cubicBezTo>
                <a:cubicBezTo>
                  <a:pt x="16077" y="50211"/>
                  <a:pt x="16236" y="50324"/>
                  <a:pt x="16145" y="50074"/>
                </a:cubicBezTo>
                <a:cubicBezTo>
                  <a:pt x="16350" y="50302"/>
                  <a:pt x="16487" y="50347"/>
                  <a:pt x="16668" y="50506"/>
                </a:cubicBezTo>
                <a:cubicBezTo>
                  <a:pt x="16668" y="50574"/>
                  <a:pt x="16668" y="50643"/>
                  <a:pt x="16714" y="50734"/>
                </a:cubicBezTo>
                <a:cubicBezTo>
                  <a:pt x="16850" y="50802"/>
                  <a:pt x="16987" y="50893"/>
                  <a:pt x="17055" y="50779"/>
                </a:cubicBezTo>
                <a:cubicBezTo>
                  <a:pt x="16964" y="50711"/>
                  <a:pt x="16896" y="50620"/>
                  <a:pt x="16964" y="50597"/>
                </a:cubicBezTo>
                <a:close/>
                <a:moveTo>
                  <a:pt x="22717" y="56942"/>
                </a:moveTo>
                <a:cubicBezTo>
                  <a:pt x="22945" y="57192"/>
                  <a:pt x="23445" y="57487"/>
                  <a:pt x="23399" y="57647"/>
                </a:cubicBezTo>
                <a:cubicBezTo>
                  <a:pt x="23218" y="57351"/>
                  <a:pt x="22740" y="57237"/>
                  <a:pt x="22717" y="56942"/>
                </a:cubicBezTo>
                <a:close/>
                <a:moveTo>
                  <a:pt x="22604" y="55418"/>
                </a:moveTo>
                <a:cubicBezTo>
                  <a:pt x="22672" y="55623"/>
                  <a:pt x="22331" y="55577"/>
                  <a:pt x="22262" y="55350"/>
                </a:cubicBezTo>
                <a:cubicBezTo>
                  <a:pt x="22535" y="55509"/>
                  <a:pt x="22081" y="55077"/>
                  <a:pt x="22194" y="55031"/>
                </a:cubicBezTo>
                <a:cubicBezTo>
                  <a:pt x="22285" y="55122"/>
                  <a:pt x="22535" y="55077"/>
                  <a:pt x="22490" y="55236"/>
                </a:cubicBezTo>
                <a:cubicBezTo>
                  <a:pt x="22467" y="55213"/>
                  <a:pt x="22399" y="55213"/>
                  <a:pt x="22467" y="55282"/>
                </a:cubicBezTo>
                <a:cubicBezTo>
                  <a:pt x="22785" y="55464"/>
                  <a:pt x="22876" y="55759"/>
                  <a:pt x="23149" y="55782"/>
                </a:cubicBezTo>
                <a:cubicBezTo>
                  <a:pt x="23149" y="55941"/>
                  <a:pt x="23013" y="55873"/>
                  <a:pt x="23081" y="55987"/>
                </a:cubicBezTo>
                <a:cubicBezTo>
                  <a:pt x="23172" y="56032"/>
                  <a:pt x="23331" y="56259"/>
                  <a:pt x="23399" y="56282"/>
                </a:cubicBezTo>
                <a:cubicBezTo>
                  <a:pt x="23422" y="56282"/>
                  <a:pt x="23445" y="56214"/>
                  <a:pt x="23468" y="56214"/>
                </a:cubicBezTo>
                <a:cubicBezTo>
                  <a:pt x="23650" y="56328"/>
                  <a:pt x="23832" y="56532"/>
                  <a:pt x="24059" y="56646"/>
                </a:cubicBezTo>
                <a:cubicBezTo>
                  <a:pt x="24036" y="56873"/>
                  <a:pt x="23786" y="56441"/>
                  <a:pt x="23763" y="56646"/>
                </a:cubicBezTo>
                <a:cubicBezTo>
                  <a:pt x="23422" y="56350"/>
                  <a:pt x="23149" y="56214"/>
                  <a:pt x="22717" y="55714"/>
                </a:cubicBezTo>
                <a:cubicBezTo>
                  <a:pt x="22854" y="55668"/>
                  <a:pt x="22626" y="55509"/>
                  <a:pt x="22604" y="55418"/>
                </a:cubicBezTo>
                <a:close/>
                <a:moveTo>
                  <a:pt x="17260" y="51825"/>
                </a:moveTo>
                <a:cubicBezTo>
                  <a:pt x="17373" y="51984"/>
                  <a:pt x="17760" y="52212"/>
                  <a:pt x="17714" y="52325"/>
                </a:cubicBezTo>
                <a:cubicBezTo>
                  <a:pt x="17510" y="52121"/>
                  <a:pt x="17191" y="52030"/>
                  <a:pt x="17260" y="51825"/>
                </a:cubicBezTo>
                <a:close/>
                <a:moveTo>
                  <a:pt x="21990" y="55554"/>
                </a:moveTo>
                <a:cubicBezTo>
                  <a:pt x="22149" y="55691"/>
                  <a:pt x="22353" y="55759"/>
                  <a:pt x="22285" y="55896"/>
                </a:cubicBezTo>
                <a:cubicBezTo>
                  <a:pt x="22172" y="55873"/>
                  <a:pt x="21899" y="55645"/>
                  <a:pt x="21990" y="55554"/>
                </a:cubicBezTo>
                <a:close/>
                <a:moveTo>
                  <a:pt x="21421" y="55736"/>
                </a:moveTo>
                <a:lnTo>
                  <a:pt x="22058" y="56328"/>
                </a:lnTo>
                <a:cubicBezTo>
                  <a:pt x="21967" y="56487"/>
                  <a:pt x="21330" y="55805"/>
                  <a:pt x="21421" y="55736"/>
                </a:cubicBezTo>
                <a:close/>
                <a:moveTo>
                  <a:pt x="22103" y="56123"/>
                </a:moveTo>
                <a:cubicBezTo>
                  <a:pt x="21944" y="55987"/>
                  <a:pt x="21648" y="55850"/>
                  <a:pt x="21717" y="55691"/>
                </a:cubicBezTo>
                <a:cubicBezTo>
                  <a:pt x="21899" y="55827"/>
                  <a:pt x="22172" y="55964"/>
                  <a:pt x="22103" y="56123"/>
                </a:cubicBezTo>
                <a:close/>
                <a:moveTo>
                  <a:pt x="69607" y="4776"/>
                </a:moveTo>
                <a:cubicBezTo>
                  <a:pt x="69539" y="4435"/>
                  <a:pt x="69471" y="3980"/>
                  <a:pt x="69471" y="3639"/>
                </a:cubicBezTo>
                <a:cubicBezTo>
                  <a:pt x="69493" y="3821"/>
                  <a:pt x="69516" y="4026"/>
                  <a:pt x="69562" y="4230"/>
                </a:cubicBezTo>
                <a:cubicBezTo>
                  <a:pt x="69607" y="4412"/>
                  <a:pt x="69652" y="4617"/>
                  <a:pt x="69698" y="4822"/>
                </a:cubicBezTo>
                <a:cubicBezTo>
                  <a:pt x="69766" y="5117"/>
                  <a:pt x="69812" y="5413"/>
                  <a:pt x="69812" y="5640"/>
                </a:cubicBezTo>
                <a:cubicBezTo>
                  <a:pt x="69743" y="5390"/>
                  <a:pt x="69675" y="5095"/>
                  <a:pt x="69607" y="4776"/>
                </a:cubicBezTo>
                <a:close/>
                <a:moveTo>
                  <a:pt x="57441" y="57146"/>
                </a:moveTo>
                <a:cubicBezTo>
                  <a:pt x="57623" y="57305"/>
                  <a:pt x="57009" y="57669"/>
                  <a:pt x="56850" y="57669"/>
                </a:cubicBezTo>
                <a:cubicBezTo>
                  <a:pt x="56554" y="57965"/>
                  <a:pt x="56236" y="58192"/>
                  <a:pt x="56031" y="58101"/>
                </a:cubicBezTo>
                <a:cubicBezTo>
                  <a:pt x="56304" y="57851"/>
                  <a:pt x="56986" y="57487"/>
                  <a:pt x="57441" y="57146"/>
                </a:cubicBezTo>
                <a:close/>
                <a:moveTo>
                  <a:pt x="55645" y="56805"/>
                </a:moveTo>
                <a:cubicBezTo>
                  <a:pt x="55690" y="56851"/>
                  <a:pt x="55781" y="56782"/>
                  <a:pt x="55804" y="56851"/>
                </a:cubicBezTo>
                <a:cubicBezTo>
                  <a:pt x="55554" y="57033"/>
                  <a:pt x="55463" y="56896"/>
                  <a:pt x="55281" y="56942"/>
                </a:cubicBezTo>
                <a:cubicBezTo>
                  <a:pt x="54894" y="57078"/>
                  <a:pt x="54712" y="57442"/>
                  <a:pt x="54371" y="57533"/>
                </a:cubicBezTo>
                <a:cubicBezTo>
                  <a:pt x="54553" y="57374"/>
                  <a:pt x="54439" y="57283"/>
                  <a:pt x="54690" y="57124"/>
                </a:cubicBezTo>
                <a:cubicBezTo>
                  <a:pt x="54985" y="56964"/>
                  <a:pt x="55304" y="56964"/>
                  <a:pt x="55417" y="56669"/>
                </a:cubicBezTo>
                <a:cubicBezTo>
                  <a:pt x="55463" y="56691"/>
                  <a:pt x="55486" y="56782"/>
                  <a:pt x="55576" y="56714"/>
                </a:cubicBezTo>
                <a:cubicBezTo>
                  <a:pt x="56122" y="56350"/>
                  <a:pt x="56691" y="55668"/>
                  <a:pt x="57146" y="55736"/>
                </a:cubicBezTo>
                <a:cubicBezTo>
                  <a:pt x="57009" y="55896"/>
                  <a:pt x="56873" y="56077"/>
                  <a:pt x="56782" y="56214"/>
                </a:cubicBezTo>
                <a:cubicBezTo>
                  <a:pt x="56532" y="55918"/>
                  <a:pt x="56145" y="56510"/>
                  <a:pt x="55645" y="56805"/>
                </a:cubicBezTo>
                <a:close/>
                <a:moveTo>
                  <a:pt x="55167" y="56510"/>
                </a:moveTo>
                <a:cubicBezTo>
                  <a:pt x="55326" y="56419"/>
                  <a:pt x="55486" y="56282"/>
                  <a:pt x="55599" y="56282"/>
                </a:cubicBezTo>
                <a:cubicBezTo>
                  <a:pt x="55531" y="56441"/>
                  <a:pt x="55213" y="56669"/>
                  <a:pt x="55167" y="56510"/>
                </a:cubicBezTo>
                <a:close/>
                <a:moveTo>
                  <a:pt x="51802" y="61012"/>
                </a:moveTo>
                <a:cubicBezTo>
                  <a:pt x="51847" y="60830"/>
                  <a:pt x="52143" y="60807"/>
                  <a:pt x="52256" y="60739"/>
                </a:cubicBezTo>
                <a:cubicBezTo>
                  <a:pt x="52302" y="60716"/>
                  <a:pt x="52279" y="60671"/>
                  <a:pt x="52416" y="60603"/>
                </a:cubicBezTo>
                <a:cubicBezTo>
                  <a:pt x="52575" y="60557"/>
                  <a:pt x="52757" y="60535"/>
                  <a:pt x="52939" y="60466"/>
                </a:cubicBezTo>
                <a:cubicBezTo>
                  <a:pt x="53143" y="60375"/>
                  <a:pt x="53484" y="60102"/>
                  <a:pt x="53530" y="60239"/>
                </a:cubicBezTo>
                <a:cubicBezTo>
                  <a:pt x="53302" y="60466"/>
                  <a:pt x="52984" y="60466"/>
                  <a:pt x="52575" y="60648"/>
                </a:cubicBezTo>
                <a:cubicBezTo>
                  <a:pt x="52029" y="60898"/>
                  <a:pt x="51438" y="61376"/>
                  <a:pt x="50847" y="61421"/>
                </a:cubicBezTo>
                <a:cubicBezTo>
                  <a:pt x="51301" y="61148"/>
                  <a:pt x="51301" y="61171"/>
                  <a:pt x="51802" y="61012"/>
                </a:cubicBezTo>
                <a:close/>
                <a:moveTo>
                  <a:pt x="40068" y="63309"/>
                </a:moveTo>
                <a:cubicBezTo>
                  <a:pt x="40000" y="63604"/>
                  <a:pt x="40568" y="63263"/>
                  <a:pt x="40591" y="63513"/>
                </a:cubicBezTo>
                <a:cubicBezTo>
                  <a:pt x="40272" y="63468"/>
                  <a:pt x="40295" y="63559"/>
                  <a:pt x="39886" y="63559"/>
                </a:cubicBezTo>
                <a:cubicBezTo>
                  <a:pt x="39931" y="63468"/>
                  <a:pt x="39727" y="63286"/>
                  <a:pt x="40068" y="63309"/>
                </a:cubicBezTo>
                <a:close/>
                <a:moveTo>
                  <a:pt x="54712" y="56532"/>
                </a:moveTo>
                <a:cubicBezTo>
                  <a:pt x="54485" y="56555"/>
                  <a:pt x="54530" y="56737"/>
                  <a:pt x="54280" y="56896"/>
                </a:cubicBezTo>
                <a:cubicBezTo>
                  <a:pt x="53939" y="56805"/>
                  <a:pt x="54940" y="56328"/>
                  <a:pt x="54712" y="56532"/>
                </a:cubicBezTo>
                <a:close/>
                <a:moveTo>
                  <a:pt x="54167" y="57897"/>
                </a:moveTo>
                <a:cubicBezTo>
                  <a:pt x="54394" y="57715"/>
                  <a:pt x="53985" y="57874"/>
                  <a:pt x="54030" y="57692"/>
                </a:cubicBezTo>
                <a:cubicBezTo>
                  <a:pt x="54326" y="57419"/>
                  <a:pt x="54189" y="57897"/>
                  <a:pt x="54417" y="57737"/>
                </a:cubicBezTo>
                <a:cubicBezTo>
                  <a:pt x="54462" y="57828"/>
                  <a:pt x="54258" y="57965"/>
                  <a:pt x="54167" y="57897"/>
                </a:cubicBezTo>
                <a:close/>
                <a:moveTo>
                  <a:pt x="54417" y="57737"/>
                </a:moveTo>
                <a:cubicBezTo>
                  <a:pt x="54417" y="57669"/>
                  <a:pt x="54462" y="57578"/>
                  <a:pt x="54599" y="57487"/>
                </a:cubicBezTo>
                <a:cubicBezTo>
                  <a:pt x="54576" y="57715"/>
                  <a:pt x="54872" y="57419"/>
                  <a:pt x="54894" y="57578"/>
                </a:cubicBezTo>
                <a:cubicBezTo>
                  <a:pt x="54621" y="57828"/>
                  <a:pt x="54576" y="57669"/>
                  <a:pt x="54417" y="57737"/>
                </a:cubicBezTo>
                <a:close/>
                <a:moveTo>
                  <a:pt x="55690" y="55918"/>
                </a:moveTo>
                <a:cubicBezTo>
                  <a:pt x="56031" y="55645"/>
                  <a:pt x="56236" y="55282"/>
                  <a:pt x="56554" y="55191"/>
                </a:cubicBezTo>
                <a:cubicBezTo>
                  <a:pt x="56372" y="55304"/>
                  <a:pt x="56281" y="55418"/>
                  <a:pt x="56304" y="55509"/>
                </a:cubicBezTo>
                <a:cubicBezTo>
                  <a:pt x="56077" y="55600"/>
                  <a:pt x="55940" y="55805"/>
                  <a:pt x="55713" y="55964"/>
                </a:cubicBezTo>
                <a:cubicBezTo>
                  <a:pt x="55463" y="56146"/>
                  <a:pt x="55144" y="56350"/>
                  <a:pt x="55076" y="56396"/>
                </a:cubicBezTo>
                <a:cubicBezTo>
                  <a:pt x="55144" y="56350"/>
                  <a:pt x="54712" y="56942"/>
                  <a:pt x="54644" y="56760"/>
                </a:cubicBezTo>
                <a:cubicBezTo>
                  <a:pt x="54826" y="56669"/>
                  <a:pt x="54917" y="56464"/>
                  <a:pt x="55053" y="56350"/>
                </a:cubicBezTo>
                <a:cubicBezTo>
                  <a:pt x="55235" y="56191"/>
                  <a:pt x="55463" y="56100"/>
                  <a:pt x="55690" y="55918"/>
                </a:cubicBezTo>
                <a:close/>
                <a:moveTo>
                  <a:pt x="55531" y="57601"/>
                </a:moveTo>
                <a:cubicBezTo>
                  <a:pt x="55417" y="57783"/>
                  <a:pt x="54690" y="58215"/>
                  <a:pt x="54826" y="57965"/>
                </a:cubicBezTo>
                <a:cubicBezTo>
                  <a:pt x="54940" y="58056"/>
                  <a:pt x="55417" y="57510"/>
                  <a:pt x="55531" y="57601"/>
                </a:cubicBezTo>
                <a:close/>
                <a:moveTo>
                  <a:pt x="30244" y="62786"/>
                </a:moveTo>
                <a:cubicBezTo>
                  <a:pt x="30835" y="62922"/>
                  <a:pt x="31449" y="62877"/>
                  <a:pt x="32268" y="62990"/>
                </a:cubicBezTo>
                <a:cubicBezTo>
                  <a:pt x="32223" y="62899"/>
                  <a:pt x="32564" y="62740"/>
                  <a:pt x="32655" y="62877"/>
                </a:cubicBezTo>
                <a:cubicBezTo>
                  <a:pt x="32541" y="62877"/>
                  <a:pt x="32518" y="62945"/>
                  <a:pt x="32655" y="62968"/>
                </a:cubicBezTo>
                <a:cubicBezTo>
                  <a:pt x="32882" y="62899"/>
                  <a:pt x="33041" y="63013"/>
                  <a:pt x="33314" y="63036"/>
                </a:cubicBezTo>
                <a:cubicBezTo>
                  <a:pt x="33541" y="63059"/>
                  <a:pt x="34155" y="62922"/>
                  <a:pt x="34178" y="63172"/>
                </a:cubicBezTo>
                <a:cubicBezTo>
                  <a:pt x="33223" y="63127"/>
                  <a:pt x="32223" y="63081"/>
                  <a:pt x="31495" y="63036"/>
                </a:cubicBezTo>
                <a:cubicBezTo>
                  <a:pt x="31313" y="63036"/>
                  <a:pt x="31267" y="62990"/>
                  <a:pt x="31108" y="62968"/>
                </a:cubicBezTo>
                <a:cubicBezTo>
                  <a:pt x="30926" y="62968"/>
                  <a:pt x="30881" y="63013"/>
                  <a:pt x="30722" y="62990"/>
                </a:cubicBezTo>
                <a:cubicBezTo>
                  <a:pt x="30358" y="62968"/>
                  <a:pt x="29994" y="62854"/>
                  <a:pt x="29767" y="62945"/>
                </a:cubicBezTo>
                <a:cubicBezTo>
                  <a:pt x="29812" y="62808"/>
                  <a:pt x="30062" y="62831"/>
                  <a:pt x="30244" y="62786"/>
                </a:cubicBezTo>
                <a:close/>
                <a:moveTo>
                  <a:pt x="25401" y="61717"/>
                </a:moveTo>
                <a:cubicBezTo>
                  <a:pt x="25446" y="61626"/>
                  <a:pt x="25310" y="61581"/>
                  <a:pt x="25355" y="61512"/>
                </a:cubicBezTo>
                <a:cubicBezTo>
                  <a:pt x="25605" y="61626"/>
                  <a:pt x="25969" y="61831"/>
                  <a:pt x="25764" y="61558"/>
                </a:cubicBezTo>
                <a:cubicBezTo>
                  <a:pt x="26287" y="61672"/>
                  <a:pt x="26378" y="61899"/>
                  <a:pt x="26742" y="62035"/>
                </a:cubicBezTo>
                <a:cubicBezTo>
                  <a:pt x="26742" y="61967"/>
                  <a:pt x="26879" y="61990"/>
                  <a:pt x="26856" y="61922"/>
                </a:cubicBezTo>
                <a:cubicBezTo>
                  <a:pt x="26697" y="61876"/>
                  <a:pt x="26515" y="61853"/>
                  <a:pt x="26560" y="61762"/>
                </a:cubicBezTo>
                <a:cubicBezTo>
                  <a:pt x="26856" y="61785"/>
                  <a:pt x="26765" y="61899"/>
                  <a:pt x="26970" y="61922"/>
                </a:cubicBezTo>
                <a:cubicBezTo>
                  <a:pt x="27061" y="61831"/>
                  <a:pt x="27515" y="61990"/>
                  <a:pt x="27561" y="62058"/>
                </a:cubicBezTo>
                <a:cubicBezTo>
                  <a:pt x="27243" y="62058"/>
                  <a:pt x="27652" y="62172"/>
                  <a:pt x="27538" y="62240"/>
                </a:cubicBezTo>
                <a:cubicBezTo>
                  <a:pt x="27356" y="62217"/>
                  <a:pt x="27220" y="62217"/>
                  <a:pt x="27129" y="62240"/>
                </a:cubicBezTo>
                <a:cubicBezTo>
                  <a:pt x="27038" y="62126"/>
                  <a:pt x="27447" y="62126"/>
                  <a:pt x="27152" y="62058"/>
                </a:cubicBezTo>
                <a:cubicBezTo>
                  <a:pt x="26947" y="62035"/>
                  <a:pt x="26924" y="62149"/>
                  <a:pt x="26833" y="62195"/>
                </a:cubicBezTo>
                <a:cubicBezTo>
                  <a:pt x="26424" y="62013"/>
                  <a:pt x="25787" y="62126"/>
                  <a:pt x="25605" y="61853"/>
                </a:cubicBezTo>
                <a:cubicBezTo>
                  <a:pt x="25855" y="61944"/>
                  <a:pt x="26037" y="61944"/>
                  <a:pt x="26037" y="61808"/>
                </a:cubicBezTo>
                <a:cubicBezTo>
                  <a:pt x="25719" y="61717"/>
                  <a:pt x="25719" y="61831"/>
                  <a:pt x="25401" y="61717"/>
                </a:cubicBezTo>
                <a:close/>
                <a:moveTo>
                  <a:pt x="28834" y="62126"/>
                </a:moveTo>
                <a:cubicBezTo>
                  <a:pt x="28857" y="62217"/>
                  <a:pt x="29198" y="62195"/>
                  <a:pt x="29221" y="62285"/>
                </a:cubicBezTo>
                <a:cubicBezTo>
                  <a:pt x="28925" y="62331"/>
                  <a:pt x="28903" y="62217"/>
                  <a:pt x="28630" y="62285"/>
                </a:cubicBezTo>
                <a:cubicBezTo>
                  <a:pt x="28652" y="62195"/>
                  <a:pt x="28698" y="62149"/>
                  <a:pt x="28834" y="62126"/>
                </a:cubicBezTo>
                <a:close/>
                <a:moveTo>
                  <a:pt x="28812" y="62786"/>
                </a:moveTo>
                <a:cubicBezTo>
                  <a:pt x="28425" y="62718"/>
                  <a:pt x="27743" y="62763"/>
                  <a:pt x="27515" y="62627"/>
                </a:cubicBezTo>
                <a:cubicBezTo>
                  <a:pt x="27925" y="62604"/>
                  <a:pt x="28380" y="62649"/>
                  <a:pt x="28812" y="62786"/>
                </a:cubicBezTo>
                <a:close/>
                <a:moveTo>
                  <a:pt x="34292" y="62422"/>
                </a:moveTo>
                <a:cubicBezTo>
                  <a:pt x="34406" y="62195"/>
                  <a:pt x="34860" y="62354"/>
                  <a:pt x="35247" y="62354"/>
                </a:cubicBezTo>
                <a:cubicBezTo>
                  <a:pt x="35247" y="62536"/>
                  <a:pt x="35497" y="62558"/>
                  <a:pt x="35543" y="62695"/>
                </a:cubicBezTo>
                <a:cubicBezTo>
                  <a:pt x="34929" y="62695"/>
                  <a:pt x="35474" y="62422"/>
                  <a:pt x="34860" y="62399"/>
                </a:cubicBezTo>
                <a:cubicBezTo>
                  <a:pt x="35088" y="62604"/>
                  <a:pt x="34588" y="62399"/>
                  <a:pt x="34292" y="62422"/>
                </a:cubicBezTo>
                <a:close/>
                <a:moveTo>
                  <a:pt x="26697" y="62422"/>
                </a:moveTo>
                <a:cubicBezTo>
                  <a:pt x="26810" y="62422"/>
                  <a:pt x="27106" y="62285"/>
                  <a:pt x="26992" y="62467"/>
                </a:cubicBezTo>
                <a:cubicBezTo>
                  <a:pt x="26719" y="62581"/>
                  <a:pt x="25696" y="62354"/>
                  <a:pt x="25628" y="62217"/>
                </a:cubicBezTo>
                <a:cubicBezTo>
                  <a:pt x="25924" y="62217"/>
                  <a:pt x="26401" y="62376"/>
                  <a:pt x="26697" y="62422"/>
                </a:cubicBezTo>
                <a:close/>
                <a:moveTo>
                  <a:pt x="30176" y="62013"/>
                </a:moveTo>
                <a:cubicBezTo>
                  <a:pt x="30108" y="62172"/>
                  <a:pt x="30540" y="62104"/>
                  <a:pt x="30563" y="62217"/>
                </a:cubicBezTo>
                <a:cubicBezTo>
                  <a:pt x="30085" y="62126"/>
                  <a:pt x="29858" y="62217"/>
                  <a:pt x="29607" y="62172"/>
                </a:cubicBezTo>
                <a:cubicBezTo>
                  <a:pt x="29585" y="61990"/>
                  <a:pt x="29949" y="62035"/>
                  <a:pt x="30176" y="62013"/>
                </a:cubicBezTo>
                <a:close/>
                <a:moveTo>
                  <a:pt x="54371" y="58170"/>
                </a:moveTo>
                <a:cubicBezTo>
                  <a:pt x="54462" y="58238"/>
                  <a:pt x="54326" y="58533"/>
                  <a:pt x="54121" y="58488"/>
                </a:cubicBezTo>
                <a:cubicBezTo>
                  <a:pt x="54235" y="58397"/>
                  <a:pt x="54053" y="58465"/>
                  <a:pt x="54030" y="58374"/>
                </a:cubicBezTo>
                <a:close/>
                <a:moveTo>
                  <a:pt x="32859" y="62445"/>
                </a:moveTo>
                <a:cubicBezTo>
                  <a:pt x="32814" y="62581"/>
                  <a:pt x="33382" y="62445"/>
                  <a:pt x="33223" y="62604"/>
                </a:cubicBezTo>
                <a:cubicBezTo>
                  <a:pt x="32723" y="62581"/>
                  <a:pt x="32359" y="62490"/>
                  <a:pt x="32268" y="62285"/>
                </a:cubicBezTo>
                <a:cubicBezTo>
                  <a:pt x="32927" y="62263"/>
                  <a:pt x="33200" y="62331"/>
                  <a:pt x="33814" y="62308"/>
                </a:cubicBezTo>
                <a:cubicBezTo>
                  <a:pt x="33655" y="62558"/>
                  <a:pt x="33155" y="62308"/>
                  <a:pt x="32859" y="62445"/>
                </a:cubicBezTo>
                <a:close/>
                <a:moveTo>
                  <a:pt x="31040" y="62217"/>
                </a:moveTo>
                <a:cubicBezTo>
                  <a:pt x="31267" y="62172"/>
                  <a:pt x="31700" y="62149"/>
                  <a:pt x="31700" y="62354"/>
                </a:cubicBezTo>
                <a:cubicBezTo>
                  <a:pt x="31677" y="62490"/>
                  <a:pt x="31336" y="62172"/>
                  <a:pt x="31313" y="62331"/>
                </a:cubicBezTo>
                <a:cubicBezTo>
                  <a:pt x="31609" y="62445"/>
                  <a:pt x="31177" y="62558"/>
                  <a:pt x="31017" y="62581"/>
                </a:cubicBezTo>
                <a:cubicBezTo>
                  <a:pt x="30858" y="62467"/>
                  <a:pt x="30267" y="62513"/>
                  <a:pt x="30267" y="62308"/>
                </a:cubicBezTo>
                <a:cubicBezTo>
                  <a:pt x="30722" y="62285"/>
                  <a:pt x="30744" y="62467"/>
                  <a:pt x="31222" y="62467"/>
                </a:cubicBezTo>
                <a:cubicBezTo>
                  <a:pt x="31177" y="62376"/>
                  <a:pt x="30949" y="62354"/>
                  <a:pt x="31040" y="62217"/>
                </a:cubicBezTo>
                <a:close/>
                <a:moveTo>
                  <a:pt x="34678" y="62854"/>
                </a:moveTo>
                <a:cubicBezTo>
                  <a:pt x="34701" y="62513"/>
                  <a:pt x="33701" y="62899"/>
                  <a:pt x="33428" y="62672"/>
                </a:cubicBezTo>
                <a:cubicBezTo>
                  <a:pt x="33473" y="62672"/>
                  <a:pt x="33541" y="62672"/>
                  <a:pt x="33519" y="62627"/>
                </a:cubicBezTo>
                <a:cubicBezTo>
                  <a:pt x="33451" y="62627"/>
                  <a:pt x="33405" y="62604"/>
                  <a:pt x="33428" y="62581"/>
                </a:cubicBezTo>
                <a:cubicBezTo>
                  <a:pt x="33655" y="62604"/>
                  <a:pt x="33814" y="62649"/>
                  <a:pt x="33996" y="62695"/>
                </a:cubicBezTo>
                <a:cubicBezTo>
                  <a:pt x="34315" y="62467"/>
                  <a:pt x="35111" y="62718"/>
                  <a:pt x="35156" y="62831"/>
                </a:cubicBezTo>
                <a:cubicBezTo>
                  <a:pt x="34929" y="62808"/>
                  <a:pt x="34951" y="62899"/>
                  <a:pt x="34678" y="62854"/>
                </a:cubicBezTo>
                <a:close/>
                <a:moveTo>
                  <a:pt x="32564" y="62718"/>
                </a:moveTo>
                <a:cubicBezTo>
                  <a:pt x="32404" y="62831"/>
                  <a:pt x="31654" y="62672"/>
                  <a:pt x="31972" y="62604"/>
                </a:cubicBezTo>
                <a:cubicBezTo>
                  <a:pt x="32086" y="62786"/>
                  <a:pt x="32450" y="62627"/>
                  <a:pt x="32564" y="62718"/>
                </a:cubicBezTo>
                <a:close/>
                <a:moveTo>
                  <a:pt x="32473" y="62536"/>
                </a:moveTo>
                <a:cubicBezTo>
                  <a:pt x="32041" y="62467"/>
                  <a:pt x="31927" y="62581"/>
                  <a:pt x="31495" y="62513"/>
                </a:cubicBezTo>
                <a:cubicBezTo>
                  <a:pt x="31518" y="62354"/>
                  <a:pt x="32041" y="62467"/>
                  <a:pt x="32268" y="62422"/>
                </a:cubicBezTo>
                <a:cubicBezTo>
                  <a:pt x="32268" y="62490"/>
                  <a:pt x="32450" y="62467"/>
                  <a:pt x="32473" y="62536"/>
                </a:cubicBezTo>
                <a:close/>
                <a:moveTo>
                  <a:pt x="74451" y="48278"/>
                </a:moveTo>
                <a:cubicBezTo>
                  <a:pt x="74223" y="48369"/>
                  <a:pt x="74132" y="48482"/>
                  <a:pt x="74223" y="48619"/>
                </a:cubicBezTo>
                <a:cubicBezTo>
                  <a:pt x="74360" y="48573"/>
                  <a:pt x="74360" y="48528"/>
                  <a:pt x="74269" y="48551"/>
                </a:cubicBezTo>
                <a:cubicBezTo>
                  <a:pt x="74200" y="48437"/>
                  <a:pt x="74587" y="48391"/>
                  <a:pt x="74451" y="48278"/>
                </a:cubicBezTo>
                <a:close/>
                <a:moveTo>
                  <a:pt x="73041" y="48551"/>
                </a:moveTo>
                <a:cubicBezTo>
                  <a:pt x="72722" y="48642"/>
                  <a:pt x="72995" y="48823"/>
                  <a:pt x="73063" y="48846"/>
                </a:cubicBezTo>
                <a:cubicBezTo>
                  <a:pt x="73359" y="48778"/>
                  <a:pt x="73154" y="48482"/>
                  <a:pt x="73041" y="48551"/>
                </a:cubicBezTo>
                <a:close/>
                <a:moveTo>
                  <a:pt x="72677" y="48642"/>
                </a:moveTo>
                <a:cubicBezTo>
                  <a:pt x="72518" y="48687"/>
                  <a:pt x="72495" y="48755"/>
                  <a:pt x="72381" y="48823"/>
                </a:cubicBezTo>
                <a:cubicBezTo>
                  <a:pt x="72495" y="48846"/>
                  <a:pt x="72563" y="48914"/>
                  <a:pt x="72768" y="48823"/>
                </a:cubicBezTo>
                <a:close/>
                <a:moveTo>
                  <a:pt x="72313" y="48437"/>
                </a:moveTo>
                <a:cubicBezTo>
                  <a:pt x="72154" y="48528"/>
                  <a:pt x="71972" y="48619"/>
                  <a:pt x="72040" y="48710"/>
                </a:cubicBezTo>
                <a:cubicBezTo>
                  <a:pt x="72245" y="48642"/>
                  <a:pt x="72450" y="48551"/>
                  <a:pt x="72313" y="48437"/>
                </a:cubicBezTo>
                <a:close/>
                <a:moveTo>
                  <a:pt x="71654" y="48937"/>
                </a:moveTo>
                <a:cubicBezTo>
                  <a:pt x="71654" y="49051"/>
                  <a:pt x="71267" y="49119"/>
                  <a:pt x="71313" y="49210"/>
                </a:cubicBezTo>
                <a:cubicBezTo>
                  <a:pt x="71244" y="49415"/>
                  <a:pt x="71631" y="49142"/>
                  <a:pt x="71745" y="49119"/>
                </a:cubicBezTo>
                <a:cubicBezTo>
                  <a:pt x="71926" y="49074"/>
                  <a:pt x="72040" y="49119"/>
                  <a:pt x="72336" y="48892"/>
                </a:cubicBezTo>
                <a:cubicBezTo>
                  <a:pt x="72063" y="48869"/>
                  <a:pt x="71858" y="49096"/>
                  <a:pt x="71654" y="48937"/>
                </a:cubicBezTo>
                <a:close/>
                <a:moveTo>
                  <a:pt x="69698" y="49983"/>
                </a:moveTo>
                <a:cubicBezTo>
                  <a:pt x="69562" y="50029"/>
                  <a:pt x="69562" y="49892"/>
                  <a:pt x="69334" y="50051"/>
                </a:cubicBezTo>
                <a:cubicBezTo>
                  <a:pt x="69425" y="50279"/>
                  <a:pt x="70039" y="49938"/>
                  <a:pt x="70085" y="49779"/>
                </a:cubicBezTo>
                <a:cubicBezTo>
                  <a:pt x="70221" y="49710"/>
                  <a:pt x="70085" y="50142"/>
                  <a:pt x="70471" y="49892"/>
                </a:cubicBezTo>
                <a:cubicBezTo>
                  <a:pt x="70244" y="49733"/>
                  <a:pt x="70335" y="49688"/>
                  <a:pt x="70517" y="49437"/>
                </a:cubicBezTo>
                <a:cubicBezTo>
                  <a:pt x="70176" y="49415"/>
                  <a:pt x="69994" y="49756"/>
                  <a:pt x="69698" y="49983"/>
                </a:cubicBezTo>
                <a:close/>
                <a:moveTo>
                  <a:pt x="68493" y="50529"/>
                </a:moveTo>
                <a:cubicBezTo>
                  <a:pt x="68606" y="50643"/>
                  <a:pt x="69175" y="50279"/>
                  <a:pt x="69084" y="50142"/>
                </a:cubicBezTo>
                <a:cubicBezTo>
                  <a:pt x="68811" y="50370"/>
                  <a:pt x="68675" y="50347"/>
                  <a:pt x="68493" y="50529"/>
                </a:cubicBezTo>
                <a:close/>
                <a:moveTo>
                  <a:pt x="74701" y="48687"/>
                </a:moveTo>
                <a:cubicBezTo>
                  <a:pt x="74564" y="48710"/>
                  <a:pt x="74269" y="48914"/>
                  <a:pt x="74200" y="48823"/>
                </a:cubicBezTo>
                <a:cubicBezTo>
                  <a:pt x="74382" y="48755"/>
                  <a:pt x="74132" y="48619"/>
                  <a:pt x="73973" y="48710"/>
                </a:cubicBezTo>
                <a:cubicBezTo>
                  <a:pt x="73814" y="48823"/>
                  <a:pt x="73837" y="48869"/>
                  <a:pt x="73950" y="48892"/>
                </a:cubicBezTo>
                <a:cubicBezTo>
                  <a:pt x="73427" y="49028"/>
                  <a:pt x="72836" y="49301"/>
                  <a:pt x="72427" y="49324"/>
                </a:cubicBezTo>
                <a:cubicBezTo>
                  <a:pt x="72518" y="49278"/>
                  <a:pt x="72540" y="49233"/>
                  <a:pt x="72540" y="49165"/>
                </a:cubicBezTo>
                <a:cubicBezTo>
                  <a:pt x="72381" y="49210"/>
                  <a:pt x="72313" y="49165"/>
                  <a:pt x="72108" y="49256"/>
                </a:cubicBezTo>
                <a:cubicBezTo>
                  <a:pt x="72131" y="49324"/>
                  <a:pt x="72199" y="49346"/>
                  <a:pt x="72245" y="49346"/>
                </a:cubicBezTo>
                <a:cubicBezTo>
                  <a:pt x="71836" y="49460"/>
                  <a:pt x="71267" y="49824"/>
                  <a:pt x="70971" y="49756"/>
                </a:cubicBezTo>
                <a:cubicBezTo>
                  <a:pt x="71290" y="49642"/>
                  <a:pt x="71540" y="49551"/>
                  <a:pt x="71472" y="49346"/>
                </a:cubicBezTo>
                <a:lnTo>
                  <a:pt x="71062" y="49551"/>
                </a:lnTo>
                <a:cubicBezTo>
                  <a:pt x="70880" y="49483"/>
                  <a:pt x="71267" y="49233"/>
                  <a:pt x="71040" y="49301"/>
                </a:cubicBezTo>
                <a:cubicBezTo>
                  <a:pt x="70812" y="49437"/>
                  <a:pt x="70767" y="49324"/>
                  <a:pt x="70539" y="49483"/>
                </a:cubicBezTo>
                <a:cubicBezTo>
                  <a:pt x="70517" y="49665"/>
                  <a:pt x="70585" y="49779"/>
                  <a:pt x="70767" y="49915"/>
                </a:cubicBezTo>
                <a:cubicBezTo>
                  <a:pt x="70039" y="50211"/>
                  <a:pt x="69311" y="50574"/>
                  <a:pt x="68606" y="50893"/>
                </a:cubicBezTo>
                <a:cubicBezTo>
                  <a:pt x="68834" y="50688"/>
                  <a:pt x="69107" y="50643"/>
                  <a:pt x="69220" y="50552"/>
                </a:cubicBezTo>
                <a:cubicBezTo>
                  <a:pt x="69334" y="50506"/>
                  <a:pt x="69311" y="50415"/>
                  <a:pt x="69402" y="50347"/>
                </a:cubicBezTo>
                <a:cubicBezTo>
                  <a:pt x="69380" y="50370"/>
                  <a:pt x="69698" y="50324"/>
                  <a:pt x="69630" y="50233"/>
                </a:cubicBezTo>
                <a:cubicBezTo>
                  <a:pt x="69539" y="50233"/>
                  <a:pt x="69425" y="50233"/>
                  <a:pt x="69334" y="50233"/>
                </a:cubicBezTo>
                <a:cubicBezTo>
                  <a:pt x="69016" y="50347"/>
                  <a:pt x="69175" y="50461"/>
                  <a:pt x="68925" y="50574"/>
                </a:cubicBezTo>
                <a:cubicBezTo>
                  <a:pt x="68788" y="50506"/>
                  <a:pt x="68129" y="50756"/>
                  <a:pt x="68311" y="50916"/>
                </a:cubicBezTo>
                <a:cubicBezTo>
                  <a:pt x="68447" y="50847"/>
                  <a:pt x="68675" y="50643"/>
                  <a:pt x="68675" y="50825"/>
                </a:cubicBezTo>
                <a:cubicBezTo>
                  <a:pt x="68425" y="50961"/>
                  <a:pt x="68288" y="50938"/>
                  <a:pt x="68038" y="51143"/>
                </a:cubicBezTo>
                <a:cubicBezTo>
                  <a:pt x="67902" y="51097"/>
                  <a:pt x="68174" y="50870"/>
                  <a:pt x="67924" y="50984"/>
                </a:cubicBezTo>
                <a:cubicBezTo>
                  <a:pt x="67833" y="51029"/>
                  <a:pt x="67902" y="51075"/>
                  <a:pt x="67833" y="51143"/>
                </a:cubicBezTo>
                <a:cubicBezTo>
                  <a:pt x="67629" y="50938"/>
                  <a:pt x="67151" y="51188"/>
                  <a:pt x="66719" y="51393"/>
                </a:cubicBezTo>
                <a:cubicBezTo>
                  <a:pt x="66924" y="51166"/>
                  <a:pt x="67174" y="50802"/>
                  <a:pt x="67469" y="50756"/>
                </a:cubicBezTo>
                <a:cubicBezTo>
                  <a:pt x="67401" y="50688"/>
                  <a:pt x="67515" y="50597"/>
                  <a:pt x="67560" y="50529"/>
                </a:cubicBezTo>
                <a:cubicBezTo>
                  <a:pt x="67788" y="50483"/>
                  <a:pt x="68356" y="50074"/>
                  <a:pt x="68220" y="50256"/>
                </a:cubicBezTo>
                <a:cubicBezTo>
                  <a:pt x="68174" y="50324"/>
                  <a:pt x="67970" y="50370"/>
                  <a:pt x="68015" y="50438"/>
                </a:cubicBezTo>
                <a:cubicBezTo>
                  <a:pt x="68288" y="50393"/>
                  <a:pt x="68766" y="49847"/>
                  <a:pt x="68220" y="50097"/>
                </a:cubicBezTo>
                <a:lnTo>
                  <a:pt x="68606" y="49869"/>
                </a:lnTo>
                <a:cubicBezTo>
                  <a:pt x="68788" y="50006"/>
                  <a:pt x="68493" y="50142"/>
                  <a:pt x="68538" y="50279"/>
                </a:cubicBezTo>
                <a:cubicBezTo>
                  <a:pt x="68652" y="50279"/>
                  <a:pt x="68925" y="50097"/>
                  <a:pt x="68993" y="49983"/>
                </a:cubicBezTo>
                <a:cubicBezTo>
                  <a:pt x="68584" y="50165"/>
                  <a:pt x="68948" y="49960"/>
                  <a:pt x="68743" y="49915"/>
                </a:cubicBezTo>
                <a:cubicBezTo>
                  <a:pt x="69129" y="49779"/>
                  <a:pt x="69334" y="49506"/>
                  <a:pt x="69698" y="49437"/>
                </a:cubicBezTo>
                <a:cubicBezTo>
                  <a:pt x="69471" y="49574"/>
                  <a:pt x="69289" y="49824"/>
                  <a:pt x="69129" y="50051"/>
                </a:cubicBezTo>
                <a:cubicBezTo>
                  <a:pt x="69334" y="50029"/>
                  <a:pt x="69675" y="49733"/>
                  <a:pt x="69675" y="49551"/>
                </a:cubicBezTo>
                <a:cubicBezTo>
                  <a:pt x="69857" y="49483"/>
                  <a:pt x="70062" y="49483"/>
                  <a:pt x="70039" y="49324"/>
                </a:cubicBezTo>
                <a:cubicBezTo>
                  <a:pt x="69948" y="49346"/>
                  <a:pt x="69834" y="49369"/>
                  <a:pt x="69766" y="49346"/>
                </a:cubicBezTo>
                <a:cubicBezTo>
                  <a:pt x="70471" y="48869"/>
                  <a:pt x="71267" y="48642"/>
                  <a:pt x="72427" y="48073"/>
                </a:cubicBezTo>
                <a:cubicBezTo>
                  <a:pt x="72586" y="48050"/>
                  <a:pt x="72722" y="48073"/>
                  <a:pt x="72904" y="48028"/>
                </a:cubicBezTo>
                <a:cubicBezTo>
                  <a:pt x="73154" y="47823"/>
                  <a:pt x="73541" y="47823"/>
                  <a:pt x="73677" y="47823"/>
                </a:cubicBezTo>
                <a:cubicBezTo>
                  <a:pt x="73814" y="47800"/>
                  <a:pt x="74041" y="47709"/>
                  <a:pt x="74110" y="47686"/>
                </a:cubicBezTo>
                <a:cubicBezTo>
                  <a:pt x="74542" y="47664"/>
                  <a:pt x="74723" y="47914"/>
                  <a:pt x="74996" y="48028"/>
                </a:cubicBezTo>
                <a:cubicBezTo>
                  <a:pt x="74814" y="48232"/>
                  <a:pt x="74860" y="48460"/>
                  <a:pt x="74701" y="48687"/>
                </a:cubicBezTo>
                <a:close/>
                <a:moveTo>
                  <a:pt x="59988" y="52325"/>
                </a:moveTo>
                <a:cubicBezTo>
                  <a:pt x="60420" y="51984"/>
                  <a:pt x="60716" y="51666"/>
                  <a:pt x="61034" y="51348"/>
                </a:cubicBezTo>
                <a:cubicBezTo>
                  <a:pt x="61102" y="51484"/>
                  <a:pt x="61421" y="50984"/>
                  <a:pt x="61421" y="51234"/>
                </a:cubicBezTo>
                <a:cubicBezTo>
                  <a:pt x="61284" y="51348"/>
                  <a:pt x="61239" y="51325"/>
                  <a:pt x="61102" y="51439"/>
                </a:cubicBezTo>
                <a:cubicBezTo>
                  <a:pt x="60898" y="51598"/>
                  <a:pt x="59943" y="52530"/>
                  <a:pt x="59988" y="52325"/>
                </a:cubicBezTo>
                <a:close/>
                <a:moveTo>
                  <a:pt x="59647" y="53099"/>
                </a:moveTo>
                <a:cubicBezTo>
                  <a:pt x="59783" y="52894"/>
                  <a:pt x="59920" y="52962"/>
                  <a:pt x="59692" y="52871"/>
                </a:cubicBezTo>
                <a:cubicBezTo>
                  <a:pt x="60124" y="52735"/>
                  <a:pt x="60488" y="51984"/>
                  <a:pt x="60784" y="52234"/>
                </a:cubicBezTo>
                <a:cubicBezTo>
                  <a:pt x="60284" y="52416"/>
                  <a:pt x="60056" y="53076"/>
                  <a:pt x="59647" y="53099"/>
                </a:cubicBezTo>
                <a:close/>
                <a:moveTo>
                  <a:pt x="61989" y="51166"/>
                </a:moveTo>
                <a:cubicBezTo>
                  <a:pt x="62285" y="50961"/>
                  <a:pt x="62558" y="50802"/>
                  <a:pt x="62671" y="50825"/>
                </a:cubicBezTo>
                <a:cubicBezTo>
                  <a:pt x="62535" y="51075"/>
                  <a:pt x="62307" y="50984"/>
                  <a:pt x="62035" y="51234"/>
                </a:cubicBezTo>
                <a:cubicBezTo>
                  <a:pt x="61784" y="51393"/>
                  <a:pt x="61966" y="51484"/>
                  <a:pt x="61648" y="51666"/>
                </a:cubicBezTo>
                <a:cubicBezTo>
                  <a:pt x="61375" y="51575"/>
                  <a:pt x="61261" y="51916"/>
                  <a:pt x="60966" y="52143"/>
                </a:cubicBezTo>
                <a:cubicBezTo>
                  <a:pt x="60875" y="51916"/>
                  <a:pt x="61603" y="51439"/>
                  <a:pt x="61989" y="51166"/>
                </a:cubicBezTo>
                <a:close/>
                <a:moveTo>
                  <a:pt x="26174" y="8756"/>
                </a:moveTo>
                <a:cubicBezTo>
                  <a:pt x="26219" y="8619"/>
                  <a:pt x="26469" y="8392"/>
                  <a:pt x="26560" y="8506"/>
                </a:cubicBezTo>
                <a:cubicBezTo>
                  <a:pt x="26401" y="8665"/>
                  <a:pt x="26265" y="8801"/>
                  <a:pt x="26174" y="8756"/>
                </a:cubicBezTo>
                <a:close/>
                <a:moveTo>
                  <a:pt x="61784" y="51802"/>
                </a:moveTo>
                <a:cubicBezTo>
                  <a:pt x="62148" y="51575"/>
                  <a:pt x="62285" y="51416"/>
                  <a:pt x="62444" y="51279"/>
                </a:cubicBezTo>
                <a:cubicBezTo>
                  <a:pt x="62444" y="51279"/>
                  <a:pt x="62535" y="51325"/>
                  <a:pt x="62580" y="51302"/>
                </a:cubicBezTo>
                <a:cubicBezTo>
                  <a:pt x="62580" y="51302"/>
                  <a:pt x="62694" y="51075"/>
                  <a:pt x="62740" y="51052"/>
                </a:cubicBezTo>
                <a:cubicBezTo>
                  <a:pt x="62785" y="51234"/>
                  <a:pt x="63081" y="50916"/>
                  <a:pt x="63172" y="50984"/>
                </a:cubicBezTo>
                <a:cubicBezTo>
                  <a:pt x="62785" y="51234"/>
                  <a:pt x="62558" y="51370"/>
                  <a:pt x="62467" y="51620"/>
                </a:cubicBezTo>
                <a:cubicBezTo>
                  <a:pt x="62398" y="51575"/>
                  <a:pt x="62489" y="51484"/>
                  <a:pt x="62444" y="51416"/>
                </a:cubicBezTo>
                <a:cubicBezTo>
                  <a:pt x="62353" y="51484"/>
                  <a:pt x="62262" y="51780"/>
                  <a:pt x="62080" y="51734"/>
                </a:cubicBezTo>
                <a:cubicBezTo>
                  <a:pt x="62171" y="51689"/>
                  <a:pt x="62126" y="51598"/>
                  <a:pt x="62035" y="51666"/>
                </a:cubicBezTo>
                <a:lnTo>
                  <a:pt x="61875" y="51780"/>
                </a:lnTo>
                <a:cubicBezTo>
                  <a:pt x="61921" y="51825"/>
                  <a:pt x="61989" y="51825"/>
                  <a:pt x="62057" y="51825"/>
                </a:cubicBezTo>
                <a:lnTo>
                  <a:pt x="61762" y="52075"/>
                </a:lnTo>
                <a:cubicBezTo>
                  <a:pt x="61603" y="52007"/>
                  <a:pt x="61830" y="51871"/>
                  <a:pt x="61784" y="51802"/>
                </a:cubicBezTo>
                <a:close/>
                <a:moveTo>
                  <a:pt x="58737" y="53076"/>
                </a:moveTo>
                <a:cubicBezTo>
                  <a:pt x="58965" y="52939"/>
                  <a:pt x="59056" y="52848"/>
                  <a:pt x="59238" y="52644"/>
                </a:cubicBezTo>
                <a:cubicBezTo>
                  <a:pt x="59306" y="52689"/>
                  <a:pt x="59442" y="52507"/>
                  <a:pt x="59488" y="52621"/>
                </a:cubicBezTo>
                <a:cubicBezTo>
                  <a:pt x="59101" y="52848"/>
                  <a:pt x="58987" y="53144"/>
                  <a:pt x="58737" y="53076"/>
                </a:cubicBezTo>
                <a:close/>
                <a:moveTo>
                  <a:pt x="59078" y="53326"/>
                </a:moveTo>
                <a:cubicBezTo>
                  <a:pt x="59238" y="53349"/>
                  <a:pt x="59351" y="52962"/>
                  <a:pt x="59556" y="53008"/>
                </a:cubicBezTo>
                <a:cubicBezTo>
                  <a:pt x="59306" y="53167"/>
                  <a:pt x="59579" y="53190"/>
                  <a:pt x="59260" y="53371"/>
                </a:cubicBezTo>
                <a:cubicBezTo>
                  <a:pt x="59306" y="53167"/>
                  <a:pt x="58874" y="53576"/>
                  <a:pt x="59078" y="53326"/>
                </a:cubicBezTo>
                <a:close/>
                <a:moveTo>
                  <a:pt x="73405" y="44798"/>
                </a:moveTo>
                <a:cubicBezTo>
                  <a:pt x="73791" y="44730"/>
                  <a:pt x="74041" y="44412"/>
                  <a:pt x="74246" y="44548"/>
                </a:cubicBezTo>
                <a:cubicBezTo>
                  <a:pt x="74019" y="44617"/>
                  <a:pt x="73223" y="44958"/>
                  <a:pt x="73405" y="44798"/>
                </a:cubicBezTo>
                <a:close/>
                <a:moveTo>
                  <a:pt x="25150" y="61444"/>
                </a:moveTo>
                <a:cubicBezTo>
                  <a:pt x="24969" y="61626"/>
                  <a:pt x="25378" y="61717"/>
                  <a:pt x="25378" y="61853"/>
                </a:cubicBezTo>
                <a:cubicBezTo>
                  <a:pt x="24969" y="61785"/>
                  <a:pt x="25241" y="61649"/>
                  <a:pt x="24878" y="61558"/>
                </a:cubicBezTo>
                <a:cubicBezTo>
                  <a:pt x="24878" y="61444"/>
                  <a:pt x="24969" y="61399"/>
                  <a:pt x="25150" y="61444"/>
                </a:cubicBezTo>
                <a:close/>
                <a:moveTo>
                  <a:pt x="61148" y="50893"/>
                </a:moveTo>
                <a:cubicBezTo>
                  <a:pt x="61307" y="50984"/>
                  <a:pt x="62217" y="50620"/>
                  <a:pt x="62080" y="50370"/>
                </a:cubicBezTo>
                <a:cubicBezTo>
                  <a:pt x="61648" y="50802"/>
                  <a:pt x="61557" y="50529"/>
                  <a:pt x="61148" y="50893"/>
                </a:cubicBezTo>
                <a:close/>
                <a:moveTo>
                  <a:pt x="61034" y="50756"/>
                </a:moveTo>
                <a:cubicBezTo>
                  <a:pt x="60966" y="50961"/>
                  <a:pt x="61375" y="50415"/>
                  <a:pt x="61648" y="50279"/>
                </a:cubicBezTo>
                <a:cubicBezTo>
                  <a:pt x="61762" y="50074"/>
                  <a:pt x="61102" y="50643"/>
                  <a:pt x="61034" y="50756"/>
                </a:cubicBezTo>
                <a:close/>
                <a:moveTo>
                  <a:pt x="64491" y="48255"/>
                </a:moveTo>
                <a:cubicBezTo>
                  <a:pt x="64400" y="48119"/>
                  <a:pt x="64172" y="48232"/>
                  <a:pt x="63968" y="48346"/>
                </a:cubicBezTo>
                <a:cubicBezTo>
                  <a:pt x="64013" y="48391"/>
                  <a:pt x="63990" y="48437"/>
                  <a:pt x="63945" y="48482"/>
                </a:cubicBezTo>
                <a:cubicBezTo>
                  <a:pt x="64058" y="48505"/>
                  <a:pt x="64240" y="48391"/>
                  <a:pt x="64491" y="48255"/>
                </a:cubicBezTo>
                <a:close/>
                <a:moveTo>
                  <a:pt x="60329" y="51439"/>
                </a:moveTo>
                <a:cubicBezTo>
                  <a:pt x="60443" y="51484"/>
                  <a:pt x="60261" y="51620"/>
                  <a:pt x="60420" y="51666"/>
                </a:cubicBezTo>
                <a:cubicBezTo>
                  <a:pt x="60557" y="51507"/>
                  <a:pt x="60807" y="51302"/>
                  <a:pt x="60738" y="51166"/>
                </a:cubicBezTo>
                <a:cubicBezTo>
                  <a:pt x="60557" y="51370"/>
                  <a:pt x="60511" y="51257"/>
                  <a:pt x="60329" y="51439"/>
                </a:cubicBezTo>
                <a:close/>
                <a:moveTo>
                  <a:pt x="59943" y="51552"/>
                </a:moveTo>
                <a:cubicBezTo>
                  <a:pt x="59670" y="51734"/>
                  <a:pt x="59988" y="51780"/>
                  <a:pt x="59670" y="51984"/>
                </a:cubicBezTo>
                <a:cubicBezTo>
                  <a:pt x="59738" y="52007"/>
                  <a:pt x="59852" y="51893"/>
                  <a:pt x="59829" y="51848"/>
                </a:cubicBezTo>
                <a:cubicBezTo>
                  <a:pt x="60011" y="51711"/>
                  <a:pt x="60056" y="51871"/>
                  <a:pt x="60284" y="51666"/>
                </a:cubicBezTo>
                <a:cubicBezTo>
                  <a:pt x="60215" y="51507"/>
                  <a:pt x="59988" y="51757"/>
                  <a:pt x="59943" y="51552"/>
                </a:cubicBezTo>
                <a:close/>
                <a:moveTo>
                  <a:pt x="59488" y="52053"/>
                </a:moveTo>
                <a:cubicBezTo>
                  <a:pt x="59397" y="52189"/>
                  <a:pt x="59556" y="52280"/>
                  <a:pt x="59533" y="52394"/>
                </a:cubicBezTo>
                <a:cubicBezTo>
                  <a:pt x="59761" y="52212"/>
                  <a:pt x="60056" y="52121"/>
                  <a:pt x="59920" y="51962"/>
                </a:cubicBezTo>
                <a:cubicBezTo>
                  <a:pt x="59852" y="52030"/>
                  <a:pt x="59806" y="52098"/>
                  <a:pt x="59829" y="52143"/>
                </a:cubicBezTo>
                <a:cubicBezTo>
                  <a:pt x="59533" y="52303"/>
                  <a:pt x="59715" y="52007"/>
                  <a:pt x="59488" y="52053"/>
                </a:cubicBezTo>
                <a:close/>
                <a:moveTo>
                  <a:pt x="62239" y="50256"/>
                </a:moveTo>
                <a:lnTo>
                  <a:pt x="62353" y="50393"/>
                </a:lnTo>
                <a:cubicBezTo>
                  <a:pt x="62057" y="50597"/>
                  <a:pt x="61853" y="50779"/>
                  <a:pt x="61694" y="50961"/>
                </a:cubicBezTo>
                <a:cubicBezTo>
                  <a:pt x="61489" y="50916"/>
                  <a:pt x="61239" y="51006"/>
                  <a:pt x="60920" y="51211"/>
                </a:cubicBezTo>
                <a:cubicBezTo>
                  <a:pt x="60534" y="51666"/>
                  <a:pt x="60124" y="51939"/>
                  <a:pt x="59601" y="52462"/>
                </a:cubicBezTo>
                <a:cubicBezTo>
                  <a:pt x="59465" y="52394"/>
                  <a:pt x="59238" y="52598"/>
                  <a:pt x="59033" y="52689"/>
                </a:cubicBezTo>
                <a:cubicBezTo>
                  <a:pt x="58942" y="52666"/>
                  <a:pt x="59056" y="52507"/>
                  <a:pt x="58942" y="52576"/>
                </a:cubicBezTo>
                <a:cubicBezTo>
                  <a:pt x="58692" y="52871"/>
                  <a:pt x="59033" y="52644"/>
                  <a:pt x="59101" y="52757"/>
                </a:cubicBezTo>
                <a:cubicBezTo>
                  <a:pt x="58783" y="52894"/>
                  <a:pt x="58737" y="53008"/>
                  <a:pt x="58487" y="53212"/>
                </a:cubicBezTo>
                <a:cubicBezTo>
                  <a:pt x="58373" y="53303"/>
                  <a:pt x="58169" y="53417"/>
                  <a:pt x="58078" y="53485"/>
                </a:cubicBezTo>
                <a:cubicBezTo>
                  <a:pt x="58055" y="53508"/>
                  <a:pt x="57987" y="53690"/>
                  <a:pt x="57919" y="53735"/>
                </a:cubicBezTo>
                <a:cubicBezTo>
                  <a:pt x="57919" y="53735"/>
                  <a:pt x="57828" y="53758"/>
                  <a:pt x="57760" y="53826"/>
                </a:cubicBezTo>
                <a:cubicBezTo>
                  <a:pt x="57600" y="53985"/>
                  <a:pt x="57327" y="54190"/>
                  <a:pt x="57100" y="54372"/>
                </a:cubicBezTo>
                <a:cubicBezTo>
                  <a:pt x="56941" y="54508"/>
                  <a:pt x="56668" y="54940"/>
                  <a:pt x="56486" y="54827"/>
                </a:cubicBezTo>
                <a:cubicBezTo>
                  <a:pt x="56463" y="54668"/>
                  <a:pt x="56759" y="54486"/>
                  <a:pt x="56895" y="54281"/>
                </a:cubicBezTo>
                <a:cubicBezTo>
                  <a:pt x="56986" y="54145"/>
                  <a:pt x="56941" y="54099"/>
                  <a:pt x="57100" y="53940"/>
                </a:cubicBezTo>
                <a:cubicBezTo>
                  <a:pt x="57532" y="53485"/>
                  <a:pt x="58260" y="53076"/>
                  <a:pt x="58487" y="52644"/>
                </a:cubicBezTo>
                <a:cubicBezTo>
                  <a:pt x="58715" y="52598"/>
                  <a:pt x="58965" y="52462"/>
                  <a:pt x="59238" y="52348"/>
                </a:cubicBezTo>
                <a:cubicBezTo>
                  <a:pt x="59192" y="52121"/>
                  <a:pt x="58874" y="52530"/>
                  <a:pt x="58737" y="52507"/>
                </a:cubicBezTo>
                <a:cubicBezTo>
                  <a:pt x="58806" y="52416"/>
                  <a:pt x="58874" y="52325"/>
                  <a:pt x="58897" y="52257"/>
                </a:cubicBezTo>
                <a:cubicBezTo>
                  <a:pt x="59420" y="52030"/>
                  <a:pt x="59806" y="51484"/>
                  <a:pt x="60306" y="51097"/>
                </a:cubicBezTo>
                <a:cubicBezTo>
                  <a:pt x="60329" y="51075"/>
                  <a:pt x="60443" y="51052"/>
                  <a:pt x="60557" y="50938"/>
                </a:cubicBezTo>
                <a:cubicBezTo>
                  <a:pt x="60875" y="50665"/>
                  <a:pt x="61080" y="50370"/>
                  <a:pt x="61398" y="50120"/>
                </a:cubicBezTo>
                <a:cubicBezTo>
                  <a:pt x="61739" y="49847"/>
                  <a:pt x="62080" y="49665"/>
                  <a:pt x="62444" y="49392"/>
                </a:cubicBezTo>
                <a:cubicBezTo>
                  <a:pt x="62649" y="49233"/>
                  <a:pt x="62831" y="48983"/>
                  <a:pt x="63012" y="48869"/>
                </a:cubicBezTo>
                <a:cubicBezTo>
                  <a:pt x="63126" y="48823"/>
                  <a:pt x="63217" y="48846"/>
                  <a:pt x="63308" y="48778"/>
                </a:cubicBezTo>
                <a:cubicBezTo>
                  <a:pt x="63354" y="48778"/>
                  <a:pt x="63240" y="48687"/>
                  <a:pt x="63422" y="48596"/>
                </a:cubicBezTo>
                <a:cubicBezTo>
                  <a:pt x="63535" y="48551"/>
                  <a:pt x="63535" y="48619"/>
                  <a:pt x="63649" y="48573"/>
                </a:cubicBezTo>
                <a:cubicBezTo>
                  <a:pt x="63604" y="48505"/>
                  <a:pt x="63604" y="48482"/>
                  <a:pt x="63740" y="48391"/>
                </a:cubicBezTo>
                <a:cubicBezTo>
                  <a:pt x="64240" y="48028"/>
                  <a:pt x="65241" y="47482"/>
                  <a:pt x="65582" y="47436"/>
                </a:cubicBezTo>
                <a:cubicBezTo>
                  <a:pt x="65468" y="47527"/>
                  <a:pt x="65264" y="47618"/>
                  <a:pt x="65286" y="47686"/>
                </a:cubicBezTo>
                <a:cubicBezTo>
                  <a:pt x="65491" y="47573"/>
                  <a:pt x="65673" y="47550"/>
                  <a:pt x="65855" y="47505"/>
                </a:cubicBezTo>
                <a:cubicBezTo>
                  <a:pt x="65673" y="47641"/>
                  <a:pt x="64945" y="48050"/>
                  <a:pt x="65105" y="48141"/>
                </a:cubicBezTo>
                <a:cubicBezTo>
                  <a:pt x="64923" y="48187"/>
                  <a:pt x="64809" y="48164"/>
                  <a:pt x="64627" y="48278"/>
                </a:cubicBezTo>
                <a:cubicBezTo>
                  <a:pt x="64650" y="48323"/>
                  <a:pt x="64581" y="48369"/>
                  <a:pt x="64581" y="48414"/>
                </a:cubicBezTo>
                <a:cubicBezTo>
                  <a:pt x="64718" y="48391"/>
                  <a:pt x="64945" y="48278"/>
                  <a:pt x="65082" y="48255"/>
                </a:cubicBezTo>
                <a:cubicBezTo>
                  <a:pt x="64854" y="48369"/>
                  <a:pt x="64513" y="48687"/>
                  <a:pt x="64400" y="48642"/>
                </a:cubicBezTo>
                <a:cubicBezTo>
                  <a:pt x="64468" y="48573"/>
                  <a:pt x="64559" y="48437"/>
                  <a:pt x="64422" y="48505"/>
                </a:cubicBezTo>
                <a:cubicBezTo>
                  <a:pt x="64081" y="48642"/>
                  <a:pt x="64536" y="48687"/>
                  <a:pt x="64195" y="48846"/>
                </a:cubicBezTo>
                <a:cubicBezTo>
                  <a:pt x="64081" y="48937"/>
                  <a:pt x="63808" y="49051"/>
                  <a:pt x="63604" y="49165"/>
                </a:cubicBezTo>
                <a:cubicBezTo>
                  <a:pt x="63604" y="49233"/>
                  <a:pt x="63558" y="49324"/>
                  <a:pt x="63422" y="49415"/>
                </a:cubicBezTo>
                <a:cubicBezTo>
                  <a:pt x="63285" y="49415"/>
                  <a:pt x="63172" y="49392"/>
                  <a:pt x="62990" y="49483"/>
                </a:cubicBezTo>
                <a:cubicBezTo>
                  <a:pt x="62990" y="49483"/>
                  <a:pt x="63012" y="49574"/>
                  <a:pt x="63035" y="49551"/>
                </a:cubicBezTo>
                <a:cubicBezTo>
                  <a:pt x="62921" y="49619"/>
                  <a:pt x="62307" y="49847"/>
                  <a:pt x="62148" y="50142"/>
                </a:cubicBezTo>
                <a:cubicBezTo>
                  <a:pt x="62285" y="50142"/>
                  <a:pt x="62535" y="49915"/>
                  <a:pt x="62626" y="49960"/>
                </a:cubicBezTo>
                <a:cubicBezTo>
                  <a:pt x="62580" y="49869"/>
                  <a:pt x="63081" y="49506"/>
                  <a:pt x="63194" y="49619"/>
                </a:cubicBezTo>
                <a:cubicBezTo>
                  <a:pt x="62899" y="49801"/>
                  <a:pt x="62717" y="49983"/>
                  <a:pt x="62649" y="50142"/>
                </a:cubicBezTo>
                <a:cubicBezTo>
                  <a:pt x="62580" y="50029"/>
                  <a:pt x="62444" y="50097"/>
                  <a:pt x="62239" y="50256"/>
                </a:cubicBezTo>
                <a:close/>
                <a:moveTo>
                  <a:pt x="67174" y="48391"/>
                </a:moveTo>
                <a:cubicBezTo>
                  <a:pt x="66924" y="48505"/>
                  <a:pt x="66173" y="49028"/>
                  <a:pt x="66264" y="48869"/>
                </a:cubicBezTo>
                <a:cubicBezTo>
                  <a:pt x="66628" y="48687"/>
                  <a:pt x="66924" y="48278"/>
                  <a:pt x="67174" y="48391"/>
                </a:cubicBezTo>
                <a:close/>
                <a:moveTo>
                  <a:pt x="56736" y="55714"/>
                </a:moveTo>
                <a:cubicBezTo>
                  <a:pt x="56577" y="55759"/>
                  <a:pt x="56372" y="55873"/>
                  <a:pt x="56281" y="55759"/>
                </a:cubicBezTo>
                <a:cubicBezTo>
                  <a:pt x="56509" y="55486"/>
                  <a:pt x="56623" y="55486"/>
                  <a:pt x="56986" y="55259"/>
                </a:cubicBezTo>
                <a:cubicBezTo>
                  <a:pt x="56941" y="55100"/>
                  <a:pt x="56713" y="55350"/>
                  <a:pt x="56691" y="55191"/>
                </a:cubicBezTo>
                <a:lnTo>
                  <a:pt x="56827" y="55077"/>
                </a:lnTo>
                <a:cubicBezTo>
                  <a:pt x="56804" y="55054"/>
                  <a:pt x="56850" y="54986"/>
                  <a:pt x="56895" y="55031"/>
                </a:cubicBezTo>
                <a:cubicBezTo>
                  <a:pt x="56759" y="55236"/>
                  <a:pt x="57100" y="55191"/>
                  <a:pt x="57282" y="55031"/>
                </a:cubicBezTo>
                <a:cubicBezTo>
                  <a:pt x="57236" y="54872"/>
                  <a:pt x="57055" y="55031"/>
                  <a:pt x="57032" y="54872"/>
                </a:cubicBezTo>
                <a:cubicBezTo>
                  <a:pt x="57373" y="54622"/>
                  <a:pt x="57236" y="54872"/>
                  <a:pt x="57509" y="54850"/>
                </a:cubicBezTo>
                <a:cubicBezTo>
                  <a:pt x="57305" y="55031"/>
                  <a:pt x="57487" y="55054"/>
                  <a:pt x="57305" y="55191"/>
                </a:cubicBezTo>
                <a:cubicBezTo>
                  <a:pt x="57236" y="55236"/>
                  <a:pt x="57146" y="55145"/>
                  <a:pt x="57009" y="55304"/>
                </a:cubicBezTo>
                <a:cubicBezTo>
                  <a:pt x="56873" y="55464"/>
                  <a:pt x="56986" y="55509"/>
                  <a:pt x="56736" y="55714"/>
                </a:cubicBezTo>
                <a:close/>
                <a:moveTo>
                  <a:pt x="52029" y="59466"/>
                </a:moveTo>
                <a:cubicBezTo>
                  <a:pt x="52211" y="59352"/>
                  <a:pt x="52734" y="59238"/>
                  <a:pt x="53075" y="59079"/>
                </a:cubicBezTo>
                <a:cubicBezTo>
                  <a:pt x="52893" y="59307"/>
                  <a:pt x="52688" y="59261"/>
                  <a:pt x="52484" y="59466"/>
                </a:cubicBezTo>
                <a:cubicBezTo>
                  <a:pt x="52438" y="59352"/>
                  <a:pt x="51574" y="59943"/>
                  <a:pt x="51802" y="59693"/>
                </a:cubicBezTo>
                <a:cubicBezTo>
                  <a:pt x="52165" y="59534"/>
                  <a:pt x="52370" y="59420"/>
                  <a:pt x="52029" y="59466"/>
                </a:cubicBezTo>
                <a:close/>
                <a:moveTo>
                  <a:pt x="50756" y="59784"/>
                </a:moveTo>
                <a:cubicBezTo>
                  <a:pt x="50619" y="59670"/>
                  <a:pt x="51051" y="59579"/>
                  <a:pt x="50756" y="59557"/>
                </a:cubicBezTo>
                <a:cubicBezTo>
                  <a:pt x="51210" y="59261"/>
                  <a:pt x="51665" y="59170"/>
                  <a:pt x="51938" y="58897"/>
                </a:cubicBezTo>
                <a:cubicBezTo>
                  <a:pt x="52120" y="58988"/>
                  <a:pt x="51688" y="59125"/>
                  <a:pt x="51688" y="59238"/>
                </a:cubicBezTo>
                <a:cubicBezTo>
                  <a:pt x="52075" y="59011"/>
                  <a:pt x="51665" y="59420"/>
                  <a:pt x="51961" y="59352"/>
                </a:cubicBezTo>
                <a:cubicBezTo>
                  <a:pt x="51642" y="59534"/>
                  <a:pt x="51620" y="59329"/>
                  <a:pt x="51415" y="59352"/>
                </a:cubicBezTo>
                <a:cubicBezTo>
                  <a:pt x="51051" y="59488"/>
                  <a:pt x="51188" y="59648"/>
                  <a:pt x="50756" y="59784"/>
                </a:cubicBezTo>
                <a:close/>
                <a:moveTo>
                  <a:pt x="60989" y="52621"/>
                </a:moveTo>
                <a:cubicBezTo>
                  <a:pt x="61239" y="52371"/>
                  <a:pt x="61307" y="52462"/>
                  <a:pt x="61011" y="52644"/>
                </a:cubicBezTo>
                <a:cubicBezTo>
                  <a:pt x="60466" y="53053"/>
                  <a:pt x="59829" y="53690"/>
                  <a:pt x="59488" y="53917"/>
                </a:cubicBezTo>
                <a:cubicBezTo>
                  <a:pt x="59397" y="53985"/>
                  <a:pt x="59397" y="53917"/>
                  <a:pt x="59420" y="53849"/>
                </a:cubicBezTo>
                <a:cubicBezTo>
                  <a:pt x="59874" y="53394"/>
                  <a:pt x="60443" y="53008"/>
                  <a:pt x="60989" y="52621"/>
                </a:cubicBezTo>
                <a:close/>
                <a:moveTo>
                  <a:pt x="51370" y="58647"/>
                </a:moveTo>
                <a:cubicBezTo>
                  <a:pt x="51506" y="58784"/>
                  <a:pt x="51074" y="58943"/>
                  <a:pt x="50960" y="59102"/>
                </a:cubicBezTo>
                <a:cubicBezTo>
                  <a:pt x="51256" y="59170"/>
                  <a:pt x="51301" y="58874"/>
                  <a:pt x="51438" y="58761"/>
                </a:cubicBezTo>
                <a:cubicBezTo>
                  <a:pt x="51642" y="58602"/>
                  <a:pt x="51961" y="58465"/>
                  <a:pt x="52143" y="58283"/>
                </a:cubicBezTo>
                <a:cubicBezTo>
                  <a:pt x="52302" y="58374"/>
                  <a:pt x="52006" y="58465"/>
                  <a:pt x="51847" y="58556"/>
                </a:cubicBezTo>
                <a:cubicBezTo>
                  <a:pt x="51961" y="58647"/>
                  <a:pt x="51756" y="58670"/>
                  <a:pt x="51642" y="58761"/>
                </a:cubicBezTo>
                <a:cubicBezTo>
                  <a:pt x="51620" y="58784"/>
                  <a:pt x="51642" y="58852"/>
                  <a:pt x="51597" y="58897"/>
                </a:cubicBezTo>
                <a:cubicBezTo>
                  <a:pt x="51529" y="58965"/>
                  <a:pt x="51347" y="58988"/>
                  <a:pt x="51256" y="59056"/>
                </a:cubicBezTo>
                <a:cubicBezTo>
                  <a:pt x="51233" y="59079"/>
                  <a:pt x="51051" y="59398"/>
                  <a:pt x="50938" y="59284"/>
                </a:cubicBezTo>
                <a:cubicBezTo>
                  <a:pt x="51233" y="59034"/>
                  <a:pt x="50710" y="59307"/>
                  <a:pt x="50710" y="59238"/>
                </a:cubicBezTo>
                <a:cubicBezTo>
                  <a:pt x="50801" y="59170"/>
                  <a:pt x="50847" y="59079"/>
                  <a:pt x="50801" y="59011"/>
                </a:cubicBezTo>
                <a:cubicBezTo>
                  <a:pt x="50733" y="59034"/>
                  <a:pt x="50642" y="59102"/>
                  <a:pt x="50619" y="59056"/>
                </a:cubicBezTo>
                <a:cubicBezTo>
                  <a:pt x="51028" y="58988"/>
                  <a:pt x="50915" y="58806"/>
                  <a:pt x="51370" y="58647"/>
                </a:cubicBezTo>
                <a:close/>
                <a:moveTo>
                  <a:pt x="51597" y="58306"/>
                </a:moveTo>
                <a:cubicBezTo>
                  <a:pt x="51847" y="58215"/>
                  <a:pt x="52302" y="57851"/>
                  <a:pt x="52347" y="58079"/>
                </a:cubicBezTo>
                <a:cubicBezTo>
                  <a:pt x="52006" y="58124"/>
                  <a:pt x="51392" y="58693"/>
                  <a:pt x="51461" y="58420"/>
                </a:cubicBezTo>
                <a:cubicBezTo>
                  <a:pt x="51074" y="58556"/>
                  <a:pt x="50869" y="58897"/>
                  <a:pt x="50687" y="58761"/>
                </a:cubicBezTo>
                <a:cubicBezTo>
                  <a:pt x="50847" y="58579"/>
                  <a:pt x="51256" y="58442"/>
                  <a:pt x="51597" y="58306"/>
                </a:cubicBezTo>
                <a:close/>
                <a:moveTo>
                  <a:pt x="50574" y="58761"/>
                </a:moveTo>
                <a:cubicBezTo>
                  <a:pt x="50483" y="58806"/>
                  <a:pt x="50528" y="58874"/>
                  <a:pt x="50551" y="58920"/>
                </a:cubicBezTo>
                <a:cubicBezTo>
                  <a:pt x="50392" y="59011"/>
                  <a:pt x="50346" y="58943"/>
                  <a:pt x="50255" y="58943"/>
                </a:cubicBezTo>
                <a:cubicBezTo>
                  <a:pt x="49960" y="59034"/>
                  <a:pt x="50028" y="59125"/>
                  <a:pt x="49869" y="59216"/>
                </a:cubicBezTo>
                <a:cubicBezTo>
                  <a:pt x="49801" y="58965"/>
                  <a:pt x="50346" y="58806"/>
                  <a:pt x="50574" y="58761"/>
                </a:cubicBezTo>
                <a:close/>
                <a:moveTo>
                  <a:pt x="49846" y="59648"/>
                </a:moveTo>
                <a:cubicBezTo>
                  <a:pt x="50119" y="59511"/>
                  <a:pt x="50187" y="59625"/>
                  <a:pt x="50301" y="59716"/>
                </a:cubicBezTo>
                <a:lnTo>
                  <a:pt x="50028" y="59830"/>
                </a:lnTo>
                <a:cubicBezTo>
                  <a:pt x="50005" y="59693"/>
                  <a:pt x="49823" y="59784"/>
                  <a:pt x="49846" y="59648"/>
                </a:cubicBezTo>
                <a:close/>
                <a:moveTo>
                  <a:pt x="57418" y="55327"/>
                </a:moveTo>
                <a:cubicBezTo>
                  <a:pt x="57919" y="55100"/>
                  <a:pt x="58010" y="54599"/>
                  <a:pt x="58487" y="54508"/>
                </a:cubicBezTo>
                <a:cubicBezTo>
                  <a:pt x="58237" y="54759"/>
                  <a:pt x="58078" y="55077"/>
                  <a:pt x="58487" y="54827"/>
                </a:cubicBezTo>
                <a:cubicBezTo>
                  <a:pt x="58192" y="55100"/>
                  <a:pt x="58032" y="55100"/>
                  <a:pt x="57805" y="55191"/>
                </a:cubicBezTo>
                <a:cubicBezTo>
                  <a:pt x="57850" y="55304"/>
                  <a:pt x="57441" y="55577"/>
                  <a:pt x="57418" y="55464"/>
                </a:cubicBezTo>
                <a:cubicBezTo>
                  <a:pt x="57464" y="55418"/>
                  <a:pt x="57464" y="55373"/>
                  <a:pt x="57418" y="55327"/>
                </a:cubicBezTo>
                <a:close/>
                <a:moveTo>
                  <a:pt x="58715" y="54327"/>
                </a:moveTo>
                <a:cubicBezTo>
                  <a:pt x="59101" y="54213"/>
                  <a:pt x="59169" y="53667"/>
                  <a:pt x="59533" y="53690"/>
                </a:cubicBezTo>
                <a:cubicBezTo>
                  <a:pt x="59351" y="53872"/>
                  <a:pt x="59306" y="54054"/>
                  <a:pt x="59124" y="54236"/>
                </a:cubicBezTo>
                <a:cubicBezTo>
                  <a:pt x="59056" y="54304"/>
                  <a:pt x="58942" y="54327"/>
                  <a:pt x="58806" y="54440"/>
                </a:cubicBezTo>
                <a:cubicBezTo>
                  <a:pt x="58646" y="54577"/>
                  <a:pt x="58692" y="54690"/>
                  <a:pt x="58533" y="54713"/>
                </a:cubicBezTo>
                <a:cubicBezTo>
                  <a:pt x="58646" y="54577"/>
                  <a:pt x="58692" y="54463"/>
                  <a:pt x="58715" y="54327"/>
                </a:cubicBezTo>
                <a:close/>
                <a:moveTo>
                  <a:pt x="53803" y="57214"/>
                </a:moveTo>
                <a:cubicBezTo>
                  <a:pt x="54144" y="57078"/>
                  <a:pt x="53712" y="57033"/>
                  <a:pt x="54030" y="56896"/>
                </a:cubicBezTo>
                <a:cubicBezTo>
                  <a:pt x="54212" y="56964"/>
                  <a:pt x="54212" y="57055"/>
                  <a:pt x="54553" y="56942"/>
                </a:cubicBezTo>
                <a:cubicBezTo>
                  <a:pt x="54803" y="56782"/>
                  <a:pt x="55031" y="56646"/>
                  <a:pt x="55122" y="56760"/>
                </a:cubicBezTo>
                <a:cubicBezTo>
                  <a:pt x="54849" y="57033"/>
                  <a:pt x="54826" y="56851"/>
                  <a:pt x="54599" y="57010"/>
                </a:cubicBezTo>
                <a:cubicBezTo>
                  <a:pt x="54439" y="57124"/>
                  <a:pt x="54576" y="57192"/>
                  <a:pt x="54349" y="57305"/>
                </a:cubicBezTo>
                <a:cubicBezTo>
                  <a:pt x="54303" y="57283"/>
                  <a:pt x="54280" y="57192"/>
                  <a:pt x="54189" y="57260"/>
                </a:cubicBezTo>
                <a:cubicBezTo>
                  <a:pt x="53939" y="57556"/>
                  <a:pt x="53825" y="57442"/>
                  <a:pt x="53530" y="57624"/>
                </a:cubicBezTo>
                <a:lnTo>
                  <a:pt x="53598" y="57760"/>
                </a:lnTo>
                <a:cubicBezTo>
                  <a:pt x="53825" y="57624"/>
                  <a:pt x="54053" y="57419"/>
                  <a:pt x="54144" y="57510"/>
                </a:cubicBezTo>
                <a:cubicBezTo>
                  <a:pt x="53780" y="57851"/>
                  <a:pt x="53735" y="57715"/>
                  <a:pt x="53302" y="57988"/>
                </a:cubicBezTo>
                <a:cubicBezTo>
                  <a:pt x="53302" y="58147"/>
                  <a:pt x="52961" y="58329"/>
                  <a:pt x="52802" y="58306"/>
                </a:cubicBezTo>
                <a:cubicBezTo>
                  <a:pt x="53007" y="58261"/>
                  <a:pt x="53166" y="57942"/>
                  <a:pt x="53234" y="57874"/>
                </a:cubicBezTo>
                <a:cubicBezTo>
                  <a:pt x="53212" y="57897"/>
                  <a:pt x="53302" y="57919"/>
                  <a:pt x="53325" y="57874"/>
                </a:cubicBezTo>
                <a:cubicBezTo>
                  <a:pt x="53416" y="57760"/>
                  <a:pt x="53393" y="57692"/>
                  <a:pt x="53302" y="57669"/>
                </a:cubicBezTo>
                <a:cubicBezTo>
                  <a:pt x="53371" y="57692"/>
                  <a:pt x="53212" y="57760"/>
                  <a:pt x="53143" y="57760"/>
                </a:cubicBezTo>
                <a:cubicBezTo>
                  <a:pt x="53052" y="57760"/>
                  <a:pt x="53098" y="57578"/>
                  <a:pt x="52916" y="57737"/>
                </a:cubicBezTo>
                <a:cubicBezTo>
                  <a:pt x="52916" y="57828"/>
                  <a:pt x="53166" y="57919"/>
                  <a:pt x="52870" y="58033"/>
                </a:cubicBezTo>
                <a:cubicBezTo>
                  <a:pt x="52825" y="57851"/>
                  <a:pt x="52688" y="57851"/>
                  <a:pt x="52529" y="57851"/>
                </a:cubicBezTo>
                <a:cubicBezTo>
                  <a:pt x="52939" y="57647"/>
                  <a:pt x="53462" y="57214"/>
                  <a:pt x="53757" y="57146"/>
                </a:cubicBezTo>
                <a:cubicBezTo>
                  <a:pt x="53666" y="57192"/>
                  <a:pt x="53712" y="57283"/>
                  <a:pt x="53803" y="57214"/>
                </a:cubicBezTo>
                <a:close/>
                <a:moveTo>
                  <a:pt x="53212" y="58215"/>
                </a:moveTo>
                <a:cubicBezTo>
                  <a:pt x="53234" y="58215"/>
                  <a:pt x="53302" y="58261"/>
                  <a:pt x="53348" y="58238"/>
                </a:cubicBezTo>
                <a:cubicBezTo>
                  <a:pt x="53462" y="58215"/>
                  <a:pt x="53575" y="58079"/>
                  <a:pt x="53689" y="58033"/>
                </a:cubicBezTo>
                <a:cubicBezTo>
                  <a:pt x="53803" y="58124"/>
                  <a:pt x="53553" y="58442"/>
                  <a:pt x="53348" y="58420"/>
                </a:cubicBezTo>
                <a:cubicBezTo>
                  <a:pt x="53393" y="58170"/>
                  <a:pt x="52893" y="58670"/>
                  <a:pt x="52666" y="58806"/>
                </a:cubicBezTo>
                <a:cubicBezTo>
                  <a:pt x="52484" y="58715"/>
                  <a:pt x="52961" y="58579"/>
                  <a:pt x="52802" y="58465"/>
                </a:cubicBezTo>
                <a:cubicBezTo>
                  <a:pt x="52507" y="58579"/>
                  <a:pt x="52575" y="58670"/>
                  <a:pt x="52438" y="58784"/>
                </a:cubicBezTo>
                <a:cubicBezTo>
                  <a:pt x="52302" y="58602"/>
                  <a:pt x="52666" y="58511"/>
                  <a:pt x="52893" y="58420"/>
                </a:cubicBezTo>
                <a:cubicBezTo>
                  <a:pt x="53007" y="58374"/>
                  <a:pt x="53121" y="58261"/>
                  <a:pt x="53212" y="58215"/>
                </a:cubicBezTo>
                <a:close/>
                <a:moveTo>
                  <a:pt x="58828" y="53917"/>
                </a:moveTo>
                <a:cubicBezTo>
                  <a:pt x="58578" y="54145"/>
                  <a:pt x="58192" y="54236"/>
                  <a:pt x="58032" y="54145"/>
                </a:cubicBezTo>
                <a:cubicBezTo>
                  <a:pt x="58351" y="53849"/>
                  <a:pt x="58396" y="54167"/>
                  <a:pt x="58692" y="53894"/>
                </a:cubicBezTo>
                <a:cubicBezTo>
                  <a:pt x="58760" y="53826"/>
                  <a:pt x="58942" y="53531"/>
                  <a:pt x="58760" y="53667"/>
                </a:cubicBezTo>
                <a:cubicBezTo>
                  <a:pt x="58533" y="53803"/>
                  <a:pt x="58669" y="53872"/>
                  <a:pt x="58533" y="53985"/>
                </a:cubicBezTo>
                <a:cubicBezTo>
                  <a:pt x="58283" y="53849"/>
                  <a:pt x="59124" y="53303"/>
                  <a:pt x="59147" y="53531"/>
                </a:cubicBezTo>
                <a:cubicBezTo>
                  <a:pt x="58942" y="53690"/>
                  <a:pt x="59010" y="53758"/>
                  <a:pt x="58828" y="53917"/>
                </a:cubicBezTo>
                <a:close/>
                <a:moveTo>
                  <a:pt x="18419" y="57101"/>
                </a:moveTo>
                <a:cubicBezTo>
                  <a:pt x="18601" y="57283"/>
                  <a:pt x="18624" y="57578"/>
                  <a:pt x="18965" y="57806"/>
                </a:cubicBezTo>
                <a:cubicBezTo>
                  <a:pt x="18897" y="57942"/>
                  <a:pt x="18692" y="57692"/>
                  <a:pt x="18624" y="57601"/>
                </a:cubicBezTo>
                <a:cubicBezTo>
                  <a:pt x="18465" y="57465"/>
                  <a:pt x="18397" y="57192"/>
                  <a:pt x="18169" y="57124"/>
                </a:cubicBezTo>
                <a:cubicBezTo>
                  <a:pt x="18169" y="57078"/>
                  <a:pt x="18215" y="57055"/>
                  <a:pt x="18169" y="56987"/>
                </a:cubicBezTo>
                <a:cubicBezTo>
                  <a:pt x="17987" y="56942"/>
                  <a:pt x="17760" y="56782"/>
                  <a:pt x="17737" y="56601"/>
                </a:cubicBezTo>
                <a:cubicBezTo>
                  <a:pt x="18033" y="56873"/>
                  <a:pt x="18215" y="56896"/>
                  <a:pt x="18419" y="57101"/>
                </a:cubicBezTo>
                <a:close/>
                <a:moveTo>
                  <a:pt x="25810" y="9392"/>
                </a:moveTo>
                <a:cubicBezTo>
                  <a:pt x="25833" y="9438"/>
                  <a:pt x="25901" y="9438"/>
                  <a:pt x="25969" y="9415"/>
                </a:cubicBezTo>
                <a:cubicBezTo>
                  <a:pt x="25810" y="9711"/>
                  <a:pt x="25605" y="9597"/>
                  <a:pt x="25378" y="9961"/>
                </a:cubicBezTo>
                <a:cubicBezTo>
                  <a:pt x="25332" y="9734"/>
                  <a:pt x="25150" y="10029"/>
                  <a:pt x="25037" y="10006"/>
                </a:cubicBezTo>
                <a:cubicBezTo>
                  <a:pt x="25059" y="10006"/>
                  <a:pt x="25082" y="9779"/>
                  <a:pt x="24946" y="9915"/>
                </a:cubicBezTo>
                <a:cubicBezTo>
                  <a:pt x="24900" y="10006"/>
                  <a:pt x="24809" y="10120"/>
                  <a:pt x="24650" y="10234"/>
                </a:cubicBezTo>
                <a:cubicBezTo>
                  <a:pt x="24491" y="10166"/>
                  <a:pt x="24809" y="9984"/>
                  <a:pt x="24900" y="9870"/>
                </a:cubicBezTo>
                <a:cubicBezTo>
                  <a:pt x="25014" y="9756"/>
                  <a:pt x="25059" y="9620"/>
                  <a:pt x="25196" y="9529"/>
                </a:cubicBezTo>
                <a:cubicBezTo>
                  <a:pt x="25287" y="9597"/>
                  <a:pt x="25173" y="9688"/>
                  <a:pt x="25173" y="9756"/>
                </a:cubicBezTo>
                <a:cubicBezTo>
                  <a:pt x="25469" y="9461"/>
                  <a:pt x="25219" y="9984"/>
                  <a:pt x="25492" y="9711"/>
                </a:cubicBezTo>
                <a:cubicBezTo>
                  <a:pt x="25423" y="9665"/>
                  <a:pt x="25719" y="9483"/>
                  <a:pt x="25810" y="9392"/>
                </a:cubicBezTo>
                <a:close/>
                <a:moveTo>
                  <a:pt x="569" y="33133"/>
                </a:moveTo>
                <a:cubicBezTo>
                  <a:pt x="455" y="33429"/>
                  <a:pt x="478" y="33883"/>
                  <a:pt x="318" y="33952"/>
                </a:cubicBezTo>
                <a:cubicBezTo>
                  <a:pt x="478" y="33156"/>
                  <a:pt x="546" y="32610"/>
                  <a:pt x="864" y="32382"/>
                </a:cubicBezTo>
                <a:cubicBezTo>
                  <a:pt x="796" y="32655"/>
                  <a:pt x="660" y="32815"/>
                  <a:pt x="569" y="33133"/>
                </a:cubicBezTo>
                <a:close/>
                <a:moveTo>
                  <a:pt x="19579" y="58238"/>
                </a:moveTo>
                <a:cubicBezTo>
                  <a:pt x="19943" y="58670"/>
                  <a:pt x="20534" y="59056"/>
                  <a:pt x="20921" y="59534"/>
                </a:cubicBezTo>
                <a:cubicBezTo>
                  <a:pt x="20443" y="59238"/>
                  <a:pt x="19875" y="58624"/>
                  <a:pt x="19374" y="58192"/>
                </a:cubicBezTo>
                <a:cubicBezTo>
                  <a:pt x="19443" y="58056"/>
                  <a:pt x="19147" y="57828"/>
                  <a:pt x="19193" y="57692"/>
                </a:cubicBezTo>
                <a:cubicBezTo>
                  <a:pt x="19397" y="57897"/>
                  <a:pt x="19397" y="58010"/>
                  <a:pt x="19579" y="58238"/>
                </a:cubicBezTo>
                <a:close/>
                <a:moveTo>
                  <a:pt x="19670" y="13190"/>
                </a:moveTo>
                <a:cubicBezTo>
                  <a:pt x="19761" y="13167"/>
                  <a:pt x="19829" y="13122"/>
                  <a:pt x="19898" y="13076"/>
                </a:cubicBezTo>
                <a:lnTo>
                  <a:pt x="20011" y="13235"/>
                </a:lnTo>
                <a:cubicBezTo>
                  <a:pt x="19920" y="13281"/>
                  <a:pt x="19852" y="13326"/>
                  <a:pt x="19784" y="13372"/>
                </a:cubicBezTo>
                <a:cubicBezTo>
                  <a:pt x="19693" y="13258"/>
                  <a:pt x="19852" y="13213"/>
                  <a:pt x="19670" y="13190"/>
                </a:cubicBezTo>
                <a:close/>
                <a:moveTo>
                  <a:pt x="23945" y="60944"/>
                </a:moveTo>
                <a:cubicBezTo>
                  <a:pt x="23786" y="60876"/>
                  <a:pt x="23627" y="60807"/>
                  <a:pt x="23468" y="60716"/>
                </a:cubicBezTo>
                <a:cubicBezTo>
                  <a:pt x="23377" y="60512"/>
                  <a:pt x="24150" y="60898"/>
                  <a:pt x="23945" y="60944"/>
                </a:cubicBezTo>
                <a:close/>
                <a:moveTo>
                  <a:pt x="24514" y="61285"/>
                </a:moveTo>
                <a:cubicBezTo>
                  <a:pt x="25128" y="61512"/>
                  <a:pt x="24536" y="61603"/>
                  <a:pt x="24127" y="61399"/>
                </a:cubicBezTo>
                <a:cubicBezTo>
                  <a:pt x="24127" y="61217"/>
                  <a:pt x="24809" y="61581"/>
                  <a:pt x="24514" y="61285"/>
                </a:cubicBezTo>
                <a:close/>
                <a:moveTo>
                  <a:pt x="21648" y="13122"/>
                </a:moveTo>
                <a:cubicBezTo>
                  <a:pt x="21853" y="13031"/>
                  <a:pt x="22126" y="12667"/>
                  <a:pt x="22012" y="12872"/>
                </a:cubicBezTo>
                <a:cubicBezTo>
                  <a:pt x="21921" y="13122"/>
                  <a:pt x="21535" y="13281"/>
                  <a:pt x="21307" y="13281"/>
                </a:cubicBezTo>
                <a:cubicBezTo>
                  <a:pt x="21194" y="13508"/>
                  <a:pt x="20989" y="13645"/>
                  <a:pt x="20693" y="13645"/>
                </a:cubicBezTo>
                <a:cubicBezTo>
                  <a:pt x="21103" y="13463"/>
                  <a:pt x="20989" y="13304"/>
                  <a:pt x="21307" y="13099"/>
                </a:cubicBezTo>
                <a:cubicBezTo>
                  <a:pt x="21421" y="13122"/>
                  <a:pt x="21489" y="13213"/>
                  <a:pt x="21648" y="13122"/>
                </a:cubicBezTo>
                <a:close/>
                <a:moveTo>
                  <a:pt x="21012" y="59125"/>
                </a:moveTo>
                <a:cubicBezTo>
                  <a:pt x="21239" y="59352"/>
                  <a:pt x="21285" y="59261"/>
                  <a:pt x="21444" y="59375"/>
                </a:cubicBezTo>
                <a:cubicBezTo>
                  <a:pt x="21467" y="59238"/>
                  <a:pt x="21012" y="58943"/>
                  <a:pt x="21012" y="59125"/>
                </a:cubicBezTo>
                <a:close/>
                <a:moveTo>
                  <a:pt x="20125" y="58488"/>
                </a:moveTo>
                <a:cubicBezTo>
                  <a:pt x="20193" y="58306"/>
                  <a:pt x="20398" y="58670"/>
                  <a:pt x="20534" y="58761"/>
                </a:cubicBezTo>
                <a:cubicBezTo>
                  <a:pt x="20580" y="58784"/>
                  <a:pt x="20511" y="58602"/>
                  <a:pt x="20534" y="58624"/>
                </a:cubicBezTo>
                <a:cubicBezTo>
                  <a:pt x="20807" y="58738"/>
                  <a:pt x="20784" y="58874"/>
                  <a:pt x="20966" y="58874"/>
                </a:cubicBezTo>
                <a:cubicBezTo>
                  <a:pt x="21012" y="58874"/>
                  <a:pt x="21080" y="58874"/>
                  <a:pt x="21012" y="58806"/>
                </a:cubicBezTo>
                <a:cubicBezTo>
                  <a:pt x="20921" y="58647"/>
                  <a:pt x="20853" y="58761"/>
                  <a:pt x="20807" y="58738"/>
                </a:cubicBezTo>
                <a:cubicBezTo>
                  <a:pt x="20716" y="58693"/>
                  <a:pt x="20602" y="58533"/>
                  <a:pt x="20534" y="58488"/>
                </a:cubicBezTo>
                <a:cubicBezTo>
                  <a:pt x="20489" y="58442"/>
                  <a:pt x="20375" y="58579"/>
                  <a:pt x="20239" y="58351"/>
                </a:cubicBezTo>
                <a:cubicBezTo>
                  <a:pt x="20148" y="58329"/>
                  <a:pt x="19875" y="58465"/>
                  <a:pt x="19852" y="58238"/>
                </a:cubicBezTo>
                <a:cubicBezTo>
                  <a:pt x="20102" y="58261"/>
                  <a:pt x="19306" y="57851"/>
                  <a:pt x="19488" y="57783"/>
                </a:cubicBezTo>
                <a:cubicBezTo>
                  <a:pt x="19716" y="57942"/>
                  <a:pt x="19988" y="58215"/>
                  <a:pt x="20148" y="58192"/>
                </a:cubicBezTo>
                <a:cubicBezTo>
                  <a:pt x="20148" y="58101"/>
                  <a:pt x="20102" y="58056"/>
                  <a:pt x="20239" y="58079"/>
                </a:cubicBezTo>
                <a:cubicBezTo>
                  <a:pt x="20466" y="58420"/>
                  <a:pt x="20602" y="58351"/>
                  <a:pt x="20830" y="58579"/>
                </a:cubicBezTo>
                <a:cubicBezTo>
                  <a:pt x="21285" y="58965"/>
                  <a:pt x="21717" y="59579"/>
                  <a:pt x="22353" y="60080"/>
                </a:cubicBezTo>
                <a:lnTo>
                  <a:pt x="22285" y="60148"/>
                </a:lnTo>
                <a:cubicBezTo>
                  <a:pt x="22058" y="59921"/>
                  <a:pt x="21694" y="59875"/>
                  <a:pt x="21626" y="59648"/>
                </a:cubicBezTo>
                <a:cubicBezTo>
                  <a:pt x="21739" y="59739"/>
                  <a:pt x="21785" y="59625"/>
                  <a:pt x="21603" y="59511"/>
                </a:cubicBezTo>
                <a:cubicBezTo>
                  <a:pt x="21489" y="59420"/>
                  <a:pt x="21489" y="59534"/>
                  <a:pt x="21512" y="59625"/>
                </a:cubicBezTo>
                <a:cubicBezTo>
                  <a:pt x="21057" y="59261"/>
                  <a:pt x="20693" y="59011"/>
                  <a:pt x="20125" y="58488"/>
                </a:cubicBezTo>
                <a:close/>
                <a:moveTo>
                  <a:pt x="23377" y="60876"/>
                </a:moveTo>
                <a:cubicBezTo>
                  <a:pt x="23058" y="60762"/>
                  <a:pt x="23127" y="60807"/>
                  <a:pt x="22990" y="60671"/>
                </a:cubicBezTo>
                <a:cubicBezTo>
                  <a:pt x="22785" y="60466"/>
                  <a:pt x="22331" y="60330"/>
                  <a:pt x="22353" y="60080"/>
                </a:cubicBezTo>
                <a:cubicBezTo>
                  <a:pt x="22399" y="60148"/>
                  <a:pt x="23695" y="60694"/>
                  <a:pt x="23377" y="60876"/>
                </a:cubicBezTo>
                <a:close/>
                <a:moveTo>
                  <a:pt x="21262" y="58511"/>
                </a:moveTo>
                <a:cubicBezTo>
                  <a:pt x="20239" y="57647"/>
                  <a:pt x="18965" y="56441"/>
                  <a:pt x="17987" y="55464"/>
                </a:cubicBezTo>
                <a:cubicBezTo>
                  <a:pt x="18556" y="55782"/>
                  <a:pt x="19443" y="56919"/>
                  <a:pt x="19829" y="56964"/>
                </a:cubicBezTo>
                <a:cubicBezTo>
                  <a:pt x="20011" y="57146"/>
                  <a:pt x="20011" y="57419"/>
                  <a:pt x="20239" y="57374"/>
                </a:cubicBezTo>
                <a:cubicBezTo>
                  <a:pt x="20193" y="57237"/>
                  <a:pt x="20057" y="57078"/>
                  <a:pt x="19875" y="56896"/>
                </a:cubicBezTo>
                <a:cubicBezTo>
                  <a:pt x="19738" y="56851"/>
                  <a:pt x="19625" y="56919"/>
                  <a:pt x="19374" y="56623"/>
                </a:cubicBezTo>
                <a:cubicBezTo>
                  <a:pt x="19238" y="56328"/>
                  <a:pt x="19647" y="56782"/>
                  <a:pt x="19716" y="56805"/>
                </a:cubicBezTo>
                <a:cubicBezTo>
                  <a:pt x="19738" y="56805"/>
                  <a:pt x="19784" y="56691"/>
                  <a:pt x="19807" y="56691"/>
                </a:cubicBezTo>
                <a:cubicBezTo>
                  <a:pt x="20011" y="56805"/>
                  <a:pt x="20170" y="57101"/>
                  <a:pt x="20398" y="57192"/>
                </a:cubicBezTo>
                <a:cubicBezTo>
                  <a:pt x="20466" y="57305"/>
                  <a:pt x="20284" y="57328"/>
                  <a:pt x="20398" y="57465"/>
                </a:cubicBezTo>
                <a:cubicBezTo>
                  <a:pt x="20511" y="57374"/>
                  <a:pt x="20762" y="57669"/>
                  <a:pt x="20762" y="57783"/>
                </a:cubicBezTo>
                <a:cubicBezTo>
                  <a:pt x="20602" y="57669"/>
                  <a:pt x="20375" y="57351"/>
                  <a:pt x="20352" y="57533"/>
                </a:cubicBezTo>
                <a:cubicBezTo>
                  <a:pt x="20421" y="57783"/>
                  <a:pt x="21171" y="58261"/>
                  <a:pt x="21262" y="58511"/>
                </a:cubicBezTo>
                <a:close/>
                <a:moveTo>
                  <a:pt x="20693" y="13145"/>
                </a:moveTo>
                <a:cubicBezTo>
                  <a:pt x="20898" y="13258"/>
                  <a:pt x="20170" y="13690"/>
                  <a:pt x="20148" y="13463"/>
                </a:cubicBezTo>
                <a:cubicBezTo>
                  <a:pt x="20398" y="13395"/>
                  <a:pt x="20489" y="13326"/>
                  <a:pt x="20693" y="13145"/>
                </a:cubicBezTo>
                <a:close/>
                <a:moveTo>
                  <a:pt x="22103" y="12349"/>
                </a:moveTo>
                <a:cubicBezTo>
                  <a:pt x="22217" y="12462"/>
                  <a:pt x="21967" y="12599"/>
                  <a:pt x="22012" y="12690"/>
                </a:cubicBezTo>
                <a:cubicBezTo>
                  <a:pt x="21717" y="12826"/>
                  <a:pt x="21694" y="12985"/>
                  <a:pt x="21467" y="13008"/>
                </a:cubicBezTo>
                <a:cubicBezTo>
                  <a:pt x="21489" y="12872"/>
                  <a:pt x="22012" y="12667"/>
                  <a:pt x="22012" y="12531"/>
                </a:cubicBezTo>
                <a:cubicBezTo>
                  <a:pt x="21876" y="12690"/>
                  <a:pt x="21603" y="12712"/>
                  <a:pt x="21808" y="12553"/>
                </a:cubicBezTo>
                <a:cubicBezTo>
                  <a:pt x="21944" y="12644"/>
                  <a:pt x="21944" y="12417"/>
                  <a:pt x="22103" y="12349"/>
                </a:cubicBezTo>
                <a:close/>
                <a:moveTo>
                  <a:pt x="22581" y="11803"/>
                </a:moveTo>
                <a:cubicBezTo>
                  <a:pt x="22558" y="11553"/>
                  <a:pt x="22285" y="11826"/>
                  <a:pt x="22149" y="11803"/>
                </a:cubicBezTo>
                <a:cubicBezTo>
                  <a:pt x="22240" y="11735"/>
                  <a:pt x="22240" y="11666"/>
                  <a:pt x="22399" y="11575"/>
                </a:cubicBezTo>
                <a:cubicBezTo>
                  <a:pt x="22490" y="11553"/>
                  <a:pt x="22717" y="11666"/>
                  <a:pt x="22581" y="11803"/>
                </a:cubicBezTo>
                <a:close/>
                <a:moveTo>
                  <a:pt x="23354" y="11212"/>
                </a:moveTo>
                <a:cubicBezTo>
                  <a:pt x="23195" y="11234"/>
                  <a:pt x="22490" y="11780"/>
                  <a:pt x="23081" y="11303"/>
                </a:cubicBezTo>
                <a:cubicBezTo>
                  <a:pt x="23218" y="11166"/>
                  <a:pt x="23127" y="11098"/>
                  <a:pt x="23377" y="10961"/>
                </a:cubicBezTo>
                <a:cubicBezTo>
                  <a:pt x="23422" y="10916"/>
                  <a:pt x="23490" y="10893"/>
                  <a:pt x="23536" y="10848"/>
                </a:cubicBezTo>
                <a:cubicBezTo>
                  <a:pt x="23627" y="10939"/>
                  <a:pt x="23399" y="11098"/>
                  <a:pt x="23354" y="11212"/>
                </a:cubicBezTo>
                <a:close/>
                <a:moveTo>
                  <a:pt x="21535" y="12167"/>
                </a:moveTo>
                <a:cubicBezTo>
                  <a:pt x="21603" y="12030"/>
                  <a:pt x="21899" y="11826"/>
                  <a:pt x="21944" y="12008"/>
                </a:cubicBezTo>
                <a:cubicBezTo>
                  <a:pt x="21785" y="12121"/>
                  <a:pt x="21603" y="12235"/>
                  <a:pt x="21535" y="12167"/>
                </a:cubicBezTo>
                <a:close/>
                <a:moveTo>
                  <a:pt x="24969" y="10325"/>
                </a:moveTo>
                <a:cubicBezTo>
                  <a:pt x="25150" y="10416"/>
                  <a:pt x="25196" y="10416"/>
                  <a:pt x="25332" y="10461"/>
                </a:cubicBezTo>
                <a:cubicBezTo>
                  <a:pt x="25401" y="10370"/>
                  <a:pt x="25514" y="10279"/>
                  <a:pt x="25492" y="10234"/>
                </a:cubicBezTo>
                <a:cubicBezTo>
                  <a:pt x="25310" y="10325"/>
                  <a:pt x="25196" y="10120"/>
                  <a:pt x="25014" y="10234"/>
                </a:cubicBezTo>
                <a:cubicBezTo>
                  <a:pt x="25378" y="9915"/>
                  <a:pt x="25560" y="10211"/>
                  <a:pt x="25855" y="10097"/>
                </a:cubicBezTo>
                <a:cubicBezTo>
                  <a:pt x="25924" y="10052"/>
                  <a:pt x="25992" y="9984"/>
                  <a:pt x="26037" y="10006"/>
                </a:cubicBezTo>
                <a:cubicBezTo>
                  <a:pt x="25810" y="10143"/>
                  <a:pt x="25787" y="10302"/>
                  <a:pt x="25651" y="10416"/>
                </a:cubicBezTo>
                <a:cubicBezTo>
                  <a:pt x="25492" y="10575"/>
                  <a:pt x="25310" y="10529"/>
                  <a:pt x="25150" y="10802"/>
                </a:cubicBezTo>
                <a:cubicBezTo>
                  <a:pt x="24923" y="10734"/>
                  <a:pt x="25196" y="10575"/>
                  <a:pt x="25105" y="10484"/>
                </a:cubicBezTo>
                <a:cubicBezTo>
                  <a:pt x="24969" y="10507"/>
                  <a:pt x="25014" y="10666"/>
                  <a:pt x="25014" y="10666"/>
                </a:cubicBezTo>
                <a:cubicBezTo>
                  <a:pt x="24696" y="10939"/>
                  <a:pt x="24264" y="10961"/>
                  <a:pt x="23945" y="11371"/>
                </a:cubicBezTo>
                <a:cubicBezTo>
                  <a:pt x="24059" y="11507"/>
                  <a:pt x="23741" y="11735"/>
                  <a:pt x="23490" y="11939"/>
                </a:cubicBezTo>
                <a:cubicBezTo>
                  <a:pt x="23399" y="11894"/>
                  <a:pt x="23536" y="11803"/>
                  <a:pt x="23536" y="11735"/>
                </a:cubicBezTo>
                <a:cubicBezTo>
                  <a:pt x="23240" y="12008"/>
                  <a:pt x="22876" y="12553"/>
                  <a:pt x="22444" y="12690"/>
                </a:cubicBezTo>
                <a:cubicBezTo>
                  <a:pt x="22535" y="12508"/>
                  <a:pt x="22763" y="12349"/>
                  <a:pt x="23013" y="12235"/>
                </a:cubicBezTo>
                <a:cubicBezTo>
                  <a:pt x="23127" y="12008"/>
                  <a:pt x="23058" y="11803"/>
                  <a:pt x="23490" y="11530"/>
                </a:cubicBezTo>
                <a:cubicBezTo>
                  <a:pt x="23627" y="11462"/>
                  <a:pt x="23627" y="11666"/>
                  <a:pt x="23763" y="11553"/>
                </a:cubicBezTo>
                <a:cubicBezTo>
                  <a:pt x="23627" y="11462"/>
                  <a:pt x="23877" y="11325"/>
                  <a:pt x="23832" y="11212"/>
                </a:cubicBezTo>
                <a:cubicBezTo>
                  <a:pt x="23763" y="11303"/>
                  <a:pt x="23377" y="11530"/>
                  <a:pt x="23581" y="11348"/>
                </a:cubicBezTo>
                <a:cubicBezTo>
                  <a:pt x="23832" y="11166"/>
                  <a:pt x="24059" y="10961"/>
                  <a:pt x="24286" y="10780"/>
                </a:cubicBezTo>
                <a:cubicBezTo>
                  <a:pt x="24400" y="10711"/>
                  <a:pt x="24423" y="10916"/>
                  <a:pt x="24536" y="10802"/>
                </a:cubicBezTo>
                <a:cubicBezTo>
                  <a:pt x="24741" y="10575"/>
                  <a:pt x="24718" y="10643"/>
                  <a:pt x="24923" y="10552"/>
                </a:cubicBezTo>
                <a:cubicBezTo>
                  <a:pt x="24878" y="10484"/>
                  <a:pt x="24809" y="10438"/>
                  <a:pt x="24969" y="10325"/>
                </a:cubicBezTo>
                <a:close/>
                <a:moveTo>
                  <a:pt x="20807" y="12690"/>
                </a:moveTo>
                <a:lnTo>
                  <a:pt x="20443" y="12917"/>
                </a:lnTo>
                <a:cubicBezTo>
                  <a:pt x="20261" y="12781"/>
                  <a:pt x="20739" y="12553"/>
                  <a:pt x="20807" y="12690"/>
                </a:cubicBezTo>
                <a:close/>
                <a:moveTo>
                  <a:pt x="21035" y="13167"/>
                </a:moveTo>
                <a:cubicBezTo>
                  <a:pt x="20853" y="13054"/>
                  <a:pt x="21262" y="12963"/>
                  <a:pt x="21353" y="12849"/>
                </a:cubicBezTo>
                <a:cubicBezTo>
                  <a:pt x="21398" y="12826"/>
                  <a:pt x="21262" y="12735"/>
                  <a:pt x="21444" y="12667"/>
                </a:cubicBezTo>
                <a:cubicBezTo>
                  <a:pt x="21489" y="12735"/>
                  <a:pt x="21603" y="12622"/>
                  <a:pt x="21648" y="12644"/>
                </a:cubicBezTo>
                <a:cubicBezTo>
                  <a:pt x="21535" y="12826"/>
                  <a:pt x="21353" y="13008"/>
                  <a:pt x="21035" y="13167"/>
                </a:cubicBezTo>
                <a:close/>
                <a:moveTo>
                  <a:pt x="20148" y="13145"/>
                </a:moveTo>
                <a:cubicBezTo>
                  <a:pt x="20352" y="12985"/>
                  <a:pt x="20011" y="13145"/>
                  <a:pt x="20011" y="13054"/>
                </a:cubicBezTo>
                <a:lnTo>
                  <a:pt x="20239" y="12917"/>
                </a:lnTo>
                <a:cubicBezTo>
                  <a:pt x="20239" y="13076"/>
                  <a:pt x="20443" y="12917"/>
                  <a:pt x="20489" y="12985"/>
                </a:cubicBezTo>
                <a:cubicBezTo>
                  <a:pt x="20375" y="13054"/>
                  <a:pt x="20216" y="13167"/>
                  <a:pt x="20148" y="13145"/>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 name="Google Shape;110;p13"/>
          <p:cNvSpPr/>
          <p:nvPr/>
        </p:nvSpPr>
        <p:spPr>
          <a:xfrm rot="1128080">
            <a:off x="7664486" y="5388629"/>
            <a:ext cx="4566308" cy="2465276"/>
          </a:xfrm>
          <a:custGeom>
            <a:avLst/>
            <a:gdLst/>
            <a:ahLst/>
            <a:cxnLst/>
            <a:rect l="l" t="t" r="r" b="b"/>
            <a:pathLst>
              <a:path w="107788" h="58193" extrusionOk="0">
                <a:moveTo>
                  <a:pt x="52166" y="16101"/>
                </a:moveTo>
                <a:cubicBezTo>
                  <a:pt x="52256" y="16237"/>
                  <a:pt x="52302" y="16396"/>
                  <a:pt x="52347" y="16578"/>
                </a:cubicBezTo>
                <a:cubicBezTo>
                  <a:pt x="52279" y="16396"/>
                  <a:pt x="52256" y="16237"/>
                  <a:pt x="52166" y="16101"/>
                </a:cubicBezTo>
                <a:close/>
                <a:moveTo>
                  <a:pt x="17486" y="33042"/>
                </a:moveTo>
                <a:cubicBezTo>
                  <a:pt x="17137" y="33201"/>
                  <a:pt x="17021" y="33260"/>
                  <a:pt x="16912" y="33367"/>
                </a:cubicBezTo>
                <a:lnTo>
                  <a:pt x="16912" y="33367"/>
                </a:lnTo>
                <a:cubicBezTo>
                  <a:pt x="17026" y="33252"/>
                  <a:pt x="17126" y="33206"/>
                  <a:pt x="17486" y="33042"/>
                </a:cubicBezTo>
                <a:close/>
                <a:moveTo>
                  <a:pt x="24941" y="52737"/>
                </a:moveTo>
                <a:cubicBezTo>
                  <a:pt x="24892" y="52737"/>
                  <a:pt x="24841" y="52744"/>
                  <a:pt x="24787" y="52757"/>
                </a:cubicBezTo>
                <a:cubicBezTo>
                  <a:pt x="24855" y="52894"/>
                  <a:pt x="24946" y="53030"/>
                  <a:pt x="25037" y="53235"/>
                </a:cubicBezTo>
                <a:cubicBezTo>
                  <a:pt x="25196" y="53144"/>
                  <a:pt x="25332" y="53076"/>
                  <a:pt x="25491" y="52985"/>
                </a:cubicBezTo>
                <a:cubicBezTo>
                  <a:pt x="25291" y="52839"/>
                  <a:pt x="25135" y="52737"/>
                  <a:pt x="24941" y="52737"/>
                </a:cubicBezTo>
                <a:close/>
                <a:moveTo>
                  <a:pt x="93256" y="1"/>
                </a:moveTo>
                <a:cubicBezTo>
                  <a:pt x="93075" y="46"/>
                  <a:pt x="92961" y="92"/>
                  <a:pt x="92824" y="115"/>
                </a:cubicBezTo>
                <a:cubicBezTo>
                  <a:pt x="92688" y="137"/>
                  <a:pt x="92529" y="137"/>
                  <a:pt x="92370" y="160"/>
                </a:cubicBezTo>
                <a:cubicBezTo>
                  <a:pt x="92029" y="183"/>
                  <a:pt x="91665" y="228"/>
                  <a:pt x="91301" y="274"/>
                </a:cubicBezTo>
                <a:cubicBezTo>
                  <a:pt x="91187" y="274"/>
                  <a:pt x="91073" y="319"/>
                  <a:pt x="90982" y="365"/>
                </a:cubicBezTo>
                <a:cubicBezTo>
                  <a:pt x="90801" y="433"/>
                  <a:pt x="90619" y="501"/>
                  <a:pt x="90437" y="569"/>
                </a:cubicBezTo>
                <a:cubicBezTo>
                  <a:pt x="90382" y="569"/>
                  <a:pt x="90328" y="540"/>
                  <a:pt x="90273" y="540"/>
                </a:cubicBezTo>
                <a:cubicBezTo>
                  <a:pt x="90259" y="540"/>
                  <a:pt x="90246" y="542"/>
                  <a:pt x="90232" y="547"/>
                </a:cubicBezTo>
                <a:cubicBezTo>
                  <a:pt x="90005" y="592"/>
                  <a:pt x="89800" y="683"/>
                  <a:pt x="89573" y="751"/>
                </a:cubicBezTo>
                <a:cubicBezTo>
                  <a:pt x="89254" y="865"/>
                  <a:pt x="88959" y="933"/>
                  <a:pt x="88663" y="1024"/>
                </a:cubicBezTo>
                <a:lnTo>
                  <a:pt x="88595" y="1024"/>
                </a:lnTo>
                <a:cubicBezTo>
                  <a:pt x="88527" y="956"/>
                  <a:pt x="88481" y="910"/>
                  <a:pt x="88481" y="910"/>
                </a:cubicBezTo>
                <a:cubicBezTo>
                  <a:pt x="88322" y="1092"/>
                  <a:pt x="88185" y="1252"/>
                  <a:pt x="88049" y="1433"/>
                </a:cubicBezTo>
                <a:lnTo>
                  <a:pt x="86730" y="1729"/>
                </a:lnTo>
                <a:lnTo>
                  <a:pt x="86753" y="1866"/>
                </a:lnTo>
                <a:cubicBezTo>
                  <a:pt x="86253" y="1979"/>
                  <a:pt x="85752" y="2093"/>
                  <a:pt x="85275" y="2229"/>
                </a:cubicBezTo>
                <a:cubicBezTo>
                  <a:pt x="85138" y="2275"/>
                  <a:pt x="85047" y="2389"/>
                  <a:pt x="84934" y="2480"/>
                </a:cubicBezTo>
                <a:lnTo>
                  <a:pt x="84070" y="2570"/>
                </a:lnTo>
                <a:lnTo>
                  <a:pt x="83933" y="2525"/>
                </a:lnTo>
                <a:lnTo>
                  <a:pt x="82705" y="2684"/>
                </a:lnTo>
                <a:lnTo>
                  <a:pt x="81977" y="2866"/>
                </a:lnTo>
                <a:cubicBezTo>
                  <a:pt x="81892" y="2713"/>
                  <a:pt x="81781" y="2636"/>
                  <a:pt x="81645" y="2636"/>
                </a:cubicBezTo>
                <a:cubicBezTo>
                  <a:pt x="81599" y="2636"/>
                  <a:pt x="81551" y="2644"/>
                  <a:pt x="81500" y="2661"/>
                </a:cubicBezTo>
                <a:cubicBezTo>
                  <a:pt x="81395" y="2692"/>
                  <a:pt x="81295" y="2706"/>
                  <a:pt x="81198" y="2706"/>
                </a:cubicBezTo>
                <a:cubicBezTo>
                  <a:pt x="80940" y="2706"/>
                  <a:pt x="80708" y="2606"/>
                  <a:pt x="80477" y="2457"/>
                </a:cubicBezTo>
                <a:lnTo>
                  <a:pt x="79772" y="2502"/>
                </a:lnTo>
                <a:cubicBezTo>
                  <a:pt x="79703" y="2502"/>
                  <a:pt x="79658" y="2502"/>
                  <a:pt x="79613" y="2525"/>
                </a:cubicBezTo>
                <a:lnTo>
                  <a:pt x="78271" y="3025"/>
                </a:lnTo>
                <a:lnTo>
                  <a:pt x="78294" y="3162"/>
                </a:lnTo>
                <a:cubicBezTo>
                  <a:pt x="78166" y="3174"/>
                  <a:pt x="78038" y="3223"/>
                  <a:pt x="77915" y="3223"/>
                </a:cubicBezTo>
                <a:cubicBezTo>
                  <a:pt x="77818" y="3223"/>
                  <a:pt x="77724" y="3193"/>
                  <a:pt x="77634" y="3093"/>
                </a:cubicBezTo>
                <a:cubicBezTo>
                  <a:pt x="77557" y="3006"/>
                  <a:pt x="77492" y="2965"/>
                  <a:pt x="77434" y="2965"/>
                </a:cubicBezTo>
                <a:cubicBezTo>
                  <a:pt x="77355" y="2965"/>
                  <a:pt x="77290" y="3041"/>
                  <a:pt x="77225" y="3184"/>
                </a:cubicBezTo>
                <a:cubicBezTo>
                  <a:pt x="77141" y="3311"/>
                  <a:pt x="76920" y="3437"/>
                  <a:pt x="76779" y="3437"/>
                </a:cubicBezTo>
                <a:cubicBezTo>
                  <a:pt x="76768" y="3437"/>
                  <a:pt x="76757" y="3436"/>
                  <a:pt x="76747" y="3435"/>
                </a:cubicBezTo>
                <a:cubicBezTo>
                  <a:pt x="76520" y="3344"/>
                  <a:pt x="76338" y="3139"/>
                  <a:pt x="76156" y="3025"/>
                </a:cubicBezTo>
                <a:cubicBezTo>
                  <a:pt x="76088" y="3116"/>
                  <a:pt x="75974" y="3275"/>
                  <a:pt x="75974" y="3275"/>
                </a:cubicBezTo>
                <a:cubicBezTo>
                  <a:pt x="75917" y="3238"/>
                  <a:pt x="75868" y="3222"/>
                  <a:pt x="75822" y="3222"/>
                </a:cubicBezTo>
                <a:cubicBezTo>
                  <a:pt x="75650" y="3222"/>
                  <a:pt x="75545" y="3444"/>
                  <a:pt x="75383" y="3480"/>
                </a:cubicBezTo>
                <a:cubicBezTo>
                  <a:pt x="75224" y="3526"/>
                  <a:pt x="75042" y="3594"/>
                  <a:pt x="74883" y="3617"/>
                </a:cubicBezTo>
                <a:cubicBezTo>
                  <a:pt x="74496" y="3685"/>
                  <a:pt x="74155" y="3776"/>
                  <a:pt x="74018" y="4208"/>
                </a:cubicBezTo>
                <a:cubicBezTo>
                  <a:pt x="73996" y="4321"/>
                  <a:pt x="73928" y="4390"/>
                  <a:pt x="73859" y="4503"/>
                </a:cubicBezTo>
                <a:cubicBezTo>
                  <a:pt x="73677" y="4435"/>
                  <a:pt x="73518" y="4390"/>
                  <a:pt x="73359" y="4299"/>
                </a:cubicBezTo>
                <a:cubicBezTo>
                  <a:pt x="73277" y="4253"/>
                  <a:pt x="73198" y="4229"/>
                  <a:pt x="73123" y="4229"/>
                </a:cubicBezTo>
                <a:cubicBezTo>
                  <a:pt x="73011" y="4229"/>
                  <a:pt x="72908" y="4281"/>
                  <a:pt x="72813" y="4390"/>
                </a:cubicBezTo>
                <a:cubicBezTo>
                  <a:pt x="72700" y="4526"/>
                  <a:pt x="72609" y="4663"/>
                  <a:pt x="72495" y="4799"/>
                </a:cubicBezTo>
                <a:cubicBezTo>
                  <a:pt x="72449" y="4685"/>
                  <a:pt x="72381" y="4594"/>
                  <a:pt x="72313" y="4481"/>
                </a:cubicBezTo>
                <a:cubicBezTo>
                  <a:pt x="72222" y="4549"/>
                  <a:pt x="72131" y="4594"/>
                  <a:pt x="72040" y="4663"/>
                </a:cubicBezTo>
                <a:cubicBezTo>
                  <a:pt x="72017" y="4526"/>
                  <a:pt x="71995" y="4412"/>
                  <a:pt x="71972" y="4253"/>
                </a:cubicBezTo>
                <a:cubicBezTo>
                  <a:pt x="71784" y="4441"/>
                  <a:pt x="71687" y="4532"/>
                  <a:pt x="71578" y="4532"/>
                </a:cubicBezTo>
                <a:cubicBezTo>
                  <a:pt x="71475" y="4532"/>
                  <a:pt x="71362" y="4453"/>
                  <a:pt x="71153" y="4299"/>
                </a:cubicBezTo>
                <a:cubicBezTo>
                  <a:pt x="70812" y="4049"/>
                  <a:pt x="70835" y="3730"/>
                  <a:pt x="70880" y="3366"/>
                </a:cubicBezTo>
                <a:cubicBezTo>
                  <a:pt x="70880" y="3298"/>
                  <a:pt x="70858" y="3207"/>
                  <a:pt x="70789" y="3162"/>
                </a:cubicBezTo>
                <a:cubicBezTo>
                  <a:pt x="70781" y="3144"/>
                  <a:pt x="70759" y="3137"/>
                  <a:pt x="70732" y="3137"/>
                </a:cubicBezTo>
                <a:cubicBezTo>
                  <a:pt x="70690" y="3137"/>
                  <a:pt x="70636" y="3156"/>
                  <a:pt x="70607" y="3184"/>
                </a:cubicBezTo>
                <a:cubicBezTo>
                  <a:pt x="70562" y="3230"/>
                  <a:pt x="70517" y="3321"/>
                  <a:pt x="70539" y="3412"/>
                </a:cubicBezTo>
                <a:cubicBezTo>
                  <a:pt x="70592" y="3692"/>
                  <a:pt x="70590" y="3770"/>
                  <a:pt x="70420" y="3770"/>
                </a:cubicBezTo>
                <a:cubicBezTo>
                  <a:pt x="70370" y="3770"/>
                  <a:pt x="70304" y="3763"/>
                  <a:pt x="70221" y="3753"/>
                </a:cubicBezTo>
                <a:cubicBezTo>
                  <a:pt x="70153" y="3730"/>
                  <a:pt x="70084" y="3730"/>
                  <a:pt x="70062" y="3730"/>
                </a:cubicBezTo>
                <a:cubicBezTo>
                  <a:pt x="70016" y="3935"/>
                  <a:pt x="69948" y="4117"/>
                  <a:pt x="69903" y="4321"/>
                </a:cubicBezTo>
                <a:lnTo>
                  <a:pt x="69812" y="4299"/>
                </a:lnTo>
                <a:cubicBezTo>
                  <a:pt x="69812" y="4185"/>
                  <a:pt x="69812" y="4071"/>
                  <a:pt x="69812" y="3867"/>
                </a:cubicBezTo>
                <a:cubicBezTo>
                  <a:pt x="69675" y="4003"/>
                  <a:pt x="69584" y="4094"/>
                  <a:pt x="69493" y="4185"/>
                </a:cubicBezTo>
                <a:cubicBezTo>
                  <a:pt x="69471" y="4026"/>
                  <a:pt x="69448" y="3889"/>
                  <a:pt x="69448" y="3753"/>
                </a:cubicBezTo>
                <a:lnTo>
                  <a:pt x="69289" y="3707"/>
                </a:lnTo>
                <a:cubicBezTo>
                  <a:pt x="69220" y="3821"/>
                  <a:pt x="69175" y="3958"/>
                  <a:pt x="69152" y="4071"/>
                </a:cubicBezTo>
                <a:cubicBezTo>
                  <a:pt x="69016" y="3935"/>
                  <a:pt x="68879" y="3776"/>
                  <a:pt x="68720" y="3594"/>
                </a:cubicBezTo>
                <a:cubicBezTo>
                  <a:pt x="68675" y="3685"/>
                  <a:pt x="68652" y="3753"/>
                  <a:pt x="68629" y="3821"/>
                </a:cubicBezTo>
                <a:cubicBezTo>
                  <a:pt x="68561" y="3776"/>
                  <a:pt x="68493" y="3730"/>
                  <a:pt x="68424" y="3685"/>
                </a:cubicBezTo>
                <a:cubicBezTo>
                  <a:pt x="68311" y="3821"/>
                  <a:pt x="68220" y="3935"/>
                  <a:pt x="68129" y="4049"/>
                </a:cubicBezTo>
                <a:lnTo>
                  <a:pt x="68152" y="4162"/>
                </a:lnTo>
                <a:cubicBezTo>
                  <a:pt x="67788" y="4208"/>
                  <a:pt x="67378" y="4185"/>
                  <a:pt x="67310" y="4572"/>
                </a:cubicBezTo>
                <a:cubicBezTo>
                  <a:pt x="67128" y="4594"/>
                  <a:pt x="66946" y="4572"/>
                  <a:pt x="66901" y="4640"/>
                </a:cubicBezTo>
                <a:cubicBezTo>
                  <a:pt x="66826" y="4724"/>
                  <a:pt x="66771" y="4758"/>
                  <a:pt x="66722" y="4758"/>
                </a:cubicBezTo>
                <a:cubicBezTo>
                  <a:pt x="66651" y="4758"/>
                  <a:pt x="66595" y="4688"/>
                  <a:pt x="66514" y="4594"/>
                </a:cubicBezTo>
                <a:cubicBezTo>
                  <a:pt x="66423" y="4503"/>
                  <a:pt x="66287" y="4481"/>
                  <a:pt x="66150" y="4435"/>
                </a:cubicBezTo>
                <a:cubicBezTo>
                  <a:pt x="66081" y="4393"/>
                  <a:pt x="66021" y="4375"/>
                  <a:pt x="65967" y="4375"/>
                </a:cubicBezTo>
                <a:cubicBezTo>
                  <a:pt x="65793" y="4375"/>
                  <a:pt x="65697" y="4563"/>
                  <a:pt x="65627" y="4685"/>
                </a:cubicBezTo>
                <a:cubicBezTo>
                  <a:pt x="65409" y="5141"/>
                  <a:pt x="65073" y="5392"/>
                  <a:pt x="64633" y="5392"/>
                </a:cubicBezTo>
                <a:cubicBezTo>
                  <a:pt x="64524" y="5392"/>
                  <a:pt x="64408" y="5376"/>
                  <a:pt x="64286" y="5345"/>
                </a:cubicBezTo>
                <a:cubicBezTo>
                  <a:pt x="64200" y="5318"/>
                  <a:pt x="64115" y="5305"/>
                  <a:pt x="64032" y="5305"/>
                </a:cubicBezTo>
                <a:cubicBezTo>
                  <a:pt x="63760" y="5305"/>
                  <a:pt x="63510" y="5442"/>
                  <a:pt x="63353" y="5686"/>
                </a:cubicBezTo>
                <a:lnTo>
                  <a:pt x="62739" y="5822"/>
                </a:lnTo>
                <a:lnTo>
                  <a:pt x="62080" y="6163"/>
                </a:lnTo>
                <a:lnTo>
                  <a:pt x="61352" y="6323"/>
                </a:lnTo>
                <a:cubicBezTo>
                  <a:pt x="61125" y="6368"/>
                  <a:pt x="60920" y="6436"/>
                  <a:pt x="60693" y="6459"/>
                </a:cubicBezTo>
                <a:cubicBezTo>
                  <a:pt x="60306" y="6527"/>
                  <a:pt x="59897" y="6573"/>
                  <a:pt x="59510" y="6618"/>
                </a:cubicBezTo>
                <a:cubicBezTo>
                  <a:pt x="59397" y="6641"/>
                  <a:pt x="59260" y="6686"/>
                  <a:pt x="59169" y="6755"/>
                </a:cubicBezTo>
                <a:cubicBezTo>
                  <a:pt x="59104" y="6809"/>
                  <a:pt x="59049" y="6837"/>
                  <a:pt x="59000" y="6837"/>
                </a:cubicBezTo>
                <a:cubicBezTo>
                  <a:pt x="58946" y="6837"/>
                  <a:pt x="58899" y="6803"/>
                  <a:pt x="58851" y="6732"/>
                </a:cubicBezTo>
                <a:lnTo>
                  <a:pt x="58123" y="6846"/>
                </a:lnTo>
                <a:cubicBezTo>
                  <a:pt x="58032" y="6914"/>
                  <a:pt x="57964" y="7005"/>
                  <a:pt x="57873" y="7050"/>
                </a:cubicBezTo>
                <a:cubicBezTo>
                  <a:pt x="56827" y="7346"/>
                  <a:pt x="55872" y="7778"/>
                  <a:pt x="54962" y="8369"/>
                </a:cubicBezTo>
                <a:cubicBezTo>
                  <a:pt x="54793" y="8482"/>
                  <a:pt x="54633" y="8525"/>
                  <a:pt x="54465" y="8525"/>
                </a:cubicBezTo>
                <a:cubicBezTo>
                  <a:pt x="54362" y="8525"/>
                  <a:pt x="54256" y="8509"/>
                  <a:pt x="54144" y="8483"/>
                </a:cubicBezTo>
                <a:lnTo>
                  <a:pt x="53803" y="8665"/>
                </a:lnTo>
                <a:lnTo>
                  <a:pt x="53666" y="8801"/>
                </a:lnTo>
                <a:cubicBezTo>
                  <a:pt x="53120" y="9097"/>
                  <a:pt x="52597" y="9392"/>
                  <a:pt x="52006" y="9711"/>
                </a:cubicBezTo>
                <a:cubicBezTo>
                  <a:pt x="51779" y="9734"/>
                  <a:pt x="51506" y="9893"/>
                  <a:pt x="51256" y="10052"/>
                </a:cubicBezTo>
                <a:lnTo>
                  <a:pt x="50369" y="10643"/>
                </a:lnTo>
                <a:cubicBezTo>
                  <a:pt x="50278" y="10711"/>
                  <a:pt x="50210" y="10780"/>
                  <a:pt x="50142" y="10848"/>
                </a:cubicBezTo>
                <a:cubicBezTo>
                  <a:pt x="49914" y="11052"/>
                  <a:pt x="49687" y="11234"/>
                  <a:pt x="49482" y="11439"/>
                </a:cubicBezTo>
                <a:cubicBezTo>
                  <a:pt x="49368" y="11507"/>
                  <a:pt x="49255" y="11598"/>
                  <a:pt x="49141" y="11644"/>
                </a:cubicBezTo>
                <a:cubicBezTo>
                  <a:pt x="48959" y="11735"/>
                  <a:pt x="48777" y="11826"/>
                  <a:pt x="48595" y="11826"/>
                </a:cubicBezTo>
                <a:cubicBezTo>
                  <a:pt x="48277" y="11826"/>
                  <a:pt x="48049" y="11871"/>
                  <a:pt x="47845" y="12144"/>
                </a:cubicBezTo>
                <a:cubicBezTo>
                  <a:pt x="47708" y="12349"/>
                  <a:pt x="47458" y="12440"/>
                  <a:pt x="47254" y="12599"/>
                </a:cubicBezTo>
                <a:lnTo>
                  <a:pt x="47072" y="12667"/>
                </a:lnTo>
                <a:cubicBezTo>
                  <a:pt x="46996" y="12667"/>
                  <a:pt x="46915" y="12641"/>
                  <a:pt x="46844" y="12641"/>
                </a:cubicBezTo>
                <a:cubicBezTo>
                  <a:pt x="46765" y="12641"/>
                  <a:pt x="46698" y="12672"/>
                  <a:pt x="46662" y="12803"/>
                </a:cubicBezTo>
                <a:cubicBezTo>
                  <a:pt x="46571" y="12758"/>
                  <a:pt x="46458" y="12690"/>
                  <a:pt x="46321" y="12622"/>
                </a:cubicBezTo>
                <a:cubicBezTo>
                  <a:pt x="46276" y="12712"/>
                  <a:pt x="46253" y="12781"/>
                  <a:pt x="46208" y="12849"/>
                </a:cubicBezTo>
                <a:cubicBezTo>
                  <a:pt x="46111" y="13043"/>
                  <a:pt x="45964" y="13104"/>
                  <a:pt x="45769" y="13104"/>
                </a:cubicBezTo>
                <a:cubicBezTo>
                  <a:pt x="45734" y="13104"/>
                  <a:pt x="45699" y="13102"/>
                  <a:pt x="45662" y="13099"/>
                </a:cubicBezTo>
                <a:lnTo>
                  <a:pt x="45230" y="13099"/>
                </a:lnTo>
                <a:cubicBezTo>
                  <a:pt x="45042" y="13005"/>
                  <a:pt x="44836" y="12960"/>
                  <a:pt x="44664" y="12960"/>
                </a:cubicBezTo>
                <a:cubicBezTo>
                  <a:pt x="44504" y="12960"/>
                  <a:pt x="44375" y="12999"/>
                  <a:pt x="44320" y="13076"/>
                </a:cubicBezTo>
                <a:lnTo>
                  <a:pt x="43160" y="13076"/>
                </a:lnTo>
                <a:cubicBezTo>
                  <a:pt x="43110" y="13036"/>
                  <a:pt x="43043" y="13009"/>
                  <a:pt x="42963" y="13009"/>
                </a:cubicBezTo>
                <a:cubicBezTo>
                  <a:pt x="42862" y="13009"/>
                  <a:pt x="42742" y="13053"/>
                  <a:pt x="42615" y="13167"/>
                </a:cubicBezTo>
                <a:cubicBezTo>
                  <a:pt x="42436" y="13307"/>
                  <a:pt x="42291" y="13498"/>
                  <a:pt x="42045" y="13498"/>
                </a:cubicBezTo>
                <a:cubicBezTo>
                  <a:pt x="42010" y="13498"/>
                  <a:pt x="41972" y="13494"/>
                  <a:pt x="41932" y="13486"/>
                </a:cubicBezTo>
                <a:cubicBezTo>
                  <a:pt x="41924" y="13484"/>
                  <a:pt x="41916" y="13483"/>
                  <a:pt x="41908" y="13483"/>
                </a:cubicBezTo>
                <a:cubicBezTo>
                  <a:pt x="41821" y="13483"/>
                  <a:pt x="41718" y="13583"/>
                  <a:pt x="41614" y="13645"/>
                </a:cubicBezTo>
                <a:cubicBezTo>
                  <a:pt x="41273" y="13872"/>
                  <a:pt x="40909" y="14054"/>
                  <a:pt x="40591" y="14304"/>
                </a:cubicBezTo>
                <a:cubicBezTo>
                  <a:pt x="40363" y="14486"/>
                  <a:pt x="39931" y="14441"/>
                  <a:pt x="39977" y="14918"/>
                </a:cubicBezTo>
                <a:cubicBezTo>
                  <a:pt x="40022" y="15237"/>
                  <a:pt x="39772" y="15282"/>
                  <a:pt x="39590" y="15419"/>
                </a:cubicBezTo>
                <a:cubicBezTo>
                  <a:pt x="39454" y="15509"/>
                  <a:pt x="39317" y="15623"/>
                  <a:pt x="39158" y="15714"/>
                </a:cubicBezTo>
                <a:lnTo>
                  <a:pt x="38703" y="16078"/>
                </a:lnTo>
                <a:cubicBezTo>
                  <a:pt x="38408" y="16328"/>
                  <a:pt x="38135" y="16578"/>
                  <a:pt x="37817" y="16806"/>
                </a:cubicBezTo>
                <a:cubicBezTo>
                  <a:pt x="37635" y="16965"/>
                  <a:pt x="37407" y="17079"/>
                  <a:pt x="37180" y="17215"/>
                </a:cubicBezTo>
                <a:cubicBezTo>
                  <a:pt x="36975" y="17306"/>
                  <a:pt x="36748" y="17351"/>
                  <a:pt x="36748" y="17670"/>
                </a:cubicBezTo>
                <a:cubicBezTo>
                  <a:pt x="36748" y="17693"/>
                  <a:pt x="36725" y="17738"/>
                  <a:pt x="36702" y="17738"/>
                </a:cubicBezTo>
                <a:cubicBezTo>
                  <a:pt x="36156" y="17852"/>
                  <a:pt x="36043" y="18443"/>
                  <a:pt x="35633" y="18716"/>
                </a:cubicBezTo>
                <a:cubicBezTo>
                  <a:pt x="35406" y="18875"/>
                  <a:pt x="35247" y="19171"/>
                  <a:pt x="35065" y="19398"/>
                </a:cubicBezTo>
                <a:cubicBezTo>
                  <a:pt x="34747" y="19807"/>
                  <a:pt x="34474" y="20239"/>
                  <a:pt x="34155" y="20649"/>
                </a:cubicBezTo>
                <a:cubicBezTo>
                  <a:pt x="34064" y="20740"/>
                  <a:pt x="33905" y="20785"/>
                  <a:pt x="33769" y="20853"/>
                </a:cubicBezTo>
                <a:cubicBezTo>
                  <a:pt x="33519" y="21194"/>
                  <a:pt x="33291" y="21536"/>
                  <a:pt x="33064" y="21899"/>
                </a:cubicBezTo>
                <a:cubicBezTo>
                  <a:pt x="32996" y="22013"/>
                  <a:pt x="32950" y="22150"/>
                  <a:pt x="32905" y="22286"/>
                </a:cubicBezTo>
                <a:lnTo>
                  <a:pt x="32791" y="22468"/>
                </a:lnTo>
                <a:lnTo>
                  <a:pt x="32677" y="22513"/>
                </a:lnTo>
                <a:cubicBezTo>
                  <a:pt x="32404" y="22923"/>
                  <a:pt x="32109" y="23287"/>
                  <a:pt x="31654" y="23491"/>
                </a:cubicBezTo>
                <a:cubicBezTo>
                  <a:pt x="31586" y="23514"/>
                  <a:pt x="31563" y="23650"/>
                  <a:pt x="31540" y="23719"/>
                </a:cubicBezTo>
                <a:cubicBezTo>
                  <a:pt x="31472" y="23946"/>
                  <a:pt x="31427" y="24196"/>
                  <a:pt x="31290" y="24378"/>
                </a:cubicBezTo>
                <a:cubicBezTo>
                  <a:pt x="31017" y="24719"/>
                  <a:pt x="30858" y="25174"/>
                  <a:pt x="30472" y="25401"/>
                </a:cubicBezTo>
                <a:cubicBezTo>
                  <a:pt x="30449" y="25424"/>
                  <a:pt x="30426" y="25447"/>
                  <a:pt x="30426" y="25447"/>
                </a:cubicBezTo>
                <a:cubicBezTo>
                  <a:pt x="30472" y="25947"/>
                  <a:pt x="30039" y="26084"/>
                  <a:pt x="29789" y="26379"/>
                </a:cubicBezTo>
                <a:cubicBezTo>
                  <a:pt x="29767" y="26402"/>
                  <a:pt x="29744" y="26425"/>
                  <a:pt x="29721" y="26447"/>
                </a:cubicBezTo>
                <a:cubicBezTo>
                  <a:pt x="29335" y="26493"/>
                  <a:pt x="29039" y="26629"/>
                  <a:pt x="28743" y="26948"/>
                </a:cubicBezTo>
                <a:cubicBezTo>
                  <a:pt x="29107" y="26948"/>
                  <a:pt x="29380" y="26857"/>
                  <a:pt x="29630" y="26675"/>
                </a:cubicBezTo>
                <a:cubicBezTo>
                  <a:pt x="29630" y="26743"/>
                  <a:pt x="29630" y="26811"/>
                  <a:pt x="29676" y="26902"/>
                </a:cubicBezTo>
                <a:lnTo>
                  <a:pt x="29607" y="27221"/>
                </a:lnTo>
                <a:cubicBezTo>
                  <a:pt x="29516" y="27198"/>
                  <a:pt x="29425" y="27152"/>
                  <a:pt x="29335" y="27130"/>
                </a:cubicBezTo>
                <a:lnTo>
                  <a:pt x="28607" y="27448"/>
                </a:lnTo>
                <a:cubicBezTo>
                  <a:pt x="28561" y="27584"/>
                  <a:pt x="28516" y="27698"/>
                  <a:pt x="28448" y="27835"/>
                </a:cubicBezTo>
                <a:lnTo>
                  <a:pt x="27743" y="28153"/>
                </a:lnTo>
                <a:cubicBezTo>
                  <a:pt x="27697" y="28244"/>
                  <a:pt x="27675" y="28335"/>
                  <a:pt x="27606" y="28471"/>
                </a:cubicBezTo>
                <a:lnTo>
                  <a:pt x="26628" y="28926"/>
                </a:lnTo>
                <a:cubicBezTo>
                  <a:pt x="26583" y="29062"/>
                  <a:pt x="26538" y="29153"/>
                  <a:pt x="26515" y="29244"/>
                </a:cubicBezTo>
                <a:cubicBezTo>
                  <a:pt x="26350" y="29419"/>
                  <a:pt x="26169" y="29461"/>
                  <a:pt x="25979" y="29461"/>
                </a:cubicBezTo>
                <a:cubicBezTo>
                  <a:pt x="25798" y="29461"/>
                  <a:pt x="25609" y="29423"/>
                  <a:pt x="25417" y="29423"/>
                </a:cubicBezTo>
                <a:cubicBezTo>
                  <a:pt x="25336" y="29423"/>
                  <a:pt x="25255" y="29430"/>
                  <a:pt x="25173" y="29449"/>
                </a:cubicBezTo>
                <a:cubicBezTo>
                  <a:pt x="25355" y="29244"/>
                  <a:pt x="25469" y="29108"/>
                  <a:pt x="25560" y="28994"/>
                </a:cubicBezTo>
                <a:cubicBezTo>
                  <a:pt x="25378" y="28881"/>
                  <a:pt x="25219" y="28812"/>
                  <a:pt x="25105" y="28767"/>
                </a:cubicBezTo>
                <a:cubicBezTo>
                  <a:pt x="24741" y="28790"/>
                  <a:pt x="24787" y="29085"/>
                  <a:pt x="24650" y="29244"/>
                </a:cubicBezTo>
                <a:cubicBezTo>
                  <a:pt x="24400" y="29404"/>
                  <a:pt x="24013" y="29381"/>
                  <a:pt x="23877" y="29722"/>
                </a:cubicBezTo>
                <a:cubicBezTo>
                  <a:pt x="23991" y="29767"/>
                  <a:pt x="24127" y="29813"/>
                  <a:pt x="24241" y="29881"/>
                </a:cubicBezTo>
                <a:cubicBezTo>
                  <a:pt x="24127" y="30063"/>
                  <a:pt x="24150" y="30313"/>
                  <a:pt x="23854" y="30495"/>
                </a:cubicBezTo>
                <a:cubicBezTo>
                  <a:pt x="23763" y="30472"/>
                  <a:pt x="23581" y="30427"/>
                  <a:pt x="23399" y="30381"/>
                </a:cubicBezTo>
                <a:lnTo>
                  <a:pt x="22876" y="30632"/>
                </a:lnTo>
                <a:cubicBezTo>
                  <a:pt x="22808" y="30836"/>
                  <a:pt x="22763" y="31086"/>
                  <a:pt x="22717" y="31268"/>
                </a:cubicBezTo>
                <a:lnTo>
                  <a:pt x="22194" y="31496"/>
                </a:lnTo>
                <a:cubicBezTo>
                  <a:pt x="21990" y="31427"/>
                  <a:pt x="21808" y="31382"/>
                  <a:pt x="21648" y="31336"/>
                </a:cubicBezTo>
                <a:cubicBezTo>
                  <a:pt x="21694" y="31200"/>
                  <a:pt x="21739" y="31086"/>
                  <a:pt x="21762" y="30995"/>
                </a:cubicBezTo>
                <a:cubicBezTo>
                  <a:pt x="21444" y="30859"/>
                  <a:pt x="21171" y="30745"/>
                  <a:pt x="20875" y="30609"/>
                </a:cubicBezTo>
                <a:cubicBezTo>
                  <a:pt x="20762" y="30700"/>
                  <a:pt x="20671" y="30791"/>
                  <a:pt x="20557" y="30882"/>
                </a:cubicBezTo>
                <a:cubicBezTo>
                  <a:pt x="20693" y="30950"/>
                  <a:pt x="20807" y="30995"/>
                  <a:pt x="20921" y="31064"/>
                </a:cubicBezTo>
                <a:cubicBezTo>
                  <a:pt x="20716" y="31359"/>
                  <a:pt x="20989" y="31723"/>
                  <a:pt x="20762" y="32041"/>
                </a:cubicBezTo>
                <a:cubicBezTo>
                  <a:pt x="20731" y="32102"/>
                  <a:pt x="20711" y="32153"/>
                  <a:pt x="20654" y="32153"/>
                </a:cubicBezTo>
                <a:cubicBezTo>
                  <a:pt x="20625" y="32153"/>
                  <a:pt x="20587" y="32140"/>
                  <a:pt x="20534" y="32110"/>
                </a:cubicBezTo>
                <a:lnTo>
                  <a:pt x="20193" y="31359"/>
                </a:lnTo>
                <a:cubicBezTo>
                  <a:pt x="20057" y="31359"/>
                  <a:pt x="19930" y="31379"/>
                  <a:pt x="19814" y="31379"/>
                </a:cubicBezTo>
                <a:cubicBezTo>
                  <a:pt x="19756" y="31379"/>
                  <a:pt x="19700" y="31374"/>
                  <a:pt x="19647" y="31359"/>
                </a:cubicBezTo>
                <a:cubicBezTo>
                  <a:pt x="19568" y="31339"/>
                  <a:pt x="19498" y="31324"/>
                  <a:pt x="19430" y="31324"/>
                </a:cubicBezTo>
                <a:cubicBezTo>
                  <a:pt x="19343" y="31324"/>
                  <a:pt x="19260" y="31350"/>
                  <a:pt x="19170" y="31427"/>
                </a:cubicBezTo>
                <a:cubicBezTo>
                  <a:pt x="19147" y="31609"/>
                  <a:pt x="19147" y="31791"/>
                  <a:pt x="19147" y="31996"/>
                </a:cubicBezTo>
                <a:cubicBezTo>
                  <a:pt x="19011" y="31950"/>
                  <a:pt x="18897" y="31928"/>
                  <a:pt x="18783" y="31905"/>
                </a:cubicBezTo>
                <a:cubicBezTo>
                  <a:pt x="18601" y="32201"/>
                  <a:pt x="18692" y="32519"/>
                  <a:pt x="18647" y="32815"/>
                </a:cubicBezTo>
                <a:lnTo>
                  <a:pt x="18078" y="33065"/>
                </a:lnTo>
                <a:cubicBezTo>
                  <a:pt x="18017" y="33085"/>
                  <a:pt x="17962" y="33093"/>
                  <a:pt x="17913" y="33093"/>
                </a:cubicBezTo>
                <a:cubicBezTo>
                  <a:pt x="17760" y="33093"/>
                  <a:pt x="17662" y="33017"/>
                  <a:pt x="17579" y="33017"/>
                </a:cubicBezTo>
                <a:cubicBezTo>
                  <a:pt x="17571" y="33017"/>
                  <a:pt x="17563" y="33018"/>
                  <a:pt x="17555" y="33019"/>
                </a:cubicBezTo>
                <a:cubicBezTo>
                  <a:pt x="17532" y="33019"/>
                  <a:pt x="17510" y="33019"/>
                  <a:pt x="17487" y="33042"/>
                </a:cubicBezTo>
                <a:cubicBezTo>
                  <a:pt x="17408" y="32947"/>
                  <a:pt x="17328" y="32907"/>
                  <a:pt x="17241" y="32907"/>
                </a:cubicBezTo>
                <a:cubicBezTo>
                  <a:pt x="17204" y="32907"/>
                  <a:pt x="17164" y="32914"/>
                  <a:pt x="17123" y="32928"/>
                </a:cubicBezTo>
                <a:cubicBezTo>
                  <a:pt x="16919" y="32996"/>
                  <a:pt x="16714" y="33110"/>
                  <a:pt x="16509" y="33178"/>
                </a:cubicBezTo>
                <a:cubicBezTo>
                  <a:pt x="16482" y="33189"/>
                  <a:pt x="16453" y="33195"/>
                  <a:pt x="16424" y="33195"/>
                </a:cubicBezTo>
                <a:cubicBezTo>
                  <a:pt x="16335" y="33195"/>
                  <a:pt x="16248" y="33140"/>
                  <a:pt x="16214" y="33019"/>
                </a:cubicBezTo>
                <a:cubicBezTo>
                  <a:pt x="16009" y="33065"/>
                  <a:pt x="16077" y="33315"/>
                  <a:pt x="15941" y="33429"/>
                </a:cubicBezTo>
                <a:cubicBezTo>
                  <a:pt x="15827" y="33383"/>
                  <a:pt x="15713" y="33360"/>
                  <a:pt x="15600" y="33315"/>
                </a:cubicBezTo>
                <a:cubicBezTo>
                  <a:pt x="15531" y="33451"/>
                  <a:pt x="15486" y="33588"/>
                  <a:pt x="15440" y="33679"/>
                </a:cubicBezTo>
                <a:cubicBezTo>
                  <a:pt x="14554" y="34065"/>
                  <a:pt x="13689" y="34452"/>
                  <a:pt x="12825" y="34838"/>
                </a:cubicBezTo>
                <a:cubicBezTo>
                  <a:pt x="12817" y="34843"/>
                  <a:pt x="12805" y="34845"/>
                  <a:pt x="12792" y="34845"/>
                </a:cubicBezTo>
                <a:cubicBezTo>
                  <a:pt x="12737" y="34845"/>
                  <a:pt x="12649" y="34811"/>
                  <a:pt x="12575" y="34793"/>
                </a:cubicBezTo>
                <a:cubicBezTo>
                  <a:pt x="12552" y="34679"/>
                  <a:pt x="12530" y="34543"/>
                  <a:pt x="12507" y="34429"/>
                </a:cubicBezTo>
                <a:cubicBezTo>
                  <a:pt x="12803" y="34270"/>
                  <a:pt x="13075" y="34133"/>
                  <a:pt x="13326" y="33997"/>
                </a:cubicBezTo>
                <a:cubicBezTo>
                  <a:pt x="13303" y="33701"/>
                  <a:pt x="13257" y="33451"/>
                  <a:pt x="12962" y="33315"/>
                </a:cubicBezTo>
                <a:lnTo>
                  <a:pt x="12484" y="33542"/>
                </a:lnTo>
                <a:cubicBezTo>
                  <a:pt x="12439" y="33633"/>
                  <a:pt x="12371" y="33770"/>
                  <a:pt x="12325" y="33883"/>
                </a:cubicBezTo>
                <a:lnTo>
                  <a:pt x="12098" y="33997"/>
                </a:lnTo>
                <a:cubicBezTo>
                  <a:pt x="12029" y="34156"/>
                  <a:pt x="11961" y="34338"/>
                  <a:pt x="11893" y="34497"/>
                </a:cubicBezTo>
                <a:cubicBezTo>
                  <a:pt x="11984" y="34702"/>
                  <a:pt x="12007" y="34929"/>
                  <a:pt x="12211" y="35066"/>
                </a:cubicBezTo>
                <a:cubicBezTo>
                  <a:pt x="12257" y="35134"/>
                  <a:pt x="12507" y="35043"/>
                  <a:pt x="12393" y="35339"/>
                </a:cubicBezTo>
                <a:cubicBezTo>
                  <a:pt x="11870" y="35566"/>
                  <a:pt x="11302" y="35816"/>
                  <a:pt x="10733" y="36089"/>
                </a:cubicBezTo>
                <a:cubicBezTo>
                  <a:pt x="10688" y="36112"/>
                  <a:pt x="10665" y="36226"/>
                  <a:pt x="10620" y="36294"/>
                </a:cubicBezTo>
                <a:lnTo>
                  <a:pt x="10733" y="36567"/>
                </a:lnTo>
                <a:cubicBezTo>
                  <a:pt x="10862" y="36548"/>
                  <a:pt x="11006" y="36515"/>
                  <a:pt x="11128" y="36515"/>
                </a:cubicBezTo>
                <a:cubicBezTo>
                  <a:pt x="11157" y="36515"/>
                  <a:pt x="11185" y="36517"/>
                  <a:pt x="11211" y="36521"/>
                </a:cubicBezTo>
                <a:cubicBezTo>
                  <a:pt x="11312" y="36547"/>
                  <a:pt x="11407" y="36579"/>
                  <a:pt x="11502" y="36579"/>
                </a:cubicBezTo>
                <a:cubicBezTo>
                  <a:pt x="11578" y="36579"/>
                  <a:pt x="11653" y="36559"/>
                  <a:pt x="11734" y="36498"/>
                </a:cubicBezTo>
                <a:cubicBezTo>
                  <a:pt x="11779" y="36407"/>
                  <a:pt x="11825" y="36271"/>
                  <a:pt x="11893" y="36157"/>
                </a:cubicBezTo>
                <a:cubicBezTo>
                  <a:pt x="11961" y="36112"/>
                  <a:pt x="12029" y="36066"/>
                  <a:pt x="12120" y="36044"/>
                </a:cubicBezTo>
                <a:cubicBezTo>
                  <a:pt x="12166" y="36044"/>
                  <a:pt x="12211" y="36066"/>
                  <a:pt x="12302" y="36112"/>
                </a:cubicBezTo>
                <a:cubicBezTo>
                  <a:pt x="12234" y="36294"/>
                  <a:pt x="12166" y="36498"/>
                  <a:pt x="12075" y="36680"/>
                </a:cubicBezTo>
                <a:cubicBezTo>
                  <a:pt x="12029" y="36794"/>
                  <a:pt x="11984" y="36885"/>
                  <a:pt x="11938" y="36999"/>
                </a:cubicBezTo>
                <a:cubicBezTo>
                  <a:pt x="11825" y="36953"/>
                  <a:pt x="11734" y="36908"/>
                  <a:pt x="11620" y="36862"/>
                </a:cubicBezTo>
                <a:cubicBezTo>
                  <a:pt x="11575" y="36976"/>
                  <a:pt x="11529" y="37090"/>
                  <a:pt x="11461" y="37249"/>
                </a:cubicBezTo>
                <a:cubicBezTo>
                  <a:pt x="11097" y="37317"/>
                  <a:pt x="10801" y="37613"/>
                  <a:pt x="10415" y="37658"/>
                </a:cubicBezTo>
                <a:cubicBezTo>
                  <a:pt x="10278" y="37499"/>
                  <a:pt x="10165" y="37385"/>
                  <a:pt x="10006" y="37203"/>
                </a:cubicBezTo>
                <a:cubicBezTo>
                  <a:pt x="9846" y="37408"/>
                  <a:pt x="9733" y="37567"/>
                  <a:pt x="9619" y="37726"/>
                </a:cubicBezTo>
                <a:cubicBezTo>
                  <a:pt x="9528" y="37704"/>
                  <a:pt x="9460" y="37681"/>
                  <a:pt x="9278" y="37613"/>
                </a:cubicBezTo>
                <a:cubicBezTo>
                  <a:pt x="8914" y="37795"/>
                  <a:pt x="8459" y="37977"/>
                  <a:pt x="8027" y="38181"/>
                </a:cubicBezTo>
                <a:cubicBezTo>
                  <a:pt x="7936" y="38227"/>
                  <a:pt x="7868" y="38272"/>
                  <a:pt x="7800" y="38318"/>
                </a:cubicBezTo>
                <a:cubicBezTo>
                  <a:pt x="7777" y="38340"/>
                  <a:pt x="7777" y="38409"/>
                  <a:pt x="7732" y="38522"/>
                </a:cubicBezTo>
                <a:cubicBezTo>
                  <a:pt x="8050" y="38431"/>
                  <a:pt x="8323" y="38386"/>
                  <a:pt x="8664" y="38295"/>
                </a:cubicBezTo>
                <a:lnTo>
                  <a:pt x="8664" y="38295"/>
                </a:lnTo>
                <a:cubicBezTo>
                  <a:pt x="8641" y="38704"/>
                  <a:pt x="8641" y="39045"/>
                  <a:pt x="8641" y="39364"/>
                </a:cubicBezTo>
                <a:cubicBezTo>
                  <a:pt x="8550" y="39409"/>
                  <a:pt x="8459" y="39455"/>
                  <a:pt x="8391" y="39500"/>
                </a:cubicBezTo>
                <a:cubicBezTo>
                  <a:pt x="8255" y="39455"/>
                  <a:pt x="8141" y="39409"/>
                  <a:pt x="8004" y="39364"/>
                </a:cubicBezTo>
                <a:lnTo>
                  <a:pt x="7254" y="39705"/>
                </a:lnTo>
                <a:cubicBezTo>
                  <a:pt x="7254" y="39864"/>
                  <a:pt x="7322" y="40046"/>
                  <a:pt x="7277" y="40182"/>
                </a:cubicBezTo>
                <a:cubicBezTo>
                  <a:pt x="7231" y="40410"/>
                  <a:pt x="7140" y="40614"/>
                  <a:pt x="7049" y="40819"/>
                </a:cubicBezTo>
                <a:cubicBezTo>
                  <a:pt x="7140" y="41115"/>
                  <a:pt x="7368" y="41342"/>
                  <a:pt x="7345" y="41683"/>
                </a:cubicBezTo>
                <a:cubicBezTo>
                  <a:pt x="7277" y="41729"/>
                  <a:pt x="7186" y="41774"/>
                  <a:pt x="7118" y="41820"/>
                </a:cubicBezTo>
                <a:cubicBezTo>
                  <a:pt x="7087" y="41825"/>
                  <a:pt x="7057" y="41828"/>
                  <a:pt x="7028" y="41828"/>
                </a:cubicBezTo>
                <a:cubicBezTo>
                  <a:pt x="6702" y="41828"/>
                  <a:pt x="6534" y="41494"/>
                  <a:pt x="6367" y="41410"/>
                </a:cubicBezTo>
                <a:cubicBezTo>
                  <a:pt x="6049" y="41387"/>
                  <a:pt x="5844" y="41365"/>
                  <a:pt x="5662" y="41365"/>
                </a:cubicBezTo>
                <a:cubicBezTo>
                  <a:pt x="5389" y="41706"/>
                  <a:pt x="5116" y="42047"/>
                  <a:pt x="4821" y="42411"/>
                </a:cubicBezTo>
                <a:lnTo>
                  <a:pt x="5162" y="42570"/>
                </a:lnTo>
                <a:cubicBezTo>
                  <a:pt x="5139" y="42615"/>
                  <a:pt x="5139" y="42684"/>
                  <a:pt x="5116" y="42684"/>
                </a:cubicBezTo>
                <a:cubicBezTo>
                  <a:pt x="4707" y="42888"/>
                  <a:pt x="4298" y="43070"/>
                  <a:pt x="3911" y="43229"/>
                </a:cubicBezTo>
                <a:cubicBezTo>
                  <a:pt x="3843" y="43389"/>
                  <a:pt x="3798" y="43502"/>
                  <a:pt x="3729" y="43639"/>
                </a:cubicBezTo>
                <a:lnTo>
                  <a:pt x="3252" y="43843"/>
                </a:lnTo>
                <a:cubicBezTo>
                  <a:pt x="3138" y="43821"/>
                  <a:pt x="3024" y="43775"/>
                  <a:pt x="2888" y="43730"/>
                </a:cubicBezTo>
                <a:cubicBezTo>
                  <a:pt x="2842" y="43889"/>
                  <a:pt x="2774" y="44071"/>
                  <a:pt x="2706" y="44253"/>
                </a:cubicBezTo>
                <a:cubicBezTo>
                  <a:pt x="2979" y="44275"/>
                  <a:pt x="3252" y="44321"/>
                  <a:pt x="3547" y="44321"/>
                </a:cubicBezTo>
                <a:cubicBezTo>
                  <a:pt x="3661" y="44321"/>
                  <a:pt x="3775" y="44207"/>
                  <a:pt x="3911" y="44162"/>
                </a:cubicBezTo>
                <a:cubicBezTo>
                  <a:pt x="3925" y="44157"/>
                  <a:pt x="3939" y="44155"/>
                  <a:pt x="3954" y="44155"/>
                </a:cubicBezTo>
                <a:cubicBezTo>
                  <a:pt x="4012" y="44155"/>
                  <a:pt x="4070" y="44185"/>
                  <a:pt x="4070" y="44185"/>
                </a:cubicBezTo>
                <a:cubicBezTo>
                  <a:pt x="4389" y="44412"/>
                  <a:pt x="4116" y="44617"/>
                  <a:pt x="4161" y="44821"/>
                </a:cubicBezTo>
                <a:cubicBezTo>
                  <a:pt x="4191" y="44826"/>
                  <a:pt x="4222" y="44828"/>
                  <a:pt x="4253" y="44828"/>
                </a:cubicBezTo>
                <a:cubicBezTo>
                  <a:pt x="4367" y="44828"/>
                  <a:pt x="4487" y="44804"/>
                  <a:pt x="4605" y="44804"/>
                </a:cubicBezTo>
                <a:cubicBezTo>
                  <a:pt x="4774" y="44804"/>
                  <a:pt x="4938" y="44853"/>
                  <a:pt x="5071" y="45094"/>
                </a:cubicBezTo>
                <a:cubicBezTo>
                  <a:pt x="4480" y="45367"/>
                  <a:pt x="3866" y="45640"/>
                  <a:pt x="3093" y="46004"/>
                </a:cubicBezTo>
                <a:cubicBezTo>
                  <a:pt x="3070" y="46140"/>
                  <a:pt x="3070" y="46413"/>
                  <a:pt x="3047" y="46572"/>
                </a:cubicBezTo>
                <a:cubicBezTo>
                  <a:pt x="2706" y="46822"/>
                  <a:pt x="2319" y="46777"/>
                  <a:pt x="2229" y="47118"/>
                </a:cubicBezTo>
                <a:cubicBezTo>
                  <a:pt x="2342" y="47186"/>
                  <a:pt x="2456" y="47232"/>
                  <a:pt x="2570" y="47277"/>
                </a:cubicBezTo>
                <a:cubicBezTo>
                  <a:pt x="2388" y="47618"/>
                  <a:pt x="2047" y="47618"/>
                  <a:pt x="1774" y="47755"/>
                </a:cubicBezTo>
                <a:cubicBezTo>
                  <a:pt x="1455" y="47937"/>
                  <a:pt x="1114" y="48050"/>
                  <a:pt x="796" y="48209"/>
                </a:cubicBezTo>
                <a:cubicBezTo>
                  <a:pt x="523" y="48346"/>
                  <a:pt x="205" y="48391"/>
                  <a:pt x="0" y="48664"/>
                </a:cubicBezTo>
                <a:cubicBezTo>
                  <a:pt x="136" y="48846"/>
                  <a:pt x="341" y="48846"/>
                  <a:pt x="523" y="48892"/>
                </a:cubicBezTo>
                <a:cubicBezTo>
                  <a:pt x="569" y="48505"/>
                  <a:pt x="887" y="48437"/>
                  <a:pt x="1160" y="48369"/>
                </a:cubicBezTo>
                <a:cubicBezTo>
                  <a:pt x="1319" y="48414"/>
                  <a:pt x="1433" y="48437"/>
                  <a:pt x="1501" y="48460"/>
                </a:cubicBezTo>
                <a:lnTo>
                  <a:pt x="3002" y="47777"/>
                </a:lnTo>
                <a:cubicBezTo>
                  <a:pt x="2979" y="47595"/>
                  <a:pt x="2979" y="47436"/>
                  <a:pt x="2956" y="47254"/>
                </a:cubicBezTo>
                <a:lnTo>
                  <a:pt x="3729" y="46913"/>
                </a:lnTo>
                <a:cubicBezTo>
                  <a:pt x="3820" y="46936"/>
                  <a:pt x="3934" y="46982"/>
                  <a:pt x="4093" y="47027"/>
                </a:cubicBezTo>
                <a:lnTo>
                  <a:pt x="4548" y="46800"/>
                </a:lnTo>
                <a:cubicBezTo>
                  <a:pt x="4652" y="46875"/>
                  <a:pt x="4755" y="46896"/>
                  <a:pt x="4858" y="46896"/>
                </a:cubicBezTo>
                <a:cubicBezTo>
                  <a:pt x="4982" y="46896"/>
                  <a:pt x="5103" y="46865"/>
                  <a:pt x="5220" y="46865"/>
                </a:cubicBezTo>
                <a:cubicBezTo>
                  <a:pt x="5239" y="46865"/>
                  <a:pt x="5257" y="46866"/>
                  <a:pt x="5276" y="46868"/>
                </a:cubicBezTo>
                <a:cubicBezTo>
                  <a:pt x="5458" y="47027"/>
                  <a:pt x="5594" y="47163"/>
                  <a:pt x="5799" y="47345"/>
                </a:cubicBezTo>
                <a:cubicBezTo>
                  <a:pt x="5708" y="47414"/>
                  <a:pt x="5571" y="47505"/>
                  <a:pt x="5503" y="47618"/>
                </a:cubicBezTo>
                <a:cubicBezTo>
                  <a:pt x="5412" y="47755"/>
                  <a:pt x="5389" y="47959"/>
                  <a:pt x="5185" y="48005"/>
                </a:cubicBezTo>
                <a:cubicBezTo>
                  <a:pt x="4935" y="48073"/>
                  <a:pt x="4844" y="48255"/>
                  <a:pt x="4753" y="48460"/>
                </a:cubicBezTo>
                <a:cubicBezTo>
                  <a:pt x="4684" y="48573"/>
                  <a:pt x="4434" y="48619"/>
                  <a:pt x="4298" y="48710"/>
                </a:cubicBezTo>
                <a:cubicBezTo>
                  <a:pt x="4252" y="48732"/>
                  <a:pt x="4252" y="48846"/>
                  <a:pt x="4230" y="48892"/>
                </a:cubicBezTo>
                <a:cubicBezTo>
                  <a:pt x="4457" y="48914"/>
                  <a:pt x="4730" y="48937"/>
                  <a:pt x="5048" y="48960"/>
                </a:cubicBezTo>
                <a:cubicBezTo>
                  <a:pt x="5298" y="48846"/>
                  <a:pt x="5617" y="48687"/>
                  <a:pt x="5958" y="48551"/>
                </a:cubicBezTo>
                <a:cubicBezTo>
                  <a:pt x="5981" y="48551"/>
                  <a:pt x="6026" y="48573"/>
                  <a:pt x="6163" y="48619"/>
                </a:cubicBezTo>
                <a:cubicBezTo>
                  <a:pt x="6094" y="48801"/>
                  <a:pt x="6026" y="48983"/>
                  <a:pt x="5981" y="49119"/>
                </a:cubicBezTo>
                <a:cubicBezTo>
                  <a:pt x="5708" y="49074"/>
                  <a:pt x="5549" y="49051"/>
                  <a:pt x="5389" y="49051"/>
                </a:cubicBezTo>
                <a:cubicBezTo>
                  <a:pt x="5298" y="49210"/>
                  <a:pt x="5253" y="49324"/>
                  <a:pt x="5185" y="49437"/>
                </a:cubicBezTo>
                <a:cubicBezTo>
                  <a:pt x="4684" y="49710"/>
                  <a:pt x="4184" y="49960"/>
                  <a:pt x="3684" y="50233"/>
                </a:cubicBezTo>
                <a:cubicBezTo>
                  <a:pt x="3661" y="50233"/>
                  <a:pt x="3684" y="50302"/>
                  <a:pt x="3684" y="50393"/>
                </a:cubicBezTo>
                <a:cubicBezTo>
                  <a:pt x="3934" y="50324"/>
                  <a:pt x="4184" y="50256"/>
                  <a:pt x="4548" y="50142"/>
                </a:cubicBezTo>
                <a:lnTo>
                  <a:pt x="4548" y="50142"/>
                </a:lnTo>
                <a:cubicBezTo>
                  <a:pt x="4412" y="50415"/>
                  <a:pt x="4366" y="50597"/>
                  <a:pt x="4275" y="50756"/>
                </a:cubicBezTo>
                <a:lnTo>
                  <a:pt x="3297" y="51211"/>
                </a:lnTo>
                <a:cubicBezTo>
                  <a:pt x="3206" y="51166"/>
                  <a:pt x="3115" y="51143"/>
                  <a:pt x="3002" y="51097"/>
                </a:cubicBezTo>
                <a:cubicBezTo>
                  <a:pt x="2661" y="51234"/>
                  <a:pt x="2319" y="51393"/>
                  <a:pt x="1956" y="51552"/>
                </a:cubicBezTo>
                <a:cubicBezTo>
                  <a:pt x="1933" y="51575"/>
                  <a:pt x="1933" y="51643"/>
                  <a:pt x="1910" y="51666"/>
                </a:cubicBezTo>
                <a:cubicBezTo>
                  <a:pt x="2319" y="51848"/>
                  <a:pt x="2729" y="52007"/>
                  <a:pt x="3161" y="52166"/>
                </a:cubicBezTo>
                <a:lnTo>
                  <a:pt x="4116" y="51734"/>
                </a:lnTo>
                <a:cubicBezTo>
                  <a:pt x="4252" y="51780"/>
                  <a:pt x="4389" y="51802"/>
                  <a:pt x="4525" y="51848"/>
                </a:cubicBezTo>
                <a:cubicBezTo>
                  <a:pt x="5003" y="51643"/>
                  <a:pt x="5480" y="51416"/>
                  <a:pt x="5958" y="51211"/>
                </a:cubicBezTo>
                <a:cubicBezTo>
                  <a:pt x="6117" y="51257"/>
                  <a:pt x="6231" y="51279"/>
                  <a:pt x="6367" y="51325"/>
                </a:cubicBezTo>
                <a:lnTo>
                  <a:pt x="7163" y="50961"/>
                </a:lnTo>
                <a:cubicBezTo>
                  <a:pt x="7686" y="51166"/>
                  <a:pt x="8095" y="51325"/>
                  <a:pt x="8505" y="51484"/>
                </a:cubicBezTo>
                <a:cubicBezTo>
                  <a:pt x="8437" y="51620"/>
                  <a:pt x="8209" y="51666"/>
                  <a:pt x="8095" y="51893"/>
                </a:cubicBezTo>
                <a:cubicBezTo>
                  <a:pt x="8027" y="52098"/>
                  <a:pt x="7709" y="52189"/>
                  <a:pt x="7527" y="52325"/>
                </a:cubicBezTo>
                <a:cubicBezTo>
                  <a:pt x="7572" y="52462"/>
                  <a:pt x="7595" y="52553"/>
                  <a:pt x="7641" y="52666"/>
                </a:cubicBezTo>
                <a:cubicBezTo>
                  <a:pt x="7914" y="52757"/>
                  <a:pt x="8209" y="52848"/>
                  <a:pt x="8618" y="52962"/>
                </a:cubicBezTo>
                <a:lnTo>
                  <a:pt x="9574" y="52553"/>
                </a:lnTo>
                <a:cubicBezTo>
                  <a:pt x="9654" y="52634"/>
                  <a:pt x="9733" y="52662"/>
                  <a:pt x="9809" y="52662"/>
                </a:cubicBezTo>
                <a:cubicBezTo>
                  <a:pt x="9992" y="52662"/>
                  <a:pt x="10165" y="52501"/>
                  <a:pt x="10341" y="52501"/>
                </a:cubicBezTo>
                <a:cubicBezTo>
                  <a:pt x="10403" y="52501"/>
                  <a:pt x="10465" y="52521"/>
                  <a:pt x="10529" y="52576"/>
                </a:cubicBezTo>
                <a:cubicBezTo>
                  <a:pt x="10460" y="52735"/>
                  <a:pt x="10392" y="52894"/>
                  <a:pt x="10324" y="53076"/>
                </a:cubicBezTo>
                <a:cubicBezTo>
                  <a:pt x="10232" y="52995"/>
                  <a:pt x="10140" y="52966"/>
                  <a:pt x="10048" y="52966"/>
                </a:cubicBezTo>
                <a:cubicBezTo>
                  <a:pt x="9837" y="52966"/>
                  <a:pt x="9627" y="53116"/>
                  <a:pt x="9423" y="53116"/>
                </a:cubicBezTo>
                <a:cubicBezTo>
                  <a:pt x="9343" y="53116"/>
                  <a:pt x="9265" y="53093"/>
                  <a:pt x="9187" y="53030"/>
                </a:cubicBezTo>
                <a:lnTo>
                  <a:pt x="8209" y="53440"/>
                </a:lnTo>
                <a:cubicBezTo>
                  <a:pt x="8164" y="53440"/>
                  <a:pt x="8141" y="53485"/>
                  <a:pt x="8118" y="53531"/>
                </a:cubicBezTo>
                <a:cubicBezTo>
                  <a:pt x="8073" y="53690"/>
                  <a:pt x="8004" y="53849"/>
                  <a:pt x="7959" y="53985"/>
                </a:cubicBezTo>
                <a:lnTo>
                  <a:pt x="8141" y="54395"/>
                </a:lnTo>
                <a:cubicBezTo>
                  <a:pt x="8505" y="54554"/>
                  <a:pt x="8778" y="54690"/>
                  <a:pt x="9028" y="54827"/>
                </a:cubicBezTo>
                <a:cubicBezTo>
                  <a:pt x="9140" y="54715"/>
                  <a:pt x="9099" y="54496"/>
                  <a:pt x="9243" y="54496"/>
                </a:cubicBezTo>
                <a:cubicBezTo>
                  <a:pt x="9275" y="54496"/>
                  <a:pt x="9316" y="54507"/>
                  <a:pt x="9369" y="54531"/>
                </a:cubicBezTo>
                <a:lnTo>
                  <a:pt x="9710" y="55282"/>
                </a:lnTo>
                <a:cubicBezTo>
                  <a:pt x="9896" y="55282"/>
                  <a:pt x="10056" y="55445"/>
                  <a:pt x="10239" y="55445"/>
                </a:cubicBezTo>
                <a:cubicBezTo>
                  <a:pt x="10302" y="55445"/>
                  <a:pt x="10367" y="55425"/>
                  <a:pt x="10438" y="55373"/>
                </a:cubicBezTo>
                <a:cubicBezTo>
                  <a:pt x="10529" y="55425"/>
                  <a:pt x="10625" y="55439"/>
                  <a:pt x="10724" y="55439"/>
                </a:cubicBezTo>
                <a:cubicBezTo>
                  <a:pt x="10855" y="55439"/>
                  <a:pt x="10989" y="55413"/>
                  <a:pt x="11118" y="55413"/>
                </a:cubicBezTo>
                <a:cubicBezTo>
                  <a:pt x="11231" y="55413"/>
                  <a:pt x="11340" y="55433"/>
                  <a:pt x="11438" y="55509"/>
                </a:cubicBezTo>
                <a:cubicBezTo>
                  <a:pt x="11506" y="55554"/>
                  <a:pt x="11552" y="55600"/>
                  <a:pt x="11597" y="55645"/>
                </a:cubicBezTo>
                <a:cubicBezTo>
                  <a:pt x="11461" y="55873"/>
                  <a:pt x="11234" y="55896"/>
                  <a:pt x="11029" y="55964"/>
                </a:cubicBezTo>
                <a:cubicBezTo>
                  <a:pt x="10943" y="55964"/>
                  <a:pt x="10848" y="55865"/>
                  <a:pt x="10767" y="55865"/>
                </a:cubicBezTo>
                <a:cubicBezTo>
                  <a:pt x="10719" y="55865"/>
                  <a:pt x="10676" y="55899"/>
                  <a:pt x="10642" y="56009"/>
                </a:cubicBezTo>
                <a:lnTo>
                  <a:pt x="10915" y="56623"/>
                </a:lnTo>
                <a:cubicBezTo>
                  <a:pt x="10779" y="56737"/>
                  <a:pt x="10551" y="56714"/>
                  <a:pt x="10483" y="56942"/>
                </a:cubicBezTo>
                <a:lnTo>
                  <a:pt x="10733" y="57487"/>
                </a:lnTo>
                <a:cubicBezTo>
                  <a:pt x="11347" y="57487"/>
                  <a:pt x="11916" y="57510"/>
                  <a:pt x="12484" y="57533"/>
                </a:cubicBezTo>
                <a:cubicBezTo>
                  <a:pt x="12712" y="57760"/>
                  <a:pt x="12484" y="57965"/>
                  <a:pt x="12507" y="58147"/>
                </a:cubicBezTo>
                <a:cubicBezTo>
                  <a:pt x="12757" y="58170"/>
                  <a:pt x="13007" y="58170"/>
                  <a:pt x="13326" y="58192"/>
                </a:cubicBezTo>
                <a:lnTo>
                  <a:pt x="13985" y="57897"/>
                </a:lnTo>
                <a:cubicBezTo>
                  <a:pt x="14031" y="57783"/>
                  <a:pt x="14076" y="57647"/>
                  <a:pt x="14122" y="57556"/>
                </a:cubicBezTo>
                <a:lnTo>
                  <a:pt x="14849" y="57237"/>
                </a:lnTo>
                <a:cubicBezTo>
                  <a:pt x="15008" y="57260"/>
                  <a:pt x="15122" y="57328"/>
                  <a:pt x="15258" y="57328"/>
                </a:cubicBezTo>
                <a:cubicBezTo>
                  <a:pt x="15372" y="57305"/>
                  <a:pt x="15486" y="57192"/>
                  <a:pt x="15622" y="57169"/>
                </a:cubicBezTo>
                <a:cubicBezTo>
                  <a:pt x="15736" y="57169"/>
                  <a:pt x="15872" y="57237"/>
                  <a:pt x="16009" y="57237"/>
                </a:cubicBezTo>
                <a:cubicBezTo>
                  <a:pt x="16123" y="57214"/>
                  <a:pt x="16214" y="57146"/>
                  <a:pt x="16327" y="57078"/>
                </a:cubicBezTo>
                <a:cubicBezTo>
                  <a:pt x="16350" y="57078"/>
                  <a:pt x="16350" y="57010"/>
                  <a:pt x="16373" y="56942"/>
                </a:cubicBezTo>
                <a:cubicBezTo>
                  <a:pt x="15668" y="56737"/>
                  <a:pt x="14940" y="56828"/>
                  <a:pt x="14235" y="56782"/>
                </a:cubicBezTo>
                <a:cubicBezTo>
                  <a:pt x="14190" y="56714"/>
                  <a:pt x="14144" y="56623"/>
                  <a:pt x="14122" y="56555"/>
                </a:cubicBezTo>
                <a:cubicBezTo>
                  <a:pt x="14099" y="56510"/>
                  <a:pt x="14122" y="56464"/>
                  <a:pt x="14144" y="56396"/>
                </a:cubicBezTo>
                <a:lnTo>
                  <a:pt x="15691" y="55691"/>
                </a:lnTo>
                <a:cubicBezTo>
                  <a:pt x="15782" y="55736"/>
                  <a:pt x="15850" y="55759"/>
                  <a:pt x="16009" y="55827"/>
                </a:cubicBezTo>
                <a:lnTo>
                  <a:pt x="16964" y="55395"/>
                </a:lnTo>
                <a:cubicBezTo>
                  <a:pt x="17257" y="55454"/>
                  <a:pt x="17450" y="55614"/>
                  <a:pt x="17686" y="55614"/>
                </a:cubicBezTo>
                <a:cubicBezTo>
                  <a:pt x="17725" y="55614"/>
                  <a:pt x="17764" y="55609"/>
                  <a:pt x="17805" y="55600"/>
                </a:cubicBezTo>
                <a:cubicBezTo>
                  <a:pt x="18101" y="55418"/>
                  <a:pt x="18056" y="55054"/>
                  <a:pt x="18260" y="54781"/>
                </a:cubicBezTo>
                <a:cubicBezTo>
                  <a:pt x="18351" y="54781"/>
                  <a:pt x="18488" y="54759"/>
                  <a:pt x="18601" y="54736"/>
                </a:cubicBezTo>
                <a:lnTo>
                  <a:pt x="18601" y="54736"/>
                </a:lnTo>
                <a:cubicBezTo>
                  <a:pt x="18624" y="55009"/>
                  <a:pt x="18260" y="55282"/>
                  <a:pt x="18783" y="55441"/>
                </a:cubicBezTo>
                <a:lnTo>
                  <a:pt x="20011" y="54895"/>
                </a:lnTo>
                <a:cubicBezTo>
                  <a:pt x="20170" y="54963"/>
                  <a:pt x="20239" y="54986"/>
                  <a:pt x="20307" y="55009"/>
                </a:cubicBezTo>
                <a:cubicBezTo>
                  <a:pt x="20514" y="54967"/>
                  <a:pt x="20702" y="54869"/>
                  <a:pt x="20889" y="54869"/>
                </a:cubicBezTo>
                <a:cubicBezTo>
                  <a:pt x="20907" y="54869"/>
                  <a:pt x="20925" y="54870"/>
                  <a:pt x="20943" y="54872"/>
                </a:cubicBezTo>
                <a:cubicBezTo>
                  <a:pt x="21376" y="54918"/>
                  <a:pt x="21808" y="54850"/>
                  <a:pt x="22058" y="55031"/>
                </a:cubicBezTo>
                <a:cubicBezTo>
                  <a:pt x="22106" y="55037"/>
                  <a:pt x="22150" y="55040"/>
                  <a:pt x="22192" y="55040"/>
                </a:cubicBezTo>
                <a:cubicBezTo>
                  <a:pt x="22616" y="55040"/>
                  <a:pt x="22686" y="54738"/>
                  <a:pt x="22831" y="54531"/>
                </a:cubicBezTo>
                <a:lnTo>
                  <a:pt x="23809" y="54099"/>
                </a:lnTo>
                <a:cubicBezTo>
                  <a:pt x="23877" y="54167"/>
                  <a:pt x="23945" y="54236"/>
                  <a:pt x="24013" y="54281"/>
                </a:cubicBezTo>
                <a:cubicBezTo>
                  <a:pt x="23877" y="54395"/>
                  <a:pt x="23650" y="54349"/>
                  <a:pt x="23581" y="54599"/>
                </a:cubicBezTo>
                <a:lnTo>
                  <a:pt x="23968" y="55418"/>
                </a:lnTo>
                <a:cubicBezTo>
                  <a:pt x="24218" y="55350"/>
                  <a:pt x="24468" y="55282"/>
                  <a:pt x="24741" y="55213"/>
                </a:cubicBezTo>
                <a:lnTo>
                  <a:pt x="25264" y="56373"/>
                </a:lnTo>
                <a:cubicBezTo>
                  <a:pt x="25810" y="56100"/>
                  <a:pt x="26356" y="55918"/>
                  <a:pt x="26856" y="55623"/>
                </a:cubicBezTo>
                <a:cubicBezTo>
                  <a:pt x="26879" y="55600"/>
                  <a:pt x="26879" y="55554"/>
                  <a:pt x="26901" y="55509"/>
                </a:cubicBezTo>
                <a:cubicBezTo>
                  <a:pt x="26856" y="55418"/>
                  <a:pt x="26833" y="55350"/>
                  <a:pt x="26788" y="55236"/>
                </a:cubicBezTo>
                <a:cubicBezTo>
                  <a:pt x="26515" y="55145"/>
                  <a:pt x="26219" y="55031"/>
                  <a:pt x="25901" y="54940"/>
                </a:cubicBezTo>
                <a:cubicBezTo>
                  <a:pt x="25787" y="55036"/>
                  <a:pt x="25816" y="55370"/>
                  <a:pt x="25589" y="55370"/>
                </a:cubicBezTo>
                <a:cubicBezTo>
                  <a:pt x="25544" y="55370"/>
                  <a:pt x="25490" y="55357"/>
                  <a:pt x="25423" y="55327"/>
                </a:cubicBezTo>
                <a:cubicBezTo>
                  <a:pt x="25173" y="55145"/>
                  <a:pt x="25264" y="54940"/>
                  <a:pt x="25378" y="54713"/>
                </a:cubicBezTo>
                <a:cubicBezTo>
                  <a:pt x="25150" y="54531"/>
                  <a:pt x="24787" y="54599"/>
                  <a:pt x="24605" y="54304"/>
                </a:cubicBezTo>
                <a:lnTo>
                  <a:pt x="25332" y="53985"/>
                </a:lnTo>
                <a:lnTo>
                  <a:pt x="25173" y="53622"/>
                </a:lnTo>
                <a:cubicBezTo>
                  <a:pt x="25035" y="53578"/>
                  <a:pt x="24892" y="53568"/>
                  <a:pt x="24745" y="53568"/>
                </a:cubicBezTo>
                <a:cubicBezTo>
                  <a:pt x="24637" y="53568"/>
                  <a:pt x="24527" y="53573"/>
                  <a:pt x="24415" y="53573"/>
                </a:cubicBezTo>
                <a:cubicBezTo>
                  <a:pt x="24128" y="53573"/>
                  <a:pt x="23832" y="53540"/>
                  <a:pt x="23536" y="53303"/>
                </a:cubicBezTo>
                <a:lnTo>
                  <a:pt x="24787" y="52757"/>
                </a:lnTo>
                <a:cubicBezTo>
                  <a:pt x="24752" y="52637"/>
                  <a:pt x="24679" y="52582"/>
                  <a:pt x="24586" y="52582"/>
                </a:cubicBezTo>
                <a:cubicBezTo>
                  <a:pt x="24556" y="52582"/>
                  <a:pt x="24524" y="52587"/>
                  <a:pt x="24491" y="52598"/>
                </a:cubicBezTo>
                <a:cubicBezTo>
                  <a:pt x="24342" y="52631"/>
                  <a:pt x="24217" y="52749"/>
                  <a:pt x="24064" y="52749"/>
                </a:cubicBezTo>
                <a:cubicBezTo>
                  <a:pt x="24006" y="52749"/>
                  <a:pt x="23945" y="52733"/>
                  <a:pt x="23877" y="52689"/>
                </a:cubicBezTo>
                <a:cubicBezTo>
                  <a:pt x="23991" y="52576"/>
                  <a:pt x="24150" y="52485"/>
                  <a:pt x="24218" y="52348"/>
                </a:cubicBezTo>
                <a:cubicBezTo>
                  <a:pt x="24309" y="52212"/>
                  <a:pt x="24332" y="52030"/>
                  <a:pt x="24559" y="51984"/>
                </a:cubicBezTo>
                <a:cubicBezTo>
                  <a:pt x="24923" y="51984"/>
                  <a:pt x="25128" y="52257"/>
                  <a:pt x="25401" y="52462"/>
                </a:cubicBezTo>
                <a:cubicBezTo>
                  <a:pt x="25969" y="52234"/>
                  <a:pt x="25969" y="52234"/>
                  <a:pt x="26196" y="51893"/>
                </a:cubicBezTo>
                <a:lnTo>
                  <a:pt x="26196" y="51893"/>
                </a:lnTo>
                <a:cubicBezTo>
                  <a:pt x="26037" y="51939"/>
                  <a:pt x="25924" y="51984"/>
                  <a:pt x="25787" y="52007"/>
                </a:cubicBezTo>
                <a:cubicBezTo>
                  <a:pt x="25698" y="52022"/>
                  <a:pt x="25610" y="52113"/>
                  <a:pt x="25521" y="52113"/>
                </a:cubicBezTo>
                <a:cubicBezTo>
                  <a:pt x="25473" y="52113"/>
                  <a:pt x="25426" y="52087"/>
                  <a:pt x="25378" y="52007"/>
                </a:cubicBezTo>
                <a:cubicBezTo>
                  <a:pt x="25446" y="51939"/>
                  <a:pt x="25491" y="51848"/>
                  <a:pt x="25560" y="51825"/>
                </a:cubicBezTo>
                <a:cubicBezTo>
                  <a:pt x="25774" y="51739"/>
                  <a:pt x="25968" y="51573"/>
                  <a:pt x="26237" y="51573"/>
                </a:cubicBezTo>
                <a:cubicBezTo>
                  <a:pt x="26253" y="51573"/>
                  <a:pt x="26270" y="51574"/>
                  <a:pt x="26287" y="51575"/>
                </a:cubicBezTo>
                <a:cubicBezTo>
                  <a:pt x="26356" y="51620"/>
                  <a:pt x="26447" y="51643"/>
                  <a:pt x="26515" y="51689"/>
                </a:cubicBezTo>
                <a:lnTo>
                  <a:pt x="27447" y="51257"/>
                </a:lnTo>
                <a:cubicBezTo>
                  <a:pt x="27652" y="51279"/>
                  <a:pt x="27811" y="51302"/>
                  <a:pt x="27970" y="51325"/>
                </a:cubicBezTo>
                <a:cubicBezTo>
                  <a:pt x="28040" y="51408"/>
                  <a:pt x="28092" y="51492"/>
                  <a:pt x="28149" y="51492"/>
                </a:cubicBezTo>
                <a:cubicBezTo>
                  <a:pt x="28184" y="51492"/>
                  <a:pt x="28222" y="51458"/>
                  <a:pt x="28266" y="51370"/>
                </a:cubicBezTo>
                <a:cubicBezTo>
                  <a:pt x="28175" y="51348"/>
                  <a:pt x="28107" y="51325"/>
                  <a:pt x="27970" y="51279"/>
                </a:cubicBezTo>
                <a:cubicBezTo>
                  <a:pt x="27834" y="50961"/>
                  <a:pt x="28311" y="50984"/>
                  <a:pt x="28311" y="50711"/>
                </a:cubicBezTo>
                <a:cubicBezTo>
                  <a:pt x="28334" y="50483"/>
                  <a:pt x="28561" y="50483"/>
                  <a:pt x="28721" y="50415"/>
                </a:cubicBezTo>
                <a:cubicBezTo>
                  <a:pt x="28789" y="50370"/>
                  <a:pt x="28880" y="50370"/>
                  <a:pt x="28993" y="50370"/>
                </a:cubicBezTo>
                <a:cubicBezTo>
                  <a:pt x="29039" y="50461"/>
                  <a:pt x="29130" y="50574"/>
                  <a:pt x="29130" y="50688"/>
                </a:cubicBezTo>
                <a:cubicBezTo>
                  <a:pt x="29130" y="50802"/>
                  <a:pt x="29062" y="50938"/>
                  <a:pt x="29039" y="51075"/>
                </a:cubicBezTo>
                <a:cubicBezTo>
                  <a:pt x="29039" y="51188"/>
                  <a:pt x="29062" y="51302"/>
                  <a:pt x="29084" y="51416"/>
                </a:cubicBezTo>
                <a:lnTo>
                  <a:pt x="27834" y="51962"/>
                </a:lnTo>
                <a:cubicBezTo>
                  <a:pt x="27697" y="51916"/>
                  <a:pt x="27584" y="51893"/>
                  <a:pt x="27447" y="51848"/>
                </a:cubicBezTo>
                <a:cubicBezTo>
                  <a:pt x="27265" y="51984"/>
                  <a:pt x="26992" y="51939"/>
                  <a:pt x="26924" y="52234"/>
                </a:cubicBezTo>
                <a:cubicBezTo>
                  <a:pt x="27038" y="52280"/>
                  <a:pt x="27151" y="52325"/>
                  <a:pt x="27174" y="52348"/>
                </a:cubicBezTo>
                <a:cubicBezTo>
                  <a:pt x="27470" y="52598"/>
                  <a:pt x="27424" y="52985"/>
                  <a:pt x="27788" y="53190"/>
                </a:cubicBezTo>
                <a:lnTo>
                  <a:pt x="29016" y="52621"/>
                </a:lnTo>
                <a:cubicBezTo>
                  <a:pt x="29175" y="52689"/>
                  <a:pt x="29244" y="52712"/>
                  <a:pt x="29335" y="52757"/>
                </a:cubicBezTo>
                <a:cubicBezTo>
                  <a:pt x="29630" y="52644"/>
                  <a:pt x="29926" y="52576"/>
                  <a:pt x="30130" y="52348"/>
                </a:cubicBezTo>
                <a:cubicBezTo>
                  <a:pt x="30176" y="52257"/>
                  <a:pt x="30199" y="52166"/>
                  <a:pt x="30244" y="52075"/>
                </a:cubicBezTo>
                <a:lnTo>
                  <a:pt x="30722" y="51871"/>
                </a:lnTo>
                <a:cubicBezTo>
                  <a:pt x="30767" y="51734"/>
                  <a:pt x="30813" y="51620"/>
                  <a:pt x="30881" y="51484"/>
                </a:cubicBezTo>
                <a:cubicBezTo>
                  <a:pt x="31124" y="51423"/>
                  <a:pt x="31349" y="51200"/>
                  <a:pt x="31620" y="51200"/>
                </a:cubicBezTo>
                <a:cubicBezTo>
                  <a:pt x="31653" y="51200"/>
                  <a:pt x="31687" y="51204"/>
                  <a:pt x="31722" y="51211"/>
                </a:cubicBezTo>
                <a:cubicBezTo>
                  <a:pt x="31836" y="51348"/>
                  <a:pt x="31950" y="51461"/>
                  <a:pt x="32063" y="51598"/>
                </a:cubicBezTo>
                <a:cubicBezTo>
                  <a:pt x="32200" y="51461"/>
                  <a:pt x="32291" y="51393"/>
                  <a:pt x="32404" y="51279"/>
                </a:cubicBezTo>
                <a:cubicBezTo>
                  <a:pt x="32245" y="51211"/>
                  <a:pt x="32132" y="51166"/>
                  <a:pt x="32018" y="51120"/>
                </a:cubicBezTo>
                <a:cubicBezTo>
                  <a:pt x="32132" y="50688"/>
                  <a:pt x="32814" y="50893"/>
                  <a:pt x="32882" y="50393"/>
                </a:cubicBezTo>
                <a:cubicBezTo>
                  <a:pt x="32814" y="50302"/>
                  <a:pt x="32746" y="50211"/>
                  <a:pt x="32677" y="50142"/>
                </a:cubicBezTo>
                <a:cubicBezTo>
                  <a:pt x="32663" y="50140"/>
                  <a:pt x="32648" y="50139"/>
                  <a:pt x="32634" y="50139"/>
                </a:cubicBezTo>
                <a:cubicBezTo>
                  <a:pt x="32447" y="50139"/>
                  <a:pt x="32302" y="50338"/>
                  <a:pt x="32141" y="50338"/>
                </a:cubicBezTo>
                <a:cubicBezTo>
                  <a:pt x="32087" y="50338"/>
                  <a:pt x="32032" y="50315"/>
                  <a:pt x="31972" y="50256"/>
                </a:cubicBezTo>
                <a:cubicBezTo>
                  <a:pt x="32041" y="50074"/>
                  <a:pt x="32086" y="49915"/>
                  <a:pt x="32132" y="49756"/>
                </a:cubicBezTo>
                <a:cubicBezTo>
                  <a:pt x="32177" y="49756"/>
                  <a:pt x="32245" y="49779"/>
                  <a:pt x="32291" y="49801"/>
                </a:cubicBezTo>
                <a:cubicBezTo>
                  <a:pt x="32313" y="49824"/>
                  <a:pt x="32336" y="49824"/>
                  <a:pt x="32336" y="49847"/>
                </a:cubicBezTo>
                <a:cubicBezTo>
                  <a:pt x="32495" y="49938"/>
                  <a:pt x="32677" y="50051"/>
                  <a:pt x="32836" y="50051"/>
                </a:cubicBezTo>
                <a:cubicBezTo>
                  <a:pt x="33000" y="50051"/>
                  <a:pt x="33193" y="50217"/>
                  <a:pt x="33364" y="50217"/>
                </a:cubicBezTo>
                <a:cubicBezTo>
                  <a:pt x="33454" y="50217"/>
                  <a:pt x="33539" y="50170"/>
                  <a:pt x="33610" y="50029"/>
                </a:cubicBezTo>
                <a:cubicBezTo>
                  <a:pt x="33610" y="50017"/>
                  <a:pt x="33627" y="50012"/>
                  <a:pt x="33649" y="50012"/>
                </a:cubicBezTo>
                <a:cubicBezTo>
                  <a:pt x="33672" y="50012"/>
                  <a:pt x="33701" y="50017"/>
                  <a:pt x="33723" y="50029"/>
                </a:cubicBezTo>
                <a:cubicBezTo>
                  <a:pt x="33951" y="50097"/>
                  <a:pt x="34178" y="50211"/>
                  <a:pt x="34428" y="50279"/>
                </a:cubicBezTo>
                <a:cubicBezTo>
                  <a:pt x="34519" y="50302"/>
                  <a:pt x="34633" y="50302"/>
                  <a:pt x="34724" y="50302"/>
                </a:cubicBezTo>
                <a:cubicBezTo>
                  <a:pt x="34792" y="50279"/>
                  <a:pt x="34838" y="50279"/>
                  <a:pt x="34906" y="50256"/>
                </a:cubicBezTo>
                <a:lnTo>
                  <a:pt x="35042" y="50552"/>
                </a:lnTo>
                <a:cubicBezTo>
                  <a:pt x="35224" y="50415"/>
                  <a:pt x="35338" y="50347"/>
                  <a:pt x="35474" y="50233"/>
                </a:cubicBezTo>
                <a:cubicBezTo>
                  <a:pt x="35452" y="50211"/>
                  <a:pt x="35429" y="50165"/>
                  <a:pt x="35406" y="50142"/>
                </a:cubicBezTo>
                <a:cubicBezTo>
                  <a:pt x="35429" y="50097"/>
                  <a:pt x="35474" y="50051"/>
                  <a:pt x="35497" y="50006"/>
                </a:cubicBezTo>
                <a:lnTo>
                  <a:pt x="35770" y="50029"/>
                </a:lnTo>
                <a:cubicBezTo>
                  <a:pt x="35793" y="49915"/>
                  <a:pt x="35770" y="49779"/>
                  <a:pt x="35838" y="49688"/>
                </a:cubicBezTo>
                <a:cubicBezTo>
                  <a:pt x="35975" y="49528"/>
                  <a:pt x="35997" y="49369"/>
                  <a:pt x="35929" y="49210"/>
                </a:cubicBezTo>
                <a:cubicBezTo>
                  <a:pt x="35952" y="49210"/>
                  <a:pt x="35975" y="49187"/>
                  <a:pt x="36020" y="49187"/>
                </a:cubicBezTo>
                <a:cubicBezTo>
                  <a:pt x="36043" y="49165"/>
                  <a:pt x="36043" y="49096"/>
                  <a:pt x="36066" y="49005"/>
                </a:cubicBezTo>
                <a:cubicBezTo>
                  <a:pt x="36009" y="48971"/>
                  <a:pt x="35958" y="48960"/>
                  <a:pt x="35909" y="48960"/>
                </a:cubicBezTo>
                <a:cubicBezTo>
                  <a:pt x="35861" y="48960"/>
                  <a:pt x="35815" y="48971"/>
                  <a:pt x="35770" y="48983"/>
                </a:cubicBezTo>
                <a:cubicBezTo>
                  <a:pt x="35747" y="48983"/>
                  <a:pt x="35747" y="48983"/>
                  <a:pt x="35747" y="48960"/>
                </a:cubicBezTo>
                <a:cubicBezTo>
                  <a:pt x="35702" y="48937"/>
                  <a:pt x="35656" y="48869"/>
                  <a:pt x="35633" y="48801"/>
                </a:cubicBezTo>
                <a:cubicBezTo>
                  <a:pt x="35633" y="48710"/>
                  <a:pt x="35633" y="48596"/>
                  <a:pt x="35633" y="48482"/>
                </a:cubicBezTo>
                <a:lnTo>
                  <a:pt x="35702" y="48460"/>
                </a:lnTo>
                <a:cubicBezTo>
                  <a:pt x="35793" y="48505"/>
                  <a:pt x="35906" y="48551"/>
                  <a:pt x="35997" y="48619"/>
                </a:cubicBezTo>
                <a:cubicBezTo>
                  <a:pt x="36066" y="48664"/>
                  <a:pt x="36088" y="48778"/>
                  <a:pt x="36134" y="48869"/>
                </a:cubicBezTo>
                <a:cubicBezTo>
                  <a:pt x="36452" y="48642"/>
                  <a:pt x="36520" y="48573"/>
                  <a:pt x="36429" y="48369"/>
                </a:cubicBezTo>
                <a:lnTo>
                  <a:pt x="36975" y="48119"/>
                </a:lnTo>
                <a:cubicBezTo>
                  <a:pt x="36998" y="48141"/>
                  <a:pt x="37021" y="48141"/>
                  <a:pt x="37021" y="48141"/>
                </a:cubicBezTo>
                <a:cubicBezTo>
                  <a:pt x="37306" y="48170"/>
                  <a:pt x="37592" y="48243"/>
                  <a:pt x="37866" y="48243"/>
                </a:cubicBezTo>
                <a:cubicBezTo>
                  <a:pt x="38029" y="48243"/>
                  <a:pt x="38187" y="48217"/>
                  <a:pt x="38340" y="48141"/>
                </a:cubicBezTo>
                <a:cubicBezTo>
                  <a:pt x="38467" y="48226"/>
                  <a:pt x="38595" y="48371"/>
                  <a:pt x="38685" y="48371"/>
                </a:cubicBezTo>
                <a:cubicBezTo>
                  <a:pt x="38691" y="48371"/>
                  <a:pt x="38697" y="48370"/>
                  <a:pt x="38703" y="48369"/>
                </a:cubicBezTo>
                <a:cubicBezTo>
                  <a:pt x="38999" y="48323"/>
                  <a:pt x="39272" y="48187"/>
                  <a:pt x="39545" y="48073"/>
                </a:cubicBezTo>
                <a:cubicBezTo>
                  <a:pt x="39727" y="48141"/>
                  <a:pt x="39886" y="48187"/>
                  <a:pt x="40045" y="48255"/>
                </a:cubicBezTo>
                <a:cubicBezTo>
                  <a:pt x="40331" y="48350"/>
                  <a:pt x="40611" y="48415"/>
                  <a:pt x="40882" y="48415"/>
                </a:cubicBezTo>
                <a:cubicBezTo>
                  <a:pt x="41127" y="48415"/>
                  <a:pt x="41364" y="48362"/>
                  <a:pt x="41591" y="48232"/>
                </a:cubicBezTo>
                <a:cubicBezTo>
                  <a:pt x="41650" y="48252"/>
                  <a:pt x="41709" y="48305"/>
                  <a:pt x="41767" y="48305"/>
                </a:cubicBezTo>
                <a:cubicBezTo>
                  <a:pt x="41777" y="48305"/>
                  <a:pt x="41786" y="48304"/>
                  <a:pt x="41796" y="48300"/>
                </a:cubicBezTo>
                <a:cubicBezTo>
                  <a:pt x="42137" y="48232"/>
                  <a:pt x="42478" y="48119"/>
                  <a:pt x="42842" y="48028"/>
                </a:cubicBezTo>
                <a:lnTo>
                  <a:pt x="43388" y="47982"/>
                </a:lnTo>
                <a:lnTo>
                  <a:pt x="43388" y="47982"/>
                </a:lnTo>
                <a:cubicBezTo>
                  <a:pt x="43388" y="48005"/>
                  <a:pt x="43365" y="48028"/>
                  <a:pt x="43342" y="48050"/>
                </a:cubicBezTo>
                <a:lnTo>
                  <a:pt x="43524" y="48437"/>
                </a:lnTo>
                <a:cubicBezTo>
                  <a:pt x="43774" y="48391"/>
                  <a:pt x="43911" y="48232"/>
                  <a:pt x="44093" y="48209"/>
                </a:cubicBezTo>
                <a:cubicBezTo>
                  <a:pt x="44184" y="48278"/>
                  <a:pt x="44275" y="48346"/>
                  <a:pt x="44366" y="48391"/>
                </a:cubicBezTo>
                <a:cubicBezTo>
                  <a:pt x="44434" y="48551"/>
                  <a:pt x="44457" y="48801"/>
                  <a:pt x="44707" y="48801"/>
                </a:cubicBezTo>
                <a:cubicBezTo>
                  <a:pt x="44866" y="48801"/>
                  <a:pt x="44934" y="48710"/>
                  <a:pt x="44980" y="48596"/>
                </a:cubicBezTo>
                <a:cubicBezTo>
                  <a:pt x="45116" y="48619"/>
                  <a:pt x="45230" y="48642"/>
                  <a:pt x="45366" y="48664"/>
                </a:cubicBezTo>
                <a:cubicBezTo>
                  <a:pt x="45821" y="48710"/>
                  <a:pt x="46253" y="48687"/>
                  <a:pt x="46708" y="48710"/>
                </a:cubicBezTo>
                <a:cubicBezTo>
                  <a:pt x="47026" y="48710"/>
                  <a:pt x="47345" y="48687"/>
                  <a:pt x="47640" y="48664"/>
                </a:cubicBezTo>
                <a:cubicBezTo>
                  <a:pt x="47773" y="48664"/>
                  <a:pt x="47905" y="48610"/>
                  <a:pt x="48043" y="48610"/>
                </a:cubicBezTo>
                <a:cubicBezTo>
                  <a:pt x="48141" y="48610"/>
                  <a:pt x="48241" y="48638"/>
                  <a:pt x="48345" y="48732"/>
                </a:cubicBezTo>
                <a:cubicBezTo>
                  <a:pt x="48460" y="48857"/>
                  <a:pt x="48569" y="48901"/>
                  <a:pt x="48679" y="48901"/>
                </a:cubicBezTo>
                <a:cubicBezTo>
                  <a:pt x="48808" y="48901"/>
                  <a:pt x="48937" y="48840"/>
                  <a:pt x="49073" y="48778"/>
                </a:cubicBezTo>
                <a:lnTo>
                  <a:pt x="49437" y="48960"/>
                </a:lnTo>
                <a:lnTo>
                  <a:pt x="49960" y="48732"/>
                </a:lnTo>
                <a:lnTo>
                  <a:pt x="50778" y="48551"/>
                </a:lnTo>
                <a:cubicBezTo>
                  <a:pt x="50892" y="48573"/>
                  <a:pt x="51006" y="48596"/>
                  <a:pt x="51119" y="48596"/>
                </a:cubicBezTo>
                <a:cubicBezTo>
                  <a:pt x="51153" y="48603"/>
                  <a:pt x="51188" y="48605"/>
                  <a:pt x="51225" y="48605"/>
                </a:cubicBezTo>
                <a:cubicBezTo>
                  <a:pt x="51313" y="48605"/>
                  <a:pt x="51409" y="48589"/>
                  <a:pt x="51506" y="48573"/>
                </a:cubicBezTo>
                <a:cubicBezTo>
                  <a:pt x="51779" y="48528"/>
                  <a:pt x="52074" y="48482"/>
                  <a:pt x="52347" y="48437"/>
                </a:cubicBezTo>
                <a:cubicBezTo>
                  <a:pt x="52393" y="48528"/>
                  <a:pt x="52416" y="48642"/>
                  <a:pt x="52416" y="48755"/>
                </a:cubicBezTo>
                <a:cubicBezTo>
                  <a:pt x="52416" y="48755"/>
                  <a:pt x="52461" y="48755"/>
                  <a:pt x="52552" y="48801"/>
                </a:cubicBezTo>
                <a:cubicBezTo>
                  <a:pt x="52529" y="48687"/>
                  <a:pt x="52529" y="48551"/>
                  <a:pt x="52507" y="48437"/>
                </a:cubicBezTo>
                <a:cubicBezTo>
                  <a:pt x="52643" y="48414"/>
                  <a:pt x="52779" y="48414"/>
                  <a:pt x="52939" y="48391"/>
                </a:cubicBezTo>
                <a:cubicBezTo>
                  <a:pt x="53120" y="48369"/>
                  <a:pt x="53348" y="48369"/>
                  <a:pt x="53530" y="48323"/>
                </a:cubicBezTo>
                <a:cubicBezTo>
                  <a:pt x="53689" y="48300"/>
                  <a:pt x="53848" y="48209"/>
                  <a:pt x="53985" y="48141"/>
                </a:cubicBezTo>
                <a:lnTo>
                  <a:pt x="54053" y="48278"/>
                </a:lnTo>
                <a:lnTo>
                  <a:pt x="54098" y="48255"/>
                </a:lnTo>
                <a:lnTo>
                  <a:pt x="54462" y="48096"/>
                </a:lnTo>
                <a:cubicBezTo>
                  <a:pt x="54638" y="48057"/>
                  <a:pt x="54814" y="47950"/>
                  <a:pt x="54990" y="47950"/>
                </a:cubicBezTo>
                <a:cubicBezTo>
                  <a:pt x="55019" y="47950"/>
                  <a:pt x="55048" y="47953"/>
                  <a:pt x="55076" y="47959"/>
                </a:cubicBezTo>
                <a:cubicBezTo>
                  <a:pt x="55173" y="47982"/>
                  <a:pt x="55265" y="47992"/>
                  <a:pt x="55355" y="47992"/>
                </a:cubicBezTo>
                <a:cubicBezTo>
                  <a:pt x="55623" y="47992"/>
                  <a:pt x="55866" y="47902"/>
                  <a:pt x="56122" y="47800"/>
                </a:cubicBezTo>
                <a:cubicBezTo>
                  <a:pt x="56304" y="47709"/>
                  <a:pt x="56509" y="47618"/>
                  <a:pt x="56713" y="47550"/>
                </a:cubicBezTo>
                <a:cubicBezTo>
                  <a:pt x="56766" y="47537"/>
                  <a:pt x="56834" y="47524"/>
                  <a:pt x="56890" y="47524"/>
                </a:cubicBezTo>
                <a:cubicBezTo>
                  <a:pt x="56932" y="47524"/>
                  <a:pt x="56967" y="47531"/>
                  <a:pt x="56986" y="47550"/>
                </a:cubicBezTo>
                <a:cubicBezTo>
                  <a:pt x="57088" y="47651"/>
                  <a:pt x="57174" y="47693"/>
                  <a:pt x="57252" y="47693"/>
                </a:cubicBezTo>
                <a:cubicBezTo>
                  <a:pt x="57365" y="47693"/>
                  <a:pt x="57460" y="47603"/>
                  <a:pt x="57555" y="47482"/>
                </a:cubicBezTo>
                <a:cubicBezTo>
                  <a:pt x="57600" y="47436"/>
                  <a:pt x="57714" y="47391"/>
                  <a:pt x="57782" y="47368"/>
                </a:cubicBezTo>
                <a:cubicBezTo>
                  <a:pt x="58282" y="47232"/>
                  <a:pt x="58783" y="47072"/>
                  <a:pt x="59283" y="46936"/>
                </a:cubicBezTo>
                <a:cubicBezTo>
                  <a:pt x="59363" y="46913"/>
                  <a:pt x="59454" y="46908"/>
                  <a:pt x="59545" y="46908"/>
                </a:cubicBezTo>
                <a:cubicBezTo>
                  <a:pt x="59635" y="46908"/>
                  <a:pt x="59726" y="46913"/>
                  <a:pt x="59806" y="46913"/>
                </a:cubicBezTo>
                <a:cubicBezTo>
                  <a:pt x="59818" y="46917"/>
                  <a:pt x="59829" y="46919"/>
                  <a:pt x="59840" y="46919"/>
                </a:cubicBezTo>
                <a:cubicBezTo>
                  <a:pt x="59890" y="46919"/>
                  <a:pt x="59928" y="46878"/>
                  <a:pt x="59965" y="46822"/>
                </a:cubicBezTo>
                <a:lnTo>
                  <a:pt x="60124" y="46618"/>
                </a:lnTo>
                <a:lnTo>
                  <a:pt x="60261" y="46572"/>
                </a:lnTo>
                <a:cubicBezTo>
                  <a:pt x="61011" y="46277"/>
                  <a:pt x="61739" y="46004"/>
                  <a:pt x="62489" y="45754"/>
                </a:cubicBezTo>
                <a:lnTo>
                  <a:pt x="62694" y="45685"/>
                </a:lnTo>
                <a:lnTo>
                  <a:pt x="64718" y="44958"/>
                </a:lnTo>
                <a:cubicBezTo>
                  <a:pt x="64854" y="44980"/>
                  <a:pt x="64968" y="45003"/>
                  <a:pt x="65059" y="45003"/>
                </a:cubicBezTo>
                <a:cubicBezTo>
                  <a:pt x="65150" y="44912"/>
                  <a:pt x="65241" y="44821"/>
                  <a:pt x="65377" y="44708"/>
                </a:cubicBezTo>
                <a:cubicBezTo>
                  <a:pt x="65446" y="44912"/>
                  <a:pt x="65491" y="45026"/>
                  <a:pt x="65559" y="45208"/>
                </a:cubicBezTo>
                <a:cubicBezTo>
                  <a:pt x="65627" y="44958"/>
                  <a:pt x="65650" y="44753"/>
                  <a:pt x="65764" y="44639"/>
                </a:cubicBezTo>
                <a:cubicBezTo>
                  <a:pt x="65855" y="44526"/>
                  <a:pt x="66060" y="44548"/>
                  <a:pt x="66264" y="44526"/>
                </a:cubicBezTo>
                <a:cubicBezTo>
                  <a:pt x="66286" y="44376"/>
                  <a:pt x="66388" y="44205"/>
                  <a:pt x="66628" y="44205"/>
                </a:cubicBezTo>
                <a:cubicBezTo>
                  <a:pt x="66643" y="44205"/>
                  <a:pt x="66658" y="44206"/>
                  <a:pt x="66673" y="44207"/>
                </a:cubicBezTo>
                <a:cubicBezTo>
                  <a:pt x="66683" y="44210"/>
                  <a:pt x="66692" y="44212"/>
                  <a:pt x="66700" y="44212"/>
                </a:cubicBezTo>
                <a:cubicBezTo>
                  <a:pt x="66754" y="44212"/>
                  <a:pt x="66793" y="44156"/>
                  <a:pt x="66833" y="44116"/>
                </a:cubicBezTo>
                <a:lnTo>
                  <a:pt x="67401" y="43684"/>
                </a:lnTo>
                <a:cubicBezTo>
                  <a:pt x="67697" y="43548"/>
                  <a:pt x="68061" y="43639"/>
                  <a:pt x="68265" y="43298"/>
                </a:cubicBezTo>
                <a:cubicBezTo>
                  <a:pt x="68334" y="43229"/>
                  <a:pt x="68470" y="43207"/>
                  <a:pt x="68584" y="43207"/>
                </a:cubicBezTo>
                <a:cubicBezTo>
                  <a:pt x="68766" y="43207"/>
                  <a:pt x="68970" y="43229"/>
                  <a:pt x="69152" y="43252"/>
                </a:cubicBezTo>
                <a:cubicBezTo>
                  <a:pt x="69175" y="43161"/>
                  <a:pt x="69198" y="43070"/>
                  <a:pt x="69220" y="43025"/>
                </a:cubicBezTo>
                <a:cubicBezTo>
                  <a:pt x="69334" y="43070"/>
                  <a:pt x="69448" y="43116"/>
                  <a:pt x="69539" y="43161"/>
                </a:cubicBezTo>
                <a:cubicBezTo>
                  <a:pt x="69539" y="43025"/>
                  <a:pt x="69539" y="42911"/>
                  <a:pt x="69539" y="42775"/>
                </a:cubicBezTo>
                <a:cubicBezTo>
                  <a:pt x="69539" y="42752"/>
                  <a:pt x="69516" y="42706"/>
                  <a:pt x="69493" y="42661"/>
                </a:cubicBezTo>
                <a:cubicBezTo>
                  <a:pt x="69652" y="42661"/>
                  <a:pt x="69789" y="42684"/>
                  <a:pt x="69948" y="42684"/>
                </a:cubicBezTo>
                <a:cubicBezTo>
                  <a:pt x="69994" y="42684"/>
                  <a:pt x="70062" y="42684"/>
                  <a:pt x="70107" y="42638"/>
                </a:cubicBezTo>
                <a:cubicBezTo>
                  <a:pt x="70220" y="42497"/>
                  <a:pt x="70359" y="42435"/>
                  <a:pt x="70513" y="42435"/>
                </a:cubicBezTo>
                <a:cubicBezTo>
                  <a:pt x="70608" y="42435"/>
                  <a:pt x="70708" y="42458"/>
                  <a:pt x="70812" y="42502"/>
                </a:cubicBezTo>
                <a:cubicBezTo>
                  <a:pt x="71040" y="42138"/>
                  <a:pt x="71290" y="41797"/>
                  <a:pt x="71744" y="41774"/>
                </a:cubicBezTo>
                <a:lnTo>
                  <a:pt x="72177" y="41660"/>
                </a:lnTo>
                <a:cubicBezTo>
                  <a:pt x="72472" y="41365"/>
                  <a:pt x="72836" y="41228"/>
                  <a:pt x="73200" y="41115"/>
                </a:cubicBezTo>
                <a:cubicBezTo>
                  <a:pt x="73473" y="41069"/>
                  <a:pt x="73723" y="40978"/>
                  <a:pt x="73973" y="40887"/>
                </a:cubicBezTo>
                <a:cubicBezTo>
                  <a:pt x="74269" y="40796"/>
                  <a:pt x="74564" y="40705"/>
                  <a:pt x="74860" y="40592"/>
                </a:cubicBezTo>
                <a:cubicBezTo>
                  <a:pt x="74951" y="40569"/>
                  <a:pt x="75042" y="40455"/>
                  <a:pt x="75133" y="40387"/>
                </a:cubicBezTo>
                <a:cubicBezTo>
                  <a:pt x="75269" y="40364"/>
                  <a:pt x="75406" y="40364"/>
                  <a:pt x="75542" y="40341"/>
                </a:cubicBezTo>
                <a:cubicBezTo>
                  <a:pt x="75632" y="40327"/>
                  <a:pt x="75724" y="40323"/>
                  <a:pt x="75815" y="40323"/>
                </a:cubicBezTo>
                <a:cubicBezTo>
                  <a:pt x="75957" y="40323"/>
                  <a:pt x="76101" y="40333"/>
                  <a:pt x="76244" y="40333"/>
                </a:cubicBezTo>
                <a:cubicBezTo>
                  <a:pt x="76451" y="40333"/>
                  <a:pt x="76659" y="40311"/>
                  <a:pt x="76861" y="40205"/>
                </a:cubicBezTo>
                <a:cubicBezTo>
                  <a:pt x="77066" y="40091"/>
                  <a:pt x="77248" y="39932"/>
                  <a:pt x="77452" y="39841"/>
                </a:cubicBezTo>
                <a:cubicBezTo>
                  <a:pt x="78134" y="39591"/>
                  <a:pt x="78817" y="39341"/>
                  <a:pt x="79499" y="39091"/>
                </a:cubicBezTo>
                <a:cubicBezTo>
                  <a:pt x="79544" y="39068"/>
                  <a:pt x="79590" y="39023"/>
                  <a:pt x="79635" y="39000"/>
                </a:cubicBezTo>
                <a:cubicBezTo>
                  <a:pt x="80090" y="38772"/>
                  <a:pt x="80545" y="38545"/>
                  <a:pt x="81000" y="38318"/>
                </a:cubicBezTo>
                <a:lnTo>
                  <a:pt x="81159" y="38272"/>
                </a:lnTo>
                <a:lnTo>
                  <a:pt x="81545" y="38181"/>
                </a:lnTo>
                <a:cubicBezTo>
                  <a:pt x="81659" y="38113"/>
                  <a:pt x="81750" y="38045"/>
                  <a:pt x="81864" y="37999"/>
                </a:cubicBezTo>
                <a:cubicBezTo>
                  <a:pt x="81884" y="37994"/>
                  <a:pt x="81906" y="37992"/>
                  <a:pt x="81928" y="37992"/>
                </a:cubicBezTo>
                <a:cubicBezTo>
                  <a:pt x="81967" y="37992"/>
                  <a:pt x="82006" y="37998"/>
                  <a:pt x="82040" y="37998"/>
                </a:cubicBezTo>
                <a:cubicBezTo>
                  <a:pt x="82071" y="37998"/>
                  <a:pt x="82097" y="37993"/>
                  <a:pt x="82114" y="37977"/>
                </a:cubicBezTo>
                <a:cubicBezTo>
                  <a:pt x="82478" y="37544"/>
                  <a:pt x="83001" y="37522"/>
                  <a:pt x="83433" y="37431"/>
                </a:cubicBezTo>
                <a:cubicBezTo>
                  <a:pt x="83547" y="37294"/>
                  <a:pt x="83615" y="37158"/>
                  <a:pt x="83728" y="37090"/>
                </a:cubicBezTo>
                <a:cubicBezTo>
                  <a:pt x="83956" y="36930"/>
                  <a:pt x="84229" y="36817"/>
                  <a:pt x="84479" y="36703"/>
                </a:cubicBezTo>
                <a:cubicBezTo>
                  <a:pt x="84684" y="36635"/>
                  <a:pt x="84843" y="36498"/>
                  <a:pt x="84911" y="36248"/>
                </a:cubicBezTo>
                <a:cubicBezTo>
                  <a:pt x="85275" y="36157"/>
                  <a:pt x="85593" y="35998"/>
                  <a:pt x="85752" y="35566"/>
                </a:cubicBezTo>
                <a:lnTo>
                  <a:pt x="86366" y="34952"/>
                </a:lnTo>
                <a:cubicBezTo>
                  <a:pt x="86707" y="34634"/>
                  <a:pt x="87026" y="34293"/>
                  <a:pt x="87253" y="33861"/>
                </a:cubicBezTo>
                <a:cubicBezTo>
                  <a:pt x="87299" y="33792"/>
                  <a:pt x="87344" y="33701"/>
                  <a:pt x="87390" y="33656"/>
                </a:cubicBezTo>
                <a:cubicBezTo>
                  <a:pt x="87594" y="33451"/>
                  <a:pt x="87776" y="33269"/>
                  <a:pt x="87844" y="32951"/>
                </a:cubicBezTo>
                <a:cubicBezTo>
                  <a:pt x="87859" y="32836"/>
                  <a:pt x="87909" y="32731"/>
                  <a:pt x="87996" y="32731"/>
                </a:cubicBezTo>
                <a:cubicBezTo>
                  <a:pt x="88046" y="32731"/>
                  <a:pt x="88110" y="32767"/>
                  <a:pt x="88185" y="32860"/>
                </a:cubicBezTo>
                <a:cubicBezTo>
                  <a:pt x="88253" y="32936"/>
                  <a:pt x="88331" y="32972"/>
                  <a:pt x="88404" y="32972"/>
                </a:cubicBezTo>
                <a:cubicBezTo>
                  <a:pt x="88529" y="32972"/>
                  <a:pt x="88643" y="32872"/>
                  <a:pt x="88686" y="32701"/>
                </a:cubicBezTo>
                <a:cubicBezTo>
                  <a:pt x="88711" y="32562"/>
                  <a:pt x="88750" y="32500"/>
                  <a:pt x="88808" y="32500"/>
                </a:cubicBezTo>
                <a:cubicBezTo>
                  <a:pt x="88854" y="32500"/>
                  <a:pt x="88911" y="32539"/>
                  <a:pt x="88981" y="32610"/>
                </a:cubicBezTo>
                <a:cubicBezTo>
                  <a:pt x="89000" y="32647"/>
                  <a:pt x="89064" y="32684"/>
                  <a:pt x="89099" y="32684"/>
                </a:cubicBezTo>
                <a:cubicBezTo>
                  <a:pt x="89107" y="32684"/>
                  <a:pt x="89114" y="32682"/>
                  <a:pt x="89118" y="32678"/>
                </a:cubicBezTo>
                <a:cubicBezTo>
                  <a:pt x="89322" y="32610"/>
                  <a:pt x="89504" y="32519"/>
                  <a:pt x="89686" y="32405"/>
                </a:cubicBezTo>
                <a:cubicBezTo>
                  <a:pt x="89914" y="32269"/>
                  <a:pt x="90118" y="32110"/>
                  <a:pt x="90346" y="31973"/>
                </a:cubicBezTo>
                <a:lnTo>
                  <a:pt x="90664" y="31564"/>
                </a:lnTo>
                <a:cubicBezTo>
                  <a:pt x="90892" y="31405"/>
                  <a:pt x="90982" y="31177"/>
                  <a:pt x="90937" y="30836"/>
                </a:cubicBezTo>
                <a:cubicBezTo>
                  <a:pt x="90937" y="30745"/>
                  <a:pt x="90960" y="30654"/>
                  <a:pt x="90982" y="30541"/>
                </a:cubicBezTo>
                <a:lnTo>
                  <a:pt x="91005" y="30177"/>
                </a:lnTo>
                <a:cubicBezTo>
                  <a:pt x="91392" y="30154"/>
                  <a:pt x="91210" y="29654"/>
                  <a:pt x="91460" y="29540"/>
                </a:cubicBezTo>
                <a:cubicBezTo>
                  <a:pt x="91415" y="29381"/>
                  <a:pt x="91346" y="29244"/>
                  <a:pt x="91369" y="29131"/>
                </a:cubicBezTo>
                <a:cubicBezTo>
                  <a:pt x="91369" y="29017"/>
                  <a:pt x="91460" y="28926"/>
                  <a:pt x="91528" y="28835"/>
                </a:cubicBezTo>
                <a:cubicBezTo>
                  <a:pt x="91596" y="28903"/>
                  <a:pt x="91665" y="28972"/>
                  <a:pt x="91733" y="29040"/>
                </a:cubicBezTo>
                <a:cubicBezTo>
                  <a:pt x="91778" y="29108"/>
                  <a:pt x="91824" y="29199"/>
                  <a:pt x="91915" y="29358"/>
                </a:cubicBezTo>
                <a:cubicBezTo>
                  <a:pt x="91869" y="28562"/>
                  <a:pt x="91892" y="28517"/>
                  <a:pt x="92324" y="28426"/>
                </a:cubicBezTo>
                <a:lnTo>
                  <a:pt x="92461" y="28949"/>
                </a:lnTo>
                <a:lnTo>
                  <a:pt x="92529" y="28926"/>
                </a:lnTo>
                <a:cubicBezTo>
                  <a:pt x="92552" y="28858"/>
                  <a:pt x="92552" y="28767"/>
                  <a:pt x="92597" y="28630"/>
                </a:cubicBezTo>
                <a:cubicBezTo>
                  <a:pt x="92754" y="28839"/>
                  <a:pt x="92888" y="28913"/>
                  <a:pt x="93009" y="28913"/>
                </a:cubicBezTo>
                <a:cubicBezTo>
                  <a:pt x="93258" y="28913"/>
                  <a:pt x="93452" y="28601"/>
                  <a:pt x="93666" y="28494"/>
                </a:cubicBezTo>
                <a:cubicBezTo>
                  <a:pt x="93779" y="28630"/>
                  <a:pt x="93848" y="28744"/>
                  <a:pt x="93961" y="28812"/>
                </a:cubicBezTo>
                <a:cubicBezTo>
                  <a:pt x="93963" y="28814"/>
                  <a:pt x="93965" y="28815"/>
                  <a:pt x="93968" y="28815"/>
                </a:cubicBezTo>
                <a:cubicBezTo>
                  <a:pt x="94004" y="28815"/>
                  <a:pt x="94122" y="28692"/>
                  <a:pt x="94143" y="28608"/>
                </a:cubicBezTo>
                <a:cubicBezTo>
                  <a:pt x="94257" y="28335"/>
                  <a:pt x="94348" y="28062"/>
                  <a:pt x="94439" y="27789"/>
                </a:cubicBezTo>
                <a:lnTo>
                  <a:pt x="94712" y="27721"/>
                </a:lnTo>
                <a:cubicBezTo>
                  <a:pt x="94871" y="27562"/>
                  <a:pt x="95007" y="27380"/>
                  <a:pt x="95167" y="27221"/>
                </a:cubicBezTo>
                <a:cubicBezTo>
                  <a:pt x="95349" y="27016"/>
                  <a:pt x="95530" y="26811"/>
                  <a:pt x="95735" y="26629"/>
                </a:cubicBezTo>
                <a:cubicBezTo>
                  <a:pt x="95781" y="26584"/>
                  <a:pt x="95826" y="26516"/>
                  <a:pt x="95894" y="26493"/>
                </a:cubicBezTo>
                <a:cubicBezTo>
                  <a:pt x="96599" y="26243"/>
                  <a:pt x="97190" y="25788"/>
                  <a:pt x="97759" y="25288"/>
                </a:cubicBezTo>
                <a:cubicBezTo>
                  <a:pt x="97804" y="25242"/>
                  <a:pt x="97827" y="25151"/>
                  <a:pt x="97850" y="25083"/>
                </a:cubicBezTo>
                <a:lnTo>
                  <a:pt x="98100" y="24901"/>
                </a:lnTo>
                <a:lnTo>
                  <a:pt x="98282" y="24856"/>
                </a:lnTo>
                <a:cubicBezTo>
                  <a:pt x="98464" y="24787"/>
                  <a:pt x="98805" y="24901"/>
                  <a:pt x="98714" y="24446"/>
                </a:cubicBezTo>
                <a:lnTo>
                  <a:pt x="98828" y="24424"/>
                </a:lnTo>
                <a:cubicBezTo>
                  <a:pt x="99078" y="24333"/>
                  <a:pt x="99351" y="24264"/>
                  <a:pt x="99624" y="24196"/>
                </a:cubicBezTo>
                <a:cubicBezTo>
                  <a:pt x="99533" y="23673"/>
                  <a:pt x="100033" y="23787"/>
                  <a:pt x="100192" y="23514"/>
                </a:cubicBezTo>
                <a:cubicBezTo>
                  <a:pt x="100260" y="23605"/>
                  <a:pt x="100306" y="23650"/>
                  <a:pt x="100374" y="23719"/>
                </a:cubicBezTo>
                <a:cubicBezTo>
                  <a:pt x="100465" y="23400"/>
                  <a:pt x="100465" y="23059"/>
                  <a:pt x="100624" y="22854"/>
                </a:cubicBezTo>
                <a:cubicBezTo>
                  <a:pt x="100783" y="22650"/>
                  <a:pt x="100761" y="22491"/>
                  <a:pt x="100715" y="22286"/>
                </a:cubicBezTo>
                <a:cubicBezTo>
                  <a:pt x="100874" y="21877"/>
                  <a:pt x="101124" y="21604"/>
                  <a:pt x="101511" y="21422"/>
                </a:cubicBezTo>
                <a:cubicBezTo>
                  <a:pt x="101738" y="21308"/>
                  <a:pt x="101943" y="21103"/>
                  <a:pt x="101852" y="20671"/>
                </a:cubicBezTo>
                <a:lnTo>
                  <a:pt x="101852" y="20671"/>
                </a:lnTo>
                <a:cubicBezTo>
                  <a:pt x="102011" y="20740"/>
                  <a:pt x="102102" y="20762"/>
                  <a:pt x="102193" y="20831"/>
                </a:cubicBezTo>
                <a:cubicBezTo>
                  <a:pt x="102296" y="20890"/>
                  <a:pt x="102404" y="20917"/>
                  <a:pt x="102511" y="20917"/>
                </a:cubicBezTo>
                <a:cubicBezTo>
                  <a:pt x="102733" y="20917"/>
                  <a:pt x="102949" y="20796"/>
                  <a:pt x="103103" y="20580"/>
                </a:cubicBezTo>
                <a:cubicBezTo>
                  <a:pt x="103262" y="20353"/>
                  <a:pt x="103467" y="20126"/>
                  <a:pt x="103694" y="19967"/>
                </a:cubicBezTo>
                <a:cubicBezTo>
                  <a:pt x="104058" y="19694"/>
                  <a:pt x="104217" y="19239"/>
                  <a:pt x="104490" y="18920"/>
                </a:cubicBezTo>
                <a:cubicBezTo>
                  <a:pt x="104513" y="18898"/>
                  <a:pt x="104490" y="18852"/>
                  <a:pt x="104490" y="18830"/>
                </a:cubicBezTo>
                <a:lnTo>
                  <a:pt x="104513" y="18625"/>
                </a:lnTo>
                <a:cubicBezTo>
                  <a:pt x="104535" y="18621"/>
                  <a:pt x="104555" y="18619"/>
                  <a:pt x="104574" y="18619"/>
                </a:cubicBezTo>
                <a:cubicBezTo>
                  <a:pt x="104783" y="18619"/>
                  <a:pt x="104768" y="18842"/>
                  <a:pt x="104831" y="18989"/>
                </a:cubicBezTo>
                <a:cubicBezTo>
                  <a:pt x="104854" y="19057"/>
                  <a:pt x="104945" y="19102"/>
                  <a:pt x="105013" y="19148"/>
                </a:cubicBezTo>
                <a:cubicBezTo>
                  <a:pt x="105013" y="19080"/>
                  <a:pt x="105013" y="18989"/>
                  <a:pt x="104990" y="18920"/>
                </a:cubicBezTo>
                <a:cubicBezTo>
                  <a:pt x="104990" y="18807"/>
                  <a:pt x="104922" y="18625"/>
                  <a:pt x="104968" y="18602"/>
                </a:cubicBezTo>
                <a:cubicBezTo>
                  <a:pt x="105127" y="18443"/>
                  <a:pt x="105104" y="18352"/>
                  <a:pt x="104968" y="18216"/>
                </a:cubicBezTo>
                <a:cubicBezTo>
                  <a:pt x="104945" y="18170"/>
                  <a:pt x="104968" y="18056"/>
                  <a:pt x="104990" y="17965"/>
                </a:cubicBezTo>
                <a:cubicBezTo>
                  <a:pt x="105059" y="17965"/>
                  <a:pt x="105127" y="17965"/>
                  <a:pt x="105195" y="18011"/>
                </a:cubicBezTo>
                <a:cubicBezTo>
                  <a:pt x="105240" y="18034"/>
                  <a:pt x="105263" y="18102"/>
                  <a:pt x="105309" y="18147"/>
                </a:cubicBezTo>
                <a:lnTo>
                  <a:pt x="105377" y="18147"/>
                </a:lnTo>
                <a:cubicBezTo>
                  <a:pt x="105354" y="18034"/>
                  <a:pt x="105377" y="17943"/>
                  <a:pt x="105354" y="17852"/>
                </a:cubicBezTo>
                <a:cubicBezTo>
                  <a:pt x="105331" y="17738"/>
                  <a:pt x="105263" y="17624"/>
                  <a:pt x="105286" y="17533"/>
                </a:cubicBezTo>
                <a:cubicBezTo>
                  <a:pt x="105354" y="17192"/>
                  <a:pt x="105195" y="16988"/>
                  <a:pt x="104968" y="16783"/>
                </a:cubicBezTo>
                <a:cubicBezTo>
                  <a:pt x="104899" y="16715"/>
                  <a:pt x="104808" y="16578"/>
                  <a:pt x="104831" y="16533"/>
                </a:cubicBezTo>
                <a:cubicBezTo>
                  <a:pt x="104877" y="16442"/>
                  <a:pt x="104990" y="16396"/>
                  <a:pt x="105081" y="16374"/>
                </a:cubicBezTo>
                <a:cubicBezTo>
                  <a:pt x="105104" y="16366"/>
                  <a:pt x="105127" y="16363"/>
                  <a:pt x="105150" y="16363"/>
                </a:cubicBezTo>
                <a:cubicBezTo>
                  <a:pt x="105197" y="16363"/>
                  <a:pt x="105248" y="16374"/>
                  <a:pt x="105309" y="16374"/>
                </a:cubicBezTo>
                <a:cubicBezTo>
                  <a:pt x="105286" y="16123"/>
                  <a:pt x="105263" y="15873"/>
                  <a:pt x="105263" y="15646"/>
                </a:cubicBezTo>
                <a:lnTo>
                  <a:pt x="105263" y="15646"/>
                </a:lnTo>
                <a:cubicBezTo>
                  <a:pt x="105627" y="15669"/>
                  <a:pt x="105491" y="16078"/>
                  <a:pt x="105741" y="16237"/>
                </a:cubicBezTo>
                <a:cubicBezTo>
                  <a:pt x="105650" y="15737"/>
                  <a:pt x="105741" y="15259"/>
                  <a:pt x="105377" y="14896"/>
                </a:cubicBezTo>
                <a:cubicBezTo>
                  <a:pt x="105309" y="14805"/>
                  <a:pt x="105286" y="14668"/>
                  <a:pt x="105263" y="14554"/>
                </a:cubicBezTo>
                <a:cubicBezTo>
                  <a:pt x="105337" y="14536"/>
                  <a:pt x="105440" y="14503"/>
                  <a:pt x="105525" y="14503"/>
                </a:cubicBezTo>
                <a:cubicBezTo>
                  <a:pt x="105545" y="14503"/>
                  <a:pt x="105564" y="14505"/>
                  <a:pt x="105582" y="14509"/>
                </a:cubicBezTo>
                <a:cubicBezTo>
                  <a:pt x="105763" y="14600"/>
                  <a:pt x="105923" y="14759"/>
                  <a:pt x="106105" y="14850"/>
                </a:cubicBezTo>
                <a:cubicBezTo>
                  <a:pt x="106218" y="14918"/>
                  <a:pt x="106332" y="14918"/>
                  <a:pt x="106468" y="14941"/>
                </a:cubicBezTo>
                <a:cubicBezTo>
                  <a:pt x="106468" y="14827"/>
                  <a:pt x="106514" y="14714"/>
                  <a:pt x="106514" y="14600"/>
                </a:cubicBezTo>
                <a:cubicBezTo>
                  <a:pt x="106491" y="14350"/>
                  <a:pt x="106514" y="14145"/>
                  <a:pt x="106741" y="14054"/>
                </a:cubicBezTo>
                <a:cubicBezTo>
                  <a:pt x="106900" y="14327"/>
                  <a:pt x="107082" y="14600"/>
                  <a:pt x="107264" y="14896"/>
                </a:cubicBezTo>
                <a:cubicBezTo>
                  <a:pt x="107188" y="14896"/>
                  <a:pt x="107143" y="14885"/>
                  <a:pt x="107108" y="14885"/>
                </a:cubicBezTo>
                <a:cubicBezTo>
                  <a:pt x="107090" y="14885"/>
                  <a:pt x="107075" y="14888"/>
                  <a:pt x="107060" y="14896"/>
                </a:cubicBezTo>
                <a:cubicBezTo>
                  <a:pt x="106991" y="14918"/>
                  <a:pt x="106923" y="14941"/>
                  <a:pt x="106923" y="14986"/>
                </a:cubicBezTo>
                <a:cubicBezTo>
                  <a:pt x="106900" y="15032"/>
                  <a:pt x="106946" y="15100"/>
                  <a:pt x="106991" y="15146"/>
                </a:cubicBezTo>
                <a:cubicBezTo>
                  <a:pt x="107151" y="15305"/>
                  <a:pt x="107332" y="15487"/>
                  <a:pt x="107537" y="15623"/>
                </a:cubicBezTo>
                <a:cubicBezTo>
                  <a:pt x="107571" y="15646"/>
                  <a:pt x="107611" y="15652"/>
                  <a:pt x="107654" y="15652"/>
                </a:cubicBezTo>
                <a:cubicBezTo>
                  <a:pt x="107696" y="15652"/>
                  <a:pt x="107742" y="15646"/>
                  <a:pt x="107787" y="15646"/>
                </a:cubicBezTo>
                <a:cubicBezTo>
                  <a:pt x="107765" y="15555"/>
                  <a:pt x="107787" y="15441"/>
                  <a:pt x="107742" y="15373"/>
                </a:cubicBezTo>
                <a:cubicBezTo>
                  <a:pt x="107583" y="15168"/>
                  <a:pt x="107355" y="14986"/>
                  <a:pt x="107537" y="14645"/>
                </a:cubicBezTo>
                <a:cubicBezTo>
                  <a:pt x="107560" y="14577"/>
                  <a:pt x="107446" y="14441"/>
                  <a:pt x="107423" y="14327"/>
                </a:cubicBezTo>
                <a:cubicBezTo>
                  <a:pt x="107378" y="14236"/>
                  <a:pt x="107355" y="14122"/>
                  <a:pt x="107378" y="14054"/>
                </a:cubicBezTo>
                <a:cubicBezTo>
                  <a:pt x="107423" y="13804"/>
                  <a:pt x="107560" y="13531"/>
                  <a:pt x="107514" y="13281"/>
                </a:cubicBezTo>
                <a:cubicBezTo>
                  <a:pt x="107446" y="12872"/>
                  <a:pt x="107719" y="12440"/>
                  <a:pt x="107401" y="12030"/>
                </a:cubicBezTo>
                <a:cubicBezTo>
                  <a:pt x="107378" y="12008"/>
                  <a:pt x="107423" y="11894"/>
                  <a:pt x="107423" y="11826"/>
                </a:cubicBezTo>
                <a:cubicBezTo>
                  <a:pt x="107423" y="11598"/>
                  <a:pt x="107492" y="11348"/>
                  <a:pt x="107423" y="11166"/>
                </a:cubicBezTo>
                <a:cubicBezTo>
                  <a:pt x="107310" y="10916"/>
                  <a:pt x="107287" y="10666"/>
                  <a:pt x="107310" y="10393"/>
                </a:cubicBezTo>
                <a:cubicBezTo>
                  <a:pt x="107332" y="10325"/>
                  <a:pt x="107287" y="10188"/>
                  <a:pt x="107219" y="10120"/>
                </a:cubicBezTo>
                <a:cubicBezTo>
                  <a:pt x="107037" y="9938"/>
                  <a:pt x="107014" y="9688"/>
                  <a:pt x="107173" y="9461"/>
                </a:cubicBezTo>
                <a:cubicBezTo>
                  <a:pt x="107242" y="9370"/>
                  <a:pt x="107310" y="9256"/>
                  <a:pt x="107310" y="9165"/>
                </a:cubicBezTo>
                <a:cubicBezTo>
                  <a:pt x="107287" y="8938"/>
                  <a:pt x="107242" y="8710"/>
                  <a:pt x="107196" y="8483"/>
                </a:cubicBezTo>
                <a:lnTo>
                  <a:pt x="107037" y="7573"/>
                </a:lnTo>
                <a:cubicBezTo>
                  <a:pt x="107014" y="7505"/>
                  <a:pt x="106991" y="7460"/>
                  <a:pt x="106969" y="7391"/>
                </a:cubicBezTo>
                <a:cubicBezTo>
                  <a:pt x="106832" y="7027"/>
                  <a:pt x="106673" y="6641"/>
                  <a:pt x="106514" y="6277"/>
                </a:cubicBezTo>
                <a:cubicBezTo>
                  <a:pt x="106400" y="6027"/>
                  <a:pt x="106241" y="5777"/>
                  <a:pt x="106127" y="5527"/>
                </a:cubicBezTo>
                <a:cubicBezTo>
                  <a:pt x="105991" y="5231"/>
                  <a:pt x="105832" y="4935"/>
                  <a:pt x="105718" y="4617"/>
                </a:cubicBezTo>
                <a:cubicBezTo>
                  <a:pt x="105672" y="4572"/>
                  <a:pt x="105786" y="4435"/>
                  <a:pt x="105832" y="4344"/>
                </a:cubicBezTo>
                <a:cubicBezTo>
                  <a:pt x="105900" y="4230"/>
                  <a:pt x="106059" y="4117"/>
                  <a:pt x="106036" y="4003"/>
                </a:cubicBezTo>
                <a:cubicBezTo>
                  <a:pt x="106036" y="3662"/>
                  <a:pt x="105991" y="3344"/>
                  <a:pt x="105923" y="3003"/>
                </a:cubicBezTo>
                <a:cubicBezTo>
                  <a:pt x="105923" y="2918"/>
                  <a:pt x="105806" y="2795"/>
                  <a:pt x="105716" y="2795"/>
                </a:cubicBezTo>
                <a:cubicBezTo>
                  <a:pt x="105709" y="2795"/>
                  <a:pt x="105702" y="2796"/>
                  <a:pt x="105695" y="2798"/>
                </a:cubicBezTo>
                <a:cubicBezTo>
                  <a:pt x="105309" y="2798"/>
                  <a:pt x="105240" y="2548"/>
                  <a:pt x="105195" y="2229"/>
                </a:cubicBezTo>
                <a:cubicBezTo>
                  <a:pt x="105195" y="2184"/>
                  <a:pt x="105172" y="2116"/>
                  <a:pt x="105149" y="2070"/>
                </a:cubicBezTo>
                <a:lnTo>
                  <a:pt x="105059" y="2070"/>
                </a:lnTo>
                <a:cubicBezTo>
                  <a:pt x="105036" y="2320"/>
                  <a:pt x="104990" y="2548"/>
                  <a:pt x="104968" y="2798"/>
                </a:cubicBezTo>
                <a:cubicBezTo>
                  <a:pt x="104649" y="2684"/>
                  <a:pt x="104581" y="2480"/>
                  <a:pt x="104672" y="2161"/>
                </a:cubicBezTo>
                <a:cubicBezTo>
                  <a:pt x="104695" y="2093"/>
                  <a:pt x="104695" y="2002"/>
                  <a:pt x="104717" y="1934"/>
                </a:cubicBezTo>
                <a:cubicBezTo>
                  <a:pt x="104649" y="1797"/>
                  <a:pt x="104604" y="1615"/>
                  <a:pt x="104490" y="1524"/>
                </a:cubicBezTo>
                <a:cubicBezTo>
                  <a:pt x="104035" y="1206"/>
                  <a:pt x="103558" y="910"/>
                  <a:pt x="103080" y="615"/>
                </a:cubicBezTo>
                <a:cubicBezTo>
                  <a:pt x="102926" y="872"/>
                  <a:pt x="102736" y="998"/>
                  <a:pt x="102501" y="998"/>
                </a:cubicBezTo>
                <a:cubicBezTo>
                  <a:pt x="102320" y="998"/>
                  <a:pt x="102113" y="923"/>
                  <a:pt x="101875" y="774"/>
                </a:cubicBezTo>
                <a:cubicBezTo>
                  <a:pt x="101738" y="819"/>
                  <a:pt x="101648" y="888"/>
                  <a:pt x="101534" y="888"/>
                </a:cubicBezTo>
                <a:cubicBezTo>
                  <a:pt x="101443" y="895"/>
                  <a:pt x="101354" y="898"/>
                  <a:pt x="101267" y="898"/>
                </a:cubicBezTo>
                <a:cubicBezTo>
                  <a:pt x="101092" y="898"/>
                  <a:pt x="100920" y="888"/>
                  <a:pt x="100738" y="888"/>
                </a:cubicBezTo>
                <a:lnTo>
                  <a:pt x="100147" y="1001"/>
                </a:lnTo>
                <a:cubicBezTo>
                  <a:pt x="100050" y="790"/>
                  <a:pt x="99889" y="773"/>
                  <a:pt x="99718" y="773"/>
                </a:cubicBezTo>
                <a:cubicBezTo>
                  <a:pt x="99687" y="773"/>
                  <a:pt x="99655" y="774"/>
                  <a:pt x="99624" y="774"/>
                </a:cubicBezTo>
                <a:cubicBezTo>
                  <a:pt x="99078" y="774"/>
                  <a:pt x="98555" y="751"/>
                  <a:pt x="98009" y="751"/>
                </a:cubicBezTo>
                <a:lnTo>
                  <a:pt x="97463" y="751"/>
                </a:lnTo>
                <a:cubicBezTo>
                  <a:pt x="97372" y="615"/>
                  <a:pt x="97304" y="387"/>
                  <a:pt x="97190" y="365"/>
                </a:cubicBezTo>
                <a:cubicBezTo>
                  <a:pt x="96786" y="259"/>
                  <a:pt x="96382" y="86"/>
                  <a:pt x="95968" y="86"/>
                </a:cubicBezTo>
                <a:cubicBezTo>
                  <a:pt x="95846" y="86"/>
                  <a:pt x="95723" y="101"/>
                  <a:pt x="95599" y="137"/>
                </a:cubicBezTo>
                <a:cubicBezTo>
                  <a:pt x="95517" y="164"/>
                  <a:pt x="95433" y="172"/>
                  <a:pt x="95348" y="172"/>
                </a:cubicBezTo>
                <a:cubicBezTo>
                  <a:pt x="95238" y="172"/>
                  <a:pt x="95126" y="159"/>
                  <a:pt x="95017" y="159"/>
                </a:cubicBezTo>
                <a:cubicBezTo>
                  <a:pt x="94860" y="159"/>
                  <a:pt x="94708" y="186"/>
                  <a:pt x="94575" y="319"/>
                </a:cubicBezTo>
                <a:lnTo>
                  <a:pt x="94553" y="319"/>
                </a:lnTo>
                <a:cubicBezTo>
                  <a:pt x="94434" y="272"/>
                  <a:pt x="94307" y="260"/>
                  <a:pt x="94179" y="260"/>
                </a:cubicBezTo>
                <a:cubicBezTo>
                  <a:pt x="94055" y="260"/>
                  <a:pt x="93930" y="271"/>
                  <a:pt x="93812" y="271"/>
                </a:cubicBezTo>
                <a:cubicBezTo>
                  <a:pt x="93588" y="271"/>
                  <a:pt x="93388" y="231"/>
                  <a:pt x="932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15647825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body 2">
  <p:cSld name="Title and body 2">
    <p:spTree>
      <p:nvGrpSpPr>
        <p:cNvPr id="1" name="Shape 111"/>
        <p:cNvGrpSpPr/>
        <p:nvPr/>
      </p:nvGrpSpPr>
      <p:grpSpPr>
        <a:xfrm>
          <a:off x="0" y="0"/>
          <a:ext cx="0" cy="0"/>
          <a:chOff x="0" y="0"/>
          <a:chExt cx="0" cy="0"/>
        </a:xfrm>
      </p:grpSpPr>
      <p:sp>
        <p:nvSpPr>
          <p:cNvPr id="112" name="Google Shape;112;p14"/>
          <p:cNvSpPr txBox="1">
            <a:spLocks noGrp="1"/>
          </p:cNvSpPr>
          <p:nvPr>
            <p:ph type="body" idx="1"/>
          </p:nvPr>
        </p:nvSpPr>
        <p:spPr>
          <a:xfrm>
            <a:off x="1204433" y="2975867"/>
            <a:ext cx="4470400" cy="2122000"/>
          </a:xfrm>
          <a:prstGeom prst="rect">
            <a:avLst/>
          </a:prstGeom>
        </p:spPr>
        <p:txBody>
          <a:bodyPr spcFirstLastPara="1" wrap="square" lIns="91425" tIns="91425" rIns="91425" bIns="91425" anchor="t" anchorCtr="0">
            <a:noAutofit/>
          </a:bodyPr>
          <a:lstStyle>
            <a:lvl1pPr marL="609585" lvl="0" indent="-440256" rtl="0">
              <a:spcBef>
                <a:spcPts val="0"/>
              </a:spcBef>
              <a:spcAft>
                <a:spcPts val="0"/>
              </a:spcAft>
              <a:buSzPts val="1600"/>
              <a:buChar char="●"/>
              <a:defRPr sz="2133"/>
            </a:lvl1pPr>
            <a:lvl2pPr marL="1219170" lvl="1" indent="-440256" rtl="0">
              <a:spcBef>
                <a:spcPts val="2133"/>
              </a:spcBef>
              <a:spcAft>
                <a:spcPts val="0"/>
              </a:spcAft>
              <a:buSzPts val="1600"/>
              <a:buChar char="○"/>
              <a:defRPr/>
            </a:lvl2pPr>
            <a:lvl3pPr marL="1828754" lvl="2" indent="-440256" rtl="0">
              <a:spcBef>
                <a:spcPts val="2133"/>
              </a:spcBef>
              <a:spcAft>
                <a:spcPts val="0"/>
              </a:spcAft>
              <a:buSzPts val="1600"/>
              <a:buChar char="■"/>
              <a:defRPr/>
            </a:lvl3pPr>
            <a:lvl4pPr marL="2438339" lvl="3" indent="-440256" rtl="0">
              <a:spcBef>
                <a:spcPts val="2133"/>
              </a:spcBef>
              <a:spcAft>
                <a:spcPts val="0"/>
              </a:spcAft>
              <a:buSzPts val="1600"/>
              <a:buChar char="●"/>
              <a:defRPr/>
            </a:lvl4pPr>
            <a:lvl5pPr marL="3047924" lvl="4" indent="-440256" rtl="0">
              <a:spcBef>
                <a:spcPts val="2133"/>
              </a:spcBef>
              <a:spcAft>
                <a:spcPts val="0"/>
              </a:spcAft>
              <a:buSzPts val="1600"/>
              <a:buChar char="○"/>
              <a:defRPr/>
            </a:lvl5pPr>
            <a:lvl6pPr marL="3657509" lvl="5" indent="-440256" rtl="0">
              <a:spcBef>
                <a:spcPts val="2133"/>
              </a:spcBef>
              <a:spcAft>
                <a:spcPts val="0"/>
              </a:spcAft>
              <a:buSzPts val="1600"/>
              <a:buChar char="■"/>
              <a:defRPr/>
            </a:lvl6pPr>
            <a:lvl7pPr marL="4267093" lvl="6" indent="-440256" rtl="0">
              <a:spcBef>
                <a:spcPts val="2133"/>
              </a:spcBef>
              <a:spcAft>
                <a:spcPts val="0"/>
              </a:spcAft>
              <a:buSzPts val="1600"/>
              <a:buChar char="●"/>
              <a:defRPr/>
            </a:lvl7pPr>
            <a:lvl8pPr marL="4876678" lvl="7" indent="-440256" rtl="0">
              <a:spcBef>
                <a:spcPts val="2133"/>
              </a:spcBef>
              <a:spcAft>
                <a:spcPts val="0"/>
              </a:spcAft>
              <a:buSzPts val="1600"/>
              <a:buChar char="○"/>
              <a:defRPr/>
            </a:lvl8pPr>
            <a:lvl9pPr marL="5486263" lvl="8" indent="-440256" rtl="0">
              <a:spcBef>
                <a:spcPts val="2133"/>
              </a:spcBef>
              <a:spcAft>
                <a:spcPts val="2133"/>
              </a:spcAft>
              <a:buSzPts val="1600"/>
              <a:buChar char="■"/>
              <a:defRPr/>
            </a:lvl9pPr>
          </a:lstStyle>
          <a:p>
            <a:endParaRPr/>
          </a:p>
        </p:txBody>
      </p:sp>
      <p:sp>
        <p:nvSpPr>
          <p:cNvPr id="113" name="Google Shape;113;p14"/>
          <p:cNvSpPr/>
          <p:nvPr/>
        </p:nvSpPr>
        <p:spPr>
          <a:xfrm>
            <a:off x="9541368" y="3286868"/>
            <a:ext cx="2650633" cy="3571145"/>
          </a:xfrm>
          <a:custGeom>
            <a:avLst/>
            <a:gdLst/>
            <a:ahLst/>
            <a:cxnLst/>
            <a:rect l="l" t="t" r="r" b="b"/>
            <a:pathLst>
              <a:path w="44526" h="59989" extrusionOk="0">
                <a:moveTo>
                  <a:pt x="44526" y="0"/>
                </a:moveTo>
                <a:cubicBezTo>
                  <a:pt x="44048" y="364"/>
                  <a:pt x="43593" y="796"/>
                  <a:pt x="43161" y="1228"/>
                </a:cubicBezTo>
                <a:cubicBezTo>
                  <a:pt x="39500" y="4958"/>
                  <a:pt x="38386" y="10393"/>
                  <a:pt x="37340" y="15327"/>
                </a:cubicBezTo>
                <a:cubicBezTo>
                  <a:pt x="35771" y="22740"/>
                  <a:pt x="33770" y="32564"/>
                  <a:pt x="24787" y="33906"/>
                </a:cubicBezTo>
                <a:cubicBezTo>
                  <a:pt x="23759" y="34057"/>
                  <a:pt x="22728" y="34116"/>
                  <a:pt x="21696" y="34116"/>
                </a:cubicBezTo>
                <a:cubicBezTo>
                  <a:pt x="18687" y="34116"/>
                  <a:pt x="15669" y="33614"/>
                  <a:pt x="12690" y="33428"/>
                </a:cubicBezTo>
                <a:cubicBezTo>
                  <a:pt x="11979" y="33383"/>
                  <a:pt x="11252" y="33351"/>
                  <a:pt x="10523" y="33351"/>
                </a:cubicBezTo>
                <a:cubicBezTo>
                  <a:pt x="7216" y="33351"/>
                  <a:pt x="3880" y="34006"/>
                  <a:pt x="1979" y="37044"/>
                </a:cubicBezTo>
                <a:cubicBezTo>
                  <a:pt x="1" y="40227"/>
                  <a:pt x="92" y="44116"/>
                  <a:pt x="751" y="47686"/>
                </a:cubicBezTo>
                <a:cubicBezTo>
                  <a:pt x="1524" y="51938"/>
                  <a:pt x="3048" y="56054"/>
                  <a:pt x="4799" y="59988"/>
                </a:cubicBezTo>
                <a:lnTo>
                  <a:pt x="44526" y="59988"/>
                </a:lnTo>
                <a:lnTo>
                  <a:pt x="44526"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4" name="Google Shape;114;p14"/>
          <p:cNvSpPr/>
          <p:nvPr/>
        </p:nvSpPr>
        <p:spPr>
          <a:xfrm>
            <a:off x="-87213" y="26765"/>
            <a:ext cx="1669628" cy="3848571"/>
          </a:xfrm>
          <a:custGeom>
            <a:avLst/>
            <a:gdLst/>
            <a:ahLst/>
            <a:cxnLst/>
            <a:rect l="l" t="t" r="r" b="b"/>
            <a:pathLst>
              <a:path w="43980" h="101376" extrusionOk="0">
                <a:moveTo>
                  <a:pt x="0" y="1"/>
                </a:moveTo>
                <a:lnTo>
                  <a:pt x="0" y="101375"/>
                </a:lnTo>
                <a:cubicBezTo>
                  <a:pt x="10301" y="100238"/>
                  <a:pt x="19534" y="95508"/>
                  <a:pt x="26947" y="88277"/>
                </a:cubicBezTo>
                <a:cubicBezTo>
                  <a:pt x="34383" y="81023"/>
                  <a:pt x="39386" y="71427"/>
                  <a:pt x="41364" y="61239"/>
                </a:cubicBezTo>
                <a:cubicBezTo>
                  <a:pt x="43979" y="47641"/>
                  <a:pt x="41068" y="33019"/>
                  <a:pt x="33246" y="21603"/>
                </a:cubicBezTo>
                <a:cubicBezTo>
                  <a:pt x="25423" y="10188"/>
                  <a:pt x="13712" y="1911"/>
                  <a:pt x="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5" name="Google Shape;115;p14"/>
          <p:cNvSpPr/>
          <p:nvPr/>
        </p:nvSpPr>
        <p:spPr>
          <a:xfrm>
            <a:off x="-387666" y="1"/>
            <a:ext cx="2039124" cy="4098028"/>
          </a:xfrm>
          <a:custGeom>
            <a:avLst/>
            <a:gdLst/>
            <a:ahLst/>
            <a:cxnLst/>
            <a:rect l="l" t="t" r="r" b="b"/>
            <a:pathLst>
              <a:path w="53713" h="107947" extrusionOk="0">
                <a:moveTo>
                  <a:pt x="12462" y="69994"/>
                </a:moveTo>
                <a:cubicBezTo>
                  <a:pt x="12530" y="69562"/>
                  <a:pt x="12485" y="69607"/>
                  <a:pt x="12576" y="69335"/>
                </a:cubicBezTo>
                <a:cubicBezTo>
                  <a:pt x="12712" y="69335"/>
                  <a:pt x="12758" y="70153"/>
                  <a:pt x="12462" y="69994"/>
                </a:cubicBezTo>
                <a:close/>
                <a:moveTo>
                  <a:pt x="12985" y="71859"/>
                </a:moveTo>
                <a:lnTo>
                  <a:pt x="12985" y="72177"/>
                </a:lnTo>
                <a:cubicBezTo>
                  <a:pt x="12780" y="71904"/>
                  <a:pt x="12826" y="72336"/>
                  <a:pt x="12530" y="72291"/>
                </a:cubicBezTo>
                <a:cubicBezTo>
                  <a:pt x="12530" y="71927"/>
                  <a:pt x="12780" y="71904"/>
                  <a:pt x="12985" y="71859"/>
                </a:cubicBezTo>
                <a:close/>
                <a:moveTo>
                  <a:pt x="11803" y="71950"/>
                </a:moveTo>
                <a:cubicBezTo>
                  <a:pt x="11803" y="72473"/>
                  <a:pt x="12007" y="72564"/>
                  <a:pt x="12144" y="73041"/>
                </a:cubicBezTo>
                <a:cubicBezTo>
                  <a:pt x="12007" y="73337"/>
                  <a:pt x="11803" y="73564"/>
                  <a:pt x="11598" y="73792"/>
                </a:cubicBezTo>
                <a:cubicBezTo>
                  <a:pt x="11257" y="73564"/>
                  <a:pt x="11189" y="73041"/>
                  <a:pt x="11052" y="72586"/>
                </a:cubicBezTo>
                <a:cubicBezTo>
                  <a:pt x="11234" y="72768"/>
                  <a:pt x="11416" y="72950"/>
                  <a:pt x="11416" y="73360"/>
                </a:cubicBezTo>
                <a:cubicBezTo>
                  <a:pt x="11666" y="73382"/>
                  <a:pt x="11712" y="73200"/>
                  <a:pt x="11689" y="72928"/>
                </a:cubicBezTo>
                <a:cubicBezTo>
                  <a:pt x="11234" y="72837"/>
                  <a:pt x="10711" y="71540"/>
                  <a:pt x="11439" y="71381"/>
                </a:cubicBezTo>
                <a:cubicBezTo>
                  <a:pt x="11439" y="71654"/>
                  <a:pt x="11257" y="71722"/>
                  <a:pt x="11439" y="71927"/>
                </a:cubicBezTo>
                <a:cubicBezTo>
                  <a:pt x="11871" y="71472"/>
                  <a:pt x="11280" y="70608"/>
                  <a:pt x="11643" y="70290"/>
                </a:cubicBezTo>
                <a:lnTo>
                  <a:pt x="11280" y="70290"/>
                </a:lnTo>
                <a:cubicBezTo>
                  <a:pt x="11211" y="70699"/>
                  <a:pt x="11371" y="70813"/>
                  <a:pt x="11348" y="71154"/>
                </a:cubicBezTo>
                <a:cubicBezTo>
                  <a:pt x="10825" y="71381"/>
                  <a:pt x="10916" y="70130"/>
                  <a:pt x="11189" y="70062"/>
                </a:cubicBezTo>
                <a:cubicBezTo>
                  <a:pt x="11098" y="69767"/>
                  <a:pt x="11098" y="69494"/>
                  <a:pt x="11211" y="69198"/>
                </a:cubicBezTo>
                <a:cubicBezTo>
                  <a:pt x="11371" y="69289"/>
                  <a:pt x="11348" y="69607"/>
                  <a:pt x="11552" y="69630"/>
                </a:cubicBezTo>
                <a:cubicBezTo>
                  <a:pt x="11552" y="69835"/>
                  <a:pt x="11257" y="69698"/>
                  <a:pt x="11280" y="69949"/>
                </a:cubicBezTo>
                <a:cubicBezTo>
                  <a:pt x="11302" y="70108"/>
                  <a:pt x="11552" y="69994"/>
                  <a:pt x="11552" y="70176"/>
                </a:cubicBezTo>
                <a:cubicBezTo>
                  <a:pt x="11689" y="70153"/>
                  <a:pt x="11643" y="69903"/>
                  <a:pt x="11643" y="69744"/>
                </a:cubicBezTo>
                <a:cubicBezTo>
                  <a:pt x="12030" y="69880"/>
                  <a:pt x="12075" y="70358"/>
                  <a:pt x="12098" y="70744"/>
                </a:cubicBezTo>
                <a:cubicBezTo>
                  <a:pt x="12098" y="71108"/>
                  <a:pt x="11803" y="71540"/>
                  <a:pt x="11803" y="71950"/>
                </a:cubicBezTo>
                <a:close/>
                <a:moveTo>
                  <a:pt x="11985" y="5708"/>
                </a:moveTo>
                <a:cubicBezTo>
                  <a:pt x="11962" y="5822"/>
                  <a:pt x="11871" y="5868"/>
                  <a:pt x="11803" y="5913"/>
                </a:cubicBezTo>
                <a:cubicBezTo>
                  <a:pt x="11803" y="5799"/>
                  <a:pt x="11757" y="5640"/>
                  <a:pt x="11712" y="5799"/>
                </a:cubicBezTo>
                <a:cubicBezTo>
                  <a:pt x="11916" y="6049"/>
                  <a:pt x="11621" y="6186"/>
                  <a:pt x="11689" y="6572"/>
                </a:cubicBezTo>
                <a:cubicBezTo>
                  <a:pt x="12075" y="6618"/>
                  <a:pt x="11939" y="6186"/>
                  <a:pt x="11894" y="5913"/>
                </a:cubicBezTo>
                <a:cubicBezTo>
                  <a:pt x="12030" y="5958"/>
                  <a:pt x="12144" y="5777"/>
                  <a:pt x="11985" y="5708"/>
                </a:cubicBezTo>
                <a:close/>
                <a:moveTo>
                  <a:pt x="12508" y="7232"/>
                </a:moveTo>
                <a:cubicBezTo>
                  <a:pt x="12326" y="7277"/>
                  <a:pt x="12121" y="7277"/>
                  <a:pt x="12144" y="7573"/>
                </a:cubicBezTo>
                <a:cubicBezTo>
                  <a:pt x="12326" y="7755"/>
                  <a:pt x="12394" y="7823"/>
                  <a:pt x="12689" y="7687"/>
                </a:cubicBezTo>
                <a:cubicBezTo>
                  <a:pt x="12758" y="7391"/>
                  <a:pt x="12508" y="7459"/>
                  <a:pt x="12508" y="7232"/>
                </a:cubicBezTo>
                <a:close/>
                <a:moveTo>
                  <a:pt x="15168" y="18443"/>
                </a:moveTo>
                <a:cubicBezTo>
                  <a:pt x="15123" y="18193"/>
                  <a:pt x="15100" y="17897"/>
                  <a:pt x="14827" y="17897"/>
                </a:cubicBezTo>
                <a:cubicBezTo>
                  <a:pt x="14872" y="18170"/>
                  <a:pt x="14895" y="18465"/>
                  <a:pt x="15168" y="18443"/>
                </a:cubicBezTo>
                <a:close/>
                <a:moveTo>
                  <a:pt x="15395" y="16714"/>
                </a:moveTo>
                <a:cubicBezTo>
                  <a:pt x="15509" y="16442"/>
                  <a:pt x="15236" y="16396"/>
                  <a:pt x="15214" y="16146"/>
                </a:cubicBezTo>
                <a:cubicBezTo>
                  <a:pt x="15191" y="16032"/>
                  <a:pt x="15532" y="15577"/>
                  <a:pt x="15123" y="15600"/>
                </a:cubicBezTo>
                <a:cubicBezTo>
                  <a:pt x="14986" y="15805"/>
                  <a:pt x="15032" y="16714"/>
                  <a:pt x="15395" y="16714"/>
                </a:cubicBezTo>
                <a:close/>
                <a:moveTo>
                  <a:pt x="14577" y="15805"/>
                </a:moveTo>
                <a:cubicBezTo>
                  <a:pt x="15032" y="15737"/>
                  <a:pt x="14645" y="15236"/>
                  <a:pt x="14963" y="15054"/>
                </a:cubicBezTo>
                <a:cubicBezTo>
                  <a:pt x="14736" y="15077"/>
                  <a:pt x="14850" y="14736"/>
                  <a:pt x="14691" y="14713"/>
                </a:cubicBezTo>
                <a:cubicBezTo>
                  <a:pt x="14554" y="15145"/>
                  <a:pt x="14713" y="15327"/>
                  <a:pt x="14577" y="15805"/>
                </a:cubicBezTo>
                <a:close/>
                <a:moveTo>
                  <a:pt x="15236" y="14850"/>
                </a:moveTo>
                <a:lnTo>
                  <a:pt x="15214" y="15396"/>
                </a:lnTo>
                <a:cubicBezTo>
                  <a:pt x="15509" y="15555"/>
                  <a:pt x="15509" y="14691"/>
                  <a:pt x="15236" y="14850"/>
                </a:cubicBezTo>
                <a:close/>
                <a:moveTo>
                  <a:pt x="14963" y="14077"/>
                </a:moveTo>
                <a:cubicBezTo>
                  <a:pt x="15145" y="13849"/>
                  <a:pt x="15441" y="13758"/>
                  <a:pt x="15532" y="13440"/>
                </a:cubicBezTo>
                <a:cubicBezTo>
                  <a:pt x="15214" y="13258"/>
                  <a:pt x="15236" y="13736"/>
                  <a:pt x="15145" y="13849"/>
                </a:cubicBezTo>
                <a:cubicBezTo>
                  <a:pt x="15123" y="13895"/>
                  <a:pt x="15009" y="13826"/>
                  <a:pt x="14963" y="13849"/>
                </a:cubicBezTo>
                <a:cubicBezTo>
                  <a:pt x="14986" y="13849"/>
                  <a:pt x="14872" y="14099"/>
                  <a:pt x="14872" y="14077"/>
                </a:cubicBezTo>
                <a:cubicBezTo>
                  <a:pt x="14804" y="14213"/>
                  <a:pt x="14827" y="14349"/>
                  <a:pt x="14782" y="14509"/>
                </a:cubicBezTo>
                <a:cubicBezTo>
                  <a:pt x="15054" y="14622"/>
                  <a:pt x="14941" y="14259"/>
                  <a:pt x="14963" y="14077"/>
                </a:cubicBezTo>
                <a:close/>
                <a:moveTo>
                  <a:pt x="14145" y="19739"/>
                </a:moveTo>
                <a:cubicBezTo>
                  <a:pt x="14122" y="20057"/>
                  <a:pt x="14168" y="20285"/>
                  <a:pt x="14327" y="20398"/>
                </a:cubicBezTo>
                <a:cubicBezTo>
                  <a:pt x="14349" y="20285"/>
                  <a:pt x="14418" y="20239"/>
                  <a:pt x="14509" y="20194"/>
                </a:cubicBezTo>
                <a:cubicBezTo>
                  <a:pt x="14509" y="19898"/>
                  <a:pt x="14372" y="19762"/>
                  <a:pt x="14145" y="19739"/>
                </a:cubicBezTo>
                <a:close/>
                <a:moveTo>
                  <a:pt x="15054" y="20421"/>
                </a:moveTo>
                <a:lnTo>
                  <a:pt x="15054" y="19966"/>
                </a:lnTo>
                <a:cubicBezTo>
                  <a:pt x="14713" y="19875"/>
                  <a:pt x="14691" y="20489"/>
                  <a:pt x="15054" y="20421"/>
                </a:cubicBezTo>
                <a:close/>
                <a:moveTo>
                  <a:pt x="14077" y="23900"/>
                </a:moveTo>
                <a:cubicBezTo>
                  <a:pt x="14190" y="24469"/>
                  <a:pt x="13622" y="24219"/>
                  <a:pt x="13713" y="24764"/>
                </a:cubicBezTo>
                <a:cubicBezTo>
                  <a:pt x="14008" y="24764"/>
                  <a:pt x="14008" y="24378"/>
                  <a:pt x="14168" y="24219"/>
                </a:cubicBezTo>
                <a:cubicBezTo>
                  <a:pt x="14463" y="24082"/>
                  <a:pt x="14236" y="24582"/>
                  <a:pt x="14531" y="24446"/>
                </a:cubicBezTo>
                <a:cubicBezTo>
                  <a:pt x="14554" y="24082"/>
                  <a:pt x="14281" y="24037"/>
                  <a:pt x="14077" y="23900"/>
                </a:cubicBezTo>
                <a:close/>
                <a:moveTo>
                  <a:pt x="14145" y="25538"/>
                </a:moveTo>
                <a:lnTo>
                  <a:pt x="14145" y="25970"/>
                </a:lnTo>
                <a:cubicBezTo>
                  <a:pt x="14577" y="26152"/>
                  <a:pt x="14463" y="25401"/>
                  <a:pt x="14145" y="25538"/>
                </a:cubicBezTo>
                <a:close/>
                <a:moveTo>
                  <a:pt x="11985" y="30176"/>
                </a:moveTo>
                <a:cubicBezTo>
                  <a:pt x="11962" y="29858"/>
                  <a:pt x="12189" y="29858"/>
                  <a:pt x="12166" y="29540"/>
                </a:cubicBezTo>
                <a:cubicBezTo>
                  <a:pt x="11871" y="29381"/>
                  <a:pt x="11780" y="30086"/>
                  <a:pt x="11985" y="30176"/>
                </a:cubicBezTo>
                <a:close/>
                <a:moveTo>
                  <a:pt x="11780" y="30404"/>
                </a:moveTo>
                <a:cubicBezTo>
                  <a:pt x="11621" y="30609"/>
                  <a:pt x="11757" y="31063"/>
                  <a:pt x="12053" y="31063"/>
                </a:cubicBezTo>
                <a:cubicBezTo>
                  <a:pt x="12144" y="30631"/>
                  <a:pt x="11916" y="30586"/>
                  <a:pt x="11780" y="30404"/>
                </a:cubicBezTo>
                <a:close/>
                <a:moveTo>
                  <a:pt x="11939" y="32814"/>
                </a:moveTo>
                <a:cubicBezTo>
                  <a:pt x="12030" y="33224"/>
                  <a:pt x="11530" y="34088"/>
                  <a:pt x="12007" y="34224"/>
                </a:cubicBezTo>
                <a:cubicBezTo>
                  <a:pt x="12121" y="33815"/>
                  <a:pt x="12053" y="34065"/>
                  <a:pt x="11916" y="33906"/>
                </a:cubicBezTo>
                <a:cubicBezTo>
                  <a:pt x="11643" y="33542"/>
                  <a:pt x="12530" y="32860"/>
                  <a:pt x="11939" y="32814"/>
                </a:cubicBezTo>
                <a:close/>
                <a:moveTo>
                  <a:pt x="12758" y="33383"/>
                </a:moveTo>
                <a:cubicBezTo>
                  <a:pt x="12712" y="33724"/>
                  <a:pt x="12849" y="33815"/>
                  <a:pt x="13008" y="33929"/>
                </a:cubicBezTo>
                <a:cubicBezTo>
                  <a:pt x="13008" y="33656"/>
                  <a:pt x="13008" y="33360"/>
                  <a:pt x="12758" y="33383"/>
                </a:cubicBezTo>
                <a:close/>
                <a:moveTo>
                  <a:pt x="13372" y="46617"/>
                </a:moveTo>
                <a:cubicBezTo>
                  <a:pt x="13167" y="46640"/>
                  <a:pt x="13463" y="46913"/>
                  <a:pt x="13554" y="46936"/>
                </a:cubicBezTo>
                <a:lnTo>
                  <a:pt x="13576" y="45958"/>
                </a:lnTo>
                <a:cubicBezTo>
                  <a:pt x="13235" y="45844"/>
                  <a:pt x="13440" y="46390"/>
                  <a:pt x="13372" y="46617"/>
                </a:cubicBezTo>
                <a:close/>
                <a:moveTo>
                  <a:pt x="13508" y="49892"/>
                </a:moveTo>
                <a:cubicBezTo>
                  <a:pt x="13417" y="50188"/>
                  <a:pt x="13394" y="50460"/>
                  <a:pt x="13599" y="50665"/>
                </a:cubicBezTo>
                <a:cubicBezTo>
                  <a:pt x="13645" y="50415"/>
                  <a:pt x="13826" y="49960"/>
                  <a:pt x="13508" y="49892"/>
                </a:cubicBezTo>
                <a:close/>
                <a:moveTo>
                  <a:pt x="11848" y="57282"/>
                </a:moveTo>
                <a:cubicBezTo>
                  <a:pt x="11643" y="57442"/>
                  <a:pt x="11916" y="58260"/>
                  <a:pt x="12007" y="58056"/>
                </a:cubicBezTo>
                <a:cubicBezTo>
                  <a:pt x="11825" y="57965"/>
                  <a:pt x="12053" y="57373"/>
                  <a:pt x="11848" y="57282"/>
                </a:cubicBezTo>
                <a:close/>
                <a:moveTo>
                  <a:pt x="13804" y="60057"/>
                </a:moveTo>
                <a:cubicBezTo>
                  <a:pt x="13758" y="60307"/>
                  <a:pt x="13554" y="60989"/>
                  <a:pt x="13895" y="61057"/>
                </a:cubicBezTo>
                <a:cubicBezTo>
                  <a:pt x="13735" y="60671"/>
                  <a:pt x="14054" y="60398"/>
                  <a:pt x="13804" y="60057"/>
                </a:cubicBezTo>
                <a:close/>
                <a:moveTo>
                  <a:pt x="14031" y="63786"/>
                </a:moveTo>
                <a:cubicBezTo>
                  <a:pt x="13781" y="63786"/>
                  <a:pt x="13667" y="64514"/>
                  <a:pt x="13826" y="64650"/>
                </a:cubicBezTo>
                <a:cubicBezTo>
                  <a:pt x="13940" y="64423"/>
                  <a:pt x="14077" y="64218"/>
                  <a:pt x="14031" y="63786"/>
                </a:cubicBezTo>
                <a:close/>
                <a:moveTo>
                  <a:pt x="13008" y="64855"/>
                </a:moveTo>
                <a:cubicBezTo>
                  <a:pt x="12894" y="65059"/>
                  <a:pt x="12894" y="65378"/>
                  <a:pt x="12803" y="65628"/>
                </a:cubicBezTo>
                <a:cubicBezTo>
                  <a:pt x="13144" y="65696"/>
                  <a:pt x="13372" y="65059"/>
                  <a:pt x="13281" y="64969"/>
                </a:cubicBezTo>
                <a:cubicBezTo>
                  <a:pt x="13235" y="65287"/>
                  <a:pt x="13144" y="64809"/>
                  <a:pt x="13008" y="64855"/>
                </a:cubicBezTo>
                <a:close/>
                <a:moveTo>
                  <a:pt x="11712" y="60239"/>
                </a:moveTo>
                <a:cubicBezTo>
                  <a:pt x="11712" y="60466"/>
                  <a:pt x="11280" y="60671"/>
                  <a:pt x="11598" y="60898"/>
                </a:cubicBezTo>
                <a:cubicBezTo>
                  <a:pt x="11575" y="60671"/>
                  <a:pt x="12007" y="60466"/>
                  <a:pt x="11712" y="60239"/>
                </a:cubicBezTo>
                <a:close/>
                <a:moveTo>
                  <a:pt x="12485" y="3298"/>
                </a:moveTo>
                <a:cubicBezTo>
                  <a:pt x="12644" y="3343"/>
                  <a:pt x="12689" y="3503"/>
                  <a:pt x="12644" y="3753"/>
                </a:cubicBezTo>
                <a:cubicBezTo>
                  <a:pt x="12894" y="3753"/>
                  <a:pt x="12849" y="3571"/>
                  <a:pt x="13008" y="3753"/>
                </a:cubicBezTo>
                <a:cubicBezTo>
                  <a:pt x="13167" y="4162"/>
                  <a:pt x="13121" y="4617"/>
                  <a:pt x="13190" y="5072"/>
                </a:cubicBezTo>
                <a:cubicBezTo>
                  <a:pt x="13258" y="5777"/>
                  <a:pt x="13394" y="6504"/>
                  <a:pt x="13417" y="7255"/>
                </a:cubicBezTo>
                <a:cubicBezTo>
                  <a:pt x="13417" y="7437"/>
                  <a:pt x="13326" y="7550"/>
                  <a:pt x="13326" y="7596"/>
                </a:cubicBezTo>
                <a:cubicBezTo>
                  <a:pt x="13303" y="8687"/>
                  <a:pt x="13576" y="9779"/>
                  <a:pt x="13645" y="10870"/>
                </a:cubicBezTo>
                <a:cubicBezTo>
                  <a:pt x="13645" y="11075"/>
                  <a:pt x="13531" y="11325"/>
                  <a:pt x="13531" y="11530"/>
                </a:cubicBezTo>
                <a:cubicBezTo>
                  <a:pt x="13554" y="11643"/>
                  <a:pt x="13713" y="11825"/>
                  <a:pt x="13713" y="11962"/>
                </a:cubicBezTo>
                <a:cubicBezTo>
                  <a:pt x="13713" y="12144"/>
                  <a:pt x="13622" y="12348"/>
                  <a:pt x="13622" y="12508"/>
                </a:cubicBezTo>
                <a:cubicBezTo>
                  <a:pt x="13645" y="13258"/>
                  <a:pt x="13758" y="14213"/>
                  <a:pt x="13667" y="15032"/>
                </a:cubicBezTo>
                <a:cubicBezTo>
                  <a:pt x="13417" y="14941"/>
                  <a:pt x="13440" y="15168"/>
                  <a:pt x="13212" y="15123"/>
                </a:cubicBezTo>
                <a:cubicBezTo>
                  <a:pt x="13326" y="15577"/>
                  <a:pt x="13394" y="15100"/>
                  <a:pt x="13667" y="15145"/>
                </a:cubicBezTo>
                <a:cubicBezTo>
                  <a:pt x="13735" y="15941"/>
                  <a:pt x="13645" y="16328"/>
                  <a:pt x="13917" y="16669"/>
                </a:cubicBezTo>
                <a:cubicBezTo>
                  <a:pt x="14122" y="16919"/>
                  <a:pt x="13826" y="16987"/>
                  <a:pt x="13826" y="17101"/>
                </a:cubicBezTo>
                <a:cubicBezTo>
                  <a:pt x="13804" y="17351"/>
                  <a:pt x="14099" y="17579"/>
                  <a:pt x="13804" y="17874"/>
                </a:cubicBezTo>
                <a:cubicBezTo>
                  <a:pt x="14395" y="17760"/>
                  <a:pt x="13963" y="18193"/>
                  <a:pt x="14168" y="18420"/>
                </a:cubicBezTo>
                <a:cubicBezTo>
                  <a:pt x="14258" y="18215"/>
                  <a:pt x="14463" y="18124"/>
                  <a:pt x="14622" y="18011"/>
                </a:cubicBezTo>
                <a:cubicBezTo>
                  <a:pt x="14486" y="17829"/>
                  <a:pt x="14281" y="18033"/>
                  <a:pt x="14077" y="17760"/>
                </a:cubicBezTo>
                <a:cubicBezTo>
                  <a:pt x="14054" y="17419"/>
                  <a:pt x="14258" y="17397"/>
                  <a:pt x="14190" y="17010"/>
                </a:cubicBezTo>
                <a:lnTo>
                  <a:pt x="14554" y="17010"/>
                </a:lnTo>
                <a:cubicBezTo>
                  <a:pt x="14600" y="16646"/>
                  <a:pt x="14077" y="16942"/>
                  <a:pt x="14008" y="16464"/>
                </a:cubicBezTo>
                <a:cubicBezTo>
                  <a:pt x="14190" y="16442"/>
                  <a:pt x="14213" y="16601"/>
                  <a:pt x="14372" y="16578"/>
                </a:cubicBezTo>
                <a:cubicBezTo>
                  <a:pt x="14463" y="16146"/>
                  <a:pt x="14054" y="16010"/>
                  <a:pt x="14304" y="15691"/>
                </a:cubicBezTo>
                <a:cubicBezTo>
                  <a:pt x="14099" y="15396"/>
                  <a:pt x="13895" y="15100"/>
                  <a:pt x="13963" y="14486"/>
                </a:cubicBezTo>
                <a:cubicBezTo>
                  <a:pt x="14099" y="14645"/>
                  <a:pt x="14190" y="14873"/>
                  <a:pt x="14213" y="15145"/>
                </a:cubicBezTo>
                <a:cubicBezTo>
                  <a:pt x="14349" y="15054"/>
                  <a:pt x="14395" y="14873"/>
                  <a:pt x="14509" y="14713"/>
                </a:cubicBezTo>
                <a:cubicBezTo>
                  <a:pt x="14486" y="14486"/>
                  <a:pt x="14304" y="14827"/>
                  <a:pt x="14304" y="14827"/>
                </a:cubicBezTo>
                <a:cubicBezTo>
                  <a:pt x="14168" y="14759"/>
                  <a:pt x="14304" y="14622"/>
                  <a:pt x="14236" y="14486"/>
                </a:cubicBezTo>
                <a:cubicBezTo>
                  <a:pt x="14145" y="14327"/>
                  <a:pt x="13758" y="14304"/>
                  <a:pt x="14054" y="13940"/>
                </a:cubicBezTo>
                <a:cubicBezTo>
                  <a:pt x="14304" y="13826"/>
                  <a:pt x="14168" y="14190"/>
                  <a:pt x="14236" y="14281"/>
                </a:cubicBezTo>
                <a:cubicBezTo>
                  <a:pt x="14304" y="14372"/>
                  <a:pt x="14577" y="14259"/>
                  <a:pt x="14600" y="14509"/>
                </a:cubicBezTo>
                <a:cubicBezTo>
                  <a:pt x="14963" y="14099"/>
                  <a:pt x="14713" y="13849"/>
                  <a:pt x="14804" y="13417"/>
                </a:cubicBezTo>
                <a:cubicBezTo>
                  <a:pt x="14372" y="13394"/>
                  <a:pt x="14713" y="13849"/>
                  <a:pt x="14509" y="13963"/>
                </a:cubicBezTo>
                <a:cubicBezTo>
                  <a:pt x="14122" y="14077"/>
                  <a:pt x="14281" y="13576"/>
                  <a:pt x="14054" y="13508"/>
                </a:cubicBezTo>
                <a:cubicBezTo>
                  <a:pt x="14145" y="13144"/>
                  <a:pt x="14236" y="13463"/>
                  <a:pt x="14509" y="13417"/>
                </a:cubicBezTo>
                <a:cubicBezTo>
                  <a:pt x="14691" y="13213"/>
                  <a:pt x="14941" y="13122"/>
                  <a:pt x="14895" y="12644"/>
                </a:cubicBezTo>
                <a:cubicBezTo>
                  <a:pt x="15214" y="12667"/>
                  <a:pt x="15486" y="13053"/>
                  <a:pt x="15168" y="13213"/>
                </a:cubicBezTo>
                <a:cubicBezTo>
                  <a:pt x="15236" y="13508"/>
                  <a:pt x="15327" y="12917"/>
                  <a:pt x="15623" y="13099"/>
                </a:cubicBezTo>
                <a:cubicBezTo>
                  <a:pt x="15850" y="13326"/>
                  <a:pt x="15623" y="13622"/>
                  <a:pt x="15600" y="13872"/>
                </a:cubicBezTo>
                <a:cubicBezTo>
                  <a:pt x="15600" y="13963"/>
                  <a:pt x="15714" y="14099"/>
                  <a:pt x="15691" y="14304"/>
                </a:cubicBezTo>
                <a:cubicBezTo>
                  <a:pt x="15668" y="14804"/>
                  <a:pt x="15486" y="15396"/>
                  <a:pt x="15486" y="15941"/>
                </a:cubicBezTo>
                <a:cubicBezTo>
                  <a:pt x="15486" y="16169"/>
                  <a:pt x="15577" y="16237"/>
                  <a:pt x="15577" y="16373"/>
                </a:cubicBezTo>
                <a:cubicBezTo>
                  <a:pt x="15532" y="17169"/>
                  <a:pt x="15395" y="18124"/>
                  <a:pt x="15441" y="18897"/>
                </a:cubicBezTo>
                <a:cubicBezTo>
                  <a:pt x="15464" y="19216"/>
                  <a:pt x="15373" y="19466"/>
                  <a:pt x="15350" y="19762"/>
                </a:cubicBezTo>
                <a:cubicBezTo>
                  <a:pt x="15145" y="21604"/>
                  <a:pt x="15100" y="23536"/>
                  <a:pt x="14804" y="25333"/>
                </a:cubicBezTo>
                <a:cubicBezTo>
                  <a:pt x="14759" y="25515"/>
                  <a:pt x="14645" y="25606"/>
                  <a:pt x="14600" y="25765"/>
                </a:cubicBezTo>
                <a:cubicBezTo>
                  <a:pt x="14509" y="26129"/>
                  <a:pt x="14600" y="26515"/>
                  <a:pt x="14600" y="26970"/>
                </a:cubicBezTo>
                <a:cubicBezTo>
                  <a:pt x="14577" y="27311"/>
                  <a:pt x="14418" y="27448"/>
                  <a:pt x="14577" y="27834"/>
                </a:cubicBezTo>
                <a:cubicBezTo>
                  <a:pt x="14622" y="28175"/>
                  <a:pt x="14327" y="28130"/>
                  <a:pt x="14304" y="28380"/>
                </a:cubicBezTo>
                <a:cubicBezTo>
                  <a:pt x="14463" y="28926"/>
                  <a:pt x="14168" y="29517"/>
                  <a:pt x="14349" y="30131"/>
                </a:cubicBezTo>
                <a:cubicBezTo>
                  <a:pt x="14372" y="30313"/>
                  <a:pt x="14008" y="30131"/>
                  <a:pt x="14077" y="29904"/>
                </a:cubicBezTo>
                <a:cubicBezTo>
                  <a:pt x="13758" y="30290"/>
                  <a:pt x="14190" y="30881"/>
                  <a:pt x="14349" y="30790"/>
                </a:cubicBezTo>
                <a:cubicBezTo>
                  <a:pt x="14258" y="31177"/>
                  <a:pt x="14236" y="31700"/>
                  <a:pt x="13872" y="31768"/>
                </a:cubicBezTo>
                <a:cubicBezTo>
                  <a:pt x="14281" y="32291"/>
                  <a:pt x="13554" y="33155"/>
                  <a:pt x="14031" y="33610"/>
                </a:cubicBezTo>
                <a:cubicBezTo>
                  <a:pt x="14122" y="33815"/>
                  <a:pt x="13849" y="33883"/>
                  <a:pt x="13849" y="33951"/>
                </a:cubicBezTo>
                <a:cubicBezTo>
                  <a:pt x="13826" y="34020"/>
                  <a:pt x="13963" y="34133"/>
                  <a:pt x="13940" y="34270"/>
                </a:cubicBezTo>
                <a:cubicBezTo>
                  <a:pt x="13849" y="34747"/>
                  <a:pt x="13622" y="35566"/>
                  <a:pt x="13622" y="36225"/>
                </a:cubicBezTo>
                <a:cubicBezTo>
                  <a:pt x="13622" y="36384"/>
                  <a:pt x="13645" y="36771"/>
                  <a:pt x="13804" y="36794"/>
                </a:cubicBezTo>
                <a:cubicBezTo>
                  <a:pt x="13781" y="36907"/>
                  <a:pt x="13622" y="36862"/>
                  <a:pt x="13531" y="36885"/>
                </a:cubicBezTo>
                <a:cubicBezTo>
                  <a:pt x="13599" y="37499"/>
                  <a:pt x="13622" y="37976"/>
                  <a:pt x="13508" y="38408"/>
                </a:cubicBezTo>
                <a:cubicBezTo>
                  <a:pt x="13508" y="38522"/>
                  <a:pt x="13622" y="38499"/>
                  <a:pt x="13690" y="38522"/>
                </a:cubicBezTo>
                <a:cubicBezTo>
                  <a:pt x="13508" y="38931"/>
                  <a:pt x="13735" y="39159"/>
                  <a:pt x="13485" y="39409"/>
                </a:cubicBezTo>
                <a:cubicBezTo>
                  <a:pt x="13440" y="39636"/>
                  <a:pt x="13667" y="39568"/>
                  <a:pt x="13667" y="39727"/>
                </a:cubicBezTo>
                <a:cubicBezTo>
                  <a:pt x="13554" y="39977"/>
                  <a:pt x="13485" y="40455"/>
                  <a:pt x="13463" y="40932"/>
                </a:cubicBezTo>
                <a:cubicBezTo>
                  <a:pt x="13463" y="41205"/>
                  <a:pt x="13508" y="41751"/>
                  <a:pt x="13531" y="41910"/>
                </a:cubicBezTo>
                <a:cubicBezTo>
                  <a:pt x="13576" y="42138"/>
                  <a:pt x="13690" y="42365"/>
                  <a:pt x="13713" y="42570"/>
                </a:cubicBezTo>
                <a:cubicBezTo>
                  <a:pt x="13781" y="43366"/>
                  <a:pt x="13713" y="44184"/>
                  <a:pt x="13667" y="44866"/>
                </a:cubicBezTo>
                <a:cubicBezTo>
                  <a:pt x="13645" y="45503"/>
                  <a:pt x="13986" y="46185"/>
                  <a:pt x="13645" y="46617"/>
                </a:cubicBezTo>
                <a:cubicBezTo>
                  <a:pt x="13667" y="46799"/>
                  <a:pt x="13826" y="46868"/>
                  <a:pt x="13826" y="47049"/>
                </a:cubicBezTo>
                <a:cubicBezTo>
                  <a:pt x="13826" y="47231"/>
                  <a:pt x="13713" y="47254"/>
                  <a:pt x="13735" y="47391"/>
                </a:cubicBezTo>
                <a:cubicBezTo>
                  <a:pt x="13758" y="47641"/>
                  <a:pt x="13895" y="47982"/>
                  <a:pt x="13895" y="48255"/>
                </a:cubicBezTo>
                <a:cubicBezTo>
                  <a:pt x="13917" y="48891"/>
                  <a:pt x="13735" y="49460"/>
                  <a:pt x="13781" y="50119"/>
                </a:cubicBezTo>
                <a:cubicBezTo>
                  <a:pt x="13804" y="50279"/>
                  <a:pt x="13872" y="50324"/>
                  <a:pt x="13872" y="50438"/>
                </a:cubicBezTo>
                <a:cubicBezTo>
                  <a:pt x="13872" y="50642"/>
                  <a:pt x="13758" y="50802"/>
                  <a:pt x="13758" y="50983"/>
                </a:cubicBezTo>
                <a:cubicBezTo>
                  <a:pt x="13758" y="51143"/>
                  <a:pt x="13940" y="51302"/>
                  <a:pt x="13940" y="51438"/>
                </a:cubicBezTo>
                <a:cubicBezTo>
                  <a:pt x="13940" y="51484"/>
                  <a:pt x="13849" y="51643"/>
                  <a:pt x="13849" y="51757"/>
                </a:cubicBezTo>
                <a:cubicBezTo>
                  <a:pt x="13849" y="51961"/>
                  <a:pt x="13940" y="51984"/>
                  <a:pt x="13940" y="52189"/>
                </a:cubicBezTo>
                <a:cubicBezTo>
                  <a:pt x="13917" y="53053"/>
                  <a:pt x="13804" y="53962"/>
                  <a:pt x="13895" y="54713"/>
                </a:cubicBezTo>
                <a:cubicBezTo>
                  <a:pt x="13917" y="54895"/>
                  <a:pt x="13781" y="54895"/>
                  <a:pt x="13804" y="55031"/>
                </a:cubicBezTo>
                <a:cubicBezTo>
                  <a:pt x="13826" y="55441"/>
                  <a:pt x="14168" y="55941"/>
                  <a:pt x="13872" y="56578"/>
                </a:cubicBezTo>
                <a:cubicBezTo>
                  <a:pt x="14145" y="57010"/>
                  <a:pt x="13872" y="57624"/>
                  <a:pt x="13940" y="58419"/>
                </a:cubicBezTo>
                <a:cubicBezTo>
                  <a:pt x="13758" y="58419"/>
                  <a:pt x="13872" y="58078"/>
                  <a:pt x="13667" y="58101"/>
                </a:cubicBezTo>
                <a:cubicBezTo>
                  <a:pt x="13645" y="58374"/>
                  <a:pt x="13804" y="58442"/>
                  <a:pt x="13940" y="58533"/>
                </a:cubicBezTo>
                <a:cubicBezTo>
                  <a:pt x="13758" y="58738"/>
                  <a:pt x="13849" y="59261"/>
                  <a:pt x="13826" y="59625"/>
                </a:cubicBezTo>
                <a:cubicBezTo>
                  <a:pt x="13781" y="59875"/>
                  <a:pt x="14077" y="59761"/>
                  <a:pt x="14099" y="59966"/>
                </a:cubicBezTo>
                <a:cubicBezTo>
                  <a:pt x="14145" y="61080"/>
                  <a:pt x="13940" y="62081"/>
                  <a:pt x="14054" y="63013"/>
                </a:cubicBezTo>
                <a:cubicBezTo>
                  <a:pt x="14077" y="63286"/>
                  <a:pt x="14213" y="63445"/>
                  <a:pt x="14213" y="63672"/>
                </a:cubicBezTo>
                <a:cubicBezTo>
                  <a:pt x="14258" y="64377"/>
                  <a:pt x="14099" y="65059"/>
                  <a:pt x="14099" y="65764"/>
                </a:cubicBezTo>
                <a:cubicBezTo>
                  <a:pt x="14099" y="65969"/>
                  <a:pt x="14190" y="66219"/>
                  <a:pt x="14168" y="66424"/>
                </a:cubicBezTo>
                <a:cubicBezTo>
                  <a:pt x="14168" y="66606"/>
                  <a:pt x="14031" y="66742"/>
                  <a:pt x="13986" y="66947"/>
                </a:cubicBezTo>
                <a:cubicBezTo>
                  <a:pt x="13963" y="67152"/>
                  <a:pt x="14077" y="67288"/>
                  <a:pt x="14077" y="67515"/>
                </a:cubicBezTo>
                <a:cubicBezTo>
                  <a:pt x="14054" y="68311"/>
                  <a:pt x="13940" y="69266"/>
                  <a:pt x="13849" y="70130"/>
                </a:cubicBezTo>
                <a:cubicBezTo>
                  <a:pt x="13576" y="70176"/>
                  <a:pt x="13804" y="69698"/>
                  <a:pt x="13758" y="69357"/>
                </a:cubicBezTo>
                <a:cubicBezTo>
                  <a:pt x="13735" y="69153"/>
                  <a:pt x="13349" y="68652"/>
                  <a:pt x="13781" y="68584"/>
                </a:cubicBezTo>
                <a:cubicBezTo>
                  <a:pt x="13826" y="68198"/>
                  <a:pt x="13463" y="68311"/>
                  <a:pt x="13508" y="67925"/>
                </a:cubicBezTo>
                <a:cubicBezTo>
                  <a:pt x="13667" y="67947"/>
                  <a:pt x="13758" y="67857"/>
                  <a:pt x="13781" y="67720"/>
                </a:cubicBezTo>
                <a:cubicBezTo>
                  <a:pt x="13576" y="67766"/>
                  <a:pt x="13394" y="67333"/>
                  <a:pt x="13713" y="67061"/>
                </a:cubicBezTo>
                <a:cubicBezTo>
                  <a:pt x="13372" y="66947"/>
                  <a:pt x="13554" y="67470"/>
                  <a:pt x="13235" y="67379"/>
                </a:cubicBezTo>
                <a:cubicBezTo>
                  <a:pt x="13190" y="66629"/>
                  <a:pt x="13235" y="66333"/>
                  <a:pt x="13167" y="65742"/>
                </a:cubicBezTo>
                <a:cubicBezTo>
                  <a:pt x="12826" y="65628"/>
                  <a:pt x="13031" y="66219"/>
                  <a:pt x="12621" y="66060"/>
                </a:cubicBezTo>
                <a:cubicBezTo>
                  <a:pt x="12849" y="65287"/>
                  <a:pt x="12303" y="64764"/>
                  <a:pt x="12735" y="64195"/>
                </a:cubicBezTo>
                <a:cubicBezTo>
                  <a:pt x="12689" y="63968"/>
                  <a:pt x="12598" y="63968"/>
                  <a:pt x="12462" y="64082"/>
                </a:cubicBezTo>
                <a:cubicBezTo>
                  <a:pt x="12348" y="63832"/>
                  <a:pt x="12712" y="63672"/>
                  <a:pt x="12485" y="63650"/>
                </a:cubicBezTo>
                <a:cubicBezTo>
                  <a:pt x="12508" y="63377"/>
                  <a:pt x="12712" y="63786"/>
                  <a:pt x="12849" y="63763"/>
                </a:cubicBezTo>
                <a:cubicBezTo>
                  <a:pt x="12644" y="62990"/>
                  <a:pt x="12530" y="62513"/>
                  <a:pt x="12689" y="61671"/>
                </a:cubicBezTo>
                <a:cubicBezTo>
                  <a:pt x="12598" y="61694"/>
                  <a:pt x="12621" y="61808"/>
                  <a:pt x="12598" y="61899"/>
                </a:cubicBezTo>
                <a:cubicBezTo>
                  <a:pt x="12598" y="61512"/>
                  <a:pt x="12394" y="60489"/>
                  <a:pt x="12621" y="59943"/>
                </a:cubicBezTo>
                <a:cubicBezTo>
                  <a:pt x="12689" y="59556"/>
                  <a:pt x="12303" y="59647"/>
                  <a:pt x="12371" y="59261"/>
                </a:cubicBezTo>
                <a:cubicBezTo>
                  <a:pt x="12485" y="59147"/>
                  <a:pt x="12530" y="58897"/>
                  <a:pt x="12553" y="58624"/>
                </a:cubicBezTo>
                <a:cubicBezTo>
                  <a:pt x="12598" y="58442"/>
                  <a:pt x="12485" y="58419"/>
                  <a:pt x="12371" y="58397"/>
                </a:cubicBezTo>
                <a:cubicBezTo>
                  <a:pt x="12417" y="58147"/>
                  <a:pt x="12598" y="57805"/>
                  <a:pt x="12303" y="57737"/>
                </a:cubicBezTo>
                <a:cubicBezTo>
                  <a:pt x="12075" y="57805"/>
                  <a:pt x="12257" y="58351"/>
                  <a:pt x="12189" y="58601"/>
                </a:cubicBezTo>
                <a:cubicBezTo>
                  <a:pt x="11939" y="58579"/>
                  <a:pt x="11803" y="58647"/>
                  <a:pt x="11825" y="58920"/>
                </a:cubicBezTo>
                <a:cubicBezTo>
                  <a:pt x="11825" y="59011"/>
                  <a:pt x="11916" y="59033"/>
                  <a:pt x="11894" y="59147"/>
                </a:cubicBezTo>
                <a:cubicBezTo>
                  <a:pt x="12007" y="59079"/>
                  <a:pt x="12007" y="58897"/>
                  <a:pt x="12189" y="58942"/>
                </a:cubicBezTo>
                <a:cubicBezTo>
                  <a:pt x="11939" y="61649"/>
                  <a:pt x="12212" y="62831"/>
                  <a:pt x="11985" y="65378"/>
                </a:cubicBezTo>
                <a:cubicBezTo>
                  <a:pt x="11871" y="65514"/>
                  <a:pt x="11848" y="65423"/>
                  <a:pt x="11712" y="65378"/>
                </a:cubicBezTo>
                <a:cubicBezTo>
                  <a:pt x="11712" y="66083"/>
                  <a:pt x="11780" y="66674"/>
                  <a:pt x="11689" y="67243"/>
                </a:cubicBezTo>
                <a:cubicBezTo>
                  <a:pt x="11712" y="67356"/>
                  <a:pt x="11871" y="67311"/>
                  <a:pt x="11871" y="67447"/>
                </a:cubicBezTo>
                <a:cubicBezTo>
                  <a:pt x="11803" y="67766"/>
                  <a:pt x="11757" y="68061"/>
                  <a:pt x="11393" y="67993"/>
                </a:cubicBezTo>
                <a:cubicBezTo>
                  <a:pt x="11507" y="68289"/>
                  <a:pt x="11484" y="68334"/>
                  <a:pt x="11757" y="68220"/>
                </a:cubicBezTo>
                <a:cubicBezTo>
                  <a:pt x="11712" y="68334"/>
                  <a:pt x="11552" y="68334"/>
                  <a:pt x="11575" y="68539"/>
                </a:cubicBezTo>
                <a:cubicBezTo>
                  <a:pt x="11257" y="68493"/>
                  <a:pt x="11234" y="68084"/>
                  <a:pt x="11029" y="67879"/>
                </a:cubicBezTo>
                <a:cubicBezTo>
                  <a:pt x="11211" y="67470"/>
                  <a:pt x="11166" y="67493"/>
                  <a:pt x="11143" y="66901"/>
                </a:cubicBezTo>
                <a:cubicBezTo>
                  <a:pt x="11484" y="66742"/>
                  <a:pt x="11189" y="67265"/>
                  <a:pt x="11416" y="67220"/>
                </a:cubicBezTo>
                <a:cubicBezTo>
                  <a:pt x="11643" y="67015"/>
                  <a:pt x="11439" y="66378"/>
                  <a:pt x="11143" y="66674"/>
                </a:cubicBezTo>
                <a:cubicBezTo>
                  <a:pt x="11257" y="66242"/>
                  <a:pt x="10961" y="66037"/>
                  <a:pt x="11166" y="65810"/>
                </a:cubicBezTo>
                <a:cubicBezTo>
                  <a:pt x="11348" y="65764"/>
                  <a:pt x="11325" y="65969"/>
                  <a:pt x="11348" y="66128"/>
                </a:cubicBezTo>
                <a:cubicBezTo>
                  <a:pt x="11575" y="65992"/>
                  <a:pt x="11393" y="65423"/>
                  <a:pt x="11166" y="65469"/>
                </a:cubicBezTo>
                <a:cubicBezTo>
                  <a:pt x="11257" y="64923"/>
                  <a:pt x="11280" y="64286"/>
                  <a:pt x="11189" y="63627"/>
                </a:cubicBezTo>
                <a:cubicBezTo>
                  <a:pt x="11257" y="63309"/>
                  <a:pt x="11416" y="63149"/>
                  <a:pt x="11484" y="62854"/>
                </a:cubicBezTo>
                <a:cubicBezTo>
                  <a:pt x="11461" y="62740"/>
                  <a:pt x="11302" y="62786"/>
                  <a:pt x="11302" y="62626"/>
                </a:cubicBezTo>
                <a:cubicBezTo>
                  <a:pt x="11371" y="61626"/>
                  <a:pt x="11211" y="60307"/>
                  <a:pt x="11439" y="59465"/>
                </a:cubicBezTo>
                <a:cubicBezTo>
                  <a:pt x="11757" y="59375"/>
                  <a:pt x="11575" y="59807"/>
                  <a:pt x="11621" y="60011"/>
                </a:cubicBezTo>
                <a:cubicBezTo>
                  <a:pt x="11939" y="59647"/>
                  <a:pt x="11507" y="59215"/>
                  <a:pt x="11348" y="59033"/>
                </a:cubicBezTo>
                <a:cubicBezTo>
                  <a:pt x="11598" y="57669"/>
                  <a:pt x="11552" y="56646"/>
                  <a:pt x="11507" y="55327"/>
                </a:cubicBezTo>
                <a:cubicBezTo>
                  <a:pt x="11689" y="55236"/>
                  <a:pt x="11575" y="54986"/>
                  <a:pt x="11780" y="55213"/>
                </a:cubicBezTo>
                <a:cubicBezTo>
                  <a:pt x="11894" y="54872"/>
                  <a:pt x="11643" y="54940"/>
                  <a:pt x="11598" y="54781"/>
                </a:cubicBezTo>
                <a:cubicBezTo>
                  <a:pt x="11757" y="53917"/>
                  <a:pt x="11803" y="52939"/>
                  <a:pt x="11734" y="52143"/>
                </a:cubicBezTo>
                <a:cubicBezTo>
                  <a:pt x="11712" y="51734"/>
                  <a:pt x="11666" y="51234"/>
                  <a:pt x="11666" y="50847"/>
                </a:cubicBezTo>
                <a:cubicBezTo>
                  <a:pt x="11666" y="50506"/>
                  <a:pt x="11780" y="50279"/>
                  <a:pt x="11757" y="49960"/>
                </a:cubicBezTo>
                <a:cubicBezTo>
                  <a:pt x="11757" y="49801"/>
                  <a:pt x="11689" y="49596"/>
                  <a:pt x="11689" y="49414"/>
                </a:cubicBezTo>
                <a:cubicBezTo>
                  <a:pt x="11689" y="49255"/>
                  <a:pt x="11871" y="49164"/>
                  <a:pt x="11871" y="48982"/>
                </a:cubicBezTo>
                <a:cubicBezTo>
                  <a:pt x="11894" y="48846"/>
                  <a:pt x="11780" y="47936"/>
                  <a:pt x="11712" y="47663"/>
                </a:cubicBezTo>
                <a:cubicBezTo>
                  <a:pt x="11689" y="47550"/>
                  <a:pt x="11530" y="47595"/>
                  <a:pt x="11530" y="47436"/>
                </a:cubicBezTo>
                <a:cubicBezTo>
                  <a:pt x="11666" y="47186"/>
                  <a:pt x="11643" y="47072"/>
                  <a:pt x="11643" y="46686"/>
                </a:cubicBezTo>
                <a:cubicBezTo>
                  <a:pt x="11621" y="46322"/>
                  <a:pt x="11848" y="46231"/>
                  <a:pt x="11552" y="46026"/>
                </a:cubicBezTo>
                <a:cubicBezTo>
                  <a:pt x="11552" y="45685"/>
                  <a:pt x="11803" y="45662"/>
                  <a:pt x="11757" y="45276"/>
                </a:cubicBezTo>
                <a:cubicBezTo>
                  <a:pt x="11643" y="45276"/>
                  <a:pt x="11666" y="45458"/>
                  <a:pt x="11643" y="45594"/>
                </a:cubicBezTo>
                <a:cubicBezTo>
                  <a:pt x="11302" y="45458"/>
                  <a:pt x="11575" y="45185"/>
                  <a:pt x="11575" y="44935"/>
                </a:cubicBezTo>
                <a:cubicBezTo>
                  <a:pt x="11598" y="43570"/>
                  <a:pt x="11484" y="42342"/>
                  <a:pt x="11643" y="40682"/>
                </a:cubicBezTo>
                <a:cubicBezTo>
                  <a:pt x="11689" y="40159"/>
                  <a:pt x="11666" y="39227"/>
                  <a:pt x="11666" y="38477"/>
                </a:cubicBezTo>
                <a:cubicBezTo>
                  <a:pt x="11666" y="38295"/>
                  <a:pt x="11780" y="38249"/>
                  <a:pt x="11757" y="38044"/>
                </a:cubicBezTo>
                <a:cubicBezTo>
                  <a:pt x="11757" y="37612"/>
                  <a:pt x="11507" y="37067"/>
                  <a:pt x="11871" y="36862"/>
                </a:cubicBezTo>
                <a:cubicBezTo>
                  <a:pt x="11666" y="36748"/>
                  <a:pt x="11575" y="35748"/>
                  <a:pt x="11712" y="35543"/>
                </a:cubicBezTo>
                <a:cubicBezTo>
                  <a:pt x="11734" y="35498"/>
                  <a:pt x="11848" y="35793"/>
                  <a:pt x="11803" y="35861"/>
                </a:cubicBezTo>
                <a:cubicBezTo>
                  <a:pt x="11962" y="35907"/>
                  <a:pt x="11962" y="35247"/>
                  <a:pt x="11712" y="35429"/>
                </a:cubicBezTo>
                <a:cubicBezTo>
                  <a:pt x="11871" y="35247"/>
                  <a:pt x="11939" y="34975"/>
                  <a:pt x="11916" y="34565"/>
                </a:cubicBezTo>
                <a:cubicBezTo>
                  <a:pt x="11825" y="34565"/>
                  <a:pt x="11825" y="34679"/>
                  <a:pt x="11825" y="34770"/>
                </a:cubicBezTo>
                <a:cubicBezTo>
                  <a:pt x="11598" y="34338"/>
                  <a:pt x="11803" y="33428"/>
                  <a:pt x="11757" y="32814"/>
                </a:cubicBezTo>
                <a:cubicBezTo>
                  <a:pt x="12007" y="32405"/>
                  <a:pt x="12212" y="31950"/>
                  <a:pt x="12144" y="31177"/>
                </a:cubicBezTo>
                <a:cubicBezTo>
                  <a:pt x="11962" y="31245"/>
                  <a:pt x="12121" y="31723"/>
                  <a:pt x="11780" y="31609"/>
                </a:cubicBezTo>
                <a:cubicBezTo>
                  <a:pt x="11871" y="30972"/>
                  <a:pt x="11530" y="30881"/>
                  <a:pt x="11598" y="30176"/>
                </a:cubicBezTo>
                <a:cubicBezTo>
                  <a:pt x="11643" y="29767"/>
                  <a:pt x="11803" y="29335"/>
                  <a:pt x="11803" y="28880"/>
                </a:cubicBezTo>
                <a:cubicBezTo>
                  <a:pt x="11916" y="28880"/>
                  <a:pt x="11894" y="29062"/>
                  <a:pt x="11894" y="29199"/>
                </a:cubicBezTo>
                <a:cubicBezTo>
                  <a:pt x="12144" y="28971"/>
                  <a:pt x="11916" y="28471"/>
                  <a:pt x="11621" y="28767"/>
                </a:cubicBezTo>
                <a:cubicBezTo>
                  <a:pt x="11598" y="28516"/>
                  <a:pt x="11666" y="28357"/>
                  <a:pt x="11825" y="28335"/>
                </a:cubicBezTo>
                <a:cubicBezTo>
                  <a:pt x="11552" y="27675"/>
                  <a:pt x="11803" y="26629"/>
                  <a:pt x="11666" y="25810"/>
                </a:cubicBezTo>
                <a:cubicBezTo>
                  <a:pt x="11939" y="26174"/>
                  <a:pt x="12053" y="25356"/>
                  <a:pt x="11871" y="25151"/>
                </a:cubicBezTo>
                <a:cubicBezTo>
                  <a:pt x="11530" y="25219"/>
                  <a:pt x="12098" y="25719"/>
                  <a:pt x="11689" y="25583"/>
                </a:cubicBezTo>
                <a:cubicBezTo>
                  <a:pt x="11666" y="24537"/>
                  <a:pt x="11757" y="23264"/>
                  <a:pt x="11734" y="22536"/>
                </a:cubicBezTo>
                <a:cubicBezTo>
                  <a:pt x="11871" y="22559"/>
                  <a:pt x="11894" y="22422"/>
                  <a:pt x="12007" y="22422"/>
                </a:cubicBezTo>
                <a:cubicBezTo>
                  <a:pt x="11916" y="22308"/>
                  <a:pt x="11825" y="22195"/>
                  <a:pt x="11734" y="22104"/>
                </a:cubicBezTo>
                <a:cubicBezTo>
                  <a:pt x="11734" y="21626"/>
                  <a:pt x="11780" y="21126"/>
                  <a:pt x="11757" y="20671"/>
                </a:cubicBezTo>
                <a:cubicBezTo>
                  <a:pt x="11689" y="19875"/>
                  <a:pt x="11871" y="19034"/>
                  <a:pt x="11894" y="18170"/>
                </a:cubicBezTo>
                <a:cubicBezTo>
                  <a:pt x="11894" y="17965"/>
                  <a:pt x="11803" y="17715"/>
                  <a:pt x="11803" y="17510"/>
                </a:cubicBezTo>
                <a:cubicBezTo>
                  <a:pt x="11803" y="16578"/>
                  <a:pt x="11916" y="14963"/>
                  <a:pt x="11848" y="13781"/>
                </a:cubicBezTo>
                <a:cubicBezTo>
                  <a:pt x="11848" y="13440"/>
                  <a:pt x="11712" y="13122"/>
                  <a:pt x="11689" y="12803"/>
                </a:cubicBezTo>
                <a:cubicBezTo>
                  <a:pt x="11643" y="12098"/>
                  <a:pt x="11734" y="11416"/>
                  <a:pt x="11712" y="10734"/>
                </a:cubicBezTo>
                <a:cubicBezTo>
                  <a:pt x="11689" y="9847"/>
                  <a:pt x="11575" y="9006"/>
                  <a:pt x="11575" y="8210"/>
                </a:cubicBezTo>
                <a:cubicBezTo>
                  <a:pt x="11575" y="8005"/>
                  <a:pt x="11689" y="7982"/>
                  <a:pt x="11666" y="7778"/>
                </a:cubicBezTo>
                <a:cubicBezTo>
                  <a:pt x="11666" y="7550"/>
                  <a:pt x="11575" y="7459"/>
                  <a:pt x="11598" y="7323"/>
                </a:cubicBezTo>
                <a:cubicBezTo>
                  <a:pt x="11598" y="7050"/>
                  <a:pt x="11825" y="6732"/>
                  <a:pt x="11507" y="6459"/>
                </a:cubicBezTo>
                <a:cubicBezTo>
                  <a:pt x="11575" y="5117"/>
                  <a:pt x="11507" y="4958"/>
                  <a:pt x="11552" y="3616"/>
                </a:cubicBezTo>
                <a:cubicBezTo>
                  <a:pt x="11712" y="3594"/>
                  <a:pt x="11734" y="3753"/>
                  <a:pt x="11916" y="3730"/>
                </a:cubicBezTo>
                <a:lnTo>
                  <a:pt x="11894" y="4617"/>
                </a:lnTo>
                <a:cubicBezTo>
                  <a:pt x="11894" y="4844"/>
                  <a:pt x="12235" y="4662"/>
                  <a:pt x="12371" y="4731"/>
                </a:cubicBezTo>
                <a:cubicBezTo>
                  <a:pt x="12417" y="4480"/>
                  <a:pt x="12189" y="4571"/>
                  <a:pt x="12189" y="4389"/>
                </a:cubicBezTo>
                <a:cubicBezTo>
                  <a:pt x="12166" y="4117"/>
                  <a:pt x="12326" y="4298"/>
                  <a:pt x="12371" y="4185"/>
                </a:cubicBezTo>
                <a:cubicBezTo>
                  <a:pt x="12439" y="4003"/>
                  <a:pt x="12280" y="3889"/>
                  <a:pt x="12280" y="3844"/>
                </a:cubicBezTo>
                <a:cubicBezTo>
                  <a:pt x="12303" y="3571"/>
                  <a:pt x="12644" y="3548"/>
                  <a:pt x="12485" y="3298"/>
                </a:cubicBezTo>
                <a:close/>
                <a:moveTo>
                  <a:pt x="12553" y="70312"/>
                </a:moveTo>
                <a:cubicBezTo>
                  <a:pt x="12689" y="70540"/>
                  <a:pt x="12735" y="70835"/>
                  <a:pt x="13008" y="70881"/>
                </a:cubicBezTo>
                <a:cubicBezTo>
                  <a:pt x="12985" y="71245"/>
                  <a:pt x="13031" y="71722"/>
                  <a:pt x="12712" y="71745"/>
                </a:cubicBezTo>
                <a:cubicBezTo>
                  <a:pt x="12894" y="71518"/>
                  <a:pt x="12803" y="71017"/>
                  <a:pt x="12735" y="70744"/>
                </a:cubicBezTo>
                <a:cubicBezTo>
                  <a:pt x="12644" y="70767"/>
                  <a:pt x="12667" y="70881"/>
                  <a:pt x="12644" y="70972"/>
                </a:cubicBezTo>
                <a:cubicBezTo>
                  <a:pt x="12462" y="70881"/>
                  <a:pt x="12394" y="70494"/>
                  <a:pt x="12553" y="70312"/>
                </a:cubicBezTo>
                <a:close/>
                <a:moveTo>
                  <a:pt x="7869" y="4958"/>
                </a:moveTo>
                <a:cubicBezTo>
                  <a:pt x="7664" y="4685"/>
                  <a:pt x="7846" y="3980"/>
                  <a:pt x="7800" y="3525"/>
                </a:cubicBezTo>
                <a:cubicBezTo>
                  <a:pt x="8005" y="3798"/>
                  <a:pt x="7823" y="4526"/>
                  <a:pt x="7869" y="4958"/>
                </a:cubicBezTo>
                <a:close/>
                <a:moveTo>
                  <a:pt x="12735" y="70426"/>
                </a:moveTo>
                <a:cubicBezTo>
                  <a:pt x="12780" y="70040"/>
                  <a:pt x="13008" y="70176"/>
                  <a:pt x="12849" y="69767"/>
                </a:cubicBezTo>
                <a:cubicBezTo>
                  <a:pt x="13190" y="69721"/>
                  <a:pt x="12962" y="70494"/>
                  <a:pt x="12735" y="70426"/>
                </a:cubicBezTo>
                <a:close/>
                <a:moveTo>
                  <a:pt x="12985" y="85298"/>
                </a:moveTo>
                <a:cubicBezTo>
                  <a:pt x="13372" y="85730"/>
                  <a:pt x="12780" y="85844"/>
                  <a:pt x="12871" y="86503"/>
                </a:cubicBezTo>
                <a:cubicBezTo>
                  <a:pt x="12985" y="86026"/>
                  <a:pt x="13190" y="86276"/>
                  <a:pt x="13235" y="86731"/>
                </a:cubicBezTo>
                <a:cubicBezTo>
                  <a:pt x="12803" y="86662"/>
                  <a:pt x="13099" y="87140"/>
                  <a:pt x="12758" y="87367"/>
                </a:cubicBezTo>
                <a:cubicBezTo>
                  <a:pt x="12689" y="87299"/>
                  <a:pt x="12485" y="86913"/>
                  <a:pt x="12485" y="87367"/>
                </a:cubicBezTo>
                <a:cubicBezTo>
                  <a:pt x="12121" y="87254"/>
                  <a:pt x="12417" y="86822"/>
                  <a:pt x="12417" y="86480"/>
                </a:cubicBezTo>
                <a:cubicBezTo>
                  <a:pt x="12621" y="86571"/>
                  <a:pt x="12462" y="87072"/>
                  <a:pt x="12849" y="86935"/>
                </a:cubicBezTo>
                <a:cubicBezTo>
                  <a:pt x="12849" y="86822"/>
                  <a:pt x="12758" y="86844"/>
                  <a:pt x="12667" y="86822"/>
                </a:cubicBezTo>
                <a:lnTo>
                  <a:pt x="12689" y="86048"/>
                </a:lnTo>
                <a:cubicBezTo>
                  <a:pt x="12667" y="85889"/>
                  <a:pt x="12257" y="86230"/>
                  <a:pt x="12326" y="85730"/>
                </a:cubicBezTo>
                <a:cubicBezTo>
                  <a:pt x="12598" y="85503"/>
                  <a:pt x="12985" y="86162"/>
                  <a:pt x="12985" y="85298"/>
                </a:cubicBezTo>
                <a:close/>
                <a:moveTo>
                  <a:pt x="11871" y="73678"/>
                </a:moveTo>
                <a:cubicBezTo>
                  <a:pt x="12007" y="73723"/>
                  <a:pt x="11894" y="74019"/>
                  <a:pt x="12053" y="74019"/>
                </a:cubicBezTo>
                <a:cubicBezTo>
                  <a:pt x="12030" y="74315"/>
                  <a:pt x="12053" y="74656"/>
                  <a:pt x="12030" y="74883"/>
                </a:cubicBezTo>
                <a:cubicBezTo>
                  <a:pt x="12007" y="75270"/>
                  <a:pt x="12030" y="75747"/>
                  <a:pt x="11734" y="75770"/>
                </a:cubicBezTo>
                <a:cubicBezTo>
                  <a:pt x="11712" y="75497"/>
                  <a:pt x="11916" y="75520"/>
                  <a:pt x="11848" y="75224"/>
                </a:cubicBezTo>
                <a:lnTo>
                  <a:pt x="11575" y="75201"/>
                </a:lnTo>
                <a:cubicBezTo>
                  <a:pt x="11257" y="75520"/>
                  <a:pt x="11530" y="75838"/>
                  <a:pt x="11461" y="76407"/>
                </a:cubicBezTo>
                <a:cubicBezTo>
                  <a:pt x="11120" y="76520"/>
                  <a:pt x="11325" y="76066"/>
                  <a:pt x="11280" y="75861"/>
                </a:cubicBezTo>
                <a:cubicBezTo>
                  <a:pt x="11257" y="75702"/>
                  <a:pt x="11120" y="75474"/>
                  <a:pt x="11120" y="75315"/>
                </a:cubicBezTo>
                <a:cubicBezTo>
                  <a:pt x="11052" y="74769"/>
                  <a:pt x="11143" y="74178"/>
                  <a:pt x="11052" y="73769"/>
                </a:cubicBezTo>
                <a:cubicBezTo>
                  <a:pt x="11257" y="73519"/>
                  <a:pt x="11211" y="73951"/>
                  <a:pt x="11507" y="73905"/>
                </a:cubicBezTo>
                <a:cubicBezTo>
                  <a:pt x="11120" y="73996"/>
                  <a:pt x="11166" y="74815"/>
                  <a:pt x="11302" y="75201"/>
                </a:cubicBezTo>
                <a:cubicBezTo>
                  <a:pt x="11552" y="75111"/>
                  <a:pt x="11712" y="74906"/>
                  <a:pt x="11757" y="74565"/>
                </a:cubicBezTo>
                <a:cubicBezTo>
                  <a:pt x="11530" y="74497"/>
                  <a:pt x="11439" y="74588"/>
                  <a:pt x="11484" y="74883"/>
                </a:cubicBezTo>
                <a:cubicBezTo>
                  <a:pt x="11234" y="74474"/>
                  <a:pt x="11825" y="74110"/>
                  <a:pt x="11871" y="73678"/>
                </a:cubicBezTo>
                <a:close/>
                <a:moveTo>
                  <a:pt x="13008" y="82683"/>
                </a:moveTo>
                <a:cubicBezTo>
                  <a:pt x="12917" y="82637"/>
                  <a:pt x="12962" y="82456"/>
                  <a:pt x="12826" y="82456"/>
                </a:cubicBezTo>
                <a:cubicBezTo>
                  <a:pt x="12621" y="82456"/>
                  <a:pt x="12780" y="82910"/>
                  <a:pt x="12735" y="83115"/>
                </a:cubicBezTo>
                <a:cubicBezTo>
                  <a:pt x="12826" y="83115"/>
                  <a:pt x="12803" y="82979"/>
                  <a:pt x="12826" y="82888"/>
                </a:cubicBezTo>
                <a:cubicBezTo>
                  <a:pt x="13121" y="82842"/>
                  <a:pt x="13235" y="83206"/>
                  <a:pt x="13190" y="82683"/>
                </a:cubicBezTo>
                <a:cubicBezTo>
                  <a:pt x="13440" y="82933"/>
                  <a:pt x="13349" y="83001"/>
                  <a:pt x="13281" y="83342"/>
                </a:cubicBezTo>
                <a:cubicBezTo>
                  <a:pt x="13258" y="83411"/>
                  <a:pt x="13167" y="83092"/>
                  <a:pt x="13190" y="83115"/>
                </a:cubicBezTo>
                <a:cubicBezTo>
                  <a:pt x="13099" y="83070"/>
                  <a:pt x="13212" y="83752"/>
                  <a:pt x="13190" y="83888"/>
                </a:cubicBezTo>
                <a:cubicBezTo>
                  <a:pt x="12985" y="83934"/>
                  <a:pt x="13008" y="83729"/>
                  <a:pt x="13008" y="83547"/>
                </a:cubicBezTo>
                <a:cubicBezTo>
                  <a:pt x="12644" y="83229"/>
                  <a:pt x="12439" y="82751"/>
                  <a:pt x="12485" y="82001"/>
                </a:cubicBezTo>
                <a:cubicBezTo>
                  <a:pt x="12553" y="82069"/>
                  <a:pt x="12621" y="82137"/>
                  <a:pt x="12758" y="82114"/>
                </a:cubicBezTo>
                <a:cubicBezTo>
                  <a:pt x="12621" y="81910"/>
                  <a:pt x="12303" y="81910"/>
                  <a:pt x="12394" y="81455"/>
                </a:cubicBezTo>
                <a:cubicBezTo>
                  <a:pt x="12621" y="81500"/>
                  <a:pt x="12780" y="81432"/>
                  <a:pt x="12758" y="81137"/>
                </a:cubicBezTo>
                <a:cubicBezTo>
                  <a:pt x="13303" y="81250"/>
                  <a:pt x="13076" y="81819"/>
                  <a:pt x="13212" y="82251"/>
                </a:cubicBezTo>
                <a:cubicBezTo>
                  <a:pt x="12962" y="82251"/>
                  <a:pt x="13031" y="82046"/>
                  <a:pt x="12826" y="82228"/>
                </a:cubicBezTo>
                <a:cubicBezTo>
                  <a:pt x="12871" y="82410"/>
                  <a:pt x="13121" y="82342"/>
                  <a:pt x="13008" y="82683"/>
                </a:cubicBezTo>
                <a:close/>
                <a:moveTo>
                  <a:pt x="14349" y="79636"/>
                </a:moveTo>
                <a:cubicBezTo>
                  <a:pt x="14213" y="79681"/>
                  <a:pt x="14236" y="79886"/>
                  <a:pt x="14145" y="79977"/>
                </a:cubicBezTo>
                <a:cubicBezTo>
                  <a:pt x="14509" y="80045"/>
                  <a:pt x="14418" y="79568"/>
                  <a:pt x="14440" y="79204"/>
                </a:cubicBezTo>
                <a:cubicBezTo>
                  <a:pt x="14418" y="78476"/>
                  <a:pt x="14281" y="79340"/>
                  <a:pt x="14349" y="79636"/>
                </a:cubicBezTo>
                <a:close/>
                <a:moveTo>
                  <a:pt x="14190" y="77566"/>
                </a:moveTo>
                <a:cubicBezTo>
                  <a:pt x="14236" y="77999"/>
                  <a:pt x="14531" y="78385"/>
                  <a:pt x="14622" y="78772"/>
                </a:cubicBezTo>
                <a:cubicBezTo>
                  <a:pt x="14713" y="79067"/>
                  <a:pt x="14463" y="78931"/>
                  <a:pt x="14622" y="79204"/>
                </a:cubicBezTo>
                <a:cubicBezTo>
                  <a:pt x="14918" y="79772"/>
                  <a:pt x="14963" y="80750"/>
                  <a:pt x="15032" y="81955"/>
                </a:cubicBezTo>
                <a:cubicBezTo>
                  <a:pt x="14918" y="82069"/>
                  <a:pt x="14918" y="82319"/>
                  <a:pt x="14759" y="82387"/>
                </a:cubicBezTo>
                <a:cubicBezTo>
                  <a:pt x="14349" y="82410"/>
                  <a:pt x="14531" y="81751"/>
                  <a:pt x="14122" y="82046"/>
                </a:cubicBezTo>
                <a:cubicBezTo>
                  <a:pt x="13986" y="81660"/>
                  <a:pt x="14190" y="81546"/>
                  <a:pt x="14054" y="81159"/>
                </a:cubicBezTo>
                <a:cubicBezTo>
                  <a:pt x="13645" y="81159"/>
                  <a:pt x="13781" y="81819"/>
                  <a:pt x="13758" y="82251"/>
                </a:cubicBezTo>
                <a:cubicBezTo>
                  <a:pt x="13599" y="82274"/>
                  <a:pt x="13554" y="82114"/>
                  <a:pt x="13394" y="82137"/>
                </a:cubicBezTo>
                <a:cubicBezTo>
                  <a:pt x="13735" y="81591"/>
                  <a:pt x="13463" y="80864"/>
                  <a:pt x="13508" y="80068"/>
                </a:cubicBezTo>
                <a:cubicBezTo>
                  <a:pt x="13713" y="80022"/>
                  <a:pt x="13690" y="80227"/>
                  <a:pt x="13690" y="80386"/>
                </a:cubicBezTo>
                <a:cubicBezTo>
                  <a:pt x="13758" y="80636"/>
                  <a:pt x="13963" y="80727"/>
                  <a:pt x="14145" y="80841"/>
                </a:cubicBezTo>
                <a:cubicBezTo>
                  <a:pt x="14418" y="80454"/>
                  <a:pt x="14077" y="80500"/>
                  <a:pt x="13963" y="80295"/>
                </a:cubicBezTo>
                <a:cubicBezTo>
                  <a:pt x="14008" y="79431"/>
                  <a:pt x="14281" y="78681"/>
                  <a:pt x="14008" y="77999"/>
                </a:cubicBezTo>
                <a:cubicBezTo>
                  <a:pt x="14122" y="77930"/>
                  <a:pt x="14168" y="77771"/>
                  <a:pt x="14190" y="77566"/>
                </a:cubicBezTo>
                <a:close/>
                <a:moveTo>
                  <a:pt x="12826" y="83661"/>
                </a:moveTo>
                <a:cubicBezTo>
                  <a:pt x="12780" y="84207"/>
                  <a:pt x="13121" y="84320"/>
                  <a:pt x="12985" y="84980"/>
                </a:cubicBezTo>
                <a:cubicBezTo>
                  <a:pt x="12780" y="84911"/>
                  <a:pt x="12803" y="85116"/>
                  <a:pt x="12780" y="85298"/>
                </a:cubicBezTo>
                <a:cubicBezTo>
                  <a:pt x="12394" y="85025"/>
                  <a:pt x="12417" y="84366"/>
                  <a:pt x="12712" y="83979"/>
                </a:cubicBezTo>
                <a:cubicBezTo>
                  <a:pt x="12485" y="83979"/>
                  <a:pt x="12439" y="84184"/>
                  <a:pt x="12257" y="83979"/>
                </a:cubicBezTo>
                <a:cubicBezTo>
                  <a:pt x="12326" y="84457"/>
                  <a:pt x="12303" y="85707"/>
                  <a:pt x="11780" y="85821"/>
                </a:cubicBezTo>
                <a:cubicBezTo>
                  <a:pt x="11803" y="85366"/>
                  <a:pt x="12030" y="85184"/>
                  <a:pt x="12075" y="84730"/>
                </a:cubicBezTo>
                <a:cubicBezTo>
                  <a:pt x="12098" y="84593"/>
                  <a:pt x="11803" y="84343"/>
                  <a:pt x="11803" y="84616"/>
                </a:cubicBezTo>
                <a:cubicBezTo>
                  <a:pt x="11507" y="83911"/>
                  <a:pt x="11939" y="82706"/>
                  <a:pt x="11734" y="82092"/>
                </a:cubicBezTo>
                <a:cubicBezTo>
                  <a:pt x="12075" y="82296"/>
                  <a:pt x="12007" y="82865"/>
                  <a:pt x="12098" y="83092"/>
                </a:cubicBezTo>
                <a:cubicBezTo>
                  <a:pt x="12303" y="83183"/>
                  <a:pt x="12485" y="82706"/>
                  <a:pt x="12280" y="82660"/>
                </a:cubicBezTo>
                <a:cubicBezTo>
                  <a:pt x="12508" y="82251"/>
                  <a:pt x="12462" y="83070"/>
                  <a:pt x="12462" y="83320"/>
                </a:cubicBezTo>
                <a:cubicBezTo>
                  <a:pt x="12280" y="83524"/>
                  <a:pt x="12189" y="83274"/>
                  <a:pt x="12007" y="83206"/>
                </a:cubicBezTo>
                <a:cubicBezTo>
                  <a:pt x="12053" y="83638"/>
                  <a:pt x="11894" y="83820"/>
                  <a:pt x="11894" y="84184"/>
                </a:cubicBezTo>
                <a:cubicBezTo>
                  <a:pt x="12235" y="84275"/>
                  <a:pt x="12098" y="83843"/>
                  <a:pt x="12166" y="83752"/>
                </a:cubicBezTo>
                <a:cubicBezTo>
                  <a:pt x="12189" y="83729"/>
                  <a:pt x="12326" y="83911"/>
                  <a:pt x="12348" y="83865"/>
                </a:cubicBezTo>
                <a:cubicBezTo>
                  <a:pt x="12417" y="83797"/>
                  <a:pt x="12348" y="83456"/>
                  <a:pt x="12644" y="83547"/>
                </a:cubicBezTo>
                <a:cubicBezTo>
                  <a:pt x="12644" y="83638"/>
                  <a:pt x="12735" y="83638"/>
                  <a:pt x="12826" y="83661"/>
                </a:cubicBezTo>
                <a:close/>
                <a:moveTo>
                  <a:pt x="12826" y="77544"/>
                </a:moveTo>
                <a:cubicBezTo>
                  <a:pt x="13031" y="77635"/>
                  <a:pt x="12826" y="77885"/>
                  <a:pt x="12894" y="78089"/>
                </a:cubicBezTo>
                <a:cubicBezTo>
                  <a:pt x="12917" y="78158"/>
                  <a:pt x="13076" y="78180"/>
                  <a:pt x="13076" y="78203"/>
                </a:cubicBezTo>
                <a:cubicBezTo>
                  <a:pt x="13121" y="78362"/>
                  <a:pt x="12962" y="78385"/>
                  <a:pt x="12985" y="78522"/>
                </a:cubicBezTo>
                <a:cubicBezTo>
                  <a:pt x="13008" y="78612"/>
                  <a:pt x="13372" y="78840"/>
                  <a:pt x="13258" y="79181"/>
                </a:cubicBezTo>
                <a:cubicBezTo>
                  <a:pt x="12962" y="79295"/>
                  <a:pt x="13099" y="78931"/>
                  <a:pt x="13076" y="78749"/>
                </a:cubicBezTo>
                <a:cubicBezTo>
                  <a:pt x="12780" y="78794"/>
                  <a:pt x="12712" y="78476"/>
                  <a:pt x="12621" y="78840"/>
                </a:cubicBezTo>
                <a:cubicBezTo>
                  <a:pt x="12303" y="78703"/>
                  <a:pt x="12712" y="78612"/>
                  <a:pt x="12712" y="78522"/>
                </a:cubicBezTo>
                <a:cubicBezTo>
                  <a:pt x="12712" y="78362"/>
                  <a:pt x="12553" y="78476"/>
                  <a:pt x="12530" y="78408"/>
                </a:cubicBezTo>
                <a:cubicBezTo>
                  <a:pt x="12462" y="78226"/>
                  <a:pt x="12758" y="77953"/>
                  <a:pt x="12621" y="77635"/>
                </a:cubicBezTo>
                <a:cubicBezTo>
                  <a:pt x="12735" y="77657"/>
                  <a:pt x="12803" y="77612"/>
                  <a:pt x="12826" y="77544"/>
                </a:cubicBezTo>
                <a:close/>
                <a:moveTo>
                  <a:pt x="13303" y="75133"/>
                </a:moveTo>
                <a:cubicBezTo>
                  <a:pt x="13554" y="75315"/>
                  <a:pt x="13303" y="75793"/>
                  <a:pt x="13212" y="75906"/>
                </a:cubicBezTo>
                <a:cubicBezTo>
                  <a:pt x="13212" y="76179"/>
                  <a:pt x="13372" y="76248"/>
                  <a:pt x="13190" y="76452"/>
                </a:cubicBezTo>
                <a:cubicBezTo>
                  <a:pt x="12940" y="76088"/>
                  <a:pt x="13235" y="75452"/>
                  <a:pt x="13303" y="75133"/>
                </a:cubicBezTo>
                <a:close/>
                <a:moveTo>
                  <a:pt x="13554" y="77657"/>
                </a:moveTo>
                <a:cubicBezTo>
                  <a:pt x="13531" y="77976"/>
                  <a:pt x="13554" y="78317"/>
                  <a:pt x="13258" y="78317"/>
                </a:cubicBezTo>
                <a:cubicBezTo>
                  <a:pt x="13463" y="78226"/>
                  <a:pt x="13190" y="77544"/>
                  <a:pt x="13554" y="77657"/>
                </a:cubicBezTo>
                <a:close/>
                <a:moveTo>
                  <a:pt x="12508" y="74019"/>
                </a:moveTo>
                <a:cubicBezTo>
                  <a:pt x="12962" y="74133"/>
                  <a:pt x="12644" y="74565"/>
                  <a:pt x="12576" y="74906"/>
                </a:cubicBezTo>
                <a:cubicBezTo>
                  <a:pt x="12371" y="74815"/>
                  <a:pt x="12553" y="74292"/>
                  <a:pt x="12508" y="74019"/>
                </a:cubicBezTo>
                <a:close/>
                <a:moveTo>
                  <a:pt x="12280" y="76657"/>
                </a:moveTo>
                <a:cubicBezTo>
                  <a:pt x="12439" y="76793"/>
                  <a:pt x="12417" y="77134"/>
                  <a:pt x="12553" y="77316"/>
                </a:cubicBezTo>
                <a:cubicBezTo>
                  <a:pt x="12621" y="77271"/>
                  <a:pt x="12712" y="77225"/>
                  <a:pt x="12735" y="77089"/>
                </a:cubicBezTo>
                <a:cubicBezTo>
                  <a:pt x="13053" y="77271"/>
                  <a:pt x="12508" y="77248"/>
                  <a:pt x="12644" y="77521"/>
                </a:cubicBezTo>
                <a:cubicBezTo>
                  <a:pt x="12439" y="77316"/>
                  <a:pt x="12144" y="76884"/>
                  <a:pt x="12280" y="76657"/>
                </a:cubicBezTo>
                <a:close/>
                <a:moveTo>
                  <a:pt x="33337" y="82774"/>
                </a:moveTo>
                <a:cubicBezTo>
                  <a:pt x="33315" y="82501"/>
                  <a:pt x="33838" y="82137"/>
                  <a:pt x="34042" y="81842"/>
                </a:cubicBezTo>
                <a:cubicBezTo>
                  <a:pt x="34065" y="82114"/>
                  <a:pt x="33542" y="82478"/>
                  <a:pt x="33337" y="82774"/>
                </a:cubicBezTo>
                <a:close/>
                <a:moveTo>
                  <a:pt x="44207" y="21694"/>
                </a:moveTo>
                <a:cubicBezTo>
                  <a:pt x="44412" y="21581"/>
                  <a:pt x="44685" y="22058"/>
                  <a:pt x="44639" y="22240"/>
                </a:cubicBezTo>
                <a:cubicBezTo>
                  <a:pt x="44457" y="22331"/>
                  <a:pt x="44343" y="21854"/>
                  <a:pt x="44207" y="21694"/>
                </a:cubicBezTo>
                <a:close/>
                <a:moveTo>
                  <a:pt x="47254" y="26629"/>
                </a:moveTo>
                <a:cubicBezTo>
                  <a:pt x="47595" y="26629"/>
                  <a:pt x="48096" y="27789"/>
                  <a:pt x="47823" y="27766"/>
                </a:cubicBezTo>
                <a:cubicBezTo>
                  <a:pt x="47777" y="27425"/>
                  <a:pt x="47459" y="27175"/>
                  <a:pt x="47254" y="26629"/>
                </a:cubicBezTo>
                <a:close/>
                <a:moveTo>
                  <a:pt x="37430" y="13622"/>
                </a:moveTo>
                <a:cubicBezTo>
                  <a:pt x="37726" y="13508"/>
                  <a:pt x="37749" y="13872"/>
                  <a:pt x="37954" y="14077"/>
                </a:cubicBezTo>
                <a:cubicBezTo>
                  <a:pt x="38317" y="14395"/>
                  <a:pt x="38727" y="14827"/>
                  <a:pt x="39136" y="15259"/>
                </a:cubicBezTo>
                <a:cubicBezTo>
                  <a:pt x="39545" y="15691"/>
                  <a:pt x="39955" y="16100"/>
                  <a:pt x="40250" y="16487"/>
                </a:cubicBezTo>
                <a:cubicBezTo>
                  <a:pt x="39750" y="16669"/>
                  <a:pt x="39659" y="16010"/>
                  <a:pt x="39454" y="15805"/>
                </a:cubicBezTo>
                <a:cubicBezTo>
                  <a:pt x="38886" y="15191"/>
                  <a:pt x="38317" y="14577"/>
                  <a:pt x="37430" y="13622"/>
                </a:cubicBezTo>
                <a:close/>
                <a:moveTo>
                  <a:pt x="43457" y="20535"/>
                </a:moveTo>
                <a:cubicBezTo>
                  <a:pt x="43866" y="20694"/>
                  <a:pt x="43889" y="21012"/>
                  <a:pt x="44162" y="21467"/>
                </a:cubicBezTo>
                <a:cubicBezTo>
                  <a:pt x="43889" y="21444"/>
                  <a:pt x="43707" y="20785"/>
                  <a:pt x="43457" y="20535"/>
                </a:cubicBezTo>
                <a:close/>
                <a:moveTo>
                  <a:pt x="51711" y="38772"/>
                </a:moveTo>
                <a:cubicBezTo>
                  <a:pt x="52052" y="38658"/>
                  <a:pt x="52143" y="39955"/>
                  <a:pt x="52098" y="40205"/>
                </a:cubicBezTo>
                <a:cubicBezTo>
                  <a:pt x="51848" y="39977"/>
                  <a:pt x="51848" y="39204"/>
                  <a:pt x="51711" y="38772"/>
                </a:cubicBezTo>
                <a:close/>
                <a:moveTo>
                  <a:pt x="52621" y="43980"/>
                </a:moveTo>
                <a:cubicBezTo>
                  <a:pt x="52780" y="44139"/>
                  <a:pt x="52825" y="44480"/>
                  <a:pt x="52894" y="44775"/>
                </a:cubicBezTo>
                <a:cubicBezTo>
                  <a:pt x="52553" y="44889"/>
                  <a:pt x="52712" y="44252"/>
                  <a:pt x="52621" y="43980"/>
                </a:cubicBezTo>
                <a:close/>
                <a:moveTo>
                  <a:pt x="51484" y="37385"/>
                </a:moveTo>
                <a:cubicBezTo>
                  <a:pt x="51552" y="37590"/>
                  <a:pt x="51802" y="38204"/>
                  <a:pt x="51734" y="38522"/>
                </a:cubicBezTo>
                <a:cubicBezTo>
                  <a:pt x="51575" y="38408"/>
                  <a:pt x="51507" y="38226"/>
                  <a:pt x="51484" y="38022"/>
                </a:cubicBezTo>
                <a:cubicBezTo>
                  <a:pt x="51461" y="37817"/>
                  <a:pt x="51461" y="37590"/>
                  <a:pt x="51484" y="37385"/>
                </a:cubicBezTo>
                <a:close/>
                <a:moveTo>
                  <a:pt x="47914" y="27971"/>
                </a:moveTo>
                <a:cubicBezTo>
                  <a:pt x="48277" y="28039"/>
                  <a:pt x="48414" y="28721"/>
                  <a:pt x="48573" y="29085"/>
                </a:cubicBezTo>
                <a:cubicBezTo>
                  <a:pt x="49051" y="30063"/>
                  <a:pt x="49323" y="30881"/>
                  <a:pt x="49642" y="31768"/>
                </a:cubicBezTo>
                <a:cubicBezTo>
                  <a:pt x="49801" y="32223"/>
                  <a:pt x="50370" y="32701"/>
                  <a:pt x="50006" y="32996"/>
                </a:cubicBezTo>
                <a:cubicBezTo>
                  <a:pt x="49892" y="32064"/>
                  <a:pt x="49255" y="31245"/>
                  <a:pt x="48914" y="30313"/>
                </a:cubicBezTo>
                <a:cubicBezTo>
                  <a:pt x="48619" y="29631"/>
                  <a:pt x="48346" y="28812"/>
                  <a:pt x="47914" y="27971"/>
                </a:cubicBezTo>
                <a:close/>
                <a:moveTo>
                  <a:pt x="42274" y="71040"/>
                </a:moveTo>
                <a:cubicBezTo>
                  <a:pt x="42024" y="70835"/>
                  <a:pt x="42001" y="71358"/>
                  <a:pt x="41728" y="71131"/>
                </a:cubicBezTo>
                <a:cubicBezTo>
                  <a:pt x="41865" y="70813"/>
                  <a:pt x="42138" y="70926"/>
                  <a:pt x="42274" y="70585"/>
                </a:cubicBezTo>
                <a:cubicBezTo>
                  <a:pt x="42411" y="70676"/>
                  <a:pt x="42388" y="70835"/>
                  <a:pt x="42274" y="71040"/>
                </a:cubicBezTo>
                <a:close/>
                <a:moveTo>
                  <a:pt x="41478" y="72109"/>
                </a:moveTo>
                <a:cubicBezTo>
                  <a:pt x="41615" y="71813"/>
                  <a:pt x="41751" y="71449"/>
                  <a:pt x="42024" y="71586"/>
                </a:cubicBezTo>
                <a:cubicBezTo>
                  <a:pt x="41819" y="71677"/>
                  <a:pt x="41751" y="72268"/>
                  <a:pt x="41478" y="72109"/>
                </a:cubicBezTo>
                <a:close/>
                <a:moveTo>
                  <a:pt x="39523" y="75020"/>
                </a:moveTo>
                <a:cubicBezTo>
                  <a:pt x="39704" y="74610"/>
                  <a:pt x="40000" y="74656"/>
                  <a:pt x="40205" y="74383"/>
                </a:cubicBezTo>
                <a:cubicBezTo>
                  <a:pt x="40205" y="74406"/>
                  <a:pt x="39818" y="75338"/>
                  <a:pt x="39523" y="75020"/>
                </a:cubicBezTo>
                <a:close/>
                <a:moveTo>
                  <a:pt x="41023" y="72223"/>
                </a:moveTo>
                <a:cubicBezTo>
                  <a:pt x="40773" y="72132"/>
                  <a:pt x="41319" y="71768"/>
                  <a:pt x="41069" y="71677"/>
                </a:cubicBezTo>
                <a:cubicBezTo>
                  <a:pt x="41296" y="71700"/>
                  <a:pt x="41296" y="70949"/>
                  <a:pt x="41615" y="71177"/>
                </a:cubicBezTo>
                <a:cubicBezTo>
                  <a:pt x="41433" y="71563"/>
                  <a:pt x="41183" y="71745"/>
                  <a:pt x="41023" y="72223"/>
                </a:cubicBezTo>
                <a:close/>
                <a:moveTo>
                  <a:pt x="43661" y="65878"/>
                </a:moveTo>
                <a:cubicBezTo>
                  <a:pt x="43752" y="65628"/>
                  <a:pt x="43820" y="65378"/>
                  <a:pt x="44071" y="65469"/>
                </a:cubicBezTo>
                <a:cubicBezTo>
                  <a:pt x="44002" y="65764"/>
                  <a:pt x="43911" y="65992"/>
                  <a:pt x="43661" y="65878"/>
                </a:cubicBezTo>
                <a:close/>
                <a:moveTo>
                  <a:pt x="44957" y="47322"/>
                </a:moveTo>
                <a:cubicBezTo>
                  <a:pt x="44821" y="47504"/>
                  <a:pt x="44775" y="47322"/>
                  <a:pt x="44753" y="47072"/>
                </a:cubicBezTo>
                <a:cubicBezTo>
                  <a:pt x="44730" y="46845"/>
                  <a:pt x="44707" y="46526"/>
                  <a:pt x="44616" y="46458"/>
                </a:cubicBezTo>
                <a:cubicBezTo>
                  <a:pt x="44707" y="46436"/>
                  <a:pt x="44662" y="46276"/>
                  <a:pt x="44662" y="46163"/>
                </a:cubicBezTo>
                <a:cubicBezTo>
                  <a:pt x="45071" y="46254"/>
                  <a:pt x="44821" y="47209"/>
                  <a:pt x="44957" y="47322"/>
                </a:cubicBezTo>
                <a:close/>
                <a:moveTo>
                  <a:pt x="40569" y="71245"/>
                </a:moveTo>
                <a:cubicBezTo>
                  <a:pt x="40819" y="71108"/>
                  <a:pt x="40932" y="70654"/>
                  <a:pt x="41092" y="70290"/>
                </a:cubicBezTo>
                <a:cubicBezTo>
                  <a:pt x="41274" y="69926"/>
                  <a:pt x="41319" y="69380"/>
                  <a:pt x="41660" y="69471"/>
                </a:cubicBezTo>
                <a:cubicBezTo>
                  <a:pt x="41274" y="69994"/>
                  <a:pt x="41183" y="71336"/>
                  <a:pt x="40569" y="71245"/>
                </a:cubicBezTo>
                <a:close/>
                <a:moveTo>
                  <a:pt x="32951" y="21035"/>
                </a:moveTo>
                <a:cubicBezTo>
                  <a:pt x="32837" y="21103"/>
                  <a:pt x="32473" y="20899"/>
                  <a:pt x="32359" y="20762"/>
                </a:cubicBezTo>
                <a:cubicBezTo>
                  <a:pt x="32269" y="20648"/>
                  <a:pt x="32064" y="20285"/>
                  <a:pt x="32269" y="20194"/>
                </a:cubicBezTo>
                <a:cubicBezTo>
                  <a:pt x="32450" y="20603"/>
                  <a:pt x="32632" y="20603"/>
                  <a:pt x="32951" y="21035"/>
                </a:cubicBezTo>
                <a:close/>
                <a:moveTo>
                  <a:pt x="38408" y="75497"/>
                </a:moveTo>
                <a:lnTo>
                  <a:pt x="38749" y="74906"/>
                </a:lnTo>
                <a:cubicBezTo>
                  <a:pt x="38863" y="74997"/>
                  <a:pt x="38704" y="75725"/>
                  <a:pt x="38408" y="75497"/>
                </a:cubicBezTo>
                <a:close/>
                <a:moveTo>
                  <a:pt x="50233" y="33155"/>
                </a:moveTo>
                <a:cubicBezTo>
                  <a:pt x="50574" y="33860"/>
                  <a:pt x="50779" y="34588"/>
                  <a:pt x="50961" y="35498"/>
                </a:cubicBezTo>
                <a:cubicBezTo>
                  <a:pt x="50642" y="34929"/>
                  <a:pt x="50370" y="34224"/>
                  <a:pt x="50142" y="33451"/>
                </a:cubicBezTo>
                <a:cubicBezTo>
                  <a:pt x="50051" y="33269"/>
                  <a:pt x="50142" y="33224"/>
                  <a:pt x="50233" y="33155"/>
                </a:cubicBezTo>
                <a:close/>
                <a:moveTo>
                  <a:pt x="6618" y="45708"/>
                </a:moveTo>
                <a:cubicBezTo>
                  <a:pt x="6504" y="46163"/>
                  <a:pt x="6800" y="46140"/>
                  <a:pt x="6777" y="46481"/>
                </a:cubicBezTo>
                <a:cubicBezTo>
                  <a:pt x="6231" y="46731"/>
                  <a:pt x="6823" y="47186"/>
                  <a:pt x="6686" y="47459"/>
                </a:cubicBezTo>
                <a:cubicBezTo>
                  <a:pt x="6595" y="47391"/>
                  <a:pt x="6527" y="47345"/>
                  <a:pt x="6413" y="47345"/>
                </a:cubicBezTo>
                <a:cubicBezTo>
                  <a:pt x="6459" y="47118"/>
                  <a:pt x="6300" y="46617"/>
                  <a:pt x="6504" y="46572"/>
                </a:cubicBezTo>
                <a:cubicBezTo>
                  <a:pt x="6436" y="46322"/>
                  <a:pt x="6118" y="45685"/>
                  <a:pt x="6618" y="45708"/>
                </a:cubicBezTo>
                <a:close/>
                <a:moveTo>
                  <a:pt x="8778" y="35361"/>
                </a:moveTo>
                <a:cubicBezTo>
                  <a:pt x="8960" y="35793"/>
                  <a:pt x="8801" y="36043"/>
                  <a:pt x="8664" y="36453"/>
                </a:cubicBezTo>
                <a:cubicBezTo>
                  <a:pt x="8528" y="36271"/>
                  <a:pt x="8483" y="35952"/>
                  <a:pt x="8505" y="35566"/>
                </a:cubicBezTo>
                <a:cubicBezTo>
                  <a:pt x="8664" y="35589"/>
                  <a:pt x="8733" y="35498"/>
                  <a:pt x="8778" y="35361"/>
                </a:cubicBezTo>
                <a:close/>
                <a:moveTo>
                  <a:pt x="8619" y="33610"/>
                </a:moveTo>
                <a:cubicBezTo>
                  <a:pt x="8846" y="33769"/>
                  <a:pt x="8778" y="33997"/>
                  <a:pt x="8710" y="34270"/>
                </a:cubicBezTo>
                <a:cubicBezTo>
                  <a:pt x="8483" y="34110"/>
                  <a:pt x="8551" y="33883"/>
                  <a:pt x="8619" y="33610"/>
                </a:cubicBezTo>
                <a:close/>
                <a:moveTo>
                  <a:pt x="8846" y="36680"/>
                </a:moveTo>
                <a:lnTo>
                  <a:pt x="8846" y="37772"/>
                </a:lnTo>
                <a:cubicBezTo>
                  <a:pt x="8778" y="37567"/>
                  <a:pt x="8460" y="36726"/>
                  <a:pt x="8846" y="36680"/>
                </a:cubicBezTo>
                <a:close/>
                <a:moveTo>
                  <a:pt x="11007" y="57919"/>
                </a:moveTo>
                <a:cubicBezTo>
                  <a:pt x="11007" y="57305"/>
                  <a:pt x="11029" y="56578"/>
                  <a:pt x="11029" y="56077"/>
                </a:cubicBezTo>
                <a:cubicBezTo>
                  <a:pt x="11439" y="57101"/>
                  <a:pt x="10938" y="58010"/>
                  <a:pt x="11075" y="59465"/>
                </a:cubicBezTo>
                <a:cubicBezTo>
                  <a:pt x="10916" y="59670"/>
                  <a:pt x="11007" y="58397"/>
                  <a:pt x="11007" y="57919"/>
                </a:cubicBezTo>
                <a:close/>
                <a:moveTo>
                  <a:pt x="11530" y="48209"/>
                </a:moveTo>
                <a:cubicBezTo>
                  <a:pt x="11734" y="48482"/>
                  <a:pt x="11530" y="49187"/>
                  <a:pt x="11598" y="49642"/>
                </a:cubicBezTo>
                <a:cubicBezTo>
                  <a:pt x="11348" y="49301"/>
                  <a:pt x="11530" y="48619"/>
                  <a:pt x="11530" y="48209"/>
                </a:cubicBezTo>
                <a:close/>
                <a:moveTo>
                  <a:pt x="8392" y="37317"/>
                </a:moveTo>
                <a:cubicBezTo>
                  <a:pt x="8369" y="37521"/>
                  <a:pt x="8505" y="37567"/>
                  <a:pt x="8483" y="37772"/>
                </a:cubicBezTo>
                <a:cubicBezTo>
                  <a:pt x="8255" y="37863"/>
                  <a:pt x="8028" y="37954"/>
                  <a:pt x="7732" y="37976"/>
                </a:cubicBezTo>
                <a:cubicBezTo>
                  <a:pt x="7846" y="37635"/>
                  <a:pt x="8028" y="37362"/>
                  <a:pt x="8392" y="37317"/>
                </a:cubicBezTo>
                <a:close/>
                <a:moveTo>
                  <a:pt x="11211" y="50392"/>
                </a:moveTo>
                <a:cubicBezTo>
                  <a:pt x="11712" y="50551"/>
                  <a:pt x="11416" y="51370"/>
                  <a:pt x="11371" y="51825"/>
                </a:cubicBezTo>
                <a:cubicBezTo>
                  <a:pt x="11348" y="52120"/>
                  <a:pt x="11530" y="52621"/>
                  <a:pt x="11189" y="52689"/>
                </a:cubicBezTo>
                <a:cubicBezTo>
                  <a:pt x="11371" y="51916"/>
                  <a:pt x="11257" y="50961"/>
                  <a:pt x="11211" y="50392"/>
                </a:cubicBezTo>
                <a:close/>
                <a:moveTo>
                  <a:pt x="23400" y="98487"/>
                </a:moveTo>
                <a:cubicBezTo>
                  <a:pt x="23150" y="98737"/>
                  <a:pt x="22718" y="98874"/>
                  <a:pt x="22127" y="99169"/>
                </a:cubicBezTo>
                <a:cubicBezTo>
                  <a:pt x="22445" y="98896"/>
                  <a:pt x="23036" y="98555"/>
                  <a:pt x="23400" y="98487"/>
                </a:cubicBezTo>
                <a:close/>
                <a:moveTo>
                  <a:pt x="36225" y="89391"/>
                </a:moveTo>
                <a:cubicBezTo>
                  <a:pt x="36180" y="89550"/>
                  <a:pt x="36021" y="89823"/>
                  <a:pt x="35816" y="90051"/>
                </a:cubicBezTo>
                <a:cubicBezTo>
                  <a:pt x="35589" y="90278"/>
                  <a:pt x="35338" y="90483"/>
                  <a:pt x="35134" y="90528"/>
                </a:cubicBezTo>
                <a:cubicBezTo>
                  <a:pt x="34861" y="90255"/>
                  <a:pt x="35270" y="90414"/>
                  <a:pt x="35384" y="90301"/>
                </a:cubicBezTo>
                <a:cubicBezTo>
                  <a:pt x="35475" y="89960"/>
                  <a:pt x="35975" y="89619"/>
                  <a:pt x="36225" y="89391"/>
                </a:cubicBezTo>
                <a:close/>
                <a:moveTo>
                  <a:pt x="6231" y="40660"/>
                </a:moveTo>
                <a:cubicBezTo>
                  <a:pt x="6527" y="40728"/>
                  <a:pt x="6345" y="41092"/>
                  <a:pt x="6322" y="41319"/>
                </a:cubicBezTo>
                <a:cubicBezTo>
                  <a:pt x="6049" y="41205"/>
                  <a:pt x="6209" y="40887"/>
                  <a:pt x="6231" y="40660"/>
                </a:cubicBezTo>
                <a:close/>
                <a:moveTo>
                  <a:pt x="51052" y="52757"/>
                </a:moveTo>
                <a:cubicBezTo>
                  <a:pt x="50802" y="52689"/>
                  <a:pt x="50688" y="52462"/>
                  <a:pt x="50688" y="52098"/>
                </a:cubicBezTo>
                <a:cubicBezTo>
                  <a:pt x="50802" y="52143"/>
                  <a:pt x="50893" y="52234"/>
                  <a:pt x="50870" y="52439"/>
                </a:cubicBezTo>
                <a:cubicBezTo>
                  <a:pt x="50938" y="52462"/>
                  <a:pt x="50961" y="52393"/>
                  <a:pt x="50961" y="52325"/>
                </a:cubicBezTo>
                <a:cubicBezTo>
                  <a:pt x="51097" y="52348"/>
                  <a:pt x="51029" y="52598"/>
                  <a:pt x="51052" y="52757"/>
                </a:cubicBezTo>
                <a:close/>
                <a:moveTo>
                  <a:pt x="12303" y="92870"/>
                </a:moveTo>
                <a:cubicBezTo>
                  <a:pt x="11916" y="92961"/>
                  <a:pt x="12189" y="93325"/>
                  <a:pt x="12098" y="93530"/>
                </a:cubicBezTo>
                <a:cubicBezTo>
                  <a:pt x="12257" y="93462"/>
                  <a:pt x="12144" y="93666"/>
                  <a:pt x="12371" y="93575"/>
                </a:cubicBezTo>
                <a:cubicBezTo>
                  <a:pt x="12348" y="93257"/>
                  <a:pt x="12144" y="93257"/>
                  <a:pt x="12303" y="92870"/>
                </a:cubicBezTo>
                <a:close/>
                <a:moveTo>
                  <a:pt x="12394" y="92870"/>
                </a:moveTo>
                <a:cubicBezTo>
                  <a:pt x="12462" y="92961"/>
                  <a:pt x="12189" y="93325"/>
                  <a:pt x="12553" y="93189"/>
                </a:cubicBezTo>
                <a:cubicBezTo>
                  <a:pt x="12485" y="93098"/>
                  <a:pt x="12758" y="92779"/>
                  <a:pt x="12394" y="92870"/>
                </a:cubicBezTo>
                <a:close/>
                <a:moveTo>
                  <a:pt x="12098" y="93735"/>
                </a:moveTo>
                <a:cubicBezTo>
                  <a:pt x="12053" y="93871"/>
                  <a:pt x="12098" y="93916"/>
                  <a:pt x="12166" y="93939"/>
                </a:cubicBezTo>
                <a:cubicBezTo>
                  <a:pt x="12371" y="93871"/>
                  <a:pt x="12780" y="93598"/>
                  <a:pt x="12530" y="93689"/>
                </a:cubicBezTo>
                <a:cubicBezTo>
                  <a:pt x="12439" y="93825"/>
                  <a:pt x="12189" y="93757"/>
                  <a:pt x="12098" y="93735"/>
                </a:cubicBezTo>
                <a:close/>
                <a:moveTo>
                  <a:pt x="11552" y="93644"/>
                </a:moveTo>
                <a:cubicBezTo>
                  <a:pt x="11439" y="93575"/>
                  <a:pt x="11416" y="93416"/>
                  <a:pt x="11189" y="93462"/>
                </a:cubicBezTo>
                <a:cubicBezTo>
                  <a:pt x="11257" y="93621"/>
                  <a:pt x="11052" y="93666"/>
                  <a:pt x="11098" y="93803"/>
                </a:cubicBezTo>
                <a:close/>
                <a:moveTo>
                  <a:pt x="10757" y="96281"/>
                </a:moveTo>
                <a:cubicBezTo>
                  <a:pt x="10893" y="96418"/>
                  <a:pt x="10711" y="97077"/>
                  <a:pt x="11098" y="96782"/>
                </a:cubicBezTo>
                <a:cubicBezTo>
                  <a:pt x="11234" y="96532"/>
                  <a:pt x="11052" y="96759"/>
                  <a:pt x="11007" y="96668"/>
                </a:cubicBezTo>
                <a:cubicBezTo>
                  <a:pt x="10961" y="96509"/>
                  <a:pt x="11166" y="95940"/>
                  <a:pt x="10757" y="96281"/>
                </a:cubicBezTo>
                <a:close/>
                <a:moveTo>
                  <a:pt x="12598" y="94803"/>
                </a:moveTo>
                <a:cubicBezTo>
                  <a:pt x="12371" y="95008"/>
                  <a:pt x="12212" y="95190"/>
                  <a:pt x="12030" y="95395"/>
                </a:cubicBezTo>
                <a:cubicBezTo>
                  <a:pt x="12280" y="95167"/>
                  <a:pt x="12712" y="94894"/>
                  <a:pt x="12598" y="94803"/>
                </a:cubicBezTo>
                <a:close/>
                <a:moveTo>
                  <a:pt x="12121" y="95645"/>
                </a:moveTo>
                <a:cubicBezTo>
                  <a:pt x="12235" y="95554"/>
                  <a:pt x="12303" y="95531"/>
                  <a:pt x="12303" y="95622"/>
                </a:cubicBezTo>
                <a:cubicBezTo>
                  <a:pt x="12576" y="95349"/>
                  <a:pt x="12667" y="95190"/>
                  <a:pt x="12758" y="95031"/>
                </a:cubicBezTo>
                <a:cubicBezTo>
                  <a:pt x="12598" y="95190"/>
                  <a:pt x="12553" y="95190"/>
                  <a:pt x="12576" y="95076"/>
                </a:cubicBezTo>
                <a:cubicBezTo>
                  <a:pt x="12303" y="95304"/>
                  <a:pt x="12212" y="95463"/>
                  <a:pt x="12121" y="95645"/>
                </a:cubicBezTo>
                <a:close/>
                <a:moveTo>
                  <a:pt x="12917" y="96645"/>
                </a:moveTo>
                <a:cubicBezTo>
                  <a:pt x="12871" y="96782"/>
                  <a:pt x="13121" y="96804"/>
                  <a:pt x="13303" y="96486"/>
                </a:cubicBezTo>
                <a:cubicBezTo>
                  <a:pt x="13031" y="96759"/>
                  <a:pt x="13167" y="96350"/>
                  <a:pt x="12917" y="96645"/>
                </a:cubicBezTo>
                <a:close/>
                <a:moveTo>
                  <a:pt x="14622" y="97941"/>
                </a:moveTo>
                <a:cubicBezTo>
                  <a:pt x="14645" y="97987"/>
                  <a:pt x="14759" y="98283"/>
                  <a:pt x="14872" y="97964"/>
                </a:cubicBezTo>
                <a:cubicBezTo>
                  <a:pt x="14782" y="97555"/>
                  <a:pt x="15077" y="97873"/>
                  <a:pt x="15191" y="97691"/>
                </a:cubicBezTo>
                <a:cubicBezTo>
                  <a:pt x="15236" y="97100"/>
                  <a:pt x="14759" y="97691"/>
                  <a:pt x="14622" y="97941"/>
                </a:cubicBezTo>
                <a:close/>
                <a:moveTo>
                  <a:pt x="15009" y="98032"/>
                </a:moveTo>
                <a:cubicBezTo>
                  <a:pt x="15191" y="98010"/>
                  <a:pt x="15350" y="97964"/>
                  <a:pt x="15441" y="97828"/>
                </a:cubicBezTo>
                <a:cubicBezTo>
                  <a:pt x="15441" y="97646"/>
                  <a:pt x="15418" y="97509"/>
                  <a:pt x="15350" y="97464"/>
                </a:cubicBezTo>
                <a:cubicBezTo>
                  <a:pt x="15395" y="97873"/>
                  <a:pt x="15123" y="97828"/>
                  <a:pt x="15009" y="98032"/>
                </a:cubicBezTo>
                <a:close/>
                <a:moveTo>
                  <a:pt x="19557" y="93598"/>
                </a:moveTo>
                <a:cubicBezTo>
                  <a:pt x="19898" y="93507"/>
                  <a:pt x="20012" y="93530"/>
                  <a:pt x="20012" y="93212"/>
                </a:cubicBezTo>
                <a:cubicBezTo>
                  <a:pt x="19739" y="93121"/>
                  <a:pt x="19511" y="93393"/>
                  <a:pt x="19557" y="93598"/>
                </a:cubicBezTo>
                <a:close/>
                <a:moveTo>
                  <a:pt x="21285" y="96236"/>
                </a:moveTo>
                <a:cubicBezTo>
                  <a:pt x="21513" y="96077"/>
                  <a:pt x="21785" y="95918"/>
                  <a:pt x="21831" y="95690"/>
                </a:cubicBezTo>
                <a:cubicBezTo>
                  <a:pt x="21399" y="95781"/>
                  <a:pt x="21353" y="95895"/>
                  <a:pt x="21285" y="96236"/>
                </a:cubicBezTo>
                <a:close/>
                <a:moveTo>
                  <a:pt x="21603" y="92529"/>
                </a:moveTo>
                <a:cubicBezTo>
                  <a:pt x="21785" y="92575"/>
                  <a:pt x="22172" y="92325"/>
                  <a:pt x="22036" y="92075"/>
                </a:cubicBezTo>
                <a:cubicBezTo>
                  <a:pt x="21876" y="92347"/>
                  <a:pt x="21581" y="92165"/>
                  <a:pt x="21603" y="92529"/>
                </a:cubicBezTo>
                <a:close/>
                <a:moveTo>
                  <a:pt x="22900" y="92029"/>
                </a:moveTo>
                <a:cubicBezTo>
                  <a:pt x="22945" y="92097"/>
                  <a:pt x="23104" y="92052"/>
                  <a:pt x="23059" y="91938"/>
                </a:cubicBezTo>
                <a:cubicBezTo>
                  <a:pt x="22854" y="91961"/>
                  <a:pt x="22718" y="91711"/>
                  <a:pt x="22468" y="91847"/>
                </a:cubicBezTo>
                <a:cubicBezTo>
                  <a:pt x="22536" y="92143"/>
                  <a:pt x="22763" y="91893"/>
                  <a:pt x="22900" y="92029"/>
                </a:cubicBezTo>
                <a:close/>
                <a:moveTo>
                  <a:pt x="22968" y="91779"/>
                </a:moveTo>
                <a:cubicBezTo>
                  <a:pt x="23332" y="91574"/>
                  <a:pt x="23514" y="91642"/>
                  <a:pt x="23605" y="91301"/>
                </a:cubicBezTo>
                <a:cubicBezTo>
                  <a:pt x="23491" y="91347"/>
                  <a:pt x="23491" y="91233"/>
                  <a:pt x="23514" y="91142"/>
                </a:cubicBezTo>
                <a:cubicBezTo>
                  <a:pt x="23309" y="91438"/>
                  <a:pt x="22809" y="91210"/>
                  <a:pt x="22968" y="91779"/>
                </a:cubicBezTo>
                <a:close/>
                <a:moveTo>
                  <a:pt x="37294" y="87777"/>
                </a:moveTo>
                <a:cubicBezTo>
                  <a:pt x="37521" y="87640"/>
                  <a:pt x="37817" y="87686"/>
                  <a:pt x="37885" y="87413"/>
                </a:cubicBezTo>
                <a:cubicBezTo>
                  <a:pt x="37794" y="87322"/>
                  <a:pt x="37703" y="87322"/>
                  <a:pt x="37612" y="87322"/>
                </a:cubicBezTo>
                <a:cubicBezTo>
                  <a:pt x="37658" y="86844"/>
                  <a:pt x="38226" y="86958"/>
                  <a:pt x="38204" y="86662"/>
                </a:cubicBezTo>
                <a:cubicBezTo>
                  <a:pt x="37931" y="86571"/>
                  <a:pt x="37612" y="87094"/>
                  <a:pt x="37340" y="87208"/>
                </a:cubicBezTo>
                <a:cubicBezTo>
                  <a:pt x="37408" y="87322"/>
                  <a:pt x="37612" y="87413"/>
                  <a:pt x="37521" y="87527"/>
                </a:cubicBezTo>
                <a:cubicBezTo>
                  <a:pt x="37385" y="87436"/>
                  <a:pt x="37226" y="87777"/>
                  <a:pt x="37089" y="87731"/>
                </a:cubicBezTo>
                <a:cubicBezTo>
                  <a:pt x="36794" y="88436"/>
                  <a:pt x="36953" y="87981"/>
                  <a:pt x="37294" y="87777"/>
                </a:cubicBezTo>
                <a:close/>
                <a:moveTo>
                  <a:pt x="38363" y="86640"/>
                </a:moveTo>
                <a:cubicBezTo>
                  <a:pt x="38477" y="86458"/>
                  <a:pt x="38590" y="86526"/>
                  <a:pt x="38704" y="86367"/>
                </a:cubicBezTo>
                <a:cubicBezTo>
                  <a:pt x="38454" y="86253"/>
                  <a:pt x="38636" y="86094"/>
                  <a:pt x="38454" y="85980"/>
                </a:cubicBezTo>
                <a:cubicBezTo>
                  <a:pt x="38226" y="86230"/>
                  <a:pt x="38340" y="86435"/>
                  <a:pt x="38363" y="86640"/>
                </a:cubicBezTo>
                <a:close/>
                <a:moveTo>
                  <a:pt x="41865" y="80955"/>
                </a:moveTo>
                <a:cubicBezTo>
                  <a:pt x="41933" y="80886"/>
                  <a:pt x="42001" y="80886"/>
                  <a:pt x="42069" y="80955"/>
                </a:cubicBezTo>
                <a:cubicBezTo>
                  <a:pt x="42320" y="80750"/>
                  <a:pt x="42365" y="80250"/>
                  <a:pt x="42501" y="80318"/>
                </a:cubicBezTo>
                <a:cubicBezTo>
                  <a:pt x="42638" y="80454"/>
                  <a:pt x="42251" y="80750"/>
                  <a:pt x="42479" y="80841"/>
                </a:cubicBezTo>
                <a:cubicBezTo>
                  <a:pt x="42843" y="80614"/>
                  <a:pt x="42683" y="80500"/>
                  <a:pt x="42843" y="80159"/>
                </a:cubicBezTo>
                <a:cubicBezTo>
                  <a:pt x="42524" y="80136"/>
                  <a:pt x="42570" y="79931"/>
                  <a:pt x="42320" y="79931"/>
                </a:cubicBezTo>
                <a:cubicBezTo>
                  <a:pt x="42206" y="80363"/>
                  <a:pt x="41978" y="80705"/>
                  <a:pt x="41865" y="80955"/>
                </a:cubicBezTo>
                <a:close/>
                <a:moveTo>
                  <a:pt x="45048" y="75815"/>
                </a:moveTo>
                <a:cubicBezTo>
                  <a:pt x="45208" y="75565"/>
                  <a:pt x="45094" y="75429"/>
                  <a:pt x="44866" y="75338"/>
                </a:cubicBezTo>
                <a:cubicBezTo>
                  <a:pt x="44753" y="75611"/>
                  <a:pt x="44821" y="75906"/>
                  <a:pt x="45048" y="75815"/>
                </a:cubicBezTo>
                <a:close/>
                <a:moveTo>
                  <a:pt x="46117" y="75111"/>
                </a:moveTo>
                <a:cubicBezTo>
                  <a:pt x="46163" y="74519"/>
                  <a:pt x="46731" y="74406"/>
                  <a:pt x="46526" y="74065"/>
                </a:cubicBezTo>
                <a:cubicBezTo>
                  <a:pt x="46299" y="74337"/>
                  <a:pt x="45981" y="74178"/>
                  <a:pt x="45776" y="74565"/>
                </a:cubicBezTo>
                <a:cubicBezTo>
                  <a:pt x="45844" y="74747"/>
                  <a:pt x="45935" y="74792"/>
                  <a:pt x="46094" y="74724"/>
                </a:cubicBezTo>
                <a:cubicBezTo>
                  <a:pt x="46026" y="74906"/>
                  <a:pt x="46049" y="75020"/>
                  <a:pt x="46117" y="75111"/>
                </a:cubicBezTo>
                <a:close/>
                <a:moveTo>
                  <a:pt x="43093" y="70290"/>
                </a:moveTo>
                <a:cubicBezTo>
                  <a:pt x="43138" y="69994"/>
                  <a:pt x="43320" y="70108"/>
                  <a:pt x="43388" y="69858"/>
                </a:cubicBezTo>
                <a:cubicBezTo>
                  <a:pt x="43229" y="69789"/>
                  <a:pt x="43115" y="69767"/>
                  <a:pt x="43002" y="69812"/>
                </a:cubicBezTo>
                <a:cubicBezTo>
                  <a:pt x="42888" y="70040"/>
                  <a:pt x="43002" y="70153"/>
                  <a:pt x="43093" y="70290"/>
                </a:cubicBezTo>
                <a:close/>
                <a:moveTo>
                  <a:pt x="47300" y="71859"/>
                </a:moveTo>
                <a:cubicBezTo>
                  <a:pt x="47595" y="71518"/>
                  <a:pt x="47163" y="71563"/>
                  <a:pt x="47345" y="71267"/>
                </a:cubicBezTo>
                <a:cubicBezTo>
                  <a:pt x="47504" y="71108"/>
                  <a:pt x="48141" y="70381"/>
                  <a:pt x="47800" y="70130"/>
                </a:cubicBezTo>
                <a:cubicBezTo>
                  <a:pt x="47573" y="70472"/>
                  <a:pt x="47618" y="70972"/>
                  <a:pt x="47345" y="71040"/>
                </a:cubicBezTo>
                <a:cubicBezTo>
                  <a:pt x="47391" y="71017"/>
                  <a:pt x="47413" y="70676"/>
                  <a:pt x="47300" y="70904"/>
                </a:cubicBezTo>
                <a:cubicBezTo>
                  <a:pt x="47436" y="71154"/>
                  <a:pt x="46845" y="71768"/>
                  <a:pt x="47300" y="71859"/>
                </a:cubicBezTo>
                <a:close/>
                <a:moveTo>
                  <a:pt x="43593" y="69062"/>
                </a:moveTo>
                <a:cubicBezTo>
                  <a:pt x="43707" y="68834"/>
                  <a:pt x="43798" y="68607"/>
                  <a:pt x="43616" y="68516"/>
                </a:cubicBezTo>
                <a:cubicBezTo>
                  <a:pt x="43411" y="68607"/>
                  <a:pt x="43275" y="69016"/>
                  <a:pt x="43593" y="69062"/>
                </a:cubicBezTo>
                <a:close/>
                <a:moveTo>
                  <a:pt x="43570" y="67538"/>
                </a:moveTo>
                <a:cubicBezTo>
                  <a:pt x="43320" y="67402"/>
                  <a:pt x="43229" y="67652"/>
                  <a:pt x="43161" y="67925"/>
                </a:cubicBezTo>
                <a:cubicBezTo>
                  <a:pt x="43411" y="68061"/>
                  <a:pt x="43502" y="67811"/>
                  <a:pt x="43570" y="67538"/>
                </a:cubicBezTo>
                <a:close/>
                <a:moveTo>
                  <a:pt x="44162" y="67538"/>
                </a:moveTo>
                <a:cubicBezTo>
                  <a:pt x="44480" y="67333"/>
                  <a:pt x="44162" y="67015"/>
                  <a:pt x="44139" y="66765"/>
                </a:cubicBezTo>
                <a:cubicBezTo>
                  <a:pt x="44002" y="67106"/>
                  <a:pt x="44002" y="67356"/>
                  <a:pt x="44162" y="67538"/>
                </a:cubicBezTo>
                <a:close/>
                <a:moveTo>
                  <a:pt x="49187" y="68993"/>
                </a:moveTo>
                <a:cubicBezTo>
                  <a:pt x="49528" y="69130"/>
                  <a:pt x="49505" y="68789"/>
                  <a:pt x="49551" y="68516"/>
                </a:cubicBezTo>
                <a:cubicBezTo>
                  <a:pt x="49301" y="68311"/>
                  <a:pt x="49301" y="68789"/>
                  <a:pt x="49187" y="68993"/>
                </a:cubicBezTo>
                <a:close/>
                <a:moveTo>
                  <a:pt x="49733" y="68812"/>
                </a:moveTo>
                <a:cubicBezTo>
                  <a:pt x="49937" y="68698"/>
                  <a:pt x="50006" y="68289"/>
                  <a:pt x="49869" y="68129"/>
                </a:cubicBezTo>
                <a:cubicBezTo>
                  <a:pt x="49665" y="68266"/>
                  <a:pt x="49596" y="68675"/>
                  <a:pt x="49733" y="68812"/>
                </a:cubicBezTo>
                <a:close/>
                <a:moveTo>
                  <a:pt x="50847" y="68357"/>
                </a:moveTo>
                <a:cubicBezTo>
                  <a:pt x="50961" y="68038"/>
                  <a:pt x="51029" y="67606"/>
                  <a:pt x="51211" y="67493"/>
                </a:cubicBezTo>
                <a:cubicBezTo>
                  <a:pt x="51029" y="67515"/>
                  <a:pt x="50551" y="67720"/>
                  <a:pt x="50688" y="67925"/>
                </a:cubicBezTo>
                <a:cubicBezTo>
                  <a:pt x="50711" y="67857"/>
                  <a:pt x="50756" y="67811"/>
                  <a:pt x="50824" y="67857"/>
                </a:cubicBezTo>
                <a:cubicBezTo>
                  <a:pt x="50756" y="68061"/>
                  <a:pt x="50756" y="68243"/>
                  <a:pt x="50847" y="68357"/>
                </a:cubicBezTo>
                <a:close/>
                <a:moveTo>
                  <a:pt x="49960" y="64514"/>
                </a:moveTo>
                <a:cubicBezTo>
                  <a:pt x="49665" y="64355"/>
                  <a:pt x="49528" y="64809"/>
                  <a:pt x="49642" y="65014"/>
                </a:cubicBezTo>
                <a:cubicBezTo>
                  <a:pt x="49915" y="65173"/>
                  <a:pt x="50051" y="64718"/>
                  <a:pt x="49960" y="64514"/>
                </a:cubicBezTo>
                <a:close/>
                <a:moveTo>
                  <a:pt x="50551" y="59306"/>
                </a:moveTo>
                <a:cubicBezTo>
                  <a:pt x="50779" y="58942"/>
                  <a:pt x="50574" y="58806"/>
                  <a:pt x="50574" y="58397"/>
                </a:cubicBezTo>
                <a:cubicBezTo>
                  <a:pt x="50938" y="58556"/>
                  <a:pt x="50733" y="57987"/>
                  <a:pt x="50733" y="57965"/>
                </a:cubicBezTo>
                <a:cubicBezTo>
                  <a:pt x="50779" y="57737"/>
                  <a:pt x="51029" y="57715"/>
                  <a:pt x="51074" y="57464"/>
                </a:cubicBezTo>
                <a:cubicBezTo>
                  <a:pt x="50665" y="57487"/>
                  <a:pt x="50983" y="56828"/>
                  <a:pt x="50711" y="56737"/>
                </a:cubicBezTo>
                <a:cubicBezTo>
                  <a:pt x="50733" y="56555"/>
                  <a:pt x="50665" y="56191"/>
                  <a:pt x="50915" y="56327"/>
                </a:cubicBezTo>
                <a:cubicBezTo>
                  <a:pt x="50938" y="56668"/>
                  <a:pt x="50665" y="56737"/>
                  <a:pt x="50961" y="56873"/>
                </a:cubicBezTo>
                <a:cubicBezTo>
                  <a:pt x="51074" y="56714"/>
                  <a:pt x="51120" y="56532"/>
                  <a:pt x="51097" y="56327"/>
                </a:cubicBezTo>
                <a:cubicBezTo>
                  <a:pt x="51074" y="56123"/>
                  <a:pt x="50529" y="55350"/>
                  <a:pt x="51006" y="55327"/>
                </a:cubicBezTo>
                <a:cubicBezTo>
                  <a:pt x="51006" y="55395"/>
                  <a:pt x="51074" y="55463"/>
                  <a:pt x="51097" y="55327"/>
                </a:cubicBezTo>
                <a:cubicBezTo>
                  <a:pt x="50847" y="55168"/>
                  <a:pt x="51552" y="54713"/>
                  <a:pt x="51074" y="54554"/>
                </a:cubicBezTo>
                <a:cubicBezTo>
                  <a:pt x="50938" y="54599"/>
                  <a:pt x="51006" y="54963"/>
                  <a:pt x="50847" y="54986"/>
                </a:cubicBezTo>
                <a:cubicBezTo>
                  <a:pt x="50847" y="54713"/>
                  <a:pt x="50938" y="54485"/>
                  <a:pt x="50961" y="54281"/>
                </a:cubicBezTo>
                <a:cubicBezTo>
                  <a:pt x="51006" y="54076"/>
                  <a:pt x="50983" y="53917"/>
                  <a:pt x="50824" y="53758"/>
                </a:cubicBezTo>
                <a:cubicBezTo>
                  <a:pt x="50824" y="53667"/>
                  <a:pt x="51097" y="53599"/>
                  <a:pt x="51120" y="53553"/>
                </a:cubicBezTo>
                <a:cubicBezTo>
                  <a:pt x="51143" y="53462"/>
                  <a:pt x="51097" y="52825"/>
                  <a:pt x="51143" y="52780"/>
                </a:cubicBezTo>
                <a:cubicBezTo>
                  <a:pt x="51143" y="52757"/>
                  <a:pt x="51325" y="52803"/>
                  <a:pt x="51325" y="52780"/>
                </a:cubicBezTo>
                <a:cubicBezTo>
                  <a:pt x="51347" y="52553"/>
                  <a:pt x="51143" y="52325"/>
                  <a:pt x="51256" y="52098"/>
                </a:cubicBezTo>
                <a:cubicBezTo>
                  <a:pt x="51347" y="52098"/>
                  <a:pt x="51507" y="52120"/>
                  <a:pt x="51529" y="52007"/>
                </a:cubicBezTo>
                <a:cubicBezTo>
                  <a:pt x="51347" y="51757"/>
                  <a:pt x="51234" y="52007"/>
                  <a:pt x="51074" y="52098"/>
                </a:cubicBezTo>
                <a:cubicBezTo>
                  <a:pt x="50983" y="51643"/>
                  <a:pt x="50711" y="51961"/>
                  <a:pt x="50620" y="51438"/>
                </a:cubicBezTo>
                <a:cubicBezTo>
                  <a:pt x="50620" y="51211"/>
                  <a:pt x="50870" y="51302"/>
                  <a:pt x="50802" y="50983"/>
                </a:cubicBezTo>
                <a:cubicBezTo>
                  <a:pt x="50642" y="50915"/>
                  <a:pt x="50620" y="50688"/>
                  <a:pt x="50597" y="50551"/>
                </a:cubicBezTo>
                <a:cubicBezTo>
                  <a:pt x="50483" y="49892"/>
                  <a:pt x="50483" y="49096"/>
                  <a:pt x="50529" y="48346"/>
                </a:cubicBezTo>
                <a:cubicBezTo>
                  <a:pt x="50392" y="48255"/>
                  <a:pt x="50233" y="48186"/>
                  <a:pt x="50233" y="47914"/>
                </a:cubicBezTo>
                <a:cubicBezTo>
                  <a:pt x="50142" y="47345"/>
                  <a:pt x="50097" y="46913"/>
                  <a:pt x="50028" y="46481"/>
                </a:cubicBezTo>
                <a:cubicBezTo>
                  <a:pt x="49960" y="46049"/>
                  <a:pt x="49869" y="45594"/>
                  <a:pt x="49801" y="45003"/>
                </a:cubicBezTo>
                <a:cubicBezTo>
                  <a:pt x="49142" y="44980"/>
                  <a:pt x="49710" y="45822"/>
                  <a:pt x="49733" y="46208"/>
                </a:cubicBezTo>
                <a:cubicBezTo>
                  <a:pt x="49801" y="46868"/>
                  <a:pt x="49687" y="47482"/>
                  <a:pt x="49687" y="48050"/>
                </a:cubicBezTo>
                <a:cubicBezTo>
                  <a:pt x="49846" y="48050"/>
                  <a:pt x="49937" y="48141"/>
                  <a:pt x="49983" y="48255"/>
                </a:cubicBezTo>
                <a:cubicBezTo>
                  <a:pt x="49892" y="49210"/>
                  <a:pt x="50119" y="49687"/>
                  <a:pt x="50233" y="50551"/>
                </a:cubicBezTo>
                <a:cubicBezTo>
                  <a:pt x="50028" y="50620"/>
                  <a:pt x="49937" y="50233"/>
                  <a:pt x="49960" y="50665"/>
                </a:cubicBezTo>
                <a:cubicBezTo>
                  <a:pt x="50142" y="50779"/>
                  <a:pt x="50165" y="51074"/>
                  <a:pt x="50347" y="51211"/>
                </a:cubicBezTo>
                <a:cubicBezTo>
                  <a:pt x="50279" y="52007"/>
                  <a:pt x="50460" y="52780"/>
                  <a:pt x="50210" y="53167"/>
                </a:cubicBezTo>
                <a:cubicBezTo>
                  <a:pt x="50370" y="53599"/>
                  <a:pt x="50347" y="54076"/>
                  <a:pt x="50165" y="54372"/>
                </a:cubicBezTo>
                <a:cubicBezTo>
                  <a:pt x="50620" y="54281"/>
                  <a:pt x="50324" y="54940"/>
                  <a:pt x="50460" y="55168"/>
                </a:cubicBezTo>
                <a:cubicBezTo>
                  <a:pt x="50279" y="55122"/>
                  <a:pt x="50301" y="54849"/>
                  <a:pt x="50119" y="54804"/>
                </a:cubicBezTo>
                <a:cubicBezTo>
                  <a:pt x="50256" y="55190"/>
                  <a:pt x="50074" y="55327"/>
                  <a:pt x="50051" y="55782"/>
                </a:cubicBezTo>
                <a:cubicBezTo>
                  <a:pt x="50392" y="56009"/>
                  <a:pt x="50119" y="55327"/>
                  <a:pt x="50347" y="55372"/>
                </a:cubicBezTo>
                <a:cubicBezTo>
                  <a:pt x="50688" y="55486"/>
                  <a:pt x="50279" y="55895"/>
                  <a:pt x="50370" y="56373"/>
                </a:cubicBezTo>
                <a:cubicBezTo>
                  <a:pt x="50483" y="56396"/>
                  <a:pt x="50574" y="56418"/>
                  <a:pt x="50529" y="56623"/>
                </a:cubicBezTo>
                <a:cubicBezTo>
                  <a:pt x="50256" y="56373"/>
                  <a:pt x="50460" y="56646"/>
                  <a:pt x="50415" y="56941"/>
                </a:cubicBezTo>
                <a:cubicBezTo>
                  <a:pt x="50301" y="57396"/>
                  <a:pt x="50233" y="57737"/>
                  <a:pt x="50460" y="57942"/>
                </a:cubicBezTo>
                <a:cubicBezTo>
                  <a:pt x="50301" y="57919"/>
                  <a:pt x="50188" y="57874"/>
                  <a:pt x="50119" y="57783"/>
                </a:cubicBezTo>
                <a:cubicBezTo>
                  <a:pt x="49960" y="58169"/>
                  <a:pt x="50256" y="58169"/>
                  <a:pt x="50301" y="58374"/>
                </a:cubicBezTo>
                <a:cubicBezTo>
                  <a:pt x="50233" y="58715"/>
                  <a:pt x="50165" y="59056"/>
                  <a:pt x="50119" y="59306"/>
                </a:cubicBezTo>
                <a:cubicBezTo>
                  <a:pt x="50028" y="59579"/>
                  <a:pt x="49937" y="59784"/>
                  <a:pt x="49824" y="59852"/>
                </a:cubicBezTo>
                <a:cubicBezTo>
                  <a:pt x="49710" y="59807"/>
                  <a:pt x="49642" y="59625"/>
                  <a:pt x="49551" y="59807"/>
                </a:cubicBezTo>
                <a:cubicBezTo>
                  <a:pt x="49619" y="59966"/>
                  <a:pt x="49846" y="60034"/>
                  <a:pt x="49937" y="60193"/>
                </a:cubicBezTo>
                <a:cubicBezTo>
                  <a:pt x="49892" y="60489"/>
                  <a:pt x="49460" y="60625"/>
                  <a:pt x="49824" y="60853"/>
                </a:cubicBezTo>
                <a:cubicBezTo>
                  <a:pt x="50028" y="60398"/>
                  <a:pt x="49892" y="60011"/>
                  <a:pt x="50188" y="59898"/>
                </a:cubicBezTo>
                <a:cubicBezTo>
                  <a:pt x="50233" y="60102"/>
                  <a:pt x="50210" y="60421"/>
                  <a:pt x="50210" y="60693"/>
                </a:cubicBezTo>
                <a:cubicBezTo>
                  <a:pt x="50233" y="61194"/>
                  <a:pt x="50142" y="60853"/>
                  <a:pt x="50028" y="61239"/>
                </a:cubicBezTo>
                <a:cubicBezTo>
                  <a:pt x="50529" y="61899"/>
                  <a:pt x="50824" y="59284"/>
                  <a:pt x="50551" y="59306"/>
                </a:cubicBezTo>
                <a:close/>
                <a:moveTo>
                  <a:pt x="45685" y="59033"/>
                </a:moveTo>
                <a:cubicBezTo>
                  <a:pt x="45844" y="58942"/>
                  <a:pt x="45912" y="58579"/>
                  <a:pt x="45662" y="58533"/>
                </a:cubicBezTo>
                <a:cubicBezTo>
                  <a:pt x="45526" y="58624"/>
                  <a:pt x="45458" y="58988"/>
                  <a:pt x="45685" y="59033"/>
                </a:cubicBezTo>
                <a:close/>
                <a:moveTo>
                  <a:pt x="45981" y="53303"/>
                </a:moveTo>
                <a:cubicBezTo>
                  <a:pt x="45799" y="52916"/>
                  <a:pt x="46117" y="52939"/>
                  <a:pt x="46185" y="52598"/>
                </a:cubicBezTo>
                <a:cubicBezTo>
                  <a:pt x="45958" y="52575"/>
                  <a:pt x="45912" y="52416"/>
                  <a:pt x="45731" y="52598"/>
                </a:cubicBezTo>
                <a:cubicBezTo>
                  <a:pt x="45890" y="52757"/>
                  <a:pt x="45662" y="53326"/>
                  <a:pt x="45981" y="53303"/>
                </a:cubicBezTo>
                <a:close/>
                <a:moveTo>
                  <a:pt x="45844" y="50574"/>
                </a:moveTo>
                <a:cubicBezTo>
                  <a:pt x="46003" y="50392"/>
                  <a:pt x="45867" y="49960"/>
                  <a:pt x="45731" y="49778"/>
                </a:cubicBezTo>
                <a:cubicBezTo>
                  <a:pt x="45776" y="50188"/>
                  <a:pt x="45526" y="50392"/>
                  <a:pt x="45844" y="50574"/>
                </a:cubicBezTo>
                <a:close/>
                <a:moveTo>
                  <a:pt x="49710" y="44343"/>
                </a:moveTo>
                <a:cubicBezTo>
                  <a:pt x="49437" y="44343"/>
                  <a:pt x="49460" y="44616"/>
                  <a:pt x="49187" y="44616"/>
                </a:cubicBezTo>
                <a:cubicBezTo>
                  <a:pt x="49164" y="44548"/>
                  <a:pt x="49164" y="44412"/>
                  <a:pt x="49073" y="44412"/>
                </a:cubicBezTo>
                <a:cubicBezTo>
                  <a:pt x="49187" y="45003"/>
                  <a:pt x="49778" y="45003"/>
                  <a:pt x="49710" y="44343"/>
                </a:cubicBezTo>
                <a:close/>
                <a:moveTo>
                  <a:pt x="52007" y="58147"/>
                </a:moveTo>
                <a:cubicBezTo>
                  <a:pt x="52075" y="57874"/>
                  <a:pt x="52348" y="57987"/>
                  <a:pt x="52348" y="57624"/>
                </a:cubicBezTo>
                <a:cubicBezTo>
                  <a:pt x="52189" y="56987"/>
                  <a:pt x="51575" y="57896"/>
                  <a:pt x="52007" y="58147"/>
                </a:cubicBezTo>
                <a:close/>
                <a:moveTo>
                  <a:pt x="52530" y="57646"/>
                </a:moveTo>
                <a:cubicBezTo>
                  <a:pt x="52280" y="58056"/>
                  <a:pt x="52894" y="58147"/>
                  <a:pt x="52962" y="57919"/>
                </a:cubicBezTo>
                <a:cubicBezTo>
                  <a:pt x="52666" y="57965"/>
                  <a:pt x="52894" y="57510"/>
                  <a:pt x="52530" y="57646"/>
                </a:cubicBezTo>
                <a:close/>
                <a:moveTo>
                  <a:pt x="52894" y="59784"/>
                </a:moveTo>
                <a:cubicBezTo>
                  <a:pt x="52962" y="59534"/>
                  <a:pt x="53144" y="59352"/>
                  <a:pt x="52985" y="59102"/>
                </a:cubicBezTo>
                <a:cubicBezTo>
                  <a:pt x="52666" y="58942"/>
                  <a:pt x="52689" y="59829"/>
                  <a:pt x="52894" y="59784"/>
                </a:cubicBezTo>
                <a:close/>
                <a:moveTo>
                  <a:pt x="49323" y="44162"/>
                </a:moveTo>
                <a:cubicBezTo>
                  <a:pt x="49346" y="43911"/>
                  <a:pt x="49505" y="43638"/>
                  <a:pt x="49483" y="43388"/>
                </a:cubicBezTo>
                <a:cubicBezTo>
                  <a:pt x="49460" y="43093"/>
                  <a:pt x="49278" y="43070"/>
                  <a:pt x="49233" y="42865"/>
                </a:cubicBezTo>
                <a:cubicBezTo>
                  <a:pt x="49187" y="42752"/>
                  <a:pt x="49301" y="42774"/>
                  <a:pt x="49301" y="42752"/>
                </a:cubicBezTo>
                <a:cubicBezTo>
                  <a:pt x="49301" y="42638"/>
                  <a:pt x="49187" y="42661"/>
                  <a:pt x="49187" y="42661"/>
                </a:cubicBezTo>
                <a:cubicBezTo>
                  <a:pt x="49073" y="42115"/>
                  <a:pt x="48960" y="41819"/>
                  <a:pt x="48664" y="41751"/>
                </a:cubicBezTo>
                <a:cubicBezTo>
                  <a:pt x="48641" y="42160"/>
                  <a:pt x="48982" y="42729"/>
                  <a:pt x="49119" y="43320"/>
                </a:cubicBezTo>
                <a:cubicBezTo>
                  <a:pt x="49187" y="43616"/>
                  <a:pt x="48937" y="44093"/>
                  <a:pt x="49323" y="44162"/>
                </a:cubicBezTo>
                <a:close/>
                <a:moveTo>
                  <a:pt x="45662" y="31586"/>
                </a:moveTo>
                <a:cubicBezTo>
                  <a:pt x="45503" y="31336"/>
                  <a:pt x="45776" y="31336"/>
                  <a:pt x="45799" y="31177"/>
                </a:cubicBezTo>
                <a:cubicBezTo>
                  <a:pt x="45662" y="30768"/>
                  <a:pt x="45480" y="30449"/>
                  <a:pt x="45253" y="30358"/>
                </a:cubicBezTo>
                <a:cubicBezTo>
                  <a:pt x="45344" y="30290"/>
                  <a:pt x="45253" y="30108"/>
                  <a:pt x="45276" y="29995"/>
                </a:cubicBezTo>
                <a:cubicBezTo>
                  <a:pt x="45026" y="29790"/>
                  <a:pt x="44844" y="29472"/>
                  <a:pt x="44707" y="29130"/>
                </a:cubicBezTo>
                <a:cubicBezTo>
                  <a:pt x="44548" y="28812"/>
                  <a:pt x="44434" y="28448"/>
                  <a:pt x="44321" y="28153"/>
                </a:cubicBezTo>
                <a:cubicBezTo>
                  <a:pt x="44230" y="28312"/>
                  <a:pt x="44002" y="27607"/>
                  <a:pt x="44071" y="28039"/>
                </a:cubicBezTo>
                <a:cubicBezTo>
                  <a:pt x="44139" y="28221"/>
                  <a:pt x="44275" y="28198"/>
                  <a:pt x="44343" y="28380"/>
                </a:cubicBezTo>
                <a:cubicBezTo>
                  <a:pt x="44162" y="28516"/>
                  <a:pt x="44230" y="28903"/>
                  <a:pt x="44298" y="29130"/>
                </a:cubicBezTo>
                <a:cubicBezTo>
                  <a:pt x="44343" y="29312"/>
                  <a:pt x="44503" y="29335"/>
                  <a:pt x="44616" y="29562"/>
                </a:cubicBezTo>
                <a:cubicBezTo>
                  <a:pt x="44707" y="29813"/>
                  <a:pt x="44685" y="30199"/>
                  <a:pt x="44775" y="30427"/>
                </a:cubicBezTo>
                <a:cubicBezTo>
                  <a:pt x="44821" y="30563"/>
                  <a:pt x="44935" y="30518"/>
                  <a:pt x="44980" y="30699"/>
                </a:cubicBezTo>
                <a:cubicBezTo>
                  <a:pt x="45071" y="30972"/>
                  <a:pt x="45299" y="31723"/>
                  <a:pt x="45662" y="31586"/>
                </a:cubicBezTo>
                <a:close/>
                <a:moveTo>
                  <a:pt x="44844" y="27539"/>
                </a:moveTo>
                <a:cubicBezTo>
                  <a:pt x="44503" y="27675"/>
                  <a:pt x="45071" y="28130"/>
                  <a:pt x="45185" y="28221"/>
                </a:cubicBezTo>
                <a:cubicBezTo>
                  <a:pt x="45117" y="27993"/>
                  <a:pt x="45094" y="27652"/>
                  <a:pt x="44844" y="27539"/>
                </a:cubicBezTo>
                <a:close/>
                <a:moveTo>
                  <a:pt x="43275" y="27220"/>
                </a:moveTo>
                <a:cubicBezTo>
                  <a:pt x="43206" y="26970"/>
                  <a:pt x="43479" y="26856"/>
                  <a:pt x="43206" y="26538"/>
                </a:cubicBezTo>
                <a:cubicBezTo>
                  <a:pt x="43025" y="26629"/>
                  <a:pt x="43002" y="27175"/>
                  <a:pt x="43275" y="27220"/>
                </a:cubicBezTo>
                <a:close/>
                <a:moveTo>
                  <a:pt x="43161" y="25697"/>
                </a:moveTo>
                <a:cubicBezTo>
                  <a:pt x="43025" y="25401"/>
                  <a:pt x="42570" y="24810"/>
                  <a:pt x="42570" y="25015"/>
                </a:cubicBezTo>
                <a:cubicBezTo>
                  <a:pt x="42752" y="25174"/>
                  <a:pt x="43161" y="25924"/>
                  <a:pt x="43161" y="25697"/>
                </a:cubicBezTo>
                <a:close/>
                <a:moveTo>
                  <a:pt x="34656" y="14963"/>
                </a:moveTo>
                <a:lnTo>
                  <a:pt x="34406" y="15214"/>
                </a:lnTo>
                <a:lnTo>
                  <a:pt x="34611" y="15441"/>
                </a:lnTo>
                <a:cubicBezTo>
                  <a:pt x="34815" y="15305"/>
                  <a:pt x="34884" y="15145"/>
                  <a:pt x="34656" y="14963"/>
                </a:cubicBezTo>
                <a:close/>
                <a:moveTo>
                  <a:pt x="30108" y="7573"/>
                </a:moveTo>
                <a:cubicBezTo>
                  <a:pt x="30313" y="7755"/>
                  <a:pt x="30085" y="7937"/>
                  <a:pt x="30381" y="8142"/>
                </a:cubicBezTo>
                <a:cubicBezTo>
                  <a:pt x="30586" y="7982"/>
                  <a:pt x="30313" y="7482"/>
                  <a:pt x="30108" y="7573"/>
                </a:cubicBezTo>
                <a:close/>
                <a:moveTo>
                  <a:pt x="20739" y="10143"/>
                </a:moveTo>
                <a:cubicBezTo>
                  <a:pt x="20512" y="10256"/>
                  <a:pt x="20216" y="10097"/>
                  <a:pt x="20057" y="10393"/>
                </a:cubicBezTo>
                <a:cubicBezTo>
                  <a:pt x="20376" y="10688"/>
                  <a:pt x="21035" y="10484"/>
                  <a:pt x="20739" y="10143"/>
                </a:cubicBezTo>
                <a:close/>
                <a:moveTo>
                  <a:pt x="19489" y="9983"/>
                </a:moveTo>
                <a:cubicBezTo>
                  <a:pt x="19284" y="9892"/>
                  <a:pt x="18875" y="9892"/>
                  <a:pt x="18852" y="10165"/>
                </a:cubicBezTo>
                <a:cubicBezTo>
                  <a:pt x="19193" y="10302"/>
                  <a:pt x="19625" y="9915"/>
                  <a:pt x="19830" y="10370"/>
                </a:cubicBezTo>
                <a:cubicBezTo>
                  <a:pt x="20034" y="10165"/>
                  <a:pt x="19648" y="10052"/>
                  <a:pt x="19489" y="9983"/>
                </a:cubicBezTo>
                <a:close/>
                <a:moveTo>
                  <a:pt x="22559" y="2820"/>
                </a:moveTo>
                <a:cubicBezTo>
                  <a:pt x="22240" y="2752"/>
                  <a:pt x="21694" y="2161"/>
                  <a:pt x="21558" y="2502"/>
                </a:cubicBezTo>
                <a:cubicBezTo>
                  <a:pt x="21535" y="2798"/>
                  <a:pt x="21808" y="2388"/>
                  <a:pt x="22013" y="2638"/>
                </a:cubicBezTo>
                <a:cubicBezTo>
                  <a:pt x="21967" y="2729"/>
                  <a:pt x="21945" y="2843"/>
                  <a:pt x="22127" y="2911"/>
                </a:cubicBezTo>
                <a:cubicBezTo>
                  <a:pt x="22127" y="2525"/>
                  <a:pt x="22513" y="3025"/>
                  <a:pt x="22559" y="2820"/>
                </a:cubicBezTo>
                <a:close/>
                <a:moveTo>
                  <a:pt x="18397" y="10256"/>
                </a:moveTo>
                <a:cubicBezTo>
                  <a:pt x="18488" y="10097"/>
                  <a:pt x="18352" y="10029"/>
                  <a:pt x="18352" y="9915"/>
                </a:cubicBezTo>
                <a:cubicBezTo>
                  <a:pt x="18511" y="9733"/>
                  <a:pt x="18738" y="9574"/>
                  <a:pt x="18374" y="9415"/>
                </a:cubicBezTo>
                <a:cubicBezTo>
                  <a:pt x="18329" y="9529"/>
                  <a:pt x="18329" y="9620"/>
                  <a:pt x="18352" y="9711"/>
                </a:cubicBezTo>
                <a:cubicBezTo>
                  <a:pt x="18170" y="9597"/>
                  <a:pt x="18033" y="9642"/>
                  <a:pt x="17965" y="9824"/>
                </a:cubicBezTo>
                <a:cubicBezTo>
                  <a:pt x="18283" y="9915"/>
                  <a:pt x="18283" y="10097"/>
                  <a:pt x="18397" y="10256"/>
                </a:cubicBezTo>
                <a:close/>
                <a:moveTo>
                  <a:pt x="16237" y="9028"/>
                </a:moveTo>
                <a:cubicBezTo>
                  <a:pt x="16169" y="8846"/>
                  <a:pt x="16487" y="8505"/>
                  <a:pt x="16191" y="8414"/>
                </a:cubicBezTo>
                <a:cubicBezTo>
                  <a:pt x="16078" y="8483"/>
                  <a:pt x="15964" y="8596"/>
                  <a:pt x="15919" y="8801"/>
                </a:cubicBezTo>
                <a:cubicBezTo>
                  <a:pt x="16100" y="8846"/>
                  <a:pt x="16078" y="8983"/>
                  <a:pt x="16237" y="9028"/>
                </a:cubicBezTo>
                <a:close/>
                <a:moveTo>
                  <a:pt x="17760" y="2138"/>
                </a:moveTo>
                <a:cubicBezTo>
                  <a:pt x="17874" y="1865"/>
                  <a:pt x="17556" y="1752"/>
                  <a:pt x="17237" y="1638"/>
                </a:cubicBezTo>
                <a:cubicBezTo>
                  <a:pt x="17056" y="1934"/>
                  <a:pt x="17442" y="2024"/>
                  <a:pt x="17760" y="2138"/>
                </a:cubicBezTo>
                <a:close/>
                <a:moveTo>
                  <a:pt x="14850" y="1297"/>
                </a:moveTo>
                <a:cubicBezTo>
                  <a:pt x="14463" y="1092"/>
                  <a:pt x="14304" y="1592"/>
                  <a:pt x="14736" y="1638"/>
                </a:cubicBezTo>
                <a:close/>
                <a:moveTo>
                  <a:pt x="41183" y="20148"/>
                </a:moveTo>
                <a:cubicBezTo>
                  <a:pt x="40955" y="20262"/>
                  <a:pt x="41228" y="20853"/>
                  <a:pt x="41410" y="20808"/>
                </a:cubicBezTo>
                <a:cubicBezTo>
                  <a:pt x="41365" y="20603"/>
                  <a:pt x="41319" y="20398"/>
                  <a:pt x="41183" y="20148"/>
                </a:cubicBezTo>
                <a:close/>
                <a:moveTo>
                  <a:pt x="42729" y="21422"/>
                </a:moveTo>
                <a:cubicBezTo>
                  <a:pt x="42843" y="21581"/>
                  <a:pt x="42797" y="21694"/>
                  <a:pt x="42615" y="21763"/>
                </a:cubicBezTo>
                <a:cubicBezTo>
                  <a:pt x="42774" y="22081"/>
                  <a:pt x="42956" y="22013"/>
                  <a:pt x="43115" y="22377"/>
                </a:cubicBezTo>
                <a:cubicBezTo>
                  <a:pt x="43275" y="22331"/>
                  <a:pt x="43161" y="21694"/>
                  <a:pt x="43070" y="21604"/>
                </a:cubicBezTo>
                <a:cubicBezTo>
                  <a:pt x="43025" y="21581"/>
                  <a:pt x="42888" y="21740"/>
                  <a:pt x="42843" y="21604"/>
                </a:cubicBezTo>
                <a:cubicBezTo>
                  <a:pt x="42956" y="21535"/>
                  <a:pt x="42934" y="21194"/>
                  <a:pt x="42729" y="21422"/>
                </a:cubicBezTo>
                <a:close/>
                <a:moveTo>
                  <a:pt x="43070" y="23195"/>
                </a:moveTo>
                <a:cubicBezTo>
                  <a:pt x="43275" y="23400"/>
                  <a:pt x="42979" y="23787"/>
                  <a:pt x="43366" y="23809"/>
                </a:cubicBezTo>
                <a:cubicBezTo>
                  <a:pt x="43343" y="23673"/>
                  <a:pt x="43388" y="23195"/>
                  <a:pt x="43070" y="23195"/>
                </a:cubicBezTo>
                <a:close/>
                <a:moveTo>
                  <a:pt x="46640" y="76520"/>
                </a:moveTo>
                <a:cubicBezTo>
                  <a:pt x="46572" y="76589"/>
                  <a:pt x="46504" y="76611"/>
                  <a:pt x="46413" y="76543"/>
                </a:cubicBezTo>
                <a:cubicBezTo>
                  <a:pt x="46185" y="76839"/>
                  <a:pt x="46413" y="76952"/>
                  <a:pt x="46390" y="77180"/>
                </a:cubicBezTo>
                <a:cubicBezTo>
                  <a:pt x="46436" y="76975"/>
                  <a:pt x="46799" y="76634"/>
                  <a:pt x="46640" y="76520"/>
                </a:cubicBezTo>
                <a:close/>
                <a:moveTo>
                  <a:pt x="45594" y="78817"/>
                </a:moveTo>
                <a:cubicBezTo>
                  <a:pt x="45753" y="78863"/>
                  <a:pt x="45685" y="79158"/>
                  <a:pt x="45617" y="79499"/>
                </a:cubicBezTo>
                <a:cubicBezTo>
                  <a:pt x="45731" y="79295"/>
                  <a:pt x="45912" y="79499"/>
                  <a:pt x="46003" y="79181"/>
                </a:cubicBezTo>
                <a:cubicBezTo>
                  <a:pt x="45935" y="79067"/>
                  <a:pt x="45799" y="78385"/>
                  <a:pt x="45594" y="78817"/>
                </a:cubicBezTo>
                <a:close/>
                <a:moveTo>
                  <a:pt x="11052" y="102330"/>
                </a:moveTo>
                <a:cubicBezTo>
                  <a:pt x="10734" y="102376"/>
                  <a:pt x="10438" y="102467"/>
                  <a:pt x="10234" y="102649"/>
                </a:cubicBezTo>
                <a:cubicBezTo>
                  <a:pt x="10597" y="102580"/>
                  <a:pt x="10484" y="102808"/>
                  <a:pt x="10848" y="102740"/>
                </a:cubicBezTo>
                <a:close/>
                <a:moveTo>
                  <a:pt x="6754" y="99169"/>
                </a:moveTo>
                <a:cubicBezTo>
                  <a:pt x="7004" y="98828"/>
                  <a:pt x="7323" y="98555"/>
                  <a:pt x="7300" y="98055"/>
                </a:cubicBezTo>
                <a:cubicBezTo>
                  <a:pt x="6959" y="98146"/>
                  <a:pt x="7118" y="98328"/>
                  <a:pt x="6936" y="98533"/>
                </a:cubicBezTo>
                <a:cubicBezTo>
                  <a:pt x="6959" y="98510"/>
                  <a:pt x="6800" y="98442"/>
                  <a:pt x="6754" y="98669"/>
                </a:cubicBezTo>
                <a:close/>
                <a:moveTo>
                  <a:pt x="6845" y="98237"/>
                </a:moveTo>
                <a:cubicBezTo>
                  <a:pt x="6868" y="97941"/>
                  <a:pt x="6823" y="97805"/>
                  <a:pt x="6663" y="97850"/>
                </a:cubicBezTo>
                <a:cubicBezTo>
                  <a:pt x="6618" y="98055"/>
                  <a:pt x="6527" y="98169"/>
                  <a:pt x="6572" y="98419"/>
                </a:cubicBezTo>
                <a:close/>
                <a:moveTo>
                  <a:pt x="6686" y="95940"/>
                </a:moveTo>
                <a:cubicBezTo>
                  <a:pt x="6709" y="95827"/>
                  <a:pt x="6754" y="95758"/>
                  <a:pt x="6868" y="95758"/>
                </a:cubicBezTo>
                <a:cubicBezTo>
                  <a:pt x="6800" y="95395"/>
                  <a:pt x="6800" y="95531"/>
                  <a:pt x="6868" y="95122"/>
                </a:cubicBezTo>
                <a:cubicBezTo>
                  <a:pt x="6595" y="95099"/>
                  <a:pt x="6618" y="96054"/>
                  <a:pt x="6686" y="95940"/>
                </a:cubicBezTo>
                <a:close/>
                <a:moveTo>
                  <a:pt x="6868" y="89641"/>
                </a:moveTo>
                <a:cubicBezTo>
                  <a:pt x="7232" y="89732"/>
                  <a:pt x="6982" y="89050"/>
                  <a:pt x="7050" y="88777"/>
                </a:cubicBezTo>
                <a:cubicBezTo>
                  <a:pt x="7027" y="88641"/>
                  <a:pt x="6936" y="88573"/>
                  <a:pt x="6982" y="88345"/>
                </a:cubicBezTo>
                <a:cubicBezTo>
                  <a:pt x="7209" y="88413"/>
                  <a:pt x="7300" y="88300"/>
                  <a:pt x="7255" y="88027"/>
                </a:cubicBezTo>
                <a:cubicBezTo>
                  <a:pt x="6982" y="87936"/>
                  <a:pt x="7073" y="88322"/>
                  <a:pt x="6800" y="88231"/>
                </a:cubicBezTo>
                <a:cubicBezTo>
                  <a:pt x="6868" y="87799"/>
                  <a:pt x="6641" y="87754"/>
                  <a:pt x="6527" y="87572"/>
                </a:cubicBezTo>
                <a:cubicBezTo>
                  <a:pt x="6618" y="88231"/>
                  <a:pt x="7004" y="89073"/>
                  <a:pt x="6868" y="89641"/>
                </a:cubicBezTo>
                <a:close/>
                <a:moveTo>
                  <a:pt x="6527" y="86913"/>
                </a:moveTo>
                <a:cubicBezTo>
                  <a:pt x="6595" y="87390"/>
                  <a:pt x="6800" y="87663"/>
                  <a:pt x="7073" y="87913"/>
                </a:cubicBezTo>
                <a:cubicBezTo>
                  <a:pt x="7050" y="87595"/>
                  <a:pt x="7346" y="87140"/>
                  <a:pt x="7095" y="86913"/>
                </a:cubicBezTo>
                <a:cubicBezTo>
                  <a:pt x="7050" y="87163"/>
                  <a:pt x="6595" y="87004"/>
                  <a:pt x="6527" y="86913"/>
                </a:cubicBezTo>
                <a:close/>
                <a:moveTo>
                  <a:pt x="3866" y="88595"/>
                </a:moveTo>
                <a:cubicBezTo>
                  <a:pt x="3593" y="88936"/>
                  <a:pt x="3866" y="89323"/>
                  <a:pt x="3571" y="89687"/>
                </a:cubicBezTo>
                <a:cubicBezTo>
                  <a:pt x="3798" y="89755"/>
                  <a:pt x="3684" y="89505"/>
                  <a:pt x="3753" y="89368"/>
                </a:cubicBezTo>
                <a:cubicBezTo>
                  <a:pt x="3889" y="89118"/>
                  <a:pt x="4230" y="88732"/>
                  <a:pt x="3866" y="88595"/>
                </a:cubicBezTo>
                <a:close/>
                <a:moveTo>
                  <a:pt x="5663" y="90710"/>
                </a:moveTo>
                <a:cubicBezTo>
                  <a:pt x="5390" y="90778"/>
                  <a:pt x="5253" y="91051"/>
                  <a:pt x="5276" y="91483"/>
                </a:cubicBezTo>
                <a:cubicBezTo>
                  <a:pt x="5776" y="91665"/>
                  <a:pt x="5640" y="91097"/>
                  <a:pt x="5663" y="90710"/>
                </a:cubicBezTo>
                <a:close/>
                <a:moveTo>
                  <a:pt x="4253" y="93644"/>
                </a:moveTo>
                <a:cubicBezTo>
                  <a:pt x="4185" y="94212"/>
                  <a:pt x="4435" y="94962"/>
                  <a:pt x="4594" y="94553"/>
                </a:cubicBezTo>
                <a:cubicBezTo>
                  <a:pt x="4480" y="94508"/>
                  <a:pt x="4799" y="93325"/>
                  <a:pt x="4253" y="93644"/>
                </a:cubicBezTo>
                <a:close/>
                <a:moveTo>
                  <a:pt x="3935" y="96327"/>
                </a:moveTo>
                <a:cubicBezTo>
                  <a:pt x="3935" y="96759"/>
                  <a:pt x="3889" y="97305"/>
                  <a:pt x="4116" y="97236"/>
                </a:cubicBezTo>
                <a:cubicBezTo>
                  <a:pt x="4071" y="96918"/>
                  <a:pt x="4276" y="96054"/>
                  <a:pt x="3935" y="96327"/>
                </a:cubicBezTo>
                <a:close/>
                <a:moveTo>
                  <a:pt x="5299" y="97055"/>
                </a:moveTo>
                <a:lnTo>
                  <a:pt x="5299" y="97782"/>
                </a:lnTo>
                <a:cubicBezTo>
                  <a:pt x="5663" y="97737"/>
                  <a:pt x="5663" y="96759"/>
                  <a:pt x="5299" y="97055"/>
                </a:cubicBezTo>
                <a:close/>
                <a:moveTo>
                  <a:pt x="3571" y="102148"/>
                </a:moveTo>
                <a:cubicBezTo>
                  <a:pt x="3571" y="102626"/>
                  <a:pt x="3639" y="102944"/>
                  <a:pt x="3798" y="102967"/>
                </a:cubicBezTo>
                <a:cubicBezTo>
                  <a:pt x="3707" y="102421"/>
                  <a:pt x="4003" y="101853"/>
                  <a:pt x="3571" y="102148"/>
                </a:cubicBezTo>
                <a:close/>
                <a:moveTo>
                  <a:pt x="7869" y="106969"/>
                </a:moveTo>
                <a:cubicBezTo>
                  <a:pt x="8437" y="106764"/>
                  <a:pt x="8164" y="107060"/>
                  <a:pt x="8414" y="107060"/>
                </a:cubicBezTo>
                <a:cubicBezTo>
                  <a:pt x="8596" y="106764"/>
                  <a:pt x="8278" y="106764"/>
                  <a:pt x="8187" y="106628"/>
                </a:cubicBezTo>
                <a:cubicBezTo>
                  <a:pt x="8301" y="106446"/>
                  <a:pt x="8687" y="106446"/>
                  <a:pt x="8733" y="106196"/>
                </a:cubicBezTo>
                <a:cubicBezTo>
                  <a:pt x="7823" y="106264"/>
                  <a:pt x="8210" y="106492"/>
                  <a:pt x="7869" y="106969"/>
                </a:cubicBezTo>
                <a:close/>
                <a:moveTo>
                  <a:pt x="11439" y="104104"/>
                </a:moveTo>
                <a:cubicBezTo>
                  <a:pt x="11985" y="103967"/>
                  <a:pt x="11552" y="104513"/>
                  <a:pt x="12326" y="104240"/>
                </a:cubicBezTo>
                <a:cubicBezTo>
                  <a:pt x="12485" y="103922"/>
                  <a:pt x="11916" y="104058"/>
                  <a:pt x="12326" y="103763"/>
                </a:cubicBezTo>
                <a:cubicBezTo>
                  <a:pt x="11939" y="103808"/>
                  <a:pt x="11643" y="103922"/>
                  <a:pt x="11439" y="104104"/>
                </a:cubicBezTo>
                <a:close/>
                <a:moveTo>
                  <a:pt x="18147" y="104513"/>
                </a:moveTo>
                <a:cubicBezTo>
                  <a:pt x="18283" y="104354"/>
                  <a:pt x="18238" y="104127"/>
                  <a:pt x="18374" y="103967"/>
                </a:cubicBezTo>
                <a:cubicBezTo>
                  <a:pt x="18170" y="104036"/>
                  <a:pt x="17965" y="104104"/>
                  <a:pt x="17760" y="104149"/>
                </a:cubicBezTo>
                <a:cubicBezTo>
                  <a:pt x="17760" y="104377"/>
                  <a:pt x="17783" y="104604"/>
                  <a:pt x="18147" y="104513"/>
                </a:cubicBezTo>
                <a:close/>
                <a:moveTo>
                  <a:pt x="29221" y="99465"/>
                </a:moveTo>
                <a:cubicBezTo>
                  <a:pt x="29381" y="99101"/>
                  <a:pt x="29881" y="99238"/>
                  <a:pt x="29995" y="98874"/>
                </a:cubicBezTo>
                <a:cubicBezTo>
                  <a:pt x="29835" y="98874"/>
                  <a:pt x="28971" y="99215"/>
                  <a:pt x="29221" y="99465"/>
                </a:cubicBezTo>
                <a:close/>
                <a:moveTo>
                  <a:pt x="30677" y="98419"/>
                </a:moveTo>
                <a:cubicBezTo>
                  <a:pt x="30950" y="98169"/>
                  <a:pt x="31109" y="98260"/>
                  <a:pt x="31336" y="98101"/>
                </a:cubicBezTo>
                <a:cubicBezTo>
                  <a:pt x="31200" y="97873"/>
                  <a:pt x="30540" y="98169"/>
                  <a:pt x="30677" y="98419"/>
                </a:cubicBezTo>
                <a:close/>
                <a:moveTo>
                  <a:pt x="33724" y="93234"/>
                </a:moveTo>
                <a:cubicBezTo>
                  <a:pt x="34110" y="92916"/>
                  <a:pt x="34406" y="92825"/>
                  <a:pt x="34543" y="92416"/>
                </a:cubicBezTo>
                <a:cubicBezTo>
                  <a:pt x="34406" y="92461"/>
                  <a:pt x="33815" y="92961"/>
                  <a:pt x="33724" y="93234"/>
                </a:cubicBezTo>
                <a:close/>
                <a:moveTo>
                  <a:pt x="39568" y="90983"/>
                </a:moveTo>
                <a:cubicBezTo>
                  <a:pt x="39659" y="90869"/>
                  <a:pt x="39818" y="90756"/>
                  <a:pt x="39750" y="90665"/>
                </a:cubicBezTo>
                <a:cubicBezTo>
                  <a:pt x="39409" y="90938"/>
                  <a:pt x="39636" y="90096"/>
                  <a:pt x="39318" y="90574"/>
                </a:cubicBezTo>
                <a:cubicBezTo>
                  <a:pt x="39295" y="90733"/>
                  <a:pt x="39409" y="90710"/>
                  <a:pt x="39568" y="90983"/>
                </a:cubicBezTo>
                <a:close/>
                <a:moveTo>
                  <a:pt x="7118" y="85616"/>
                </a:moveTo>
                <a:cubicBezTo>
                  <a:pt x="7095" y="85730"/>
                  <a:pt x="7004" y="85685"/>
                  <a:pt x="6913" y="85616"/>
                </a:cubicBezTo>
                <a:cubicBezTo>
                  <a:pt x="6913" y="85889"/>
                  <a:pt x="6641" y="85844"/>
                  <a:pt x="6641" y="86139"/>
                </a:cubicBezTo>
                <a:cubicBezTo>
                  <a:pt x="6777" y="86367"/>
                  <a:pt x="7368" y="85844"/>
                  <a:pt x="7118" y="85616"/>
                </a:cubicBezTo>
                <a:close/>
                <a:moveTo>
                  <a:pt x="6641" y="85480"/>
                </a:moveTo>
                <a:cubicBezTo>
                  <a:pt x="6618" y="84752"/>
                  <a:pt x="6959" y="85594"/>
                  <a:pt x="7118" y="85275"/>
                </a:cubicBezTo>
                <a:cubicBezTo>
                  <a:pt x="7164" y="84798"/>
                  <a:pt x="7073" y="84457"/>
                  <a:pt x="7050" y="84070"/>
                </a:cubicBezTo>
                <a:cubicBezTo>
                  <a:pt x="6913" y="83797"/>
                  <a:pt x="6754" y="84275"/>
                  <a:pt x="6663" y="83956"/>
                </a:cubicBezTo>
                <a:cubicBezTo>
                  <a:pt x="6868" y="83706"/>
                  <a:pt x="7073" y="83502"/>
                  <a:pt x="7141" y="83092"/>
                </a:cubicBezTo>
                <a:cubicBezTo>
                  <a:pt x="7027" y="82910"/>
                  <a:pt x="6845" y="82797"/>
                  <a:pt x="6595" y="82751"/>
                </a:cubicBezTo>
                <a:cubicBezTo>
                  <a:pt x="6595" y="83160"/>
                  <a:pt x="6550" y="83638"/>
                  <a:pt x="6777" y="83206"/>
                </a:cubicBezTo>
                <a:cubicBezTo>
                  <a:pt x="6732" y="83570"/>
                  <a:pt x="6527" y="83774"/>
                  <a:pt x="6481" y="84184"/>
                </a:cubicBezTo>
                <a:cubicBezTo>
                  <a:pt x="6913" y="84434"/>
                  <a:pt x="6390" y="85162"/>
                  <a:pt x="6641" y="85480"/>
                </a:cubicBezTo>
                <a:close/>
                <a:moveTo>
                  <a:pt x="5822" y="85366"/>
                </a:moveTo>
                <a:cubicBezTo>
                  <a:pt x="5936" y="85230"/>
                  <a:pt x="5936" y="84980"/>
                  <a:pt x="5936" y="84707"/>
                </a:cubicBezTo>
                <a:cubicBezTo>
                  <a:pt x="5640" y="84548"/>
                  <a:pt x="5686" y="85366"/>
                  <a:pt x="5822" y="85366"/>
                </a:cubicBezTo>
                <a:close/>
                <a:moveTo>
                  <a:pt x="4094" y="84661"/>
                </a:moveTo>
                <a:cubicBezTo>
                  <a:pt x="3957" y="84343"/>
                  <a:pt x="4207" y="84275"/>
                  <a:pt x="3935" y="84116"/>
                </a:cubicBezTo>
                <a:cubicBezTo>
                  <a:pt x="3798" y="84366"/>
                  <a:pt x="3935" y="84320"/>
                  <a:pt x="3821" y="84661"/>
                </a:cubicBezTo>
                <a:close/>
                <a:moveTo>
                  <a:pt x="6800" y="82433"/>
                </a:moveTo>
                <a:cubicBezTo>
                  <a:pt x="6823" y="82046"/>
                  <a:pt x="6777" y="81728"/>
                  <a:pt x="6709" y="81455"/>
                </a:cubicBezTo>
                <a:cubicBezTo>
                  <a:pt x="6913" y="81409"/>
                  <a:pt x="6800" y="81773"/>
                  <a:pt x="6982" y="81773"/>
                </a:cubicBezTo>
                <a:cubicBezTo>
                  <a:pt x="7004" y="81705"/>
                  <a:pt x="6982" y="81569"/>
                  <a:pt x="7073" y="81569"/>
                </a:cubicBezTo>
                <a:lnTo>
                  <a:pt x="7073" y="81341"/>
                </a:lnTo>
                <a:cubicBezTo>
                  <a:pt x="6936" y="81319"/>
                  <a:pt x="6732" y="81387"/>
                  <a:pt x="6709" y="81228"/>
                </a:cubicBezTo>
                <a:cubicBezTo>
                  <a:pt x="7118" y="81091"/>
                  <a:pt x="6732" y="80659"/>
                  <a:pt x="6732" y="80363"/>
                </a:cubicBezTo>
                <a:lnTo>
                  <a:pt x="7004" y="80363"/>
                </a:lnTo>
                <a:cubicBezTo>
                  <a:pt x="6709" y="79909"/>
                  <a:pt x="7346" y="79226"/>
                  <a:pt x="6936" y="79158"/>
                </a:cubicBezTo>
                <a:cubicBezTo>
                  <a:pt x="7004" y="79613"/>
                  <a:pt x="6709" y="79954"/>
                  <a:pt x="6459" y="79704"/>
                </a:cubicBezTo>
                <a:cubicBezTo>
                  <a:pt x="6459" y="80113"/>
                  <a:pt x="6504" y="80500"/>
                  <a:pt x="6732" y="80682"/>
                </a:cubicBezTo>
                <a:cubicBezTo>
                  <a:pt x="6800" y="81250"/>
                  <a:pt x="6163" y="82228"/>
                  <a:pt x="6800" y="82433"/>
                </a:cubicBezTo>
                <a:close/>
                <a:moveTo>
                  <a:pt x="6459" y="79363"/>
                </a:moveTo>
                <a:cubicBezTo>
                  <a:pt x="6732" y="79317"/>
                  <a:pt x="7232" y="78976"/>
                  <a:pt x="6936" y="78612"/>
                </a:cubicBezTo>
                <a:cubicBezTo>
                  <a:pt x="6913" y="78726"/>
                  <a:pt x="6823" y="78772"/>
                  <a:pt x="6754" y="78817"/>
                </a:cubicBezTo>
                <a:cubicBezTo>
                  <a:pt x="6618" y="78681"/>
                  <a:pt x="6663" y="78340"/>
                  <a:pt x="6663" y="78067"/>
                </a:cubicBezTo>
                <a:cubicBezTo>
                  <a:pt x="6959" y="78180"/>
                  <a:pt x="6891" y="77885"/>
                  <a:pt x="7050" y="77839"/>
                </a:cubicBezTo>
                <a:cubicBezTo>
                  <a:pt x="7118" y="77475"/>
                  <a:pt x="6913" y="77430"/>
                  <a:pt x="6959" y="77089"/>
                </a:cubicBezTo>
                <a:cubicBezTo>
                  <a:pt x="6686" y="77157"/>
                  <a:pt x="6777" y="77157"/>
                  <a:pt x="6504" y="77066"/>
                </a:cubicBezTo>
                <a:close/>
                <a:moveTo>
                  <a:pt x="4389" y="77248"/>
                </a:moveTo>
                <a:cubicBezTo>
                  <a:pt x="4526" y="77225"/>
                  <a:pt x="4730" y="77294"/>
                  <a:pt x="4753" y="77134"/>
                </a:cubicBezTo>
                <a:cubicBezTo>
                  <a:pt x="4571" y="77180"/>
                  <a:pt x="4776" y="76816"/>
                  <a:pt x="4867" y="76816"/>
                </a:cubicBezTo>
                <a:cubicBezTo>
                  <a:pt x="5003" y="76839"/>
                  <a:pt x="4935" y="77089"/>
                  <a:pt x="5140" y="77043"/>
                </a:cubicBezTo>
                <a:cubicBezTo>
                  <a:pt x="5163" y="76566"/>
                  <a:pt x="4981" y="75906"/>
                  <a:pt x="5072" y="75406"/>
                </a:cubicBezTo>
                <a:cubicBezTo>
                  <a:pt x="5117" y="75133"/>
                  <a:pt x="5413" y="75020"/>
                  <a:pt x="5435" y="74747"/>
                </a:cubicBezTo>
                <a:cubicBezTo>
                  <a:pt x="5458" y="75111"/>
                  <a:pt x="5708" y="75725"/>
                  <a:pt x="5890" y="75520"/>
                </a:cubicBezTo>
                <a:cubicBezTo>
                  <a:pt x="5595" y="75292"/>
                  <a:pt x="5617" y="74565"/>
                  <a:pt x="5344" y="74428"/>
                </a:cubicBezTo>
                <a:cubicBezTo>
                  <a:pt x="5390" y="74428"/>
                  <a:pt x="5299" y="74769"/>
                  <a:pt x="5163" y="74633"/>
                </a:cubicBezTo>
                <a:cubicBezTo>
                  <a:pt x="5231" y="74451"/>
                  <a:pt x="4912" y="74178"/>
                  <a:pt x="5185" y="74087"/>
                </a:cubicBezTo>
                <a:cubicBezTo>
                  <a:pt x="5185" y="74224"/>
                  <a:pt x="5163" y="74406"/>
                  <a:pt x="5253" y="74428"/>
                </a:cubicBezTo>
                <a:cubicBezTo>
                  <a:pt x="5367" y="74269"/>
                  <a:pt x="5390" y="73974"/>
                  <a:pt x="5549" y="73883"/>
                </a:cubicBezTo>
                <a:cubicBezTo>
                  <a:pt x="5686" y="73996"/>
                  <a:pt x="5776" y="73996"/>
                  <a:pt x="5822" y="73769"/>
                </a:cubicBezTo>
                <a:cubicBezTo>
                  <a:pt x="5526" y="73860"/>
                  <a:pt x="5708" y="73405"/>
                  <a:pt x="5367" y="73541"/>
                </a:cubicBezTo>
                <a:cubicBezTo>
                  <a:pt x="5367" y="73814"/>
                  <a:pt x="5526" y="73905"/>
                  <a:pt x="5276" y="73974"/>
                </a:cubicBezTo>
                <a:cubicBezTo>
                  <a:pt x="5003" y="73860"/>
                  <a:pt x="4730" y="73746"/>
                  <a:pt x="4458" y="73632"/>
                </a:cubicBezTo>
                <a:lnTo>
                  <a:pt x="4435" y="74065"/>
                </a:lnTo>
                <a:cubicBezTo>
                  <a:pt x="4662" y="74224"/>
                  <a:pt x="4730" y="73655"/>
                  <a:pt x="4799" y="73974"/>
                </a:cubicBezTo>
                <a:cubicBezTo>
                  <a:pt x="4821" y="74087"/>
                  <a:pt x="4821" y="74451"/>
                  <a:pt x="4708" y="74406"/>
                </a:cubicBezTo>
                <a:cubicBezTo>
                  <a:pt x="4730" y="74428"/>
                  <a:pt x="4662" y="74110"/>
                  <a:pt x="4617" y="74178"/>
                </a:cubicBezTo>
                <a:cubicBezTo>
                  <a:pt x="4503" y="74497"/>
                  <a:pt x="4617" y="74815"/>
                  <a:pt x="4617" y="75179"/>
                </a:cubicBezTo>
                <a:cubicBezTo>
                  <a:pt x="4617" y="75406"/>
                  <a:pt x="4367" y="75793"/>
                  <a:pt x="4685" y="75838"/>
                </a:cubicBezTo>
                <a:cubicBezTo>
                  <a:pt x="4685" y="75315"/>
                  <a:pt x="5003" y="75179"/>
                  <a:pt x="5072" y="74747"/>
                </a:cubicBezTo>
                <a:cubicBezTo>
                  <a:pt x="5367" y="75065"/>
                  <a:pt x="4867" y="75383"/>
                  <a:pt x="4776" y="75611"/>
                </a:cubicBezTo>
                <a:cubicBezTo>
                  <a:pt x="4821" y="75838"/>
                  <a:pt x="5003" y="76429"/>
                  <a:pt x="4776" y="76589"/>
                </a:cubicBezTo>
                <a:cubicBezTo>
                  <a:pt x="4503" y="76611"/>
                  <a:pt x="4890" y="75884"/>
                  <a:pt x="4503" y="76043"/>
                </a:cubicBezTo>
                <a:cubicBezTo>
                  <a:pt x="4662" y="76566"/>
                  <a:pt x="4435" y="76702"/>
                  <a:pt x="4389" y="77248"/>
                </a:cubicBezTo>
                <a:close/>
                <a:moveTo>
                  <a:pt x="5595" y="76407"/>
                </a:moveTo>
                <a:cubicBezTo>
                  <a:pt x="5572" y="76520"/>
                  <a:pt x="5458" y="76520"/>
                  <a:pt x="5322" y="76498"/>
                </a:cubicBezTo>
                <a:cubicBezTo>
                  <a:pt x="5322" y="76680"/>
                  <a:pt x="5344" y="76839"/>
                  <a:pt x="5413" y="76930"/>
                </a:cubicBezTo>
                <a:cubicBezTo>
                  <a:pt x="5640" y="77021"/>
                  <a:pt x="5799" y="76475"/>
                  <a:pt x="5595" y="76407"/>
                </a:cubicBezTo>
                <a:close/>
                <a:moveTo>
                  <a:pt x="5276" y="73428"/>
                </a:moveTo>
                <a:cubicBezTo>
                  <a:pt x="5413" y="72837"/>
                  <a:pt x="5822" y="73860"/>
                  <a:pt x="5822" y="73132"/>
                </a:cubicBezTo>
                <a:cubicBezTo>
                  <a:pt x="5549" y="72950"/>
                  <a:pt x="5094" y="73155"/>
                  <a:pt x="5276" y="73428"/>
                </a:cubicBezTo>
                <a:close/>
                <a:moveTo>
                  <a:pt x="4821" y="73109"/>
                </a:moveTo>
                <a:cubicBezTo>
                  <a:pt x="5049" y="72996"/>
                  <a:pt x="5413" y="73087"/>
                  <a:pt x="5390" y="72677"/>
                </a:cubicBezTo>
                <a:cubicBezTo>
                  <a:pt x="5026" y="72609"/>
                  <a:pt x="4958" y="72905"/>
                  <a:pt x="4821" y="73109"/>
                </a:cubicBezTo>
                <a:close/>
                <a:moveTo>
                  <a:pt x="5663" y="71813"/>
                </a:moveTo>
                <a:cubicBezTo>
                  <a:pt x="5549" y="71427"/>
                  <a:pt x="6027" y="71245"/>
                  <a:pt x="5776" y="71040"/>
                </a:cubicBezTo>
                <a:cubicBezTo>
                  <a:pt x="5663" y="71472"/>
                  <a:pt x="5549" y="71290"/>
                  <a:pt x="5413" y="71040"/>
                </a:cubicBezTo>
                <a:cubicBezTo>
                  <a:pt x="5435" y="71358"/>
                  <a:pt x="5458" y="71700"/>
                  <a:pt x="5663" y="71813"/>
                </a:cubicBezTo>
                <a:close/>
                <a:moveTo>
                  <a:pt x="5776" y="70608"/>
                </a:moveTo>
                <a:cubicBezTo>
                  <a:pt x="5776" y="70244"/>
                  <a:pt x="6049" y="70199"/>
                  <a:pt x="5981" y="69744"/>
                </a:cubicBezTo>
                <a:cubicBezTo>
                  <a:pt x="5526" y="69721"/>
                  <a:pt x="5617" y="70267"/>
                  <a:pt x="5776" y="70608"/>
                </a:cubicBezTo>
                <a:close/>
                <a:moveTo>
                  <a:pt x="7800" y="76657"/>
                </a:moveTo>
                <a:cubicBezTo>
                  <a:pt x="7914" y="76520"/>
                  <a:pt x="7960" y="76020"/>
                  <a:pt x="7709" y="75997"/>
                </a:cubicBezTo>
                <a:cubicBezTo>
                  <a:pt x="7755" y="76202"/>
                  <a:pt x="7596" y="76634"/>
                  <a:pt x="7800" y="76657"/>
                </a:cubicBezTo>
                <a:close/>
                <a:moveTo>
                  <a:pt x="6800" y="75770"/>
                </a:moveTo>
                <a:cubicBezTo>
                  <a:pt x="7232" y="75815"/>
                  <a:pt x="6823" y="75315"/>
                  <a:pt x="6800" y="75111"/>
                </a:cubicBezTo>
                <a:cubicBezTo>
                  <a:pt x="6800" y="74838"/>
                  <a:pt x="7073" y="74360"/>
                  <a:pt x="6732" y="74224"/>
                </a:cubicBezTo>
                <a:cubicBezTo>
                  <a:pt x="6754" y="74724"/>
                  <a:pt x="6618" y="75429"/>
                  <a:pt x="6800" y="75770"/>
                </a:cubicBezTo>
                <a:close/>
                <a:moveTo>
                  <a:pt x="7186" y="74246"/>
                </a:moveTo>
                <a:cubicBezTo>
                  <a:pt x="7346" y="73883"/>
                  <a:pt x="7277" y="73428"/>
                  <a:pt x="6823" y="73473"/>
                </a:cubicBezTo>
                <a:cubicBezTo>
                  <a:pt x="6800" y="73541"/>
                  <a:pt x="6595" y="73883"/>
                  <a:pt x="6823" y="73905"/>
                </a:cubicBezTo>
                <a:cubicBezTo>
                  <a:pt x="6823" y="73837"/>
                  <a:pt x="6845" y="73769"/>
                  <a:pt x="6913" y="73792"/>
                </a:cubicBezTo>
                <a:cubicBezTo>
                  <a:pt x="6845" y="74155"/>
                  <a:pt x="7050" y="74155"/>
                  <a:pt x="7186" y="74246"/>
                </a:cubicBezTo>
                <a:close/>
                <a:moveTo>
                  <a:pt x="6845" y="73360"/>
                </a:moveTo>
                <a:cubicBezTo>
                  <a:pt x="6868" y="73200"/>
                  <a:pt x="7118" y="73269"/>
                  <a:pt x="7027" y="72928"/>
                </a:cubicBezTo>
                <a:lnTo>
                  <a:pt x="6754" y="72928"/>
                </a:lnTo>
                <a:cubicBezTo>
                  <a:pt x="6754" y="73087"/>
                  <a:pt x="6709" y="73314"/>
                  <a:pt x="6845" y="73360"/>
                </a:cubicBezTo>
                <a:close/>
                <a:moveTo>
                  <a:pt x="8050" y="71313"/>
                </a:moveTo>
                <a:cubicBezTo>
                  <a:pt x="8141" y="71063"/>
                  <a:pt x="8437" y="70517"/>
                  <a:pt x="8164" y="70221"/>
                </a:cubicBezTo>
                <a:cubicBezTo>
                  <a:pt x="8096" y="70494"/>
                  <a:pt x="7891" y="71131"/>
                  <a:pt x="8050" y="71313"/>
                </a:cubicBezTo>
                <a:close/>
                <a:moveTo>
                  <a:pt x="8983" y="71222"/>
                </a:moveTo>
                <a:cubicBezTo>
                  <a:pt x="9119" y="71017"/>
                  <a:pt x="8960" y="71086"/>
                  <a:pt x="8983" y="70790"/>
                </a:cubicBezTo>
                <a:cubicBezTo>
                  <a:pt x="8619" y="70699"/>
                  <a:pt x="8619" y="71290"/>
                  <a:pt x="8983" y="71222"/>
                </a:cubicBezTo>
                <a:close/>
                <a:moveTo>
                  <a:pt x="8369" y="68812"/>
                </a:moveTo>
                <a:cubicBezTo>
                  <a:pt x="8323" y="68607"/>
                  <a:pt x="8483" y="68175"/>
                  <a:pt x="8278" y="68152"/>
                </a:cubicBezTo>
                <a:cubicBezTo>
                  <a:pt x="8164" y="68289"/>
                  <a:pt x="8119" y="68789"/>
                  <a:pt x="8369" y="68812"/>
                </a:cubicBezTo>
                <a:close/>
                <a:moveTo>
                  <a:pt x="7573" y="67584"/>
                </a:moveTo>
                <a:cubicBezTo>
                  <a:pt x="7687" y="67584"/>
                  <a:pt x="7755" y="67538"/>
                  <a:pt x="7846" y="67470"/>
                </a:cubicBezTo>
                <a:cubicBezTo>
                  <a:pt x="7869" y="67197"/>
                  <a:pt x="7709" y="67129"/>
                  <a:pt x="7573" y="67038"/>
                </a:cubicBezTo>
                <a:cubicBezTo>
                  <a:pt x="7459" y="67174"/>
                  <a:pt x="7437" y="67447"/>
                  <a:pt x="7573" y="67584"/>
                </a:cubicBezTo>
                <a:close/>
                <a:moveTo>
                  <a:pt x="7800" y="64627"/>
                </a:moveTo>
                <a:cubicBezTo>
                  <a:pt x="7891" y="64059"/>
                  <a:pt x="7641" y="64377"/>
                  <a:pt x="7618" y="64195"/>
                </a:cubicBezTo>
                <a:cubicBezTo>
                  <a:pt x="7550" y="63741"/>
                  <a:pt x="7846" y="63240"/>
                  <a:pt x="7732" y="62876"/>
                </a:cubicBezTo>
                <a:cubicBezTo>
                  <a:pt x="7709" y="63058"/>
                  <a:pt x="7505" y="62990"/>
                  <a:pt x="7368" y="62990"/>
                </a:cubicBezTo>
                <a:cubicBezTo>
                  <a:pt x="7618" y="63490"/>
                  <a:pt x="7414" y="63877"/>
                  <a:pt x="7414" y="64627"/>
                </a:cubicBezTo>
                <a:close/>
                <a:moveTo>
                  <a:pt x="8141" y="62922"/>
                </a:moveTo>
                <a:cubicBezTo>
                  <a:pt x="8141" y="62967"/>
                  <a:pt x="8119" y="63013"/>
                  <a:pt x="8096" y="63104"/>
                </a:cubicBezTo>
                <a:cubicBezTo>
                  <a:pt x="8050" y="63240"/>
                  <a:pt x="7914" y="63195"/>
                  <a:pt x="7891" y="63445"/>
                </a:cubicBezTo>
                <a:cubicBezTo>
                  <a:pt x="7891" y="63513"/>
                  <a:pt x="7846" y="63854"/>
                  <a:pt x="8073" y="63877"/>
                </a:cubicBezTo>
                <a:cubicBezTo>
                  <a:pt x="8141" y="63695"/>
                  <a:pt x="7982" y="63240"/>
                  <a:pt x="8187" y="63218"/>
                </a:cubicBezTo>
                <a:cubicBezTo>
                  <a:pt x="8096" y="63741"/>
                  <a:pt x="8392" y="63536"/>
                  <a:pt x="8437" y="63672"/>
                </a:cubicBezTo>
                <a:cubicBezTo>
                  <a:pt x="8346" y="63786"/>
                  <a:pt x="8346" y="64059"/>
                  <a:pt x="8346" y="64332"/>
                </a:cubicBezTo>
                <a:cubicBezTo>
                  <a:pt x="8755" y="64264"/>
                  <a:pt x="8551" y="63468"/>
                  <a:pt x="8733" y="63127"/>
                </a:cubicBezTo>
                <a:cubicBezTo>
                  <a:pt x="8824" y="63127"/>
                  <a:pt x="8846" y="63218"/>
                  <a:pt x="8915" y="63240"/>
                </a:cubicBezTo>
                <a:cubicBezTo>
                  <a:pt x="8983" y="62899"/>
                  <a:pt x="8983" y="63036"/>
                  <a:pt x="8915" y="62695"/>
                </a:cubicBezTo>
                <a:cubicBezTo>
                  <a:pt x="8574" y="62535"/>
                  <a:pt x="8892" y="63172"/>
                  <a:pt x="8551" y="63013"/>
                </a:cubicBezTo>
                <a:lnTo>
                  <a:pt x="8551" y="62467"/>
                </a:lnTo>
                <a:cubicBezTo>
                  <a:pt x="8164" y="62353"/>
                  <a:pt x="8505" y="62967"/>
                  <a:pt x="8278" y="63013"/>
                </a:cubicBezTo>
                <a:cubicBezTo>
                  <a:pt x="8164" y="63036"/>
                  <a:pt x="8141" y="62967"/>
                  <a:pt x="8141" y="62922"/>
                </a:cubicBezTo>
                <a:cubicBezTo>
                  <a:pt x="8187" y="62808"/>
                  <a:pt x="8141" y="62854"/>
                  <a:pt x="8141" y="62922"/>
                </a:cubicBezTo>
                <a:close/>
                <a:moveTo>
                  <a:pt x="7732" y="62558"/>
                </a:moveTo>
                <a:cubicBezTo>
                  <a:pt x="7891" y="62353"/>
                  <a:pt x="7800" y="61830"/>
                  <a:pt x="7846" y="61467"/>
                </a:cubicBezTo>
                <a:cubicBezTo>
                  <a:pt x="7300" y="61535"/>
                  <a:pt x="7527" y="62240"/>
                  <a:pt x="7732" y="62558"/>
                </a:cubicBezTo>
                <a:close/>
                <a:moveTo>
                  <a:pt x="8483" y="61580"/>
                </a:moveTo>
                <a:cubicBezTo>
                  <a:pt x="8528" y="61398"/>
                  <a:pt x="8528" y="61148"/>
                  <a:pt x="8664" y="61057"/>
                </a:cubicBezTo>
                <a:lnTo>
                  <a:pt x="8664" y="61808"/>
                </a:lnTo>
                <a:cubicBezTo>
                  <a:pt x="8755" y="61899"/>
                  <a:pt x="8892" y="61967"/>
                  <a:pt x="9119" y="61944"/>
                </a:cubicBezTo>
                <a:cubicBezTo>
                  <a:pt x="9233" y="61285"/>
                  <a:pt x="8846" y="61262"/>
                  <a:pt x="8846" y="60716"/>
                </a:cubicBezTo>
                <a:cubicBezTo>
                  <a:pt x="8664" y="60648"/>
                  <a:pt x="8687" y="60921"/>
                  <a:pt x="8574" y="60944"/>
                </a:cubicBezTo>
                <a:cubicBezTo>
                  <a:pt x="8596" y="60944"/>
                  <a:pt x="8460" y="60716"/>
                  <a:pt x="8392" y="60716"/>
                </a:cubicBezTo>
                <a:cubicBezTo>
                  <a:pt x="8437" y="60716"/>
                  <a:pt x="8323" y="60921"/>
                  <a:pt x="8301" y="60944"/>
                </a:cubicBezTo>
                <a:cubicBezTo>
                  <a:pt x="8210" y="60989"/>
                  <a:pt x="8096" y="60693"/>
                  <a:pt x="8119" y="61035"/>
                </a:cubicBezTo>
                <a:cubicBezTo>
                  <a:pt x="8574" y="60830"/>
                  <a:pt x="8255" y="61535"/>
                  <a:pt x="8483" y="61580"/>
                </a:cubicBezTo>
                <a:close/>
                <a:moveTo>
                  <a:pt x="7755" y="60375"/>
                </a:moveTo>
                <a:cubicBezTo>
                  <a:pt x="8005" y="59966"/>
                  <a:pt x="8096" y="60170"/>
                  <a:pt x="7869" y="59829"/>
                </a:cubicBezTo>
                <a:cubicBezTo>
                  <a:pt x="8210" y="59943"/>
                  <a:pt x="8119" y="59556"/>
                  <a:pt x="8414" y="59625"/>
                </a:cubicBezTo>
                <a:cubicBezTo>
                  <a:pt x="8505" y="59397"/>
                  <a:pt x="8119" y="59193"/>
                  <a:pt x="8141" y="59397"/>
                </a:cubicBezTo>
                <a:cubicBezTo>
                  <a:pt x="8232" y="59397"/>
                  <a:pt x="8255" y="59602"/>
                  <a:pt x="8141" y="59625"/>
                </a:cubicBezTo>
                <a:lnTo>
                  <a:pt x="7960" y="59602"/>
                </a:lnTo>
                <a:cubicBezTo>
                  <a:pt x="7914" y="59375"/>
                  <a:pt x="8073" y="58897"/>
                  <a:pt x="7869" y="58851"/>
                </a:cubicBezTo>
                <a:cubicBezTo>
                  <a:pt x="7687" y="59056"/>
                  <a:pt x="7823" y="59352"/>
                  <a:pt x="7869" y="59602"/>
                </a:cubicBezTo>
                <a:cubicBezTo>
                  <a:pt x="7527" y="59898"/>
                  <a:pt x="7687" y="60261"/>
                  <a:pt x="7573" y="60693"/>
                </a:cubicBezTo>
                <a:cubicBezTo>
                  <a:pt x="7823" y="60784"/>
                  <a:pt x="7687" y="60512"/>
                  <a:pt x="7755" y="60375"/>
                </a:cubicBezTo>
                <a:close/>
                <a:moveTo>
                  <a:pt x="7209" y="60466"/>
                </a:moveTo>
                <a:cubicBezTo>
                  <a:pt x="7141" y="60170"/>
                  <a:pt x="7391" y="60261"/>
                  <a:pt x="7391" y="60034"/>
                </a:cubicBezTo>
                <a:cubicBezTo>
                  <a:pt x="7277" y="59784"/>
                  <a:pt x="7186" y="60170"/>
                  <a:pt x="7118" y="59920"/>
                </a:cubicBezTo>
                <a:cubicBezTo>
                  <a:pt x="7277" y="59875"/>
                  <a:pt x="7118" y="59784"/>
                  <a:pt x="7141" y="59602"/>
                </a:cubicBezTo>
                <a:cubicBezTo>
                  <a:pt x="7437" y="59534"/>
                  <a:pt x="7414" y="59807"/>
                  <a:pt x="7596" y="59602"/>
                </a:cubicBezTo>
                <a:cubicBezTo>
                  <a:pt x="7573" y="59443"/>
                  <a:pt x="7641" y="59193"/>
                  <a:pt x="7505" y="59170"/>
                </a:cubicBezTo>
                <a:cubicBezTo>
                  <a:pt x="7505" y="59215"/>
                  <a:pt x="7437" y="59284"/>
                  <a:pt x="7414" y="59170"/>
                </a:cubicBezTo>
                <a:cubicBezTo>
                  <a:pt x="7300" y="58601"/>
                  <a:pt x="7709" y="58692"/>
                  <a:pt x="7800" y="58397"/>
                </a:cubicBezTo>
                <a:cubicBezTo>
                  <a:pt x="7437" y="58442"/>
                  <a:pt x="7277" y="58192"/>
                  <a:pt x="6868" y="58283"/>
                </a:cubicBezTo>
                <a:cubicBezTo>
                  <a:pt x="6982" y="58738"/>
                  <a:pt x="6868" y="58806"/>
                  <a:pt x="6777" y="59261"/>
                </a:cubicBezTo>
                <a:cubicBezTo>
                  <a:pt x="6891" y="59284"/>
                  <a:pt x="6982" y="59306"/>
                  <a:pt x="6959" y="59488"/>
                </a:cubicBezTo>
                <a:cubicBezTo>
                  <a:pt x="6959" y="59829"/>
                  <a:pt x="6663" y="59784"/>
                  <a:pt x="6754" y="60239"/>
                </a:cubicBezTo>
                <a:cubicBezTo>
                  <a:pt x="6936" y="60284"/>
                  <a:pt x="6913" y="60557"/>
                  <a:pt x="7209" y="60466"/>
                </a:cubicBezTo>
                <a:close/>
                <a:moveTo>
                  <a:pt x="8528" y="58851"/>
                </a:moveTo>
                <a:lnTo>
                  <a:pt x="8983" y="58874"/>
                </a:lnTo>
                <a:cubicBezTo>
                  <a:pt x="9097" y="58874"/>
                  <a:pt x="9028" y="59647"/>
                  <a:pt x="9165" y="59306"/>
                </a:cubicBezTo>
                <a:cubicBezTo>
                  <a:pt x="9142" y="58897"/>
                  <a:pt x="9165" y="58510"/>
                  <a:pt x="9256" y="58215"/>
                </a:cubicBezTo>
                <a:cubicBezTo>
                  <a:pt x="8824" y="58033"/>
                  <a:pt x="9119" y="58783"/>
                  <a:pt x="8710" y="58647"/>
                </a:cubicBezTo>
                <a:cubicBezTo>
                  <a:pt x="8733" y="58442"/>
                  <a:pt x="8596" y="58397"/>
                  <a:pt x="8619" y="58215"/>
                </a:cubicBezTo>
                <a:cubicBezTo>
                  <a:pt x="9097" y="58283"/>
                  <a:pt x="9460" y="57191"/>
                  <a:pt x="8915" y="57010"/>
                </a:cubicBezTo>
                <a:cubicBezTo>
                  <a:pt x="8892" y="57442"/>
                  <a:pt x="8846" y="57851"/>
                  <a:pt x="8801" y="57987"/>
                </a:cubicBezTo>
                <a:cubicBezTo>
                  <a:pt x="8346" y="58192"/>
                  <a:pt x="8574" y="57624"/>
                  <a:pt x="8255" y="57646"/>
                </a:cubicBezTo>
                <a:cubicBezTo>
                  <a:pt x="8255" y="58169"/>
                  <a:pt x="8596" y="58260"/>
                  <a:pt x="8528" y="58851"/>
                </a:cubicBezTo>
                <a:close/>
                <a:moveTo>
                  <a:pt x="8642" y="57442"/>
                </a:moveTo>
                <a:cubicBezTo>
                  <a:pt x="8710" y="58556"/>
                  <a:pt x="8892" y="57010"/>
                  <a:pt x="8551" y="57010"/>
                </a:cubicBezTo>
                <a:cubicBezTo>
                  <a:pt x="8551" y="57214"/>
                  <a:pt x="8619" y="57237"/>
                  <a:pt x="8642" y="57442"/>
                </a:cubicBezTo>
                <a:close/>
                <a:moveTo>
                  <a:pt x="7255" y="57737"/>
                </a:moveTo>
                <a:cubicBezTo>
                  <a:pt x="7368" y="57169"/>
                  <a:pt x="7118" y="57032"/>
                  <a:pt x="7095" y="56646"/>
                </a:cubicBezTo>
                <a:cubicBezTo>
                  <a:pt x="7323" y="56646"/>
                  <a:pt x="7323" y="56941"/>
                  <a:pt x="7437" y="57078"/>
                </a:cubicBezTo>
                <a:cubicBezTo>
                  <a:pt x="7687" y="56759"/>
                  <a:pt x="7277" y="56487"/>
                  <a:pt x="7095" y="56305"/>
                </a:cubicBezTo>
                <a:cubicBezTo>
                  <a:pt x="6959" y="56896"/>
                  <a:pt x="7164" y="57260"/>
                  <a:pt x="6800" y="57624"/>
                </a:cubicBezTo>
                <a:cubicBezTo>
                  <a:pt x="7050" y="57533"/>
                  <a:pt x="7027" y="57783"/>
                  <a:pt x="7255" y="57737"/>
                </a:cubicBezTo>
                <a:close/>
                <a:moveTo>
                  <a:pt x="9006" y="56236"/>
                </a:moveTo>
                <a:cubicBezTo>
                  <a:pt x="9256" y="56282"/>
                  <a:pt x="9301" y="56077"/>
                  <a:pt x="9392" y="55918"/>
                </a:cubicBezTo>
                <a:cubicBezTo>
                  <a:pt x="9256" y="55895"/>
                  <a:pt x="9210" y="55759"/>
                  <a:pt x="9028" y="55804"/>
                </a:cubicBezTo>
                <a:close/>
                <a:moveTo>
                  <a:pt x="7277" y="55873"/>
                </a:moveTo>
                <a:cubicBezTo>
                  <a:pt x="7300" y="55964"/>
                  <a:pt x="7277" y="56100"/>
                  <a:pt x="7368" y="56100"/>
                </a:cubicBezTo>
                <a:cubicBezTo>
                  <a:pt x="7459" y="55668"/>
                  <a:pt x="7118" y="55759"/>
                  <a:pt x="6913" y="55645"/>
                </a:cubicBezTo>
                <a:lnTo>
                  <a:pt x="6913" y="56100"/>
                </a:lnTo>
                <a:cubicBezTo>
                  <a:pt x="7164" y="56168"/>
                  <a:pt x="7095" y="55873"/>
                  <a:pt x="7277" y="55873"/>
                </a:cubicBezTo>
                <a:close/>
                <a:moveTo>
                  <a:pt x="9051" y="59647"/>
                </a:moveTo>
                <a:cubicBezTo>
                  <a:pt x="9051" y="59898"/>
                  <a:pt x="8892" y="59966"/>
                  <a:pt x="8960" y="60284"/>
                </a:cubicBezTo>
                <a:cubicBezTo>
                  <a:pt x="9256" y="60443"/>
                  <a:pt x="9187" y="59647"/>
                  <a:pt x="9051" y="59647"/>
                </a:cubicBezTo>
                <a:close/>
                <a:moveTo>
                  <a:pt x="9210" y="55600"/>
                </a:moveTo>
                <a:cubicBezTo>
                  <a:pt x="9392" y="55327"/>
                  <a:pt x="9278" y="54713"/>
                  <a:pt x="9324" y="54281"/>
                </a:cubicBezTo>
                <a:cubicBezTo>
                  <a:pt x="8960" y="54167"/>
                  <a:pt x="9278" y="54895"/>
                  <a:pt x="8937" y="54827"/>
                </a:cubicBezTo>
                <a:cubicBezTo>
                  <a:pt x="8937" y="54667"/>
                  <a:pt x="8710" y="54713"/>
                  <a:pt x="8755" y="54940"/>
                </a:cubicBezTo>
                <a:cubicBezTo>
                  <a:pt x="8892" y="54986"/>
                  <a:pt x="9233" y="54804"/>
                  <a:pt x="9210" y="55054"/>
                </a:cubicBezTo>
                <a:cubicBezTo>
                  <a:pt x="9006" y="55145"/>
                  <a:pt x="9006" y="55441"/>
                  <a:pt x="9210" y="55600"/>
                </a:cubicBezTo>
                <a:close/>
                <a:moveTo>
                  <a:pt x="8392" y="55577"/>
                </a:moveTo>
                <a:cubicBezTo>
                  <a:pt x="8346" y="55304"/>
                  <a:pt x="8801" y="55077"/>
                  <a:pt x="8574" y="54917"/>
                </a:cubicBezTo>
                <a:cubicBezTo>
                  <a:pt x="8414" y="55054"/>
                  <a:pt x="8005" y="55441"/>
                  <a:pt x="8392" y="55577"/>
                </a:cubicBezTo>
                <a:close/>
                <a:moveTo>
                  <a:pt x="7482" y="55122"/>
                </a:moveTo>
                <a:cubicBezTo>
                  <a:pt x="7527" y="54849"/>
                  <a:pt x="7846" y="54258"/>
                  <a:pt x="7482" y="54144"/>
                </a:cubicBezTo>
                <a:cubicBezTo>
                  <a:pt x="7437" y="54417"/>
                  <a:pt x="7186" y="55077"/>
                  <a:pt x="7482" y="55122"/>
                </a:cubicBezTo>
                <a:close/>
                <a:moveTo>
                  <a:pt x="7209" y="53917"/>
                </a:moveTo>
                <a:cubicBezTo>
                  <a:pt x="7300" y="53599"/>
                  <a:pt x="7527" y="53462"/>
                  <a:pt x="7505" y="53053"/>
                </a:cubicBezTo>
                <a:cubicBezTo>
                  <a:pt x="7186" y="52985"/>
                  <a:pt x="7004" y="53667"/>
                  <a:pt x="7209" y="53917"/>
                </a:cubicBezTo>
                <a:close/>
                <a:moveTo>
                  <a:pt x="8050" y="53485"/>
                </a:moveTo>
                <a:cubicBezTo>
                  <a:pt x="8346" y="53621"/>
                  <a:pt x="8392" y="52553"/>
                  <a:pt x="8255" y="52848"/>
                </a:cubicBezTo>
                <a:cubicBezTo>
                  <a:pt x="8346" y="53280"/>
                  <a:pt x="7937" y="53053"/>
                  <a:pt x="8050" y="53485"/>
                </a:cubicBezTo>
                <a:close/>
                <a:moveTo>
                  <a:pt x="7141" y="52598"/>
                </a:moveTo>
                <a:cubicBezTo>
                  <a:pt x="7277" y="52257"/>
                  <a:pt x="6845" y="52507"/>
                  <a:pt x="6982" y="52166"/>
                </a:cubicBezTo>
                <a:cubicBezTo>
                  <a:pt x="6982" y="51984"/>
                  <a:pt x="7209" y="52075"/>
                  <a:pt x="7164" y="51825"/>
                </a:cubicBezTo>
                <a:cubicBezTo>
                  <a:pt x="7027" y="51825"/>
                  <a:pt x="6913" y="51825"/>
                  <a:pt x="6800" y="51825"/>
                </a:cubicBezTo>
                <a:cubicBezTo>
                  <a:pt x="6868" y="52234"/>
                  <a:pt x="6663" y="52348"/>
                  <a:pt x="6686" y="52689"/>
                </a:cubicBezTo>
                <a:cubicBezTo>
                  <a:pt x="6982" y="52757"/>
                  <a:pt x="6936" y="52325"/>
                  <a:pt x="7141" y="52598"/>
                </a:cubicBezTo>
                <a:close/>
                <a:moveTo>
                  <a:pt x="7527" y="51734"/>
                </a:moveTo>
                <a:cubicBezTo>
                  <a:pt x="7459" y="51870"/>
                  <a:pt x="7277" y="52780"/>
                  <a:pt x="7414" y="52507"/>
                </a:cubicBezTo>
                <a:cubicBezTo>
                  <a:pt x="7596" y="52484"/>
                  <a:pt x="7755" y="51870"/>
                  <a:pt x="7527" y="51734"/>
                </a:cubicBezTo>
                <a:close/>
                <a:moveTo>
                  <a:pt x="8710" y="52098"/>
                </a:moveTo>
                <a:cubicBezTo>
                  <a:pt x="8505" y="52189"/>
                  <a:pt x="7869" y="52280"/>
                  <a:pt x="8164" y="52621"/>
                </a:cubicBezTo>
                <a:cubicBezTo>
                  <a:pt x="8187" y="52439"/>
                  <a:pt x="8323" y="52371"/>
                  <a:pt x="8528" y="52416"/>
                </a:cubicBezTo>
                <a:cubicBezTo>
                  <a:pt x="8551" y="52598"/>
                  <a:pt x="8414" y="52962"/>
                  <a:pt x="8710" y="52848"/>
                </a:cubicBezTo>
                <a:cubicBezTo>
                  <a:pt x="8664" y="52484"/>
                  <a:pt x="8755" y="52234"/>
                  <a:pt x="8801" y="51984"/>
                </a:cubicBezTo>
                <a:cubicBezTo>
                  <a:pt x="8824" y="51825"/>
                  <a:pt x="8824" y="51188"/>
                  <a:pt x="8710" y="51529"/>
                </a:cubicBezTo>
                <a:close/>
                <a:moveTo>
                  <a:pt x="8164" y="51643"/>
                </a:moveTo>
                <a:cubicBezTo>
                  <a:pt x="8278" y="51507"/>
                  <a:pt x="8278" y="51256"/>
                  <a:pt x="8278" y="50983"/>
                </a:cubicBezTo>
                <a:cubicBezTo>
                  <a:pt x="7982" y="50847"/>
                  <a:pt x="8187" y="51347"/>
                  <a:pt x="7891" y="51188"/>
                </a:cubicBezTo>
                <a:cubicBezTo>
                  <a:pt x="7846" y="50870"/>
                  <a:pt x="8005" y="50802"/>
                  <a:pt x="8005" y="50551"/>
                </a:cubicBezTo>
                <a:cubicBezTo>
                  <a:pt x="7823" y="50347"/>
                  <a:pt x="7891" y="50551"/>
                  <a:pt x="7641" y="50529"/>
                </a:cubicBezTo>
                <a:cubicBezTo>
                  <a:pt x="7732" y="50870"/>
                  <a:pt x="7618" y="51416"/>
                  <a:pt x="7891" y="51529"/>
                </a:cubicBezTo>
                <a:cubicBezTo>
                  <a:pt x="7914" y="51006"/>
                  <a:pt x="8073" y="51597"/>
                  <a:pt x="8164" y="51643"/>
                </a:cubicBezTo>
                <a:close/>
                <a:moveTo>
                  <a:pt x="8824" y="50347"/>
                </a:moveTo>
                <a:cubicBezTo>
                  <a:pt x="8937" y="50688"/>
                  <a:pt x="8528" y="50415"/>
                  <a:pt x="8642" y="50779"/>
                </a:cubicBezTo>
                <a:cubicBezTo>
                  <a:pt x="8687" y="50938"/>
                  <a:pt x="8937" y="50870"/>
                  <a:pt x="8824" y="51211"/>
                </a:cubicBezTo>
                <a:cubicBezTo>
                  <a:pt x="9119" y="51347"/>
                  <a:pt x="8892" y="50870"/>
                  <a:pt x="9187" y="51006"/>
                </a:cubicBezTo>
                <a:cubicBezTo>
                  <a:pt x="9210" y="51325"/>
                  <a:pt x="8824" y="51529"/>
                  <a:pt x="9187" y="51666"/>
                </a:cubicBezTo>
                <a:cubicBezTo>
                  <a:pt x="9165" y="51347"/>
                  <a:pt x="9392" y="51325"/>
                  <a:pt x="9369" y="51006"/>
                </a:cubicBezTo>
                <a:cubicBezTo>
                  <a:pt x="9233" y="50597"/>
                  <a:pt x="8960" y="50347"/>
                  <a:pt x="8937" y="49801"/>
                </a:cubicBezTo>
                <a:cubicBezTo>
                  <a:pt x="8824" y="49778"/>
                  <a:pt x="8664" y="49801"/>
                  <a:pt x="8664" y="49687"/>
                </a:cubicBezTo>
                <a:cubicBezTo>
                  <a:pt x="8551" y="49142"/>
                  <a:pt x="8551" y="49983"/>
                  <a:pt x="8755" y="50006"/>
                </a:cubicBezTo>
                <a:cubicBezTo>
                  <a:pt x="8755" y="50165"/>
                  <a:pt x="8369" y="50324"/>
                  <a:pt x="8642" y="50438"/>
                </a:cubicBezTo>
                <a:cubicBezTo>
                  <a:pt x="8664" y="50324"/>
                  <a:pt x="8801" y="50188"/>
                  <a:pt x="8824" y="50347"/>
                </a:cubicBezTo>
                <a:close/>
                <a:moveTo>
                  <a:pt x="9028" y="49574"/>
                </a:moveTo>
                <a:cubicBezTo>
                  <a:pt x="9006" y="49392"/>
                  <a:pt x="9301" y="49051"/>
                  <a:pt x="9028" y="48914"/>
                </a:cubicBezTo>
                <a:cubicBezTo>
                  <a:pt x="9006" y="49005"/>
                  <a:pt x="8960" y="49051"/>
                  <a:pt x="8846" y="49028"/>
                </a:cubicBezTo>
                <a:cubicBezTo>
                  <a:pt x="8824" y="49301"/>
                  <a:pt x="8824" y="49551"/>
                  <a:pt x="9028" y="49574"/>
                </a:cubicBezTo>
                <a:close/>
                <a:moveTo>
                  <a:pt x="8574" y="48914"/>
                </a:moveTo>
                <a:cubicBezTo>
                  <a:pt x="8619" y="48437"/>
                  <a:pt x="8323" y="48778"/>
                  <a:pt x="8301" y="48573"/>
                </a:cubicBezTo>
                <a:cubicBezTo>
                  <a:pt x="8301" y="48300"/>
                  <a:pt x="8369" y="47936"/>
                  <a:pt x="8141" y="47914"/>
                </a:cubicBezTo>
                <a:cubicBezTo>
                  <a:pt x="8050" y="48346"/>
                  <a:pt x="8278" y="48619"/>
                  <a:pt x="8119" y="48800"/>
                </a:cubicBezTo>
                <a:cubicBezTo>
                  <a:pt x="8392" y="48709"/>
                  <a:pt x="8346" y="48960"/>
                  <a:pt x="8574" y="48914"/>
                </a:cubicBezTo>
                <a:close/>
                <a:moveTo>
                  <a:pt x="7664" y="48232"/>
                </a:moveTo>
                <a:cubicBezTo>
                  <a:pt x="7755" y="48550"/>
                  <a:pt x="7550" y="48528"/>
                  <a:pt x="7573" y="48778"/>
                </a:cubicBezTo>
                <a:cubicBezTo>
                  <a:pt x="7982" y="48982"/>
                  <a:pt x="7914" y="48209"/>
                  <a:pt x="7664" y="48232"/>
                </a:cubicBezTo>
                <a:close/>
                <a:moveTo>
                  <a:pt x="9324" y="47732"/>
                </a:moveTo>
                <a:cubicBezTo>
                  <a:pt x="9278" y="47300"/>
                  <a:pt x="9119" y="46981"/>
                  <a:pt x="8983" y="46617"/>
                </a:cubicBezTo>
                <a:cubicBezTo>
                  <a:pt x="9142" y="46231"/>
                  <a:pt x="9187" y="45685"/>
                  <a:pt x="9187" y="45094"/>
                </a:cubicBezTo>
                <a:cubicBezTo>
                  <a:pt x="8983" y="45071"/>
                  <a:pt x="8824" y="45117"/>
                  <a:pt x="8733" y="45208"/>
                </a:cubicBezTo>
                <a:cubicBezTo>
                  <a:pt x="8824" y="45389"/>
                  <a:pt x="8733" y="45844"/>
                  <a:pt x="8892" y="45981"/>
                </a:cubicBezTo>
                <a:cubicBezTo>
                  <a:pt x="9051" y="45685"/>
                  <a:pt x="8801" y="45594"/>
                  <a:pt x="9006" y="45435"/>
                </a:cubicBezTo>
                <a:cubicBezTo>
                  <a:pt x="9210" y="45731"/>
                  <a:pt x="8983" y="46140"/>
                  <a:pt x="8801" y="46299"/>
                </a:cubicBezTo>
                <a:cubicBezTo>
                  <a:pt x="8664" y="45708"/>
                  <a:pt x="8437" y="46117"/>
                  <a:pt x="8255" y="45731"/>
                </a:cubicBezTo>
                <a:cubicBezTo>
                  <a:pt x="8232" y="45526"/>
                  <a:pt x="8369" y="45503"/>
                  <a:pt x="8369" y="45299"/>
                </a:cubicBezTo>
                <a:cubicBezTo>
                  <a:pt x="8096" y="45276"/>
                  <a:pt x="8141" y="45617"/>
                  <a:pt x="7891" y="45617"/>
                </a:cubicBezTo>
                <a:cubicBezTo>
                  <a:pt x="7846" y="45571"/>
                  <a:pt x="7778" y="45094"/>
                  <a:pt x="7709" y="45389"/>
                </a:cubicBezTo>
                <a:cubicBezTo>
                  <a:pt x="7800" y="45753"/>
                  <a:pt x="8210" y="45753"/>
                  <a:pt x="8164" y="46276"/>
                </a:cubicBezTo>
                <a:cubicBezTo>
                  <a:pt x="8574" y="46003"/>
                  <a:pt x="8596" y="46458"/>
                  <a:pt x="8619" y="46617"/>
                </a:cubicBezTo>
                <a:cubicBezTo>
                  <a:pt x="8619" y="46413"/>
                  <a:pt x="8960" y="46686"/>
                  <a:pt x="8983" y="46845"/>
                </a:cubicBezTo>
                <a:cubicBezTo>
                  <a:pt x="8505" y="46799"/>
                  <a:pt x="8755" y="47618"/>
                  <a:pt x="8414" y="47709"/>
                </a:cubicBezTo>
                <a:lnTo>
                  <a:pt x="8869" y="47709"/>
                </a:lnTo>
                <a:cubicBezTo>
                  <a:pt x="8869" y="47436"/>
                  <a:pt x="8824" y="47072"/>
                  <a:pt x="9074" y="47072"/>
                </a:cubicBezTo>
                <a:cubicBezTo>
                  <a:pt x="9097" y="47368"/>
                  <a:pt x="8915" y="47868"/>
                  <a:pt x="9324" y="47732"/>
                </a:cubicBezTo>
                <a:close/>
                <a:moveTo>
                  <a:pt x="8073" y="46504"/>
                </a:moveTo>
                <a:cubicBezTo>
                  <a:pt x="7505" y="46595"/>
                  <a:pt x="8232" y="45594"/>
                  <a:pt x="7618" y="45935"/>
                </a:cubicBezTo>
                <a:cubicBezTo>
                  <a:pt x="7687" y="45571"/>
                  <a:pt x="7527" y="45480"/>
                  <a:pt x="7437" y="45276"/>
                </a:cubicBezTo>
                <a:cubicBezTo>
                  <a:pt x="7641" y="44912"/>
                  <a:pt x="7823" y="44571"/>
                  <a:pt x="7914" y="44093"/>
                </a:cubicBezTo>
                <a:lnTo>
                  <a:pt x="7550" y="44093"/>
                </a:lnTo>
                <a:cubicBezTo>
                  <a:pt x="7573" y="44571"/>
                  <a:pt x="7505" y="44844"/>
                  <a:pt x="7186" y="44616"/>
                </a:cubicBezTo>
                <a:cubicBezTo>
                  <a:pt x="7209" y="45208"/>
                  <a:pt x="7368" y="45617"/>
                  <a:pt x="7437" y="46163"/>
                </a:cubicBezTo>
                <a:cubicBezTo>
                  <a:pt x="7846" y="46026"/>
                  <a:pt x="7732" y="47186"/>
                  <a:pt x="8073" y="46504"/>
                </a:cubicBezTo>
                <a:close/>
                <a:moveTo>
                  <a:pt x="8642" y="44002"/>
                </a:moveTo>
                <a:cubicBezTo>
                  <a:pt x="8551" y="44298"/>
                  <a:pt x="8073" y="44184"/>
                  <a:pt x="8187" y="44753"/>
                </a:cubicBezTo>
                <a:cubicBezTo>
                  <a:pt x="8392" y="44866"/>
                  <a:pt x="8369" y="44548"/>
                  <a:pt x="8551" y="44548"/>
                </a:cubicBezTo>
                <a:cubicBezTo>
                  <a:pt x="8596" y="44548"/>
                  <a:pt x="8664" y="44798"/>
                  <a:pt x="8824" y="44775"/>
                </a:cubicBezTo>
                <a:cubicBezTo>
                  <a:pt x="8915" y="44753"/>
                  <a:pt x="9051" y="44730"/>
                  <a:pt x="9006" y="44343"/>
                </a:cubicBezTo>
                <a:cubicBezTo>
                  <a:pt x="8505" y="44434"/>
                  <a:pt x="8824" y="44162"/>
                  <a:pt x="8642" y="44002"/>
                </a:cubicBezTo>
                <a:close/>
                <a:moveTo>
                  <a:pt x="7277" y="43866"/>
                </a:moveTo>
                <a:cubicBezTo>
                  <a:pt x="7209" y="43502"/>
                  <a:pt x="7437" y="43525"/>
                  <a:pt x="7573" y="43434"/>
                </a:cubicBezTo>
                <a:cubicBezTo>
                  <a:pt x="7550" y="43229"/>
                  <a:pt x="7505" y="43070"/>
                  <a:pt x="7391" y="42979"/>
                </a:cubicBezTo>
                <a:cubicBezTo>
                  <a:pt x="7346" y="43411"/>
                  <a:pt x="7209" y="43457"/>
                  <a:pt x="7027" y="43206"/>
                </a:cubicBezTo>
                <a:cubicBezTo>
                  <a:pt x="7004" y="43479"/>
                  <a:pt x="7232" y="44002"/>
                  <a:pt x="7277" y="43866"/>
                </a:cubicBezTo>
                <a:close/>
                <a:moveTo>
                  <a:pt x="6641" y="43843"/>
                </a:moveTo>
                <a:cubicBezTo>
                  <a:pt x="7004" y="43911"/>
                  <a:pt x="6754" y="43252"/>
                  <a:pt x="6845" y="42979"/>
                </a:cubicBezTo>
                <a:cubicBezTo>
                  <a:pt x="7141" y="43161"/>
                  <a:pt x="7186" y="42956"/>
                  <a:pt x="7209" y="42547"/>
                </a:cubicBezTo>
                <a:cubicBezTo>
                  <a:pt x="6618" y="42433"/>
                  <a:pt x="6572" y="43502"/>
                  <a:pt x="6641" y="43843"/>
                </a:cubicBezTo>
                <a:close/>
                <a:moveTo>
                  <a:pt x="8301" y="43775"/>
                </a:moveTo>
                <a:cubicBezTo>
                  <a:pt x="8346" y="43775"/>
                  <a:pt x="8392" y="43798"/>
                  <a:pt x="8369" y="43889"/>
                </a:cubicBezTo>
                <a:cubicBezTo>
                  <a:pt x="8619" y="43911"/>
                  <a:pt x="8687" y="43729"/>
                  <a:pt x="8664" y="43457"/>
                </a:cubicBezTo>
                <a:cubicBezTo>
                  <a:pt x="8414" y="43411"/>
                  <a:pt x="8255" y="43479"/>
                  <a:pt x="8301" y="43775"/>
                </a:cubicBezTo>
                <a:close/>
                <a:moveTo>
                  <a:pt x="4207" y="47845"/>
                </a:moveTo>
                <a:cubicBezTo>
                  <a:pt x="4207" y="47345"/>
                  <a:pt x="4640" y="46777"/>
                  <a:pt x="4207" y="46413"/>
                </a:cubicBezTo>
                <a:cubicBezTo>
                  <a:pt x="4344" y="46981"/>
                  <a:pt x="3957" y="47482"/>
                  <a:pt x="4207" y="47845"/>
                </a:cubicBezTo>
                <a:close/>
                <a:moveTo>
                  <a:pt x="5208" y="47413"/>
                </a:moveTo>
                <a:cubicBezTo>
                  <a:pt x="5504" y="47072"/>
                  <a:pt x="4935" y="46572"/>
                  <a:pt x="5231" y="46208"/>
                </a:cubicBezTo>
                <a:cubicBezTo>
                  <a:pt x="4730" y="46390"/>
                  <a:pt x="5072" y="47072"/>
                  <a:pt x="5208" y="47413"/>
                </a:cubicBezTo>
                <a:close/>
                <a:moveTo>
                  <a:pt x="5231" y="45890"/>
                </a:moveTo>
                <a:cubicBezTo>
                  <a:pt x="5185" y="45344"/>
                  <a:pt x="5617" y="44957"/>
                  <a:pt x="5344" y="44480"/>
                </a:cubicBezTo>
                <a:cubicBezTo>
                  <a:pt x="4867" y="44343"/>
                  <a:pt x="4958" y="44957"/>
                  <a:pt x="5163" y="45117"/>
                </a:cubicBezTo>
                <a:cubicBezTo>
                  <a:pt x="5185" y="45549"/>
                  <a:pt x="4958" y="45685"/>
                  <a:pt x="5231" y="45890"/>
                </a:cubicBezTo>
                <a:close/>
                <a:moveTo>
                  <a:pt x="4253" y="44775"/>
                </a:moveTo>
                <a:cubicBezTo>
                  <a:pt x="4321" y="44685"/>
                  <a:pt x="4503" y="43934"/>
                  <a:pt x="4162" y="44002"/>
                </a:cubicBezTo>
                <a:cubicBezTo>
                  <a:pt x="3980" y="44093"/>
                  <a:pt x="4026" y="44821"/>
                  <a:pt x="4253" y="44775"/>
                </a:cubicBezTo>
                <a:close/>
                <a:moveTo>
                  <a:pt x="5367" y="42502"/>
                </a:moveTo>
                <a:cubicBezTo>
                  <a:pt x="5390" y="42183"/>
                  <a:pt x="5367" y="41956"/>
                  <a:pt x="5208" y="41842"/>
                </a:cubicBezTo>
                <a:cubicBezTo>
                  <a:pt x="5367" y="42251"/>
                  <a:pt x="5185" y="42160"/>
                  <a:pt x="5094" y="42502"/>
                </a:cubicBezTo>
                <a:close/>
                <a:moveTo>
                  <a:pt x="7118" y="42320"/>
                </a:moveTo>
                <a:cubicBezTo>
                  <a:pt x="7368" y="41978"/>
                  <a:pt x="7027" y="41637"/>
                  <a:pt x="7141" y="41114"/>
                </a:cubicBezTo>
                <a:cubicBezTo>
                  <a:pt x="7277" y="41092"/>
                  <a:pt x="7300" y="40955"/>
                  <a:pt x="7414" y="40910"/>
                </a:cubicBezTo>
                <a:cubicBezTo>
                  <a:pt x="7527" y="40910"/>
                  <a:pt x="7505" y="41092"/>
                  <a:pt x="7596" y="41137"/>
                </a:cubicBezTo>
                <a:cubicBezTo>
                  <a:pt x="7687" y="40864"/>
                  <a:pt x="8005" y="40887"/>
                  <a:pt x="7982" y="40478"/>
                </a:cubicBezTo>
                <a:cubicBezTo>
                  <a:pt x="7960" y="40250"/>
                  <a:pt x="7800" y="40182"/>
                  <a:pt x="7709" y="40046"/>
                </a:cubicBezTo>
                <a:cubicBezTo>
                  <a:pt x="7255" y="40068"/>
                  <a:pt x="6936" y="40273"/>
                  <a:pt x="6868" y="40796"/>
                </a:cubicBezTo>
                <a:cubicBezTo>
                  <a:pt x="7050" y="40864"/>
                  <a:pt x="6982" y="40637"/>
                  <a:pt x="7050" y="40569"/>
                </a:cubicBezTo>
                <a:cubicBezTo>
                  <a:pt x="7164" y="40455"/>
                  <a:pt x="7459" y="40250"/>
                  <a:pt x="7505" y="40478"/>
                </a:cubicBezTo>
                <a:cubicBezTo>
                  <a:pt x="7437" y="40751"/>
                  <a:pt x="7300" y="40932"/>
                  <a:pt x="6959" y="40910"/>
                </a:cubicBezTo>
                <a:cubicBezTo>
                  <a:pt x="6936" y="41455"/>
                  <a:pt x="6982" y="41956"/>
                  <a:pt x="7118" y="42320"/>
                </a:cubicBezTo>
                <a:close/>
                <a:moveTo>
                  <a:pt x="8346" y="40273"/>
                </a:moveTo>
                <a:cubicBezTo>
                  <a:pt x="8460" y="40318"/>
                  <a:pt x="8505" y="40432"/>
                  <a:pt x="8710" y="40387"/>
                </a:cubicBezTo>
                <a:cubicBezTo>
                  <a:pt x="8710" y="40205"/>
                  <a:pt x="8733" y="40046"/>
                  <a:pt x="8801" y="39955"/>
                </a:cubicBezTo>
                <a:cubicBezTo>
                  <a:pt x="8551" y="39932"/>
                  <a:pt x="8301" y="39932"/>
                  <a:pt x="8346" y="40273"/>
                </a:cubicBezTo>
                <a:close/>
                <a:moveTo>
                  <a:pt x="7346" y="39704"/>
                </a:moveTo>
                <a:cubicBezTo>
                  <a:pt x="7209" y="39682"/>
                  <a:pt x="7186" y="39523"/>
                  <a:pt x="7073" y="39477"/>
                </a:cubicBezTo>
                <a:cubicBezTo>
                  <a:pt x="7050" y="39636"/>
                  <a:pt x="6936" y="39682"/>
                  <a:pt x="6982" y="39909"/>
                </a:cubicBezTo>
                <a:cubicBezTo>
                  <a:pt x="7186" y="39955"/>
                  <a:pt x="7323" y="39886"/>
                  <a:pt x="7346" y="39704"/>
                </a:cubicBezTo>
                <a:close/>
                <a:moveTo>
                  <a:pt x="7891" y="39614"/>
                </a:moveTo>
                <a:cubicBezTo>
                  <a:pt x="8164" y="39614"/>
                  <a:pt x="8414" y="40091"/>
                  <a:pt x="8437" y="39500"/>
                </a:cubicBezTo>
                <a:cubicBezTo>
                  <a:pt x="8096" y="39614"/>
                  <a:pt x="8164" y="39272"/>
                  <a:pt x="7982" y="39181"/>
                </a:cubicBezTo>
                <a:cubicBezTo>
                  <a:pt x="8005" y="39386"/>
                  <a:pt x="7891" y="39409"/>
                  <a:pt x="7891" y="39614"/>
                </a:cubicBezTo>
                <a:close/>
                <a:moveTo>
                  <a:pt x="8323" y="41592"/>
                </a:moveTo>
                <a:cubicBezTo>
                  <a:pt x="8596" y="41819"/>
                  <a:pt x="8755" y="41706"/>
                  <a:pt x="8960" y="42138"/>
                </a:cubicBezTo>
                <a:cubicBezTo>
                  <a:pt x="8937" y="41751"/>
                  <a:pt x="8528" y="41092"/>
                  <a:pt x="8323" y="41592"/>
                </a:cubicBezTo>
                <a:close/>
                <a:moveTo>
                  <a:pt x="7505" y="41797"/>
                </a:moveTo>
                <a:lnTo>
                  <a:pt x="7482" y="42115"/>
                </a:lnTo>
                <a:cubicBezTo>
                  <a:pt x="7778" y="42047"/>
                  <a:pt x="7823" y="42229"/>
                  <a:pt x="8028" y="42229"/>
                </a:cubicBezTo>
                <a:cubicBezTo>
                  <a:pt x="8073" y="41842"/>
                  <a:pt x="7709" y="41888"/>
                  <a:pt x="7505" y="41797"/>
                </a:cubicBezTo>
                <a:close/>
                <a:moveTo>
                  <a:pt x="7755" y="36657"/>
                </a:moveTo>
                <a:cubicBezTo>
                  <a:pt x="7641" y="36407"/>
                  <a:pt x="7687" y="35952"/>
                  <a:pt x="7300" y="35998"/>
                </a:cubicBezTo>
                <a:cubicBezTo>
                  <a:pt x="7232" y="36339"/>
                  <a:pt x="7550" y="36225"/>
                  <a:pt x="7573" y="36430"/>
                </a:cubicBezTo>
                <a:cubicBezTo>
                  <a:pt x="7346" y="36407"/>
                  <a:pt x="7141" y="36407"/>
                  <a:pt x="7118" y="36635"/>
                </a:cubicBezTo>
                <a:cubicBezTo>
                  <a:pt x="7323" y="36635"/>
                  <a:pt x="7550" y="36657"/>
                  <a:pt x="7755" y="36657"/>
                </a:cubicBezTo>
                <a:close/>
                <a:moveTo>
                  <a:pt x="11552" y="88664"/>
                </a:moveTo>
                <a:cubicBezTo>
                  <a:pt x="11598" y="88345"/>
                  <a:pt x="12075" y="88573"/>
                  <a:pt x="11916" y="88004"/>
                </a:cubicBezTo>
                <a:cubicBezTo>
                  <a:pt x="11643" y="87868"/>
                  <a:pt x="11712" y="88186"/>
                  <a:pt x="11552" y="88209"/>
                </a:cubicBezTo>
                <a:cubicBezTo>
                  <a:pt x="11416" y="88141"/>
                  <a:pt x="11393" y="88732"/>
                  <a:pt x="11552" y="88664"/>
                </a:cubicBezTo>
                <a:close/>
                <a:moveTo>
                  <a:pt x="11848" y="80363"/>
                </a:moveTo>
                <a:lnTo>
                  <a:pt x="11848" y="80682"/>
                </a:lnTo>
                <a:cubicBezTo>
                  <a:pt x="12121" y="80591"/>
                  <a:pt x="12485" y="80591"/>
                  <a:pt x="12417" y="80045"/>
                </a:cubicBezTo>
                <a:cubicBezTo>
                  <a:pt x="11985" y="79840"/>
                  <a:pt x="12280" y="80545"/>
                  <a:pt x="11848" y="80363"/>
                </a:cubicBezTo>
                <a:close/>
                <a:moveTo>
                  <a:pt x="13053" y="80272"/>
                </a:moveTo>
                <a:cubicBezTo>
                  <a:pt x="12758" y="80295"/>
                  <a:pt x="12508" y="80341"/>
                  <a:pt x="12485" y="80705"/>
                </a:cubicBezTo>
                <a:lnTo>
                  <a:pt x="13053" y="80705"/>
                </a:lnTo>
                <a:close/>
                <a:moveTo>
                  <a:pt x="12326" y="91733"/>
                </a:moveTo>
                <a:cubicBezTo>
                  <a:pt x="12530" y="91756"/>
                  <a:pt x="12667" y="91824"/>
                  <a:pt x="12780" y="91915"/>
                </a:cubicBezTo>
                <a:cubicBezTo>
                  <a:pt x="12826" y="91984"/>
                  <a:pt x="12871" y="92029"/>
                  <a:pt x="12894" y="92097"/>
                </a:cubicBezTo>
                <a:cubicBezTo>
                  <a:pt x="12917" y="92143"/>
                  <a:pt x="12940" y="92165"/>
                  <a:pt x="12940" y="92211"/>
                </a:cubicBezTo>
                <a:cubicBezTo>
                  <a:pt x="12962" y="92256"/>
                  <a:pt x="12962" y="92256"/>
                  <a:pt x="12962" y="92279"/>
                </a:cubicBezTo>
                <a:cubicBezTo>
                  <a:pt x="13031" y="92370"/>
                  <a:pt x="12940" y="92507"/>
                  <a:pt x="12758" y="92666"/>
                </a:cubicBezTo>
                <a:cubicBezTo>
                  <a:pt x="12780" y="92734"/>
                  <a:pt x="12917" y="92643"/>
                  <a:pt x="12940" y="92598"/>
                </a:cubicBezTo>
                <a:cubicBezTo>
                  <a:pt x="13235" y="92666"/>
                  <a:pt x="12803" y="92870"/>
                  <a:pt x="12758" y="93007"/>
                </a:cubicBezTo>
                <a:cubicBezTo>
                  <a:pt x="12735" y="93052"/>
                  <a:pt x="12849" y="92984"/>
                  <a:pt x="12849" y="92984"/>
                </a:cubicBezTo>
                <a:cubicBezTo>
                  <a:pt x="12940" y="93052"/>
                  <a:pt x="12917" y="93302"/>
                  <a:pt x="12735" y="93462"/>
                </a:cubicBezTo>
                <a:cubicBezTo>
                  <a:pt x="12871" y="93484"/>
                  <a:pt x="12735" y="93689"/>
                  <a:pt x="13076" y="93507"/>
                </a:cubicBezTo>
                <a:cubicBezTo>
                  <a:pt x="12803" y="93803"/>
                  <a:pt x="12940" y="93916"/>
                  <a:pt x="12962" y="94098"/>
                </a:cubicBezTo>
                <a:cubicBezTo>
                  <a:pt x="12849" y="94280"/>
                  <a:pt x="12508" y="94508"/>
                  <a:pt x="12508" y="94690"/>
                </a:cubicBezTo>
                <a:cubicBezTo>
                  <a:pt x="12689" y="94644"/>
                  <a:pt x="12712" y="94303"/>
                  <a:pt x="13053" y="94189"/>
                </a:cubicBezTo>
                <a:cubicBezTo>
                  <a:pt x="13076" y="94258"/>
                  <a:pt x="13031" y="94326"/>
                  <a:pt x="12871" y="94462"/>
                </a:cubicBezTo>
                <a:cubicBezTo>
                  <a:pt x="12917" y="94690"/>
                  <a:pt x="12735" y="95213"/>
                  <a:pt x="12917" y="95235"/>
                </a:cubicBezTo>
                <a:cubicBezTo>
                  <a:pt x="12940" y="95304"/>
                  <a:pt x="12849" y="95440"/>
                  <a:pt x="12644" y="95645"/>
                </a:cubicBezTo>
                <a:cubicBezTo>
                  <a:pt x="12803" y="95508"/>
                  <a:pt x="12894" y="95485"/>
                  <a:pt x="12917" y="95554"/>
                </a:cubicBezTo>
                <a:cubicBezTo>
                  <a:pt x="12917" y="95576"/>
                  <a:pt x="12917" y="95622"/>
                  <a:pt x="12894" y="95713"/>
                </a:cubicBezTo>
                <a:cubicBezTo>
                  <a:pt x="12894" y="95736"/>
                  <a:pt x="12871" y="95781"/>
                  <a:pt x="12871" y="95827"/>
                </a:cubicBezTo>
                <a:cubicBezTo>
                  <a:pt x="12849" y="95872"/>
                  <a:pt x="12871" y="95872"/>
                  <a:pt x="12871" y="95895"/>
                </a:cubicBezTo>
                <a:cubicBezTo>
                  <a:pt x="13144" y="95599"/>
                  <a:pt x="13235" y="95667"/>
                  <a:pt x="13417" y="95531"/>
                </a:cubicBezTo>
                <a:cubicBezTo>
                  <a:pt x="13281" y="95758"/>
                  <a:pt x="13212" y="95758"/>
                  <a:pt x="13144" y="95758"/>
                </a:cubicBezTo>
                <a:cubicBezTo>
                  <a:pt x="13008" y="96099"/>
                  <a:pt x="13485" y="95576"/>
                  <a:pt x="13417" y="95849"/>
                </a:cubicBezTo>
                <a:cubicBezTo>
                  <a:pt x="13485" y="95827"/>
                  <a:pt x="13508" y="95736"/>
                  <a:pt x="13485" y="95736"/>
                </a:cubicBezTo>
                <a:cubicBezTo>
                  <a:pt x="13804" y="95304"/>
                  <a:pt x="13508" y="95804"/>
                  <a:pt x="13531" y="95827"/>
                </a:cubicBezTo>
                <a:cubicBezTo>
                  <a:pt x="13531" y="95827"/>
                  <a:pt x="13713" y="95804"/>
                  <a:pt x="13735" y="95804"/>
                </a:cubicBezTo>
                <a:cubicBezTo>
                  <a:pt x="13781" y="95827"/>
                  <a:pt x="13872" y="95758"/>
                  <a:pt x="13940" y="95781"/>
                </a:cubicBezTo>
                <a:cubicBezTo>
                  <a:pt x="13963" y="95804"/>
                  <a:pt x="13940" y="95986"/>
                  <a:pt x="13940" y="95986"/>
                </a:cubicBezTo>
                <a:cubicBezTo>
                  <a:pt x="14008" y="95986"/>
                  <a:pt x="14190" y="95690"/>
                  <a:pt x="14258" y="95645"/>
                </a:cubicBezTo>
                <a:cubicBezTo>
                  <a:pt x="14349" y="95576"/>
                  <a:pt x="14281" y="95736"/>
                  <a:pt x="14327" y="95736"/>
                </a:cubicBezTo>
                <a:cubicBezTo>
                  <a:pt x="14372" y="95713"/>
                  <a:pt x="14418" y="95599"/>
                  <a:pt x="14440" y="95599"/>
                </a:cubicBezTo>
                <a:cubicBezTo>
                  <a:pt x="14577" y="95622"/>
                  <a:pt x="14622" y="95804"/>
                  <a:pt x="14782" y="95645"/>
                </a:cubicBezTo>
                <a:cubicBezTo>
                  <a:pt x="14782" y="95622"/>
                  <a:pt x="14736" y="95531"/>
                  <a:pt x="14713" y="95554"/>
                </a:cubicBezTo>
                <a:cubicBezTo>
                  <a:pt x="14918" y="95372"/>
                  <a:pt x="15032" y="95554"/>
                  <a:pt x="15214" y="95554"/>
                </a:cubicBezTo>
                <a:cubicBezTo>
                  <a:pt x="15282" y="95554"/>
                  <a:pt x="15350" y="95417"/>
                  <a:pt x="15418" y="95395"/>
                </a:cubicBezTo>
                <a:cubicBezTo>
                  <a:pt x="15441" y="95395"/>
                  <a:pt x="15509" y="95508"/>
                  <a:pt x="15577" y="95463"/>
                </a:cubicBezTo>
                <a:cubicBezTo>
                  <a:pt x="15646" y="95440"/>
                  <a:pt x="15600" y="95326"/>
                  <a:pt x="15623" y="95258"/>
                </a:cubicBezTo>
                <a:cubicBezTo>
                  <a:pt x="15691" y="95144"/>
                  <a:pt x="15828" y="95304"/>
                  <a:pt x="15896" y="95190"/>
                </a:cubicBezTo>
                <a:cubicBezTo>
                  <a:pt x="15896" y="95349"/>
                  <a:pt x="15828" y="95417"/>
                  <a:pt x="15737" y="95417"/>
                </a:cubicBezTo>
                <a:cubicBezTo>
                  <a:pt x="15919" y="95531"/>
                  <a:pt x="15691" y="95804"/>
                  <a:pt x="15782" y="95986"/>
                </a:cubicBezTo>
                <a:cubicBezTo>
                  <a:pt x="15828" y="95963"/>
                  <a:pt x="15828" y="95872"/>
                  <a:pt x="15873" y="95872"/>
                </a:cubicBezTo>
                <a:cubicBezTo>
                  <a:pt x="16009" y="95758"/>
                  <a:pt x="15828" y="95667"/>
                  <a:pt x="15873" y="95485"/>
                </a:cubicBezTo>
                <a:cubicBezTo>
                  <a:pt x="15896" y="95326"/>
                  <a:pt x="15964" y="95508"/>
                  <a:pt x="16032" y="95440"/>
                </a:cubicBezTo>
                <a:cubicBezTo>
                  <a:pt x="16055" y="95417"/>
                  <a:pt x="16123" y="95213"/>
                  <a:pt x="16146" y="95213"/>
                </a:cubicBezTo>
                <a:cubicBezTo>
                  <a:pt x="16146" y="95213"/>
                  <a:pt x="16373" y="95463"/>
                  <a:pt x="16282" y="95076"/>
                </a:cubicBezTo>
                <a:cubicBezTo>
                  <a:pt x="16351" y="95008"/>
                  <a:pt x="16373" y="95235"/>
                  <a:pt x="16442" y="95235"/>
                </a:cubicBezTo>
                <a:cubicBezTo>
                  <a:pt x="16510" y="95235"/>
                  <a:pt x="16487" y="95144"/>
                  <a:pt x="16464" y="95031"/>
                </a:cubicBezTo>
                <a:cubicBezTo>
                  <a:pt x="16555" y="95099"/>
                  <a:pt x="16646" y="95122"/>
                  <a:pt x="16714" y="95122"/>
                </a:cubicBezTo>
                <a:cubicBezTo>
                  <a:pt x="16737" y="95122"/>
                  <a:pt x="16783" y="95099"/>
                  <a:pt x="16828" y="95076"/>
                </a:cubicBezTo>
                <a:cubicBezTo>
                  <a:pt x="16874" y="95053"/>
                  <a:pt x="16919" y="95031"/>
                  <a:pt x="16942" y="95008"/>
                </a:cubicBezTo>
                <a:cubicBezTo>
                  <a:pt x="17033" y="94940"/>
                  <a:pt x="17124" y="94872"/>
                  <a:pt x="17192" y="94781"/>
                </a:cubicBezTo>
                <a:cubicBezTo>
                  <a:pt x="17465" y="94781"/>
                  <a:pt x="17692" y="94849"/>
                  <a:pt x="18011" y="94758"/>
                </a:cubicBezTo>
                <a:cubicBezTo>
                  <a:pt x="17988" y="94599"/>
                  <a:pt x="17897" y="94621"/>
                  <a:pt x="17783" y="94644"/>
                </a:cubicBezTo>
                <a:cubicBezTo>
                  <a:pt x="17874" y="94462"/>
                  <a:pt x="18124" y="94553"/>
                  <a:pt x="18374" y="94303"/>
                </a:cubicBezTo>
                <a:cubicBezTo>
                  <a:pt x="18534" y="94235"/>
                  <a:pt x="18306" y="94007"/>
                  <a:pt x="18420" y="93894"/>
                </a:cubicBezTo>
                <a:cubicBezTo>
                  <a:pt x="18738" y="93916"/>
                  <a:pt x="18716" y="93530"/>
                  <a:pt x="18829" y="93416"/>
                </a:cubicBezTo>
                <a:cubicBezTo>
                  <a:pt x="18897" y="93371"/>
                  <a:pt x="19148" y="93325"/>
                  <a:pt x="19284" y="93234"/>
                </a:cubicBezTo>
                <a:cubicBezTo>
                  <a:pt x="19557" y="93007"/>
                  <a:pt x="20012" y="92802"/>
                  <a:pt x="20512" y="92575"/>
                </a:cubicBezTo>
                <a:cubicBezTo>
                  <a:pt x="21012" y="92347"/>
                  <a:pt x="21558" y="92120"/>
                  <a:pt x="22036" y="91870"/>
                </a:cubicBezTo>
                <a:cubicBezTo>
                  <a:pt x="22217" y="91779"/>
                  <a:pt x="22399" y="91392"/>
                  <a:pt x="22672" y="91620"/>
                </a:cubicBezTo>
                <a:cubicBezTo>
                  <a:pt x="22877" y="91574"/>
                  <a:pt x="22695" y="91415"/>
                  <a:pt x="22831" y="91324"/>
                </a:cubicBezTo>
                <a:cubicBezTo>
                  <a:pt x="23809" y="90801"/>
                  <a:pt x="24423" y="90278"/>
                  <a:pt x="25242" y="90051"/>
                </a:cubicBezTo>
                <a:cubicBezTo>
                  <a:pt x="25083" y="90460"/>
                  <a:pt x="24537" y="90392"/>
                  <a:pt x="24310" y="90778"/>
                </a:cubicBezTo>
                <a:cubicBezTo>
                  <a:pt x="24355" y="91119"/>
                  <a:pt x="24696" y="90756"/>
                  <a:pt x="24901" y="90619"/>
                </a:cubicBezTo>
                <a:cubicBezTo>
                  <a:pt x="24992" y="90551"/>
                  <a:pt x="25196" y="90528"/>
                  <a:pt x="25196" y="90528"/>
                </a:cubicBezTo>
                <a:cubicBezTo>
                  <a:pt x="25378" y="90369"/>
                  <a:pt x="25356" y="90164"/>
                  <a:pt x="25492" y="90096"/>
                </a:cubicBezTo>
                <a:cubicBezTo>
                  <a:pt x="26038" y="90005"/>
                  <a:pt x="26606" y="89641"/>
                  <a:pt x="26652" y="89187"/>
                </a:cubicBezTo>
                <a:cubicBezTo>
                  <a:pt x="27425" y="88800"/>
                  <a:pt x="27811" y="88118"/>
                  <a:pt x="28471" y="88050"/>
                </a:cubicBezTo>
                <a:cubicBezTo>
                  <a:pt x="28607" y="87731"/>
                  <a:pt x="28903" y="87458"/>
                  <a:pt x="29244" y="87208"/>
                </a:cubicBezTo>
                <a:cubicBezTo>
                  <a:pt x="29608" y="86958"/>
                  <a:pt x="29995" y="86731"/>
                  <a:pt x="30290" y="86526"/>
                </a:cubicBezTo>
                <a:cubicBezTo>
                  <a:pt x="30199" y="86094"/>
                  <a:pt x="30972" y="85798"/>
                  <a:pt x="31473" y="85321"/>
                </a:cubicBezTo>
                <a:cubicBezTo>
                  <a:pt x="31836" y="84957"/>
                  <a:pt x="32064" y="84479"/>
                  <a:pt x="32382" y="84161"/>
                </a:cubicBezTo>
                <a:cubicBezTo>
                  <a:pt x="32837" y="83729"/>
                  <a:pt x="33246" y="83274"/>
                  <a:pt x="33610" y="82888"/>
                </a:cubicBezTo>
                <a:cubicBezTo>
                  <a:pt x="33951" y="82478"/>
                  <a:pt x="34497" y="82205"/>
                  <a:pt x="34497" y="81728"/>
                </a:cubicBezTo>
                <a:cubicBezTo>
                  <a:pt x="34884" y="81705"/>
                  <a:pt x="34815" y="81364"/>
                  <a:pt x="34997" y="81114"/>
                </a:cubicBezTo>
                <a:cubicBezTo>
                  <a:pt x="35088" y="80977"/>
                  <a:pt x="35179" y="81046"/>
                  <a:pt x="35247" y="80932"/>
                </a:cubicBezTo>
                <a:cubicBezTo>
                  <a:pt x="35611" y="80523"/>
                  <a:pt x="35884" y="79886"/>
                  <a:pt x="36248" y="79363"/>
                </a:cubicBezTo>
                <a:cubicBezTo>
                  <a:pt x="36453" y="79067"/>
                  <a:pt x="36726" y="78885"/>
                  <a:pt x="36907" y="78612"/>
                </a:cubicBezTo>
                <a:cubicBezTo>
                  <a:pt x="37021" y="78453"/>
                  <a:pt x="36998" y="78226"/>
                  <a:pt x="37089" y="78021"/>
                </a:cubicBezTo>
                <a:cubicBezTo>
                  <a:pt x="37180" y="77839"/>
                  <a:pt x="37430" y="77726"/>
                  <a:pt x="37544" y="77521"/>
                </a:cubicBezTo>
                <a:cubicBezTo>
                  <a:pt x="37726" y="77225"/>
                  <a:pt x="37703" y="76839"/>
                  <a:pt x="37999" y="76634"/>
                </a:cubicBezTo>
                <a:cubicBezTo>
                  <a:pt x="38067" y="76566"/>
                  <a:pt x="37954" y="76520"/>
                  <a:pt x="37908" y="76452"/>
                </a:cubicBezTo>
                <a:cubicBezTo>
                  <a:pt x="38067" y="76293"/>
                  <a:pt x="38249" y="76157"/>
                  <a:pt x="38408" y="75838"/>
                </a:cubicBezTo>
                <a:cubicBezTo>
                  <a:pt x="38749" y="75702"/>
                  <a:pt x="39113" y="75725"/>
                  <a:pt x="39341" y="75156"/>
                </a:cubicBezTo>
                <a:cubicBezTo>
                  <a:pt x="39682" y="75111"/>
                  <a:pt x="39523" y="75725"/>
                  <a:pt x="39977" y="75861"/>
                </a:cubicBezTo>
                <a:cubicBezTo>
                  <a:pt x="40250" y="75884"/>
                  <a:pt x="40250" y="75406"/>
                  <a:pt x="40341" y="75270"/>
                </a:cubicBezTo>
                <a:cubicBezTo>
                  <a:pt x="40341" y="75088"/>
                  <a:pt x="40205" y="75224"/>
                  <a:pt x="40068" y="74997"/>
                </a:cubicBezTo>
                <a:cubicBezTo>
                  <a:pt x="40205" y="74633"/>
                  <a:pt x="40478" y="74974"/>
                  <a:pt x="40637" y="74724"/>
                </a:cubicBezTo>
                <a:cubicBezTo>
                  <a:pt x="40910" y="74451"/>
                  <a:pt x="40569" y="74360"/>
                  <a:pt x="40773" y="74110"/>
                </a:cubicBezTo>
                <a:cubicBezTo>
                  <a:pt x="40910" y="74201"/>
                  <a:pt x="41001" y="74087"/>
                  <a:pt x="41137" y="74201"/>
                </a:cubicBezTo>
                <a:cubicBezTo>
                  <a:pt x="41365" y="73928"/>
                  <a:pt x="41183" y="73792"/>
                  <a:pt x="41387" y="73519"/>
                </a:cubicBezTo>
                <a:cubicBezTo>
                  <a:pt x="41524" y="73564"/>
                  <a:pt x="41478" y="73678"/>
                  <a:pt x="41569" y="73746"/>
                </a:cubicBezTo>
                <a:cubicBezTo>
                  <a:pt x="41706" y="73382"/>
                  <a:pt x="41751" y="73041"/>
                  <a:pt x="42069" y="72973"/>
                </a:cubicBezTo>
                <a:cubicBezTo>
                  <a:pt x="42115" y="72859"/>
                  <a:pt x="42001" y="72882"/>
                  <a:pt x="42001" y="72928"/>
                </a:cubicBezTo>
                <a:cubicBezTo>
                  <a:pt x="42024" y="72609"/>
                  <a:pt x="42320" y="72018"/>
                  <a:pt x="42615" y="71859"/>
                </a:cubicBezTo>
                <a:cubicBezTo>
                  <a:pt x="42615" y="71654"/>
                  <a:pt x="42388" y="71677"/>
                  <a:pt x="42661" y="71540"/>
                </a:cubicBezTo>
                <a:cubicBezTo>
                  <a:pt x="42706" y="71267"/>
                  <a:pt x="42683" y="71040"/>
                  <a:pt x="42570" y="70835"/>
                </a:cubicBezTo>
                <a:cubicBezTo>
                  <a:pt x="42706" y="70744"/>
                  <a:pt x="42888" y="70835"/>
                  <a:pt x="43025" y="70699"/>
                </a:cubicBezTo>
                <a:cubicBezTo>
                  <a:pt x="43002" y="70608"/>
                  <a:pt x="43002" y="70517"/>
                  <a:pt x="43047" y="70381"/>
                </a:cubicBezTo>
                <a:cubicBezTo>
                  <a:pt x="42865" y="70290"/>
                  <a:pt x="42729" y="70449"/>
                  <a:pt x="42501" y="70267"/>
                </a:cubicBezTo>
                <a:cubicBezTo>
                  <a:pt x="42615" y="70017"/>
                  <a:pt x="42615" y="70176"/>
                  <a:pt x="42729" y="70244"/>
                </a:cubicBezTo>
                <a:cubicBezTo>
                  <a:pt x="42911" y="70017"/>
                  <a:pt x="42683" y="69949"/>
                  <a:pt x="42843" y="69744"/>
                </a:cubicBezTo>
                <a:cubicBezTo>
                  <a:pt x="42979" y="69539"/>
                  <a:pt x="43729" y="69539"/>
                  <a:pt x="43252" y="69153"/>
                </a:cubicBezTo>
                <a:cubicBezTo>
                  <a:pt x="43138" y="69130"/>
                  <a:pt x="43047" y="69380"/>
                  <a:pt x="43161" y="69426"/>
                </a:cubicBezTo>
                <a:cubicBezTo>
                  <a:pt x="43002" y="69562"/>
                  <a:pt x="42752" y="69380"/>
                  <a:pt x="42570" y="69403"/>
                </a:cubicBezTo>
                <a:cubicBezTo>
                  <a:pt x="42615" y="69175"/>
                  <a:pt x="42615" y="68948"/>
                  <a:pt x="42774" y="68630"/>
                </a:cubicBezTo>
                <a:cubicBezTo>
                  <a:pt x="42956" y="68743"/>
                  <a:pt x="42570" y="69130"/>
                  <a:pt x="42843" y="69198"/>
                </a:cubicBezTo>
                <a:cubicBezTo>
                  <a:pt x="43184" y="68925"/>
                  <a:pt x="43275" y="68129"/>
                  <a:pt x="43070" y="67879"/>
                </a:cubicBezTo>
                <a:cubicBezTo>
                  <a:pt x="43275" y="67606"/>
                  <a:pt x="43297" y="66970"/>
                  <a:pt x="43707" y="67152"/>
                </a:cubicBezTo>
                <a:cubicBezTo>
                  <a:pt x="43934" y="66833"/>
                  <a:pt x="43593" y="66810"/>
                  <a:pt x="43729" y="66538"/>
                </a:cubicBezTo>
                <a:cubicBezTo>
                  <a:pt x="43866" y="66378"/>
                  <a:pt x="43820" y="66629"/>
                  <a:pt x="43752" y="66742"/>
                </a:cubicBezTo>
                <a:cubicBezTo>
                  <a:pt x="44048" y="66810"/>
                  <a:pt x="44321" y="66265"/>
                  <a:pt x="44548" y="66697"/>
                </a:cubicBezTo>
                <a:cubicBezTo>
                  <a:pt x="44730" y="66606"/>
                  <a:pt x="44844" y="66174"/>
                  <a:pt x="44775" y="66015"/>
                </a:cubicBezTo>
                <a:cubicBezTo>
                  <a:pt x="44616" y="66060"/>
                  <a:pt x="44548" y="66287"/>
                  <a:pt x="44434" y="66447"/>
                </a:cubicBezTo>
                <a:cubicBezTo>
                  <a:pt x="44366" y="66242"/>
                  <a:pt x="43889" y="66424"/>
                  <a:pt x="44002" y="65992"/>
                </a:cubicBezTo>
                <a:cubicBezTo>
                  <a:pt x="44162" y="65537"/>
                  <a:pt x="44093" y="66128"/>
                  <a:pt x="44366" y="66106"/>
                </a:cubicBezTo>
                <a:cubicBezTo>
                  <a:pt x="44457" y="65764"/>
                  <a:pt x="44184" y="65583"/>
                  <a:pt x="44548" y="65514"/>
                </a:cubicBezTo>
                <a:cubicBezTo>
                  <a:pt x="44571" y="65219"/>
                  <a:pt x="44321" y="65560"/>
                  <a:pt x="44184" y="65401"/>
                </a:cubicBezTo>
                <a:cubicBezTo>
                  <a:pt x="44389" y="65264"/>
                  <a:pt x="44457" y="64787"/>
                  <a:pt x="44571" y="64468"/>
                </a:cubicBezTo>
                <a:cubicBezTo>
                  <a:pt x="44753" y="64309"/>
                  <a:pt x="44889" y="64741"/>
                  <a:pt x="45071" y="64400"/>
                </a:cubicBezTo>
                <a:cubicBezTo>
                  <a:pt x="45117" y="64241"/>
                  <a:pt x="45071" y="64127"/>
                  <a:pt x="44957" y="64059"/>
                </a:cubicBezTo>
                <a:cubicBezTo>
                  <a:pt x="44821" y="64036"/>
                  <a:pt x="44844" y="64332"/>
                  <a:pt x="44707" y="64286"/>
                </a:cubicBezTo>
                <a:cubicBezTo>
                  <a:pt x="44389" y="64309"/>
                  <a:pt x="44662" y="63945"/>
                  <a:pt x="44662" y="63763"/>
                </a:cubicBezTo>
                <a:cubicBezTo>
                  <a:pt x="44298" y="63763"/>
                  <a:pt x="44503" y="64127"/>
                  <a:pt x="44389" y="64423"/>
                </a:cubicBezTo>
                <a:cubicBezTo>
                  <a:pt x="43980" y="64127"/>
                  <a:pt x="44457" y="63718"/>
                  <a:pt x="44525" y="63195"/>
                </a:cubicBezTo>
                <a:cubicBezTo>
                  <a:pt x="44639" y="63263"/>
                  <a:pt x="44616" y="63422"/>
                  <a:pt x="44730" y="63468"/>
                </a:cubicBezTo>
                <a:cubicBezTo>
                  <a:pt x="44753" y="62786"/>
                  <a:pt x="45162" y="62922"/>
                  <a:pt x="45412" y="62695"/>
                </a:cubicBezTo>
                <a:cubicBezTo>
                  <a:pt x="45412" y="62626"/>
                  <a:pt x="45344" y="62581"/>
                  <a:pt x="45367" y="62490"/>
                </a:cubicBezTo>
                <a:cubicBezTo>
                  <a:pt x="45048" y="62558"/>
                  <a:pt x="44821" y="62786"/>
                  <a:pt x="44457" y="62763"/>
                </a:cubicBezTo>
                <a:cubicBezTo>
                  <a:pt x="44571" y="62581"/>
                  <a:pt x="44730" y="62422"/>
                  <a:pt x="44980" y="62490"/>
                </a:cubicBezTo>
                <a:cubicBezTo>
                  <a:pt x="45094" y="62194"/>
                  <a:pt x="44957" y="62058"/>
                  <a:pt x="44844" y="61944"/>
                </a:cubicBezTo>
                <a:cubicBezTo>
                  <a:pt x="44912" y="61830"/>
                  <a:pt x="45071" y="61808"/>
                  <a:pt x="45230" y="61830"/>
                </a:cubicBezTo>
                <a:cubicBezTo>
                  <a:pt x="45253" y="61489"/>
                  <a:pt x="45048" y="61671"/>
                  <a:pt x="45276" y="61216"/>
                </a:cubicBezTo>
                <a:cubicBezTo>
                  <a:pt x="45344" y="61080"/>
                  <a:pt x="45412" y="60830"/>
                  <a:pt x="45526" y="60853"/>
                </a:cubicBezTo>
                <a:cubicBezTo>
                  <a:pt x="45526" y="60489"/>
                  <a:pt x="45253" y="60853"/>
                  <a:pt x="45117" y="60557"/>
                </a:cubicBezTo>
                <a:lnTo>
                  <a:pt x="45071" y="60853"/>
                </a:lnTo>
                <a:cubicBezTo>
                  <a:pt x="44912" y="60739"/>
                  <a:pt x="45139" y="60148"/>
                  <a:pt x="45458" y="60330"/>
                </a:cubicBezTo>
                <a:cubicBezTo>
                  <a:pt x="45458" y="59875"/>
                  <a:pt x="45685" y="59761"/>
                  <a:pt x="45731" y="59352"/>
                </a:cubicBezTo>
                <a:cubicBezTo>
                  <a:pt x="45503" y="59556"/>
                  <a:pt x="45344" y="60375"/>
                  <a:pt x="45026" y="60034"/>
                </a:cubicBezTo>
                <a:cubicBezTo>
                  <a:pt x="45071" y="59761"/>
                  <a:pt x="45344" y="59852"/>
                  <a:pt x="45389" y="59602"/>
                </a:cubicBezTo>
                <a:cubicBezTo>
                  <a:pt x="45389" y="59511"/>
                  <a:pt x="45321" y="59488"/>
                  <a:pt x="45344" y="59397"/>
                </a:cubicBezTo>
                <a:cubicBezTo>
                  <a:pt x="45185" y="59352"/>
                  <a:pt x="45117" y="59465"/>
                  <a:pt x="44957" y="59420"/>
                </a:cubicBezTo>
                <a:cubicBezTo>
                  <a:pt x="44889" y="59625"/>
                  <a:pt x="44980" y="59693"/>
                  <a:pt x="44980" y="59829"/>
                </a:cubicBezTo>
                <a:cubicBezTo>
                  <a:pt x="44707" y="59966"/>
                  <a:pt x="44912" y="59193"/>
                  <a:pt x="45117" y="59056"/>
                </a:cubicBezTo>
                <a:cubicBezTo>
                  <a:pt x="45299" y="59056"/>
                  <a:pt x="45299" y="59193"/>
                  <a:pt x="45458" y="59215"/>
                </a:cubicBezTo>
                <a:cubicBezTo>
                  <a:pt x="45389" y="58806"/>
                  <a:pt x="45480" y="58147"/>
                  <a:pt x="45822" y="58033"/>
                </a:cubicBezTo>
                <a:cubicBezTo>
                  <a:pt x="45685" y="57828"/>
                  <a:pt x="45503" y="58078"/>
                  <a:pt x="45344" y="58169"/>
                </a:cubicBezTo>
                <a:cubicBezTo>
                  <a:pt x="45162" y="57601"/>
                  <a:pt x="45981" y="57214"/>
                  <a:pt x="45753" y="56509"/>
                </a:cubicBezTo>
                <a:cubicBezTo>
                  <a:pt x="45731" y="56191"/>
                  <a:pt x="46072" y="56418"/>
                  <a:pt x="45981" y="56032"/>
                </a:cubicBezTo>
                <a:cubicBezTo>
                  <a:pt x="46094" y="55713"/>
                  <a:pt x="45753" y="55804"/>
                  <a:pt x="45731" y="55600"/>
                </a:cubicBezTo>
                <a:cubicBezTo>
                  <a:pt x="45958" y="55145"/>
                  <a:pt x="45822" y="54827"/>
                  <a:pt x="46117" y="54508"/>
                </a:cubicBezTo>
                <a:cubicBezTo>
                  <a:pt x="46049" y="54417"/>
                  <a:pt x="45912" y="54394"/>
                  <a:pt x="45958" y="54213"/>
                </a:cubicBezTo>
                <a:cubicBezTo>
                  <a:pt x="45867" y="54053"/>
                  <a:pt x="45662" y="54053"/>
                  <a:pt x="45594" y="53894"/>
                </a:cubicBezTo>
                <a:cubicBezTo>
                  <a:pt x="45480" y="53985"/>
                  <a:pt x="45412" y="53962"/>
                  <a:pt x="45412" y="53780"/>
                </a:cubicBezTo>
                <a:cubicBezTo>
                  <a:pt x="45685" y="53758"/>
                  <a:pt x="45981" y="54076"/>
                  <a:pt x="46072" y="53712"/>
                </a:cubicBezTo>
                <a:cubicBezTo>
                  <a:pt x="46049" y="53439"/>
                  <a:pt x="45912" y="53849"/>
                  <a:pt x="45708" y="53690"/>
                </a:cubicBezTo>
                <a:cubicBezTo>
                  <a:pt x="45776" y="53303"/>
                  <a:pt x="45526" y="53053"/>
                  <a:pt x="45549" y="52780"/>
                </a:cubicBezTo>
                <a:cubicBezTo>
                  <a:pt x="45571" y="52416"/>
                  <a:pt x="45890" y="52166"/>
                  <a:pt x="45867" y="51688"/>
                </a:cubicBezTo>
                <a:cubicBezTo>
                  <a:pt x="45890" y="51438"/>
                  <a:pt x="45435" y="51734"/>
                  <a:pt x="45571" y="51393"/>
                </a:cubicBezTo>
                <a:cubicBezTo>
                  <a:pt x="45549" y="51074"/>
                  <a:pt x="45685" y="51347"/>
                  <a:pt x="45753" y="51279"/>
                </a:cubicBezTo>
                <a:cubicBezTo>
                  <a:pt x="45844" y="51234"/>
                  <a:pt x="45799" y="50961"/>
                  <a:pt x="46026" y="50983"/>
                </a:cubicBezTo>
                <a:cubicBezTo>
                  <a:pt x="45912" y="50574"/>
                  <a:pt x="45708" y="50870"/>
                  <a:pt x="45480" y="50688"/>
                </a:cubicBezTo>
                <a:cubicBezTo>
                  <a:pt x="45594" y="50392"/>
                  <a:pt x="45594" y="49892"/>
                  <a:pt x="45458" y="49596"/>
                </a:cubicBezTo>
                <a:cubicBezTo>
                  <a:pt x="45640" y="49369"/>
                  <a:pt x="45753" y="49596"/>
                  <a:pt x="45912" y="49687"/>
                </a:cubicBezTo>
                <a:cubicBezTo>
                  <a:pt x="46026" y="49596"/>
                  <a:pt x="46003" y="49437"/>
                  <a:pt x="45981" y="49255"/>
                </a:cubicBezTo>
                <a:cubicBezTo>
                  <a:pt x="45935" y="49073"/>
                  <a:pt x="45844" y="48869"/>
                  <a:pt x="45776" y="48687"/>
                </a:cubicBezTo>
                <a:cubicBezTo>
                  <a:pt x="46117" y="48755"/>
                  <a:pt x="46185" y="48596"/>
                  <a:pt x="46345" y="48960"/>
                </a:cubicBezTo>
                <a:cubicBezTo>
                  <a:pt x="46481" y="48914"/>
                  <a:pt x="46413" y="48687"/>
                  <a:pt x="46413" y="48550"/>
                </a:cubicBezTo>
                <a:cubicBezTo>
                  <a:pt x="46390" y="48323"/>
                  <a:pt x="46026" y="48528"/>
                  <a:pt x="45867" y="48459"/>
                </a:cubicBezTo>
                <a:cubicBezTo>
                  <a:pt x="45844" y="48164"/>
                  <a:pt x="45526" y="48255"/>
                  <a:pt x="45549" y="47891"/>
                </a:cubicBezTo>
                <a:cubicBezTo>
                  <a:pt x="45526" y="47777"/>
                  <a:pt x="45389" y="47823"/>
                  <a:pt x="45276" y="47800"/>
                </a:cubicBezTo>
                <a:cubicBezTo>
                  <a:pt x="45321" y="47482"/>
                  <a:pt x="45299" y="47163"/>
                  <a:pt x="45276" y="46868"/>
                </a:cubicBezTo>
                <a:cubicBezTo>
                  <a:pt x="45230" y="46572"/>
                  <a:pt x="45185" y="46276"/>
                  <a:pt x="45208" y="46003"/>
                </a:cubicBezTo>
                <a:cubicBezTo>
                  <a:pt x="45185" y="45912"/>
                  <a:pt x="45094" y="45935"/>
                  <a:pt x="45003" y="45935"/>
                </a:cubicBezTo>
                <a:cubicBezTo>
                  <a:pt x="45003" y="45503"/>
                  <a:pt x="44866" y="45208"/>
                  <a:pt x="44889" y="44935"/>
                </a:cubicBezTo>
                <a:cubicBezTo>
                  <a:pt x="44912" y="44912"/>
                  <a:pt x="45071" y="44935"/>
                  <a:pt x="45071" y="44912"/>
                </a:cubicBezTo>
                <a:cubicBezTo>
                  <a:pt x="45139" y="44821"/>
                  <a:pt x="44980" y="44525"/>
                  <a:pt x="45026" y="44412"/>
                </a:cubicBezTo>
                <a:cubicBezTo>
                  <a:pt x="44980" y="44321"/>
                  <a:pt x="44821" y="44366"/>
                  <a:pt x="44798" y="44252"/>
                </a:cubicBezTo>
                <a:cubicBezTo>
                  <a:pt x="44503" y="44162"/>
                  <a:pt x="44798" y="44571"/>
                  <a:pt x="44480" y="44503"/>
                </a:cubicBezTo>
                <a:cubicBezTo>
                  <a:pt x="44139" y="44093"/>
                  <a:pt x="44957" y="44184"/>
                  <a:pt x="44525" y="43684"/>
                </a:cubicBezTo>
                <a:cubicBezTo>
                  <a:pt x="44662" y="43638"/>
                  <a:pt x="44707" y="43752"/>
                  <a:pt x="44821" y="43752"/>
                </a:cubicBezTo>
                <a:cubicBezTo>
                  <a:pt x="44889" y="43411"/>
                  <a:pt x="44457" y="43229"/>
                  <a:pt x="44707" y="43047"/>
                </a:cubicBezTo>
                <a:cubicBezTo>
                  <a:pt x="44662" y="42934"/>
                  <a:pt x="44525" y="43002"/>
                  <a:pt x="44412" y="43002"/>
                </a:cubicBezTo>
                <a:cubicBezTo>
                  <a:pt x="44457" y="42683"/>
                  <a:pt x="44412" y="42456"/>
                  <a:pt x="44343" y="42229"/>
                </a:cubicBezTo>
                <a:cubicBezTo>
                  <a:pt x="44275" y="42001"/>
                  <a:pt x="44162" y="41797"/>
                  <a:pt x="44048" y="41546"/>
                </a:cubicBezTo>
                <a:cubicBezTo>
                  <a:pt x="44184" y="41546"/>
                  <a:pt x="44139" y="41842"/>
                  <a:pt x="44298" y="41819"/>
                </a:cubicBezTo>
                <a:cubicBezTo>
                  <a:pt x="44571" y="41637"/>
                  <a:pt x="43707" y="40819"/>
                  <a:pt x="43957" y="41478"/>
                </a:cubicBezTo>
                <a:cubicBezTo>
                  <a:pt x="43729" y="41478"/>
                  <a:pt x="43820" y="41001"/>
                  <a:pt x="43707" y="40819"/>
                </a:cubicBezTo>
                <a:cubicBezTo>
                  <a:pt x="43911" y="40819"/>
                  <a:pt x="43934" y="40705"/>
                  <a:pt x="44048" y="40637"/>
                </a:cubicBezTo>
                <a:cubicBezTo>
                  <a:pt x="44002" y="40546"/>
                  <a:pt x="43957" y="40614"/>
                  <a:pt x="43957" y="40660"/>
                </a:cubicBezTo>
                <a:cubicBezTo>
                  <a:pt x="43593" y="40500"/>
                  <a:pt x="44048" y="39659"/>
                  <a:pt x="43548" y="39636"/>
                </a:cubicBezTo>
                <a:cubicBezTo>
                  <a:pt x="43411" y="39341"/>
                  <a:pt x="43752" y="39363"/>
                  <a:pt x="43570" y="39022"/>
                </a:cubicBezTo>
                <a:cubicBezTo>
                  <a:pt x="43366" y="39022"/>
                  <a:pt x="43434" y="39204"/>
                  <a:pt x="43457" y="39363"/>
                </a:cubicBezTo>
                <a:cubicBezTo>
                  <a:pt x="43252" y="39318"/>
                  <a:pt x="43343" y="38795"/>
                  <a:pt x="43388" y="38658"/>
                </a:cubicBezTo>
                <a:cubicBezTo>
                  <a:pt x="43297" y="38499"/>
                  <a:pt x="43093" y="38863"/>
                  <a:pt x="43047" y="38454"/>
                </a:cubicBezTo>
                <a:cubicBezTo>
                  <a:pt x="42934" y="38249"/>
                  <a:pt x="43115" y="38226"/>
                  <a:pt x="43252" y="38181"/>
                </a:cubicBezTo>
                <a:cubicBezTo>
                  <a:pt x="43252" y="38022"/>
                  <a:pt x="43161" y="37885"/>
                  <a:pt x="43047" y="37749"/>
                </a:cubicBezTo>
                <a:cubicBezTo>
                  <a:pt x="42934" y="37612"/>
                  <a:pt x="42797" y="37476"/>
                  <a:pt x="42706" y="37317"/>
                </a:cubicBezTo>
                <a:cubicBezTo>
                  <a:pt x="42683" y="37249"/>
                  <a:pt x="42752" y="37180"/>
                  <a:pt x="42752" y="37089"/>
                </a:cubicBezTo>
                <a:cubicBezTo>
                  <a:pt x="42706" y="36976"/>
                  <a:pt x="42592" y="36953"/>
                  <a:pt x="42592" y="36930"/>
                </a:cubicBezTo>
                <a:cubicBezTo>
                  <a:pt x="42524" y="36703"/>
                  <a:pt x="42433" y="36271"/>
                  <a:pt x="42274" y="35907"/>
                </a:cubicBezTo>
                <a:cubicBezTo>
                  <a:pt x="42206" y="35725"/>
                  <a:pt x="42115" y="35429"/>
                  <a:pt x="42047" y="35247"/>
                </a:cubicBezTo>
                <a:cubicBezTo>
                  <a:pt x="41956" y="34997"/>
                  <a:pt x="41637" y="34884"/>
                  <a:pt x="41797" y="34588"/>
                </a:cubicBezTo>
                <a:cubicBezTo>
                  <a:pt x="41842" y="34543"/>
                  <a:pt x="41865" y="34315"/>
                  <a:pt x="41751" y="34201"/>
                </a:cubicBezTo>
                <a:cubicBezTo>
                  <a:pt x="41751" y="34179"/>
                  <a:pt x="41546" y="34179"/>
                  <a:pt x="41546" y="34179"/>
                </a:cubicBezTo>
                <a:cubicBezTo>
                  <a:pt x="41546" y="34133"/>
                  <a:pt x="41706" y="33360"/>
                  <a:pt x="41183" y="33474"/>
                </a:cubicBezTo>
                <a:cubicBezTo>
                  <a:pt x="41023" y="33110"/>
                  <a:pt x="40887" y="32928"/>
                  <a:pt x="40637" y="32428"/>
                </a:cubicBezTo>
                <a:cubicBezTo>
                  <a:pt x="40591" y="32314"/>
                  <a:pt x="40409" y="32064"/>
                  <a:pt x="40409" y="32087"/>
                </a:cubicBezTo>
                <a:cubicBezTo>
                  <a:pt x="40364" y="31973"/>
                  <a:pt x="40523" y="31882"/>
                  <a:pt x="40455" y="31746"/>
                </a:cubicBezTo>
                <a:cubicBezTo>
                  <a:pt x="40341" y="31450"/>
                  <a:pt x="40068" y="31632"/>
                  <a:pt x="40273" y="31291"/>
                </a:cubicBezTo>
                <a:cubicBezTo>
                  <a:pt x="40137" y="31245"/>
                  <a:pt x="40023" y="31200"/>
                  <a:pt x="39886" y="31154"/>
                </a:cubicBezTo>
                <a:cubicBezTo>
                  <a:pt x="39545" y="30518"/>
                  <a:pt x="39204" y="29881"/>
                  <a:pt x="38840" y="29312"/>
                </a:cubicBezTo>
                <a:cubicBezTo>
                  <a:pt x="38477" y="28744"/>
                  <a:pt x="38090" y="28198"/>
                  <a:pt x="37681" y="27721"/>
                </a:cubicBezTo>
                <a:cubicBezTo>
                  <a:pt x="37703" y="27607"/>
                  <a:pt x="37749" y="27493"/>
                  <a:pt x="37817" y="27402"/>
                </a:cubicBezTo>
                <a:cubicBezTo>
                  <a:pt x="37385" y="27129"/>
                  <a:pt x="37044" y="26788"/>
                  <a:pt x="36748" y="26424"/>
                </a:cubicBezTo>
                <a:cubicBezTo>
                  <a:pt x="36453" y="26061"/>
                  <a:pt x="36203" y="25674"/>
                  <a:pt x="35861" y="25333"/>
                </a:cubicBezTo>
                <a:cubicBezTo>
                  <a:pt x="35725" y="25105"/>
                  <a:pt x="35520" y="25469"/>
                  <a:pt x="35407" y="25174"/>
                </a:cubicBezTo>
                <a:cubicBezTo>
                  <a:pt x="35680" y="25037"/>
                  <a:pt x="35657" y="24855"/>
                  <a:pt x="35611" y="24673"/>
                </a:cubicBezTo>
                <a:cubicBezTo>
                  <a:pt x="35338" y="24764"/>
                  <a:pt x="35634" y="24992"/>
                  <a:pt x="35361" y="25083"/>
                </a:cubicBezTo>
                <a:cubicBezTo>
                  <a:pt x="35202" y="24901"/>
                  <a:pt x="35066" y="24696"/>
                  <a:pt x="35225" y="24582"/>
                </a:cubicBezTo>
                <a:cubicBezTo>
                  <a:pt x="35111" y="24514"/>
                  <a:pt x="34952" y="24537"/>
                  <a:pt x="34815" y="24628"/>
                </a:cubicBezTo>
                <a:cubicBezTo>
                  <a:pt x="34383" y="24105"/>
                  <a:pt x="34292" y="23900"/>
                  <a:pt x="33838" y="23309"/>
                </a:cubicBezTo>
                <a:cubicBezTo>
                  <a:pt x="34338" y="23264"/>
                  <a:pt x="34383" y="23218"/>
                  <a:pt x="34815" y="22922"/>
                </a:cubicBezTo>
                <a:cubicBezTo>
                  <a:pt x="34724" y="22741"/>
                  <a:pt x="34611" y="22854"/>
                  <a:pt x="34474" y="22945"/>
                </a:cubicBezTo>
                <a:cubicBezTo>
                  <a:pt x="34361" y="22695"/>
                  <a:pt x="34588" y="22513"/>
                  <a:pt x="34679" y="22286"/>
                </a:cubicBezTo>
                <a:cubicBezTo>
                  <a:pt x="34247" y="22036"/>
                  <a:pt x="34270" y="21444"/>
                  <a:pt x="33815" y="21467"/>
                </a:cubicBezTo>
                <a:cubicBezTo>
                  <a:pt x="33633" y="21331"/>
                  <a:pt x="33860" y="21262"/>
                  <a:pt x="33769" y="21126"/>
                </a:cubicBezTo>
                <a:cubicBezTo>
                  <a:pt x="33678" y="21058"/>
                  <a:pt x="33587" y="21194"/>
                  <a:pt x="33496" y="21103"/>
                </a:cubicBezTo>
                <a:cubicBezTo>
                  <a:pt x="33224" y="20876"/>
                  <a:pt x="33360" y="20717"/>
                  <a:pt x="33110" y="20512"/>
                </a:cubicBezTo>
                <a:cubicBezTo>
                  <a:pt x="33224" y="20330"/>
                  <a:pt x="33292" y="20171"/>
                  <a:pt x="33019" y="19944"/>
                </a:cubicBezTo>
                <a:cubicBezTo>
                  <a:pt x="32632" y="19966"/>
                  <a:pt x="33451" y="20626"/>
                  <a:pt x="32928" y="20285"/>
                </a:cubicBezTo>
                <a:cubicBezTo>
                  <a:pt x="32792" y="20194"/>
                  <a:pt x="32701" y="19989"/>
                  <a:pt x="32678" y="19966"/>
                </a:cubicBezTo>
                <a:cubicBezTo>
                  <a:pt x="32473" y="19830"/>
                  <a:pt x="32359" y="19853"/>
                  <a:pt x="32269" y="19807"/>
                </a:cubicBezTo>
                <a:cubicBezTo>
                  <a:pt x="32155" y="19671"/>
                  <a:pt x="32200" y="19580"/>
                  <a:pt x="32087" y="19443"/>
                </a:cubicBezTo>
                <a:cubicBezTo>
                  <a:pt x="31541" y="18897"/>
                  <a:pt x="30790" y="18306"/>
                  <a:pt x="30518" y="17920"/>
                </a:cubicBezTo>
                <a:cubicBezTo>
                  <a:pt x="30427" y="17851"/>
                  <a:pt x="30358" y="17988"/>
                  <a:pt x="30267" y="18056"/>
                </a:cubicBezTo>
                <a:cubicBezTo>
                  <a:pt x="30040" y="17601"/>
                  <a:pt x="29358" y="17101"/>
                  <a:pt x="28812" y="17010"/>
                </a:cubicBezTo>
                <a:cubicBezTo>
                  <a:pt x="28653" y="16919"/>
                  <a:pt x="28653" y="16737"/>
                  <a:pt x="28516" y="16623"/>
                </a:cubicBezTo>
                <a:cubicBezTo>
                  <a:pt x="28380" y="16510"/>
                  <a:pt x="28221" y="16601"/>
                  <a:pt x="28175" y="16578"/>
                </a:cubicBezTo>
                <a:cubicBezTo>
                  <a:pt x="28084" y="16487"/>
                  <a:pt x="28198" y="16351"/>
                  <a:pt x="28153" y="16305"/>
                </a:cubicBezTo>
                <a:cubicBezTo>
                  <a:pt x="28130" y="16260"/>
                  <a:pt x="27766" y="16078"/>
                  <a:pt x="27743" y="16055"/>
                </a:cubicBezTo>
                <a:cubicBezTo>
                  <a:pt x="27584" y="15941"/>
                  <a:pt x="27425" y="15941"/>
                  <a:pt x="27243" y="15737"/>
                </a:cubicBezTo>
                <a:cubicBezTo>
                  <a:pt x="27175" y="15850"/>
                  <a:pt x="27379" y="15941"/>
                  <a:pt x="27470" y="16055"/>
                </a:cubicBezTo>
                <a:cubicBezTo>
                  <a:pt x="27539" y="16351"/>
                  <a:pt x="26970" y="15668"/>
                  <a:pt x="26765" y="15555"/>
                </a:cubicBezTo>
                <a:cubicBezTo>
                  <a:pt x="27084" y="15532"/>
                  <a:pt x="26720" y="15168"/>
                  <a:pt x="27129" y="15259"/>
                </a:cubicBezTo>
                <a:cubicBezTo>
                  <a:pt x="27220" y="15032"/>
                  <a:pt x="26834" y="15350"/>
                  <a:pt x="26697" y="15032"/>
                </a:cubicBezTo>
                <a:cubicBezTo>
                  <a:pt x="26447" y="15123"/>
                  <a:pt x="26674" y="15464"/>
                  <a:pt x="26470" y="15327"/>
                </a:cubicBezTo>
                <a:cubicBezTo>
                  <a:pt x="26151" y="15100"/>
                  <a:pt x="26584" y="15236"/>
                  <a:pt x="26493" y="14986"/>
                </a:cubicBezTo>
                <a:cubicBezTo>
                  <a:pt x="26379" y="14850"/>
                  <a:pt x="26242" y="15077"/>
                  <a:pt x="26151" y="15077"/>
                </a:cubicBezTo>
                <a:cubicBezTo>
                  <a:pt x="26061" y="15077"/>
                  <a:pt x="25833" y="14668"/>
                  <a:pt x="25742" y="14986"/>
                </a:cubicBezTo>
                <a:cubicBezTo>
                  <a:pt x="25310" y="14691"/>
                  <a:pt x="25083" y="14349"/>
                  <a:pt x="24742" y="14077"/>
                </a:cubicBezTo>
                <a:cubicBezTo>
                  <a:pt x="24969" y="13872"/>
                  <a:pt x="24787" y="13667"/>
                  <a:pt x="25083" y="13645"/>
                </a:cubicBezTo>
                <a:cubicBezTo>
                  <a:pt x="24855" y="13303"/>
                  <a:pt x="24082" y="12735"/>
                  <a:pt x="23673" y="12621"/>
                </a:cubicBezTo>
                <a:cubicBezTo>
                  <a:pt x="23582" y="12599"/>
                  <a:pt x="23536" y="12644"/>
                  <a:pt x="23491" y="12712"/>
                </a:cubicBezTo>
                <a:cubicBezTo>
                  <a:pt x="22740" y="12394"/>
                  <a:pt x="22195" y="11598"/>
                  <a:pt x="21649" y="11643"/>
                </a:cubicBezTo>
                <a:cubicBezTo>
                  <a:pt x="21353" y="11371"/>
                  <a:pt x="20876" y="10893"/>
                  <a:pt x="20648" y="11257"/>
                </a:cubicBezTo>
                <a:cubicBezTo>
                  <a:pt x="20466" y="11052"/>
                  <a:pt x="20194" y="11075"/>
                  <a:pt x="19943" y="10961"/>
                </a:cubicBezTo>
                <a:cubicBezTo>
                  <a:pt x="19784" y="10870"/>
                  <a:pt x="19648" y="10643"/>
                  <a:pt x="19489" y="10597"/>
                </a:cubicBezTo>
                <a:cubicBezTo>
                  <a:pt x="19398" y="10552"/>
                  <a:pt x="19216" y="10643"/>
                  <a:pt x="19148" y="10643"/>
                </a:cubicBezTo>
                <a:cubicBezTo>
                  <a:pt x="18761" y="10552"/>
                  <a:pt x="18374" y="10302"/>
                  <a:pt x="18011" y="10165"/>
                </a:cubicBezTo>
                <a:cubicBezTo>
                  <a:pt x="17851" y="10097"/>
                  <a:pt x="17669" y="9983"/>
                  <a:pt x="17442" y="9892"/>
                </a:cubicBezTo>
                <a:cubicBezTo>
                  <a:pt x="17192" y="9779"/>
                  <a:pt x="16942" y="9688"/>
                  <a:pt x="16692" y="9642"/>
                </a:cubicBezTo>
                <a:cubicBezTo>
                  <a:pt x="16373" y="9574"/>
                  <a:pt x="16100" y="9642"/>
                  <a:pt x="15805" y="9551"/>
                </a:cubicBezTo>
                <a:cubicBezTo>
                  <a:pt x="15486" y="9415"/>
                  <a:pt x="15191" y="9233"/>
                  <a:pt x="14827" y="9256"/>
                </a:cubicBezTo>
                <a:cubicBezTo>
                  <a:pt x="14986" y="9006"/>
                  <a:pt x="14850" y="8915"/>
                  <a:pt x="14941" y="8710"/>
                </a:cubicBezTo>
                <a:cubicBezTo>
                  <a:pt x="15236" y="8892"/>
                  <a:pt x="15259" y="8460"/>
                  <a:pt x="15509" y="8528"/>
                </a:cubicBezTo>
                <a:cubicBezTo>
                  <a:pt x="15532" y="8278"/>
                  <a:pt x="15191" y="8551"/>
                  <a:pt x="14986" y="8323"/>
                </a:cubicBezTo>
                <a:cubicBezTo>
                  <a:pt x="15305" y="8142"/>
                  <a:pt x="15577" y="7687"/>
                  <a:pt x="15259" y="7346"/>
                </a:cubicBezTo>
                <a:cubicBezTo>
                  <a:pt x="15214" y="7323"/>
                  <a:pt x="14986" y="7437"/>
                  <a:pt x="14918" y="7414"/>
                </a:cubicBezTo>
                <a:cubicBezTo>
                  <a:pt x="14713" y="7391"/>
                  <a:pt x="14304" y="7141"/>
                  <a:pt x="13917" y="7050"/>
                </a:cubicBezTo>
                <a:cubicBezTo>
                  <a:pt x="13554" y="6982"/>
                  <a:pt x="13326" y="7164"/>
                  <a:pt x="13053" y="6868"/>
                </a:cubicBezTo>
                <a:cubicBezTo>
                  <a:pt x="12894" y="7005"/>
                  <a:pt x="12576" y="6959"/>
                  <a:pt x="12235" y="6891"/>
                </a:cubicBezTo>
                <a:cubicBezTo>
                  <a:pt x="12075" y="6845"/>
                  <a:pt x="11871" y="6800"/>
                  <a:pt x="11689" y="6754"/>
                </a:cubicBezTo>
                <a:cubicBezTo>
                  <a:pt x="11507" y="6732"/>
                  <a:pt x="11348" y="6709"/>
                  <a:pt x="11189" y="6709"/>
                </a:cubicBezTo>
                <a:cubicBezTo>
                  <a:pt x="10984" y="6686"/>
                  <a:pt x="10848" y="6845"/>
                  <a:pt x="10643" y="6845"/>
                </a:cubicBezTo>
                <a:cubicBezTo>
                  <a:pt x="10074" y="6891"/>
                  <a:pt x="9574" y="6504"/>
                  <a:pt x="9074" y="6391"/>
                </a:cubicBezTo>
                <a:cubicBezTo>
                  <a:pt x="9210" y="6049"/>
                  <a:pt x="8915" y="5958"/>
                  <a:pt x="8937" y="5708"/>
                </a:cubicBezTo>
                <a:cubicBezTo>
                  <a:pt x="8437" y="5481"/>
                  <a:pt x="8483" y="4867"/>
                  <a:pt x="8028" y="4594"/>
                </a:cubicBezTo>
                <a:cubicBezTo>
                  <a:pt x="8301" y="4321"/>
                  <a:pt x="8096" y="4253"/>
                  <a:pt x="7823" y="4094"/>
                </a:cubicBezTo>
                <a:cubicBezTo>
                  <a:pt x="8255" y="3730"/>
                  <a:pt x="7664" y="3412"/>
                  <a:pt x="7687" y="3048"/>
                </a:cubicBezTo>
                <a:cubicBezTo>
                  <a:pt x="7846" y="3093"/>
                  <a:pt x="7869" y="3002"/>
                  <a:pt x="8005" y="3002"/>
                </a:cubicBezTo>
                <a:cubicBezTo>
                  <a:pt x="8005" y="2889"/>
                  <a:pt x="7755" y="2889"/>
                  <a:pt x="7618" y="2843"/>
                </a:cubicBezTo>
                <a:cubicBezTo>
                  <a:pt x="7891" y="2661"/>
                  <a:pt x="7709" y="2570"/>
                  <a:pt x="8005" y="2457"/>
                </a:cubicBezTo>
                <a:cubicBezTo>
                  <a:pt x="8050" y="2297"/>
                  <a:pt x="7937" y="2275"/>
                  <a:pt x="7823" y="2229"/>
                </a:cubicBezTo>
                <a:cubicBezTo>
                  <a:pt x="7960" y="2206"/>
                  <a:pt x="7937" y="2002"/>
                  <a:pt x="8096" y="1911"/>
                </a:cubicBezTo>
                <a:cubicBezTo>
                  <a:pt x="8119" y="1888"/>
                  <a:pt x="8278" y="1979"/>
                  <a:pt x="8301" y="1956"/>
                </a:cubicBezTo>
                <a:cubicBezTo>
                  <a:pt x="8437" y="1820"/>
                  <a:pt x="8323" y="1524"/>
                  <a:pt x="8483" y="1524"/>
                </a:cubicBezTo>
                <a:cubicBezTo>
                  <a:pt x="8551" y="1524"/>
                  <a:pt x="8574" y="1661"/>
                  <a:pt x="8664" y="1638"/>
                </a:cubicBezTo>
                <a:cubicBezTo>
                  <a:pt x="8892" y="1615"/>
                  <a:pt x="9006" y="1524"/>
                  <a:pt x="9187" y="1274"/>
                </a:cubicBezTo>
                <a:cubicBezTo>
                  <a:pt x="9529" y="1410"/>
                  <a:pt x="9620" y="1229"/>
                  <a:pt x="9961" y="1320"/>
                </a:cubicBezTo>
                <a:cubicBezTo>
                  <a:pt x="10074" y="1342"/>
                  <a:pt x="10074" y="1183"/>
                  <a:pt x="10120" y="1069"/>
                </a:cubicBezTo>
                <a:cubicBezTo>
                  <a:pt x="10552" y="1501"/>
                  <a:pt x="11575" y="1706"/>
                  <a:pt x="11848" y="2229"/>
                </a:cubicBezTo>
                <a:lnTo>
                  <a:pt x="12667" y="2457"/>
                </a:lnTo>
                <a:cubicBezTo>
                  <a:pt x="12871" y="1934"/>
                  <a:pt x="12553" y="1638"/>
                  <a:pt x="12576" y="1183"/>
                </a:cubicBezTo>
                <a:cubicBezTo>
                  <a:pt x="13303" y="1297"/>
                  <a:pt x="12644" y="637"/>
                  <a:pt x="13008" y="455"/>
                </a:cubicBezTo>
                <a:cubicBezTo>
                  <a:pt x="13144" y="478"/>
                  <a:pt x="13303" y="524"/>
                  <a:pt x="13440" y="569"/>
                </a:cubicBezTo>
                <a:cubicBezTo>
                  <a:pt x="13508" y="364"/>
                  <a:pt x="13326" y="251"/>
                  <a:pt x="13485" y="1"/>
                </a:cubicBezTo>
                <a:cubicBezTo>
                  <a:pt x="14054" y="251"/>
                  <a:pt x="14168" y="273"/>
                  <a:pt x="14645" y="455"/>
                </a:cubicBezTo>
                <a:cubicBezTo>
                  <a:pt x="14668" y="660"/>
                  <a:pt x="14759" y="819"/>
                  <a:pt x="14963" y="956"/>
                </a:cubicBezTo>
                <a:cubicBezTo>
                  <a:pt x="15350" y="1047"/>
                  <a:pt x="15032" y="706"/>
                  <a:pt x="15282" y="751"/>
                </a:cubicBezTo>
                <a:lnTo>
                  <a:pt x="15714" y="887"/>
                </a:lnTo>
                <a:lnTo>
                  <a:pt x="15577" y="1229"/>
                </a:lnTo>
                <a:cubicBezTo>
                  <a:pt x="16032" y="1274"/>
                  <a:pt x="16214" y="1752"/>
                  <a:pt x="16464" y="1456"/>
                </a:cubicBezTo>
                <a:cubicBezTo>
                  <a:pt x="16510" y="1320"/>
                  <a:pt x="15782" y="1388"/>
                  <a:pt x="16032" y="1001"/>
                </a:cubicBezTo>
                <a:cubicBezTo>
                  <a:pt x="17124" y="1410"/>
                  <a:pt x="18238" y="1774"/>
                  <a:pt x="19284" y="2275"/>
                </a:cubicBezTo>
                <a:cubicBezTo>
                  <a:pt x="19443" y="2297"/>
                  <a:pt x="19511" y="2206"/>
                  <a:pt x="19671" y="2252"/>
                </a:cubicBezTo>
                <a:cubicBezTo>
                  <a:pt x="19762" y="2047"/>
                  <a:pt x="19602" y="1911"/>
                  <a:pt x="19784" y="1706"/>
                </a:cubicBezTo>
                <a:cubicBezTo>
                  <a:pt x="20330" y="1843"/>
                  <a:pt x="20376" y="1592"/>
                  <a:pt x="20921" y="2002"/>
                </a:cubicBezTo>
                <a:cubicBezTo>
                  <a:pt x="21149" y="1797"/>
                  <a:pt x="20762" y="1752"/>
                  <a:pt x="20580" y="1638"/>
                </a:cubicBezTo>
                <a:cubicBezTo>
                  <a:pt x="20285" y="1433"/>
                  <a:pt x="20808" y="1615"/>
                  <a:pt x="20944" y="1706"/>
                </a:cubicBezTo>
                <a:cubicBezTo>
                  <a:pt x="21626" y="2115"/>
                  <a:pt x="22968" y="2457"/>
                  <a:pt x="22968" y="3025"/>
                </a:cubicBezTo>
                <a:cubicBezTo>
                  <a:pt x="23241" y="2980"/>
                  <a:pt x="23491" y="2843"/>
                  <a:pt x="23923" y="3207"/>
                </a:cubicBezTo>
                <a:cubicBezTo>
                  <a:pt x="23832" y="3321"/>
                  <a:pt x="23605" y="3070"/>
                  <a:pt x="23536" y="3207"/>
                </a:cubicBezTo>
                <a:cubicBezTo>
                  <a:pt x="23514" y="3275"/>
                  <a:pt x="23582" y="3343"/>
                  <a:pt x="23536" y="3412"/>
                </a:cubicBezTo>
                <a:cubicBezTo>
                  <a:pt x="23809" y="3503"/>
                  <a:pt x="24059" y="3571"/>
                  <a:pt x="24219" y="3389"/>
                </a:cubicBezTo>
                <a:cubicBezTo>
                  <a:pt x="24969" y="3707"/>
                  <a:pt x="25356" y="4298"/>
                  <a:pt x="26015" y="4412"/>
                </a:cubicBezTo>
                <a:cubicBezTo>
                  <a:pt x="25378" y="4344"/>
                  <a:pt x="26311" y="4867"/>
                  <a:pt x="26493" y="4731"/>
                </a:cubicBezTo>
                <a:cubicBezTo>
                  <a:pt x="27107" y="5117"/>
                  <a:pt x="27789" y="5617"/>
                  <a:pt x="28335" y="5936"/>
                </a:cubicBezTo>
                <a:cubicBezTo>
                  <a:pt x="29039" y="6368"/>
                  <a:pt x="29813" y="6959"/>
                  <a:pt x="30495" y="7528"/>
                </a:cubicBezTo>
                <a:cubicBezTo>
                  <a:pt x="31177" y="8119"/>
                  <a:pt x="31836" y="8642"/>
                  <a:pt x="32450" y="8869"/>
                </a:cubicBezTo>
                <a:cubicBezTo>
                  <a:pt x="32564" y="9051"/>
                  <a:pt x="32359" y="9006"/>
                  <a:pt x="32291" y="9074"/>
                </a:cubicBezTo>
                <a:cubicBezTo>
                  <a:pt x="32405" y="9142"/>
                  <a:pt x="32428" y="9210"/>
                  <a:pt x="32405" y="9278"/>
                </a:cubicBezTo>
                <a:cubicBezTo>
                  <a:pt x="32655" y="9506"/>
                  <a:pt x="32723" y="9347"/>
                  <a:pt x="32951" y="9529"/>
                </a:cubicBezTo>
                <a:cubicBezTo>
                  <a:pt x="33110" y="9665"/>
                  <a:pt x="33178" y="9983"/>
                  <a:pt x="33337" y="10120"/>
                </a:cubicBezTo>
                <a:cubicBezTo>
                  <a:pt x="33519" y="10279"/>
                  <a:pt x="33701" y="10165"/>
                  <a:pt x="33883" y="10370"/>
                </a:cubicBezTo>
                <a:cubicBezTo>
                  <a:pt x="34088" y="10529"/>
                  <a:pt x="34110" y="10666"/>
                  <a:pt x="33951" y="10802"/>
                </a:cubicBezTo>
                <a:cubicBezTo>
                  <a:pt x="34201" y="10870"/>
                  <a:pt x="34429" y="10688"/>
                  <a:pt x="34724" y="11143"/>
                </a:cubicBezTo>
                <a:cubicBezTo>
                  <a:pt x="34633" y="11189"/>
                  <a:pt x="34520" y="11029"/>
                  <a:pt x="34429" y="11120"/>
                </a:cubicBezTo>
                <a:cubicBezTo>
                  <a:pt x="34429" y="11325"/>
                  <a:pt x="34770" y="11439"/>
                  <a:pt x="34929" y="11734"/>
                </a:cubicBezTo>
                <a:cubicBezTo>
                  <a:pt x="34952" y="11780"/>
                  <a:pt x="34952" y="12007"/>
                  <a:pt x="34975" y="12030"/>
                </a:cubicBezTo>
                <a:cubicBezTo>
                  <a:pt x="35247" y="12348"/>
                  <a:pt x="35589" y="12621"/>
                  <a:pt x="35884" y="12871"/>
                </a:cubicBezTo>
                <a:cubicBezTo>
                  <a:pt x="36203" y="13122"/>
                  <a:pt x="36475" y="13372"/>
                  <a:pt x="36635" y="13576"/>
                </a:cubicBezTo>
                <a:cubicBezTo>
                  <a:pt x="36748" y="13599"/>
                  <a:pt x="36862" y="13599"/>
                  <a:pt x="36976" y="13554"/>
                </a:cubicBezTo>
                <a:cubicBezTo>
                  <a:pt x="37044" y="14099"/>
                  <a:pt x="37772" y="14509"/>
                  <a:pt x="38204" y="14895"/>
                </a:cubicBezTo>
                <a:lnTo>
                  <a:pt x="37999" y="15077"/>
                </a:lnTo>
                <a:cubicBezTo>
                  <a:pt x="38226" y="15236"/>
                  <a:pt x="38454" y="15509"/>
                  <a:pt x="38658" y="15418"/>
                </a:cubicBezTo>
                <a:cubicBezTo>
                  <a:pt x="38818" y="15737"/>
                  <a:pt x="38386" y="15486"/>
                  <a:pt x="38295" y="15577"/>
                </a:cubicBezTo>
                <a:cubicBezTo>
                  <a:pt x="38545" y="15873"/>
                  <a:pt x="38772" y="15873"/>
                  <a:pt x="39022" y="16010"/>
                </a:cubicBezTo>
                <a:cubicBezTo>
                  <a:pt x="39272" y="16442"/>
                  <a:pt x="39750" y="16919"/>
                  <a:pt x="40182" y="17124"/>
                </a:cubicBezTo>
                <a:cubicBezTo>
                  <a:pt x="40250" y="17283"/>
                  <a:pt x="40250" y="17442"/>
                  <a:pt x="40296" y="17601"/>
                </a:cubicBezTo>
                <a:cubicBezTo>
                  <a:pt x="40955" y="18102"/>
                  <a:pt x="41615" y="18716"/>
                  <a:pt x="42183" y="19420"/>
                </a:cubicBezTo>
                <a:cubicBezTo>
                  <a:pt x="42752" y="20125"/>
                  <a:pt x="43297" y="20899"/>
                  <a:pt x="43684" y="21763"/>
                </a:cubicBezTo>
                <a:cubicBezTo>
                  <a:pt x="43911" y="21945"/>
                  <a:pt x="44116" y="22127"/>
                  <a:pt x="44343" y="22286"/>
                </a:cubicBezTo>
                <a:cubicBezTo>
                  <a:pt x="44525" y="22718"/>
                  <a:pt x="44639" y="23082"/>
                  <a:pt x="44912" y="23559"/>
                </a:cubicBezTo>
                <a:lnTo>
                  <a:pt x="44594" y="23741"/>
                </a:lnTo>
                <a:cubicBezTo>
                  <a:pt x="44912" y="24014"/>
                  <a:pt x="45617" y="24446"/>
                  <a:pt x="45480" y="24946"/>
                </a:cubicBezTo>
                <a:cubicBezTo>
                  <a:pt x="45185" y="24946"/>
                  <a:pt x="45185" y="24423"/>
                  <a:pt x="45071" y="24241"/>
                </a:cubicBezTo>
                <a:cubicBezTo>
                  <a:pt x="44866" y="24037"/>
                  <a:pt x="44594" y="24219"/>
                  <a:pt x="44434" y="23832"/>
                </a:cubicBezTo>
                <a:cubicBezTo>
                  <a:pt x="44366" y="23968"/>
                  <a:pt x="44389" y="24128"/>
                  <a:pt x="44480" y="24310"/>
                </a:cubicBezTo>
                <a:cubicBezTo>
                  <a:pt x="44184" y="24082"/>
                  <a:pt x="43911" y="24446"/>
                  <a:pt x="43684" y="24378"/>
                </a:cubicBezTo>
                <a:cubicBezTo>
                  <a:pt x="43161" y="24219"/>
                  <a:pt x="43070" y="23605"/>
                  <a:pt x="42570" y="23241"/>
                </a:cubicBezTo>
                <a:cubicBezTo>
                  <a:pt x="42479" y="23036"/>
                  <a:pt x="42342" y="22809"/>
                  <a:pt x="42570" y="22718"/>
                </a:cubicBezTo>
                <a:cubicBezTo>
                  <a:pt x="42433" y="22604"/>
                  <a:pt x="42297" y="22559"/>
                  <a:pt x="42183" y="22445"/>
                </a:cubicBezTo>
                <a:cubicBezTo>
                  <a:pt x="42047" y="22559"/>
                  <a:pt x="42092" y="22718"/>
                  <a:pt x="42251" y="22922"/>
                </a:cubicBezTo>
                <a:cubicBezTo>
                  <a:pt x="41933" y="22809"/>
                  <a:pt x="41660" y="22058"/>
                  <a:pt x="41546" y="21785"/>
                </a:cubicBezTo>
                <a:cubicBezTo>
                  <a:pt x="41842" y="21740"/>
                  <a:pt x="41774" y="21694"/>
                  <a:pt x="41865" y="21444"/>
                </a:cubicBezTo>
                <a:cubicBezTo>
                  <a:pt x="41683" y="21240"/>
                  <a:pt x="41365" y="21331"/>
                  <a:pt x="41410" y="20944"/>
                </a:cubicBezTo>
                <a:cubicBezTo>
                  <a:pt x="41319" y="21035"/>
                  <a:pt x="41251" y="21035"/>
                  <a:pt x="41183" y="20967"/>
                </a:cubicBezTo>
                <a:cubicBezTo>
                  <a:pt x="40978" y="21149"/>
                  <a:pt x="41819" y="21626"/>
                  <a:pt x="41410" y="21763"/>
                </a:cubicBezTo>
                <a:cubicBezTo>
                  <a:pt x="41137" y="21353"/>
                  <a:pt x="40819" y="20967"/>
                  <a:pt x="40728" y="20626"/>
                </a:cubicBezTo>
                <a:cubicBezTo>
                  <a:pt x="40432" y="20307"/>
                  <a:pt x="40455" y="20785"/>
                  <a:pt x="40228" y="20694"/>
                </a:cubicBezTo>
                <a:cubicBezTo>
                  <a:pt x="40409" y="20990"/>
                  <a:pt x="40751" y="21081"/>
                  <a:pt x="40728" y="21422"/>
                </a:cubicBezTo>
                <a:cubicBezTo>
                  <a:pt x="40569" y="21490"/>
                  <a:pt x="40432" y="21535"/>
                  <a:pt x="40296" y="21444"/>
                </a:cubicBezTo>
                <a:cubicBezTo>
                  <a:pt x="40228" y="21558"/>
                  <a:pt x="40205" y="21717"/>
                  <a:pt x="40250" y="21876"/>
                </a:cubicBezTo>
                <a:cubicBezTo>
                  <a:pt x="40614" y="22104"/>
                  <a:pt x="40364" y="21558"/>
                  <a:pt x="40569" y="21513"/>
                </a:cubicBezTo>
                <a:cubicBezTo>
                  <a:pt x="40660" y="21740"/>
                  <a:pt x="40796" y="21626"/>
                  <a:pt x="40932" y="21535"/>
                </a:cubicBezTo>
                <a:cubicBezTo>
                  <a:pt x="41160" y="21785"/>
                  <a:pt x="41069" y="21922"/>
                  <a:pt x="41228" y="22127"/>
                </a:cubicBezTo>
                <a:cubicBezTo>
                  <a:pt x="41092" y="22172"/>
                  <a:pt x="41001" y="21945"/>
                  <a:pt x="40887" y="21831"/>
                </a:cubicBezTo>
                <a:cubicBezTo>
                  <a:pt x="40660" y="22195"/>
                  <a:pt x="41274" y="22263"/>
                  <a:pt x="41478" y="22354"/>
                </a:cubicBezTo>
                <a:cubicBezTo>
                  <a:pt x="41706" y="22695"/>
                  <a:pt x="41569" y="22945"/>
                  <a:pt x="41569" y="23218"/>
                </a:cubicBezTo>
                <a:cubicBezTo>
                  <a:pt x="41751" y="23355"/>
                  <a:pt x="41978" y="22991"/>
                  <a:pt x="42115" y="23377"/>
                </a:cubicBezTo>
                <a:cubicBezTo>
                  <a:pt x="42138" y="23582"/>
                  <a:pt x="42001" y="23741"/>
                  <a:pt x="41910" y="23900"/>
                </a:cubicBezTo>
                <a:cubicBezTo>
                  <a:pt x="42047" y="23968"/>
                  <a:pt x="42251" y="23855"/>
                  <a:pt x="42388" y="23991"/>
                </a:cubicBezTo>
                <a:cubicBezTo>
                  <a:pt x="42706" y="24401"/>
                  <a:pt x="42979" y="24946"/>
                  <a:pt x="43275" y="25515"/>
                </a:cubicBezTo>
                <a:cubicBezTo>
                  <a:pt x="43570" y="26061"/>
                  <a:pt x="43911" y="26652"/>
                  <a:pt x="44184" y="27243"/>
                </a:cubicBezTo>
                <a:cubicBezTo>
                  <a:pt x="44275" y="27493"/>
                  <a:pt x="44480" y="27243"/>
                  <a:pt x="44594" y="27425"/>
                </a:cubicBezTo>
                <a:cubicBezTo>
                  <a:pt x="44662" y="27289"/>
                  <a:pt x="44639" y="27129"/>
                  <a:pt x="44548" y="26947"/>
                </a:cubicBezTo>
                <a:cubicBezTo>
                  <a:pt x="44957" y="27084"/>
                  <a:pt x="45003" y="26561"/>
                  <a:pt x="45185" y="26379"/>
                </a:cubicBezTo>
                <a:lnTo>
                  <a:pt x="45299" y="26561"/>
                </a:lnTo>
                <a:lnTo>
                  <a:pt x="45389" y="26765"/>
                </a:lnTo>
                <a:cubicBezTo>
                  <a:pt x="45071" y="26743"/>
                  <a:pt x="44866" y="26925"/>
                  <a:pt x="45048" y="27311"/>
                </a:cubicBezTo>
                <a:cubicBezTo>
                  <a:pt x="45344" y="27266"/>
                  <a:pt x="44980" y="26925"/>
                  <a:pt x="45367" y="26902"/>
                </a:cubicBezTo>
                <a:cubicBezTo>
                  <a:pt x="45321" y="27425"/>
                  <a:pt x="45594" y="27630"/>
                  <a:pt x="45935" y="27880"/>
                </a:cubicBezTo>
                <a:cubicBezTo>
                  <a:pt x="46026" y="27630"/>
                  <a:pt x="45731" y="27493"/>
                  <a:pt x="45640" y="27266"/>
                </a:cubicBezTo>
                <a:cubicBezTo>
                  <a:pt x="45480" y="26879"/>
                  <a:pt x="45594" y="26561"/>
                  <a:pt x="45526" y="26197"/>
                </a:cubicBezTo>
                <a:cubicBezTo>
                  <a:pt x="45685" y="26288"/>
                  <a:pt x="46140" y="26356"/>
                  <a:pt x="46003" y="25947"/>
                </a:cubicBezTo>
                <a:cubicBezTo>
                  <a:pt x="46299" y="26242"/>
                  <a:pt x="46572" y="26493"/>
                  <a:pt x="46868" y="26675"/>
                </a:cubicBezTo>
                <a:cubicBezTo>
                  <a:pt x="47072" y="26925"/>
                  <a:pt x="46822" y="26970"/>
                  <a:pt x="46913" y="27175"/>
                </a:cubicBezTo>
                <a:cubicBezTo>
                  <a:pt x="46981" y="27493"/>
                  <a:pt x="47231" y="27652"/>
                  <a:pt x="47391" y="27948"/>
                </a:cubicBezTo>
                <a:cubicBezTo>
                  <a:pt x="47482" y="28130"/>
                  <a:pt x="47391" y="28175"/>
                  <a:pt x="47459" y="28312"/>
                </a:cubicBezTo>
                <a:cubicBezTo>
                  <a:pt x="47618" y="28653"/>
                  <a:pt x="47845" y="28880"/>
                  <a:pt x="47936" y="29221"/>
                </a:cubicBezTo>
                <a:cubicBezTo>
                  <a:pt x="48050" y="29562"/>
                  <a:pt x="48255" y="30040"/>
                  <a:pt x="48459" y="30540"/>
                </a:cubicBezTo>
                <a:cubicBezTo>
                  <a:pt x="48664" y="31041"/>
                  <a:pt x="48869" y="31541"/>
                  <a:pt x="49005" y="31882"/>
                </a:cubicBezTo>
                <a:cubicBezTo>
                  <a:pt x="49073" y="32087"/>
                  <a:pt x="48960" y="32496"/>
                  <a:pt x="49323" y="32496"/>
                </a:cubicBezTo>
                <a:cubicBezTo>
                  <a:pt x="49505" y="32769"/>
                  <a:pt x="49233" y="32769"/>
                  <a:pt x="49323" y="32996"/>
                </a:cubicBezTo>
                <a:cubicBezTo>
                  <a:pt x="49346" y="33178"/>
                  <a:pt x="49460" y="33178"/>
                  <a:pt x="49551" y="33155"/>
                </a:cubicBezTo>
                <a:cubicBezTo>
                  <a:pt x="49756" y="33474"/>
                  <a:pt x="49323" y="33383"/>
                  <a:pt x="49437" y="33656"/>
                </a:cubicBezTo>
                <a:cubicBezTo>
                  <a:pt x="49505" y="34088"/>
                  <a:pt x="49846" y="34201"/>
                  <a:pt x="49710" y="34543"/>
                </a:cubicBezTo>
                <a:cubicBezTo>
                  <a:pt x="49778" y="34656"/>
                  <a:pt x="49892" y="34588"/>
                  <a:pt x="50006" y="34565"/>
                </a:cubicBezTo>
                <a:cubicBezTo>
                  <a:pt x="49937" y="34952"/>
                  <a:pt x="50074" y="35452"/>
                  <a:pt x="50256" y="36043"/>
                </a:cubicBezTo>
                <a:cubicBezTo>
                  <a:pt x="50347" y="36134"/>
                  <a:pt x="50460" y="36157"/>
                  <a:pt x="50597" y="36180"/>
                </a:cubicBezTo>
                <a:cubicBezTo>
                  <a:pt x="50665" y="36498"/>
                  <a:pt x="50779" y="36907"/>
                  <a:pt x="50893" y="37408"/>
                </a:cubicBezTo>
                <a:cubicBezTo>
                  <a:pt x="50961" y="37658"/>
                  <a:pt x="51029" y="37908"/>
                  <a:pt x="51097" y="38181"/>
                </a:cubicBezTo>
                <a:cubicBezTo>
                  <a:pt x="51143" y="38477"/>
                  <a:pt x="51211" y="38749"/>
                  <a:pt x="51279" y="39045"/>
                </a:cubicBezTo>
                <a:cubicBezTo>
                  <a:pt x="51416" y="39636"/>
                  <a:pt x="51552" y="40250"/>
                  <a:pt x="51688" y="40841"/>
                </a:cubicBezTo>
                <a:cubicBezTo>
                  <a:pt x="51802" y="41455"/>
                  <a:pt x="51916" y="42047"/>
                  <a:pt x="52052" y="42547"/>
                </a:cubicBezTo>
                <a:cubicBezTo>
                  <a:pt x="52120" y="42865"/>
                  <a:pt x="52280" y="43093"/>
                  <a:pt x="52371" y="43434"/>
                </a:cubicBezTo>
                <a:cubicBezTo>
                  <a:pt x="52530" y="44184"/>
                  <a:pt x="52462" y="44912"/>
                  <a:pt x="52712" y="45480"/>
                </a:cubicBezTo>
                <a:cubicBezTo>
                  <a:pt x="52712" y="44889"/>
                  <a:pt x="52916" y="45048"/>
                  <a:pt x="53007" y="45685"/>
                </a:cubicBezTo>
                <a:cubicBezTo>
                  <a:pt x="52985" y="45321"/>
                  <a:pt x="53144" y="48050"/>
                  <a:pt x="53235" y="49028"/>
                </a:cubicBezTo>
                <a:cubicBezTo>
                  <a:pt x="53257" y="49233"/>
                  <a:pt x="53144" y="49233"/>
                  <a:pt x="53144" y="49392"/>
                </a:cubicBezTo>
                <a:cubicBezTo>
                  <a:pt x="53167" y="49596"/>
                  <a:pt x="53257" y="49892"/>
                  <a:pt x="53257" y="50188"/>
                </a:cubicBezTo>
                <a:cubicBezTo>
                  <a:pt x="53235" y="50438"/>
                  <a:pt x="53167" y="50642"/>
                  <a:pt x="53167" y="50779"/>
                </a:cubicBezTo>
                <a:cubicBezTo>
                  <a:pt x="53189" y="51029"/>
                  <a:pt x="53462" y="51234"/>
                  <a:pt x="53371" y="51802"/>
                </a:cubicBezTo>
                <a:cubicBezTo>
                  <a:pt x="53348" y="51939"/>
                  <a:pt x="53167" y="52189"/>
                  <a:pt x="53167" y="52143"/>
                </a:cubicBezTo>
                <a:cubicBezTo>
                  <a:pt x="53167" y="52325"/>
                  <a:pt x="53394" y="52530"/>
                  <a:pt x="53417" y="52734"/>
                </a:cubicBezTo>
                <a:cubicBezTo>
                  <a:pt x="53439" y="52803"/>
                  <a:pt x="53326" y="52939"/>
                  <a:pt x="53326" y="53076"/>
                </a:cubicBezTo>
                <a:cubicBezTo>
                  <a:pt x="53326" y="53371"/>
                  <a:pt x="53485" y="53690"/>
                  <a:pt x="53485" y="54008"/>
                </a:cubicBezTo>
                <a:cubicBezTo>
                  <a:pt x="53485" y="54326"/>
                  <a:pt x="53303" y="55554"/>
                  <a:pt x="53348" y="55986"/>
                </a:cubicBezTo>
                <a:cubicBezTo>
                  <a:pt x="53348" y="56123"/>
                  <a:pt x="53576" y="56123"/>
                  <a:pt x="53485" y="56350"/>
                </a:cubicBezTo>
                <a:cubicBezTo>
                  <a:pt x="53348" y="56373"/>
                  <a:pt x="53348" y="56236"/>
                  <a:pt x="53235" y="56214"/>
                </a:cubicBezTo>
                <a:cubicBezTo>
                  <a:pt x="53189" y="56418"/>
                  <a:pt x="53326" y="56464"/>
                  <a:pt x="53280" y="56691"/>
                </a:cubicBezTo>
                <a:cubicBezTo>
                  <a:pt x="53394" y="56714"/>
                  <a:pt x="53439" y="56668"/>
                  <a:pt x="53462" y="56578"/>
                </a:cubicBezTo>
                <a:cubicBezTo>
                  <a:pt x="53712" y="56668"/>
                  <a:pt x="53439" y="56941"/>
                  <a:pt x="53280" y="56805"/>
                </a:cubicBezTo>
                <a:cubicBezTo>
                  <a:pt x="53371" y="57078"/>
                  <a:pt x="53348" y="57214"/>
                  <a:pt x="53280" y="57510"/>
                </a:cubicBezTo>
                <a:cubicBezTo>
                  <a:pt x="53257" y="57578"/>
                  <a:pt x="53394" y="58147"/>
                  <a:pt x="53371" y="58328"/>
                </a:cubicBezTo>
                <a:cubicBezTo>
                  <a:pt x="53326" y="58556"/>
                  <a:pt x="53212" y="58761"/>
                  <a:pt x="53189" y="59011"/>
                </a:cubicBezTo>
                <a:cubicBezTo>
                  <a:pt x="53144" y="59716"/>
                  <a:pt x="53053" y="60602"/>
                  <a:pt x="52916" y="61216"/>
                </a:cubicBezTo>
                <a:cubicBezTo>
                  <a:pt x="52848" y="61512"/>
                  <a:pt x="52985" y="61876"/>
                  <a:pt x="52939" y="62172"/>
                </a:cubicBezTo>
                <a:cubicBezTo>
                  <a:pt x="52894" y="62353"/>
                  <a:pt x="52825" y="62353"/>
                  <a:pt x="52780" y="62490"/>
                </a:cubicBezTo>
                <a:cubicBezTo>
                  <a:pt x="52666" y="62831"/>
                  <a:pt x="52734" y="63172"/>
                  <a:pt x="52666" y="63422"/>
                </a:cubicBezTo>
                <a:cubicBezTo>
                  <a:pt x="52598" y="63650"/>
                  <a:pt x="52416" y="63809"/>
                  <a:pt x="52348" y="63945"/>
                </a:cubicBezTo>
                <a:cubicBezTo>
                  <a:pt x="52280" y="64150"/>
                  <a:pt x="52143" y="64468"/>
                  <a:pt x="52120" y="64605"/>
                </a:cubicBezTo>
                <a:cubicBezTo>
                  <a:pt x="52098" y="64718"/>
                  <a:pt x="52211" y="64946"/>
                  <a:pt x="52211" y="64991"/>
                </a:cubicBezTo>
                <a:cubicBezTo>
                  <a:pt x="52166" y="65173"/>
                  <a:pt x="52075" y="65173"/>
                  <a:pt x="52030" y="65310"/>
                </a:cubicBezTo>
                <a:cubicBezTo>
                  <a:pt x="51961" y="65514"/>
                  <a:pt x="52052" y="65583"/>
                  <a:pt x="51984" y="65787"/>
                </a:cubicBezTo>
                <a:cubicBezTo>
                  <a:pt x="51916" y="66015"/>
                  <a:pt x="51757" y="66196"/>
                  <a:pt x="51711" y="66424"/>
                </a:cubicBezTo>
                <a:cubicBezTo>
                  <a:pt x="51666" y="66765"/>
                  <a:pt x="51734" y="67720"/>
                  <a:pt x="51279" y="68243"/>
                </a:cubicBezTo>
                <a:cubicBezTo>
                  <a:pt x="51416" y="68402"/>
                  <a:pt x="51234" y="69244"/>
                  <a:pt x="51006" y="69880"/>
                </a:cubicBezTo>
                <a:cubicBezTo>
                  <a:pt x="50961" y="70040"/>
                  <a:pt x="50779" y="70221"/>
                  <a:pt x="50733" y="70403"/>
                </a:cubicBezTo>
                <a:cubicBezTo>
                  <a:pt x="50347" y="71586"/>
                  <a:pt x="50119" y="72905"/>
                  <a:pt x="49551" y="73837"/>
                </a:cubicBezTo>
                <a:cubicBezTo>
                  <a:pt x="49437" y="74042"/>
                  <a:pt x="49119" y="74110"/>
                  <a:pt x="49187" y="74428"/>
                </a:cubicBezTo>
                <a:cubicBezTo>
                  <a:pt x="49278" y="74474"/>
                  <a:pt x="49346" y="74269"/>
                  <a:pt x="49414" y="74155"/>
                </a:cubicBezTo>
                <a:cubicBezTo>
                  <a:pt x="49460" y="74451"/>
                  <a:pt x="49028" y="75452"/>
                  <a:pt x="48710" y="75247"/>
                </a:cubicBezTo>
                <a:cubicBezTo>
                  <a:pt x="48869" y="75406"/>
                  <a:pt x="48664" y="75543"/>
                  <a:pt x="48573" y="75952"/>
                </a:cubicBezTo>
                <a:cubicBezTo>
                  <a:pt x="48505" y="76157"/>
                  <a:pt x="48641" y="76543"/>
                  <a:pt x="48255" y="76975"/>
                </a:cubicBezTo>
                <a:cubicBezTo>
                  <a:pt x="48050" y="76952"/>
                  <a:pt x="48186" y="76748"/>
                  <a:pt x="48255" y="76589"/>
                </a:cubicBezTo>
                <a:cubicBezTo>
                  <a:pt x="48141" y="76611"/>
                  <a:pt x="47823" y="76680"/>
                  <a:pt x="48073" y="76361"/>
                </a:cubicBezTo>
                <a:cubicBezTo>
                  <a:pt x="47777" y="76293"/>
                  <a:pt x="48027" y="76611"/>
                  <a:pt x="47845" y="76771"/>
                </a:cubicBezTo>
                <a:cubicBezTo>
                  <a:pt x="47823" y="76657"/>
                  <a:pt x="47732" y="76566"/>
                  <a:pt x="47573" y="76498"/>
                </a:cubicBezTo>
                <a:cubicBezTo>
                  <a:pt x="47368" y="76748"/>
                  <a:pt x="47550" y="76816"/>
                  <a:pt x="47391" y="77043"/>
                </a:cubicBezTo>
                <a:cubicBezTo>
                  <a:pt x="47118" y="76771"/>
                  <a:pt x="46822" y="77157"/>
                  <a:pt x="46890" y="77430"/>
                </a:cubicBezTo>
                <a:cubicBezTo>
                  <a:pt x="47231" y="77453"/>
                  <a:pt x="47482" y="77043"/>
                  <a:pt x="47845" y="77157"/>
                </a:cubicBezTo>
                <a:cubicBezTo>
                  <a:pt x="47891" y="77385"/>
                  <a:pt x="47754" y="77680"/>
                  <a:pt x="47891" y="77862"/>
                </a:cubicBezTo>
                <a:cubicBezTo>
                  <a:pt x="47732" y="77953"/>
                  <a:pt x="47504" y="77839"/>
                  <a:pt x="47322" y="77953"/>
                </a:cubicBezTo>
                <a:cubicBezTo>
                  <a:pt x="47186" y="78249"/>
                  <a:pt x="47573" y="78408"/>
                  <a:pt x="47709" y="78021"/>
                </a:cubicBezTo>
                <a:cubicBezTo>
                  <a:pt x="47800" y="78544"/>
                  <a:pt x="47163" y="78590"/>
                  <a:pt x="46913" y="78522"/>
                </a:cubicBezTo>
                <a:cubicBezTo>
                  <a:pt x="46981" y="78794"/>
                  <a:pt x="46731" y="79204"/>
                  <a:pt x="47186" y="79340"/>
                </a:cubicBezTo>
                <a:cubicBezTo>
                  <a:pt x="47095" y="79477"/>
                  <a:pt x="47004" y="79636"/>
                  <a:pt x="47072" y="79704"/>
                </a:cubicBezTo>
                <a:cubicBezTo>
                  <a:pt x="46799" y="79818"/>
                  <a:pt x="46595" y="80318"/>
                  <a:pt x="46276" y="80182"/>
                </a:cubicBezTo>
                <a:cubicBezTo>
                  <a:pt x="46413" y="79909"/>
                  <a:pt x="46549" y="79659"/>
                  <a:pt x="46754" y="79909"/>
                </a:cubicBezTo>
                <a:lnTo>
                  <a:pt x="47049" y="79408"/>
                </a:lnTo>
                <a:cubicBezTo>
                  <a:pt x="46777" y="79136"/>
                  <a:pt x="46663" y="79840"/>
                  <a:pt x="46413" y="79568"/>
                </a:cubicBezTo>
                <a:cubicBezTo>
                  <a:pt x="46504" y="79204"/>
                  <a:pt x="46526" y="79295"/>
                  <a:pt x="46777" y="79113"/>
                </a:cubicBezTo>
                <a:cubicBezTo>
                  <a:pt x="46504" y="78999"/>
                  <a:pt x="46299" y="79431"/>
                  <a:pt x="46026" y="79340"/>
                </a:cubicBezTo>
                <a:cubicBezTo>
                  <a:pt x="45844" y="79636"/>
                  <a:pt x="46049" y="79954"/>
                  <a:pt x="45685" y="80091"/>
                </a:cubicBezTo>
                <a:cubicBezTo>
                  <a:pt x="45344" y="79863"/>
                  <a:pt x="45526" y="79022"/>
                  <a:pt x="45253" y="79022"/>
                </a:cubicBezTo>
                <a:cubicBezTo>
                  <a:pt x="45230" y="78703"/>
                  <a:pt x="45640" y="78522"/>
                  <a:pt x="45685" y="78089"/>
                </a:cubicBezTo>
                <a:cubicBezTo>
                  <a:pt x="45753" y="78340"/>
                  <a:pt x="45799" y="78135"/>
                  <a:pt x="46003" y="78271"/>
                </a:cubicBezTo>
                <a:cubicBezTo>
                  <a:pt x="46299" y="77817"/>
                  <a:pt x="45571" y="77771"/>
                  <a:pt x="45912" y="77294"/>
                </a:cubicBezTo>
                <a:cubicBezTo>
                  <a:pt x="46049" y="77043"/>
                  <a:pt x="46049" y="77203"/>
                  <a:pt x="46140" y="77294"/>
                </a:cubicBezTo>
                <a:cubicBezTo>
                  <a:pt x="46299" y="77089"/>
                  <a:pt x="46049" y="77066"/>
                  <a:pt x="46117" y="76907"/>
                </a:cubicBezTo>
                <a:cubicBezTo>
                  <a:pt x="46276" y="76384"/>
                  <a:pt x="46549" y="76611"/>
                  <a:pt x="46708" y="76179"/>
                </a:cubicBezTo>
                <a:cubicBezTo>
                  <a:pt x="46754" y="75770"/>
                  <a:pt x="46413" y="76293"/>
                  <a:pt x="46254" y="76066"/>
                </a:cubicBezTo>
                <a:cubicBezTo>
                  <a:pt x="46436" y="76088"/>
                  <a:pt x="46504" y="75588"/>
                  <a:pt x="46686" y="75656"/>
                </a:cubicBezTo>
                <a:cubicBezTo>
                  <a:pt x="46777" y="75406"/>
                  <a:pt x="46413" y="75656"/>
                  <a:pt x="46322" y="75725"/>
                </a:cubicBezTo>
                <a:cubicBezTo>
                  <a:pt x="46322" y="75406"/>
                  <a:pt x="46754" y="75042"/>
                  <a:pt x="46663" y="74633"/>
                </a:cubicBezTo>
                <a:cubicBezTo>
                  <a:pt x="46276" y="74678"/>
                  <a:pt x="46640" y="75065"/>
                  <a:pt x="46458" y="75270"/>
                </a:cubicBezTo>
                <a:cubicBezTo>
                  <a:pt x="46231" y="75224"/>
                  <a:pt x="46003" y="75611"/>
                  <a:pt x="45935" y="75270"/>
                </a:cubicBezTo>
                <a:cubicBezTo>
                  <a:pt x="45617" y="75679"/>
                  <a:pt x="45958" y="75770"/>
                  <a:pt x="45685" y="76157"/>
                </a:cubicBezTo>
                <a:cubicBezTo>
                  <a:pt x="45480" y="76475"/>
                  <a:pt x="45458" y="76134"/>
                  <a:pt x="45344" y="76611"/>
                </a:cubicBezTo>
                <a:cubicBezTo>
                  <a:pt x="45299" y="76816"/>
                  <a:pt x="45344" y="76975"/>
                  <a:pt x="45253" y="77180"/>
                </a:cubicBezTo>
                <a:cubicBezTo>
                  <a:pt x="45026" y="77316"/>
                  <a:pt x="44821" y="77498"/>
                  <a:pt x="44616" y="77726"/>
                </a:cubicBezTo>
                <a:cubicBezTo>
                  <a:pt x="44525" y="78112"/>
                  <a:pt x="44798" y="77475"/>
                  <a:pt x="44912" y="77771"/>
                </a:cubicBezTo>
                <a:cubicBezTo>
                  <a:pt x="44957" y="78294"/>
                  <a:pt x="44093" y="78908"/>
                  <a:pt x="44275" y="79226"/>
                </a:cubicBezTo>
                <a:cubicBezTo>
                  <a:pt x="44071" y="79317"/>
                  <a:pt x="43889" y="79408"/>
                  <a:pt x="43707" y="79795"/>
                </a:cubicBezTo>
                <a:cubicBezTo>
                  <a:pt x="43388" y="79363"/>
                  <a:pt x="44207" y="79363"/>
                  <a:pt x="44116" y="78976"/>
                </a:cubicBezTo>
                <a:cubicBezTo>
                  <a:pt x="43593" y="79113"/>
                  <a:pt x="43115" y="79431"/>
                  <a:pt x="42638" y="79613"/>
                </a:cubicBezTo>
                <a:cubicBezTo>
                  <a:pt x="42683" y="80113"/>
                  <a:pt x="43184" y="79636"/>
                  <a:pt x="43388" y="79454"/>
                </a:cubicBezTo>
                <a:cubicBezTo>
                  <a:pt x="43638" y="79659"/>
                  <a:pt x="42956" y="80182"/>
                  <a:pt x="43502" y="80318"/>
                </a:cubicBezTo>
                <a:cubicBezTo>
                  <a:pt x="43388" y="80477"/>
                  <a:pt x="43275" y="80523"/>
                  <a:pt x="43161" y="80500"/>
                </a:cubicBezTo>
                <a:cubicBezTo>
                  <a:pt x="43252" y="80796"/>
                  <a:pt x="42888" y="81205"/>
                  <a:pt x="42615" y="81614"/>
                </a:cubicBezTo>
                <a:cubicBezTo>
                  <a:pt x="42479" y="81478"/>
                  <a:pt x="42888" y="81205"/>
                  <a:pt x="42638" y="81091"/>
                </a:cubicBezTo>
                <a:cubicBezTo>
                  <a:pt x="42433" y="81228"/>
                  <a:pt x="42206" y="81409"/>
                  <a:pt x="41978" y="81569"/>
                </a:cubicBezTo>
                <a:cubicBezTo>
                  <a:pt x="41842" y="81819"/>
                  <a:pt x="42115" y="81933"/>
                  <a:pt x="42320" y="82092"/>
                </a:cubicBezTo>
                <a:cubicBezTo>
                  <a:pt x="42115" y="82274"/>
                  <a:pt x="41933" y="82797"/>
                  <a:pt x="41706" y="82751"/>
                </a:cubicBezTo>
                <a:cubicBezTo>
                  <a:pt x="41342" y="82524"/>
                  <a:pt x="42092" y="82433"/>
                  <a:pt x="41956" y="82114"/>
                </a:cubicBezTo>
                <a:cubicBezTo>
                  <a:pt x="41433" y="82114"/>
                  <a:pt x="41660" y="82683"/>
                  <a:pt x="41296" y="82865"/>
                </a:cubicBezTo>
                <a:cubicBezTo>
                  <a:pt x="41410" y="82979"/>
                  <a:pt x="41524" y="82865"/>
                  <a:pt x="41660" y="82979"/>
                </a:cubicBezTo>
                <a:lnTo>
                  <a:pt x="41046" y="83797"/>
                </a:lnTo>
                <a:cubicBezTo>
                  <a:pt x="40682" y="83956"/>
                  <a:pt x="41569" y="83183"/>
                  <a:pt x="41228" y="83092"/>
                </a:cubicBezTo>
                <a:cubicBezTo>
                  <a:pt x="40910" y="83183"/>
                  <a:pt x="40864" y="83820"/>
                  <a:pt x="40569" y="84138"/>
                </a:cubicBezTo>
                <a:cubicBezTo>
                  <a:pt x="41183" y="83843"/>
                  <a:pt x="40296" y="84707"/>
                  <a:pt x="40068" y="85025"/>
                </a:cubicBezTo>
                <a:cubicBezTo>
                  <a:pt x="39750" y="85184"/>
                  <a:pt x="40387" y="84548"/>
                  <a:pt x="40500" y="84366"/>
                </a:cubicBezTo>
                <a:cubicBezTo>
                  <a:pt x="40091" y="84252"/>
                  <a:pt x="39886" y="84980"/>
                  <a:pt x="39795" y="85230"/>
                </a:cubicBezTo>
                <a:cubicBezTo>
                  <a:pt x="39432" y="85321"/>
                  <a:pt x="38772" y="85821"/>
                  <a:pt x="38795" y="86276"/>
                </a:cubicBezTo>
                <a:cubicBezTo>
                  <a:pt x="39045" y="86299"/>
                  <a:pt x="39318" y="85707"/>
                  <a:pt x="39591" y="85503"/>
                </a:cubicBezTo>
                <a:cubicBezTo>
                  <a:pt x="39750" y="85616"/>
                  <a:pt x="39363" y="85821"/>
                  <a:pt x="39295" y="85980"/>
                </a:cubicBezTo>
                <a:cubicBezTo>
                  <a:pt x="39022" y="86276"/>
                  <a:pt x="38681" y="86617"/>
                  <a:pt x="38772" y="86867"/>
                </a:cubicBezTo>
                <a:cubicBezTo>
                  <a:pt x="38158" y="87163"/>
                  <a:pt x="37954" y="87595"/>
                  <a:pt x="37340" y="88141"/>
                </a:cubicBezTo>
                <a:cubicBezTo>
                  <a:pt x="37271" y="88231"/>
                  <a:pt x="37408" y="88322"/>
                  <a:pt x="37317" y="88436"/>
                </a:cubicBezTo>
                <a:cubicBezTo>
                  <a:pt x="37135" y="88664"/>
                  <a:pt x="36976" y="88595"/>
                  <a:pt x="36817" y="88413"/>
                </a:cubicBezTo>
                <a:cubicBezTo>
                  <a:pt x="36498" y="89141"/>
                  <a:pt x="35816" y="89141"/>
                  <a:pt x="35475" y="89732"/>
                </a:cubicBezTo>
                <a:cubicBezTo>
                  <a:pt x="35179" y="89755"/>
                  <a:pt x="35384" y="89573"/>
                  <a:pt x="35293" y="89391"/>
                </a:cubicBezTo>
                <a:cubicBezTo>
                  <a:pt x="35179" y="89528"/>
                  <a:pt x="35111" y="89459"/>
                  <a:pt x="34997" y="89550"/>
                </a:cubicBezTo>
                <a:cubicBezTo>
                  <a:pt x="34906" y="89664"/>
                  <a:pt x="35066" y="89846"/>
                  <a:pt x="35179" y="89755"/>
                </a:cubicBezTo>
                <a:cubicBezTo>
                  <a:pt x="35202" y="90233"/>
                  <a:pt x="34702" y="90414"/>
                  <a:pt x="34452" y="90778"/>
                </a:cubicBezTo>
                <a:cubicBezTo>
                  <a:pt x="34543" y="90892"/>
                  <a:pt x="34611" y="90983"/>
                  <a:pt x="34724" y="90915"/>
                </a:cubicBezTo>
                <a:cubicBezTo>
                  <a:pt x="34656" y="91210"/>
                  <a:pt x="34224" y="91256"/>
                  <a:pt x="34019" y="91642"/>
                </a:cubicBezTo>
                <a:cubicBezTo>
                  <a:pt x="34088" y="91347"/>
                  <a:pt x="33724" y="91233"/>
                  <a:pt x="33496" y="91370"/>
                </a:cubicBezTo>
                <a:cubicBezTo>
                  <a:pt x="33383" y="91119"/>
                  <a:pt x="33747" y="91279"/>
                  <a:pt x="33838" y="91097"/>
                </a:cubicBezTo>
                <a:cubicBezTo>
                  <a:pt x="33724" y="90915"/>
                  <a:pt x="33587" y="90915"/>
                  <a:pt x="33406" y="91097"/>
                </a:cubicBezTo>
                <a:cubicBezTo>
                  <a:pt x="33087" y="91461"/>
                  <a:pt x="33769" y="91415"/>
                  <a:pt x="33656" y="91733"/>
                </a:cubicBezTo>
                <a:cubicBezTo>
                  <a:pt x="33155" y="91915"/>
                  <a:pt x="33133" y="91961"/>
                  <a:pt x="32587" y="92370"/>
                </a:cubicBezTo>
                <a:lnTo>
                  <a:pt x="32428" y="92165"/>
                </a:lnTo>
                <a:cubicBezTo>
                  <a:pt x="31996" y="92507"/>
                  <a:pt x="32064" y="92848"/>
                  <a:pt x="31541" y="93189"/>
                </a:cubicBezTo>
                <a:cubicBezTo>
                  <a:pt x="31518" y="92916"/>
                  <a:pt x="31268" y="93143"/>
                  <a:pt x="31200" y="93121"/>
                </a:cubicBezTo>
                <a:cubicBezTo>
                  <a:pt x="31086" y="93075"/>
                  <a:pt x="31018" y="92757"/>
                  <a:pt x="30813" y="92961"/>
                </a:cubicBezTo>
                <a:cubicBezTo>
                  <a:pt x="30654" y="93371"/>
                  <a:pt x="31291" y="92939"/>
                  <a:pt x="31359" y="93348"/>
                </a:cubicBezTo>
                <a:cubicBezTo>
                  <a:pt x="31063" y="93666"/>
                  <a:pt x="30904" y="93257"/>
                  <a:pt x="30586" y="93575"/>
                </a:cubicBezTo>
                <a:cubicBezTo>
                  <a:pt x="30472" y="93689"/>
                  <a:pt x="30677" y="93712"/>
                  <a:pt x="30790" y="93666"/>
                </a:cubicBezTo>
                <a:cubicBezTo>
                  <a:pt x="30722" y="94007"/>
                  <a:pt x="30336" y="93871"/>
                  <a:pt x="30085" y="94053"/>
                </a:cubicBezTo>
                <a:cubicBezTo>
                  <a:pt x="29881" y="94189"/>
                  <a:pt x="29699" y="94530"/>
                  <a:pt x="29472" y="94712"/>
                </a:cubicBezTo>
                <a:cubicBezTo>
                  <a:pt x="29244" y="94894"/>
                  <a:pt x="28948" y="94894"/>
                  <a:pt x="28835" y="95144"/>
                </a:cubicBezTo>
                <a:cubicBezTo>
                  <a:pt x="28721" y="95031"/>
                  <a:pt x="28835" y="94962"/>
                  <a:pt x="28767" y="94849"/>
                </a:cubicBezTo>
                <a:cubicBezTo>
                  <a:pt x="28471" y="95008"/>
                  <a:pt x="28562" y="95349"/>
                  <a:pt x="28266" y="95304"/>
                </a:cubicBezTo>
                <a:cubicBezTo>
                  <a:pt x="28130" y="95144"/>
                  <a:pt x="28471" y="95031"/>
                  <a:pt x="28403" y="94894"/>
                </a:cubicBezTo>
                <a:cubicBezTo>
                  <a:pt x="27993" y="95031"/>
                  <a:pt x="28244" y="95258"/>
                  <a:pt x="27948" y="95417"/>
                </a:cubicBezTo>
                <a:cubicBezTo>
                  <a:pt x="28130" y="95576"/>
                  <a:pt x="28448" y="95349"/>
                  <a:pt x="28607" y="95622"/>
                </a:cubicBezTo>
                <a:cubicBezTo>
                  <a:pt x="28516" y="95622"/>
                  <a:pt x="28312" y="95895"/>
                  <a:pt x="28221" y="95872"/>
                </a:cubicBezTo>
                <a:cubicBezTo>
                  <a:pt x="28175" y="95872"/>
                  <a:pt x="28312" y="95667"/>
                  <a:pt x="28221" y="95645"/>
                </a:cubicBezTo>
                <a:cubicBezTo>
                  <a:pt x="27902" y="95622"/>
                  <a:pt x="27584" y="95622"/>
                  <a:pt x="27038" y="95849"/>
                </a:cubicBezTo>
                <a:cubicBezTo>
                  <a:pt x="26834" y="96077"/>
                  <a:pt x="27448" y="95849"/>
                  <a:pt x="27243" y="96168"/>
                </a:cubicBezTo>
                <a:cubicBezTo>
                  <a:pt x="26947" y="96281"/>
                  <a:pt x="26674" y="96350"/>
                  <a:pt x="26379" y="96463"/>
                </a:cubicBezTo>
                <a:lnTo>
                  <a:pt x="26242" y="96236"/>
                </a:lnTo>
                <a:cubicBezTo>
                  <a:pt x="25970" y="96259"/>
                  <a:pt x="26038" y="96395"/>
                  <a:pt x="25856" y="96463"/>
                </a:cubicBezTo>
                <a:cubicBezTo>
                  <a:pt x="25492" y="96577"/>
                  <a:pt x="25356" y="96372"/>
                  <a:pt x="25333" y="96850"/>
                </a:cubicBezTo>
                <a:cubicBezTo>
                  <a:pt x="25560" y="96827"/>
                  <a:pt x="26106" y="96782"/>
                  <a:pt x="25606" y="97123"/>
                </a:cubicBezTo>
                <a:cubicBezTo>
                  <a:pt x="25879" y="97214"/>
                  <a:pt x="26356" y="96736"/>
                  <a:pt x="26697" y="96600"/>
                </a:cubicBezTo>
                <a:cubicBezTo>
                  <a:pt x="26902" y="96850"/>
                  <a:pt x="26356" y="97009"/>
                  <a:pt x="26129" y="97146"/>
                </a:cubicBezTo>
                <a:cubicBezTo>
                  <a:pt x="25810" y="97327"/>
                  <a:pt x="25447" y="97509"/>
                  <a:pt x="25242" y="97623"/>
                </a:cubicBezTo>
                <a:lnTo>
                  <a:pt x="25037" y="97236"/>
                </a:lnTo>
                <a:cubicBezTo>
                  <a:pt x="24628" y="97441"/>
                  <a:pt x="24582" y="97691"/>
                  <a:pt x="24855" y="97850"/>
                </a:cubicBezTo>
                <a:cubicBezTo>
                  <a:pt x="24651" y="97964"/>
                  <a:pt x="24446" y="98055"/>
                  <a:pt x="24241" y="98169"/>
                </a:cubicBezTo>
                <a:cubicBezTo>
                  <a:pt x="24241" y="98032"/>
                  <a:pt x="24355" y="97941"/>
                  <a:pt x="24332" y="97805"/>
                </a:cubicBezTo>
                <a:cubicBezTo>
                  <a:pt x="23900" y="98078"/>
                  <a:pt x="23627" y="97987"/>
                  <a:pt x="23195" y="98283"/>
                </a:cubicBezTo>
                <a:cubicBezTo>
                  <a:pt x="23173" y="98192"/>
                  <a:pt x="23241" y="98146"/>
                  <a:pt x="23218" y="98055"/>
                </a:cubicBezTo>
                <a:cubicBezTo>
                  <a:pt x="22399" y="98351"/>
                  <a:pt x="22013" y="98624"/>
                  <a:pt x="21262" y="98851"/>
                </a:cubicBezTo>
                <a:cubicBezTo>
                  <a:pt x="21308" y="99192"/>
                  <a:pt x="21058" y="99442"/>
                  <a:pt x="20489" y="99579"/>
                </a:cubicBezTo>
                <a:cubicBezTo>
                  <a:pt x="20648" y="99897"/>
                  <a:pt x="21035" y="99260"/>
                  <a:pt x="21376" y="99420"/>
                </a:cubicBezTo>
                <a:cubicBezTo>
                  <a:pt x="21285" y="99692"/>
                  <a:pt x="20603" y="99761"/>
                  <a:pt x="20285" y="99965"/>
                </a:cubicBezTo>
                <a:cubicBezTo>
                  <a:pt x="20194" y="99829"/>
                  <a:pt x="20307" y="99761"/>
                  <a:pt x="20421" y="99715"/>
                </a:cubicBezTo>
                <a:cubicBezTo>
                  <a:pt x="20012" y="99761"/>
                  <a:pt x="20307" y="99374"/>
                  <a:pt x="20034" y="99374"/>
                </a:cubicBezTo>
                <a:cubicBezTo>
                  <a:pt x="19534" y="99488"/>
                  <a:pt x="20262" y="99533"/>
                  <a:pt x="19943" y="99692"/>
                </a:cubicBezTo>
                <a:cubicBezTo>
                  <a:pt x="19511" y="99988"/>
                  <a:pt x="19557" y="99420"/>
                  <a:pt x="19125" y="99738"/>
                </a:cubicBezTo>
                <a:cubicBezTo>
                  <a:pt x="18920" y="99806"/>
                  <a:pt x="19398" y="99988"/>
                  <a:pt x="19170" y="100193"/>
                </a:cubicBezTo>
                <a:cubicBezTo>
                  <a:pt x="19011" y="100124"/>
                  <a:pt x="18806" y="100261"/>
                  <a:pt x="18647" y="100329"/>
                </a:cubicBezTo>
                <a:cubicBezTo>
                  <a:pt x="18488" y="100420"/>
                  <a:pt x="18374" y="100466"/>
                  <a:pt x="18465" y="100238"/>
                </a:cubicBezTo>
                <a:cubicBezTo>
                  <a:pt x="17965" y="100602"/>
                  <a:pt x="17419" y="100807"/>
                  <a:pt x="16919" y="100875"/>
                </a:cubicBezTo>
                <a:cubicBezTo>
                  <a:pt x="16783" y="101352"/>
                  <a:pt x="17442" y="100966"/>
                  <a:pt x="17760" y="100875"/>
                </a:cubicBezTo>
                <a:cubicBezTo>
                  <a:pt x="17738" y="101284"/>
                  <a:pt x="17260" y="101102"/>
                  <a:pt x="16942" y="101239"/>
                </a:cubicBezTo>
                <a:cubicBezTo>
                  <a:pt x="16669" y="101352"/>
                  <a:pt x="16555" y="101603"/>
                  <a:pt x="16237" y="101625"/>
                </a:cubicBezTo>
                <a:cubicBezTo>
                  <a:pt x="16123" y="101352"/>
                  <a:pt x="16396" y="101284"/>
                  <a:pt x="16714" y="101216"/>
                </a:cubicBezTo>
                <a:cubicBezTo>
                  <a:pt x="16669" y="101011"/>
                  <a:pt x="16396" y="101102"/>
                  <a:pt x="16123" y="101193"/>
                </a:cubicBezTo>
                <a:cubicBezTo>
                  <a:pt x="16169" y="100943"/>
                  <a:pt x="16260" y="100829"/>
                  <a:pt x="15987" y="100761"/>
                </a:cubicBezTo>
                <a:cubicBezTo>
                  <a:pt x="15850" y="100852"/>
                  <a:pt x="16146" y="101125"/>
                  <a:pt x="15759" y="101307"/>
                </a:cubicBezTo>
                <a:cubicBezTo>
                  <a:pt x="15623" y="101580"/>
                  <a:pt x="16282" y="101489"/>
                  <a:pt x="15873" y="101739"/>
                </a:cubicBezTo>
                <a:cubicBezTo>
                  <a:pt x="15577" y="101830"/>
                  <a:pt x="15737" y="101716"/>
                  <a:pt x="15759" y="101580"/>
                </a:cubicBezTo>
                <a:cubicBezTo>
                  <a:pt x="15145" y="101875"/>
                  <a:pt x="14986" y="101807"/>
                  <a:pt x="14327" y="101944"/>
                </a:cubicBezTo>
                <a:cubicBezTo>
                  <a:pt x="14395" y="101466"/>
                  <a:pt x="14918" y="101944"/>
                  <a:pt x="14963" y="101512"/>
                </a:cubicBezTo>
                <a:cubicBezTo>
                  <a:pt x="14759" y="101307"/>
                  <a:pt x="14645" y="101534"/>
                  <a:pt x="14304" y="101489"/>
                </a:cubicBezTo>
                <a:cubicBezTo>
                  <a:pt x="14054" y="101534"/>
                  <a:pt x="14236" y="101807"/>
                  <a:pt x="14258" y="101784"/>
                </a:cubicBezTo>
                <a:cubicBezTo>
                  <a:pt x="14077" y="102148"/>
                  <a:pt x="13849" y="101807"/>
                  <a:pt x="13826" y="102262"/>
                </a:cubicBezTo>
                <a:cubicBezTo>
                  <a:pt x="13394" y="102307"/>
                  <a:pt x="12985" y="102671"/>
                  <a:pt x="12735" y="102489"/>
                </a:cubicBezTo>
                <a:cubicBezTo>
                  <a:pt x="12553" y="102671"/>
                  <a:pt x="12189" y="102762"/>
                  <a:pt x="11757" y="102853"/>
                </a:cubicBezTo>
                <a:cubicBezTo>
                  <a:pt x="11325" y="102944"/>
                  <a:pt x="10825" y="102990"/>
                  <a:pt x="10347" y="103103"/>
                </a:cubicBezTo>
                <a:cubicBezTo>
                  <a:pt x="9801" y="103217"/>
                  <a:pt x="9688" y="103331"/>
                  <a:pt x="9415" y="103149"/>
                </a:cubicBezTo>
                <a:cubicBezTo>
                  <a:pt x="9278" y="103194"/>
                  <a:pt x="9210" y="103354"/>
                  <a:pt x="9051" y="103376"/>
                </a:cubicBezTo>
                <a:cubicBezTo>
                  <a:pt x="8278" y="103444"/>
                  <a:pt x="7596" y="103581"/>
                  <a:pt x="6959" y="103695"/>
                </a:cubicBezTo>
                <a:lnTo>
                  <a:pt x="6732" y="103740"/>
                </a:lnTo>
                <a:cubicBezTo>
                  <a:pt x="6641" y="103740"/>
                  <a:pt x="6550" y="103786"/>
                  <a:pt x="6572" y="103695"/>
                </a:cubicBezTo>
                <a:cubicBezTo>
                  <a:pt x="6550" y="103535"/>
                  <a:pt x="6550" y="103399"/>
                  <a:pt x="6550" y="103240"/>
                </a:cubicBezTo>
                <a:cubicBezTo>
                  <a:pt x="6550" y="102921"/>
                  <a:pt x="6572" y="102580"/>
                  <a:pt x="6618" y="102194"/>
                </a:cubicBezTo>
                <a:cubicBezTo>
                  <a:pt x="6595" y="102080"/>
                  <a:pt x="6459" y="102285"/>
                  <a:pt x="6436" y="102103"/>
                </a:cubicBezTo>
                <a:cubicBezTo>
                  <a:pt x="6413" y="101830"/>
                  <a:pt x="6595" y="101671"/>
                  <a:pt x="6527" y="101398"/>
                </a:cubicBezTo>
                <a:cubicBezTo>
                  <a:pt x="6845" y="100943"/>
                  <a:pt x="6800" y="101375"/>
                  <a:pt x="6959" y="101352"/>
                </a:cubicBezTo>
                <a:cubicBezTo>
                  <a:pt x="6800" y="101716"/>
                  <a:pt x="6572" y="102489"/>
                  <a:pt x="6800" y="102626"/>
                </a:cubicBezTo>
                <a:cubicBezTo>
                  <a:pt x="7050" y="102285"/>
                  <a:pt x="6823" y="102148"/>
                  <a:pt x="6959" y="101716"/>
                </a:cubicBezTo>
                <a:cubicBezTo>
                  <a:pt x="6982" y="101603"/>
                  <a:pt x="7186" y="101398"/>
                  <a:pt x="7209" y="101330"/>
                </a:cubicBezTo>
                <a:cubicBezTo>
                  <a:pt x="7300" y="101034"/>
                  <a:pt x="7255" y="100829"/>
                  <a:pt x="7300" y="100534"/>
                </a:cubicBezTo>
                <a:cubicBezTo>
                  <a:pt x="7027" y="100647"/>
                  <a:pt x="7232" y="100989"/>
                  <a:pt x="6959" y="101102"/>
                </a:cubicBezTo>
                <a:cubicBezTo>
                  <a:pt x="6823" y="101034"/>
                  <a:pt x="6641" y="100420"/>
                  <a:pt x="6527" y="101125"/>
                </a:cubicBezTo>
                <a:cubicBezTo>
                  <a:pt x="6390" y="101193"/>
                  <a:pt x="6277" y="100170"/>
                  <a:pt x="6595" y="100056"/>
                </a:cubicBezTo>
                <a:cubicBezTo>
                  <a:pt x="6436" y="99852"/>
                  <a:pt x="6390" y="99465"/>
                  <a:pt x="6413" y="99010"/>
                </a:cubicBezTo>
                <a:cubicBezTo>
                  <a:pt x="6413" y="98533"/>
                  <a:pt x="6459" y="98010"/>
                  <a:pt x="6481" y="97441"/>
                </a:cubicBezTo>
                <a:cubicBezTo>
                  <a:pt x="6504" y="96259"/>
                  <a:pt x="6390" y="94803"/>
                  <a:pt x="6345" y="93848"/>
                </a:cubicBezTo>
                <a:cubicBezTo>
                  <a:pt x="6277" y="93484"/>
                  <a:pt x="6527" y="93553"/>
                  <a:pt x="6527" y="93302"/>
                </a:cubicBezTo>
                <a:cubicBezTo>
                  <a:pt x="6436" y="93030"/>
                  <a:pt x="6550" y="92688"/>
                  <a:pt x="6550" y="92666"/>
                </a:cubicBezTo>
                <a:cubicBezTo>
                  <a:pt x="6527" y="92552"/>
                  <a:pt x="6436" y="92507"/>
                  <a:pt x="6390" y="92416"/>
                </a:cubicBezTo>
                <a:cubicBezTo>
                  <a:pt x="6322" y="92347"/>
                  <a:pt x="6300" y="92234"/>
                  <a:pt x="6368" y="92052"/>
                </a:cubicBezTo>
                <a:cubicBezTo>
                  <a:pt x="6686" y="91847"/>
                  <a:pt x="6550" y="92211"/>
                  <a:pt x="6641" y="92393"/>
                </a:cubicBezTo>
                <a:cubicBezTo>
                  <a:pt x="6686" y="92484"/>
                  <a:pt x="6891" y="92575"/>
                  <a:pt x="6913" y="92643"/>
                </a:cubicBezTo>
                <a:cubicBezTo>
                  <a:pt x="6959" y="92802"/>
                  <a:pt x="6641" y="93371"/>
                  <a:pt x="6982" y="93257"/>
                </a:cubicBezTo>
                <a:cubicBezTo>
                  <a:pt x="7141" y="93212"/>
                  <a:pt x="6936" y="93098"/>
                  <a:pt x="7004" y="92893"/>
                </a:cubicBezTo>
                <a:cubicBezTo>
                  <a:pt x="7027" y="92825"/>
                  <a:pt x="7459" y="92779"/>
                  <a:pt x="7277" y="92393"/>
                </a:cubicBezTo>
                <a:cubicBezTo>
                  <a:pt x="7050" y="92347"/>
                  <a:pt x="7323" y="92939"/>
                  <a:pt x="7004" y="92779"/>
                </a:cubicBezTo>
                <a:cubicBezTo>
                  <a:pt x="6891" y="92165"/>
                  <a:pt x="7232" y="91574"/>
                  <a:pt x="7209" y="91074"/>
                </a:cubicBezTo>
                <a:cubicBezTo>
                  <a:pt x="6868" y="91074"/>
                  <a:pt x="7118" y="91779"/>
                  <a:pt x="6913" y="91938"/>
                </a:cubicBezTo>
                <a:cubicBezTo>
                  <a:pt x="6550" y="92097"/>
                  <a:pt x="6641" y="91711"/>
                  <a:pt x="6368" y="91711"/>
                </a:cubicBezTo>
                <a:cubicBezTo>
                  <a:pt x="6231" y="90619"/>
                  <a:pt x="6436" y="89710"/>
                  <a:pt x="6595" y="88868"/>
                </a:cubicBezTo>
                <a:cubicBezTo>
                  <a:pt x="6322" y="88231"/>
                  <a:pt x="6277" y="87481"/>
                  <a:pt x="6459" y="86799"/>
                </a:cubicBezTo>
                <a:cubicBezTo>
                  <a:pt x="6095" y="86708"/>
                  <a:pt x="6004" y="86913"/>
                  <a:pt x="5981" y="87231"/>
                </a:cubicBezTo>
                <a:cubicBezTo>
                  <a:pt x="5776" y="87185"/>
                  <a:pt x="5890" y="86753"/>
                  <a:pt x="5708" y="86662"/>
                </a:cubicBezTo>
                <a:cubicBezTo>
                  <a:pt x="5367" y="86685"/>
                  <a:pt x="5708" y="86981"/>
                  <a:pt x="5708" y="87117"/>
                </a:cubicBezTo>
                <a:cubicBezTo>
                  <a:pt x="5731" y="87481"/>
                  <a:pt x="5595" y="87868"/>
                  <a:pt x="5595" y="88300"/>
                </a:cubicBezTo>
                <a:cubicBezTo>
                  <a:pt x="5617" y="88436"/>
                  <a:pt x="5776" y="88391"/>
                  <a:pt x="5776" y="88527"/>
                </a:cubicBezTo>
                <a:cubicBezTo>
                  <a:pt x="5822" y="88936"/>
                  <a:pt x="5663" y="89050"/>
                  <a:pt x="5595" y="89300"/>
                </a:cubicBezTo>
                <a:cubicBezTo>
                  <a:pt x="5640" y="89550"/>
                  <a:pt x="5731" y="89164"/>
                  <a:pt x="5867" y="89414"/>
                </a:cubicBezTo>
                <a:cubicBezTo>
                  <a:pt x="5663" y="90164"/>
                  <a:pt x="5981" y="90983"/>
                  <a:pt x="5731" y="91711"/>
                </a:cubicBezTo>
                <a:cubicBezTo>
                  <a:pt x="5572" y="91551"/>
                  <a:pt x="5526" y="91711"/>
                  <a:pt x="5458" y="91893"/>
                </a:cubicBezTo>
                <a:cubicBezTo>
                  <a:pt x="5435" y="91984"/>
                  <a:pt x="5390" y="92097"/>
                  <a:pt x="5344" y="92188"/>
                </a:cubicBezTo>
                <a:cubicBezTo>
                  <a:pt x="5299" y="92256"/>
                  <a:pt x="5253" y="92370"/>
                  <a:pt x="5163" y="92393"/>
                </a:cubicBezTo>
                <a:cubicBezTo>
                  <a:pt x="5140" y="92779"/>
                  <a:pt x="5686" y="92256"/>
                  <a:pt x="5526" y="92825"/>
                </a:cubicBezTo>
                <a:cubicBezTo>
                  <a:pt x="5640" y="92779"/>
                  <a:pt x="5617" y="92552"/>
                  <a:pt x="5640" y="92393"/>
                </a:cubicBezTo>
                <a:cubicBezTo>
                  <a:pt x="5708" y="91938"/>
                  <a:pt x="5754" y="92643"/>
                  <a:pt x="5708" y="92802"/>
                </a:cubicBezTo>
                <a:cubicBezTo>
                  <a:pt x="5617" y="93143"/>
                  <a:pt x="5435" y="93325"/>
                  <a:pt x="5435" y="93825"/>
                </a:cubicBezTo>
                <a:cubicBezTo>
                  <a:pt x="5708" y="93939"/>
                  <a:pt x="5595" y="93484"/>
                  <a:pt x="5617" y="93234"/>
                </a:cubicBezTo>
                <a:cubicBezTo>
                  <a:pt x="5936" y="93234"/>
                  <a:pt x="5686" y="93644"/>
                  <a:pt x="5708" y="93939"/>
                </a:cubicBezTo>
                <a:cubicBezTo>
                  <a:pt x="5731" y="94508"/>
                  <a:pt x="5845" y="95349"/>
                  <a:pt x="5776" y="96145"/>
                </a:cubicBezTo>
                <a:cubicBezTo>
                  <a:pt x="5572" y="96281"/>
                  <a:pt x="5595" y="96009"/>
                  <a:pt x="5595" y="95804"/>
                </a:cubicBezTo>
                <a:cubicBezTo>
                  <a:pt x="5163" y="96213"/>
                  <a:pt x="5617" y="96600"/>
                  <a:pt x="5754" y="96713"/>
                </a:cubicBezTo>
                <a:cubicBezTo>
                  <a:pt x="5754" y="97282"/>
                  <a:pt x="5640" y="97646"/>
                  <a:pt x="5526" y="98010"/>
                </a:cubicBezTo>
                <a:cubicBezTo>
                  <a:pt x="5435" y="98351"/>
                  <a:pt x="5322" y="98715"/>
                  <a:pt x="5390" y="99169"/>
                </a:cubicBezTo>
                <a:cubicBezTo>
                  <a:pt x="5572" y="99124"/>
                  <a:pt x="5595" y="98942"/>
                  <a:pt x="5572" y="98737"/>
                </a:cubicBezTo>
                <a:cubicBezTo>
                  <a:pt x="5572" y="98510"/>
                  <a:pt x="5526" y="98260"/>
                  <a:pt x="5572" y="98078"/>
                </a:cubicBezTo>
                <a:cubicBezTo>
                  <a:pt x="5776" y="98510"/>
                  <a:pt x="5799" y="99078"/>
                  <a:pt x="5754" y="99692"/>
                </a:cubicBezTo>
                <a:cubicBezTo>
                  <a:pt x="5731" y="100284"/>
                  <a:pt x="5663" y="100920"/>
                  <a:pt x="5731" y="101307"/>
                </a:cubicBezTo>
                <a:cubicBezTo>
                  <a:pt x="5731" y="101398"/>
                  <a:pt x="5913" y="101398"/>
                  <a:pt x="5913" y="101421"/>
                </a:cubicBezTo>
                <a:cubicBezTo>
                  <a:pt x="5913" y="101625"/>
                  <a:pt x="5731" y="101557"/>
                  <a:pt x="5731" y="101580"/>
                </a:cubicBezTo>
                <a:cubicBezTo>
                  <a:pt x="5731" y="101853"/>
                  <a:pt x="5913" y="101989"/>
                  <a:pt x="5936" y="102239"/>
                </a:cubicBezTo>
                <a:cubicBezTo>
                  <a:pt x="5936" y="102740"/>
                  <a:pt x="5663" y="103172"/>
                  <a:pt x="5708" y="103581"/>
                </a:cubicBezTo>
                <a:cubicBezTo>
                  <a:pt x="5731" y="103717"/>
                  <a:pt x="5867" y="103535"/>
                  <a:pt x="5958" y="103444"/>
                </a:cubicBezTo>
                <a:cubicBezTo>
                  <a:pt x="5936" y="103786"/>
                  <a:pt x="5958" y="104081"/>
                  <a:pt x="5981" y="104377"/>
                </a:cubicBezTo>
                <a:lnTo>
                  <a:pt x="5981" y="104468"/>
                </a:lnTo>
                <a:lnTo>
                  <a:pt x="5981" y="104491"/>
                </a:lnTo>
                <a:cubicBezTo>
                  <a:pt x="5981" y="104513"/>
                  <a:pt x="6004" y="104491"/>
                  <a:pt x="6004" y="104491"/>
                </a:cubicBezTo>
                <a:lnTo>
                  <a:pt x="6072" y="104491"/>
                </a:lnTo>
                <a:cubicBezTo>
                  <a:pt x="6140" y="104468"/>
                  <a:pt x="6209" y="104468"/>
                  <a:pt x="6300" y="104445"/>
                </a:cubicBezTo>
                <a:cubicBezTo>
                  <a:pt x="6436" y="104422"/>
                  <a:pt x="6595" y="104400"/>
                  <a:pt x="6732" y="104354"/>
                </a:cubicBezTo>
                <a:cubicBezTo>
                  <a:pt x="7300" y="104263"/>
                  <a:pt x="7778" y="104195"/>
                  <a:pt x="8073" y="104331"/>
                </a:cubicBezTo>
                <a:cubicBezTo>
                  <a:pt x="8255" y="104331"/>
                  <a:pt x="8232" y="104218"/>
                  <a:pt x="8141" y="104240"/>
                </a:cubicBezTo>
                <a:cubicBezTo>
                  <a:pt x="8710" y="104013"/>
                  <a:pt x="9892" y="103854"/>
                  <a:pt x="10097" y="104058"/>
                </a:cubicBezTo>
                <a:cubicBezTo>
                  <a:pt x="10415" y="103922"/>
                  <a:pt x="10757" y="103808"/>
                  <a:pt x="11029" y="103626"/>
                </a:cubicBezTo>
                <a:cubicBezTo>
                  <a:pt x="11530" y="103558"/>
                  <a:pt x="12121" y="103513"/>
                  <a:pt x="12758" y="103490"/>
                </a:cubicBezTo>
                <a:cubicBezTo>
                  <a:pt x="13372" y="103467"/>
                  <a:pt x="14031" y="103399"/>
                  <a:pt x="14622" y="103376"/>
                </a:cubicBezTo>
                <a:cubicBezTo>
                  <a:pt x="14759" y="103786"/>
                  <a:pt x="15168" y="103831"/>
                  <a:pt x="15100" y="104218"/>
                </a:cubicBezTo>
                <a:cubicBezTo>
                  <a:pt x="15759" y="104013"/>
                  <a:pt x="16214" y="103854"/>
                  <a:pt x="16692" y="103740"/>
                </a:cubicBezTo>
                <a:cubicBezTo>
                  <a:pt x="17169" y="103626"/>
                  <a:pt x="17624" y="103535"/>
                  <a:pt x="18261" y="103331"/>
                </a:cubicBezTo>
                <a:cubicBezTo>
                  <a:pt x="18397" y="103217"/>
                  <a:pt x="18443" y="103081"/>
                  <a:pt x="18488" y="102967"/>
                </a:cubicBezTo>
                <a:cubicBezTo>
                  <a:pt x="18829" y="102808"/>
                  <a:pt x="19079" y="102762"/>
                  <a:pt x="19261" y="102785"/>
                </a:cubicBezTo>
                <a:cubicBezTo>
                  <a:pt x="19625" y="102626"/>
                  <a:pt x="19034" y="102603"/>
                  <a:pt x="18897" y="102626"/>
                </a:cubicBezTo>
                <a:cubicBezTo>
                  <a:pt x="18556" y="102694"/>
                  <a:pt x="18374" y="102853"/>
                  <a:pt x="18215" y="102990"/>
                </a:cubicBezTo>
                <a:cubicBezTo>
                  <a:pt x="18033" y="103103"/>
                  <a:pt x="17874" y="103217"/>
                  <a:pt x="17601" y="103149"/>
                </a:cubicBezTo>
                <a:cubicBezTo>
                  <a:pt x="17874" y="102876"/>
                  <a:pt x="18283" y="102649"/>
                  <a:pt x="18852" y="102444"/>
                </a:cubicBezTo>
                <a:cubicBezTo>
                  <a:pt x="18761" y="102398"/>
                  <a:pt x="18670" y="102330"/>
                  <a:pt x="18511" y="102376"/>
                </a:cubicBezTo>
                <a:cubicBezTo>
                  <a:pt x="18556" y="102171"/>
                  <a:pt x="18716" y="102262"/>
                  <a:pt x="18806" y="102262"/>
                </a:cubicBezTo>
                <a:cubicBezTo>
                  <a:pt x="18920" y="102285"/>
                  <a:pt x="19193" y="102239"/>
                  <a:pt x="19193" y="102512"/>
                </a:cubicBezTo>
                <a:cubicBezTo>
                  <a:pt x="19284" y="102489"/>
                  <a:pt x="19375" y="102444"/>
                  <a:pt x="19489" y="102421"/>
                </a:cubicBezTo>
                <a:cubicBezTo>
                  <a:pt x="19557" y="102398"/>
                  <a:pt x="19625" y="102353"/>
                  <a:pt x="19693" y="102330"/>
                </a:cubicBezTo>
                <a:cubicBezTo>
                  <a:pt x="19853" y="102307"/>
                  <a:pt x="20103" y="102398"/>
                  <a:pt x="20103" y="102398"/>
                </a:cubicBezTo>
                <a:cubicBezTo>
                  <a:pt x="20285" y="102330"/>
                  <a:pt x="20194" y="102035"/>
                  <a:pt x="20580" y="102012"/>
                </a:cubicBezTo>
                <a:cubicBezTo>
                  <a:pt x="20717" y="102330"/>
                  <a:pt x="21262" y="101966"/>
                  <a:pt x="21422" y="102262"/>
                </a:cubicBezTo>
                <a:cubicBezTo>
                  <a:pt x="21717" y="102035"/>
                  <a:pt x="21149" y="102012"/>
                  <a:pt x="21376" y="101784"/>
                </a:cubicBezTo>
                <a:cubicBezTo>
                  <a:pt x="21694" y="101625"/>
                  <a:pt x="21945" y="101693"/>
                  <a:pt x="21785" y="101921"/>
                </a:cubicBezTo>
                <a:cubicBezTo>
                  <a:pt x="21967" y="101557"/>
                  <a:pt x="22695" y="101784"/>
                  <a:pt x="22445" y="101352"/>
                </a:cubicBezTo>
                <a:cubicBezTo>
                  <a:pt x="22240" y="101080"/>
                  <a:pt x="22058" y="101830"/>
                  <a:pt x="21899" y="101580"/>
                </a:cubicBezTo>
                <a:cubicBezTo>
                  <a:pt x="21672" y="101352"/>
                  <a:pt x="22308" y="101239"/>
                  <a:pt x="22490" y="101125"/>
                </a:cubicBezTo>
                <a:cubicBezTo>
                  <a:pt x="22559" y="101080"/>
                  <a:pt x="22672" y="100852"/>
                  <a:pt x="22718" y="100807"/>
                </a:cubicBezTo>
                <a:cubicBezTo>
                  <a:pt x="22991" y="100647"/>
                  <a:pt x="23332" y="100466"/>
                  <a:pt x="23673" y="100352"/>
                </a:cubicBezTo>
                <a:cubicBezTo>
                  <a:pt x="23991" y="100215"/>
                  <a:pt x="24287" y="100124"/>
                  <a:pt x="24491" y="100193"/>
                </a:cubicBezTo>
                <a:cubicBezTo>
                  <a:pt x="24696" y="99920"/>
                  <a:pt x="25265" y="99874"/>
                  <a:pt x="25628" y="99624"/>
                </a:cubicBezTo>
                <a:cubicBezTo>
                  <a:pt x="25856" y="99442"/>
                  <a:pt x="26015" y="99192"/>
                  <a:pt x="26129" y="99033"/>
                </a:cubicBezTo>
                <a:cubicBezTo>
                  <a:pt x="25833" y="99033"/>
                  <a:pt x="25651" y="99169"/>
                  <a:pt x="25469" y="99329"/>
                </a:cubicBezTo>
                <a:cubicBezTo>
                  <a:pt x="25287" y="99465"/>
                  <a:pt x="25128" y="99624"/>
                  <a:pt x="24878" y="99692"/>
                </a:cubicBezTo>
                <a:cubicBezTo>
                  <a:pt x="24924" y="99306"/>
                  <a:pt x="25378" y="99147"/>
                  <a:pt x="25697" y="98965"/>
                </a:cubicBezTo>
                <a:cubicBezTo>
                  <a:pt x="25992" y="98783"/>
                  <a:pt x="26493" y="98715"/>
                  <a:pt x="26947" y="98373"/>
                </a:cubicBezTo>
                <a:cubicBezTo>
                  <a:pt x="27175" y="98578"/>
                  <a:pt x="26765" y="98669"/>
                  <a:pt x="26811" y="98851"/>
                </a:cubicBezTo>
                <a:cubicBezTo>
                  <a:pt x="27084" y="98601"/>
                  <a:pt x="27175" y="98328"/>
                  <a:pt x="27448" y="98078"/>
                </a:cubicBezTo>
                <a:cubicBezTo>
                  <a:pt x="27789" y="98192"/>
                  <a:pt x="27902" y="97873"/>
                  <a:pt x="28425" y="97691"/>
                </a:cubicBezTo>
                <a:cubicBezTo>
                  <a:pt x="28335" y="97464"/>
                  <a:pt x="27902" y="98101"/>
                  <a:pt x="27880" y="97691"/>
                </a:cubicBezTo>
                <a:cubicBezTo>
                  <a:pt x="28175" y="97487"/>
                  <a:pt x="28698" y="97327"/>
                  <a:pt x="28585" y="97055"/>
                </a:cubicBezTo>
                <a:cubicBezTo>
                  <a:pt x="28903" y="97032"/>
                  <a:pt x="29244" y="96850"/>
                  <a:pt x="29494" y="97009"/>
                </a:cubicBezTo>
                <a:cubicBezTo>
                  <a:pt x="29585" y="96850"/>
                  <a:pt x="29835" y="96691"/>
                  <a:pt x="29585" y="96509"/>
                </a:cubicBezTo>
                <a:cubicBezTo>
                  <a:pt x="29767" y="96259"/>
                  <a:pt x="30154" y="96463"/>
                  <a:pt x="29926" y="96190"/>
                </a:cubicBezTo>
                <a:cubicBezTo>
                  <a:pt x="30267" y="95940"/>
                  <a:pt x="30472" y="96213"/>
                  <a:pt x="30745" y="96168"/>
                </a:cubicBezTo>
                <a:cubicBezTo>
                  <a:pt x="30950" y="95918"/>
                  <a:pt x="30404" y="96213"/>
                  <a:pt x="30404" y="95872"/>
                </a:cubicBezTo>
                <a:cubicBezTo>
                  <a:pt x="31222" y="95645"/>
                  <a:pt x="31541" y="94962"/>
                  <a:pt x="32223" y="94644"/>
                </a:cubicBezTo>
                <a:cubicBezTo>
                  <a:pt x="32269" y="94530"/>
                  <a:pt x="32178" y="94417"/>
                  <a:pt x="32382" y="94303"/>
                </a:cubicBezTo>
                <a:cubicBezTo>
                  <a:pt x="32382" y="94803"/>
                  <a:pt x="32678" y="94258"/>
                  <a:pt x="32928" y="94439"/>
                </a:cubicBezTo>
                <a:cubicBezTo>
                  <a:pt x="32928" y="94235"/>
                  <a:pt x="33474" y="93644"/>
                  <a:pt x="33178" y="93666"/>
                </a:cubicBezTo>
                <a:cubicBezTo>
                  <a:pt x="33087" y="93348"/>
                  <a:pt x="33428" y="93598"/>
                  <a:pt x="33519" y="93530"/>
                </a:cubicBezTo>
                <a:cubicBezTo>
                  <a:pt x="33701" y="93257"/>
                  <a:pt x="33224" y="93439"/>
                  <a:pt x="33383" y="93166"/>
                </a:cubicBezTo>
                <a:cubicBezTo>
                  <a:pt x="34247" y="92507"/>
                  <a:pt x="34929" y="91779"/>
                  <a:pt x="35543" y="91165"/>
                </a:cubicBezTo>
                <a:cubicBezTo>
                  <a:pt x="35680" y="91028"/>
                  <a:pt x="35748" y="91097"/>
                  <a:pt x="35861" y="90983"/>
                </a:cubicBezTo>
                <a:cubicBezTo>
                  <a:pt x="36066" y="90778"/>
                  <a:pt x="36112" y="90483"/>
                  <a:pt x="36407" y="90233"/>
                </a:cubicBezTo>
                <a:cubicBezTo>
                  <a:pt x="36498" y="90164"/>
                  <a:pt x="36657" y="90005"/>
                  <a:pt x="36839" y="90051"/>
                </a:cubicBezTo>
                <a:cubicBezTo>
                  <a:pt x="37112" y="89732"/>
                  <a:pt x="37476" y="89368"/>
                  <a:pt x="37772" y="89027"/>
                </a:cubicBezTo>
                <a:cubicBezTo>
                  <a:pt x="38545" y="88027"/>
                  <a:pt x="39227" y="87367"/>
                  <a:pt x="40159" y="87345"/>
                </a:cubicBezTo>
                <a:cubicBezTo>
                  <a:pt x="40409" y="87617"/>
                  <a:pt x="40660" y="87799"/>
                  <a:pt x="40932" y="87572"/>
                </a:cubicBezTo>
                <a:cubicBezTo>
                  <a:pt x="41046" y="87686"/>
                  <a:pt x="40978" y="87845"/>
                  <a:pt x="40773" y="88050"/>
                </a:cubicBezTo>
                <a:cubicBezTo>
                  <a:pt x="41069" y="87959"/>
                  <a:pt x="41114" y="88709"/>
                  <a:pt x="41546" y="88254"/>
                </a:cubicBezTo>
                <a:cubicBezTo>
                  <a:pt x="41342" y="88618"/>
                  <a:pt x="41660" y="88868"/>
                  <a:pt x="41637" y="89141"/>
                </a:cubicBezTo>
                <a:cubicBezTo>
                  <a:pt x="41637" y="89255"/>
                  <a:pt x="41274" y="89459"/>
                  <a:pt x="41546" y="89528"/>
                </a:cubicBezTo>
                <a:cubicBezTo>
                  <a:pt x="41046" y="89914"/>
                  <a:pt x="40569" y="90369"/>
                  <a:pt x="40091" y="90824"/>
                </a:cubicBezTo>
                <a:cubicBezTo>
                  <a:pt x="39636" y="91279"/>
                  <a:pt x="39136" y="91733"/>
                  <a:pt x="38658" y="92120"/>
                </a:cubicBezTo>
                <a:cubicBezTo>
                  <a:pt x="38499" y="92256"/>
                  <a:pt x="38272" y="92256"/>
                  <a:pt x="38113" y="92416"/>
                </a:cubicBezTo>
                <a:cubicBezTo>
                  <a:pt x="37863" y="92598"/>
                  <a:pt x="37749" y="92916"/>
                  <a:pt x="37476" y="93121"/>
                </a:cubicBezTo>
                <a:cubicBezTo>
                  <a:pt x="37294" y="93257"/>
                  <a:pt x="37203" y="93234"/>
                  <a:pt x="37044" y="93371"/>
                </a:cubicBezTo>
                <a:cubicBezTo>
                  <a:pt x="36748" y="93666"/>
                  <a:pt x="36771" y="94053"/>
                  <a:pt x="36339" y="94007"/>
                </a:cubicBezTo>
                <a:cubicBezTo>
                  <a:pt x="36248" y="94098"/>
                  <a:pt x="36407" y="94189"/>
                  <a:pt x="36271" y="94303"/>
                </a:cubicBezTo>
                <a:cubicBezTo>
                  <a:pt x="35998" y="94485"/>
                  <a:pt x="35816" y="94758"/>
                  <a:pt x="35543" y="94917"/>
                </a:cubicBezTo>
                <a:cubicBezTo>
                  <a:pt x="35475" y="94962"/>
                  <a:pt x="35384" y="94985"/>
                  <a:pt x="35316" y="94985"/>
                </a:cubicBezTo>
                <a:cubicBezTo>
                  <a:pt x="35225" y="95008"/>
                  <a:pt x="35156" y="95008"/>
                  <a:pt x="35156" y="95008"/>
                </a:cubicBezTo>
                <a:cubicBezTo>
                  <a:pt x="35066" y="95099"/>
                  <a:pt x="35088" y="95281"/>
                  <a:pt x="34997" y="95372"/>
                </a:cubicBezTo>
                <a:cubicBezTo>
                  <a:pt x="34815" y="95599"/>
                  <a:pt x="34452" y="95667"/>
                  <a:pt x="34270" y="95827"/>
                </a:cubicBezTo>
                <a:cubicBezTo>
                  <a:pt x="34110" y="95986"/>
                  <a:pt x="34156" y="96122"/>
                  <a:pt x="34019" y="96259"/>
                </a:cubicBezTo>
                <a:cubicBezTo>
                  <a:pt x="33747" y="96577"/>
                  <a:pt x="33406" y="96759"/>
                  <a:pt x="32996" y="96918"/>
                </a:cubicBezTo>
                <a:cubicBezTo>
                  <a:pt x="32814" y="97009"/>
                  <a:pt x="32860" y="97100"/>
                  <a:pt x="32905" y="97214"/>
                </a:cubicBezTo>
                <a:cubicBezTo>
                  <a:pt x="32587" y="97350"/>
                  <a:pt x="32223" y="97600"/>
                  <a:pt x="31859" y="97896"/>
                </a:cubicBezTo>
                <a:cubicBezTo>
                  <a:pt x="31473" y="98169"/>
                  <a:pt x="31063" y="98464"/>
                  <a:pt x="30631" y="98783"/>
                </a:cubicBezTo>
                <a:cubicBezTo>
                  <a:pt x="30358" y="98806"/>
                  <a:pt x="30609" y="98351"/>
                  <a:pt x="30176" y="98533"/>
                </a:cubicBezTo>
                <a:cubicBezTo>
                  <a:pt x="29949" y="98828"/>
                  <a:pt x="30518" y="98737"/>
                  <a:pt x="30336" y="98987"/>
                </a:cubicBezTo>
                <a:cubicBezTo>
                  <a:pt x="29517" y="99465"/>
                  <a:pt x="29221" y="99601"/>
                  <a:pt x="28471" y="100124"/>
                </a:cubicBezTo>
                <a:cubicBezTo>
                  <a:pt x="28471" y="99988"/>
                  <a:pt x="28516" y="99874"/>
                  <a:pt x="28698" y="99783"/>
                </a:cubicBezTo>
                <a:cubicBezTo>
                  <a:pt x="28175" y="99692"/>
                  <a:pt x="28289" y="100306"/>
                  <a:pt x="28312" y="100329"/>
                </a:cubicBezTo>
                <a:cubicBezTo>
                  <a:pt x="27857" y="100670"/>
                  <a:pt x="28357" y="100033"/>
                  <a:pt x="27971" y="100215"/>
                </a:cubicBezTo>
                <a:cubicBezTo>
                  <a:pt x="27721" y="100284"/>
                  <a:pt x="27834" y="100420"/>
                  <a:pt x="27902" y="100556"/>
                </a:cubicBezTo>
                <a:lnTo>
                  <a:pt x="27152" y="100966"/>
                </a:lnTo>
                <a:cubicBezTo>
                  <a:pt x="26902" y="100920"/>
                  <a:pt x="27107" y="100875"/>
                  <a:pt x="26970" y="100647"/>
                </a:cubicBezTo>
                <a:lnTo>
                  <a:pt x="26674" y="100829"/>
                </a:lnTo>
                <a:cubicBezTo>
                  <a:pt x="26470" y="100989"/>
                  <a:pt x="27243" y="100943"/>
                  <a:pt x="26629" y="101261"/>
                </a:cubicBezTo>
                <a:cubicBezTo>
                  <a:pt x="26197" y="101512"/>
                  <a:pt x="26584" y="101148"/>
                  <a:pt x="26356" y="100989"/>
                </a:cubicBezTo>
                <a:cubicBezTo>
                  <a:pt x="26061" y="101148"/>
                  <a:pt x="26061" y="100966"/>
                  <a:pt x="25924" y="101216"/>
                </a:cubicBezTo>
                <a:cubicBezTo>
                  <a:pt x="25697" y="101352"/>
                  <a:pt x="26038" y="101580"/>
                  <a:pt x="26061" y="101762"/>
                </a:cubicBezTo>
                <a:lnTo>
                  <a:pt x="25287" y="102148"/>
                </a:lnTo>
                <a:cubicBezTo>
                  <a:pt x="25356" y="102035"/>
                  <a:pt x="25333" y="101898"/>
                  <a:pt x="25242" y="101762"/>
                </a:cubicBezTo>
                <a:cubicBezTo>
                  <a:pt x="25174" y="101944"/>
                  <a:pt x="24673" y="102057"/>
                  <a:pt x="24969" y="102307"/>
                </a:cubicBezTo>
                <a:cubicBezTo>
                  <a:pt x="24401" y="102671"/>
                  <a:pt x="23991" y="102649"/>
                  <a:pt x="23718" y="102489"/>
                </a:cubicBezTo>
                <a:cubicBezTo>
                  <a:pt x="23491" y="102535"/>
                  <a:pt x="23400" y="103126"/>
                  <a:pt x="23173" y="102717"/>
                </a:cubicBezTo>
                <a:cubicBezTo>
                  <a:pt x="22900" y="102944"/>
                  <a:pt x="23559" y="102944"/>
                  <a:pt x="22945" y="103126"/>
                </a:cubicBezTo>
                <a:cubicBezTo>
                  <a:pt x="23013" y="103194"/>
                  <a:pt x="23104" y="103240"/>
                  <a:pt x="23241" y="103194"/>
                </a:cubicBezTo>
                <a:cubicBezTo>
                  <a:pt x="23195" y="103263"/>
                  <a:pt x="22308" y="103899"/>
                  <a:pt x="22377" y="103354"/>
                </a:cubicBezTo>
                <a:cubicBezTo>
                  <a:pt x="22036" y="103490"/>
                  <a:pt x="22240" y="103786"/>
                  <a:pt x="21808" y="103899"/>
                </a:cubicBezTo>
                <a:lnTo>
                  <a:pt x="21694" y="103626"/>
                </a:lnTo>
                <a:cubicBezTo>
                  <a:pt x="21694" y="103808"/>
                  <a:pt x="21422" y="103922"/>
                  <a:pt x="21353" y="104081"/>
                </a:cubicBezTo>
                <a:cubicBezTo>
                  <a:pt x="21012" y="104195"/>
                  <a:pt x="20853" y="104036"/>
                  <a:pt x="20648" y="103945"/>
                </a:cubicBezTo>
                <a:cubicBezTo>
                  <a:pt x="20717" y="104149"/>
                  <a:pt x="20512" y="104263"/>
                  <a:pt x="20285" y="104377"/>
                </a:cubicBezTo>
                <a:lnTo>
                  <a:pt x="20194" y="104400"/>
                </a:lnTo>
                <a:lnTo>
                  <a:pt x="20057" y="104445"/>
                </a:lnTo>
                <a:cubicBezTo>
                  <a:pt x="19966" y="104491"/>
                  <a:pt x="19875" y="104513"/>
                  <a:pt x="19807" y="104536"/>
                </a:cubicBezTo>
                <a:cubicBezTo>
                  <a:pt x="19648" y="104581"/>
                  <a:pt x="19511" y="104627"/>
                  <a:pt x="19443" y="104672"/>
                </a:cubicBezTo>
                <a:cubicBezTo>
                  <a:pt x="19398" y="104695"/>
                  <a:pt x="19853" y="104672"/>
                  <a:pt x="19989" y="104559"/>
                </a:cubicBezTo>
                <a:cubicBezTo>
                  <a:pt x="19557" y="104877"/>
                  <a:pt x="18988" y="105059"/>
                  <a:pt x="18420" y="105173"/>
                </a:cubicBezTo>
                <a:cubicBezTo>
                  <a:pt x="17851" y="105309"/>
                  <a:pt x="17260" y="105377"/>
                  <a:pt x="16692" y="105582"/>
                </a:cubicBezTo>
                <a:cubicBezTo>
                  <a:pt x="16373" y="105355"/>
                  <a:pt x="16169" y="105150"/>
                  <a:pt x="15509" y="105059"/>
                </a:cubicBezTo>
                <a:cubicBezTo>
                  <a:pt x="15032" y="105127"/>
                  <a:pt x="15191" y="105400"/>
                  <a:pt x="14691" y="105446"/>
                </a:cubicBezTo>
                <a:cubicBezTo>
                  <a:pt x="15145" y="105696"/>
                  <a:pt x="14099" y="105991"/>
                  <a:pt x="14804" y="105991"/>
                </a:cubicBezTo>
                <a:cubicBezTo>
                  <a:pt x="14554" y="106241"/>
                  <a:pt x="13576" y="106196"/>
                  <a:pt x="13872" y="106651"/>
                </a:cubicBezTo>
                <a:cubicBezTo>
                  <a:pt x="13349" y="106833"/>
                  <a:pt x="12780" y="106969"/>
                  <a:pt x="12189" y="107106"/>
                </a:cubicBezTo>
                <a:cubicBezTo>
                  <a:pt x="11621" y="107197"/>
                  <a:pt x="11029" y="107265"/>
                  <a:pt x="10461" y="107333"/>
                </a:cubicBezTo>
                <a:cubicBezTo>
                  <a:pt x="9301" y="107492"/>
                  <a:pt x="8210" y="107583"/>
                  <a:pt x="7232" y="107788"/>
                </a:cubicBezTo>
                <a:cubicBezTo>
                  <a:pt x="7550" y="107401"/>
                  <a:pt x="8369" y="107469"/>
                  <a:pt x="9051" y="107356"/>
                </a:cubicBezTo>
                <a:cubicBezTo>
                  <a:pt x="9688" y="107242"/>
                  <a:pt x="10347" y="107197"/>
                  <a:pt x="10802" y="107015"/>
                </a:cubicBezTo>
                <a:cubicBezTo>
                  <a:pt x="10529" y="106924"/>
                  <a:pt x="10006" y="106969"/>
                  <a:pt x="9961" y="106764"/>
                </a:cubicBezTo>
                <a:cubicBezTo>
                  <a:pt x="9324" y="106787"/>
                  <a:pt x="9347" y="107242"/>
                  <a:pt x="8755" y="107310"/>
                </a:cubicBezTo>
                <a:lnTo>
                  <a:pt x="8869" y="107106"/>
                </a:lnTo>
                <a:cubicBezTo>
                  <a:pt x="8050" y="107242"/>
                  <a:pt x="7664" y="107151"/>
                  <a:pt x="7368" y="107015"/>
                </a:cubicBezTo>
                <a:cubicBezTo>
                  <a:pt x="7186" y="107083"/>
                  <a:pt x="7141" y="107242"/>
                  <a:pt x="6913" y="107265"/>
                </a:cubicBezTo>
                <a:lnTo>
                  <a:pt x="5754" y="107424"/>
                </a:lnTo>
                <a:cubicBezTo>
                  <a:pt x="5435" y="107333"/>
                  <a:pt x="5776" y="107219"/>
                  <a:pt x="5617" y="107151"/>
                </a:cubicBezTo>
                <a:cubicBezTo>
                  <a:pt x="4981" y="107219"/>
                  <a:pt x="5572" y="107310"/>
                  <a:pt x="5072" y="107492"/>
                </a:cubicBezTo>
                <a:cubicBezTo>
                  <a:pt x="4617" y="107560"/>
                  <a:pt x="4071" y="107538"/>
                  <a:pt x="3980" y="107924"/>
                </a:cubicBezTo>
                <a:cubicBezTo>
                  <a:pt x="3866" y="107901"/>
                  <a:pt x="3753" y="107901"/>
                  <a:pt x="3616" y="107901"/>
                </a:cubicBezTo>
                <a:cubicBezTo>
                  <a:pt x="3548" y="107901"/>
                  <a:pt x="3480" y="107901"/>
                  <a:pt x="3412" y="107901"/>
                </a:cubicBezTo>
                <a:cubicBezTo>
                  <a:pt x="3343" y="107901"/>
                  <a:pt x="3252" y="107947"/>
                  <a:pt x="3275" y="107833"/>
                </a:cubicBezTo>
                <a:cubicBezTo>
                  <a:pt x="3252" y="107538"/>
                  <a:pt x="3230" y="107219"/>
                  <a:pt x="3207" y="106924"/>
                </a:cubicBezTo>
                <a:cubicBezTo>
                  <a:pt x="3161" y="106332"/>
                  <a:pt x="3116" y="105764"/>
                  <a:pt x="3116" y="105309"/>
                </a:cubicBezTo>
                <a:cubicBezTo>
                  <a:pt x="3230" y="105491"/>
                  <a:pt x="3275" y="105946"/>
                  <a:pt x="3298" y="106446"/>
                </a:cubicBezTo>
                <a:cubicBezTo>
                  <a:pt x="3298" y="106696"/>
                  <a:pt x="3298" y="106969"/>
                  <a:pt x="3321" y="107219"/>
                </a:cubicBezTo>
                <a:cubicBezTo>
                  <a:pt x="3321" y="107333"/>
                  <a:pt x="3343" y="107469"/>
                  <a:pt x="3343" y="107583"/>
                </a:cubicBezTo>
                <a:cubicBezTo>
                  <a:pt x="3343" y="107629"/>
                  <a:pt x="3343" y="107697"/>
                  <a:pt x="3343" y="107742"/>
                </a:cubicBezTo>
                <a:cubicBezTo>
                  <a:pt x="3366" y="107765"/>
                  <a:pt x="3343" y="107811"/>
                  <a:pt x="3366" y="107811"/>
                </a:cubicBezTo>
                <a:lnTo>
                  <a:pt x="3457" y="107788"/>
                </a:lnTo>
                <a:cubicBezTo>
                  <a:pt x="3775" y="107606"/>
                  <a:pt x="4162" y="107469"/>
                  <a:pt x="4367" y="107219"/>
                </a:cubicBezTo>
                <a:cubicBezTo>
                  <a:pt x="4162" y="107219"/>
                  <a:pt x="3980" y="107265"/>
                  <a:pt x="3844" y="107310"/>
                </a:cubicBezTo>
                <a:cubicBezTo>
                  <a:pt x="3798" y="107333"/>
                  <a:pt x="3753" y="107356"/>
                  <a:pt x="3730" y="107378"/>
                </a:cubicBezTo>
                <a:cubicBezTo>
                  <a:pt x="3684" y="107401"/>
                  <a:pt x="3684" y="107378"/>
                  <a:pt x="3662" y="107401"/>
                </a:cubicBezTo>
                <a:cubicBezTo>
                  <a:pt x="3616" y="107401"/>
                  <a:pt x="3571" y="107447"/>
                  <a:pt x="3525" y="107538"/>
                </a:cubicBezTo>
                <a:cubicBezTo>
                  <a:pt x="3662" y="106696"/>
                  <a:pt x="3389" y="106514"/>
                  <a:pt x="3412" y="105559"/>
                </a:cubicBezTo>
                <a:cubicBezTo>
                  <a:pt x="3525" y="105627"/>
                  <a:pt x="3548" y="105468"/>
                  <a:pt x="3662" y="105286"/>
                </a:cubicBezTo>
                <a:cubicBezTo>
                  <a:pt x="3480" y="103990"/>
                  <a:pt x="3366" y="102671"/>
                  <a:pt x="3230" y="100898"/>
                </a:cubicBezTo>
                <a:cubicBezTo>
                  <a:pt x="3321" y="100420"/>
                  <a:pt x="3503" y="100989"/>
                  <a:pt x="3571" y="100488"/>
                </a:cubicBezTo>
                <a:cubicBezTo>
                  <a:pt x="3548" y="100147"/>
                  <a:pt x="3434" y="100284"/>
                  <a:pt x="3343" y="100352"/>
                </a:cubicBezTo>
                <a:cubicBezTo>
                  <a:pt x="3275" y="100397"/>
                  <a:pt x="3230" y="100420"/>
                  <a:pt x="3207" y="100375"/>
                </a:cubicBezTo>
                <a:cubicBezTo>
                  <a:pt x="3161" y="100329"/>
                  <a:pt x="3139" y="100193"/>
                  <a:pt x="3184" y="99897"/>
                </a:cubicBezTo>
                <a:cubicBezTo>
                  <a:pt x="3412" y="99397"/>
                  <a:pt x="3639" y="99874"/>
                  <a:pt x="3753" y="100215"/>
                </a:cubicBezTo>
                <a:cubicBezTo>
                  <a:pt x="3912" y="100056"/>
                  <a:pt x="3935" y="99783"/>
                  <a:pt x="3866" y="99601"/>
                </a:cubicBezTo>
                <a:cubicBezTo>
                  <a:pt x="3821" y="99420"/>
                  <a:pt x="3662" y="99306"/>
                  <a:pt x="3457" y="99556"/>
                </a:cubicBezTo>
                <a:cubicBezTo>
                  <a:pt x="3503" y="99215"/>
                  <a:pt x="3389" y="98965"/>
                  <a:pt x="3366" y="99260"/>
                </a:cubicBezTo>
                <a:cubicBezTo>
                  <a:pt x="3343" y="97578"/>
                  <a:pt x="3412" y="95485"/>
                  <a:pt x="3434" y="93416"/>
                </a:cubicBezTo>
                <a:cubicBezTo>
                  <a:pt x="3434" y="92961"/>
                  <a:pt x="3457" y="92484"/>
                  <a:pt x="3457" y="92029"/>
                </a:cubicBezTo>
                <a:cubicBezTo>
                  <a:pt x="3457" y="91688"/>
                  <a:pt x="3457" y="91392"/>
                  <a:pt x="3457" y="91074"/>
                </a:cubicBezTo>
                <a:cubicBezTo>
                  <a:pt x="3457" y="90460"/>
                  <a:pt x="3434" y="89869"/>
                  <a:pt x="3389" y="89346"/>
                </a:cubicBezTo>
                <a:cubicBezTo>
                  <a:pt x="3366" y="89232"/>
                  <a:pt x="3298" y="89300"/>
                  <a:pt x="3298" y="89346"/>
                </a:cubicBezTo>
                <a:cubicBezTo>
                  <a:pt x="3230" y="89096"/>
                  <a:pt x="3275" y="88641"/>
                  <a:pt x="3230" y="88141"/>
                </a:cubicBezTo>
                <a:cubicBezTo>
                  <a:pt x="3525" y="88095"/>
                  <a:pt x="3343" y="88550"/>
                  <a:pt x="3593" y="88277"/>
                </a:cubicBezTo>
                <a:cubicBezTo>
                  <a:pt x="3798" y="87981"/>
                  <a:pt x="3662" y="87822"/>
                  <a:pt x="3684" y="87731"/>
                </a:cubicBezTo>
                <a:cubicBezTo>
                  <a:pt x="3798" y="87436"/>
                  <a:pt x="3684" y="88118"/>
                  <a:pt x="3866" y="88277"/>
                </a:cubicBezTo>
                <a:cubicBezTo>
                  <a:pt x="3980" y="87868"/>
                  <a:pt x="4162" y="87527"/>
                  <a:pt x="4253" y="87072"/>
                </a:cubicBezTo>
                <a:cubicBezTo>
                  <a:pt x="3821" y="86958"/>
                  <a:pt x="3639" y="86549"/>
                  <a:pt x="3434" y="86185"/>
                </a:cubicBezTo>
                <a:cubicBezTo>
                  <a:pt x="3480" y="85912"/>
                  <a:pt x="3525" y="85616"/>
                  <a:pt x="3798" y="85639"/>
                </a:cubicBezTo>
                <a:cubicBezTo>
                  <a:pt x="3503" y="85139"/>
                  <a:pt x="3821" y="84502"/>
                  <a:pt x="3753" y="83456"/>
                </a:cubicBezTo>
                <a:cubicBezTo>
                  <a:pt x="3844" y="83388"/>
                  <a:pt x="3957" y="83342"/>
                  <a:pt x="4116" y="83365"/>
                </a:cubicBezTo>
                <a:cubicBezTo>
                  <a:pt x="4162" y="83138"/>
                  <a:pt x="3980" y="83138"/>
                  <a:pt x="3844" y="83138"/>
                </a:cubicBezTo>
                <a:cubicBezTo>
                  <a:pt x="3935" y="82637"/>
                  <a:pt x="3866" y="82046"/>
                  <a:pt x="3866" y="81387"/>
                </a:cubicBezTo>
                <a:cubicBezTo>
                  <a:pt x="3889" y="80409"/>
                  <a:pt x="4116" y="79477"/>
                  <a:pt x="4185" y="78658"/>
                </a:cubicBezTo>
                <a:cubicBezTo>
                  <a:pt x="4230" y="78271"/>
                  <a:pt x="4026" y="77885"/>
                  <a:pt x="4298" y="77680"/>
                </a:cubicBezTo>
                <a:cubicBezTo>
                  <a:pt x="4276" y="77544"/>
                  <a:pt x="4139" y="77498"/>
                  <a:pt x="4116" y="77339"/>
                </a:cubicBezTo>
                <a:cubicBezTo>
                  <a:pt x="4139" y="77066"/>
                  <a:pt x="4298" y="76975"/>
                  <a:pt x="4389" y="76816"/>
                </a:cubicBezTo>
                <a:cubicBezTo>
                  <a:pt x="4071" y="75952"/>
                  <a:pt x="4435" y="74815"/>
                  <a:pt x="4367" y="73428"/>
                </a:cubicBezTo>
                <a:cubicBezTo>
                  <a:pt x="4571" y="73155"/>
                  <a:pt x="4526" y="73587"/>
                  <a:pt x="4821" y="73541"/>
                </a:cubicBezTo>
                <a:cubicBezTo>
                  <a:pt x="4799" y="73018"/>
                  <a:pt x="4253" y="73109"/>
                  <a:pt x="4367" y="72427"/>
                </a:cubicBezTo>
                <a:cubicBezTo>
                  <a:pt x="4526" y="72541"/>
                  <a:pt x="4594" y="72746"/>
                  <a:pt x="4912" y="72655"/>
                </a:cubicBezTo>
                <a:cubicBezTo>
                  <a:pt x="4981" y="72268"/>
                  <a:pt x="4549" y="72223"/>
                  <a:pt x="4844" y="71904"/>
                </a:cubicBezTo>
                <a:cubicBezTo>
                  <a:pt x="5026" y="71972"/>
                  <a:pt x="4890" y="72404"/>
                  <a:pt x="5117" y="72450"/>
                </a:cubicBezTo>
                <a:cubicBezTo>
                  <a:pt x="5322" y="72200"/>
                  <a:pt x="4799" y="71881"/>
                  <a:pt x="4935" y="71358"/>
                </a:cubicBezTo>
                <a:cubicBezTo>
                  <a:pt x="5185" y="71336"/>
                  <a:pt x="5231" y="71518"/>
                  <a:pt x="5208" y="71791"/>
                </a:cubicBezTo>
                <a:cubicBezTo>
                  <a:pt x="5526" y="71586"/>
                  <a:pt x="5049" y="71404"/>
                  <a:pt x="5117" y="71131"/>
                </a:cubicBezTo>
                <a:cubicBezTo>
                  <a:pt x="5322" y="71108"/>
                  <a:pt x="5163" y="70654"/>
                  <a:pt x="5322" y="70585"/>
                </a:cubicBezTo>
                <a:cubicBezTo>
                  <a:pt x="5163" y="70290"/>
                  <a:pt x="4730" y="69903"/>
                  <a:pt x="4867" y="69607"/>
                </a:cubicBezTo>
                <a:cubicBezTo>
                  <a:pt x="5003" y="69721"/>
                  <a:pt x="5208" y="69721"/>
                  <a:pt x="5322" y="69835"/>
                </a:cubicBezTo>
                <a:cubicBezTo>
                  <a:pt x="5344" y="70017"/>
                  <a:pt x="5208" y="70062"/>
                  <a:pt x="5231" y="70267"/>
                </a:cubicBezTo>
                <a:cubicBezTo>
                  <a:pt x="5663" y="70335"/>
                  <a:pt x="5481" y="69653"/>
                  <a:pt x="5435" y="69403"/>
                </a:cubicBezTo>
                <a:cubicBezTo>
                  <a:pt x="5708" y="69380"/>
                  <a:pt x="5708" y="69653"/>
                  <a:pt x="5981" y="69630"/>
                </a:cubicBezTo>
                <a:cubicBezTo>
                  <a:pt x="5867" y="69448"/>
                  <a:pt x="5708" y="69357"/>
                  <a:pt x="5617" y="69175"/>
                </a:cubicBezTo>
                <a:cubicBezTo>
                  <a:pt x="5572" y="68789"/>
                  <a:pt x="5845" y="68812"/>
                  <a:pt x="5981" y="68652"/>
                </a:cubicBezTo>
                <a:cubicBezTo>
                  <a:pt x="6027" y="69153"/>
                  <a:pt x="6345" y="70381"/>
                  <a:pt x="5867" y="70835"/>
                </a:cubicBezTo>
                <a:cubicBezTo>
                  <a:pt x="5913" y="71063"/>
                  <a:pt x="6004" y="70699"/>
                  <a:pt x="6140" y="70949"/>
                </a:cubicBezTo>
                <a:cubicBezTo>
                  <a:pt x="6095" y="71404"/>
                  <a:pt x="6209" y="72063"/>
                  <a:pt x="6027" y="72359"/>
                </a:cubicBezTo>
                <a:cubicBezTo>
                  <a:pt x="6027" y="72473"/>
                  <a:pt x="6140" y="72450"/>
                  <a:pt x="6209" y="72473"/>
                </a:cubicBezTo>
                <a:cubicBezTo>
                  <a:pt x="6231" y="73109"/>
                  <a:pt x="5913" y="73541"/>
                  <a:pt x="6277" y="73996"/>
                </a:cubicBezTo>
                <a:cubicBezTo>
                  <a:pt x="6004" y="74292"/>
                  <a:pt x="6163" y="75429"/>
                  <a:pt x="6345" y="75861"/>
                </a:cubicBezTo>
                <a:cubicBezTo>
                  <a:pt x="6095" y="76020"/>
                  <a:pt x="6118" y="76475"/>
                  <a:pt x="6049" y="76839"/>
                </a:cubicBezTo>
                <a:cubicBezTo>
                  <a:pt x="6390" y="76862"/>
                  <a:pt x="6345" y="76407"/>
                  <a:pt x="6527" y="76202"/>
                </a:cubicBezTo>
                <a:cubicBezTo>
                  <a:pt x="6891" y="76338"/>
                  <a:pt x="6481" y="76429"/>
                  <a:pt x="6504" y="76748"/>
                </a:cubicBezTo>
                <a:cubicBezTo>
                  <a:pt x="6481" y="76975"/>
                  <a:pt x="6823" y="76793"/>
                  <a:pt x="6959" y="76862"/>
                </a:cubicBezTo>
                <a:cubicBezTo>
                  <a:pt x="7050" y="76179"/>
                  <a:pt x="6754" y="75952"/>
                  <a:pt x="6527" y="75656"/>
                </a:cubicBezTo>
                <a:cubicBezTo>
                  <a:pt x="6618" y="74269"/>
                  <a:pt x="6504" y="73473"/>
                  <a:pt x="6663" y="72473"/>
                </a:cubicBezTo>
                <a:cubicBezTo>
                  <a:pt x="6777" y="72746"/>
                  <a:pt x="7164" y="72700"/>
                  <a:pt x="7209" y="73041"/>
                </a:cubicBezTo>
                <a:cubicBezTo>
                  <a:pt x="7414" y="72996"/>
                  <a:pt x="7209" y="72473"/>
                  <a:pt x="7391" y="72382"/>
                </a:cubicBezTo>
                <a:cubicBezTo>
                  <a:pt x="7209" y="72359"/>
                  <a:pt x="7118" y="72404"/>
                  <a:pt x="7118" y="72609"/>
                </a:cubicBezTo>
                <a:cubicBezTo>
                  <a:pt x="6845" y="72564"/>
                  <a:pt x="6982" y="72063"/>
                  <a:pt x="6959" y="71722"/>
                </a:cubicBezTo>
                <a:cubicBezTo>
                  <a:pt x="7095" y="71722"/>
                  <a:pt x="7300" y="71791"/>
                  <a:pt x="7323" y="71631"/>
                </a:cubicBezTo>
                <a:cubicBezTo>
                  <a:pt x="7414" y="71222"/>
                  <a:pt x="6868" y="71563"/>
                  <a:pt x="7050" y="71063"/>
                </a:cubicBezTo>
                <a:cubicBezTo>
                  <a:pt x="7346" y="71267"/>
                  <a:pt x="7277" y="71267"/>
                  <a:pt x="7505" y="70972"/>
                </a:cubicBezTo>
                <a:cubicBezTo>
                  <a:pt x="7459" y="70790"/>
                  <a:pt x="7300" y="70904"/>
                  <a:pt x="7323" y="71086"/>
                </a:cubicBezTo>
                <a:cubicBezTo>
                  <a:pt x="7186" y="71040"/>
                  <a:pt x="7300" y="70744"/>
                  <a:pt x="7141" y="70744"/>
                </a:cubicBezTo>
                <a:cubicBezTo>
                  <a:pt x="7300" y="70494"/>
                  <a:pt x="7391" y="70244"/>
                  <a:pt x="7709" y="70426"/>
                </a:cubicBezTo>
                <a:cubicBezTo>
                  <a:pt x="7755" y="69994"/>
                  <a:pt x="7414" y="69971"/>
                  <a:pt x="7527" y="69448"/>
                </a:cubicBezTo>
                <a:cubicBezTo>
                  <a:pt x="7527" y="69016"/>
                  <a:pt x="7937" y="69107"/>
                  <a:pt x="7914" y="68675"/>
                </a:cubicBezTo>
                <a:cubicBezTo>
                  <a:pt x="7800" y="68380"/>
                  <a:pt x="7687" y="68038"/>
                  <a:pt x="7368" y="68243"/>
                </a:cubicBezTo>
                <a:cubicBezTo>
                  <a:pt x="7391" y="67629"/>
                  <a:pt x="7232" y="67333"/>
                  <a:pt x="6936" y="67356"/>
                </a:cubicBezTo>
                <a:cubicBezTo>
                  <a:pt x="6845" y="67038"/>
                  <a:pt x="7050" y="67061"/>
                  <a:pt x="7027" y="66810"/>
                </a:cubicBezTo>
                <a:cubicBezTo>
                  <a:pt x="7232" y="66765"/>
                  <a:pt x="7186" y="66970"/>
                  <a:pt x="7209" y="67129"/>
                </a:cubicBezTo>
                <a:cubicBezTo>
                  <a:pt x="7482" y="67129"/>
                  <a:pt x="7550" y="66901"/>
                  <a:pt x="7664" y="66720"/>
                </a:cubicBezTo>
                <a:cubicBezTo>
                  <a:pt x="7527" y="66287"/>
                  <a:pt x="7527" y="66378"/>
                  <a:pt x="7687" y="65946"/>
                </a:cubicBezTo>
                <a:cubicBezTo>
                  <a:pt x="7982" y="65810"/>
                  <a:pt x="7755" y="66310"/>
                  <a:pt x="8050" y="66174"/>
                </a:cubicBezTo>
                <a:cubicBezTo>
                  <a:pt x="8255" y="66174"/>
                  <a:pt x="8005" y="65878"/>
                  <a:pt x="7869" y="65946"/>
                </a:cubicBezTo>
                <a:cubicBezTo>
                  <a:pt x="7869" y="65583"/>
                  <a:pt x="7709" y="65401"/>
                  <a:pt x="7778" y="64969"/>
                </a:cubicBezTo>
                <a:cubicBezTo>
                  <a:pt x="7573" y="64923"/>
                  <a:pt x="7437" y="64969"/>
                  <a:pt x="7323" y="65059"/>
                </a:cubicBezTo>
                <a:cubicBezTo>
                  <a:pt x="7459" y="65219"/>
                  <a:pt x="7414" y="65537"/>
                  <a:pt x="7414" y="65833"/>
                </a:cubicBezTo>
                <a:cubicBezTo>
                  <a:pt x="6959" y="65742"/>
                  <a:pt x="7095" y="66401"/>
                  <a:pt x="6663" y="66356"/>
                </a:cubicBezTo>
                <a:cubicBezTo>
                  <a:pt x="6754" y="65105"/>
                  <a:pt x="6595" y="62899"/>
                  <a:pt x="6823" y="61785"/>
                </a:cubicBezTo>
                <a:cubicBezTo>
                  <a:pt x="7255" y="61785"/>
                  <a:pt x="6913" y="62035"/>
                  <a:pt x="6913" y="62217"/>
                </a:cubicBezTo>
                <a:cubicBezTo>
                  <a:pt x="6891" y="63127"/>
                  <a:pt x="6913" y="64536"/>
                  <a:pt x="6868" y="65492"/>
                </a:cubicBezTo>
                <a:cubicBezTo>
                  <a:pt x="7050" y="65196"/>
                  <a:pt x="7004" y="64627"/>
                  <a:pt x="7323" y="64514"/>
                </a:cubicBezTo>
                <a:cubicBezTo>
                  <a:pt x="7414" y="64150"/>
                  <a:pt x="6959" y="64377"/>
                  <a:pt x="7073" y="63968"/>
                </a:cubicBezTo>
                <a:cubicBezTo>
                  <a:pt x="7027" y="63718"/>
                  <a:pt x="7255" y="63809"/>
                  <a:pt x="7255" y="63650"/>
                </a:cubicBezTo>
                <a:cubicBezTo>
                  <a:pt x="7414" y="63399"/>
                  <a:pt x="7095" y="63354"/>
                  <a:pt x="7073" y="63309"/>
                </a:cubicBezTo>
                <a:cubicBezTo>
                  <a:pt x="7073" y="63263"/>
                  <a:pt x="7164" y="63172"/>
                  <a:pt x="7164" y="63104"/>
                </a:cubicBezTo>
                <a:cubicBezTo>
                  <a:pt x="7186" y="62945"/>
                  <a:pt x="7073" y="62899"/>
                  <a:pt x="7095" y="62876"/>
                </a:cubicBezTo>
                <a:cubicBezTo>
                  <a:pt x="7095" y="62376"/>
                  <a:pt x="7300" y="62012"/>
                  <a:pt x="7095" y="61444"/>
                </a:cubicBezTo>
                <a:cubicBezTo>
                  <a:pt x="7073" y="61262"/>
                  <a:pt x="7186" y="61239"/>
                  <a:pt x="7300" y="61239"/>
                </a:cubicBezTo>
                <a:cubicBezTo>
                  <a:pt x="7232" y="60921"/>
                  <a:pt x="7095" y="61330"/>
                  <a:pt x="6936" y="61239"/>
                </a:cubicBezTo>
                <a:cubicBezTo>
                  <a:pt x="6913" y="60966"/>
                  <a:pt x="7141" y="60966"/>
                  <a:pt x="7209" y="60807"/>
                </a:cubicBezTo>
                <a:cubicBezTo>
                  <a:pt x="7232" y="60557"/>
                  <a:pt x="6891" y="60739"/>
                  <a:pt x="6754" y="60671"/>
                </a:cubicBezTo>
                <a:cubicBezTo>
                  <a:pt x="6709" y="59807"/>
                  <a:pt x="6595" y="59011"/>
                  <a:pt x="6595" y="58283"/>
                </a:cubicBezTo>
                <a:cubicBezTo>
                  <a:pt x="6595" y="58147"/>
                  <a:pt x="6777" y="58101"/>
                  <a:pt x="6800" y="58056"/>
                </a:cubicBezTo>
                <a:cubicBezTo>
                  <a:pt x="6800" y="57942"/>
                  <a:pt x="6709" y="57578"/>
                  <a:pt x="6709" y="57396"/>
                </a:cubicBezTo>
                <a:cubicBezTo>
                  <a:pt x="6709" y="57169"/>
                  <a:pt x="6800" y="56850"/>
                  <a:pt x="6618" y="56737"/>
                </a:cubicBezTo>
                <a:cubicBezTo>
                  <a:pt x="6709" y="56646"/>
                  <a:pt x="6686" y="56441"/>
                  <a:pt x="6823" y="56418"/>
                </a:cubicBezTo>
                <a:cubicBezTo>
                  <a:pt x="6550" y="55873"/>
                  <a:pt x="6891" y="54622"/>
                  <a:pt x="6663" y="53780"/>
                </a:cubicBezTo>
                <a:cubicBezTo>
                  <a:pt x="6959" y="53712"/>
                  <a:pt x="6868" y="54076"/>
                  <a:pt x="7027" y="54122"/>
                </a:cubicBezTo>
                <a:cubicBezTo>
                  <a:pt x="6936" y="54554"/>
                  <a:pt x="6936" y="54781"/>
                  <a:pt x="7027" y="55213"/>
                </a:cubicBezTo>
                <a:cubicBezTo>
                  <a:pt x="7050" y="55441"/>
                  <a:pt x="7368" y="55304"/>
                  <a:pt x="7277" y="55668"/>
                </a:cubicBezTo>
                <a:cubicBezTo>
                  <a:pt x="7596" y="55327"/>
                  <a:pt x="7118" y="55008"/>
                  <a:pt x="7118" y="54667"/>
                </a:cubicBezTo>
                <a:cubicBezTo>
                  <a:pt x="7323" y="54576"/>
                  <a:pt x="7118" y="53940"/>
                  <a:pt x="7482" y="54031"/>
                </a:cubicBezTo>
                <a:cubicBezTo>
                  <a:pt x="7368" y="53826"/>
                  <a:pt x="7095" y="54122"/>
                  <a:pt x="6936" y="53803"/>
                </a:cubicBezTo>
                <a:cubicBezTo>
                  <a:pt x="6868" y="53485"/>
                  <a:pt x="7073" y="53508"/>
                  <a:pt x="7050" y="53257"/>
                </a:cubicBezTo>
                <a:cubicBezTo>
                  <a:pt x="6777" y="53144"/>
                  <a:pt x="6891" y="53485"/>
                  <a:pt x="6868" y="53690"/>
                </a:cubicBezTo>
                <a:cubicBezTo>
                  <a:pt x="6641" y="53530"/>
                  <a:pt x="6618" y="52939"/>
                  <a:pt x="6595" y="52598"/>
                </a:cubicBezTo>
                <a:cubicBezTo>
                  <a:pt x="6572" y="52280"/>
                  <a:pt x="6572" y="51961"/>
                  <a:pt x="6618" y="51711"/>
                </a:cubicBezTo>
                <a:cubicBezTo>
                  <a:pt x="6641" y="51575"/>
                  <a:pt x="6800" y="51393"/>
                  <a:pt x="6800" y="51393"/>
                </a:cubicBezTo>
                <a:cubicBezTo>
                  <a:pt x="6800" y="51256"/>
                  <a:pt x="6641" y="51234"/>
                  <a:pt x="6618" y="51165"/>
                </a:cubicBezTo>
                <a:cubicBezTo>
                  <a:pt x="6572" y="50915"/>
                  <a:pt x="6845" y="50733"/>
                  <a:pt x="6550" y="50506"/>
                </a:cubicBezTo>
                <a:cubicBezTo>
                  <a:pt x="6504" y="50324"/>
                  <a:pt x="6618" y="50301"/>
                  <a:pt x="6732" y="50301"/>
                </a:cubicBezTo>
                <a:cubicBezTo>
                  <a:pt x="6754" y="49983"/>
                  <a:pt x="6527" y="49960"/>
                  <a:pt x="6550" y="49642"/>
                </a:cubicBezTo>
                <a:cubicBezTo>
                  <a:pt x="6709" y="49665"/>
                  <a:pt x="6754" y="49824"/>
                  <a:pt x="6732" y="50074"/>
                </a:cubicBezTo>
                <a:cubicBezTo>
                  <a:pt x="6913" y="50006"/>
                  <a:pt x="6936" y="49756"/>
                  <a:pt x="7095" y="49642"/>
                </a:cubicBezTo>
                <a:cubicBezTo>
                  <a:pt x="7073" y="49392"/>
                  <a:pt x="7050" y="49142"/>
                  <a:pt x="6732" y="49210"/>
                </a:cubicBezTo>
                <a:cubicBezTo>
                  <a:pt x="6823" y="49119"/>
                  <a:pt x="6982" y="48550"/>
                  <a:pt x="6663" y="48664"/>
                </a:cubicBezTo>
                <a:cubicBezTo>
                  <a:pt x="6436" y="48755"/>
                  <a:pt x="6777" y="49073"/>
                  <a:pt x="6641" y="49414"/>
                </a:cubicBezTo>
                <a:cubicBezTo>
                  <a:pt x="6504" y="49323"/>
                  <a:pt x="6527" y="49073"/>
                  <a:pt x="6481" y="48869"/>
                </a:cubicBezTo>
                <a:cubicBezTo>
                  <a:pt x="6186" y="48937"/>
                  <a:pt x="6277" y="49460"/>
                  <a:pt x="6004" y="49505"/>
                </a:cubicBezTo>
                <a:cubicBezTo>
                  <a:pt x="6118" y="50006"/>
                  <a:pt x="6027" y="50097"/>
                  <a:pt x="5799" y="50392"/>
                </a:cubicBezTo>
                <a:cubicBezTo>
                  <a:pt x="5595" y="50324"/>
                  <a:pt x="6163" y="49915"/>
                  <a:pt x="5731" y="49846"/>
                </a:cubicBezTo>
                <a:cubicBezTo>
                  <a:pt x="5617" y="49869"/>
                  <a:pt x="5617" y="50051"/>
                  <a:pt x="5731" y="50051"/>
                </a:cubicBezTo>
                <a:cubicBezTo>
                  <a:pt x="5504" y="50415"/>
                  <a:pt x="5140" y="49528"/>
                  <a:pt x="5163" y="50370"/>
                </a:cubicBezTo>
                <a:cubicBezTo>
                  <a:pt x="4730" y="50301"/>
                  <a:pt x="5390" y="49505"/>
                  <a:pt x="4912" y="49392"/>
                </a:cubicBezTo>
                <a:cubicBezTo>
                  <a:pt x="4821" y="49778"/>
                  <a:pt x="4594" y="50028"/>
                  <a:pt x="4617" y="50574"/>
                </a:cubicBezTo>
                <a:cubicBezTo>
                  <a:pt x="4685" y="50893"/>
                  <a:pt x="4844" y="50438"/>
                  <a:pt x="5072" y="50597"/>
                </a:cubicBezTo>
                <a:cubicBezTo>
                  <a:pt x="5003" y="50870"/>
                  <a:pt x="4685" y="50847"/>
                  <a:pt x="4526" y="51006"/>
                </a:cubicBezTo>
                <a:cubicBezTo>
                  <a:pt x="4549" y="51279"/>
                  <a:pt x="4685" y="51461"/>
                  <a:pt x="4503" y="51666"/>
                </a:cubicBezTo>
                <a:cubicBezTo>
                  <a:pt x="4048" y="51256"/>
                  <a:pt x="4435" y="50529"/>
                  <a:pt x="4253" y="49801"/>
                </a:cubicBezTo>
                <a:cubicBezTo>
                  <a:pt x="4412" y="49846"/>
                  <a:pt x="4344" y="50142"/>
                  <a:pt x="4617" y="50028"/>
                </a:cubicBezTo>
                <a:cubicBezTo>
                  <a:pt x="4708" y="49619"/>
                  <a:pt x="4230" y="49846"/>
                  <a:pt x="4367" y="49369"/>
                </a:cubicBezTo>
                <a:cubicBezTo>
                  <a:pt x="4253" y="49346"/>
                  <a:pt x="4185" y="49392"/>
                  <a:pt x="4162" y="49483"/>
                </a:cubicBezTo>
                <a:cubicBezTo>
                  <a:pt x="4003" y="49119"/>
                  <a:pt x="3889" y="48664"/>
                  <a:pt x="3457" y="48573"/>
                </a:cubicBezTo>
                <a:cubicBezTo>
                  <a:pt x="3389" y="48232"/>
                  <a:pt x="3593" y="48255"/>
                  <a:pt x="3639" y="48050"/>
                </a:cubicBezTo>
                <a:cubicBezTo>
                  <a:pt x="3730" y="47550"/>
                  <a:pt x="3525" y="47391"/>
                  <a:pt x="3571" y="46959"/>
                </a:cubicBezTo>
                <a:cubicBezTo>
                  <a:pt x="3775" y="46936"/>
                  <a:pt x="3866" y="47049"/>
                  <a:pt x="3844" y="47277"/>
                </a:cubicBezTo>
                <a:cubicBezTo>
                  <a:pt x="4298" y="46959"/>
                  <a:pt x="3821" y="46117"/>
                  <a:pt x="4412" y="46094"/>
                </a:cubicBezTo>
                <a:cubicBezTo>
                  <a:pt x="4298" y="45640"/>
                  <a:pt x="3889" y="46094"/>
                  <a:pt x="3753" y="46299"/>
                </a:cubicBezTo>
                <a:cubicBezTo>
                  <a:pt x="3571" y="46299"/>
                  <a:pt x="3730" y="45912"/>
                  <a:pt x="3684" y="45753"/>
                </a:cubicBezTo>
                <a:cubicBezTo>
                  <a:pt x="3957" y="46072"/>
                  <a:pt x="4071" y="45594"/>
                  <a:pt x="4321" y="45549"/>
                </a:cubicBezTo>
                <a:cubicBezTo>
                  <a:pt x="4185" y="45003"/>
                  <a:pt x="3753" y="44775"/>
                  <a:pt x="3798" y="44002"/>
                </a:cubicBezTo>
                <a:cubicBezTo>
                  <a:pt x="3730" y="43707"/>
                  <a:pt x="3980" y="43798"/>
                  <a:pt x="4071" y="43684"/>
                </a:cubicBezTo>
                <a:cubicBezTo>
                  <a:pt x="4071" y="43593"/>
                  <a:pt x="3980" y="43570"/>
                  <a:pt x="3980" y="43457"/>
                </a:cubicBezTo>
                <a:cubicBezTo>
                  <a:pt x="3889" y="43229"/>
                  <a:pt x="3753" y="43775"/>
                  <a:pt x="3616" y="43343"/>
                </a:cubicBezTo>
                <a:cubicBezTo>
                  <a:pt x="3593" y="43115"/>
                  <a:pt x="3753" y="43138"/>
                  <a:pt x="3912" y="43138"/>
                </a:cubicBezTo>
                <a:cubicBezTo>
                  <a:pt x="3798" y="42797"/>
                  <a:pt x="3616" y="42524"/>
                  <a:pt x="3639" y="42024"/>
                </a:cubicBezTo>
                <a:cubicBezTo>
                  <a:pt x="3684" y="41751"/>
                  <a:pt x="3935" y="41728"/>
                  <a:pt x="3844" y="41274"/>
                </a:cubicBezTo>
                <a:cubicBezTo>
                  <a:pt x="3730" y="41296"/>
                  <a:pt x="3753" y="41478"/>
                  <a:pt x="3753" y="41592"/>
                </a:cubicBezTo>
                <a:cubicBezTo>
                  <a:pt x="3480" y="41274"/>
                  <a:pt x="3798" y="40068"/>
                  <a:pt x="3593" y="39409"/>
                </a:cubicBezTo>
                <a:cubicBezTo>
                  <a:pt x="3684" y="39181"/>
                  <a:pt x="4071" y="39318"/>
                  <a:pt x="4048" y="38977"/>
                </a:cubicBezTo>
                <a:cubicBezTo>
                  <a:pt x="4026" y="38818"/>
                  <a:pt x="3935" y="39022"/>
                  <a:pt x="3775" y="38977"/>
                </a:cubicBezTo>
                <a:cubicBezTo>
                  <a:pt x="3798" y="38340"/>
                  <a:pt x="3821" y="37703"/>
                  <a:pt x="3707" y="37226"/>
                </a:cubicBezTo>
                <a:cubicBezTo>
                  <a:pt x="3980" y="37203"/>
                  <a:pt x="4162" y="37089"/>
                  <a:pt x="4094" y="36680"/>
                </a:cubicBezTo>
                <a:cubicBezTo>
                  <a:pt x="4003" y="36748"/>
                  <a:pt x="4003" y="36930"/>
                  <a:pt x="3821" y="36907"/>
                </a:cubicBezTo>
                <a:cubicBezTo>
                  <a:pt x="3707" y="36680"/>
                  <a:pt x="3980" y="36726"/>
                  <a:pt x="4003" y="36680"/>
                </a:cubicBezTo>
                <a:cubicBezTo>
                  <a:pt x="4071" y="36453"/>
                  <a:pt x="3753" y="36180"/>
                  <a:pt x="4003" y="35907"/>
                </a:cubicBezTo>
                <a:cubicBezTo>
                  <a:pt x="4321" y="36294"/>
                  <a:pt x="4071" y="36657"/>
                  <a:pt x="4185" y="37226"/>
                </a:cubicBezTo>
                <a:cubicBezTo>
                  <a:pt x="4207" y="37499"/>
                  <a:pt x="4480" y="37453"/>
                  <a:pt x="4435" y="37794"/>
                </a:cubicBezTo>
                <a:cubicBezTo>
                  <a:pt x="4094" y="37431"/>
                  <a:pt x="4344" y="38590"/>
                  <a:pt x="4162" y="38772"/>
                </a:cubicBezTo>
                <a:cubicBezTo>
                  <a:pt x="4230" y="38886"/>
                  <a:pt x="4321" y="38977"/>
                  <a:pt x="4412" y="39091"/>
                </a:cubicBezTo>
                <a:cubicBezTo>
                  <a:pt x="4344" y="39363"/>
                  <a:pt x="4048" y="39363"/>
                  <a:pt x="3866" y="39523"/>
                </a:cubicBezTo>
                <a:cubicBezTo>
                  <a:pt x="4116" y="39864"/>
                  <a:pt x="3639" y="39909"/>
                  <a:pt x="3753" y="40387"/>
                </a:cubicBezTo>
                <a:cubicBezTo>
                  <a:pt x="4298" y="40546"/>
                  <a:pt x="4139" y="39727"/>
                  <a:pt x="4594" y="40091"/>
                </a:cubicBezTo>
                <a:cubicBezTo>
                  <a:pt x="4435" y="40364"/>
                  <a:pt x="4253" y="40637"/>
                  <a:pt x="3844" y="40614"/>
                </a:cubicBezTo>
                <a:cubicBezTo>
                  <a:pt x="3753" y="41092"/>
                  <a:pt x="4094" y="41114"/>
                  <a:pt x="4207" y="40841"/>
                </a:cubicBezTo>
                <a:cubicBezTo>
                  <a:pt x="4367" y="40910"/>
                  <a:pt x="4276" y="41092"/>
                  <a:pt x="4116" y="41046"/>
                </a:cubicBezTo>
                <a:cubicBezTo>
                  <a:pt x="4162" y="41455"/>
                  <a:pt x="4003" y="41592"/>
                  <a:pt x="3912" y="41819"/>
                </a:cubicBezTo>
                <a:cubicBezTo>
                  <a:pt x="3889" y="42024"/>
                  <a:pt x="4344" y="41978"/>
                  <a:pt x="4207" y="41706"/>
                </a:cubicBezTo>
                <a:cubicBezTo>
                  <a:pt x="4480" y="41865"/>
                  <a:pt x="4026" y="42206"/>
                  <a:pt x="4276" y="42365"/>
                </a:cubicBezTo>
                <a:cubicBezTo>
                  <a:pt x="4435" y="42411"/>
                  <a:pt x="4435" y="42274"/>
                  <a:pt x="4549" y="42274"/>
                </a:cubicBezTo>
                <a:cubicBezTo>
                  <a:pt x="4435" y="42092"/>
                  <a:pt x="4594" y="41569"/>
                  <a:pt x="4298" y="41615"/>
                </a:cubicBezTo>
                <a:cubicBezTo>
                  <a:pt x="4207" y="41160"/>
                  <a:pt x="4571" y="41274"/>
                  <a:pt x="4480" y="40841"/>
                </a:cubicBezTo>
                <a:cubicBezTo>
                  <a:pt x="4685" y="40796"/>
                  <a:pt x="4617" y="41069"/>
                  <a:pt x="4753" y="41069"/>
                </a:cubicBezTo>
                <a:cubicBezTo>
                  <a:pt x="4958" y="41046"/>
                  <a:pt x="4662" y="40864"/>
                  <a:pt x="4662" y="40841"/>
                </a:cubicBezTo>
                <a:cubicBezTo>
                  <a:pt x="4685" y="40705"/>
                  <a:pt x="4867" y="40682"/>
                  <a:pt x="4867" y="40523"/>
                </a:cubicBezTo>
                <a:cubicBezTo>
                  <a:pt x="4844" y="40341"/>
                  <a:pt x="4662" y="40228"/>
                  <a:pt x="4685" y="39977"/>
                </a:cubicBezTo>
                <a:cubicBezTo>
                  <a:pt x="4662" y="39818"/>
                  <a:pt x="4458" y="39886"/>
                  <a:pt x="4321" y="39864"/>
                </a:cubicBezTo>
                <a:cubicBezTo>
                  <a:pt x="4298" y="39409"/>
                  <a:pt x="4571" y="39363"/>
                  <a:pt x="4685" y="39091"/>
                </a:cubicBezTo>
                <a:cubicBezTo>
                  <a:pt x="4753" y="38749"/>
                  <a:pt x="4480" y="38795"/>
                  <a:pt x="4344" y="38658"/>
                </a:cubicBezTo>
                <a:cubicBezTo>
                  <a:pt x="4458" y="38408"/>
                  <a:pt x="4730" y="38317"/>
                  <a:pt x="4890" y="38113"/>
                </a:cubicBezTo>
                <a:cubicBezTo>
                  <a:pt x="4526" y="37908"/>
                  <a:pt x="4549" y="37249"/>
                  <a:pt x="4458" y="36703"/>
                </a:cubicBezTo>
                <a:cubicBezTo>
                  <a:pt x="4776" y="36794"/>
                  <a:pt x="4594" y="36271"/>
                  <a:pt x="4640" y="36043"/>
                </a:cubicBezTo>
                <a:cubicBezTo>
                  <a:pt x="4594" y="35702"/>
                  <a:pt x="4162" y="35816"/>
                  <a:pt x="4298" y="35270"/>
                </a:cubicBezTo>
                <a:cubicBezTo>
                  <a:pt x="4389" y="35338"/>
                  <a:pt x="4435" y="35475"/>
                  <a:pt x="4480" y="35589"/>
                </a:cubicBezTo>
                <a:cubicBezTo>
                  <a:pt x="4685" y="35566"/>
                  <a:pt x="4526" y="35111"/>
                  <a:pt x="4480" y="35043"/>
                </a:cubicBezTo>
                <a:cubicBezTo>
                  <a:pt x="4389" y="35134"/>
                  <a:pt x="4298" y="35179"/>
                  <a:pt x="4207" y="35270"/>
                </a:cubicBezTo>
                <a:cubicBezTo>
                  <a:pt x="3935" y="35566"/>
                  <a:pt x="4094" y="35770"/>
                  <a:pt x="3844" y="35589"/>
                </a:cubicBezTo>
                <a:lnTo>
                  <a:pt x="3821" y="36566"/>
                </a:lnTo>
                <a:cubicBezTo>
                  <a:pt x="3503" y="36362"/>
                  <a:pt x="3798" y="35884"/>
                  <a:pt x="3753" y="35361"/>
                </a:cubicBezTo>
                <a:cubicBezTo>
                  <a:pt x="3707" y="34975"/>
                  <a:pt x="3684" y="34292"/>
                  <a:pt x="3775" y="33610"/>
                </a:cubicBezTo>
                <a:cubicBezTo>
                  <a:pt x="4048" y="33701"/>
                  <a:pt x="4116" y="33519"/>
                  <a:pt x="4321" y="33519"/>
                </a:cubicBezTo>
                <a:cubicBezTo>
                  <a:pt x="4458" y="32951"/>
                  <a:pt x="4298" y="32701"/>
                  <a:pt x="4435" y="32200"/>
                </a:cubicBezTo>
                <a:cubicBezTo>
                  <a:pt x="4640" y="32269"/>
                  <a:pt x="4753" y="32405"/>
                  <a:pt x="4799" y="32655"/>
                </a:cubicBezTo>
                <a:cubicBezTo>
                  <a:pt x="5094" y="32337"/>
                  <a:pt x="4480" y="32178"/>
                  <a:pt x="4435" y="31882"/>
                </a:cubicBezTo>
                <a:cubicBezTo>
                  <a:pt x="4389" y="31495"/>
                  <a:pt x="4776" y="31632"/>
                  <a:pt x="4730" y="31223"/>
                </a:cubicBezTo>
                <a:cubicBezTo>
                  <a:pt x="4708" y="31018"/>
                  <a:pt x="4321" y="31245"/>
                  <a:pt x="4435" y="31564"/>
                </a:cubicBezTo>
                <a:cubicBezTo>
                  <a:pt x="3980" y="31313"/>
                  <a:pt x="4594" y="31177"/>
                  <a:pt x="4640" y="30904"/>
                </a:cubicBezTo>
                <a:cubicBezTo>
                  <a:pt x="4526" y="30449"/>
                  <a:pt x="4321" y="30768"/>
                  <a:pt x="4094" y="30563"/>
                </a:cubicBezTo>
                <a:cubicBezTo>
                  <a:pt x="4139" y="30131"/>
                  <a:pt x="4480" y="30699"/>
                  <a:pt x="4549" y="30245"/>
                </a:cubicBezTo>
                <a:cubicBezTo>
                  <a:pt x="4344" y="30176"/>
                  <a:pt x="4480" y="29676"/>
                  <a:pt x="4094" y="29790"/>
                </a:cubicBezTo>
                <a:cubicBezTo>
                  <a:pt x="4276" y="29472"/>
                  <a:pt x="4026" y="28858"/>
                  <a:pt x="4298" y="29153"/>
                </a:cubicBezTo>
                <a:cubicBezTo>
                  <a:pt x="4253" y="28858"/>
                  <a:pt x="4435" y="28289"/>
                  <a:pt x="4230" y="28153"/>
                </a:cubicBezTo>
                <a:cubicBezTo>
                  <a:pt x="4298" y="27971"/>
                  <a:pt x="4389" y="28153"/>
                  <a:pt x="4503" y="28175"/>
                </a:cubicBezTo>
                <a:cubicBezTo>
                  <a:pt x="4571" y="27812"/>
                  <a:pt x="4207" y="28016"/>
                  <a:pt x="4139" y="27834"/>
                </a:cubicBezTo>
                <a:cubicBezTo>
                  <a:pt x="4480" y="27652"/>
                  <a:pt x="3980" y="27539"/>
                  <a:pt x="4139" y="26947"/>
                </a:cubicBezTo>
                <a:cubicBezTo>
                  <a:pt x="4344" y="27016"/>
                  <a:pt x="4435" y="27198"/>
                  <a:pt x="4594" y="27289"/>
                </a:cubicBezTo>
                <a:cubicBezTo>
                  <a:pt x="4458" y="29358"/>
                  <a:pt x="4867" y="30176"/>
                  <a:pt x="4890" y="31996"/>
                </a:cubicBezTo>
                <a:cubicBezTo>
                  <a:pt x="4935" y="32155"/>
                  <a:pt x="5049" y="32018"/>
                  <a:pt x="5072" y="31905"/>
                </a:cubicBezTo>
                <a:cubicBezTo>
                  <a:pt x="5140" y="32291"/>
                  <a:pt x="5276" y="32701"/>
                  <a:pt x="5253" y="32996"/>
                </a:cubicBezTo>
                <a:cubicBezTo>
                  <a:pt x="5231" y="33087"/>
                  <a:pt x="5072" y="33178"/>
                  <a:pt x="5049" y="33315"/>
                </a:cubicBezTo>
                <a:cubicBezTo>
                  <a:pt x="5049" y="33383"/>
                  <a:pt x="5140" y="33587"/>
                  <a:pt x="5140" y="33542"/>
                </a:cubicBezTo>
                <a:cubicBezTo>
                  <a:pt x="5094" y="33701"/>
                  <a:pt x="4890" y="33383"/>
                  <a:pt x="4958" y="33974"/>
                </a:cubicBezTo>
                <a:cubicBezTo>
                  <a:pt x="4389" y="33769"/>
                  <a:pt x="4821" y="33201"/>
                  <a:pt x="4708" y="32860"/>
                </a:cubicBezTo>
                <a:cubicBezTo>
                  <a:pt x="4367" y="33337"/>
                  <a:pt x="4185" y="34020"/>
                  <a:pt x="4116" y="34815"/>
                </a:cubicBezTo>
                <a:cubicBezTo>
                  <a:pt x="4048" y="34770"/>
                  <a:pt x="3980" y="34702"/>
                  <a:pt x="3844" y="34702"/>
                </a:cubicBezTo>
                <a:cubicBezTo>
                  <a:pt x="3935" y="35157"/>
                  <a:pt x="4276" y="34975"/>
                  <a:pt x="4571" y="34838"/>
                </a:cubicBezTo>
                <a:cubicBezTo>
                  <a:pt x="4685" y="34361"/>
                  <a:pt x="4276" y="34474"/>
                  <a:pt x="4321" y="34065"/>
                </a:cubicBezTo>
                <a:cubicBezTo>
                  <a:pt x="4730" y="34133"/>
                  <a:pt x="5140" y="34565"/>
                  <a:pt x="5231" y="33860"/>
                </a:cubicBezTo>
                <a:cubicBezTo>
                  <a:pt x="5253" y="34747"/>
                  <a:pt x="5617" y="35998"/>
                  <a:pt x="5276" y="37044"/>
                </a:cubicBezTo>
                <a:cubicBezTo>
                  <a:pt x="5549" y="37385"/>
                  <a:pt x="5435" y="38158"/>
                  <a:pt x="5435" y="38795"/>
                </a:cubicBezTo>
                <a:cubicBezTo>
                  <a:pt x="5458" y="39000"/>
                  <a:pt x="5776" y="38886"/>
                  <a:pt x="5708" y="39227"/>
                </a:cubicBezTo>
                <a:cubicBezTo>
                  <a:pt x="5458" y="39500"/>
                  <a:pt x="5276" y="39477"/>
                  <a:pt x="5049" y="39545"/>
                </a:cubicBezTo>
                <a:cubicBezTo>
                  <a:pt x="5140" y="40068"/>
                  <a:pt x="5072" y="39955"/>
                  <a:pt x="5140" y="40637"/>
                </a:cubicBezTo>
                <a:cubicBezTo>
                  <a:pt x="5322" y="40682"/>
                  <a:pt x="5367" y="40569"/>
                  <a:pt x="5504" y="40546"/>
                </a:cubicBezTo>
                <a:cubicBezTo>
                  <a:pt x="5299" y="40364"/>
                  <a:pt x="5344" y="39932"/>
                  <a:pt x="5140" y="39773"/>
                </a:cubicBezTo>
                <a:cubicBezTo>
                  <a:pt x="5731" y="39113"/>
                  <a:pt x="5936" y="40228"/>
                  <a:pt x="5776" y="40773"/>
                </a:cubicBezTo>
                <a:cubicBezTo>
                  <a:pt x="5776" y="40751"/>
                  <a:pt x="5595" y="40637"/>
                  <a:pt x="5595" y="40660"/>
                </a:cubicBezTo>
                <a:cubicBezTo>
                  <a:pt x="5572" y="40705"/>
                  <a:pt x="5595" y="41296"/>
                  <a:pt x="5754" y="41205"/>
                </a:cubicBezTo>
                <a:cubicBezTo>
                  <a:pt x="5708" y="41842"/>
                  <a:pt x="5776" y="43184"/>
                  <a:pt x="5913" y="44162"/>
                </a:cubicBezTo>
                <a:cubicBezTo>
                  <a:pt x="5981" y="44821"/>
                  <a:pt x="5822" y="45549"/>
                  <a:pt x="5867" y="46117"/>
                </a:cubicBezTo>
                <a:cubicBezTo>
                  <a:pt x="5890" y="46413"/>
                  <a:pt x="6095" y="46754"/>
                  <a:pt x="6140" y="47118"/>
                </a:cubicBezTo>
                <a:cubicBezTo>
                  <a:pt x="6163" y="47550"/>
                  <a:pt x="6118" y="47959"/>
                  <a:pt x="6390" y="48209"/>
                </a:cubicBezTo>
                <a:cubicBezTo>
                  <a:pt x="6709" y="48164"/>
                  <a:pt x="6595" y="47595"/>
                  <a:pt x="6959" y="47573"/>
                </a:cubicBezTo>
                <a:cubicBezTo>
                  <a:pt x="6777" y="47072"/>
                  <a:pt x="6845" y="46276"/>
                  <a:pt x="7255" y="46163"/>
                </a:cubicBezTo>
                <a:cubicBezTo>
                  <a:pt x="6913" y="46026"/>
                  <a:pt x="6777" y="45685"/>
                  <a:pt x="6709" y="45276"/>
                </a:cubicBezTo>
                <a:cubicBezTo>
                  <a:pt x="6459" y="45162"/>
                  <a:pt x="6459" y="45412"/>
                  <a:pt x="6254" y="45367"/>
                </a:cubicBezTo>
                <a:cubicBezTo>
                  <a:pt x="6163" y="44707"/>
                  <a:pt x="6754" y="45026"/>
                  <a:pt x="6982" y="45162"/>
                </a:cubicBezTo>
                <a:cubicBezTo>
                  <a:pt x="7050" y="45071"/>
                  <a:pt x="6982" y="44616"/>
                  <a:pt x="7095" y="44298"/>
                </a:cubicBezTo>
                <a:cubicBezTo>
                  <a:pt x="7095" y="44071"/>
                  <a:pt x="6754" y="44457"/>
                  <a:pt x="6641" y="44162"/>
                </a:cubicBezTo>
                <a:cubicBezTo>
                  <a:pt x="6459" y="44207"/>
                  <a:pt x="6936" y="44707"/>
                  <a:pt x="6618" y="44935"/>
                </a:cubicBezTo>
                <a:cubicBezTo>
                  <a:pt x="6504" y="44821"/>
                  <a:pt x="6436" y="44639"/>
                  <a:pt x="6254" y="44594"/>
                </a:cubicBezTo>
                <a:cubicBezTo>
                  <a:pt x="6390" y="43798"/>
                  <a:pt x="6231" y="42865"/>
                  <a:pt x="6300" y="41660"/>
                </a:cubicBezTo>
                <a:cubicBezTo>
                  <a:pt x="6504" y="41296"/>
                  <a:pt x="6277" y="42320"/>
                  <a:pt x="6572" y="42206"/>
                </a:cubicBezTo>
                <a:cubicBezTo>
                  <a:pt x="6800" y="42206"/>
                  <a:pt x="6754" y="41842"/>
                  <a:pt x="6754" y="41546"/>
                </a:cubicBezTo>
                <a:cubicBezTo>
                  <a:pt x="6800" y="41274"/>
                  <a:pt x="6413" y="41455"/>
                  <a:pt x="6504" y="41114"/>
                </a:cubicBezTo>
                <a:cubicBezTo>
                  <a:pt x="6777" y="41387"/>
                  <a:pt x="6845" y="40978"/>
                  <a:pt x="6777" y="40796"/>
                </a:cubicBezTo>
                <a:cubicBezTo>
                  <a:pt x="6686" y="40546"/>
                  <a:pt x="6368" y="40773"/>
                  <a:pt x="6686" y="40569"/>
                </a:cubicBezTo>
                <a:cubicBezTo>
                  <a:pt x="6959" y="40387"/>
                  <a:pt x="7050" y="40068"/>
                  <a:pt x="6891" y="39795"/>
                </a:cubicBezTo>
                <a:cubicBezTo>
                  <a:pt x="6709" y="39909"/>
                  <a:pt x="6732" y="40296"/>
                  <a:pt x="6413" y="40228"/>
                </a:cubicBezTo>
                <a:cubicBezTo>
                  <a:pt x="6390" y="39886"/>
                  <a:pt x="6663" y="39955"/>
                  <a:pt x="6709" y="39682"/>
                </a:cubicBezTo>
                <a:cubicBezTo>
                  <a:pt x="6686" y="39614"/>
                  <a:pt x="6618" y="39591"/>
                  <a:pt x="6618" y="39477"/>
                </a:cubicBezTo>
                <a:cubicBezTo>
                  <a:pt x="6368" y="39386"/>
                  <a:pt x="6436" y="39704"/>
                  <a:pt x="6345" y="39795"/>
                </a:cubicBezTo>
                <a:cubicBezTo>
                  <a:pt x="6140" y="39886"/>
                  <a:pt x="6254" y="39477"/>
                  <a:pt x="6254" y="39454"/>
                </a:cubicBezTo>
                <a:cubicBezTo>
                  <a:pt x="6186" y="39204"/>
                  <a:pt x="6095" y="39204"/>
                  <a:pt x="6072" y="39022"/>
                </a:cubicBezTo>
                <a:cubicBezTo>
                  <a:pt x="6027" y="38545"/>
                  <a:pt x="6140" y="37885"/>
                  <a:pt x="6095" y="37271"/>
                </a:cubicBezTo>
                <a:cubicBezTo>
                  <a:pt x="6345" y="37544"/>
                  <a:pt x="6163" y="37703"/>
                  <a:pt x="6186" y="38158"/>
                </a:cubicBezTo>
                <a:cubicBezTo>
                  <a:pt x="6413" y="38135"/>
                  <a:pt x="6368" y="37794"/>
                  <a:pt x="6368" y="37499"/>
                </a:cubicBezTo>
                <a:cubicBezTo>
                  <a:pt x="6641" y="37499"/>
                  <a:pt x="6709" y="37249"/>
                  <a:pt x="6823" y="37067"/>
                </a:cubicBezTo>
                <a:cubicBezTo>
                  <a:pt x="6686" y="36703"/>
                  <a:pt x="6595" y="37340"/>
                  <a:pt x="6277" y="37158"/>
                </a:cubicBezTo>
                <a:cubicBezTo>
                  <a:pt x="6209" y="36544"/>
                  <a:pt x="6845" y="36748"/>
                  <a:pt x="7027" y="36430"/>
                </a:cubicBezTo>
                <a:cubicBezTo>
                  <a:pt x="7027" y="36021"/>
                  <a:pt x="7118" y="35725"/>
                  <a:pt x="7232" y="35429"/>
                </a:cubicBezTo>
                <a:cubicBezTo>
                  <a:pt x="7209" y="35247"/>
                  <a:pt x="6913" y="35361"/>
                  <a:pt x="6868" y="35225"/>
                </a:cubicBezTo>
                <a:cubicBezTo>
                  <a:pt x="6800" y="34656"/>
                  <a:pt x="7277" y="34770"/>
                  <a:pt x="7164" y="34133"/>
                </a:cubicBezTo>
                <a:cubicBezTo>
                  <a:pt x="7573" y="34201"/>
                  <a:pt x="7550" y="33724"/>
                  <a:pt x="7982" y="33815"/>
                </a:cubicBezTo>
                <a:cubicBezTo>
                  <a:pt x="7732" y="34179"/>
                  <a:pt x="8073" y="34588"/>
                  <a:pt x="8232" y="34815"/>
                </a:cubicBezTo>
                <a:cubicBezTo>
                  <a:pt x="8369" y="34770"/>
                  <a:pt x="8323" y="34543"/>
                  <a:pt x="8346" y="34361"/>
                </a:cubicBezTo>
                <a:cubicBezTo>
                  <a:pt x="8414" y="34452"/>
                  <a:pt x="8551" y="34497"/>
                  <a:pt x="8710" y="34497"/>
                </a:cubicBezTo>
                <a:cubicBezTo>
                  <a:pt x="8710" y="34724"/>
                  <a:pt x="8619" y="34838"/>
                  <a:pt x="8414" y="34815"/>
                </a:cubicBezTo>
                <a:cubicBezTo>
                  <a:pt x="8369" y="34975"/>
                  <a:pt x="8778" y="35088"/>
                  <a:pt x="8505" y="35134"/>
                </a:cubicBezTo>
                <a:cubicBezTo>
                  <a:pt x="8346" y="35293"/>
                  <a:pt x="8301" y="35225"/>
                  <a:pt x="8323" y="34906"/>
                </a:cubicBezTo>
                <a:cubicBezTo>
                  <a:pt x="8164" y="35111"/>
                  <a:pt x="7846" y="35020"/>
                  <a:pt x="7778" y="34793"/>
                </a:cubicBezTo>
                <a:cubicBezTo>
                  <a:pt x="7505" y="34952"/>
                  <a:pt x="7937" y="35179"/>
                  <a:pt x="7869" y="35452"/>
                </a:cubicBezTo>
                <a:cubicBezTo>
                  <a:pt x="7641" y="35475"/>
                  <a:pt x="7527" y="35611"/>
                  <a:pt x="7232" y="35543"/>
                </a:cubicBezTo>
                <a:cubicBezTo>
                  <a:pt x="7209" y="35884"/>
                  <a:pt x="7687" y="35657"/>
                  <a:pt x="7664" y="35998"/>
                </a:cubicBezTo>
                <a:cubicBezTo>
                  <a:pt x="7914" y="36043"/>
                  <a:pt x="7755" y="35566"/>
                  <a:pt x="8050" y="35680"/>
                </a:cubicBezTo>
                <a:cubicBezTo>
                  <a:pt x="7982" y="35839"/>
                  <a:pt x="8141" y="36248"/>
                  <a:pt x="7937" y="36225"/>
                </a:cubicBezTo>
                <a:cubicBezTo>
                  <a:pt x="8073" y="36407"/>
                  <a:pt x="8255" y="36498"/>
                  <a:pt x="8210" y="36885"/>
                </a:cubicBezTo>
                <a:cubicBezTo>
                  <a:pt x="7914" y="36680"/>
                  <a:pt x="7641" y="36726"/>
                  <a:pt x="7755" y="37317"/>
                </a:cubicBezTo>
                <a:cubicBezTo>
                  <a:pt x="7527" y="37590"/>
                  <a:pt x="7505" y="37021"/>
                  <a:pt x="7277" y="37294"/>
                </a:cubicBezTo>
                <a:cubicBezTo>
                  <a:pt x="7391" y="37431"/>
                  <a:pt x="7550" y="37499"/>
                  <a:pt x="7459" y="37840"/>
                </a:cubicBezTo>
                <a:cubicBezTo>
                  <a:pt x="7300" y="37817"/>
                  <a:pt x="7300" y="37931"/>
                  <a:pt x="7277" y="38067"/>
                </a:cubicBezTo>
                <a:cubicBezTo>
                  <a:pt x="7073" y="37999"/>
                  <a:pt x="6732" y="37840"/>
                  <a:pt x="6550" y="38044"/>
                </a:cubicBezTo>
                <a:cubicBezTo>
                  <a:pt x="6618" y="38249"/>
                  <a:pt x="6913" y="38204"/>
                  <a:pt x="6800" y="38590"/>
                </a:cubicBezTo>
                <a:cubicBezTo>
                  <a:pt x="6436" y="38727"/>
                  <a:pt x="6618" y="38226"/>
                  <a:pt x="6254" y="38363"/>
                </a:cubicBezTo>
                <a:cubicBezTo>
                  <a:pt x="6140" y="38795"/>
                  <a:pt x="6504" y="38658"/>
                  <a:pt x="6618" y="38818"/>
                </a:cubicBezTo>
                <a:cubicBezTo>
                  <a:pt x="6572" y="39022"/>
                  <a:pt x="6209" y="38818"/>
                  <a:pt x="6345" y="39250"/>
                </a:cubicBezTo>
                <a:cubicBezTo>
                  <a:pt x="6436" y="39318"/>
                  <a:pt x="6686" y="39295"/>
                  <a:pt x="6800" y="39591"/>
                </a:cubicBezTo>
                <a:cubicBezTo>
                  <a:pt x="7004" y="39500"/>
                  <a:pt x="6550" y="39318"/>
                  <a:pt x="6709" y="38931"/>
                </a:cubicBezTo>
                <a:cubicBezTo>
                  <a:pt x="6959" y="39091"/>
                  <a:pt x="6891" y="38681"/>
                  <a:pt x="7004" y="38613"/>
                </a:cubicBezTo>
                <a:cubicBezTo>
                  <a:pt x="7050" y="38567"/>
                  <a:pt x="7209" y="38636"/>
                  <a:pt x="7277" y="38613"/>
                </a:cubicBezTo>
                <a:cubicBezTo>
                  <a:pt x="7368" y="38567"/>
                  <a:pt x="7368" y="38340"/>
                  <a:pt x="7550" y="38408"/>
                </a:cubicBezTo>
                <a:cubicBezTo>
                  <a:pt x="7618" y="38522"/>
                  <a:pt x="7664" y="38704"/>
                  <a:pt x="7618" y="38954"/>
                </a:cubicBezTo>
                <a:cubicBezTo>
                  <a:pt x="7505" y="38909"/>
                  <a:pt x="7482" y="38749"/>
                  <a:pt x="7368" y="38727"/>
                </a:cubicBezTo>
                <a:cubicBezTo>
                  <a:pt x="7346" y="39000"/>
                  <a:pt x="7391" y="39181"/>
                  <a:pt x="7527" y="39272"/>
                </a:cubicBezTo>
                <a:cubicBezTo>
                  <a:pt x="7982" y="39227"/>
                  <a:pt x="7891" y="38727"/>
                  <a:pt x="7823" y="38295"/>
                </a:cubicBezTo>
                <a:cubicBezTo>
                  <a:pt x="8096" y="38181"/>
                  <a:pt x="7982" y="38545"/>
                  <a:pt x="8005" y="38727"/>
                </a:cubicBezTo>
                <a:cubicBezTo>
                  <a:pt x="8232" y="38545"/>
                  <a:pt x="8437" y="38431"/>
                  <a:pt x="8642" y="38749"/>
                </a:cubicBezTo>
                <a:cubicBezTo>
                  <a:pt x="8733" y="38727"/>
                  <a:pt x="8710" y="38545"/>
                  <a:pt x="8824" y="38545"/>
                </a:cubicBezTo>
                <a:cubicBezTo>
                  <a:pt x="8801" y="38272"/>
                  <a:pt x="8483" y="38158"/>
                  <a:pt x="8755" y="37885"/>
                </a:cubicBezTo>
                <a:cubicBezTo>
                  <a:pt x="9142" y="37976"/>
                  <a:pt x="8960" y="38863"/>
                  <a:pt x="9006" y="39523"/>
                </a:cubicBezTo>
                <a:cubicBezTo>
                  <a:pt x="9006" y="39886"/>
                  <a:pt x="9142" y="40182"/>
                  <a:pt x="9074" y="40500"/>
                </a:cubicBezTo>
                <a:cubicBezTo>
                  <a:pt x="9006" y="40523"/>
                  <a:pt x="8937" y="40182"/>
                  <a:pt x="8983" y="40068"/>
                </a:cubicBezTo>
                <a:cubicBezTo>
                  <a:pt x="8778" y="40409"/>
                  <a:pt x="9074" y="40432"/>
                  <a:pt x="9074" y="40728"/>
                </a:cubicBezTo>
                <a:cubicBezTo>
                  <a:pt x="9074" y="40887"/>
                  <a:pt x="8869" y="41046"/>
                  <a:pt x="8869" y="41046"/>
                </a:cubicBezTo>
                <a:cubicBezTo>
                  <a:pt x="8892" y="41251"/>
                  <a:pt x="9119" y="41387"/>
                  <a:pt x="9142" y="41592"/>
                </a:cubicBezTo>
                <a:cubicBezTo>
                  <a:pt x="9165" y="41774"/>
                  <a:pt x="9051" y="41842"/>
                  <a:pt x="9051" y="42047"/>
                </a:cubicBezTo>
                <a:cubicBezTo>
                  <a:pt x="9051" y="42411"/>
                  <a:pt x="9278" y="42865"/>
                  <a:pt x="9028" y="43138"/>
                </a:cubicBezTo>
                <a:cubicBezTo>
                  <a:pt x="8574" y="43047"/>
                  <a:pt x="8392" y="42592"/>
                  <a:pt x="8596" y="42024"/>
                </a:cubicBezTo>
                <a:cubicBezTo>
                  <a:pt x="8278" y="42047"/>
                  <a:pt x="8323" y="42524"/>
                  <a:pt x="8301" y="42888"/>
                </a:cubicBezTo>
                <a:cubicBezTo>
                  <a:pt x="8369" y="43206"/>
                  <a:pt x="8437" y="43025"/>
                  <a:pt x="8664" y="43025"/>
                </a:cubicBezTo>
                <a:cubicBezTo>
                  <a:pt x="8642" y="43229"/>
                  <a:pt x="8687" y="43366"/>
                  <a:pt x="8846" y="43343"/>
                </a:cubicBezTo>
                <a:cubicBezTo>
                  <a:pt x="8869" y="43548"/>
                  <a:pt x="8755" y="43889"/>
                  <a:pt x="9028" y="43775"/>
                </a:cubicBezTo>
                <a:cubicBezTo>
                  <a:pt x="9187" y="43775"/>
                  <a:pt x="8892" y="43366"/>
                  <a:pt x="9119" y="43252"/>
                </a:cubicBezTo>
                <a:cubicBezTo>
                  <a:pt x="9347" y="43752"/>
                  <a:pt x="9097" y="44366"/>
                  <a:pt x="9187" y="45003"/>
                </a:cubicBezTo>
                <a:cubicBezTo>
                  <a:pt x="9210" y="45139"/>
                  <a:pt x="9347" y="45276"/>
                  <a:pt x="9369" y="45435"/>
                </a:cubicBezTo>
                <a:cubicBezTo>
                  <a:pt x="9392" y="45912"/>
                  <a:pt x="9415" y="46572"/>
                  <a:pt x="9438" y="47072"/>
                </a:cubicBezTo>
                <a:cubicBezTo>
                  <a:pt x="9460" y="47891"/>
                  <a:pt x="9483" y="48823"/>
                  <a:pt x="9392" y="49369"/>
                </a:cubicBezTo>
                <a:cubicBezTo>
                  <a:pt x="9392" y="49392"/>
                  <a:pt x="9233" y="49346"/>
                  <a:pt x="9210" y="49369"/>
                </a:cubicBezTo>
                <a:cubicBezTo>
                  <a:pt x="9119" y="49460"/>
                  <a:pt x="9369" y="49665"/>
                  <a:pt x="9301" y="49801"/>
                </a:cubicBezTo>
                <a:cubicBezTo>
                  <a:pt x="8687" y="49551"/>
                  <a:pt x="9460" y="50028"/>
                  <a:pt x="9278" y="50574"/>
                </a:cubicBezTo>
                <a:cubicBezTo>
                  <a:pt x="9301" y="50688"/>
                  <a:pt x="9460" y="50665"/>
                  <a:pt x="9551" y="50688"/>
                </a:cubicBezTo>
                <a:cubicBezTo>
                  <a:pt x="9529" y="51120"/>
                  <a:pt x="9642" y="51734"/>
                  <a:pt x="9347" y="51893"/>
                </a:cubicBezTo>
                <a:cubicBezTo>
                  <a:pt x="9301" y="52234"/>
                  <a:pt x="9642" y="52143"/>
                  <a:pt x="9529" y="52553"/>
                </a:cubicBezTo>
                <a:cubicBezTo>
                  <a:pt x="9210" y="52621"/>
                  <a:pt x="9097" y="52462"/>
                  <a:pt x="9165" y="52098"/>
                </a:cubicBezTo>
                <a:cubicBezTo>
                  <a:pt x="8892" y="52075"/>
                  <a:pt x="8892" y="52416"/>
                  <a:pt x="8892" y="52757"/>
                </a:cubicBezTo>
                <a:cubicBezTo>
                  <a:pt x="9165" y="52825"/>
                  <a:pt x="9233" y="52644"/>
                  <a:pt x="9438" y="52644"/>
                </a:cubicBezTo>
                <a:cubicBezTo>
                  <a:pt x="9756" y="57874"/>
                  <a:pt x="9460" y="63104"/>
                  <a:pt x="9392" y="68175"/>
                </a:cubicBezTo>
                <a:cubicBezTo>
                  <a:pt x="9369" y="69016"/>
                  <a:pt x="9415" y="69721"/>
                  <a:pt x="9347" y="70563"/>
                </a:cubicBezTo>
                <a:cubicBezTo>
                  <a:pt x="9347" y="70744"/>
                  <a:pt x="9438" y="70767"/>
                  <a:pt x="9438" y="70904"/>
                </a:cubicBezTo>
                <a:cubicBezTo>
                  <a:pt x="9415" y="71267"/>
                  <a:pt x="9324" y="71995"/>
                  <a:pt x="9324" y="72655"/>
                </a:cubicBezTo>
                <a:cubicBezTo>
                  <a:pt x="9301" y="73018"/>
                  <a:pt x="9438" y="73360"/>
                  <a:pt x="9392" y="73746"/>
                </a:cubicBezTo>
                <a:cubicBezTo>
                  <a:pt x="9324" y="74269"/>
                  <a:pt x="9256" y="75815"/>
                  <a:pt x="9347" y="76702"/>
                </a:cubicBezTo>
                <a:cubicBezTo>
                  <a:pt x="9392" y="77203"/>
                  <a:pt x="9665" y="77862"/>
                  <a:pt x="9324" y="78544"/>
                </a:cubicBezTo>
                <a:cubicBezTo>
                  <a:pt x="9438" y="79113"/>
                  <a:pt x="9506" y="79545"/>
                  <a:pt x="9301" y="79977"/>
                </a:cubicBezTo>
                <a:cubicBezTo>
                  <a:pt x="9392" y="79909"/>
                  <a:pt x="9392" y="79727"/>
                  <a:pt x="9574" y="79749"/>
                </a:cubicBezTo>
                <a:cubicBezTo>
                  <a:pt x="9438" y="80568"/>
                  <a:pt x="9597" y="81182"/>
                  <a:pt x="9551" y="82160"/>
                </a:cubicBezTo>
                <a:cubicBezTo>
                  <a:pt x="9415" y="82114"/>
                  <a:pt x="9392" y="81978"/>
                  <a:pt x="9278" y="81933"/>
                </a:cubicBezTo>
                <a:cubicBezTo>
                  <a:pt x="9165" y="82387"/>
                  <a:pt x="9574" y="82228"/>
                  <a:pt x="9620" y="82501"/>
                </a:cubicBezTo>
                <a:cubicBezTo>
                  <a:pt x="9597" y="82751"/>
                  <a:pt x="9233" y="82546"/>
                  <a:pt x="9165" y="82478"/>
                </a:cubicBezTo>
                <a:cubicBezTo>
                  <a:pt x="9210" y="82797"/>
                  <a:pt x="9392" y="82956"/>
                  <a:pt x="9438" y="83251"/>
                </a:cubicBezTo>
                <a:cubicBezTo>
                  <a:pt x="9278" y="83593"/>
                  <a:pt x="9415" y="83820"/>
                  <a:pt x="9415" y="84229"/>
                </a:cubicBezTo>
                <a:cubicBezTo>
                  <a:pt x="9415" y="84434"/>
                  <a:pt x="9301" y="84616"/>
                  <a:pt x="9324" y="84775"/>
                </a:cubicBezTo>
                <a:cubicBezTo>
                  <a:pt x="9324" y="85048"/>
                  <a:pt x="9597" y="85503"/>
                  <a:pt x="9483" y="86094"/>
                </a:cubicBezTo>
                <a:cubicBezTo>
                  <a:pt x="9460" y="86253"/>
                  <a:pt x="9301" y="86390"/>
                  <a:pt x="9301" y="86412"/>
                </a:cubicBezTo>
                <a:cubicBezTo>
                  <a:pt x="9278" y="86617"/>
                  <a:pt x="9597" y="86708"/>
                  <a:pt x="9278" y="86958"/>
                </a:cubicBezTo>
                <a:cubicBezTo>
                  <a:pt x="9347" y="87345"/>
                  <a:pt x="9597" y="88231"/>
                  <a:pt x="9620" y="88732"/>
                </a:cubicBezTo>
                <a:cubicBezTo>
                  <a:pt x="9642" y="88936"/>
                  <a:pt x="9529" y="89118"/>
                  <a:pt x="9529" y="89164"/>
                </a:cubicBezTo>
                <a:cubicBezTo>
                  <a:pt x="9529" y="89346"/>
                  <a:pt x="9620" y="89391"/>
                  <a:pt x="9620" y="89596"/>
                </a:cubicBezTo>
                <a:cubicBezTo>
                  <a:pt x="9597" y="89823"/>
                  <a:pt x="9438" y="89823"/>
                  <a:pt x="9415" y="89914"/>
                </a:cubicBezTo>
                <a:cubicBezTo>
                  <a:pt x="9415" y="89982"/>
                  <a:pt x="9529" y="90119"/>
                  <a:pt x="9506" y="90255"/>
                </a:cubicBezTo>
                <a:cubicBezTo>
                  <a:pt x="9483" y="90733"/>
                  <a:pt x="9324" y="91461"/>
                  <a:pt x="9392" y="91893"/>
                </a:cubicBezTo>
                <a:cubicBezTo>
                  <a:pt x="9415" y="92075"/>
                  <a:pt x="9551" y="92234"/>
                  <a:pt x="9574" y="92393"/>
                </a:cubicBezTo>
                <a:cubicBezTo>
                  <a:pt x="9483" y="92461"/>
                  <a:pt x="9438" y="92552"/>
                  <a:pt x="9369" y="92666"/>
                </a:cubicBezTo>
                <a:cubicBezTo>
                  <a:pt x="9551" y="92825"/>
                  <a:pt x="9460" y="93189"/>
                  <a:pt x="9460" y="93439"/>
                </a:cubicBezTo>
                <a:cubicBezTo>
                  <a:pt x="9438" y="93644"/>
                  <a:pt x="9620" y="93825"/>
                  <a:pt x="9620" y="94007"/>
                </a:cubicBezTo>
                <a:cubicBezTo>
                  <a:pt x="9642" y="94167"/>
                  <a:pt x="9529" y="94235"/>
                  <a:pt x="9529" y="94394"/>
                </a:cubicBezTo>
                <a:cubicBezTo>
                  <a:pt x="9551" y="94962"/>
                  <a:pt x="9642" y="95690"/>
                  <a:pt x="9665" y="96281"/>
                </a:cubicBezTo>
                <a:cubicBezTo>
                  <a:pt x="9688" y="96418"/>
                  <a:pt x="9574" y="96509"/>
                  <a:pt x="9574" y="96600"/>
                </a:cubicBezTo>
                <a:cubicBezTo>
                  <a:pt x="9597" y="97191"/>
                  <a:pt x="9779" y="97532"/>
                  <a:pt x="9733" y="97919"/>
                </a:cubicBezTo>
                <a:cubicBezTo>
                  <a:pt x="9711" y="98123"/>
                  <a:pt x="9620" y="98169"/>
                  <a:pt x="9551" y="98373"/>
                </a:cubicBezTo>
                <a:cubicBezTo>
                  <a:pt x="9597" y="98783"/>
                  <a:pt x="9711" y="99033"/>
                  <a:pt x="9711" y="99556"/>
                </a:cubicBezTo>
                <a:cubicBezTo>
                  <a:pt x="9620" y="99715"/>
                  <a:pt x="9597" y="99874"/>
                  <a:pt x="9415" y="100056"/>
                </a:cubicBezTo>
                <a:cubicBezTo>
                  <a:pt x="9438" y="100147"/>
                  <a:pt x="9597" y="99943"/>
                  <a:pt x="9688" y="99806"/>
                </a:cubicBezTo>
                <a:cubicBezTo>
                  <a:pt x="9938" y="99829"/>
                  <a:pt x="10279" y="99670"/>
                  <a:pt x="10529" y="99579"/>
                </a:cubicBezTo>
                <a:cubicBezTo>
                  <a:pt x="10779" y="99488"/>
                  <a:pt x="10984" y="99442"/>
                  <a:pt x="11007" y="99670"/>
                </a:cubicBezTo>
                <a:cubicBezTo>
                  <a:pt x="11348" y="99556"/>
                  <a:pt x="11325" y="99624"/>
                  <a:pt x="11734" y="99465"/>
                </a:cubicBezTo>
                <a:cubicBezTo>
                  <a:pt x="11734" y="99601"/>
                  <a:pt x="11848" y="99647"/>
                  <a:pt x="11598" y="100011"/>
                </a:cubicBezTo>
                <a:cubicBezTo>
                  <a:pt x="11985" y="99943"/>
                  <a:pt x="11825" y="99738"/>
                  <a:pt x="12075" y="99510"/>
                </a:cubicBezTo>
                <a:cubicBezTo>
                  <a:pt x="12508" y="99351"/>
                  <a:pt x="12348" y="99738"/>
                  <a:pt x="12735" y="99601"/>
                </a:cubicBezTo>
                <a:cubicBezTo>
                  <a:pt x="12894" y="99556"/>
                  <a:pt x="12940" y="99238"/>
                  <a:pt x="13076" y="99147"/>
                </a:cubicBezTo>
                <a:cubicBezTo>
                  <a:pt x="13417" y="99238"/>
                  <a:pt x="14054" y="98874"/>
                  <a:pt x="14600" y="98806"/>
                </a:cubicBezTo>
                <a:cubicBezTo>
                  <a:pt x="14759" y="98806"/>
                  <a:pt x="14941" y="98919"/>
                  <a:pt x="15145" y="98874"/>
                </a:cubicBezTo>
                <a:cubicBezTo>
                  <a:pt x="15395" y="98828"/>
                  <a:pt x="15759" y="98624"/>
                  <a:pt x="16078" y="98487"/>
                </a:cubicBezTo>
                <a:cubicBezTo>
                  <a:pt x="16396" y="98373"/>
                  <a:pt x="16692" y="98305"/>
                  <a:pt x="16874" y="98464"/>
                </a:cubicBezTo>
                <a:cubicBezTo>
                  <a:pt x="16942" y="98373"/>
                  <a:pt x="16965" y="98260"/>
                  <a:pt x="16987" y="98146"/>
                </a:cubicBezTo>
                <a:cubicBezTo>
                  <a:pt x="17283" y="98169"/>
                  <a:pt x="17488" y="98032"/>
                  <a:pt x="17669" y="97919"/>
                </a:cubicBezTo>
                <a:cubicBezTo>
                  <a:pt x="17760" y="97850"/>
                  <a:pt x="17897" y="97759"/>
                  <a:pt x="18033" y="97714"/>
                </a:cubicBezTo>
                <a:cubicBezTo>
                  <a:pt x="18193" y="97646"/>
                  <a:pt x="18352" y="97600"/>
                  <a:pt x="18556" y="97578"/>
                </a:cubicBezTo>
                <a:cubicBezTo>
                  <a:pt x="18579" y="97168"/>
                  <a:pt x="18875" y="97259"/>
                  <a:pt x="19239" y="97032"/>
                </a:cubicBezTo>
                <a:cubicBezTo>
                  <a:pt x="19239" y="96918"/>
                  <a:pt x="18988" y="96827"/>
                  <a:pt x="18943" y="96850"/>
                </a:cubicBezTo>
                <a:cubicBezTo>
                  <a:pt x="18829" y="96873"/>
                  <a:pt x="18829" y="97077"/>
                  <a:pt x="18716" y="97123"/>
                </a:cubicBezTo>
                <a:cubicBezTo>
                  <a:pt x="18579" y="97214"/>
                  <a:pt x="18488" y="97100"/>
                  <a:pt x="18397" y="97168"/>
                </a:cubicBezTo>
                <a:cubicBezTo>
                  <a:pt x="18283" y="97236"/>
                  <a:pt x="18193" y="97418"/>
                  <a:pt x="18079" y="97487"/>
                </a:cubicBezTo>
                <a:cubicBezTo>
                  <a:pt x="17874" y="97555"/>
                  <a:pt x="17647" y="97532"/>
                  <a:pt x="17510" y="97578"/>
                </a:cubicBezTo>
                <a:cubicBezTo>
                  <a:pt x="17328" y="97623"/>
                  <a:pt x="17124" y="97828"/>
                  <a:pt x="16760" y="97828"/>
                </a:cubicBezTo>
                <a:cubicBezTo>
                  <a:pt x="16669" y="97828"/>
                  <a:pt x="16532" y="97714"/>
                  <a:pt x="16510" y="97714"/>
                </a:cubicBezTo>
                <a:cubicBezTo>
                  <a:pt x="16442" y="97714"/>
                  <a:pt x="16214" y="97919"/>
                  <a:pt x="16009" y="97964"/>
                </a:cubicBezTo>
                <a:cubicBezTo>
                  <a:pt x="15782" y="97987"/>
                  <a:pt x="15737" y="98055"/>
                  <a:pt x="15418" y="98123"/>
                </a:cubicBezTo>
                <a:cubicBezTo>
                  <a:pt x="15168" y="98169"/>
                  <a:pt x="14804" y="98237"/>
                  <a:pt x="14395" y="98373"/>
                </a:cubicBezTo>
                <a:cubicBezTo>
                  <a:pt x="14418" y="98214"/>
                  <a:pt x="14509" y="98192"/>
                  <a:pt x="14531" y="98055"/>
                </a:cubicBezTo>
                <a:cubicBezTo>
                  <a:pt x="14327" y="98101"/>
                  <a:pt x="14054" y="98214"/>
                  <a:pt x="14213" y="97828"/>
                </a:cubicBezTo>
                <a:cubicBezTo>
                  <a:pt x="14122" y="97873"/>
                  <a:pt x="14099" y="98032"/>
                  <a:pt x="14054" y="98169"/>
                </a:cubicBezTo>
                <a:cubicBezTo>
                  <a:pt x="13963" y="98396"/>
                  <a:pt x="14281" y="98169"/>
                  <a:pt x="14372" y="98192"/>
                </a:cubicBezTo>
                <a:cubicBezTo>
                  <a:pt x="14077" y="98624"/>
                  <a:pt x="13554" y="98601"/>
                  <a:pt x="13258" y="98510"/>
                </a:cubicBezTo>
                <a:cubicBezTo>
                  <a:pt x="13144" y="98396"/>
                  <a:pt x="12849" y="98987"/>
                  <a:pt x="12917" y="98669"/>
                </a:cubicBezTo>
                <a:cubicBezTo>
                  <a:pt x="12871" y="98487"/>
                  <a:pt x="13053" y="98464"/>
                  <a:pt x="13212" y="98328"/>
                </a:cubicBezTo>
                <a:cubicBezTo>
                  <a:pt x="13303" y="98237"/>
                  <a:pt x="13281" y="98101"/>
                  <a:pt x="13440" y="98078"/>
                </a:cubicBezTo>
                <a:cubicBezTo>
                  <a:pt x="13485" y="98078"/>
                  <a:pt x="13440" y="98192"/>
                  <a:pt x="13531" y="98169"/>
                </a:cubicBezTo>
                <a:cubicBezTo>
                  <a:pt x="13463" y="98283"/>
                  <a:pt x="13372" y="98283"/>
                  <a:pt x="13281" y="98305"/>
                </a:cubicBezTo>
                <a:cubicBezTo>
                  <a:pt x="13394" y="98555"/>
                  <a:pt x="13758" y="98146"/>
                  <a:pt x="13940" y="98283"/>
                </a:cubicBezTo>
                <a:cubicBezTo>
                  <a:pt x="14213" y="97669"/>
                  <a:pt x="13394" y="98373"/>
                  <a:pt x="13758" y="97714"/>
                </a:cubicBezTo>
                <a:cubicBezTo>
                  <a:pt x="13349" y="97941"/>
                  <a:pt x="12985" y="98487"/>
                  <a:pt x="12621" y="98328"/>
                </a:cubicBezTo>
                <a:cubicBezTo>
                  <a:pt x="12280" y="98806"/>
                  <a:pt x="12894" y="98396"/>
                  <a:pt x="12644" y="98828"/>
                </a:cubicBezTo>
                <a:cubicBezTo>
                  <a:pt x="12280" y="98919"/>
                  <a:pt x="11985" y="98919"/>
                  <a:pt x="11962" y="98715"/>
                </a:cubicBezTo>
                <a:cubicBezTo>
                  <a:pt x="12166" y="98555"/>
                  <a:pt x="12576" y="98487"/>
                  <a:pt x="12553" y="98123"/>
                </a:cubicBezTo>
                <a:cubicBezTo>
                  <a:pt x="12394" y="98192"/>
                  <a:pt x="12257" y="98555"/>
                  <a:pt x="12075" y="98510"/>
                </a:cubicBezTo>
                <a:cubicBezTo>
                  <a:pt x="12508" y="97850"/>
                  <a:pt x="11916" y="98146"/>
                  <a:pt x="11598" y="98464"/>
                </a:cubicBezTo>
                <a:cubicBezTo>
                  <a:pt x="11530" y="98646"/>
                  <a:pt x="11666" y="98692"/>
                  <a:pt x="11871" y="98646"/>
                </a:cubicBezTo>
                <a:cubicBezTo>
                  <a:pt x="11530" y="99101"/>
                  <a:pt x="11439" y="98783"/>
                  <a:pt x="11234" y="98806"/>
                </a:cubicBezTo>
                <a:cubicBezTo>
                  <a:pt x="11689" y="98351"/>
                  <a:pt x="11416" y="98373"/>
                  <a:pt x="11439" y="98169"/>
                </a:cubicBezTo>
                <a:cubicBezTo>
                  <a:pt x="11029" y="98601"/>
                  <a:pt x="11393" y="98533"/>
                  <a:pt x="11007" y="98828"/>
                </a:cubicBezTo>
                <a:cubicBezTo>
                  <a:pt x="10870" y="98783"/>
                  <a:pt x="11189" y="98373"/>
                  <a:pt x="10938" y="98419"/>
                </a:cubicBezTo>
                <a:cubicBezTo>
                  <a:pt x="10711" y="98510"/>
                  <a:pt x="10916" y="98578"/>
                  <a:pt x="10893" y="98646"/>
                </a:cubicBezTo>
                <a:cubicBezTo>
                  <a:pt x="10779" y="98669"/>
                  <a:pt x="10688" y="98715"/>
                  <a:pt x="10575" y="98737"/>
                </a:cubicBezTo>
                <a:cubicBezTo>
                  <a:pt x="10552" y="98760"/>
                  <a:pt x="10552" y="98760"/>
                  <a:pt x="10552" y="98737"/>
                </a:cubicBezTo>
                <a:lnTo>
                  <a:pt x="10529" y="98715"/>
                </a:lnTo>
                <a:lnTo>
                  <a:pt x="10529" y="98646"/>
                </a:lnTo>
                <a:cubicBezTo>
                  <a:pt x="10529" y="98601"/>
                  <a:pt x="10506" y="98555"/>
                  <a:pt x="10506" y="98510"/>
                </a:cubicBezTo>
                <a:cubicBezTo>
                  <a:pt x="10484" y="98328"/>
                  <a:pt x="10484" y="98101"/>
                  <a:pt x="10484" y="97873"/>
                </a:cubicBezTo>
                <a:cubicBezTo>
                  <a:pt x="10461" y="97418"/>
                  <a:pt x="10484" y="96895"/>
                  <a:pt x="10484" y="96418"/>
                </a:cubicBezTo>
                <a:cubicBezTo>
                  <a:pt x="10484" y="96327"/>
                  <a:pt x="10734" y="95849"/>
                  <a:pt x="10415" y="95963"/>
                </a:cubicBezTo>
                <a:cubicBezTo>
                  <a:pt x="10552" y="95440"/>
                  <a:pt x="10552" y="94667"/>
                  <a:pt x="10529" y="94349"/>
                </a:cubicBezTo>
                <a:cubicBezTo>
                  <a:pt x="10848" y="94326"/>
                  <a:pt x="10688" y="94758"/>
                  <a:pt x="10688" y="95053"/>
                </a:cubicBezTo>
                <a:cubicBezTo>
                  <a:pt x="10711" y="95463"/>
                  <a:pt x="10643" y="95918"/>
                  <a:pt x="10757" y="96122"/>
                </a:cubicBezTo>
                <a:cubicBezTo>
                  <a:pt x="11075" y="95849"/>
                  <a:pt x="10984" y="95781"/>
                  <a:pt x="11302" y="95645"/>
                </a:cubicBezTo>
                <a:cubicBezTo>
                  <a:pt x="11234" y="95463"/>
                  <a:pt x="11484" y="95190"/>
                  <a:pt x="11325" y="95213"/>
                </a:cubicBezTo>
                <a:cubicBezTo>
                  <a:pt x="11280" y="95304"/>
                  <a:pt x="11234" y="95395"/>
                  <a:pt x="11143" y="95645"/>
                </a:cubicBezTo>
                <a:cubicBezTo>
                  <a:pt x="10666" y="95827"/>
                  <a:pt x="11211" y="95213"/>
                  <a:pt x="11143" y="95008"/>
                </a:cubicBezTo>
                <a:cubicBezTo>
                  <a:pt x="10938" y="95099"/>
                  <a:pt x="11189" y="95258"/>
                  <a:pt x="10870" y="95372"/>
                </a:cubicBezTo>
                <a:cubicBezTo>
                  <a:pt x="10893" y="94576"/>
                  <a:pt x="10938" y="93644"/>
                  <a:pt x="10961" y="92688"/>
                </a:cubicBezTo>
                <a:cubicBezTo>
                  <a:pt x="10961" y="92393"/>
                  <a:pt x="10984" y="92097"/>
                  <a:pt x="10984" y="91824"/>
                </a:cubicBezTo>
                <a:cubicBezTo>
                  <a:pt x="10984" y="91438"/>
                  <a:pt x="10984" y="91051"/>
                  <a:pt x="11007" y="90687"/>
                </a:cubicBezTo>
                <a:cubicBezTo>
                  <a:pt x="11007" y="89937"/>
                  <a:pt x="11007" y="89209"/>
                  <a:pt x="11007" y="88527"/>
                </a:cubicBezTo>
                <a:cubicBezTo>
                  <a:pt x="11007" y="88345"/>
                  <a:pt x="11098" y="88163"/>
                  <a:pt x="11098" y="87981"/>
                </a:cubicBezTo>
                <a:cubicBezTo>
                  <a:pt x="11098" y="87754"/>
                  <a:pt x="11007" y="87549"/>
                  <a:pt x="11029" y="87345"/>
                </a:cubicBezTo>
                <a:cubicBezTo>
                  <a:pt x="11052" y="86958"/>
                  <a:pt x="11461" y="86526"/>
                  <a:pt x="11120" y="86253"/>
                </a:cubicBezTo>
                <a:cubicBezTo>
                  <a:pt x="11348" y="86208"/>
                  <a:pt x="11257" y="85798"/>
                  <a:pt x="11416" y="85707"/>
                </a:cubicBezTo>
                <a:cubicBezTo>
                  <a:pt x="11393" y="85571"/>
                  <a:pt x="11234" y="85594"/>
                  <a:pt x="11234" y="85707"/>
                </a:cubicBezTo>
                <a:cubicBezTo>
                  <a:pt x="10779" y="83774"/>
                  <a:pt x="11393" y="81660"/>
                  <a:pt x="11029" y="80113"/>
                </a:cubicBezTo>
                <a:cubicBezTo>
                  <a:pt x="11075" y="79954"/>
                  <a:pt x="11120" y="80136"/>
                  <a:pt x="11211" y="80113"/>
                </a:cubicBezTo>
                <a:cubicBezTo>
                  <a:pt x="11120" y="79749"/>
                  <a:pt x="11029" y="79340"/>
                  <a:pt x="11052" y="78817"/>
                </a:cubicBezTo>
                <a:cubicBezTo>
                  <a:pt x="11302" y="78817"/>
                  <a:pt x="11189" y="79249"/>
                  <a:pt x="11416" y="79249"/>
                </a:cubicBezTo>
                <a:cubicBezTo>
                  <a:pt x="11439" y="78908"/>
                  <a:pt x="11098" y="78431"/>
                  <a:pt x="11348" y="78158"/>
                </a:cubicBezTo>
                <a:cubicBezTo>
                  <a:pt x="11734" y="78180"/>
                  <a:pt x="11234" y="78612"/>
                  <a:pt x="11598" y="78703"/>
                </a:cubicBezTo>
                <a:cubicBezTo>
                  <a:pt x="11643" y="79067"/>
                  <a:pt x="11439" y="79090"/>
                  <a:pt x="11507" y="79477"/>
                </a:cubicBezTo>
                <a:cubicBezTo>
                  <a:pt x="11530" y="79568"/>
                  <a:pt x="11598" y="79590"/>
                  <a:pt x="11598" y="79704"/>
                </a:cubicBezTo>
                <a:cubicBezTo>
                  <a:pt x="11803" y="79727"/>
                  <a:pt x="11939" y="79681"/>
                  <a:pt x="11962" y="79477"/>
                </a:cubicBezTo>
                <a:cubicBezTo>
                  <a:pt x="12075" y="79840"/>
                  <a:pt x="12462" y="79909"/>
                  <a:pt x="12598" y="79931"/>
                </a:cubicBezTo>
                <a:cubicBezTo>
                  <a:pt x="12962" y="79772"/>
                  <a:pt x="12598" y="79295"/>
                  <a:pt x="12803" y="79067"/>
                </a:cubicBezTo>
                <a:cubicBezTo>
                  <a:pt x="13076" y="78999"/>
                  <a:pt x="12871" y="79408"/>
                  <a:pt x="12871" y="79499"/>
                </a:cubicBezTo>
                <a:cubicBezTo>
                  <a:pt x="12894" y="79613"/>
                  <a:pt x="13053" y="79568"/>
                  <a:pt x="13053" y="79613"/>
                </a:cubicBezTo>
                <a:cubicBezTo>
                  <a:pt x="13121" y="79931"/>
                  <a:pt x="13076" y="80341"/>
                  <a:pt x="13144" y="80818"/>
                </a:cubicBezTo>
                <a:cubicBezTo>
                  <a:pt x="12962" y="81000"/>
                  <a:pt x="12462" y="80977"/>
                  <a:pt x="12394" y="80705"/>
                </a:cubicBezTo>
                <a:cubicBezTo>
                  <a:pt x="12212" y="80614"/>
                  <a:pt x="12030" y="81091"/>
                  <a:pt x="12212" y="81137"/>
                </a:cubicBezTo>
                <a:cubicBezTo>
                  <a:pt x="12053" y="81478"/>
                  <a:pt x="11916" y="80886"/>
                  <a:pt x="11757" y="80909"/>
                </a:cubicBezTo>
                <a:cubicBezTo>
                  <a:pt x="11734" y="81137"/>
                  <a:pt x="11825" y="81250"/>
                  <a:pt x="12030" y="81228"/>
                </a:cubicBezTo>
                <a:cubicBezTo>
                  <a:pt x="12075" y="81569"/>
                  <a:pt x="11734" y="81478"/>
                  <a:pt x="11825" y="81887"/>
                </a:cubicBezTo>
                <a:cubicBezTo>
                  <a:pt x="11461" y="81682"/>
                  <a:pt x="11962" y="81182"/>
                  <a:pt x="11575" y="81000"/>
                </a:cubicBezTo>
                <a:cubicBezTo>
                  <a:pt x="11575" y="80636"/>
                  <a:pt x="11985" y="80182"/>
                  <a:pt x="11689" y="79795"/>
                </a:cubicBezTo>
                <a:cubicBezTo>
                  <a:pt x="11302" y="79659"/>
                  <a:pt x="11666" y="80682"/>
                  <a:pt x="11302" y="80227"/>
                </a:cubicBezTo>
                <a:cubicBezTo>
                  <a:pt x="11530" y="80682"/>
                  <a:pt x="11302" y="81000"/>
                  <a:pt x="11575" y="81341"/>
                </a:cubicBezTo>
                <a:cubicBezTo>
                  <a:pt x="11530" y="81546"/>
                  <a:pt x="11530" y="81796"/>
                  <a:pt x="11280" y="81773"/>
                </a:cubicBezTo>
                <a:cubicBezTo>
                  <a:pt x="11552" y="82228"/>
                  <a:pt x="11371" y="83138"/>
                  <a:pt x="11257" y="83956"/>
                </a:cubicBezTo>
                <a:cubicBezTo>
                  <a:pt x="11461" y="84366"/>
                  <a:pt x="11552" y="84934"/>
                  <a:pt x="11416" y="85275"/>
                </a:cubicBezTo>
                <a:cubicBezTo>
                  <a:pt x="11530" y="85571"/>
                  <a:pt x="11666" y="85821"/>
                  <a:pt x="11689" y="86253"/>
                </a:cubicBezTo>
                <a:cubicBezTo>
                  <a:pt x="11507" y="86276"/>
                  <a:pt x="11484" y="86117"/>
                  <a:pt x="11302" y="86139"/>
                </a:cubicBezTo>
                <a:cubicBezTo>
                  <a:pt x="11302" y="86412"/>
                  <a:pt x="11507" y="86412"/>
                  <a:pt x="11575" y="86571"/>
                </a:cubicBezTo>
                <a:cubicBezTo>
                  <a:pt x="11598" y="86958"/>
                  <a:pt x="11507" y="87458"/>
                  <a:pt x="11666" y="87686"/>
                </a:cubicBezTo>
                <a:cubicBezTo>
                  <a:pt x="11780" y="87595"/>
                  <a:pt x="11825" y="87436"/>
                  <a:pt x="11848" y="87231"/>
                </a:cubicBezTo>
                <a:cubicBezTo>
                  <a:pt x="12007" y="87458"/>
                  <a:pt x="11916" y="87936"/>
                  <a:pt x="12098" y="88118"/>
                </a:cubicBezTo>
                <a:cubicBezTo>
                  <a:pt x="12075" y="88618"/>
                  <a:pt x="11780" y="88754"/>
                  <a:pt x="11734" y="89209"/>
                </a:cubicBezTo>
                <a:cubicBezTo>
                  <a:pt x="11757" y="89368"/>
                  <a:pt x="11848" y="89164"/>
                  <a:pt x="12007" y="89209"/>
                </a:cubicBezTo>
                <a:cubicBezTo>
                  <a:pt x="12007" y="89687"/>
                  <a:pt x="11757" y="89801"/>
                  <a:pt x="11803" y="90301"/>
                </a:cubicBezTo>
                <a:cubicBezTo>
                  <a:pt x="11848" y="90414"/>
                  <a:pt x="12007" y="90414"/>
                  <a:pt x="11985" y="90642"/>
                </a:cubicBezTo>
                <a:cubicBezTo>
                  <a:pt x="12144" y="90687"/>
                  <a:pt x="12144" y="90551"/>
                  <a:pt x="12166" y="90414"/>
                </a:cubicBezTo>
                <a:cubicBezTo>
                  <a:pt x="12326" y="90778"/>
                  <a:pt x="12212" y="91051"/>
                  <a:pt x="12053" y="91301"/>
                </a:cubicBezTo>
                <a:cubicBezTo>
                  <a:pt x="12098" y="91529"/>
                  <a:pt x="12212" y="91165"/>
                  <a:pt x="12326" y="91415"/>
                </a:cubicBezTo>
                <a:cubicBezTo>
                  <a:pt x="12257" y="91756"/>
                  <a:pt x="11734" y="91551"/>
                  <a:pt x="11871" y="92165"/>
                </a:cubicBezTo>
                <a:cubicBezTo>
                  <a:pt x="11962" y="92097"/>
                  <a:pt x="11962" y="91915"/>
                  <a:pt x="12144" y="91938"/>
                </a:cubicBezTo>
                <a:cubicBezTo>
                  <a:pt x="11962" y="92347"/>
                  <a:pt x="12348" y="92256"/>
                  <a:pt x="12212" y="92393"/>
                </a:cubicBezTo>
                <a:cubicBezTo>
                  <a:pt x="12235" y="92393"/>
                  <a:pt x="11985" y="92347"/>
                  <a:pt x="11939" y="92416"/>
                </a:cubicBezTo>
                <a:cubicBezTo>
                  <a:pt x="11916" y="92461"/>
                  <a:pt x="12144" y="92529"/>
                  <a:pt x="12121" y="92461"/>
                </a:cubicBezTo>
                <a:cubicBezTo>
                  <a:pt x="12394" y="92416"/>
                  <a:pt x="12053" y="92734"/>
                  <a:pt x="12303" y="92688"/>
                </a:cubicBezTo>
                <a:cubicBezTo>
                  <a:pt x="12553" y="92598"/>
                  <a:pt x="12212" y="92256"/>
                  <a:pt x="12689" y="92302"/>
                </a:cubicBezTo>
                <a:cubicBezTo>
                  <a:pt x="12667" y="92234"/>
                  <a:pt x="12462" y="92256"/>
                  <a:pt x="12326" y="92256"/>
                </a:cubicBezTo>
                <a:close/>
                <a:moveTo>
                  <a:pt x="10961" y="61307"/>
                </a:moveTo>
                <a:cubicBezTo>
                  <a:pt x="10802" y="60989"/>
                  <a:pt x="10848" y="59988"/>
                  <a:pt x="10984" y="59670"/>
                </a:cubicBezTo>
                <a:cubicBezTo>
                  <a:pt x="11211" y="60193"/>
                  <a:pt x="10961" y="60966"/>
                  <a:pt x="10961" y="61307"/>
                </a:cubicBezTo>
                <a:close/>
                <a:moveTo>
                  <a:pt x="32837" y="93575"/>
                </a:moveTo>
                <a:cubicBezTo>
                  <a:pt x="33064" y="93416"/>
                  <a:pt x="33042" y="93803"/>
                  <a:pt x="33064" y="93871"/>
                </a:cubicBezTo>
                <a:cubicBezTo>
                  <a:pt x="32837" y="94053"/>
                  <a:pt x="32701" y="93985"/>
                  <a:pt x="32496" y="94076"/>
                </a:cubicBezTo>
                <a:cubicBezTo>
                  <a:pt x="32428" y="93825"/>
                  <a:pt x="33042" y="93916"/>
                  <a:pt x="32837" y="93575"/>
                </a:cubicBezTo>
                <a:close/>
                <a:moveTo>
                  <a:pt x="31768" y="93484"/>
                </a:moveTo>
                <a:cubicBezTo>
                  <a:pt x="31404" y="93689"/>
                  <a:pt x="31041" y="93894"/>
                  <a:pt x="30631" y="94212"/>
                </a:cubicBezTo>
                <a:cubicBezTo>
                  <a:pt x="30677" y="94053"/>
                  <a:pt x="30904" y="93803"/>
                  <a:pt x="31132" y="93621"/>
                </a:cubicBezTo>
                <a:cubicBezTo>
                  <a:pt x="31382" y="93462"/>
                  <a:pt x="31632" y="93348"/>
                  <a:pt x="31768" y="93484"/>
                </a:cubicBezTo>
                <a:close/>
                <a:moveTo>
                  <a:pt x="30245" y="94280"/>
                </a:moveTo>
                <a:cubicBezTo>
                  <a:pt x="30722" y="94417"/>
                  <a:pt x="29562" y="94781"/>
                  <a:pt x="29358" y="95122"/>
                </a:cubicBezTo>
                <a:cubicBezTo>
                  <a:pt x="29426" y="94826"/>
                  <a:pt x="29676" y="94462"/>
                  <a:pt x="30040" y="94530"/>
                </a:cubicBezTo>
                <a:cubicBezTo>
                  <a:pt x="30176" y="94462"/>
                  <a:pt x="30290" y="94371"/>
                  <a:pt x="30245" y="94280"/>
                </a:cubicBezTo>
                <a:close/>
                <a:moveTo>
                  <a:pt x="10529" y="89846"/>
                </a:moveTo>
                <a:cubicBezTo>
                  <a:pt x="10688" y="90233"/>
                  <a:pt x="10597" y="90778"/>
                  <a:pt x="10597" y="91370"/>
                </a:cubicBezTo>
                <a:cubicBezTo>
                  <a:pt x="10597" y="91483"/>
                  <a:pt x="10575" y="91688"/>
                  <a:pt x="10575" y="91915"/>
                </a:cubicBezTo>
                <a:cubicBezTo>
                  <a:pt x="10575" y="92029"/>
                  <a:pt x="10575" y="92143"/>
                  <a:pt x="10575" y="92256"/>
                </a:cubicBezTo>
                <a:cubicBezTo>
                  <a:pt x="10552" y="92325"/>
                  <a:pt x="10552" y="92393"/>
                  <a:pt x="10552" y="92461"/>
                </a:cubicBezTo>
                <a:cubicBezTo>
                  <a:pt x="10529" y="92711"/>
                  <a:pt x="10506" y="92848"/>
                  <a:pt x="10484" y="92529"/>
                </a:cubicBezTo>
                <a:cubicBezTo>
                  <a:pt x="10484" y="92461"/>
                  <a:pt x="10484" y="92416"/>
                  <a:pt x="10484" y="92325"/>
                </a:cubicBezTo>
                <a:cubicBezTo>
                  <a:pt x="10484" y="92234"/>
                  <a:pt x="10484" y="92143"/>
                  <a:pt x="10484" y="92052"/>
                </a:cubicBezTo>
                <a:cubicBezTo>
                  <a:pt x="10484" y="91802"/>
                  <a:pt x="10484" y="91551"/>
                  <a:pt x="10506" y="91279"/>
                </a:cubicBezTo>
                <a:cubicBezTo>
                  <a:pt x="10506" y="90756"/>
                  <a:pt x="10529" y="90233"/>
                  <a:pt x="10529" y="89846"/>
                </a:cubicBezTo>
                <a:close/>
                <a:moveTo>
                  <a:pt x="10461" y="93121"/>
                </a:moveTo>
                <a:cubicBezTo>
                  <a:pt x="10779" y="93212"/>
                  <a:pt x="10529" y="93393"/>
                  <a:pt x="10552" y="93689"/>
                </a:cubicBezTo>
                <a:cubicBezTo>
                  <a:pt x="10370" y="93939"/>
                  <a:pt x="10484" y="93280"/>
                  <a:pt x="10461" y="93121"/>
                </a:cubicBezTo>
                <a:close/>
                <a:moveTo>
                  <a:pt x="11143" y="78703"/>
                </a:moveTo>
                <a:cubicBezTo>
                  <a:pt x="10938" y="78476"/>
                  <a:pt x="11120" y="77794"/>
                  <a:pt x="11075" y="77385"/>
                </a:cubicBezTo>
                <a:cubicBezTo>
                  <a:pt x="11280" y="77612"/>
                  <a:pt x="11098" y="78294"/>
                  <a:pt x="11143" y="78703"/>
                </a:cubicBezTo>
                <a:close/>
                <a:moveTo>
                  <a:pt x="10688" y="78476"/>
                </a:moveTo>
                <a:cubicBezTo>
                  <a:pt x="10393" y="78408"/>
                  <a:pt x="10575" y="77953"/>
                  <a:pt x="10620" y="77703"/>
                </a:cubicBezTo>
                <a:cubicBezTo>
                  <a:pt x="10825" y="77748"/>
                  <a:pt x="10643" y="78249"/>
                  <a:pt x="10688" y="78476"/>
                </a:cubicBezTo>
                <a:close/>
                <a:moveTo>
                  <a:pt x="12849" y="87595"/>
                </a:moveTo>
                <a:cubicBezTo>
                  <a:pt x="12917" y="88095"/>
                  <a:pt x="12348" y="88459"/>
                  <a:pt x="13008" y="88459"/>
                </a:cubicBezTo>
                <a:cubicBezTo>
                  <a:pt x="12985" y="88141"/>
                  <a:pt x="13121" y="87617"/>
                  <a:pt x="12849" y="87595"/>
                </a:cubicBezTo>
                <a:close/>
                <a:moveTo>
                  <a:pt x="13121" y="87163"/>
                </a:moveTo>
                <a:cubicBezTo>
                  <a:pt x="13281" y="87799"/>
                  <a:pt x="13190" y="88618"/>
                  <a:pt x="13008" y="89346"/>
                </a:cubicBezTo>
                <a:cubicBezTo>
                  <a:pt x="12962" y="89687"/>
                  <a:pt x="13281" y="89596"/>
                  <a:pt x="13167" y="90005"/>
                </a:cubicBezTo>
                <a:cubicBezTo>
                  <a:pt x="13099" y="89982"/>
                  <a:pt x="13099" y="89891"/>
                  <a:pt x="13008" y="89891"/>
                </a:cubicBezTo>
                <a:cubicBezTo>
                  <a:pt x="12894" y="90483"/>
                  <a:pt x="13099" y="90710"/>
                  <a:pt x="13167" y="91097"/>
                </a:cubicBezTo>
                <a:cubicBezTo>
                  <a:pt x="12712" y="90938"/>
                  <a:pt x="12712" y="91370"/>
                  <a:pt x="12598" y="91642"/>
                </a:cubicBezTo>
                <a:cubicBezTo>
                  <a:pt x="12166" y="91347"/>
                  <a:pt x="12621" y="90642"/>
                  <a:pt x="12803" y="90437"/>
                </a:cubicBezTo>
                <a:cubicBezTo>
                  <a:pt x="12462" y="90346"/>
                  <a:pt x="12121" y="89846"/>
                  <a:pt x="12280" y="89550"/>
                </a:cubicBezTo>
                <a:cubicBezTo>
                  <a:pt x="12530" y="89505"/>
                  <a:pt x="12348" y="89960"/>
                  <a:pt x="12530" y="89982"/>
                </a:cubicBezTo>
                <a:cubicBezTo>
                  <a:pt x="12826" y="89891"/>
                  <a:pt x="12508" y="89619"/>
                  <a:pt x="12462" y="89550"/>
                </a:cubicBezTo>
                <a:cubicBezTo>
                  <a:pt x="12553" y="89437"/>
                  <a:pt x="12348" y="89027"/>
                  <a:pt x="12462" y="88891"/>
                </a:cubicBezTo>
                <a:cubicBezTo>
                  <a:pt x="12462" y="88891"/>
                  <a:pt x="12644" y="88914"/>
                  <a:pt x="12644" y="88891"/>
                </a:cubicBezTo>
                <a:cubicBezTo>
                  <a:pt x="12644" y="88754"/>
                  <a:pt x="12508" y="88641"/>
                  <a:pt x="12462" y="88459"/>
                </a:cubicBezTo>
                <a:cubicBezTo>
                  <a:pt x="12439" y="88300"/>
                  <a:pt x="12553" y="88300"/>
                  <a:pt x="12553" y="88231"/>
                </a:cubicBezTo>
                <a:cubicBezTo>
                  <a:pt x="12576" y="88095"/>
                  <a:pt x="12348" y="87959"/>
                  <a:pt x="12576" y="87686"/>
                </a:cubicBezTo>
                <a:cubicBezTo>
                  <a:pt x="12598" y="87640"/>
                  <a:pt x="12621" y="87527"/>
                  <a:pt x="12667" y="87481"/>
                </a:cubicBezTo>
                <a:cubicBezTo>
                  <a:pt x="12780" y="87345"/>
                  <a:pt x="13144" y="87731"/>
                  <a:pt x="13121" y="87163"/>
                </a:cubicBezTo>
                <a:close/>
                <a:moveTo>
                  <a:pt x="13167" y="91415"/>
                </a:moveTo>
                <a:cubicBezTo>
                  <a:pt x="13167" y="91711"/>
                  <a:pt x="13121" y="91893"/>
                  <a:pt x="12871" y="91847"/>
                </a:cubicBezTo>
                <a:cubicBezTo>
                  <a:pt x="12849" y="91574"/>
                  <a:pt x="12917" y="91392"/>
                  <a:pt x="13167" y="91415"/>
                </a:cubicBezTo>
                <a:close/>
                <a:moveTo>
                  <a:pt x="12121" y="86480"/>
                </a:moveTo>
                <a:cubicBezTo>
                  <a:pt x="12166" y="86958"/>
                  <a:pt x="11894" y="86890"/>
                  <a:pt x="11666" y="86799"/>
                </a:cubicBezTo>
                <a:cubicBezTo>
                  <a:pt x="11643" y="86458"/>
                  <a:pt x="11962" y="86571"/>
                  <a:pt x="12121" y="86480"/>
                </a:cubicBezTo>
                <a:close/>
                <a:moveTo>
                  <a:pt x="10711" y="65583"/>
                </a:moveTo>
                <a:cubicBezTo>
                  <a:pt x="10779" y="64082"/>
                  <a:pt x="10734" y="63672"/>
                  <a:pt x="10848" y="62194"/>
                </a:cubicBezTo>
                <a:cubicBezTo>
                  <a:pt x="10984" y="61853"/>
                  <a:pt x="10938" y="62581"/>
                  <a:pt x="10938" y="62854"/>
                </a:cubicBezTo>
                <a:cubicBezTo>
                  <a:pt x="10938" y="63650"/>
                  <a:pt x="10893" y="64923"/>
                  <a:pt x="10893" y="65787"/>
                </a:cubicBezTo>
                <a:cubicBezTo>
                  <a:pt x="10734" y="65833"/>
                  <a:pt x="10711" y="65719"/>
                  <a:pt x="10711" y="65583"/>
                </a:cubicBezTo>
                <a:close/>
                <a:moveTo>
                  <a:pt x="11916" y="82001"/>
                </a:moveTo>
                <a:cubicBezTo>
                  <a:pt x="11985" y="81910"/>
                  <a:pt x="12030" y="81819"/>
                  <a:pt x="12030" y="81682"/>
                </a:cubicBezTo>
                <a:cubicBezTo>
                  <a:pt x="12144" y="81864"/>
                  <a:pt x="12326" y="81955"/>
                  <a:pt x="12280" y="82342"/>
                </a:cubicBezTo>
                <a:cubicBezTo>
                  <a:pt x="12098" y="82296"/>
                  <a:pt x="12121" y="82023"/>
                  <a:pt x="11916" y="82001"/>
                </a:cubicBezTo>
                <a:close/>
                <a:moveTo>
                  <a:pt x="12053" y="78931"/>
                </a:moveTo>
                <a:cubicBezTo>
                  <a:pt x="12166" y="79136"/>
                  <a:pt x="12371" y="79226"/>
                  <a:pt x="12326" y="79590"/>
                </a:cubicBezTo>
                <a:cubicBezTo>
                  <a:pt x="12053" y="79590"/>
                  <a:pt x="12098" y="79204"/>
                  <a:pt x="12053" y="78931"/>
                </a:cubicBezTo>
                <a:close/>
                <a:moveTo>
                  <a:pt x="13326" y="67493"/>
                </a:moveTo>
                <a:cubicBezTo>
                  <a:pt x="13531" y="67470"/>
                  <a:pt x="13372" y="67879"/>
                  <a:pt x="13417" y="68038"/>
                </a:cubicBezTo>
                <a:cubicBezTo>
                  <a:pt x="13053" y="67993"/>
                  <a:pt x="13190" y="67652"/>
                  <a:pt x="13326" y="67493"/>
                </a:cubicBezTo>
                <a:close/>
                <a:moveTo>
                  <a:pt x="12075" y="66378"/>
                </a:moveTo>
                <a:cubicBezTo>
                  <a:pt x="11894" y="66242"/>
                  <a:pt x="12189" y="65787"/>
                  <a:pt x="12075" y="65378"/>
                </a:cubicBezTo>
                <a:cubicBezTo>
                  <a:pt x="12371" y="65423"/>
                  <a:pt x="12121" y="66106"/>
                  <a:pt x="12075" y="66378"/>
                </a:cubicBezTo>
                <a:close/>
                <a:moveTo>
                  <a:pt x="11916" y="76862"/>
                </a:moveTo>
                <a:cubicBezTo>
                  <a:pt x="11689" y="76839"/>
                  <a:pt x="11621" y="77021"/>
                  <a:pt x="11530" y="77180"/>
                </a:cubicBezTo>
                <a:cubicBezTo>
                  <a:pt x="11598" y="77294"/>
                  <a:pt x="11712" y="77339"/>
                  <a:pt x="11803" y="77407"/>
                </a:cubicBezTo>
                <a:cubicBezTo>
                  <a:pt x="11780" y="77657"/>
                  <a:pt x="11666" y="77817"/>
                  <a:pt x="11712" y="78158"/>
                </a:cubicBezTo>
                <a:cubicBezTo>
                  <a:pt x="11484" y="77908"/>
                  <a:pt x="11416" y="78112"/>
                  <a:pt x="11257" y="77839"/>
                </a:cubicBezTo>
                <a:cubicBezTo>
                  <a:pt x="11393" y="77407"/>
                  <a:pt x="11371" y="77862"/>
                  <a:pt x="11621" y="77839"/>
                </a:cubicBezTo>
                <a:cubicBezTo>
                  <a:pt x="11575" y="77453"/>
                  <a:pt x="11211" y="77453"/>
                  <a:pt x="11371" y="76839"/>
                </a:cubicBezTo>
                <a:cubicBezTo>
                  <a:pt x="11871" y="76884"/>
                  <a:pt x="11621" y="76634"/>
                  <a:pt x="11643" y="76202"/>
                </a:cubicBezTo>
                <a:cubicBezTo>
                  <a:pt x="12030" y="76202"/>
                  <a:pt x="12098" y="76611"/>
                  <a:pt x="12098" y="77089"/>
                </a:cubicBezTo>
                <a:cubicBezTo>
                  <a:pt x="11939" y="77112"/>
                  <a:pt x="11916" y="76998"/>
                  <a:pt x="11916" y="76862"/>
                </a:cubicBezTo>
                <a:close/>
                <a:moveTo>
                  <a:pt x="10711" y="66015"/>
                </a:moveTo>
                <a:cubicBezTo>
                  <a:pt x="11029" y="66106"/>
                  <a:pt x="10825" y="66810"/>
                  <a:pt x="10870" y="67220"/>
                </a:cubicBezTo>
                <a:cubicBezTo>
                  <a:pt x="10484" y="66992"/>
                  <a:pt x="10916" y="66447"/>
                  <a:pt x="10711" y="66015"/>
                </a:cubicBezTo>
                <a:close/>
                <a:moveTo>
                  <a:pt x="12598" y="68243"/>
                </a:moveTo>
                <a:cubicBezTo>
                  <a:pt x="12462" y="67470"/>
                  <a:pt x="12667" y="67083"/>
                  <a:pt x="12621" y="66492"/>
                </a:cubicBezTo>
                <a:cubicBezTo>
                  <a:pt x="12962" y="66651"/>
                  <a:pt x="12644" y="65992"/>
                  <a:pt x="12985" y="66174"/>
                </a:cubicBezTo>
                <a:cubicBezTo>
                  <a:pt x="12871" y="66538"/>
                  <a:pt x="12962" y="66856"/>
                  <a:pt x="12871" y="67152"/>
                </a:cubicBezTo>
                <a:cubicBezTo>
                  <a:pt x="12871" y="67174"/>
                  <a:pt x="12712" y="67129"/>
                  <a:pt x="12689" y="67152"/>
                </a:cubicBezTo>
                <a:cubicBezTo>
                  <a:pt x="12621" y="67243"/>
                  <a:pt x="12758" y="67584"/>
                  <a:pt x="12689" y="67697"/>
                </a:cubicBezTo>
                <a:cubicBezTo>
                  <a:pt x="12758" y="67857"/>
                  <a:pt x="12826" y="67675"/>
                  <a:pt x="13053" y="67811"/>
                </a:cubicBezTo>
                <a:cubicBezTo>
                  <a:pt x="12758" y="68061"/>
                  <a:pt x="13053" y="68380"/>
                  <a:pt x="12849" y="68789"/>
                </a:cubicBezTo>
                <a:cubicBezTo>
                  <a:pt x="12871" y="68925"/>
                  <a:pt x="12940" y="68857"/>
                  <a:pt x="12940" y="68789"/>
                </a:cubicBezTo>
                <a:cubicBezTo>
                  <a:pt x="13235" y="68903"/>
                  <a:pt x="12849" y="69084"/>
                  <a:pt x="12849" y="69221"/>
                </a:cubicBezTo>
                <a:cubicBezTo>
                  <a:pt x="12644" y="69266"/>
                  <a:pt x="12621" y="68561"/>
                  <a:pt x="12485" y="68903"/>
                </a:cubicBezTo>
                <a:cubicBezTo>
                  <a:pt x="12280" y="68675"/>
                  <a:pt x="12644" y="68334"/>
                  <a:pt x="12871" y="68561"/>
                </a:cubicBezTo>
                <a:cubicBezTo>
                  <a:pt x="12758" y="68470"/>
                  <a:pt x="12849" y="68175"/>
                  <a:pt x="12598" y="68243"/>
                </a:cubicBezTo>
                <a:close/>
                <a:moveTo>
                  <a:pt x="10666" y="75088"/>
                </a:moveTo>
                <a:cubicBezTo>
                  <a:pt x="10870" y="75133"/>
                  <a:pt x="10688" y="75634"/>
                  <a:pt x="10734" y="75861"/>
                </a:cubicBezTo>
                <a:cubicBezTo>
                  <a:pt x="10393" y="75747"/>
                  <a:pt x="10666" y="75406"/>
                  <a:pt x="10666" y="75088"/>
                </a:cubicBezTo>
                <a:close/>
                <a:moveTo>
                  <a:pt x="11757" y="68448"/>
                </a:moveTo>
                <a:cubicBezTo>
                  <a:pt x="12053" y="68516"/>
                  <a:pt x="11871" y="68743"/>
                  <a:pt x="11848" y="68993"/>
                </a:cubicBezTo>
                <a:cubicBezTo>
                  <a:pt x="11621" y="68971"/>
                  <a:pt x="11643" y="68584"/>
                  <a:pt x="11757" y="68448"/>
                </a:cubicBezTo>
                <a:close/>
                <a:moveTo>
                  <a:pt x="10848" y="68311"/>
                </a:moveTo>
                <a:lnTo>
                  <a:pt x="10825" y="69289"/>
                </a:lnTo>
                <a:cubicBezTo>
                  <a:pt x="10597" y="69312"/>
                  <a:pt x="10529" y="68243"/>
                  <a:pt x="10848" y="68311"/>
                </a:cubicBezTo>
                <a:close/>
                <a:moveTo>
                  <a:pt x="11302" y="69084"/>
                </a:moveTo>
                <a:cubicBezTo>
                  <a:pt x="10984" y="69016"/>
                  <a:pt x="11166" y="68675"/>
                  <a:pt x="11211" y="68425"/>
                </a:cubicBezTo>
                <a:cubicBezTo>
                  <a:pt x="11507" y="68493"/>
                  <a:pt x="11348" y="68834"/>
                  <a:pt x="11302" y="69084"/>
                </a:cubicBezTo>
                <a:close/>
                <a:moveTo>
                  <a:pt x="46117" y="24605"/>
                </a:moveTo>
                <a:cubicBezTo>
                  <a:pt x="46322" y="24810"/>
                  <a:pt x="46526" y="25105"/>
                  <a:pt x="46708" y="25447"/>
                </a:cubicBezTo>
                <a:cubicBezTo>
                  <a:pt x="46868" y="25788"/>
                  <a:pt x="47049" y="26129"/>
                  <a:pt x="47231" y="26379"/>
                </a:cubicBezTo>
                <a:cubicBezTo>
                  <a:pt x="46777" y="25970"/>
                  <a:pt x="46390" y="25196"/>
                  <a:pt x="46117" y="24605"/>
                </a:cubicBezTo>
                <a:close/>
                <a:moveTo>
                  <a:pt x="4412" y="26970"/>
                </a:moveTo>
                <a:cubicBezTo>
                  <a:pt x="4026" y="26856"/>
                  <a:pt x="4048" y="26424"/>
                  <a:pt x="4162" y="25970"/>
                </a:cubicBezTo>
                <a:cubicBezTo>
                  <a:pt x="3980" y="25856"/>
                  <a:pt x="3821" y="25037"/>
                  <a:pt x="4276" y="25105"/>
                </a:cubicBezTo>
                <a:cubicBezTo>
                  <a:pt x="4276" y="25719"/>
                  <a:pt x="4503" y="26584"/>
                  <a:pt x="4412" y="26970"/>
                </a:cubicBezTo>
                <a:close/>
                <a:moveTo>
                  <a:pt x="6459" y="25037"/>
                </a:moveTo>
                <a:cubicBezTo>
                  <a:pt x="6595" y="24878"/>
                  <a:pt x="6663" y="24628"/>
                  <a:pt x="6754" y="24401"/>
                </a:cubicBezTo>
                <a:cubicBezTo>
                  <a:pt x="7437" y="24742"/>
                  <a:pt x="7073" y="25742"/>
                  <a:pt x="7095" y="26470"/>
                </a:cubicBezTo>
                <a:cubicBezTo>
                  <a:pt x="7095" y="26606"/>
                  <a:pt x="7255" y="26561"/>
                  <a:pt x="7368" y="26584"/>
                </a:cubicBezTo>
                <a:cubicBezTo>
                  <a:pt x="7004" y="26879"/>
                  <a:pt x="7368" y="27175"/>
                  <a:pt x="7437" y="27584"/>
                </a:cubicBezTo>
                <a:cubicBezTo>
                  <a:pt x="7482" y="27925"/>
                  <a:pt x="7186" y="27857"/>
                  <a:pt x="7164" y="28107"/>
                </a:cubicBezTo>
                <a:cubicBezTo>
                  <a:pt x="6913" y="27743"/>
                  <a:pt x="7277" y="27357"/>
                  <a:pt x="7073" y="26902"/>
                </a:cubicBezTo>
                <a:cubicBezTo>
                  <a:pt x="6936" y="26720"/>
                  <a:pt x="6641" y="26720"/>
                  <a:pt x="6641" y="26356"/>
                </a:cubicBezTo>
                <a:cubicBezTo>
                  <a:pt x="6777" y="26333"/>
                  <a:pt x="6777" y="26470"/>
                  <a:pt x="6891" y="26470"/>
                </a:cubicBezTo>
                <a:cubicBezTo>
                  <a:pt x="6754" y="25833"/>
                  <a:pt x="7209" y="25060"/>
                  <a:pt x="6459" y="25037"/>
                </a:cubicBezTo>
                <a:close/>
                <a:moveTo>
                  <a:pt x="7732" y="26152"/>
                </a:moveTo>
                <a:cubicBezTo>
                  <a:pt x="7869" y="26265"/>
                  <a:pt x="7869" y="26515"/>
                  <a:pt x="7914" y="26720"/>
                </a:cubicBezTo>
                <a:cubicBezTo>
                  <a:pt x="7596" y="26788"/>
                  <a:pt x="7573" y="26311"/>
                  <a:pt x="7732" y="26152"/>
                </a:cubicBezTo>
                <a:close/>
                <a:moveTo>
                  <a:pt x="3684" y="33496"/>
                </a:moveTo>
                <a:cubicBezTo>
                  <a:pt x="3389" y="32928"/>
                  <a:pt x="3730" y="32155"/>
                  <a:pt x="3707" y="31541"/>
                </a:cubicBezTo>
                <a:cubicBezTo>
                  <a:pt x="3684" y="31063"/>
                  <a:pt x="3389" y="30768"/>
                  <a:pt x="3548" y="30449"/>
                </a:cubicBezTo>
                <a:cubicBezTo>
                  <a:pt x="3798" y="30427"/>
                  <a:pt x="3684" y="30859"/>
                  <a:pt x="3707" y="31109"/>
                </a:cubicBezTo>
                <a:cubicBezTo>
                  <a:pt x="3753" y="31313"/>
                  <a:pt x="3866" y="31495"/>
                  <a:pt x="3889" y="31655"/>
                </a:cubicBezTo>
                <a:cubicBezTo>
                  <a:pt x="3912" y="31814"/>
                  <a:pt x="3798" y="31814"/>
                  <a:pt x="3798" y="31859"/>
                </a:cubicBezTo>
                <a:cubicBezTo>
                  <a:pt x="3798" y="31996"/>
                  <a:pt x="4003" y="32314"/>
                  <a:pt x="3707" y="32405"/>
                </a:cubicBezTo>
                <a:cubicBezTo>
                  <a:pt x="3844" y="32973"/>
                  <a:pt x="3844" y="32951"/>
                  <a:pt x="3684" y="33496"/>
                </a:cubicBezTo>
                <a:close/>
                <a:moveTo>
                  <a:pt x="3684" y="45526"/>
                </a:moveTo>
                <a:cubicBezTo>
                  <a:pt x="3662" y="45071"/>
                  <a:pt x="3821" y="45117"/>
                  <a:pt x="3684" y="44775"/>
                </a:cubicBezTo>
                <a:cubicBezTo>
                  <a:pt x="4207" y="44753"/>
                  <a:pt x="3571" y="45412"/>
                  <a:pt x="4139" y="45321"/>
                </a:cubicBezTo>
                <a:cubicBezTo>
                  <a:pt x="4230" y="45685"/>
                  <a:pt x="3866" y="45480"/>
                  <a:pt x="3684" y="45526"/>
                </a:cubicBezTo>
                <a:close/>
                <a:moveTo>
                  <a:pt x="8255" y="27812"/>
                </a:moveTo>
                <a:cubicBezTo>
                  <a:pt x="8232" y="27470"/>
                  <a:pt x="8551" y="27402"/>
                  <a:pt x="8346" y="27152"/>
                </a:cubicBezTo>
                <a:cubicBezTo>
                  <a:pt x="8460" y="26811"/>
                  <a:pt x="8778" y="28062"/>
                  <a:pt x="8255" y="27812"/>
                </a:cubicBezTo>
                <a:close/>
                <a:moveTo>
                  <a:pt x="6777" y="28221"/>
                </a:moveTo>
                <a:cubicBezTo>
                  <a:pt x="6754" y="28516"/>
                  <a:pt x="7391" y="28107"/>
                  <a:pt x="7232" y="28562"/>
                </a:cubicBezTo>
                <a:cubicBezTo>
                  <a:pt x="7004" y="28698"/>
                  <a:pt x="6868" y="28221"/>
                  <a:pt x="6777" y="28539"/>
                </a:cubicBezTo>
                <a:cubicBezTo>
                  <a:pt x="6572" y="28516"/>
                  <a:pt x="6572" y="28244"/>
                  <a:pt x="6777" y="28221"/>
                </a:cubicBezTo>
                <a:close/>
                <a:moveTo>
                  <a:pt x="6527" y="27652"/>
                </a:moveTo>
                <a:cubicBezTo>
                  <a:pt x="6800" y="27584"/>
                  <a:pt x="6618" y="28039"/>
                  <a:pt x="6982" y="27902"/>
                </a:cubicBezTo>
                <a:cubicBezTo>
                  <a:pt x="6982" y="28084"/>
                  <a:pt x="6891" y="28175"/>
                  <a:pt x="6777" y="28221"/>
                </a:cubicBezTo>
                <a:cubicBezTo>
                  <a:pt x="6709" y="28016"/>
                  <a:pt x="6413" y="28062"/>
                  <a:pt x="6527" y="27652"/>
                </a:cubicBezTo>
                <a:close/>
                <a:moveTo>
                  <a:pt x="8278" y="26720"/>
                </a:moveTo>
                <a:cubicBezTo>
                  <a:pt x="8232" y="26925"/>
                  <a:pt x="8028" y="27152"/>
                  <a:pt x="8073" y="27379"/>
                </a:cubicBezTo>
                <a:cubicBezTo>
                  <a:pt x="7709" y="27425"/>
                  <a:pt x="8187" y="26629"/>
                  <a:pt x="8187" y="26720"/>
                </a:cubicBezTo>
                <a:cubicBezTo>
                  <a:pt x="8187" y="26629"/>
                  <a:pt x="8096" y="26174"/>
                  <a:pt x="8096" y="25833"/>
                </a:cubicBezTo>
                <a:cubicBezTo>
                  <a:pt x="8096" y="25515"/>
                  <a:pt x="8210" y="25242"/>
                  <a:pt x="8119" y="24969"/>
                </a:cubicBezTo>
                <a:cubicBezTo>
                  <a:pt x="8278" y="24946"/>
                  <a:pt x="8323" y="24787"/>
                  <a:pt x="8301" y="24537"/>
                </a:cubicBezTo>
                <a:cubicBezTo>
                  <a:pt x="8574" y="24878"/>
                  <a:pt x="8210" y="25310"/>
                  <a:pt x="8187" y="25833"/>
                </a:cubicBezTo>
                <a:cubicBezTo>
                  <a:pt x="8187" y="26174"/>
                  <a:pt x="8323" y="26424"/>
                  <a:pt x="8278" y="26720"/>
                </a:cubicBezTo>
                <a:close/>
                <a:moveTo>
                  <a:pt x="5958" y="27971"/>
                </a:moveTo>
                <a:cubicBezTo>
                  <a:pt x="5731" y="28266"/>
                  <a:pt x="5640" y="27334"/>
                  <a:pt x="5799" y="27107"/>
                </a:cubicBezTo>
                <a:cubicBezTo>
                  <a:pt x="6049" y="27152"/>
                  <a:pt x="5708" y="27925"/>
                  <a:pt x="5958" y="27971"/>
                </a:cubicBezTo>
                <a:close/>
                <a:moveTo>
                  <a:pt x="4253" y="56919"/>
                </a:moveTo>
                <a:cubicBezTo>
                  <a:pt x="4435" y="56668"/>
                  <a:pt x="4276" y="56236"/>
                  <a:pt x="4253" y="55827"/>
                </a:cubicBezTo>
                <a:cubicBezTo>
                  <a:pt x="4253" y="55622"/>
                  <a:pt x="4367" y="55577"/>
                  <a:pt x="4367" y="55372"/>
                </a:cubicBezTo>
                <a:cubicBezTo>
                  <a:pt x="4367" y="55190"/>
                  <a:pt x="4253" y="55145"/>
                  <a:pt x="4276" y="54940"/>
                </a:cubicBezTo>
                <a:cubicBezTo>
                  <a:pt x="4321" y="54099"/>
                  <a:pt x="4344" y="52962"/>
                  <a:pt x="4321" y="51893"/>
                </a:cubicBezTo>
                <a:cubicBezTo>
                  <a:pt x="4821" y="51916"/>
                  <a:pt x="4480" y="52621"/>
                  <a:pt x="4480" y="52871"/>
                </a:cubicBezTo>
                <a:cubicBezTo>
                  <a:pt x="4503" y="53189"/>
                  <a:pt x="4730" y="53371"/>
                  <a:pt x="4571" y="53644"/>
                </a:cubicBezTo>
                <a:cubicBezTo>
                  <a:pt x="4594" y="53780"/>
                  <a:pt x="4753" y="53758"/>
                  <a:pt x="4753" y="53644"/>
                </a:cubicBezTo>
                <a:cubicBezTo>
                  <a:pt x="4981" y="53758"/>
                  <a:pt x="4662" y="54122"/>
                  <a:pt x="4480" y="54076"/>
                </a:cubicBezTo>
                <a:cubicBezTo>
                  <a:pt x="4571" y="55008"/>
                  <a:pt x="4412" y="55691"/>
                  <a:pt x="4617" y="56373"/>
                </a:cubicBezTo>
                <a:cubicBezTo>
                  <a:pt x="4503" y="56578"/>
                  <a:pt x="4480" y="56873"/>
                  <a:pt x="4253" y="56919"/>
                </a:cubicBezTo>
                <a:close/>
                <a:moveTo>
                  <a:pt x="5549" y="61080"/>
                </a:moveTo>
                <a:cubicBezTo>
                  <a:pt x="5322" y="61057"/>
                  <a:pt x="5253" y="61239"/>
                  <a:pt x="5276" y="61512"/>
                </a:cubicBezTo>
                <a:cubicBezTo>
                  <a:pt x="4867" y="61262"/>
                  <a:pt x="5344" y="60648"/>
                  <a:pt x="5117" y="60216"/>
                </a:cubicBezTo>
                <a:cubicBezTo>
                  <a:pt x="5231" y="60102"/>
                  <a:pt x="5458" y="60102"/>
                  <a:pt x="5481" y="59898"/>
                </a:cubicBezTo>
                <a:cubicBezTo>
                  <a:pt x="5435" y="59556"/>
                  <a:pt x="5276" y="59988"/>
                  <a:pt x="5117" y="59875"/>
                </a:cubicBezTo>
                <a:cubicBezTo>
                  <a:pt x="5185" y="59784"/>
                  <a:pt x="5208" y="59625"/>
                  <a:pt x="5208" y="59443"/>
                </a:cubicBezTo>
                <a:cubicBezTo>
                  <a:pt x="5390" y="59352"/>
                  <a:pt x="5504" y="59784"/>
                  <a:pt x="5572" y="59443"/>
                </a:cubicBezTo>
                <a:cubicBezTo>
                  <a:pt x="5708" y="59488"/>
                  <a:pt x="5890" y="60011"/>
                  <a:pt x="5663" y="60102"/>
                </a:cubicBezTo>
                <a:cubicBezTo>
                  <a:pt x="5663" y="60330"/>
                  <a:pt x="5913" y="60261"/>
                  <a:pt x="5845" y="60557"/>
                </a:cubicBezTo>
                <a:cubicBezTo>
                  <a:pt x="5640" y="60602"/>
                  <a:pt x="5663" y="60398"/>
                  <a:pt x="5663" y="60216"/>
                </a:cubicBezTo>
                <a:cubicBezTo>
                  <a:pt x="5504" y="60193"/>
                  <a:pt x="5504" y="60330"/>
                  <a:pt x="5390" y="60330"/>
                </a:cubicBezTo>
                <a:cubicBezTo>
                  <a:pt x="5526" y="60739"/>
                  <a:pt x="5913" y="60853"/>
                  <a:pt x="5913" y="61421"/>
                </a:cubicBezTo>
                <a:cubicBezTo>
                  <a:pt x="5504" y="61148"/>
                  <a:pt x="5754" y="61580"/>
                  <a:pt x="5822" y="61853"/>
                </a:cubicBezTo>
                <a:cubicBezTo>
                  <a:pt x="5663" y="61876"/>
                  <a:pt x="5617" y="61717"/>
                  <a:pt x="5458" y="61739"/>
                </a:cubicBezTo>
                <a:cubicBezTo>
                  <a:pt x="5390" y="61398"/>
                  <a:pt x="5617" y="61421"/>
                  <a:pt x="5549" y="61080"/>
                </a:cubicBezTo>
                <a:close/>
                <a:moveTo>
                  <a:pt x="5322" y="58238"/>
                </a:moveTo>
                <a:cubicBezTo>
                  <a:pt x="5504" y="57965"/>
                  <a:pt x="5299" y="57919"/>
                  <a:pt x="5435" y="57601"/>
                </a:cubicBezTo>
                <a:cubicBezTo>
                  <a:pt x="5617" y="57624"/>
                  <a:pt x="5504" y="58010"/>
                  <a:pt x="5686" y="58033"/>
                </a:cubicBezTo>
                <a:cubicBezTo>
                  <a:pt x="5640" y="58169"/>
                  <a:pt x="5504" y="58238"/>
                  <a:pt x="5322" y="58238"/>
                </a:cubicBezTo>
                <a:close/>
                <a:moveTo>
                  <a:pt x="4480" y="59420"/>
                </a:moveTo>
                <a:cubicBezTo>
                  <a:pt x="4276" y="59170"/>
                  <a:pt x="4458" y="58442"/>
                  <a:pt x="4412" y="58010"/>
                </a:cubicBezTo>
                <a:cubicBezTo>
                  <a:pt x="4594" y="58510"/>
                  <a:pt x="4617" y="59011"/>
                  <a:pt x="4480" y="59420"/>
                </a:cubicBezTo>
                <a:close/>
                <a:moveTo>
                  <a:pt x="5890" y="51143"/>
                </a:moveTo>
                <a:cubicBezTo>
                  <a:pt x="5867" y="50460"/>
                  <a:pt x="5299" y="51074"/>
                  <a:pt x="5344" y="50370"/>
                </a:cubicBezTo>
                <a:cubicBezTo>
                  <a:pt x="5595" y="50438"/>
                  <a:pt x="5663" y="50733"/>
                  <a:pt x="5981" y="50711"/>
                </a:cubicBezTo>
                <a:cubicBezTo>
                  <a:pt x="5981" y="51165"/>
                  <a:pt x="6209" y="51688"/>
                  <a:pt x="5776" y="51802"/>
                </a:cubicBezTo>
                <a:cubicBezTo>
                  <a:pt x="5867" y="51484"/>
                  <a:pt x="5526" y="50870"/>
                  <a:pt x="5890" y="51143"/>
                </a:cubicBezTo>
                <a:close/>
                <a:moveTo>
                  <a:pt x="4640" y="61398"/>
                </a:moveTo>
                <a:cubicBezTo>
                  <a:pt x="4435" y="61307"/>
                  <a:pt x="4344" y="60261"/>
                  <a:pt x="4662" y="59988"/>
                </a:cubicBezTo>
                <a:cubicBezTo>
                  <a:pt x="5003" y="59898"/>
                  <a:pt x="4662" y="60170"/>
                  <a:pt x="4640" y="60307"/>
                </a:cubicBezTo>
                <a:cubicBezTo>
                  <a:pt x="4617" y="60625"/>
                  <a:pt x="4753" y="61125"/>
                  <a:pt x="4640" y="61398"/>
                </a:cubicBezTo>
                <a:close/>
                <a:moveTo>
                  <a:pt x="5708" y="57169"/>
                </a:moveTo>
                <a:cubicBezTo>
                  <a:pt x="5640" y="56873"/>
                  <a:pt x="5867" y="56623"/>
                  <a:pt x="5731" y="56077"/>
                </a:cubicBezTo>
                <a:cubicBezTo>
                  <a:pt x="5936" y="56100"/>
                  <a:pt x="5776" y="56578"/>
                  <a:pt x="6072" y="56509"/>
                </a:cubicBezTo>
                <a:cubicBezTo>
                  <a:pt x="5981" y="56759"/>
                  <a:pt x="6049" y="57214"/>
                  <a:pt x="5708" y="57169"/>
                </a:cubicBezTo>
                <a:close/>
                <a:moveTo>
                  <a:pt x="6140" y="28971"/>
                </a:moveTo>
                <a:cubicBezTo>
                  <a:pt x="5981" y="28994"/>
                  <a:pt x="5890" y="28767"/>
                  <a:pt x="5867" y="28971"/>
                </a:cubicBezTo>
                <a:cubicBezTo>
                  <a:pt x="5595" y="28789"/>
                  <a:pt x="5936" y="28471"/>
                  <a:pt x="6140" y="28539"/>
                </a:cubicBezTo>
                <a:close/>
                <a:moveTo>
                  <a:pt x="5958" y="52348"/>
                </a:moveTo>
                <a:cubicBezTo>
                  <a:pt x="5867" y="53053"/>
                  <a:pt x="5958" y="53348"/>
                  <a:pt x="5845" y="54099"/>
                </a:cubicBezTo>
                <a:cubicBezTo>
                  <a:pt x="5435" y="54008"/>
                  <a:pt x="5322" y="53576"/>
                  <a:pt x="5299" y="53007"/>
                </a:cubicBezTo>
                <a:cubicBezTo>
                  <a:pt x="5663" y="52825"/>
                  <a:pt x="5344" y="53462"/>
                  <a:pt x="5572" y="53439"/>
                </a:cubicBezTo>
                <a:cubicBezTo>
                  <a:pt x="5890" y="53098"/>
                  <a:pt x="5481" y="52530"/>
                  <a:pt x="5958" y="52348"/>
                </a:cubicBezTo>
                <a:close/>
                <a:moveTo>
                  <a:pt x="5367" y="55304"/>
                </a:moveTo>
                <a:cubicBezTo>
                  <a:pt x="5276" y="55827"/>
                  <a:pt x="5617" y="55850"/>
                  <a:pt x="5526" y="56396"/>
                </a:cubicBezTo>
                <a:cubicBezTo>
                  <a:pt x="5140" y="56373"/>
                  <a:pt x="5322" y="55691"/>
                  <a:pt x="5094" y="55509"/>
                </a:cubicBezTo>
                <a:cubicBezTo>
                  <a:pt x="5163" y="55327"/>
                  <a:pt x="5458" y="54872"/>
                  <a:pt x="5640" y="55190"/>
                </a:cubicBezTo>
                <a:cubicBezTo>
                  <a:pt x="5936" y="55190"/>
                  <a:pt x="5367" y="54758"/>
                  <a:pt x="5640" y="54758"/>
                </a:cubicBezTo>
                <a:cubicBezTo>
                  <a:pt x="6004" y="54781"/>
                  <a:pt x="5913" y="55259"/>
                  <a:pt x="5822" y="55531"/>
                </a:cubicBezTo>
                <a:cubicBezTo>
                  <a:pt x="5526" y="55600"/>
                  <a:pt x="5549" y="55350"/>
                  <a:pt x="5367" y="55304"/>
                </a:cubicBezTo>
                <a:close/>
                <a:moveTo>
                  <a:pt x="5072" y="50802"/>
                </a:moveTo>
                <a:cubicBezTo>
                  <a:pt x="5253" y="50870"/>
                  <a:pt x="5708" y="51757"/>
                  <a:pt x="5231" y="52120"/>
                </a:cubicBezTo>
                <a:cubicBezTo>
                  <a:pt x="5299" y="52325"/>
                  <a:pt x="5390" y="52530"/>
                  <a:pt x="5413" y="52780"/>
                </a:cubicBezTo>
                <a:cubicBezTo>
                  <a:pt x="5322" y="52803"/>
                  <a:pt x="5322" y="52734"/>
                  <a:pt x="5322" y="52666"/>
                </a:cubicBezTo>
                <a:cubicBezTo>
                  <a:pt x="5231" y="52644"/>
                  <a:pt x="5231" y="52712"/>
                  <a:pt x="5231" y="52780"/>
                </a:cubicBezTo>
                <a:cubicBezTo>
                  <a:pt x="4821" y="52439"/>
                  <a:pt x="5640" y="51347"/>
                  <a:pt x="4958" y="51347"/>
                </a:cubicBezTo>
                <a:cubicBezTo>
                  <a:pt x="4890" y="51029"/>
                  <a:pt x="5094" y="51074"/>
                  <a:pt x="5072" y="50802"/>
                </a:cubicBezTo>
                <a:close/>
                <a:moveTo>
                  <a:pt x="5208" y="54417"/>
                </a:moveTo>
                <a:cubicBezTo>
                  <a:pt x="5003" y="54781"/>
                  <a:pt x="4799" y="53917"/>
                  <a:pt x="5026" y="53758"/>
                </a:cubicBezTo>
                <a:cubicBezTo>
                  <a:pt x="5231" y="53871"/>
                  <a:pt x="4867" y="54281"/>
                  <a:pt x="5208" y="54417"/>
                </a:cubicBezTo>
                <a:close/>
                <a:moveTo>
                  <a:pt x="5572" y="54099"/>
                </a:moveTo>
                <a:cubicBezTo>
                  <a:pt x="5458" y="54372"/>
                  <a:pt x="5595" y="54940"/>
                  <a:pt x="5276" y="54963"/>
                </a:cubicBezTo>
                <a:cubicBezTo>
                  <a:pt x="5231" y="54485"/>
                  <a:pt x="5435" y="54349"/>
                  <a:pt x="5390" y="53871"/>
                </a:cubicBezTo>
                <a:cubicBezTo>
                  <a:pt x="5481" y="53894"/>
                  <a:pt x="5458" y="54099"/>
                  <a:pt x="5572" y="54099"/>
                </a:cubicBezTo>
                <a:close/>
                <a:moveTo>
                  <a:pt x="683" y="2297"/>
                </a:moveTo>
                <a:cubicBezTo>
                  <a:pt x="660" y="2184"/>
                  <a:pt x="546" y="2206"/>
                  <a:pt x="569" y="2388"/>
                </a:cubicBezTo>
                <a:cubicBezTo>
                  <a:pt x="887" y="2434"/>
                  <a:pt x="1024" y="2275"/>
                  <a:pt x="1047" y="1956"/>
                </a:cubicBezTo>
                <a:cubicBezTo>
                  <a:pt x="751" y="1865"/>
                  <a:pt x="910" y="2320"/>
                  <a:pt x="683" y="2297"/>
                </a:cubicBezTo>
                <a:close/>
                <a:moveTo>
                  <a:pt x="1024" y="3821"/>
                </a:moveTo>
                <a:cubicBezTo>
                  <a:pt x="1092" y="3912"/>
                  <a:pt x="1638" y="4139"/>
                  <a:pt x="1570" y="3730"/>
                </a:cubicBezTo>
                <a:cubicBezTo>
                  <a:pt x="1570" y="3571"/>
                  <a:pt x="887" y="3480"/>
                  <a:pt x="1024" y="3821"/>
                </a:cubicBezTo>
                <a:close/>
                <a:moveTo>
                  <a:pt x="1274" y="4162"/>
                </a:moveTo>
                <a:cubicBezTo>
                  <a:pt x="1274" y="4435"/>
                  <a:pt x="1410" y="4503"/>
                  <a:pt x="1547" y="4594"/>
                </a:cubicBezTo>
                <a:cubicBezTo>
                  <a:pt x="1592" y="4458"/>
                  <a:pt x="1683" y="4389"/>
                  <a:pt x="1661" y="4162"/>
                </a:cubicBezTo>
                <a:close/>
                <a:moveTo>
                  <a:pt x="2002" y="4935"/>
                </a:moveTo>
                <a:cubicBezTo>
                  <a:pt x="2252" y="4981"/>
                  <a:pt x="2252" y="4708"/>
                  <a:pt x="2297" y="4503"/>
                </a:cubicBezTo>
                <a:cubicBezTo>
                  <a:pt x="1979" y="4389"/>
                  <a:pt x="1979" y="4662"/>
                  <a:pt x="2002" y="4935"/>
                </a:cubicBezTo>
                <a:close/>
                <a:moveTo>
                  <a:pt x="1456" y="4708"/>
                </a:moveTo>
                <a:cubicBezTo>
                  <a:pt x="1297" y="5140"/>
                  <a:pt x="1479" y="5254"/>
                  <a:pt x="1547" y="5481"/>
                </a:cubicBezTo>
                <a:cubicBezTo>
                  <a:pt x="1570" y="5640"/>
                  <a:pt x="1433" y="6186"/>
                  <a:pt x="1706" y="6027"/>
                </a:cubicBezTo>
                <a:cubicBezTo>
                  <a:pt x="1911" y="6004"/>
                  <a:pt x="1752" y="5549"/>
                  <a:pt x="1911" y="5481"/>
                </a:cubicBezTo>
                <a:cubicBezTo>
                  <a:pt x="1456" y="5322"/>
                  <a:pt x="1706" y="4981"/>
                  <a:pt x="1456" y="4708"/>
                </a:cubicBezTo>
                <a:close/>
                <a:moveTo>
                  <a:pt x="1979" y="7027"/>
                </a:moveTo>
                <a:cubicBezTo>
                  <a:pt x="1729" y="7346"/>
                  <a:pt x="1729" y="7459"/>
                  <a:pt x="1229" y="7323"/>
                </a:cubicBezTo>
                <a:cubicBezTo>
                  <a:pt x="1138" y="7891"/>
                  <a:pt x="1774" y="7505"/>
                  <a:pt x="1774" y="7664"/>
                </a:cubicBezTo>
                <a:cubicBezTo>
                  <a:pt x="1547" y="7823"/>
                  <a:pt x="1501" y="8687"/>
                  <a:pt x="1956" y="8665"/>
                </a:cubicBezTo>
                <a:cubicBezTo>
                  <a:pt x="2070" y="8323"/>
                  <a:pt x="1820" y="8392"/>
                  <a:pt x="1774" y="8210"/>
                </a:cubicBezTo>
                <a:cubicBezTo>
                  <a:pt x="1888" y="7778"/>
                  <a:pt x="2320" y="7391"/>
                  <a:pt x="1979" y="7027"/>
                </a:cubicBezTo>
                <a:close/>
                <a:moveTo>
                  <a:pt x="2047" y="8983"/>
                </a:moveTo>
                <a:cubicBezTo>
                  <a:pt x="1752" y="8960"/>
                  <a:pt x="1615" y="9802"/>
                  <a:pt x="1933" y="9847"/>
                </a:cubicBezTo>
                <a:cubicBezTo>
                  <a:pt x="2070" y="9551"/>
                  <a:pt x="1911" y="9415"/>
                  <a:pt x="2047" y="8983"/>
                </a:cubicBezTo>
                <a:close/>
                <a:moveTo>
                  <a:pt x="1138" y="1206"/>
                </a:moveTo>
                <a:cubicBezTo>
                  <a:pt x="1524" y="1501"/>
                  <a:pt x="2070" y="1615"/>
                  <a:pt x="2320" y="2115"/>
                </a:cubicBezTo>
                <a:cubicBezTo>
                  <a:pt x="2366" y="2184"/>
                  <a:pt x="2343" y="2479"/>
                  <a:pt x="2411" y="2661"/>
                </a:cubicBezTo>
                <a:cubicBezTo>
                  <a:pt x="2479" y="2820"/>
                  <a:pt x="2752" y="3252"/>
                  <a:pt x="2570" y="3639"/>
                </a:cubicBezTo>
                <a:cubicBezTo>
                  <a:pt x="2616" y="3866"/>
                  <a:pt x="2752" y="4003"/>
                  <a:pt x="2843" y="4185"/>
                </a:cubicBezTo>
                <a:cubicBezTo>
                  <a:pt x="2729" y="5754"/>
                  <a:pt x="3002" y="6754"/>
                  <a:pt x="2798" y="7800"/>
                </a:cubicBezTo>
                <a:cubicBezTo>
                  <a:pt x="2707" y="7709"/>
                  <a:pt x="2661" y="7596"/>
                  <a:pt x="2616" y="7459"/>
                </a:cubicBezTo>
                <a:cubicBezTo>
                  <a:pt x="2320" y="7528"/>
                  <a:pt x="2479" y="7755"/>
                  <a:pt x="2502" y="8005"/>
                </a:cubicBezTo>
                <a:cubicBezTo>
                  <a:pt x="2229" y="8096"/>
                  <a:pt x="2024" y="8642"/>
                  <a:pt x="2138" y="8869"/>
                </a:cubicBezTo>
                <a:cubicBezTo>
                  <a:pt x="2411" y="8574"/>
                  <a:pt x="2684" y="8255"/>
                  <a:pt x="2684" y="7914"/>
                </a:cubicBezTo>
                <a:cubicBezTo>
                  <a:pt x="2911" y="8346"/>
                  <a:pt x="2616" y="8710"/>
                  <a:pt x="2775" y="9210"/>
                </a:cubicBezTo>
                <a:cubicBezTo>
                  <a:pt x="2456" y="9028"/>
                  <a:pt x="2456" y="9529"/>
                  <a:pt x="2411" y="8983"/>
                </a:cubicBezTo>
                <a:cubicBezTo>
                  <a:pt x="2275" y="9142"/>
                  <a:pt x="2206" y="9529"/>
                  <a:pt x="2297" y="9642"/>
                </a:cubicBezTo>
                <a:cubicBezTo>
                  <a:pt x="2593" y="9642"/>
                  <a:pt x="2547" y="9210"/>
                  <a:pt x="2957" y="9324"/>
                </a:cubicBezTo>
                <a:lnTo>
                  <a:pt x="2934" y="9870"/>
                </a:lnTo>
                <a:cubicBezTo>
                  <a:pt x="2820" y="9165"/>
                  <a:pt x="2343" y="10006"/>
                  <a:pt x="2570" y="10302"/>
                </a:cubicBezTo>
                <a:cubicBezTo>
                  <a:pt x="2707" y="10325"/>
                  <a:pt x="2616" y="10074"/>
                  <a:pt x="2661" y="9983"/>
                </a:cubicBezTo>
                <a:cubicBezTo>
                  <a:pt x="2843" y="9733"/>
                  <a:pt x="2684" y="10597"/>
                  <a:pt x="2843" y="10870"/>
                </a:cubicBezTo>
                <a:cubicBezTo>
                  <a:pt x="2729" y="10939"/>
                  <a:pt x="2729" y="11120"/>
                  <a:pt x="2547" y="11075"/>
                </a:cubicBezTo>
                <a:cubicBezTo>
                  <a:pt x="2775" y="11416"/>
                  <a:pt x="2388" y="11894"/>
                  <a:pt x="2252" y="12257"/>
                </a:cubicBezTo>
                <a:cubicBezTo>
                  <a:pt x="2138" y="11712"/>
                  <a:pt x="2093" y="11029"/>
                  <a:pt x="1547" y="10939"/>
                </a:cubicBezTo>
                <a:cubicBezTo>
                  <a:pt x="1570" y="10825"/>
                  <a:pt x="1729" y="10870"/>
                  <a:pt x="1729" y="10734"/>
                </a:cubicBezTo>
                <a:cubicBezTo>
                  <a:pt x="1683" y="10393"/>
                  <a:pt x="1547" y="10825"/>
                  <a:pt x="1365" y="10711"/>
                </a:cubicBezTo>
                <a:cubicBezTo>
                  <a:pt x="1456" y="10302"/>
                  <a:pt x="1274" y="10188"/>
                  <a:pt x="1297" y="9847"/>
                </a:cubicBezTo>
                <a:cubicBezTo>
                  <a:pt x="1570" y="9733"/>
                  <a:pt x="1456" y="10097"/>
                  <a:pt x="1479" y="10279"/>
                </a:cubicBezTo>
                <a:cubicBezTo>
                  <a:pt x="1888" y="10393"/>
                  <a:pt x="1683" y="9506"/>
                  <a:pt x="1479" y="9415"/>
                </a:cubicBezTo>
                <a:cubicBezTo>
                  <a:pt x="1433" y="9074"/>
                  <a:pt x="1774" y="9165"/>
                  <a:pt x="1683" y="8755"/>
                </a:cubicBezTo>
                <a:cubicBezTo>
                  <a:pt x="1592" y="8642"/>
                  <a:pt x="1501" y="8528"/>
                  <a:pt x="1410" y="8414"/>
                </a:cubicBezTo>
                <a:cubicBezTo>
                  <a:pt x="1206" y="8414"/>
                  <a:pt x="1388" y="8778"/>
                  <a:pt x="1410" y="8755"/>
                </a:cubicBezTo>
                <a:cubicBezTo>
                  <a:pt x="1365" y="8892"/>
                  <a:pt x="1229" y="8915"/>
                  <a:pt x="1206" y="9074"/>
                </a:cubicBezTo>
                <a:cubicBezTo>
                  <a:pt x="1206" y="9256"/>
                  <a:pt x="1365" y="9574"/>
                  <a:pt x="1206" y="9961"/>
                </a:cubicBezTo>
                <a:cubicBezTo>
                  <a:pt x="1092" y="8983"/>
                  <a:pt x="1047" y="7982"/>
                  <a:pt x="978" y="7005"/>
                </a:cubicBezTo>
                <a:cubicBezTo>
                  <a:pt x="1342" y="7141"/>
                  <a:pt x="1615" y="7118"/>
                  <a:pt x="1888" y="7005"/>
                </a:cubicBezTo>
                <a:cubicBezTo>
                  <a:pt x="1956" y="6686"/>
                  <a:pt x="1729" y="6686"/>
                  <a:pt x="1797" y="6368"/>
                </a:cubicBezTo>
                <a:cubicBezTo>
                  <a:pt x="1729" y="6049"/>
                  <a:pt x="1638" y="6641"/>
                  <a:pt x="1342" y="6459"/>
                </a:cubicBezTo>
                <a:lnTo>
                  <a:pt x="1342" y="5913"/>
                </a:lnTo>
                <a:cubicBezTo>
                  <a:pt x="933" y="5936"/>
                  <a:pt x="1001" y="6254"/>
                  <a:pt x="1069" y="6663"/>
                </a:cubicBezTo>
                <a:cubicBezTo>
                  <a:pt x="705" y="6391"/>
                  <a:pt x="865" y="5549"/>
                  <a:pt x="728" y="5026"/>
                </a:cubicBezTo>
                <a:cubicBezTo>
                  <a:pt x="796" y="5072"/>
                  <a:pt x="865" y="5140"/>
                  <a:pt x="1001" y="5140"/>
                </a:cubicBezTo>
                <a:cubicBezTo>
                  <a:pt x="1024" y="4867"/>
                  <a:pt x="865" y="4799"/>
                  <a:pt x="819" y="4594"/>
                </a:cubicBezTo>
                <a:cubicBezTo>
                  <a:pt x="728" y="4640"/>
                  <a:pt x="660" y="4685"/>
                  <a:pt x="637" y="4799"/>
                </a:cubicBezTo>
                <a:cubicBezTo>
                  <a:pt x="364" y="4344"/>
                  <a:pt x="387" y="3503"/>
                  <a:pt x="296" y="2820"/>
                </a:cubicBezTo>
                <a:cubicBezTo>
                  <a:pt x="433" y="2957"/>
                  <a:pt x="524" y="2957"/>
                  <a:pt x="569" y="2729"/>
                </a:cubicBezTo>
                <a:cubicBezTo>
                  <a:pt x="637" y="2479"/>
                  <a:pt x="251" y="2275"/>
                  <a:pt x="205" y="2502"/>
                </a:cubicBezTo>
                <a:cubicBezTo>
                  <a:pt x="1" y="2479"/>
                  <a:pt x="182" y="2024"/>
                  <a:pt x="137" y="1843"/>
                </a:cubicBezTo>
                <a:cubicBezTo>
                  <a:pt x="410" y="1547"/>
                  <a:pt x="887" y="1524"/>
                  <a:pt x="1138" y="1206"/>
                </a:cubicBezTo>
                <a:close/>
                <a:moveTo>
                  <a:pt x="8414" y="17760"/>
                </a:moveTo>
                <a:cubicBezTo>
                  <a:pt x="8414" y="17556"/>
                  <a:pt x="8301" y="17533"/>
                  <a:pt x="8323" y="17328"/>
                </a:cubicBezTo>
                <a:cubicBezTo>
                  <a:pt x="8687" y="17147"/>
                  <a:pt x="8346" y="17783"/>
                  <a:pt x="8596" y="17760"/>
                </a:cubicBezTo>
                <a:cubicBezTo>
                  <a:pt x="8505" y="18284"/>
                  <a:pt x="8369" y="18738"/>
                  <a:pt x="8392" y="19398"/>
                </a:cubicBezTo>
                <a:cubicBezTo>
                  <a:pt x="8119" y="19580"/>
                  <a:pt x="8392" y="18056"/>
                  <a:pt x="8414" y="17760"/>
                </a:cubicBezTo>
                <a:close/>
                <a:moveTo>
                  <a:pt x="7573" y="18625"/>
                </a:moveTo>
                <a:cubicBezTo>
                  <a:pt x="8301" y="18716"/>
                  <a:pt x="7618" y="19557"/>
                  <a:pt x="7914" y="20034"/>
                </a:cubicBezTo>
                <a:cubicBezTo>
                  <a:pt x="7505" y="19898"/>
                  <a:pt x="7800" y="19966"/>
                  <a:pt x="7641" y="20262"/>
                </a:cubicBezTo>
                <a:cubicBezTo>
                  <a:pt x="7186" y="19875"/>
                  <a:pt x="7891" y="19193"/>
                  <a:pt x="7573" y="18625"/>
                </a:cubicBezTo>
                <a:close/>
                <a:moveTo>
                  <a:pt x="7482" y="18397"/>
                </a:moveTo>
                <a:cubicBezTo>
                  <a:pt x="7482" y="17942"/>
                  <a:pt x="7869" y="17601"/>
                  <a:pt x="7414" y="17397"/>
                </a:cubicBezTo>
                <a:cubicBezTo>
                  <a:pt x="7323" y="16987"/>
                  <a:pt x="7641" y="17101"/>
                  <a:pt x="7596" y="16760"/>
                </a:cubicBezTo>
                <a:cubicBezTo>
                  <a:pt x="7687" y="16328"/>
                  <a:pt x="7277" y="16191"/>
                  <a:pt x="7527" y="15873"/>
                </a:cubicBezTo>
                <a:cubicBezTo>
                  <a:pt x="7687" y="15987"/>
                  <a:pt x="7755" y="16328"/>
                  <a:pt x="7778" y="16760"/>
                </a:cubicBezTo>
                <a:cubicBezTo>
                  <a:pt x="7823" y="17306"/>
                  <a:pt x="7914" y="18306"/>
                  <a:pt x="7482" y="18397"/>
                </a:cubicBezTo>
                <a:close/>
                <a:moveTo>
                  <a:pt x="47300" y="78590"/>
                </a:moveTo>
                <a:cubicBezTo>
                  <a:pt x="47550" y="78703"/>
                  <a:pt x="47368" y="79113"/>
                  <a:pt x="47163" y="79204"/>
                </a:cubicBezTo>
                <a:cubicBezTo>
                  <a:pt x="47004" y="79090"/>
                  <a:pt x="47140" y="78840"/>
                  <a:pt x="47300" y="78590"/>
                </a:cubicBezTo>
                <a:close/>
                <a:moveTo>
                  <a:pt x="6663" y="17601"/>
                </a:moveTo>
                <a:lnTo>
                  <a:pt x="6686" y="17169"/>
                </a:lnTo>
                <a:cubicBezTo>
                  <a:pt x="6754" y="17237"/>
                  <a:pt x="6823" y="17283"/>
                  <a:pt x="6959" y="17283"/>
                </a:cubicBezTo>
                <a:lnTo>
                  <a:pt x="6959" y="17078"/>
                </a:lnTo>
                <a:cubicBezTo>
                  <a:pt x="6936" y="16942"/>
                  <a:pt x="6777" y="16965"/>
                  <a:pt x="6777" y="17056"/>
                </a:cubicBezTo>
                <a:cubicBezTo>
                  <a:pt x="6504" y="16919"/>
                  <a:pt x="6845" y="16646"/>
                  <a:pt x="6868" y="16533"/>
                </a:cubicBezTo>
                <a:cubicBezTo>
                  <a:pt x="6709" y="16510"/>
                  <a:pt x="6686" y="16646"/>
                  <a:pt x="6504" y="16623"/>
                </a:cubicBezTo>
                <a:cubicBezTo>
                  <a:pt x="6823" y="16373"/>
                  <a:pt x="6754" y="16055"/>
                  <a:pt x="6709" y="15532"/>
                </a:cubicBezTo>
                <a:cubicBezTo>
                  <a:pt x="6913" y="15577"/>
                  <a:pt x="6754" y="16055"/>
                  <a:pt x="7050" y="15987"/>
                </a:cubicBezTo>
                <a:cubicBezTo>
                  <a:pt x="7073" y="16055"/>
                  <a:pt x="6868" y="16305"/>
                  <a:pt x="6868" y="16305"/>
                </a:cubicBezTo>
                <a:cubicBezTo>
                  <a:pt x="6891" y="16373"/>
                  <a:pt x="7050" y="16419"/>
                  <a:pt x="7050" y="16419"/>
                </a:cubicBezTo>
                <a:cubicBezTo>
                  <a:pt x="7050" y="16646"/>
                  <a:pt x="6959" y="16896"/>
                  <a:pt x="7050" y="17397"/>
                </a:cubicBezTo>
                <a:cubicBezTo>
                  <a:pt x="6868" y="17397"/>
                  <a:pt x="6913" y="17692"/>
                  <a:pt x="6663" y="17601"/>
                </a:cubicBezTo>
                <a:close/>
                <a:moveTo>
                  <a:pt x="8551" y="20057"/>
                </a:moveTo>
                <a:cubicBezTo>
                  <a:pt x="8755" y="19989"/>
                  <a:pt x="8687" y="20262"/>
                  <a:pt x="8824" y="20285"/>
                </a:cubicBezTo>
                <a:cubicBezTo>
                  <a:pt x="8733" y="20580"/>
                  <a:pt x="8733" y="20739"/>
                  <a:pt x="8824" y="21035"/>
                </a:cubicBezTo>
                <a:cubicBezTo>
                  <a:pt x="8392" y="20876"/>
                  <a:pt x="8664" y="20557"/>
                  <a:pt x="8551" y="20057"/>
                </a:cubicBezTo>
                <a:close/>
                <a:moveTo>
                  <a:pt x="7732" y="20808"/>
                </a:moveTo>
                <a:cubicBezTo>
                  <a:pt x="7596" y="20398"/>
                  <a:pt x="7982" y="20603"/>
                  <a:pt x="7914" y="20262"/>
                </a:cubicBezTo>
                <a:cubicBezTo>
                  <a:pt x="8187" y="20421"/>
                  <a:pt x="7778" y="20808"/>
                  <a:pt x="7982" y="20921"/>
                </a:cubicBezTo>
                <a:cubicBezTo>
                  <a:pt x="7891" y="21285"/>
                  <a:pt x="7960" y="20603"/>
                  <a:pt x="7732" y="20808"/>
                </a:cubicBezTo>
                <a:close/>
                <a:moveTo>
                  <a:pt x="7937" y="706"/>
                </a:moveTo>
                <a:cubicBezTo>
                  <a:pt x="8323" y="842"/>
                  <a:pt x="7914" y="1229"/>
                  <a:pt x="8005" y="1683"/>
                </a:cubicBezTo>
                <a:cubicBezTo>
                  <a:pt x="7846" y="1934"/>
                  <a:pt x="7960" y="956"/>
                  <a:pt x="7937" y="706"/>
                </a:cubicBezTo>
                <a:close/>
                <a:moveTo>
                  <a:pt x="5435" y="62285"/>
                </a:moveTo>
                <a:cubicBezTo>
                  <a:pt x="5526" y="61921"/>
                  <a:pt x="5072" y="62149"/>
                  <a:pt x="5185" y="61739"/>
                </a:cubicBezTo>
                <a:cubicBezTo>
                  <a:pt x="5458" y="61785"/>
                  <a:pt x="5413" y="62194"/>
                  <a:pt x="5822" y="62081"/>
                </a:cubicBezTo>
                <a:cubicBezTo>
                  <a:pt x="5799" y="62262"/>
                  <a:pt x="5663" y="62331"/>
                  <a:pt x="5435" y="62285"/>
                </a:cubicBezTo>
                <a:close/>
                <a:moveTo>
                  <a:pt x="8892" y="16123"/>
                </a:moveTo>
                <a:cubicBezTo>
                  <a:pt x="8346" y="16191"/>
                  <a:pt x="8846" y="17237"/>
                  <a:pt x="9142" y="17328"/>
                </a:cubicBezTo>
                <a:cubicBezTo>
                  <a:pt x="9256" y="16714"/>
                  <a:pt x="8733" y="16805"/>
                  <a:pt x="8892" y="16123"/>
                </a:cubicBezTo>
                <a:close/>
                <a:moveTo>
                  <a:pt x="9529" y="16464"/>
                </a:moveTo>
                <a:cubicBezTo>
                  <a:pt x="9620" y="16828"/>
                  <a:pt x="9278" y="17533"/>
                  <a:pt x="9506" y="17351"/>
                </a:cubicBezTo>
                <a:cubicBezTo>
                  <a:pt x="9597" y="17215"/>
                  <a:pt x="9711" y="16214"/>
                  <a:pt x="9529" y="16464"/>
                </a:cubicBezTo>
                <a:close/>
                <a:moveTo>
                  <a:pt x="9847" y="13190"/>
                </a:moveTo>
                <a:cubicBezTo>
                  <a:pt x="9870" y="13122"/>
                  <a:pt x="9938" y="13076"/>
                  <a:pt x="10029" y="13099"/>
                </a:cubicBezTo>
                <a:cubicBezTo>
                  <a:pt x="9983" y="12826"/>
                  <a:pt x="9961" y="12530"/>
                  <a:pt x="9688" y="12530"/>
                </a:cubicBezTo>
                <a:cubicBezTo>
                  <a:pt x="9642" y="12849"/>
                  <a:pt x="9688" y="13099"/>
                  <a:pt x="9847" y="13190"/>
                </a:cubicBezTo>
                <a:close/>
                <a:moveTo>
                  <a:pt x="9233" y="17874"/>
                </a:moveTo>
                <a:cubicBezTo>
                  <a:pt x="8960" y="17942"/>
                  <a:pt x="8960" y="18284"/>
                  <a:pt x="8846" y="18534"/>
                </a:cubicBezTo>
                <a:cubicBezTo>
                  <a:pt x="9119" y="18625"/>
                  <a:pt x="9097" y="18374"/>
                  <a:pt x="9324" y="18443"/>
                </a:cubicBezTo>
                <a:cubicBezTo>
                  <a:pt x="9347" y="18170"/>
                  <a:pt x="9142" y="18193"/>
                  <a:pt x="9233" y="17874"/>
                </a:cubicBezTo>
                <a:close/>
                <a:moveTo>
                  <a:pt x="9028" y="18647"/>
                </a:moveTo>
                <a:cubicBezTo>
                  <a:pt x="8983" y="18988"/>
                  <a:pt x="9278" y="18943"/>
                  <a:pt x="9301" y="19193"/>
                </a:cubicBezTo>
                <a:cubicBezTo>
                  <a:pt x="9210" y="19193"/>
                  <a:pt x="9187" y="19398"/>
                  <a:pt x="9301" y="19420"/>
                </a:cubicBezTo>
                <a:cubicBezTo>
                  <a:pt x="9210" y="19011"/>
                  <a:pt x="9642" y="19261"/>
                  <a:pt x="9574" y="18875"/>
                </a:cubicBezTo>
                <a:cubicBezTo>
                  <a:pt x="9233" y="18988"/>
                  <a:pt x="9324" y="18602"/>
                  <a:pt x="9028" y="18647"/>
                </a:cubicBezTo>
                <a:close/>
                <a:moveTo>
                  <a:pt x="8846" y="19398"/>
                </a:moveTo>
                <a:cubicBezTo>
                  <a:pt x="8937" y="19375"/>
                  <a:pt x="8983" y="19284"/>
                  <a:pt x="9028" y="19193"/>
                </a:cubicBezTo>
                <a:cubicBezTo>
                  <a:pt x="8596" y="19193"/>
                  <a:pt x="8846" y="19489"/>
                  <a:pt x="8824" y="19853"/>
                </a:cubicBezTo>
                <a:cubicBezTo>
                  <a:pt x="9006" y="19739"/>
                  <a:pt x="9301" y="19807"/>
                  <a:pt x="9392" y="19648"/>
                </a:cubicBezTo>
                <a:cubicBezTo>
                  <a:pt x="9187" y="19398"/>
                  <a:pt x="8983" y="19762"/>
                  <a:pt x="8846" y="19398"/>
                </a:cubicBezTo>
                <a:close/>
                <a:moveTo>
                  <a:pt x="8619" y="15464"/>
                </a:moveTo>
                <a:cubicBezTo>
                  <a:pt x="8778" y="15305"/>
                  <a:pt x="8869" y="15009"/>
                  <a:pt x="8824" y="14600"/>
                </a:cubicBezTo>
                <a:cubicBezTo>
                  <a:pt x="9119" y="14645"/>
                  <a:pt x="9097" y="15350"/>
                  <a:pt x="8892" y="15373"/>
                </a:cubicBezTo>
                <a:cubicBezTo>
                  <a:pt x="9119" y="15418"/>
                  <a:pt x="9028" y="15805"/>
                  <a:pt x="9165" y="15919"/>
                </a:cubicBezTo>
                <a:cubicBezTo>
                  <a:pt x="9460" y="15577"/>
                  <a:pt x="9119" y="14850"/>
                  <a:pt x="9097" y="14713"/>
                </a:cubicBezTo>
                <a:cubicBezTo>
                  <a:pt x="9097" y="14736"/>
                  <a:pt x="9278" y="14691"/>
                  <a:pt x="9278" y="14713"/>
                </a:cubicBezTo>
                <a:cubicBezTo>
                  <a:pt x="9210" y="14486"/>
                  <a:pt x="9051" y="14372"/>
                  <a:pt x="8915" y="14281"/>
                </a:cubicBezTo>
                <a:cubicBezTo>
                  <a:pt x="8915" y="14077"/>
                  <a:pt x="8983" y="13986"/>
                  <a:pt x="9097" y="13940"/>
                </a:cubicBezTo>
                <a:cubicBezTo>
                  <a:pt x="9074" y="13667"/>
                  <a:pt x="8960" y="13349"/>
                  <a:pt x="9028" y="13190"/>
                </a:cubicBezTo>
                <a:cubicBezTo>
                  <a:pt x="8892" y="12758"/>
                  <a:pt x="9438" y="13167"/>
                  <a:pt x="9301" y="12758"/>
                </a:cubicBezTo>
                <a:cubicBezTo>
                  <a:pt x="9278" y="12599"/>
                  <a:pt x="9142" y="12735"/>
                  <a:pt x="9119" y="12849"/>
                </a:cubicBezTo>
                <a:cubicBezTo>
                  <a:pt x="8915" y="12758"/>
                  <a:pt x="9097" y="12235"/>
                  <a:pt x="9051" y="11985"/>
                </a:cubicBezTo>
                <a:cubicBezTo>
                  <a:pt x="9165" y="12121"/>
                  <a:pt x="9187" y="12394"/>
                  <a:pt x="9301" y="12530"/>
                </a:cubicBezTo>
                <a:cubicBezTo>
                  <a:pt x="9392" y="12508"/>
                  <a:pt x="9415" y="12417"/>
                  <a:pt x="9506" y="12417"/>
                </a:cubicBezTo>
                <a:cubicBezTo>
                  <a:pt x="9460" y="12189"/>
                  <a:pt x="9301" y="12076"/>
                  <a:pt x="9233" y="11871"/>
                </a:cubicBezTo>
                <a:cubicBezTo>
                  <a:pt x="9529" y="11985"/>
                  <a:pt x="9483" y="11029"/>
                  <a:pt x="9529" y="10779"/>
                </a:cubicBezTo>
                <a:cubicBezTo>
                  <a:pt x="9620" y="10984"/>
                  <a:pt x="9733" y="11166"/>
                  <a:pt x="9779" y="11439"/>
                </a:cubicBezTo>
                <a:cubicBezTo>
                  <a:pt x="9915" y="11416"/>
                  <a:pt x="9870" y="11166"/>
                  <a:pt x="9892" y="11007"/>
                </a:cubicBezTo>
                <a:cubicBezTo>
                  <a:pt x="10143" y="11371"/>
                  <a:pt x="10234" y="12621"/>
                  <a:pt x="10211" y="13303"/>
                </a:cubicBezTo>
                <a:cubicBezTo>
                  <a:pt x="10211" y="13508"/>
                  <a:pt x="10165" y="13531"/>
                  <a:pt x="10029" y="13531"/>
                </a:cubicBezTo>
                <a:cubicBezTo>
                  <a:pt x="10074" y="13645"/>
                  <a:pt x="10188" y="13622"/>
                  <a:pt x="10211" y="13758"/>
                </a:cubicBezTo>
                <a:cubicBezTo>
                  <a:pt x="10256" y="13986"/>
                  <a:pt x="10029" y="13917"/>
                  <a:pt x="10029" y="13963"/>
                </a:cubicBezTo>
                <a:cubicBezTo>
                  <a:pt x="10029" y="14099"/>
                  <a:pt x="10188" y="14145"/>
                  <a:pt x="10211" y="14304"/>
                </a:cubicBezTo>
                <a:cubicBezTo>
                  <a:pt x="10234" y="14531"/>
                  <a:pt x="10006" y="14850"/>
                  <a:pt x="10006" y="15168"/>
                </a:cubicBezTo>
                <a:cubicBezTo>
                  <a:pt x="9983" y="15646"/>
                  <a:pt x="10120" y="16100"/>
                  <a:pt x="10074" y="16601"/>
                </a:cubicBezTo>
                <a:cubicBezTo>
                  <a:pt x="10029" y="17033"/>
                  <a:pt x="9824" y="17419"/>
                  <a:pt x="9779" y="17897"/>
                </a:cubicBezTo>
                <a:cubicBezTo>
                  <a:pt x="9756" y="18079"/>
                  <a:pt x="9870" y="18193"/>
                  <a:pt x="9870" y="18215"/>
                </a:cubicBezTo>
                <a:cubicBezTo>
                  <a:pt x="9870" y="18966"/>
                  <a:pt x="9529" y="19671"/>
                  <a:pt x="9824" y="20307"/>
                </a:cubicBezTo>
                <a:cubicBezTo>
                  <a:pt x="9756" y="20376"/>
                  <a:pt x="9688" y="20489"/>
                  <a:pt x="9642" y="20626"/>
                </a:cubicBezTo>
                <a:cubicBezTo>
                  <a:pt x="9438" y="20535"/>
                  <a:pt x="9665" y="19944"/>
                  <a:pt x="9278" y="20080"/>
                </a:cubicBezTo>
                <a:cubicBezTo>
                  <a:pt x="9415" y="20398"/>
                  <a:pt x="9529" y="20717"/>
                  <a:pt x="9733" y="20967"/>
                </a:cubicBezTo>
                <a:cubicBezTo>
                  <a:pt x="9415" y="21467"/>
                  <a:pt x="9665" y="22422"/>
                  <a:pt x="9529" y="23127"/>
                </a:cubicBezTo>
                <a:cubicBezTo>
                  <a:pt x="9460" y="23400"/>
                  <a:pt x="9324" y="23377"/>
                  <a:pt x="9233" y="23559"/>
                </a:cubicBezTo>
                <a:cubicBezTo>
                  <a:pt x="9097" y="23832"/>
                  <a:pt x="9187" y="24241"/>
                  <a:pt x="8960" y="24332"/>
                </a:cubicBezTo>
                <a:cubicBezTo>
                  <a:pt x="8528" y="24241"/>
                  <a:pt x="8869" y="23696"/>
                  <a:pt x="8869" y="23445"/>
                </a:cubicBezTo>
                <a:cubicBezTo>
                  <a:pt x="8892" y="23104"/>
                  <a:pt x="8846" y="22718"/>
                  <a:pt x="8892" y="22468"/>
                </a:cubicBezTo>
                <a:cubicBezTo>
                  <a:pt x="8915" y="22354"/>
                  <a:pt x="8801" y="22240"/>
                  <a:pt x="8801" y="22240"/>
                </a:cubicBezTo>
                <a:cubicBezTo>
                  <a:pt x="8824" y="22172"/>
                  <a:pt x="8983" y="21945"/>
                  <a:pt x="8983" y="21922"/>
                </a:cubicBezTo>
                <a:cubicBezTo>
                  <a:pt x="9006" y="21785"/>
                  <a:pt x="8892" y="21535"/>
                  <a:pt x="8892" y="21376"/>
                </a:cubicBezTo>
                <a:cubicBezTo>
                  <a:pt x="8915" y="20990"/>
                  <a:pt x="9006" y="20876"/>
                  <a:pt x="8824" y="20489"/>
                </a:cubicBezTo>
                <a:cubicBezTo>
                  <a:pt x="9097" y="20467"/>
                  <a:pt x="9165" y="20944"/>
                  <a:pt x="9278" y="20512"/>
                </a:cubicBezTo>
                <a:cubicBezTo>
                  <a:pt x="9256" y="20353"/>
                  <a:pt x="9165" y="20557"/>
                  <a:pt x="9006" y="20512"/>
                </a:cubicBezTo>
                <a:cubicBezTo>
                  <a:pt x="8915" y="20262"/>
                  <a:pt x="8915" y="19898"/>
                  <a:pt x="8642" y="19830"/>
                </a:cubicBezTo>
                <a:cubicBezTo>
                  <a:pt x="8824" y="18988"/>
                  <a:pt x="8710" y="18420"/>
                  <a:pt x="8960" y="17760"/>
                </a:cubicBezTo>
                <a:cubicBezTo>
                  <a:pt x="8892" y="17351"/>
                  <a:pt x="8710" y="17033"/>
                  <a:pt x="8414" y="16874"/>
                </a:cubicBezTo>
                <a:cubicBezTo>
                  <a:pt x="8505" y="16623"/>
                  <a:pt x="8551" y="16305"/>
                  <a:pt x="8528" y="15896"/>
                </a:cubicBezTo>
                <a:lnTo>
                  <a:pt x="8892" y="15919"/>
                </a:lnTo>
                <a:cubicBezTo>
                  <a:pt x="8915" y="15623"/>
                  <a:pt x="8869" y="15441"/>
                  <a:pt x="8619" y="15464"/>
                </a:cubicBezTo>
                <a:close/>
                <a:moveTo>
                  <a:pt x="6868" y="11166"/>
                </a:moveTo>
                <a:cubicBezTo>
                  <a:pt x="6686" y="11371"/>
                  <a:pt x="6823" y="10279"/>
                  <a:pt x="6777" y="9961"/>
                </a:cubicBezTo>
                <a:cubicBezTo>
                  <a:pt x="7186" y="10165"/>
                  <a:pt x="6777" y="10711"/>
                  <a:pt x="6868" y="11166"/>
                </a:cubicBezTo>
                <a:close/>
                <a:moveTo>
                  <a:pt x="7573" y="24196"/>
                </a:moveTo>
                <a:cubicBezTo>
                  <a:pt x="7641" y="23968"/>
                  <a:pt x="7414" y="23946"/>
                  <a:pt x="7391" y="23855"/>
                </a:cubicBezTo>
                <a:cubicBezTo>
                  <a:pt x="7391" y="23582"/>
                  <a:pt x="7641" y="23718"/>
                  <a:pt x="7687" y="23423"/>
                </a:cubicBezTo>
                <a:cubicBezTo>
                  <a:pt x="7982" y="23696"/>
                  <a:pt x="8164" y="23400"/>
                  <a:pt x="8232" y="23878"/>
                </a:cubicBezTo>
                <a:cubicBezTo>
                  <a:pt x="7937" y="23946"/>
                  <a:pt x="7960" y="23673"/>
                  <a:pt x="7687" y="23764"/>
                </a:cubicBezTo>
                <a:cubicBezTo>
                  <a:pt x="7618" y="24037"/>
                  <a:pt x="7982" y="24378"/>
                  <a:pt x="8119" y="24082"/>
                </a:cubicBezTo>
                <a:cubicBezTo>
                  <a:pt x="8232" y="24105"/>
                  <a:pt x="8187" y="24196"/>
                  <a:pt x="8119" y="24196"/>
                </a:cubicBezTo>
                <a:lnTo>
                  <a:pt x="8119" y="24423"/>
                </a:lnTo>
                <a:cubicBezTo>
                  <a:pt x="7846" y="24491"/>
                  <a:pt x="7960" y="24105"/>
                  <a:pt x="7664" y="24196"/>
                </a:cubicBezTo>
                <a:cubicBezTo>
                  <a:pt x="7755" y="24673"/>
                  <a:pt x="7914" y="24764"/>
                  <a:pt x="7755" y="25174"/>
                </a:cubicBezTo>
                <a:cubicBezTo>
                  <a:pt x="7482" y="25174"/>
                  <a:pt x="7414" y="24924"/>
                  <a:pt x="7300" y="24719"/>
                </a:cubicBezTo>
                <a:cubicBezTo>
                  <a:pt x="7300" y="24378"/>
                  <a:pt x="7527" y="24446"/>
                  <a:pt x="7573" y="24196"/>
                </a:cubicBezTo>
                <a:close/>
                <a:moveTo>
                  <a:pt x="6004" y="31814"/>
                </a:moveTo>
                <a:cubicBezTo>
                  <a:pt x="5776" y="32155"/>
                  <a:pt x="6049" y="31018"/>
                  <a:pt x="5822" y="31041"/>
                </a:cubicBezTo>
                <a:cubicBezTo>
                  <a:pt x="5981" y="30722"/>
                  <a:pt x="5731" y="30563"/>
                  <a:pt x="5936" y="30267"/>
                </a:cubicBezTo>
                <a:cubicBezTo>
                  <a:pt x="5981" y="30677"/>
                  <a:pt x="6277" y="31245"/>
                  <a:pt x="6186" y="31473"/>
                </a:cubicBezTo>
                <a:cubicBezTo>
                  <a:pt x="6004" y="31109"/>
                  <a:pt x="5981" y="31382"/>
                  <a:pt x="6004" y="31814"/>
                </a:cubicBezTo>
                <a:close/>
                <a:moveTo>
                  <a:pt x="6913" y="32041"/>
                </a:moveTo>
                <a:cubicBezTo>
                  <a:pt x="6777" y="31836"/>
                  <a:pt x="6413" y="31905"/>
                  <a:pt x="6459" y="31495"/>
                </a:cubicBezTo>
                <a:cubicBezTo>
                  <a:pt x="6595" y="31814"/>
                  <a:pt x="6936" y="31223"/>
                  <a:pt x="6913" y="31723"/>
                </a:cubicBezTo>
                <a:cubicBezTo>
                  <a:pt x="7095" y="31655"/>
                  <a:pt x="6959" y="31154"/>
                  <a:pt x="7277" y="31291"/>
                </a:cubicBezTo>
                <a:cubicBezTo>
                  <a:pt x="7004" y="31700"/>
                  <a:pt x="7277" y="32223"/>
                  <a:pt x="7073" y="32814"/>
                </a:cubicBezTo>
                <a:cubicBezTo>
                  <a:pt x="6845" y="32519"/>
                  <a:pt x="7004" y="32996"/>
                  <a:pt x="6709" y="32905"/>
                </a:cubicBezTo>
                <a:cubicBezTo>
                  <a:pt x="6618" y="32405"/>
                  <a:pt x="6982" y="32496"/>
                  <a:pt x="6913" y="32041"/>
                </a:cubicBezTo>
                <a:close/>
                <a:moveTo>
                  <a:pt x="6800" y="21012"/>
                </a:moveTo>
                <a:cubicBezTo>
                  <a:pt x="6709" y="21058"/>
                  <a:pt x="6641" y="21126"/>
                  <a:pt x="6618" y="20990"/>
                </a:cubicBezTo>
                <a:cubicBezTo>
                  <a:pt x="6550" y="20535"/>
                  <a:pt x="6686" y="19489"/>
                  <a:pt x="6663" y="18693"/>
                </a:cubicBezTo>
                <a:cubicBezTo>
                  <a:pt x="6595" y="18306"/>
                  <a:pt x="6823" y="18306"/>
                  <a:pt x="6754" y="18716"/>
                </a:cubicBezTo>
                <a:cubicBezTo>
                  <a:pt x="6823" y="19489"/>
                  <a:pt x="6936" y="20285"/>
                  <a:pt x="6800" y="21012"/>
                </a:cubicBezTo>
                <a:close/>
                <a:moveTo>
                  <a:pt x="8096" y="32723"/>
                </a:moveTo>
                <a:cubicBezTo>
                  <a:pt x="8005" y="32723"/>
                  <a:pt x="8028" y="32587"/>
                  <a:pt x="8005" y="32496"/>
                </a:cubicBezTo>
                <a:cubicBezTo>
                  <a:pt x="7846" y="32496"/>
                  <a:pt x="7755" y="32587"/>
                  <a:pt x="7732" y="32723"/>
                </a:cubicBezTo>
                <a:cubicBezTo>
                  <a:pt x="7596" y="32723"/>
                  <a:pt x="7618" y="32087"/>
                  <a:pt x="7459" y="32496"/>
                </a:cubicBezTo>
                <a:cubicBezTo>
                  <a:pt x="7118" y="32428"/>
                  <a:pt x="7527" y="32109"/>
                  <a:pt x="7550" y="32064"/>
                </a:cubicBezTo>
                <a:cubicBezTo>
                  <a:pt x="7596" y="31927"/>
                  <a:pt x="7505" y="31746"/>
                  <a:pt x="7550" y="31632"/>
                </a:cubicBezTo>
                <a:cubicBezTo>
                  <a:pt x="7573" y="31564"/>
                  <a:pt x="7732" y="31564"/>
                  <a:pt x="7732" y="31518"/>
                </a:cubicBezTo>
                <a:cubicBezTo>
                  <a:pt x="7800" y="31359"/>
                  <a:pt x="7687" y="31132"/>
                  <a:pt x="7937" y="31200"/>
                </a:cubicBezTo>
                <a:cubicBezTo>
                  <a:pt x="7960" y="30995"/>
                  <a:pt x="7846" y="30654"/>
                  <a:pt x="8119" y="30768"/>
                </a:cubicBezTo>
                <a:cubicBezTo>
                  <a:pt x="7982" y="31041"/>
                  <a:pt x="8028" y="31427"/>
                  <a:pt x="7914" y="31746"/>
                </a:cubicBezTo>
                <a:cubicBezTo>
                  <a:pt x="7869" y="31927"/>
                  <a:pt x="7346" y="32109"/>
                  <a:pt x="7732" y="32382"/>
                </a:cubicBezTo>
                <a:cubicBezTo>
                  <a:pt x="7914" y="32200"/>
                  <a:pt x="7800" y="31677"/>
                  <a:pt x="8187" y="31746"/>
                </a:cubicBezTo>
                <a:cubicBezTo>
                  <a:pt x="8255" y="32291"/>
                  <a:pt x="7869" y="32269"/>
                  <a:pt x="8096" y="32723"/>
                </a:cubicBezTo>
                <a:close/>
                <a:moveTo>
                  <a:pt x="8551" y="32519"/>
                </a:moveTo>
                <a:cubicBezTo>
                  <a:pt x="8187" y="32382"/>
                  <a:pt x="8596" y="31996"/>
                  <a:pt x="8483" y="31541"/>
                </a:cubicBezTo>
                <a:cubicBezTo>
                  <a:pt x="8073" y="31746"/>
                  <a:pt x="8551" y="30790"/>
                  <a:pt x="8301" y="30427"/>
                </a:cubicBezTo>
                <a:cubicBezTo>
                  <a:pt x="8710" y="30358"/>
                  <a:pt x="8528" y="31018"/>
                  <a:pt x="8574" y="31313"/>
                </a:cubicBezTo>
                <a:cubicBezTo>
                  <a:pt x="8619" y="31768"/>
                  <a:pt x="8755" y="32246"/>
                  <a:pt x="8551" y="32519"/>
                </a:cubicBezTo>
                <a:close/>
                <a:moveTo>
                  <a:pt x="8346" y="33610"/>
                </a:moveTo>
                <a:cubicBezTo>
                  <a:pt x="8392" y="33406"/>
                  <a:pt x="8619" y="33406"/>
                  <a:pt x="8551" y="33064"/>
                </a:cubicBezTo>
                <a:cubicBezTo>
                  <a:pt x="8483" y="32951"/>
                  <a:pt x="8323" y="32951"/>
                  <a:pt x="8369" y="32723"/>
                </a:cubicBezTo>
                <a:cubicBezTo>
                  <a:pt x="8505" y="32746"/>
                  <a:pt x="8619" y="32746"/>
                  <a:pt x="8642" y="32632"/>
                </a:cubicBezTo>
                <a:cubicBezTo>
                  <a:pt x="8733" y="32905"/>
                  <a:pt x="8824" y="33587"/>
                  <a:pt x="8346" y="33610"/>
                </a:cubicBezTo>
                <a:close/>
                <a:moveTo>
                  <a:pt x="7164" y="33678"/>
                </a:moveTo>
                <a:lnTo>
                  <a:pt x="7164" y="33360"/>
                </a:lnTo>
                <a:cubicBezTo>
                  <a:pt x="7391" y="33428"/>
                  <a:pt x="7641" y="33474"/>
                  <a:pt x="7618" y="33815"/>
                </a:cubicBezTo>
                <a:cubicBezTo>
                  <a:pt x="7346" y="33883"/>
                  <a:pt x="7391" y="33656"/>
                  <a:pt x="7164" y="33678"/>
                </a:cubicBezTo>
                <a:close/>
                <a:moveTo>
                  <a:pt x="6845" y="23946"/>
                </a:moveTo>
                <a:cubicBezTo>
                  <a:pt x="6663" y="24014"/>
                  <a:pt x="6572" y="23445"/>
                  <a:pt x="6754" y="23400"/>
                </a:cubicBezTo>
                <a:cubicBezTo>
                  <a:pt x="6663" y="23150"/>
                  <a:pt x="6436" y="22991"/>
                  <a:pt x="6504" y="22536"/>
                </a:cubicBezTo>
                <a:cubicBezTo>
                  <a:pt x="6641" y="23082"/>
                  <a:pt x="6891" y="22718"/>
                  <a:pt x="6959" y="22308"/>
                </a:cubicBezTo>
                <a:cubicBezTo>
                  <a:pt x="7437" y="22809"/>
                  <a:pt x="6800" y="23241"/>
                  <a:pt x="7027" y="23855"/>
                </a:cubicBezTo>
                <a:cubicBezTo>
                  <a:pt x="6936" y="23832"/>
                  <a:pt x="6868" y="23878"/>
                  <a:pt x="6845" y="23946"/>
                </a:cubicBezTo>
                <a:close/>
                <a:moveTo>
                  <a:pt x="6595" y="22422"/>
                </a:moveTo>
                <a:cubicBezTo>
                  <a:pt x="6459" y="22263"/>
                  <a:pt x="6686" y="22218"/>
                  <a:pt x="6686" y="21990"/>
                </a:cubicBezTo>
                <a:cubicBezTo>
                  <a:pt x="6709" y="21785"/>
                  <a:pt x="6595" y="21649"/>
                  <a:pt x="6618" y="21535"/>
                </a:cubicBezTo>
                <a:cubicBezTo>
                  <a:pt x="6663" y="21240"/>
                  <a:pt x="6891" y="21081"/>
                  <a:pt x="6891" y="20785"/>
                </a:cubicBezTo>
                <a:cubicBezTo>
                  <a:pt x="7391" y="21081"/>
                  <a:pt x="6663" y="21558"/>
                  <a:pt x="6959" y="21990"/>
                </a:cubicBezTo>
                <a:cubicBezTo>
                  <a:pt x="6800" y="22081"/>
                  <a:pt x="6686" y="22218"/>
                  <a:pt x="6595" y="22422"/>
                </a:cubicBezTo>
                <a:close/>
                <a:moveTo>
                  <a:pt x="8437" y="28471"/>
                </a:moveTo>
                <a:cubicBezTo>
                  <a:pt x="8642" y="28812"/>
                  <a:pt x="8437" y="29608"/>
                  <a:pt x="8505" y="30108"/>
                </a:cubicBezTo>
                <a:cubicBezTo>
                  <a:pt x="8346" y="29972"/>
                  <a:pt x="8187" y="29813"/>
                  <a:pt x="7869" y="29881"/>
                </a:cubicBezTo>
                <a:cubicBezTo>
                  <a:pt x="7778" y="29517"/>
                  <a:pt x="8141" y="29722"/>
                  <a:pt x="8323" y="29676"/>
                </a:cubicBezTo>
                <a:cubicBezTo>
                  <a:pt x="8414" y="29381"/>
                  <a:pt x="8141" y="29540"/>
                  <a:pt x="8050" y="29449"/>
                </a:cubicBezTo>
                <a:cubicBezTo>
                  <a:pt x="7982" y="29381"/>
                  <a:pt x="7960" y="29199"/>
                  <a:pt x="8050" y="29221"/>
                </a:cubicBezTo>
                <a:cubicBezTo>
                  <a:pt x="7914" y="29176"/>
                  <a:pt x="7800" y="29199"/>
                  <a:pt x="7687" y="29335"/>
                </a:cubicBezTo>
                <a:cubicBezTo>
                  <a:pt x="7618" y="29403"/>
                  <a:pt x="7755" y="29472"/>
                  <a:pt x="7778" y="29449"/>
                </a:cubicBezTo>
                <a:cubicBezTo>
                  <a:pt x="7732" y="29540"/>
                  <a:pt x="7346" y="29881"/>
                  <a:pt x="7482" y="30086"/>
                </a:cubicBezTo>
                <a:cubicBezTo>
                  <a:pt x="7277" y="29972"/>
                  <a:pt x="7255" y="29517"/>
                  <a:pt x="7505" y="29426"/>
                </a:cubicBezTo>
                <a:cubicBezTo>
                  <a:pt x="7527" y="28858"/>
                  <a:pt x="7232" y="28880"/>
                  <a:pt x="7414" y="28335"/>
                </a:cubicBezTo>
                <a:cubicBezTo>
                  <a:pt x="7664" y="28357"/>
                  <a:pt x="7596" y="28698"/>
                  <a:pt x="7596" y="28994"/>
                </a:cubicBezTo>
                <a:lnTo>
                  <a:pt x="7869" y="28994"/>
                </a:lnTo>
                <a:cubicBezTo>
                  <a:pt x="7869" y="28585"/>
                  <a:pt x="7573" y="28562"/>
                  <a:pt x="7800" y="28130"/>
                </a:cubicBezTo>
                <a:cubicBezTo>
                  <a:pt x="7778" y="27993"/>
                  <a:pt x="7618" y="28039"/>
                  <a:pt x="7527" y="28016"/>
                </a:cubicBezTo>
                <a:cubicBezTo>
                  <a:pt x="7459" y="27721"/>
                  <a:pt x="7709" y="27789"/>
                  <a:pt x="7709" y="27584"/>
                </a:cubicBezTo>
                <a:cubicBezTo>
                  <a:pt x="7732" y="27266"/>
                  <a:pt x="7414" y="27357"/>
                  <a:pt x="7527" y="26925"/>
                </a:cubicBezTo>
                <a:cubicBezTo>
                  <a:pt x="7846" y="26925"/>
                  <a:pt x="7891" y="27243"/>
                  <a:pt x="7891" y="27584"/>
                </a:cubicBezTo>
                <a:cubicBezTo>
                  <a:pt x="8073" y="27971"/>
                  <a:pt x="8232" y="27925"/>
                  <a:pt x="8528" y="28039"/>
                </a:cubicBezTo>
                <a:cubicBezTo>
                  <a:pt x="8664" y="28448"/>
                  <a:pt x="8119" y="28039"/>
                  <a:pt x="8255" y="28471"/>
                </a:cubicBezTo>
                <a:cubicBezTo>
                  <a:pt x="8255" y="28607"/>
                  <a:pt x="8437" y="28585"/>
                  <a:pt x="8437" y="28471"/>
                </a:cubicBezTo>
                <a:close/>
                <a:moveTo>
                  <a:pt x="7209" y="30086"/>
                </a:moveTo>
                <a:cubicBezTo>
                  <a:pt x="7255" y="30358"/>
                  <a:pt x="7437" y="30768"/>
                  <a:pt x="7027" y="30745"/>
                </a:cubicBezTo>
                <a:cubicBezTo>
                  <a:pt x="7073" y="30518"/>
                  <a:pt x="7277" y="30540"/>
                  <a:pt x="7209" y="30199"/>
                </a:cubicBezTo>
                <a:cubicBezTo>
                  <a:pt x="6891" y="30108"/>
                  <a:pt x="7095" y="30631"/>
                  <a:pt x="6754" y="30518"/>
                </a:cubicBezTo>
                <a:cubicBezTo>
                  <a:pt x="6800" y="30222"/>
                  <a:pt x="7118" y="29472"/>
                  <a:pt x="6754" y="29631"/>
                </a:cubicBezTo>
                <a:cubicBezTo>
                  <a:pt x="6527" y="29472"/>
                  <a:pt x="6800" y="29039"/>
                  <a:pt x="7050" y="29085"/>
                </a:cubicBezTo>
                <a:cubicBezTo>
                  <a:pt x="7073" y="29221"/>
                  <a:pt x="7004" y="29403"/>
                  <a:pt x="7050" y="29540"/>
                </a:cubicBezTo>
                <a:cubicBezTo>
                  <a:pt x="7073" y="29608"/>
                  <a:pt x="7209" y="29631"/>
                  <a:pt x="7209" y="29653"/>
                </a:cubicBezTo>
                <a:cubicBezTo>
                  <a:pt x="7255" y="29767"/>
                  <a:pt x="7186" y="29949"/>
                  <a:pt x="7209" y="30086"/>
                </a:cubicBezTo>
                <a:close/>
                <a:moveTo>
                  <a:pt x="7618" y="21012"/>
                </a:moveTo>
                <a:cubicBezTo>
                  <a:pt x="8005" y="20876"/>
                  <a:pt x="8232" y="22013"/>
                  <a:pt x="7709" y="21899"/>
                </a:cubicBezTo>
                <a:cubicBezTo>
                  <a:pt x="7709" y="21672"/>
                  <a:pt x="7960" y="21763"/>
                  <a:pt x="7891" y="21467"/>
                </a:cubicBezTo>
                <a:cubicBezTo>
                  <a:pt x="7869" y="21194"/>
                  <a:pt x="7641" y="21581"/>
                  <a:pt x="7618" y="21672"/>
                </a:cubicBezTo>
                <a:cubicBezTo>
                  <a:pt x="7573" y="22149"/>
                  <a:pt x="8119" y="21945"/>
                  <a:pt x="8073" y="22445"/>
                </a:cubicBezTo>
                <a:cubicBezTo>
                  <a:pt x="7755" y="22377"/>
                  <a:pt x="7414" y="21967"/>
                  <a:pt x="7437" y="21558"/>
                </a:cubicBezTo>
                <a:cubicBezTo>
                  <a:pt x="7437" y="21285"/>
                  <a:pt x="7618" y="21308"/>
                  <a:pt x="7618" y="21012"/>
                </a:cubicBezTo>
                <a:close/>
                <a:moveTo>
                  <a:pt x="4753" y="71677"/>
                </a:moveTo>
                <a:cubicBezTo>
                  <a:pt x="4503" y="71518"/>
                  <a:pt x="4594" y="71199"/>
                  <a:pt x="4753" y="71017"/>
                </a:cubicBezTo>
                <a:cubicBezTo>
                  <a:pt x="4753" y="70904"/>
                  <a:pt x="4662" y="70926"/>
                  <a:pt x="4571" y="70904"/>
                </a:cubicBezTo>
                <a:cubicBezTo>
                  <a:pt x="4776" y="70654"/>
                  <a:pt x="4503" y="70381"/>
                  <a:pt x="4503" y="70130"/>
                </a:cubicBezTo>
                <a:cubicBezTo>
                  <a:pt x="4503" y="70017"/>
                  <a:pt x="4412" y="69653"/>
                  <a:pt x="4685" y="69698"/>
                </a:cubicBezTo>
                <a:cubicBezTo>
                  <a:pt x="4571" y="70176"/>
                  <a:pt x="4935" y="70426"/>
                  <a:pt x="4958" y="70699"/>
                </a:cubicBezTo>
                <a:cubicBezTo>
                  <a:pt x="4958" y="71040"/>
                  <a:pt x="4708" y="71222"/>
                  <a:pt x="4753" y="71677"/>
                </a:cubicBezTo>
                <a:close/>
                <a:moveTo>
                  <a:pt x="46003" y="80272"/>
                </a:moveTo>
                <a:cubicBezTo>
                  <a:pt x="45753" y="80705"/>
                  <a:pt x="46436" y="80318"/>
                  <a:pt x="46117" y="80773"/>
                </a:cubicBezTo>
                <a:cubicBezTo>
                  <a:pt x="46254" y="80750"/>
                  <a:pt x="46345" y="80591"/>
                  <a:pt x="46481" y="80705"/>
                </a:cubicBezTo>
                <a:cubicBezTo>
                  <a:pt x="46436" y="80932"/>
                  <a:pt x="46231" y="81000"/>
                  <a:pt x="46094" y="81159"/>
                </a:cubicBezTo>
                <a:cubicBezTo>
                  <a:pt x="45958" y="81319"/>
                  <a:pt x="45822" y="81819"/>
                  <a:pt x="45617" y="81569"/>
                </a:cubicBezTo>
                <a:cubicBezTo>
                  <a:pt x="45753" y="81319"/>
                  <a:pt x="45867" y="81182"/>
                  <a:pt x="46003" y="81114"/>
                </a:cubicBezTo>
                <a:cubicBezTo>
                  <a:pt x="46163" y="80909"/>
                  <a:pt x="45753" y="80932"/>
                  <a:pt x="45776" y="80977"/>
                </a:cubicBezTo>
                <a:cubicBezTo>
                  <a:pt x="45662" y="80796"/>
                  <a:pt x="46049" y="80523"/>
                  <a:pt x="45662" y="80477"/>
                </a:cubicBezTo>
                <a:cubicBezTo>
                  <a:pt x="46140" y="80136"/>
                  <a:pt x="45844" y="79818"/>
                  <a:pt x="46208" y="79590"/>
                </a:cubicBezTo>
                <a:cubicBezTo>
                  <a:pt x="46231" y="79681"/>
                  <a:pt x="46276" y="79772"/>
                  <a:pt x="46367" y="79818"/>
                </a:cubicBezTo>
                <a:cubicBezTo>
                  <a:pt x="46254" y="79954"/>
                  <a:pt x="46163" y="80386"/>
                  <a:pt x="46003" y="80272"/>
                </a:cubicBezTo>
                <a:close/>
                <a:moveTo>
                  <a:pt x="7527" y="107288"/>
                </a:moveTo>
                <a:cubicBezTo>
                  <a:pt x="6709" y="107879"/>
                  <a:pt x="5845" y="107811"/>
                  <a:pt x="4594" y="107924"/>
                </a:cubicBezTo>
                <a:cubicBezTo>
                  <a:pt x="4981" y="107583"/>
                  <a:pt x="5481" y="107765"/>
                  <a:pt x="6049" y="107651"/>
                </a:cubicBezTo>
                <a:cubicBezTo>
                  <a:pt x="6618" y="107560"/>
                  <a:pt x="7073" y="107310"/>
                  <a:pt x="7527" y="107288"/>
                </a:cubicBezTo>
                <a:close/>
                <a:moveTo>
                  <a:pt x="5140" y="69607"/>
                </a:moveTo>
                <a:cubicBezTo>
                  <a:pt x="4912" y="69517"/>
                  <a:pt x="4958" y="69107"/>
                  <a:pt x="4708" y="69062"/>
                </a:cubicBezTo>
                <a:cubicBezTo>
                  <a:pt x="4753" y="68289"/>
                  <a:pt x="4640" y="67356"/>
                  <a:pt x="4821" y="66765"/>
                </a:cubicBezTo>
                <a:cubicBezTo>
                  <a:pt x="5049" y="67424"/>
                  <a:pt x="4776" y="68198"/>
                  <a:pt x="4890" y="68834"/>
                </a:cubicBezTo>
                <a:cubicBezTo>
                  <a:pt x="4958" y="69175"/>
                  <a:pt x="5140" y="69266"/>
                  <a:pt x="5140" y="69607"/>
                </a:cubicBezTo>
                <a:close/>
                <a:moveTo>
                  <a:pt x="41433" y="87981"/>
                </a:moveTo>
                <a:lnTo>
                  <a:pt x="41660" y="87708"/>
                </a:lnTo>
                <a:lnTo>
                  <a:pt x="41933" y="87959"/>
                </a:lnTo>
                <a:lnTo>
                  <a:pt x="41706" y="88231"/>
                </a:lnTo>
                <a:cubicBezTo>
                  <a:pt x="41683" y="87959"/>
                  <a:pt x="41615" y="88163"/>
                  <a:pt x="41433" y="87981"/>
                </a:cubicBezTo>
                <a:close/>
                <a:moveTo>
                  <a:pt x="5867" y="63945"/>
                </a:moveTo>
                <a:lnTo>
                  <a:pt x="5890" y="63399"/>
                </a:lnTo>
                <a:cubicBezTo>
                  <a:pt x="6163" y="63240"/>
                  <a:pt x="6163" y="64104"/>
                  <a:pt x="5867" y="63945"/>
                </a:cubicBezTo>
                <a:close/>
                <a:moveTo>
                  <a:pt x="5253" y="63058"/>
                </a:moveTo>
                <a:cubicBezTo>
                  <a:pt x="5185" y="62626"/>
                  <a:pt x="5686" y="62081"/>
                  <a:pt x="5708" y="62740"/>
                </a:cubicBezTo>
                <a:cubicBezTo>
                  <a:pt x="5413" y="62353"/>
                  <a:pt x="5572" y="63127"/>
                  <a:pt x="5253" y="63058"/>
                </a:cubicBezTo>
                <a:close/>
                <a:moveTo>
                  <a:pt x="41774" y="85844"/>
                </a:moveTo>
                <a:cubicBezTo>
                  <a:pt x="41501" y="86208"/>
                  <a:pt x="41205" y="85957"/>
                  <a:pt x="40910" y="86480"/>
                </a:cubicBezTo>
                <a:cubicBezTo>
                  <a:pt x="40887" y="86026"/>
                  <a:pt x="41092" y="85798"/>
                  <a:pt x="41501" y="85753"/>
                </a:cubicBezTo>
                <a:cubicBezTo>
                  <a:pt x="41455" y="85434"/>
                  <a:pt x="41637" y="84911"/>
                  <a:pt x="42069" y="84889"/>
                </a:cubicBezTo>
                <a:cubicBezTo>
                  <a:pt x="42411" y="84798"/>
                  <a:pt x="41819" y="85071"/>
                  <a:pt x="41706" y="85321"/>
                </a:cubicBezTo>
                <a:cubicBezTo>
                  <a:pt x="41592" y="85525"/>
                  <a:pt x="41751" y="85662"/>
                  <a:pt x="41774" y="85844"/>
                </a:cubicBezTo>
                <a:close/>
                <a:moveTo>
                  <a:pt x="5754" y="66447"/>
                </a:moveTo>
                <a:cubicBezTo>
                  <a:pt x="5708" y="66651"/>
                  <a:pt x="5481" y="66651"/>
                  <a:pt x="5549" y="66992"/>
                </a:cubicBezTo>
                <a:cubicBezTo>
                  <a:pt x="5822" y="67129"/>
                  <a:pt x="5958" y="66538"/>
                  <a:pt x="5754" y="66447"/>
                </a:cubicBezTo>
                <a:close/>
                <a:moveTo>
                  <a:pt x="5481" y="66219"/>
                </a:moveTo>
                <a:cubicBezTo>
                  <a:pt x="5549" y="66310"/>
                  <a:pt x="5731" y="66401"/>
                  <a:pt x="5754" y="66242"/>
                </a:cubicBezTo>
                <a:cubicBezTo>
                  <a:pt x="5799" y="66015"/>
                  <a:pt x="5572" y="65969"/>
                  <a:pt x="5572" y="66128"/>
                </a:cubicBezTo>
                <a:cubicBezTo>
                  <a:pt x="5299" y="65901"/>
                  <a:pt x="5686" y="65605"/>
                  <a:pt x="5572" y="65241"/>
                </a:cubicBezTo>
                <a:lnTo>
                  <a:pt x="5776" y="65241"/>
                </a:lnTo>
                <a:cubicBezTo>
                  <a:pt x="5822" y="66083"/>
                  <a:pt x="6118" y="66879"/>
                  <a:pt x="6095" y="67561"/>
                </a:cubicBezTo>
                <a:cubicBezTo>
                  <a:pt x="6095" y="67925"/>
                  <a:pt x="5822" y="67970"/>
                  <a:pt x="6004" y="68425"/>
                </a:cubicBezTo>
                <a:cubicBezTo>
                  <a:pt x="5867" y="68561"/>
                  <a:pt x="5845" y="68470"/>
                  <a:pt x="5708" y="68425"/>
                </a:cubicBezTo>
                <a:cubicBezTo>
                  <a:pt x="5458" y="68516"/>
                  <a:pt x="5504" y="68971"/>
                  <a:pt x="5435" y="69289"/>
                </a:cubicBezTo>
                <a:cubicBezTo>
                  <a:pt x="5072" y="69380"/>
                  <a:pt x="5549" y="68380"/>
                  <a:pt x="5253" y="68630"/>
                </a:cubicBezTo>
                <a:cubicBezTo>
                  <a:pt x="4981" y="68402"/>
                  <a:pt x="5526" y="68311"/>
                  <a:pt x="5640" y="68198"/>
                </a:cubicBezTo>
                <a:cubicBezTo>
                  <a:pt x="5481" y="67925"/>
                  <a:pt x="5799" y="67925"/>
                  <a:pt x="5822" y="67879"/>
                </a:cubicBezTo>
                <a:cubicBezTo>
                  <a:pt x="5867" y="67766"/>
                  <a:pt x="5776" y="67538"/>
                  <a:pt x="5822" y="67447"/>
                </a:cubicBezTo>
                <a:cubicBezTo>
                  <a:pt x="5845" y="67379"/>
                  <a:pt x="6095" y="67424"/>
                  <a:pt x="6004" y="67220"/>
                </a:cubicBezTo>
                <a:cubicBezTo>
                  <a:pt x="5981" y="67106"/>
                  <a:pt x="5913" y="67174"/>
                  <a:pt x="5822" y="67220"/>
                </a:cubicBezTo>
                <a:cubicBezTo>
                  <a:pt x="5595" y="67356"/>
                  <a:pt x="5822" y="67447"/>
                  <a:pt x="5640" y="67766"/>
                </a:cubicBezTo>
                <a:cubicBezTo>
                  <a:pt x="5617" y="67788"/>
                  <a:pt x="5481" y="67606"/>
                  <a:pt x="5458" y="67652"/>
                </a:cubicBezTo>
                <a:cubicBezTo>
                  <a:pt x="5367" y="67834"/>
                  <a:pt x="5595" y="68289"/>
                  <a:pt x="5253" y="68198"/>
                </a:cubicBezTo>
                <a:cubicBezTo>
                  <a:pt x="5299" y="67311"/>
                  <a:pt x="5413" y="66856"/>
                  <a:pt x="5481" y="66219"/>
                </a:cubicBezTo>
                <a:close/>
                <a:moveTo>
                  <a:pt x="5776" y="65241"/>
                </a:moveTo>
                <a:cubicBezTo>
                  <a:pt x="5367" y="65105"/>
                  <a:pt x="5663" y="64650"/>
                  <a:pt x="5504" y="64377"/>
                </a:cubicBezTo>
                <a:cubicBezTo>
                  <a:pt x="5413" y="64195"/>
                  <a:pt x="5435" y="64264"/>
                  <a:pt x="5504" y="63922"/>
                </a:cubicBezTo>
                <a:cubicBezTo>
                  <a:pt x="6186" y="63741"/>
                  <a:pt x="5754" y="65150"/>
                  <a:pt x="5776" y="65241"/>
                </a:cubicBezTo>
                <a:close/>
                <a:moveTo>
                  <a:pt x="6913" y="68766"/>
                </a:moveTo>
                <a:cubicBezTo>
                  <a:pt x="7209" y="68880"/>
                  <a:pt x="7050" y="68425"/>
                  <a:pt x="7095" y="68220"/>
                </a:cubicBezTo>
                <a:cubicBezTo>
                  <a:pt x="7255" y="68311"/>
                  <a:pt x="7368" y="68743"/>
                  <a:pt x="7095" y="68766"/>
                </a:cubicBezTo>
                <a:cubicBezTo>
                  <a:pt x="7095" y="68971"/>
                  <a:pt x="7391" y="68857"/>
                  <a:pt x="7459" y="68993"/>
                </a:cubicBezTo>
                <a:cubicBezTo>
                  <a:pt x="7277" y="69266"/>
                  <a:pt x="7459" y="69630"/>
                  <a:pt x="7346" y="69880"/>
                </a:cubicBezTo>
                <a:cubicBezTo>
                  <a:pt x="7323" y="69926"/>
                  <a:pt x="7095" y="69835"/>
                  <a:pt x="7073" y="69858"/>
                </a:cubicBezTo>
                <a:cubicBezTo>
                  <a:pt x="7004" y="69949"/>
                  <a:pt x="7118" y="70631"/>
                  <a:pt x="6891" y="70312"/>
                </a:cubicBezTo>
                <a:cubicBezTo>
                  <a:pt x="6800" y="69858"/>
                  <a:pt x="7027" y="69812"/>
                  <a:pt x="7164" y="69653"/>
                </a:cubicBezTo>
                <a:cubicBezTo>
                  <a:pt x="7164" y="69380"/>
                  <a:pt x="7118" y="69130"/>
                  <a:pt x="6982" y="68993"/>
                </a:cubicBezTo>
                <a:cubicBezTo>
                  <a:pt x="6595" y="69130"/>
                  <a:pt x="6982" y="69357"/>
                  <a:pt x="6982" y="69653"/>
                </a:cubicBezTo>
                <a:cubicBezTo>
                  <a:pt x="6527" y="69994"/>
                  <a:pt x="6936" y="71631"/>
                  <a:pt x="6663" y="72382"/>
                </a:cubicBezTo>
                <a:cubicBezTo>
                  <a:pt x="6572" y="70790"/>
                  <a:pt x="6641" y="68743"/>
                  <a:pt x="6754" y="67243"/>
                </a:cubicBezTo>
                <a:cubicBezTo>
                  <a:pt x="7004" y="67493"/>
                  <a:pt x="6641" y="68516"/>
                  <a:pt x="6913" y="68766"/>
                </a:cubicBezTo>
                <a:close/>
                <a:moveTo>
                  <a:pt x="41251" y="87367"/>
                </a:moveTo>
                <a:cubicBezTo>
                  <a:pt x="40864" y="87208"/>
                  <a:pt x="41569" y="86390"/>
                  <a:pt x="41774" y="86731"/>
                </a:cubicBezTo>
                <a:cubicBezTo>
                  <a:pt x="41501" y="86935"/>
                  <a:pt x="41387" y="87049"/>
                  <a:pt x="41251" y="87367"/>
                </a:cubicBezTo>
                <a:close/>
                <a:moveTo>
                  <a:pt x="42638" y="85343"/>
                </a:moveTo>
                <a:cubicBezTo>
                  <a:pt x="42411" y="85571"/>
                  <a:pt x="42411" y="85162"/>
                  <a:pt x="42638" y="85048"/>
                </a:cubicBezTo>
                <a:cubicBezTo>
                  <a:pt x="42411" y="84980"/>
                  <a:pt x="42160" y="85685"/>
                  <a:pt x="41933" y="85662"/>
                </a:cubicBezTo>
                <a:cubicBezTo>
                  <a:pt x="41933" y="85321"/>
                  <a:pt x="42206" y="85366"/>
                  <a:pt x="42365" y="84957"/>
                </a:cubicBezTo>
                <a:cubicBezTo>
                  <a:pt x="42547" y="85071"/>
                  <a:pt x="42729" y="84752"/>
                  <a:pt x="42934" y="84957"/>
                </a:cubicBezTo>
                <a:cubicBezTo>
                  <a:pt x="42865" y="85184"/>
                  <a:pt x="42479" y="85116"/>
                  <a:pt x="42638" y="85343"/>
                </a:cubicBezTo>
                <a:close/>
                <a:moveTo>
                  <a:pt x="44207" y="84752"/>
                </a:moveTo>
                <a:cubicBezTo>
                  <a:pt x="44093" y="84980"/>
                  <a:pt x="43980" y="84980"/>
                  <a:pt x="43866" y="85093"/>
                </a:cubicBezTo>
                <a:cubicBezTo>
                  <a:pt x="43820" y="84866"/>
                  <a:pt x="44184" y="84548"/>
                  <a:pt x="43775" y="84434"/>
                </a:cubicBezTo>
                <a:cubicBezTo>
                  <a:pt x="43957" y="84229"/>
                  <a:pt x="44230" y="84639"/>
                  <a:pt x="44207" y="84752"/>
                </a:cubicBezTo>
                <a:close/>
                <a:moveTo>
                  <a:pt x="45094" y="83206"/>
                </a:moveTo>
                <a:lnTo>
                  <a:pt x="44957" y="83388"/>
                </a:lnTo>
                <a:cubicBezTo>
                  <a:pt x="44821" y="83752"/>
                  <a:pt x="44639" y="83615"/>
                  <a:pt x="44480" y="83774"/>
                </a:cubicBezTo>
                <a:cubicBezTo>
                  <a:pt x="43820" y="84570"/>
                  <a:pt x="44571" y="83615"/>
                  <a:pt x="44525" y="83365"/>
                </a:cubicBezTo>
                <a:cubicBezTo>
                  <a:pt x="44730" y="83342"/>
                  <a:pt x="44889" y="83024"/>
                  <a:pt x="45094" y="83206"/>
                </a:cubicBezTo>
                <a:close/>
                <a:moveTo>
                  <a:pt x="43570" y="85321"/>
                </a:moveTo>
                <a:cubicBezTo>
                  <a:pt x="43889" y="85434"/>
                  <a:pt x="43593" y="85844"/>
                  <a:pt x="43366" y="85889"/>
                </a:cubicBezTo>
                <a:cubicBezTo>
                  <a:pt x="43229" y="85753"/>
                  <a:pt x="43388" y="85548"/>
                  <a:pt x="43570" y="85321"/>
                </a:cubicBezTo>
                <a:close/>
                <a:moveTo>
                  <a:pt x="44935" y="81114"/>
                </a:moveTo>
                <a:cubicBezTo>
                  <a:pt x="44912" y="81409"/>
                  <a:pt x="44980" y="81409"/>
                  <a:pt x="44707" y="81660"/>
                </a:cubicBezTo>
                <a:cubicBezTo>
                  <a:pt x="44594" y="81842"/>
                  <a:pt x="44912" y="81887"/>
                  <a:pt x="44866" y="82046"/>
                </a:cubicBezTo>
                <a:lnTo>
                  <a:pt x="44230" y="83024"/>
                </a:lnTo>
                <a:cubicBezTo>
                  <a:pt x="43957" y="83274"/>
                  <a:pt x="44230" y="82774"/>
                  <a:pt x="44343" y="82683"/>
                </a:cubicBezTo>
                <a:cubicBezTo>
                  <a:pt x="44139" y="82569"/>
                  <a:pt x="43980" y="82910"/>
                  <a:pt x="43775" y="82706"/>
                </a:cubicBezTo>
                <a:cubicBezTo>
                  <a:pt x="43661" y="82888"/>
                  <a:pt x="43980" y="82933"/>
                  <a:pt x="43934" y="83092"/>
                </a:cubicBezTo>
                <a:cubicBezTo>
                  <a:pt x="43616" y="83706"/>
                  <a:pt x="43229" y="83547"/>
                  <a:pt x="42888" y="83615"/>
                </a:cubicBezTo>
                <a:cubicBezTo>
                  <a:pt x="42797" y="83979"/>
                  <a:pt x="42570" y="84275"/>
                  <a:pt x="42274" y="84320"/>
                </a:cubicBezTo>
                <a:cubicBezTo>
                  <a:pt x="42411" y="83774"/>
                  <a:pt x="43184" y="83365"/>
                  <a:pt x="43570" y="82979"/>
                </a:cubicBezTo>
                <a:cubicBezTo>
                  <a:pt x="43457" y="83001"/>
                  <a:pt x="43343" y="83138"/>
                  <a:pt x="43229" y="83024"/>
                </a:cubicBezTo>
                <a:cubicBezTo>
                  <a:pt x="43479" y="82683"/>
                  <a:pt x="43752" y="82274"/>
                  <a:pt x="44048" y="82456"/>
                </a:cubicBezTo>
                <a:cubicBezTo>
                  <a:pt x="44571" y="82046"/>
                  <a:pt x="44412" y="81409"/>
                  <a:pt x="44707" y="80955"/>
                </a:cubicBezTo>
                <a:cubicBezTo>
                  <a:pt x="44685" y="80977"/>
                  <a:pt x="45003" y="81046"/>
                  <a:pt x="44980" y="80864"/>
                </a:cubicBezTo>
                <a:cubicBezTo>
                  <a:pt x="44775" y="80705"/>
                  <a:pt x="44616" y="81091"/>
                  <a:pt x="44389" y="80773"/>
                </a:cubicBezTo>
                <a:cubicBezTo>
                  <a:pt x="44753" y="80545"/>
                  <a:pt x="44594" y="80295"/>
                  <a:pt x="44753" y="80045"/>
                </a:cubicBezTo>
                <a:cubicBezTo>
                  <a:pt x="44844" y="79863"/>
                  <a:pt x="45094" y="79840"/>
                  <a:pt x="45185" y="79499"/>
                </a:cubicBezTo>
                <a:cubicBezTo>
                  <a:pt x="45253" y="79545"/>
                  <a:pt x="45162" y="79659"/>
                  <a:pt x="45139" y="79749"/>
                </a:cubicBezTo>
                <a:cubicBezTo>
                  <a:pt x="45139" y="80204"/>
                  <a:pt x="45731" y="80454"/>
                  <a:pt x="45435" y="81023"/>
                </a:cubicBezTo>
                <a:cubicBezTo>
                  <a:pt x="45480" y="80705"/>
                  <a:pt x="45117" y="80568"/>
                  <a:pt x="45139" y="80272"/>
                </a:cubicBezTo>
                <a:cubicBezTo>
                  <a:pt x="45026" y="80250"/>
                  <a:pt x="44957" y="80409"/>
                  <a:pt x="44866" y="80523"/>
                </a:cubicBezTo>
                <a:cubicBezTo>
                  <a:pt x="45003" y="80705"/>
                  <a:pt x="45026" y="80796"/>
                  <a:pt x="45299" y="81068"/>
                </a:cubicBezTo>
                <a:cubicBezTo>
                  <a:pt x="45185" y="81296"/>
                  <a:pt x="45071" y="81182"/>
                  <a:pt x="44935" y="81114"/>
                </a:cubicBezTo>
                <a:close/>
                <a:moveTo>
                  <a:pt x="42183" y="87231"/>
                </a:moveTo>
                <a:lnTo>
                  <a:pt x="42547" y="86776"/>
                </a:lnTo>
                <a:cubicBezTo>
                  <a:pt x="42774" y="86958"/>
                  <a:pt x="42411" y="87549"/>
                  <a:pt x="42183" y="87231"/>
                </a:cubicBezTo>
                <a:close/>
                <a:moveTo>
                  <a:pt x="42501" y="85525"/>
                </a:moveTo>
                <a:cubicBezTo>
                  <a:pt x="42570" y="85594"/>
                  <a:pt x="42411" y="85730"/>
                  <a:pt x="42501" y="85821"/>
                </a:cubicBezTo>
                <a:cubicBezTo>
                  <a:pt x="42433" y="86071"/>
                  <a:pt x="42274" y="85844"/>
                  <a:pt x="42206" y="85889"/>
                </a:cubicBezTo>
                <a:cubicBezTo>
                  <a:pt x="42047" y="85980"/>
                  <a:pt x="41910" y="86526"/>
                  <a:pt x="41706" y="86230"/>
                </a:cubicBezTo>
                <a:cubicBezTo>
                  <a:pt x="41978" y="85821"/>
                  <a:pt x="42229" y="85639"/>
                  <a:pt x="42501" y="85525"/>
                </a:cubicBezTo>
                <a:close/>
                <a:moveTo>
                  <a:pt x="42047" y="87117"/>
                </a:moveTo>
                <a:cubicBezTo>
                  <a:pt x="42183" y="87231"/>
                  <a:pt x="41933" y="87436"/>
                  <a:pt x="42183" y="87527"/>
                </a:cubicBezTo>
                <a:lnTo>
                  <a:pt x="41933" y="87799"/>
                </a:lnTo>
                <a:cubicBezTo>
                  <a:pt x="41797" y="87777"/>
                  <a:pt x="42069" y="87322"/>
                  <a:pt x="41819" y="87549"/>
                </a:cubicBezTo>
                <a:cubicBezTo>
                  <a:pt x="41728" y="87436"/>
                  <a:pt x="41956" y="87276"/>
                  <a:pt x="42047" y="87117"/>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6" name="Google Shape;116;p14"/>
          <p:cNvSpPr txBox="1">
            <a:spLocks noGrp="1"/>
          </p:cNvSpPr>
          <p:nvPr>
            <p:ph type="title"/>
          </p:nvPr>
        </p:nvSpPr>
        <p:spPr>
          <a:xfrm>
            <a:off x="1218433" y="2158533"/>
            <a:ext cx="4706800" cy="511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17" name="Google Shape;117;p14"/>
          <p:cNvGrpSpPr/>
          <p:nvPr/>
        </p:nvGrpSpPr>
        <p:grpSpPr>
          <a:xfrm>
            <a:off x="10308859" y="4098034"/>
            <a:ext cx="969124" cy="970404"/>
            <a:chOff x="7731644" y="3073525"/>
            <a:chExt cx="726843" cy="727803"/>
          </a:xfrm>
        </p:grpSpPr>
        <p:sp>
          <p:nvSpPr>
            <p:cNvPr id="118" name="Google Shape;118;p14"/>
            <p:cNvSpPr/>
            <p:nvPr/>
          </p:nvSpPr>
          <p:spPr>
            <a:xfrm>
              <a:off x="7780174" y="3106701"/>
              <a:ext cx="678313" cy="647397"/>
            </a:xfrm>
            <a:custGeom>
              <a:avLst/>
              <a:gdLst/>
              <a:ahLst/>
              <a:cxnLst/>
              <a:rect l="l" t="t" r="r" b="b"/>
              <a:pathLst>
                <a:path w="16214" h="15475" extrusionOk="0">
                  <a:moveTo>
                    <a:pt x="8310" y="1"/>
                  </a:moveTo>
                  <a:cubicBezTo>
                    <a:pt x="7065" y="1"/>
                    <a:pt x="5789" y="264"/>
                    <a:pt x="4753" y="822"/>
                  </a:cubicBezTo>
                  <a:cubicBezTo>
                    <a:pt x="2934" y="1799"/>
                    <a:pt x="1296" y="3323"/>
                    <a:pt x="660" y="5301"/>
                  </a:cubicBezTo>
                  <a:cubicBezTo>
                    <a:pt x="0" y="7280"/>
                    <a:pt x="0" y="9349"/>
                    <a:pt x="910" y="11214"/>
                  </a:cubicBezTo>
                  <a:cubicBezTo>
                    <a:pt x="1774" y="12988"/>
                    <a:pt x="3457" y="14466"/>
                    <a:pt x="5390" y="15102"/>
                  </a:cubicBezTo>
                  <a:cubicBezTo>
                    <a:pt x="6142" y="15347"/>
                    <a:pt x="7006" y="15475"/>
                    <a:pt x="7886" y="15475"/>
                  </a:cubicBezTo>
                  <a:cubicBezTo>
                    <a:pt x="9134" y="15475"/>
                    <a:pt x="10411" y="15217"/>
                    <a:pt x="11438" y="14670"/>
                  </a:cubicBezTo>
                  <a:cubicBezTo>
                    <a:pt x="13280" y="13692"/>
                    <a:pt x="14918" y="12169"/>
                    <a:pt x="15554" y="10168"/>
                  </a:cubicBezTo>
                  <a:cubicBezTo>
                    <a:pt x="16191" y="8189"/>
                    <a:pt x="16214" y="6143"/>
                    <a:pt x="15304" y="4255"/>
                  </a:cubicBezTo>
                  <a:cubicBezTo>
                    <a:pt x="14440" y="2482"/>
                    <a:pt x="12735" y="1004"/>
                    <a:pt x="10824" y="390"/>
                  </a:cubicBezTo>
                  <a:cubicBezTo>
                    <a:pt x="10068" y="134"/>
                    <a:pt x="9197" y="1"/>
                    <a:pt x="83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14"/>
            <p:cNvSpPr/>
            <p:nvPr/>
          </p:nvSpPr>
          <p:spPr>
            <a:xfrm>
              <a:off x="7788708" y="3239029"/>
              <a:ext cx="7656" cy="7656"/>
            </a:xfrm>
            <a:custGeom>
              <a:avLst/>
              <a:gdLst/>
              <a:ahLst/>
              <a:cxnLst/>
              <a:rect l="l" t="t" r="r" b="b"/>
              <a:pathLst>
                <a:path w="183" h="183" extrusionOk="0">
                  <a:moveTo>
                    <a:pt x="92" y="1"/>
                  </a:moveTo>
                  <a:lnTo>
                    <a:pt x="92" y="1"/>
                  </a:lnTo>
                  <a:cubicBezTo>
                    <a:pt x="1" y="160"/>
                    <a:pt x="115" y="137"/>
                    <a:pt x="183" y="183"/>
                  </a:cubicBezTo>
                  <a:lnTo>
                    <a:pt x="9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14"/>
            <p:cNvSpPr/>
            <p:nvPr/>
          </p:nvSpPr>
          <p:spPr>
            <a:xfrm>
              <a:off x="8307227" y="3112516"/>
              <a:ext cx="962" cy="1004"/>
            </a:xfrm>
            <a:custGeom>
              <a:avLst/>
              <a:gdLst/>
              <a:ahLst/>
              <a:cxnLst/>
              <a:rect l="l" t="t" r="r" b="b"/>
              <a:pathLst>
                <a:path w="23" h="24" extrusionOk="0">
                  <a:moveTo>
                    <a:pt x="0" y="0"/>
                  </a:moveTo>
                  <a:cubicBezTo>
                    <a:pt x="0" y="0"/>
                    <a:pt x="0" y="23"/>
                    <a:pt x="0" y="23"/>
                  </a:cubicBezTo>
                  <a:cubicBezTo>
                    <a:pt x="23" y="23"/>
                    <a:pt x="0" y="0"/>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14"/>
            <p:cNvSpPr/>
            <p:nvPr/>
          </p:nvSpPr>
          <p:spPr>
            <a:xfrm>
              <a:off x="8370023" y="3259989"/>
              <a:ext cx="3807" cy="3849"/>
            </a:xfrm>
            <a:custGeom>
              <a:avLst/>
              <a:gdLst/>
              <a:ahLst/>
              <a:cxnLst/>
              <a:rect l="l" t="t" r="r" b="b"/>
              <a:pathLst>
                <a:path w="91" h="92" extrusionOk="0">
                  <a:moveTo>
                    <a:pt x="0" y="0"/>
                  </a:moveTo>
                  <a:lnTo>
                    <a:pt x="0" y="0"/>
                  </a:lnTo>
                  <a:cubicBezTo>
                    <a:pt x="0" y="14"/>
                    <a:pt x="9" y="29"/>
                    <a:pt x="33" y="49"/>
                  </a:cubicBezTo>
                  <a:lnTo>
                    <a:pt x="33" y="49"/>
                  </a:lnTo>
                  <a:cubicBezTo>
                    <a:pt x="20" y="34"/>
                    <a:pt x="8" y="17"/>
                    <a:pt x="0" y="0"/>
                  </a:cubicBezTo>
                  <a:close/>
                  <a:moveTo>
                    <a:pt x="33" y="49"/>
                  </a:moveTo>
                  <a:cubicBezTo>
                    <a:pt x="53" y="73"/>
                    <a:pt x="77" y="91"/>
                    <a:pt x="91" y="91"/>
                  </a:cubicBezTo>
                  <a:cubicBezTo>
                    <a:pt x="66" y="74"/>
                    <a:pt x="46" y="60"/>
                    <a:pt x="33" y="49"/>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14"/>
            <p:cNvSpPr/>
            <p:nvPr/>
          </p:nvSpPr>
          <p:spPr>
            <a:xfrm>
              <a:off x="8012281" y="3101430"/>
              <a:ext cx="2636" cy="2552"/>
            </a:xfrm>
            <a:custGeom>
              <a:avLst/>
              <a:gdLst/>
              <a:ahLst/>
              <a:cxnLst/>
              <a:rect l="l" t="t" r="r" b="b"/>
              <a:pathLst>
                <a:path w="63" h="61" extrusionOk="0">
                  <a:moveTo>
                    <a:pt x="56" y="1"/>
                  </a:moveTo>
                  <a:cubicBezTo>
                    <a:pt x="49" y="1"/>
                    <a:pt x="25" y="24"/>
                    <a:pt x="1" y="61"/>
                  </a:cubicBezTo>
                  <a:lnTo>
                    <a:pt x="24" y="61"/>
                  </a:lnTo>
                  <a:cubicBezTo>
                    <a:pt x="55" y="19"/>
                    <a:pt x="62" y="1"/>
                    <a:pt x="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14"/>
            <p:cNvSpPr/>
            <p:nvPr/>
          </p:nvSpPr>
          <p:spPr>
            <a:xfrm>
              <a:off x="7731644" y="3073525"/>
              <a:ext cx="693541" cy="727803"/>
            </a:xfrm>
            <a:custGeom>
              <a:avLst/>
              <a:gdLst/>
              <a:ahLst/>
              <a:cxnLst/>
              <a:rect l="l" t="t" r="r" b="b"/>
              <a:pathLst>
                <a:path w="16578" h="17397" extrusionOk="0">
                  <a:moveTo>
                    <a:pt x="6641" y="296"/>
                  </a:moveTo>
                  <a:cubicBezTo>
                    <a:pt x="6640" y="300"/>
                    <a:pt x="6640" y="304"/>
                    <a:pt x="6640" y="308"/>
                  </a:cubicBezTo>
                  <a:lnTo>
                    <a:pt x="6640" y="308"/>
                  </a:lnTo>
                  <a:cubicBezTo>
                    <a:pt x="6640" y="304"/>
                    <a:pt x="6640" y="300"/>
                    <a:pt x="6641" y="296"/>
                  </a:cubicBezTo>
                  <a:close/>
                  <a:moveTo>
                    <a:pt x="13190" y="637"/>
                  </a:moveTo>
                  <a:cubicBezTo>
                    <a:pt x="13193" y="642"/>
                    <a:pt x="13199" y="647"/>
                    <a:pt x="13207" y="652"/>
                  </a:cubicBezTo>
                  <a:lnTo>
                    <a:pt x="13207" y="652"/>
                  </a:lnTo>
                  <a:lnTo>
                    <a:pt x="13190" y="637"/>
                  </a:lnTo>
                  <a:close/>
                  <a:moveTo>
                    <a:pt x="4671" y="1089"/>
                  </a:moveTo>
                  <a:lnTo>
                    <a:pt x="4671" y="1089"/>
                  </a:lnTo>
                  <a:cubicBezTo>
                    <a:pt x="4657" y="1096"/>
                    <a:pt x="4646" y="1105"/>
                    <a:pt x="4639" y="1114"/>
                  </a:cubicBezTo>
                  <a:cubicBezTo>
                    <a:pt x="4650" y="1106"/>
                    <a:pt x="4661" y="1097"/>
                    <a:pt x="4671" y="1089"/>
                  </a:cubicBezTo>
                  <a:close/>
                  <a:moveTo>
                    <a:pt x="7860" y="1615"/>
                  </a:moveTo>
                  <a:cubicBezTo>
                    <a:pt x="7875" y="1615"/>
                    <a:pt x="7860" y="1654"/>
                    <a:pt x="7846" y="1683"/>
                  </a:cubicBezTo>
                  <a:lnTo>
                    <a:pt x="7800" y="1660"/>
                  </a:lnTo>
                  <a:cubicBezTo>
                    <a:pt x="7833" y="1627"/>
                    <a:pt x="7851" y="1615"/>
                    <a:pt x="7860" y="1615"/>
                  </a:cubicBezTo>
                  <a:close/>
                  <a:moveTo>
                    <a:pt x="10750" y="1705"/>
                  </a:moveTo>
                  <a:lnTo>
                    <a:pt x="10750" y="1705"/>
                  </a:lnTo>
                  <a:cubicBezTo>
                    <a:pt x="10752" y="1712"/>
                    <a:pt x="10754" y="1720"/>
                    <a:pt x="10757" y="1728"/>
                  </a:cubicBezTo>
                  <a:cubicBezTo>
                    <a:pt x="10755" y="1720"/>
                    <a:pt x="10753" y="1712"/>
                    <a:pt x="10750" y="1705"/>
                  </a:cubicBezTo>
                  <a:close/>
                  <a:moveTo>
                    <a:pt x="524" y="8096"/>
                  </a:moveTo>
                  <a:cubicBezTo>
                    <a:pt x="518" y="8116"/>
                    <a:pt x="519" y="8133"/>
                    <a:pt x="524" y="8147"/>
                  </a:cubicBezTo>
                  <a:lnTo>
                    <a:pt x="524" y="8147"/>
                  </a:lnTo>
                  <a:cubicBezTo>
                    <a:pt x="524" y="8130"/>
                    <a:pt x="524" y="8113"/>
                    <a:pt x="524" y="8096"/>
                  </a:cubicBezTo>
                  <a:close/>
                  <a:moveTo>
                    <a:pt x="519" y="9513"/>
                  </a:moveTo>
                  <a:lnTo>
                    <a:pt x="519" y="9513"/>
                  </a:lnTo>
                  <a:cubicBezTo>
                    <a:pt x="529" y="9527"/>
                    <a:pt x="539" y="9539"/>
                    <a:pt x="546" y="9551"/>
                  </a:cubicBezTo>
                  <a:cubicBezTo>
                    <a:pt x="538" y="9536"/>
                    <a:pt x="529" y="9523"/>
                    <a:pt x="519" y="9513"/>
                  </a:cubicBezTo>
                  <a:close/>
                  <a:moveTo>
                    <a:pt x="14122" y="13303"/>
                  </a:moveTo>
                  <a:lnTo>
                    <a:pt x="14122" y="13326"/>
                  </a:lnTo>
                  <a:cubicBezTo>
                    <a:pt x="14066" y="13335"/>
                    <a:pt x="14044" y="13341"/>
                    <a:pt x="14043" y="13341"/>
                  </a:cubicBezTo>
                  <a:cubicBezTo>
                    <a:pt x="14042" y="13341"/>
                    <a:pt x="14082" y="13330"/>
                    <a:pt x="14122" y="13303"/>
                  </a:cubicBezTo>
                  <a:close/>
                  <a:moveTo>
                    <a:pt x="2798" y="13735"/>
                  </a:moveTo>
                  <a:cubicBezTo>
                    <a:pt x="2843" y="13781"/>
                    <a:pt x="2866" y="13826"/>
                    <a:pt x="2888" y="13917"/>
                  </a:cubicBezTo>
                  <a:cubicBezTo>
                    <a:pt x="2820" y="13917"/>
                    <a:pt x="2798" y="13849"/>
                    <a:pt x="2798" y="13735"/>
                  </a:cubicBezTo>
                  <a:close/>
                  <a:moveTo>
                    <a:pt x="7204" y="15577"/>
                  </a:moveTo>
                  <a:cubicBezTo>
                    <a:pt x="7190" y="15596"/>
                    <a:pt x="7177" y="15616"/>
                    <a:pt x="7166" y="15640"/>
                  </a:cubicBezTo>
                  <a:lnTo>
                    <a:pt x="7166" y="15640"/>
                  </a:lnTo>
                  <a:cubicBezTo>
                    <a:pt x="7184" y="15600"/>
                    <a:pt x="7167" y="15579"/>
                    <a:pt x="7204" y="15577"/>
                  </a:cubicBezTo>
                  <a:close/>
                  <a:moveTo>
                    <a:pt x="6855" y="16740"/>
                  </a:moveTo>
                  <a:cubicBezTo>
                    <a:pt x="6858" y="16747"/>
                    <a:pt x="6862" y="16754"/>
                    <a:pt x="6868" y="16759"/>
                  </a:cubicBezTo>
                  <a:cubicBezTo>
                    <a:pt x="6864" y="16753"/>
                    <a:pt x="6859" y="16746"/>
                    <a:pt x="6855" y="16740"/>
                  </a:cubicBezTo>
                  <a:close/>
                  <a:moveTo>
                    <a:pt x="6984" y="16781"/>
                  </a:moveTo>
                  <a:cubicBezTo>
                    <a:pt x="6983" y="16781"/>
                    <a:pt x="6982" y="16782"/>
                    <a:pt x="6982" y="16782"/>
                  </a:cubicBezTo>
                  <a:cubicBezTo>
                    <a:pt x="6982" y="16782"/>
                    <a:pt x="6983" y="16781"/>
                    <a:pt x="6984" y="16781"/>
                  </a:cubicBezTo>
                  <a:close/>
                  <a:moveTo>
                    <a:pt x="10211" y="0"/>
                  </a:moveTo>
                  <a:cubicBezTo>
                    <a:pt x="9710" y="137"/>
                    <a:pt x="9938" y="114"/>
                    <a:pt x="9620" y="432"/>
                  </a:cubicBezTo>
                  <a:lnTo>
                    <a:pt x="9551" y="273"/>
                  </a:lnTo>
                  <a:cubicBezTo>
                    <a:pt x="9438" y="409"/>
                    <a:pt x="9438" y="478"/>
                    <a:pt x="9187" y="523"/>
                  </a:cubicBezTo>
                  <a:cubicBezTo>
                    <a:pt x="9392" y="387"/>
                    <a:pt x="9028" y="318"/>
                    <a:pt x="9256" y="137"/>
                  </a:cubicBezTo>
                  <a:cubicBezTo>
                    <a:pt x="9152" y="85"/>
                    <a:pt x="9062" y="66"/>
                    <a:pt x="8981" y="66"/>
                  </a:cubicBezTo>
                  <a:cubicBezTo>
                    <a:pt x="8848" y="66"/>
                    <a:pt x="8741" y="117"/>
                    <a:pt x="8642" y="159"/>
                  </a:cubicBezTo>
                  <a:cubicBezTo>
                    <a:pt x="8576" y="192"/>
                    <a:pt x="8516" y="225"/>
                    <a:pt x="8453" y="225"/>
                  </a:cubicBezTo>
                  <a:cubicBezTo>
                    <a:pt x="8386" y="225"/>
                    <a:pt x="8315" y="187"/>
                    <a:pt x="8232" y="68"/>
                  </a:cubicBezTo>
                  <a:lnTo>
                    <a:pt x="8232" y="68"/>
                  </a:lnTo>
                  <a:cubicBezTo>
                    <a:pt x="8138" y="292"/>
                    <a:pt x="8269" y="333"/>
                    <a:pt x="8399" y="333"/>
                  </a:cubicBezTo>
                  <a:cubicBezTo>
                    <a:pt x="8474" y="333"/>
                    <a:pt x="8548" y="319"/>
                    <a:pt x="8578" y="319"/>
                  </a:cubicBezTo>
                  <a:cubicBezTo>
                    <a:pt x="8597" y="319"/>
                    <a:pt x="8599" y="324"/>
                    <a:pt x="8573" y="341"/>
                  </a:cubicBezTo>
                  <a:cubicBezTo>
                    <a:pt x="8710" y="455"/>
                    <a:pt x="8414" y="637"/>
                    <a:pt x="8255" y="637"/>
                  </a:cubicBezTo>
                  <a:cubicBezTo>
                    <a:pt x="8131" y="637"/>
                    <a:pt x="7951" y="261"/>
                    <a:pt x="7611" y="261"/>
                  </a:cubicBezTo>
                  <a:cubicBezTo>
                    <a:pt x="7577" y="261"/>
                    <a:pt x="7542" y="265"/>
                    <a:pt x="7505" y="273"/>
                  </a:cubicBezTo>
                  <a:cubicBezTo>
                    <a:pt x="7550" y="250"/>
                    <a:pt x="7550" y="228"/>
                    <a:pt x="7573" y="228"/>
                  </a:cubicBezTo>
                  <a:cubicBezTo>
                    <a:pt x="7553" y="219"/>
                    <a:pt x="7535" y="216"/>
                    <a:pt x="7516" y="216"/>
                  </a:cubicBezTo>
                  <a:cubicBezTo>
                    <a:pt x="7408" y="216"/>
                    <a:pt x="7313" y="339"/>
                    <a:pt x="7172" y="339"/>
                  </a:cubicBezTo>
                  <a:cubicBezTo>
                    <a:pt x="7141" y="339"/>
                    <a:pt x="7108" y="333"/>
                    <a:pt x="7073" y="318"/>
                  </a:cubicBezTo>
                  <a:cubicBezTo>
                    <a:pt x="7027" y="569"/>
                    <a:pt x="6822" y="364"/>
                    <a:pt x="6891" y="660"/>
                  </a:cubicBezTo>
                  <a:lnTo>
                    <a:pt x="7232" y="500"/>
                  </a:lnTo>
                  <a:lnTo>
                    <a:pt x="7232" y="500"/>
                  </a:lnTo>
                  <a:cubicBezTo>
                    <a:pt x="7060" y="629"/>
                    <a:pt x="6969" y="982"/>
                    <a:pt x="6634" y="982"/>
                  </a:cubicBezTo>
                  <a:cubicBezTo>
                    <a:pt x="6614" y="982"/>
                    <a:pt x="6594" y="980"/>
                    <a:pt x="6572" y="978"/>
                  </a:cubicBezTo>
                  <a:cubicBezTo>
                    <a:pt x="6595" y="910"/>
                    <a:pt x="6663" y="796"/>
                    <a:pt x="6709" y="728"/>
                  </a:cubicBezTo>
                  <a:cubicBezTo>
                    <a:pt x="6694" y="722"/>
                    <a:pt x="6681" y="720"/>
                    <a:pt x="6668" y="720"/>
                  </a:cubicBezTo>
                  <a:cubicBezTo>
                    <a:pt x="6595" y="720"/>
                    <a:pt x="6548" y="804"/>
                    <a:pt x="6461" y="804"/>
                  </a:cubicBezTo>
                  <a:cubicBezTo>
                    <a:pt x="6446" y="804"/>
                    <a:pt x="6431" y="802"/>
                    <a:pt x="6413" y="796"/>
                  </a:cubicBezTo>
                  <a:cubicBezTo>
                    <a:pt x="6322" y="500"/>
                    <a:pt x="6822" y="569"/>
                    <a:pt x="6982" y="296"/>
                  </a:cubicBezTo>
                  <a:cubicBezTo>
                    <a:pt x="6968" y="287"/>
                    <a:pt x="6954" y="283"/>
                    <a:pt x="6939" y="283"/>
                  </a:cubicBezTo>
                  <a:cubicBezTo>
                    <a:pt x="6847" y="283"/>
                    <a:pt x="6734" y="429"/>
                    <a:pt x="6676" y="429"/>
                  </a:cubicBezTo>
                  <a:cubicBezTo>
                    <a:pt x="6650" y="429"/>
                    <a:pt x="6635" y="398"/>
                    <a:pt x="6640" y="308"/>
                  </a:cubicBezTo>
                  <a:lnTo>
                    <a:pt x="6640" y="308"/>
                  </a:lnTo>
                  <a:cubicBezTo>
                    <a:pt x="6610" y="744"/>
                    <a:pt x="6207" y="391"/>
                    <a:pt x="6049" y="796"/>
                  </a:cubicBezTo>
                  <a:lnTo>
                    <a:pt x="6004" y="637"/>
                  </a:lnTo>
                  <a:cubicBezTo>
                    <a:pt x="5958" y="660"/>
                    <a:pt x="5913" y="796"/>
                    <a:pt x="5845" y="819"/>
                  </a:cubicBezTo>
                  <a:lnTo>
                    <a:pt x="5890" y="546"/>
                  </a:lnTo>
                  <a:lnTo>
                    <a:pt x="5890" y="546"/>
                  </a:lnTo>
                  <a:cubicBezTo>
                    <a:pt x="5754" y="819"/>
                    <a:pt x="5367" y="591"/>
                    <a:pt x="5231" y="796"/>
                  </a:cubicBezTo>
                  <a:cubicBezTo>
                    <a:pt x="5327" y="742"/>
                    <a:pt x="5389" y="722"/>
                    <a:pt x="5429" y="722"/>
                  </a:cubicBezTo>
                  <a:cubicBezTo>
                    <a:pt x="5559" y="722"/>
                    <a:pt x="5472" y="938"/>
                    <a:pt x="5663" y="955"/>
                  </a:cubicBezTo>
                  <a:cubicBezTo>
                    <a:pt x="5558" y="1091"/>
                    <a:pt x="5472" y="1134"/>
                    <a:pt x="5392" y="1134"/>
                  </a:cubicBezTo>
                  <a:cubicBezTo>
                    <a:pt x="5245" y="1134"/>
                    <a:pt x="5118" y="987"/>
                    <a:pt x="4937" y="987"/>
                  </a:cubicBezTo>
                  <a:cubicBezTo>
                    <a:pt x="4861" y="987"/>
                    <a:pt x="4774" y="1013"/>
                    <a:pt x="4671" y="1089"/>
                  </a:cubicBezTo>
                  <a:lnTo>
                    <a:pt x="4671" y="1089"/>
                  </a:lnTo>
                  <a:cubicBezTo>
                    <a:pt x="4698" y="1077"/>
                    <a:pt x="4736" y="1070"/>
                    <a:pt x="4773" y="1070"/>
                  </a:cubicBezTo>
                  <a:cubicBezTo>
                    <a:pt x="4852" y="1070"/>
                    <a:pt x="4930" y="1103"/>
                    <a:pt x="4890" y="1183"/>
                  </a:cubicBezTo>
                  <a:cubicBezTo>
                    <a:pt x="4809" y="1199"/>
                    <a:pt x="4695" y="1215"/>
                    <a:pt x="4594" y="1215"/>
                  </a:cubicBezTo>
                  <a:cubicBezTo>
                    <a:pt x="4553" y="1215"/>
                    <a:pt x="4514" y="1212"/>
                    <a:pt x="4480" y="1205"/>
                  </a:cubicBezTo>
                  <a:lnTo>
                    <a:pt x="4480" y="1205"/>
                  </a:lnTo>
                  <a:cubicBezTo>
                    <a:pt x="4139" y="1478"/>
                    <a:pt x="4639" y="1319"/>
                    <a:pt x="4548" y="1501"/>
                  </a:cubicBezTo>
                  <a:cubicBezTo>
                    <a:pt x="4516" y="1489"/>
                    <a:pt x="4490" y="1484"/>
                    <a:pt x="4470" y="1484"/>
                  </a:cubicBezTo>
                  <a:cubicBezTo>
                    <a:pt x="4329" y="1484"/>
                    <a:pt x="4420" y="1726"/>
                    <a:pt x="4321" y="1865"/>
                  </a:cubicBezTo>
                  <a:lnTo>
                    <a:pt x="4207" y="1706"/>
                  </a:lnTo>
                  <a:lnTo>
                    <a:pt x="4207" y="1706"/>
                  </a:lnTo>
                  <a:cubicBezTo>
                    <a:pt x="3753" y="1910"/>
                    <a:pt x="4344" y="2092"/>
                    <a:pt x="3912" y="2251"/>
                  </a:cubicBezTo>
                  <a:lnTo>
                    <a:pt x="3912" y="1933"/>
                  </a:lnTo>
                  <a:cubicBezTo>
                    <a:pt x="3866" y="2001"/>
                    <a:pt x="3821" y="2047"/>
                    <a:pt x="3775" y="2115"/>
                  </a:cubicBezTo>
                  <a:lnTo>
                    <a:pt x="3684" y="1933"/>
                  </a:lnTo>
                  <a:cubicBezTo>
                    <a:pt x="3571" y="2206"/>
                    <a:pt x="3502" y="2229"/>
                    <a:pt x="3275" y="2342"/>
                  </a:cubicBezTo>
                  <a:cubicBezTo>
                    <a:pt x="3412" y="2411"/>
                    <a:pt x="3480" y="2615"/>
                    <a:pt x="3321" y="2752"/>
                  </a:cubicBezTo>
                  <a:cubicBezTo>
                    <a:pt x="3311" y="2753"/>
                    <a:pt x="3302" y="2753"/>
                    <a:pt x="3293" y="2753"/>
                  </a:cubicBezTo>
                  <a:cubicBezTo>
                    <a:pt x="3205" y="2753"/>
                    <a:pt x="3206" y="2689"/>
                    <a:pt x="3180" y="2689"/>
                  </a:cubicBezTo>
                  <a:cubicBezTo>
                    <a:pt x="3164" y="2689"/>
                    <a:pt x="3137" y="2714"/>
                    <a:pt x="3070" y="2797"/>
                  </a:cubicBezTo>
                  <a:cubicBezTo>
                    <a:pt x="3028" y="2691"/>
                    <a:pt x="2985" y="2545"/>
                    <a:pt x="3166" y="2545"/>
                  </a:cubicBezTo>
                  <a:cubicBezTo>
                    <a:pt x="3178" y="2545"/>
                    <a:pt x="3192" y="2546"/>
                    <a:pt x="3207" y="2547"/>
                  </a:cubicBezTo>
                  <a:cubicBezTo>
                    <a:pt x="3161" y="2502"/>
                    <a:pt x="3161" y="2411"/>
                    <a:pt x="3139" y="2365"/>
                  </a:cubicBezTo>
                  <a:cubicBezTo>
                    <a:pt x="2934" y="2388"/>
                    <a:pt x="2820" y="2638"/>
                    <a:pt x="2752" y="2706"/>
                  </a:cubicBezTo>
                  <a:cubicBezTo>
                    <a:pt x="2798" y="2683"/>
                    <a:pt x="2843" y="2661"/>
                    <a:pt x="2866" y="2661"/>
                  </a:cubicBezTo>
                  <a:lnTo>
                    <a:pt x="2866" y="2661"/>
                  </a:lnTo>
                  <a:cubicBezTo>
                    <a:pt x="2820" y="2820"/>
                    <a:pt x="2775" y="2979"/>
                    <a:pt x="2752" y="3138"/>
                  </a:cubicBezTo>
                  <a:cubicBezTo>
                    <a:pt x="2740" y="3141"/>
                    <a:pt x="2729" y="3142"/>
                    <a:pt x="2719" y="3142"/>
                  </a:cubicBezTo>
                  <a:cubicBezTo>
                    <a:pt x="2638" y="3142"/>
                    <a:pt x="2638" y="3063"/>
                    <a:pt x="2638" y="3002"/>
                  </a:cubicBezTo>
                  <a:cubicBezTo>
                    <a:pt x="2593" y="3070"/>
                    <a:pt x="2616" y="3184"/>
                    <a:pt x="2547" y="3297"/>
                  </a:cubicBezTo>
                  <a:cubicBezTo>
                    <a:pt x="2456" y="3161"/>
                    <a:pt x="2320" y="3070"/>
                    <a:pt x="2411" y="2888"/>
                  </a:cubicBezTo>
                  <a:lnTo>
                    <a:pt x="2411" y="2888"/>
                  </a:lnTo>
                  <a:cubicBezTo>
                    <a:pt x="2343" y="3025"/>
                    <a:pt x="2297" y="3184"/>
                    <a:pt x="2252" y="3320"/>
                  </a:cubicBezTo>
                  <a:cubicBezTo>
                    <a:pt x="2244" y="3317"/>
                    <a:pt x="2233" y="3316"/>
                    <a:pt x="2222" y="3316"/>
                  </a:cubicBezTo>
                  <a:cubicBezTo>
                    <a:pt x="2168" y="3316"/>
                    <a:pt x="2082" y="3339"/>
                    <a:pt x="2023" y="3339"/>
                  </a:cubicBezTo>
                  <a:cubicBezTo>
                    <a:pt x="1984" y="3339"/>
                    <a:pt x="1956" y="3329"/>
                    <a:pt x="1956" y="3297"/>
                  </a:cubicBezTo>
                  <a:cubicBezTo>
                    <a:pt x="1729" y="3457"/>
                    <a:pt x="1820" y="3957"/>
                    <a:pt x="1570" y="4162"/>
                  </a:cubicBezTo>
                  <a:cubicBezTo>
                    <a:pt x="1570" y="4207"/>
                    <a:pt x="1592" y="4252"/>
                    <a:pt x="1570" y="4321"/>
                  </a:cubicBezTo>
                  <a:cubicBezTo>
                    <a:pt x="1388" y="4548"/>
                    <a:pt x="1092" y="4730"/>
                    <a:pt x="1138" y="5139"/>
                  </a:cubicBezTo>
                  <a:lnTo>
                    <a:pt x="796" y="5230"/>
                  </a:lnTo>
                  <a:cubicBezTo>
                    <a:pt x="782" y="5323"/>
                    <a:pt x="817" y="5344"/>
                    <a:pt x="870" y="5344"/>
                  </a:cubicBezTo>
                  <a:cubicBezTo>
                    <a:pt x="914" y="5344"/>
                    <a:pt x="970" y="5330"/>
                    <a:pt x="1019" y="5330"/>
                  </a:cubicBezTo>
                  <a:cubicBezTo>
                    <a:pt x="1101" y="5330"/>
                    <a:pt x="1167" y="5368"/>
                    <a:pt x="1138" y="5571"/>
                  </a:cubicBezTo>
                  <a:cubicBezTo>
                    <a:pt x="1129" y="5705"/>
                    <a:pt x="1089" y="5741"/>
                    <a:pt x="1036" y="5741"/>
                  </a:cubicBezTo>
                  <a:cubicBezTo>
                    <a:pt x="974" y="5741"/>
                    <a:pt x="895" y="5690"/>
                    <a:pt x="830" y="5690"/>
                  </a:cubicBezTo>
                  <a:cubicBezTo>
                    <a:pt x="809" y="5690"/>
                    <a:pt x="790" y="5695"/>
                    <a:pt x="774" y="5708"/>
                  </a:cubicBezTo>
                  <a:cubicBezTo>
                    <a:pt x="842" y="5913"/>
                    <a:pt x="1024" y="6231"/>
                    <a:pt x="751" y="6458"/>
                  </a:cubicBezTo>
                  <a:cubicBezTo>
                    <a:pt x="728" y="6367"/>
                    <a:pt x="774" y="6299"/>
                    <a:pt x="796" y="6208"/>
                  </a:cubicBezTo>
                  <a:lnTo>
                    <a:pt x="796" y="6208"/>
                  </a:lnTo>
                  <a:lnTo>
                    <a:pt x="592" y="6390"/>
                  </a:lnTo>
                  <a:cubicBezTo>
                    <a:pt x="454" y="6132"/>
                    <a:pt x="512" y="5977"/>
                    <a:pt x="429" y="5977"/>
                  </a:cubicBezTo>
                  <a:cubicBezTo>
                    <a:pt x="403" y="5977"/>
                    <a:pt x="362" y="5993"/>
                    <a:pt x="296" y="6026"/>
                  </a:cubicBezTo>
                  <a:cubicBezTo>
                    <a:pt x="546" y="6117"/>
                    <a:pt x="501" y="6345"/>
                    <a:pt x="455" y="6549"/>
                  </a:cubicBezTo>
                  <a:cubicBezTo>
                    <a:pt x="410" y="6777"/>
                    <a:pt x="387" y="7004"/>
                    <a:pt x="637" y="7072"/>
                  </a:cubicBezTo>
                  <a:lnTo>
                    <a:pt x="501" y="7186"/>
                  </a:lnTo>
                  <a:cubicBezTo>
                    <a:pt x="524" y="7140"/>
                    <a:pt x="478" y="7140"/>
                    <a:pt x="501" y="7095"/>
                  </a:cubicBezTo>
                  <a:lnTo>
                    <a:pt x="501" y="7095"/>
                  </a:lnTo>
                  <a:cubicBezTo>
                    <a:pt x="205" y="7345"/>
                    <a:pt x="819" y="7368"/>
                    <a:pt x="705" y="7709"/>
                  </a:cubicBezTo>
                  <a:cubicBezTo>
                    <a:pt x="659" y="7803"/>
                    <a:pt x="612" y="7864"/>
                    <a:pt x="572" y="7864"/>
                  </a:cubicBezTo>
                  <a:cubicBezTo>
                    <a:pt x="554" y="7864"/>
                    <a:pt x="538" y="7851"/>
                    <a:pt x="524" y="7823"/>
                  </a:cubicBezTo>
                  <a:lnTo>
                    <a:pt x="524" y="7823"/>
                  </a:lnTo>
                  <a:lnTo>
                    <a:pt x="614" y="8118"/>
                  </a:lnTo>
                  <a:cubicBezTo>
                    <a:pt x="605" y="8158"/>
                    <a:pt x="581" y="8176"/>
                    <a:pt x="561" y="8176"/>
                  </a:cubicBezTo>
                  <a:cubicBezTo>
                    <a:pt x="545" y="8176"/>
                    <a:pt x="530" y="8166"/>
                    <a:pt x="524" y="8147"/>
                  </a:cubicBezTo>
                  <a:lnTo>
                    <a:pt x="524" y="8147"/>
                  </a:lnTo>
                  <a:cubicBezTo>
                    <a:pt x="524" y="8285"/>
                    <a:pt x="526" y="8408"/>
                    <a:pt x="546" y="8550"/>
                  </a:cubicBezTo>
                  <a:lnTo>
                    <a:pt x="524" y="8528"/>
                  </a:lnTo>
                  <a:lnTo>
                    <a:pt x="524" y="8528"/>
                  </a:lnTo>
                  <a:cubicBezTo>
                    <a:pt x="592" y="8596"/>
                    <a:pt x="728" y="8755"/>
                    <a:pt x="774" y="8800"/>
                  </a:cubicBezTo>
                  <a:cubicBezTo>
                    <a:pt x="755" y="8831"/>
                    <a:pt x="744" y="8842"/>
                    <a:pt x="735" y="8842"/>
                  </a:cubicBezTo>
                  <a:cubicBezTo>
                    <a:pt x="713" y="8842"/>
                    <a:pt x="710" y="8775"/>
                    <a:pt x="673" y="8775"/>
                  </a:cubicBezTo>
                  <a:cubicBezTo>
                    <a:pt x="669" y="8775"/>
                    <a:pt x="665" y="8776"/>
                    <a:pt x="660" y="8778"/>
                  </a:cubicBezTo>
                  <a:lnTo>
                    <a:pt x="796" y="9028"/>
                  </a:lnTo>
                  <a:cubicBezTo>
                    <a:pt x="771" y="9045"/>
                    <a:pt x="746" y="9052"/>
                    <a:pt x="722" y="9052"/>
                  </a:cubicBezTo>
                  <a:cubicBezTo>
                    <a:pt x="615" y="9052"/>
                    <a:pt x="528" y="8904"/>
                    <a:pt x="546" y="8755"/>
                  </a:cubicBezTo>
                  <a:lnTo>
                    <a:pt x="546" y="8755"/>
                  </a:lnTo>
                  <a:cubicBezTo>
                    <a:pt x="23" y="8982"/>
                    <a:pt x="660" y="8960"/>
                    <a:pt x="387" y="9460"/>
                  </a:cubicBezTo>
                  <a:lnTo>
                    <a:pt x="319" y="9233"/>
                  </a:lnTo>
                  <a:cubicBezTo>
                    <a:pt x="23" y="9392"/>
                    <a:pt x="137" y="9574"/>
                    <a:pt x="1" y="9869"/>
                  </a:cubicBezTo>
                  <a:cubicBezTo>
                    <a:pt x="55" y="9815"/>
                    <a:pt x="286" y="9481"/>
                    <a:pt x="445" y="9481"/>
                  </a:cubicBezTo>
                  <a:cubicBezTo>
                    <a:pt x="472" y="9481"/>
                    <a:pt x="497" y="9491"/>
                    <a:pt x="519" y="9513"/>
                  </a:cubicBezTo>
                  <a:lnTo>
                    <a:pt x="519" y="9513"/>
                  </a:lnTo>
                  <a:cubicBezTo>
                    <a:pt x="469" y="9446"/>
                    <a:pt x="406" y="9357"/>
                    <a:pt x="501" y="9301"/>
                  </a:cubicBezTo>
                  <a:lnTo>
                    <a:pt x="501" y="9301"/>
                  </a:lnTo>
                  <a:cubicBezTo>
                    <a:pt x="705" y="9369"/>
                    <a:pt x="614" y="9437"/>
                    <a:pt x="546" y="9551"/>
                  </a:cubicBezTo>
                  <a:cubicBezTo>
                    <a:pt x="524" y="9642"/>
                    <a:pt x="501" y="9733"/>
                    <a:pt x="637" y="9869"/>
                  </a:cubicBezTo>
                  <a:cubicBezTo>
                    <a:pt x="455" y="9892"/>
                    <a:pt x="501" y="10028"/>
                    <a:pt x="546" y="10188"/>
                  </a:cubicBezTo>
                  <a:lnTo>
                    <a:pt x="319" y="10233"/>
                  </a:lnTo>
                  <a:cubicBezTo>
                    <a:pt x="410" y="10415"/>
                    <a:pt x="524" y="10370"/>
                    <a:pt x="660" y="10460"/>
                  </a:cubicBezTo>
                  <a:cubicBezTo>
                    <a:pt x="683" y="10665"/>
                    <a:pt x="501" y="10756"/>
                    <a:pt x="364" y="10847"/>
                  </a:cubicBezTo>
                  <a:cubicBezTo>
                    <a:pt x="375" y="10925"/>
                    <a:pt x="392" y="10952"/>
                    <a:pt x="415" y="10952"/>
                  </a:cubicBezTo>
                  <a:cubicBezTo>
                    <a:pt x="467" y="10952"/>
                    <a:pt x="546" y="10809"/>
                    <a:pt x="630" y="10809"/>
                  </a:cubicBezTo>
                  <a:cubicBezTo>
                    <a:pt x="670" y="10809"/>
                    <a:pt x="711" y="10841"/>
                    <a:pt x="751" y="10938"/>
                  </a:cubicBezTo>
                  <a:cubicBezTo>
                    <a:pt x="728" y="11234"/>
                    <a:pt x="887" y="11393"/>
                    <a:pt x="1138" y="11666"/>
                  </a:cubicBezTo>
                  <a:cubicBezTo>
                    <a:pt x="1128" y="11748"/>
                    <a:pt x="1101" y="11768"/>
                    <a:pt x="1068" y="11768"/>
                  </a:cubicBezTo>
                  <a:cubicBezTo>
                    <a:pt x="1038" y="11768"/>
                    <a:pt x="1004" y="11752"/>
                    <a:pt x="976" y="11752"/>
                  </a:cubicBezTo>
                  <a:cubicBezTo>
                    <a:pt x="959" y="11752"/>
                    <a:pt x="943" y="11758"/>
                    <a:pt x="933" y="11779"/>
                  </a:cubicBezTo>
                  <a:lnTo>
                    <a:pt x="1183" y="11870"/>
                  </a:lnTo>
                  <a:cubicBezTo>
                    <a:pt x="1206" y="11916"/>
                    <a:pt x="1138" y="11916"/>
                    <a:pt x="1115" y="11916"/>
                  </a:cubicBezTo>
                  <a:cubicBezTo>
                    <a:pt x="1147" y="11948"/>
                    <a:pt x="1178" y="11956"/>
                    <a:pt x="1211" y="11956"/>
                  </a:cubicBezTo>
                  <a:cubicBezTo>
                    <a:pt x="1250" y="11956"/>
                    <a:pt x="1289" y="11944"/>
                    <a:pt x="1331" y="11944"/>
                  </a:cubicBezTo>
                  <a:cubicBezTo>
                    <a:pt x="1377" y="11944"/>
                    <a:pt x="1426" y="11960"/>
                    <a:pt x="1479" y="12030"/>
                  </a:cubicBezTo>
                  <a:cubicBezTo>
                    <a:pt x="1489" y="12028"/>
                    <a:pt x="1498" y="12027"/>
                    <a:pt x="1506" y="12027"/>
                  </a:cubicBezTo>
                  <a:cubicBezTo>
                    <a:pt x="1608" y="12027"/>
                    <a:pt x="1568" y="12155"/>
                    <a:pt x="1547" y="12302"/>
                  </a:cubicBezTo>
                  <a:cubicBezTo>
                    <a:pt x="1547" y="12484"/>
                    <a:pt x="1547" y="12689"/>
                    <a:pt x="1751" y="12734"/>
                  </a:cubicBezTo>
                  <a:cubicBezTo>
                    <a:pt x="1729" y="12825"/>
                    <a:pt x="1592" y="12780"/>
                    <a:pt x="1524" y="12848"/>
                  </a:cubicBezTo>
                  <a:cubicBezTo>
                    <a:pt x="1888" y="13076"/>
                    <a:pt x="1820" y="13053"/>
                    <a:pt x="2229" y="13167"/>
                  </a:cubicBezTo>
                  <a:cubicBezTo>
                    <a:pt x="2229" y="13280"/>
                    <a:pt x="2229" y="13371"/>
                    <a:pt x="2252" y="13485"/>
                  </a:cubicBezTo>
                  <a:cubicBezTo>
                    <a:pt x="2264" y="13338"/>
                    <a:pt x="2362" y="13297"/>
                    <a:pt x="2492" y="13297"/>
                  </a:cubicBezTo>
                  <a:cubicBezTo>
                    <a:pt x="2604" y="13297"/>
                    <a:pt x="2740" y="13327"/>
                    <a:pt x="2866" y="13348"/>
                  </a:cubicBezTo>
                  <a:cubicBezTo>
                    <a:pt x="2888" y="13235"/>
                    <a:pt x="2911" y="13144"/>
                    <a:pt x="2934" y="13098"/>
                  </a:cubicBezTo>
                  <a:cubicBezTo>
                    <a:pt x="3025" y="13144"/>
                    <a:pt x="3116" y="13212"/>
                    <a:pt x="3230" y="13258"/>
                  </a:cubicBezTo>
                  <a:cubicBezTo>
                    <a:pt x="3230" y="13326"/>
                    <a:pt x="3139" y="13348"/>
                    <a:pt x="3025" y="13371"/>
                  </a:cubicBezTo>
                  <a:lnTo>
                    <a:pt x="3116" y="13371"/>
                  </a:lnTo>
                  <a:cubicBezTo>
                    <a:pt x="3116" y="13530"/>
                    <a:pt x="2957" y="13576"/>
                    <a:pt x="2798" y="13576"/>
                  </a:cubicBezTo>
                  <a:cubicBezTo>
                    <a:pt x="2820" y="13530"/>
                    <a:pt x="2843" y="13462"/>
                    <a:pt x="2843" y="13394"/>
                  </a:cubicBezTo>
                  <a:lnTo>
                    <a:pt x="2843" y="13394"/>
                  </a:lnTo>
                  <a:cubicBezTo>
                    <a:pt x="2684" y="13439"/>
                    <a:pt x="2502" y="13462"/>
                    <a:pt x="2411" y="13576"/>
                  </a:cubicBezTo>
                  <a:cubicBezTo>
                    <a:pt x="2434" y="13576"/>
                    <a:pt x="2479" y="13599"/>
                    <a:pt x="2525" y="13621"/>
                  </a:cubicBezTo>
                  <a:cubicBezTo>
                    <a:pt x="2479" y="13621"/>
                    <a:pt x="2434" y="13644"/>
                    <a:pt x="2434" y="13667"/>
                  </a:cubicBezTo>
                  <a:cubicBezTo>
                    <a:pt x="2422" y="13678"/>
                    <a:pt x="2434" y="13678"/>
                    <a:pt x="2459" y="13678"/>
                  </a:cubicBezTo>
                  <a:cubicBezTo>
                    <a:pt x="2485" y="13678"/>
                    <a:pt x="2525" y="13678"/>
                    <a:pt x="2570" y="13690"/>
                  </a:cubicBezTo>
                  <a:lnTo>
                    <a:pt x="2411" y="13917"/>
                  </a:lnTo>
                  <a:lnTo>
                    <a:pt x="2502" y="13871"/>
                  </a:lnTo>
                  <a:cubicBezTo>
                    <a:pt x="2547" y="14008"/>
                    <a:pt x="2616" y="14167"/>
                    <a:pt x="2684" y="14326"/>
                  </a:cubicBezTo>
                  <a:cubicBezTo>
                    <a:pt x="3116" y="14394"/>
                    <a:pt x="3571" y="14304"/>
                    <a:pt x="4025" y="14508"/>
                  </a:cubicBezTo>
                  <a:cubicBezTo>
                    <a:pt x="3798" y="14599"/>
                    <a:pt x="3798" y="14758"/>
                    <a:pt x="3639" y="14918"/>
                  </a:cubicBezTo>
                  <a:cubicBezTo>
                    <a:pt x="3684" y="14645"/>
                    <a:pt x="3275" y="14736"/>
                    <a:pt x="3093" y="14508"/>
                  </a:cubicBezTo>
                  <a:lnTo>
                    <a:pt x="3093" y="14508"/>
                  </a:lnTo>
                  <a:cubicBezTo>
                    <a:pt x="3184" y="14622"/>
                    <a:pt x="3093" y="14690"/>
                    <a:pt x="3025" y="14690"/>
                  </a:cubicBezTo>
                  <a:cubicBezTo>
                    <a:pt x="3207" y="14758"/>
                    <a:pt x="3366" y="14804"/>
                    <a:pt x="3548" y="14849"/>
                  </a:cubicBezTo>
                  <a:cubicBezTo>
                    <a:pt x="3412" y="14986"/>
                    <a:pt x="3525" y="15031"/>
                    <a:pt x="3571" y="15168"/>
                  </a:cubicBezTo>
                  <a:cubicBezTo>
                    <a:pt x="3628" y="15060"/>
                    <a:pt x="3695" y="15022"/>
                    <a:pt x="3766" y="15022"/>
                  </a:cubicBezTo>
                  <a:cubicBezTo>
                    <a:pt x="3921" y="15022"/>
                    <a:pt x="4097" y="15198"/>
                    <a:pt x="4253" y="15213"/>
                  </a:cubicBezTo>
                  <a:cubicBezTo>
                    <a:pt x="4213" y="15279"/>
                    <a:pt x="4159" y="15330"/>
                    <a:pt x="4084" y="15330"/>
                  </a:cubicBezTo>
                  <a:cubicBezTo>
                    <a:pt x="4030" y="15330"/>
                    <a:pt x="3966" y="15303"/>
                    <a:pt x="3889" y="15236"/>
                  </a:cubicBezTo>
                  <a:lnTo>
                    <a:pt x="3889" y="15236"/>
                  </a:lnTo>
                  <a:cubicBezTo>
                    <a:pt x="3902" y="15347"/>
                    <a:pt x="3951" y="15381"/>
                    <a:pt x="4017" y="15381"/>
                  </a:cubicBezTo>
                  <a:cubicBezTo>
                    <a:pt x="4118" y="15381"/>
                    <a:pt x="4259" y="15300"/>
                    <a:pt x="4366" y="15300"/>
                  </a:cubicBezTo>
                  <a:cubicBezTo>
                    <a:pt x="4428" y="15300"/>
                    <a:pt x="4479" y="15328"/>
                    <a:pt x="4503" y="15418"/>
                  </a:cubicBezTo>
                  <a:cubicBezTo>
                    <a:pt x="4456" y="15402"/>
                    <a:pt x="4441" y="15376"/>
                    <a:pt x="4414" y="15376"/>
                  </a:cubicBezTo>
                  <a:cubicBezTo>
                    <a:pt x="4402" y="15376"/>
                    <a:pt x="4388" y="15381"/>
                    <a:pt x="4367" y="15395"/>
                  </a:cubicBezTo>
                  <a:cubicBezTo>
                    <a:pt x="4374" y="15394"/>
                    <a:pt x="4382" y="15394"/>
                    <a:pt x="4390" y="15394"/>
                  </a:cubicBezTo>
                  <a:cubicBezTo>
                    <a:pt x="4568" y="15394"/>
                    <a:pt x="4771" y="15624"/>
                    <a:pt x="4662" y="15668"/>
                  </a:cubicBezTo>
                  <a:lnTo>
                    <a:pt x="4594" y="15645"/>
                  </a:lnTo>
                  <a:lnTo>
                    <a:pt x="4594" y="15645"/>
                  </a:lnTo>
                  <a:cubicBezTo>
                    <a:pt x="4821" y="15824"/>
                    <a:pt x="5257" y="16037"/>
                    <a:pt x="5554" y="16037"/>
                  </a:cubicBezTo>
                  <a:cubicBezTo>
                    <a:pt x="5673" y="16037"/>
                    <a:pt x="5770" y="16003"/>
                    <a:pt x="5822" y="15918"/>
                  </a:cubicBezTo>
                  <a:lnTo>
                    <a:pt x="5822" y="15918"/>
                  </a:lnTo>
                  <a:cubicBezTo>
                    <a:pt x="5822" y="15964"/>
                    <a:pt x="5617" y="16259"/>
                    <a:pt x="5572" y="16327"/>
                  </a:cubicBezTo>
                  <a:cubicBezTo>
                    <a:pt x="5936" y="16077"/>
                    <a:pt x="6277" y="15827"/>
                    <a:pt x="6572" y="15554"/>
                  </a:cubicBezTo>
                  <a:lnTo>
                    <a:pt x="6572" y="15554"/>
                  </a:lnTo>
                  <a:cubicBezTo>
                    <a:pt x="6436" y="15782"/>
                    <a:pt x="6459" y="16487"/>
                    <a:pt x="6095" y="16532"/>
                  </a:cubicBezTo>
                  <a:cubicBezTo>
                    <a:pt x="6150" y="16588"/>
                    <a:pt x="6221" y="16658"/>
                    <a:pt x="6367" y="16658"/>
                  </a:cubicBezTo>
                  <a:cubicBezTo>
                    <a:pt x="6401" y="16658"/>
                    <a:pt x="6439" y="16654"/>
                    <a:pt x="6481" y="16646"/>
                  </a:cubicBezTo>
                  <a:cubicBezTo>
                    <a:pt x="6436" y="16600"/>
                    <a:pt x="6459" y="16214"/>
                    <a:pt x="6550" y="16214"/>
                  </a:cubicBezTo>
                  <a:cubicBezTo>
                    <a:pt x="6683" y="16570"/>
                    <a:pt x="6642" y="16424"/>
                    <a:pt x="6855" y="16740"/>
                  </a:cubicBezTo>
                  <a:lnTo>
                    <a:pt x="6855" y="16740"/>
                  </a:lnTo>
                  <a:cubicBezTo>
                    <a:pt x="6807" y="16630"/>
                    <a:pt x="6988" y="16324"/>
                    <a:pt x="7098" y="16324"/>
                  </a:cubicBezTo>
                  <a:cubicBezTo>
                    <a:pt x="7105" y="16324"/>
                    <a:pt x="7112" y="16325"/>
                    <a:pt x="7118" y="16327"/>
                  </a:cubicBezTo>
                  <a:cubicBezTo>
                    <a:pt x="7096" y="16372"/>
                    <a:pt x="7051" y="16730"/>
                    <a:pt x="6984" y="16781"/>
                  </a:cubicBezTo>
                  <a:lnTo>
                    <a:pt x="6984" y="16781"/>
                  </a:lnTo>
                  <a:cubicBezTo>
                    <a:pt x="7131" y="16675"/>
                    <a:pt x="7259" y="16570"/>
                    <a:pt x="7404" y="16465"/>
                  </a:cubicBezTo>
                  <a:lnTo>
                    <a:pt x="7404" y="16465"/>
                  </a:lnTo>
                  <a:cubicBezTo>
                    <a:pt x="7328" y="16550"/>
                    <a:pt x="7353" y="16797"/>
                    <a:pt x="7414" y="16919"/>
                  </a:cubicBezTo>
                  <a:cubicBezTo>
                    <a:pt x="7409" y="16898"/>
                    <a:pt x="7422" y="16890"/>
                    <a:pt x="7448" y="16890"/>
                  </a:cubicBezTo>
                  <a:cubicBezTo>
                    <a:pt x="7520" y="16890"/>
                    <a:pt x="7683" y="16950"/>
                    <a:pt x="7776" y="16950"/>
                  </a:cubicBezTo>
                  <a:cubicBezTo>
                    <a:pt x="7795" y="16950"/>
                    <a:pt x="7811" y="16947"/>
                    <a:pt x="7823" y="16941"/>
                  </a:cubicBezTo>
                  <a:lnTo>
                    <a:pt x="7687" y="16828"/>
                  </a:lnTo>
                  <a:lnTo>
                    <a:pt x="7687" y="16828"/>
                  </a:lnTo>
                  <a:cubicBezTo>
                    <a:pt x="7719" y="16837"/>
                    <a:pt x="7750" y="16841"/>
                    <a:pt x="7778" y="16841"/>
                  </a:cubicBezTo>
                  <a:cubicBezTo>
                    <a:pt x="8097" y="16841"/>
                    <a:pt x="8188" y="16325"/>
                    <a:pt x="8513" y="16325"/>
                  </a:cubicBezTo>
                  <a:cubicBezTo>
                    <a:pt x="8525" y="16325"/>
                    <a:pt x="8538" y="16326"/>
                    <a:pt x="8551" y="16327"/>
                  </a:cubicBezTo>
                  <a:cubicBezTo>
                    <a:pt x="8505" y="16418"/>
                    <a:pt x="8392" y="16873"/>
                    <a:pt x="8596" y="16941"/>
                  </a:cubicBezTo>
                  <a:cubicBezTo>
                    <a:pt x="8710" y="16714"/>
                    <a:pt x="9051" y="15895"/>
                    <a:pt x="9347" y="15713"/>
                  </a:cubicBezTo>
                  <a:lnTo>
                    <a:pt x="9415" y="15850"/>
                  </a:lnTo>
                  <a:cubicBezTo>
                    <a:pt x="9506" y="15782"/>
                    <a:pt x="9574" y="15736"/>
                    <a:pt x="9665" y="15691"/>
                  </a:cubicBezTo>
                  <a:lnTo>
                    <a:pt x="9665" y="15691"/>
                  </a:lnTo>
                  <a:cubicBezTo>
                    <a:pt x="9529" y="16032"/>
                    <a:pt x="9096" y="16737"/>
                    <a:pt x="8801" y="16987"/>
                  </a:cubicBezTo>
                  <a:cubicBezTo>
                    <a:pt x="8934" y="17082"/>
                    <a:pt x="8877" y="17129"/>
                    <a:pt x="8999" y="17129"/>
                  </a:cubicBezTo>
                  <a:cubicBezTo>
                    <a:pt x="9023" y="17129"/>
                    <a:pt x="9055" y="17127"/>
                    <a:pt x="9096" y="17123"/>
                  </a:cubicBezTo>
                  <a:lnTo>
                    <a:pt x="9096" y="17123"/>
                  </a:lnTo>
                  <a:cubicBezTo>
                    <a:pt x="9165" y="17260"/>
                    <a:pt x="8960" y="17305"/>
                    <a:pt x="8892" y="17305"/>
                  </a:cubicBezTo>
                  <a:cubicBezTo>
                    <a:pt x="9074" y="17351"/>
                    <a:pt x="9256" y="17373"/>
                    <a:pt x="9460" y="17396"/>
                  </a:cubicBezTo>
                  <a:cubicBezTo>
                    <a:pt x="9415" y="17146"/>
                    <a:pt x="9870" y="17101"/>
                    <a:pt x="9824" y="16896"/>
                  </a:cubicBezTo>
                  <a:lnTo>
                    <a:pt x="9824" y="16896"/>
                  </a:lnTo>
                  <a:cubicBezTo>
                    <a:pt x="9642" y="17010"/>
                    <a:pt x="9438" y="17101"/>
                    <a:pt x="9233" y="17192"/>
                  </a:cubicBezTo>
                  <a:cubicBezTo>
                    <a:pt x="9233" y="16941"/>
                    <a:pt x="9574" y="16464"/>
                    <a:pt x="9938" y="16464"/>
                  </a:cubicBezTo>
                  <a:cubicBezTo>
                    <a:pt x="10029" y="16555"/>
                    <a:pt x="9892" y="16919"/>
                    <a:pt x="9915" y="17010"/>
                  </a:cubicBezTo>
                  <a:cubicBezTo>
                    <a:pt x="9951" y="16938"/>
                    <a:pt x="10142" y="16852"/>
                    <a:pt x="10243" y="16852"/>
                  </a:cubicBezTo>
                  <a:cubicBezTo>
                    <a:pt x="10271" y="16852"/>
                    <a:pt x="10292" y="16859"/>
                    <a:pt x="10302" y="16873"/>
                  </a:cubicBezTo>
                  <a:lnTo>
                    <a:pt x="10165" y="17010"/>
                  </a:lnTo>
                  <a:cubicBezTo>
                    <a:pt x="10182" y="17015"/>
                    <a:pt x="10198" y="17017"/>
                    <a:pt x="10214" y="17017"/>
                  </a:cubicBezTo>
                  <a:cubicBezTo>
                    <a:pt x="10368" y="17017"/>
                    <a:pt x="10449" y="16783"/>
                    <a:pt x="10619" y="16783"/>
                  </a:cubicBezTo>
                  <a:cubicBezTo>
                    <a:pt x="10659" y="16783"/>
                    <a:pt x="10704" y="16796"/>
                    <a:pt x="10757" y="16828"/>
                  </a:cubicBezTo>
                  <a:cubicBezTo>
                    <a:pt x="10829" y="16828"/>
                    <a:pt x="10989" y="17002"/>
                    <a:pt x="11050" y="17002"/>
                  </a:cubicBezTo>
                  <a:cubicBezTo>
                    <a:pt x="11066" y="17002"/>
                    <a:pt x="11075" y="16991"/>
                    <a:pt x="11075" y="16964"/>
                  </a:cubicBezTo>
                  <a:cubicBezTo>
                    <a:pt x="10870" y="16714"/>
                    <a:pt x="10666" y="15827"/>
                    <a:pt x="10711" y="15600"/>
                  </a:cubicBezTo>
                  <a:lnTo>
                    <a:pt x="10711" y="15600"/>
                  </a:lnTo>
                  <a:cubicBezTo>
                    <a:pt x="10734" y="15600"/>
                    <a:pt x="11166" y="15782"/>
                    <a:pt x="11302" y="15873"/>
                  </a:cubicBezTo>
                  <a:cubicBezTo>
                    <a:pt x="11507" y="16055"/>
                    <a:pt x="11234" y="16464"/>
                    <a:pt x="11416" y="16623"/>
                  </a:cubicBezTo>
                  <a:cubicBezTo>
                    <a:pt x="11393" y="16555"/>
                    <a:pt x="11461" y="16441"/>
                    <a:pt x="11484" y="16418"/>
                  </a:cubicBezTo>
                  <a:cubicBezTo>
                    <a:pt x="11557" y="16437"/>
                    <a:pt x="11528" y="16557"/>
                    <a:pt x="11607" y="16557"/>
                  </a:cubicBezTo>
                  <a:cubicBezTo>
                    <a:pt x="11627" y="16557"/>
                    <a:pt x="11653" y="16550"/>
                    <a:pt x="11689" y="16532"/>
                  </a:cubicBezTo>
                  <a:cubicBezTo>
                    <a:pt x="11643" y="16282"/>
                    <a:pt x="12075" y="16418"/>
                    <a:pt x="11712" y="16305"/>
                  </a:cubicBezTo>
                  <a:cubicBezTo>
                    <a:pt x="11791" y="16236"/>
                    <a:pt x="11848" y="16231"/>
                    <a:pt x="11911" y="16231"/>
                  </a:cubicBezTo>
                  <a:cubicBezTo>
                    <a:pt x="11923" y="16231"/>
                    <a:pt x="11936" y="16231"/>
                    <a:pt x="11949" y="16231"/>
                  </a:cubicBezTo>
                  <a:cubicBezTo>
                    <a:pt x="12002" y="16231"/>
                    <a:pt x="12062" y="16227"/>
                    <a:pt x="12144" y="16191"/>
                  </a:cubicBezTo>
                  <a:cubicBezTo>
                    <a:pt x="12007" y="16055"/>
                    <a:pt x="12121" y="15600"/>
                    <a:pt x="12257" y="15441"/>
                  </a:cubicBezTo>
                  <a:cubicBezTo>
                    <a:pt x="12257" y="15509"/>
                    <a:pt x="12348" y="15577"/>
                    <a:pt x="12371" y="15600"/>
                  </a:cubicBezTo>
                  <a:cubicBezTo>
                    <a:pt x="12735" y="15463"/>
                    <a:pt x="12962" y="15441"/>
                    <a:pt x="13281" y="15259"/>
                  </a:cubicBezTo>
                  <a:cubicBezTo>
                    <a:pt x="13326" y="15304"/>
                    <a:pt x="13531" y="15281"/>
                    <a:pt x="13508" y="15418"/>
                  </a:cubicBezTo>
                  <a:cubicBezTo>
                    <a:pt x="13531" y="15350"/>
                    <a:pt x="13531" y="15236"/>
                    <a:pt x="13622" y="15168"/>
                  </a:cubicBezTo>
                  <a:lnTo>
                    <a:pt x="13622" y="15168"/>
                  </a:lnTo>
                  <a:cubicBezTo>
                    <a:pt x="13917" y="15236"/>
                    <a:pt x="13440" y="15350"/>
                    <a:pt x="13713" y="15463"/>
                  </a:cubicBezTo>
                  <a:cubicBezTo>
                    <a:pt x="13644" y="15350"/>
                    <a:pt x="13849" y="15145"/>
                    <a:pt x="13917" y="14963"/>
                  </a:cubicBezTo>
                  <a:cubicBezTo>
                    <a:pt x="13888" y="14934"/>
                    <a:pt x="13860" y="14922"/>
                    <a:pt x="13831" y="14922"/>
                  </a:cubicBezTo>
                  <a:cubicBezTo>
                    <a:pt x="13703" y="14922"/>
                    <a:pt x="13582" y="15174"/>
                    <a:pt x="13508" y="15304"/>
                  </a:cubicBezTo>
                  <a:cubicBezTo>
                    <a:pt x="13349" y="15031"/>
                    <a:pt x="13394" y="14622"/>
                    <a:pt x="13576" y="14281"/>
                  </a:cubicBezTo>
                  <a:cubicBezTo>
                    <a:pt x="13626" y="14219"/>
                    <a:pt x="13665" y="14198"/>
                    <a:pt x="13696" y="14198"/>
                  </a:cubicBezTo>
                  <a:cubicBezTo>
                    <a:pt x="13769" y="14198"/>
                    <a:pt x="13801" y="14313"/>
                    <a:pt x="13819" y="14313"/>
                  </a:cubicBezTo>
                  <a:cubicBezTo>
                    <a:pt x="13822" y="14313"/>
                    <a:pt x="13824" y="14310"/>
                    <a:pt x="13826" y="14304"/>
                  </a:cubicBezTo>
                  <a:cubicBezTo>
                    <a:pt x="14281" y="14031"/>
                    <a:pt x="13826" y="13599"/>
                    <a:pt x="14281" y="13508"/>
                  </a:cubicBezTo>
                  <a:cubicBezTo>
                    <a:pt x="14554" y="13530"/>
                    <a:pt x="14577" y="13781"/>
                    <a:pt x="14691" y="13871"/>
                  </a:cubicBezTo>
                  <a:cubicBezTo>
                    <a:pt x="14577" y="14099"/>
                    <a:pt x="14349" y="14008"/>
                    <a:pt x="14213" y="14122"/>
                  </a:cubicBezTo>
                  <a:lnTo>
                    <a:pt x="14440" y="14076"/>
                  </a:lnTo>
                  <a:lnTo>
                    <a:pt x="14440" y="14076"/>
                  </a:lnTo>
                  <a:cubicBezTo>
                    <a:pt x="14418" y="14167"/>
                    <a:pt x="14327" y="14304"/>
                    <a:pt x="14236" y="14326"/>
                  </a:cubicBezTo>
                  <a:cubicBezTo>
                    <a:pt x="14244" y="14328"/>
                    <a:pt x="14252" y="14329"/>
                    <a:pt x="14261" y="14329"/>
                  </a:cubicBezTo>
                  <a:cubicBezTo>
                    <a:pt x="14499" y="14329"/>
                    <a:pt x="14978" y="13750"/>
                    <a:pt x="15373" y="13530"/>
                  </a:cubicBezTo>
                  <a:cubicBezTo>
                    <a:pt x="15373" y="13439"/>
                    <a:pt x="15395" y="13280"/>
                    <a:pt x="15304" y="13280"/>
                  </a:cubicBezTo>
                  <a:lnTo>
                    <a:pt x="15236" y="13394"/>
                  </a:lnTo>
                  <a:cubicBezTo>
                    <a:pt x="15053" y="13374"/>
                    <a:pt x="15180" y="13134"/>
                    <a:pt x="15093" y="13134"/>
                  </a:cubicBezTo>
                  <a:cubicBezTo>
                    <a:pt x="15084" y="13134"/>
                    <a:pt x="15071" y="13137"/>
                    <a:pt x="15054" y="13144"/>
                  </a:cubicBezTo>
                  <a:cubicBezTo>
                    <a:pt x="15077" y="12939"/>
                    <a:pt x="15077" y="12666"/>
                    <a:pt x="15282" y="12553"/>
                  </a:cubicBezTo>
                  <a:lnTo>
                    <a:pt x="15460" y="12632"/>
                  </a:lnTo>
                  <a:lnTo>
                    <a:pt x="15460" y="12632"/>
                  </a:lnTo>
                  <a:cubicBezTo>
                    <a:pt x="15458" y="12632"/>
                    <a:pt x="15455" y="12631"/>
                    <a:pt x="15452" y="12631"/>
                  </a:cubicBezTo>
                  <a:cubicBezTo>
                    <a:pt x="15389" y="12631"/>
                    <a:pt x="15286" y="12706"/>
                    <a:pt x="15304" y="12780"/>
                  </a:cubicBezTo>
                  <a:cubicBezTo>
                    <a:pt x="15282" y="12644"/>
                    <a:pt x="15782" y="12666"/>
                    <a:pt x="15600" y="12393"/>
                  </a:cubicBezTo>
                  <a:lnTo>
                    <a:pt x="15600" y="12393"/>
                  </a:lnTo>
                  <a:cubicBezTo>
                    <a:pt x="15509" y="12416"/>
                    <a:pt x="15441" y="12439"/>
                    <a:pt x="15373" y="12439"/>
                  </a:cubicBezTo>
                  <a:cubicBezTo>
                    <a:pt x="15373" y="12234"/>
                    <a:pt x="15282" y="11939"/>
                    <a:pt x="15441" y="11802"/>
                  </a:cubicBezTo>
                  <a:cubicBezTo>
                    <a:pt x="15413" y="11800"/>
                    <a:pt x="15391" y="11798"/>
                    <a:pt x="15374" y="11798"/>
                  </a:cubicBezTo>
                  <a:cubicBezTo>
                    <a:pt x="15257" y="11798"/>
                    <a:pt x="15368" y="11851"/>
                    <a:pt x="15210" y="11851"/>
                  </a:cubicBezTo>
                  <a:cubicBezTo>
                    <a:pt x="15187" y="11851"/>
                    <a:pt x="15158" y="11850"/>
                    <a:pt x="15123" y="11848"/>
                  </a:cubicBezTo>
                  <a:lnTo>
                    <a:pt x="15123" y="11848"/>
                  </a:lnTo>
                  <a:cubicBezTo>
                    <a:pt x="15457" y="11910"/>
                    <a:pt x="14946" y="12203"/>
                    <a:pt x="15161" y="12268"/>
                  </a:cubicBezTo>
                  <a:lnTo>
                    <a:pt x="15161" y="12268"/>
                  </a:lnTo>
                  <a:cubicBezTo>
                    <a:pt x="15144" y="12266"/>
                    <a:pt x="15128" y="12266"/>
                    <a:pt x="15113" y="12266"/>
                  </a:cubicBezTo>
                  <a:cubicBezTo>
                    <a:pt x="14925" y="12266"/>
                    <a:pt x="14938" y="12395"/>
                    <a:pt x="14715" y="12395"/>
                  </a:cubicBezTo>
                  <a:cubicBezTo>
                    <a:pt x="14700" y="12395"/>
                    <a:pt x="14685" y="12395"/>
                    <a:pt x="14668" y="12393"/>
                  </a:cubicBezTo>
                  <a:lnTo>
                    <a:pt x="14668" y="12393"/>
                  </a:lnTo>
                  <a:cubicBezTo>
                    <a:pt x="14713" y="12439"/>
                    <a:pt x="14804" y="12439"/>
                    <a:pt x="14691" y="12530"/>
                  </a:cubicBezTo>
                  <a:cubicBezTo>
                    <a:pt x="14691" y="12553"/>
                    <a:pt x="14713" y="12598"/>
                    <a:pt x="14713" y="12598"/>
                  </a:cubicBezTo>
                  <a:cubicBezTo>
                    <a:pt x="14713" y="12621"/>
                    <a:pt x="14713" y="12621"/>
                    <a:pt x="14691" y="12621"/>
                  </a:cubicBezTo>
                  <a:lnTo>
                    <a:pt x="14713" y="12621"/>
                  </a:lnTo>
                  <a:cubicBezTo>
                    <a:pt x="14736" y="12609"/>
                    <a:pt x="14764" y="12604"/>
                    <a:pt x="14790" y="12604"/>
                  </a:cubicBezTo>
                  <a:cubicBezTo>
                    <a:pt x="14816" y="12604"/>
                    <a:pt x="14838" y="12609"/>
                    <a:pt x="14850" y="12621"/>
                  </a:cubicBezTo>
                  <a:cubicBezTo>
                    <a:pt x="14941" y="12803"/>
                    <a:pt x="14759" y="13007"/>
                    <a:pt x="14759" y="13144"/>
                  </a:cubicBezTo>
                  <a:cubicBezTo>
                    <a:pt x="14746" y="13150"/>
                    <a:pt x="14736" y="13153"/>
                    <a:pt x="14728" y="13153"/>
                  </a:cubicBezTo>
                  <a:cubicBezTo>
                    <a:pt x="14678" y="13153"/>
                    <a:pt x="14700" y="13050"/>
                    <a:pt x="14622" y="13030"/>
                  </a:cubicBezTo>
                  <a:cubicBezTo>
                    <a:pt x="14622" y="13098"/>
                    <a:pt x="14622" y="13167"/>
                    <a:pt x="14622" y="13212"/>
                  </a:cubicBezTo>
                  <a:cubicBezTo>
                    <a:pt x="14486" y="13121"/>
                    <a:pt x="14236" y="13212"/>
                    <a:pt x="14327" y="12985"/>
                  </a:cubicBezTo>
                  <a:lnTo>
                    <a:pt x="14327" y="12985"/>
                  </a:lnTo>
                  <a:lnTo>
                    <a:pt x="14167" y="13121"/>
                  </a:lnTo>
                  <a:cubicBezTo>
                    <a:pt x="14031" y="13144"/>
                    <a:pt x="13872" y="13212"/>
                    <a:pt x="13849" y="13348"/>
                  </a:cubicBezTo>
                  <a:cubicBezTo>
                    <a:pt x="13783" y="13362"/>
                    <a:pt x="13763" y="13458"/>
                    <a:pt x="13758" y="13507"/>
                  </a:cubicBezTo>
                  <a:lnTo>
                    <a:pt x="13758" y="13507"/>
                  </a:lnTo>
                  <a:cubicBezTo>
                    <a:pt x="13758" y="13501"/>
                    <a:pt x="13758" y="13493"/>
                    <a:pt x="13758" y="13485"/>
                  </a:cubicBezTo>
                  <a:lnTo>
                    <a:pt x="13758" y="13485"/>
                  </a:lnTo>
                  <a:cubicBezTo>
                    <a:pt x="13690" y="13599"/>
                    <a:pt x="13622" y="13690"/>
                    <a:pt x="13554" y="13781"/>
                  </a:cubicBezTo>
                  <a:lnTo>
                    <a:pt x="13531" y="13758"/>
                  </a:lnTo>
                  <a:cubicBezTo>
                    <a:pt x="13271" y="13931"/>
                    <a:pt x="13135" y="14352"/>
                    <a:pt x="12690" y="14352"/>
                  </a:cubicBezTo>
                  <a:cubicBezTo>
                    <a:pt x="12668" y="14352"/>
                    <a:pt x="12645" y="14351"/>
                    <a:pt x="12621" y="14349"/>
                  </a:cubicBezTo>
                  <a:cubicBezTo>
                    <a:pt x="12553" y="14440"/>
                    <a:pt x="12462" y="14554"/>
                    <a:pt x="12280" y="14599"/>
                  </a:cubicBezTo>
                  <a:lnTo>
                    <a:pt x="12189" y="14485"/>
                  </a:lnTo>
                  <a:cubicBezTo>
                    <a:pt x="12075" y="14599"/>
                    <a:pt x="11757" y="14531"/>
                    <a:pt x="11780" y="14690"/>
                  </a:cubicBezTo>
                  <a:cubicBezTo>
                    <a:pt x="11710" y="14615"/>
                    <a:pt x="11636" y="14587"/>
                    <a:pt x="11560" y="14587"/>
                  </a:cubicBezTo>
                  <a:cubicBezTo>
                    <a:pt x="11337" y="14587"/>
                    <a:pt x="11096" y="14827"/>
                    <a:pt x="10893" y="14827"/>
                  </a:cubicBezTo>
                  <a:lnTo>
                    <a:pt x="10938" y="15008"/>
                  </a:lnTo>
                  <a:cubicBezTo>
                    <a:pt x="10779" y="15031"/>
                    <a:pt x="10620" y="15145"/>
                    <a:pt x="10438" y="15236"/>
                  </a:cubicBezTo>
                  <a:lnTo>
                    <a:pt x="10484" y="15418"/>
                  </a:lnTo>
                  <a:cubicBezTo>
                    <a:pt x="10431" y="15464"/>
                    <a:pt x="10367" y="15479"/>
                    <a:pt x="10295" y="15479"/>
                  </a:cubicBezTo>
                  <a:cubicBezTo>
                    <a:pt x="10145" y="15479"/>
                    <a:pt x="9962" y="15411"/>
                    <a:pt x="9781" y="15411"/>
                  </a:cubicBezTo>
                  <a:cubicBezTo>
                    <a:pt x="9750" y="15411"/>
                    <a:pt x="9719" y="15413"/>
                    <a:pt x="9688" y="15418"/>
                  </a:cubicBezTo>
                  <a:cubicBezTo>
                    <a:pt x="9700" y="15380"/>
                    <a:pt x="9727" y="15363"/>
                    <a:pt x="9759" y="15363"/>
                  </a:cubicBezTo>
                  <a:cubicBezTo>
                    <a:pt x="9786" y="15363"/>
                    <a:pt x="9816" y="15375"/>
                    <a:pt x="9847" y="15395"/>
                  </a:cubicBezTo>
                  <a:cubicBezTo>
                    <a:pt x="9758" y="15316"/>
                    <a:pt x="9677" y="15288"/>
                    <a:pt x="9599" y="15288"/>
                  </a:cubicBezTo>
                  <a:cubicBezTo>
                    <a:pt x="9499" y="15288"/>
                    <a:pt x="9404" y="15334"/>
                    <a:pt x="9301" y="15372"/>
                  </a:cubicBezTo>
                  <a:cubicBezTo>
                    <a:pt x="9186" y="15430"/>
                    <a:pt x="9071" y="15487"/>
                    <a:pt x="8962" y="15487"/>
                  </a:cubicBezTo>
                  <a:cubicBezTo>
                    <a:pt x="8898" y="15487"/>
                    <a:pt x="8837" y="15468"/>
                    <a:pt x="8778" y="15418"/>
                  </a:cubicBezTo>
                  <a:cubicBezTo>
                    <a:pt x="8737" y="15449"/>
                    <a:pt x="8705" y="15461"/>
                    <a:pt x="8676" y="15461"/>
                  </a:cubicBezTo>
                  <a:cubicBezTo>
                    <a:pt x="8641" y="15461"/>
                    <a:pt x="8611" y="15443"/>
                    <a:pt x="8573" y="15418"/>
                  </a:cubicBezTo>
                  <a:cubicBezTo>
                    <a:pt x="8596" y="15418"/>
                    <a:pt x="8596" y="15395"/>
                    <a:pt x="8596" y="15395"/>
                  </a:cubicBezTo>
                  <a:lnTo>
                    <a:pt x="8573" y="15395"/>
                  </a:lnTo>
                  <a:cubicBezTo>
                    <a:pt x="8528" y="15372"/>
                    <a:pt x="8505" y="15327"/>
                    <a:pt x="8460" y="15304"/>
                  </a:cubicBezTo>
                  <a:lnTo>
                    <a:pt x="8460" y="15304"/>
                  </a:lnTo>
                  <a:cubicBezTo>
                    <a:pt x="8483" y="15350"/>
                    <a:pt x="8528" y="15372"/>
                    <a:pt x="8551" y="15395"/>
                  </a:cubicBezTo>
                  <a:cubicBezTo>
                    <a:pt x="8483" y="15395"/>
                    <a:pt x="8392" y="15418"/>
                    <a:pt x="8301" y="15441"/>
                  </a:cubicBezTo>
                  <a:lnTo>
                    <a:pt x="8278" y="15259"/>
                  </a:lnTo>
                  <a:lnTo>
                    <a:pt x="8255" y="15259"/>
                  </a:lnTo>
                  <a:cubicBezTo>
                    <a:pt x="8240" y="15247"/>
                    <a:pt x="8228" y="15242"/>
                    <a:pt x="8217" y="15242"/>
                  </a:cubicBezTo>
                  <a:cubicBezTo>
                    <a:pt x="8165" y="15242"/>
                    <a:pt x="8172" y="15372"/>
                    <a:pt x="8210" y="15486"/>
                  </a:cubicBezTo>
                  <a:cubicBezTo>
                    <a:pt x="8164" y="15509"/>
                    <a:pt x="8119" y="15531"/>
                    <a:pt x="8073" y="15577"/>
                  </a:cubicBezTo>
                  <a:cubicBezTo>
                    <a:pt x="8057" y="15475"/>
                    <a:pt x="8023" y="15451"/>
                    <a:pt x="7981" y="15451"/>
                  </a:cubicBezTo>
                  <a:cubicBezTo>
                    <a:pt x="7946" y="15451"/>
                    <a:pt x="7906" y="15468"/>
                    <a:pt x="7869" y="15468"/>
                  </a:cubicBezTo>
                  <a:cubicBezTo>
                    <a:pt x="7822" y="15468"/>
                    <a:pt x="7780" y="15442"/>
                    <a:pt x="7755" y="15327"/>
                  </a:cubicBezTo>
                  <a:cubicBezTo>
                    <a:pt x="7693" y="15451"/>
                    <a:pt x="7367" y="15368"/>
                    <a:pt x="7206" y="15575"/>
                  </a:cubicBezTo>
                  <a:lnTo>
                    <a:pt x="7206" y="15575"/>
                  </a:lnTo>
                  <a:cubicBezTo>
                    <a:pt x="7144" y="15544"/>
                    <a:pt x="7081" y="15503"/>
                    <a:pt x="7011" y="15503"/>
                  </a:cubicBezTo>
                  <a:cubicBezTo>
                    <a:pt x="6980" y="15503"/>
                    <a:pt x="6948" y="15511"/>
                    <a:pt x="6913" y="15531"/>
                  </a:cubicBezTo>
                  <a:lnTo>
                    <a:pt x="6936" y="15281"/>
                  </a:lnTo>
                  <a:lnTo>
                    <a:pt x="6936" y="15281"/>
                  </a:lnTo>
                  <a:cubicBezTo>
                    <a:pt x="6822" y="15372"/>
                    <a:pt x="6732" y="15441"/>
                    <a:pt x="6618" y="15509"/>
                  </a:cubicBezTo>
                  <a:cubicBezTo>
                    <a:pt x="6527" y="15327"/>
                    <a:pt x="6504" y="15236"/>
                    <a:pt x="6686" y="15122"/>
                  </a:cubicBezTo>
                  <a:lnTo>
                    <a:pt x="6686" y="15122"/>
                  </a:lnTo>
                  <a:cubicBezTo>
                    <a:pt x="6493" y="15190"/>
                    <a:pt x="6425" y="15190"/>
                    <a:pt x="6359" y="15190"/>
                  </a:cubicBezTo>
                  <a:cubicBezTo>
                    <a:pt x="6294" y="15190"/>
                    <a:pt x="6231" y="15190"/>
                    <a:pt x="6049" y="15259"/>
                  </a:cubicBezTo>
                  <a:lnTo>
                    <a:pt x="6118" y="15145"/>
                  </a:lnTo>
                  <a:cubicBezTo>
                    <a:pt x="6100" y="15136"/>
                    <a:pt x="6078" y="15133"/>
                    <a:pt x="6054" y="15133"/>
                  </a:cubicBezTo>
                  <a:cubicBezTo>
                    <a:pt x="6002" y="15133"/>
                    <a:pt x="5939" y="15147"/>
                    <a:pt x="5889" y="15147"/>
                  </a:cubicBezTo>
                  <a:cubicBezTo>
                    <a:pt x="5838" y="15147"/>
                    <a:pt x="5799" y="15133"/>
                    <a:pt x="5799" y="15077"/>
                  </a:cubicBezTo>
                  <a:cubicBezTo>
                    <a:pt x="5754" y="14895"/>
                    <a:pt x="5504" y="14758"/>
                    <a:pt x="5253" y="14576"/>
                  </a:cubicBezTo>
                  <a:cubicBezTo>
                    <a:pt x="4981" y="14417"/>
                    <a:pt x="4685" y="14190"/>
                    <a:pt x="4548" y="13894"/>
                  </a:cubicBezTo>
                  <a:cubicBezTo>
                    <a:pt x="4502" y="13988"/>
                    <a:pt x="4472" y="14022"/>
                    <a:pt x="4450" y="14022"/>
                  </a:cubicBezTo>
                  <a:cubicBezTo>
                    <a:pt x="4392" y="14022"/>
                    <a:pt x="4399" y="13772"/>
                    <a:pt x="4313" y="13772"/>
                  </a:cubicBezTo>
                  <a:cubicBezTo>
                    <a:pt x="4292" y="13772"/>
                    <a:pt x="4265" y="13788"/>
                    <a:pt x="4230" y="13826"/>
                  </a:cubicBezTo>
                  <a:cubicBezTo>
                    <a:pt x="4276" y="13735"/>
                    <a:pt x="4253" y="13621"/>
                    <a:pt x="4389" y="13621"/>
                  </a:cubicBezTo>
                  <a:cubicBezTo>
                    <a:pt x="4124" y="13519"/>
                    <a:pt x="4189" y="13270"/>
                    <a:pt x="3940" y="13270"/>
                  </a:cubicBezTo>
                  <a:cubicBezTo>
                    <a:pt x="3912" y="13270"/>
                    <a:pt x="3880" y="13273"/>
                    <a:pt x="3844" y="13280"/>
                  </a:cubicBezTo>
                  <a:cubicBezTo>
                    <a:pt x="3912" y="13167"/>
                    <a:pt x="4003" y="13212"/>
                    <a:pt x="4025" y="13144"/>
                  </a:cubicBezTo>
                  <a:cubicBezTo>
                    <a:pt x="4003" y="13144"/>
                    <a:pt x="3912" y="13144"/>
                    <a:pt x="3935" y="13076"/>
                  </a:cubicBezTo>
                  <a:cubicBezTo>
                    <a:pt x="3944" y="13046"/>
                    <a:pt x="3962" y="13038"/>
                    <a:pt x="3985" y="13038"/>
                  </a:cubicBezTo>
                  <a:cubicBezTo>
                    <a:pt x="4016" y="13038"/>
                    <a:pt x="4055" y="13053"/>
                    <a:pt x="4094" y="13053"/>
                  </a:cubicBezTo>
                  <a:cubicBezTo>
                    <a:pt x="4032" y="12991"/>
                    <a:pt x="3965" y="12967"/>
                    <a:pt x="3894" y="12967"/>
                  </a:cubicBezTo>
                  <a:cubicBezTo>
                    <a:pt x="3727" y="12967"/>
                    <a:pt x="3541" y="13101"/>
                    <a:pt x="3366" y="13212"/>
                  </a:cubicBezTo>
                  <a:cubicBezTo>
                    <a:pt x="3385" y="13038"/>
                    <a:pt x="3339" y="12979"/>
                    <a:pt x="3186" y="12979"/>
                  </a:cubicBezTo>
                  <a:cubicBezTo>
                    <a:pt x="3158" y="12979"/>
                    <a:pt x="3128" y="12981"/>
                    <a:pt x="3093" y="12985"/>
                  </a:cubicBezTo>
                  <a:cubicBezTo>
                    <a:pt x="3125" y="12921"/>
                    <a:pt x="3156" y="12836"/>
                    <a:pt x="3219" y="12836"/>
                  </a:cubicBezTo>
                  <a:cubicBezTo>
                    <a:pt x="3246" y="12836"/>
                    <a:pt x="3279" y="12852"/>
                    <a:pt x="3321" y="12894"/>
                  </a:cubicBezTo>
                  <a:cubicBezTo>
                    <a:pt x="3260" y="12813"/>
                    <a:pt x="3110" y="12394"/>
                    <a:pt x="2935" y="12394"/>
                  </a:cubicBezTo>
                  <a:cubicBezTo>
                    <a:pt x="2912" y="12394"/>
                    <a:pt x="2889" y="12401"/>
                    <a:pt x="2866" y="12416"/>
                  </a:cubicBezTo>
                  <a:cubicBezTo>
                    <a:pt x="2888" y="12348"/>
                    <a:pt x="2798" y="12280"/>
                    <a:pt x="2752" y="12257"/>
                  </a:cubicBezTo>
                  <a:cubicBezTo>
                    <a:pt x="2661" y="12052"/>
                    <a:pt x="2661" y="12030"/>
                    <a:pt x="2547" y="11825"/>
                  </a:cubicBezTo>
                  <a:lnTo>
                    <a:pt x="2525" y="11893"/>
                  </a:lnTo>
                  <a:cubicBezTo>
                    <a:pt x="2493" y="11898"/>
                    <a:pt x="2467" y="11900"/>
                    <a:pt x="2445" y="11900"/>
                  </a:cubicBezTo>
                  <a:cubicBezTo>
                    <a:pt x="2260" y="11900"/>
                    <a:pt x="2376" y="11740"/>
                    <a:pt x="2275" y="11597"/>
                  </a:cubicBezTo>
                  <a:lnTo>
                    <a:pt x="2297" y="11575"/>
                  </a:lnTo>
                  <a:cubicBezTo>
                    <a:pt x="2343" y="11097"/>
                    <a:pt x="2138" y="11438"/>
                    <a:pt x="2229" y="10961"/>
                  </a:cubicBezTo>
                  <a:lnTo>
                    <a:pt x="2229" y="10961"/>
                  </a:lnTo>
                  <a:lnTo>
                    <a:pt x="2047" y="11029"/>
                  </a:lnTo>
                  <a:cubicBezTo>
                    <a:pt x="2017" y="11036"/>
                    <a:pt x="1992" y="11040"/>
                    <a:pt x="1971" y="11040"/>
                  </a:cubicBezTo>
                  <a:cubicBezTo>
                    <a:pt x="1735" y="11040"/>
                    <a:pt x="2145" y="10583"/>
                    <a:pt x="1956" y="10415"/>
                  </a:cubicBezTo>
                  <a:lnTo>
                    <a:pt x="1956" y="10415"/>
                  </a:lnTo>
                  <a:lnTo>
                    <a:pt x="1888" y="10529"/>
                  </a:lnTo>
                  <a:cubicBezTo>
                    <a:pt x="1729" y="10415"/>
                    <a:pt x="2320" y="10028"/>
                    <a:pt x="2343" y="9915"/>
                  </a:cubicBezTo>
                  <a:cubicBezTo>
                    <a:pt x="2353" y="9904"/>
                    <a:pt x="2363" y="9900"/>
                    <a:pt x="2371" y="9900"/>
                  </a:cubicBezTo>
                  <a:cubicBezTo>
                    <a:pt x="2399" y="9900"/>
                    <a:pt x="2416" y="9948"/>
                    <a:pt x="2434" y="9983"/>
                  </a:cubicBezTo>
                  <a:cubicBezTo>
                    <a:pt x="2505" y="9841"/>
                    <a:pt x="2486" y="9810"/>
                    <a:pt x="2430" y="9810"/>
                  </a:cubicBezTo>
                  <a:cubicBezTo>
                    <a:pt x="2388" y="9810"/>
                    <a:pt x="2323" y="9828"/>
                    <a:pt x="2262" y="9828"/>
                  </a:cubicBezTo>
                  <a:cubicBezTo>
                    <a:pt x="2201" y="9828"/>
                    <a:pt x="2143" y="9809"/>
                    <a:pt x="2115" y="9733"/>
                  </a:cubicBezTo>
                  <a:cubicBezTo>
                    <a:pt x="2229" y="9665"/>
                    <a:pt x="2434" y="9756"/>
                    <a:pt x="2434" y="9574"/>
                  </a:cubicBezTo>
                  <a:cubicBezTo>
                    <a:pt x="2547" y="9505"/>
                    <a:pt x="1979" y="9119"/>
                    <a:pt x="2229" y="8869"/>
                  </a:cubicBezTo>
                  <a:lnTo>
                    <a:pt x="2229" y="8869"/>
                  </a:lnTo>
                  <a:cubicBezTo>
                    <a:pt x="2178" y="8907"/>
                    <a:pt x="2127" y="8938"/>
                    <a:pt x="2076" y="8938"/>
                  </a:cubicBezTo>
                  <a:cubicBezTo>
                    <a:pt x="2036" y="8938"/>
                    <a:pt x="1996" y="8919"/>
                    <a:pt x="1956" y="8869"/>
                  </a:cubicBezTo>
                  <a:cubicBezTo>
                    <a:pt x="1933" y="8664"/>
                    <a:pt x="2343" y="8391"/>
                    <a:pt x="2047" y="8187"/>
                  </a:cubicBezTo>
                  <a:cubicBezTo>
                    <a:pt x="2093" y="8164"/>
                    <a:pt x="2115" y="8164"/>
                    <a:pt x="2138" y="8164"/>
                  </a:cubicBezTo>
                  <a:cubicBezTo>
                    <a:pt x="2070" y="8027"/>
                    <a:pt x="2047" y="7686"/>
                    <a:pt x="1911" y="7573"/>
                  </a:cubicBezTo>
                  <a:cubicBezTo>
                    <a:pt x="2229" y="7573"/>
                    <a:pt x="2184" y="7345"/>
                    <a:pt x="2161" y="7118"/>
                  </a:cubicBezTo>
                  <a:cubicBezTo>
                    <a:pt x="2121" y="6921"/>
                    <a:pt x="2099" y="6741"/>
                    <a:pt x="2272" y="6741"/>
                  </a:cubicBezTo>
                  <a:cubicBezTo>
                    <a:pt x="2298" y="6741"/>
                    <a:pt x="2329" y="6745"/>
                    <a:pt x="2365" y="6754"/>
                  </a:cubicBezTo>
                  <a:cubicBezTo>
                    <a:pt x="2388" y="6617"/>
                    <a:pt x="2434" y="6458"/>
                    <a:pt x="2456" y="6322"/>
                  </a:cubicBezTo>
                  <a:lnTo>
                    <a:pt x="2502" y="6345"/>
                  </a:lnTo>
                  <a:cubicBezTo>
                    <a:pt x="2638" y="6117"/>
                    <a:pt x="2525" y="5981"/>
                    <a:pt x="2434" y="5822"/>
                  </a:cubicBezTo>
                  <a:cubicBezTo>
                    <a:pt x="2447" y="5817"/>
                    <a:pt x="2459" y="5815"/>
                    <a:pt x="2470" y="5815"/>
                  </a:cubicBezTo>
                  <a:cubicBezTo>
                    <a:pt x="2518" y="5815"/>
                    <a:pt x="2552" y="5849"/>
                    <a:pt x="2570" y="5867"/>
                  </a:cubicBezTo>
                  <a:cubicBezTo>
                    <a:pt x="2684" y="5708"/>
                    <a:pt x="2752" y="5617"/>
                    <a:pt x="2775" y="5526"/>
                  </a:cubicBezTo>
                  <a:cubicBezTo>
                    <a:pt x="2798" y="5412"/>
                    <a:pt x="2775" y="5299"/>
                    <a:pt x="2752" y="5071"/>
                  </a:cubicBezTo>
                  <a:lnTo>
                    <a:pt x="2752" y="5071"/>
                  </a:lnTo>
                  <a:lnTo>
                    <a:pt x="2911" y="5139"/>
                  </a:lnTo>
                  <a:cubicBezTo>
                    <a:pt x="2866" y="4980"/>
                    <a:pt x="3480" y="4821"/>
                    <a:pt x="3548" y="4389"/>
                  </a:cubicBezTo>
                  <a:cubicBezTo>
                    <a:pt x="3571" y="4389"/>
                    <a:pt x="3593" y="4434"/>
                    <a:pt x="3593" y="4457"/>
                  </a:cubicBezTo>
                  <a:cubicBezTo>
                    <a:pt x="3639" y="4230"/>
                    <a:pt x="3912" y="4116"/>
                    <a:pt x="4116" y="4002"/>
                  </a:cubicBezTo>
                  <a:cubicBezTo>
                    <a:pt x="4344" y="3889"/>
                    <a:pt x="4480" y="3775"/>
                    <a:pt x="4321" y="3457"/>
                  </a:cubicBezTo>
                  <a:cubicBezTo>
                    <a:pt x="4367" y="3343"/>
                    <a:pt x="4412" y="3252"/>
                    <a:pt x="4435" y="3138"/>
                  </a:cubicBezTo>
                  <a:lnTo>
                    <a:pt x="4435" y="3138"/>
                  </a:lnTo>
                  <a:cubicBezTo>
                    <a:pt x="4374" y="3175"/>
                    <a:pt x="4331" y="3189"/>
                    <a:pt x="4300" y="3189"/>
                  </a:cubicBezTo>
                  <a:cubicBezTo>
                    <a:pt x="4158" y="3189"/>
                    <a:pt x="4256" y="2887"/>
                    <a:pt x="4107" y="2887"/>
                  </a:cubicBezTo>
                  <a:cubicBezTo>
                    <a:pt x="4103" y="2887"/>
                    <a:pt x="4098" y="2888"/>
                    <a:pt x="4094" y="2888"/>
                  </a:cubicBezTo>
                  <a:cubicBezTo>
                    <a:pt x="4144" y="2828"/>
                    <a:pt x="4239" y="2799"/>
                    <a:pt x="4317" y="2799"/>
                  </a:cubicBezTo>
                  <a:cubicBezTo>
                    <a:pt x="4416" y="2799"/>
                    <a:pt x="4488" y="2845"/>
                    <a:pt x="4412" y="2934"/>
                  </a:cubicBezTo>
                  <a:lnTo>
                    <a:pt x="4367" y="2934"/>
                  </a:lnTo>
                  <a:cubicBezTo>
                    <a:pt x="4410" y="3009"/>
                    <a:pt x="4459" y="3036"/>
                    <a:pt x="4511" y="3036"/>
                  </a:cubicBezTo>
                  <a:cubicBezTo>
                    <a:pt x="4643" y="3036"/>
                    <a:pt x="4792" y="2864"/>
                    <a:pt x="4901" y="2864"/>
                  </a:cubicBezTo>
                  <a:cubicBezTo>
                    <a:pt x="4931" y="2864"/>
                    <a:pt x="4958" y="2877"/>
                    <a:pt x="4981" y="2911"/>
                  </a:cubicBezTo>
                  <a:cubicBezTo>
                    <a:pt x="5299" y="2683"/>
                    <a:pt x="5640" y="2502"/>
                    <a:pt x="6004" y="2365"/>
                  </a:cubicBezTo>
                  <a:cubicBezTo>
                    <a:pt x="6345" y="2206"/>
                    <a:pt x="6663" y="2138"/>
                    <a:pt x="6982" y="2024"/>
                  </a:cubicBezTo>
                  <a:lnTo>
                    <a:pt x="6822" y="1774"/>
                  </a:lnTo>
                  <a:lnTo>
                    <a:pt x="7050" y="1706"/>
                  </a:lnTo>
                  <a:lnTo>
                    <a:pt x="7050" y="1706"/>
                  </a:lnTo>
                  <a:cubicBezTo>
                    <a:pt x="7141" y="1751"/>
                    <a:pt x="7209" y="1888"/>
                    <a:pt x="7027" y="1933"/>
                  </a:cubicBezTo>
                  <a:cubicBezTo>
                    <a:pt x="7048" y="1950"/>
                    <a:pt x="7067" y="1957"/>
                    <a:pt x="7086" y="1957"/>
                  </a:cubicBezTo>
                  <a:cubicBezTo>
                    <a:pt x="7194" y="1957"/>
                    <a:pt x="7274" y="1718"/>
                    <a:pt x="7255" y="1660"/>
                  </a:cubicBezTo>
                  <a:lnTo>
                    <a:pt x="7255" y="1660"/>
                  </a:lnTo>
                  <a:cubicBezTo>
                    <a:pt x="7596" y="1681"/>
                    <a:pt x="7277" y="1983"/>
                    <a:pt x="7311" y="1983"/>
                  </a:cubicBezTo>
                  <a:cubicBezTo>
                    <a:pt x="7313" y="1983"/>
                    <a:pt x="7317" y="1981"/>
                    <a:pt x="7323" y="1979"/>
                  </a:cubicBezTo>
                  <a:lnTo>
                    <a:pt x="7459" y="1933"/>
                  </a:lnTo>
                  <a:lnTo>
                    <a:pt x="7414" y="1910"/>
                  </a:lnTo>
                  <a:cubicBezTo>
                    <a:pt x="7505" y="1774"/>
                    <a:pt x="7482" y="1637"/>
                    <a:pt x="7687" y="1615"/>
                  </a:cubicBezTo>
                  <a:cubicBezTo>
                    <a:pt x="7823" y="1637"/>
                    <a:pt x="7778" y="1774"/>
                    <a:pt x="7846" y="1774"/>
                  </a:cubicBezTo>
                  <a:cubicBezTo>
                    <a:pt x="7846" y="1774"/>
                    <a:pt x="7851" y="1780"/>
                    <a:pt x="7863" y="1780"/>
                  </a:cubicBezTo>
                  <a:cubicBezTo>
                    <a:pt x="7874" y="1780"/>
                    <a:pt x="7891" y="1774"/>
                    <a:pt x="7914" y="1751"/>
                  </a:cubicBezTo>
                  <a:lnTo>
                    <a:pt x="8232" y="1728"/>
                  </a:lnTo>
                  <a:lnTo>
                    <a:pt x="8073" y="1524"/>
                  </a:lnTo>
                  <a:cubicBezTo>
                    <a:pt x="8185" y="1390"/>
                    <a:pt x="8362" y="1497"/>
                    <a:pt x="8197" y="1286"/>
                  </a:cubicBezTo>
                  <a:lnTo>
                    <a:pt x="8197" y="1286"/>
                  </a:lnTo>
                  <a:cubicBezTo>
                    <a:pt x="8290" y="1397"/>
                    <a:pt x="8446" y="1425"/>
                    <a:pt x="8618" y="1425"/>
                  </a:cubicBezTo>
                  <a:cubicBezTo>
                    <a:pt x="8707" y="1425"/>
                    <a:pt x="8801" y="1418"/>
                    <a:pt x="8892" y="1410"/>
                  </a:cubicBezTo>
                  <a:cubicBezTo>
                    <a:pt x="9061" y="1410"/>
                    <a:pt x="9222" y="1395"/>
                    <a:pt x="9342" y="1395"/>
                  </a:cubicBezTo>
                  <a:cubicBezTo>
                    <a:pt x="9432" y="1395"/>
                    <a:pt x="9499" y="1404"/>
                    <a:pt x="9529" y="1433"/>
                  </a:cubicBezTo>
                  <a:cubicBezTo>
                    <a:pt x="9647" y="1329"/>
                    <a:pt x="9775" y="1293"/>
                    <a:pt x="9919" y="1293"/>
                  </a:cubicBezTo>
                  <a:cubicBezTo>
                    <a:pt x="9997" y="1293"/>
                    <a:pt x="10078" y="1303"/>
                    <a:pt x="10165" y="1319"/>
                  </a:cubicBezTo>
                  <a:cubicBezTo>
                    <a:pt x="10103" y="1277"/>
                    <a:pt x="10078" y="1063"/>
                    <a:pt x="10250" y="1063"/>
                  </a:cubicBezTo>
                  <a:cubicBezTo>
                    <a:pt x="10266" y="1063"/>
                    <a:pt x="10283" y="1065"/>
                    <a:pt x="10302" y="1069"/>
                  </a:cubicBezTo>
                  <a:cubicBezTo>
                    <a:pt x="10168" y="1559"/>
                    <a:pt x="10645" y="1351"/>
                    <a:pt x="10750" y="1705"/>
                  </a:cubicBezTo>
                  <a:lnTo>
                    <a:pt x="10750" y="1705"/>
                  </a:lnTo>
                  <a:cubicBezTo>
                    <a:pt x="10707" y="1474"/>
                    <a:pt x="11343" y="1762"/>
                    <a:pt x="11189" y="1387"/>
                  </a:cubicBezTo>
                  <a:lnTo>
                    <a:pt x="11189" y="1387"/>
                  </a:lnTo>
                  <a:cubicBezTo>
                    <a:pt x="11348" y="1478"/>
                    <a:pt x="11166" y="1569"/>
                    <a:pt x="11257" y="1728"/>
                  </a:cubicBezTo>
                  <a:cubicBezTo>
                    <a:pt x="11302" y="1716"/>
                    <a:pt x="11347" y="1711"/>
                    <a:pt x="11391" y="1711"/>
                  </a:cubicBezTo>
                  <a:cubicBezTo>
                    <a:pt x="11766" y="1711"/>
                    <a:pt x="12100" y="2107"/>
                    <a:pt x="12507" y="2229"/>
                  </a:cubicBezTo>
                  <a:cubicBezTo>
                    <a:pt x="12553" y="2183"/>
                    <a:pt x="12507" y="2047"/>
                    <a:pt x="12644" y="2001"/>
                  </a:cubicBezTo>
                  <a:cubicBezTo>
                    <a:pt x="12689" y="2138"/>
                    <a:pt x="12712" y="2274"/>
                    <a:pt x="12735" y="2411"/>
                  </a:cubicBezTo>
                  <a:cubicBezTo>
                    <a:pt x="12738" y="2411"/>
                    <a:pt x="12741" y="2412"/>
                    <a:pt x="12745" y="2412"/>
                  </a:cubicBezTo>
                  <a:cubicBezTo>
                    <a:pt x="12807" y="2412"/>
                    <a:pt x="12904" y="2284"/>
                    <a:pt x="12975" y="2284"/>
                  </a:cubicBezTo>
                  <a:cubicBezTo>
                    <a:pt x="13010" y="2284"/>
                    <a:pt x="13039" y="2316"/>
                    <a:pt x="13053" y="2411"/>
                  </a:cubicBezTo>
                  <a:cubicBezTo>
                    <a:pt x="13053" y="2350"/>
                    <a:pt x="13053" y="2271"/>
                    <a:pt x="13102" y="2271"/>
                  </a:cubicBezTo>
                  <a:cubicBezTo>
                    <a:pt x="13108" y="2271"/>
                    <a:pt x="13114" y="2272"/>
                    <a:pt x="13121" y="2274"/>
                  </a:cubicBezTo>
                  <a:cubicBezTo>
                    <a:pt x="13485" y="2661"/>
                    <a:pt x="13917" y="2888"/>
                    <a:pt x="14304" y="3206"/>
                  </a:cubicBezTo>
                  <a:cubicBezTo>
                    <a:pt x="14713" y="3525"/>
                    <a:pt x="15054" y="3934"/>
                    <a:pt x="15100" y="4503"/>
                  </a:cubicBezTo>
                  <a:cubicBezTo>
                    <a:pt x="15111" y="4412"/>
                    <a:pt x="15134" y="4378"/>
                    <a:pt x="15162" y="4378"/>
                  </a:cubicBezTo>
                  <a:cubicBezTo>
                    <a:pt x="15191" y="4378"/>
                    <a:pt x="15225" y="4412"/>
                    <a:pt x="15259" y="4457"/>
                  </a:cubicBezTo>
                  <a:cubicBezTo>
                    <a:pt x="15236" y="4389"/>
                    <a:pt x="15395" y="4366"/>
                    <a:pt x="15464" y="4298"/>
                  </a:cubicBezTo>
                  <a:cubicBezTo>
                    <a:pt x="15464" y="4457"/>
                    <a:pt x="15464" y="4616"/>
                    <a:pt x="15486" y="4776"/>
                  </a:cubicBezTo>
                  <a:cubicBezTo>
                    <a:pt x="15504" y="4771"/>
                    <a:pt x="15520" y="4769"/>
                    <a:pt x="15535" y="4769"/>
                  </a:cubicBezTo>
                  <a:cubicBezTo>
                    <a:pt x="15715" y="4769"/>
                    <a:pt x="15729" y="5083"/>
                    <a:pt x="15885" y="5083"/>
                  </a:cubicBezTo>
                  <a:cubicBezTo>
                    <a:pt x="15902" y="5083"/>
                    <a:pt x="15920" y="5079"/>
                    <a:pt x="15941" y="5071"/>
                  </a:cubicBezTo>
                  <a:lnTo>
                    <a:pt x="15850" y="4980"/>
                  </a:lnTo>
                  <a:lnTo>
                    <a:pt x="15850" y="4980"/>
                  </a:lnTo>
                  <a:cubicBezTo>
                    <a:pt x="15857" y="4981"/>
                    <a:pt x="15864" y="4981"/>
                    <a:pt x="15871" y="4981"/>
                  </a:cubicBezTo>
                  <a:cubicBezTo>
                    <a:pt x="16194" y="4981"/>
                    <a:pt x="16266" y="4453"/>
                    <a:pt x="16578" y="4275"/>
                  </a:cubicBezTo>
                  <a:cubicBezTo>
                    <a:pt x="16396" y="4252"/>
                    <a:pt x="16419" y="4071"/>
                    <a:pt x="16396" y="3889"/>
                  </a:cubicBezTo>
                  <a:cubicBezTo>
                    <a:pt x="16396" y="3684"/>
                    <a:pt x="16328" y="3479"/>
                    <a:pt x="16055" y="3457"/>
                  </a:cubicBezTo>
                  <a:cubicBezTo>
                    <a:pt x="16055" y="3411"/>
                    <a:pt x="16089" y="3411"/>
                    <a:pt x="16126" y="3411"/>
                  </a:cubicBezTo>
                  <a:cubicBezTo>
                    <a:pt x="16163" y="3411"/>
                    <a:pt x="16203" y="3411"/>
                    <a:pt x="16214" y="3366"/>
                  </a:cubicBezTo>
                  <a:lnTo>
                    <a:pt x="16214" y="3366"/>
                  </a:lnTo>
                  <a:cubicBezTo>
                    <a:pt x="16192" y="3368"/>
                    <a:pt x="16171" y="3370"/>
                    <a:pt x="16152" y="3370"/>
                  </a:cubicBezTo>
                  <a:cubicBezTo>
                    <a:pt x="16010" y="3370"/>
                    <a:pt x="15930" y="3295"/>
                    <a:pt x="15850" y="3116"/>
                  </a:cubicBezTo>
                  <a:lnTo>
                    <a:pt x="15896" y="3093"/>
                  </a:lnTo>
                  <a:cubicBezTo>
                    <a:pt x="15464" y="2683"/>
                    <a:pt x="15395" y="2388"/>
                    <a:pt x="14941" y="1865"/>
                  </a:cubicBezTo>
                  <a:lnTo>
                    <a:pt x="14850" y="2024"/>
                  </a:lnTo>
                  <a:cubicBezTo>
                    <a:pt x="14759" y="1910"/>
                    <a:pt x="14781" y="1865"/>
                    <a:pt x="14736" y="1774"/>
                  </a:cubicBezTo>
                  <a:lnTo>
                    <a:pt x="14736" y="1774"/>
                  </a:lnTo>
                  <a:cubicBezTo>
                    <a:pt x="14440" y="1888"/>
                    <a:pt x="15054" y="2047"/>
                    <a:pt x="14736" y="2183"/>
                  </a:cubicBezTo>
                  <a:cubicBezTo>
                    <a:pt x="14781" y="1979"/>
                    <a:pt x="14577" y="1819"/>
                    <a:pt x="14395" y="1660"/>
                  </a:cubicBezTo>
                  <a:cubicBezTo>
                    <a:pt x="14190" y="1524"/>
                    <a:pt x="13986" y="1387"/>
                    <a:pt x="14054" y="1160"/>
                  </a:cubicBezTo>
                  <a:cubicBezTo>
                    <a:pt x="14024" y="1143"/>
                    <a:pt x="14001" y="1136"/>
                    <a:pt x="13983" y="1136"/>
                  </a:cubicBezTo>
                  <a:cubicBezTo>
                    <a:pt x="13903" y="1136"/>
                    <a:pt x="13935" y="1284"/>
                    <a:pt x="13873" y="1284"/>
                  </a:cubicBezTo>
                  <a:cubicBezTo>
                    <a:pt x="13857" y="1284"/>
                    <a:pt x="13835" y="1274"/>
                    <a:pt x="13804" y="1251"/>
                  </a:cubicBezTo>
                  <a:lnTo>
                    <a:pt x="13804" y="1137"/>
                  </a:lnTo>
                  <a:lnTo>
                    <a:pt x="13690" y="1228"/>
                  </a:lnTo>
                  <a:cubicBezTo>
                    <a:pt x="13576" y="1137"/>
                    <a:pt x="13576" y="978"/>
                    <a:pt x="13599" y="887"/>
                  </a:cubicBezTo>
                  <a:lnTo>
                    <a:pt x="13599" y="887"/>
                  </a:lnTo>
                  <a:cubicBezTo>
                    <a:pt x="13622" y="910"/>
                    <a:pt x="13713" y="910"/>
                    <a:pt x="13758" y="932"/>
                  </a:cubicBezTo>
                  <a:cubicBezTo>
                    <a:pt x="13653" y="723"/>
                    <a:pt x="13297" y="706"/>
                    <a:pt x="13207" y="652"/>
                  </a:cubicBezTo>
                  <a:lnTo>
                    <a:pt x="13207" y="652"/>
                  </a:lnTo>
                  <a:lnTo>
                    <a:pt x="13372" y="796"/>
                  </a:lnTo>
                  <a:cubicBezTo>
                    <a:pt x="12831" y="636"/>
                    <a:pt x="12219" y="299"/>
                    <a:pt x="11646" y="299"/>
                  </a:cubicBezTo>
                  <a:cubicBezTo>
                    <a:pt x="11568" y="299"/>
                    <a:pt x="11492" y="305"/>
                    <a:pt x="11416" y="318"/>
                  </a:cubicBezTo>
                  <a:lnTo>
                    <a:pt x="11439" y="409"/>
                  </a:lnTo>
                  <a:cubicBezTo>
                    <a:pt x="11376" y="418"/>
                    <a:pt x="11325" y="422"/>
                    <a:pt x="11280" y="422"/>
                  </a:cubicBezTo>
                  <a:cubicBezTo>
                    <a:pt x="10986" y="422"/>
                    <a:pt x="11032" y="250"/>
                    <a:pt x="10597" y="250"/>
                  </a:cubicBezTo>
                  <a:lnTo>
                    <a:pt x="10620" y="228"/>
                  </a:lnTo>
                  <a:lnTo>
                    <a:pt x="10620" y="228"/>
                  </a:lnTo>
                  <a:cubicBezTo>
                    <a:pt x="10527" y="284"/>
                    <a:pt x="10418" y="324"/>
                    <a:pt x="10319" y="324"/>
                  </a:cubicBezTo>
                  <a:cubicBezTo>
                    <a:pt x="10297" y="324"/>
                    <a:pt x="10276" y="323"/>
                    <a:pt x="10256" y="318"/>
                  </a:cubicBezTo>
                  <a:cubicBezTo>
                    <a:pt x="10393" y="228"/>
                    <a:pt x="10029" y="91"/>
                    <a:pt x="1021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14"/>
            <p:cNvSpPr/>
            <p:nvPr/>
          </p:nvSpPr>
          <p:spPr>
            <a:xfrm>
              <a:off x="7796322" y="3246643"/>
              <a:ext cx="1004" cy="1966"/>
            </a:xfrm>
            <a:custGeom>
              <a:avLst/>
              <a:gdLst/>
              <a:ahLst/>
              <a:cxnLst/>
              <a:rect l="l" t="t" r="r" b="b"/>
              <a:pathLst>
                <a:path w="24" h="47" extrusionOk="0">
                  <a:moveTo>
                    <a:pt x="1" y="1"/>
                  </a:moveTo>
                  <a:lnTo>
                    <a:pt x="1" y="46"/>
                  </a:lnTo>
                  <a:lnTo>
                    <a:pt x="24" y="24"/>
                  </a:lnTo>
                  <a:cubicBezTo>
                    <a:pt x="1" y="24"/>
                    <a:pt x="1" y="24"/>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14"/>
            <p:cNvSpPr/>
            <p:nvPr/>
          </p:nvSpPr>
          <p:spPr>
            <a:xfrm>
              <a:off x="8377595" y="3287559"/>
              <a:ext cx="2928" cy="6694"/>
            </a:xfrm>
            <a:custGeom>
              <a:avLst/>
              <a:gdLst/>
              <a:ahLst/>
              <a:cxnLst/>
              <a:rect l="l" t="t" r="r" b="b"/>
              <a:pathLst>
                <a:path w="70" h="160" extrusionOk="0">
                  <a:moveTo>
                    <a:pt x="1" y="1"/>
                  </a:moveTo>
                  <a:cubicBezTo>
                    <a:pt x="1" y="46"/>
                    <a:pt x="1" y="114"/>
                    <a:pt x="1" y="160"/>
                  </a:cubicBezTo>
                  <a:lnTo>
                    <a:pt x="69" y="23"/>
                  </a:ln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14"/>
            <p:cNvSpPr/>
            <p:nvPr/>
          </p:nvSpPr>
          <p:spPr>
            <a:xfrm>
              <a:off x="8385209" y="3292329"/>
              <a:ext cx="10501" cy="5731"/>
            </a:xfrm>
            <a:custGeom>
              <a:avLst/>
              <a:gdLst/>
              <a:ahLst/>
              <a:cxnLst/>
              <a:rect l="l" t="t" r="r" b="b"/>
              <a:pathLst>
                <a:path w="251" h="137" extrusionOk="0">
                  <a:moveTo>
                    <a:pt x="206" y="0"/>
                  </a:moveTo>
                  <a:lnTo>
                    <a:pt x="1" y="137"/>
                  </a:lnTo>
                  <a:lnTo>
                    <a:pt x="251" y="114"/>
                  </a:lnTo>
                  <a:cubicBezTo>
                    <a:pt x="228" y="91"/>
                    <a:pt x="160" y="46"/>
                    <a:pt x="20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5595725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27"/>
        <p:cNvGrpSpPr/>
        <p:nvPr/>
      </p:nvGrpSpPr>
      <p:grpSpPr>
        <a:xfrm>
          <a:off x="0" y="0"/>
          <a:ext cx="0" cy="0"/>
          <a:chOff x="0" y="0"/>
          <a:chExt cx="0" cy="0"/>
        </a:xfrm>
      </p:grpSpPr>
      <p:sp>
        <p:nvSpPr>
          <p:cNvPr id="128" name="Google Shape;128;p15"/>
          <p:cNvSpPr txBox="1">
            <a:spLocks noGrp="1"/>
          </p:cNvSpPr>
          <p:nvPr>
            <p:ph type="title"/>
          </p:nvPr>
        </p:nvSpPr>
        <p:spPr>
          <a:xfrm>
            <a:off x="950967" y="719333"/>
            <a:ext cx="10345600" cy="511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29" name="Google Shape;129;p15"/>
          <p:cNvSpPr/>
          <p:nvPr/>
        </p:nvSpPr>
        <p:spPr>
          <a:xfrm>
            <a:off x="-675533" y="6144767"/>
            <a:ext cx="4738431" cy="1962800"/>
          </a:xfrm>
          <a:custGeom>
            <a:avLst/>
            <a:gdLst/>
            <a:ahLst/>
            <a:cxnLst/>
            <a:rect l="l" t="t" r="r" b="b"/>
            <a:pathLst>
              <a:path w="73838" h="58884" extrusionOk="0">
                <a:moveTo>
                  <a:pt x="38949" y="30908"/>
                </a:moveTo>
                <a:cubicBezTo>
                  <a:pt x="39845" y="31061"/>
                  <a:pt x="39923" y="31173"/>
                  <a:pt x="39683" y="31173"/>
                </a:cubicBezTo>
                <a:cubicBezTo>
                  <a:pt x="39549" y="31173"/>
                  <a:pt x="39314" y="31137"/>
                  <a:pt x="39069" y="31054"/>
                </a:cubicBezTo>
                <a:lnTo>
                  <a:pt x="39069" y="31054"/>
                </a:lnTo>
                <a:cubicBezTo>
                  <a:pt x="39028" y="31005"/>
                  <a:pt x="38988" y="30957"/>
                  <a:pt x="38949" y="30908"/>
                </a:cubicBezTo>
                <a:close/>
                <a:moveTo>
                  <a:pt x="38391" y="42277"/>
                </a:moveTo>
                <a:lnTo>
                  <a:pt x="38391" y="42277"/>
                </a:lnTo>
                <a:cubicBezTo>
                  <a:pt x="38394" y="42279"/>
                  <a:pt x="38396" y="42280"/>
                  <a:pt x="38399" y="42282"/>
                </a:cubicBezTo>
                <a:lnTo>
                  <a:pt x="38399" y="42282"/>
                </a:lnTo>
                <a:cubicBezTo>
                  <a:pt x="38280" y="42400"/>
                  <a:pt x="38226" y="42454"/>
                  <a:pt x="38224" y="42454"/>
                </a:cubicBezTo>
                <a:cubicBezTo>
                  <a:pt x="38222" y="42454"/>
                  <a:pt x="38283" y="42390"/>
                  <a:pt x="38391" y="42277"/>
                </a:cubicBezTo>
                <a:close/>
                <a:moveTo>
                  <a:pt x="44397" y="0"/>
                </a:moveTo>
                <a:cubicBezTo>
                  <a:pt x="39343" y="0"/>
                  <a:pt x="34305" y="1132"/>
                  <a:pt x="30063" y="3291"/>
                </a:cubicBezTo>
                <a:cubicBezTo>
                  <a:pt x="29773" y="3440"/>
                  <a:pt x="29483" y="3593"/>
                  <a:pt x="29193" y="3751"/>
                </a:cubicBezTo>
                <a:lnTo>
                  <a:pt x="29193" y="3751"/>
                </a:lnTo>
                <a:cubicBezTo>
                  <a:pt x="24476" y="5094"/>
                  <a:pt x="20103" y="7749"/>
                  <a:pt x="16510" y="11523"/>
                </a:cubicBezTo>
                <a:cubicBezTo>
                  <a:pt x="1" y="28896"/>
                  <a:pt x="14486" y="57776"/>
                  <a:pt x="37135" y="58845"/>
                </a:cubicBezTo>
                <a:cubicBezTo>
                  <a:pt x="37682" y="58871"/>
                  <a:pt x="38228" y="58883"/>
                  <a:pt x="38772" y="58883"/>
                </a:cubicBezTo>
                <a:cubicBezTo>
                  <a:pt x="49281" y="58883"/>
                  <a:pt x="59288" y="54098"/>
                  <a:pt x="65082" y="44996"/>
                </a:cubicBezTo>
                <a:cubicBezTo>
                  <a:pt x="71631" y="34695"/>
                  <a:pt x="73837" y="20687"/>
                  <a:pt x="66379" y="10136"/>
                </a:cubicBezTo>
                <a:cubicBezTo>
                  <a:pt x="61483" y="3214"/>
                  <a:pt x="52916" y="0"/>
                  <a:pt x="44397"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 name="Google Shape;130;p15"/>
          <p:cNvSpPr/>
          <p:nvPr/>
        </p:nvSpPr>
        <p:spPr>
          <a:xfrm>
            <a:off x="12120241" y="302038"/>
            <a:ext cx="1097" cy="1615"/>
          </a:xfrm>
          <a:custGeom>
            <a:avLst/>
            <a:gdLst/>
            <a:ahLst/>
            <a:cxnLst/>
            <a:rect l="l" t="t" r="r" b="b"/>
            <a:pathLst>
              <a:path w="24" h="46" extrusionOk="0">
                <a:moveTo>
                  <a:pt x="24" y="0"/>
                </a:moveTo>
                <a:cubicBezTo>
                  <a:pt x="1" y="23"/>
                  <a:pt x="1" y="23"/>
                  <a:pt x="1" y="46"/>
                </a:cubicBezTo>
                <a:lnTo>
                  <a:pt x="24" y="46"/>
                </a:lnTo>
                <a:cubicBezTo>
                  <a:pt x="24" y="23"/>
                  <a:pt x="24" y="23"/>
                  <a:pt x="24"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1" name="Google Shape;131;p15"/>
          <p:cNvSpPr/>
          <p:nvPr/>
        </p:nvSpPr>
        <p:spPr>
          <a:xfrm>
            <a:off x="12085960" y="303616"/>
            <a:ext cx="34325" cy="38357"/>
          </a:xfrm>
          <a:custGeom>
            <a:avLst/>
            <a:gdLst/>
            <a:ahLst/>
            <a:cxnLst/>
            <a:rect l="l" t="t" r="r" b="b"/>
            <a:pathLst>
              <a:path w="751" h="1093" extrusionOk="0">
                <a:moveTo>
                  <a:pt x="751" y="1"/>
                </a:moveTo>
                <a:lnTo>
                  <a:pt x="0" y="160"/>
                </a:lnTo>
                <a:cubicBezTo>
                  <a:pt x="228" y="478"/>
                  <a:pt x="455" y="774"/>
                  <a:pt x="660" y="1092"/>
                </a:cubicBezTo>
                <a:cubicBezTo>
                  <a:pt x="501" y="569"/>
                  <a:pt x="592" y="319"/>
                  <a:pt x="75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2" name="Google Shape;132;p15"/>
          <p:cNvSpPr/>
          <p:nvPr/>
        </p:nvSpPr>
        <p:spPr>
          <a:xfrm>
            <a:off x="11866657" y="-298118"/>
            <a:ext cx="16683" cy="10423"/>
          </a:xfrm>
          <a:custGeom>
            <a:avLst/>
            <a:gdLst/>
            <a:ahLst/>
            <a:cxnLst/>
            <a:rect l="l" t="t" r="r" b="b"/>
            <a:pathLst>
              <a:path w="365" h="297" extrusionOk="0">
                <a:moveTo>
                  <a:pt x="0" y="1"/>
                </a:moveTo>
                <a:cubicBezTo>
                  <a:pt x="182" y="137"/>
                  <a:pt x="273" y="228"/>
                  <a:pt x="319" y="297"/>
                </a:cubicBezTo>
                <a:cubicBezTo>
                  <a:pt x="364" y="251"/>
                  <a:pt x="296" y="160"/>
                  <a:pt x="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3" name="Google Shape;133;p15"/>
          <p:cNvSpPr/>
          <p:nvPr/>
        </p:nvSpPr>
        <p:spPr>
          <a:xfrm>
            <a:off x="11881193" y="-252601"/>
            <a:ext cx="18740" cy="18389"/>
          </a:xfrm>
          <a:custGeom>
            <a:avLst/>
            <a:gdLst/>
            <a:ahLst/>
            <a:cxnLst/>
            <a:rect l="l" t="t" r="r" b="b"/>
            <a:pathLst>
              <a:path w="410" h="524" extrusionOk="0">
                <a:moveTo>
                  <a:pt x="228" y="0"/>
                </a:moveTo>
                <a:lnTo>
                  <a:pt x="1" y="523"/>
                </a:lnTo>
                <a:lnTo>
                  <a:pt x="410" y="91"/>
                </a:lnTo>
                <a:lnTo>
                  <a:pt x="228"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4" name="Google Shape;134;p15"/>
          <p:cNvGrpSpPr/>
          <p:nvPr/>
        </p:nvGrpSpPr>
        <p:grpSpPr>
          <a:xfrm>
            <a:off x="9034792" y="-434568"/>
            <a:ext cx="3225233" cy="1665495"/>
            <a:chOff x="6776093" y="-325926"/>
            <a:chExt cx="2418925" cy="1249121"/>
          </a:xfrm>
        </p:grpSpPr>
        <p:sp>
          <p:nvSpPr>
            <p:cNvPr id="135" name="Google Shape;135;p15"/>
            <p:cNvSpPr/>
            <p:nvPr/>
          </p:nvSpPr>
          <p:spPr>
            <a:xfrm>
              <a:off x="6776093" y="-325926"/>
              <a:ext cx="2376804" cy="1193533"/>
            </a:xfrm>
            <a:custGeom>
              <a:avLst/>
              <a:gdLst/>
              <a:ahLst/>
              <a:cxnLst/>
              <a:rect l="l" t="t" r="r" b="b"/>
              <a:pathLst>
                <a:path w="69335" h="45347" extrusionOk="0">
                  <a:moveTo>
                    <a:pt x="37558" y="0"/>
                  </a:moveTo>
                  <a:cubicBezTo>
                    <a:pt x="34611" y="0"/>
                    <a:pt x="31676" y="197"/>
                    <a:pt x="28790" y="592"/>
                  </a:cubicBezTo>
                  <a:cubicBezTo>
                    <a:pt x="23741" y="1274"/>
                    <a:pt x="18830" y="2570"/>
                    <a:pt x="14282" y="4503"/>
                  </a:cubicBezTo>
                  <a:cubicBezTo>
                    <a:pt x="9597" y="6459"/>
                    <a:pt x="5117" y="9187"/>
                    <a:pt x="2889" y="13235"/>
                  </a:cubicBezTo>
                  <a:cubicBezTo>
                    <a:pt x="1" y="18488"/>
                    <a:pt x="1524" y="25128"/>
                    <a:pt x="5458" y="30131"/>
                  </a:cubicBezTo>
                  <a:cubicBezTo>
                    <a:pt x="9392" y="35134"/>
                    <a:pt x="15373" y="38727"/>
                    <a:pt x="21604" y="41478"/>
                  </a:cubicBezTo>
                  <a:cubicBezTo>
                    <a:pt x="25333" y="43115"/>
                    <a:pt x="29222" y="44525"/>
                    <a:pt x="33292" y="45071"/>
                  </a:cubicBezTo>
                  <a:cubicBezTo>
                    <a:pt x="34629" y="45257"/>
                    <a:pt x="35970" y="45346"/>
                    <a:pt x="37304" y="45346"/>
                  </a:cubicBezTo>
                  <a:cubicBezTo>
                    <a:pt x="44960" y="45346"/>
                    <a:pt x="52409" y="42403"/>
                    <a:pt x="57715" y="37794"/>
                  </a:cubicBezTo>
                  <a:cubicBezTo>
                    <a:pt x="63968" y="32382"/>
                    <a:pt x="67448" y="24901"/>
                    <a:pt x="68675" y="17237"/>
                  </a:cubicBezTo>
                  <a:cubicBezTo>
                    <a:pt x="69176" y="14031"/>
                    <a:pt x="69335" y="9528"/>
                    <a:pt x="66379" y="6891"/>
                  </a:cubicBezTo>
                  <a:cubicBezTo>
                    <a:pt x="63855" y="4662"/>
                    <a:pt x="58875" y="3434"/>
                    <a:pt x="55555" y="2502"/>
                  </a:cubicBezTo>
                  <a:cubicBezTo>
                    <a:pt x="49725" y="834"/>
                    <a:pt x="43618" y="0"/>
                    <a:pt x="3755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15"/>
            <p:cNvSpPr/>
            <p:nvPr/>
          </p:nvSpPr>
          <p:spPr>
            <a:xfrm>
              <a:off x="9076682" y="21829"/>
              <a:ext cx="16214" cy="22240"/>
            </a:xfrm>
            <a:custGeom>
              <a:avLst/>
              <a:gdLst/>
              <a:ahLst/>
              <a:cxnLst/>
              <a:rect l="l" t="t" r="r" b="b"/>
              <a:pathLst>
                <a:path w="473" h="845" extrusionOk="0">
                  <a:moveTo>
                    <a:pt x="473" y="0"/>
                  </a:moveTo>
                  <a:lnTo>
                    <a:pt x="473" y="0"/>
                  </a:lnTo>
                  <a:cubicBezTo>
                    <a:pt x="278" y="412"/>
                    <a:pt x="0" y="845"/>
                    <a:pt x="172" y="845"/>
                  </a:cubicBezTo>
                  <a:cubicBezTo>
                    <a:pt x="180" y="845"/>
                    <a:pt x="189" y="844"/>
                    <a:pt x="200" y="842"/>
                  </a:cubicBezTo>
                  <a:lnTo>
                    <a:pt x="450" y="705"/>
                  </a:lnTo>
                  <a:cubicBezTo>
                    <a:pt x="405" y="432"/>
                    <a:pt x="427" y="205"/>
                    <a:pt x="4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15"/>
            <p:cNvSpPr/>
            <p:nvPr/>
          </p:nvSpPr>
          <p:spPr>
            <a:xfrm>
              <a:off x="6781577" y="-315739"/>
              <a:ext cx="2401725" cy="1238935"/>
            </a:xfrm>
            <a:custGeom>
              <a:avLst/>
              <a:gdLst/>
              <a:ahLst/>
              <a:cxnLst/>
              <a:rect l="l" t="t" r="r" b="b"/>
              <a:pathLst>
                <a:path w="70062" h="47072" extrusionOk="0">
                  <a:moveTo>
                    <a:pt x="48709" y="1887"/>
                  </a:moveTo>
                  <a:cubicBezTo>
                    <a:pt x="48911" y="1968"/>
                    <a:pt x="48992" y="2000"/>
                    <a:pt x="48991" y="2000"/>
                  </a:cubicBezTo>
                  <a:cubicBezTo>
                    <a:pt x="48991" y="2000"/>
                    <a:pt x="48863" y="1951"/>
                    <a:pt x="48686" y="1887"/>
                  </a:cubicBezTo>
                  <a:close/>
                  <a:moveTo>
                    <a:pt x="45" y="16689"/>
                  </a:moveTo>
                  <a:lnTo>
                    <a:pt x="0" y="16828"/>
                  </a:lnTo>
                  <a:cubicBezTo>
                    <a:pt x="18" y="16798"/>
                    <a:pt x="32" y="16751"/>
                    <a:pt x="45" y="16689"/>
                  </a:cubicBezTo>
                  <a:close/>
                  <a:moveTo>
                    <a:pt x="67717" y="17441"/>
                  </a:moveTo>
                  <a:cubicBezTo>
                    <a:pt x="67738" y="17469"/>
                    <a:pt x="67761" y="17492"/>
                    <a:pt x="67788" y="17510"/>
                  </a:cubicBezTo>
                  <a:cubicBezTo>
                    <a:pt x="67765" y="17510"/>
                    <a:pt x="67742" y="17533"/>
                    <a:pt x="67728" y="17533"/>
                  </a:cubicBezTo>
                  <a:cubicBezTo>
                    <a:pt x="67715" y="17533"/>
                    <a:pt x="67709" y="17514"/>
                    <a:pt x="67717" y="17441"/>
                  </a:cubicBezTo>
                  <a:close/>
                  <a:moveTo>
                    <a:pt x="69463" y="17503"/>
                  </a:moveTo>
                  <a:lnTo>
                    <a:pt x="69463" y="17503"/>
                  </a:lnTo>
                  <a:cubicBezTo>
                    <a:pt x="69466" y="17513"/>
                    <a:pt x="69468" y="17523"/>
                    <a:pt x="69471" y="17533"/>
                  </a:cubicBezTo>
                  <a:cubicBezTo>
                    <a:pt x="69469" y="17522"/>
                    <a:pt x="69467" y="17512"/>
                    <a:pt x="69463" y="17503"/>
                  </a:cubicBezTo>
                  <a:close/>
                  <a:moveTo>
                    <a:pt x="69425" y="17942"/>
                  </a:moveTo>
                  <a:cubicBezTo>
                    <a:pt x="69421" y="17948"/>
                    <a:pt x="69418" y="17954"/>
                    <a:pt x="69414" y="17960"/>
                  </a:cubicBezTo>
                  <a:lnTo>
                    <a:pt x="69414" y="17960"/>
                  </a:lnTo>
                  <a:cubicBezTo>
                    <a:pt x="69418" y="17954"/>
                    <a:pt x="69422" y="17948"/>
                    <a:pt x="69425" y="17942"/>
                  </a:cubicBezTo>
                  <a:close/>
                  <a:moveTo>
                    <a:pt x="3320" y="23763"/>
                  </a:moveTo>
                  <a:cubicBezTo>
                    <a:pt x="3312" y="23784"/>
                    <a:pt x="3305" y="23807"/>
                    <a:pt x="3298" y="23830"/>
                  </a:cubicBezTo>
                  <a:lnTo>
                    <a:pt x="3298" y="23830"/>
                  </a:lnTo>
                  <a:cubicBezTo>
                    <a:pt x="3307" y="23814"/>
                    <a:pt x="3314" y="23792"/>
                    <a:pt x="3320" y="23763"/>
                  </a:cubicBezTo>
                  <a:close/>
                  <a:moveTo>
                    <a:pt x="9582" y="32765"/>
                  </a:moveTo>
                  <a:cubicBezTo>
                    <a:pt x="9609" y="32765"/>
                    <a:pt x="9648" y="32768"/>
                    <a:pt x="9687" y="32768"/>
                  </a:cubicBezTo>
                  <a:lnTo>
                    <a:pt x="9778" y="32950"/>
                  </a:lnTo>
                  <a:cubicBezTo>
                    <a:pt x="9518" y="32788"/>
                    <a:pt x="9514" y="32765"/>
                    <a:pt x="9582" y="32765"/>
                  </a:cubicBezTo>
                  <a:close/>
                  <a:moveTo>
                    <a:pt x="62171" y="33337"/>
                  </a:moveTo>
                  <a:lnTo>
                    <a:pt x="62171" y="33337"/>
                  </a:lnTo>
                  <a:cubicBezTo>
                    <a:pt x="62148" y="33519"/>
                    <a:pt x="61944" y="33701"/>
                    <a:pt x="61694" y="33860"/>
                  </a:cubicBezTo>
                  <a:cubicBezTo>
                    <a:pt x="61807" y="33678"/>
                    <a:pt x="61944" y="33496"/>
                    <a:pt x="62171" y="33337"/>
                  </a:cubicBezTo>
                  <a:close/>
                  <a:moveTo>
                    <a:pt x="16363" y="40374"/>
                  </a:moveTo>
                  <a:cubicBezTo>
                    <a:pt x="16424" y="40410"/>
                    <a:pt x="16482" y="40439"/>
                    <a:pt x="16532" y="40454"/>
                  </a:cubicBezTo>
                  <a:cubicBezTo>
                    <a:pt x="16473" y="40427"/>
                    <a:pt x="16417" y="40400"/>
                    <a:pt x="16363" y="40374"/>
                  </a:cubicBezTo>
                  <a:close/>
                  <a:moveTo>
                    <a:pt x="48686" y="44025"/>
                  </a:moveTo>
                  <a:lnTo>
                    <a:pt x="48686" y="44025"/>
                  </a:lnTo>
                  <a:cubicBezTo>
                    <a:pt x="48528" y="44143"/>
                    <a:pt x="48214" y="44383"/>
                    <a:pt x="48001" y="44383"/>
                  </a:cubicBezTo>
                  <a:cubicBezTo>
                    <a:pt x="47969" y="44383"/>
                    <a:pt x="47940" y="44377"/>
                    <a:pt x="47913" y="44366"/>
                  </a:cubicBezTo>
                  <a:cubicBezTo>
                    <a:pt x="48050" y="44002"/>
                    <a:pt x="48300" y="44070"/>
                    <a:pt x="48686" y="44025"/>
                  </a:cubicBezTo>
                  <a:close/>
                  <a:moveTo>
                    <a:pt x="44041" y="45445"/>
                  </a:moveTo>
                  <a:cubicBezTo>
                    <a:pt x="44005" y="45456"/>
                    <a:pt x="43969" y="45468"/>
                    <a:pt x="43934" y="45480"/>
                  </a:cubicBezTo>
                  <a:cubicBezTo>
                    <a:pt x="43975" y="45470"/>
                    <a:pt x="44011" y="45458"/>
                    <a:pt x="44041" y="45445"/>
                  </a:cubicBezTo>
                  <a:close/>
                  <a:moveTo>
                    <a:pt x="46276" y="0"/>
                  </a:moveTo>
                  <a:cubicBezTo>
                    <a:pt x="45980" y="68"/>
                    <a:pt x="45503" y="91"/>
                    <a:pt x="45707" y="250"/>
                  </a:cubicBezTo>
                  <a:lnTo>
                    <a:pt x="46208" y="273"/>
                  </a:lnTo>
                  <a:cubicBezTo>
                    <a:pt x="46617" y="569"/>
                    <a:pt x="45253" y="478"/>
                    <a:pt x="45844" y="659"/>
                  </a:cubicBezTo>
                  <a:cubicBezTo>
                    <a:pt x="45393" y="705"/>
                    <a:pt x="44911" y="809"/>
                    <a:pt x="44381" y="809"/>
                  </a:cubicBezTo>
                  <a:cubicBezTo>
                    <a:pt x="44109" y="809"/>
                    <a:pt x="43825" y="782"/>
                    <a:pt x="43524" y="705"/>
                  </a:cubicBezTo>
                  <a:lnTo>
                    <a:pt x="43373" y="359"/>
                  </a:lnTo>
                  <a:lnTo>
                    <a:pt x="43373" y="359"/>
                  </a:lnTo>
                  <a:cubicBezTo>
                    <a:pt x="43431" y="447"/>
                    <a:pt x="43763" y="550"/>
                    <a:pt x="44029" y="550"/>
                  </a:cubicBezTo>
                  <a:cubicBezTo>
                    <a:pt x="44103" y="550"/>
                    <a:pt x="44173" y="542"/>
                    <a:pt x="44229" y="523"/>
                  </a:cubicBezTo>
                  <a:lnTo>
                    <a:pt x="44229" y="523"/>
                  </a:lnTo>
                  <a:cubicBezTo>
                    <a:pt x="44197" y="532"/>
                    <a:pt x="44161" y="536"/>
                    <a:pt x="44123" y="536"/>
                  </a:cubicBezTo>
                  <a:cubicBezTo>
                    <a:pt x="43783" y="536"/>
                    <a:pt x="43217" y="221"/>
                    <a:pt x="42771" y="221"/>
                  </a:cubicBezTo>
                  <a:cubicBezTo>
                    <a:pt x="42626" y="221"/>
                    <a:pt x="42495" y="254"/>
                    <a:pt x="42387" y="341"/>
                  </a:cubicBezTo>
                  <a:lnTo>
                    <a:pt x="43024" y="637"/>
                  </a:lnTo>
                  <a:cubicBezTo>
                    <a:pt x="42683" y="705"/>
                    <a:pt x="42319" y="796"/>
                    <a:pt x="41933" y="864"/>
                  </a:cubicBezTo>
                  <a:cubicBezTo>
                    <a:pt x="41666" y="909"/>
                    <a:pt x="41409" y="943"/>
                    <a:pt x="41149" y="943"/>
                  </a:cubicBezTo>
                  <a:cubicBezTo>
                    <a:pt x="41010" y="943"/>
                    <a:pt x="40870" y="933"/>
                    <a:pt x="40727" y="910"/>
                  </a:cubicBezTo>
                  <a:lnTo>
                    <a:pt x="40727" y="910"/>
                  </a:lnTo>
                  <a:cubicBezTo>
                    <a:pt x="40878" y="1060"/>
                    <a:pt x="40931" y="1069"/>
                    <a:pt x="40990" y="1069"/>
                  </a:cubicBezTo>
                  <a:cubicBezTo>
                    <a:pt x="40998" y="1069"/>
                    <a:pt x="41006" y="1069"/>
                    <a:pt x="41014" y="1069"/>
                  </a:cubicBezTo>
                  <a:cubicBezTo>
                    <a:pt x="41085" y="1069"/>
                    <a:pt x="41182" y="1080"/>
                    <a:pt x="41455" y="1296"/>
                  </a:cubicBezTo>
                  <a:cubicBezTo>
                    <a:pt x="41306" y="1132"/>
                    <a:pt x="41479" y="1086"/>
                    <a:pt x="41750" y="1086"/>
                  </a:cubicBezTo>
                  <a:cubicBezTo>
                    <a:pt x="41893" y="1086"/>
                    <a:pt x="42063" y="1099"/>
                    <a:pt x="42228" y="1114"/>
                  </a:cubicBezTo>
                  <a:cubicBezTo>
                    <a:pt x="42387" y="1129"/>
                    <a:pt x="42541" y="1142"/>
                    <a:pt x="42663" y="1142"/>
                  </a:cubicBezTo>
                  <a:cubicBezTo>
                    <a:pt x="42868" y="1142"/>
                    <a:pt x="42979" y="1106"/>
                    <a:pt x="42861" y="984"/>
                  </a:cubicBezTo>
                  <a:lnTo>
                    <a:pt x="42861" y="984"/>
                  </a:lnTo>
                  <a:cubicBezTo>
                    <a:pt x="43369" y="1387"/>
                    <a:pt x="43812" y="1207"/>
                    <a:pt x="44479" y="1637"/>
                  </a:cubicBezTo>
                  <a:cubicBezTo>
                    <a:pt x="44479" y="1574"/>
                    <a:pt x="44358" y="1489"/>
                    <a:pt x="44515" y="1489"/>
                  </a:cubicBezTo>
                  <a:cubicBezTo>
                    <a:pt x="44583" y="1489"/>
                    <a:pt x="44704" y="1505"/>
                    <a:pt x="44911" y="1546"/>
                  </a:cubicBezTo>
                  <a:cubicBezTo>
                    <a:pt x="44934" y="1501"/>
                    <a:pt x="45025" y="1478"/>
                    <a:pt x="45071" y="1455"/>
                  </a:cubicBezTo>
                  <a:cubicBezTo>
                    <a:pt x="44911" y="1387"/>
                    <a:pt x="44775" y="1296"/>
                    <a:pt x="44730" y="1228"/>
                  </a:cubicBezTo>
                  <a:cubicBezTo>
                    <a:pt x="44911" y="1126"/>
                    <a:pt x="45275" y="1109"/>
                    <a:pt x="45639" y="1109"/>
                  </a:cubicBezTo>
                  <a:cubicBezTo>
                    <a:pt x="45821" y="1109"/>
                    <a:pt x="46003" y="1113"/>
                    <a:pt x="46162" y="1113"/>
                  </a:cubicBezTo>
                  <a:cubicBezTo>
                    <a:pt x="46321" y="1113"/>
                    <a:pt x="46458" y="1109"/>
                    <a:pt x="46549" y="1092"/>
                  </a:cubicBezTo>
                  <a:lnTo>
                    <a:pt x="46549" y="1092"/>
                  </a:lnTo>
                  <a:cubicBezTo>
                    <a:pt x="46958" y="1205"/>
                    <a:pt x="46367" y="1183"/>
                    <a:pt x="46571" y="1342"/>
                  </a:cubicBezTo>
                  <a:cubicBezTo>
                    <a:pt x="46753" y="1296"/>
                    <a:pt x="46958" y="1251"/>
                    <a:pt x="47140" y="1228"/>
                  </a:cubicBezTo>
                  <a:cubicBezTo>
                    <a:pt x="47163" y="1478"/>
                    <a:pt x="48141" y="1796"/>
                    <a:pt x="47185" y="1796"/>
                  </a:cubicBezTo>
                  <a:lnTo>
                    <a:pt x="48027" y="1933"/>
                  </a:lnTo>
                  <a:cubicBezTo>
                    <a:pt x="48459" y="2118"/>
                    <a:pt x="49040" y="2303"/>
                    <a:pt x="49466" y="2303"/>
                  </a:cubicBezTo>
                  <a:cubicBezTo>
                    <a:pt x="49511" y="2303"/>
                    <a:pt x="49555" y="2301"/>
                    <a:pt x="49596" y="2297"/>
                  </a:cubicBezTo>
                  <a:cubicBezTo>
                    <a:pt x="49701" y="2334"/>
                    <a:pt x="49825" y="2346"/>
                    <a:pt x="49944" y="2346"/>
                  </a:cubicBezTo>
                  <a:cubicBezTo>
                    <a:pt x="50160" y="2346"/>
                    <a:pt x="50355" y="2306"/>
                    <a:pt x="50372" y="2306"/>
                  </a:cubicBezTo>
                  <a:cubicBezTo>
                    <a:pt x="50380" y="2306"/>
                    <a:pt x="50347" y="2315"/>
                    <a:pt x="50255" y="2342"/>
                  </a:cubicBezTo>
                  <a:lnTo>
                    <a:pt x="51597" y="2479"/>
                  </a:lnTo>
                  <a:lnTo>
                    <a:pt x="51597" y="2547"/>
                  </a:lnTo>
                  <a:cubicBezTo>
                    <a:pt x="52234" y="2706"/>
                    <a:pt x="52916" y="2774"/>
                    <a:pt x="53621" y="2888"/>
                  </a:cubicBezTo>
                  <a:cubicBezTo>
                    <a:pt x="54303" y="3024"/>
                    <a:pt x="55008" y="3206"/>
                    <a:pt x="55690" y="3638"/>
                  </a:cubicBezTo>
                  <a:cubicBezTo>
                    <a:pt x="56145" y="3707"/>
                    <a:pt x="56622" y="3752"/>
                    <a:pt x="57327" y="4025"/>
                  </a:cubicBezTo>
                  <a:lnTo>
                    <a:pt x="57396" y="4275"/>
                  </a:lnTo>
                  <a:cubicBezTo>
                    <a:pt x="57926" y="4357"/>
                    <a:pt x="58786" y="4841"/>
                    <a:pt x="59171" y="4841"/>
                  </a:cubicBezTo>
                  <a:cubicBezTo>
                    <a:pt x="59215" y="4841"/>
                    <a:pt x="59253" y="4835"/>
                    <a:pt x="59283" y="4821"/>
                  </a:cubicBezTo>
                  <a:cubicBezTo>
                    <a:pt x="59488" y="5185"/>
                    <a:pt x="60124" y="5435"/>
                    <a:pt x="60807" y="5640"/>
                  </a:cubicBezTo>
                  <a:cubicBezTo>
                    <a:pt x="61489" y="5867"/>
                    <a:pt x="62194" y="6072"/>
                    <a:pt x="62603" y="6322"/>
                  </a:cubicBezTo>
                  <a:lnTo>
                    <a:pt x="62762" y="6072"/>
                  </a:lnTo>
                  <a:cubicBezTo>
                    <a:pt x="63331" y="6367"/>
                    <a:pt x="63922" y="6572"/>
                    <a:pt x="64604" y="6913"/>
                  </a:cubicBezTo>
                  <a:lnTo>
                    <a:pt x="64718" y="6686"/>
                  </a:lnTo>
                  <a:cubicBezTo>
                    <a:pt x="65036" y="6777"/>
                    <a:pt x="65377" y="7072"/>
                    <a:pt x="65650" y="7436"/>
                  </a:cubicBezTo>
                  <a:cubicBezTo>
                    <a:pt x="65718" y="7527"/>
                    <a:pt x="65787" y="7641"/>
                    <a:pt x="65878" y="7732"/>
                  </a:cubicBezTo>
                  <a:cubicBezTo>
                    <a:pt x="65946" y="7823"/>
                    <a:pt x="65991" y="7936"/>
                    <a:pt x="66060" y="8027"/>
                  </a:cubicBezTo>
                  <a:cubicBezTo>
                    <a:pt x="66128" y="8141"/>
                    <a:pt x="66196" y="8232"/>
                    <a:pt x="66264" y="8346"/>
                  </a:cubicBezTo>
                  <a:cubicBezTo>
                    <a:pt x="66310" y="8437"/>
                    <a:pt x="66378" y="8550"/>
                    <a:pt x="66446" y="8641"/>
                  </a:cubicBezTo>
                  <a:cubicBezTo>
                    <a:pt x="66332" y="8641"/>
                    <a:pt x="66219" y="8414"/>
                    <a:pt x="66173" y="8255"/>
                  </a:cubicBezTo>
                  <a:lnTo>
                    <a:pt x="66173" y="8255"/>
                  </a:lnTo>
                  <a:cubicBezTo>
                    <a:pt x="66287" y="8891"/>
                    <a:pt x="66628" y="9346"/>
                    <a:pt x="66969" y="9892"/>
                  </a:cubicBezTo>
                  <a:cubicBezTo>
                    <a:pt x="67288" y="10438"/>
                    <a:pt x="67583" y="11052"/>
                    <a:pt x="67469" y="11666"/>
                  </a:cubicBezTo>
                  <a:cubicBezTo>
                    <a:pt x="67583" y="11938"/>
                    <a:pt x="67583" y="12166"/>
                    <a:pt x="67538" y="12371"/>
                  </a:cubicBezTo>
                  <a:cubicBezTo>
                    <a:pt x="67538" y="12348"/>
                    <a:pt x="67515" y="12325"/>
                    <a:pt x="67515" y="12302"/>
                  </a:cubicBezTo>
                  <a:cubicBezTo>
                    <a:pt x="67515" y="12325"/>
                    <a:pt x="67515" y="12371"/>
                    <a:pt x="67515" y="12416"/>
                  </a:cubicBezTo>
                  <a:cubicBezTo>
                    <a:pt x="67492" y="12552"/>
                    <a:pt x="67447" y="12689"/>
                    <a:pt x="67424" y="12825"/>
                  </a:cubicBezTo>
                  <a:cubicBezTo>
                    <a:pt x="67469" y="12712"/>
                    <a:pt x="67515" y="12575"/>
                    <a:pt x="67515" y="12484"/>
                  </a:cubicBezTo>
                  <a:cubicBezTo>
                    <a:pt x="67538" y="12598"/>
                    <a:pt x="67560" y="12734"/>
                    <a:pt x="67583" y="12894"/>
                  </a:cubicBezTo>
                  <a:cubicBezTo>
                    <a:pt x="67606" y="13053"/>
                    <a:pt x="67629" y="13212"/>
                    <a:pt x="67651" y="13394"/>
                  </a:cubicBezTo>
                  <a:lnTo>
                    <a:pt x="67401" y="13530"/>
                  </a:lnTo>
                  <a:cubicBezTo>
                    <a:pt x="67401" y="13576"/>
                    <a:pt x="67401" y="13599"/>
                    <a:pt x="67401" y="13621"/>
                  </a:cubicBezTo>
                  <a:cubicBezTo>
                    <a:pt x="67342" y="13788"/>
                    <a:pt x="67376" y="13855"/>
                    <a:pt x="67451" y="13855"/>
                  </a:cubicBezTo>
                  <a:cubicBezTo>
                    <a:pt x="67519" y="13855"/>
                    <a:pt x="67622" y="13799"/>
                    <a:pt x="67720" y="13712"/>
                  </a:cubicBezTo>
                  <a:cubicBezTo>
                    <a:pt x="67765" y="13894"/>
                    <a:pt x="67811" y="14053"/>
                    <a:pt x="67879" y="14167"/>
                  </a:cubicBezTo>
                  <a:cubicBezTo>
                    <a:pt x="67651" y="14303"/>
                    <a:pt x="67674" y="14531"/>
                    <a:pt x="67697" y="14781"/>
                  </a:cubicBezTo>
                  <a:cubicBezTo>
                    <a:pt x="67697" y="15031"/>
                    <a:pt x="67720" y="15281"/>
                    <a:pt x="67469" y="15440"/>
                  </a:cubicBezTo>
                  <a:cubicBezTo>
                    <a:pt x="67560" y="15577"/>
                    <a:pt x="67560" y="16032"/>
                    <a:pt x="67560" y="16464"/>
                  </a:cubicBezTo>
                  <a:cubicBezTo>
                    <a:pt x="67560" y="16856"/>
                    <a:pt x="67577" y="17248"/>
                    <a:pt x="67713" y="17436"/>
                  </a:cubicBezTo>
                  <a:lnTo>
                    <a:pt x="67713" y="17436"/>
                  </a:lnTo>
                  <a:cubicBezTo>
                    <a:pt x="67580" y="17817"/>
                    <a:pt x="67470" y="18198"/>
                    <a:pt x="67515" y="18579"/>
                  </a:cubicBezTo>
                  <a:lnTo>
                    <a:pt x="67151" y="18670"/>
                  </a:lnTo>
                  <a:lnTo>
                    <a:pt x="67401" y="19625"/>
                  </a:lnTo>
                  <a:cubicBezTo>
                    <a:pt x="67222" y="19894"/>
                    <a:pt x="67086" y="20069"/>
                    <a:pt x="66981" y="20069"/>
                  </a:cubicBezTo>
                  <a:cubicBezTo>
                    <a:pt x="66900" y="20069"/>
                    <a:pt x="66837" y="19964"/>
                    <a:pt x="66787" y="19716"/>
                  </a:cubicBezTo>
                  <a:lnTo>
                    <a:pt x="66787" y="19716"/>
                  </a:lnTo>
                  <a:cubicBezTo>
                    <a:pt x="66810" y="20375"/>
                    <a:pt x="66787" y="20625"/>
                    <a:pt x="66765" y="20875"/>
                  </a:cubicBezTo>
                  <a:cubicBezTo>
                    <a:pt x="66742" y="21103"/>
                    <a:pt x="66719" y="21330"/>
                    <a:pt x="66742" y="21899"/>
                  </a:cubicBezTo>
                  <a:lnTo>
                    <a:pt x="66560" y="21785"/>
                  </a:lnTo>
                  <a:cubicBezTo>
                    <a:pt x="66469" y="22171"/>
                    <a:pt x="66537" y="22854"/>
                    <a:pt x="66287" y="23013"/>
                  </a:cubicBezTo>
                  <a:cubicBezTo>
                    <a:pt x="65946" y="23354"/>
                    <a:pt x="65582" y="24377"/>
                    <a:pt x="65082" y="25491"/>
                  </a:cubicBezTo>
                  <a:cubicBezTo>
                    <a:pt x="64581" y="26651"/>
                    <a:pt x="63922" y="27902"/>
                    <a:pt x="63217" y="28766"/>
                  </a:cubicBezTo>
                  <a:cubicBezTo>
                    <a:pt x="63239" y="28765"/>
                    <a:pt x="63259" y="28764"/>
                    <a:pt x="63277" y="28764"/>
                  </a:cubicBezTo>
                  <a:cubicBezTo>
                    <a:pt x="63904" y="28764"/>
                    <a:pt x="62454" y="29503"/>
                    <a:pt x="62808" y="29835"/>
                  </a:cubicBezTo>
                  <a:cubicBezTo>
                    <a:pt x="62708" y="29847"/>
                    <a:pt x="62594" y="29922"/>
                    <a:pt x="62523" y="29922"/>
                  </a:cubicBezTo>
                  <a:cubicBezTo>
                    <a:pt x="62465" y="29922"/>
                    <a:pt x="62436" y="29872"/>
                    <a:pt x="62467" y="29698"/>
                  </a:cubicBezTo>
                  <a:lnTo>
                    <a:pt x="62467" y="29698"/>
                  </a:lnTo>
                  <a:cubicBezTo>
                    <a:pt x="61966" y="30722"/>
                    <a:pt x="61352" y="30972"/>
                    <a:pt x="61216" y="31836"/>
                  </a:cubicBezTo>
                  <a:cubicBezTo>
                    <a:pt x="61018" y="31836"/>
                    <a:pt x="61160" y="31539"/>
                    <a:pt x="61047" y="31539"/>
                  </a:cubicBezTo>
                  <a:cubicBezTo>
                    <a:pt x="61043" y="31539"/>
                    <a:pt x="61039" y="31540"/>
                    <a:pt x="61034" y="31540"/>
                  </a:cubicBezTo>
                  <a:cubicBezTo>
                    <a:pt x="61011" y="31631"/>
                    <a:pt x="60943" y="31904"/>
                    <a:pt x="60784" y="31950"/>
                  </a:cubicBezTo>
                  <a:cubicBezTo>
                    <a:pt x="60773" y="31953"/>
                    <a:pt x="60764" y="31955"/>
                    <a:pt x="60756" y="31955"/>
                  </a:cubicBezTo>
                  <a:cubicBezTo>
                    <a:pt x="60669" y="31955"/>
                    <a:pt x="60788" y="31730"/>
                    <a:pt x="60829" y="31563"/>
                  </a:cubicBezTo>
                  <a:lnTo>
                    <a:pt x="60829" y="31563"/>
                  </a:lnTo>
                  <a:cubicBezTo>
                    <a:pt x="60511" y="32018"/>
                    <a:pt x="60420" y="32336"/>
                    <a:pt x="60443" y="32586"/>
                  </a:cubicBezTo>
                  <a:cubicBezTo>
                    <a:pt x="60466" y="32836"/>
                    <a:pt x="60602" y="33018"/>
                    <a:pt x="60738" y="33200"/>
                  </a:cubicBezTo>
                  <a:cubicBezTo>
                    <a:pt x="60488" y="33359"/>
                    <a:pt x="60306" y="33496"/>
                    <a:pt x="60193" y="33678"/>
                  </a:cubicBezTo>
                  <a:cubicBezTo>
                    <a:pt x="60079" y="33837"/>
                    <a:pt x="60011" y="34019"/>
                    <a:pt x="59965" y="34269"/>
                  </a:cubicBezTo>
                  <a:cubicBezTo>
                    <a:pt x="59875" y="34296"/>
                    <a:pt x="59766" y="34334"/>
                    <a:pt x="59696" y="34334"/>
                  </a:cubicBezTo>
                  <a:cubicBezTo>
                    <a:pt x="59589" y="34334"/>
                    <a:pt x="59569" y="34247"/>
                    <a:pt x="59829" y="33905"/>
                  </a:cubicBezTo>
                  <a:lnTo>
                    <a:pt x="59829" y="33905"/>
                  </a:lnTo>
                  <a:cubicBezTo>
                    <a:pt x="59692" y="34042"/>
                    <a:pt x="59260" y="34474"/>
                    <a:pt x="58851" y="34883"/>
                  </a:cubicBezTo>
                  <a:cubicBezTo>
                    <a:pt x="58442" y="35292"/>
                    <a:pt x="58101" y="35679"/>
                    <a:pt x="58192" y="35838"/>
                  </a:cubicBezTo>
                  <a:cubicBezTo>
                    <a:pt x="58055" y="35861"/>
                    <a:pt x="57759" y="36202"/>
                    <a:pt x="57714" y="36293"/>
                  </a:cubicBezTo>
                  <a:cubicBezTo>
                    <a:pt x="57032" y="36907"/>
                    <a:pt x="56941" y="36930"/>
                    <a:pt x="56281" y="37521"/>
                  </a:cubicBezTo>
                  <a:lnTo>
                    <a:pt x="56509" y="37407"/>
                  </a:lnTo>
                  <a:lnTo>
                    <a:pt x="56509" y="37407"/>
                  </a:lnTo>
                  <a:cubicBezTo>
                    <a:pt x="56486" y="37680"/>
                    <a:pt x="56372" y="37817"/>
                    <a:pt x="56168" y="37953"/>
                  </a:cubicBezTo>
                  <a:cubicBezTo>
                    <a:pt x="55963" y="38067"/>
                    <a:pt x="55690" y="38180"/>
                    <a:pt x="55417" y="38408"/>
                  </a:cubicBezTo>
                  <a:lnTo>
                    <a:pt x="55417" y="38362"/>
                  </a:lnTo>
                  <a:cubicBezTo>
                    <a:pt x="55031" y="38544"/>
                    <a:pt x="54826" y="38681"/>
                    <a:pt x="54667" y="38772"/>
                  </a:cubicBezTo>
                  <a:cubicBezTo>
                    <a:pt x="54530" y="38863"/>
                    <a:pt x="54462" y="38931"/>
                    <a:pt x="54394" y="38976"/>
                  </a:cubicBezTo>
                  <a:cubicBezTo>
                    <a:pt x="54280" y="39113"/>
                    <a:pt x="54144" y="39226"/>
                    <a:pt x="53371" y="39522"/>
                  </a:cubicBezTo>
                  <a:lnTo>
                    <a:pt x="53575" y="39704"/>
                  </a:lnTo>
                  <a:cubicBezTo>
                    <a:pt x="53666" y="39977"/>
                    <a:pt x="53302" y="40091"/>
                    <a:pt x="52825" y="40227"/>
                  </a:cubicBezTo>
                  <a:cubicBezTo>
                    <a:pt x="52598" y="40295"/>
                    <a:pt x="52347" y="40341"/>
                    <a:pt x="52097" y="40432"/>
                  </a:cubicBezTo>
                  <a:cubicBezTo>
                    <a:pt x="51847" y="40523"/>
                    <a:pt x="51597" y="40636"/>
                    <a:pt x="51415" y="40795"/>
                  </a:cubicBezTo>
                  <a:lnTo>
                    <a:pt x="51802" y="40750"/>
                  </a:lnTo>
                  <a:lnTo>
                    <a:pt x="51802" y="40750"/>
                  </a:lnTo>
                  <a:cubicBezTo>
                    <a:pt x="51665" y="40903"/>
                    <a:pt x="51388" y="40942"/>
                    <a:pt x="51085" y="40942"/>
                  </a:cubicBezTo>
                  <a:cubicBezTo>
                    <a:pt x="50984" y="40942"/>
                    <a:pt x="50881" y="40938"/>
                    <a:pt x="50778" y="40932"/>
                  </a:cubicBezTo>
                  <a:cubicBezTo>
                    <a:pt x="50457" y="40898"/>
                    <a:pt x="50136" y="40839"/>
                    <a:pt x="49890" y="40839"/>
                  </a:cubicBezTo>
                  <a:cubicBezTo>
                    <a:pt x="49804" y="40839"/>
                    <a:pt x="49728" y="40846"/>
                    <a:pt x="49664" y="40864"/>
                  </a:cubicBezTo>
                  <a:cubicBezTo>
                    <a:pt x="49550" y="40864"/>
                    <a:pt x="49801" y="40727"/>
                    <a:pt x="49914" y="40636"/>
                  </a:cubicBezTo>
                  <a:lnTo>
                    <a:pt x="49914" y="40636"/>
                  </a:lnTo>
                  <a:cubicBezTo>
                    <a:pt x="48573" y="40864"/>
                    <a:pt x="49914" y="41023"/>
                    <a:pt x="49027" y="41500"/>
                  </a:cubicBezTo>
                  <a:cubicBezTo>
                    <a:pt x="48826" y="41409"/>
                    <a:pt x="48964" y="41126"/>
                    <a:pt x="48692" y="41126"/>
                  </a:cubicBezTo>
                  <a:cubicBezTo>
                    <a:pt x="48627" y="41126"/>
                    <a:pt x="48537" y="41142"/>
                    <a:pt x="48413" y="41182"/>
                  </a:cubicBezTo>
                  <a:cubicBezTo>
                    <a:pt x="48231" y="41182"/>
                    <a:pt x="47845" y="41500"/>
                    <a:pt x="47367" y="41819"/>
                  </a:cubicBezTo>
                  <a:cubicBezTo>
                    <a:pt x="46921" y="42095"/>
                    <a:pt x="46395" y="42392"/>
                    <a:pt x="45919" y="42392"/>
                  </a:cubicBezTo>
                  <a:cubicBezTo>
                    <a:pt x="45886" y="42392"/>
                    <a:pt x="45853" y="42390"/>
                    <a:pt x="45821" y="42387"/>
                  </a:cubicBezTo>
                  <a:lnTo>
                    <a:pt x="45821" y="42387"/>
                  </a:lnTo>
                  <a:cubicBezTo>
                    <a:pt x="46048" y="42455"/>
                    <a:pt x="46299" y="42546"/>
                    <a:pt x="45867" y="42774"/>
                  </a:cubicBezTo>
                  <a:cubicBezTo>
                    <a:pt x="45525" y="42888"/>
                    <a:pt x="45025" y="42888"/>
                    <a:pt x="44548" y="42933"/>
                  </a:cubicBezTo>
                  <a:cubicBezTo>
                    <a:pt x="44070" y="42978"/>
                    <a:pt x="43615" y="43024"/>
                    <a:pt x="43342" y="43320"/>
                  </a:cubicBezTo>
                  <a:cubicBezTo>
                    <a:pt x="43251" y="43320"/>
                    <a:pt x="43206" y="43274"/>
                    <a:pt x="43183" y="43251"/>
                  </a:cubicBezTo>
                  <a:cubicBezTo>
                    <a:pt x="42933" y="43365"/>
                    <a:pt x="42501" y="43479"/>
                    <a:pt x="42114" y="43615"/>
                  </a:cubicBezTo>
                  <a:cubicBezTo>
                    <a:pt x="41705" y="43752"/>
                    <a:pt x="41319" y="43911"/>
                    <a:pt x="41182" y="44047"/>
                  </a:cubicBezTo>
                  <a:cubicBezTo>
                    <a:pt x="41047" y="43854"/>
                    <a:pt x="40812" y="43792"/>
                    <a:pt x="40535" y="43792"/>
                  </a:cubicBezTo>
                  <a:cubicBezTo>
                    <a:pt x="40486" y="43792"/>
                    <a:pt x="40437" y="43794"/>
                    <a:pt x="40386" y="43797"/>
                  </a:cubicBezTo>
                  <a:cubicBezTo>
                    <a:pt x="40227" y="43820"/>
                    <a:pt x="40045" y="43843"/>
                    <a:pt x="39840" y="43888"/>
                  </a:cubicBezTo>
                  <a:cubicBezTo>
                    <a:pt x="39659" y="43934"/>
                    <a:pt x="39454" y="43979"/>
                    <a:pt x="39272" y="44002"/>
                  </a:cubicBezTo>
                  <a:cubicBezTo>
                    <a:pt x="38863" y="44093"/>
                    <a:pt x="38499" y="44184"/>
                    <a:pt x="38226" y="44184"/>
                  </a:cubicBezTo>
                  <a:cubicBezTo>
                    <a:pt x="37930" y="44184"/>
                    <a:pt x="37748" y="44115"/>
                    <a:pt x="37748" y="43911"/>
                  </a:cubicBezTo>
                  <a:lnTo>
                    <a:pt x="36907" y="43934"/>
                  </a:lnTo>
                  <a:cubicBezTo>
                    <a:pt x="36771" y="43934"/>
                    <a:pt x="36634" y="43956"/>
                    <a:pt x="36498" y="43956"/>
                  </a:cubicBezTo>
                  <a:lnTo>
                    <a:pt x="36066" y="43934"/>
                  </a:lnTo>
                  <a:lnTo>
                    <a:pt x="36111" y="43865"/>
                  </a:lnTo>
                  <a:cubicBezTo>
                    <a:pt x="35892" y="43837"/>
                    <a:pt x="35701" y="43824"/>
                    <a:pt x="35533" y="43824"/>
                  </a:cubicBezTo>
                  <a:cubicBezTo>
                    <a:pt x="35299" y="43824"/>
                    <a:pt x="35110" y="43848"/>
                    <a:pt x="34951" y="43888"/>
                  </a:cubicBezTo>
                  <a:cubicBezTo>
                    <a:pt x="34656" y="43911"/>
                    <a:pt x="34474" y="44002"/>
                    <a:pt x="34269" y="44070"/>
                  </a:cubicBezTo>
                  <a:cubicBezTo>
                    <a:pt x="34019" y="44002"/>
                    <a:pt x="34201" y="43934"/>
                    <a:pt x="34246" y="43888"/>
                  </a:cubicBezTo>
                  <a:cubicBezTo>
                    <a:pt x="33860" y="43820"/>
                    <a:pt x="33541" y="43752"/>
                    <a:pt x="33291" y="43706"/>
                  </a:cubicBezTo>
                  <a:cubicBezTo>
                    <a:pt x="33041" y="43661"/>
                    <a:pt x="32837" y="43638"/>
                    <a:pt x="32632" y="43615"/>
                  </a:cubicBezTo>
                  <a:cubicBezTo>
                    <a:pt x="32563" y="43611"/>
                    <a:pt x="32495" y="43609"/>
                    <a:pt x="32425" y="43609"/>
                  </a:cubicBezTo>
                  <a:cubicBezTo>
                    <a:pt x="32098" y="43609"/>
                    <a:pt x="31734" y="43650"/>
                    <a:pt x="31154" y="43706"/>
                  </a:cubicBezTo>
                  <a:lnTo>
                    <a:pt x="31086" y="43411"/>
                  </a:lnTo>
                  <a:cubicBezTo>
                    <a:pt x="31068" y="43414"/>
                    <a:pt x="31048" y="43416"/>
                    <a:pt x="31025" y="43416"/>
                  </a:cubicBezTo>
                  <a:cubicBezTo>
                    <a:pt x="30789" y="43416"/>
                    <a:pt x="30299" y="43207"/>
                    <a:pt x="29676" y="42978"/>
                  </a:cubicBezTo>
                  <a:cubicBezTo>
                    <a:pt x="28993" y="42706"/>
                    <a:pt x="28198" y="42410"/>
                    <a:pt x="27402" y="42319"/>
                  </a:cubicBezTo>
                  <a:cubicBezTo>
                    <a:pt x="27424" y="42296"/>
                    <a:pt x="27470" y="42251"/>
                    <a:pt x="27606" y="42251"/>
                  </a:cubicBezTo>
                  <a:cubicBezTo>
                    <a:pt x="26719" y="42137"/>
                    <a:pt x="25787" y="41614"/>
                    <a:pt x="24969" y="41182"/>
                  </a:cubicBezTo>
                  <a:cubicBezTo>
                    <a:pt x="24389" y="40876"/>
                    <a:pt x="23878" y="40639"/>
                    <a:pt x="23452" y="40639"/>
                  </a:cubicBezTo>
                  <a:cubicBezTo>
                    <a:pt x="23276" y="40639"/>
                    <a:pt x="23114" y="40680"/>
                    <a:pt x="22967" y="40773"/>
                  </a:cubicBezTo>
                  <a:lnTo>
                    <a:pt x="21785" y="40545"/>
                  </a:lnTo>
                  <a:lnTo>
                    <a:pt x="21785" y="40545"/>
                  </a:lnTo>
                  <a:cubicBezTo>
                    <a:pt x="23149" y="41205"/>
                    <a:pt x="21421" y="40841"/>
                    <a:pt x="21921" y="41250"/>
                  </a:cubicBezTo>
                  <a:cubicBezTo>
                    <a:pt x="21435" y="41095"/>
                    <a:pt x="20832" y="40539"/>
                    <a:pt x="21110" y="40539"/>
                  </a:cubicBezTo>
                  <a:cubicBezTo>
                    <a:pt x="21157" y="40539"/>
                    <a:pt x="21229" y="40555"/>
                    <a:pt x="21330" y="40591"/>
                  </a:cubicBezTo>
                  <a:lnTo>
                    <a:pt x="21398" y="40682"/>
                  </a:lnTo>
                  <a:cubicBezTo>
                    <a:pt x="21626" y="40500"/>
                    <a:pt x="21216" y="40272"/>
                    <a:pt x="20784" y="40045"/>
                  </a:cubicBezTo>
                  <a:cubicBezTo>
                    <a:pt x="20330" y="39818"/>
                    <a:pt x="19852" y="39567"/>
                    <a:pt x="19943" y="39431"/>
                  </a:cubicBezTo>
                  <a:cubicBezTo>
                    <a:pt x="17260" y="38180"/>
                    <a:pt x="14849" y="36520"/>
                    <a:pt x="12643" y="34929"/>
                  </a:cubicBezTo>
                  <a:lnTo>
                    <a:pt x="12643" y="34929"/>
                  </a:lnTo>
                  <a:lnTo>
                    <a:pt x="12666" y="35452"/>
                  </a:lnTo>
                  <a:lnTo>
                    <a:pt x="11893" y="34860"/>
                  </a:lnTo>
                  <a:cubicBezTo>
                    <a:pt x="11800" y="34728"/>
                    <a:pt x="11785" y="34603"/>
                    <a:pt x="11896" y="34603"/>
                  </a:cubicBezTo>
                  <a:cubicBezTo>
                    <a:pt x="11976" y="34603"/>
                    <a:pt x="12120" y="34667"/>
                    <a:pt x="12348" y="34838"/>
                  </a:cubicBezTo>
                  <a:cubicBezTo>
                    <a:pt x="12213" y="34509"/>
                    <a:pt x="11568" y="34345"/>
                    <a:pt x="11322" y="34345"/>
                  </a:cubicBezTo>
                  <a:cubicBezTo>
                    <a:pt x="11278" y="34345"/>
                    <a:pt x="11247" y="34350"/>
                    <a:pt x="11234" y="34360"/>
                  </a:cubicBezTo>
                  <a:cubicBezTo>
                    <a:pt x="10887" y="34013"/>
                    <a:pt x="10888" y="33918"/>
                    <a:pt x="11010" y="33918"/>
                  </a:cubicBezTo>
                  <a:cubicBezTo>
                    <a:pt x="11056" y="33918"/>
                    <a:pt x="11120" y="33932"/>
                    <a:pt x="11188" y="33951"/>
                  </a:cubicBezTo>
                  <a:cubicBezTo>
                    <a:pt x="11367" y="34000"/>
                    <a:pt x="11593" y="34095"/>
                    <a:pt x="11648" y="34095"/>
                  </a:cubicBezTo>
                  <a:cubicBezTo>
                    <a:pt x="11670" y="34095"/>
                    <a:pt x="11665" y="34080"/>
                    <a:pt x="11620" y="34042"/>
                  </a:cubicBezTo>
                  <a:cubicBezTo>
                    <a:pt x="11461" y="33951"/>
                    <a:pt x="11302" y="33837"/>
                    <a:pt x="11165" y="33746"/>
                  </a:cubicBezTo>
                  <a:lnTo>
                    <a:pt x="11165" y="33746"/>
                  </a:lnTo>
                  <a:lnTo>
                    <a:pt x="11234" y="33860"/>
                  </a:lnTo>
                  <a:cubicBezTo>
                    <a:pt x="10779" y="33701"/>
                    <a:pt x="10642" y="33814"/>
                    <a:pt x="10006" y="33269"/>
                  </a:cubicBezTo>
                  <a:cubicBezTo>
                    <a:pt x="9665" y="32882"/>
                    <a:pt x="9960" y="32927"/>
                    <a:pt x="9824" y="32768"/>
                  </a:cubicBezTo>
                  <a:cubicBezTo>
                    <a:pt x="9846" y="32746"/>
                    <a:pt x="9801" y="32700"/>
                    <a:pt x="9596" y="32564"/>
                  </a:cubicBezTo>
                  <a:cubicBezTo>
                    <a:pt x="9301" y="32291"/>
                    <a:pt x="9028" y="32018"/>
                    <a:pt x="8732" y="31722"/>
                  </a:cubicBezTo>
                  <a:lnTo>
                    <a:pt x="8732" y="31722"/>
                  </a:lnTo>
                  <a:lnTo>
                    <a:pt x="8869" y="32291"/>
                  </a:lnTo>
                  <a:cubicBezTo>
                    <a:pt x="8543" y="32128"/>
                    <a:pt x="8295" y="31840"/>
                    <a:pt x="8205" y="31840"/>
                  </a:cubicBezTo>
                  <a:cubicBezTo>
                    <a:pt x="8157" y="31840"/>
                    <a:pt x="8154" y="31920"/>
                    <a:pt x="8205" y="32138"/>
                  </a:cubicBezTo>
                  <a:lnTo>
                    <a:pt x="8205" y="32138"/>
                  </a:lnTo>
                  <a:cubicBezTo>
                    <a:pt x="8080" y="31637"/>
                    <a:pt x="7338" y="30827"/>
                    <a:pt x="6640" y="30017"/>
                  </a:cubicBezTo>
                  <a:cubicBezTo>
                    <a:pt x="5958" y="29198"/>
                    <a:pt x="5321" y="28379"/>
                    <a:pt x="5253" y="28129"/>
                  </a:cubicBezTo>
                  <a:cubicBezTo>
                    <a:pt x="4957" y="27879"/>
                    <a:pt x="4684" y="27606"/>
                    <a:pt x="4480" y="27288"/>
                  </a:cubicBezTo>
                  <a:cubicBezTo>
                    <a:pt x="4275" y="26970"/>
                    <a:pt x="4048" y="26606"/>
                    <a:pt x="3866" y="26196"/>
                  </a:cubicBezTo>
                  <a:lnTo>
                    <a:pt x="3866" y="26196"/>
                  </a:lnTo>
                  <a:cubicBezTo>
                    <a:pt x="3890" y="26315"/>
                    <a:pt x="3833" y="26453"/>
                    <a:pt x="3727" y="26453"/>
                  </a:cubicBezTo>
                  <a:cubicBezTo>
                    <a:pt x="3631" y="26453"/>
                    <a:pt x="3495" y="26339"/>
                    <a:pt x="3343" y="25992"/>
                  </a:cubicBezTo>
                  <a:cubicBezTo>
                    <a:pt x="3729" y="25946"/>
                    <a:pt x="3616" y="25605"/>
                    <a:pt x="3502" y="25150"/>
                  </a:cubicBezTo>
                  <a:cubicBezTo>
                    <a:pt x="3434" y="24923"/>
                    <a:pt x="3343" y="24673"/>
                    <a:pt x="3297" y="24423"/>
                  </a:cubicBezTo>
                  <a:cubicBezTo>
                    <a:pt x="3237" y="24222"/>
                    <a:pt x="3248" y="24003"/>
                    <a:pt x="3298" y="23830"/>
                  </a:cubicBezTo>
                  <a:lnTo>
                    <a:pt x="3298" y="23830"/>
                  </a:lnTo>
                  <a:cubicBezTo>
                    <a:pt x="3286" y="23853"/>
                    <a:pt x="3271" y="23863"/>
                    <a:pt x="3254" y="23863"/>
                  </a:cubicBezTo>
                  <a:cubicBezTo>
                    <a:pt x="3154" y="23863"/>
                    <a:pt x="2985" y="23477"/>
                    <a:pt x="2843" y="23104"/>
                  </a:cubicBezTo>
                  <a:cubicBezTo>
                    <a:pt x="2717" y="22790"/>
                    <a:pt x="2591" y="22476"/>
                    <a:pt x="2488" y="22476"/>
                  </a:cubicBezTo>
                  <a:cubicBezTo>
                    <a:pt x="2442" y="22476"/>
                    <a:pt x="2400" y="22539"/>
                    <a:pt x="2365" y="22694"/>
                  </a:cubicBezTo>
                  <a:cubicBezTo>
                    <a:pt x="2251" y="22035"/>
                    <a:pt x="2615" y="22581"/>
                    <a:pt x="2661" y="22058"/>
                  </a:cubicBezTo>
                  <a:cubicBezTo>
                    <a:pt x="2592" y="21899"/>
                    <a:pt x="2524" y="21694"/>
                    <a:pt x="2479" y="21512"/>
                  </a:cubicBezTo>
                  <a:cubicBezTo>
                    <a:pt x="2456" y="21421"/>
                    <a:pt x="2433" y="21307"/>
                    <a:pt x="2388" y="21216"/>
                  </a:cubicBezTo>
                  <a:cubicBezTo>
                    <a:pt x="2388" y="21125"/>
                    <a:pt x="2365" y="21012"/>
                    <a:pt x="2365" y="20921"/>
                  </a:cubicBezTo>
                  <a:cubicBezTo>
                    <a:pt x="2320" y="20716"/>
                    <a:pt x="2297" y="20511"/>
                    <a:pt x="2297" y="20284"/>
                  </a:cubicBezTo>
                  <a:cubicBezTo>
                    <a:pt x="2274" y="20079"/>
                    <a:pt x="2297" y="19852"/>
                    <a:pt x="2297" y="19647"/>
                  </a:cubicBezTo>
                  <a:cubicBezTo>
                    <a:pt x="2274" y="19215"/>
                    <a:pt x="2342" y="18760"/>
                    <a:pt x="2365" y="18328"/>
                  </a:cubicBezTo>
                  <a:cubicBezTo>
                    <a:pt x="2388" y="18101"/>
                    <a:pt x="2433" y="17874"/>
                    <a:pt x="2456" y="17646"/>
                  </a:cubicBezTo>
                  <a:cubicBezTo>
                    <a:pt x="2479" y="17419"/>
                    <a:pt x="2479" y="17191"/>
                    <a:pt x="2524" y="16987"/>
                  </a:cubicBezTo>
                  <a:cubicBezTo>
                    <a:pt x="2517" y="16983"/>
                    <a:pt x="2509" y="16981"/>
                    <a:pt x="2500" y="16981"/>
                  </a:cubicBezTo>
                  <a:cubicBezTo>
                    <a:pt x="2449" y="16981"/>
                    <a:pt x="2377" y="17034"/>
                    <a:pt x="2311" y="17034"/>
                  </a:cubicBezTo>
                  <a:cubicBezTo>
                    <a:pt x="2248" y="17034"/>
                    <a:pt x="2191" y="16987"/>
                    <a:pt x="2160" y="16805"/>
                  </a:cubicBezTo>
                  <a:cubicBezTo>
                    <a:pt x="2388" y="16509"/>
                    <a:pt x="2570" y="16214"/>
                    <a:pt x="2820" y="15963"/>
                  </a:cubicBezTo>
                  <a:cubicBezTo>
                    <a:pt x="2843" y="15782"/>
                    <a:pt x="2752" y="15668"/>
                    <a:pt x="2683" y="15509"/>
                  </a:cubicBezTo>
                  <a:cubicBezTo>
                    <a:pt x="2638" y="15372"/>
                    <a:pt x="2615" y="15213"/>
                    <a:pt x="2911" y="14963"/>
                  </a:cubicBezTo>
                  <a:lnTo>
                    <a:pt x="2911" y="14963"/>
                  </a:lnTo>
                  <a:cubicBezTo>
                    <a:pt x="2854" y="14986"/>
                    <a:pt x="2780" y="15020"/>
                    <a:pt x="2729" y="15020"/>
                  </a:cubicBezTo>
                  <a:cubicBezTo>
                    <a:pt x="2678" y="15020"/>
                    <a:pt x="2649" y="14986"/>
                    <a:pt x="2683" y="14872"/>
                  </a:cubicBezTo>
                  <a:cubicBezTo>
                    <a:pt x="2797" y="14667"/>
                    <a:pt x="2888" y="14463"/>
                    <a:pt x="3002" y="14258"/>
                  </a:cubicBezTo>
                  <a:cubicBezTo>
                    <a:pt x="3093" y="14053"/>
                    <a:pt x="3229" y="13849"/>
                    <a:pt x="3343" y="13667"/>
                  </a:cubicBezTo>
                  <a:cubicBezTo>
                    <a:pt x="3434" y="13462"/>
                    <a:pt x="3547" y="13257"/>
                    <a:pt x="3684" y="13075"/>
                  </a:cubicBezTo>
                  <a:cubicBezTo>
                    <a:pt x="3798" y="12871"/>
                    <a:pt x="3911" y="12666"/>
                    <a:pt x="4048" y="12484"/>
                  </a:cubicBezTo>
                  <a:cubicBezTo>
                    <a:pt x="4548" y="11711"/>
                    <a:pt x="5139" y="10961"/>
                    <a:pt x="5799" y="10278"/>
                  </a:cubicBezTo>
                  <a:cubicBezTo>
                    <a:pt x="6458" y="9596"/>
                    <a:pt x="7186" y="8982"/>
                    <a:pt x="7982" y="8459"/>
                  </a:cubicBezTo>
                  <a:cubicBezTo>
                    <a:pt x="8800" y="7936"/>
                    <a:pt x="9687" y="7504"/>
                    <a:pt x="10620" y="7231"/>
                  </a:cubicBezTo>
                  <a:lnTo>
                    <a:pt x="10620" y="7231"/>
                  </a:lnTo>
                  <a:cubicBezTo>
                    <a:pt x="10520" y="7248"/>
                    <a:pt x="10449" y="7255"/>
                    <a:pt x="10401" y="7255"/>
                  </a:cubicBezTo>
                  <a:cubicBezTo>
                    <a:pt x="10183" y="7255"/>
                    <a:pt x="10431" y="7103"/>
                    <a:pt x="10711" y="6936"/>
                  </a:cubicBezTo>
                  <a:lnTo>
                    <a:pt x="10711" y="6936"/>
                  </a:lnTo>
                  <a:cubicBezTo>
                    <a:pt x="10678" y="6948"/>
                    <a:pt x="10652" y="6953"/>
                    <a:pt x="10631" y="6953"/>
                  </a:cubicBezTo>
                  <a:cubicBezTo>
                    <a:pt x="10492" y="6953"/>
                    <a:pt x="10582" y="6719"/>
                    <a:pt x="10483" y="6640"/>
                  </a:cubicBezTo>
                  <a:cubicBezTo>
                    <a:pt x="11006" y="6481"/>
                    <a:pt x="11552" y="6344"/>
                    <a:pt x="12075" y="6208"/>
                  </a:cubicBezTo>
                  <a:cubicBezTo>
                    <a:pt x="12143" y="5981"/>
                    <a:pt x="12530" y="5776"/>
                    <a:pt x="12894" y="5594"/>
                  </a:cubicBezTo>
                  <a:cubicBezTo>
                    <a:pt x="13280" y="5412"/>
                    <a:pt x="13644" y="5253"/>
                    <a:pt x="13667" y="5048"/>
                  </a:cubicBezTo>
                  <a:lnTo>
                    <a:pt x="13667" y="5048"/>
                  </a:lnTo>
                  <a:cubicBezTo>
                    <a:pt x="13508" y="5139"/>
                    <a:pt x="13348" y="5230"/>
                    <a:pt x="13212" y="5321"/>
                  </a:cubicBezTo>
                  <a:cubicBezTo>
                    <a:pt x="13667" y="4662"/>
                    <a:pt x="11939" y="4889"/>
                    <a:pt x="11802" y="4389"/>
                  </a:cubicBezTo>
                  <a:cubicBezTo>
                    <a:pt x="11688" y="4571"/>
                    <a:pt x="11484" y="4684"/>
                    <a:pt x="11234" y="4775"/>
                  </a:cubicBezTo>
                  <a:cubicBezTo>
                    <a:pt x="11006" y="4866"/>
                    <a:pt x="10711" y="4912"/>
                    <a:pt x="10415" y="5003"/>
                  </a:cubicBezTo>
                  <a:cubicBezTo>
                    <a:pt x="9824" y="5139"/>
                    <a:pt x="9187" y="5367"/>
                    <a:pt x="8800" y="6003"/>
                  </a:cubicBezTo>
                  <a:cubicBezTo>
                    <a:pt x="8779" y="6006"/>
                    <a:pt x="8761" y="6008"/>
                    <a:pt x="8747" y="6008"/>
                  </a:cubicBezTo>
                  <a:cubicBezTo>
                    <a:pt x="8537" y="6008"/>
                    <a:pt x="8901" y="5727"/>
                    <a:pt x="8709" y="5685"/>
                  </a:cubicBezTo>
                  <a:lnTo>
                    <a:pt x="8709" y="5685"/>
                  </a:lnTo>
                  <a:cubicBezTo>
                    <a:pt x="8641" y="5867"/>
                    <a:pt x="8505" y="6026"/>
                    <a:pt x="8323" y="6185"/>
                  </a:cubicBezTo>
                  <a:cubicBezTo>
                    <a:pt x="8141" y="6344"/>
                    <a:pt x="7891" y="6481"/>
                    <a:pt x="7550" y="6640"/>
                  </a:cubicBezTo>
                  <a:lnTo>
                    <a:pt x="7595" y="6549"/>
                  </a:lnTo>
                  <a:lnTo>
                    <a:pt x="7595" y="6549"/>
                  </a:lnTo>
                  <a:cubicBezTo>
                    <a:pt x="6731" y="7186"/>
                    <a:pt x="6094" y="7618"/>
                    <a:pt x="5458" y="8073"/>
                  </a:cubicBezTo>
                  <a:cubicBezTo>
                    <a:pt x="4821" y="8573"/>
                    <a:pt x="4116" y="9051"/>
                    <a:pt x="3275" y="9960"/>
                  </a:cubicBezTo>
                  <a:cubicBezTo>
                    <a:pt x="3366" y="9960"/>
                    <a:pt x="3479" y="9983"/>
                    <a:pt x="3593" y="9983"/>
                  </a:cubicBezTo>
                  <a:cubicBezTo>
                    <a:pt x="3206" y="10369"/>
                    <a:pt x="3093" y="10415"/>
                    <a:pt x="2888" y="10574"/>
                  </a:cubicBezTo>
                  <a:cubicBezTo>
                    <a:pt x="2873" y="10694"/>
                    <a:pt x="2890" y="10743"/>
                    <a:pt x="2928" y="10743"/>
                  </a:cubicBezTo>
                  <a:cubicBezTo>
                    <a:pt x="3005" y="10743"/>
                    <a:pt x="3168" y="10545"/>
                    <a:pt x="3320" y="10347"/>
                  </a:cubicBezTo>
                  <a:cubicBezTo>
                    <a:pt x="3485" y="10152"/>
                    <a:pt x="3659" y="9978"/>
                    <a:pt x="3752" y="9978"/>
                  </a:cubicBezTo>
                  <a:cubicBezTo>
                    <a:pt x="3801" y="9978"/>
                    <a:pt x="3828" y="10025"/>
                    <a:pt x="3820" y="10142"/>
                  </a:cubicBezTo>
                  <a:cubicBezTo>
                    <a:pt x="3388" y="10210"/>
                    <a:pt x="2797" y="10961"/>
                    <a:pt x="2320" y="11711"/>
                  </a:cubicBezTo>
                  <a:cubicBezTo>
                    <a:pt x="2183" y="11893"/>
                    <a:pt x="2069" y="12098"/>
                    <a:pt x="1956" y="12280"/>
                  </a:cubicBezTo>
                  <a:cubicBezTo>
                    <a:pt x="1842" y="12462"/>
                    <a:pt x="1751" y="12643"/>
                    <a:pt x="1637" y="12780"/>
                  </a:cubicBezTo>
                  <a:cubicBezTo>
                    <a:pt x="1433" y="13098"/>
                    <a:pt x="1251" y="13326"/>
                    <a:pt x="1046" y="13371"/>
                  </a:cubicBezTo>
                  <a:cubicBezTo>
                    <a:pt x="937" y="13657"/>
                    <a:pt x="958" y="13716"/>
                    <a:pt x="1013" y="13716"/>
                  </a:cubicBezTo>
                  <a:cubicBezTo>
                    <a:pt x="1052" y="13716"/>
                    <a:pt x="1108" y="13686"/>
                    <a:pt x="1147" y="13686"/>
                  </a:cubicBezTo>
                  <a:cubicBezTo>
                    <a:pt x="1202" y="13686"/>
                    <a:pt x="1223" y="13745"/>
                    <a:pt x="1114" y="14031"/>
                  </a:cubicBezTo>
                  <a:lnTo>
                    <a:pt x="887" y="14190"/>
                  </a:lnTo>
                  <a:lnTo>
                    <a:pt x="1023" y="14440"/>
                  </a:lnTo>
                  <a:cubicBezTo>
                    <a:pt x="828" y="14917"/>
                    <a:pt x="591" y="15146"/>
                    <a:pt x="432" y="15146"/>
                  </a:cubicBezTo>
                  <a:cubicBezTo>
                    <a:pt x="424" y="15146"/>
                    <a:pt x="417" y="15146"/>
                    <a:pt x="409" y="15145"/>
                  </a:cubicBezTo>
                  <a:cubicBezTo>
                    <a:pt x="455" y="15008"/>
                    <a:pt x="478" y="14758"/>
                    <a:pt x="500" y="14622"/>
                  </a:cubicBezTo>
                  <a:lnTo>
                    <a:pt x="500" y="14622"/>
                  </a:lnTo>
                  <a:cubicBezTo>
                    <a:pt x="409" y="14781"/>
                    <a:pt x="341" y="14986"/>
                    <a:pt x="273" y="15213"/>
                  </a:cubicBezTo>
                  <a:cubicBezTo>
                    <a:pt x="205" y="15418"/>
                    <a:pt x="159" y="15645"/>
                    <a:pt x="137" y="15872"/>
                  </a:cubicBezTo>
                  <a:cubicBezTo>
                    <a:pt x="103" y="16210"/>
                    <a:pt x="81" y="16511"/>
                    <a:pt x="45" y="16689"/>
                  </a:cubicBezTo>
                  <a:lnTo>
                    <a:pt x="45" y="16689"/>
                  </a:lnTo>
                  <a:lnTo>
                    <a:pt x="250" y="16054"/>
                  </a:lnTo>
                  <a:lnTo>
                    <a:pt x="250" y="16054"/>
                  </a:lnTo>
                  <a:cubicBezTo>
                    <a:pt x="91" y="17191"/>
                    <a:pt x="0" y="18442"/>
                    <a:pt x="68" y="19670"/>
                  </a:cubicBezTo>
                  <a:cubicBezTo>
                    <a:pt x="91" y="19988"/>
                    <a:pt x="91" y="20307"/>
                    <a:pt x="159" y="20602"/>
                  </a:cubicBezTo>
                  <a:cubicBezTo>
                    <a:pt x="205" y="20898"/>
                    <a:pt x="250" y="21194"/>
                    <a:pt x="318" y="21489"/>
                  </a:cubicBezTo>
                  <a:cubicBezTo>
                    <a:pt x="364" y="21785"/>
                    <a:pt x="455" y="22058"/>
                    <a:pt x="546" y="22331"/>
                  </a:cubicBezTo>
                  <a:cubicBezTo>
                    <a:pt x="591" y="22467"/>
                    <a:pt x="614" y="22604"/>
                    <a:pt x="660" y="22717"/>
                  </a:cubicBezTo>
                  <a:cubicBezTo>
                    <a:pt x="728" y="22854"/>
                    <a:pt x="773" y="22967"/>
                    <a:pt x="819" y="23104"/>
                  </a:cubicBezTo>
                  <a:lnTo>
                    <a:pt x="910" y="22922"/>
                  </a:lnTo>
                  <a:cubicBezTo>
                    <a:pt x="1069" y="23286"/>
                    <a:pt x="1160" y="23559"/>
                    <a:pt x="1228" y="23763"/>
                  </a:cubicBezTo>
                  <a:cubicBezTo>
                    <a:pt x="1296" y="23968"/>
                    <a:pt x="1342" y="24127"/>
                    <a:pt x="1364" y="24309"/>
                  </a:cubicBezTo>
                  <a:cubicBezTo>
                    <a:pt x="1387" y="24468"/>
                    <a:pt x="1433" y="24650"/>
                    <a:pt x="1501" y="24878"/>
                  </a:cubicBezTo>
                  <a:cubicBezTo>
                    <a:pt x="1569" y="25128"/>
                    <a:pt x="1683" y="25401"/>
                    <a:pt x="1887" y="25787"/>
                  </a:cubicBezTo>
                  <a:lnTo>
                    <a:pt x="1842" y="25742"/>
                  </a:lnTo>
                  <a:lnTo>
                    <a:pt x="1842" y="25742"/>
                  </a:lnTo>
                  <a:cubicBezTo>
                    <a:pt x="2069" y="26037"/>
                    <a:pt x="2342" y="26424"/>
                    <a:pt x="2547" y="26856"/>
                  </a:cubicBezTo>
                  <a:cubicBezTo>
                    <a:pt x="2506" y="26809"/>
                    <a:pt x="2477" y="26789"/>
                    <a:pt x="2457" y="26789"/>
                  </a:cubicBezTo>
                  <a:cubicBezTo>
                    <a:pt x="2399" y="26789"/>
                    <a:pt x="2416" y="26954"/>
                    <a:pt x="2433" y="27106"/>
                  </a:cubicBezTo>
                  <a:cubicBezTo>
                    <a:pt x="2449" y="27247"/>
                    <a:pt x="2465" y="27378"/>
                    <a:pt x="2406" y="27378"/>
                  </a:cubicBezTo>
                  <a:cubicBezTo>
                    <a:pt x="2379" y="27378"/>
                    <a:pt x="2337" y="27351"/>
                    <a:pt x="2274" y="27288"/>
                  </a:cubicBezTo>
                  <a:lnTo>
                    <a:pt x="2274" y="27288"/>
                  </a:lnTo>
                  <a:cubicBezTo>
                    <a:pt x="2797" y="27993"/>
                    <a:pt x="2956" y="28152"/>
                    <a:pt x="3093" y="28220"/>
                  </a:cubicBezTo>
                  <a:cubicBezTo>
                    <a:pt x="3229" y="28311"/>
                    <a:pt x="3343" y="28311"/>
                    <a:pt x="3843" y="28652"/>
                  </a:cubicBezTo>
                  <a:lnTo>
                    <a:pt x="3820" y="28993"/>
                  </a:lnTo>
                  <a:cubicBezTo>
                    <a:pt x="4184" y="29221"/>
                    <a:pt x="4298" y="29175"/>
                    <a:pt x="4844" y="29835"/>
                  </a:cubicBezTo>
                  <a:cubicBezTo>
                    <a:pt x="4741" y="29753"/>
                    <a:pt x="4679" y="29721"/>
                    <a:pt x="4641" y="29721"/>
                  </a:cubicBezTo>
                  <a:cubicBezTo>
                    <a:pt x="4510" y="29721"/>
                    <a:pt x="4681" y="30106"/>
                    <a:pt x="4529" y="30106"/>
                  </a:cubicBezTo>
                  <a:cubicBezTo>
                    <a:pt x="4482" y="30106"/>
                    <a:pt x="4403" y="30068"/>
                    <a:pt x="4275" y="29971"/>
                  </a:cubicBezTo>
                  <a:lnTo>
                    <a:pt x="4275" y="29971"/>
                  </a:lnTo>
                  <a:cubicBezTo>
                    <a:pt x="4457" y="30403"/>
                    <a:pt x="4684" y="30722"/>
                    <a:pt x="4912" y="30995"/>
                  </a:cubicBezTo>
                  <a:cubicBezTo>
                    <a:pt x="5048" y="31131"/>
                    <a:pt x="5162" y="31245"/>
                    <a:pt x="5276" y="31358"/>
                  </a:cubicBezTo>
                  <a:cubicBezTo>
                    <a:pt x="5389" y="31472"/>
                    <a:pt x="5503" y="31563"/>
                    <a:pt x="5617" y="31654"/>
                  </a:cubicBezTo>
                  <a:cubicBezTo>
                    <a:pt x="5821" y="31813"/>
                    <a:pt x="6026" y="31972"/>
                    <a:pt x="6163" y="32154"/>
                  </a:cubicBezTo>
                  <a:cubicBezTo>
                    <a:pt x="6322" y="32336"/>
                    <a:pt x="6413" y="32518"/>
                    <a:pt x="6458" y="32791"/>
                  </a:cubicBezTo>
                  <a:cubicBezTo>
                    <a:pt x="6514" y="32802"/>
                    <a:pt x="6561" y="32807"/>
                    <a:pt x="6599" y="32807"/>
                  </a:cubicBezTo>
                  <a:cubicBezTo>
                    <a:pt x="6886" y="32807"/>
                    <a:pt x="6696" y="32523"/>
                    <a:pt x="6435" y="32222"/>
                  </a:cubicBezTo>
                  <a:cubicBezTo>
                    <a:pt x="6186" y="31954"/>
                    <a:pt x="5904" y="31669"/>
                    <a:pt x="5945" y="31669"/>
                  </a:cubicBezTo>
                  <a:cubicBezTo>
                    <a:pt x="5953" y="31669"/>
                    <a:pt x="5972" y="31678"/>
                    <a:pt x="6003" y="31699"/>
                  </a:cubicBezTo>
                  <a:cubicBezTo>
                    <a:pt x="5972" y="31605"/>
                    <a:pt x="5995" y="31565"/>
                    <a:pt x="6054" y="31565"/>
                  </a:cubicBezTo>
                  <a:cubicBezTo>
                    <a:pt x="6250" y="31565"/>
                    <a:pt x="6838" y="32004"/>
                    <a:pt x="7118" y="32336"/>
                  </a:cubicBezTo>
                  <a:cubicBezTo>
                    <a:pt x="7322" y="32541"/>
                    <a:pt x="7368" y="32836"/>
                    <a:pt x="7504" y="33223"/>
                  </a:cubicBezTo>
                  <a:cubicBezTo>
                    <a:pt x="7636" y="33575"/>
                    <a:pt x="7854" y="34012"/>
                    <a:pt x="8362" y="34452"/>
                  </a:cubicBezTo>
                  <a:lnTo>
                    <a:pt x="8362" y="34452"/>
                  </a:lnTo>
                  <a:cubicBezTo>
                    <a:pt x="8301" y="34410"/>
                    <a:pt x="8254" y="34409"/>
                    <a:pt x="8164" y="34337"/>
                  </a:cubicBezTo>
                  <a:lnTo>
                    <a:pt x="8164" y="34337"/>
                  </a:lnTo>
                  <a:cubicBezTo>
                    <a:pt x="8323" y="34565"/>
                    <a:pt x="8573" y="34701"/>
                    <a:pt x="8800" y="34860"/>
                  </a:cubicBezTo>
                  <a:cubicBezTo>
                    <a:pt x="9051" y="35020"/>
                    <a:pt x="9301" y="35179"/>
                    <a:pt x="9483" y="35474"/>
                  </a:cubicBezTo>
                  <a:cubicBezTo>
                    <a:pt x="9492" y="35474"/>
                    <a:pt x="9502" y="35474"/>
                    <a:pt x="9512" y="35474"/>
                  </a:cubicBezTo>
                  <a:cubicBezTo>
                    <a:pt x="9895" y="35474"/>
                    <a:pt x="10088" y="35821"/>
                    <a:pt x="10322" y="35821"/>
                  </a:cubicBezTo>
                  <a:cubicBezTo>
                    <a:pt x="10379" y="35821"/>
                    <a:pt x="10440" y="35800"/>
                    <a:pt x="10506" y="35747"/>
                  </a:cubicBezTo>
                  <a:cubicBezTo>
                    <a:pt x="10142" y="35520"/>
                    <a:pt x="9755" y="35270"/>
                    <a:pt x="9392" y="35020"/>
                  </a:cubicBezTo>
                  <a:lnTo>
                    <a:pt x="9392" y="35020"/>
                  </a:lnTo>
                  <a:cubicBezTo>
                    <a:pt x="9733" y="35201"/>
                    <a:pt x="10097" y="35315"/>
                    <a:pt x="10506" y="35474"/>
                  </a:cubicBezTo>
                  <a:cubicBezTo>
                    <a:pt x="10915" y="35633"/>
                    <a:pt x="11347" y="35861"/>
                    <a:pt x="11779" y="36316"/>
                  </a:cubicBezTo>
                  <a:cubicBezTo>
                    <a:pt x="11767" y="36318"/>
                    <a:pt x="11754" y="36319"/>
                    <a:pt x="11738" y="36319"/>
                  </a:cubicBezTo>
                  <a:cubicBezTo>
                    <a:pt x="11580" y="36319"/>
                    <a:pt x="11257" y="36217"/>
                    <a:pt x="11029" y="36134"/>
                  </a:cubicBezTo>
                  <a:lnTo>
                    <a:pt x="11029" y="36134"/>
                  </a:lnTo>
                  <a:cubicBezTo>
                    <a:pt x="11256" y="36429"/>
                    <a:pt x="11643" y="36452"/>
                    <a:pt x="11893" y="36770"/>
                  </a:cubicBezTo>
                  <a:cubicBezTo>
                    <a:pt x="11851" y="36807"/>
                    <a:pt x="11801" y="36823"/>
                    <a:pt x="11744" y="36823"/>
                  </a:cubicBezTo>
                  <a:cubicBezTo>
                    <a:pt x="11551" y="36823"/>
                    <a:pt x="11276" y="36640"/>
                    <a:pt x="10961" y="36429"/>
                  </a:cubicBezTo>
                  <a:cubicBezTo>
                    <a:pt x="10551" y="36156"/>
                    <a:pt x="10097" y="35815"/>
                    <a:pt x="9665" y="35702"/>
                  </a:cubicBezTo>
                  <a:lnTo>
                    <a:pt x="9665" y="35702"/>
                  </a:lnTo>
                  <a:cubicBezTo>
                    <a:pt x="9869" y="36088"/>
                    <a:pt x="11097" y="36361"/>
                    <a:pt x="10483" y="36498"/>
                  </a:cubicBezTo>
                  <a:cubicBezTo>
                    <a:pt x="10533" y="36489"/>
                    <a:pt x="10582" y="36485"/>
                    <a:pt x="10628" y="36485"/>
                  </a:cubicBezTo>
                  <a:cubicBezTo>
                    <a:pt x="10965" y="36485"/>
                    <a:pt x="11224" y="36687"/>
                    <a:pt x="11484" y="36907"/>
                  </a:cubicBezTo>
                  <a:cubicBezTo>
                    <a:pt x="11802" y="37180"/>
                    <a:pt x="12166" y="37475"/>
                    <a:pt x="12689" y="37544"/>
                  </a:cubicBezTo>
                  <a:lnTo>
                    <a:pt x="12507" y="37726"/>
                  </a:lnTo>
                  <a:cubicBezTo>
                    <a:pt x="12643" y="37794"/>
                    <a:pt x="12985" y="37862"/>
                    <a:pt x="13235" y="38021"/>
                  </a:cubicBezTo>
                  <a:lnTo>
                    <a:pt x="12598" y="38021"/>
                  </a:lnTo>
                  <a:cubicBezTo>
                    <a:pt x="13439" y="38203"/>
                    <a:pt x="13780" y="39044"/>
                    <a:pt x="14531" y="39295"/>
                  </a:cubicBezTo>
                  <a:cubicBezTo>
                    <a:pt x="13144" y="38499"/>
                    <a:pt x="14372" y="38840"/>
                    <a:pt x="13894" y="38340"/>
                  </a:cubicBezTo>
                  <a:lnTo>
                    <a:pt x="13894" y="38340"/>
                  </a:lnTo>
                  <a:cubicBezTo>
                    <a:pt x="15704" y="39002"/>
                    <a:pt x="14578" y="39493"/>
                    <a:pt x="16363" y="40374"/>
                  </a:cubicBezTo>
                  <a:lnTo>
                    <a:pt x="16363" y="40374"/>
                  </a:lnTo>
                  <a:cubicBezTo>
                    <a:pt x="16093" y="40212"/>
                    <a:pt x="15776" y="39894"/>
                    <a:pt x="15979" y="39894"/>
                  </a:cubicBezTo>
                  <a:cubicBezTo>
                    <a:pt x="16004" y="39894"/>
                    <a:pt x="16036" y="39898"/>
                    <a:pt x="16077" y="39909"/>
                  </a:cubicBezTo>
                  <a:cubicBezTo>
                    <a:pt x="16418" y="40159"/>
                    <a:pt x="16873" y="40500"/>
                    <a:pt x="17032" y="40727"/>
                  </a:cubicBezTo>
                  <a:cubicBezTo>
                    <a:pt x="17365" y="40882"/>
                    <a:pt x="17526" y="40939"/>
                    <a:pt x="17589" y="40939"/>
                  </a:cubicBezTo>
                  <a:cubicBezTo>
                    <a:pt x="17761" y="40939"/>
                    <a:pt x="17235" y="40531"/>
                    <a:pt x="17477" y="40531"/>
                  </a:cubicBezTo>
                  <a:cubicBezTo>
                    <a:pt x="17502" y="40531"/>
                    <a:pt x="17535" y="40536"/>
                    <a:pt x="17578" y="40545"/>
                  </a:cubicBezTo>
                  <a:cubicBezTo>
                    <a:pt x="17874" y="41046"/>
                    <a:pt x="18283" y="40727"/>
                    <a:pt x="18897" y="40932"/>
                  </a:cubicBezTo>
                  <a:lnTo>
                    <a:pt x="18783" y="41159"/>
                  </a:lnTo>
                  <a:cubicBezTo>
                    <a:pt x="19213" y="41423"/>
                    <a:pt x="19438" y="41498"/>
                    <a:pt x="19579" y="41498"/>
                  </a:cubicBezTo>
                  <a:cubicBezTo>
                    <a:pt x="19767" y="41498"/>
                    <a:pt x="19806" y="41363"/>
                    <a:pt x="19984" y="41363"/>
                  </a:cubicBezTo>
                  <a:cubicBezTo>
                    <a:pt x="20109" y="41363"/>
                    <a:pt x="20304" y="41431"/>
                    <a:pt x="20671" y="41660"/>
                  </a:cubicBezTo>
                  <a:lnTo>
                    <a:pt x="19943" y="41728"/>
                  </a:lnTo>
                  <a:lnTo>
                    <a:pt x="20693" y="41955"/>
                  </a:lnTo>
                  <a:lnTo>
                    <a:pt x="20421" y="42183"/>
                  </a:lnTo>
                  <a:cubicBezTo>
                    <a:pt x="21285" y="42319"/>
                    <a:pt x="21489" y="42478"/>
                    <a:pt x="22217" y="42865"/>
                  </a:cubicBezTo>
                  <a:cubicBezTo>
                    <a:pt x="22160" y="42708"/>
                    <a:pt x="22291" y="42596"/>
                    <a:pt x="22565" y="42596"/>
                  </a:cubicBezTo>
                  <a:cubicBezTo>
                    <a:pt x="22728" y="42596"/>
                    <a:pt x="22941" y="42635"/>
                    <a:pt x="23195" y="42728"/>
                  </a:cubicBezTo>
                  <a:cubicBezTo>
                    <a:pt x="23581" y="43069"/>
                    <a:pt x="22831" y="42865"/>
                    <a:pt x="23809" y="43206"/>
                  </a:cubicBezTo>
                  <a:cubicBezTo>
                    <a:pt x="23690" y="43236"/>
                    <a:pt x="23562" y="43274"/>
                    <a:pt x="23430" y="43274"/>
                  </a:cubicBezTo>
                  <a:cubicBezTo>
                    <a:pt x="23259" y="43274"/>
                    <a:pt x="23079" y="43210"/>
                    <a:pt x="22899" y="42978"/>
                  </a:cubicBezTo>
                  <a:cubicBezTo>
                    <a:pt x="22808" y="43047"/>
                    <a:pt x="22604" y="43047"/>
                    <a:pt x="22535" y="43115"/>
                  </a:cubicBezTo>
                  <a:cubicBezTo>
                    <a:pt x="22967" y="43479"/>
                    <a:pt x="23786" y="43661"/>
                    <a:pt x="24127" y="43797"/>
                  </a:cubicBezTo>
                  <a:cubicBezTo>
                    <a:pt x="23991" y="43729"/>
                    <a:pt x="23854" y="43661"/>
                    <a:pt x="23763" y="43592"/>
                  </a:cubicBezTo>
                  <a:lnTo>
                    <a:pt x="23763" y="43592"/>
                  </a:lnTo>
                  <a:cubicBezTo>
                    <a:pt x="24286" y="43661"/>
                    <a:pt x="24809" y="43706"/>
                    <a:pt x="25310" y="43774"/>
                  </a:cubicBezTo>
                  <a:cubicBezTo>
                    <a:pt x="25514" y="43934"/>
                    <a:pt x="25310" y="43956"/>
                    <a:pt x="25105" y="43956"/>
                  </a:cubicBezTo>
                  <a:cubicBezTo>
                    <a:pt x="25401" y="44047"/>
                    <a:pt x="25651" y="44002"/>
                    <a:pt x="26083" y="44115"/>
                  </a:cubicBezTo>
                  <a:cubicBezTo>
                    <a:pt x="25937" y="44261"/>
                    <a:pt x="25879" y="44421"/>
                    <a:pt x="25536" y="44421"/>
                  </a:cubicBezTo>
                  <a:cubicBezTo>
                    <a:pt x="25450" y="44421"/>
                    <a:pt x="25346" y="44411"/>
                    <a:pt x="25219" y="44388"/>
                  </a:cubicBezTo>
                  <a:lnTo>
                    <a:pt x="25219" y="44388"/>
                  </a:lnTo>
                  <a:cubicBezTo>
                    <a:pt x="25696" y="44479"/>
                    <a:pt x="26174" y="44570"/>
                    <a:pt x="26674" y="44638"/>
                  </a:cubicBezTo>
                  <a:cubicBezTo>
                    <a:pt x="26719" y="44752"/>
                    <a:pt x="27311" y="45093"/>
                    <a:pt x="27106" y="45116"/>
                  </a:cubicBezTo>
                  <a:cubicBezTo>
                    <a:pt x="27834" y="45480"/>
                    <a:pt x="29130" y="45275"/>
                    <a:pt x="30130" y="45685"/>
                  </a:cubicBezTo>
                  <a:cubicBezTo>
                    <a:pt x="30170" y="45658"/>
                    <a:pt x="30226" y="45647"/>
                    <a:pt x="30311" y="45647"/>
                  </a:cubicBezTo>
                  <a:cubicBezTo>
                    <a:pt x="30371" y="45647"/>
                    <a:pt x="30446" y="45652"/>
                    <a:pt x="30540" y="45662"/>
                  </a:cubicBezTo>
                  <a:cubicBezTo>
                    <a:pt x="31355" y="45870"/>
                    <a:pt x="32092" y="46206"/>
                    <a:pt x="33039" y="46206"/>
                  </a:cubicBezTo>
                  <a:cubicBezTo>
                    <a:pt x="33228" y="46206"/>
                    <a:pt x="33425" y="46192"/>
                    <a:pt x="33632" y="46162"/>
                  </a:cubicBezTo>
                  <a:lnTo>
                    <a:pt x="34269" y="46617"/>
                  </a:lnTo>
                  <a:cubicBezTo>
                    <a:pt x="34300" y="46618"/>
                    <a:pt x="34328" y="46619"/>
                    <a:pt x="34353" y="46619"/>
                  </a:cubicBezTo>
                  <a:cubicBezTo>
                    <a:pt x="34718" y="46619"/>
                    <a:pt x="34510" y="46472"/>
                    <a:pt x="34383" y="46344"/>
                  </a:cubicBezTo>
                  <a:cubicBezTo>
                    <a:pt x="34246" y="46185"/>
                    <a:pt x="34178" y="46071"/>
                    <a:pt x="34974" y="46048"/>
                  </a:cubicBezTo>
                  <a:cubicBezTo>
                    <a:pt x="35055" y="46043"/>
                    <a:pt x="35126" y="46041"/>
                    <a:pt x="35188" y="46041"/>
                  </a:cubicBezTo>
                  <a:cubicBezTo>
                    <a:pt x="35989" y="46041"/>
                    <a:pt x="35389" y="46420"/>
                    <a:pt x="35747" y="46526"/>
                  </a:cubicBezTo>
                  <a:cubicBezTo>
                    <a:pt x="36171" y="46424"/>
                    <a:pt x="36809" y="46171"/>
                    <a:pt x="37531" y="46171"/>
                  </a:cubicBezTo>
                  <a:cubicBezTo>
                    <a:pt x="37777" y="46171"/>
                    <a:pt x="38034" y="46200"/>
                    <a:pt x="38294" y="46276"/>
                  </a:cubicBezTo>
                  <a:cubicBezTo>
                    <a:pt x="38124" y="46310"/>
                    <a:pt x="37976" y="46316"/>
                    <a:pt x="37831" y="46316"/>
                  </a:cubicBezTo>
                  <a:cubicBezTo>
                    <a:pt x="37758" y="46316"/>
                    <a:pt x="37687" y="46314"/>
                    <a:pt x="37613" y="46314"/>
                  </a:cubicBezTo>
                  <a:cubicBezTo>
                    <a:pt x="37539" y="46314"/>
                    <a:pt x="37464" y="46316"/>
                    <a:pt x="37385" y="46321"/>
                  </a:cubicBezTo>
                  <a:lnTo>
                    <a:pt x="38158" y="46526"/>
                  </a:lnTo>
                  <a:cubicBezTo>
                    <a:pt x="37225" y="46890"/>
                    <a:pt x="36520" y="46776"/>
                    <a:pt x="37271" y="47072"/>
                  </a:cubicBezTo>
                  <a:cubicBezTo>
                    <a:pt x="37294" y="46890"/>
                    <a:pt x="37498" y="46776"/>
                    <a:pt x="37794" y="46731"/>
                  </a:cubicBezTo>
                  <a:cubicBezTo>
                    <a:pt x="37953" y="46708"/>
                    <a:pt x="38112" y="46685"/>
                    <a:pt x="38294" y="46662"/>
                  </a:cubicBezTo>
                  <a:cubicBezTo>
                    <a:pt x="38476" y="46640"/>
                    <a:pt x="38658" y="46640"/>
                    <a:pt x="38863" y="46617"/>
                  </a:cubicBezTo>
                  <a:cubicBezTo>
                    <a:pt x="39226" y="46571"/>
                    <a:pt x="39613" y="46549"/>
                    <a:pt x="39909" y="46480"/>
                  </a:cubicBezTo>
                  <a:cubicBezTo>
                    <a:pt x="40182" y="46389"/>
                    <a:pt x="40386" y="46276"/>
                    <a:pt x="40386" y="46094"/>
                  </a:cubicBezTo>
                  <a:lnTo>
                    <a:pt x="40909" y="46185"/>
                  </a:lnTo>
                  <a:cubicBezTo>
                    <a:pt x="40773" y="46185"/>
                    <a:pt x="40750" y="46230"/>
                    <a:pt x="40614" y="46253"/>
                  </a:cubicBezTo>
                  <a:cubicBezTo>
                    <a:pt x="40734" y="46280"/>
                    <a:pt x="40836" y="46292"/>
                    <a:pt x="40923" y="46292"/>
                  </a:cubicBezTo>
                  <a:cubicBezTo>
                    <a:pt x="41574" y="46292"/>
                    <a:pt x="41423" y="45626"/>
                    <a:pt x="42546" y="45525"/>
                  </a:cubicBezTo>
                  <a:cubicBezTo>
                    <a:pt x="43001" y="45525"/>
                    <a:pt x="43320" y="45571"/>
                    <a:pt x="43047" y="45707"/>
                  </a:cubicBezTo>
                  <a:cubicBezTo>
                    <a:pt x="43342" y="45594"/>
                    <a:pt x="43661" y="45457"/>
                    <a:pt x="43979" y="45321"/>
                  </a:cubicBezTo>
                  <a:cubicBezTo>
                    <a:pt x="44017" y="45314"/>
                    <a:pt x="44048" y="45312"/>
                    <a:pt x="44074" y="45312"/>
                  </a:cubicBezTo>
                  <a:cubicBezTo>
                    <a:pt x="44207" y="45312"/>
                    <a:pt x="44185" y="45386"/>
                    <a:pt x="44041" y="45445"/>
                  </a:cubicBezTo>
                  <a:lnTo>
                    <a:pt x="44041" y="45445"/>
                  </a:lnTo>
                  <a:cubicBezTo>
                    <a:pt x="44486" y="45307"/>
                    <a:pt x="44947" y="45218"/>
                    <a:pt x="45389" y="45071"/>
                  </a:cubicBezTo>
                  <a:lnTo>
                    <a:pt x="45389" y="45093"/>
                  </a:lnTo>
                  <a:cubicBezTo>
                    <a:pt x="45571" y="44911"/>
                    <a:pt x="45980" y="44616"/>
                    <a:pt x="46185" y="44479"/>
                  </a:cubicBezTo>
                  <a:cubicBezTo>
                    <a:pt x="46216" y="44478"/>
                    <a:pt x="46241" y="44477"/>
                    <a:pt x="46262" y="44477"/>
                  </a:cubicBezTo>
                  <a:cubicBezTo>
                    <a:pt x="46512" y="44477"/>
                    <a:pt x="46034" y="44598"/>
                    <a:pt x="46139" y="44661"/>
                  </a:cubicBezTo>
                  <a:cubicBezTo>
                    <a:pt x="46390" y="44525"/>
                    <a:pt x="46640" y="44388"/>
                    <a:pt x="46890" y="44252"/>
                  </a:cubicBezTo>
                  <a:lnTo>
                    <a:pt x="46890" y="44252"/>
                  </a:lnTo>
                  <a:cubicBezTo>
                    <a:pt x="47276" y="44320"/>
                    <a:pt x="46662" y="44729"/>
                    <a:pt x="46094" y="44843"/>
                  </a:cubicBezTo>
                  <a:cubicBezTo>
                    <a:pt x="46310" y="44954"/>
                    <a:pt x="46460" y="44997"/>
                    <a:pt x="46582" y="44997"/>
                  </a:cubicBezTo>
                  <a:cubicBezTo>
                    <a:pt x="47014" y="44997"/>
                    <a:pt x="47094" y="44449"/>
                    <a:pt x="48459" y="44343"/>
                  </a:cubicBezTo>
                  <a:lnTo>
                    <a:pt x="48459" y="44343"/>
                  </a:lnTo>
                  <a:lnTo>
                    <a:pt x="47731" y="44707"/>
                  </a:lnTo>
                  <a:cubicBezTo>
                    <a:pt x="47890" y="44764"/>
                    <a:pt x="48044" y="44786"/>
                    <a:pt x="48197" y="44786"/>
                  </a:cubicBezTo>
                  <a:cubicBezTo>
                    <a:pt x="48351" y="44786"/>
                    <a:pt x="48504" y="44764"/>
                    <a:pt x="48664" y="44729"/>
                  </a:cubicBezTo>
                  <a:cubicBezTo>
                    <a:pt x="49005" y="44638"/>
                    <a:pt x="49368" y="44525"/>
                    <a:pt x="49846" y="44479"/>
                  </a:cubicBezTo>
                  <a:cubicBezTo>
                    <a:pt x="49573" y="44434"/>
                    <a:pt x="47913" y="44525"/>
                    <a:pt x="48709" y="44025"/>
                  </a:cubicBezTo>
                  <a:cubicBezTo>
                    <a:pt x="48959" y="43979"/>
                    <a:pt x="49278" y="43865"/>
                    <a:pt x="49687" y="43547"/>
                  </a:cubicBezTo>
                  <a:cubicBezTo>
                    <a:pt x="49713" y="43627"/>
                    <a:pt x="49771" y="43660"/>
                    <a:pt x="49851" y="43660"/>
                  </a:cubicBezTo>
                  <a:cubicBezTo>
                    <a:pt x="49908" y="43660"/>
                    <a:pt x="49975" y="43643"/>
                    <a:pt x="50051" y="43615"/>
                  </a:cubicBezTo>
                  <a:cubicBezTo>
                    <a:pt x="50233" y="43547"/>
                    <a:pt x="50483" y="43411"/>
                    <a:pt x="50756" y="43297"/>
                  </a:cubicBezTo>
                  <a:lnTo>
                    <a:pt x="50847" y="43615"/>
                  </a:lnTo>
                  <a:cubicBezTo>
                    <a:pt x="51415" y="43251"/>
                    <a:pt x="51301" y="43115"/>
                    <a:pt x="51574" y="42819"/>
                  </a:cubicBezTo>
                  <a:cubicBezTo>
                    <a:pt x="51848" y="42696"/>
                    <a:pt x="52052" y="42652"/>
                    <a:pt x="52214" y="42652"/>
                  </a:cubicBezTo>
                  <a:cubicBezTo>
                    <a:pt x="52442" y="42652"/>
                    <a:pt x="52588" y="42740"/>
                    <a:pt x="52734" y="42819"/>
                  </a:cubicBezTo>
                  <a:cubicBezTo>
                    <a:pt x="53803" y="42319"/>
                    <a:pt x="51824" y="42797"/>
                    <a:pt x="53007" y="42092"/>
                  </a:cubicBezTo>
                  <a:cubicBezTo>
                    <a:pt x="53916" y="41728"/>
                    <a:pt x="54439" y="41273"/>
                    <a:pt x="55281" y="40454"/>
                  </a:cubicBezTo>
                  <a:cubicBezTo>
                    <a:pt x="55414" y="40397"/>
                    <a:pt x="55492" y="40375"/>
                    <a:pt x="55535" y="40375"/>
                  </a:cubicBezTo>
                  <a:cubicBezTo>
                    <a:pt x="55690" y="40375"/>
                    <a:pt x="55391" y="40662"/>
                    <a:pt x="55527" y="40662"/>
                  </a:cubicBezTo>
                  <a:cubicBezTo>
                    <a:pt x="55534" y="40662"/>
                    <a:pt x="55543" y="40661"/>
                    <a:pt x="55554" y="40659"/>
                  </a:cubicBezTo>
                  <a:cubicBezTo>
                    <a:pt x="55667" y="40454"/>
                    <a:pt x="55781" y="40272"/>
                    <a:pt x="55895" y="40091"/>
                  </a:cubicBezTo>
                  <a:cubicBezTo>
                    <a:pt x="55930" y="40062"/>
                    <a:pt x="55957" y="40052"/>
                    <a:pt x="55976" y="40052"/>
                  </a:cubicBezTo>
                  <a:cubicBezTo>
                    <a:pt x="56020" y="40052"/>
                    <a:pt x="56031" y="40105"/>
                    <a:pt x="56031" y="40136"/>
                  </a:cubicBezTo>
                  <a:cubicBezTo>
                    <a:pt x="56372" y="39772"/>
                    <a:pt x="55849" y="39840"/>
                    <a:pt x="56441" y="39295"/>
                  </a:cubicBezTo>
                  <a:cubicBezTo>
                    <a:pt x="56395" y="39067"/>
                    <a:pt x="56804" y="38954"/>
                    <a:pt x="57282" y="38749"/>
                  </a:cubicBezTo>
                  <a:cubicBezTo>
                    <a:pt x="57737" y="38544"/>
                    <a:pt x="58305" y="38271"/>
                    <a:pt x="58510" y="37748"/>
                  </a:cubicBezTo>
                  <a:cubicBezTo>
                    <a:pt x="58534" y="37742"/>
                    <a:pt x="58554" y="37739"/>
                    <a:pt x="58571" y="37739"/>
                  </a:cubicBezTo>
                  <a:cubicBezTo>
                    <a:pt x="58728" y="37739"/>
                    <a:pt x="58591" y="38003"/>
                    <a:pt x="58715" y="38044"/>
                  </a:cubicBezTo>
                  <a:cubicBezTo>
                    <a:pt x="59101" y="37498"/>
                    <a:pt x="59283" y="37271"/>
                    <a:pt x="59420" y="37043"/>
                  </a:cubicBezTo>
                  <a:cubicBezTo>
                    <a:pt x="59556" y="36816"/>
                    <a:pt x="59670" y="36589"/>
                    <a:pt x="59920" y="36066"/>
                  </a:cubicBezTo>
                  <a:lnTo>
                    <a:pt x="60329" y="35815"/>
                  </a:lnTo>
                  <a:lnTo>
                    <a:pt x="60716" y="35565"/>
                  </a:lnTo>
                  <a:lnTo>
                    <a:pt x="60716" y="35565"/>
                  </a:lnTo>
                  <a:cubicBezTo>
                    <a:pt x="60622" y="35612"/>
                    <a:pt x="60550" y="35633"/>
                    <a:pt x="60495" y="35633"/>
                  </a:cubicBezTo>
                  <a:cubicBezTo>
                    <a:pt x="60178" y="35633"/>
                    <a:pt x="60463" y="34913"/>
                    <a:pt x="60716" y="34292"/>
                  </a:cubicBezTo>
                  <a:lnTo>
                    <a:pt x="60716" y="34292"/>
                  </a:lnTo>
                  <a:cubicBezTo>
                    <a:pt x="60466" y="34383"/>
                    <a:pt x="60261" y="34474"/>
                    <a:pt x="60124" y="34542"/>
                  </a:cubicBezTo>
                  <a:cubicBezTo>
                    <a:pt x="60352" y="34201"/>
                    <a:pt x="60557" y="33860"/>
                    <a:pt x="60761" y="33519"/>
                  </a:cubicBezTo>
                  <a:cubicBezTo>
                    <a:pt x="60779" y="33508"/>
                    <a:pt x="60795" y="33503"/>
                    <a:pt x="60808" y="33503"/>
                  </a:cubicBezTo>
                  <a:cubicBezTo>
                    <a:pt x="60881" y="33503"/>
                    <a:pt x="60898" y="33649"/>
                    <a:pt x="60898" y="33860"/>
                  </a:cubicBezTo>
                  <a:cubicBezTo>
                    <a:pt x="60920" y="33769"/>
                    <a:pt x="60943" y="33701"/>
                    <a:pt x="60966" y="33632"/>
                  </a:cubicBezTo>
                  <a:cubicBezTo>
                    <a:pt x="61060" y="33568"/>
                    <a:pt x="61131" y="33540"/>
                    <a:pt x="61184" y="33540"/>
                  </a:cubicBezTo>
                  <a:cubicBezTo>
                    <a:pt x="61337" y="33540"/>
                    <a:pt x="61341" y="33772"/>
                    <a:pt x="61307" y="34042"/>
                  </a:cubicBezTo>
                  <a:cubicBezTo>
                    <a:pt x="61170" y="34110"/>
                    <a:pt x="61011" y="34178"/>
                    <a:pt x="60875" y="34246"/>
                  </a:cubicBezTo>
                  <a:cubicBezTo>
                    <a:pt x="60829" y="34610"/>
                    <a:pt x="60829" y="34974"/>
                    <a:pt x="61034" y="35065"/>
                  </a:cubicBezTo>
                  <a:cubicBezTo>
                    <a:pt x="61057" y="34974"/>
                    <a:pt x="61125" y="34838"/>
                    <a:pt x="61216" y="34701"/>
                  </a:cubicBezTo>
                  <a:cubicBezTo>
                    <a:pt x="61216" y="34792"/>
                    <a:pt x="61216" y="34860"/>
                    <a:pt x="61261" y="34860"/>
                  </a:cubicBezTo>
                  <a:cubicBezTo>
                    <a:pt x="61330" y="34860"/>
                    <a:pt x="61352" y="34724"/>
                    <a:pt x="61398" y="34496"/>
                  </a:cubicBezTo>
                  <a:lnTo>
                    <a:pt x="61875" y="34542"/>
                  </a:lnTo>
                  <a:lnTo>
                    <a:pt x="61807" y="34383"/>
                  </a:lnTo>
                  <a:cubicBezTo>
                    <a:pt x="62194" y="34019"/>
                    <a:pt x="62626" y="33655"/>
                    <a:pt x="62990" y="33269"/>
                  </a:cubicBezTo>
                  <a:cubicBezTo>
                    <a:pt x="63081" y="32973"/>
                    <a:pt x="63149" y="32700"/>
                    <a:pt x="63240" y="32404"/>
                  </a:cubicBezTo>
                  <a:cubicBezTo>
                    <a:pt x="63308" y="32109"/>
                    <a:pt x="63376" y="31813"/>
                    <a:pt x="63444" y="31495"/>
                  </a:cubicBezTo>
                  <a:cubicBezTo>
                    <a:pt x="63535" y="31176"/>
                    <a:pt x="63626" y="30858"/>
                    <a:pt x="63740" y="30494"/>
                  </a:cubicBezTo>
                  <a:cubicBezTo>
                    <a:pt x="63854" y="30153"/>
                    <a:pt x="64013" y="29789"/>
                    <a:pt x="64195" y="29380"/>
                  </a:cubicBezTo>
                  <a:cubicBezTo>
                    <a:pt x="64218" y="29903"/>
                    <a:pt x="64559" y="29698"/>
                    <a:pt x="64832" y="29903"/>
                  </a:cubicBezTo>
                  <a:cubicBezTo>
                    <a:pt x="64559" y="30017"/>
                    <a:pt x="64400" y="30335"/>
                    <a:pt x="64263" y="30722"/>
                  </a:cubicBezTo>
                  <a:cubicBezTo>
                    <a:pt x="64127" y="31108"/>
                    <a:pt x="63945" y="31540"/>
                    <a:pt x="63649" y="31927"/>
                  </a:cubicBezTo>
                  <a:cubicBezTo>
                    <a:pt x="63798" y="31746"/>
                    <a:pt x="63893" y="31684"/>
                    <a:pt x="63948" y="31684"/>
                  </a:cubicBezTo>
                  <a:cubicBezTo>
                    <a:pt x="64011" y="31684"/>
                    <a:pt x="64025" y="31763"/>
                    <a:pt x="64013" y="31836"/>
                  </a:cubicBezTo>
                  <a:lnTo>
                    <a:pt x="64331" y="31063"/>
                  </a:lnTo>
                  <a:lnTo>
                    <a:pt x="64627" y="30244"/>
                  </a:lnTo>
                  <a:cubicBezTo>
                    <a:pt x="64669" y="30278"/>
                    <a:pt x="64708" y="30293"/>
                    <a:pt x="64747" y="30293"/>
                  </a:cubicBezTo>
                  <a:cubicBezTo>
                    <a:pt x="64918" y="30293"/>
                    <a:pt x="65068" y="29999"/>
                    <a:pt x="65309" y="29721"/>
                  </a:cubicBezTo>
                  <a:lnTo>
                    <a:pt x="65309" y="29721"/>
                  </a:lnTo>
                  <a:cubicBezTo>
                    <a:pt x="65298" y="29722"/>
                    <a:pt x="65288" y="29722"/>
                    <a:pt x="65278" y="29722"/>
                  </a:cubicBezTo>
                  <a:cubicBezTo>
                    <a:pt x="64997" y="29722"/>
                    <a:pt x="65087" y="29412"/>
                    <a:pt x="65241" y="29016"/>
                  </a:cubicBezTo>
                  <a:cubicBezTo>
                    <a:pt x="65332" y="28812"/>
                    <a:pt x="65446" y="28584"/>
                    <a:pt x="65537" y="28379"/>
                  </a:cubicBezTo>
                  <a:cubicBezTo>
                    <a:pt x="65628" y="28152"/>
                    <a:pt x="65718" y="27947"/>
                    <a:pt x="65741" y="27765"/>
                  </a:cubicBezTo>
                  <a:lnTo>
                    <a:pt x="65741" y="27765"/>
                  </a:lnTo>
                  <a:cubicBezTo>
                    <a:pt x="65923" y="27811"/>
                    <a:pt x="66037" y="28038"/>
                    <a:pt x="65605" y="28766"/>
                  </a:cubicBezTo>
                  <a:cubicBezTo>
                    <a:pt x="66014" y="28448"/>
                    <a:pt x="65991" y="28107"/>
                    <a:pt x="65969" y="27765"/>
                  </a:cubicBezTo>
                  <a:cubicBezTo>
                    <a:pt x="65946" y="27424"/>
                    <a:pt x="65923" y="27106"/>
                    <a:pt x="66264" y="26765"/>
                  </a:cubicBezTo>
                  <a:lnTo>
                    <a:pt x="66264" y="26765"/>
                  </a:lnTo>
                  <a:cubicBezTo>
                    <a:pt x="66196" y="26947"/>
                    <a:pt x="66105" y="27038"/>
                    <a:pt x="66173" y="27151"/>
                  </a:cubicBezTo>
                  <a:cubicBezTo>
                    <a:pt x="66213" y="26718"/>
                    <a:pt x="66645" y="25908"/>
                    <a:pt x="66789" y="25908"/>
                  </a:cubicBezTo>
                  <a:cubicBezTo>
                    <a:pt x="66811" y="25908"/>
                    <a:pt x="66827" y="25927"/>
                    <a:pt x="66833" y="25969"/>
                  </a:cubicBezTo>
                  <a:lnTo>
                    <a:pt x="66742" y="26151"/>
                  </a:lnTo>
                  <a:cubicBezTo>
                    <a:pt x="66833" y="25992"/>
                    <a:pt x="66901" y="25833"/>
                    <a:pt x="66992" y="25651"/>
                  </a:cubicBezTo>
                  <a:cubicBezTo>
                    <a:pt x="67083" y="25446"/>
                    <a:pt x="67151" y="25241"/>
                    <a:pt x="67242" y="25037"/>
                  </a:cubicBezTo>
                  <a:cubicBezTo>
                    <a:pt x="67401" y="24627"/>
                    <a:pt x="67560" y="24173"/>
                    <a:pt x="67651" y="23741"/>
                  </a:cubicBezTo>
                  <a:cubicBezTo>
                    <a:pt x="67765" y="23308"/>
                    <a:pt x="67856" y="22922"/>
                    <a:pt x="67879" y="22604"/>
                  </a:cubicBezTo>
                  <a:cubicBezTo>
                    <a:pt x="67902" y="22285"/>
                    <a:pt x="67879" y="22058"/>
                    <a:pt x="67765" y="21990"/>
                  </a:cubicBezTo>
                  <a:cubicBezTo>
                    <a:pt x="67833" y="21990"/>
                    <a:pt x="68265" y="22308"/>
                    <a:pt x="68334" y="22422"/>
                  </a:cubicBezTo>
                  <a:cubicBezTo>
                    <a:pt x="68197" y="21967"/>
                    <a:pt x="68061" y="21512"/>
                    <a:pt x="67902" y="21057"/>
                  </a:cubicBezTo>
                  <a:cubicBezTo>
                    <a:pt x="67742" y="20602"/>
                    <a:pt x="67606" y="20170"/>
                    <a:pt x="67447" y="19738"/>
                  </a:cubicBezTo>
                  <a:lnTo>
                    <a:pt x="67447" y="19738"/>
                  </a:lnTo>
                  <a:cubicBezTo>
                    <a:pt x="67765" y="20034"/>
                    <a:pt x="68902" y="19465"/>
                    <a:pt x="68857" y="20602"/>
                  </a:cubicBezTo>
                  <a:cubicBezTo>
                    <a:pt x="68993" y="20307"/>
                    <a:pt x="69152" y="19943"/>
                    <a:pt x="69152" y="19238"/>
                  </a:cubicBezTo>
                  <a:lnTo>
                    <a:pt x="69152" y="19238"/>
                  </a:lnTo>
                  <a:cubicBezTo>
                    <a:pt x="69079" y="19369"/>
                    <a:pt x="68821" y="19500"/>
                    <a:pt x="68650" y="19500"/>
                  </a:cubicBezTo>
                  <a:cubicBezTo>
                    <a:pt x="68553" y="19500"/>
                    <a:pt x="68485" y="19458"/>
                    <a:pt x="68493" y="19352"/>
                  </a:cubicBezTo>
                  <a:cubicBezTo>
                    <a:pt x="68811" y="19011"/>
                    <a:pt x="68902" y="18874"/>
                    <a:pt x="68970" y="18715"/>
                  </a:cubicBezTo>
                  <a:cubicBezTo>
                    <a:pt x="69060" y="18580"/>
                    <a:pt x="69150" y="18401"/>
                    <a:pt x="69414" y="17960"/>
                  </a:cubicBezTo>
                  <a:lnTo>
                    <a:pt x="69414" y="17960"/>
                  </a:lnTo>
                  <a:cubicBezTo>
                    <a:pt x="69381" y="18010"/>
                    <a:pt x="69334" y="18033"/>
                    <a:pt x="69281" y="18033"/>
                  </a:cubicBezTo>
                  <a:cubicBezTo>
                    <a:pt x="69063" y="18033"/>
                    <a:pt x="68744" y="17653"/>
                    <a:pt x="68834" y="17260"/>
                  </a:cubicBezTo>
                  <a:lnTo>
                    <a:pt x="68834" y="17260"/>
                  </a:lnTo>
                  <a:cubicBezTo>
                    <a:pt x="68899" y="17368"/>
                    <a:pt x="69394" y="17332"/>
                    <a:pt x="69463" y="17503"/>
                  </a:cubicBezTo>
                  <a:lnTo>
                    <a:pt x="69463" y="17503"/>
                  </a:lnTo>
                  <a:cubicBezTo>
                    <a:pt x="69354" y="17070"/>
                    <a:pt x="69224" y="16636"/>
                    <a:pt x="69073" y="16203"/>
                  </a:cubicBezTo>
                  <a:lnTo>
                    <a:pt x="69073" y="16203"/>
                  </a:lnTo>
                  <a:cubicBezTo>
                    <a:pt x="69111" y="16293"/>
                    <a:pt x="69182" y="16330"/>
                    <a:pt x="69266" y="16330"/>
                  </a:cubicBezTo>
                  <a:cubicBezTo>
                    <a:pt x="69435" y="16330"/>
                    <a:pt x="69658" y="16183"/>
                    <a:pt x="69789" y="16009"/>
                  </a:cubicBezTo>
                  <a:lnTo>
                    <a:pt x="69789" y="16009"/>
                  </a:lnTo>
                  <a:cubicBezTo>
                    <a:pt x="69782" y="16016"/>
                    <a:pt x="69776" y="16019"/>
                    <a:pt x="69771" y="16019"/>
                  </a:cubicBezTo>
                  <a:cubicBezTo>
                    <a:pt x="69680" y="16019"/>
                    <a:pt x="69923" y="14876"/>
                    <a:pt x="69880" y="14531"/>
                  </a:cubicBezTo>
                  <a:lnTo>
                    <a:pt x="69880" y="14531"/>
                  </a:lnTo>
                  <a:cubicBezTo>
                    <a:pt x="69812" y="14713"/>
                    <a:pt x="69766" y="14895"/>
                    <a:pt x="69698" y="15077"/>
                  </a:cubicBezTo>
                  <a:cubicBezTo>
                    <a:pt x="69789" y="14326"/>
                    <a:pt x="69584" y="13962"/>
                    <a:pt x="69357" y="13599"/>
                  </a:cubicBezTo>
                  <a:cubicBezTo>
                    <a:pt x="69129" y="13235"/>
                    <a:pt x="68902" y="12894"/>
                    <a:pt x="68879" y="12189"/>
                  </a:cubicBezTo>
                  <a:lnTo>
                    <a:pt x="68879" y="12189"/>
                  </a:lnTo>
                  <a:cubicBezTo>
                    <a:pt x="68931" y="12251"/>
                    <a:pt x="69105" y="12336"/>
                    <a:pt x="69279" y="12336"/>
                  </a:cubicBezTo>
                  <a:cubicBezTo>
                    <a:pt x="69488" y="12336"/>
                    <a:pt x="69698" y="12213"/>
                    <a:pt x="69698" y="11779"/>
                  </a:cubicBezTo>
                  <a:cubicBezTo>
                    <a:pt x="69607" y="11711"/>
                    <a:pt x="69471" y="11597"/>
                    <a:pt x="69266" y="11438"/>
                  </a:cubicBezTo>
                  <a:cubicBezTo>
                    <a:pt x="69084" y="11279"/>
                    <a:pt x="68857" y="11097"/>
                    <a:pt x="68652" y="10892"/>
                  </a:cubicBezTo>
                  <a:cubicBezTo>
                    <a:pt x="68425" y="10688"/>
                    <a:pt x="68174" y="10483"/>
                    <a:pt x="67947" y="10256"/>
                  </a:cubicBezTo>
                  <a:cubicBezTo>
                    <a:pt x="67720" y="10028"/>
                    <a:pt x="67538" y="9801"/>
                    <a:pt x="67378" y="9551"/>
                  </a:cubicBezTo>
                  <a:lnTo>
                    <a:pt x="67469" y="9301"/>
                  </a:lnTo>
                  <a:cubicBezTo>
                    <a:pt x="67288" y="9028"/>
                    <a:pt x="67083" y="8823"/>
                    <a:pt x="66901" y="8596"/>
                  </a:cubicBezTo>
                  <a:lnTo>
                    <a:pt x="66901" y="8596"/>
                  </a:lnTo>
                  <a:cubicBezTo>
                    <a:pt x="67060" y="8664"/>
                    <a:pt x="67288" y="8755"/>
                    <a:pt x="67538" y="8914"/>
                  </a:cubicBezTo>
                  <a:cubicBezTo>
                    <a:pt x="67788" y="9051"/>
                    <a:pt x="68083" y="9255"/>
                    <a:pt x="68356" y="9483"/>
                  </a:cubicBezTo>
                  <a:cubicBezTo>
                    <a:pt x="68606" y="9710"/>
                    <a:pt x="68902" y="9983"/>
                    <a:pt x="69107" y="10256"/>
                  </a:cubicBezTo>
                  <a:cubicBezTo>
                    <a:pt x="69220" y="10369"/>
                    <a:pt x="69334" y="10506"/>
                    <a:pt x="69425" y="10642"/>
                  </a:cubicBezTo>
                  <a:cubicBezTo>
                    <a:pt x="69516" y="10779"/>
                    <a:pt x="69607" y="10892"/>
                    <a:pt x="69675" y="11006"/>
                  </a:cubicBezTo>
                  <a:cubicBezTo>
                    <a:pt x="69698" y="10415"/>
                    <a:pt x="69857" y="10801"/>
                    <a:pt x="69630" y="9937"/>
                  </a:cubicBezTo>
                  <a:cubicBezTo>
                    <a:pt x="69646" y="9877"/>
                    <a:pt x="69668" y="9852"/>
                    <a:pt x="69694" y="9852"/>
                  </a:cubicBezTo>
                  <a:cubicBezTo>
                    <a:pt x="69817" y="9852"/>
                    <a:pt x="70024" y="10413"/>
                    <a:pt x="70062" y="10620"/>
                  </a:cubicBezTo>
                  <a:cubicBezTo>
                    <a:pt x="70016" y="10278"/>
                    <a:pt x="69948" y="9915"/>
                    <a:pt x="69880" y="9574"/>
                  </a:cubicBezTo>
                  <a:cubicBezTo>
                    <a:pt x="69789" y="9232"/>
                    <a:pt x="69698" y="8869"/>
                    <a:pt x="69562" y="8528"/>
                  </a:cubicBezTo>
                  <a:cubicBezTo>
                    <a:pt x="69544" y="8539"/>
                    <a:pt x="69523" y="8545"/>
                    <a:pt x="69500" y="8545"/>
                  </a:cubicBezTo>
                  <a:cubicBezTo>
                    <a:pt x="69435" y="8545"/>
                    <a:pt x="69350" y="8498"/>
                    <a:pt x="69266" y="8414"/>
                  </a:cubicBezTo>
                  <a:cubicBezTo>
                    <a:pt x="69220" y="8346"/>
                    <a:pt x="69175" y="8277"/>
                    <a:pt x="69107" y="8209"/>
                  </a:cubicBezTo>
                  <a:cubicBezTo>
                    <a:pt x="69039" y="8118"/>
                    <a:pt x="68970" y="8050"/>
                    <a:pt x="68902" y="7959"/>
                  </a:cubicBezTo>
                  <a:cubicBezTo>
                    <a:pt x="68766" y="7800"/>
                    <a:pt x="68652" y="7618"/>
                    <a:pt x="68515" y="7527"/>
                  </a:cubicBezTo>
                  <a:cubicBezTo>
                    <a:pt x="68438" y="7450"/>
                    <a:pt x="68361" y="7404"/>
                    <a:pt x="68305" y="7404"/>
                  </a:cubicBezTo>
                  <a:cubicBezTo>
                    <a:pt x="68279" y="7404"/>
                    <a:pt x="68257" y="7414"/>
                    <a:pt x="68243" y="7436"/>
                  </a:cubicBezTo>
                  <a:lnTo>
                    <a:pt x="68447" y="7641"/>
                  </a:lnTo>
                  <a:lnTo>
                    <a:pt x="68606" y="7891"/>
                  </a:lnTo>
                  <a:cubicBezTo>
                    <a:pt x="68720" y="8027"/>
                    <a:pt x="68857" y="8186"/>
                    <a:pt x="68970" y="8346"/>
                  </a:cubicBezTo>
                  <a:cubicBezTo>
                    <a:pt x="69175" y="8687"/>
                    <a:pt x="69380" y="9005"/>
                    <a:pt x="69562" y="9369"/>
                  </a:cubicBezTo>
                  <a:cubicBezTo>
                    <a:pt x="69536" y="9382"/>
                    <a:pt x="69508" y="9388"/>
                    <a:pt x="69478" y="9388"/>
                  </a:cubicBezTo>
                  <a:cubicBezTo>
                    <a:pt x="69289" y="9388"/>
                    <a:pt x="69004" y="9156"/>
                    <a:pt x="68652" y="8823"/>
                  </a:cubicBezTo>
                  <a:cubicBezTo>
                    <a:pt x="68288" y="8437"/>
                    <a:pt x="67833" y="7936"/>
                    <a:pt x="67469" y="7345"/>
                  </a:cubicBezTo>
                  <a:cubicBezTo>
                    <a:pt x="67424" y="7163"/>
                    <a:pt x="67583" y="7118"/>
                    <a:pt x="67788" y="7118"/>
                  </a:cubicBezTo>
                  <a:cubicBezTo>
                    <a:pt x="67820" y="7114"/>
                    <a:pt x="67851" y="7113"/>
                    <a:pt x="67882" y="7113"/>
                  </a:cubicBezTo>
                  <a:cubicBezTo>
                    <a:pt x="67981" y="7113"/>
                    <a:pt x="68073" y="7126"/>
                    <a:pt x="68141" y="7126"/>
                  </a:cubicBezTo>
                  <a:cubicBezTo>
                    <a:pt x="68190" y="7126"/>
                    <a:pt x="68226" y="7119"/>
                    <a:pt x="68243" y="7095"/>
                  </a:cubicBezTo>
                  <a:cubicBezTo>
                    <a:pt x="68197" y="7072"/>
                    <a:pt x="68106" y="7004"/>
                    <a:pt x="67992" y="6913"/>
                  </a:cubicBezTo>
                  <a:cubicBezTo>
                    <a:pt x="67879" y="6799"/>
                    <a:pt x="67742" y="6686"/>
                    <a:pt x="67629" y="6549"/>
                  </a:cubicBezTo>
                  <a:cubicBezTo>
                    <a:pt x="67560" y="6504"/>
                    <a:pt x="67515" y="6435"/>
                    <a:pt x="67447" y="6367"/>
                  </a:cubicBezTo>
                  <a:cubicBezTo>
                    <a:pt x="67378" y="6322"/>
                    <a:pt x="67333" y="6254"/>
                    <a:pt x="67288" y="6208"/>
                  </a:cubicBezTo>
                  <a:cubicBezTo>
                    <a:pt x="67174" y="6117"/>
                    <a:pt x="67128" y="6049"/>
                    <a:pt x="67106" y="6003"/>
                  </a:cubicBezTo>
                  <a:lnTo>
                    <a:pt x="67106" y="6003"/>
                  </a:lnTo>
                  <a:cubicBezTo>
                    <a:pt x="67310" y="6094"/>
                    <a:pt x="67515" y="6208"/>
                    <a:pt x="67697" y="6322"/>
                  </a:cubicBezTo>
                  <a:cubicBezTo>
                    <a:pt x="67583" y="6140"/>
                    <a:pt x="67424" y="6026"/>
                    <a:pt x="67288" y="5912"/>
                  </a:cubicBezTo>
                  <a:cubicBezTo>
                    <a:pt x="67128" y="5799"/>
                    <a:pt x="66969" y="5708"/>
                    <a:pt x="66787" y="5640"/>
                  </a:cubicBezTo>
                  <a:cubicBezTo>
                    <a:pt x="66628" y="5549"/>
                    <a:pt x="66446" y="5480"/>
                    <a:pt x="66287" y="5344"/>
                  </a:cubicBezTo>
                  <a:cubicBezTo>
                    <a:pt x="66128" y="5253"/>
                    <a:pt x="65969" y="5094"/>
                    <a:pt x="65832" y="4889"/>
                  </a:cubicBezTo>
                  <a:cubicBezTo>
                    <a:pt x="65589" y="4707"/>
                    <a:pt x="65292" y="4110"/>
                    <a:pt x="65117" y="4110"/>
                  </a:cubicBezTo>
                  <a:cubicBezTo>
                    <a:pt x="65096" y="4110"/>
                    <a:pt x="65076" y="4119"/>
                    <a:pt x="65059" y="4139"/>
                  </a:cubicBezTo>
                  <a:cubicBezTo>
                    <a:pt x="65332" y="4775"/>
                    <a:pt x="64695" y="5935"/>
                    <a:pt x="64286" y="6026"/>
                  </a:cubicBezTo>
                  <a:cubicBezTo>
                    <a:pt x="64240" y="6003"/>
                    <a:pt x="63968" y="5730"/>
                    <a:pt x="63649" y="5435"/>
                  </a:cubicBezTo>
                  <a:cubicBezTo>
                    <a:pt x="63331" y="5139"/>
                    <a:pt x="62990" y="4821"/>
                    <a:pt x="62876" y="4662"/>
                  </a:cubicBezTo>
                  <a:cubicBezTo>
                    <a:pt x="62717" y="4412"/>
                    <a:pt x="62944" y="4298"/>
                    <a:pt x="63217" y="4207"/>
                  </a:cubicBezTo>
                  <a:cubicBezTo>
                    <a:pt x="63467" y="4093"/>
                    <a:pt x="63740" y="4025"/>
                    <a:pt x="63604" y="3798"/>
                  </a:cubicBezTo>
                  <a:lnTo>
                    <a:pt x="63604" y="3798"/>
                  </a:lnTo>
                  <a:cubicBezTo>
                    <a:pt x="63558" y="3889"/>
                    <a:pt x="63240" y="3889"/>
                    <a:pt x="63103" y="3889"/>
                  </a:cubicBezTo>
                  <a:cubicBezTo>
                    <a:pt x="62853" y="3661"/>
                    <a:pt x="63354" y="3638"/>
                    <a:pt x="62671" y="3411"/>
                  </a:cubicBezTo>
                  <a:cubicBezTo>
                    <a:pt x="62631" y="3458"/>
                    <a:pt x="62570" y="3477"/>
                    <a:pt x="62499" y="3477"/>
                  </a:cubicBezTo>
                  <a:cubicBezTo>
                    <a:pt x="62267" y="3477"/>
                    <a:pt x="61932" y="3280"/>
                    <a:pt x="61904" y="3280"/>
                  </a:cubicBezTo>
                  <a:cubicBezTo>
                    <a:pt x="61886" y="3280"/>
                    <a:pt x="61977" y="3350"/>
                    <a:pt x="62262" y="3570"/>
                  </a:cubicBezTo>
                  <a:cubicBezTo>
                    <a:pt x="61580" y="3434"/>
                    <a:pt x="61603" y="3252"/>
                    <a:pt x="60829" y="3002"/>
                  </a:cubicBezTo>
                  <a:lnTo>
                    <a:pt x="60829" y="3002"/>
                  </a:lnTo>
                  <a:cubicBezTo>
                    <a:pt x="60966" y="3255"/>
                    <a:pt x="60165" y="3475"/>
                    <a:pt x="59519" y="3475"/>
                  </a:cubicBezTo>
                  <a:cubicBezTo>
                    <a:pt x="59411" y="3475"/>
                    <a:pt x="59309" y="3469"/>
                    <a:pt x="59215" y="3457"/>
                  </a:cubicBezTo>
                  <a:cubicBezTo>
                    <a:pt x="59283" y="3366"/>
                    <a:pt x="59169" y="3206"/>
                    <a:pt x="59101" y="3138"/>
                  </a:cubicBezTo>
                  <a:cubicBezTo>
                    <a:pt x="57782" y="2706"/>
                    <a:pt x="57123" y="2342"/>
                    <a:pt x="55872" y="2001"/>
                  </a:cubicBezTo>
                  <a:cubicBezTo>
                    <a:pt x="55781" y="1865"/>
                    <a:pt x="55213" y="1592"/>
                    <a:pt x="55508" y="1524"/>
                  </a:cubicBezTo>
                  <a:cubicBezTo>
                    <a:pt x="55387" y="1524"/>
                    <a:pt x="55256" y="1564"/>
                    <a:pt x="55067" y="1564"/>
                  </a:cubicBezTo>
                  <a:cubicBezTo>
                    <a:pt x="54973" y="1564"/>
                    <a:pt x="54864" y="1554"/>
                    <a:pt x="54735" y="1524"/>
                  </a:cubicBezTo>
                  <a:cubicBezTo>
                    <a:pt x="54524" y="1362"/>
                    <a:pt x="54526" y="1317"/>
                    <a:pt x="54617" y="1317"/>
                  </a:cubicBezTo>
                  <a:cubicBezTo>
                    <a:pt x="54726" y="1317"/>
                    <a:pt x="54961" y="1381"/>
                    <a:pt x="55106" y="1381"/>
                  </a:cubicBezTo>
                  <a:cubicBezTo>
                    <a:pt x="55231" y="1381"/>
                    <a:pt x="55290" y="1334"/>
                    <a:pt x="55144" y="1160"/>
                  </a:cubicBezTo>
                  <a:lnTo>
                    <a:pt x="55144" y="1160"/>
                  </a:lnTo>
                  <a:cubicBezTo>
                    <a:pt x="55103" y="1233"/>
                    <a:pt x="54951" y="1257"/>
                    <a:pt x="54744" y="1257"/>
                  </a:cubicBezTo>
                  <a:cubicBezTo>
                    <a:pt x="54377" y="1257"/>
                    <a:pt x="53840" y="1183"/>
                    <a:pt x="53462" y="1183"/>
                  </a:cubicBezTo>
                  <a:cubicBezTo>
                    <a:pt x="53553" y="1546"/>
                    <a:pt x="54712" y="1569"/>
                    <a:pt x="55304" y="1592"/>
                  </a:cubicBezTo>
                  <a:cubicBezTo>
                    <a:pt x="55258" y="1819"/>
                    <a:pt x="54940" y="1978"/>
                    <a:pt x="54485" y="2069"/>
                  </a:cubicBezTo>
                  <a:cubicBezTo>
                    <a:pt x="54258" y="2115"/>
                    <a:pt x="54007" y="2138"/>
                    <a:pt x="53712" y="2160"/>
                  </a:cubicBezTo>
                  <a:cubicBezTo>
                    <a:pt x="53416" y="2160"/>
                    <a:pt x="53098" y="2160"/>
                    <a:pt x="52757" y="2138"/>
                  </a:cubicBezTo>
                  <a:cubicBezTo>
                    <a:pt x="51752" y="2007"/>
                    <a:pt x="52321" y="1750"/>
                    <a:pt x="52206" y="1750"/>
                  </a:cubicBezTo>
                  <a:cubicBezTo>
                    <a:pt x="52201" y="1750"/>
                    <a:pt x="52195" y="1750"/>
                    <a:pt x="52188" y="1751"/>
                  </a:cubicBezTo>
                  <a:cubicBezTo>
                    <a:pt x="51738" y="1636"/>
                    <a:pt x="51399" y="1597"/>
                    <a:pt x="51124" y="1597"/>
                  </a:cubicBezTo>
                  <a:cubicBezTo>
                    <a:pt x="50534" y="1597"/>
                    <a:pt x="50242" y="1778"/>
                    <a:pt x="49788" y="1778"/>
                  </a:cubicBezTo>
                  <a:cubicBezTo>
                    <a:pt x="49535" y="1778"/>
                    <a:pt x="49232" y="1722"/>
                    <a:pt x="48800" y="1546"/>
                  </a:cubicBezTo>
                  <a:cubicBezTo>
                    <a:pt x="48209" y="1137"/>
                    <a:pt x="48868" y="955"/>
                    <a:pt x="48777" y="728"/>
                  </a:cubicBezTo>
                  <a:lnTo>
                    <a:pt x="48777" y="728"/>
                  </a:lnTo>
                  <a:cubicBezTo>
                    <a:pt x="49641" y="773"/>
                    <a:pt x="50051" y="1160"/>
                    <a:pt x="50619" y="1273"/>
                  </a:cubicBezTo>
                  <a:cubicBezTo>
                    <a:pt x="50392" y="1160"/>
                    <a:pt x="50164" y="1069"/>
                    <a:pt x="49937" y="978"/>
                  </a:cubicBezTo>
                  <a:cubicBezTo>
                    <a:pt x="50009" y="967"/>
                    <a:pt x="50098" y="961"/>
                    <a:pt x="50196" y="961"/>
                  </a:cubicBezTo>
                  <a:cubicBezTo>
                    <a:pt x="50502" y="961"/>
                    <a:pt x="50896" y="1016"/>
                    <a:pt x="51119" y="1137"/>
                  </a:cubicBezTo>
                  <a:cubicBezTo>
                    <a:pt x="50983" y="1046"/>
                    <a:pt x="50733" y="932"/>
                    <a:pt x="50369" y="841"/>
                  </a:cubicBezTo>
                  <a:cubicBezTo>
                    <a:pt x="50005" y="750"/>
                    <a:pt x="49550" y="682"/>
                    <a:pt x="49073" y="569"/>
                  </a:cubicBezTo>
                  <a:cubicBezTo>
                    <a:pt x="48118" y="387"/>
                    <a:pt x="47026" y="205"/>
                    <a:pt x="462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15"/>
            <p:cNvSpPr/>
            <p:nvPr/>
          </p:nvSpPr>
          <p:spPr>
            <a:xfrm>
              <a:off x="9175512" y="7747"/>
              <a:ext cx="19505" cy="34058"/>
            </a:xfrm>
            <a:custGeom>
              <a:avLst/>
              <a:gdLst/>
              <a:ahLst/>
              <a:cxnLst/>
              <a:rect l="l" t="t" r="r" b="b"/>
              <a:pathLst>
                <a:path w="569" h="1294" extrusionOk="0">
                  <a:moveTo>
                    <a:pt x="190" y="1"/>
                  </a:moveTo>
                  <a:cubicBezTo>
                    <a:pt x="110" y="1"/>
                    <a:pt x="119" y="593"/>
                    <a:pt x="38" y="593"/>
                  </a:cubicBezTo>
                  <a:cubicBezTo>
                    <a:pt x="27" y="593"/>
                    <a:pt x="15" y="582"/>
                    <a:pt x="0" y="558"/>
                  </a:cubicBezTo>
                  <a:lnTo>
                    <a:pt x="0" y="558"/>
                  </a:lnTo>
                  <a:cubicBezTo>
                    <a:pt x="120" y="1003"/>
                    <a:pt x="111" y="1294"/>
                    <a:pt x="255" y="1294"/>
                  </a:cubicBezTo>
                  <a:cubicBezTo>
                    <a:pt x="302" y="1294"/>
                    <a:pt x="365" y="1262"/>
                    <a:pt x="455" y="1195"/>
                  </a:cubicBezTo>
                  <a:cubicBezTo>
                    <a:pt x="569" y="172"/>
                    <a:pt x="114" y="967"/>
                    <a:pt x="228" y="35"/>
                  </a:cubicBezTo>
                  <a:cubicBezTo>
                    <a:pt x="213" y="11"/>
                    <a:pt x="201" y="1"/>
                    <a:pt x="1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15"/>
            <p:cNvSpPr/>
            <p:nvPr/>
          </p:nvSpPr>
          <p:spPr>
            <a:xfrm>
              <a:off x="9172393" y="14643"/>
              <a:ext cx="3154" cy="7817"/>
            </a:xfrm>
            <a:custGeom>
              <a:avLst/>
              <a:gdLst/>
              <a:ahLst/>
              <a:cxnLst/>
              <a:rect l="l" t="t" r="r" b="b"/>
              <a:pathLst>
                <a:path w="92" h="297" extrusionOk="0">
                  <a:moveTo>
                    <a:pt x="0" y="0"/>
                  </a:moveTo>
                  <a:lnTo>
                    <a:pt x="0" y="0"/>
                  </a:lnTo>
                  <a:cubicBezTo>
                    <a:pt x="46" y="160"/>
                    <a:pt x="69" y="251"/>
                    <a:pt x="91" y="296"/>
                  </a:cubicBezTo>
                  <a:cubicBezTo>
                    <a:pt x="69" y="205"/>
                    <a:pt x="46" y="91"/>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56894158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body 3">
  <p:cSld name="Title and body 3">
    <p:spTree>
      <p:nvGrpSpPr>
        <p:cNvPr id="1" name="Shape 140"/>
        <p:cNvGrpSpPr/>
        <p:nvPr/>
      </p:nvGrpSpPr>
      <p:grpSpPr>
        <a:xfrm>
          <a:off x="0" y="0"/>
          <a:ext cx="0" cy="0"/>
          <a:chOff x="0" y="0"/>
          <a:chExt cx="0" cy="0"/>
        </a:xfrm>
      </p:grpSpPr>
      <p:sp>
        <p:nvSpPr>
          <p:cNvPr id="141" name="Google Shape;141;p16"/>
          <p:cNvSpPr txBox="1">
            <a:spLocks noGrp="1"/>
          </p:cNvSpPr>
          <p:nvPr>
            <p:ph type="title"/>
          </p:nvPr>
        </p:nvSpPr>
        <p:spPr>
          <a:xfrm>
            <a:off x="950967" y="719333"/>
            <a:ext cx="10345600" cy="511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42" name="Google Shape;142;p16"/>
          <p:cNvSpPr txBox="1">
            <a:spLocks noGrp="1"/>
          </p:cNvSpPr>
          <p:nvPr>
            <p:ph type="body" idx="1"/>
          </p:nvPr>
        </p:nvSpPr>
        <p:spPr>
          <a:xfrm>
            <a:off x="962367" y="1430567"/>
            <a:ext cx="10278800" cy="4714000"/>
          </a:xfrm>
          <a:prstGeom prst="rect">
            <a:avLst/>
          </a:prstGeom>
        </p:spPr>
        <p:txBody>
          <a:bodyPr spcFirstLastPara="1" wrap="square" lIns="91425" tIns="91425" rIns="91425" bIns="91425" anchor="ctr" anchorCtr="0">
            <a:noAutofit/>
          </a:bodyPr>
          <a:lstStyle>
            <a:lvl1pPr marL="609585" lvl="0" indent="-440256">
              <a:lnSpc>
                <a:spcPct val="100000"/>
              </a:lnSpc>
              <a:spcBef>
                <a:spcPts val="0"/>
              </a:spcBef>
              <a:spcAft>
                <a:spcPts val="0"/>
              </a:spcAft>
              <a:buSzPts val="1600"/>
              <a:buAutoNum type="arabicPeriod"/>
              <a:defRPr sz="1867"/>
            </a:lvl1pPr>
            <a:lvl2pPr marL="1219170" lvl="1" indent="-440256">
              <a:spcBef>
                <a:spcPts val="0"/>
              </a:spcBef>
              <a:spcAft>
                <a:spcPts val="0"/>
              </a:spcAft>
              <a:buSzPts val="1600"/>
              <a:buAutoNum type="alphaLcPeriod"/>
              <a:defRPr/>
            </a:lvl2pPr>
            <a:lvl3pPr marL="1828754" lvl="2" indent="-440256">
              <a:spcBef>
                <a:spcPts val="2133"/>
              </a:spcBef>
              <a:spcAft>
                <a:spcPts val="0"/>
              </a:spcAft>
              <a:buSzPts val="1600"/>
              <a:buAutoNum type="romanLcPeriod"/>
              <a:defRPr/>
            </a:lvl3pPr>
            <a:lvl4pPr marL="2438339" lvl="3" indent="-440256">
              <a:spcBef>
                <a:spcPts val="2133"/>
              </a:spcBef>
              <a:spcAft>
                <a:spcPts val="0"/>
              </a:spcAft>
              <a:buSzPts val="1600"/>
              <a:buAutoNum type="arabicPeriod"/>
              <a:defRPr/>
            </a:lvl4pPr>
            <a:lvl5pPr marL="3047924" lvl="4" indent="-440256">
              <a:spcBef>
                <a:spcPts val="2133"/>
              </a:spcBef>
              <a:spcAft>
                <a:spcPts val="0"/>
              </a:spcAft>
              <a:buSzPts val="1600"/>
              <a:buAutoNum type="alphaLcPeriod"/>
              <a:defRPr/>
            </a:lvl5pPr>
            <a:lvl6pPr marL="3657509" lvl="5" indent="-440256">
              <a:spcBef>
                <a:spcPts val="2133"/>
              </a:spcBef>
              <a:spcAft>
                <a:spcPts val="0"/>
              </a:spcAft>
              <a:buSzPts val="1600"/>
              <a:buAutoNum type="romanLcPeriod"/>
              <a:defRPr/>
            </a:lvl6pPr>
            <a:lvl7pPr marL="4267093" lvl="6" indent="-440256">
              <a:spcBef>
                <a:spcPts val="2133"/>
              </a:spcBef>
              <a:spcAft>
                <a:spcPts val="0"/>
              </a:spcAft>
              <a:buSzPts val="1600"/>
              <a:buAutoNum type="arabicPeriod"/>
              <a:defRPr/>
            </a:lvl7pPr>
            <a:lvl8pPr marL="4876678" lvl="7" indent="-440256">
              <a:spcBef>
                <a:spcPts val="2133"/>
              </a:spcBef>
              <a:spcAft>
                <a:spcPts val="0"/>
              </a:spcAft>
              <a:buSzPts val="1600"/>
              <a:buAutoNum type="alphaLcPeriod"/>
              <a:defRPr/>
            </a:lvl8pPr>
            <a:lvl9pPr marL="5486263" lvl="8" indent="-440256">
              <a:spcBef>
                <a:spcPts val="2133"/>
              </a:spcBef>
              <a:spcAft>
                <a:spcPts val="2133"/>
              </a:spcAft>
              <a:buSzPts val="1600"/>
              <a:buAutoNum type="romanLcPeriod"/>
              <a:defRPr/>
            </a:lvl9pPr>
          </a:lstStyle>
          <a:p>
            <a:endParaRPr/>
          </a:p>
        </p:txBody>
      </p:sp>
      <p:sp>
        <p:nvSpPr>
          <p:cNvPr id="143" name="Google Shape;143;p16"/>
          <p:cNvSpPr/>
          <p:nvPr/>
        </p:nvSpPr>
        <p:spPr>
          <a:xfrm>
            <a:off x="11090933" y="5193167"/>
            <a:ext cx="2087647" cy="1664847"/>
          </a:xfrm>
          <a:custGeom>
            <a:avLst/>
            <a:gdLst/>
            <a:ahLst/>
            <a:cxnLst/>
            <a:rect l="l" t="t" r="r" b="b"/>
            <a:pathLst>
              <a:path w="73838" h="58884" extrusionOk="0">
                <a:moveTo>
                  <a:pt x="38949" y="30908"/>
                </a:moveTo>
                <a:cubicBezTo>
                  <a:pt x="39845" y="31061"/>
                  <a:pt x="39923" y="31173"/>
                  <a:pt x="39683" y="31173"/>
                </a:cubicBezTo>
                <a:cubicBezTo>
                  <a:pt x="39549" y="31173"/>
                  <a:pt x="39314" y="31137"/>
                  <a:pt x="39069" y="31054"/>
                </a:cubicBezTo>
                <a:lnTo>
                  <a:pt x="39069" y="31054"/>
                </a:lnTo>
                <a:cubicBezTo>
                  <a:pt x="39028" y="31005"/>
                  <a:pt x="38988" y="30957"/>
                  <a:pt x="38949" y="30908"/>
                </a:cubicBezTo>
                <a:close/>
                <a:moveTo>
                  <a:pt x="38391" y="42277"/>
                </a:moveTo>
                <a:lnTo>
                  <a:pt x="38391" y="42277"/>
                </a:lnTo>
                <a:cubicBezTo>
                  <a:pt x="38394" y="42279"/>
                  <a:pt x="38396" y="42280"/>
                  <a:pt x="38399" y="42282"/>
                </a:cubicBezTo>
                <a:lnTo>
                  <a:pt x="38399" y="42282"/>
                </a:lnTo>
                <a:cubicBezTo>
                  <a:pt x="38280" y="42400"/>
                  <a:pt x="38226" y="42454"/>
                  <a:pt x="38224" y="42454"/>
                </a:cubicBezTo>
                <a:cubicBezTo>
                  <a:pt x="38222" y="42454"/>
                  <a:pt x="38283" y="42390"/>
                  <a:pt x="38391" y="42277"/>
                </a:cubicBezTo>
                <a:close/>
                <a:moveTo>
                  <a:pt x="44397" y="0"/>
                </a:moveTo>
                <a:cubicBezTo>
                  <a:pt x="39343" y="0"/>
                  <a:pt x="34305" y="1132"/>
                  <a:pt x="30063" y="3291"/>
                </a:cubicBezTo>
                <a:cubicBezTo>
                  <a:pt x="29773" y="3440"/>
                  <a:pt x="29483" y="3593"/>
                  <a:pt x="29193" y="3751"/>
                </a:cubicBezTo>
                <a:lnTo>
                  <a:pt x="29193" y="3751"/>
                </a:lnTo>
                <a:cubicBezTo>
                  <a:pt x="24476" y="5094"/>
                  <a:pt x="20103" y="7749"/>
                  <a:pt x="16510" y="11523"/>
                </a:cubicBezTo>
                <a:cubicBezTo>
                  <a:pt x="1" y="28896"/>
                  <a:pt x="14486" y="57776"/>
                  <a:pt x="37135" y="58845"/>
                </a:cubicBezTo>
                <a:cubicBezTo>
                  <a:pt x="37682" y="58871"/>
                  <a:pt x="38228" y="58883"/>
                  <a:pt x="38772" y="58883"/>
                </a:cubicBezTo>
                <a:cubicBezTo>
                  <a:pt x="49281" y="58883"/>
                  <a:pt x="59288" y="54098"/>
                  <a:pt x="65082" y="44996"/>
                </a:cubicBezTo>
                <a:cubicBezTo>
                  <a:pt x="71631" y="34695"/>
                  <a:pt x="73837" y="20687"/>
                  <a:pt x="66379" y="10136"/>
                </a:cubicBezTo>
                <a:cubicBezTo>
                  <a:pt x="61483" y="3214"/>
                  <a:pt x="52916" y="0"/>
                  <a:pt x="44397"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4" name="Google Shape;144;p16"/>
          <p:cNvSpPr/>
          <p:nvPr/>
        </p:nvSpPr>
        <p:spPr>
          <a:xfrm>
            <a:off x="11768884" y="4760600"/>
            <a:ext cx="402400" cy="326400"/>
          </a:xfrm>
          <a:custGeom>
            <a:avLst/>
            <a:gdLst/>
            <a:ahLst/>
            <a:cxnLst/>
            <a:rect l="l" t="t" r="r" b="b"/>
            <a:pathLst>
              <a:path w="12072" h="9792" extrusionOk="0">
                <a:moveTo>
                  <a:pt x="5700" y="0"/>
                </a:moveTo>
                <a:cubicBezTo>
                  <a:pt x="5260" y="0"/>
                  <a:pt x="4816" y="53"/>
                  <a:pt x="4385" y="147"/>
                </a:cubicBezTo>
                <a:cubicBezTo>
                  <a:pt x="3885" y="261"/>
                  <a:pt x="3385" y="443"/>
                  <a:pt x="2953" y="671"/>
                </a:cubicBezTo>
                <a:cubicBezTo>
                  <a:pt x="1656" y="1330"/>
                  <a:pt x="428" y="2922"/>
                  <a:pt x="269" y="4400"/>
                </a:cubicBezTo>
                <a:cubicBezTo>
                  <a:pt x="1" y="6864"/>
                  <a:pt x="1916" y="9791"/>
                  <a:pt x="4560" y="9791"/>
                </a:cubicBezTo>
                <a:cubicBezTo>
                  <a:pt x="4600" y="9791"/>
                  <a:pt x="4640" y="9791"/>
                  <a:pt x="4681" y="9789"/>
                </a:cubicBezTo>
                <a:cubicBezTo>
                  <a:pt x="7660" y="9698"/>
                  <a:pt x="12071" y="6583"/>
                  <a:pt x="10366" y="3308"/>
                </a:cubicBezTo>
                <a:cubicBezTo>
                  <a:pt x="9775" y="2149"/>
                  <a:pt x="8910" y="1057"/>
                  <a:pt x="7751" y="466"/>
                </a:cubicBezTo>
                <a:cubicBezTo>
                  <a:pt x="7129" y="141"/>
                  <a:pt x="6420" y="0"/>
                  <a:pt x="5700"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5" name="Google Shape;145;p16"/>
          <p:cNvSpPr/>
          <p:nvPr/>
        </p:nvSpPr>
        <p:spPr>
          <a:xfrm>
            <a:off x="11374584" y="4295633"/>
            <a:ext cx="541800" cy="450867"/>
          </a:xfrm>
          <a:custGeom>
            <a:avLst/>
            <a:gdLst/>
            <a:ahLst/>
            <a:cxnLst/>
            <a:rect l="l" t="t" r="r" b="b"/>
            <a:pathLst>
              <a:path w="16254" h="13526" extrusionOk="0">
                <a:moveTo>
                  <a:pt x="8024" y="0"/>
                </a:moveTo>
                <a:cubicBezTo>
                  <a:pt x="7636" y="0"/>
                  <a:pt x="7252" y="29"/>
                  <a:pt x="6868" y="89"/>
                </a:cubicBezTo>
                <a:cubicBezTo>
                  <a:pt x="4822" y="362"/>
                  <a:pt x="2434" y="1931"/>
                  <a:pt x="1524" y="3841"/>
                </a:cubicBezTo>
                <a:cubicBezTo>
                  <a:pt x="1" y="7093"/>
                  <a:pt x="1251" y="12027"/>
                  <a:pt x="4935" y="13164"/>
                </a:cubicBezTo>
                <a:cubicBezTo>
                  <a:pt x="5702" y="13405"/>
                  <a:pt x="6590" y="13525"/>
                  <a:pt x="7520" y="13525"/>
                </a:cubicBezTo>
                <a:cubicBezTo>
                  <a:pt x="11499" y="13525"/>
                  <a:pt x="16254" y="11336"/>
                  <a:pt x="15646" y="7115"/>
                </a:cubicBezTo>
                <a:cubicBezTo>
                  <a:pt x="15373" y="5296"/>
                  <a:pt x="14736" y="3409"/>
                  <a:pt x="13440" y="2067"/>
                </a:cubicBezTo>
                <a:cubicBezTo>
                  <a:pt x="12348" y="907"/>
                  <a:pt x="10711" y="248"/>
                  <a:pt x="9074" y="66"/>
                </a:cubicBezTo>
                <a:cubicBezTo>
                  <a:pt x="8720" y="23"/>
                  <a:pt x="8370" y="0"/>
                  <a:pt x="8024"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6" name="Google Shape;146;p16"/>
          <p:cNvSpPr/>
          <p:nvPr/>
        </p:nvSpPr>
        <p:spPr>
          <a:xfrm>
            <a:off x="11996984" y="4404801"/>
            <a:ext cx="286467" cy="232700"/>
          </a:xfrm>
          <a:custGeom>
            <a:avLst/>
            <a:gdLst/>
            <a:ahLst/>
            <a:cxnLst/>
            <a:rect l="l" t="t" r="r" b="b"/>
            <a:pathLst>
              <a:path w="8594" h="6981" extrusionOk="0">
                <a:moveTo>
                  <a:pt x="4072" y="1"/>
                </a:moveTo>
                <a:cubicBezTo>
                  <a:pt x="3753" y="1"/>
                  <a:pt x="3430" y="41"/>
                  <a:pt x="3114" y="111"/>
                </a:cubicBezTo>
                <a:cubicBezTo>
                  <a:pt x="2750" y="179"/>
                  <a:pt x="2409" y="316"/>
                  <a:pt x="2090" y="475"/>
                </a:cubicBezTo>
                <a:cubicBezTo>
                  <a:pt x="1158" y="952"/>
                  <a:pt x="294" y="2089"/>
                  <a:pt x="180" y="3135"/>
                </a:cubicBezTo>
                <a:cubicBezTo>
                  <a:pt x="1" y="4881"/>
                  <a:pt x="1364" y="6980"/>
                  <a:pt x="3229" y="6980"/>
                </a:cubicBezTo>
                <a:cubicBezTo>
                  <a:pt x="3259" y="6980"/>
                  <a:pt x="3288" y="6980"/>
                  <a:pt x="3318" y="6978"/>
                </a:cubicBezTo>
                <a:cubicBezTo>
                  <a:pt x="5433" y="6910"/>
                  <a:pt x="8594" y="4682"/>
                  <a:pt x="7389" y="2340"/>
                </a:cubicBezTo>
                <a:cubicBezTo>
                  <a:pt x="6957" y="1544"/>
                  <a:pt x="6343" y="748"/>
                  <a:pt x="5524" y="338"/>
                </a:cubicBezTo>
                <a:cubicBezTo>
                  <a:pt x="5077" y="101"/>
                  <a:pt x="4580" y="1"/>
                  <a:pt x="4072"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7" name="Google Shape;147;p16"/>
          <p:cNvSpPr/>
          <p:nvPr/>
        </p:nvSpPr>
        <p:spPr>
          <a:xfrm rot="10800000">
            <a:off x="-847668" y="52034"/>
            <a:ext cx="2087647" cy="1664847"/>
          </a:xfrm>
          <a:custGeom>
            <a:avLst/>
            <a:gdLst/>
            <a:ahLst/>
            <a:cxnLst/>
            <a:rect l="l" t="t" r="r" b="b"/>
            <a:pathLst>
              <a:path w="73838" h="58884" extrusionOk="0">
                <a:moveTo>
                  <a:pt x="38949" y="30908"/>
                </a:moveTo>
                <a:cubicBezTo>
                  <a:pt x="39845" y="31061"/>
                  <a:pt x="39923" y="31173"/>
                  <a:pt x="39683" y="31173"/>
                </a:cubicBezTo>
                <a:cubicBezTo>
                  <a:pt x="39549" y="31173"/>
                  <a:pt x="39314" y="31137"/>
                  <a:pt x="39069" y="31054"/>
                </a:cubicBezTo>
                <a:lnTo>
                  <a:pt x="39069" y="31054"/>
                </a:lnTo>
                <a:cubicBezTo>
                  <a:pt x="39028" y="31005"/>
                  <a:pt x="38988" y="30957"/>
                  <a:pt x="38949" y="30908"/>
                </a:cubicBezTo>
                <a:close/>
                <a:moveTo>
                  <a:pt x="38391" y="42277"/>
                </a:moveTo>
                <a:lnTo>
                  <a:pt x="38391" y="42277"/>
                </a:lnTo>
                <a:cubicBezTo>
                  <a:pt x="38394" y="42279"/>
                  <a:pt x="38396" y="42280"/>
                  <a:pt x="38399" y="42282"/>
                </a:cubicBezTo>
                <a:lnTo>
                  <a:pt x="38399" y="42282"/>
                </a:lnTo>
                <a:cubicBezTo>
                  <a:pt x="38280" y="42400"/>
                  <a:pt x="38226" y="42454"/>
                  <a:pt x="38224" y="42454"/>
                </a:cubicBezTo>
                <a:cubicBezTo>
                  <a:pt x="38222" y="42454"/>
                  <a:pt x="38283" y="42390"/>
                  <a:pt x="38391" y="42277"/>
                </a:cubicBezTo>
                <a:close/>
                <a:moveTo>
                  <a:pt x="44397" y="0"/>
                </a:moveTo>
                <a:cubicBezTo>
                  <a:pt x="39343" y="0"/>
                  <a:pt x="34305" y="1132"/>
                  <a:pt x="30063" y="3291"/>
                </a:cubicBezTo>
                <a:cubicBezTo>
                  <a:pt x="29773" y="3440"/>
                  <a:pt x="29483" y="3593"/>
                  <a:pt x="29193" y="3751"/>
                </a:cubicBezTo>
                <a:lnTo>
                  <a:pt x="29193" y="3751"/>
                </a:lnTo>
                <a:cubicBezTo>
                  <a:pt x="24476" y="5094"/>
                  <a:pt x="20103" y="7749"/>
                  <a:pt x="16510" y="11523"/>
                </a:cubicBezTo>
                <a:cubicBezTo>
                  <a:pt x="1" y="28896"/>
                  <a:pt x="14486" y="57776"/>
                  <a:pt x="37135" y="58845"/>
                </a:cubicBezTo>
                <a:cubicBezTo>
                  <a:pt x="37682" y="58871"/>
                  <a:pt x="38228" y="58883"/>
                  <a:pt x="38772" y="58883"/>
                </a:cubicBezTo>
                <a:cubicBezTo>
                  <a:pt x="49281" y="58883"/>
                  <a:pt x="59288" y="54098"/>
                  <a:pt x="65082" y="44996"/>
                </a:cubicBezTo>
                <a:cubicBezTo>
                  <a:pt x="71631" y="34695"/>
                  <a:pt x="73837" y="20687"/>
                  <a:pt x="66379" y="10136"/>
                </a:cubicBezTo>
                <a:cubicBezTo>
                  <a:pt x="61483" y="3214"/>
                  <a:pt x="52916" y="0"/>
                  <a:pt x="44397"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8" name="Google Shape;148;p16"/>
          <p:cNvSpPr/>
          <p:nvPr/>
        </p:nvSpPr>
        <p:spPr>
          <a:xfrm rot="10800000">
            <a:off x="159627" y="1898615"/>
            <a:ext cx="402400" cy="326400"/>
          </a:xfrm>
          <a:custGeom>
            <a:avLst/>
            <a:gdLst/>
            <a:ahLst/>
            <a:cxnLst/>
            <a:rect l="l" t="t" r="r" b="b"/>
            <a:pathLst>
              <a:path w="12072" h="9792" extrusionOk="0">
                <a:moveTo>
                  <a:pt x="5700" y="0"/>
                </a:moveTo>
                <a:cubicBezTo>
                  <a:pt x="5260" y="0"/>
                  <a:pt x="4816" y="53"/>
                  <a:pt x="4385" y="147"/>
                </a:cubicBezTo>
                <a:cubicBezTo>
                  <a:pt x="3885" y="261"/>
                  <a:pt x="3385" y="443"/>
                  <a:pt x="2953" y="671"/>
                </a:cubicBezTo>
                <a:cubicBezTo>
                  <a:pt x="1656" y="1330"/>
                  <a:pt x="428" y="2922"/>
                  <a:pt x="269" y="4400"/>
                </a:cubicBezTo>
                <a:cubicBezTo>
                  <a:pt x="1" y="6864"/>
                  <a:pt x="1916" y="9791"/>
                  <a:pt x="4560" y="9791"/>
                </a:cubicBezTo>
                <a:cubicBezTo>
                  <a:pt x="4600" y="9791"/>
                  <a:pt x="4640" y="9791"/>
                  <a:pt x="4681" y="9789"/>
                </a:cubicBezTo>
                <a:cubicBezTo>
                  <a:pt x="7660" y="9698"/>
                  <a:pt x="12071" y="6583"/>
                  <a:pt x="10366" y="3308"/>
                </a:cubicBezTo>
                <a:cubicBezTo>
                  <a:pt x="9775" y="2149"/>
                  <a:pt x="8910" y="1057"/>
                  <a:pt x="7751" y="466"/>
                </a:cubicBezTo>
                <a:cubicBezTo>
                  <a:pt x="7129" y="141"/>
                  <a:pt x="6420" y="0"/>
                  <a:pt x="5700"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9" name="Google Shape;149;p16"/>
          <p:cNvSpPr/>
          <p:nvPr/>
        </p:nvSpPr>
        <p:spPr>
          <a:xfrm rot="10800000">
            <a:off x="414527" y="2239115"/>
            <a:ext cx="541800" cy="450867"/>
          </a:xfrm>
          <a:custGeom>
            <a:avLst/>
            <a:gdLst/>
            <a:ahLst/>
            <a:cxnLst/>
            <a:rect l="l" t="t" r="r" b="b"/>
            <a:pathLst>
              <a:path w="16254" h="13526" extrusionOk="0">
                <a:moveTo>
                  <a:pt x="8024" y="0"/>
                </a:moveTo>
                <a:cubicBezTo>
                  <a:pt x="7636" y="0"/>
                  <a:pt x="7252" y="29"/>
                  <a:pt x="6868" y="89"/>
                </a:cubicBezTo>
                <a:cubicBezTo>
                  <a:pt x="4822" y="362"/>
                  <a:pt x="2434" y="1931"/>
                  <a:pt x="1524" y="3841"/>
                </a:cubicBezTo>
                <a:cubicBezTo>
                  <a:pt x="1" y="7093"/>
                  <a:pt x="1251" y="12027"/>
                  <a:pt x="4935" y="13164"/>
                </a:cubicBezTo>
                <a:cubicBezTo>
                  <a:pt x="5702" y="13405"/>
                  <a:pt x="6590" y="13525"/>
                  <a:pt x="7520" y="13525"/>
                </a:cubicBezTo>
                <a:cubicBezTo>
                  <a:pt x="11499" y="13525"/>
                  <a:pt x="16254" y="11336"/>
                  <a:pt x="15646" y="7115"/>
                </a:cubicBezTo>
                <a:cubicBezTo>
                  <a:pt x="15373" y="5296"/>
                  <a:pt x="14736" y="3409"/>
                  <a:pt x="13440" y="2067"/>
                </a:cubicBezTo>
                <a:cubicBezTo>
                  <a:pt x="12348" y="907"/>
                  <a:pt x="10711" y="248"/>
                  <a:pt x="9074" y="66"/>
                </a:cubicBezTo>
                <a:cubicBezTo>
                  <a:pt x="8720" y="23"/>
                  <a:pt x="8370" y="0"/>
                  <a:pt x="8024"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0" name="Google Shape;150;p16"/>
          <p:cNvSpPr/>
          <p:nvPr/>
        </p:nvSpPr>
        <p:spPr>
          <a:xfrm rot="10800000">
            <a:off x="47460" y="2348115"/>
            <a:ext cx="286467" cy="232700"/>
          </a:xfrm>
          <a:custGeom>
            <a:avLst/>
            <a:gdLst/>
            <a:ahLst/>
            <a:cxnLst/>
            <a:rect l="l" t="t" r="r" b="b"/>
            <a:pathLst>
              <a:path w="8594" h="6981" extrusionOk="0">
                <a:moveTo>
                  <a:pt x="4072" y="1"/>
                </a:moveTo>
                <a:cubicBezTo>
                  <a:pt x="3753" y="1"/>
                  <a:pt x="3430" y="41"/>
                  <a:pt x="3114" y="111"/>
                </a:cubicBezTo>
                <a:cubicBezTo>
                  <a:pt x="2750" y="179"/>
                  <a:pt x="2409" y="316"/>
                  <a:pt x="2090" y="475"/>
                </a:cubicBezTo>
                <a:cubicBezTo>
                  <a:pt x="1158" y="952"/>
                  <a:pt x="294" y="2089"/>
                  <a:pt x="180" y="3135"/>
                </a:cubicBezTo>
                <a:cubicBezTo>
                  <a:pt x="1" y="4881"/>
                  <a:pt x="1364" y="6980"/>
                  <a:pt x="3229" y="6980"/>
                </a:cubicBezTo>
                <a:cubicBezTo>
                  <a:pt x="3259" y="6980"/>
                  <a:pt x="3288" y="6980"/>
                  <a:pt x="3318" y="6978"/>
                </a:cubicBezTo>
                <a:cubicBezTo>
                  <a:pt x="5433" y="6910"/>
                  <a:pt x="8594" y="4682"/>
                  <a:pt x="7389" y="2340"/>
                </a:cubicBezTo>
                <a:cubicBezTo>
                  <a:pt x="6957" y="1544"/>
                  <a:pt x="6343" y="748"/>
                  <a:pt x="5524" y="338"/>
                </a:cubicBezTo>
                <a:cubicBezTo>
                  <a:pt x="5077" y="101"/>
                  <a:pt x="4580" y="1"/>
                  <a:pt x="4072"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71056253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three columns ">
  <p:cSld name="Title and three columns ">
    <p:bg>
      <p:bgPr>
        <a:solidFill>
          <a:schemeClr val="lt1"/>
        </a:solidFill>
        <a:effectLst/>
      </p:bgPr>
    </p:bg>
    <p:spTree>
      <p:nvGrpSpPr>
        <p:cNvPr id="1" name="Shape 151"/>
        <p:cNvGrpSpPr/>
        <p:nvPr/>
      </p:nvGrpSpPr>
      <p:grpSpPr>
        <a:xfrm>
          <a:off x="0" y="0"/>
          <a:ext cx="0" cy="0"/>
          <a:chOff x="0" y="0"/>
          <a:chExt cx="0" cy="0"/>
        </a:xfrm>
      </p:grpSpPr>
      <p:sp>
        <p:nvSpPr>
          <p:cNvPr id="152" name="Google Shape;152;p17"/>
          <p:cNvSpPr txBox="1">
            <a:spLocks noGrp="1"/>
          </p:cNvSpPr>
          <p:nvPr>
            <p:ph type="title"/>
          </p:nvPr>
        </p:nvSpPr>
        <p:spPr>
          <a:xfrm>
            <a:off x="1306433" y="4317100"/>
            <a:ext cx="2855200" cy="78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Font typeface="Yanone Kaffeesatz"/>
              <a:buNone/>
              <a:defRPr sz="2133">
                <a:latin typeface="Yanone Kaffeesatz"/>
                <a:ea typeface="Yanone Kaffeesatz"/>
                <a:cs typeface="Yanone Kaffeesatz"/>
                <a:sym typeface="Yanone Kaffeesatz"/>
              </a:defRPr>
            </a:lvl1pPr>
            <a:lvl2pPr lvl="1" algn="ctr" rtl="0">
              <a:spcBef>
                <a:spcPts val="0"/>
              </a:spcBef>
              <a:spcAft>
                <a:spcPts val="0"/>
              </a:spcAft>
              <a:buSzPts val="1600"/>
              <a:buFont typeface="Yanone Kaffeesatz"/>
              <a:buNone/>
              <a:defRPr sz="2133">
                <a:latin typeface="Yanone Kaffeesatz"/>
                <a:ea typeface="Yanone Kaffeesatz"/>
                <a:cs typeface="Yanone Kaffeesatz"/>
                <a:sym typeface="Yanone Kaffeesatz"/>
              </a:defRPr>
            </a:lvl2pPr>
            <a:lvl3pPr lvl="2" algn="ctr" rtl="0">
              <a:spcBef>
                <a:spcPts val="0"/>
              </a:spcBef>
              <a:spcAft>
                <a:spcPts val="0"/>
              </a:spcAft>
              <a:buSzPts val="1600"/>
              <a:buFont typeface="Yanone Kaffeesatz"/>
              <a:buNone/>
              <a:defRPr sz="2133">
                <a:latin typeface="Yanone Kaffeesatz"/>
                <a:ea typeface="Yanone Kaffeesatz"/>
                <a:cs typeface="Yanone Kaffeesatz"/>
                <a:sym typeface="Yanone Kaffeesatz"/>
              </a:defRPr>
            </a:lvl3pPr>
            <a:lvl4pPr lvl="3" algn="ctr" rtl="0">
              <a:spcBef>
                <a:spcPts val="0"/>
              </a:spcBef>
              <a:spcAft>
                <a:spcPts val="0"/>
              </a:spcAft>
              <a:buSzPts val="1600"/>
              <a:buFont typeface="Yanone Kaffeesatz"/>
              <a:buNone/>
              <a:defRPr sz="2133">
                <a:latin typeface="Yanone Kaffeesatz"/>
                <a:ea typeface="Yanone Kaffeesatz"/>
                <a:cs typeface="Yanone Kaffeesatz"/>
                <a:sym typeface="Yanone Kaffeesatz"/>
              </a:defRPr>
            </a:lvl4pPr>
            <a:lvl5pPr lvl="4" algn="ctr" rtl="0">
              <a:spcBef>
                <a:spcPts val="0"/>
              </a:spcBef>
              <a:spcAft>
                <a:spcPts val="0"/>
              </a:spcAft>
              <a:buSzPts val="1600"/>
              <a:buFont typeface="Yanone Kaffeesatz"/>
              <a:buNone/>
              <a:defRPr sz="2133">
                <a:latin typeface="Yanone Kaffeesatz"/>
                <a:ea typeface="Yanone Kaffeesatz"/>
                <a:cs typeface="Yanone Kaffeesatz"/>
                <a:sym typeface="Yanone Kaffeesatz"/>
              </a:defRPr>
            </a:lvl5pPr>
            <a:lvl6pPr lvl="5" algn="ctr" rtl="0">
              <a:spcBef>
                <a:spcPts val="0"/>
              </a:spcBef>
              <a:spcAft>
                <a:spcPts val="0"/>
              </a:spcAft>
              <a:buSzPts val="1600"/>
              <a:buFont typeface="Yanone Kaffeesatz"/>
              <a:buNone/>
              <a:defRPr sz="2133">
                <a:latin typeface="Yanone Kaffeesatz"/>
                <a:ea typeface="Yanone Kaffeesatz"/>
                <a:cs typeface="Yanone Kaffeesatz"/>
                <a:sym typeface="Yanone Kaffeesatz"/>
              </a:defRPr>
            </a:lvl6pPr>
            <a:lvl7pPr lvl="6" algn="ctr" rtl="0">
              <a:spcBef>
                <a:spcPts val="0"/>
              </a:spcBef>
              <a:spcAft>
                <a:spcPts val="0"/>
              </a:spcAft>
              <a:buSzPts val="1600"/>
              <a:buFont typeface="Yanone Kaffeesatz"/>
              <a:buNone/>
              <a:defRPr sz="2133">
                <a:latin typeface="Yanone Kaffeesatz"/>
                <a:ea typeface="Yanone Kaffeesatz"/>
                <a:cs typeface="Yanone Kaffeesatz"/>
                <a:sym typeface="Yanone Kaffeesatz"/>
              </a:defRPr>
            </a:lvl7pPr>
            <a:lvl8pPr lvl="7" algn="ctr" rtl="0">
              <a:spcBef>
                <a:spcPts val="0"/>
              </a:spcBef>
              <a:spcAft>
                <a:spcPts val="0"/>
              </a:spcAft>
              <a:buSzPts val="1600"/>
              <a:buFont typeface="Yanone Kaffeesatz"/>
              <a:buNone/>
              <a:defRPr sz="2133">
                <a:latin typeface="Yanone Kaffeesatz"/>
                <a:ea typeface="Yanone Kaffeesatz"/>
                <a:cs typeface="Yanone Kaffeesatz"/>
                <a:sym typeface="Yanone Kaffeesatz"/>
              </a:defRPr>
            </a:lvl8pPr>
            <a:lvl9pPr lvl="8" algn="ctr" rtl="0">
              <a:spcBef>
                <a:spcPts val="0"/>
              </a:spcBef>
              <a:spcAft>
                <a:spcPts val="0"/>
              </a:spcAft>
              <a:buSzPts val="1600"/>
              <a:buFont typeface="Yanone Kaffeesatz"/>
              <a:buNone/>
              <a:defRPr sz="2133">
                <a:latin typeface="Yanone Kaffeesatz"/>
                <a:ea typeface="Yanone Kaffeesatz"/>
                <a:cs typeface="Yanone Kaffeesatz"/>
                <a:sym typeface="Yanone Kaffeesatz"/>
              </a:defRPr>
            </a:lvl9pPr>
          </a:lstStyle>
          <a:p>
            <a:endParaRPr/>
          </a:p>
        </p:txBody>
      </p:sp>
      <p:sp>
        <p:nvSpPr>
          <p:cNvPr id="153" name="Google Shape;153;p17"/>
          <p:cNvSpPr txBox="1">
            <a:spLocks noGrp="1"/>
          </p:cNvSpPr>
          <p:nvPr>
            <p:ph type="title" idx="2"/>
          </p:nvPr>
        </p:nvSpPr>
        <p:spPr>
          <a:xfrm>
            <a:off x="1306433" y="3843560"/>
            <a:ext cx="2855200" cy="39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200"/>
              <a:buNone/>
              <a:defRPr sz="2933"/>
            </a:lvl1pPr>
            <a:lvl2pPr lvl="1" algn="ctr" rtl="0">
              <a:spcBef>
                <a:spcPts val="0"/>
              </a:spcBef>
              <a:spcAft>
                <a:spcPts val="0"/>
              </a:spcAft>
              <a:buSzPts val="2200"/>
              <a:buNone/>
              <a:defRPr sz="2933"/>
            </a:lvl2pPr>
            <a:lvl3pPr lvl="2" algn="ctr" rtl="0">
              <a:spcBef>
                <a:spcPts val="0"/>
              </a:spcBef>
              <a:spcAft>
                <a:spcPts val="0"/>
              </a:spcAft>
              <a:buSzPts val="2200"/>
              <a:buNone/>
              <a:defRPr sz="2933"/>
            </a:lvl3pPr>
            <a:lvl4pPr lvl="3" algn="ctr" rtl="0">
              <a:spcBef>
                <a:spcPts val="0"/>
              </a:spcBef>
              <a:spcAft>
                <a:spcPts val="0"/>
              </a:spcAft>
              <a:buSzPts val="2200"/>
              <a:buNone/>
              <a:defRPr sz="2933"/>
            </a:lvl4pPr>
            <a:lvl5pPr lvl="4" algn="ctr" rtl="0">
              <a:spcBef>
                <a:spcPts val="0"/>
              </a:spcBef>
              <a:spcAft>
                <a:spcPts val="0"/>
              </a:spcAft>
              <a:buSzPts val="2200"/>
              <a:buNone/>
              <a:defRPr sz="2933"/>
            </a:lvl5pPr>
            <a:lvl6pPr lvl="5" algn="ctr" rtl="0">
              <a:spcBef>
                <a:spcPts val="0"/>
              </a:spcBef>
              <a:spcAft>
                <a:spcPts val="0"/>
              </a:spcAft>
              <a:buSzPts val="2200"/>
              <a:buNone/>
              <a:defRPr sz="2933"/>
            </a:lvl6pPr>
            <a:lvl7pPr lvl="6" algn="ctr" rtl="0">
              <a:spcBef>
                <a:spcPts val="0"/>
              </a:spcBef>
              <a:spcAft>
                <a:spcPts val="0"/>
              </a:spcAft>
              <a:buSzPts val="2200"/>
              <a:buNone/>
              <a:defRPr sz="2933"/>
            </a:lvl7pPr>
            <a:lvl8pPr lvl="7" algn="ctr" rtl="0">
              <a:spcBef>
                <a:spcPts val="0"/>
              </a:spcBef>
              <a:spcAft>
                <a:spcPts val="0"/>
              </a:spcAft>
              <a:buSzPts val="2200"/>
              <a:buNone/>
              <a:defRPr sz="2933"/>
            </a:lvl8pPr>
            <a:lvl9pPr lvl="8" algn="ctr" rtl="0">
              <a:spcBef>
                <a:spcPts val="0"/>
              </a:spcBef>
              <a:spcAft>
                <a:spcPts val="0"/>
              </a:spcAft>
              <a:buSzPts val="2200"/>
              <a:buNone/>
              <a:defRPr sz="2933"/>
            </a:lvl9pPr>
          </a:lstStyle>
          <a:p>
            <a:endParaRPr/>
          </a:p>
        </p:txBody>
      </p:sp>
      <p:sp>
        <p:nvSpPr>
          <p:cNvPr id="154" name="Google Shape;154;p17"/>
          <p:cNvSpPr txBox="1">
            <a:spLocks noGrp="1"/>
          </p:cNvSpPr>
          <p:nvPr>
            <p:ph type="title" idx="3"/>
          </p:nvPr>
        </p:nvSpPr>
        <p:spPr>
          <a:xfrm>
            <a:off x="4668400" y="4317100"/>
            <a:ext cx="2855200" cy="78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Font typeface="Yanone Kaffeesatz"/>
              <a:buNone/>
              <a:defRPr sz="2133">
                <a:latin typeface="Yanone Kaffeesatz"/>
                <a:ea typeface="Yanone Kaffeesatz"/>
                <a:cs typeface="Yanone Kaffeesatz"/>
                <a:sym typeface="Yanone Kaffeesatz"/>
              </a:defRPr>
            </a:lvl1pPr>
            <a:lvl2pPr lvl="1" algn="ctr" rtl="0">
              <a:spcBef>
                <a:spcPts val="0"/>
              </a:spcBef>
              <a:spcAft>
                <a:spcPts val="0"/>
              </a:spcAft>
              <a:buSzPts val="1600"/>
              <a:buFont typeface="Yanone Kaffeesatz"/>
              <a:buNone/>
              <a:defRPr sz="2133">
                <a:latin typeface="Yanone Kaffeesatz"/>
                <a:ea typeface="Yanone Kaffeesatz"/>
                <a:cs typeface="Yanone Kaffeesatz"/>
                <a:sym typeface="Yanone Kaffeesatz"/>
              </a:defRPr>
            </a:lvl2pPr>
            <a:lvl3pPr lvl="2" algn="ctr" rtl="0">
              <a:spcBef>
                <a:spcPts val="0"/>
              </a:spcBef>
              <a:spcAft>
                <a:spcPts val="0"/>
              </a:spcAft>
              <a:buSzPts val="1600"/>
              <a:buFont typeface="Yanone Kaffeesatz"/>
              <a:buNone/>
              <a:defRPr sz="2133">
                <a:latin typeface="Yanone Kaffeesatz"/>
                <a:ea typeface="Yanone Kaffeesatz"/>
                <a:cs typeface="Yanone Kaffeesatz"/>
                <a:sym typeface="Yanone Kaffeesatz"/>
              </a:defRPr>
            </a:lvl3pPr>
            <a:lvl4pPr lvl="3" algn="ctr" rtl="0">
              <a:spcBef>
                <a:spcPts val="0"/>
              </a:spcBef>
              <a:spcAft>
                <a:spcPts val="0"/>
              </a:spcAft>
              <a:buSzPts val="1600"/>
              <a:buFont typeface="Yanone Kaffeesatz"/>
              <a:buNone/>
              <a:defRPr sz="2133">
                <a:latin typeface="Yanone Kaffeesatz"/>
                <a:ea typeface="Yanone Kaffeesatz"/>
                <a:cs typeface="Yanone Kaffeesatz"/>
                <a:sym typeface="Yanone Kaffeesatz"/>
              </a:defRPr>
            </a:lvl4pPr>
            <a:lvl5pPr lvl="4" algn="ctr" rtl="0">
              <a:spcBef>
                <a:spcPts val="0"/>
              </a:spcBef>
              <a:spcAft>
                <a:spcPts val="0"/>
              </a:spcAft>
              <a:buSzPts val="1600"/>
              <a:buFont typeface="Yanone Kaffeesatz"/>
              <a:buNone/>
              <a:defRPr sz="2133">
                <a:latin typeface="Yanone Kaffeesatz"/>
                <a:ea typeface="Yanone Kaffeesatz"/>
                <a:cs typeface="Yanone Kaffeesatz"/>
                <a:sym typeface="Yanone Kaffeesatz"/>
              </a:defRPr>
            </a:lvl5pPr>
            <a:lvl6pPr lvl="5" algn="ctr" rtl="0">
              <a:spcBef>
                <a:spcPts val="0"/>
              </a:spcBef>
              <a:spcAft>
                <a:spcPts val="0"/>
              </a:spcAft>
              <a:buSzPts val="1600"/>
              <a:buFont typeface="Yanone Kaffeesatz"/>
              <a:buNone/>
              <a:defRPr sz="2133">
                <a:latin typeface="Yanone Kaffeesatz"/>
                <a:ea typeface="Yanone Kaffeesatz"/>
                <a:cs typeface="Yanone Kaffeesatz"/>
                <a:sym typeface="Yanone Kaffeesatz"/>
              </a:defRPr>
            </a:lvl6pPr>
            <a:lvl7pPr lvl="6" algn="ctr" rtl="0">
              <a:spcBef>
                <a:spcPts val="0"/>
              </a:spcBef>
              <a:spcAft>
                <a:spcPts val="0"/>
              </a:spcAft>
              <a:buSzPts val="1600"/>
              <a:buFont typeface="Yanone Kaffeesatz"/>
              <a:buNone/>
              <a:defRPr sz="2133">
                <a:latin typeface="Yanone Kaffeesatz"/>
                <a:ea typeface="Yanone Kaffeesatz"/>
                <a:cs typeface="Yanone Kaffeesatz"/>
                <a:sym typeface="Yanone Kaffeesatz"/>
              </a:defRPr>
            </a:lvl7pPr>
            <a:lvl8pPr lvl="7" algn="ctr" rtl="0">
              <a:spcBef>
                <a:spcPts val="0"/>
              </a:spcBef>
              <a:spcAft>
                <a:spcPts val="0"/>
              </a:spcAft>
              <a:buSzPts val="1600"/>
              <a:buFont typeface="Yanone Kaffeesatz"/>
              <a:buNone/>
              <a:defRPr sz="2133">
                <a:latin typeface="Yanone Kaffeesatz"/>
                <a:ea typeface="Yanone Kaffeesatz"/>
                <a:cs typeface="Yanone Kaffeesatz"/>
                <a:sym typeface="Yanone Kaffeesatz"/>
              </a:defRPr>
            </a:lvl8pPr>
            <a:lvl9pPr lvl="8" algn="ctr" rtl="0">
              <a:spcBef>
                <a:spcPts val="0"/>
              </a:spcBef>
              <a:spcAft>
                <a:spcPts val="0"/>
              </a:spcAft>
              <a:buSzPts val="1600"/>
              <a:buFont typeface="Yanone Kaffeesatz"/>
              <a:buNone/>
              <a:defRPr sz="2133">
                <a:latin typeface="Yanone Kaffeesatz"/>
                <a:ea typeface="Yanone Kaffeesatz"/>
                <a:cs typeface="Yanone Kaffeesatz"/>
                <a:sym typeface="Yanone Kaffeesatz"/>
              </a:defRPr>
            </a:lvl9pPr>
          </a:lstStyle>
          <a:p>
            <a:endParaRPr/>
          </a:p>
        </p:txBody>
      </p:sp>
      <p:sp>
        <p:nvSpPr>
          <p:cNvPr id="155" name="Google Shape;155;p17"/>
          <p:cNvSpPr txBox="1">
            <a:spLocks noGrp="1"/>
          </p:cNvSpPr>
          <p:nvPr>
            <p:ph type="title" idx="4"/>
          </p:nvPr>
        </p:nvSpPr>
        <p:spPr>
          <a:xfrm>
            <a:off x="4668467" y="3843560"/>
            <a:ext cx="2855200" cy="39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200"/>
              <a:buNone/>
              <a:defRPr sz="2933"/>
            </a:lvl1pPr>
            <a:lvl2pPr lvl="1" algn="ctr" rtl="0">
              <a:spcBef>
                <a:spcPts val="0"/>
              </a:spcBef>
              <a:spcAft>
                <a:spcPts val="0"/>
              </a:spcAft>
              <a:buSzPts val="2200"/>
              <a:buNone/>
              <a:defRPr sz="2933"/>
            </a:lvl2pPr>
            <a:lvl3pPr lvl="2" algn="ctr" rtl="0">
              <a:spcBef>
                <a:spcPts val="0"/>
              </a:spcBef>
              <a:spcAft>
                <a:spcPts val="0"/>
              </a:spcAft>
              <a:buSzPts val="2200"/>
              <a:buNone/>
              <a:defRPr sz="2933"/>
            </a:lvl3pPr>
            <a:lvl4pPr lvl="3" algn="ctr" rtl="0">
              <a:spcBef>
                <a:spcPts val="0"/>
              </a:spcBef>
              <a:spcAft>
                <a:spcPts val="0"/>
              </a:spcAft>
              <a:buSzPts val="2200"/>
              <a:buNone/>
              <a:defRPr sz="2933"/>
            </a:lvl4pPr>
            <a:lvl5pPr lvl="4" algn="ctr" rtl="0">
              <a:spcBef>
                <a:spcPts val="0"/>
              </a:spcBef>
              <a:spcAft>
                <a:spcPts val="0"/>
              </a:spcAft>
              <a:buSzPts val="2200"/>
              <a:buNone/>
              <a:defRPr sz="2933"/>
            </a:lvl5pPr>
            <a:lvl6pPr lvl="5" algn="ctr" rtl="0">
              <a:spcBef>
                <a:spcPts val="0"/>
              </a:spcBef>
              <a:spcAft>
                <a:spcPts val="0"/>
              </a:spcAft>
              <a:buSzPts val="2200"/>
              <a:buNone/>
              <a:defRPr sz="2933"/>
            </a:lvl6pPr>
            <a:lvl7pPr lvl="6" algn="ctr" rtl="0">
              <a:spcBef>
                <a:spcPts val="0"/>
              </a:spcBef>
              <a:spcAft>
                <a:spcPts val="0"/>
              </a:spcAft>
              <a:buSzPts val="2200"/>
              <a:buNone/>
              <a:defRPr sz="2933"/>
            </a:lvl7pPr>
            <a:lvl8pPr lvl="7" algn="ctr" rtl="0">
              <a:spcBef>
                <a:spcPts val="0"/>
              </a:spcBef>
              <a:spcAft>
                <a:spcPts val="0"/>
              </a:spcAft>
              <a:buSzPts val="2200"/>
              <a:buNone/>
              <a:defRPr sz="2933"/>
            </a:lvl8pPr>
            <a:lvl9pPr lvl="8" algn="ctr" rtl="0">
              <a:spcBef>
                <a:spcPts val="0"/>
              </a:spcBef>
              <a:spcAft>
                <a:spcPts val="0"/>
              </a:spcAft>
              <a:buSzPts val="2200"/>
              <a:buNone/>
              <a:defRPr sz="2933"/>
            </a:lvl9pPr>
          </a:lstStyle>
          <a:p>
            <a:endParaRPr/>
          </a:p>
        </p:txBody>
      </p:sp>
      <p:sp>
        <p:nvSpPr>
          <p:cNvPr id="156" name="Google Shape;156;p17"/>
          <p:cNvSpPr txBox="1">
            <a:spLocks noGrp="1"/>
          </p:cNvSpPr>
          <p:nvPr>
            <p:ph type="title" idx="5"/>
          </p:nvPr>
        </p:nvSpPr>
        <p:spPr>
          <a:xfrm>
            <a:off x="8030367" y="4317100"/>
            <a:ext cx="2855200" cy="78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Font typeface="Yanone Kaffeesatz"/>
              <a:buNone/>
              <a:defRPr sz="2133">
                <a:latin typeface="Yanone Kaffeesatz"/>
                <a:ea typeface="Yanone Kaffeesatz"/>
                <a:cs typeface="Yanone Kaffeesatz"/>
                <a:sym typeface="Yanone Kaffeesatz"/>
              </a:defRPr>
            </a:lvl1pPr>
            <a:lvl2pPr lvl="1" algn="ctr" rtl="0">
              <a:spcBef>
                <a:spcPts val="0"/>
              </a:spcBef>
              <a:spcAft>
                <a:spcPts val="0"/>
              </a:spcAft>
              <a:buSzPts val="1600"/>
              <a:buFont typeface="Yanone Kaffeesatz"/>
              <a:buNone/>
              <a:defRPr sz="2133">
                <a:latin typeface="Yanone Kaffeesatz"/>
                <a:ea typeface="Yanone Kaffeesatz"/>
                <a:cs typeface="Yanone Kaffeesatz"/>
                <a:sym typeface="Yanone Kaffeesatz"/>
              </a:defRPr>
            </a:lvl2pPr>
            <a:lvl3pPr lvl="2" algn="ctr" rtl="0">
              <a:spcBef>
                <a:spcPts val="0"/>
              </a:spcBef>
              <a:spcAft>
                <a:spcPts val="0"/>
              </a:spcAft>
              <a:buSzPts val="1600"/>
              <a:buFont typeface="Yanone Kaffeesatz"/>
              <a:buNone/>
              <a:defRPr sz="2133">
                <a:latin typeface="Yanone Kaffeesatz"/>
                <a:ea typeface="Yanone Kaffeesatz"/>
                <a:cs typeface="Yanone Kaffeesatz"/>
                <a:sym typeface="Yanone Kaffeesatz"/>
              </a:defRPr>
            </a:lvl3pPr>
            <a:lvl4pPr lvl="3" algn="ctr" rtl="0">
              <a:spcBef>
                <a:spcPts val="0"/>
              </a:spcBef>
              <a:spcAft>
                <a:spcPts val="0"/>
              </a:spcAft>
              <a:buSzPts val="1600"/>
              <a:buFont typeface="Yanone Kaffeesatz"/>
              <a:buNone/>
              <a:defRPr sz="2133">
                <a:latin typeface="Yanone Kaffeesatz"/>
                <a:ea typeface="Yanone Kaffeesatz"/>
                <a:cs typeface="Yanone Kaffeesatz"/>
                <a:sym typeface="Yanone Kaffeesatz"/>
              </a:defRPr>
            </a:lvl4pPr>
            <a:lvl5pPr lvl="4" algn="ctr" rtl="0">
              <a:spcBef>
                <a:spcPts val="0"/>
              </a:spcBef>
              <a:spcAft>
                <a:spcPts val="0"/>
              </a:spcAft>
              <a:buSzPts val="1600"/>
              <a:buFont typeface="Yanone Kaffeesatz"/>
              <a:buNone/>
              <a:defRPr sz="2133">
                <a:latin typeface="Yanone Kaffeesatz"/>
                <a:ea typeface="Yanone Kaffeesatz"/>
                <a:cs typeface="Yanone Kaffeesatz"/>
                <a:sym typeface="Yanone Kaffeesatz"/>
              </a:defRPr>
            </a:lvl5pPr>
            <a:lvl6pPr lvl="5" algn="ctr" rtl="0">
              <a:spcBef>
                <a:spcPts val="0"/>
              </a:spcBef>
              <a:spcAft>
                <a:spcPts val="0"/>
              </a:spcAft>
              <a:buSzPts val="1600"/>
              <a:buFont typeface="Yanone Kaffeesatz"/>
              <a:buNone/>
              <a:defRPr sz="2133">
                <a:latin typeface="Yanone Kaffeesatz"/>
                <a:ea typeface="Yanone Kaffeesatz"/>
                <a:cs typeface="Yanone Kaffeesatz"/>
                <a:sym typeface="Yanone Kaffeesatz"/>
              </a:defRPr>
            </a:lvl6pPr>
            <a:lvl7pPr lvl="6" algn="ctr" rtl="0">
              <a:spcBef>
                <a:spcPts val="0"/>
              </a:spcBef>
              <a:spcAft>
                <a:spcPts val="0"/>
              </a:spcAft>
              <a:buSzPts val="1600"/>
              <a:buFont typeface="Yanone Kaffeesatz"/>
              <a:buNone/>
              <a:defRPr sz="2133">
                <a:latin typeface="Yanone Kaffeesatz"/>
                <a:ea typeface="Yanone Kaffeesatz"/>
                <a:cs typeface="Yanone Kaffeesatz"/>
                <a:sym typeface="Yanone Kaffeesatz"/>
              </a:defRPr>
            </a:lvl7pPr>
            <a:lvl8pPr lvl="7" algn="ctr" rtl="0">
              <a:spcBef>
                <a:spcPts val="0"/>
              </a:spcBef>
              <a:spcAft>
                <a:spcPts val="0"/>
              </a:spcAft>
              <a:buSzPts val="1600"/>
              <a:buFont typeface="Yanone Kaffeesatz"/>
              <a:buNone/>
              <a:defRPr sz="2133">
                <a:latin typeface="Yanone Kaffeesatz"/>
                <a:ea typeface="Yanone Kaffeesatz"/>
                <a:cs typeface="Yanone Kaffeesatz"/>
                <a:sym typeface="Yanone Kaffeesatz"/>
              </a:defRPr>
            </a:lvl8pPr>
            <a:lvl9pPr lvl="8" algn="ctr" rtl="0">
              <a:spcBef>
                <a:spcPts val="0"/>
              </a:spcBef>
              <a:spcAft>
                <a:spcPts val="0"/>
              </a:spcAft>
              <a:buSzPts val="1600"/>
              <a:buFont typeface="Yanone Kaffeesatz"/>
              <a:buNone/>
              <a:defRPr sz="2133">
                <a:latin typeface="Yanone Kaffeesatz"/>
                <a:ea typeface="Yanone Kaffeesatz"/>
                <a:cs typeface="Yanone Kaffeesatz"/>
                <a:sym typeface="Yanone Kaffeesatz"/>
              </a:defRPr>
            </a:lvl9pPr>
          </a:lstStyle>
          <a:p>
            <a:endParaRPr/>
          </a:p>
        </p:txBody>
      </p:sp>
      <p:sp>
        <p:nvSpPr>
          <p:cNvPr id="157" name="Google Shape;157;p17"/>
          <p:cNvSpPr txBox="1">
            <a:spLocks noGrp="1"/>
          </p:cNvSpPr>
          <p:nvPr>
            <p:ph type="title" idx="6"/>
          </p:nvPr>
        </p:nvSpPr>
        <p:spPr>
          <a:xfrm>
            <a:off x="8030367" y="3843560"/>
            <a:ext cx="2855200" cy="39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200"/>
              <a:buNone/>
              <a:defRPr sz="2933"/>
            </a:lvl1pPr>
            <a:lvl2pPr lvl="1" algn="ctr" rtl="0">
              <a:spcBef>
                <a:spcPts val="0"/>
              </a:spcBef>
              <a:spcAft>
                <a:spcPts val="0"/>
              </a:spcAft>
              <a:buSzPts val="2200"/>
              <a:buNone/>
              <a:defRPr sz="2933"/>
            </a:lvl2pPr>
            <a:lvl3pPr lvl="2" algn="ctr" rtl="0">
              <a:spcBef>
                <a:spcPts val="0"/>
              </a:spcBef>
              <a:spcAft>
                <a:spcPts val="0"/>
              </a:spcAft>
              <a:buSzPts val="2200"/>
              <a:buNone/>
              <a:defRPr sz="2933"/>
            </a:lvl3pPr>
            <a:lvl4pPr lvl="3" algn="ctr" rtl="0">
              <a:spcBef>
                <a:spcPts val="0"/>
              </a:spcBef>
              <a:spcAft>
                <a:spcPts val="0"/>
              </a:spcAft>
              <a:buSzPts val="2200"/>
              <a:buNone/>
              <a:defRPr sz="2933"/>
            </a:lvl4pPr>
            <a:lvl5pPr lvl="4" algn="ctr" rtl="0">
              <a:spcBef>
                <a:spcPts val="0"/>
              </a:spcBef>
              <a:spcAft>
                <a:spcPts val="0"/>
              </a:spcAft>
              <a:buSzPts val="2200"/>
              <a:buNone/>
              <a:defRPr sz="2933"/>
            </a:lvl5pPr>
            <a:lvl6pPr lvl="5" algn="ctr" rtl="0">
              <a:spcBef>
                <a:spcPts val="0"/>
              </a:spcBef>
              <a:spcAft>
                <a:spcPts val="0"/>
              </a:spcAft>
              <a:buSzPts val="2200"/>
              <a:buNone/>
              <a:defRPr sz="2933"/>
            </a:lvl6pPr>
            <a:lvl7pPr lvl="6" algn="ctr" rtl="0">
              <a:spcBef>
                <a:spcPts val="0"/>
              </a:spcBef>
              <a:spcAft>
                <a:spcPts val="0"/>
              </a:spcAft>
              <a:buSzPts val="2200"/>
              <a:buNone/>
              <a:defRPr sz="2933"/>
            </a:lvl7pPr>
            <a:lvl8pPr lvl="7" algn="ctr" rtl="0">
              <a:spcBef>
                <a:spcPts val="0"/>
              </a:spcBef>
              <a:spcAft>
                <a:spcPts val="0"/>
              </a:spcAft>
              <a:buSzPts val="2200"/>
              <a:buNone/>
              <a:defRPr sz="2933"/>
            </a:lvl8pPr>
            <a:lvl9pPr lvl="8" algn="ctr" rtl="0">
              <a:spcBef>
                <a:spcPts val="0"/>
              </a:spcBef>
              <a:spcAft>
                <a:spcPts val="0"/>
              </a:spcAft>
              <a:buSzPts val="2200"/>
              <a:buNone/>
              <a:defRPr sz="2933"/>
            </a:lvl9pPr>
          </a:lstStyle>
          <a:p>
            <a:endParaRPr/>
          </a:p>
        </p:txBody>
      </p:sp>
      <p:sp>
        <p:nvSpPr>
          <p:cNvPr id="158" name="Google Shape;158;p17"/>
          <p:cNvSpPr txBox="1">
            <a:spLocks noGrp="1"/>
          </p:cNvSpPr>
          <p:nvPr>
            <p:ph type="title" idx="7"/>
          </p:nvPr>
        </p:nvSpPr>
        <p:spPr>
          <a:xfrm>
            <a:off x="950967" y="719333"/>
            <a:ext cx="10345600" cy="511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59" name="Google Shape;159;p17"/>
          <p:cNvSpPr/>
          <p:nvPr/>
        </p:nvSpPr>
        <p:spPr>
          <a:xfrm>
            <a:off x="-21928" y="-173433"/>
            <a:ext cx="1948168" cy="4490619"/>
          </a:xfrm>
          <a:custGeom>
            <a:avLst/>
            <a:gdLst/>
            <a:ahLst/>
            <a:cxnLst/>
            <a:rect l="l" t="t" r="r" b="b"/>
            <a:pathLst>
              <a:path w="43980" h="101376" extrusionOk="0">
                <a:moveTo>
                  <a:pt x="0" y="1"/>
                </a:moveTo>
                <a:lnTo>
                  <a:pt x="0" y="101375"/>
                </a:lnTo>
                <a:cubicBezTo>
                  <a:pt x="10301" y="100238"/>
                  <a:pt x="19534" y="95508"/>
                  <a:pt x="26947" y="88277"/>
                </a:cubicBezTo>
                <a:cubicBezTo>
                  <a:pt x="34383" y="81023"/>
                  <a:pt x="39386" y="71427"/>
                  <a:pt x="41364" y="61239"/>
                </a:cubicBezTo>
                <a:cubicBezTo>
                  <a:pt x="43979" y="47641"/>
                  <a:pt x="41068" y="33019"/>
                  <a:pt x="33246" y="21603"/>
                </a:cubicBezTo>
                <a:cubicBezTo>
                  <a:pt x="25423" y="10188"/>
                  <a:pt x="13712" y="1911"/>
                  <a:pt x="0"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0" name="Google Shape;160;p17"/>
          <p:cNvSpPr/>
          <p:nvPr/>
        </p:nvSpPr>
        <p:spPr>
          <a:xfrm>
            <a:off x="-285749" y="-196933"/>
            <a:ext cx="1790433" cy="3598233"/>
          </a:xfrm>
          <a:custGeom>
            <a:avLst/>
            <a:gdLst/>
            <a:ahLst/>
            <a:cxnLst/>
            <a:rect l="l" t="t" r="r" b="b"/>
            <a:pathLst>
              <a:path w="53713" h="107947" extrusionOk="0">
                <a:moveTo>
                  <a:pt x="12462" y="69994"/>
                </a:moveTo>
                <a:cubicBezTo>
                  <a:pt x="12530" y="69562"/>
                  <a:pt x="12485" y="69607"/>
                  <a:pt x="12576" y="69335"/>
                </a:cubicBezTo>
                <a:cubicBezTo>
                  <a:pt x="12712" y="69335"/>
                  <a:pt x="12758" y="70153"/>
                  <a:pt x="12462" y="69994"/>
                </a:cubicBezTo>
                <a:close/>
                <a:moveTo>
                  <a:pt x="12985" y="71859"/>
                </a:moveTo>
                <a:lnTo>
                  <a:pt x="12985" y="72177"/>
                </a:lnTo>
                <a:cubicBezTo>
                  <a:pt x="12780" y="71904"/>
                  <a:pt x="12826" y="72336"/>
                  <a:pt x="12530" y="72291"/>
                </a:cubicBezTo>
                <a:cubicBezTo>
                  <a:pt x="12530" y="71927"/>
                  <a:pt x="12780" y="71904"/>
                  <a:pt x="12985" y="71859"/>
                </a:cubicBezTo>
                <a:close/>
                <a:moveTo>
                  <a:pt x="11803" y="71950"/>
                </a:moveTo>
                <a:cubicBezTo>
                  <a:pt x="11803" y="72473"/>
                  <a:pt x="12007" y="72564"/>
                  <a:pt x="12144" y="73041"/>
                </a:cubicBezTo>
                <a:cubicBezTo>
                  <a:pt x="12007" y="73337"/>
                  <a:pt x="11803" y="73564"/>
                  <a:pt x="11598" y="73792"/>
                </a:cubicBezTo>
                <a:cubicBezTo>
                  <a:pt x="11257" y="73564"/>
                  <a:pt x="11189" y="73041"/>
                  <a:pt x="11052" y="72586"/>
                </a:cubicBezTo>
                <a:cubicBezTo>
                  <a:pt x="11234" y="72768"/>
                  <a:pt x="11416" y="72950"/>
                  <a:pt x="11416" y="73360"/>
                </a:cubicBezTo>
                <a:cubicBezTo>
                  <a:pt x="11666" y="73382"/>
                  <a:pt x="11712" y="73200"/>
                  <a:pt x="11689" y="72928"/>
                </a:cubicBezTo>
                <a:cubicBezTo>
                  <a:pt x="11234" y="72837"/>
                  <a:pt x="10711" y="71540"/>
                  <a:pt x="11439" y="71381"/>
                </a:cubicBezTo>
                <a:cubicBezTo>
                  <a:pt x="11439" y="71654"/>
                  <a:pt x="11257" y="71722"/>
                  <a:pt x="11439" y="71927"/>
                </a:cubicBezTo>
                <a:cubicBezTo>
                  <a:pt x="11871" y="71472"/>
                  <a:pt x="11280" y="70608"/>
                  <a:pt x="11643" y="70290"/>
                </a:cubicBezTo>
                <a:lnTo>
                  <a:pt x="11280" y="70290"/>
                </a:lnTo>
                <a:cubicBezTo>
                  <a:pt x="11211" y="70699"/>
                  <a:pt x="11371" y="70813"/>
                  <a:pt x="11348" y="71154"/>
                </a:cubicBezTo>
                <a:cubicBezTo>
                  <a:pt x="10825" y="71381"/>
                  <a:pt x="10916" y="70130"/>
                  <a:pt x="11189" y="70062"/>
                </a:cubicBezTo>
                <a:cubicBezTo>
                  <a:pt x="11098" y="69767"/>
                  <a:pt x="11098" y="69494"/>
                  <a:pt x="11211" y="69198"/>
                </a:cubicBezTo>
                <a:cubicBezTo>
                  <a:pt x="11371" y="69289"/>
                  <a:pt x="11348" y="69607"/>
                  <a:pt x="11552" y="69630"/>
                </a:cubicBezTo>
                <a:cubicBezTo>
                  <a:pt x="11552" y="69835"/>
                  <a:pt x="11257" y="69698"/>
                  <a:pt x="11280" y="69949"/>
                </a:cubicBezTo>
                <a:cubicBezTo>
                  <a:pt x="11302" y="70108"/>
                  <a:pt x="11552" y="69994"/>
                  <a:pt x="11552" y="70176"/>
                </a:cubicBezTo>
                <a:cubicBezTo>
                  <a:pt x="11689" y="70153"/>
                  <a:pt x="11643" y="69903"/>
                  <a:pt x="11643" y="69744"/>
                </a:cubicBezTo>
                <a:cubicBezTo>
                  <a:pt x="12030" y="69880"/>
                  <a:pt x="12075" y="70358"/>
                  <a:pt x="12098" y="70744"/>
                </a:cubicBezTo>
                <a:cubicBezTo>
                  <a:pt x="12098" y="71108"/>
                  <a:pt x="11803" y="71540"/>
                  <a:pt x="11803" y="71950"/>
                </a:cubicBezTo>
                <a:close/>
                <a:moveTo>
                  <a:pt x="11985" y="5708"/>
                </a:moveTo>
                <a:cubicBezTo>
                  <a:pt x="11962" y="5822"/>
                  <a:pt x="11871" y="5868"/>
                  <a:pt x="11803" y="5913"/>
                </a:cubicBezTo>
                <a:cubicBezTo>
                  <a:pt x="11803" y="5799"/>
                  <a:pt x="11757" y="5640"/>
                  <a:pt x="11712" y="5799"/>
                </a:cubicBezTo>
                <a:cubicBezTo>
                  <a:pt x="11916" y="6049"/>
                  <a:pt x="11621" y="6186"/>
                  <a:pt x="11689" y="6572"/>
                </a:cubicBezTo>
                <a:cubicBezTo>
                  <a:pt x="12075" y="6618"/>
                  <a:pt x="11939" y="6186"/>
                  <a:pt x="11894" y="5913"/>
                </a:cubicBezTo>
                <a:cubicBezTo>
                  <a:pt x="12030" y="5958"/>
                  <a:pt x="12144" y="5777"/>
                  <a:pt x="11985" y="5708"/>
                </a:cubicBezTo>
                <a:close/>
                <a:moveTo>
                  <a:pt x="12508" y="7232"/>
                </a:moveTo>
                <a:cubicBezTo>
                  <a:pt x="12326" y="7277"/>
                  <a:pt x="12121" y="7277"/>
                  <a:pt x="12144" y="7573"/>
                </a:cubicBezTo>
                <a:cubicBezTo>
                  <a:pt x="12326" y="7755"/>
                  <a:pt x="12394" y="7823"/>
                  <a:pt x="12689" y="7687"/>
                </a:cubicBezTo>
                <a:cubicBezTo>
                  <a:pt x="12758" y="7391"/>
                  <a:pt x="12508" y="7459"/>
                  <a:pt x="12508" y="7232"/>
                </a:cubicBezTo>
                <a:close/>
                <a:moveTo>
                  <a:pt x="15168" y="18443"/>
                </a:moveTo>
                <a:cubicBezTo>
                  <a:pt x="15123" y="18193"/>
                  <a:pt x="15100" y="17897"/>
                  <a:pt x="14827" y="17897"/>
                </a:cubicBezTo>
                <a:cubicBezTo>
                  <a:pt x="14872" y="18170"/>
                  <a:pt x="14895" y="18465"/>
                  <a:pt x="15168" y="18443"/>
                </a:cubicBezTo>
                <a:close/>
                <a:moveTo>
                  <a:pt x="15395" y="16714"/>
                </a:moveTo>
                <a:cubicBezTo>
                  <a:pt x="15509" y="16442"/>
                  <a:pt x="15236" y="16396"/>
                  <a:pt x="15214" y="16146"/>
                </a:cubicBezTo>
                <a:cubicBezTo>
                  <a:pt x="15191" y="16032"/>
                  <a:pt x="15532" y="15577"/>
                  <a:pt x="15123" y="15600"/>
                </a:cubicBezTo>
                <a:cubicBezTo>
                  <a:pt x="14986" y="15805"/>
                  <a:pt x="15032" y="16714"/>
                  <a:pt x="15395" y="16714"/>
                </a:cubicBezTo>
                <a:close/>
                <a:moveTo>
                  <a:pt x="14577" y="15805"/>
                </a:moveTo>
                <a:cubicBezTo>
                  <a:pt x="15032" y="15737"/>
                  <a:pt x="14645" y="15236"/>
                  <a:pt x="14963" y="15054"/>
                </a:cubicBezTo>
                <a:cubicBezTo>
                  <a:pt x="14736" y="15077"/>
                  <a:pt x="14850" y="14736"/>
                  <a:pt x="14691" y="14713"/>
                </a:cubicBezTo>
                <a:cubicBezTo>
                  <a:pt x="14554" y="15145"/>
                  <a:pt x="14713" y="15327"/>
                  <a:pt x="14577" y="15805"/>
                </a:cubicBezTo>
                <a:close/>
                <a:moveTo>
                  <a:pt x="15236" y="14850"/>
                </a:moveTo>
                <a:lnTo>
                  <a:pt x="15214" y="15396"/>
                </a:lnTo>
                <a:cubicBezTo>
                  <a:pt x="15509" y="15555"/>
                  <a:pt x="15509" y="14691"/>
                  <a:pt x="15236" y="14850"/>
                </a:cubicBezTo>
                <a:close/>
                <a:moveTo>
                  <a:pt x="14963" y="14077"/>
                </a:moveTo>
                <a:cubicBezTo>
                  <a:pt x="15145" y="13849"/>
                  <a:pt x="15441" y="13758"/>
                  <a:pt x="15532" y="13440"/>
                </a:cubicBezTo>
                <a:cubicBezTo>
                  <a:pt x="15214" y="13258"/>
                  <a:pt x="15236" y="13736"/>
                  <a:pt x="15145" y="13849"/>
                </a:cubicBezTo>
                <a:cubicBezTo>
                  <a:pt x="15123" y="13895"/>
                  <a:pt x="15009" y="13826"/>
                  <a:pt x="14963" y="13849"/>
                </a:cubicBezTo>
                <a:cubicBezTo>
                  <a:pt x="14986" y="13849"/>
                  <a:pt x="14872" y="14099"/>
                  <a:pt x="14872" y="14077"/>
                </a:cubicBezTo>
                <a:cubicBezTo>
                  <a:pt x="14804" y="14213"/>
                  <a:pt x="14827" y="14349"/>
                  <a:pt x="14782" y="14509"/>
                </a:cubicBezTo>
                <a:cubicBezTo>
                  <a:pt x="15054" y="14622"/>
                  <a:pt x="14941" y="14259"/>
                  <a:pt x="14963" y="14077"/>
                </a:cubicBezTo>
                <a:close/>
                <a:moveTo>
                  <a:pt x="14145" y="19739"/>
                </a:moveTo>
                <a:cubicBezTo>
                  <a:pt x="14122" y="20057"/>
                  <a:pt x="14168" y="20285"/>
                  <a:pt x="14327" y="20398"/>
                </a:cubicBezTo>
                <a:cubicBezTo>
                  <a:pt x="14349" y="20285"/>
                  <a:pt x="14418" y="20239"/>
                  <a:pt x="14509" y="20194"/>
                </a:cubicBezTo>
                <a:cubicBezTo>
                  <a:pt x="14509" y="19898"/>
                  <a:pt x="14372" y="19762"/>
                  <a:pt x="14145" y="19739"/>
                </a:cubicBezTo>
                <a:close/>
                <a:moveTo>
                  <a:pt x="15054" y="20421"/>
                </a:moveTo>
                <a:lnTo>
                  <a:pt x="15054" y="19966"/>
                </a:lnTo>
                <a:cubicBezTo>
                  <a:pt x="14713" y="19875"/>
                  <a:pt x="14691" y="20489"/>
                  <a:pt x="15054" y="20421"/>
                </a:cubicBezTo>
                <a:close/>
                <a:moveTo>
                  <a:pt x="14077" y="23900"/>
                </a:moveTo>
                <a:cubicBezTo>
                  <a:pt x="14190" y="24469"/>
                  <a:pt x="13622" y="24219"/>
                  <a:pt x="13713" y="24764"/>
                </a:cubicBezTo>
                <a:cubicBezTo>
                  <a:pt x="14008" y="24764"/>
                  <a:pt x="14008" y="24378"/>
                  <a:pt x="14168" y="24219"/>
                </a:cubicBezTo>
                <a:cubicBezTo>
                  <a:pt x="14463" y="24082"/>
                  <a:pt x="14236" y="24582"/>
                  <a:pt x="14531" y="24446"/>
                </a:cubicBezTo>
                <a:cubicBezTo>
                  <a:pt x="14554" y="24082"/>
                  <a:pt x="14281" y="24037"/>
                  <a:pt x="14077" y="23900"/>
                </a:cubicBezTo>
                <a:close/>
                <a:moveTo>
                  <a:pt x="14145" y="25538"/>
                </a:moveTo>
                <a:lnTo>
                  <a:pt x="14145" y="25970"/>
                </a:lnTo>
                <a:cubicBezTo>
                  <a:pt x="14577" y="26152"/>
                  <a:pt x="14463" y="25401"/>
                  <a:pt x="14145" y="25538"/>
                </a:cubicBezTo>
                <a:close/>
                <a:moveTo>
                  <a:pt x="11985" y="30176"/>
                </a:moveTo>
                <a:cubicBezTo>
                  <a:pt x="11962" y="29858"/>
                  <a:pt x="12189" y="29858"/>
                  <a:pt x="12166" y="29540"/>
                </a:cubicBezTo>
                <a:cubicBezTo>
                  <a:pt x="11871" y="29381"/>
                  <a:pt x="11780" y="30086"/>
                  <a:pt x="11985" y="30176"/>
                </a:cubicBezTo>
                <a:close/>
                <a:moveTo>
                  <a:pt x="11780" y="30404"/>
                </a:moveTo>
                <a:cubicBezTo>
                  <a:pt x="11621" y="30609"/>
                  <a:pt x="11757" y="31063"/>
                  <a:pt x="12053" y="31063"/>
                </a:cubicBezTo>
                <a:cubicBezTo>
                  <a:pt x="12144" y="30631"/>
                  <a:pt x="11916" y="30586"/>
                  <a:pt x="11780" y="30404"/>
                </a:cubicBezTo>
                <a:close/>
                <a:moveTo>
                  <a:pt x="11939" y="32814"/>
                </a:moveTo>
                <a:cubicBezTo>
                  <a:pt x="12030" y="33224"/>
                  <a:pt x="11530" y="34088"/>
                  <a:pt x="12007" y="34224"/>
                </a:cubicBezTo>
                <a:cubicBezTo>
                  <a:pt x="12121" y="33815"/>
                  <a:pt x="12053" y="34065"/>
                  <a:pt x="11916" y="33906"/>
                </a:cubicBezTo>
                <a:cubicBezTo>
                  <a:pt x="11643" y="33542"/>
                  <a:pt x="12530" y="32860"/>
                  <a:pt x="11939" y="32814"/>
                </a:cubicBezTo>
                <a:close/>
                <a:moveTo>
                  <a:pt x="12758" y="33383"/>
                </a:moveTo>
                <a:cubicBezTo>
                  <a:pt x="12712" y="33724"/>
                  <a:pt x="12849" y="33815"/>
                  <a:pt x="13008" y="33929"/>
                </a:cubicBezTo>
                <a:cubicBezTo>
                  <a:pt x="13008" y="33656"/>
                  <a:pt x="13008" y="33360"/>
                  <a:pt x="12758" y="33383"/>
                </a:cubicBezTo>
                <a:close/>
                <a:moveTo>
                  <a:pt x="13372" y="46617"/>
                </a:moveTo>
                <a:cubicBezTo>
                  <a:pt x="13167" y="46640"/>
                  <a:pt x="13463" y="46913"/>
                  <a:pt x="13554" y="46936"/>
                </a:cubicBezTo>
                <a:lnTo>
                  <a:pt x="13576" y="45958"/>
                </a:lnTo>
                <a:cubicBezTo>
                  <a:pt x="13235" y="45844"/>
                  <a:pt x="13440" y="46390"/>
                  <a:pt x="13372" y="46617"/>
                </a:cubicBezTo>
                <a:close/>
                <a:moveTo>
                  <a:pt x="13508" y="49892"/>
                </a:moveTo>
                <a:cubicBezTo>
                  <a:pt x="13417" y="50188"/>
                  <a:pt x="13394" y="50460"/>
                  <a:pt x="13599" y="50665"/>
                </a:cubicBezTo>
                <a:cubicBezTo>
                  <a:pt x="13645" y="50415"/>
                  <a:pt x="13826" y="49960"/>
                  <a:pt x="13508" y="49892"/>
                </a:cubicBezTo>
                <a:close/>
                <a:moveTo>
                  <a:pt x="11848" y="57282"/>
                </a:moveTo>
                <a:cubicBezTo>
                  <a:pt x="11643" y="57442"/>
                  <a:pt x="11916" y="58260"/>
                  <a:pt x="12007" y="58056"/>
                </a:cubicBezTo>
                <a:cubicBezTo>
                  <a:pt x="11825" y="57965"/>
                  <a:pt x="12053" y="57373"/>
                  <a:pt x="11848" y="57282"/>
                </a:cubicBezTo>
                <a:close/>
                <a:moveTo>
                  <a:pt x="13804" y="60057"/>
                </a:moveTo>
                <a:cubicBezTo>
                  <a:pt x="13758" y="60307"/>
                  <a:pt x="13554" y="60989"/>
                  <a:pt x="13895" y="61057"/>
                </a:cubicBezTo>
                <a:cubicBezTo>
                  <a:pt x="13735" y="60671"/>
                  <a:pt x="14054" y="60398"/>
                  <a:pt x="13804" y="60057"/>
                </a:cubicBezTo>
                <a:close/>
                <a:moveTo>
                  <a:pt x="14031" y="63786"/>
                </a:moveTo>
                <a:cubicBezTo>
                  <a:pt x="13781" y="63786"/>
                  <a:pt x="13667" y="64514"/>
                  <a:pt x="13826" y="64650"/>
                </a:cubicBezTo>
                <a:cubicBezTo>
                  <a:pt x="13940" y="64423"/>
                  <a:pt x="14077" y="64218"/>
                  <a:pt x="14031" y="63786"/>
                </a:cubicBezTo>
                <a:close/>
                <a:moveTo>
                  <a:pt x="13008" y="64855"/>
                </a:moveTo>
                <a:cubicBezTo>
                  <a:pt x="12894" y="65059"/>
                  <a:pt x="12894" y="65378"/>
                  <a:pt x="12803" y="65628"/>
                </a:cubicBezTo>
                <a:cubicBezTo>
                  <a:pt x="13144" y="65696"/>
                  <a:pt x="13372" y="65059"/>
                  <a:pt x="13281" y="64969"/>
                </a:cubicBezTo>
                <a:cubicBezTo>
                  <a:pt x="13235" y="65287"/>
                  <a:pt x="13144" y="64809"/>
                  <a:pt x="13008" y="64855"/>
                </a:cubicBezTo>
                <a:close/>
                <a:moveTo>
                  <a:pt x="11712" y="60239"/>
                </a:moveTo>
                <a:cubicBezTo>
                  <a:pt x="11712" y="60466"/>
                  <a:pt x="11280" y="60671"/>
                  <a:pt x="11598" y="60898"/>
                </a:cubicBezTo>
                <a:cubicBezTo>
                  <a:pt x="11575" y="60671"/>
                  <a:pt x="12007" y="60466"/>
                  <a:pt x="11712" y="60239"/>
                </a:cubicBezTo>
                <a:close/>
                <a:moveTo>
                  <a:pt x="12485" y="3298"/>
                </a:moveTo>
                <a:cubicBezTo>
                  <a:pt x="12644" y="3343"/>
                  <a:pt x="12689" y="3503"/>
                  <a:pt x="12644" y="3753"/>
                </a:cubicBezTo>
                <a:cubicBezTo>
                  <a:pt x="12894" y="3753"/>
                  <a:pt x="12849" y="3571"/>
                  <a:pt x="13008" y="3753"/>
                </a:cubicBezTo>
                <a:cubicBezTo>
                  <a:pt x="13167" y="4162"/>
                  <a:pt x="13121" y="4617"/>
                  <a:pt x="13190" y="5072"/>
                </a:cubicBezTo>
                <a:cubicBezTo>
                  <a:pt x="13258" y="5777"/>
                  <a:pt x="13394" y="6504"/>
                  <a:pt x="13417" y="7255"/>
                </a:cubicBezTo>
                <a:cubicBezTo>
                  <a:pt x="13417" y="7437"/>
                  <a:pt x="13326" y="7550"/>
                  <a:pt x="13326" y="7596"/>
                </a:cubicBezTo>
                <a:cubicBezTo>
                  <a:pt x="13303" y="8687"/>
                  <a:pt x="13576" y="9779"/>
                  <a:pt x="13645" y="10870"/>
                </a:cubicBezTo>
                <a:cubicBezTo>
                  <a:pt x="13645" y="11075"/>
                  <a:pt x="13531" y="11325"/>
                  <a:pt x="13531" y="11530"/>
                </a:cubicBezTo>
                <a:cubicBezTo>
                  <a:pt x="13554" y="11643"/>
                  <a:pt x="13713" y="11825"/>
                  <a:pt x="13713" y="11962"/>
                </a:cubicBezTo>
                <a:cubicBezTo>
                  <a:pt x="13713" y="12144"/>
                  <a:pt x="13622" y="12348"/>
                  <a:pt x="13622" y="12508"/>
                </a:cubicBezTo>
                <a:cubicBezTo>
                  <a:pt x="13645" y="13258"/>
                  <a:pt x="13758" y="14213"/>
                  <a:pt x="13667" y="15032"/>
                </a:cubicBezTo>
                <a:cubicBezTo>
                  <a:pt x="13417" y="14941"/>
                  <a:pt x="13440" y="15168"/>
                  <a:pt x="13212" y="15123"/>
                </a:cubicBezTo>
                <a:cubicBezTo>
                  <a:pt x="13326" y="15577"/>
                  <a:pt x="13394" y="15100"/>
                  <a:pt x="13667" y="15145"/>
                </a:cubicBezTo>
                <a:cubicBezTo>
                  <a:pt x="13735" y="15941"/>
                  <a:pt x="13645" y="16328"/>
                  <a:pt x="13917" y="16669"/>
                </a:cubicBezTo>
                <a:cubicBezTo>
                  <a:pt x="14122" y="16919"/>
                  <a:pt x="13826" y="16987"/>
                  <a:pt x="13826" y="17101"/>
                </a:cubicBezTo>
                <a:cubicBezTo>
                  <a:pt x="13804" y="17351"/>
                  <a:pt x="14099" y="17579"/>
                  <a:pt x="13804" y="17874"/>
                </a:cubicBezTo>
                <a:cubicBezTo>
                  <a:pt x="14395" y="17760"/>
                  <a:pt x="13963" y="18193"/>
                  <a:pt x="14168" y="18420"/>
                </a:cubicBezTo>
                <a:cubicBezTo>
                  <a:pt x="14258" y="18215"/>
                  <a:pt x="14463" y="18124"/>
                  <a:pt x="14622" y="18011"/>
                </a:cubicBezTo>
                <a:cubicBezTo>
                  <a:pt x="14486" y="17829"/>
                  <a:pt x="14281" y="18033"/>
                  <a:pt x="14077" y="17760"/>
                </a:cubicBezTo>
                <a:cubicBezTo>
                  <a:pt x="14054" y="17419"/>
                  <a:pt x="14258" y="17397"/>
                  <a:pt x="14190" y="17010"/>
                </a:cubicBezTo>
                <a:lnTo>
                  <a:pt x="14554" y="17010"/>
                </a:lnTo>
                <a:cubicBezTo>
                  <a:pt x="14600" y="16646"/>
                  <a:pt x="14077" y="16942"/>
                  <a:pt x="14008" y="16464"/>
                </a:cubicBezTo>
                <a:cubicBezTo>
                  <a:pt x="14190" y="16442"/>
                  <a:pt x="14213" y="16601"/>
                  <a:pt x="14372" y="16578"/>
                </a:cubicBezTo>
                <a:cubicBezTo>
                  <a:pt x="14463" y="16146"/>
                  <a:pt x="14054" y="16010"/>
                  <a:pt x="14304" y="15691"/>
                </a:cubicBezTo>
                <a:cubicBezTo>
                  <a:pt x="14099" y="15396"/>
                  <a:pt x="13895" y="15100"/>
                  <a:pt x="13963" y="14486"/>
                </a:cubicBezTo>
                <a:cubicBezTo>
                  <a:pt x="14099" y="14645"/>
                  <a:pt x="14190" y="14873"/>
                  <a:pt x="14213" y="15145"/>
                </a:cubicBezTo>
                <a:cubicBezTo>
                  <a:pt x="14349" y="15054"/>
                  <a:pt x="14395" y="14873"/>
                  <a:pt x="14509" y="14713"/>
                </a:cubicBezTo>
                <a:cubicBezTo>
                  <a:pt x="14486" y="14486"/>
                  <a:pt x="14304" y="14827"/>
                  <a:pt x="14304" y="14827"/>
                </a:cubicBezTo>
                <a:cubicBezTo>
                  <a:pt x="14168" y="14759"/>
                  <a:pt x="14304" y="14622"/>
                  <a:pt x="14236" y="14486"/>
                </a:cubicBezTo>
                <a:cubicBezTo>
                  <a:pt x="14145" y="14327"/>
                  <a:pt x="13758" y="14304"/>
                  <a:pt x="14054" y="13940"/>
                </a:cubicBezTo>
                <a:cubicBezTo>
                  <a:pt x="14304" y="13826"/>
                  <a:pt x="14168" y="14190"/>
                  <a:pt x="14236" y="14281"/>
                </a:cubicBezTo>
                <a:cubicBezTo>
                  <a:pt x="14304" y="14372"/>
                  <a:pt x="14577" y="14259"/>
                  <a:pt x="14600" y="14509"/>
                </a:cubicBezTo>
                <a:cubicBezTo>
                  <a:pt x="14963" y="14099"/>
                  <a:pt x="14713" y="13849"/>
                  <a:pt x="14804" y="13417"/>
                </a:cubicBezTo>
                <a:cubicBezTo>
                  <a:pt x="14372" y="13394"/>
                  <a:pt x="14713" y="13849"/>
                  <a:pt x="14509" y="13963"/>
                </a:cubicBezTo>
                <a:cubicBezTo>
                  <a:pt x="14122" y="14077"/>
                  <a:pt x="14281" y="13576"/>
                  <a:pt x="14054" y="13508"/>
                </a:cubicBezTo>
                <a:cubicBezTo>
                  <a:pt x="14145" y="13144"/>
                  <a:pt x="14236" y="13463"/>
                  <a:pt x="14509" y="13417"/>
                </a:cubicBezTo>
                <a:cubicBezTo>
                  <a:pt x="14691" y="13213"/>
                  <a:pt x="14941" y="13122"/>
                  <a:pt x="14895" y="12644"/>
                </a:cubicBezTo>
                <a:cubicBezTo>
                  <a:pt x="15214" y="12667"/>
                  <a:pt x="15486" y="13053"/>
                  <a:pt x="15168" y="13213"/>
                </a:cubicBezTo>
                <a:cubicBezTo>
                  <a:pt x="15236" y="13508"/>
                  <a:pt x="15327" y="12917"/>
                  <a:pt x="15623" y="13099"/>
                </a:cubicBezTo>
                <a:cubicBezTo>
                  <a:pt x="15850" y="13326"/>
                  <a:pt x="15623" y="13622"/>
                  <a:pt x="15600" y="13872"/>
                </a:cubicBezTo>
                <a:cubicBezTo>
                  <a:pt x="15600" y="13963"/>
                  <a:pt x="15714" y="14099"/>
                  <a:pt x="15691" y="14304"/>
                </a:cubicBezTo>
                <a:cubicBezTo>
                  <a:pt x="15668" y="14804"/>
                  <a:pt x="15486" y="15396"/>
                  <a:pt x="15486" y="15941"/>
                </a:cubicBezTo>
                <a:cubicBezTo>
                  <a:pt x="15486" y="16169"/>
                  <a:pt x="15577" y="16237"/>
                  <a:pt x="15577" y="16373"/>
                </a:cubicBezTo>
                <a:cubicBezTo>
                  <a:pt x="15532" y="17169"/>
                  <a:pt x="15395" y="18124"/>
                  <a:pt x="15441" y="18897"/>
                </a:cubicBezTo>
                <a:cubicBezTo>
                  <a:pt x="15464" y="19216"/>
                  <a:pt x="15373" y="19466"/>
                  <a:pt x="15350" y="19762"/>
                </a:cubicBezTo>
                <a:cubicBezTo>
                  <a:pt x="15145" y="21604"/>
                  <a:pt x="15100" y="23536"/>
                  <a:pt x="14804" y="25333"/>
                </a:cubicBezTo>
                <a:cubicBezTo>
                  <a:pt x="14759" y="25515"/>
                  <a:pt x="14645" y="25606"/>
                  <a:pt x="14600" y="25765"/>
                </a:cubicBezTo>
                <a:cubicBezTo>
                  <a:pt x="14509" y="26129"/>
                  <a:pt x="14600" y="26515"/>
                  <a:pt x="14600" y="26970"/>
                </a:cubicBezTo>
                <a:cubicBezTo>
                  <a:pt x="14577" y="27311"/>
                  <a:pt x="14418" y="27448"/>
                  <a:pt x="14577" y="27834"/>
                </a:cubicBezTo>
                <a:cubicBezTo>
                  <a:pt x="14622" y="28175"/>
                  <a:pt x="14327" y="28130"/>
                  <a:pt x="14304" y="28380"/>
                </a:cubicBezTo>
                <a:cubicBezTo>
                  <a:pt x="14463" y="28926"/>
                  <a:pt x="14168" y="29517"/>
                  <a:pt x="14349" y="30131"/>
                </a:cubicBezTo>
                <a:cubicBezTo>
                  <a:pt x="14372" y="30313"/>
                  <a:pt x="14008" y="30131"/>
                  <a:pt x="14077" y="29904"/>
                </a:cubicBezTo>
                <a:cubicBezTo>
                  <a:pt x="13758" y="30290"/>
                  <a:pt x="14190" y="30881"/>
                  <a:pt x="14349" y="30790"/>
                </a:cubicBezTo>
                <a:cubicBezTo>
                  <a:pt x="14258" y="31177"/>
                  <a:pt x="14236" y="31700"/>
                  <a:pt x="13872" y="31768"/>
                </a:cubicBezTo>
                <a:cubicBezTo>
                  <a:pt x="14281" y="32291"/>
                  <a:pt x="13554" y="33155"/>
                  <a:pt x="14031" y="33610"/>
                </a:cubicBezTo>
                <a:cubicBezTo>
                  <a:pt x="14122" y="33815"/>
                  <a:pt x="13849" y="33883"/>
                  <a:pt x="13849" y="33951"/>
                </a:cubicBezTo>
                <a:cubicBezTo>
                  <a:pt x="13826" y="34020"/>
                  <a:pt x="13963" y="34133"/>
                  <a:pt x="13940" y="34270"/>
                </a:cubicBezTo>
                <a:cubicBezTo>
                  <a:pt x="13849" y="34747"/>
                  <a:pt x="13622" y="35566"/>
                  <a:pt x="13622" y="36225"/>
                </a:cubicBezTo>
                <a:cubicBezTo>
                  <a:pt x="13622" y="36384"/>
                  <a:pt x="13645" y="36771"/>
                  <a:pt x="13804" y="36794"/>
                </a:cubicBezTo>
                <a:cubicBezTo>
                  <a:pt x="13781" y="36907"/>
                  <a:pt x="13622" y="36862"/>
                  <a:pt x="13531" y="36885"/>
                </a:cubicBezTo>
                <a:cubicBezTo>
                  <a:pt x="13599" y="37499"/>
                  <a:pt x="13622" y="37976"/>
                  <a:pt x="13508" y="38408"/>
                </a:cubicBezTo>
                <a:cubicBezTo>
                  <a:pt x="13508" y="38522"/>
                  <a:pt x="13622" y="38499"/>
                  <a:pt x="13690" y="38522"/>
                </a:cubicBezTo>
                <a:cubicBezTo>
                  <a:pt x="13508" y="38931"/>
                  <a:pt x="13735" y="39159"/>
                  <a:pt x="13485" y="39409"/>
                </a:cubicBezTo>
                <a:cubicBezTo>
                  <a:pt x="13440" y="39636"/>
                  <a:pt x="13667" y="39568"/>
                  <a:pt x="13667" y="39727"/>
                </a:cubicBezTo>
                <a:cubicBezTo>
                  <a:pt x="13554" y="39977"/>
                  <a:pt x="13485" y="40455"/>
                  <a:pt x="13463" y="40932"/>
                </a:cubicBezTo>
                <a:cubicBezTo>
                  <a:pt x="13463" y="41205"/>
                  <a:pt x="13508" y="41751"/>
                  <a:pt x="13531" y="41910"/>
                </a:cubicBezTo>
                <a:cubicBezTo>
                  <a:pt x="13576" y="42138"/>
                  <a:pt x="13690" y="42365"/>
                  <a:pt x="13713" y="42570"/>
                </a:cubicBezTo>
                <a:cubicBezTo>
                  <a:pt x="13781" y="43366"/>
                  <a:pt x="13713" y="44184"/>
                  <a:pt x="13667" y="44866"/>
                </a:cubicBezTo>
                <a:cubicBezTo>
                  <a:pt x="13645" y="45503"/>
                  <a:pt x="13986" y="46185"/>
                  <a:pt x="13645" y="46617"/>
                </a:cubicBezTo>
                <a:cubicBezTo>
                  <a:pt x="13667" y="46799"/>
                  <a:pt x="13826" y="46868"/>
                  <a:pt x="13826" y="47049"/>
                </a:cubicBezTo>
                <a:cubicBezTo>
                  <a:pt x="13826" y="47231"/>
                  <a:pt x="13713" y="47254"/>
                  <a:pt x="13735" y="47391"/>
                </a:cubicBezTo>
                <a:cubicBezTo>
                  <a:pt x="13758" y="47641"/>
                  <a:pt x="13895" y="47982"/>
                  <a:pt x="13895" y="48255"/>
                </a:cubicBezTo>
                <a:cubicBezTo>
                  <a:pt x="13917" y="48891"/>
                  <a:pt x="13735" y="49460"/>
                  <a:pt x="13781" y="50119"/>
                </a:cubicBezTo>
                <a:cubicBezTo>
                  <a:pt x="13804" y="50279"/>
                  <a:pt x="13872" y="50324"/>
                  <a:pt x="13872" y="50438"/>
                </a:cubicBezTo>
                <a:cubicBezTo>
                  <a:pt x="13872" y="50642"/>
                  <a:pt x="13758" y="50802"/>
                  <a:pt x="13758" y="50983"/>
                </a:cubicBezTo>
                <a:cubicBezTo>
                  <a:pt x="13758" y="51143"/>
                  <a:pt x="13940" y="51302"/>
                  <a:pt x="13940" y="51438"/>
                </a:cubicBezTo>
                <a:cubicBezTo>
                  <a:pt x="13940" y="51484"/>
                  <a:pt x="13849" y="51643"/>
                  <a:pt x="13849" y="51757"/>
                </a:cubicBezTo>
                <a:cubicBezTo>
                  <a:pt x="13849" y="51961"/>
                  <a:pt x="13940" y="51984"/>
                  <a:pt x="13940" y="52189"/>
                </a:cubicBezTo>
                <a:cubicBezTo>
                  <a:pt x="13917" y="53053"/>
                  <a:pt x="13804" y="53962"/>
                  <a:pt x="13895" y="54713"/>
                </a:cubicBezTo>
                <a:cubicBezTo>
                  <a:pt x="13917" y="54895"/>
                  <a:pt x="13781" y="54895"/>
                  <a:pt x="13804" y="55031"/>
                </a:cubicBezTo>
                <a:cubicBezTo>
                  <a:pt x="13826" y="55441"/>
                  <a:pt x="14168" y="55941"/>
                  <a:pt x="13872" y="56578"/>
                </a:cubicBezTo>
                <a:cubicBezTo>
                  <a:pt x="14145" y="57010"/>
                  <a:pt x="13872" y="57624"/>
                  <a:pt x="13940" y="58419"/>
                </a:cubicBezTo>
                <a:cubicBezTo>
                  <a:pt x="13758" y="58419"/>
                  <a:pt x="13872" y="58078"/>
                  <a:pt x="13667" y="58101"/>
                </a:cubicBezTo>
                <a:cubicBezTo>
                  <a:pt x="13645" y="58374"/>
                  <a:pt x="13804" y="58442"/>
                  <a:pt x="13940" y="58533"/>
                </a:cubicBezTo>
                <a:cubicBezTo>
                  <a:pt x="13758" y="58738"/>
                  <a:pt x="13849" y="59261"/>
                  <a:pt x="13826" y="59625"/>
                </a:cubicBezTo>
                <a:cubicBezTo>
                  <a:pt x="13781" y="59875"/>
                  <a:pt x="14077" y="59761"/>
                  <a:pt x="14099" y="59966"/>
                </a:cubicBezTo>
                <a:cubicBezTo>
                  <a:pt x="14145" y="61080"/>
                  <a:pt x="13940" y="62081"/>
                  <a:pt x="14054" y="63013"/>
                </a:cubicBezTo>
                <a:cubicBezTo>
                  <a:pt x="14077" y="63286"/>
                  <a:pt x="14213" y="63445"/>
                  <a:pt x="14213" y="63672"/>
                </a:cubicBezTo>
                <a:cubicBezTo>
                  <a:pt x="14258" y="64377"/>
                  <a:pt x="14099" y="65059"/>
                  <a:pt x="14099" y="65764"/>
                </a:cubicBezTo>
                <a:cubicBezTo>
                  <a:pt x="14099" y="65969"/>
                  <a:pt x="14190" y="66219"/>
                  <a:pt x="14168" y="66424"/>
                </a:cubicBezTo>
                <a:cubicBezTo>
                  <a:pt x="14168" y="66606"/>
                  <a:pt x="14031" y="66742"/>
                  <a:pt x="13986" y="66947"/>
                </a:cubicBezTo>
                <a:cubicBezTo>
                  <a:pt x="13963" y="67152"/>
                  <a:pt x="14077" y="67288"/>
                  <a:pt x="14077" y="67515"/>
                </a:cubicBezTo>
                <a:cubicBezTo>
                  <a:pt x="14054" y="68311"/>
                  <a:pt x="13940" y="69266"/>
                  <a:pt x="13849" y="70130"/>
                </a:cubicBezTo>
                <a:cubicBezTo>
                  <a:pt x="13576" y="70176"/>
                  <a:pt x="13804" y="69698"/>
                  <a:pt x="13758" y="69357"/>
                </a:cubicBezTo>
                <a:cubicBezTo>
                  <a:pt x="13735" y="69153"/>
                  <a:pt x="13349" y="68652"/>
                  <a:pt x="13781" y="68584"/>
                </a:cubicBezTo>
                <a:cubicBezTo>
                  <a:pt x="13826" y="68198"/>
                  <a:pt x="13463" y="68311"/>
                  <a:pt x="13508" y="67925"/>
                </a:cubicBezTo>
                <a:cubicBezTo>
                  <a:pt x="13667" y="67947"/>
                  <a:pt x="13758" y="67857"/>
                  <a:pt x="13781" y="67720"/>
                </a:cubicBezTo>
                <a:cubicBezTo>
                  <a:pt x="13576" y="67766"/>
                  <a:pt x="13394" y="67333"/>
                  <a:pt x="13713" y="67061"/>
                </a:cubicBezTo>
                <a:cubicBezTo>
                  <a:pt x="13372" y="66947"/>
                  <a:pt x="13554" y="67470"/>
                  <a:pt x="13235" y="67379"/>
                </a:cubicBezTo>
                <a:cubicBezTo>
                  <a:pt x="13190" y="66629"/>
                  <a:pt x="13235" y="66333"/>
                  <a:pt x="13167" y="65742"/>
                </a:cubicBezTo>
                <a:cubicBezTo>
                  <a:pt x="12826" y="65628"/>
                  <a:pt x="13031" y="66219"/>
                  <a:pt x="12621" y="66060"/>
                </a:cubicBezTo>
                <a:cubicBezTo>
                  <a:pt x="12849" y="65287"/>
                  <a:pt x="12303" y="64764"/>
                  <a:pt x="12735" y="64195"/>
                </a:cubicBezTo>
                <a:cubicBezTo>
                  <a:pt x="12689" y="63968"/>
                  <a:pt x="12598" y="63968"/>
                  <a:pt x="12462" y="64082"/>
                </a:cubicBezTo>
                <a:cubicBezTo>
                  <a:pt x="12348" y="63832"/>
                  <a:pt x="12712" y="63672"/>
                  <a:pt x="12485" y="63650"/>
                </a:cubicBezTo>
                <a:cubicBezTo>
                  <a:pt x="12508" y="63377"/>
                  <a:pt x="12712" y="63786"/>
                  <a:pt x="12849" y="63763"/>
                </a:cubicBezTo>
                <a:cubicBezTo>
                  <a:pt x="12644" y="62990"/>
                  <a:pt x="12530" y="62513"/>
                  <a:pt x="12689" y="61671"/>
                </a:cubicBezTo>
                <a:cubicBezTo>
                  <a:pt x="12598" y="61694"/>
                  <a:pt x="12621" y="61808"/>
                  <a:pt x="12598" y="61899"/>
                </a:cubicBezTo>
                <a:cubicBezTo>
                  <a:pt x="12598" y="61512"/>
                  <a:pt x="12394" y="60489"/>
                  <a:pt x="12621" y="59943"/>
                </a:cubicBezTo>
                <a:cubicBezTo>
                  <a:pt x="12689" y="59556"/>
                  <a:pt x="12303" y="59647"/>
                  <a:pt x="12371" y="59261"/>
                </a:cubicBezTo>
                <a:cubicBezTo>
                  <a:pt x="12485" y="59147"/>
                  <a:pt x="12530" y="58897"/>
                  <a:pt x="12553" y="58624"/>
                </a:cubicBezTo>
                <a:cubicBezTo>
                  <a:pt x="12598" y="58442"/>
                  <a:pt x="12485" y="58419"/>
                  <a:pt x="12371" y="58397"/>
                </a:cubicBezTo>
                <a:cubicBezTo>
                  <a:pt x="12417" y="58147"/>
                  <a:pt x="12598" y="57805"/>
                  <a:pt x="12303" y="57737"/>
                </a:cubicBezTo>
                <a:cubicBezTo>
                  <a:pt x="12075" y="57805"/>
                  <a:pt x="12257" y="58351"/>
                  <a:pt x="12189" y="58601"/>
                </a:cubicBezTo>
                <a:cubicBezTo>
                  <a:pt x="11939" y="58579"/>
                  <a:pt x="11803" y="58647"/>
                  <a:pt x="11825" y="58920"/>
                </a:cubicBezTo>
                <a:cubicBezTo>
                  <a:pt x="11825" y="59011"/>
                  <a:pt x="11916" y="59033"/>
                  <a:pt x="11894" y="59147"/>
                </a:cubicBezTo>
                <a:cubicBezTo>
                  <a:pt x="12007" y="59079"/>
                  <a:pt x="12007" y="58897"/>
                  <a:pt x="12189" y="58942"/>
                </a:cubicBezTo>
                <a:cubicBezTo>
                  <a:pt x="11939" y="61649"/>
                  <a:pt x="12212" y="62831"/>
                  <a:pt x="11985" y="65378"/>
                </a:cubicBezTo>
                <a:cubicBezTo>
                  <a:pt x="11871" y="65514"/>
                  <a:pt x="11848" y="65423"/>
                  <a:pt x="11712" y="65378"/>
                </a:cubicBezTo>
                <a:cubicBezTo>
                  <a:pt x="11712" y="66083"/>
                  <a:pt x="11780" y="66674"/>
                  <a:pt x="11689" y="67243"/>
                </a:cubicBezTo>
                <a:cubicBezTo>
                  <a:pt x="11712" y="67356"/>
                  <a:pt x="11871" y="67311"/>
                  <a:pt x="11871" y="67447"/>
                </a:cubicBezTo>
                <a:cubicBezTo>
                  <a:pt x="11803" y="67766"/>
                  <a:pt x="11757" y="68061"/>
                  <a:pt x="11393" y="67993"/>
                </a:cubicBezTo>
                <a:cubicBezTo>
                  <a:pt x="11507" y="68289"/>
                  <a:pt x="11484" y="68334"/>
                  <a:pt x="11757" y="68220"/>
                </a:cubicBezTo>
                <a:cubicBezTo>
                  <a:pt x="11712" y="68334"/>
                  <a:pt x="11552" y="68334"/>
                  <a:pt x="11575" y="68539"/>
                </a:cubicBezTo>
                <a:cubicBezTo>
                  <a:pt x="11257" y="68493"/>
                  <a:pt x="11234" y="68084"/>
                  <a:pt x="11029" y="67879"/>
                </a:cubicBezTo>
                <a:cubicBezTo>
                  <a:pt x="11211" y="67470"/>
                  <a:pt x="11166" y="67493"/>
                  <a:pt x="11143" y="66901"/>
                </a:cubicBezTo>
                <a:cubicBezTo>
                  <a:pt x="11484" y="66742"/>
                  <a:pt x="11189" y="67265"/>
                  <a:pt x="11416" y="67220"/>
                </a:cubicBezTo>
                <a:cubicBezTo>
                  <a:pt x="11643" y="67015"/>
                  <a:pt x="11439" y="66378"/>
                  <a:pt x="11143" y="66674"/>
                </a:cubicBezTo>
                <a:cubicBezTo>
                  <a:pt x="11257" y="66242"/>
                  <a:pt x="10961" y="66037"/>
                  <a:pt x="11166" y="65810"/>
                </a:cubicBezTo>
                <a:cubicBezTo>
                  <a:pt x="11348" y="65764"/>
                  <a:pt x="11325" y="65969"/>
                  <a:pt x="11348" y="66128"/>
                </a:cubicBezTo>
                <a:cubicBezTo>
                  <a:pt x="11575" y="65992"/>
                  <a:pt x="11393" y="65423"/>
                  <a:pt x="11166" y="65469"/>
                </a:cubicBezTo>
                <a:cubicBezTo>
                  <a:pt x="11257" y="64923"/>
                  <a:pt x="11280" y="64286"/>
                  <a:pt x="11189" y="63627"/>
                </a:cubicBezTo>
                <a:cubicBezTo>
                  <a:pt x="11257" y="63309"/>
                  <a:pt x="11416" y="63149"/>
                  <a:pt x="11484" y="62854"/>
                </a:cubicBezTo>
                <a:cubicBezTo>
                  <a:pt x="11461" y="62740"/>
                  <a:pt x="11302" y="62786"/>
                  <a:pt x="11302" y="62626"/>
                </a:cubicBezTo>
                <a:cubicBezTo>
                  <a:pt x="11371" y="61626"/>
                  <a:pt x="11211" y="60307"/>
                  <a:pt x="11439" y="59465"/>
                </a:cubicBezTo>
                <a:cubicBezTo>
                  <a:pt x="11757" y="59375"/>
                  <a:pt x="11575" y="59807"/>
                  <a:pt x="11621" y="60011"/>
                </a:cubicBezTo>
                <a:cubicBezTo>
                  <a:pt x="11939" y="59647"/>
                  <a:pt x="11507" y="59215"/>
                  <a:pt x="11348" y="59033"/>
                </a:cubicBezTo>
                <a:cubicBezTo>
                  <a:pt x="11598" y="57669"/>
                  <a:pt x="11552" y="56646"/>
                  <a:pt x="11507" y="55327"/>
                </a:cubicBezTo>
                <a:cubicBezTo>
                  <a:pt x="11689" y="55236"/>
                  <a:pt x="11575" y="54986"/>
                  <a:pt x="11780" y="55213"/>
                </a:cubicBezTo>
                <a:cubicBezTo>
                  <a:pt x="11894" y="54872"/>
                  <a:pt x="11643" y="54940"/>
                  <a:pt x="11598" y="54781"/>
                </a:cubicBezTo>
                <a:cubicBezTo>
                  <a:pt x="11757" y="53917"/>
                  <a:pt x="11803" y="52939"/>
                  <a:pt x="11734" y="52143"/>
                </a:cubicBezTo>
                <a:cubicBezTo>
                  <a:pt x="11712" y="51734"/>
                  <a:pt x="11666" y="51234"/>
                  <a:pt x="11666" y="50847"/>
                </a:cubicBezTo>
                <a:cubicBezTo>
                  <a:pt x="11666" y="50506"/>
                  <a:pt x="11780" y="50279"/>
                  <a:pt x="11757" y="49960"/>
                </a:cubicBezTo>
                <a:cubicBezTo>
                  <a:pt x="11757" y="49801"/>
                  <a:pt x="11689" y="49596"/>
                  <a:pt x="11689" y="49414"/>
                </a:cubicBezTo>
                <a:cubicBezTo>
                  <a:pt x="11689" y="49255"/>
                  <a:pt x="11871" y="49164"/>
                  <a:pt x="11871" y="48982"/>
                </a:cubicBezTo>
                <a:cubicBezTo>
                  <a:pt x="11894" y="48846"/>
                  <a:pt x="11780" y="47936"/>
                  <a:pt x="11712" y="47663"/>
                </a:cubicBezTo>
                <a:cubicBezTo>
                  <a:pt x="11689" y="47550"/>
                  <a:pt x="11530" y="47595"/>
                  <a:pt x="11530" y="47436"/>
                </a:cubicBezTo>
                <a:cubicBezTo>
                  <a:pt x="11666" y="47186"/>
                  <a:pt x="11643" y="47072"/>
                  <a:pt x="11643" y="46686"/>
                </a:cubicBezTo>
                <a:cubicBezTo>
                  <a:pt x="11621" y="46322"/>
                  <a:pt x="11848" y="46231"/>
                  <a:pt x="11552" y="46026"/>
                </a:cubicBezTo>
                <a:cubicBezTo>
                  <a:pt x="11552" y="45685"/>
                  <a:pt x="11803" y="45662"/>
                  <a:pt x="11757" y="45276"/>
                </a:cubicBezTo>
                <a:cubicBezTo>
                  <a:pt x="11643" y="45276"/>
                  <a:pt x="11666" y="45458"/>
                  <a:pt x="11643" y="45594"/>
                </a:cubicBezTo>
                <a:cubicBezTo>
                  <a:pt x="11302" y="45458"/>
                  <a:pt x="11575" y="45185"/>
                  <a:pt x="11575" y="44935"/>
                </a:cubicBezTo>
                <a:cubicBezTo>
                  <a:pt x="11598" y="43570"/>
                  <a:pt x="11484" y="42342"/>
                  <a:pt x="11643" y="40682"/>
                </a:cubicBezTo>
                <a:cubicBezTo>
                  <a:pt x="11689" y="40159"/>
                  <a:pt x="11666" y="39227"/>
                  <a:pt x="11666" y="38477"/>
                </a:cubicBezTo>
                <a:cubicBezTo>
                  <a:pt x="11666" y="38295"/>
                  <a:pt x="11780" y="38249"/>
                  <a:pt x="11757" y="38044"/>
                </a:cubicBezTo>
                <a:cubicBezTo>
                  <a:pt x="11757" y="37612"/>
                  <a:pt x="11507" y="37067"/>
                  <a:pt x="11871" y="36862"/>
                </a:cubicBezTo>
                <a:cubicBezTo>
                  <a:pt x="11666" y="36748"/>
                  <a:pt x="11575" y="35748"/>
                  <a:pt x="11712" y="35543"/>
                </a:cubicBezTo>
                <a:cubicBezTo>
                  <a:pt x="11734" y="35498"/>
                  <a:pt x="11848" y="35793"/>
                  <a:pt x="11803" y="35861"/>
                </a:cubicBezTo>
                <a:cubicBezTo>
                  <a:pt x="11962" y="35907"/>
                  <a:pt x="11962" y="35247"/>
                  <a:pt x="11712" y="35429"/>
                </a:cubicBezTo>
                <a:cubicBezTo>
                  <a:pt x="11871" y="35247"/>
                  <a:pt x="11939" y="34975"/>
                  <a:pt x="11916" y="34565"/>
                </a:cubicBezTo>
                <a:cubicBezTo>
                  <a:pt x="11825" y="34565"/>
                  <a:pt x="11825" y="34679"/>
                  <a:pt x="11825" y="34770"/>
                </a:cubicBezTo>
                <a:cubicBezTo>
                  <a:pt x="11598" y="34338"/>
                  <a:pt x="11803" y="33428"/>
                  <a:pt x="11757" y="32814"/>
                </a:cubicBezTo>
                <a:cubicBezTo>
                  <a:pt x="12007" y="32405"/>
                  <a:pt x="12212" y="31950"/>
                  <a:pt x="12144" y="31177"/>
                </a:cubicBezTo>
                <a:cubicBezTo>
                  <a:pt x="11962" y="31245"/>
                  <a:pt x="12121" y="31723"/>
                  <a:pt x="11780" y="31609"/>
                </a:cubicBezTo>
                <a:cubicBezTo>
                  <a:pt x="11871" y="30972"/>
                  <a:pt x="11530" y="30881"/>
                  <a:pt x="11598" y="30176"/>
                </a:cubicBezTo>
                <a:cubicBezTo>
                  <a:pt x="11643" y="29767"/>
                  <a:pt x="11803" y="29335"/>
                  <a:pt x="11803" y="28880"/>
                </a:cubicBezTo>
                <a:cubicBezTo>
                  <a:pt x="11916" y="28880"/>
                  <a:pt x="11894" y="29062"/>
                  <a:pt x="11894" y="29199"/>
                </a:cubicBezTo>
                <a:cubicBezTo>
                  <a:pt x="12144" y="28971"/>
                  <a:pt x="11916" y="28471"/>
                  <a:pt x="11621" y="28767"/>
                </a:cubicBezTo>
                <a:cubicBezTo>
                  <a:pt x="11598" y="28516"/>
                  <a:pt x="11666" y="28357"/>
                  <a:pt x="11825" y="28335"/>
                </a:cubicBezTo>
                <a:cubicBezTo>
                  <a:pt x="11552" y="27675"/>
                  <a:pt x="11803" y="26629"/>
                  <a:pt x="11666" y="25810"/>
                </a:cubicBezTo>
                <a:cubicBezTo>
                  <a:pt x="11939" y="26174"/>
                  <a:pt x="12053" y="25356"/>
                  <a:pt x="11871" y="25151"/>
                </a:cubicBezTo>
                <a:cubicBezTo>
                  <a:pt x="11530" y="25219"/>
                  <a:pt x="12098" y="25719"/>
                  <a:pt x="11689" y="25583"/>
                </a:cubicBezTo>
                <a:cubicBezTo>
                  <a:pt x="11666" y="24537"/>
                  <a:pt x="11757" y="23264"/>
                  <a:pt x="11734" y="22536"/>
                </a:cubicBezTo>
                <a:cubicBezTo>
                  <a:pt x="11871" y="22559"/>
                  <a:pt x="11894" y="22422"/>
                  <a:pt x="12007" y="22422"/>
                </a:cubicBezTo>
                <a:cubicBezTo>
                  <a:pt x="11916" y="22308"/>
                  <a:pt x="11825" y="22195"/>
                  <a:pt x="11734" y="22104"/>
                </a:cubicBezTo>
                <a:cubicBezTo>
                  <a:pt x="11734" y="21626"/>
                  <a:pt x="11780" y="21126"/>
                  <a:pt x="11757" y="20671"/>
                </a:cubicBezTo>
                <a:cubicBezTo>
                  <a:pt x="11689" y="19875"/>
                  <a:pt x="11871" y="19034"/>
                  <a:pt x="11894" y="18170"/>
                </a:cubicBezTo>
                <a:cubicBezTo>
                  <a:pt x="11894" y="17965"/>
                  <a:pt x="11803" y="17715"/>
                  <a:pt x="11803" y="17510"/>
                </a:cubicBezTo>
                <a:cubicBezTo>
                  <a:pt x="11803" y="16578"/>
                  <a:pt x="11916" y="14963"/>
                  <a:pt x="11848" y="13781"/>
                </a:cubicBezTo>
                <a:cubicBezTo>
                  <a:pt x="11848" y="13440"/>
                  <a:pt x="11712" y="13122"/>
                  <a:pt x="11689" y="12803"/>
                </a:cubicBezTo>
                <a:cubicBezTo>
                  <a:pt x="11643" y="12098"/>
                  <a:pt x="11734" y="11416"/>
                  <a:pt x="11712" y="10734"/>
                </a:cubicBezTo>
                <a:cubicBezTo>
                  <a:pt x="11689" y="9847"/>
                  <a:pt x="11575" y="9006"/>
                  <a:pt x="11575" y="8210"/>
                </a:cubicBezTo>
                <a:cubicBezTo>
                  <a:pt x="11575" y="8005"/>
                  <a:pt x="11689" y="7982"/>
                  <a:pt x="11666" y="7778"/>
                </a:cubicBezTo>
                <a:cubicBezTo>
                  <a:pt x="11666" y="7550"/>
                  <a:pt x="11575" y="7459"/>
                  <a:pt x="11598" y="7323"/>
                </a:cubicBezTo>
                <a:cubicBezTo>
                  <a:pt x="11598" y="7050"/>
                  <a:pt x="11825" y="6732"/>
                  <a:pt x="11507" y="6459"/>
                </a:cubicBezTo>
                <a:cubicBezTo>
                  <a:pt x="11575" y="5117"/>
                  <a:pt x="11507" y="4958"/>
                  <a:pt x="11552" y="3616"/>
                </a:cubicBezTo>
                <a:cubicBezTo>
                  <a:pt x="11712" y="3594"/>
                  <a:pt x="11734" y="3753"/>
                  <a:pt x="11916" y="3730"/>
                </a:cubicBezTo>
                <a:lnTo>
                  <a:pt x="11894" y="4617"/>
                </a:lnTo>
                <a:cubicBezTo>
                  <a:pt x="11894" y="4844"/>
                  <a:pt x="12235" y="4662"/>
                  <a:pt x="12371" y="4731"/>
                </a:cubicBezTo>
                <a:cubicBezTo>
                  <a:pt x="12417" y="4480"/>
                  <a:pt x="12189" y="4571"/>
                  <a:pt x="12189" y="4389"/>
                </a:cubicBezTo>
                <a:cubicBezTo>
                  <a:pt x="12166" y="4117"/>
                  <a:pt x="12326" y="4298"/>
                  <a:pt x="12371" y="4185"/>
                </a:cubicBezTo>
                <a:cubicBezTo>
                  <a:pt x="12439" y="4003"/>
                  <a:pt x="12280" y="3889"/>
                  <a:pt x="12280" y="3844"/>
                </a:cubicBezTo>
                <a:cubicBezTo>
                  <a:pt x="12303" y="3571"/>
                  <a:pt x="12644" y="3548"/>
                  <a:pt x="12485" y="3298"/>
                </a:cubicBezTo>
                <a:close/>
                <a:moveTo>
                  <a:pt x="12553" y="70312"/>
                </a:moveTo>
                <a:cubicBezTo>
                  <a:pt x="12689" y="70540"/>
                  <a:pt x="12735" y="70835"/>
                  <a:pt x="13008" y="70881"/>
                </a:cubicBezTo>
                <a:cubicBezTo>
                  <a:pt x="12985" y="71245"/>
                  <a:pt x="13031" y="71722"/>
                  <a:pt x="12712" y="71745"/>
                </a:cubicBezTo>
                <a:cubicBezTo>
                  <a:pt x="12894" y="71518"/>
                  <a:pt x="12803" y="71017"/>
                  <a:pt x="12735" y="70744"/>
                </a:cubicBezTo>
                <a:cubicBezTo>
                  <a:pt x="12644" y="70767"/>
                  <a:pt x="12667" y="70881"/>
                  <a:pt x="12644" y="70972"/>
                </a:cubicBezTo>
                <a:cubicBezTo>
                  <a:pt x="12462" y="70881"/>
                  <a:pt x="12394" y="70494"/>
                  <a:pt x="12553" y="70312"/>
                </a:cubicBezTo>
                <a:close/>
                <a:moveTo>
                  <a:pt x="7869" y="4958"/>
                </a:moveTo>
                <a:cubicBezTo>
                  <a:pt x="7664" y="4685"/>
                  <a:pt x="7846" y="3980"/>
                  <a:pt x="7800" y="3525"/>
                </a:cubicBezTo>
                <a:cubicBezTo>
                  <a:pt x="8005" y="3798"/>
                  <a:pt x="7823" y="4526"/>
                  <a:pt x="7869" y="4958"/>
                </a:cubicBezTo>
                <a:close/>
                <a:moveTo>
                  <a:pt x="12735" y="70426"/>
                </a:moveTo>
                <a:cubicBezTo>
                  <a:pt x="12780" y="70040"/>
                  <a:pt x="13008" y="70176"/>
                  <a:pt x="12849" y="69767"/>
                </a:cubicBezTo>
                <a:cubicBezTo>
                  <a:pt x="13190" y="69721"/>
                  <a:pt x="12962" y="70494"/>
                  <a:pt x="12735" y="70426"/>
                </a:cubicBezTo>
                <a:close/>
                <a:moveTo>
                  <a:pt x="12985" y="85298"/>
                </a:moveTo>
                <a:cubicBezTo>
                  <a:pt x="13372" y="85730"/>
                  <a:pt x="12780" y="85844"/>
                  <a:pt x="12871" y="86503"/>
                </a:cubicBezTo>
                <a:cubicBezTo>
                  <a:pt x="12985" y="86026"/>
                  <a:pt x="13190" y="86276"/>
                  <a:pt x="13235" y="86731"/>
                </a:cubicBezTo>
                <a:cubicBezTo>
                  <a:pt x="12803" y="86662"/>
                  <a:pt x="13099" y="87140"/>
                  <a:pt x="12758" y="87367"/>
                </a:cubicBezTo>
                <a:cubicBezTo>
                  <a:pt x="12689" y="87299"/>
                  <a:pt x="12485" y="86913"/>
                  <a:pt x="12485" y="87367"/>
                </a:cubicBezTo>
                <a:cubicBezTo>
                  <a:pt x="12121" y="87254"/>
                  <a:pt x="12417" y="86822"/>
                  <a:pt x="12417" y="86480"/>
                </a:cubicBezTo>
                <a:cubicBezTo>
                  <a:pt x="12621" y="86571"/>
                  <a:pt x="12462" y="87072"/>
                  <a:pt x="12849" y="86935"/>
                </a:cubicBezTo>
                <a:cubicBezTo>
                  <a:pt x="12849" y="86822"/>
                  <a:pt x="12758" y="86844"/>
                  <a:pt x="12667" y="86822"/>
                </a:cubicBezTo>
                <a:lnTo>
                  <a:pt x="12689" y="86048"/>
                </a:lnTo>
                <a:cubicBezTo>
                  <a:pt x="12667" y="85889"/>
                  <a:pt x="12257" y="86230"/>
                  <a:pt x="12326" y="85730"/>
                </a:cubicBezTo>
                <a:cubicBezTo>
                  <a:pt x="12598" y="85503"/>
                  <a:pt x="12985" y="86162"/>
                  <a:pt x="12985" y="85298"/>
                </a:cubicBezTo>
                <a:close/>
                <a:moveTo>
                  <a:pt x="11871" y="73678"/>
                </a:moveTo>
                <a:cubicBezTo>
                  <a:pt x="12007" y="73723"/>
                  <a:pt x="11894" y="74019"/>
                  <a:pt x="12053" y="74019"/>
                </a:cubicBezTo>
                <a:cubicBezTo>
                  <a:pt x="12030" y="74315"/>
                  <a:pt x="12053" y="74656"/>
                  <a:pt x="12030" y="74883"/>
                </a:cubicBezTo>
                <a:cubicBezTo>
                  <a:pt x="12007" y="75270"/>
                  <a:pt x="12030" y="75747"/>
                  <a:pt x="11734" y="75770"/>
                </a:cubicBezTo>
                <a:cubicBezTo>
                  <a:pt x="11712" y="75497"/>
                  <a:pt x="11916" y="75520"/>
                  <a:pt x="11848" y="75224"/>
                </a:cubicBezTo>
                <a:lnTo>
                  <a:pt x="11575" y="75201"/>
                </a:lnTo>
                <a:cubicBezTo>
                  <a:pt x="11257" y="75520"/>
                  <a:pt x="11530" y="75838"/>
                  <a:pt x="11461" y="76407"/>
                </a:cubicBezTo>
                <a:cubicBezTo>
                  <a:pt x="11120" y="76520"/>
                  <a:pt x="11325" y="76066"/>
                  <a:pt x="11280" y="75861"/>
                </a:cubicBezTo>
                <a:cubicBezTo>
                  <a:pt x="11257" y="75702"/>
                  <a:pt x="11120" y="75474"/>
                  <a:pt x="11120" y="75315"/>
                </a:cubicBezTo>
                <a:cubicBezTo>
                  <a:pt x="11052" y="74769"/>
                  <a:pt x="11143" y="74178"/>
                  <a:pt x="11052" y="73769"/>
                </a:cubicBezTo>
                <a:cubicBezTo>
                  <a:pt x="11257" y="73519"/>
                  <a:pt x="11211" y="73951"/>
                  <a:pt x="11507" y="73905"/>
                </a:cubicBezTo>
                <a:cubicBezTo>
                  <a:pt x="11120" y="73996"/>
                  <a:pt x="11166" y="74815"/>
                  <a:pt x="11302" y="75201"/>
                </a:cubicBezTo>
                <a:cubicBezTo>
                  <a:pt x="11552" y="75111"/>
                  <a:pt x="11712" y="74906"/>
                  <a:pt x="11757" y="74565"/>
                </a:cubicBezTo>
                <a:cubicBezTo>
                  <a:pt x="11530" y="74497"/>
                  <a:pt x="11439" y="74588"/>
                  <a:pt x="11484" y="74883"/>
                </a:cubicBezTo>
                <a:cubicBezTo>
                  <a:pt x="11234" y="74474"/>
                  <a:pt x="11825" y="74110"/>
                  <a:pt x="11871" y="73678"/>
                </a:cubicBezTo>
                <a:close/>
                <a:moveTo>
                  <a:pt x="13008" y="82683"/>
                </a:moveTo>
                <a:cubicBezTo>
                  <a:pt x="12917" y="82637"/>
                  <a:pt x="12962" y="82456"/>
                  <a:pt x="12826" y="82456"/>
                </a:cubicBezTo>
                <a:cubicBezTo>
                  <a:pt x="12621" y="82456"/>
                  <a:pt x="12780" y="82910"/>
                  <a:pt x="12735" y="83115"/>
                </a:cubicBezTo>
                <a:cubicBezTo>
                  <a:pt x="12826" y="83115"/>
                  <a:pt x="12803" y="82979"/>
                  <a:pt x="12826" y="82888"/>
                </a:cubicBezTo>
                <a:cubicBezTo>
                  <a:pt x="13121" y="82842"/>
                  <a:pt x="13235" y="83206"/>
                  <a:pt x="13190" y="82683"/>
                </a:cubicBezTo>
                <a:cubicBezTo>
                  <a:pt x="13440" y="82933"/>
                  <a:pt x="13349" y="83001"/>
                  <a:pt x="13281" y="83342"/>
                </a:cubicBezTo>
                <a:cubicBezTo>
                  <a:pt x="13258" y="83411"/>
                  <a:pt x="13167" y="83092"/>
                  <a:pt x="13190" y="83115"/>
                </a:cubicBezTo>
                <a:cubicBezTo>
                  <a:pt x="13099" y="83070"/>
                  <a:pt x="13212" y="83752"/>
                  <a:pt x="13190" y="83888"/>
                </a:cubicBezTo>
                <a:cubicBezTo>
                  <a:pt x="12985" y="83934"/>
                  <a:pt x="13008" y="83729"/>
                  <a:pt x="13008" y="83547"/>
                </a:cubicBezTo>
                <a:cubicBezTo>
                  <a:pt x="12644" y="83229"/>
                  <a:pt x="12439" y="82751"/>
                  <a:pt x="12485" y="82001"/>
                </a:cubicBezTo>
                <a:cubicBezTo>
                  <a:pt x="12553" y="82069"/>
                  <a:pt x="12621" y="82137"/>
                  <a:pt x="12758" y="82114"/>
                </a:cubicBezTo>
                <a:cubicBezTo>
                  <a:pt x="12621" y="81910"/>
                  <a:pt x="12303" y="81910"/>
                  <a:pt x="12394" y="81455"/>
                </a:cubicBezTo>
                <a:cubicBezTo>
                  <a:pt x="12621" y="81500"/>
                  <a:pt x="12780" y="81432"/>
                  <a:pt x="12758" y="81137"/>
                </a:cubicBezTo>
                <a:cubicBezTo>
                  <a:pt x="13303" y="81250"/>
                  <a:pt x="13076" y="81819"/>
                  <a:pt x="13212" y="82251"/>
                </a:cubicBezTo>
                <a:cubicBezTo>
                  <a:pt x="12962" y="82251"/>
                  <a:pt x="13031" y="82046"/>
                  <a:pt x="12826" y="82228"/>
                </a:cubicBezTo>
                <a:cubicBezTo>
                  <a:pt x="12871" y="82410"/>
                  <a:pt x="13121" y="82342"/>
                  <a:pt x="13008" y="82683"/>
                </a:cubicBezTo>
                <a:close/>
                <a:moveTo>
                  <a:pt x="14349" y="79636"/>
                </a:moveTo>
                <a:cubicBezTo>
                  <a:pt x="14213" y="79681"/>
                  <a:pt x="14236" y="79886"/>
                  <a:pt x="14145" y="79977"/>
                </a:cubicBezTo>
                <a:cubicBezTo>
                  <a:pt x="14509" y="80045"/>
                  <a:pt x="14418" y="79568"/>
                  <a:pt x="14440" y="79204"/>
                </a:cubicBezTo>
                <a:cubicBezTo>
                  <a:pt x="14418" y="78476"/>
                  <a:pt x="14281" y="79340"/>
                  <a:pt x="14349" y="79636"/>
                </a:cubicBezTo>
                <a:close/>
                <a:moveTo>
                  <a:pt x="14190" y="77566"/>
                </a:moveTo>
                <a:cubicBezTo>
                  <a:pt x="14236" y="77999"/>
                  <a:pt x="14531" y="78385"/>
                  <a:pt x="14622" y="78772"/>
                </a:cubicBezTo>
                <a:cubicBezTo>
                  <a:pt x="14713" y="79067"/>
                  <a:pt x="14463" y="78931"/>
                  <a:pt x="14622" y="79204"/>
                </a:cubicBezTo>
                <a:cubicBezTo>
                  <a:pt x="14918" y="79772"/>
                  <a:pt x="14963" y="80750"/>
                  <a:pt x="15032" y="81955"/>
                </a:cubicBezTo>
                <a:cubicBezTo>
                  <a:pt x="14918" y="82069"/>
                  <a:pt x="14918" y="82319"/>
                  <a:pt x="14759" y="82387"/>
                </a:cubicBezTo>
                <a:cubicBezTo>
                  <a:pt x="14349" y="82410"/>
                  <a:pt x="14531" y="81751"/>
                  <a:pt x="14122" y="82046"/>
                </a:cubicBezTo>
                <a:cubicBezTo>
                  <a:pt x="13986" y="81660"/>
                  <a:pt x="14190" y="81546"/>
                  <a:pt x="14054" y="81159"/>
                </a:cubicBezTo>
                <a:cubicBezTo>
                  <a:pt x="13645" y="81159"/>
                  <a:pt x="13781" y="81819"/>
                  <a:pt x="13758" y="82251"/>
                </a:cubicBezTo>
                <a:cubicBezTo>
                  <a:pt x="13599" y="82274"/>
                  <a:pt x="13554" y="82114"/>
                  <a:pt x="13394" y="82137"/>
                </a:cubicBezTo>
                <a:cubicBezTo>
                  <a:pt x="13735" y="81591"/>
                  <a:pt x="13463" y="80864"/>
                  <a:pt x="13508" y="80068"/>
                </a:cubicBezTo>
                <a:cubicBezTo>
                  <a:pt x="13713" y="80022"/>
                  <a:pt x="13690" y="80227"/>
                  <a:pt x="13690" y="80386"/>
                </a:cubicBezTo>
                <a:cubicBezTo>
                  <a:pt x="13758" y="80636"/>
                  <a:pt x="13963" y="80727"/>
                  <a:pt x="14145" y="80841"/>
                </a:cubicBezTo>
                <a:cubicBezTo>
                  <a:pt x="14418" y="80454"/>
                  <a:pt x="14077" y="80500"/>
                  <a:pt x="13963" y="80295"/>
                </a:cubicBezTo>
                <a:cubicBezTo>
                  <a:pt x="14008" y="79431"/>
                  <a:pt x="14281" y="78681"/>
                  <a:pt x="14008" y="77999"/>
                </a:cubicBezTo>
                <a:cubicBezTo>
                  <a:pt x="14122" y="77930"/>
                  <a:pt x="14168" y="77771"/>
                  <a:pt x="14190" y="77566"/>
                </a:cubicBezTo>
                <a:close/>
                <a:moveTo>
                  <a:pt x="12826" y="83661"/>
                </a:moveTo>
                <a:cubicBezTo>
                  <a:pt x="12780" y="84207"/>
                  <a:pt x="13121" y="84320"/>
                  <a:pt x="12985" y="84980"/>
                </a:cubicBezTo>
                <a:cubicBezTo>
                  <a:pt x="12780" y="84911"/>
                  <a:pt x="12803" y="85116"/>
                  <a:pt x="12780" y="85298"/>
                </a:cubicBezTo>
                <a:cubicBezTo>
                  <a:pt x="12394" y="85025"/>
                  <a:pt x="12417" y="84366"/>
                  <a:pt x="12712" y="83979"/>
                </a:cubicBezTo>
                <a:cubicBezTo>
                  <a:pt x="12485" y="83979"/>
                  <a:pt x="12439" y="84184"/>
                  <a:pt x="12257" y="83979"/>
                </a:cubicBezTo>
                <a:cubicBezTo>
                  <a:pt x="12326" y="84457"/>
                  <a:pt x="12303" y="85707"/>
                  <a:pt x="11780" y="85821"/>
                </a:cubicBezTo>
                <a:cubicBezTo>
                  <a:pt x="11803" y="85366"/>
                  <a:pt x="12030" y="85184"/>
                  <a:pt x="12075" y="84730"/>
                </a:cubicBezTo>
                <a:cubicBezTo>
                  <a:pt x="12098" y="84593"/>
                  <a:pt x="11803" y="84343"/>
                  <a:pt x="11803" y="84616"/>
                </a:cubicBezTo>
                <a:cubicBezTo>
                  <a:pt x="11507" y="83911"/>
                  <a:pt x="11939" y="82706"/>
                  <a:pt x="11734" y="82092"/>
                </a:cubicBezTo>
                <a:cubicBezTo>
                  <a:pt x="12075" y="82296"/>
                  <a:pt x="12007" y="82865"/>
                  <a:pt x="12098" y="83092"/>
                </a:cubicBezTo>
                <a:cubicBezTo>
                  <a:pt x="12303" y="83183"/>
                  <a:pt x="12485" y="82706"/>
                  <a:pt x="12280" y="82660"/>
                </a:cubicBezTo>
                <a:cubicBezTo>
                  <a:pt x="12508" y="82251"/>
                  <a:pt x="12462" y="83070"/>
                  <a:pt x="12462" y="83320"/>
                </a:cubicBezTo>
                <a:cubicBezTo>
                  <a:pt x="12280" y="83524"/>
                  <a:pt x="12189" y="83274"/>
                  <a:pt x="12007" y="83206"/>
                </a:cubicBezTo>
                <a:cubicBezTo>
                  <a:pt x="12053" y="83638"/>
                  <a:pt x="11894" y="83820"/>
                  <a:pt x="11894" y="84184"/>
                </a:cubicBezTo>
                <a:cubicBezTo>
                  <a:pt x="12235" y="84275"/>
                  <a:pt x="12098" y="83843"/>
                  <a:pt x="12166" y="83752"/>
                </a:cubicBezTo>
                <a:cubicBezTo>
                  <a:pt x="12189" y="83729"/>
                  <a:pt x="12326" y="83911"/>
                  <a:pt x="12348" y="83865"/>
                </a:cubicBezTo>
                <a:cubicBezTo>
                  <a:pt x="12417" y="83797"/>
                  <a:pt x="12348" y="83456"/>
                  <a:pt x="12644" y="83547"/>
                </a:cubicBezTo>
                <a:cubicBezTo>
                  <a:pt x="12644" y="83638"/>
                  <a:pt x="12735" y="83638"/>
                  <a:pt x="12826" y="83661"/>
                </a:cubicBezTo>
                <a:close/>
                <a:moveTo>
                  <a:pt x="12826" y="77544"/>
                </a:moveTo>
                <a:cubicBezTo>
                  <a:pt x="13031" y="77635"/>
                  <a:pt x="12826" y="77885"/>
                  <a:pt x="12894" y="78089"/>
                </a:cubicBezTo>
                <a:cubicBezTo>
                  <a:pt x="12917" y="78158"/>
                  <a:pt x="13076" y="78180"/>
                  <a:pt x="13076" y="78203"/>
                </a:cubicBezTo>
                <a:cubicBezTo>
                  <a:pt x="13121" y="78362"/>
                  <a:pt x="12962" y="78385"/>
                  <a:pt x="12985" y="78522"/>
                </a:cubicBezTo>
                <a:cubicBezTo>
                  <a:pt x="13008" y="78612"/>
                  <a:pt x="13372" y="78840"/>
                  <a:pt x="13258" y="79181"/>
                </a:cubicBezTo>
                <a:cubicBezTo>
                  <a:pt x="12962" y="79295"/>
                  <a:pt x="13099" y="78931"/>
                  <a:pt x="13076" y="78749"/>
                </a:cubicBezTo>
                <a:cubicBezTo>
                  <a:pt x="12780" y="78794"/>
                  <a:pt x="12712" y="78476"/>
                  <a:pt x="12621" y="78840"/>
                </a:cubicBezTo>
                <a:cubicBezTo>
                  <a:pt x="12303" y="78703"/>
                  <a:pt x="12712" y="78612"/>
                  <a:pt x="12712" y="78522"/>
                </a:cubicBezTo>
                <a:cubicBezTo>
                  <a:pt x="12712" y="78362"/>
                  <a:pt x="12553" y="78476"/>
                  <a:pt x="12530" y="78408"/>
                </a:cubicBezTo>
                <a:cubicBezTo>
                  <a:pt x="12462" y="78226"/>
                  <a:pt x="12758" y="77953"/>
                  <a:pt x="12621" y="77635"/>
                </a:cubicBezTo>
                <a:cubicBezTo>
                  <a:pt x="12735" y="77657"/>
                  <a:pt x="12803" y="77612"/>
                  <a:pt x="12826" y="77544"/>
                </a:cubicBezTo>
                <a:close/>
                <a:moveTo>
                  <a:pt x="13303" y="75133"/>
                </a:moveTo>
                <a:cubicBezTo>
                  <a:pt x="13554" y="75315"/>
                  <a:pt x="13303" y="75793"/>
                  <a:pt x="13212" y="75906"/>
                </a:cubicBezTo>
                <a:cubicBezTo>
                  <a:pt x="13212" y="76179"/>
                  <a:pt x="13372" y="76248"/>
                  <a:pt x="13190" y="76452"/>
                </a:cubicBezTo>
                <a:cubicBezTo>
                  <a:pt x="12940" y="76088"/>
                  <a:pt x="13235" y="75452"/>
                  <a:pt x="13303" y="75133"/>
                </a:cubicBezTo>
                <a:close/>
                <a:moveTo>
                  <a:pt x="13554" y="77657"/>
                </a:moveTo>
                <a:cubicBezTo>
                  <a:pt x="13531" y="77976"/>
                  <a:pt x="13554" y="78317"/>
                  <a:pt x="13258" y="78317"/>
                </a:cubicBezTo>
                <a:cubicBezTo>
                  <a:pt x="13463" y="78226"/>
                  <a:pt x="13190" y="77544"/>
                  <a:pt x="13554" y="77657"/>
                </a:cubicBezTo>
                <a:close/>
                <a:moveTo>
                  <a:pt x="12508" y="74019"/>
                </a:moveTo>
                <a:cubicBezTo>
                  <a:pt x="12962" y="74133"/>
                  <a:pt x="12644" y="74565"/>
                  <a:pt x="12576" y="74906"/>
                </a:cubicBezTo>
                <a:cubicBezTo>
                  <a:pt x="12371" y="74815"/>
                  <a:pt x="12553" y="74292"/>
                  <a:pt x="12508" y="74019"/>
                </a:cubicBezTo>
                <a:close/>
                <a:moveTo>
                  <a:pt x="12280" y="76657"/>
                </a:moveTo>
                <a:cubicBezTo>
                  <a:pt x="12439" y="76793"/>
                  <a:pt x="12417" y="77134"/>
                  <a:pt x="12553" y="77316"/>
                </a:cubicBezTo>
                <a:cubicBezTo>
                  <a:pt x="12621" y="77271"/>
                  <a:pt x="12712" y="77225"/>
                  <a:pt x="12735" y="77089"/>
                </a:cubicBezTo>
                <a:cubicBezTo>
                  <a:pt x="13053" y="77271"/>
                  <a:pt x="12508" y="77248"/>
                  <a:pt x="12644" y="77521"/>
                </a:cubicBezTo>
                <a:cubicBezTo>
                  <a:pt x="12439" y="77316"/>
                  <a:pt x="12144" y="76884"/>
                  <a:pt x="12280" y="76657"/>
                </a:cubicBezTo>
                <a:close/>
                <a:moveTo>
                  <a:pt x="33337" y="82774"/>
                </a:moveTo>
                <a:cubicBezTo>
                  <a:pt x="33315" y="82501"/>
                  <a:pt x="33838" y="82137"/>
                  <a:pt x="34042" y="81842"/>
                </a:cubicBezTo>
                <a:cubicBezTo>
                  <a:pt x="34065" y="82114"/>
                  <a:pt x="33542" y="82478"/>
                  <a:pt x="33337" y="82774"/>
                </a:cubicBezTo>
                <a:close/>
                <a:moveTo>
                  <a:pt x="44207" y="21694"/>
                </a:moveTo>
                <a:cubicBezTo>
                  <a:pt x="44412" y="21581"/>
                  <a:pt x="44685" y="22058"/>
                  <a:pt x="44639" y="22240"/>
                </a:cubicBezTo>
                <a:cubicBezTo>
                  <a:pt x="44457" y="22331"/>
                  <a:pt x="44343" y="21854"/>
                  <a:pt x="44207" y="21694"/>
                </a:cubicBezTo>
                <a:close/>
                <a:moveTo>
                  <a:pt x="47254" y="26629"/>
                </a:moveTo>
                <a:cubicBezTo>
                  <a:pt x="47595" y="26629"/>
                  <a:pt x="48096" y="27789"/>
                  <a:pt x="47823" y="27766"/>
                </a:cubicBezTo>
                <a:cubicBezTo>
                  <a:pt x="47777" y="27425"/>
                  <a:pt x="47459" y="27175"/>
                  <a:pt x="47254" y="26629"/>
                </a:cubicBezTo>
                <a:close/>
                <a:moveTo>
                  <a:pt x="37430" y="13622"/>
                </a:moveTo>
                <a:cubicBezTo>
                  <a:pt x="37726" y="13508"/>
                  <a:pt x="37749" y="13872"/>
                  <a:pt x="37954" y="14077"/>
                </a:cubicBezTo>
                <a:cubicBezTo>
                  <a:pt x="38317" y="14395"/>
                  <a:pt x="38727" y="14827"/>
                  <a:pt x="39136" y="15259"/>
                </a:cubicBezTo>
                <a:cubicBezTo>
                  <a:pt x="39545" y="15691"/>
                  <a:pt x="39955" y="16100"/>
                  <a:pt x="40250" y="16487"/>
                </a:cubicBezTo>
                <a:cubicBezTo>
                  <a:pt x="39750" y="16669"/>
                  <a:pt x="39659" y="16010"/>
                  <a:pt x="39454" y="15805"/>
                </a:cubicBezTo>
                <a:cubicBezTo>
                  <a:pt x="38886" y="15191"/>
                  <a:pt x="38317" y="14577"/>
                  <a:pt x="37430" y="13622"/>
                </a:cubicBezTo>
                <a:close/>
                <a:moveTo>
                  <a:pt x="43457" y="20535"/>
                </a:moveTo>
                <a:cubicBezTo>
                  <a:pt x="43866" y="20694"/>
                  <a:pt x="43889" y="21012"/>
                  <a:pt x="44162" y="21467"/>
                </a:cubicBezTo>
                <a:cubicBezTo>
                  <a:pt x="43889" y="21444"/>
                  <a:pt x="43707" y="20785"/>
                  <a:pt x="43457" y="20535"/>
                </a:cubicBezTo>
                <a:close/>
                <a:moveTo>
                  <a:pt x="51711" y="38772"/>
                </a:moveTo>
                <a:cubicBezTo>
                  <a:pt x="52052" y="38658"/>
                  <a:pt x="52143" y="39955"/>
                  <a:pt x="52098" y="40205"/>
                </a:cubicBezTo>
                <a:cubicBezTo>
                  <a:pt x="51848" y="39977"/>
                  <a:pt x="51848" y="39204"/>
                  <a:pt x="51711" y="38772"/>
                </a:cubicBezTo>
                <a:close/>
                <a:moveTo>
                  <a:pt x="52621" y="43980"/>
                </a:moveTo>
                <a:cubicBezTo>
                  <a:pt x="52780" y="44139"/>
                  <a:pt x="52825" y="44480"/>
                  <a:pt x="52894" y="44775"/>
                </a:cubicBezTo>
                <a:cubicBezTo>
                  <a:pt x="52553" y="44889"/>
                  <a:pt x="52712" y="44252"/>
                  <a:pt x="52621" y="43980"/>
                </a:cubicBezTo>
                <a:close/>
                <a:moveTo>
                  <a:pt x="51484" y="37385"/>
                </a:moveTo>
                <a:cubicBezTo>
                  <a:pt x="51552" y="37590"/>
                  <a:pt x="51802" y="38204"/>
                  <a:pt x="51734" y="38522"/>
                </a:cubicBezTo>
                <a:cubicBezTo>
                  <a:pt x="51575" y="38408"/>
                  <a:pt x="51507" y="38226"/>
                  <a:pt x="51484" y="38022"/>
                </a:cubicBezTo>
                <a:cubicBezTo>
                  <a:pt x="51461" y="37817"/>
                  <a:pt x="51461" y="37590"/>
                  <a:pt x="51484" y="37385"/>
                </a:cubicBezTo>
                <a:close/>
                <a:moveTo>
                  <a:pt x="47914" y="27971"/>
                </a:moveTo>
                <a:cubicBezTo>
                  <a:pt x="48277" y="28039"/>
                  <a:pt x="48414" y="28721"/>
                  <a:pt x="48573" y="29085"/>
                </a:cubicBezTo>
                <a:cubicBezTo>
                  <a:pt x="49051" y="30063"/>
                  <a:pt x="49323" y="30881"/>
                  <a:pt x="49642" y="31768"/>
                </a:cubicBezTo>
                <a:cubicBezTo>
                  <a:pt x="49801" y="32223"/>
                  <a:pt x="50370" y="32701"/>
                  <a:pt x="50006" y="32996"/>
                </a:cubicBezTo>
                <a:cubicBezTo>
                  <a:pt x="49892" y="32064"/>
                  <a:pt x="49255" y="31245"/>
                  <a:pt x="48914" y="30313"/>
                </a:cubicBezTo>
                <a:cubicBezTo>
                  <a:pt x="48619" y="29631"/>
                  <a:pt x="48346" y="28812"/>
                  <a:pt x="47914" y="27971"/>
                </a:cubicBezTo>
                <a:close/>
                <a:moveTo>
                  <a:pt x="42274" y="71040"/>
                </a:moveTo>
                <a:cubicBezTo>
                  <a:pt x="42024" y="70835"/>
                  <a:pt x="42001" y="71358"/>
                  <a:pt x="41728" y="71131"/>
                </a:cubicBezTo>
                <a:cubicBezTo>
                  <a:pt x="41865" y="70813"/>
                  <a:pt x="42138" y="70926"/>
                  <a:pt x="42274" y="70585"/>
                </a:cubicBezTo>
                <a:cubicBezTo>
                  <a:pt x="42411" y="70676"/>
                  <a:pt x="42388" y="70835"/>
                  <a:pt x="42274" y="71040"/>
                </a:cubicBezTo>
                <a:close/>
                <a:moveTo>
                  <a:pt x="41478" y="72109"/>
                </a:moveTo>
                <a:cubicBezTo>
                  <a:pt x="41615" y="71813"/>
                  <a:pt x="41751" y="71449"/>
                  <a:pt x="42024" y="71586"/>
                </a:cubicBezTo>
                <a:cubicBezTo>
                  <a:pt x="41819" y="71677"/>
                  <a:pt x="41751" y="72268"/>
                  <a:pt x="41478" y="72109"/>
                </a:cubicBezTo>
                <a:close/>
                <a:moveTo>
                  <a:pt x="39523" y="75020"/>
                </a:moveTo>
                <a:cubicBezTo>
                  <a:pt x="39704" y="74610"/>
                  <a:pt x="40000" y="74656"/>
                  <a:pt x="40205" y="74383"/>
                </a:cubicBezTo>
                <a:cubicBezTo>
                  <a:pt x="40205" y="74406"/>
                  <a:pt x="39818" y="75338"/>
                  <a:pt x="39523" y="75020"/>
                </a:cubicBezTo>
                <a:close/>
                <a:moveTo>
                  <a:pt x="41023" y="72223"/>
                </a:moveTo>
                <a:cubicBezTo>
                  <a:pt x="40773" y="72132"/>
                  <a:pt x="41319" y="71768"/>
                  <a:pt x="41069" y="71677"/>
                </a:cubicBezTo>
                <a:cubicBezTo>
                  <a:pt x="41296" y="71700"/>
                  <a:pt x="41296" y="70949"/>
                  <a:pt x="41615" y="71177"/>
                </a:cubicBezTo>
                <a:cubicBezTo>
                  <a:pt x="41433" y="71563"/>
                  <a:pt x="41183" y="71745"/>
                  <a:pt x="41023" y="72223"/>
                </a:cubicBezTo>
                <a:close/>
                <a:moveTo>
                  <a:pt x="43661" y="65878"/>
                </a:moveTo>
                <a:cubicBezTo>
                  <a:pt x="43752" y="65628"/>
                  <a:pt x="43820" y="65378"/>
                  <a:pt x="44071" y="65469"/>
                </a:cubicBezTo>
                <a:cubicBezTo>
                  <a:pt x="44002" y="65764"/>
                  <a:pt x="43911" y="65992"/>
                  <a:pt x="43661" y="65878"/>
                </a:cubicBezTo>
                <a:close/>
                <a:moveTo>
                  <a:pt x="44957" y="47322"/>
                </a:moveTo>
                <a:cubicBezTo>
                  <a:pt x="44821" y="47504"/>
                  <a:pt x="44775" y="47322"/>
                  <a:pt x="44753" y="47072"/>
                </a:cubicBezTo>
                <a:cubicBezTo>
                  <a:pt x="44730" y="46845"/>
                  <a:pt x="44707" y="46526"/>
                  <a:pt x="44616" y="46458"/>
                </a:cubicBezTo>
                <a:cubicBezTo>
                  <a:pt x="44707" y="46436"/>
                  <a:pt x="44662" y="46276"/>
                  <a:pt x="44662" y="46163"/>
                </a:cubicBezTo>
                <a:cubicBezTo>
                  <a:pt x="45071" y="46254"/>
                  <a:pt x="44821" y="47209"/>
                  <a:pt x="44957" y="47322"/>
                </a:cubicBezTo>
                <a:close/>
                <a:moveTo>
                  <a:pt x="40569" y="71245"/>
                </a:moveTo>
                <a:cubicBezTo>
                  <a:pt x="40819" y="71108"/>
                  <a:pt x="40932" y="70654"/>
                  <a:pt x="41092" y="70290"/>
                </a:cubicBezTo>
                <a:cubicBezTo>
                  <a:pt x="41274" y="69926"/>
                  <a:pt x="41319" y="69380"/>
                  <a:pt x="41660" y="69471"/>
                </a:cubicBezTo>
                <a:cubicBezTo>
                  <a:pt x="41274" y="69994"/>
                  <a:pt x="41183" y="71336"/>
                  <a:pt x="40569" y="71245"/>
                </a:cubicBezTo>
                <a:close/>
                <a:moveTo>
                  <a:pt x="32951" y="21035"/>
                </a:moveTo>
                <a:cubicBezTo>
                  <a:pt x="32837" y="21103"/>
                  <a:pt x="32473" y="20899"/>
                  <a:pt x="32359" y="20762"/>
                </a:cubicBezTo>
                <a:cubicBezTo>
                  <a:pt x="32269" y="20648"/>
                  <a:pt x="32064" y="20285"/>
                  <a:pt x="32269" y="20194"/>
                </a:cubicBezTo>
                <a:cubicBezTo>
                  <a:pt x="32450" y="20603"/>
                  <a:pt x="32632" y="20603"/>
                  <a:pt x="32951" y="21035"/>
                </a:cubicBezTo>
                <a:close/>
                <a:moveTo>
                  <a:pt x="38408" y="75497"/>
                </a:moveTo>
                <a:lnTo>
                  <a:pt x="38749" y="74906"/>
                </a:lnTo>
                <a:cubicBezTo>
                  <a:pt x="38863" y="74997"/>
                  <a:pt x="38704" y="75725"/>
                  <a:pt x="38408" y="75497"/>
                </a:cubicBezTo>
                <a:close/>
                <a:moveTo>
                  <a:pt x="50233" y="33155"/>
                </a:moveTo>
                <a:cubicBezTo>
                  <a:pt x="50574" y="33860"/>
                  <a:pt x="50779" y="34588"/>
                  <a:pt x="50961" y="35498"/>
                </a:cubicBezTo>
                <a:cubicBezTo>
                  <a:pt x="50642" y="34929"/>
                  <a:pt x="50370" y="34224"/>
                  <a:pt x="50142" y="33451"/>
                </a:cubicBezTo>
                <a:cubicBezTo>
                  <a:pt x="50051" y="33269"/>
                  <a:pt x="50142" y="33224"/>
                  <a:pt x="50233" y="33155"/>
                </a:cubicBezTo>
                <a:close/>
                <a:moveTo>
                  <a:pt x="6618" y="45708"/>
                </a:moveTo>
                <a:cubicBezTo>
                  <a:pt x="6504" y="46163"/>
                  <a:pt x="6800" y="46140"/>
                  <a:pt x="6777" y="46481"/>
                </a:cubicBezTo>
                <a:cubicBezTo>
                  <a:pt x="6231" y="46731"/>
                  <a:pt x="6823" y="47186"/>
                  <a:pt x="6686" y="47459"/>
                </a:cubicBezTo>
                <a:cubicBezTo>
                  <a:pt x="6595" y="47391"/>
                  <a:pt x="6527" y="47345"/>
                  <a:pt x="6413" y="47345"/>
                </a:cubicBezTo>
                <a:cubicBezTo>
                  <a:pt x="6459" y="47118"/>
                  <a:pt x="6300" y="46617"/>
                  <a:pt x="6504" y="46572"/>
                </a:cubicBezTo>
                <a:cubicBezTo>
                  <a:pt x="6436" y="46322"/>
                  <a:pt x="6118" y="45685"/>
                  <a:pt x="6618" y="45708"/>
                </a:cubicBezTo>
                <a:close/>
                <a:moveTo>
                  <a:pt x="8778" y="35361"/>
                </a:moveTo>
                <a:cubicBezTo>
                  <a:pt x="8960" y="35793"/>
                  <a:pt x="8801" y="36043"/>
                  <a:pt x="8664" y="36453"/>
                </a:cubicBezTo>
                <a:cubicBezTo>
                  <a:pt x="8528" y="36271"/>
                  <a:pt x="8483" y="35952"/>
                  <a:pt x="8505" y="35566"/>
                </a:cubicBezTo>
                <a:cubicBezTo>
                  <a:pt x="8664" y="35589"/>
                  <a:pt x="8733" y="35498"/>
                  <a:pt x="8778" y="35361"/>
                </a:cubicBezTo>
                <a:close/>
                <a:moveTo>
                  <a:pt x="8619" y="33610"/>
                </a:moveTo>
                <a:cubicBezTo>
                  <a:pt x="8846" y="33769"/>
                  <a:pt x="8778" y="33997"/>
                  <a:pt x="8710" y="34270"/>
                </a:cubicBezTo>
                <a:cubicBezTo>
                  <a:pt x="8483" y="34110"/>
                  <a:pt x="8551" y="33883"/>
                  <a:pt x="8619" y="33610"/>
                </a:cubicBezTo>
                <a:close/>
                <a:moveTo>
                  <a:pt x="8846" y="36680"/>
                </a:moveTo>
                <a:lnTo>
                  <a:pt x="8846" y="37772"/>
                </a:lnTo>
                <a:cubicBezTo>
                  <a:pt x="8778" y="37567"/>
                  <a:pt x="8460" y="36726"/>
                  <a:pt x="8846" y="36680"/>
                </a:cubicBezTo>
                <a:close/>
                <a:moveTo>
                  <a:pt x="11007" y="57919"/>
                </a:moveTo>
                <a:cubicBezTo>
                  <a:pt x="11007" y="57305"/>
                  <a:pt x="11029" y="56578"/>
                  <a:pt x="11029" y="56077"/>
                </a:cubicBezTo>
                <a:cubicBezTo>
                  <a:pt x="11439" y="57101"/>
                  <a:pt x="10938" y="58010"/>
                  <a:pt x="11075" y="59465"/>
                </a:cubicBezTo>
                <a:cubicBezTo>
                  <a:pt x="10916" y="59670"/>
                  <a:pt x="11007" y="58397"/>
                  <a:pt x="11007" y="57919"/>
                </a:cubicBezTo>
                <a:close/>
                <a:moveTo>
                  <a:pt x="11530" y="48209"/>
                </a:moveTo>
                <a:cubicBezTo>
                  <a:pt x="11734" y="48482"/>
                  <a:pt x="11530" y="49187"/>
                  <a:pt x="11598" y="49642"/>
                </a:cubicBezTo>
                <a:cubicBezTo>
                  <a:pt x="11348" y="49301"/>
                  <a:pt x="11530" y="48619"/>
                  <a:pt x="11530" y="48209"/>
                </a:cubicBezTo>
                <a:close/>
                <a:moveTo>
                  <a:pt x="8392" y="37317"/>
                </a:moveTo>
                <a:cubicBezTo>
                  <a:pt x="8369" y="37521"/>
                  <a:pt x="8505" y="37567"/>
                  <a:pt x="8483" y="37772"/>
                </a:cubicBezTo>
                <a:cubicBezTo>
                  <a:pt x="8255" y="37863"/>
                  <a:pt x="8028" y="37954"/>
                  <a:pt x="7732" y="37976"/>
                </a:cubicBezTo>
                <a:cubicBezTo>
                  <a:pt x="7846" y="37635"/>
                  <a:pt x="8028" y="37362"/>
                  <a:pt x="8392" y="37317"/>
                </a:cubicBezTo>
                <a:close/>
                <a:moveTo>
                  <a:pt x="11211" y="50392"/>
                </a:moveTo>
                <a:cubicBezTo>
                  <a:pt x="11712" y="50551"/>
                  <a:pt x="11416" y="51370"/>
                  <a:pt x="11371" y="51825"/>
                </a:cubicBezTo>
                <a:cubicBezTo>
                  <a:pt x="11348" y="52120"/>
                  <a:pt x="11530" y="52621"/>
                  <a:pt x="11189" y="52689"/>
                </a:cubicBezTo>
                <a:cubicBezTo>
                  <a:pt x="11371" y="51916"/>
                  <a:pt x="11257" y="50961"/>
                  <a:pt x="11211" y="50392"/>
                </a:cubicBezTo>
                <a:close/>
                <a:moveTo>
                  <a:pt x="23400" y="98487"/>
                </a:moveTo>
                <a:cubicBezTo>
                  <a:pt x="23150" y="98737"/>
                  <a:pt x="22718" y="98874"/>
                  <a:pt x="22127" y="99169"/>
                </a:cubicBezTo>
                <a:cubicBezTo>
                  <a:pt x="22445" y="98896"/>
                  <a:pt x="23036" y="98555"/>
                  <a:pt x="23400" y="98487"/>
                </a:cubicBezTo>
                <a:close/>
                <a:moveTo>
                  <a:pt x="36225" y="89391"/>
                </a:moveTo>
                <a:cubicBezTo>
                  <a:pt x="36180" y="89550"/>
                  <a:pt x="36021" y="89823"/>
                  <a:pt x="35816" y="90051"/>
                </a:cubicBezTo>
                <a:cubicBezTo>
                  <a:pt x="35589" y="90278"/>
                  <a:pt x="35338" y="90483"/>
                  <a:pt x="35134" y="90528"/>
                </a:cubicBezTo>
                <a:cubicBezTo>
                  <a:pt x="34861" y="90255"/>
                  <a:pt x="35270" y="90414"/>
                  <a:pt x="35384" y="90301"/>
                </a:cubicBezTo>
                <a:cubicBezTo>
                  <a:pt x="35475" y="89960"/>
                  <a:pt x="35975" y="89619"/>
                  <a:pt x="36225" y="89391"/>
                </a:cubicBezTo>
                <a:close/>
                <a:moveTo>
                  <a:pt x="6231" y="40660"/>
                </a:moveTo>
                <a:cubicBezTo>
                  <a:pt x="6527" y="40728"/>
                  <a:pt x="6345" y="41092"/>
                  <a:pt x="6322" y="41319"/>
                </a:cubicBezTo>
                <a:cubicBezTo>
                  <a:pt x="6049" y="41205"/>
                  <a:pt x="6209" y="40887"/>
                  <a:pt x="6231" y="40660"/>
                </a:cubicBezTo>
                <a:close/>
                <a:moveTo>
                  <a:pt x="51052" y="52757"/>
                </a:moveTo>
                <a:cubicBezTo>
                  <a:pt x="50802" y="52689"/>
                  <a:pt x="50688" y="52462"/>
                  <a:pt x="50688" y="52098"/>
                </a:cubicBezTo>
                <a:cubicBezTo>
                  <a:pt x="50802" y="52143"/>
                  <a:pt x="50893" y="52234"/>
                  <a:pt x="50870" y="52439"/>
                </a:cubicBezTo>
                <a:cubicBezTo>
                  <a:pt x="50938" y="52462"/>
                  <a:pt x="50961" y="52393"/>
                  <a:pt x="50961" y="52325"/>
                </a:cubicBezTo>
                <a:cubicBezTo>
                  <a:pt x="51097" y="52348"/>
                  <a:pt x="51029" y="52598"/>
                  <a:pt x="51052" y="52757"/>
                </a:cubicBezTo>
                <a:close/>
                <a:moveTo>
                  <a:pt x="12303" y="92870"/>
                </a:moveTo>
                <a:cubicBezTo>
                  <a:pt x="11916" y="92961"/>
                  <a:pt x="12189" y="93325"/>
                  <a:pt x="12098" y="93530"/>
                </a:cubicBezTo>
                <a:cubicBezTo>
                  <a:pt x="12257" y="93462"/>
                  <a:pt x="12144" y="93666"/>
                  <a:pt x="12371" y="93575"/>
                </a:cubicBezTo>
                <a:cubicBezTo>
                  <a:pt x="12348" y="93257"/>
                  <a:pt x="12144" y="93257"/>
                  <a:pt x="12303" y="92870"/>
                </a:cubicBezTo>
                <a:close/>
                <a:moveTo>
                  <a:pt x="12394" y="92870"/>
                </a:moveTo>
                <a:cubicBezTo>
                  <a:pt x="12462" y="92961"/>
                  <a:pt x="12189" y="93325"/>
                  <a:pt x="12553" y="93189"/>
                </a:cubicBezTo>
                <a:cubicBezTo>
                  <a:pt x="12485" y="93098"/>
                  <a:pt x="12758" y="92779"/>
                  <a:pt x="12394" y="92870"/>
                </a:cubicBezTo>
                <a:close/>
                <a:moveTo>
                  <a:pt x="12098" y="93735"/>
                </a:moveTo>
                <a:cubicBezTo>
                  <a:pt x="12053" y="93871"/>
                  <a:pt x="12098" y="93916"/>
                  <a:pt x="12166" y="93939"/>
                </a:cubicBezTo>
                <a:cubicBezTo>
                  <a:pt x="12371" y="93871"/>
                  <a:pt x="12780" y="93598"/>
                  <a:pt x="12530" y="93689"/>
                </a:cubicBezTo>
                <a:cubicBezTo>
                  <a:pt x="12439" y="93825"/>
                  <a:pt x="12189" y="93757"/>
                  <a:pt x="12098" y="93735"/>
                </a:cubicBezTo>
                <a:close/>
                <a:moveTo>
                  <a:pt x="11552" y="93644"/>
                </a:moveTo>
                <a:cubicBezTo>
                  <a:pt x="11439" y="93575"/>
                  <a:pt x="11416" y="93416"/>
                  <a:pt x="11189" y="93462"/>
                </a:cubicBezTo>
                <a:cubicBezTo>
                  <a:pt x="11257" y="93621"/>
                  <a:pt x="11052" y="93666"/>
                  <a:pt x="11098" y="93803"/>
                </a:cubicBezTo>
                <a:close/>
                <a:moveTo>
                  <a:pt x="10757" y="96281"/>
                </a:moveTo>
                <a:cubicBezTo>
                  <a:pt x="10893" y="96418"/>
                  <a:pt x="10711" y="97077"/>
                  <a:pt x="11098" y="96782"/>
                </a:cubicBezTo>
                <a:cubicBezTo>
                  <a:pt x="11234" y="96532"/>
                  <a:pt x="11052" y="96759"/>
                  <a:pt x="11007" y="96668"/>
                </a:cubicBezTo>
                <a:cubicBezTo>
                  <a:pt x="10961" y="96509"/>
                  <a:pt x="11166" y="95940"/>
                  <a:pt x="10757" y="96281"/>
                </a:cubicBezTo>
                <a:close/>
                <a:moveTo>
                  <a:pt x="12598" y="94803"/>
                </a:moveTo>
                <a:cubicBezTo>
                  <a:pt x="12371" y="95008"/>
                  <a:pt x="12212" y="95190"/>
                  <a:pt x="12030" y="95395"/>
                </a:cubicBezTo>
                <a:cubicBezTo>
                  <a:pt x="12280" y="95167"/>
                  <a:pt x="12712" y="94894"/>
                  <a:pt x="12598" y="94803"/>
                </a:cubicBezTo>
                <a:close/>
                <a:moveTo>
                  <a:pt x="12121" y="95645"/>
                </a:moveTo>
                <a:cubicBezTo>
                  <a:pt x="12235" y="95554"/>
                  <a:pt x="12303" y="95531"/>
                  <a:pt x="12303" y="95622"/>
                </a:cubicBezTo>
                <a:cubicBezTo>
                  <a:pt x="12576" y="95349"/>
                  <a:pt x="12667" y="95190"/>
                  <a:pt x="12758" y="95031"/>
                </a:cubicBezTo>
                <a:cubicBezTo>
                  <a:pt x="12598" y="95190"/>
                  <a:pt x="12553" y="95190"/>
                  <a:pt x="12576" y="95076"/>
                </a:cubicBezTo>
                <a:cubicBezTo>
                  <a:pt x="12303" y="95304"/>
                  <a:pt x="12212" y="95463"/>
                  <a:pt x="12121" y="95645"/>
                </a:cubicBezTo>
                <a:close/>
                <a:moveTo>
                  <a:pt x="12917" y="96645"/>
                </a:moveTo>
                <a:cubicBezTo>
                  <a:pt x="12871" y="96782"/>
                  <a:pt x="13121" y="96804"/>
                  <a:pt x="13303" y="96486"/>
                </a:cubicBezTo>
                <a:cubicBezTo>
                  <a:pt x="13031" y="96759"/>
                  <a:pt x="13167" y="96350"/>
                  <a:pt x="12917" y="96645"/>
                </a:cubicBezTo>
                <a:close/>
                <a:moveTo>
                  <a:pt x="14622" y="97941"/>
                </a:moveTo>
                <a:cubicBezTo>
                  <a:pt x="14645" y="97987"/>
                  <a:pt x="14759" y="98283"/>
                  <a:pt x="14872" y="97964"/>
                </a:cubicBezTo>
                <a:cubicBezTo>
                  <a:pt x="14782" y="97555"/>
                  <a:pt x="15077" y="97873"/>
                  <a:pt x="15191" y="97691"/>
                </a:cubicBezTo>
                <a:cubicBezTo>
                  <a:pt x="15236" y="97100"/>
                  <a:pt x="14759" y="97691"/>
                  <a:pt x="14622" y="97941"/>
                </a:cubicBezTo>
                <a:close/>
                <a:moveTo>
                  <a:pt x="15009" y="98032"/>
                </a:moveTo>
                <a:cubicBezTo>
                  <a:pt x="15191" y="98010"/>
                  <a:pt x="15350" y="97964"/>
                  <a:pt x="15441" y="97828"/>
                </a:cubicBezTo>
                <a:cubicBezTo>
                  <a:pt x="15441" y="97646"/>
                  <a:pt x="15418" y="97509"/>
                  <a:pt x="15350" y="97464"/>
                </a:cubicBezTo>
                <a:cubicBezTo>
                  <a:pt x="15395" y="97873"/>
                  <a:pt x="15123" y="97828"/>
                  <a:pt x="15009" y="98032"/>
                </a:cubicBezTo>
                <a:close/>
                <a:moveTo>
                  <a:pt x="19557" y="93598"/>
                </a:moveTo>
                <a:cubicBezTo>
                  <a:pt x="19898" y="93507"/>
                  <a:pt x="20012" y="93530"/>
                  <a:pt x="20012" y="93212"/>
                </a:cubicBezTo>
                <a:cubicBezTo>
                  <a:pt x="19739" y="93121"/>
                  <a:pt x="19511" y="93393"/>
                  <a:pt x="19557" y="93598"/>
                </a:cubicBezTo>
                <a:close/>
                <a:moveTo>
                  <a:pt x="21285" y="96236"/>
                </a:moveTo>
                <a:cubicBezTo>
                  <a:pt x="21513" y="96077"/>
                  <a:pt x="21785" y="95918"/>
                  <a:pt x="21831" y="95690"/>
                </a:cubicBezTo>
                <a:cubicBezTo>
                  <a:pt x="21399" y="95781"/>
                  <a:pt x="21353" y="95895"/>
                  <a:pt x="21285" y="96236"/>
                </a:cubicBezTo>
                <a:close/>
                <a:moveTo>
                  <a:pt x="21603" y="92529"/>
                </a:moveTo>
                <a:cubicBezTo>
                  <a:pt x="21785" y="92575"/>
                  <a:pt x="22172" y="92325"/>
                  <a:pt x="22036" y="92075"/>
                </a:cubicBezTo>
                <a:cubicBezTo>
                  <a:pt x="21876" y="92347"/>
                  <a:pt x="21581" y="92165"/>
                  <a:pt x="21603" y="92529"/>
                </a:cubicBezTo>
                <a:close/>
                <a:moveTo>
                  <a:pt x="22900" y="92029"/>
                </a:moveTo>
                <a:cubicBezTo>
                  <a:pt x="22945" y="92097"/>
                  <a:pt x="23104" y="92052"/>
                  <a:pt x="23059" y="91938"/>
                </a:cubicBezTo>
                <a:cubicBezTo>
                  <a:pt x="22854" y="91961"/>
                  <a:pt x="22718" y="91711"/>
                  <a:pt x="22468" y="91847"/>
                </a:cubicBezTo>
                <a:cubicBezTo>
                  <a:pt x="22536" y="92143"/>
                  <a:pt x="22763" y="91893"/>
                  <a:pt x="22900" y="92029"/>
                </a:cubicBezTo>
                <a:close/>
                <a:moveTo>
                  <a:pt x="22968" y="91779"/>
                </a:moveTo>
                <a:cubicBezTo>
                  <a:pt x="23332" y="91574"/>
                  <a:pt x="23514" y="91642"/>
                  <a:pt x="23605" y="91301"/>
                </a:cubicBezTo>
                <a:cubicBezTo>
                  <a:pt x="23491" y="91347"/>
                  <a:pt x="23491" y="91233"/>
                  <a:pt x="23514" y="91142"/>
                </a:cubicBezTo>
                <a:cubicBezTo>
                  <a:pt x="23309" y="91438"/>
                  <a:pt x="22809" y="91210"/>
                  <a:pt x="22968" y="91779"/>
                </a:cubicBezTo>
                <a:close/>
                <a:moveTo>
                  <a:pt x="37294" y="87777"/>
                </a:moveTo>
                <a:cubicBezTo>
                  <a:pt x="37521" y="87640"/>
                  <a:pt x="37817" y="87686"/>
                  <a:pt x="37885" y="87413"/>
                </a:cubicBezTo>
                <a:cubicBezTo>
                  <a:pt x="37794" y="87322"/>
                  <a:pt x="37703" y="87322"/>
                  <a:pt x="37612" y="87322"/>
                </a:cubicBezTo>
                <a:cubicBezTo>
                  <a:pt x="37658" y="86844"/>
                  <a:pt x="38226" y="86958"/>
                  <a:pt x="38204" y="86662"/>
                </a:cubicBezTo>
                <a:cubicBezTo>
                  <a:pt x="37931" y="86571"/>
                  <a:pt x="37612" y="87094"/>
                  <a:pt x="37340" y="87208"/>
                </a:cubicBezTo>
                <a:cubicBezTo>
                  <a:pt x="37408" y="87322"/>
                  <a:pt x="37612" y="87413"/>
                  <a:pt x="37521" y="87527"/>
                </a:cubicBezTo>
                <a:cubicBezTo>
                  <a:pt x="37385" y="87436"/>
                  <a:pt x="37226" y="87777"/>
                  <a:pt x="37089" y="87731"/>
                </a:cubicBezTo>
                <a:cubicBezTo>
                  <a:pt x="36794" y="88436"/>
                  <a:pt x="36953" y="87981"/>
                  <a:pt x="37294" y="87777"/>
                </a:cubicBezTo>
                <a:close/>
                <a:moveTo>
                  <a:pt x="38363" y="86640"/>
                </a:moveTo>
                <a:cubicBezTo>
                  <a:pt x="38477" y="86458"/>
                  <a:pt x="38590" y="86526"/>
                  <a:pt x="38704" y="86367"/>
                </a:cubicBezTo>
                <a:cubicBezTo>
                  <a:pt x="38454" y="86253"/>
                  <a:pt x="38636" y="86094"/>
                  <a:pt x="38454" y="85980"/>
                </a:cubicBezTo>
                <a:cubicBezTo>
                  <a:pt x="38226" y="86230"/>
                  <a:pt x="38340" y="86435"/>
                  <a:pt x="38363" y="86640"/>
                </a:cubicBezTo>
                <a:close/>
                <a:moveTo>
                  <a:pt x="41865" y="80955"/>
                </a:moveTo>
                <a:cubicBezTo>
                  <a:pt x="41933" y="80886"/>
                  <a:pt x="42001" y="80886"/>
                  <a:pt x="42069" y="80955"/>
                </a:cubicBezTo>
                <a:cubicBezTo>
                  <a:pt x="42320" y="80750"/>
                  <a:pt x="42365" y="80250"/>
                  <a:pt x="42501" y="80318"/>
                </a:cubicBezTo>
                <a:cubicBezTo>
                  <a:pt x="42638" y="80454"/>
                  <a:pt x="42251" y="80750"/>
                  <a:pt x="42479" y="80841"/>
                </a:cubicBezTo>
                <a:cubicBezTo>
                  <a:pt x="42843" y="80614"/>
                  <a:pt x="42683" y="80500"/>
                  <a:pt x="42843" y="80159"/>
                </a:cubicBezTo>
                <a:cubicBezTo>
                  <a:pt x="42524" y="80136"/>
                  <a:pt x="42570" y="79931"/>
                  <a:pt x="42320" y="79931"/>
                </a:cubicBezTo>
                <a:cubicBezTo>
                  <a:pt x="42206" y="80363"/>
                  <a:pt x="41978" y="80705"/>
                  <a:pt x="41865" y="80955"/>
                </a:cubicBezTo>
                <a:close/>
                <a:moveTo>
                  <a:pt x="45048" y="75815"/>
                </a:moveTo>
                <a:cubicBezTo>
                  <a:pt x="45208" y="75565"/>
                  <a:pt x="45094" y="75429"/>
                  <a:pt x="44866" y="75338"/>
                </a:cubicBezTo>
                <a:cubicBezTo>
                  <a:pt x="44753" y="75611"/>
                  <a:pt x="44821" y="75906"/>
                  <a:pt x="45048" y="75815"/>
                </a:cubicBezTo>
                <a:close/>
                <a:moveTo>
                  <a:pt x="46117" y="75111"/>
                </a:moveTo>
                <a:cubicBezTo>
                  <a:pt x="46163" y="74519"/>
                  <a:pt x="46731" y="74406"/>
                  <a:pt x="46526" y="74065"/>
                </a:cubicBezTo>
                <a:cubicBezTo>
                  <a:pt x="46299" y="74337"/>
                  <a:pt x="45981" y="74178"/>
                  <a:pt x="45776" y="74565"/>
                </a:cubicBezTo>
                <a:cubicBezTo>
                  <a:pt x="45844" y="74747"/>
                  <a:pt x="45935" y="74792"/>
                  <a:pt x="46094" y="74724"/>
                </a:cubicBezTo>
                <a:cubicBezTo>
                  <a:pt x="46026" y="74906"/>
                  <a:pt x="46049" y="75020"/>
                  <a:pt x="46117" y="75111"/>
                </a:cubicBezTo>
                <a:close/>
                <a:moveTo>
                  <a:pt x="43093" y="70290"/>
                </a:moveTo>
                <a:cubicBezTo>
                  <a:pt x="43138" y="69994"/>
                  <a:pt x="43320" y="70108"/>
                  <a:pt x="43388" y="69858"/>
                </a:cubicBezTo>
                <a:cubicBezTo>
                  <a:pt x="43229" y="69789"/>
                  <a:pt x="43115" y="69767"/>
                  <a:pt x="43002" y="69812"/>
                </a:cubicBezTo>
                <a:cubicBezTo>
                  <a:pt x="42888" y="70040"/>
                  <a:pt x="43002" y="70153"/>
                  <a:pt x="43093" y="70290"/>
                </a:cubicBezTo>
                <a:close/>
                <a:moveTo>
                  <a:pt x="47300" y="71859"/>
                </a:moveTo>
                <a:cubicBezTo>
                  <a:pt x="47595" y="71518"/>
                  <a:pt x="47163" y="71563"/>
                  <a:pt x="47345" y="71267"/>
                </a:cubicBezTo>
                <a:cubicBezTo>
                  <a:pt x="47504" y="71108"/>
                  <a:pt x="48141" y="70381"/>
                  <a:pt x="47800" y="70130"/>
                </a:cubicBezTo>
                <a:cubicBezTo>
                  <a:pt x="47573" y="70472"/>
                  <a:pt x="47618" y="70972"/>
                  <a:pt x="47345" y="71040"/>
                </a:cubicBezTo>
                <a:cubicBezTo>
                  <a:pt x="47391" y="71017"/>
                  <a:pt x="47413" y="70676"/>
                  <a:pt x="47300" y="70904"/>
                </a:cubicBezTo>
                <a:cubicBezTo>
                  <a:pt x="47436" y="71154"/>
                  <a:pt x="46845" y="71768"/>
                  <a:pt x="47300" y="71859"/>
                </a:cubicBezTo>
                <a:close/>
                <a:moveTo>
                  <a:pt x="43593" y="69062"/>
                </a:moveTo>
                <a:cubicBezTo>
                  <a:pt x="43707" y="68834"/>
                  <a:pt x="43798" y="68607"/>
                  <a:pt x="43616" y="68516"/>
                </a:cubicBezTo>
                <a:cubicBezTo>
                  <a:pt x="43411" y="68607"/>
                  <a:pt x="43275" y="69016"/>
                  <a:pt x="43593" y="69062"/>
                </a:cubicBezTo>
                <a:close/>
                <a:moveTo>
                  <a:pt x="43570" y="67538"/>
                </a:moveTo>
                <a:cubicBezTo>
                  <a:pt x="43320" y="67402"/>
                  <a:pt x="43229" y="67652"/>
                  <a:pt x="43161" y="67925"/>
                </a:cubicBezTo>
                <a:cubicBezTo>
                  <a:pt x="43411" y="68061"/>
                  <a:pt x="43502" y="67811"/>
                  <a:pt x="43570" y="67538"/>
                </a:cubicBezTo>
                <a:close/>
                <a:moveTo>
                  <a:pt x="44162" y="67538"/>
                </a:moveTo>
                <a:cubicBezTo>
                  <a:pt x="44480" y="67333"/>
                  <a:pt x="44162" y="67015"/>
                  <a:pt x="44139" y="66765"/>
                </a:cubicBezTo>
                <a:cubicBezTo>
                  <a:pt x="44002" y="67106"/>
                  <a:pt x="44002" y="67356"/>
                  <a:pt x="44162" y="67538"/>
                </a:cubicBezTo>
                <a:close/>
                <a:moveTo>
                  <a:pt x="49187" y="68993"/>
                </a:moveTo>
                <a:cubicBezTo>
                  <a:pt x="49528" y="69130"/>
                  <a:pt x="49505" y="68789"/>
                  <a:pt x="49551" y="68516"/>
                </a:cubicBezTo>
                <a:cubicBezTo>
                  <a:pt x="49301" y="68311"/>
                  <a:pt x="49301" y="68789"/>
                  <a:pt x="49187" y="68993"/>
                </a:cubicBezTo>
                <a:close/>
                <a:moveTo>
                  <a:pt x="49733" y="68812"/>
                </a:moveTo>
                <a:cubicBezTo>
                  <a:pt x="49937" y="68698"/>
                  <a:pt x="50006" y="68289"/>
                  <a:pt x="49869" y="68129"/>
                </a:cubicBezTo>
                <a:cubicBezTo>
                  <a:pt x="49665" y="68266"/>
                  <a:pt x="49596" y="68675"/>
                  <a:pt x="49733" y="68812"/>
                </a:cubicBezTo>
                <a:close/>
                <a:moveTo>
                  <a:pt x="50847" y="68357"/>
                </a:moveTo>
                <a:cubicBezTo>
                  <a:pt x="50961" y="68038"/>
                  <a:pt x="51029" y="67606"/>
                  <a:pt x="51211" y="67493"/>
                </a:cubicBezTo>
                <a:cubicBezTo>
                  <a:pt x="51029" y="67515"/>
                  <a:pt x="50551" y="67720"/>
                  <a:pt x="50688" y="67925"/>
                </a:cubicBezTo>
                <a:cubicBezTo>
                  <a:pt x="50711" y="67857"/>
                  <a:pt x="50756" y="67811"/>
                  <a:pt x="50824" y="67857"/>
                </a:cubicBezTo>
                <a:cubicBezTo>
                  <a:pt x="50756" y="68061"/>
                  <a:pt x="50756" y="68243"/>
                  <a:pt x="50847" y="68357"/>
                </a:cubicBezTo>
                <a:close/>
                <a:moveTo>
                  <a:pt x="49960" y="64514"/>
                </a:moveTo>
                <a:cubicBezTo>
                  <a:pt x="49665" y="64355"/>
                  <a:pt x="49528" y="64809"/>
                  <a:pt x="49642" y="65014"/>
                </a:cubicBezTo>
                <a:cubicBezTo>
                  <a:pt x="49915" y="65173"/>
                  <a:pt x="50051" y="64718"/>
                  <a:pt x="49960" y="64514"/>
                </a:cubicBezTo>
                <a:close/>
                <a:moveTo>
                  <a:pt x="50551" y="59306"/>
                </a:moveTo>
                <a:cubicBezTo>
                  <a:pt x="50779" y="58942"/>
                  <a:pt x="50574" y="58806"/>
                  <a:pt x="50574" y="58397"/>
                </a:cubicBezTo>
                <a:cubicBezTo>
                  <a:pt x="50938" y="58556"/>
                  <a:pt x="50733" y="57987"/>
                  <a:pt x="50733" y="57965"/>
                </a:cubicBezTo>
                <a:cubicBezTo>
                  <a:pt x="50779" y="57737"/>
                  <a:pt x="51029" y="57715"/>
                  <a:pt x="51074" y="57464"/>
                </a:cubicBezTo>
                <a:cubicBezTo>
                  <a:pt x="50665" y="57487"/>
                  <a:pt x="50983" y="56828"/>
                  <a:pt x="50711" y="56737"/>
                </a:cubicBezTo>
                <a:cubicBezTo>
                  <a:pt x="50733" y="56555"/>
                  <a:pt x="50665" y="56191"/>
                  <a:pt x="50915" y="56327"/>
                </a:cubicBezTo>
                <a:cubicBezTo>
                  <a:pt x="50938" y="56668"/>
                  <a:pt x="50665" y="56737"/>
                  <a:pt x="50961" y="56873"/>
                </a:cubicBezTo>
                <a:cubicBezTo>
                  <a:pt x="51074" y="56714"/>
                  <a:pt x="51120" y="56532"/>
                  <a:pt x="51097" y="56327"/>
                </a:cubicBezTo>
                <a:cubicBezTo>
                  <a:pt x="51074" y="56123"/>
                  <a:pt x="50529" y="55350"/>
                  <a:pt x="51006" y="55327"/>
                </a:cubicBezTo>
                <a:cubicBezTo>
                  <a:pt x="51006" y="55395"/>
                  <a:pt x="51074" y="55463"/>
                  <a:pt x="51097" y="55327"/>
                </a:cubicBezTo>
                <a:cubicBezTo>
                  <a:pt x="50847" y="55168"/>
                  <a:pt x="51552" y="54713"/>
                  <a:pt x="51074" y="54554"/>
                </a:cubicBezTo>
                <a:cubicBezTo>
                  <a:pt x="50938" y="54599"/>
                  <a:pt x="51006" y="54963"/>
                  <a:pt x="50847" y="54986"/>
                </a:cubicBezTo>
                <a:cubicBezTo>
                  <a:pt x="50847" y="54713"/>
                  <a:pt x="50938" y="54485"/>
                  <a:pt x="50961" y="54281"/>
                </a:cubicBezTo>
                <a:cubicBezTo>
                  <a:pt x="51006" y="54076"/>
                  <a:pt x="50983" y="53917"/>
                  <a:pt x="50824" y="53758"/>
                </a:cubicBezTo>
                <a:cubicBezTo>
                  <a:pt x="50824" y="53667"/>
                  <a:pt x="51097" y="53599"/>
                  <a:pt x="51120" y="53553"/>
                </a:cubicBezTo>
                <a:cubicBezTo>
                  <a:pt x="51143" y="53462"/>
                  <a:pt x="51097" y="52825"/>
                  <a:pt x="51143" y="52780"/>
                </a:cubicBezTo>
                <a:cubicBezTo>
                  <a:pt x="51143" y="52757"/>
                  <a:pt x="51325" y="52803"/>
                  <a:pt x="51325" y="52780"/>
                </a:cubicBezTo>
                <a:cubicBezTo>
                  <a:pt x="51347" y="52553"/>
                  <a:pt x="51143" y="52325"/>
                  <a:pt x="51256" y="52098"/>
                </a:cubicBezTo>
                <a:cubicBezTo>
                  <a:pt x="51347" y="52098"/>
                  <a:pt x="51507" y="52120"/>
                  <a:pt x="51529" y="52007"/>
                </a:cubicBezTo>
                <a:cubicBezTo>
                  <a:pt x="51347" y="51757"/>
                  <a:pt x="51234" y="52007"/>
                  <a:pt x="51074" y="52098"/>
                </a:cubicBezTo>
                <a:cubicBezTo>
                  <a:pt x="50983" y="51643"/>
                  <a:pt x="50711" y="51961"/>
                  <a:pt x="50620" y="51438"/>
                </a:cubicBezTo>
                <a:cubicBezTo>
                  <a:pt x="50620" y="51211"/>
                  <a:pt x="50870" y="51302"/>
                  <a:pt x="50802" y="50983"/>
                </a:cubicBezTo>
                <a:cubicBezTo>
                  <a:pt x="50642" y="50915"/>
                  <a:pt x="50620" y="50688"/>
                  <a:pt x="50597" y="50551"/>
                </a:cubicBezTo>
                <a:cubicBezTo>
                  <a:pt x="50483" y="49892"/>
                  <a:pt x="50483" y="49096"/>
                  <a:pt x="50529" y="48346"/>
                </a:cubicBezTo>
                <a:cubicBezTo>
                  <a:pt x="50392" y="48255"/>
                  <a:pt x="50233" y="48186"/>
                  <a:pt x="50233" y="47914"/>
                </a:cubicBezTo>
                <a:cubicBezTo>
                  <a:pt x="50142" y="47345"/>
                  <a:pt x="50097" y="46913"/>
                  <a:pt x="50028" y="46481"/>
                </a:cubicBezTo>
                <a:cubicBezTo>
                  <a:pt x="49960" y="46049"/>
                  <a:pt x="49869" y="45594"/>
                  <a:pt x="49801" y="45003"/>
                </a:cubicBezTo>
                <a:cubicBezTo>
                  <a:pt x="49142" y="44980"/>
                  <a:pt x="49710" y="45822"/>
                  <a:pt x="49733" y="46208"/>
                </a:cubicBezTo>
                <a:cubicBezTo>
                  <a:pt x="49801" y="46868"/>
                  <a:pt x="49687" y="47482"/>
                  <a:pt x="49687" y="48050"/>
                </a:cubicBezTo>
                <a:cubicBezTo>
                  <a:pt x="49846" y="48050"/>
                  <a:pt x="49937" y="48141"/>
                  <a:pt x="49983" y="48255"/>
                </a:cubicBezTo>
                <a:cubicBezTo>
                  <a:pt x="49892" y="49210"/>
                  <a:pt x="50119" y="49687"/>
                  <a:pt x="50233" y="50551"/>
                </a:cubicBezTo>
                <a:cubicBezTo>
                  <a:pt x="50028" y="50620"/>
                  <a:pt x="49937" y="50233"/>
                  <a:pt x="49960" y="50665"/>
                </a:cubicBezTo>
                <a:cubicBezTo>
                  <a:pt x="50142" y="50779"/>
                  <a:pt x="50165" y="51074"/>
                  <a:pt x="50347" y="51211"/>
                </a:cubicBezTo>
                <a:cubicBezTo>
                  <a:pt x="50279" y="52007"/>
                  <a:pt x="50460" y="52780"/>
                  <a:pt x="50210" y="53167"/>
                </a:cubicBezTo>
                <a:cubicBezTo>
                  <a:pt x="50370" y="53599"/>
                  <a:pt x="50347" y="54076"/>
                  <a:pt x="50165" y="54372"/>
                </a:cubicBezTo>
                <a:cubicBezTo>
                  <a:pt x="50620" y="54281"/>
                  <a:pt x="50324" y="54940"/>
                  <a:pt x="50460" y="55168"/>
                </a:cubicBezTo>
                <a:cubicBezTo>
                  <a:pt x="50279" y="55122"/>
                  <a:pt x="50301" y="54849"/>
                  <a:pt x="50119" y="54804"/>
                </a:cubicBezTo>
                <a:cubicBezTo>
                  <a:pt x="50256" y="55190"/>
                  <a:pt x="50074" y="55327"/>
                  <a:pt x="50051" y="55782"/>
                </a:cubicBezTo>
                <a:cubicBezTo>
                  <a:pt x="50392" y="56009"/>
                  <a:pt x="50119" y="55327"/>
                  <a:pt x="50347" y="55372"/>
                </a:cubicBezTo>
                <a:cubicBezTo>
                  <a:pt x="50688" y="55486"/>
                  <a:pt x="50279" y="55895"/>
                  <a:pt x="50370" y="56373"/>
                </a:cubicBezTo>
                <a:cubicBezTo>
                  <a:pt x="50483" y="56396"/>
                  <a:pt x="50574" y="56418"/>
                  <a:pt x="50529" y="56623"/>
                </a:cubicBezTo>
                <a:cubicBezTo>
                  <a:pt x="50256" y="56373"/>
                  <a:pt x="50460" y="56646"/>
                  <a:pt x="50415" y="56941"/>
                </a:cubicBezTo>
                <a:cubicBezTo>
                  <a:pt x="50301" y="57396"/>
                  <a:pt x="50233" y="57737"/>
                  <a:pt x="50460" y="57942"/>
                </a:cubicBezTo>
                <a:cubicBezTo>
                  <a:pt x="50301" y="57919"/>
                  <a:pt x="50188" y="57874"/>
                  <a:pt x="50119" y="57783"/>
                </a:cubicBezTo>
                <a:cubicBezTo>
                  <a:pt x="49960" y="58169"/>
                  <a:pt x="50256" y="58169"/>
                  <a:pt x="50301" y="58374"/>
                </a:cubicBezTo>
                <a:cubicBezTo>
                  <a:pt x="50233" y="58715"/>
                  <a:pt x="50165" y="59056"/>
                  <a:pt x="50119" y="59306"/>
                </a:cubicBezTo>
                <a:cubicBezTo>
                  <a:pt x="50028" y="59579"/>
                  <a:pt x="49937" y="59784"/>
                  <a:pt x="49824" y="59852"/>
                </a:cubicBezTo>
                <a:cubicBezTo>
                  <a:pt x="49710" y="59807"/>
                  <a:pt x="49642" y="59625"/>
                  <a:pt x="49551" y="59807"/>
                </a:cubicBezTo>
                <a:cubicBezTo>
                  <a:pt x="49619" y="59966"/>
                  <a:pt x="49846" y="60034"/>
                  <a:pt x="49937" y="60193"/>
                </a:cubicBezTo>
                <a:cubicBezTo>
                  <a:pt x="49892" y="60489"/>
                  <a:pt x="49460" y="60625"/>
                  <a:pt x="49824" y="60853"/>
                </a:cubicBezTo>
                <a:cubicBezTo>
                  <a:pt x="50028" y="60398"/>
                  <a:pt x="49892" y="60011"/>
                  <a:pt x="50188" y="59898"/>
                </a:cubicBezTo>
                <a:cubicBezTo>
                  <a:pt x="50233" y="60102"/>
                  <a:pt x="50210" y="60421"/>
                  <a:pt x="50210" y="60693"/>
                </a:cubicBezTo>
                <a:cubicBezTo>
                  <a:pt x="50233" y="61194"/>
                  <a:pt x="50142" y="60853"/>
                  <a:pt x="50028" y="61239"/>
                </a:cubicBezTo>
                <a:cubicBezTo>
                  <a:pt x="50529" y="61899"/>
                  <a:pt x="50824" y="59284"/>
                  <a:pt x="50551" y="59306"/>
                </a:cubicBezTo>
                <a:close/>
                <a:moveTo>
                  <a:pt x="45685" y="59033"/>
                </a:moveTo>
                <a:cubicBezTo>
                  <a:pt x="45844" y="58942"/>
                  <a:pt x="45912" y="58579"/>
                  <a:pt x="45662" y="58533"/>
                </a:cubicBezTo>
                <a:cubicBezTo>
                  <a:pt x="45526" y="58624"/>
                  <a:pt x="45458" y="58988"/>
                  <a:pt x="45685" y="59033"/>
                </a:cubicBezTo>
                <a:close/>
                <a:moveTo>
                  <a:pt x="45981" y="53303"/>
                </a:moveTo>
                <a:cubicBezTo>
                  <a:pt x="45799" y="52916"/>
                  <a:pt x="46117" y="52939"/>
                  <a:pt x="46185" y="52598"/>
                </a:cubicBezTo>
                <a:cubicBezTo>
                  <a:pt x="45958" y="52575"/>
                  <a:pt x="45912" y="52416"/>
                  <a:pt x="45731" y="52598"/>
                </a:cubicBezTo>
                <a:cubicBezTo>
                  <a:pt x="45890" y="52757"/>
                  <a:pt x="45662" y="53326"/>
                  <a:pt x="45981" y="53303"/>
                </a:cubicBezTo>
                <a:close/>
                <a:moveTo>
                  <a:pt x="45844" y="50574"/>
                </a:moveTo>
                <a:cubicBezTo>
                  <a:pt x="46003" y="50392"/>
                  <a:pt x="45867" y="49960"/>
                  <a:pt x="45731" y="49778"/>
                </a:cubicBezTo>
                <a:cubicBezTo>
                  <a:pt x="45776" y="50188"/>
                  <a:pt x="45526" y="50392"/>
                  <a:pt x="45844" y="50574"/>
                </a:cubicBezTo>
                <a:close/>
                <a:moveTo>
                  <a:pt x="49710" y="44343"/>
                </a:moveTo>
                <a:cubicBezTo>
                  <a:pt x="49437" y="44343"/>
                  <a:pt x="49460" y="44616"/>
                  <a:pt x="49187" y="44616"/>
                </a:cubicBezTo>
                <a:cubicBezTo>
                  <a:pt x="49164" y="44548"/>
                  <a:pt x="49164" y="44412"/>
                  <a:pt x="49073" y="44412"/>
                </a:cubicBezTo>
                <a:cubicBezTo>
                  <a:pt x="49187" y="45003"/>
                  <a:pt x="49778" y="45003"/>
                  <a:pt x="49710" y="44343"/>
                </a:cubicBezTo>
                <a:close/>
                <a:moveTo>
                  <a:pt x="52007" y="58147"/>
                </a:moveTo>
                <a:cubicBezTo>
                  <a:pt x="52075" y="57874"/>
                  <a:pt x="52348" y="57987"/>
                  <a:pt x="52348" y="57624"/>
                </a:cubicBezTo>
                <a:cubicBezTo>
                  <a:pt x="52189" y="56987"/>
                  <a:pt x="51575" y="57896"/>
                  <a:pt x="52007" y="58147"/>
                </a:cubicBezTo>
                <a:close/>
                <a:moveTo>
                  <a:pt x="52530" y="57646"/>
                </a:moveTo>
                <a:cubicBezTo>
                  <a:pt x="52280" y="58056"/>
                  <a:pt x="52894" y="58147"/>
                  <a:pt x="52962" y="57919"/>
                </a:cubicBezTo>
                <a:cubicBezTo>
                  <a:pt x="52666" y="57965"/>
                  <a:pt x="52894" y="57510"/>
                  <a:pt x="52530" y="57646"/>
                </a:cubicBezTo>
                <a:close/>
                <a:moveTo>
                  <a:pt x="52894" y="59784"/>
                </a:moveTo>
                <a:cubicBezTo>
                  <a:pt x="52962" y="59534"/>
                  <a:pt x="53144" y="59352"/>
                  <a:pt x="52985" y="59102"/>
                </a:cubicBezTo>
                <a:cubicBezTo>
                  <a:pt x="52666" y="58942"/>
                  <a:pt x="52689" y="59829"/>
                  <a:pt x="52894" y="59784"/>
                </a:cubicBezTo>
                <a:close/>
                <a:moveTo>
                  <a:pt x="49323" y="44162"/>
                </a:moveTo>
                <a:cubicBezTo>
                  <a:pt x="49346" y="43911"/>
                  <a:pt x="49505" y="43638"/>
                  <a:pt x="49483" y="43388"/>
                </a:cubicBezTo>
                <a:cubicBezTo>
                  <a:pt x="49460" y="43093"/>
                  <a:pt x="49278" y="43070"/>
                  <a:pt x="49233" y="42865"/>
                </a:cubicBezTo>
                <a:cubicBezTo>
                  <a:pt x="49187" y="42752"/>
                  <a:pt x="49301" y="42774"/>
                  <a:pt x="49301" y="42752"/>
                </a:cubicBezTo>
                <a:cubicBezTo>
                  <a:pt x="49301" y="42638"/>
                  <a:pt x="49187" y="42661"/>
                  <a:pt x="49187" y="42661"/>
                </a:cubicBezTo>
                <a:cubicBezTo>
                  <a:pt x="49073" y="42115"/>
                  <a:pt x="48960" y="41819"/>
                  <a:pt x="48664" y="41751"/>
                </a:cubicBezTo>
                <a:cubicBezTo>
                  <a:pt x="48641" y="42160"/>
                  <a:pt x="48982" y="42729"/>
                  <a:pt x="49119" y="43320"/>
                </a:cubicBezTo>
                <a:cubicBezTo>
                  <a:pt x="49187" y="43616"/>
                  <a:pt x="48937" y="44093"/>
                  <a:pt x="49323" y="44162"/>
                </a:cubicBezTo>
                <a:close/>
                <a:moveTo>
                  <a:pt x="45662" y="31586"/>
                </a:moveTo>
                <a:cubicBezTo>
                  <a:pt x="45503" y="31336"/>
                  <a:pt x="45776" y="31336"/>
                  <a:pt x="45799" y="31177"/>
                </a:cubicBezTo>
                <a:cubicBezTo>
                  <a:pt x="45662" y="30768"/>
                  <a:pt x="45480" y="30449"/>
                  <a:pt x="45253" y="30358"/>
                </a:cubicBezTo>
                <a:cubicBezTo>
                  <a:pt x="45344" y="30290"/>
                  <a:pt x="45253" y="30108"/>
                  <a:pt x="45276" y="29995"/>
                </a:cubicBezTo>
                <a:cubicBezTo>
                  <a:pt x="45026" y="29790"/>
                  <a:pt x="44844" y="29472"/>
                  <a:pt x="44707" y="29130"/>
                </a:cubicBezTo>
                <a:cubicBezTo>
                  <a:pt x="44548" y="28812"/>
                  <a:pt x="44434" y="28448"/>
                  <a:pt x="44321" y="28153"/>
                </a:cubicBezTo>
                <a:cubicBezTo>
                  <a:pt x="44230" y="28312"/>
                  <a:pt x="44002" y="27607"/>
                  <a:pt x="44071" y="28039"/>
                </a:cubicBezTo>
                <a:cubicBezTo>
                  <a:pt x="44139" y="28221"/>
                  <a:pt x="44275" y="28198"/>
                  <a:pt x="44343" y="28380"/>
                </a:cubicBezTo>
                <a:cubicBezTo>
                  <a:pt x="44162" y="28516"/>
                  <a:pt x="44230" y="28903"/>
                  <a:pt x="44298" y="29130"/>
                </a:cubicBezTo>
                <a:cubicBezTo>
                  <a:pt x="44343" y="29312"/>
                  <a:pt x="44503" y="29335"/>
                  <a:pt x="44616" y="29562"/>
                </a:cubicBezTo>
                <a:cubicBezTo>
                  <a:pt x="44707" y="29813"/>
                  <a:pt x="44685" y="30199"/>
                  <a:pt x="44775" y="30427"/>
                </a:cubicBezTo>
                <a:cubicBezTo>
                  <a:pt x="44821" y="30563"/>
                  <a:pt x="44935" y="30518"/>
                  <a:pt x="44980" y="30699"/>
                </a:cubicBezTo>
                <a:cubicBezTo>
                  <a:pt x="45071" y="30972"/>
                  <a:pt x="45299" y="31723"/>
                  <a:pt x="45662" y="31586"/>
                </a:cubicBezTo>
                <a:close/>
                <a:moveTo>
                  <a:pt x="44844" y="27539"/>
                </a:moveTo>
                <a:cubicBezTo>
                  <a:pt x="44503" y="27675"/>
                  <a:pt x="45071" y="28130"/>
                  <a:pt x="45185" y="28221"/>
                </a:cubicBezTo>
                <a:cubicBezTo>
                  <a:pt x="45117" y="27993"/>
                  <a:pt x="45094" y="27652"/>
                  <a:pt x="44844" y="27539"/>
                </a:cubicBezTo>
                <a:close/>
                <a:moveTo>
                  <a:pt x="43275" y="27220"/>
                </a:moveTo>
                <a:cubicBezTo>
                  <a:pt x="43206" y="26970"/>
                  <a:pt x="43479" y="26856"/>
                  <a:pt x="43206" y="26538"/>
                </a:cubicBezTo>
                <a:cubicBezTo>
                  <a:pt x="43025" y="26629"/>
                  <a:pt x="43002" y="27175"/>
                  <a:pt x="43275" y="27220"/>
                </a:cubicBezTo>
                <a:close/>
                <a:moveTo>
                  <a:pt x="43161" y="25697"/>
                </a:moveTo>
                <a:cubicBezTo>
                  <a:pt x="43025" y="25401"/>
                  <a:pt x="42570" y="24810"/>
                  <a:pt x="42570" y="25015"/>
                </a:cubicBezTo>
                <a:cubicBezTo>
                  <a:pt x="42752" y="25174"/>
                  <a:pt x="43161" y="25924"/>
                  <a:pt x="43161" y="25697"/>
                </a:cubicBezTo>
                <a:close/>
                <a:moveTo>
                  <a:pt x="34656" y="14963"/>
                </a:moveTo>
                <a:lnTo>
                  <a:pt x="34406" y="15214"/>
                </a:lnTo>
                <a:lnTo>
                  <a:pt x="34611" y="15441"/>
                </a:lnTo>
                <a:cubicBezTo>
                  <a:pt x="34815" y="15305"/>
                  <a:pt x="34884" y="15145"/>
                  <a:pt x="34656" y="14963"/>
                </a:cubicBezTo>
                <a:close/>
                <a:moveTo>
                  <a:pt x="30108" y="7573"/>
                </a:moveTo>
                <a:cubicBezTo>
                  <a:pt x="30313" y="7755"/>
                  <a:pt x="30085" y="7937"/>
                  <a:pt x="30381" y="8142"/>
                </a:cubicBezTo>
                <a:cubicBezTo>
                  <a:pt x="30586" y="7982"/>
                  <a:pt x="30313" y="7482"/>
                  <a:pt x="30108" y="7573"/>
                </a:cubicBezTo>
                <a:close/>
                <a:moveTo>
                  <a:pt x="20739" y="10143"/>
                </a:moveTo>
                <a:cubicBezTo>
                  <a:pt x="20512" y="10256"/>
                  <a:pt x="20216" y="10097"/>
                  <a:pt x="20057" y="10393"/>
                </a:cubicBezTo>
                <a:cubicBezTo>
                  <a:pt x="20376" y="10688"/>
                  <a:pt x="21035" y="10484"/>
                  <a:pt x="20739" y="10143"/>
                </a:cubicBezTo>
                <a:close/>
                <a:moveTo>
                  <a:pt x="19489" y="9983"/>
                </a:moveTo>
                <a:cubicBezTo>
                  <a:pt x="19284" y="9892"/>
                  <a:pt x="18875" y="9892"/>
                  <a:pt x="18852" y="10165"/>
                </a:cubicBezTo>
                <a:cubicBezTo>
                  <a:pt x="19193" y="10302"/>
                  <a:pt x="19625" y="9915"/>
                  <a:pt x="19830" y="10370"/>
                </a:cubicBezTo>
                <a:cubicBezTo>
                  <a:pt x="20034" y="10165"/>
                  <a:pt x="19648" y="10052"/>
                  <a:pt x="19489" y="9983"/>
                </a:cubicBezTo>
                <a:close/>
                <a:moveTo>
                  <a:pt x="22559" y="2820"/>
                </a:moveTo>
                <a:cubicBezTo>
                  <a:pt x="22240" y="2752"/>
                  <a:pt x="21694" y="2161"/>
                  <a:pt x="21558" y="2502"/>
                </a:cubicBezTo>
                <a:cubicBezTo>
                  <a:pt x="21535" y="2798"/>
                  <a:pt x="21808" y="2388"/>
                  <a:pt x="22013" y="2638"/>
                </a:cubicBezTo>
                <a:cubicBezTo>
                  <a:pt x="21967" y="2729"/>
                  <a:pt x="21945" y="2843"/>
                  <a:pt x="22127" y="2911"/>
                </a:cubicBezTo>
                <a:cubicBezTo>
                  <a:pt x="22127" y="2525"/>
                  <a:pt x="22513" y="3025"/>
                  <a:pt x="22559" y="2820"/>
                </a:cubicBezTo>
                <a:close/>
                <a:moveTo>
                  <a:pt x="18397" y="10256"/>
                </a:moveTo>
                <a:cubicBezTo>
                  <a:pt x="18488" y="10097"/>
                  <a:pt x="18352" y="10029"/>
                  <a:pt x="18352" y="9915"/>
                </a:cubicBezTo>
                <a:cubicBezTo>
                  <a:pt x="18511" y="9733"/>
                  <a:pt x="18738" y="9574"/>
                  <a:pt x="18374" y="9415"/>
                </a:cubicBezTo>
                <a:cubicBezTo>
                  <a:pt x="18329" y="9529"/>
                  <a:pt x="18329" y="9620"/>
                  <a:pt x="18352" y="9711"/>
                </a:cubicBezTo>
                <a:cubicBezTo>
                  <a:pt x="18170" y="9597"/>
                  <a:pt x="18033" y="9642"/>
                  <a:pt x="17965" y="9824"/>
                </a:cubicBezTo>
                <a:cubicBezTo>
                  <a:pt x="18283" y="9915"/>
                  <a:pt x="18283" y="10097"/>
                  <a:pt x="18397" y="10256"/>
                </a:cubicBezTo>
                <a:close/>
                <a:moveTo>
                  <a:pt x="16237" y="9028"/>
                </a:moveTo>
                <a:cubicBezTo>
                  <a:pt x="16169" y="8846"/>
                  <a:pt x="16487" y="8505"/>
                  <a:pt x="16191" y="8414"/>
                </a:cubicBezTo>
                <a:cubicBezTo>
                  <a:pt x="16078" y="8483"/>
                  <a:pt x="15964" y="8596"/>
                  <a:pt x="15919" y="8801"/>
                </a:cubicBezTo>
                <a:cubicBezTo>
                  <a:pt x="16100" y="8846"/>
                  <a:pt x="16078" y="8983"/>
                  <a:pt x="16237" y="9028"/>
                </a:cubicBezTo>
                <a:close/>
                <a:moveTo>
                  <a:pt x="17760" y="2138"/>
                </a:moveTo>
                <a:cubicBezTo>
                  <a:pt x="17874" y="1865"/>
                  <a:pt x="17556" y="1752"/>
                  <a:pt x="17237" y="1638"/>
                </a:cubicBezTo>
                <a:cubicBezTo>
                  <a:pt x="17056" y="1934"/>
                  <a:pt x="17442" y="2024"/>
                  <a:pt x="17760" y="2138"/>
                </a:cubicBezTo>
                <a:close/>
                <a:moveTo>
                  <a:pt x="14850" y="1297"/>
                </a:moveTo>
                <a:cubicBezTo>
                  <a:pt x="14463" y="1092"/>
                  <a:pt x="14304" y="1592"/>
                  <a:pt x="14736" y="1638"/>
                </a:cubicBezTo>
                <a:close/>
                <a:moveTo>
                  <a:pt x="41183" y="20148"/>
                </a:moveTo>
                <a:cubicBezTo>
                  <a:pt x="40955" y="20262"/>
                  <a:pt x="41228" y="20853"/>
                  <a:pt x="41410" y="20808"/>
                </a:cubicBezTo>
                <a:cubicBezTo>
                  <a:pt x="41365" y="20603"/>
                  <a:pt x="41319" y="20398"/>
                  <a:pt x="41183" y="20148"/>
                </a:cubicBezTo>
                <a:close/>
                <a:moveTo>
                  <a:pt x="42729" y="21422"/>
                </a:moveTo>
                <a:cubicBezTo>
                  <a:pt x="42843" y="21581"/>
                  <a:pt x="42797" y="21694"/>
                  <a:pt x="42615" y="21763"/>
                </a:cubicBezTo>
                <a:cubicBezTo>
                  <a:pt x="42774" y="22081"/>
                  <a:pt x="42956" y="22013"/>
                  <a:pt x="43115" y="22377"/>
                </a:cubicBezTo>
                <a:cubicBezTo>
                  <a:pt x="43275" y="22331"/>
                  <a:pt x="43161" y="21694"/>
                  <a:pt x="43070" y="21604"/>
                </a:cubicBezTo>
                <a:cubicBezTo>
                  <a:pt x="43025" y="21581"/>
                  <a:pt x="42888" y="21740"/>
                  <a:pt x="42843" y="21604"/>
                </a:cubicBezTo>
                <a:cubicBezTo>
                  <a:pt x="42956" y="21535"/>
                  <a:pt x="42934" y="21194"/>
                  <a:pt x="42729" y="21422"/>
                </a:cubicBezTo>
                <a:close/>
                <a:moveTo>
                  <a:pt x="43070" y="23195"/>
                </a:moveTo>
                <a:cubicBezTo>
                  <a:pt x="43275" y="23400"/>
                  <a:pt x="42979" y="23787"/>
                  <a:pt x="43366" y="23809"/>
                </a:cubicBezTo>
                <a:cubicBezTo>
                  <a:pt x="43343" y="23673"/>
                  <a:pt x="43388" y="23195"/>
                  <a:pt x="43070" y="23195"/>
                </a:cubicBezTo>
                <a:close/>
                <a:moveTo>
                  <a:pt x="46640" y="76520"/>
                </a:moveTo>
                <a:cubicBezTo>
                  <a:pt x="46572" y="76589"/>
                  <a:pt x="46504" y="76611"/>
                  <a:pt x="46413" y="76543"/>
                </a:cubicBezTo>
                <a:cubicBezTo>
                  <a:pt x="46185" y="76839"/>
                  <a:pt x="46413" y="76952"/>
                  <a:pt x="46390" y="77180"/>
                </a:cubicBezTo>
                <a:cubicBezTo>
                  <a:pt x="46436" y="76975"/>
                  <a:pt x="46799" y="76634"/>
                  <a:pt x="46640" y="76520"/>
                </a:cubicBezTo>
                <a:close/>
                <a:moveTo>
                  <a:pt x="45594" y="78817"/>
                </a:moveTo>
                <a:cubicBezTo>
                  <a:pt x="45753" y="78863"/>
                  <a:pt x="45685" y="79158"/>
                  <a:pt x="45617" y="79499"/>
                </a:cubicBezTo>
                <a:cubicBezTo>
                  <a:pt x="45731" y="79295"/>
                  <a:pt x="45912" y="79499"/>
                  <a:pt x="46003" y="79181"/>
                </a:cubicBezTo>
                <a:cubicBezTo>
                  <a:pt x="45935" y="79067"/>
                  <a:pt x="45799" y="78385"/>
                  <a:pt x="45594" y="78817"/>
                </a:cubicBezTo>
                <a:close/>
                <a:moveTo>
                  <a:pt x="11052" y="102330"/>
                </a:moveTo>
                <a:cubicBezTo>
                  <a:pt x="10734" y="102376"/>
                  <a:pt x="10438" y="102467"/>
                  <a:pt x="10234" y="102649"/>
                </a:cubicBezTo>
                <a:cubicBezTo>
                  <a:pt x="10597" y="102580"/>
                  <a:pt x="10484" y="102808"/>
                  <a:pt x="10848" y="102740"/>
                </a:cubicBezTo>
                <a:close/>
                <a:moveTo>
                  <a:pt x="6754" y="99169"/>
                </a:moveTo>
                <a:cubicBezTo>
                  <a:pt x="7004" y="98828"/>
                  <a:pt x="7323" y="98555"/>
                  <a:pt x="7300" y="98055"/>
                </a:cubicBezTo>
                <a:cubicBezTo>
                  <a:pt x="6959" y="98146"/>
                  <a:pt x="7118" y="98328"/>
                  <a:pt x="6936" y="98533"/>
                </a:cubicBezTo>
                <a:cubicBezTo>
                  <a:pt x="6959" y="98510"/>
                  <a:pt x="6800" y="98442"/>
                  <a:pt x="6754" y="98669"/>
                </a:cubicBezTo>
                <a:close/>
                <a:moveTo>
                  <a:pt x="6845" y="98237"/>
                </a:moveTo>
                <a:cubicBezTo>
                  <a:pt x="6868" y="97941"/>
                  <a:pt x="6823" y="97805"/>
                  <a:pt x="6663" y="97850"/>
                </a:cubicBezTo>
                <a:cubicBezTo>
                  <a:pt x="6618" y="98055"/>
                  <a:pt x="6527" y="98169"/>
                  <a:pt x="6572" y="98419"/>
                </a:cubicBezTo>
                <a:close/>
                <a:moveTo>
                  <a:pt x="6686" y="95940"/>
                </a:moveTo>
                <a:cubicBezTo>
                  <a:pt x="6709" y="95827"/>
                  <a:pt x="6754" y="95758"/>
                  <a:pt x="6868" y="95758"/>
                </a:cubicBezTo>
                <a:cubicBezTo>
                  <a:pt x="6800" y="95395"/>
                  <a:pt x="6800" y="95531"/>
                  <a:pt x="6868" y="95122"/>
                </a:cubicBezTo>
                <a:cubicBezTo>
                  <a:pt x="6595" y="95099"/>
                  <a:pt x="6618" y="96054"/>
                  <a:pt x="6686" y="95940"/>
                </a:cubicBezTo>
                <a:close/>
                <a:moveTo>
                  <a:pt x="6868" y="89641"/>
                </a:moveTo>
                <a:cubicBezTo>
                  <a:pt x="7232" y="89732"/>
                  <a:pt x="6982" y="89050"/>
                  <a:pt x="7050" y="88777"/>
                </a:cubicBezTo>
                <a:cubicBezTo>
                  <a:pt x="7027" y="88641"/>
                  <a:pt x="6936" y="88573"/>
                  <a:pt x="6982" y="88345"/>
                </a:cubicBezTo>
                <a:cubicBezTo>
                  <a:pt x="7209" y="88413"/>
                  <a:pt x="7300" y="88300"/>
                  <a:pt x="7255" y="88027"/>
                </a:cubicBezTo>
                <a:cubicBezTo>
                  <a:pt x="6982" y="87936"/>
                  <a:pt x="7073" y="88322"/>
                  <a:pt x="6800" y="88231"/>
                </a:cubicBezTo>
                <a:cubicBezTo>
                  <a:pt x="6868" y="87799"/>
                  <a:pt x="6641" y="87754"/>
                  <a:pt x="6527" y="87572"/>
                </a:cubicBezTo>
                <a:cubicBezTo>
                  <a:pt x="6618" y="88231"/>
                  <a:pt x="7004" y="89073"/>
                  <a:pt x="6868" y="89641"/>
                </a:cubicBezTo>
                <a:close/>
                <a:moveTo>
                  <a:pt x="6527" y="86913"/>
                </a:moveTo>
                <a:cubicBezTo>
                  <a:pt x="6595" y="87390"/>
                  <a:pt x="6800" y="87663"/>
                  <a:pt x="7073" y="87913"/>
                </a:cubicBezTo>
                <a:cubicBezTo>
                  <a:pt x="7050" y="87595"/>
                  <a:pt x="7346" y="87140"/>
                  <a:pt x="7095" y="86913"/>
                </a:cubicBezTo>
                <a:cubicBezTo>
                  <a:pt x="7050" y="87163"/>
                  <a:pt x="6595" y="87004"/>
                  <a:pt x="6527" y="86913"/>
                </a:cubicBezTo>
                <a:close/>
                <a:moveTo>
                  <a:pt x="3866" y="88595"/>
                </a:moveTo>
                <a:cubicBezTo>
                  <a:pt x="3593" y="88936"/>
                  <a:pt x="3866" y="89323"/>
                  <a:pt x="3571" y="89687"/>
                </a:cubicBezTo>
                <a:cubicBezTo>
                  <a:pt x="3798" y="89755"/>
                  <a:pt x="3684" y="89505"/>
                  <a:pt x="3753" y="89368"/>
                </a:cubicBezTo>
                <a:cubicBezTo>
                  <a:pt x="3889" y="89118"/>
                  <a:pt x="4230" y="88732"/>
                  <a:pt x="3866" y="88595"/>
                </a:cubicBezTo>
                <a:close/>
                <a:moveTo>
                  <a:pt x="5663" y="90710"/>
                </a:moveTo>
                <a:cubicBezTo>
                  <a:pt x="5390" y="90778"/>
                  <a:pt x="5253" y="91051"/>
                  <a:pt x="5276" y="91483"/>
                </a:cubicBezTo>
                <a:cubicBezTo>
                  <a:pt x="5776" y="91665"/>
                  <a:pt x="5640" y="91097"/>
                  <a:pt x="5663" y="90710"/>
                </a:cubicBezTo>
                <a:close/>
                <a:moveTo>
                  <a:pt x="4253" y="93644"/>
                </a:moveTo>
                <a:cubicBezTo>
                  <a:pt x="4185" y="94212"/>
                  <a:pt x="4435" y="94962"/>
                  <a:pt x="4594" y="94553"/>
                </a:cubicBezTo>
                <a:cubicBezTo>
                  <a:pt x="4480" y="94508"/>
                  <a:pt x="4799" y="93325"/>
                  <a:pt x="4253" y="93644"/>
                </a:cubicBezTo>
                <a:close/>
                <a:moveTo>
                  <a:pt x="3935" y="96327"/>
                </a:moveTo>
                <a:cubicBezTo>
                  <a:pt x="3935" y="96759"/>
                  <a:pt x="3889" y="97305"/>
                  <a:pt x="4116" y="97236"/>
                </a:cubicBezTo>
                <a:cubicBezTo>
                  <a:pt x="4071" y="96918"/>
                  <a:pt x="4276" y="96054"/>
                  <a:pt x="3935" y="96327"/>
                </a:cubicBezTo>
                <a:close/>
                <a:moveTo>
                  <a:pt x="5299" y="97055"/>
                </a:moveTo>
                <a:lnTo>
                  <a:pt x="5299" y="97782"/>
                </a:lnTo>
                <a:cubicBezTo>
                  <a:pt x="5663" y="97737"/>
                  <a:pt x="5663" y="96759"/>
                  <a:pt x="5299" y="97055"/>
                </a:cubicBezTo>
                <a:close/>
                <a:moveTo>
                  <a:pt x="3571" y="102148"/>
                </a:moveTo>
                <a:cubicBezTo>
                  <a:pt x="3571" y="102626"/>
                  <a:pt x="3639" y="102944"/>
                  <a:pt x="3798" y="102967"/>
                </a:cubicBezTo>
                <a:cubicBezTo>
                  <a:pt x="3707" y="102421"/>
                  <a:pt x="4003" y="101853"/>
                  <a:pt x="3571" y="102148"/>
                </a:cubicBezTo>
                <a:close/>
                <a:moveTo>
                  <a:pt x="7869" y="106969"/>
                </a:moveTo>
                <a:cubicBezTo>
                  <a:pt x="8437" y="106764"/>
                  <a:pt x="8164" y="107060"/>
                  <a:pt x="8414" y="107060"/>
                </a:cubicBezTo>
                <a:cubicBezTo>
                  <a:pt x="8596" y="106764"/>
                  <a:pt x="8278" y="106764"/>
                  <a:pt x="8187" y="106628"/>
                </a:cubicBezTo>
                <a:cubicBezTo>
                  <a:pt x="8301" y="106446"/>
                  <a:pt x="8687" y="106446"/>
                  <a:pt x="8733" y="106196"/>
                </a:cubicBezTo>
                <a:cubicBezTo>
                  <a:pt x="7823" y="106264"/>
                  <a:pt x="8210" y="106492"/>
                  <a:pt x="7869" y="106969"/>
                </a:cubicBezTo>
                <a:close/>
                <a:moveTo>
                  <a:pt x="11439" y="104104"/>
                </a:moveTo>
                <a:cubicBezTo>
                  <a:pt x="11985" y="103967"/>
                  <a:pt x="11552" y="104513"/>
                  <a:pt x="12326" y="104240"/>
                </a:cubicBezTo>
                <a:cubicBezTo>
                  <a:pt x="12485" y="103922"/>
                  <a:pt x="11916" y="104058"/>
                  <a:pt x="12326" y="103763"/>
                </a:cubicBezTo>
                <a:cubicBezTo>
                  <a:pt x="11939" y="103808"/>
                  <a:pt x="11643" y="103922"/>
                  <a:pt x="11439" y="104104"/>
                </a:cubicBezTo>
                <a:close/>
                <a:moveTo>
                  <a:pt x="18147" y="104513"/>
                </a:moveTo>
                <a:cubicBezTo>
                  <a:pt x="18283" y="104354"/>
                  <a:pt x="18238" y="104127"/>
                  <a:pt x="18374" y="103967"/>
                </a:cubicBezTo>
                <a:cubicBezTo>
                  <a:pt x="18170" y="104036"/>
                  <a:pt x="17965" y="104104"/>
                  <a:pt x="17760" y="104149"/>
                </a:cubicBezTo>
                <a:cubicBezTo>
                  <a:pt x="17760" y="104377"/>
                  <a:pt x="17783" y="104604"/>
                  <a:pt x="18147" y="104513"/>
                </a:cubicBezTo>
                <a:close/>
                <a:moveTo>
                  <a:pt x="29221" y="99465"/>
                </a:moveTo>
                <a:cubicBezTo>
                  <a:pt x="29381" y="99101"/>
                  <a:pt x="29881" y="99238"/>
                  <a:pt x="29995" y="98874"/>
                </a:cubicBezTo>
                <a:cubicBezTo>
                  <a:pt x="29835" y="98874"/>
                  <a:pt x="28971" y="99215"/>
                  <a:pt x="29221" y="99465"/>
                </a:cubicBezTo>
                <a:close/>
                <a:moveTo>
                  <a:pt x="30677" y="98419"/>
                </a:moveTo>
                <a:cubicBezTo>
                  <a:pt x="30950" y="98169"/>
                  <a:pt x="31109" y="98260"/>
                  <a:pt x="31336" y="98101"/>
                </a:cubicBezTo>
                <a:cubicBezTo>
                  <a:pt x="31200" y="97873"/>
                  <a:pt x="30540" y="98169"/>
                  <a:pt x="30677" y="98419"/>
                </a:cubicBezTo>
                <a:close/>
                <a:moveTo>
                  <a:pt x="33724" y="93234"/>
                </a:moveTo>
                <a:cubicBezTo>
                  <a:pt x="34110" y="92916"/>
                  <a:pt x="34406" y="92825"/>
                  <a:pt x="34543" y="92416"/>
                </a:cubicBezTo>
                <a:cubicBezTo>
                  <a:pt x="34406" y="92461"/>
                  <a:pt x="33815" y="92961"/>
                  <a:pt x="33724" y="93234"/>
                </a:cubicBezTo>
                <a:close/>
                <a:moveTo>
                  <a:pt x="39568" y="90983"/>
                </a:moveTo>
                <a:cubicBezTo>
                  <a:pt x="39659" y="90869"/>
                  <a:pt x="39818" y="90756"/>
                  <a:pt x="39750" y="90665"/>
                </a:cubicBezTo>
                <a:cubicBezTo>
                  <a:pt x="39409" y="90938"/>
                  <a:pt x="39636" y="90096"/>
                  <a:pt x="39318" y="90574"/>
                </a:cubicBezTo>
                <a:cubicBezTo>
                  <a:pt x="39295" y="90733"/>
                  <a:pt x="39409" y="90710"/>
                  <a:pt x="39568" y="90983"/>
                </a:cubicBezTo>
                <a:close/>
                <a:moveTo>
                  <a:pt x="7118" y="85616"/>
                </a:moveTo>
                <a:cubicBezTo>
                  <a:pt x="7095" y="85730"/>
                  <a:pt x="7004" y="85685"/>
                  <a:pt x="6913" y="85616"/>
                </a:cubicBezTo>
                <a:cubicBezTo>
                  <a:pt x="6913" y="85889"/>
                  <a:pt x="6641" y="85844"/>
                  <a:pt x="6641" y="86139"/>
                </a:cubicBezTo>
                <a:cubicBezTo>
                  <a:pt x="6777" y="86367"/>
                  <a:pt x="7368" y="85844"/>
                  <a:pt x="7118" y="85616"/>
                </a:cubicBezTo>
                <a:close/>
                <a:moveTo>
                  <a:pt x="6641" y="85480"/>
                </a:moveTo>
                <a:cubicBezTo>
                  <a:pt x="6618" y="84752"/>
                  <a:pt x="6959" y="85594"/>
                  <a:pt x="7118" y="85275"/>
                </a:cubicBezTo>
                <a:cubicBezTo>
                  <a:pt x="7164" y="84798"/>
                  <a:pt x="7073" y="84457"/>
                  <a:pt x="7050" y="84070"/>
                </a:cubicBezTo>
                <a:cubicBezTo>
                  <a:pt x="6913" y="83797"/>
                  <a:pt x="6754" y="84275"/>
                  <a:pt x="6663" y="83956"/>
                </a:cubicBezTo>
                <a:cubicBezTo>
                  <a:pt x="6868" y="83706"/>
                  <a:pt x="7073" y="83502"/>
                  <a:pt x="7141" y="83092"/>
                </a:cubicBezTo>
                <a:cubicBezTo>
                  <a:pt x="7027" y="82910"/>
                  <a:pt x="6845" y="82797"/>
                  <a:pt x="6595" y="82751"/>
                </a:cubicBezTo>
                <a:cubicBezTo>
                  <a:pt x="6595" y="83160"/>
                  <a:pt x="6550" y="83638"/>
                  <a:pt x="6777" y="83206"/>
                </a:cubicBezTo>
                <a:cubicBezTo>
                  <a:pt x="6732" y="83570"/>
                  <a:pt x="6527" y="83774"/>
                  <a:pt x="6481" y="84184"/>
                </a:cubicBezTo>
                <a:cubicBezTo>
                  <a:pt x="6913" y="84434"/>
                  <a:pt x="6390" y="85162"/>
                  <a:pt x="6641" y="85480"/>
                </a:cubicBezTo>
                <a:close/>
                <a:moveTo>
                  <a:pt x="5822" y="85366"/>
                </a:moveTo>
                <a:cubicBezTo>
                  <a:pt x="5936" y="85230"/>
                  <a:pt x="5936" y="84980"/>
                  <a:pt x="5936" y="84707"/>
                </a:cubicBezTo>
                <a:cubicBezTo>
                  <a:pt x="5640" y="84548"/>
                  <a:pt x="5686" y="85366"/>
                  <a:pt x="5822" y="85366"/>
                </a:cubicBezTo>
                <a:close/>
                <a:moveTo>
                  <a:pt x="4094" y="84661"/>
                </a:moveTo>
                <a:cubicBezTo>
                  <a:pt x="3957" y="84343"/>
                  <a:pt x="4207" y="84275"/>
                  <a:pt x="3935" y="84116"/>
                </a:cubicBezTo>
                <a:cubicBezTo>
                  <a:pt x="3798" y="84366"/>
                  <a:pt x="3935" y="84320"/>
                  <a:pt x="3821" y="84661"/>
                </a:cubicBezTo>
                <a:close/>
                <a:moveTo>
                  <a:pt x="6800" y="82433"/>
                </a:moveTo>
                <a:cubicBezTo>
                  <a:pt x="6823" y="82046"/>
                  <a:pt x="6777" y="81728"/>
                  <a:pt x="6709" y="81455"/>
                </a:cubicBezTo>
                <a:cubicBezTo>
                  <a:pt x="6913" y="81409"/>
                  <a:pt x="6800" y="81773"/>
                  <a:pt x="6982" y="81773"/>
                </a:cubicBezTo>
                <a:cubicBezTo>
                  <a:pt x="7004" y="81705"/>
                  <a:pt x="6982" y="81569"/>
                  <a:pt x="7073" y="81569"/>
                </a:cubicBezTo>
                <a:lnTo>
                  <a:pt x="7073" y="81341"/>
                </a:lnTo>
                <a:cubicBezTo>
                  <a:pt x="6936" y="81319"/>
                  <a:pt x="6732" y="81387"/>
                  <a:pt x="6709" y="81228"/>
                </a:cubicBezTo>
                <a:cubicBezTo>
                  <a:pt x="7118" y="81091"/>
                  <a:pt x="6732" y="80659"/>
                  <a:pt x="6732" y="80363"/>
                </a:cubicBezTo>
                <a:lnTo>
                  <a:pt x="7004" y="80363"/>
                </a:lnTo>
                <a:cubicBezTo>
                  <a:pt x="6709" y="79909"/>
                  <a:pt x="7346" y="79226"/>
                  <a:pt x="6936" y="79158"/>
                </a:cubicBezTo>
                <a:cubicBezTo>
                  <a:pt x="7004" y="79613"/>
                  <a:pt x="6709" y="79954"/>
                  <a:pt x="6459" y="79704"/>
                </a:cubicBezTo>
                <a:cubicBezTo>
                  <a:pt x="6459" y="80113"/>
                  <a:pt x="6504" y="80500"/>
                  <a:pt x="6732" y="80682"/>
                </a:cubicBezTo>
                <a:cubicBezTo>
                  <a:pt x="6800" y="81250"/>
                  <a:pt x="6163" y="82228"/>
                  <a:pt x="6800" y="82433"/>
                </a:cubicBezTo>
                <a:close/>
                <a:moveTo>
                  <a:pt x="6459" y="79363"/>
                </a:moveTo>
                <a:cubicBezTo>
                  <a:pt x="6732" y="79317"/>
                  <a:pt x="7232" y="78976"/>
                  <a:pt x="6936" y="78612"/>
                </a:cubicBezTo>
                <a:cubicBezTo>
                  <a:pt x="6913" y="78726"/>
                  <a:pt x="6823" y="78772"/>
                  <a:pt x="6754" y="78817"/>
                </a:cubicBezTo>
                <a:cubicBezTo>
                  <a:pt x="6618" y="78681"/>
                  <a:pt x="6663" y="78340"/>
                  <a:pt x="6663" y="78067"/>
                </a:cubicBezTo>
                <a:cubicBezTo>
                  <a:pt x="6959" y="78180"/>
                  <a:pt x="6891" y="77885"/>
                  <a:pt x="7050" y="77839"/>
                </a:cubicBezTo>
                <a:cubicBezTo>
                  <a:pt x="7118" y="77475"/>
                  <a:pt x="6913" y="77430"/>
                  <a:pt x="6959" y="77089"/>
                </a:cubicBezTo>
                <a:cubicBezTo>
                  <a:pt x="6686" y="77157"/>
                  <a:pt x="6777" y="77157"/>
                  <a:pt x="6504" y="77066"/>
                </a:cubicBezTo>
                <a:close/>
                <a:moveTo>
                  <a:pt x="4389" y="77248"/>
                </a:moveTo>
                <a:cubicBezTo>
                  <a:pt x="4526" y="77225"/>
                  <a:pt x="4730" y="77294"/>
                  <a:pt x="4753" y="77134"/>
                </a:cubicBezTo>
                <a:cubicBezTo>
                  <a:pt x="4571" y="77180"/>
                  <a:pt x="4776" y="76816"/>
                  <a:pt x="4867" y="76816"/>
                </a:cubicBezTo>
                <a:cubicBezTo>
                  <a:pt x="5003" y="76839"/>
                  <a:pt x="4935" y="77089"/>
                  <a:pt x="5140" y="77043"/>
                </a:cubicBezTo>
                <a:cubicBezTo>
                  <a:pt x="5163" y="76566"/>
                  <a:pt x="4981" y="75906"/>
                  <a:pt x="5072" y="75406"/>
                </a:cubicBezTo>
                <a:cubicBezTo>
                  <a:pt x="5117" y="75133"/>
                  <a:pt x="5413" y="75020"/>
                  <a:pt x="5435" y="74747"/>
                </a:cubicBezTo>
                <a:cubicBezTo>
                  <a:pt x="5458" y="75111"/>
                  <a:pt x="5708" y="75725"/>
                  <a:pt x="5890" y="75520"/>
                </a:cubicBezTo>
                <a:cubicBezTo>
                  <a:pt x="5595" y="75292"/>
                  <a:pt x="5617" y="74565"/>
                  <a:pt x="5344" y="74428"/>
                </a:cubicBezTo>
                <a:cubicBezTo>
                  <a:pt x="5390" y="74428"/>
                  <a:pt x="5299" y="74769"/>
                  <a:pt x="5163" y="74633"/>
                </a:cubicBezTo>
                <a:cubicBezTo>
                  <a:pt x="5231" y="74451"/>
                  <a:pt x="4912" y="74178"/>
                  <a:pt x="5185" y="74087"/>
                </a:cubicBezTo>
                <a:cubicBezTo>
                  <a:pt x="5185" y="74224"/>
                  <a:pt x="5163" y="74406"/>
                  <a:pt x="5253" y="74428"/>
                </a:cubicBezTo>
                <a:cubicBezTo>
                  <a:pt x="5367" y="74269"/>
                  <a:pt x="5390" y="73974"/>
                  <a:pt x="5549" y="73883"/>
                </a:cubicBezTo>
                <a:cubicBezTo>
                  <a:pt x="5686" y="73996"/>
                  <a:pt x="5776" y="73996"/>
                  <a:pt x="5822" y="73769"/>
                </a:cubicBezTo>
                <a:cubicBezTo>
                  <a:pt x="5526" y="73860"/>
                  <a:pt x="5708" y="73405"/>
                  <a:pt x="5367" y="73541"/>
                </a:cubicBezTo>
                <a:cubicBezTo>
                  <a:pt x="5367" y="73814"/>
                  <a:pt x="5526" y="73905"/>
                  <a:pt x="5276" y="73974"/>
                </a:cubicBezTo>
                <a:cubicBezTo>
                  <a:pt x="5003" y="73860"/>
                  <a:pt x="4730" y="73746"/>
                  <a:pt x="4458" y="73632"/>
                </a:cubicBezTo>
                <a:lnTo>
                  <a:pt x="4435" y="74065"/>
                </a:lnTo>
                <a:cubicBezTo>
                  <a:pt x="4662" y="74224"/>
                  <a:pt x="4730" y="73655"/>
                  <a:pt x="4799" y="73974"/>
                </a:cubicBezTo>
                <a:cubicBezTo>
                  <a:pt x="4821" y="74087"/>
                  <a:pt x="4821" y="74451"/>
                  <a:pt x="4708" y="74406"/>
                </a:cubicBezTo>
                <a:cubicBezTo>
                  <a:pt x="4730" y="74428"/>
                  <a:pt x="4662" y="74110"/>
                  <a:pt x="4617" y="74178"/>
                </a:cubicBezTo>
                <a:cubicBezTo>
                  <a:pt x="4503" y="74497"/>
                  <a:pt x="4617" y="74815"/>
                  <a:pt x="4617" y="75179"/>
                </a:cubicBezTo>
                <a:cubicBezTo>
                  <a:pt x="4617" y="75406"/>
                  <a:pt x="4367" y="75793"/>
                  <a:pt x="4685" y="75838"/>
                </a:cubicBezTo>
                <a:cubicBezTo>
                  <a:pt x="4685" y="75315"/>
                  <a:pt x="5003" y="75179"/>
                  <a:pt x="5072" y="74747"/>
                </a:cubicBezTo>
                <a:cubicBezTo>
                  <a:pt x="5367" y="75065"/>
                  <a:pt x="4867" y="75383"/>
                  <a:pt x="4776" y="75611"/>
                </a:cubicBezTo>
                <a:cubicBezTo>
                  <a:pt x="4821" y="75838"/>
                  <a:pt x="5003" y="76429"/>
                  <a:pt x="4776" y="76589"/>
                </a:cubicBezTo>
                <a:cubicBezTo>
                  <a:pt x="4503" y="76611"/>
                  <a:pt x="4890" y="75884"/>
                  <a:pt x="4503" y="76043"/>
                </a:cubicBezTo>
                <a:cubicBezTo>
                  <a:pt x="4662" y="76566"/>
                  <a:pt x="4435" y="76702"/>
                  <a:pt x="4389" y="77248"/>
                </a:cubicBezTo>
                <a:close/>
                <a:moveTo>
                  <a:pt x="5595" y="76407"/>
                </a:moveTo>
                <a:cubicBezTo>
                  <a:pt x="5572" y="76520"/>
                  <a:pt x="5458" y="76520"/>
                  <a:pt x="5322" y="76498"/>
                </a:cubicBezTo>
                <a:cubicBezTo>
                  <a:pt x="5322" y="76680"/>
                  <a:pt x="5344" y="76839"/>
                  <a:pt x="5413" y="76930"/>
                </a:cubicBezTo>
                <a:cubicBezTo>
                  <a:pt x="5640" y="77021"/>
                  <a:pt x="5799" y="76475"/>
                  <a:pt x="5595" y="76407"/>
                </a:cubicBezTo>
                <a:close/>
                <a:moveTo>
                  <a:pt x="5276" y="73428"/>
                </a:moveTo>
                <a:cubicBezTo>
                  <a:pt x="5413" y="72837"/>
                  <a:pt x="5822" y="73860"/>
                  <a:pt x="5822" y="73132"/>
                </a:cubicBezTo>
                <a:cubicBezTo>
                  <a:pt x="5549" y="72950"/>
                  <a:pt x="5094" y="73155"/>
                  <a:pt x="5276" y="73428"/>
                </a:cubicBezTo>
                <a:close/>
                <a:moveTo>
                  <a:pt x="4821" y="73109"/>
                </a:moveTo>
                <a:cubicBezTo>
                  <a:pt x="5049" y="72996"/>
                  <a:pt x="5413" y="73087"/>
                  <a:pt x="5390" y="72677"/>
                </a:cubicBezTo>
                <a:cubicBezTo>
                  <a:pt x="5026" y="72609"/>
                  <a:pt x="4958" y="72905"/>
                  <a:pt x="4821" y="73109"/>
                </a:cubicBezTo>
                <a:close/>
                <a:moveTo>
                  <a:pt x="5663" y="71813"/>
                </a:moveTo>
                <a:cubicBezTo>
                  <a:pt x="5549" y="71427"/>
                  <a:pt x="6027" y="71245"/>
                  <a:pt x="5776" y="71040"/>
                </a:cubicBezTo>
                <a:cubicBezTo>
                  <a:pt x="5663" y="71472"/>
                  <a:pt x="5549" y="71290"/>
                  <a:pt x="5413" y="71040"/>
                </a:cubicBezTo>
                <a:cubicBezTo>
                  <a:pt x="5435" y="71358"/>
                  <a:pt x="5458" y="71700"/>
                  <a:pt x="5663" y="71813"/>
                </a:cubicBezTo>
                <a:close/>
                <a:moveTo>
                  <a:pt x="5776" y="70608"/>
                </a:moveTo>
                <a:cubicBezTo>
                  <a:pt x="5776" y="70244"/>
                  <a:pt x="6049" y="70199"/>
                  <a:pt x="5981" y="69744"/>
                </a:cubicBezTo>
                <a:cubicBezTo>
                  <a:pt x="5526" y="69721"/>
                  <a:pt x="5617" y="70267"/>
                  <a:pt x="5776" y="70608"/>
                </a:cubicBezTo>
                <a:close/>
                <a:moveTo>
                  <a:pt x="7800" y="76657"/>
                </a:moveTo>
                <a:cubicBezTo>
                  <a:pt x="7914" y="76520"/>
                  <a:pt x="7960" y="76020"/>
                  <a:pt x="7709" y="75997"/>
                </a:cubicBezTo>
                <a:cubicBezTo>
                  <a:pt x="7755" y="76202"/>
                  <a:pt x="7596" y="76634"/>
                  <a:pt x="7800" y="76657"/>
                </a:cubicBezTo>
                <a:close/>
                <a:moveTo>
                  <a:pt x="6800" y="75770"/>
                </a:moveTo>
                <a:cubicBezTo>
                  <a:pt x="7232" y="75815"/>
                  <a:pt x="6823" y="75315"/>
                  <a:pt x="6800" y="75111"/>
                </a:cubicBezTo>
                <a:cubicBezTo>
                  <a:pt x="6800" y="74838"/>
                  <a:pt x="7073" y="74360"/>
                  <a:pt x="6732" y="74224"/>
                </a:cubicBezTo>
                <a:cubicBezTo>
                  <a:pt x="6754" y="74724"/>
                  <a:pt x="6618" y="75429"/>
                  <a:pt x="6800" y="75770"/>
                </a:cubicBezTo>
                <a:close/>
                <a:moveTo>
                  <a:pt x="7186" y="74246"/>
                </a:moveTo>
                <a:cubicBezTo>
                  <a:pt x="7346" y="73883"/>
                  <a:pt x="7277" y="73428"/>
                  <a:pt x="6823" y="73473"/>
                </a:cubicBezTo>
                <a:cubicBezTo>
                  <a:pt x="6800" y="73541"/>
                  <a:pt x="6595" y="73883"/>
                  <a:pt x="6823" y="73905"/>
                </a:cubicBezTo>
                <a:cubicBezTo>
                  <a:pt x="6823" y="73837"/>
                  <a:pt x="6845" y="73769"/>
                  <a:pt x="6913" y="73792"/>
                </a:cubicBezTo>
                <a:cubicBezTo>
                  <a:pt x="6845" y="74155"/>
                  <a:pt x="7050" y="74155"/>
                  <a:pt x="7186" y="74246"/>
                </a:cubicBezTo>
                <a:close/>
                <a:moveTo>
                  <a:pt x="6845" y="73360"/>
                </a:moveTo>
                <a:cubicBezTo>
                  <a:pt x="6868" y="73200"/>
                  <a:pt x="7118" y="73269"/>
                  <a:pt x="7027" y="72928"/>
                </a:cubicBezTo>
                <a:lnTo>
                  <a:pt x="6754" y="72928"/>
                </a:lnTo>
                <a:cubicBezTo>
                  <a:pt x="6754" y="73087"/>
                  <a:pt x="6709" y="73314"/>
                  <a:pt x="6845" y="73360"/>
                </a:cubicBezTo>
                <a:close/>
                <a:moveTo>
                  <a:pt x="8050" y="71313"/>
                </a:moveTo>
                <a:cubicBezTo>
                  <a:pt x="8141" y="71063"/>
                  <a:pt x="8437" y="70517"/>
                  <a:pt x="8164" y="70221"/>
                </a:cubicBezTo>
                <a:cubicBezTo>
                  <a:pt x="8096" y="70494"/>
                  <a:pt x="7891" y="71131"/>
                  <a:pt x="8050" y="71313"/>
                </a:cubicBezTo>
                <a:close/>
                <a:moveTo>
                  <a:pt x="8983" y="71222"/>
                </a:moveTo>
                <a:cubicBezTo>
                  <a:pt x="9119" y="71017"/>
                  <a:pt x="8960" y="71086"/>
                  <a:pt x="8983" y="70790"/>
                </a:cubicBezTo>
                <a:cubicBezTo>
                  <a:pt x="8619" y="70699"/>
                  <a:pt x="8619" y="71290"/>
                  <a:pt x="8983" y="71222"/>
                </a:cubicBezTo>
                <a:close/>
                <a:moveTo>
                  <a:pt x="8369" y="68812"/>
                </a:moveTo>
                <a:cubicBezTo>
                  <a:pt x="8323" y="68607"/>
                  <a:pt x="8483" y="68175"/>
                  <a:pt x="8278" y="68152"/>
                </a:cubicBezTo>
                <a:cubicBezTo>
                  <a:pt x="8164" y="68289"/>
                  <a:pt x="8119" y="68789"/>
                  <a:pt x="8369" y="68812"/>
                </a:cubicBezTo>
                <a:close/>
                <a:moveTo>
                  <a:pt x="7573" y="67584"/>
                </a:moveTo>
                <a:cubicBezTo>
                  <a:pt x="7687" y="67584"/>
                  <a:pt x="7755" y="67538"/>
                  <a:pt x="7846" y="67470"/>
                </a:cubicBezTo>
                <a:cubicBezTo>
                  <a:pt x="7869" y="67197"/>
                  <a:pt x="7709" y="67129"/>
                  <a:pt x="7573" y="67038"/>
                </a:cubicBezTo>
                <a:cubicBezTo>
                  <a:pt x="7459" y="67174"/>
                  <a:pt x="7437" y="67447"/>
                  <a:pt x="7573" y="67584"/>
                </a:cubicBezTo>
                <a:close/>
                <a:moveTo>
                  <a:pt x="7800" y="64627"/>
                </a:moveTo>
                <a:cubicBezTo>
                  <a:pt x="7891" y="64059"/>
                  <a:pt x="7641" y="64377"/>
                  <a:pt x="7618" y="64195"/>
                </a:cubicBezTo>
                <a:cubicBezTo>
                  <a:pt x="7550" y="63741"/>
                  <a:pt x="7846" y="63240"/>
                  <a:pt x="7732" y="62876"/>
                </a:cubicBezTo>
                <a:cubicBezTo>
                  <a:pt x="7709" y="63058"/>
                  <a:pt x="7505" y="62990"/>
                  <a:pt x="7368" y="62990"/>
                </a:cubicBezTo>
                <a:cubicBezTo>
                  <a:pt x="7618" y="63490"/>
                  <a:pt x="7414" y="63877"/>
                  <a:pt x="7414" y="64627"/>
                </a:cubicBezTo>
                <a:close/>
                <a:moveTo>
                  <a:pt x="8141" y="62922"/>
                </a:moveTo>
                <a:cubicBezTo>
                  <a:pt x="8141" y="62967"/>
                  <a:pt x="8119" y="63013"/>
                  <a:pt x="8096" y="63104"/>
                </a:cubicBezTo>
                <a:cubicBezTo>
                  <a:pt x="8050" y="63240"/>
                  <a:pt x="7914" y="63195"/>
                  <a:pt x="7891" y="63445"/>
                </a:cubicBezTo>
                <a:cubicBezTo>
                  <a:pt x="7891" y="63513"/>
                  <a:pt x="7846" y="63854"/>
                  <a:pt x="8073" y="63877"/>
                </a:cubicBezTo>
                <a:cubicBezTo>
                  <a:pt x="8141" y="63695"/>
                  <a:pt x="7982" y="63240"/>
                  <a:pt x="8187" y="63218"/>
                </a:cubicBezTo>
                <a:cubicBezTo>
                  <a:pt x="8096" y="63741"/>
                  <a:pt x="8392" y="63536"/>
                  <a:pt x="8437" y="63672"/>
                </a:cubicBezTo>
                <a:cubicBezTo>
                  <a:pt x="8346" y="63786"/>
                  <a:pt x="8346" y="64059"/>
                  <a:pt x="8346" y="64332"/>
                </a:cubicBezTo>
                <a:cubicBezTo>
                  <a:pt x="8755" y="64264"/>
                  <a:pt x="8551" y="63468"/>
                  <a:pt x="8733" y="63127"/>
                </a:cubicBezTo>
                <a:cubicBezTo>
                  <a:pt x="8824" y="63127"/>
                  <a:pt x="8846" y="63218"/>
                  <a:pt x="8915" y="63240"/>
                </a:cubicBezTo>
                <a:cubicBezTo>
                  <a:pt x="8983" y="62899"/>
                  <a:pt x="8983" y="63036"/>
                  <a:pt x="8915" y="62695"/>
                </a:cubicBezTo>
                <a:cubicBezTo>
                  <a:pt x="8574" y="62535"/>
                  <a:pt x="8892" y="63172"/>
                  <a:pt x="8551" y="63013"/>
                </a:cubicBezTo>
                <a:lnTo>
                  <a:pt x="8551" y="62467"/>
                </a:lnTo>
                <a:cubicBezTo>
                  <a:pt x="8164" y="62353"/>
                  <a:pt x="8505" y="62967"/>
                  <a:pt x="8278" y="63013"/>
                </a:cubicBezTo>
                <a:cubicBezTo>
                  <a:pt x="8164" y="63036"/>
                  <a:pt x="8141" y="62967"/>
                  <a:pt x="8141" y="62922"/>
                </a:cubicBezTo>
                <a:cubicBezTo>
                  <a:pt x="8187" y="62808"/>
                  <a:pt x="8141" y="62854"/>
                  <a:pt x="8141" y="62922"/>
                </a:cubicBezTo>
                <a:close/>
                <a:moveTo>
                  <a:pt x="7732" y="62558"/>
                </a:moveTo>
                <a:cubicBezTo>
                  <a:pt x="7891" y="62353"/>
                  <a:pt x="7800" y="61830"/>
                  <a:pt x="7846" y="61467"/>
                </a:cubicBezTo>
                <a:cubicBezTo>
                  <a:pt x="7300" y="61535"/>
                  <a:pt x="7527" y="62240"/>
                  <a:pt x="7732" y="62558"/>
                </a:cubicBezTo>
                <a:close/>
                <a:moveTo>
                  <a:pt x="8483" y="61580"/>
                </a:moveTo>
                <a:cubicBezTo>
                  <a:pt x="8528" y="61398"/>
                  <a:pt x="8528" y="61148"/>
                  <a:pt x="8664" y="61057"/>
                </a:cubicBezTo>
                <a:lnTo>
                  <a:pt x="8664" y="61808"/>
                </a:lnTo>
                <a:cubicBezTo>
                  <a:pt x="8755" y="61899"/>
                  <a:pt x="8892" y="61967"/>
                  <a:pt x="9119" y="61944"/>
                </a:cubicBezTo>
                <a:cubicBezTo>
                  <a:pt x="9233" y="61285"/>
                  <a:pt x="8846" y="61262"/>
                  <a:pt x="8846" y="60716"/>
                </a:cubicBezTo>
                <a:cubicBezTo>
                  <a:pt x="8664" y="60648"/>
                  <a:pt x="8687" y="60921"/>
                  <a:pt x="8574" y="60944"/>
                </a:cubicBezTo>
                <a:cubicBezTo>
                  <a:pt x="8596" y="60944"/>
                  <a:pt x="8460" y="60716"/>
                  <a:pt x="8392" y="60716"/>
                </a:cubicBezTo>
                <a:cubicBezTo>
                  <a:pt x="8437" y="60716"/>
                  <a:pt x="8323" y="60921"/>
                  <a:pt x="8301" y="60944"/>
                </a:cubicBezTo>
                <a:cubicBezTo>
                  <a:pt x="8210" y="60989"/>
                  <a:pt x="8096" y="60693"/>
                  <a:pt x="8119" y="61035"/>
                </a:cubicBezTo>
                <a:cubicBezTo>
                  <a:pt x="8574" y="60830"/>
                  <a:pt x="8255" y="61535"/>
                  <a:pt x="8483" y="61580"/>
                </a:cubicBezTo>
                <a:close/>
                <a:moveTo>
                  <a:pt x="7755" y="60375"/>
                </a:moveTo>
                <a:cubicBezTo>
                  <a:pt x="8005" y="59966"/>
                  <a:pt x="8096" y="60170"/>
                  <a:pt x="7869" y="59829"/>
                </a:cubicBezTo>
                <a:cubicBezTo>
                  <a:pt x="8210" y="59943"/>
                  <a:pt x="8119" y="59556"/>
                  <a:pt x="8414" y="59625"/>
                </a:cubicBezTo>
                <a:cubicBezTo>
                  <a:pt x="8505" y="59397"/>
                  <a:pt x="8119" y="59193"/>
                  <a:pt x="8141" y="59397"/>
                </a:cubicBezTo>
                <a:cubicBezTo>
                  <a:pt x="8232" y="59397"/>
                  <a:pt x="8255" y="59602"/>
                  <a:pt x="8141" y="59625"/>
                </a:cubicBezTo>
                <a:lnTo>
                  <a:pt x="7960" y="59602"/>
                </a:lnTo>
                <a:cubicBezTo>
                  <a:pt x="7914" y="59375"/>
                  <a:pt x="8073" y="58897"/>
                  <a:pt x="7869" y="58851"/>
                </a:cubicBezTo>
                <a:cubicBezTo>
                  <a:pt x="7687" y="59056"/>
                  <a:pt x="7823" y="59352"/>
                  <a:pt x="7869" y="59602"/>
                </a:cubicBezTo>
                <a:cubicBezTo>
                  <a:pt x="7527" y="59898"/>
                  <a:pt x="7687" y="60261"/>
                  <a:pt x="7573" y="60693"/>
                </a:cubicBezTo>
                <a:cubicBezTo>
                  <a:pt x="7823" y="60784"/>
                  <a:pt x="7687" y="60512"/>
                  <a:pt x="7755" y="60375"/>
                </a:cubicBezTo>
                <a:close/>
                <a:moveTo>
                  <a:pt x="7209" y="60466"/>
                </a:moveTo>
                <a:cubicBezTo>
                  <a:pt x="7141" y="60170"/>
                  <a:pt x="7391" y="60261"/>
                  <a:pt x="7391" y="60034"/>
                </a:cubicBezTo>
                <a:cubicBezTo>
                  <a:pt x="7277" y="59784"/>
                  <a:pt x="7186" y="60170"/>
                  <a:pt x="7118" y="59920"/>
                </a:cubicBezTo>
                <a:cubicBezTo>
                  <a:pt x="7277" y="59875"/>
                  <a:pt x="7118" y="59784"/>
                  <a:pt x="7141" y="59602"/>
                </a:cubicBezTo>
                <a:cubicBezTo>
                  <a:pt x="7437" y="59534"/>
                  <a:pt x="7414" y="59807"/>
                  <a:pt x="7596" y="59602"/>
                </a:cubicBezTo>
                <a:cubicBezTo>
                  <a:pt x="7573" y="59443"/>
                  <a:pt x="7641" y="59193"/>
                  <a:pt x="7505" y="59170"/>
                </a:cubicBezTo>
                <a:cubicBezTo>
                  <a:pt x="7505" y="59215"/>
                  <a:pt x="7437" y="59284"/>
                  <a:pt x="7414" y="59170"/>
                </a:cubicBezTo>
                <a:cubicBezTo>
                  <a:pt x="7300" y="58601"/>
                  <a:pt x="7709" y="58692"/>
                  <a:pt x="7800" y="58397"/>
                </a:cubicBezTo>
                <a:cubicBezTo>
                  <a:pt x="7437" y="58442"/>
                  <a:pt x="7277" y="58192"/>
                  <a:pt x="6868" y="58283"/>
                </a:cubicBezTo>
                <a:cubicBezTo>
                  <a:pt x="6982" y="58738"/>
                  <a:pt x="6868" y="58806"/>
                  <a:pt x="6777" y="59261"/>
                </a:cubicBezTo>
                <a:cubicBezTo>
                  <a:pt x="6891" y="59284"/>
                  <a:pt x="6982" y="59306"/>
                  <a:pt x="6959" y="59488"/>
                </a:cubicBezTo>
                <a:cubicBezTo>
                  <a:pt x="6959" y="59829"/>
                  <a:pt x="6663" y="59784"/>
                  <a:pt x="6754" y="60239"/>
                </a:cubicBezTo>
                <a:cubicBezTo>
                  <a:pt x="6936" y="60284"/>
                  <a:pt x="6913" y="60557"/>
                  <a:pt x="7209" y="60466"/>
                </a:cubicBezTo>
                <a:close/>
                <a:moveTo>
                  <a:pt x="8528" y="58851"/>
                </a:moveTo>
                <a:lnTo>
                  <a:pt x="8983" y="58874"/>
                </a:lnTo>
                <a:cubicBezTo>
                  <a:pt x="9097" y="58874"/>
                  <a:pt x="9028" y="59647"/>
                  <a:pt x="9165" y="59306"/>
                </a:cubicBezTo>
                <a:cubicBezTo>
                  <a:pt x="9142" y="58897"/>
                  <a:pt x="9165" y="58510"/>
                  <a:pt x="9256" y="58215"/>
                </a:cubicBezTo>
                <a:cubicBezTo>
                  <a:pt x="8824" y="58033"/>
                  <a:pt x="9119" y="58783"/>
                  <a:pt x="8710" y="58647"/>
                </a:cubicBezTo>
                <a:cubicBezTo>
                  <a:pt x="8733" y="58442"/>
                  <a:pt x="8596" y="58397"/>
                  <a:pt x="8619" y="58215"/>
                </a:cubicBezTo>
                <a:cubicBezTo>
                  <a:pt x="9097" y="58283"/>
                  <a:pt x="9460" y="57191"/>
                  <a:pt x="8915" y="57010"/>
                </a:cubicBezTo>
                <a:cubicBezTo>
                  <a:pt x="8892" y="57442"/>
                  <a:pt x="8846" y="57851"/>
                  <a:pt x="8801" y="57987"/>
                </a:cubicBezTo>
                <a:cubicBezTo>
                  <a:pt x="8346" y="58192"/>
                  <a:pt x="8574" y="57624"/>
                  <a:pt x="8255" y="57646"/>
                </a:cubicBezTo>
                <a:cubicBezTo>
                  <a:pt x="8255" y="58169"/>
                  <a:pt x="8596" y="58260"/>
                  <a:pt x="8528" y="58851"/>
                </a:cubicBezTo>
                <a:close/>
                <a:moveTo>
                  <a:pt x="8642" y="57442"/>
                </a:moveTo>
                <a:cubicBezTo>
                  <a:pt x="8710" y="58556"/>
                  <a:pt x="8892" y="57010"/>
                  <a:pt x="8551" y="57010"/>
                </a:cubicBezTo>
                <a:cubicBezTo>
                  <a:pt x="8551" y="57214"/>
                  <a:pt x="8619" y="57237"/>
                  <a:pt x="8642" y="57442"/>
                </a:cubicBezTo>
                <a:close/>
                <a:moveTo>
                  <a:pt x="7255" y="57737"/>
                </a:moveTo>
                <a:cubicBezTo>
                  <a:pt x="7368" y="57169"/>
                  <a:pt x="7118" y="57032"/>
                  <a:pt x="7095" y="56646"/>
                </a:cubicBezTo>
                <a:cubicBezTo>
                  <a:pt x="7323" y="56646"/>
                  <a:pt x="7323" y="56941"/>
                  <a:pt x="7437" y="57078"/>
                </a:cubicBezTo>
                <a:cubicBezTo>
                  <a:pt x="7687" y="56759"/>
                  <a:pt x="7277" y="56487"/>
                  <a:pt x="7095" y="56305"/>
                </a:cubicBezTo>
                <a:cubicBezTo>
                  <a:pt x="6959" y="56896"/>
                  <a:pt x="7164" y="57260"/>
                  <a:pt x="6800" y="57624"/>
                </a:cubicBezTo>
                <a:cubicBezTo>
                  <a:pt x="7050" y="57533"/>
                  <a:pt x="7027" y="57783"/>
                  <a:pt x="7255" y="57737"/>
                </a:cubicBezTo>
                <a:close/>
                <a:moveTo>
                  <a:pt x="9006" y="56236"/>
                </a:moveTo>
                <a:cubicBezTo>
                  <a:pt x="9256" y="56282"/>
                  <a:pt x="9301" y="56077"/>
                  <a:pt x="9392" y="55918"/>
                </a:cubicBezTo>
                <a:cubicBezTo>
                  <a:pt x="9256" y="55895"/>
                  <a:pt x="9210" y="55759"/>
                  <a:pt x="9028" y="55804"/>
                </a:cubicBezTo>
                <a:close/>
                <a:moveTo>
                  <a:pt x="7277" y="55873"/>
                </a:moveTo>
                <a:cubicBezTo>
                  <a:pt x="7300" y="55964"/>
                  <a:pt x="7277" y="56100"/>
                  <a:pt x="7368" y="56100"/>
                </a:cubicBezTo>
                <a:cubicBezTo>
                  <a:pt x="7459" y="55668"/>
                  <a:pt x="7118" y="55759"/>
                  <a:pt x="6913" y="55645"/>
                </a:cubicBezTo>
                <a:lnTo>
                  <a:pt x="6913" y="56100"/>
                </a:lnTo>
                <a:cubicBezTo>
                  <a:pt x="7164" y="56168"/>
                  <a:pt x="7095" y="55873"/>
                  <a:pt x="7277" y="55873"/>
                </a:cubicBezTo>
                <a:close/>
                <a:moveTo>
                  <a:pt x="9051" y="59647"/>
                </a:moveTo>
                <a:cubicBezTo>
                  <a:pt x="9051" y="59898"/>
                  <a:pt x="8892" y="59966"/>
                  <a:pt x="8960" y="60284"/>
                </a:cubicBezTo>
                <a:cubicBezTo>
                  <a:pt x="9256" y="60443"/>
                  <a:pt x="9187" y="59647"/>
                  <a:pt x="9051" y="59647"/>
                </a:cubicBezTo>
                <a:close/>
                <a:moveTo>
                  <a:pt x="9210" y="55600"/>
                </a:moveTo>
                <a:cubicBezTo>
                  <a:pt x="9392" y="55327"/>
                  <a:pt x="9278" y="54713"/>
                  <a:pt x="9324" y="54281"/>
                </a:cubicBezTo>
                <a:cubicBezTo>
                  <a:pt x="8960" y="54167"/>
                  <a:pt x="9278" y="54895"/>
                  <a:pt x="8937" y="54827"/>
                </a:cubicBezTo>
                <a:cubicBezTo>
                  <a:pt x="8937" y="54667"/>
                  <a:pt x="8710" y="54713"/>
                  <a:pt x="8755" y="54940"/>
                </a:cubicBezTo>
                <a:cubicBezTo>
                  <a:pt x="8892" y="54986"/>
                  <a:pt x="9233" y="54804"/>
                  <a:pt x="9210" y="55054"/>
                </a:cubicBezTo>
                <a:cubicBezTo>
                  <a:pt x="9006" y="55145"/>
                  <a:pt x="9006" y="55441"/>
                  <a:pt x="9210" y="55600"/>
                </a:cubicBezTo>
                <a:close/>
                <a:moveTo>
                  <a:pt x="8392" y="55577"/>
                </a:moveTo>
                <a:cubicBezTo>
                  <a:pt x="8346" y="55304"/>
                  <a:pt x="8801" y="55077"/>
                  <a:pt x="8574" y="54917"/>
                </a:cubicBezTo>
                <a:cubicBezTo>
                  <a:pt x="8414" y="55054"/>
                  <a:pt x="8005" y="55441"/>
                  <a:pt x="8392" y="55577"/>
                </a:cubicBezTo>
                <a:close/>
                <a:moveTo>
                  <a:pt x="7482" y="55122"/>
                </a:moveTo>
                <a:cubicBezTo>
                  <a:pt x="7527" y="54849"/>
                  <a:pt x="7846" y="54258"/>
                  <a:pt x="7482" y="54144"/>
                </a:cubicBezTo>
                <a:cubicBezTo>
                  <a:pt x="7437" y="54417"/>
                  <a:pt x="7186" y="55077"/>
                  <a:pt x="7482" y="55122"/>
                </a:cubicBezTo>
                <a:close/>
                <a:moveTo>
                  <a:pt x="7209" y="53917"/>
                </a:moveTo>
                <a:cubicBezTo>
                  <a:pt x="7300" y="53599"/>
                  <a:pt x="7527" y="53462"/>
                  <a:pt x="7505" y="53053"/>
                </a:cubicBezTo>
                <a:cubicBezTo>
                  <a:pt x="7186" y="52985"/>
                  <a:pt x="7004" y="53667"/>
                  <a:pt x="7209" y="53917"/>
                </a:cubicBezTo>
                <a:close/>
                <a:moveTo>
                  <a:pt x="8050" y="53485"/>
                </a:moveTo>
                <a:cubicBezTo>
                  <a:pt x="8346" y="53621"/>
                  <a:pt x="8392" y="52553"/>
                  <a:pt x="8255" y="52848"/>
                </a:cubicBezTo>
                <a:cubicBezTo>
                  <a:pt x="8346" y="53280"/>
                  <a:pt x="7937" y="53053"/>
                  <a:pt x="8050" y="53485"/>
                </a:cubicBezTo>
                <a:close/>
                <a:moveTo>
                  <a:pt x="7141" y="52598"/>
                </a:moveTo>
                <a:cubicBezTo>
                  <a:pt x="7277" y="52257"/>
                  <a:pt x="6845" y="52507"/>
                  <a:pt x="6982" y="52166"/>
                </a:cubicBezTo>
                <a:cubicBezTo>
                  <a:pt x="6982" y="51984"/>
                  <a:pt x="7209" y="52075"/>
                  <a:pt x="7164" y="51825"/>
                </a:cubicBezTo>
                <a:cubicBezTo>
                  <a:pt x="7027" y="51825"/>
                  <a:pt x="6913" y="51825"/>
                  <a:pt x="6800" y="51825"/>
                </a:cubicBezTo>
                <a:cubicBezTo>
                  <a:pt x="6868" y="52234"/>
                  <a:pt x="6663" y="52348"/>
                  <a:pt x="6686" y="52689"/>
                </a:cubicBezTo>
                <a:cubicBezTo>
                  <a:pt x="6982" y="52757"/>
                  <a:pt x="6936" y="52325"/>
                  <a:pt x="7141" y="52598"/>
                </a:cubicBezTo>
                <a:close/>
                <a:moveTo>
                  <a:pt x="7527" y="51734"/>
                </a:moveTo>
                <a:cubicBezTo>
                  <a:pt x="7459" y="51870"/>
                  <a:pt x="7277" y="52780"/>
                  <a:pt x="7414" y="52507"/>
                </a:cubicBezTo>
                <a:cubicBezTo>
                  <a:pt x="7596" y="52484"/>
                  <a:pt x="7755" y="51870"/>
                  <a:pt x="7527" y="51734"/>
                </a:cubicBezTo>
                <a:close/>
                <a:moveTo>
                  <a:pt x="8710" y="52098"/>
                </a:moveTo>
                <a:cubicBezTo>
                  <a:pt x="8505" y="52189"/>
                  <a:pt x="7869" y="52280"/>
                  <a:pt x="8164" y="52621"/>
                </a:cubicBezTo>
                <a:cubicBezTo>
                  <a:pt x="8187" y="52439"/>
                  <a:pt x="8323" y="52371"/>
                  <a:pt x="8528" y="52416"/>
                </a:cubicBezTo>
                <a:cubicBezTo>
                  <a:pt x="8551" y="52598"/>
                  <a:pt x="8414" y="52962"/>
                  <a:pt x="8710" y="52848"/>
                </a:cubicBezTo>
                <a:cubicBezTo>
                  <a:pt x="8664" y="52484"/>
                  <a:pt x="8755" y="52234"/>
                  <a:pt x="8801" y="51984"/>
                </a:cubicBezTo>
                <a:cubicBezTo>
                  <a:pt x="8824" y="51825"/>
                  <a:pt x="8824" y="51188"/>
                  <a:pt x="8710" y="51529"/>
                </a:cubicBezTo>
                <a:close/>
                <a:moveTo>
                  <a:pt x="8164" y="51643"/>
                </a:moveTo>
                <a:cubicBezTo>
                  <a:pt x="8278" y="51507"/>
                  <a:pt x="8278" y="51256"/>
                  <a:pt x="8278" y="50983"/>
                </a:cubicBezTo>
                <a:cubicBezTo>
                  <a:pt x="7982" y="50847"/>
                  <a:pt x="8187" y="51347"/>
                  <a:pt x="7891" y="51188"/>
                </a:cubicBezTo>
                <a:cubicBezTo>
                  <a:pt x="7846" y="50870"/>
                  <a:pt x="8005" y="50802"/>
                  <a:pt x="8005" y="50551"/>
                </a:cubicBezTo>
                <a:cubicBezTo>
                  <a:pt x="7823" y="50347"/>
                  <a:pt x="7891" y="50551"/>
                  <a:pt x="7641" y="50529"/>
                </a:cubicBezTo>
                <a:cubicBezTo>
                  <a:pt x="7732" y="50870"/>
                  <a:pt x="7618" y="51416"/>
                  <a:pt x="7891" y="51529"/>
                </a:cubicBezTo>
                <a:cubicBezTo>
                  <a:pt x="7914" y="51006"/>
                  <a:pt x="8073" y="51597"/>
                  <a:pt x="8164" y="51643"/>
                </a:cubicBezTo>
                <a:close/>
                <a:moveTo>
                  <a:pt x="8824" y="50347"/>
                </a:moveTo>
                <a:cubicBezTo>
                  <a:pt x="8937" y="50688"/>
                  <a:pt x="8528" y="50415"/>
                  <a:pt x="8642" y="50779"/>
                </a:cubicBezTo>
                <a:cubicBezTo>
                  <a:pt x="8687" y="50938"/>
                  <a:pt x="8937" y="50870"/>
                  <a:pt x="8824" y="51211"/>
                </a:cubicBezTo>
                <a:cubicBezTo>
                  <a:pt x="9119" y="51347"/>
                  <a:pt x="8892" y="50870"/>
                  <a:pt x="9187" y="51006"/>
                </a:cubicBezTo>
                <a:cubicBezTo>
                  <a:pt x="9210" y="51325"/>
                  <a:pt x="8824" y="51529"/>
                  <a:pt x="9187" y="51666"/>
                </a:cubicBezTo>
                <a:cubicBezTo>
                  <a:pt x="9165" y="51347"/>
                  <a:pt x="9392" y="51325"/>
                  <a:pt x="9369" y="51006"/>
                </a:cubicBezTo>
                <a:cubicBezTo>
                  <a:pt x="9233" y="50597"/>
                  <a:pt x="8960" y="50347"/>
                  <a:pt x="8937" y="49801"/>
                </a:cubicBezTo>
                <a:cubicBezTo>
                  <a:pt x="8824" y="49778"/>
                  <a:pt x="8664" y="49801"/>
                  <a:pt x="8664" y="49687"/>
                </a:cubicBezTo>
                <a:cubicBezTo>
                  <a:pt x="8551" y="49142"/>
                  <a:pt x="8551" y="49983"/>
                  <a:pt x="8755" y="50006"/>
                </a:cubicBezTo>
                <a:cubicBezTo>
                  <a:pt x="8755" y="50165"/>
                  <a:pt x="8369" y="50324"/>
                  <a:pt x="8642" y="50438"/>
                </a:cubicBezTo>
                <a:cubicBezTo>
                  <a:pt x="8664" y="50324"/>
                  <a:pt x="8801" y="50188"/>
                  <a:pt x="8824" y="50347"/>
                </a:cubicBezTo>
                <a:close/>
                <a:moveTo>
                  <a:pt x="9028" y="49574"/>
                </a:moveTo>
                <a:cubicBezTo>
                  <a:pt x="9006" y="49392"/>
                  <a:pt x="9301" y="49051"/>
                  <a:pt x="9028" y="48914"/>
                </a:cubicBezTo>
                <a:cubicBezTo>
                  <a:pt x="9006" y="49005"/>
                  <a:pt x="8960" y="49051"/>
                  <a:pt x="8846" y="49028"/>
                </a:cubicBezTo>
                <a:cubicBezTo>
                  <a:pt x="8824" y="49301"/>
                  <a:pt x="8824" y="49551"/>
                  <a:pt x="9028" y="49574"/>
                </a:cubicBezTo>
                <a:close/>
                <a:moveTo>
                  <a:pt x="8574" y="48914"/>
                </a:moveTo>
                <a:cubicBezTo>
                  <a:pt x="8619" y="48437"/>
                  <a:pt x="8323" y="48778"/>
                  <a:pt x="8301" y="48573"/>
                </a:cubicBezTo>
                <a:cubicBezTo>
                  <a:pt x="8301" y="48300"/>
                  <a:pt x="8369" y="47936"/>
                  <a:pt x="8141" y="47914"/>
                </a:cubicBezTo>
                <a:cubicBezTo>
                  <a:pt x="8050" y="48346"/>
                  <a:pt x="8278" y="48619"/>
                  <a:pt x="8119" y="48800"/>
                </a:cubicBezTo>
                <a:cubicBezTo>
                  <a:pt x="8392" y="48709"/>
                  <a:pt x="8346" y="48960"/>
                  <a:pt x="8574" y="48914"/>
                </a:cubicBezTo>
                <a:close/>
                <a:moveTo>
                  <a:pt x="7664" y="48232"/>
                </a:moveTo>
                <a:cubicBezTo>
                  <a:pt x="7755" y="48550"/>
                  <a:pt x="7550" y="48528"/>
                  <a:pt x="7573" y="48778"/>
                </a:cubicBezTo>
                <a:cubicBezTo>
                  <a:pt x="7982" y="48982"/>
                  <a:pt x="7914" y="48209"/>
                  <a:pt x="7664" y="48232"/>
                </a:cubicBezTo>
                <a:close/>
                <a:moveTo>
                  <a:pt x="9324" y="47732"/>
                </a:moveTo>
                <a:cubicBezTo>
                  <a:pt x="9278" y="47300"/>
                  <a:pt x="9119" y="46981"/>
                  <a:pt x="8983" y="46617"/>
                </a:cubicBezTo>
                <a:cubicBezTo>
                  <a:pt x="9142" y="46231"/>
                  <a:pt x="9187" y="45685"/>
                  <a:pt x="9187" y="45094"/>
                </a:cubicBezTo>
                <a:cubicBezTo>
                  <a:pt x="8983" y="45071"/>
                  <a:pt x="8824" y="45117"/>
                  <a:pt x="8733" y="45208"/>
                </a:cubicBezTo>
                <a:cubicBezTo>
                  <a:pt x="8824" y="45389"/>
                  <a:pt x="8733" y="45844"/>
                  <a:pt x="8892" y="45981"/>
                </a:cubicBezTo>
                <a:cubicBezTo>
                  <a:pt x="9051" y="45685"/>
                  <a:pt x="8801" y="45594"/>
                  <a:pt x="9006" y="45435"/>
                </a:cubicBezTo>
                <a:cubicBezTo>
                  <a:pt x="9210" y="45731"/>
                  <a:pt x="8983" y="46140"/>
                  <a:pt x="8801" y="46299"/>
                </a:cubicBezTo>
                <a:cubicBezTo>
                  <a:pt x="8664" y="45708"/>
                  <a:pt x="8437" y="46117"/>
                  <a:pt x="8255" y="45731"/>
                </a:cubicBezTo>
                <a:cubicBezTo>
                  <a:pt x="8232" y="45526"/>
                  <a:pt x="8369" y="45503"/>
                  <a:pt x="8369" y="45299"/>
                </a:cubicBezTo>
                <a:cubicBezTo>
                  <a:pt x="8096" y="45276"/>
                  <a:pt x="8141" y="45617"/>
                  <a:pt x="7891" y="45617"/>
                </a:cubicBezTo>
                <a:cubicBezTo>
                  <a:pt x="7846" y="45571"/>
                  <a:pt x="7778" y="45094"/>
                  <a:pt x="7709" y="45389"/>
                </a:cubicBezTo>
                <a:cubicBezTo>
                  <a:pt x="7800" y="45753"/>
                  <a:pt x="8210" y="45753"/>
                  <a:pt x="8164" y="46276"/>
                </a:cubicBezTo>
                <a:cubicBezTo>
                  <a:pt x="8574" y="46003"/>
                  <a:pt x="8596" y="46458"/>
                  <a:pt x="8619" y="46617"/>
                </a:cubicBezTo>
                <a:cubicBezTo>
                  <a:pt x="8619" y="46413"/>
                  <a:pt x="8960" y="46686"/>
                  <a:pt x="8983" y="46845"/>
                </a:cubicBezTo>
                <a:cubicBezTo>
                  <a:pt x="8505" y="46799"/>
                  <a:pt x="8755" y="47618"/>
                  <a:pt x="8414" y="47709"/>
                </a:cubicBezTo>
                <a:lnTo>
                  <a:pt x="8869" y="47709"/>
                </a:lnTo>
                <a:cubicBezTo>
                  <a:pt x="8869" y="47436"/>
                  <a:pt x="8824" y="47072"/>
                  <a:pt x="9074" y="47072"/>
                </a:cubicBezTo>
                <a:cubicBezTo>
                  <a:pt x="9097" y="47368"/>
                  <a:pt x="8915" y="47868"/>
                  <a:pt x="9324" y="47732"/>
                </a:cubicBezTo>
                <a:close/>
                <a:moveTo>
                  <a:pt x="8073" y="46504"/>
                </a:moveTo>
                <a:cubicBezTo>
                  <a:pt x="7505" y="46595"/>
                  <a:pt x="8232" y="45594"/>
                  <a:pt x="7618" y="45935"/>
                </a:cubicBezTo>
                <a:cubicBezTo>
                  <a:pt x="7687" y="45571"/>
                  <a:pt x="7527" y="45480"/>
                  <a:pt x="7437" y="45276"/>
                </a:cubicBezTo>
                <a:cubicBezTo>
                  <a:pt x="7641" y="44912"/>
                  <a:pt x="7823" y="44571"/>
                  <a:pt x="7914" y="44093"/>
                </a:cubicBezTo>
                <a:lnTo>
                  <a:pt x="7550" y="44093"/>
                </a:lnTo>
                <a:cubicBezTo>
                  <a:pt x="7573" y="44571"/>
                  <a:pt x="7505" y="44844"/>
                  <a:pt x="7186" y="44616"/>
                </a:cubicBezTo>
                <a:cubicBezTo>
                  <a:pt x="7209" y="45208"/>
                  <a:pt x="7368" y="45617"/>
                  <a:pt x="7437" y="46163"/>
                </a:cubicBezTo>
                <a:cubicBezTo>
                  <a:pt x="7846" y="46026"/>
                  <a:pt x="7732" y="47186"/>
                  <a:pt x="8073" y="46504"/>
                </a:cubicBezTo>
                <a:close/>
                <a:moveTo>
                  <a:pt x="8642" y="44002"/>
                </a:moveTo>
                <a:cubicBezTo>
                  <a:pt x="8551" y="44298"/>
                  <a:pt x="8073" y="44184"/>
                  <a:pt x="8187" y="44753"/>
                </a:cubicBezTo>
                <a:cubicBezTo>
                  <a:pt x="8392" y="44866"/>
                  <a:pt x="8369" y="44548"/>
                  <a:pt x="8551" y="44548"/>
                </a:cubicBezTo>
                <a:cubicBezTo>
                  <a:pt x="8596" y="44548"/>
                  <a:pt x="8664" y="44798"/>
                  <a:pt x="8824" y="44775"/>
                </a:cubicBezTo>
                <a:cubicBezTo>
                  <a:pt x="8915" y="44753"/>
                  <a:pt x="9051" y="44730"/>
                  <a:pt x="9006" y="44343"/>
                </a:cubicBezTo>
                <a:cubicBezTo>
                  <a:pt x="8505" y="44434"/>
                  <a:pt x="8824" y="44162"/>
                  <a:pt x="8642" y="44002"/>
                </a:cubicBezTo>
                <a:close/>
                <a:moveTo>
                  <a:pt x="7277" y="43866"/>
                </a:moveTo>
                <a:cubicBezTo>
                  <a:pt x="7209" y="43502"/>
                  <a:pt x="7437" y="43525"/>
                  <a:pt x="7573" y="43434"/>
                </a:cubicBezTo>
                <a:cubicBezTo>
                  <a:pt x="7550" y="43229"/>
                  <a:pt x="7505" y="43070"/>
                  <a:pt x="7391" y="42979"/>
                </a:cubicBezTo>
                <a:cubicBezTo>
                  <a:pt x="7346" y="43411"/>
                  <a:pt x="7209" y="43457"/>
                  <a:pt x="7027" y="43206"/>
                </a:cubicBezTo>
                <a:cubicBezTo>
                  <a:pt x="7004" y="43479"/>
                  <a:pt x="7232" y="44002"/>
                  <a:pt x="7277" y="43866"/>
                </a:cubicBezTo>
                <a:close/>
                <a:moveTo>
                  <a:pt x="6641" y="43843"/>
                </a:moveTo>
                <a:cubicBezTo>
                  <a:pt x="7004" y="43911"/>
                  <a:pt x="6754" y="43252"/>
                  <a:pt x="6845" y="42979"/>
                </a:cubicBezTo>
                <a:cubicBezTo>
                  <a:pt x="7141" y="43161"/>
                  <a:pt x="7186" y="42956"/>
                  <a:pt x="7209" y="42547"/>
                </a:cubicBezTo>
                <a:cubicBezTo>
                  <a:pt x="6618" y="42433"/>
                  <a:pt x="6572" y="43502"/>
                  <a:pt x="6641" y="43843"/>
                </a:cubicBezTo>
                <a:close/>
                <a:moveTo>
                  <a:pt x="8301" y="43775"/>
                </a:moveTo>
                <a:cubicBezTo>
                  <a:pt x="8346" y="43775"/>
                  <a:pt x="8392" y="43798"/>
                  <a:pt x="8369" y="43889"/>
                </a:cubicBezTo>
                <a:cubicBezTo>
                  <a:pt x="8619" y="43911"/>
                  <a:pt x="8687" y="43729"/>
                  <a:pt x="8664" y="43457"/>
                </a:cubicBezTo>
                <a:cubicBezTo>
                  <a:pt x="8414" y="43411"/>
                  <a:pt x="8255" y="43479"/>
                  <a:pt x="8301" y="43775"/>
                </a:cubicBezTo>
                <a:close/>
                <a:moveTo>
                  <a:pt x="4207" y="47845"/>
                </a:moveTo>
                <a:cubicBezTo>
                  <a:pt x="4207" y="47345"/>
                  <a:pt x="4640" y="46777"/>
                  <a:pt x="4207" y="46413"/>
                </a:cubicBezTo>
                <a:cubicBezTo>
                  <a:pt x="4344" y="46981"/>
                  <a:pt x="3957" y="47482"/>
                  <a:pt x="4207" y="47845"/>
                </a:cubicBezTo>
                <a:close/>
                <a:moveTo>
                  <a:pt x="5208" y="47413"/>
                </a:moveTo>
                <a:cubicBezTo>
                  <a:pt x="5504" y="47072"/>
                  <a:pt x="4935" y="46572"/>
                  <a:pt x="5231" y="46208"/>
                </a:cubicBezTo>
                <a:cubicBezTo>
                  <a:pt x="4730" y="46390"/>
                  <a:pt x="5072" y="47072"/>
                  <a:pt x="5208" y="47413"/>
                </a:cubicBezTo>
                <a:close/>
                <a:moveTo>
                  <a:pt x="5231" y="45890"/>
                </a:moveTo>
                <a:cubicBezTo>
                  <a:pt x="5185" y="45344"/>
                  <a:pt x="5617" y="44957"/>
                  <a:pt x="5344" y="44480"/>
                </a:cubicBezTo>
                <a:cubicBezTo>
                  <a:pt x="4867" y="44343"/>
                  <a:pt x="4958" y="44957"/>
                  <a:pt x="5163" y="45117"/>
                </a:cubicBezTo>
                <a:cubicBezTo>
                  <a:pt x="5185" y="45549"/>
                  <a:pt x="4958" y="45685"/>
                  <a:pt x="5231" y="45890"/>
                </a:cubicBezTo>
                <a:close/>
                <a:moveTo>
                  <a:pt x="4253" y="44775"/>
                </a:moveTo>
                <a:cubicBezTo>
                  <a:pt x="4321" y="44685"/>
                  <a:pt x="4503" y="43934"/>
                  <a:pt x="4162" y="44002"/>
                </a:cubicBezTo>
                <a:cubicBezTo>
                  <a:pt x="3980" y="44093"/>
                  <a:pt x="4026" y="44821"/>
                  <a:pt x="4253" y="44775"/>
                </a:cubicBezTo>
                <a:close/>
                <a:moveTo>
                  <a:pt x="5367" y="42502"/>
                </a:moveTo>
                <a:cubicBezTo>
                  <a:pt x="5390" y="42183"/>
                  <a:pt x="5367" y="41956"/>
                  <a:pt x="5208" y="41842"/>
                </a:cubicBezTo>
                <a:cubicBezTo>
                  <a:pt x="5367" y="42251"/>
                  <a:pt x="5185" y="42160"/>
                  <a:pt x="5094" y="42502"/>
                </a:cubicBezTo>
                <a:close/>
                <a:moveTo>
                  <a:pt x="7118" y="42320"/>
                </a:moveTo>
                <a:cubicBezTo>
                  <a:pt x="7368" y="41978"/>
                  <a:pt x="7027" y="41637"/>
                  <a:pt x="7141" y="41114"/>
                </a:cubicBezTo>
                <a:cubicBezTo>
                  <a:pt x="7277" y="41092"/>
                  <a:pt x="7300" y="40955"/>
                  <a:pt x="7414" y="40910"/>
                </a:cubicBezTo>
                <a:cubicBezTo>
                  <a:pt x="7527" y="40910"/>
                  <a:pt x="7505" y="41092"/>
                  <a:pt x="7596" y="41137"/>
                </a:cubicBezTo>
                <a:cubicBezTo>
                  <a:pt x="7687" y="40864"/>
                  <a:pt x="8005" y="40887"/>
                  <a:pt x="7982" y="40478"/>
                </a:cubicBezTo>
                <a:cubicBezTo>
                  <a:pt x="7960" y="40250"/>
                  <a:pt x="7800" y="40182"/>
                  <a:pt x="7709" y="40046"/>
                </a:cubicBezTo>
                <a:cubicBezTo>
                  <a:pt x="7255" y="40068"/>
                  <a:pt x="6936" y="40273"/>
                  <a:pt x="6868" y="40796"/>
                </a:cubicBezTo>
                <a:cubicBezTo>
                  <a:pt x="7050" y="40864"/>
                  <a:pt x="6982" y="40637"/>
                  <a:pt x="7050" y="40569"/>
                </a:cubicBezTo>
                <a:cubicBezTo>
                  <a:pt x="7164" y="40455"/>
                  <a:pt x="7459" y="40250"/>
                  <a:pt x="7505" y="40478"/>
                </a:cubicBezTo>
                <a:cubicBezTo>
                  <a:pt x="7437" y="40751"/>
                  <a:pt x="7300" y="40932"/>
                  <a:pt x="6959" y="40910"/>
                </a:cubicBezTo>
                <a:cubicBezTo>
                  <a:pt x="6936" y="41455"/>
                  <a:pt x="6982" y="41956"/>
                  <a:pt x="7118" y="42320"/>
                </a:cubicBezTo>
                <a:close/>
                <a:moveTo>
                  <a:pt x="8346" y="40273"/>
                </a:moveTo>
                <a:cubicBezTo>
                  <a:pt x="8460" y="40318"/>
                  <a:pt x="8505" y="40432"/>
                  <a:pt x="8710" y="40387"/>
                </a:cubicBezTo>
                <a:cubicBezTo>
                  <a:pt x="8710" y="40205"/>
                  <a:pt x="8733" y="40046"/>
                  <a:pt x="8801" y="39955"/>
                </a:cubicBezTo>
                <a:cubicBezTo>
                  <a:pt x="8551" y="39932"/>
                  <a:pt x="8301" y="39932"/>
                  <a:pt x="8346" y="40273"/>
                </a:cubicBezTo>
                <a:close/>
                <a:moveTo>
                  <a:pt x="7346" y="39704"/>
                </a:moveTo>
                <a:cubicBezTo>
                  <a:pt x="7209" y="39682"/>
                  <a:pt x="7186" y="39523"/>
                  <a:pt x="7073" y="39477"/>
                </a:cubicBezTo>
                <a:cubicBezTo>
                  <a:pt x="7050" y="39636"/>
                  <a:pt x="6936" y="39682"/>
                  <a:pt x="6982" y="39909"/>
                </a:cubicBezTo>
                <a:cubicBezTo>
                  <a:pt x="7186" y="39955"/>
                  <a:pt x="7323" y="39886"/>
                  <a:pt x="7346" y="39704"/>
                </a:cubicBezTo>
                <a:close/>
                <a:moveTo>
                  <a:pt x="7891" y="39614"/>
                </a:moveTo>
                <a:cubicBezTo>
                  <a:pt x="8164" y="39614"/>
                  <a:pt x="8414" y="40091"/>
                  <a:pt x="8437" y="39500"/>
                </a:cubicBezTo>
                <a:cubicBezTo>
                  <a:pt x="8096" y="39614"/>
                  <a:pt x="8164" y="39272"/>
                  <a:pt x="7982" y="39181"/>
                </a:cubicBezTo>
                <a:cubicBezTo>
                  <a:pt x="8005" y="39386"/>
                  <a:pt x="7891" y="39409"/>
                  <a:pt x="7891" y="39614"/>
                </a:cubicBezTo>
                <a:close/>
                <a:moveTo>
                  <a:pt x="8323" y="41592"/>
                </a:moveTo>
                <a:cubicBezTo>
                  <a:pt x="8596" y="41819"/>
                  <a:pt x="8755" y="41706"/>
                  <a:pt x="8960" y="42138"/>
                </a:cubicBezTo>
                <a:cubicBezTo>
                  <a:pt x="8937" y="41751"/>
                  <a:pt x="8528" y="41092"/>
                  <a:pt x="8323" y="41592"/>
                </a:cubicBezTo>
                <a:close/>
                <a:moveTo>
                  <a:pt x="7505" y="41797"/>
                </a:moveTo>
                <a:lnTo>
                  <a:pt x="7482" y="42115"/>
                </a:lnTo>
                <a:cubicBezTo>
                  <a:pt x="7778" y="42047"/>
                  <a:pt x="7823" y="42229"/>
                  <a:pt x="8028" y="42229"/>
                </a:cubicBezTo>
                <a:cubicBezTo>
                  <a:pt x="8073" y="41842"/>
                  <a:pt x="7709" y="41888"/>
                  <a:pt x="7505" y="41797"/>
                </a:cubicBezTo>
                <a:close/>
                <a:moveTo>
                  <a:pt x="7755" y="36657"/>
                </a:moveTo>
                <a:cubicBezTo>
                  <a:pt x="7641" y="36407"/>
                  <a:pt x="7687" y="35952"/>
                  <a:pt x="7300" y="35998"/>
                </a:cubicBezTo>
                <a:cubicBezTo>
                  <a:pt x="7232" y="36339"/>
                  <a:pt x="7550" y="36225"/>
                  <a:pt x="7573" y="36430"/>
                </a:cubicBezTo>
                <a:cubicBezTo>
                  <a:pt x="7346" y="36407"/>
                  <a:pt x="7141" y="36407"/>
                  <a:pt x="7118" y="36635"/>
                </a:cubicBezTo>
                <a:cubicBezTo>
                  <a:pt x="7323" y="36635"/>
                  <a:pt x="7550" y="36657"/>
                  <a:pt x="7755" y="36657"/>
                </a:cubicBezTo>
                <a:close/>
                <a:moveTo>
                  <a:pt x="11552" y="88664"/>
                </a:moveTo>
                <a:cubicBezTo>
                  <a:pt x="11598" y="88345"/>
                  <a:pt x="12075" y="88573"/>
                  <a:pt x="11916" y="88004"/>
                </a:cubicBezTo>
                <a:cubicBezTo>
                  <a:pt x="11643" y="87868"/>
                  <a:pt x="11712" y="88186"/>
                  <a:pt x="11552" y="88209"/>
                </a:cubicBezTo>
                <a:cubicBezTo>
                  <a:pt x="11416" y="88141"/>
                  <a:pt x="11393" y="88732"/>
                  <a:pt x="11552" y="88664"/>
                </a:cubicBezTo>
                <a:close/>
                <a:moveTo>
                  <a:pt x="11848" y="80363"/>
                </a:moveTo>
                <a:lnTo>
                  <a:pt x="11848" y="80682"/>
                </a:lnTo>
                <a:cubicBezTo>
                  <a:pt x="12121" y="80591"/>
                  <a:pt x="12485" y="80591"/>
                  <a:pt x="12417" y="80045"/>
                </a:cubicBezTo>
                <a:cubicBezTo>
                  <a:pt x="11985" y="79840"/>
                  <a:pt x="12280" y="80545"/>
                  <a:pt x="11848" y="80363"/>
                </a:cubicBezTo>
                <a:close/>
                <a:moveTo>
                  <a:pt x="13053" y="80272"/>
                </a:moveTo>
                <a:cubicBezTo>
                  <a:pt x="12758" y="80295"/>
                  <a:pt x="12508" y="80341"/>
                  <a:pt x="12485" y="80705"/>
                </a:cubicBezTo>
                <a:lnTo>
                  <a:pt x="13053" y="80705"/>
                </a:lnTo>
                <a:close/>
                <a:moveTo>
                  <a:pt x="12326" y="91733"/>
                </a:moveTo>
                <a:cubicBezTo>
                  <a:pt x="12530" y="91756"/>
                  <a:pt x="12667" y="91824"/>
                  <a:pt x="12780" y="91915"/>
                </a:cubicBezTo>
                <a:cubicBezTo>
                  <a:pt x="12826" y="91984"/>
                  <a:pt x="12871" y="92029"/>
                  <a:pt x="12894" y="92097"/>
                </a:cubicBezTo>
                <a:cubicBezTo>
                  <a:pt x="12917" y="92143"/>
                  <a:pt x="12940" y="92165"/>
                  <a:pt x="12940" y="92211"/>
                </a:cubicBezTo>
                <a:cubicBezTo>
                  <a:pt x="12962" y="92256"/>
                  <a:pt x="12962" y="92256"/>
                  <a:pt x="12962" y="92279"/>
                </a:cubicBezTo>
                <a:cubicBezTo>
                  <a:pt x="13031" y="92370"/>
                  <a:pt x="12940" y="92507"/>
                  <a:pt x="12758" y="92666"/>
                </a:cubicBezTo>
                <a:cubicBezTo>
                  <a:pt x="12780" y="92734"/>
                  <a:pt x="12917" y="92643"/>
                  <a:pt x="12940" y="92598"/>
                </a:cubicBezTo>
                <a:cubicBezTo>
                  <a:pt x="13235" y="92666"/>
                  <a:pt x="12803" y="92870"/>
                  <a:pt x="12758" y="93007"/>
                </a:cubicBezTo>
                <a:cubicBezTo>
                  <a:pt x="12735" y="93052"/>
                  <a:pt x="12849" y="92984"/>
                  <a:pt x="12849" y="92984"/>
                </a:cubicBezTo>
                <a:cubicBezTo>
                  <a:pt x="12940" y="93052"/>
                  <a:pt x="12917" y="93302"/>
                  <a:pt x="12735" y="93462"/>
                </a:cubicBezTo>
                <a:cubicBezTo>
                  <a:pt x="12871" y="93484"/>
                  <a:pt x="12735" y="93689"/>
                  <a:pt x="13076" y="93507"/>
                </a:cubicBezTo>
                <a:cubicBezTo>
                  <a:pt x="12803" y="93803"/>
                  <a:pt x="12940" y="93916"/>
                  <a:pt x="12962" y="94098"/>
                </a:cubicBezTo>
                <a:cubicBezTo>
                  <a:pt x="12849" y="94280"/>
                  <a:pt x="12508" y="94508"/>
                  <a:pt x="12508" y="94690"/>
                </a:cubicBezTo>
                <a:cubicBezTo>
                  <a:pt x="12689" y="94644"/>
                  <a:pt x="12712" y="94303"/>
                  <a:pt x="13053" y="94189"/>
                </a:cubicBezTo>
                <a:cubicBezTo>
                  <a:pt x="13076" y="94258"/>
                  <a:pt x="13031" y="94326"/>
                  <a:pt x="12871" y="94462"/>
                </a:cubicBezTo>
                <a:cubicBezTo>
                  <a:pt x="12917" y="94690"/>
                  <a:pt x="12735" y="95213"/>
                  <a:pt x="12917" y="95235"/>
                </a:cubicBezTo>
                <a:cubicBezTo>
                  <a:pt x="12940" y="95304"/>
                  <a:pt x="12849" y="95440"/>
                  <a:pt x="12644" y="95645"/>
                </a:cubicBezTo>
                <a:cubicBezTo>
                  <a:pt x="12803" y="95508"/>
                  <a:pt x="12894" y="95485"/>
                  <a:pt x="12917" y="95554"/>
                </a:cubicBezTo>
                <a:cubicBezTo>
                  <a:pt x="12917" y="95576"/>
                  <a:pt x="12917" y="95622"/>
                  <a:pt x="12894" y="95713"/>
                </a:cubicBezTo>
                <a:cubicBezTo>
                  <a:pt x="12894" y="95736"/>
                  <a:pt x="12871" y="95781"/>
                  <a:pt x="12871" y="95827"/>
                </a:cubicBezTo>
                <a:cubicBezTo>
                  <a:pt x="12849" y="95872"/>
                  <a:pt x="12871" y="95872"/>
                  <a:pt x="12871" y="95895"/>
                </a:cubicBezTo>
                <a:cubicBezTo>
                  <a:pt x="13144" y="95599"/>
                  <a:pt x="13235" y="95667"/>
                  <a:pt x="13417" y="95531"/>
                </a:cubicBezTo>
                <a:cubicBezTo>
                  <a:pt x="13281" y="95758"/>
                  <a:pt x="13212" y="95758"/>
                  <a:pt x="13144" y="95758"/>
                </a:cubicBezTo>
                <a:cubicBezTo>
                  <a:pt x="13008" y="96099"/>
                  <a:pt x="13485" y="95576"/>
                  <a:pt x="13417" y="95849"/>
                </a:cubicBezTo>
                <a:cubicBezTo>
                  <a:pt x="13485" y="95827"/>
                  <a:pt x="13508" y="95736"/>
                  <a:pt x="13485" y="95736"/>
                </a:cubicBezTo>
                <a:cubicBezTo>
                  <a:pt x="13804" y="95304"/>
                  <a:pt x="13508" y="95804"/>
                  <a:pt x="13531" y="95827"/>
                </a:cubicBezTo>
                <a:cubicBezTo>
                  <a:pt x="13531" y="95827"/>
                  <a:pt x="13713" y="95804"/>
                  <a:pt x="13735" y="95804"/>
                </a:cubicBezTo>
                <a:cubicBezTo>
                  <a:pt x="13781" y="95827"/>
                  <a:pt x="13872" y="95758"/>
                  <a:pt x="13940" y="95781"/>
                </a:cubicBezTo>
                <a:cubicBezTo>
                  <a:pt x="13963" y="95804"/>
                  <a:pt x="13940" y="95986"/>
                  <a:pt x="13940" y="95986"/>
                </a:cubicBezTo>
                <a:cubicBezTo>
                  <a:pt x="14008" y="95986"/>
                  <a:pt x="14190" y="95690"/>
                  <a:pt x="14258" y="95645"/>
                </a:cubicBezTo>
                <a:cubicBezTo>
                  <a:pt x="14349" y="95576"/>
                  <a:pt x="14281" y="95736"/>
                  <a:pt x="14327" y="95736"/>
                </a:cubicBezTo>
                <a:cubicBezTo>
                  <a:pt x="14372" y="95713"/>
                  <a:pt x="14418" y="95599"/>
                  <a:pt x="14440" y="95599"/>
                </a:cubicBezTo>
                <a:cubicBezTo>
                  <a:pt x="14577" y="95622"/>
                  <a:pt x="14622" y="95804"/>
                  <a:pt x="14782" y="95645"/>
                </a:cubicBezTo>
                <a:cubicBezTo>
                  <a:pt x="14782" y="95622"/>
                  <a:pt x="14736" y="95531"/>
                  <a:pt x="14713" y="95554"/>
                </a:cubicBezTo>
                <a:cubicBezTo>
                  <a:pt x="14918" y="95372"/>
                  <a:pt x="15032" y="95554"/>
                  <a:pt x="15214" y="95554"/>
                </a:cubicBezTo>
                <a:cubicBezTo>
                  <a:pt x="15282" y="95554"/>
                  <a:pt x="15350" y="95417"/>
                  <a:pt x="15418" y="95395"/>
                </a:cubicBezTo>
                <a:cubicBezTo>
                  <a:pt x="15441" y="95395"/>
                  <a:pt x="15509" y="95508"/>
                  <a:pt x="15577" y="95463"/>
                </a:cubicBezTo>
                <a:cubicBezTo>
                  <a:pt x="15646" y="95440"/>
                  <a:pt x="15600" y="95326"/>
                  <a:pt x="15623" y="95258"/>
                </a:cubicBezTo>
                <a:cubicBezTo>
                  <a:pt x="15691" y="95144"/>
                  <a:pt x="15828" y="95304"/>
                  <a:pt x="15896" y="95190"/>
                </a:cubicBezTo>
                <a:cubicBezTo>
                  <a:pt x="15896" y="95349"/>
                  <a:pt x="15828" y="95417"/>
                  <a:pt x="15737" y="95417"/>
                </a:cubicBezTo>
                <a:cubicBezTo>
                  <a:pt x="15919" y="95531"/>
                  <a:pt x="15691" y="95804"/>
                  <a:pt x="15782" y="95986"/>
                </a:cubicBezTo>
                <a:cubicBezTo>
                  <a:pt x="15828" y="95963"/>
                  <a:pt x="15828" y="95872"/>
                  <a:pt x="15873" y="95872"/>
                </a:cubicBezTo>
                <a:cubicBezTo>
                  <a:pt x="16009" y="95758"/>
                  <a:pt x="15828" y="95667"/>
                  <a:pt x="15873" y="95485"/>
                </a:cubicBezTo>
                <a:cubicBezTo>
                  <a:pt x="15896" y="95326"/>
                  <a:pt x="15964" y="95508"/>
                  <a:pt x="16032" y="95440"/>
                </a:cubicBezTo>
                <a:cubicBezTo>
                  <a:pt x="16055" y="95417"/>
                  <a:pt x="16123" y="95213"/>
                  <a:pt x="16146" y="95213"/>
                </a:cubicBezTo>
                <a:cubicBezTo>
                  <a:pt x="16146" y="95213"/>
                  <a:pt x="16373" y="95463"/>
                  <a:pt x="16282" y="95076"/>
                </a:cubicBezTo>
                <a:cubicBezTo>
                  <a:pt x="16351" y="95008"/>
                  <a:pt x="16373" y="95235"/>
                  <a:pt x="16442" y="95235"/>
                </a:cubicBezTo>
                <a:cubicBezTo>
                  <a:pt x="16510" y="95235"/>
                  <a:pt x="16487" y="95144"/>
                  <a:pt x="16464" y="95031"/>
                </a:cubicBezTo>
                <a:cubicBezTo>
                  <a:pt x="16555" y="95099"/>
                  <a:pt x="16646" y="95122"/>
                  <a:pt x="16714" y="95122"/>
                </a:cubicBezTo>
                <a:cubicBezTo>
                  <a:pt x="16737" y="95122"/>
                  <a:pt x="16783" y="95099"/>
                  <a:pt x="16828" y="95076"/>
                </a:cubicBezTo>
                <a:cubicBezTo>
                  <a:pt x="16874" y="95053"/>
                  <a:pt x="16919" y="95031"/>
                  <a:pt x="16942" y="95008"/>
                </a:cubicBezTo>
                <a:cubicBezTo>
                  <a:pt x="17033" y="94940"/>
                  <a:pt x="17124" y="94872"/>
                  <a:pt x="17192" y="94781"/>
                </a:cubicBezTo>
                <a:cubicBezTo>
                  <a:pt x="17465" y="94781"/>
                  <a:pt x="17692" y="94849"/>
                  <a:pt x="18011" y="94758"/>
                </a:cubicBezTo>
                <a:cubicBezTo>
                  <a:pt x="17988" y="94599"/>
                  <a:pt x="17897" y="94621"/>
                  <a:pt x="17783" y="94644"/>
                </a:cubicBezTo>
                <a:cubicBezTo>
                  <a:pt x="17874" y="94462"/>
                  <a:pt x="18124" y="94553"/>
                  <a:pt x="18374" y="94303"/>
                </a:cubicBezTo>
                <a:cubicBezTo>
                  <a:pt x="18534" y="94235"/>
                  <a:pt x="18306" y="94007"/>
                  <a:pt x="18420" y="93894"/>
                </a:cubicBezTo>
                <a:cubicBezTo>
                  <a:pt x="18738" y="93916"/>
                  <a:pt x="18716" y="93530"/>
                  <a:pt x="18829" y="93416"/>
                </a:cubicBezTo>
                <a:cubicBezTo>
                  <a:pt x="18897" y="93371"/>
                  <a:pt x="19148" y="93325"/>
                  <a:pt x="19284" y="93234"/>
                </a:cubicBezTo>
                <a:cubicBezTo>
                  <a:pt x="19557" y="93007"/>
                  <a:pt x="20012" y="92802"/>
                  <a:pt x="20512" y="92575"/>
                </a:cubicBezTo>
                <a:cubicBezTo>
                  <a:pt x="21012" y="92347"/>
                  <a:pt x="21558" y="92120"/>
                  <a:pt x="22036" y="91870"/>
                </a:cubicBezTo>
                <a:cubicBezTo>
                  <a:pt x="22217" y="91779"/>
                  <a:pt x="22399" y="91392"/>
                  <a:pt x="22672" y="91620"/>
                </a:cubicBezTo>
                <a:cubicBezTo>
                  <a:pt x="22877" y="91574"/>
                  <a:pt x="22695" y="91415"/>
                  <a:pt x="22831" y="91324"/>
                </a:cubicBezTo>
                <a:cubicBezTo>
                  <a:pt x="23809" y="90801"/>
                  <a:pt x="24423" y="90278"/>
                  <a:pt x="25242" y="90051"/>
                </a:cubicBezTo>
                <a:cubicBezTo>
                  <a:pt x="25083" y="90460"/>
                  <a:pt x="24537" y="90392"/>
                  <a:pt x="24310" y="90778"/>
                </a:cubicBezTo>
                <a:cubicBezTo>
                  <a:pt x="24355" y="91119"/>
                  <a:pt x="24696" y="90756"/>
                  <a:pt x="24901" y="90619"/>
                </a:cubicBezTo>
                <a:cubicBezTo>
                  <a:pt x="24992" y="90551"/>
                  <a:pt x="25196" y="90528"/>
                  <a:pt x="25196" y="90528"/>
                </a:cubicBezTo>
                <a:cubicBezTo>
                  <a:pt x="25378" y="90369"/>
                  <a:pt x="25356" y="90164"/>
                  <a:pt x="25492" y="90096"/>
                </a:cubicBezTo>
                <a:cubicBezTo>
                  <a:pt x="26038" y="90005"/>
                  <a:pt x="26606" y="89641"/>
                  <a:pt x="26652" y="89187"/>
                </a:cubicBezTo>
                <a:cubicBezTo>
                  <a:pt x="27425" y="88800"/>
                  <a:pt x="27811" y="88118"/>
                  <a:pt x="28471" y="88050"/>
                </a:cubicBezTo>
                <a:cubicBezTo>
                  <a:pt x="28607" y="87731"/>
                  <a:pt x="28903" y="87458"/>
                  <a:pt x="29244" y="87208"/>
                </a:cubicBezTo>
                <a:cubicBezTo>
                  <a:pt x="29608" y="86958"/>
                  <a:pt x="29995" y="86731"/>
                  <a:pt x="30290" y="86526"/>
                </a:cubicBezTo>
                <a:cubicBezTo>
                  <a:pt x="30199" y="86094"/>
                  <a:pt x="30972" y="85798"/>
                  <a:pt x="31473" y="85321"/>
                </a:cubicBezTo>
                <a:cubicBezTo>
                  <a:pt x="31836" y="84957"/>
                  <a:pt x="32064" y="84479"/>
                  <a:pt x="32382" y="84161"/>
                </a:cubicBezTo>
                <a:cubicBezTo>
                  <a:pt x="32837" y="83729"/>
                  <a:pt x="33246" y="83274"/>
                  <a:pt x="33610" y="82888"/>
                </a:cubicBezTo>
                <a:cubicBezTo>
                  <a:pt x="33951" y="82478"/>
                  <a:pt x="34497" y="82205"/>
                  <a:pt x="34497" y="81728"/>
                </a:cubicBezTo>
                <a:cubicBezTo>
                  <a:pt x="34884" y="81705"/>
                  <a:pt x="34815" y="81364"/>
                  <a:pt x="34997" y="81114"/>
                </a:cubicBezTo>
                <a:cubicBezTo>
                  <a:pt x="35088" y="80977"/>
                  <a:pt x="35179" y="81046"/>
                  <a:pt x="35247" y="80932"/>
                </a:cubicBezTo>
                <a:cubicBezTo>
                  <a:pt x="35611" y="80523"/>
                  <a:pt x="35884" y="79886"/>
                  <a:pt x="36248" y="79363"/>
                </a:cubicBezTo>
                <a:cubicBezTo>
                  <a:pt x="36453" y="79067"/>
                  <a:pt x="36726" y="78885"/>
                  <a:pt x="36907" y="78612"/>
                </a:cubicBezTo>
                <a:cubicBezTo>
                  <a:pt x="37021" y="78453"/>
                  <a:pt x="36998" y="78226"/>
                  <a:pt x="37089" y="78021"/>
                </a:cubicBezTo>
                <a:cubicBezTo>
                  <a:pt x="37180" y="77839"/>
                  <a:pt x="37430" y="77726"/>
                  <a:pt x="37544" y="77521"/>
                </a:cubicBezTo>
                <a:cubicBezTo>
                  <a:pt x="37726" y="77225"/>
                  <a:pt x="37703" y="76839"/>
                  <a:pt x="37999" y="76634"/>
                </a:cubicBezTo>
                <a:cubicBezTo>
                  <a:pt x="38067" y="76566"/>
                  <a:pt x="37954" y="76520"/>
                  <a:pt x="37908" y="76452"/>
                </a:cubicBezTo>
                <a:cubicBezTo>
                  <a:pt x="38067" y="76293"/>
                  <a:pt x="38249" y="76157"/>
                  <a:pt x="38408" y="75838"/>
                </a:cubicBezTo>
                <a:cubicBezTo>
                  <a:pt x="38749" y="75702"/>
                  <a:pt x="39113" y="75725"/>
                  <a:pt x="39341" y="75156"/>
                </a:cubicBezTo>
                <a:cubicBezTo>
                  <a:pt x="39682" y="75111"/>
                  <a:pt x="39523" y="75725"/>
                  <a:pt x="39977" y="75861"/>
                </a:cubicBezTo>
                <a:cubicBezTo>
                  <a:pt x="40250" y="75884"/>
                  <a:pt x="40250" y="75406"/>
                  <a:pt x="40341" y="75270"/>
                </a:cubicBezTo>
                <a:cubicBezTo>
                  <a:pt x="40341" y="75088"/>
                  <a:pt x="40205" y="75224"/>
                  <a:pt x="40068" y="74997"/>
                </a:cubicBezTo>
                <a:cubicBezTo>
                  <a:pt x="40205" y="74633"/>
                  <a:pt x="40478" y="74974"/>
                  <a:pt x="40637" y="74724"/>
                </a:cubicBezTo>
                <a:cubicBezTo>
                  <a:pt x="40910" y="74451"/>
                  <a:pt x="40569" y="74360"/>
                  <a:pt x="40773" y="74110"/>
                </a:cubicBezTo>
                <a:cubicBezTo>
                  <a:pt x="40910" y="74201"/>
                  <a:pt x="41001" y="74087"/>
                  <a:pt x="41137" y="74201"/>
                </a:cubicBezTo>
                <a:cubicBezTo>
                  <a:pt x="41365" y="73928"/>
                  <a:pt x="41183" y="73792"/>
                  <a:pt x="41387" y="73519"/>
                </a:cubicBezTo>
                <a:cubicBezTo>
                  <a:pt x="41524" y="73564"/>
                  <a:pt x="41478" y="73678"/>
                  <a:pt x="41569" y="73746"/>
                </a:cubicBezTo>
                <a:cubicBezTo>
                  <a:pt x="41706" y="73382"/>
                  <a:pt x="41751" y="73041"/>
                  <a:pt x="42069" y="72973"/>
                </a:cubicBezTo>
                <a:cubicBezTo>
                  <a:pt x="42115" y="72859"/>
                  <a:pt x="42001" y="72882"/>
                  <a:pt x="42001" y="72928"/>
                </a:cubicBezTo>
                <a:cubicBezTo>
                  <a:pt x="42024" y="72609"/>
                  <a:pt x="42320" y="72018"/>
                  <a:pt x="42615" y="71859"/>
                </a:cubicBezTo>
                <a:cubicBezTo>
                  <a:pt x="42615" y="71654"/>
                  <a:pt x="42388" y="71677"/>
                  <a:pt x="42661" y="71540"/>
                </a:cubicBezTo>
                <a:cubicBezTo>
                  <a:pt x="42706" y="71267"/>
                  <a:pt x="42683" y="71040"/>
                  <a:pt x="42570" y="70835"/>
                </a:cubicBezTo>
                <a:cubicBezTo>
                  <a:pt x="42706" y="70744"/>
                  <a:pt x="42888" y="70835"/>
                  <a:pt x="43025" y="70699"/>
                </a:cubicBezTo>
                <a:cubicBezTo>
                  <a:pt x="43002" y="70608"/>
                  <a:pt x="43002" y="70517"/>
                  <a:pt x="43047" y="70381"/>
                </a:cubicBezTo>
                <a:cubicBezTo>
                  <a:pt x="42865" y="70290"/>
                  <a:pt x="42729" y="70449"/>
                  <a:pt x="42501" y="70267"/>
                </a:cubicBezTo>
                <a:cubicBezTo>
                  <a:pt x="42615" y="70017"/>
                  <a:pt x="42615" y="70176"/>
                  <a:pt x="42729" y="70244"/>
                </a:cubicBezTo>
                <a:cubicBezTo>
                  <a:pt x="42911" y="70017"/>
                  <a:pt x="42683" y="69949"/>
                  <a:pt x="42843" y="69744"/>
                </a:cubicBezTo>
                <a:cubicBezTo>
                  <a:pt x="42979" y="69539"/>
                  <a:pt x="43729" y="69539"/>
                  <a:pt x="43252" y="69153"/>
                </a:cubicBezTo>
                <a:cubicBezTo>
                  <a:pt x="43138" y="69130"/>
                  <a:pt x="43047" y="69380"/>
                  <a:pt x="43161" y="69426"/>
                </a:cubicBezTo>
                <a:cubicBezTo>
                  <a:pt x="43002" y="69562"/>
                  <a:pt x="42752" y="69380"/>
                  <a:pt x="42570" y="69403"/>
                </a:cubicBezTo>
                <a:cubicBezTo>
                  <a:pt x="42615" y="69175"/>
                  <a:pt x="42615" y="68948"/>
                  <a:pt x="42774" y="68630"/>
                </a:cubicBezTo>
                <a:cubicBezTo>
                  <a:pt x="42956" y="68743"/>
                  <a:pt x="42570" y="69130"/>
                  <a:pt x="42843" y="69198"/>
                </a:cubicBezTo>
                <a:cubicBezTo>
                  <a:pt x="43184" y="68925"/>
                  <a:pt x="43275" y="68129"/>
                  <a:pt x="43070" y="67879"/>
                </a:cubicBezTo>
                <a:cubicBezTo>
                  <a:pt x="43275" y="67606"/>
                  <a:pt x="43297" y="66970"/>
                  <a:pt x="43707" y="67152"/>
                </a:cubicBezTo>
                <a:cubicBezTo>
                  <a:pt x="43934" y="66833"/>
                  <a:pt x="43593" y="66810"/>
                  <a:pt x="43729" y="66538"/>
                </a:cubicBezTo>
                <a:cubicBezTo>
                  <a:pt x="43866" y="66378"/>
                  <a:pt x="43820" y="66629"/>
                  <a:pt x="43752" y="66742"/>
                </a:cubicBezTo>
                <a:cubicBezTo>
                  <a:pt x="44048" y="66810"/>
                  <a:pt x="44321" y="66265"/>
                  <a:pt x="44548" y="66697"/>
                </a:cubicBezTo>
                <a:cubicBezTo>
                  <a:pt x="44730" y="66606"/>
                  <a:pt x="44844" y="66174"/>
                  <a:pt x="44775" y="66015"/>
                </a:cubicBezTo>
                <a:cubicBezTo>
                  <a:pt x="44616" y="66060"/>
                  <a:pt x="44548" y="66287"/>
                  <a:pt x="44434" y="66447"/>
                </a:cubicBezTo>
                <a:cubicBezTo>
                  <a:pt x="44366" y="66242"/>
                  <a:pt x="43889" y="66424"/>
                  <a:pt x="44002" y="65992"/>
                </a:cubicBezTo>
                <a:cubicBezTo>
                  <a:pt x="44162" y="65537"/>
                  <a:pt x="44093" y="66128"/>
                  <a:pt x="44366" y="66106"/>
                </a:cubicBezTo>
                <a:cubicBezTo>
                  <a:pt x="44457" y="65764"/>
                  <a:pt x="44184" y="65583"/>
                  <a:pt x="44548" y="65514"/>
                </a:cubicBezTo>
                <a:cubicBezTo>
                  <a:pt x="44571" y="65219"/>
                  <a:pt x="44321" y="65560"/>
                  <a:pt x="44184" y="65401"/>
                </a:cubicBezTo>
                <a:cubicBezTo>
                  <a:pt x="44389" y="65264"/>
                  <a:pt x="44457" y="64787"/>
                  <a:pt x="44571" y="64468"/>
                </a:cubicBezTo>
                <a:cubicBezTo>
                  <a:pt x="44753" y="64309"/>
                  <a:pt x="44889" y="64741"/>
                  <a:pt x="45071" y="64400"/>
                </a:cubicBezTo>
                <a:cubicBezTo>
                  <a:pt x="45117" y="64241"/>
                  <a:pt x="45071" y="64127"/>
                  <a:pt x="44957" y="64059"/>
                </a:cubicBezTo>
                <a:cubicBezTo>
                  <a:pt x="44821" y="64036"/>
                  <a:pt x="44844" y="64332"/>
                  <a:pt x="44707" y="64286"/>
                </a:cubicBezTo>
                <a:cubicBezTo>
                  <a:pt x="44389" y="64309"/>
                  <a:pt x="44662" y="63945"/>
                  <a:pt x="44662" y="63763"/>
                </a:cubicBezTo>
                <a:cubicBezTo>
                  <a:pt x="44298" y="63763"/>
                  <a:pt x="44503" y="64127"/>
                  <a:pt x="44389" y="64423"/>
                </a:cubicBezTo>
                <a:cubicBezTo>
                  <a:pt x="43980" y="64127"/>
                  <a:pt x="44457" y="63718"/>
                  <a:pt x="44525" y="63195"/>
                </a:cubicBezTo>
                <a:cubicBezTo>
                  <a:pt x="44639" y="63263"/>
                  <a:pt x="44616" y="63422"/>
                  <a:pt x="44730" y="63468"/>
                </a:cubicBezTo>
                <a:cubicBezTo>
                  <a:pt x="44753" y="62786"/>
                  <a:pt x="45162" y="62922"/>
                  <a:pt x="45412" y="62695"/>
                </a:cubicBezTo>
                <a:cubicBezTo>
                  <a:pt x="45412" y="62626"/>
                  <a:pt x="45344" y="62581"/>
                  <a:pt x="45367" y="62490"/>
                </a:cubicBezTo>
                <a:cubicBezTo>
                  <a:pt x="45048" y="62558"/>
                  <a:pt x="44821" y="62786"/>
                  <a:pt x="44457" y="62763"/>
                </a:cubicBezTo>
                <a:cubicBezTo>
                  <a:pt x="44571" y="62581"/>
                  <a:pt x="44730" y="62422"/>
                  <a:pt x="44980" y="62490"/>
                </a:cubicBezTo>
                <a:cubicBezTo>
                  <a:pt x="45094" y="62194"/>
                  <a:pt x="44957" y="62058"/>
                  <a:pt x="44844" y="61944"/>
                </a:cubicBezTo>
                <a:cubicBezTo>
                  <a:pt x="44912" y="61830"/>
                  <a:pt x="45071" y="61808"/>
                  <a:pt x="45230" y="61830"/>
                </a:cubicBezTo>
                <a:cubicBezTo>
                  <a:pt x="45253" y="61489"/>
                  <a:pt x="45048" y="61671"/>
                  <a:pt x="45276" y="61216"/>
                </a:cubicBezTo>
                <a:cubicBezTo>
                  <a:pt x="45344" y="61080"/>
                  <a:pt x="45412" y="60830"/>
                  <a:pt x="45526" y="60853"/>
                </a:cubicBezTo>
                <a:cubicBezTo>
                  <a:pt x="45526" y="60489"/>
                  <a:pt x="45253" y="60853"/>
                  <a:pt x="45117" y="60557"/>
                </a:cubicBezTo>
                <a:lnTo>
                  <a:pt x="45071" y="60853"/>
                </a:lnTo>
                <a:cubicBezTo>
                  <a:pt x="44912" y="60739"/>
                  <a:pt x="45139" y="60148"/>
                  <a:pt x="45458" y="60330"/>
                </a:cubicBezTo>
                <a:cubicBezTo>
                  <a:pt x="45458" y="59875"/>
                  <a:pt x="45685" y="59761"/>
                  <a:pt x="45731" y="59352"/>
                </a:cubicBezTo>
                <a:cubicBezTo>
                  <a:pt x="45503" y="59556"/>
                  <a:pt x="45344" y="60375"/>
                  <a:pt x="45026" y="60034"/>
                </a:cubicBezTo>
                <a:cubicBezTo>
                  <a:pt x="45071" y="59761"/>
                  <a:pt x="45344" y="59852"/>
                  <a:pt x="45389" y="59602"/>
                </a:cubicBezTo>
                <a:cubicBezTo>
                  <a:pt x="45389" y="59511"/>
                  <a:pt x="45321" y="59488"/>
                  <a:pt x="45344" y="59397"/>
                </a:cubicBezTo>
                <a:cubicBezTo>
                  <a:pt x="45185" y="59352"/>
                  <a:pt x="45117" y="59465"/>
                  <a:pt x="44957" y="59420"/>
                </a:cubicBezTo>
                <a:cubicBezTo>
                  <a:pt x="44889" y="59625"/>
                  <a:pt x="44980" y="59693"/>
                  <a:pt x="44980" y="59829"/>
                </a:cubicBezTo>
                <a:cubicBezTo>
                  <a:pt x="44707" y="59966"/>
                  <a:pt x="44912" y="59193"/>
                  <a:pt x="45117" y="59056"/>
                </a:cubicBezTo>
                <a:cubicBezTo>
                  <a:pt x="45299" y="59056"/>
                  <a:pt x="45299" y="59193"/>
                  <a:pt x="45458" y="59215"/>
                </a:cubicBezTo>
                <a:cubicBezTo>
                  <a:pt x="45389" y="58806"/>
                  <a:pt x="45480" y="58147"/>
                  <a:pt x="45822" y="58033"/>
                </a:cubicBezTo>
                <a:cubicBezTo>
                  <a:pt x="45685" y="57828"/>
                  <a:pt x="45503" y="58078"/>
                  <a:pt x="45344" y="58169"/>
                </a:cubicBezTo>
                <a:cubicBezTo>
                  <a:pt x="45162" y="57601"/>
                  <a:pt x="45981" y="57214"/>
                  <a:pt x="45753" y="56509"/>
                </a:cubicBezTo>
                <a:cubicBezTo>
                  <a:pt x="45731" y="56191"/>
                  <a:pt x="46072" y="56418"/>
                  <a:pt x="45981" y="56032"/>
                </a:cubicBezTo>
                <a:cubicBezTo>
                  <a:pt x="46094" y="55713"/>
                  <a:pt x="45753" y="55804"/>
                  <a:pt x="45731" y="55600"/>
                </a:cubicBezTo>
                <a:cubicBezTo>
                  <a:pt x="45958" y="55145"/>
                  <a:pt x="45822" y="54827"/>
                  <a:pt x="46117" y="54508"/>
                </a:cubicBezTo>
                <a:cubicBezTo>
                  <a:pt x="46049" y="54417"/>
                  <a:pt x="45912" y="54394"/>
                  <a:pt x="45958" y="54213"/>
                </a:cubicBezTo>
                <a:cubicBezTo>
                  <a:pt x="45867" y="54053"/>
                  <a:pt x="45662" y="54053"/>
                  <a:pt x="45594" y="53894"/>
                </a:cubicBezTo>
                <a:cubicBezTo>
                  <a:pt x="45480" y="53985"/>
                  <a:pt x="45412" y="53962"/>
                  <a:pt x="45412" y="53780"/>
                </a:cubicBezTo>
                <a:cubicBezTo>
                  <a:pt x="45685" y="53758"/>
                  <a:pt x="45981" y="54076"/>
                  <a:pt x="46072" y="53712"/>
                </a:cubicBezTo>
                <a:cubicBezTo>
                  <a:pt x="46049" y="53439"/>
                  <a:pt x="45912" y="53849"/>
                  <a:pt x="45708" y="53690"/>
                </a:cubicBezTo>
                <a:cubicBezTo>
                  <a:pt x="45776" y="53303"/>
                  <a:pt x="45526" y="53053"/>
                  <a:pt x="45549" y="52780"/>
                </a:cubicBezTo>
                <a:cubicBezTo>
                  <a:pt x="45571" y="52416"/>
                  <a:pt x="45890" y="52166"/>
                  <a:pt x="45867" y="51688"/>
                </a:cubicBezTo>
                <a:cubicBezTo>
                  <a:pt x="45890" y="51438"/>
                  <a:pt x="45435" y="51734"/>
                  <a:pt x="45571" y="51393"/>
                </a:cubicBezTo>
                <a:cubicBezTo>
                  <a:pt x="45549" y="51074"/>
                  <a:pt x="45685" y="51347"/>
                  <a:pt x="45753" y="51279"/>
                </a:cubicBezTo>
                <a:cubicBezTo>
                  <a:pt x="45844" y="51234"/>
                  <a:pt x="45799" y="50961"/>
                  <a:pt x="46026" y="50983"/>
                </a:cubicBezTo>
                <a:cubicBezTo>
                  <a:pt x="45912" y="50574"/>
                  <a:pt x="45708" y="50870"/>
                  <a:pt x="45480" y="50688"/>
                </a:cubicBezTo>
                <a:cubicBezTo>
                  <a:pt x="45594" y="50392"/>
                  <a:pt x="45594" y="49892"/>
                  <a:pt x="45458" y="49596"/>
                </a:cubicBezTo>
                <a:cubicBezTo>
                  <a:pt x="45640" y="49369"/>
                  <a:pt x="45753" y="49596"/>
                  <a:pt x="45912" y="49687"/>
                </a:cubicBezTo>
                <a:cubicBezTo>
                  <a:pt x="46026" y="49596"/>
                  <a:pt x="46003" y="49437"/>
                  <a:pt x="45981" y="49255"/>
                </a:cubicBezTo>
                <a:cubicBezTo>
                  <a:pt x="45935" y="49073"/>
                  <a:pt x="45844" y="48869"/>
                  <a:pt x="45776" y="48687"/>
                </a:cubicBezTo>
                <a:cubicBezTo>
                  <a:pt x="46117" y="48755"/>
                  <a:pt x="46185" y="48596"/>
                  <a:pt x="46345" y="48960"/>
                </a:cubicBezTo>
                <a:cubicBezTo>
                  <a:pt x="46481" y="48914"/>
                  <a:pt x="46413" y="48687"/>
                  <a:pt x="46413" y="48550"/>
                </a:cubicBezTo>
                <a:cubicBezTo>
                  <a:pt x="46390" y="48323"/>
                  <a:pt x="46026" y="48528"/>
                  <a:pt x="45867" y="48459"/>
                </a:cubicBezTo>
                <a:cubicBezTo>
                  <a:pt x="45844" y="48164"/>
                  <a:pt x="45526" y="48255"/>
                  <a:pt x="45549" y="47891"/>
                </a:cubicBezTo>
                <a:cubicBezTo>
                  <a:pt x="45526" y="47777"/>
                  <a:pt x="45389" y="47823"/>
                  <a:pt x="45276" y="47800"/>
                </a:cubicBezTo>
                <a:cubicBezTo>
                  <a:pt x="45321" y="47482"/>
                  <a:pt x="45299" y="47163"/>
                  <a:pt x="45276" y="46868"/>
                </a:cubicBezTo>
                <a:cubicBezTo>
                  <a:pt x="45230" y="46572"/>
                  <a:pt x="45185" y="46276"/>
                  <a:pt x="45208" y="46003"/>
                </a:cubicBezTo>
                <a:cubicBezTo>
                  <a:pt x="45185" y="45912"/>
                  <a:pt x="45094" y="45935"/>
                  <a:pt x="45003" y="45935"/>
                </a:cubicBezTo>
                <a:cubicBezTo>
                  <a:pt x="45003" y="45503"/>
                  <a:pt x="44866" y="45208"/>
                  <a:pt x="44889" y="44935"/>
                </a:cubicBezTo>
                <a:cubicBezTo>
                  <a:pt x="44912" y="44912"/>
                  <a:pt x="45071" y="44935"/>
                  <a:pt x="45071" y="44912"/>
                </a:cubicBezTo>
                <a:cubicBezTo>
                  <a:pt x="45139" y="44821"/>
                  <a:pt x="44980" y="44525"/>
                  <a:pt x="45026" y="44412"/>
                </a:cubicBezTo>
                <a:cubicBezTo>
                  <a:pt x="44980" y="44321"/>
                  <a:pt x="44821" y="44366"/>
                  <a:pt x="44798" y="44252"/>
                </a:cubicBezTo>
                <a:cubicBezTo>
                  <a:pt x="44503" y="44162"/>
                  <a:pt x="44798" y="44571"/>
                  <a:pt x="44480" y="44503"/>
                </a:cubicBezTo>
                <a:cubicBezTo>
                  <a:pt x="44139" y="44093"/>
                  <a:pt x="44957" y="44184"/>
                  <a:pt x="44525" y="43684"/>
                </a:cubicBezTo>
                <a:cubicBezTo>
                  <a:pt x="44662" y="43638"/>
                  <a:pt x="44707" y="43752"/>
                  <a:pt x="44821" y="43752"/>
                </a:cubicBezTo>
                <a:cubicBezTo>
                  <a:pt x="44889" y="43411"/>
                  <a:pt x="44457" y="43229"/>
                  <a:pt x="44707" y="43047"/>
                </a:cubicBezTo>
                <a:cubicBezTo>
                  <a:pt x="44662" y="42934"/>
                  <a:pt x="44525" y="43002"/>
                  <a:pt x="44412" y="43002"/>
                </a:cubicBezTo>
                <a:cubicBezTo>
                  <a:pt x="44457" y="42683"/>
                  <a:pt x="44412" y="42456"/>
                  <a:pt x="44343" y="42229"/>
                </a:cubicBezTo>
                <a:cubicBezTo>
                  <a:pt x="44275" y="42001"/>
                  <a:pt x="44162" y="41797"/>
                  <a:pt x="44048" y="41546"/>
                </a:cubicBezTo>
                <a:cubicBezTo>
                  <a:pt x="44184" y="41546"/>
                  <a:pt x="44139" y="41842"/>
                  <a:pt x="44298" y="41819"/>
                </a:cubicBezTo>
                <a:cubicBezTo>
                  <a:pt x="44571" y="41637"/>
                  <a:pt x="43707" y="40819"/>
                  <a:pt x="43957" y="41478"/>
                </a:cubicBezTo>
                <a:cubicBezTo>
                  <a:pt x="43729" y="41478"/>
                  <a:pt x="43820" y="41001"/>
                  <a:pt x="43707" y="40819"/>
                </a:cubicBezTo>
                <a:cubicBezTo>
                  <a:pt x="43911" y="40819"/>
                  <a:pt x="43934" y="40705"/>
                  <a:pt x="44048" y="40637"/>
                </a:cubicBezTo>
                <a:cubicBezTo>
                  <a:pt x="44002" y="40546"/>
                  <a:pt x="43957" y="40614"/>
                  <a:pt x="43957" y="40660"/>
                </a:cubicBezTo>
                <a:cubicBezTo>
                  <a:pt x="43593" y="40500"/>
                  <a:pt x="44048" y="39659"/>
                  <a:pt x="43548" y="39636"/>
                </a:cubicBezTo>
                <a:cubicBezTo>
                  <a:pt x="43411" y="39341"/>
                  <a:pt x="43752" y="39363"/>
                  <a:pt x="43570" y="39022"/>
                </a:cubicBezTo>
                <a:cubicBezTo>
                  <a:pt x="43366" y="39022"/>
                  <a:pt x="43434" y="39204"/>
                  <a:pt x="43457" y="39363"/>
                </a:cubicBezTo>
                <a:cubicBezTo>
                  <a:pt x="43252" y="39318"/>
                  <a:pt x="43343" y="38795"/>
                  <a:pt x="43388" y="38658"/>
                </a:cubicBezTo>
                <a:cubicBezTo>
                  <a:pt x="43297" y="38499"/>
                  <a:pt x="43093" y="38863"/>
                  <a:pt x="43047" y="38454"/>
                </a:cubicBezTo>
                <a:cubicBezTo>
                  <a:pt x="42934" y="38249"/>
                  <a:pt x="43115" y="38226"/>
                  <a:pt x="43252" y="38181"/>
                </a:cubicBezTo>
                <a:cubicBezTo>
                  <a:pt x="43252" y="38022"/>
                  <a:pt x="43161" y="37885"/>
                  <a:pt x="43047" y="37749"/>
                </a:cubicBezTo>
                <a:cubicBezTo>
                  <a:pt x="42934" y="37612"/>
                  <a:pt x="42797" y="37476"/>
                  <a:pt x="42706" y="37317"/>
                </a:cubicBezTo>
                <a:cubicBezTo>
                  <a:pt x="42683" y="37249"/>
                  <a:pt x="42752" y="37180"/>
                  <a:pt x="42752" y="37089"/>
                </a:cubicBezTo>
                <a:cubicBezTo>
                  <a:pt x="42706" y="36976"/>
                  <a:pt x="42592" y="36953"/>
                  <a:pt x="42592" y="36930"/>
                </a:cubicBezTo>
                <a:cubicBezTo>
                  <a:pt x="42524" y="36703"/>
                  <a:pt x="42433" y="36271"/>
                  <a:pt x="42274" y="35907"/>
                </a:cubicBezTo>
                <a:cubicBezTo>
                  <a:pt x="42206" y="35725"/>
                  <a:pt x="42115" y="35429"/>
                  <a:pt x="42047" y="35247"/>
                </a:cubicBezTo>
                <a:cubicBezTo>
                  <a:pt x="41956" y="34997"/>
                  <a:pt x="41637" y="34884"/>
                  <a:pt x="41797" y="34588"/>
                </a:cubicBezTo>
                <a:cubicBezTo>
                  <a:pt x="41842" y="34543"/>
                  <a:pt x="41865" y="34315"/>
                  <a:pt x="41751" y="34201"/>
                </a:cubicBezTo>
                <a:cubicBezTo>
                  <a:pt x="41751" y="34179"/>
                  <a:pt x="41546" y="34179"/>
                  <a:pt x="41546" y="34179"/>
                </a:cubicBezTo>
                <a:cubicBezTo>
                  <a:pt x="41546" y="34133"/>
                  <a:pt x="41706" y="33360"/>
                  <a:pt x="41183" y="33474"/>
                </a:cubicBezTo>
                <a:cubicBezTo>
                  <a:pt x="41023" y="33110"/>
                  <a:pt x="40887" y="32928"/>
                  <a:pt x="40637" y="32428"/>
                </a:cubicBezTo>
                <a:cubicBezTo>
                  <a:pt x="40591" y="32314"/>
                  <a:pt x="40409" y="32064"/>
                  <a:pt x="40409" y="32087"/>
                </a:cubicBezTo>
                <a:cubicBezTo>
                  <a:pt x="40364" y="31973"/>
                  <a:pt x="40523" y="31882"/>
                  <a:pt x="40455" y="31746"/>
                </a:cubicBezTo>
                <a:cubicBezTo>
                  <a:pt x="40341" y="31450"/>
                  <a:pt x="40068" y="31632"/>
                  <a:pt x="40273" y="31291"/>
                </a:cubicBezTo>
                <a:cubicBezTo>
                  <a:pt x="40137" y="31245"/>
                  <a:pt x="40023" y="31200"/>
                  <a:pt x="39886" y="31154"/>
                </a:cubicBezTo>
                <a:cubicBezTo>
                  <a:pt x="39545" y="30518"/>
                  <a:pt x="39204" y="29881"/>
                  <a:pt x="38840" y="29312"/>
                </a:cubicBezTo>
                <a:cubicBezTo>
                  <a:pt x="38477" y="28744"/>
                  <a:pt x="38090" y="28198"/>
                  <a:pt x="37681" y="27721"/>
                </a:cubicBezTo>
                <a:cubicBezTo>
                  <a:pt x="37703" y="27607"/>
                  <a:pt x="37749" y="27493"/>
                  <a:pt x="37817" y="27402"/>
                </a:cubicBezTo>
                <a:cubicBezTo>
                  <a:pt x="37385" y="27129"/>
                  <a:pt x="37044" y="26788"/>
                  <a:pt x="36748" y="26424"/>
                </a:cubicBezTo>
                <a:cubicBezTo>
                  <a:pt x="36453" y="26061"/>
                  <a:pt x="36203" y="25674"/>
                  <a:pt x="35861" y="25333"/>
                </a:cubicBezTo>
                <a:cubicBezTo>
                  <a:pt x="35725" y="25105"/>
                  <a:pt x="35520" y="25469"/>
                  <a:pt x="35407" y="25174"/>
                </a:cubicBezTo>
                <a:cubicBezTo>
                  <a:pt x="35680" y="25037"/>
                  <a:pt x="35657" y="24855"/>
                  <a:pt x="35611" y="24673"/>
                </a:cubicBezTo>
                <a:cubicBezTo>
                  <a:pt x="35338" y="24764"/>
                  <a:pt x="35634" y="24992"/>
                  <a:pt x="35361" y="25083"/>
                </a:cubicBezTo>
                <a:cubicBezTo>
                  <a:pt x="35202" y="24901"/>
                  <a:pt x="35066" y="24696"/>
                  <a:pt x="35225" y="24582"/>
                </a:cubicBezTo>
                <a:cubicBezTo>
                  <a:pt x="35111" y="24514"/>
                  <a:pt x="34952" y="24537"/>
                  <a:pt x="34815" y="24628"/>
                </a:cubicBezTo>
                <a:cubicBezTo>
                  <a:pt x="34383" y="24105"/>
                  <a:pt x="34292" y="23900"/>
                  <a:pt x="33838" y="23309"/>
                </a:cubicBezTo>
                <a:cubicBezTo>
                  <a:pt x="34338" y="23264"/>
                  <a:pt x="34383" y="23218"/>
                  <a:pt x="34815" y="22922"/>
                </a:cubicBezTo>
                <a:cubicBezTo>
                  <a:pt x="34724" y="22741"/>
                  <a:pt x="34611" y="22854"/>
                  <a:pt x="34474" y="22945"/>
                </a:cubicBezTo>
                <a:cubicBezTo>
                  <a:pt x="34361" y="22695"/>
                  <a:pt x="34588" y="22513"/>
                  <a:pt x="34679" y="22286"/>
                </a:cubicBezTo>
                <a:cubicBezTo>
                  <a:pt x="34247" y="22036"/>
                  <a:pt x="34270" y="21444"/>
                  <a:pt x="33815" y="21467"/>
                </a:cubicBezTo>
                <a:cubicBezTo>
                  <a:pt x="33633" y="21331"/>
                  <a:pt x="33860" y="21262"/>
                  <a:pt x="33769" y="21126"/>
                </a:cubicBezTo>
                <a:cubicBezTo>
                  <a:pt x="33678" y="21058"/>
                  <a:pt x="33587" y="21194"/>
                  <a:pt x="33496" y="21103"/>
                </a:cubicBezTo>
                <a:cubicBezTo>
                  <a:pt x="33224" y="20876"/>
                  <a:pt x="33360" y="20717"/>
                  <a:pt x="33110" y="20512"/>
                </a:cubicBezTo>
                <a:cubicBezTo>
                  <a:pt x="33224" y="20330"/>
                  <a:pt x="33292" y="20171"/>
                  <a:pt x="33019" y="19944"/>
                </a:cubicBezTo>
                <a:cubicBezTo>
                  <a:pt x="32632" y="19966"/>
                  <a:pt x="33451" y="20626"/>
                  <a:pt x="32928" y="20285"/>
                </a:cubicBezTo>
                <a:cubicBezTo>
                  <a:pt x="32792" y="20194"/>
                  <a:pt x="32701" y="19989"/>
                  <a:pt x="32678" y="19966"/>
                </a:cubicBezTo>
                <a:cubicBezTo>
                  <a:pt x="32473" y="19830"/>
                  <a:pt x="32359" y="19853"/>
                  <a:pt x="32269" y="19807"/>
                </a:cubicBezTo>
                <a:cubicBezTo>
                  <a:pt x="32155" y="19671"/>
                  <a:pt x="32200" y="19580"/>
                  <a:pt x="32087" y="19443"/>
                </a:cubicBezTo>
                <a:cubicBezTo>
                  <a:pt x="31541" y="18897"/>
                  <a:pt x="30790" y="18306"/>
                  <a:pt x="30518" y="17920"/>
                </a:cubicBezTo>
                <a:cubicBezTo>
                  <a:pt x="30427" y="17851"/>
                  <a:pt x="30358" y="17988"/>
                  <a:pt x="30267" y="18056"/>
                </a:cubicBezTo>
                <a:cubicBezTo>
                  <a:pt x="30040" y="17601"/>
                  <a:pt x="29358" y="17101"/>
                  <a:pt x="28812" y="17010"/>
                </a:cubicBezTo>
                <a:cubicBezTo>
                  <a:pt x="28653" y="16919"/>
                  <a:pt x="28653" y="16737"/>
                  <a:pt x="28516" y="16623"/>
                </a:cubicBezTo>
                <a:cubicBezTo>
                  <a:pt x="28380" y="16510"/>
                  <a:pt x="28221" y="16601"/>
                  <a:pt x="28175" y="16578"/>
                </a:cubicBezTo>
                <a:cubicBezTo>
                  <a:pt x="28084" y="16487"/>
                  <a:pt x="28198" y="16351"/>
                  <a:pt x="28153" y="16305"/>
                </a:cubicBezTo>
                <a:cubicBezTo>
                  <a:pt x="28130" y="16260"/>
                  <a:pt x="27766" y="16078"/>
                  <a:pt x="27743" y="16055"/>
                </a:cubicBezTo>
                <a:cubicBezTo>
                  <a:pt x="27584" y="15941"/>
                  <a:pt x="27425" y="15941"/>
                  <a:pt x="27243" y="15737"/>
                </a:cubicBezTo>
                <a:cubicBezTo>
                  <a:pt x="27175" y="15850"/>
                  <a:pt x="27379" y="15941"/>
                  <a:pt x="27470" y="16055"/>
                </a:cubicBezTo>
                <a:cubicBezTo>
                  <a:pt x="27539" y="16351"/>
                  <a:pt x="26970" y="15668"/>
                  <a:pt x="26765" y="15555"/>
                </a:cubicBezTo>
                <a:cubicBezTo>
                  <a:pt x="27084" y="15532"/>
                  <a:pt x="26720" y="15168"/>
                  <a:pt x="27129" y="15259"/>
                </a:cubicBezTo>
                <a:cubicBezTo>
                  <a:pt x="27220" y="15032"/>
                  <a:pt x="26834" y="15350"/>
                  <a:pt x="26697" y="15032"/>
                </a:cubicBezTo>
                <a:cubicBezTo>
                  <a:pt x="26447" y="15123"/>
                  <a:pt x="26674" y="15464"/>
                  <a:pt x="26470" y="15327"/>
                </a:cubicBezTo>
                <a:cubicBezTo>
                  <a:pt x="26151" y="15100"/>
                  <a:pt x="26584" y="15236"/>
                  <a:pt x="26493" y="14986"/>
                </a:cubicBezTo>
                <a:cubicBezTo>
                  <a:pt x="26379" y="14850"/>
                  <a:pt x="26242" y="15077"/>
                  <a:pt x="26151" y="15077"/>
                </a:cubicBezTo>
                <a:cubicBezTo>
                  <a:pt x="26061" y="15077"/>
                  <a:pt x="25833" y="14668"/>
                  <a:pt x="25742" y="14986"/>
                </a:cubicBezTo>
                <a:cubicBezTo>
                  <a:pt x="25310" y="14691"/>
                  <a:pt x="25083" y="14349"/>
                  <a:pt x="24742" y="14077"/>
                </a:cubicBezTo>
                <a:cubicBezTo>
                  <a:pt x="24969" y="13872"/>
                  <a:pt x="24787" y="13667"/>
                  <a:pt x="25083" y="13645"/>
                </a:cubicBezTo>
                <a:cubicBezTo>
                  <a:pt x="24855" y="13303"/>
                  <a:pt x="24082" y="12735"/>
                  <a:pt x="23673" y="12621"/>
                </a:cubicBezTo>
                <a:cubicBezTo>
                  <a:pt x="23582" y="12599"/>
                  <a:pt x="23536" y="12644"/>
                  <a:pt x="23491" y="12712"/>
                </a:cubicBezTo>
                <a:cubicBezTo>
                  <a:pt x="22740" y="12394"/>
                  <a:pt x="22195" y="11598"/>
                  <a:pt x="21649" y="11643"/>
                </a:cubicBezTo>
                <a:cubicBezTo>
                  <a:pt x="21353" y="11371"/>
                  <a:pt x="20876" y="10893"/>
                  <a:pt x="20648" y="11257"/>
                </a:cubicBezTo>
                <a:cubicBezTo>
                  <a:pt x="20466" y="11052"/>
                  <a:pt x="20194" y="11075"/>
                  <a:pt x="19943" y="10961"/>
                </a:cubicBezTo>
                <a:cubicBezTo>
                  <a:pt x="19784" y="10870"/>
                  <a:pt x="19648" y="10643"/>
                  <a:pt x="19489" y="10597"/>
                </a:cubicBezTo>
                <a:cubicBezTo>
                  <a:pt x="19398" y="10552"/>
                  <a:pt x="19216" y="10643"/>
                  <a:pt x="19148" y="10643"/>
                </a:cubicBezTo>
                <a:cubicBezTo>
                  <a:pt x="18761" y="10552"/>
                  <a:pt x="18374" y="10302"/>
                  <a:pt x="18011" y="10165"/>
                </a:cubicBezTo>
                <a:cubicBezTo>
                  <a:pt x="17851" y="10097"/>
                  <a:pt x="17669" y="9983"/>
                  <a:pt x="17442" y="9892"/>
                </a:cubicBezTo>
                <a:cubicBezTo>
                  <a:pt x="17192" y="9779"/>
                  <a:pt x="16942" y="9688"/>
                  <a:pt x="16692" y="9642"/>
                </a:cubicBezTo>
                <a:cubicBezTo>
                  <a:pt x="16373" y="9574"/>
                  <a:pt x="16100" y="9642"/>
                  <a:pt x="15805" y="9551"/>
                </a:cubicBezTo>
                <a:cubicBezTo>
                  <a:pt x="15486" y="9415"/>
                  <a:pt x="15191" y="9233"/>
                  <a:pt x="14827" y="9256"/>
                </a:cubicBezTo>
                <a:cubicBezTo>
                  <a:pt x="14986" y="9006"/>
                  <a:pt x="14850" y="8915"/>
                  <a:pt x="14941" y="8710"/>
                </a:cubicBezTo>
                <a:cubicBezTo>
                  <a:pt x="15236" y="8892"/>
                  <a:pt x="15259" y="8460"/>
                  <a:pt x="15509" y="8528"/>
                </a:cubicBezTo>
                <a:cubicBezTo>
                  <a:pt x="15532" y="8278"/>
                  <a:pt x="15191" y="8551"/>
                  <a:pt x="14986" y="8323"/>
                </a:cubicBezTo>
                <a:cubicBezTo>
                  <a:pt x="15305" y="8142"/>
                  <a:pt x="15577" y="7687"/>
                  <a:pt x="15259" y="7346"/>
                </a:cubicBezTo>
                <a:cubicBezTo>
                  <a:pt x="15214" y="7323"/>
                  <a:pt x="14986" y="7437"/>
                  <a:pt x="14918" y="7414"/>
                </a:cubicBezTo>
                <a:cubicBezTo>
                  <a:pt x="14713" y="7391"/>
                  <a:pt x="14304" y="7141"/>
                  <a:pt x="13917" y="7050"/>
                </a:cubicBezTo>
                <a:cubicBezTo>
                  <a:pt x="13554" y="6982"/>
                  <a:pt x="13326" y="7164"/>
                  <a:pt x="13053" y="6868"/>
                </a:cubicBezTo>
                <a:cubicBezTo>
                  <a:pt x="12894" y="7005"/>
                  <a:pt x="12576" y="6959"/>
                  <a:pt x="12235" y="6891"/>
                </a:cubicBezTo>
                <a:cubicBezTo>
                  <a:pt x="12075" y="6845"/>
                  <a:pt x="11871" y="6800"/>
                  <a:pt x="11689" y="6754"/>
                </a:cubicBezTo>
                <a:cubicBezTo>
                  <a:pt x="11507" y="6732"/>
                  <a:pt x="11348" y="6709"/>
                  <a:pt x="11189" y="6709"/>
                </a:cubicBezTo>
                <a:cubicBezTo>
                  <a:pt x="10984" y="6686"/>
                  <a:pt x="10848" y="6845"/>
                  <a:pt x="10643" y="6845"/>
                </a:cubicBezTo>
                <a:cubicBezTo>
                  <a:pt x="10074" y="6891"/>
                  <a:pt x="9574" y="6504"/>
                  <a:pt x="9074" y="6391"/>
                </a:cubicBezTo>
                <a:cubicBezTo>
                  <a:pt x="9210" y="6049"/>
                  <a:pt x="8915" y="5958"/>
                  <a:pt x="8937" y="5708"/>
                </a:cubicBezTo>
                <a:cubicBezTo>
                  <a:pt x="8437" y="5481"/>
                  <a:pt x="8483" y="4867"/>
                  <a:pt x="8028" y="4594"/>
                </a:cubicBezTo>
                <a:cubicBezTo>
                  <a:pt x="8301" y="4321"/>
                  <a:pt x="8096" y="4253"/>
                  <a:pt x="7823" y="4094"/>
                </a:cubicBezTo>
                <a:cubicBezTo>
                  <a:pt x="8255" y="3730"/>
                  <a:pt x="7664" y="3412"/>
                  <a:pt x="7687" y="3048"/>
                </a:cubicBezTo>
                <a:cubicBezTo>
                  <a:pt x="7846" y="3093"/>
                  <a:pt x="7869" y="3002"/>
                  <a:pt x="8005" y="3002"/>
                </a:cubicBezTo>
                <a:cubicBezTo>
                  <a:pt x="8005" y="2889"/>
                  <a:pt x="7755" y="2889"/>
                  <a:pt x="7618" y="2843"/>
                </a:cubicBezTo>
                <a:cubicBezTo>
                  <a:pt x="7891" y="2661"/>
                  <a:pt x="7709" y="2570"/>
                  <a:pt x="8005" y="2457"/>
                </a:cubicBezTo>
                <a:cubicBezTo>
                  <a:pt x="8050" y="2297"/>
                  <a:pt x="7937" y="2275"/>
                  <a:pt x="7823" y="2229"/>
                </a:cubicBezTo>
                <a:cubicBezTo>
                  <a:pt x="7960" y="2206"/>
                  <a:pt x="7937" y="2002"/>
                  <a:pt x="8096" y="1911"/>
                </a:cubicBezTo>
                <a:cubicBezTo>
                  <a:pt x="8119" y="1888"/>
                  <a:pt x="8278" y="1979"/>
                  <a:pt x="8301" y="1956"/>
                </a:cubicBezTo>
                <a:cubicBezTo>
                  <a:pt x="8437" y="1820"/>
                  <a:pt x="8323" y="1524"/>
                  <a:pt x="8483" y="1524"/>
                </a:cubicBezTo>
                <a:cubicBezTo>
                  <a:pt x="8551" y="1524"/>
                  <a:pt x="8574" y="1661"/>
                  <a:pt x="8664" y="1638"/>
                </a:cubicBezTo>
                <a:cubicBezTo>
                  <a:pt x="8892" y="1615"/>
                  <a:pt x="9006" y="1524"/>
                  <a:pt x="9187" y="1274"/>
                </a:cubicBezTo>
                <a:cubicBezTo>
                  <a:pt x="9529" y="1410"/>
                  <a:pt x="9620" y="1229"/>
                  <a:pt x="9961" y="1320"/>
                </a:cubicBezTo>
                <a:cubicBezTo>
                  <a:pt x="10074" y="1342"/>
                  <a:pt x="10074" y="1183"/>
                  <a:pt x="10120" y="1069"/>
                </a:cubicBezTo>
                <a:cubicBezTo>
                  <a:pt x="10552" y="1501"/>
                  <a:pt x="11575" y="1706"/>
                  <a:pt x="11848" y="2229"/>
                </a:cubicBezTo>
                <a:lnTo>
                  <a:pt x="12667" y="2457"/>
                </a:lnTo>
                <a:cubicBezTo>
                  <a:pt x="12871" y="1934"/>
                  <a:pt x="12553" y="1638"/>
                  <a:pt x="12576" y="1183"/>
                </a:cubicBezTo>
                <a:cubicBezTo>
                  <a:pt x="13303" y="1297"/>
                  <a:pt x="12644" y="637"/>
                  <a:pt x="13008" y="455"/>
                </a:cubicBezTo>
                <a:cubicBezTo>
                  <a:pt x="13144" y="478"/>
                  <a:pt x="13303" y="524"/>
                  <a:pt x="13440" y="569"/>
                </a:cubicBezTo>
                <a:cubicBezTo>
                  <a:pt x="13508" y="364"/>
                  <a:pt x="13326" y="251"/>
                  <a:pt x="13485" y="1"/>
                </a:cubicBezTo>
                <a:cubicBezTo>
                  <a:pt x="14054" y="251"/>
                  <a:pt x="14168" y="273"/>
                  <a:pt x="14645" y="455"/>
                </a:cubicBezTo>
                <a:cubicBezTo>
                  <a:pt x="14668" y="660"/>
                  <a:pt x="14759" y="819"/>
                  <a:pt x="14963" y="956"/>
                </a:cubicBezTo>
                <a:cubicBezTo>
                  <a:pt x="15350" y="1047"/>
                  <a:pt x="15032" y="706"/>
                  <a:pt x="15282" y="751"/>
                </a:cubicBezTo>
                <a:lnTo>
                  <a:pt x="15714" y="887"/>
                </a:lnTo>
                <a:lnTo>
                  <a:pt x="15577" y="1229"/>
                </a:lnTo>
                <a:cubicBezTo>
                  <a:pt x="16032" y="1274"/>
                  <a:pt x="16214" y="1752"/>
                  <a:pt x="16464" y="1456"/>
                </a:cubicBezTo>
                <a:cubicBezTo>
                  <a:pt x="16510" y="1320"/>
                  <a:pt x="15782" y="1388"/>
                  <a:pt x="16032" y="1001"/>
                </a:cubicBezTo>
                <a:cubicBezTo>
                  <a:pt x="17124" y="1410"/>
                  <a:pt x="18238" y="1774"/>
                  <a:pt x="19284" y="2275"/>
                </a:cubicBezTo>
                <a:cubicBezTo>
                  <a:pt x="19443" y="2297"/>
                  <a:pt x="19511" y="2206"/>
                  <a:pt x="19671" y="2252"/>
                </a:cubicBezTo>
                <a:cubicBezTo>
                  <a:pt x="19762" y="2047"/>
                  <a:pt x="19602" y="1911"/>
                  <a:pt x="19784" y="1706"/>
                </a:cubicBezTo>
                <a:cubicBezTo>
                  <a:pt x="20330" y="1843"/>
                  <a:pt x="20376" y="1592"/>
                  <a:pt x="20921" y="2002"/>
                </a:cubicBezTo>
                <a:cubicBezTo>
                  <a:pt x="21149" y="1797"/>
                  <a:pt x="20762" y="1752"/>
                  <a:pt x="20580" y="1638"/>
                </a:cubicBezTo>
                <a:cubicBezTo>
                  <a:pt x="20285" y="1433"/>
                  <a:pt x="20808" y="1615"/>
                  <a:pt x="20944" y="1706"/>
                </a:cubicBezTo>
                <a:cubicBezTo>
                  <a:pt x="21626" y="2115"/>
                  <a:pt x="22968" y="2457"/>
                  <a:pt x="22968" y="3025"/>
                </a:cubicBezTo>
                <a:cubicBezTo>
                  <a:pt x="23241" y="2980"/>
                  <a:pt x="23491" y="2843"/>
                  <a:pt x="23923" y="3207"/>
                </a:cubicBezTo>
                <a:cubicBezTo>
                  <a:pt x="23832" y="3321"/>
                  <a:pt x="23605" y="3070"/>
                  <a:pt x="23536" y="3207"/>
                </a:cubicBezTo>
                <a:cubicBezTo>
                  <a:pt x="23514" y="3275"/>
                  <a:pt x="23582" y="3343"/>
                  <a:pt x="23536" y="3412"/>
                </a:cubicBezTo>
                <a:cubicBezTo>
                  <a:pt x="23809" y="3503"/>
                  <a:pt x="24059" y="3571"/>
                  <a:pt x="24219" y="3389"/>
                </a:cubicBezTo>
                <a:cubicBezTo>
                  <a:pt x="24969" y="3707"/>
                  <a:pt x="25356" y="4298"/>
                  <a:pt x="26015" y="4412"/>
                </a:cubicBezTo>
                <a:cubicBezTo>
                  <a:pt x="25378" y="4344"/>
                  <a:pt x="26311" y="4867"/>
                  <a:pt x="26493" y="4731"/>
                </a:cubicBezTo>
                <a:cubicBezTo>
                  <a:pt x="27107" y="5117"/>
                  <a:pt x="27789" y="5617"/>
                  <a:pt x="28335" y="5936"/>
                </a:cubicBezTo>
                <a:cubicBezTo>
                  <a:pt x="29039" y="6368"/>
                  <a:pt x="29813" y="6959"/>
                  <a:pt x="30495" y="7528"/>
                </a:cubicBezTo>
                <a:cubicBezTo>
                  <a:pt x="31177" y="8119"/>
                  <a:pt x="31836" y="8642"/>
                  <a:pt x="32450" y="8869"/>
                </a:cubicBezTo>
                <a:cubicBezTo>
                  <a:pt x="32564" y="9051"/>
                  <a:pt x="32359" y="9006"/>
                  <a:pt x="32291" y="9074"/>
                </a:cubicBezTo>
                <a:cubicBezTo>
                  <a:pt x="32405" y="9142"/>
                  <a:pt x="32428" y="9210"/>
                  <a:pt x="32405" y="9278"/>
                </a:cubicBezTo>
                <a:cubicBezTo>
                  <a:pt x="32655" y="9506"/>
                  <a:pt x="32723" y="9347"/>
                  <a:pt x="32951" y="9529"/>
                </a:cubicBezTo>
                <a:cubicBezTo>
                  <a:pt x="33110" y="9665"/>
                  <a:pt x="33178" y="9983"/>
                  <a:pt x="33337" y="10120"/>
                </a:cubicBezTo>
                <a:cubicBezTo>
                  <a:pt x="33519" y="10279"/>
                  <a:pt x="33701" y="10165"/>
                  <a:pt x="33883" y="10370"/>
                </a:cubicBezTo>
                <a:cubicBezTo>
                  <a:pt x="34088" y="10529"/>
                  <a:pt x="34110" y="10666"/>
                  <a:pt x="33951" y="10802"/>
                </a:cubicBezTo>
                <a:cubicBezTo>
                  <a:pt x="34201" y="10870"/>
                  <a:pt x="34429" y="10688"/>
                  <a:pt x="34724" y="11143"/>
                </a:cubicBezTo>
                <a:cubicBezTo>
                  <a:pt x="34633" y="11189"/>
                  <a:pt x="34520" y="11029"/>
                  <a:pt x="34429" y="11120"/>
                </a:cubicBezTo>
                <a:cubicBezTo>
                  <a:pt x="34429" y="11325"/>
                  <a:pt x="34770" y="11439"/>
                  <a:pt x="34929" y="11734"/>
                </a:cubicBezTo>
                <a:cubicBezTo>
                  <a:pt x="34952" y="11780"/>
                  <a:pt x="34952" y="12007"/>
                  <a:pt x="34975" y="12030"/>
                </a:cubicBezTo>
                <a:cubicBezTo>
                  <a:pt x="35247" y="12348"/>
                  <a:pt x="35589" y="12621"/>
                  <a:pt x="35884" y="12871"/>
                </a:cubicBezTo>
                <a:cubicBezTo>
                  <a:pt x="36203" y="13122"/>
                  <a:pt x="36475" y="13372"/>
                  <a:pt x="36635" y="13576"/>
                </a:cubicBezTo>
                <a:cubicBezTo>
                  <a:pt x="36748" y="13599"/>
                  <a:pt x="36862" y="13599"/>
                  <a:pt x="36976" y="13554"/>
                </a:cubicBezTo>
                <a:cubicBezTo>
                  <a:pt x="37044" y="14099"/>
                  <a:pt x="37772" y="14509"/>
                  <a:pt x="38204" y="14895"/>
                </a:cubicBezTo>
                <a:lnTo>
                  <a:pt x="37999" y="15077"/>
                </a:lnTo>
                <a:cubicBezTo>
                  <a:pt x="38226" y="15236"/>
                  <a:pt x="38454" y="15509"/>
                  <a:pt x="38658" y="15418"/>
                </a:cubicBezTo>
                <a:cubicBezTo>
                  <a:pt x="38818" y="15737"/>
                  <a:pt x="38386" y="15486"/>
                  <a:pt x="38295" y="15577"/>
                </a:cubicBezTo>
                <a:cubicBezTo>
                  <a:pt x="38545" y="15873"/>
                  <a:pt x="38772" y="15873"/>
                  <a:pt x="39022" y="16010"/>
                </a:cubicBezTo>
                <a:cubicBezTo>
                  <a:pt x="39272" y="16442"/>
                  <a:pt x="39750" y="16919"/>
                  <a:pt x="40182" y="17124"/>
                </a:cubicBezTo>
                <a:cubicBezTo>
                  <a:pt x="40250" y="17283"/>
                  <a:pt x="40250" y="17442"/>
                  <a:pt x="40296" y="17601"/>
                </a:cubicBezTo>
                <a:cubicBezTo>
                  <a:pt x="40955" y="18102"/>
                  <a:pt x="41615" y="18716"/>
                  <a:pt x="42183" y="19420"/>
                </a:cubicBezTo>
                <a:cubicBezTo>
                  <a:pt x="42752" y="20125"/>
                  <a:pt x="43297" y="20899"/>
                  <a:pt x="43684" y="21763"/>
                </a:cubicBezTo>
                <a:cubicBezTo>
                  <a:pt x="43911" y="21945"/>
                  <a:pt x="44116" y="22127"/>
                  <a:pt x="44343" y="22286"/>
                </a:cubicBezTo>
                <a:cubicBezTo>
                  <a:pt x="44525" y="22718"/>
                  <a:pt x="44639" y="23082"/>
                  <a:pt x="44912" y="23559"/>
                </a:cubicBezTo>
                <a:lnTo>
                  <a:pt x="44594" y="23741"/>
                </a:lnTo>
                <a:cubicBezTo>
                  <a:pt x="44912" y="24014"/>
                  <a:pt x="45617" y="24446"/>
                  <a:pt x="45480" y="24946"/>
                </a:cubicBezTo>
                <a:cubicBezTo>
                  <a:pt x="45185" y="24946"/>
                  <a:pt x="45185" y="24423"/>
                  <a:pt x="45071" y="24241"/>
                </a:cubicBezTo>
                <a:cubicBezTo>
                  <a:pt x="44866" y="24037"/>
                  <a:pt x="44594" y="24219"/>
                  <a:pt x="44434" y="23832"/>
                </a:cubicBezTo>
                <a:cubicBezTo>
                  <a:pt x="44366" y="23968"/>
                  <a:pt x="44389" y="24128"/>
                  <a:pt x="44480" y="24310"/>
                </a:cubicBezTo>
                <a:cubicBezTo>
                  <a:pt x="44184" y="24082"/>
                  <a:pt x="43911" y="24446"/>
                  <a:pt x="43684" y="24378"/>
                </a:cubicBezTo>
                <a:cubicBezTo>
                  <a:pt x="43161" y="24219"/>
                  <a:pt x="43070" y="23605"/>
                  <a:pt x="42570" y="23241"/>
                </a:cubicBezTo>
                <a:cubicBezTo>
                  <a:pt x="42479" y="23036"/>
                  <a:pt x="42342" y="22809"/>
                  <a:pt x="42570" y="22718"/>
                </a:cubicBezTo>
                <a:cubicBezTo>
                  <a:pt x="42433" y="22604"/>
                  <a:pt x="42297" y="22559"/>
                  <a:pt x="42183" y="22445"/>
                </a:cubicBezTo>
                <a:cubicBezTo>
                  <a:pt x="42047" y="22559"/>
                  <a:pt x="42092" y="22718"/>
                  <a:pt x="42251" y="22922"/>
                </a:cubicBezTo>
                <a:cubicBezTo>
                  <a:pt x="41933" y="22809"/>
                  <a:pt x="41660" y="22058"/>
                  <a:pt x="41546" y="21785"/>
                </a:cubicBezTo>
                <a:cubicBezTo>
                  <a:pt x="41842" y="21740"/>
                  <a:pt x="41774" y="21694"/>
                  <a:pt x="41865" y="21444"/>
                </a:cubicBezTo>
                <a:cubicBezTo>
                  <a:pt x="41683" y="21240"/>
                  <a:pt x="41365" y="21331"/>
                  <a:pt x="41410" y="20944"/>
                </a:cubicBezTo>
                <a:cubicBezTo>
                  <a:pt x="41319" y="21035"/>
                  <a:pt x="41251" y="21035"/>
                  <a:pt x="41183" y="20967"/>
                </a:cubicBezTo>
                <a:cubicBezTo>
                  <a:pt x="40978" y="21149"/>
                  <a:pt x="41819" y="21626"/>
                  <a:pt x="41410" y="21763"/>
                </a:cubicBezTo>
                <a:cubicBezTo>
                  <a:pt x="41137" y="21353"/>
                  <a:pt x="40819" y="20967"/>
                  <a:pt x="40728" y="20626"/>
                </a:cubicBezTo>
                <a:cubicBezTo>
                  <a:pt x="40432" y="20307"/>
                  <a:pt x="40455" y="20785"/>
                  <a:pt x="40228" y="20694"/>
                </a:cubicBezTo>
                <a:cubicBezTo>
                  <a:pt x="40409" y="20990"/>
                  <a:pt x="40751" y="21081"/>
                  <a:pt x="40728" y="21422"/>
                </a:cubicBezTo>
                <a:cubicBezTo>
                  <a:pt x="40569" y="21490"/>
                  <a:pt x="40432" y="21535"/>
                  <a:pt x="40296" y="21444"/>
                </a:cubicBezTo>
                <a:cubicBezTo>
                  <a:pt x="40228" y="21558"/>
                  <a:pt x="40205" y="21717"/>
                  <a:pt x="40250" y="21876"/>
                </a:cubicBezTo>
                <a:cubicBezTo>
                  <a:pt x="40614" y="22104"/>
                  <a:pt x="40364" y="21558"/>
                  <a:pt x="40569" y="21513"/>
                </a:cubicBezTo>
                <a:cubicBezTo>
                  <a:pt x="40660" y="21740"/>
                  <a:pt x="40796" y="21626"/>
                  <a:pt x="40932" y="21535"/>
                </a:cubicBezTo>
                <a:cubicBezTo>
                  <a:pt x="41160" y="21785"/>
                  <a:pt x="41069" y="21922"/>
                  <a:pt x="41228" y="22127"/>
                </a:cubicBezTo>
                <a:cubicBezTo>
                  <a:pt x="41092" y="22172"/>
                  <a:pt x="41001" y="21945"/>
                  <a:pt x="40887" y="21831"/>
                </a:cubicBezTo>
                <a:cubicBezTo>
                  <a:pt x="40660" y="22195"/>
                  <a:pt x="41274" y="22263"/>
                  <a:pt x="41478" y="22354"/>
                </a:cubicBezTo>
                <a:cubicBezTo>
                  <a:pt x="41706" y="22695"/>
                  <a:pt x="41569" y="22945"/>
                  <a:pt x="41569" y="23218"/>
                </a:cubicBezTo>
                <a:cubicBezTo>
                  <a:pt x="41751" y="23355"/>
                  <a:pt x="41978" y="22991"/>
                  <a:pt x="42115" y="23377"/>
                </a:cubicBezTo>
                <a:cubicBezTo>
                  <a:pt x="42138" y="23582"/>
                  <a:pt x="42001" y="23741"/>
                  <a:pt x="41910" y="23900"/>
                </a:cubicBezTo>
                <a:cubicBezTo>
                  <a:pt x="42047" y="23968"/>
                  <a:pt x="42251" y="23855"/>
                  <a:pt x="42388" y="23991"/>
                </a:cubicBezTo>
                <a:cubicBezTo>
                  <a:pt x="42706" y="24401"/>
                  <a:pt x="42979" y="24946"/>
                  <a:pt x="43275" y="25515"/>
                </a:cubicBezTo>
                <a:cubicBezTo>
                  <a:pt x="43570" y="26061"/>
                  <a:pt x="43911" y="26652"/>
                  <a:pt x="44184" y="27243"/>
                </a:cubicBezTo>
                <a:cubicBezTo>
                  <a:pt x="44275" y="27493"/>
                  <a:pt x="44480" y="27243"/>
                  <a:pt x="44594" y="27425"/>
                </a:cubicBezTo>
                <a:cubicBezTo>
                  <a:pt x="44662" y="27289"/>
                  <a:pt x="44639" y="27129"/>
                  <a:pt x="44548" y="26947"/>
                </a:cubicBezTo>
                <a:cubicBezTo>
                  <a:pt x="44957" y="27084"/>
                  <a:pt x="45003" y="26561"/>
                  <a:pt x="45185" y="26379"/>
                </a:cubicBezTo>
                <a:lnTo>
                  <a:pt x="45299" y="26561"/>
                </a:lnTo>
                <a:lnTo>
                  <a:pt x="45389" y="26765"/>
                </a:lnTo>
                <a:cubicBezTo>
                  <a:pt x="45071" y="26743"/>
                  <a:pt x="44866" y="26925"/>
                  <a:pt x="45048" y="27311"/>
                </a:cubicBezTo>
                <a:cubicBezTo>
                  <a:pt x="45344" y="27266"/>
                  <a:pt x="44980" y="26925"/>
                  <a:pt x="45367" y="26902"/>
                </a:cubicBezTo>
                <a:cubicBezTo>
                  <a:pt x="45321" y="27425"/>
                  <a:pt x="45594" y="27630"/>
                  <a:pt x="45935" y="27880"/>
                </a:cubicBezTo>
                <a:cubicBezTo>
                  <a:pt x="46026" y="27630"/>
                  <a:pt x="45731" y="27493"/>
                  <a:pt x="45640" y="27266"/>
                </a:cubicBezTo>
                <a:cubicBezTo>
                  <a:pt x="45480" y="26879"/>
                  <a:pt x="45594" y="26561"/>
                  <a:pt x="45526" y="26197"/>
                </a:cubicBezTo>
                <a:cubicBezTo>
                  <a:pt x="45685" y="26288"/>
                  <a:pt x="46140" y="26356"/>
                  <a:pt x="46003" y="25947"/>
                </a:cubicBezTo>
                <a:cubicBezTo>
                  <a:pt x="46299" y="26242"/>
                  <a:pt x="46572" y="26493"/>
                  <a:pt x="46868" y="26675"/>
                </a:cubicBezTo>
                <a:cubicBezTo>
                  <a:pt x="47072" y="26925"/>
                  <a:pt x="46822" y="26970"/>
                  <a:pt x="46913" y="27175"/>
                </a:cubicBezTo>
                <a:cubicBezTo>
                  <a:pt x="46981" y="27493"/>
                  <a:pt x="47231" y="27652"/>
                  <a:pt x="47391" y="27948"/>
                </a:cubicBezTo>
                <a:cubicBezTo>
                  <a:pt x="47482" y="28130"/>
                  <a:pt x="47391" y="28175"/>
                  <a:pt x="47459" y="28312"/>
                </a:cubicBezTo>
                <a:cubicBezTo>
                  <a:pt x="47618" y="28653"/>
                  <a:pt x="47845" y="28880"/>
                  <a:pt x="47936" y="29221"/>
                </a:cubicBezTo>
                <a:cubicBezTo>
                  <a:pt x="48050" y="29562"/>
                  <a:pt x="48255" y="30040"/>
                  <a:pt x="48459" y="30540"/>
                </a:cubicBezTo>
                <a:cubicBezTo>
                  <a:pt x="48664" y="31041"/>
                  <a:pt x="48869" y="31541"/>
                  <a:pt x="49005" y="31882"/>
                </a:cubicBezTo>
                <a:cubicBezTo>
                  <a:pt x="49073" y="32087"/>
                  <a:pt x="48960" y="32496"/>
                  <a:pt x="49323" y="32496"/>
                </a:cubicBezTo>
                <a:cubicBezTo>
                  <a:pt x="49505" y="32769"/>
                  <a:pt x="49233" y="32769"/>
                  <a:pt x="49323" y="32996"/>
                </a:cubicBezTo>
                <a:cubicBezTo>
                  <a:pt x="49346" y="33178"/>
                  <a:pt x="49460" y="33178"/>
                  <a:pt x="49551" y="33155"/>
                </a:cubicBezTo>
                <a:cubicBezTo>
                  <a:pt x="49756" y="33474"/>
                  <a:pt x="49323" y="33383"/>
                  <a:pt x="49437" y="33656"/>
                </a:cubicBezTo>
                <a:cubicBezTo>
                  <a:pt x="49505" y="34088"/>
                  <a:pt x="49846" y="34201"/>
                  <a:pt x="49710" y="34543"/>
                </a:cubicBezTo>
                <a:cubicBezTo>
                  <a:pt x="49778" y="34656"/>
                  <a:pt x="49892" y="34588"/>
                  <a:pt x="50006" y="34565"/>
                </a:cubicBezTo>
                <a:cubicBezTo>
                  <a:pt x="49937" y="34952"/>
                  <a:pt x="50074" y="35452"/>
                  <a:pt x="50256" y="36043"/>
                </a:cubicBezTo>
                <a:cubicBezTo>
                  <a:pt x="50347" y="36134"/>
                  <a:pt x="50460" y="36157"/>
                  <a:pt x="50597" y="36180"/>
                </a:cubicBezTo>
                <a:cubicBezTo>
                  <a:pt x="50665" y="36498"/>
                  <a:pt x="50779" y="36907"/>
                  <a:pt x="50893" y="37408"/>
                </a:cubicBezTo>
                <a:cubicBezTo>
                  <a:pt x="50961" y="37658"/>
                  <a:pt x="51029" y="37908"/>
                  <a:pt x="51097" y="38181"/>
                </a:cubicBezTo>
                <a:cubicBezTo>
                  <a:pt x="51143" y="38477"/>
                  <a:pt x="51211" y="38749"/>
                  <a:pt x="51279" y="39045"/>
                </a:cubicBezTo>
                <a:cubicBezTo>
                  <a:pt x="51416" y="39636"/>
                  <a:pt x="51552" y="40250"/>
                  <a:pt x="51688" y="40841"/>
                </a:cubicBezTo>
                <a:cubicBezTo>
                  <a:pt x="51802" y="41455"/>
                  <a:pt x="51916" y="42047"/>
                  <a:pt x="52052" y="42547"/>
                </a:cubicBezTo>
                <a:cubicBezTo>
                  <a:pt x="52120" y="42865"/>
                  <a:pt x="52280" y="43093"/>
                  <a:pt x="52371" y="43434"/>
                </a:cubicBezTo>
                <a:cubicBezTo>
                  <a:pt x="52530" y="44184"/>
                  <a:pt x="52462" y="44912"/>
                  <a:pt x="52712" y="45480"/>
                </a:cubicBezTo>
                <a:cubicBezTo>
                  <a:pt x="52712" y="44889"/>
                  <a:pt x="52916" y="45048"/>
                  <a:pt x="53007" y="45685"/>
                </a:cubicBezTo>
                <a:cubicBezTo>
                  <a:pt x="52985" y="45321"/>
                  <a:pt x="53144" y="48050"/>
                  <a:pt x="53235" y="49028"/>
                </a:cubicBezTo>
                <a:cubicBezTo>
                  <a:pt x="53257" y="49233"/>
                  <a:pt x="53144" y="49233"/>
                  <a:pt x="53144" y="49392"/>
                </a:cubicBezTo>
                <a:cubicBezTo>
                  <a:pt x="53167" y="49596"/>
                  <a:pt x="53257" y="49892"/>
                  <a:pt x="53257" y="50188"/>
                </a:cubicBezTo>
                <a:cubicBezTo>
                  <a:pt x="53235" y="50438"/>
                  <a:pt x="53167" y="50642"/>
                  <a:pt x="53167" y="50779"/>
                </a:cubicBezTo>
                <a:cubicBezTo>
                  <a:pt x="53189" y="51029"/>
                  <a:pt x="53462" y="51234"/>
                  <a:pt x="53371" y="51802"/>
                </a:cubicBezTo>
                <a:cubicBezTo>
                  <a:pt x="53348" y="51939"/>
                  <a:pt x="53167" y="52189"/>
                  <a:pt x="53167" y="52143"/>
                </a:cubicBezTo>
                <a:cubicBezTo>
                  <a:pt x="53167" y="52325"/>
                  <a:pt x="53394" y="52530"/>
                  <a:pt x="53417" y="52734"/>
                </a:cubicBezTo>
                <a:cubicBezTo>
                  <a:pt x="53439" y="52803"/>
                  <a:pt x="53326" y="52939"/>
                  <a:pt x="53326" y="53076"/>
                </a:cubicBezTo>
                <a:cubicBezTo>
                  <a:pt x="53326" y="53371"/>
                  <a:pt x="53485" y="53690"/>
                  <a:pt x="53485" y="54008"/>
                </a:cubicBezTo>
                <a:cubicBezTo>
                  <a:pt x="53485" y="54326"/>
                  <a:pt x="53303" y="55554"/>
                  <a:pt x="53348" y="55986"/>
                </a:cubicBezTo>
                <a:cubicBezTo>
                  <a:pt x="53348" y="56123"/>
                  <a:pt x="53576" y="56123"/>
                  <a:pt x="53485" y="56350"/>
                </a:cubicBezTo>
                <a:cubicBezTo>
                  <a:pt x="53348" y="56373"/>
                  <a:pt x="53348" y="56236"/>
                  <a:pt x="53235" y="56214"/>
                </a:cubicBezTo>
                <a:cubicBezTo>
                  <a:pt x="53189" y="56418"/>
                  <a:pt x="53326" y="56464"/>
                  <a:pt x="53280" y="56691"/>
                </a:cubicBezTo>
                <a:cubicBezTo>
                  <a:pt x="53394" y="56714"/>
                  <a:pt x="53439" y="56668"/>
                  <a:pt x="53462" y="56578"/>
                </a:cubicBezTo>
                <a:cubicBezTo>
                  <a:pt x="53712" y="56668"/>
                  <a:pt x="53439" y="56941"/>
                  <a:pt x="53280" y="56805"/>
                </a:cubicBezTo>
                <a:cubicBezTo>
                  <a:pt x="53371" y="57078"/>
                  <a:pt x="53348" y="57214"/>
                  <a:pt x="53280" y="57510"/>
                </a:cubicBezTo>
                <a:cubicBezTo>
                  <a:pt x="53257" y="57578"/>
                  <a:pt x="53394" y="58147"/>
                  <a:pt x="53371" y="58328"/>
                </a:cubicBezTo>
                <a:cubicBezTo>
                  <a:pt x="53326" y="58556"/>
                  <a:pt x="53212" y="58761"/>
                  <a:pt x="53189" y="59011"/>
                </a:cubicBezTo>
                <a:cubicBezTo>
                  <a:pt x="53144" y="59716"/>
                  <a:pt x="53053" y="60602"/>
                  <a:pt x="52916" y="61216"/>
                </a:cubicBezTo>
                <a:cubicBezTo>
                  <a:pt x="52848" y="61512"/>
                  <a:pt x="52985" y="61876"/>
                  <a:pt x="52939" y="62172"/>
                </a:cubicBezTo>
                <a:cubicBezTo>
                  <a:pt x="52894" y="62353"/>
                  <a:pt x="52825" y="62353"/>
                  <a:pt x="52780" y="62490"/>
                </a:cubicBezTo>
                <a:cubicBezTo>
                  <a:pt x="52666" y="62831"/>
                  <a:pt x="52734" y="63172"/>
                  <a:pt x="52666" y="63422"/>
                </a:cubicBezTo>
                <a:cubicBezTo>
                  <a:pt x="52598" y="63650"/>
                  <a:pt x="52416" y="63809"/>
                  <a:pt x="52348" y="63945"/>
                </a:cubicBezTo>
                <a:cubicBezTo>
                  <a:pt x="52280" y="64150"/>
                  <a:pt x="52143" y="64468"/>
                  <a:pt x="52120" y="64605"/>
                </a:cubicBezTo>
                <a:cubicBezTo>
                  <a:pt x="52098" y="64718"/>
                  <a:pt x="52211" y="64946"/>
                  <a:pt x="52211" y="64991"/>
                </a:cubicBezTo>
                <a:cubicBezTo>
                  <a:pt x="52166" y="65173"/>
                  <a:pt x="52075" y="65173"/>
                  <a:pt x="52030" y="65310"/>
                </a:cubicBezTo>
                <a:cubicBezTo>
                  <a:pt x="51961" y="65514"/>
                  <a:pt x="52052" y="65583"/>
                  <a:pt x="51984" y="65787"/>
                </a:cubicBezTo>
                <a:cubicBezTo>
                  <a:pt x="51916" y="66015"/>
                  <a:pt x="51757" y="66196"/>
                  <a:pt x="51711" y="66424"/>
                </a:cubicBezTo>
                <a:cubicBezTo>
                  <a:pt x="51666" y="66765"/>
                  <a:pt x="51734" y="67720"/>
                  <a:pt x="51279" y="68243"/>
                </a:cubicBezTo>
                <a:cubicBezTo>
                  <a:pt x="51416" y="68402"/>
                  <a:pt x="51234" y="69244"/>
                  <a:pt x="51006" y="69880"/>
                </a:cubicBezTo>
                <a:cubicBezTo>
                  <a:pt x="50961" y="70040"/>
                  <a:pt x="50779" y="70221"/>
                  <a:pt x="50733" y="70403"/>
                </a:cubicBezTo>
                <a:cubicBezTo>
                  <a:pt x="50347" y="71586"/>
                  <a:pt x="50119" y="72905"/>
                  <a:pt x="49551" y="73837"/>
                </a:cubicBezTo>
                <a:cubicBezTo>
                  <a:pt x="49437" y="74042"/>
                  <a:pt x="49119" y="74110"/>
                  <a:pt x="49187" y="74428"/>
                </a:cubicBezTo>
                <a:cubicBezTo>
                  <a:pt x="49278" y="74474"/>
                  <a:pt x="49346" y="74269"/>
                  <a:pt x="49414" y="74155"/>
                </a:cubicBezTo>
                <a:cubicBezTo>
                  <a:pt x="49460" y="74451"/>
                  <a:pt x="49028" y="75452"/>
                  <a:pt x="48710" y="75247"/>
                </a:cubicBezTo>
                <a:cubicBezTo>
                  <a:pt x="48869" y="75406"/>
                  <a:pt x="48664" y="75543"/>
                  <a:pt x="48573" y="75952"/>
                </a:cubicBezTo>
                <a:cubicBezTo>
                  <a:pt x="48505" y="76157"/>
                  <a:pt x="48641" y="76543"/>
                  <a:pt x="48255" y="76975"/>
                </a:cubicBezTo>
                <a:cubicBezTo>
                  <a:pt x="48050" y="76952"/>
                  <a:pt x="48186" y="76748"/>
                  <a:pt x="48255" y="76589"/>
                </a:cubicBezTo>
                <a:cubicBezTo>
                  <a:pt x="48141" y="76611"/>
                  <a:pt x="47823" y="76680"/>
                  <a:pt x="48073" y="76361"/>
                </a:cubicBezTo>
                <a:cubicBezTo>
                  <a:pt x="47777" y="76293"/>
                  <a:pt x="48027" y="76611"/>
                  <a:pt x="47845" y="76771"/>
                </a:cubicBezTo>
                <a:cubicBezTo>
                  <a:pt x="47823" y="76657"/>
                  <a:pt x="47732" y="76566"/>
                  <a:pt x="47573" y="76498"/>
                </a:cubicBezTo>
                <a:cubicBezTo>
                  <a:pt x="47368" y="76748"/>
                  <a:pt x="47550" y="76816"/>
                  <a:pt x="47391" y="77043"/>
                </a:cubicBezTo>
                <a:cubicBezTo>
                  <a:pt x="47118" y="76771"/>
                  <a:pt x="46822" y="77157"/>
                  <a:pt x="46890" y="77430"/>
                </a:cubicBezTo>
                <a:cubicBezTo>
                  <a:pt x="47231" y="77453"/>
                  <a:pt x="47482" y="77043"/>
                  <a:pt x="47845" y="77157"/>
                </a:cubicBezTo>
                <a:cubicBezTo>
                  <a:pt x="47891" y="77385"/>
                  <a:pt x="47754" y="77680"/>
                  <a:pt x="47891" y="77862"/>
                </a:cubicBezTo>
                <a:cubicBezTo>
                  <a:pt x="47732" y="77953"/>
                  <a:pt x="47504" y="77839"/>
                  <a:pt x="47322" y="77953"/>
                </a:cubicBezTo>
                <a:cubicBezTo>
                  <a:pt x="47186" y="78249"/>
                  <a:pt x="47573" y="78408"/>
                  <a:pt x="47709" y="78021"/>
                </a:cubicBezTo>
                <a:cubicBezTo>
                  <a:pt x="47800" y="78544"/>
                  <a:pt x="47163" y="78590"/>
                  <a:pt x="46913" y="78522"/>
                </a:cubicBezTo>
                <a:cubicBezTo>
                  <a:pt x="46981" y="78794"/>
                  <a:pt x="46731" y="79204"/>
                  <a:pt x="47186" y="79340"/>
                </a:cubicBezTo>
                <a:cubicBezTo>
                  <a:pt x="47095" y="79477"/>
                  <a:pt x="47004" y="79636"/>
                  <a:pt x="47072" y="79704"/>
                </a:cubicBezTo>
                <a:cubicBezTo>
                  <a:pt x="46799" y="79818"/>
                  <a:pt x="46595" y="80318"/>
                  <a:pt x="46276" y="80182"/>
                </a:cubicBezTo>
                <a:cubicBezTo>
                  <a:pt x="46413" y="79909"/>
                  <a:pt x="46549" y="79659"/>
                  <a:pt x="46754" y="79909"/>
                </a:cubicBezTo>
                <a:lnTo>
                  <a:pt x="47049" y="79408"/>
                </a:lnTo>
                <a:cubicBezTo>
                  <a:pt x="46777" y="79136"/>
                  <a:pt x="46663" y="79840"/>
                  <a:pt x="46413" y="79568"/>
                </a:cubicBezTo>
                <a:cubicBezTo>
                  <a:pt x="46504" y="79204"/>
                  <a:pt x="46526" y="79295"/>
                  <a:pt x="46777" y="79113"/>
                </a:cubicBezTo>
                <a:cubicBezTo>
                  <a:pt x="46504" y="78999"/>
                  <a:pt x="46299" y="79431"/>
                  <a:pt x="46026" y="79340"/>
                </a:cubicBezTo>
                <a:cubicBezTo>
                  <a:pt x="45844" y="79636"/>
                  <a:pt x="46049" y="79954"/>
                  <a:pt x="45685" y="80091"/>
                </a:cubicBezTo>
                <a:cubicBezTo>
                  <a:pt x="45344" y="79863"/>
                  <a:pt x="45526" y="79022"/>
                  <a:pt x="45253" y="79022"/>
                </a:cubicBezTo>
                <a:cubicBezTo>
                  <a:pt x="45230" y="78703"/>
                  <a:pt x="45640" y="78522"/>
                  <a:pt x="45685" y="78089"/>
                </a:cubicBezTo>
                <a:cubicBezTo>
                  <a:pt x="45753" y="78340"/>
                  <a:pt x="45799" y="78135"/>
                  <a:pt x="46003" y="78271"/>
                </a:cubicBezTo>
                <a:cubicBezTo>
                  <a:pt x="46299" y="77817"/>
                  <a:pt x="45571" y="77771"/>
                  <a:pt x="45912" y="77294"/>
                </a:cubicBezTo>
                <a:cubicBezTo>
                  <a:pt x="46049" y="77043"/>
                  <a:pt x="46049" y="77203"/>
                  <a:pt x="46140" y="77294"/>
                </a:cubicBezTo>
                <a:cubicBezTo>
                  <a:pt x="46299" y="77089"/>
                  <a:pt x="46049" y="77066"/>
                  <a:pt x="46117" y="76907"/>
                </a:cubicBezTo>
                <a:cubicBezTo>
                  <a:pt x="46276" y="76384"/>
                  <a:pt x="46549" y="76611"/>
                  <a:pt x="46708" y="76179"/>
                </a:cubicBezTo>
                <a:cubicBezTo>
                  <a:pt x="46754" y="75770"/>
                  <a:pt x="46413" y="76293"/>
                  <a:pt x="46254" y="76066"/>
                </a:cubicBezTo>
                <a:cubicBezTo>
                  <a:pt x="46436" y="76088"/>
                  <a:pt x="46504" y="75588"/>
                  <a:pt x="46686" y="75656"/>
                </a:cubicBezTo>
                <a:cubicBezTo>
                  <a:pt x="46777" y="75406"/>
                  <a:pt x="46413" y="75656"/>
                  <a:pt x="46322" y="75725"/>
                </a:cubicBezTo>
                <a:cubicBezTo>
                  <a:pt x="46322" y="75406"/>
                  <a:pt x="46754" y="75042"/>
                  <a:pt x="46663" y="74633"/>
                </a:cubicBezTo>
                <a:cubicBezTo>
                  <a:pt x="46276" y="74678"/>
                  <a:pt x="46640" y="75065"/>
                  <a:pt x="46458" y="75270"/>
                </a:cubicBezTo>
                <a:cubicBezTo>
                  <a:pt x="46231" y="75224"/>
                  <a:pt x="46003" y="75611"/>
                  <a:pt x="45935" y="75270"/>
                </a:cubicBezTo>
                <a:cubicBezTo>
                  <a:pt x="45617" y="75679"/>
                  <a:pt x="45958" y="75770"/>
                  <a:pt x="45685" y="76157"/>
                </a:cubicBezTo>
                <a:cubicBezTo>
                  <a:pt x="45480" y="76475"/>
                  <a:pt x="45458" y="76134"/>
                  <a:pt x="45344" y="76611"/>
                </a:cubicBezTo>
                <a:cubicBezTo>
                  <a:pt x="45299" y="76816"/>
                  <a:pt x="45344" y="76975"/>
                  <a:pt x="45253" y="77180"/>
                </a:cubicBezTo>
                <a:cubicBezTo>
                  <a:pt x="45026" y="77316"/>
                  <a:pt x="44821" y="77498"/>
                  <a:pt x="44616" y="77726"/>
                </a:cubicBezTo>
                <a:cubicBezTo>
                  <a:pt x="44525" y="78112"/>
                  <a:pt x="44798" y="77475"/>
                  <a:pt x="44912" y="77771"/>
                </a:cubicBezTo>
                <a:cubicBezTo>
                  <a:pt x="44957" y="78294"/>
                  <a:pt x="44093" y="78908"/>
                  <a:pt x="44275" y="79226"/>
                </a:cubicBezTo>
                <a:cubicBezTo>
                  <a:pt x="44071" y="79317"/>
                  <a:pt x="43889" y="79408"/>
                  <a:pt x="43707" y="79795"/>
                </a:cubicBezTo>
                <a:cubicBezTo>
                  <a:pt x="43388" y="79363"/>
                  <a:pt x="44207" y="79363"/>
                  <a:pt x="44116" y="78976"/>
                </a:cubicBezTo>
                <a:cubicBezTo>
                  <a:pt x="43593" y="79113"/>
                  <a:pt x="43115" y="79431"/>
                  <a:pt x="42638" y="79613"/>
                </a:cubicBezTo>
                <a:cubicBezTo>
                  <a:pt x="42683" y="80113"/>
                  <a:pt x="43184" y="79636"/>
                  <a:pt x="43388" y="79454"/>
                </a:cubicBezTo>
                <a:cubicBezTo>
                  <a:pt x="43638" y="79659"/>
                  <a:pt x="42956" y="80182"/>
                  <a:pt x="43502" y="80318"/>
                </a:cubicBezTo>
                <a:cubicBezTo>
                  <a:pt x="43388" y="80477"/>
                  <a:pt x="43275" y="80523"/>
                  <a:pt x="43161" y="80500"/>
                </a:cubicBezTo>
                <a:cubicBezTo>
                  <a:pt x="43252" y="80796"/>
                  <a:pt x="42888" y="81205"/>
                  <a:pt x="42615" y="81614"/>
                </a:cubicBezTo>
                <a:cubicBezTo>
                  <a:pt x="42479" y="81478"/>
                  <a:pt x="42888" y="81205"/>
                  <a:pt x="42638" y="81091"/>
                </a:cubicBezTo>
                <a:cubicBezTo>
                  <a:pt x="42433" y="81228"/>
                  <a:pt x="42206" y="81409"/>
                  <a:pt x="41978" y="81569"/>
                </a:cubicBezTo>
                <a:cubicBezTo>
                  <a:pt x="41842" y="81819"/>
                  <a:pt x="42115" y="81933"/>
                  <a:pt x="42320" y="82092"/>
                </a:cubicBezTo>
                <a:cubicBezTo>
                  <a:pt x="42115" y="82274"/>
                  <a:pt x="41933" y="82797"/>
                  <a:pt x="41706" y="82751"/>
                </a:cubicBezTo>
                <a:cubicBezTo>
                  <a:pt x="41342" y="82524"/>
                  <a:pt x="42092" y="82433"/>
                  <a:pt x="41956" y="82114"/>
                </a:cubicBezTo>
                <a:cubicBezTo>
                  <a:pt x="41433" y="82114"/>
                  <a:pt x="41660" y="82683"/>
                  <a:pt x="41296" y="82865"/>
                </a:cubicBezTo>
                <a:cubicBezTo>
                  <a:pt x="41410" y="82979"/>
                  <a:pt x="41524" y="82865"/>
                  <a:pt x="41660" y="82979"/>
                </a:cubicBezTo>
                <a:lnTo>
                  <a:pt x="41046" y="83797"/>
                </a:lnTo>
                <a:cubicBezTo>
                  <a:pt x="40682" y="83956"/>
                  <a:pt x="41569" y="83183"/>
                  <a:pt x="41228" y="83092"/>
                </a:cubicBezTo>
                <a:cubicBezTo>
                  <a:pt x="40910" y="83183"/>
                  <a:pt x="40864" y="83820"/>
                  <a:pt x="40569" y="84138"/>
                </a:cubicBezTo>
                <a:cubicBezTo>
                  <a:pt x="41183" y="83843"/>
                  <a:pt x="40296" y="84707"/>
                  <a:pt x="40068" y="85025"/>
                </a:cubicBezTo>
                <a:cubicBezTo>
                  <a:pt x="39750" y="85184"/>
                  <a:pt x="40387" y="84548"/>
                  <a:pt x="40500" y="84366"/>
                </a:cubicBezTo>
                <a:cubicBezTo>
                  <a:pt x="40091" y="84252"/>
                  <a:pt x="39886" y="84980"/>
                  <a:pt x="39795" y="85230"/>
                </a:cubicBezTo>
                <a:cubicBezTo>
                  <a:pt x="39432" y="85321"/>
                  <a:pt x="38772" y="85821"/>
                  <a:pt x="38795" y="86276"/>
                </a:cubicBezTo>
                <a:cubicBezTo>
                  <a:pt x="39045" y="86299"/>
                  <a:pt x="39318" y="85707"/>
                  <a:pt x="39591" y="85503"/>
                </a:cubicBezTo>
                <a:cubicBezTo>
                  <a:pt x="39750" y="85616"/>
                  <a:pt x="39363" y="85821"/>
                  <a:pt x="39295" y="85980"/>
                </a:cubicBezTo>
                <a:cubicBezTo>
                  <a:pt x="39022" y="86276"/>
                  <a:pt x="38681" y="86617"/>
                  <a:pt x="38772" y="86867"/>
                </a:cubicBezTo>
                <a:cubicBezTo>
                  <a:pt x="38158" y="87163"/>
                  <a:pt x="37954" y="87595"/>
                  <a:pt x="37340" y="88141"/>
                </a:cubicBezTo>
                <a:cubicBezTo>
                  <a:pt x="37271" y="88231"/>
                  <a:pt x="37408" y="88322"/>
                  <a:pt x="37317" y="88436"/>
                </a:cubicBezTo>
                <a:cubicBezTo>
                  <a:pt x="37135" y="88664"/>
                  <a:pt x="36976" y="88595"/>
                  <a:pt x="36817" y="88413"/>
                </a:cubicBezTo>
                <a:cubicBezTo>
                  <a:pt x="36498" y="89141"/>
                  <a:pt x="35816" y="89141"/>
                  <a:pt x="35475" y="89732"/>
                </a:cubicBezTo>
                <a:cubicBezTo>
                  <a:pt x="35179" y="89755"/>
                  <a:pt x="35384" y="89573"/>
                  <a:pt x="35293" y="89391"/>
                </a:cubicBezTo>
                <a:cubicBezTo>
                  <a:pt x="35179" y="89528"/>
                  <a:pt x="35111" y="89459"/>
                  <a:pt x="34997" y="89550"/>
                </a:cubicBezTo>
                <a:cubicBezTo>
                  <a:pt x="34906" y="89664"/>
                  <a:pt x="35066" y="89846"/>
                  <a:pt x="35179" y="89755"/>
                </a:cubicBezTo>
                <a:cubicBezTo>
                  <a:pt x="35202" y="90233"/>
                  <a:pt x="34702" y="90414"/>
                  <a:pt x="34452" y="90778"/>
                </a:cubicBezTo>
                <a:cubicBezTo>
                  <a:pt x="34543" y="90892"/>
                  <a:pt x="34611" y="90983"/>
                  <a:pt x="34724" y="90915"/>
                </a:cubicBezTo>
                <a:cubicBezTo>
                  <a:pt x="34656" y="91210"/>
                  <a:pt x="34224" y="91256"/>
                  <a:pt x="34019" y="91642"/>
                </a:cubicBezTo>
                <a:cubicBezTo>
                  <a:pt x="34088" y="91347"/>
                  <a:pt x="33724" y="91233"/>
                  <a:pt x="33496" y="91370"/>
                </a:cubicBezTo>
                <a:cubicBezTo>
                  <a:pt x="33383" y="91119"/>
                  <a:pt x="33747" y="91279"/>
                  <a:pt x="33838" y="91097"/>
                </a:cubicBezTo>
                <a:cubicBezTo>
                  <a:pt x="33724" y="90915"/>
                  <a:pt x="33587" y="90915"/>
                  <a:pt x="33406" y="91097"/>
                </a:cubicBezTo>
                <a:cubicBezTo>
                  <a:pt x="33087" y="91461"/>
                  <a:pt x="33769" y="91415"/>
                  <a:pt x="33656" y="91733"/>
                </a:cubicBezTo>
                <a:cubicBezTo>
                  <a:pt x="33155" y="91915"/>
                  <a:pt x="33133" y="91961"/>
                  <a:pt x="32587" y="92370"/>
                </a:cubicBezTo>
                <a:lnTo>
                  <a:pt x="32428" y="92165"/>
                </a:lnTo>
                <a:cubicBezTo>
                  <a:pt x="31996" y="92507"/>
                  <a:pt x="32064" y="92848"/>
                  <a:pt x="31541" y="93189"/>
                </a:cubicBezTo>
                <a:cubicBezTo>
                  <a:pt x="31518" y="92916"/>
                  <a:pt x="31268" y="93143"/>
                  <a:pt x="31200" y="93121"/>
                </a:cubicBezTo>
                <a:cubicBezTo>
                  <a:pt x="31086" y="93075"/>
                  <a:pt x="31018" y="92757"/>
                  <a:pt x="30813" y="92961"/>
                </a:cubicBezTo>
                <a:cubicBezTo>
                  <a:pt x="30654" y="93371"/>
                  <a:pt x="31291" y="92939"/>
                  <a:pt x="31359" y="93348"/>
                </a:cubicBezTo>
                <a:cubicBezTo>
                  <a:pt x="31063" y="93666"/>
                  <a:pt x="30904" y="93257"/>
                  <a:pt x="30586" y="93575"/>
                </a:cubicBezTo>
                <a:cubicBezTo>
                  <a:pt x="30472" y="93689"/>
                  <a:pt x="30677" y="93712"/>
                  <a:pt x="30790" y="93666"/>
                </a:cubicBezTo>
                <a:cubicBezTo>
                  <a:pt x="30722" y="94007"/>
                  <a:pt x="30336" y="93871"/>
                  <a:pt x="30085" y="94053"/>
                </a:cubicBezTo>
                <a:cubicBezTo>
                  <a:pt x="29881" y="94189"/>
                  <a:pt x="29699" y="94530"/>
                  <a:pt x="29472" y="94712"/>
                </a:cubicBezTo>
                <a:cubicBezTo>
                  <a:pt x="29244" y="94894"/>
                  <a:pt x="28948" y="94894"/>
                  <a:pt x="28835" y="95144"/>
                </a:cubicBezTo>
                <a:cubicBezTo>
                  <a:pt x="28721" y="95031"/>
                  <a:pt x="28835" y="94962"/>
                  <a:pt x="28767" y="94849"/>
                </a:cubicBezTo>
                <a:cubicBezTo>
                  <a:pt x="28471" y="95008"/>
                  <a:pt x="28562" y="95349"/>
                  <a:pt x="28266" y="95304"/>
                </a:cubicBezTo>
                <a:cubicBezTo>
                  <a:pt x="28130" y="95144"/>
                  <a:pt x="28471" y="95031"/>
                  <a:pt x="28403" y="94894"/>
                </a:cubicBezTo>
                <a:cubicBezTo>
                  <a:pt x="27993" y="95031"/>
                  <a:pt x="28244" y="95258"/>
                  <a:pt x="27948" y="95417"/>
                </a:cubicBezTo>
                <a:cubicBezTo>
                  <a:pt x="28130" y="95576"/>
                  <a:pt x="28448" y="95349"/>
                  <a:pt x="28607" y="95622"/>
                </a:cubicBezTo>
                <a:cubicBezTo>
                  <a:pt x="28516" y="95622"/>
                  <a:pt x="28312" y="95895"/>
                  <a:pt x="28221" y="95872"/>
                </a:cubicBezTo>
                <a:cubicBezTo>
                  <a:pt x="28175" y="95872"/>
                  <a:pt x="28312" y="95667"/>
                  <a:pt x="28221" y="95645"/>
                </a:cubicBezTo>
                <a:cubicBezTo>
                  <a:pt x="27902" y="95622"/>
                  <a:pt x="27584" y="95622"/>
                  <a:pt x="27038" y="95849"/>
                </a:cubicBezTo>
                <a:cubicBezTo>
                  <a:pt x="26834" y="96077"/>
                  <a:pt x="27448" y="95849"/>
                  <a:pt x="27243" y="96168"/>
                </a:cubicBezTo>
                <a:cubicBezTo>
                  <a:pt x="26947" y="96281"/>
                  <a:pt x="26674" y="96350"/>
                  <a:pt x="26379" y="96463"/>
                </a:cubicBezTo>
                <a:lnTo>
                  <a:pt x="26242" y="96236"/>
                </a:lnTo>
                <a:cubicBezTo>
                  <a:pt x="25970" y="96259"/>
                  <a:pt x="26038" y="96395"/>
                  <a:pt x="25856" y="96463"/>
                </a:cubicBezTo>
                <a:cubicBezTo>
                  <a:pt x="25492" y="96577"/>
                  <a:pt x="25356" y="96372"/>
                  <a:pt x="25333" y="96850"/>
                </a:cubicBezTo>
                <a:cubicBezTo>
                  <a:pt x="25560" y="96827"/>
                  <a:pt x="26106" y="96782"/>
                  <a:pt x="25606" y="97123"/>
                </a:cubicBezTo>
                <a:cubicBezTo>
                  <a:pt x="25879" y="97214"/>
                  <a:pt x="26356" y="96736"/>
                  <a:pt x="26697" y="96600"/>
                </a:cubicBezTo>
                <a:cubicBezTo>
                  <a:pt x="26902" y="96850"/>
                  <a:pt x="26356" y="97009"/>
                  <a:pt x="26129" y="97146"/>
                </a:cubicBezTo>
                <a:cubicBezTo>
                  <a:pt x="25810" y="97327"/>
                  <a:pt x="25447" y="97509"/>
                  <a:pt x="25242" y="97623"/>
                </a:cubicBezTo>
                <a:lnTo>
                  <a:pt x="25037" y="97236"/>
                </a:lnTo>
                <a:cubicBezTo>
                  <a:pt x="24628" y="97441"/>
                  <a:pt x="24582" y="97691"/>
                  <a:pt x="24855" y="97850"/>
                </a:cubicBezTo>
                <a:cubicBezTo>
                  <a:pt x="24651" y="97964"/>
                  <a:pt x="24446" y="98055"/>
                  <a:pt x="24241" y="98169"/>
                </a:cubicBezTo>
                <a:cubicBezTo>
                  <a:pt x="24241" y="98032"/>
                  <a:pt x="24355" y="97941"/>
                  <a:pt x="24332" y="97805"/>
                </a:cubicBezTo>
                <a:cubicBezTo>
                  <a:pt x="23900" y="98078"/>
                  <a:pt x="23627" y="97987"/>
                  <a:pt x="23195" y="98283"/>
                </a:cubicBezTo>
                <a:cubicBezTo>
                  <a:pt x="23173" y="98192"/>
                  <a:pt x="23241" y="98146"/>
                  <a:pt x="23218" y="98055"/>
                </a:cubicBezTo>
                <a:cubicBezTo>
                  <a:pt x="22399" y="98351"/>
                  <a:pt x="22013" y="98624"/>
                  <a:pt x="21262" y="98851"/>
                </a:cubicBezTo>
                <a:cubicBezTo>
                  <a:pt x="21308" y="99192"/>
                  <a:pt x="21058" y="99442"/>
                  <a:pt x="20489" y="99579"/>
                </a:cubicBezTo>
                <a:cubicBezTo>
                  <a:pt x="20648" y="99897"/>
                  <a:pt x="21035" y="99260"/>
                  <a:pt x="21376" y="99420"/>
                </a:cubicBezTo>
                <a:cubicBezTo>
                  <a:pt x="21285" y="99692"/>
                  <a:pt x="20603" y="99761"/>
                  <a:pt x="20285" y="99965"/>
                </a:cubicBezTo>
                <a:cubicBezTo>
                  <a:pt x="20194" y="99829"/>
                  <a:pt x="20307" y="99761"/>
                  <a:pt x="20421" y="99715"/>
                </a:cubicBezTo>
                <a:cubicBezTo>
                  <a:pt x="20012" y="99761"/>
                  <a:pt x="20307" y="99374"/>
                  <a:pt x="20034" y="99374"/>
                </a:cubicBezTo>
                <a:cubicBezTo>
                  <a:pt x="19534" y="99488"/>
                  <a:pt x="20262" y="99533"/>
                  <a:pt x="19943" y="99692"/>
                </a:cubicBezTo>
                <a:cubicBezTo>
                  <a:pt x="19511" y="99988"/>
                  <a:pt x="19557" y="99420"/>
                  <a:pt x="19125" y="99738"/>
                </a:cubicBezTo>
                <a:cubicBezTo>
                  <a:pt x="18920" y="99806"/>
                  <a:pt x="19398" y="99988"/>
                  <a:pt x="19170" y="100193"/>
                </a:cubicBezTo>
                <a:cubicBezTo>
                  <a:pt x="19011" y="100124"/>
                  <a:pt x="18806" y="100261"/>
                  <a:pt x="18647" y="100329"/>
                </a:cubicBezTo>
                <a:cubicBezTo>
                  <a:pt x="18488" y="100420"/>
                  <a:pt x="18374" y="100466"/>
                  <a:pt x="18465" y="100238"/>
                </a:cubicBezTo>
                <a:cubicBezTo>
                  <a:pt x="17965" y="100602"/>
                  <a:pt x="17419" y="100807"/>
                  <a:pt x="16919" y="100875"/>
                </a:cubicBezTo>
                <a:cubicBezTo>
                  <a:pt x="16783" y="101352"/>
                  <a:pt x="17442" y="100966"/>
                  <a:pt x="17760" y="100875"/>
                </a:cubicBezTo>
                <a:cubicBezTo>
                  <a:pt x="17738" y="101284"/>
                  <a:pt x="17260" y="101102"/>
                  <a:pt x="16942" y="101239"/>
                </a:cubicBezTo>
                <a:cubicBezTo>
                  <a:pt x="16669" y="101352"/>
                  <a:pt x="16555" y="101603"/>
                  <a:pt x="16237" y="101625"/>
                </a:cubicBezTo>
                <a:cubicBezTo>
                  <a:pt x="16123" y="101352"/>
                  <a:pt x="16396" y="101284"/>
                  <a:pt x="16714" y="101216"/>
                </a:cubicBezTo>
                <a:cubicBezTo>
                  <a:pt x="16669" y="101011"/>
                  <a:pt x="16396" y="101102"/>
                  <a:pt x="16123" y="101193"/>
                </a:cubicBezTo>
                <a:cubicBezTo>
                  <a:pt x="16169" y="100943"/>
                  <a:pt x="16260" y="100829"/>
                  <a:pt x="15987" y="100761"/>
                </a:cubicBezTo>
                <a:cubicBezTo>
                  <a:pt x="15850" y="100852"/>
                  <a:pt x="16146" y="101125"/>
                  <a:pt x="15759" y="101307"/>
                </a:cubicBezTo>
                <a:cubicBezTo>
                  <a:pt x="15623" y="101580"/>
                  <a:pt x="16282" y="101489"/>
                  <a:pt x="15873" y="101739"/>
                </a:cubicBezTo>
                <a:cubicBezTo>
                  <a:pt x="15577" y="101830"/>
                  <a:pt x="15737" y="101716"/>
                  <a:pt x="15759" y="101580"/>
                </a:cubicBezTo>
                <a:cubicBezTo>
                  <a:pt x="15145" y="101875"/>
                  <a:pt x="14986" y="101807"/>
                  <a:pt x="14327" y="101944"/>
                </a:cubicBezTo>
                <a:cubicBezTo>
                  <a:pt x="14395" y="101466"/>
                  <a:pt x="14918" y="101944"/>
                  <a:pt x="14963" y="101512"/>
                </a:cubicBezTo>
                <a:cubicBezTo>
                  <a:pt x="14759" y="101307"/>
                  <a:pt x="14645" y="101534"/>
                  <a:pt x="14304" y="101489"/>
                </a:cubicBezTo>
                <a:cubicBezTo>
                  <a:pt x="14054" y="101534"/>
                  <a:pt x="14236" y="101807"/>
                  <a:pt x="14258" y="101784"/>
                </a:cubicBezTo>
                <a:cubicBezTo>
                  <a:pt x="14077" y="102148"/>
                  <a:pt x="13849" y="101807"/>
                  <a:pt x="13826" y="102262"/>
                </a:cubicBezTo>
                <a:cubicBezTo>
                  <a:pt x="13394" y="102307"/>
                  <a:pt x="12985" y="102671"/>
                  <a:pt x="12735" y="102489"/>
                </a:cubicBezTo>
                <a:cubicBezTo>
                  <a:pt x="12553" y="102671"/>
                  <a:pt x="12189" y="102762"/>
                  <a:pt x="11757" y="102853"/>
                </a:cubicBezTo>
                <a:cubicBezTo>
                  <a:pt x="11325" y="102944"/>
                  <a:pt x="10825" y="102990"/>
                  <a:pt x="10347" y="103103"/>
                </a:cubicBezTo>
                <a:cubicBezTo>
                  <a:pt x="9801" y="103217"/>
                  <a:pt x="9688" y="103331"/>
                  <a:pt x="9415" y="103149"/>
                </a:cubicBezTo>
                <a:cubicBezTo>
                  <a:pt x="9278" y="103194"/>
                  <a:pt x="9210" y="103354"/>
                  <a:pt x="9051" y="103376"/>
                </a:cubicBezTo>
                <a:cubicBezTo>
                  <a:pt x="8278" y="103444"/>
                  <a:pt x="7596" y="103581"/>
                  <a:pt x="6959" y="103695"/>
                </a:cubicBezTo>
                <a:lnTo>
                  <a:pt x="6732" y="103740"/>
                </a:lnTo>
                <a:cubicBezTo>
                  <a:pt x="6641" y="103740"/>
                  <a:pt x="6550" y="103786"/>
                  <a:pt x="6572" y="103695"/>
                </a:cubicBezTo>
                <a:cubicBezTo>
                  <a:pt x="6550" y="103535"/>
                  <a:pt x="6550" y="103399"/>
                  <a:pt x="6550" y="103240"/>
                </a:cubicBezTo>
                <a:cubicBezTo>
                  <a:pt x="6550" y="102921"/>
                  <a:pt x="6572" y="102580"/>
                  <a:pt x="6618" y="102194"/>
                </a:cubicBezTo>
                <a:cubicBezTo>
                  <a:pt x="6595" y="102080"/>
                  <a:pt x="6459" y="102285"/>
                  <a:pt x="6436" y="102103"/>
                </a:cubicBezTo>
                <a:cubicBezTo>
                  <a:pt x="6413" y="101830"/>
                  <a:pt x="6595" y="101671"/>
                  <a:pt x="6527" y="101398"/>
                </a:cubicBezTo>
                <a:cubicBezTo>
                  <a:pt x="6845" y="100943"/>
                  <a:pt x="6800" y="101375"/>
                  <a:pt x="6959" y="101352"/>
                </a:cubicBezTo>
                <a:cubicBezTo>
                  <a:pt x="6800" y="101716"/>
                  <a:pt x="6572" y="102489"/>
                  <a:pt x="6800" y="102626"/>
                </a:cubicBezTo>
                <a:cubicBezTo>
                  <a:pt x="7050" y="102285"/>
                  <a:pt x="6823" y="102148"/>
                  <a:pt x="6959" y="101716"/>
                </a:cubicBezTo>
                <a:cubicBezTo>
                  <a:pt x="6982" y="101603"/>
                  <a:pt x="7186" y="101398"/>
                  <a:pt x="7209" y="101330"/>
                </a:cubicBezTo>
                <a:cubicBezTo>
                  <a:pt x="7300" y="101034"/>
                  <a:pt x="7255" y="100829"/>
                  <a:pt x="7300" y="100534"/>
                </a:cubicBezTo>
                <a:cubicBezTo>
                  <a:pt x="7027" y="100647"/>
                  <a:pt x="7232" y="100989"/>
                  <a:pt x="6959" y="101102"/>
                </a:cubicBezTo>
                <a:cubicBezTo>
                  <a:pt x="6823" y="101034"/>
                  <a:pt x="6641" y="100420"/>
                  <a:pt x="6527" y="101125"/>
                </a:cubicBezTo>
                <a:cubicBezTo>
                  <a:pt x="6390" y="101193"/>
                  <a:pt x="6277" y="100170"/>
                  <a:pt x="6595" y="100056"/>
                </a:cubicBezTo>
                <a:cubicBezTo>
                  <a:pt x="6436" y="99852"/>
                  <a:pt x="6390" y="99465"/>
                  <a:pt x="6413" y="99010"/>
                </a:cubicBezTo>
                <a:cubicBezTo>
                  <a:pt x="6413" y="98533"/>
                  <a:pt x="6459" y="98010"/>
                  <a:pt x="6481" y="97441"/>
                </a:cubicBezTo>
                <a:cubicBezTo>
                  <a:pt x="6504" y="96259"/>
                  <a:pt x="6390" y="94803"/>
                  <a:pt x="6345" y="93848"/>
                </a:cubicBezTo>
                <a:cubicBezTo>
                  <a:pt x="6277" y="93484"/>
                  <a:pt x="6527" y="93553"/>
                  <a:pt x="6527" y="93302"/>
                </a:cubicBezTo>
                <a:cubicBezTo>
                  <a:pt x="6436" y="93030"/>
                  <a:pt x="6550" y="92688"/>
                  <a:pt x="6550" y="92666"/>
                </a:cubicBezTo>
                <a:cubicBezTo>
                  <a:pt x="6527" y="92552"/>
                  <a:pt x="6436" y="92507"/>
                  <a:pt x="6390" y="92416"/>
                </a:cubicBezTo>
                <a:cubicBezTo>
                  <a:pt x="6322" y="92347"/>
                  <a:pt x="6300" y="92234"/>
                  <a:pt x="6368" y="92052"/>
                </a:cubicBezTo>
                <a:cubicBezTo>
                  <a:pt x="6686" y="91847"/>
                  <a:pt x="6550" y="92211"/>
                  <a:pt x="6641" y="92393"/>
                </a:cubicBezTo>
                <a:cubicBezTo>
                  <a:pt x="6686" y="92484"/>
                  <a:pt x="6891" y="92575"/>
                  <a:pt x="6913" y="92643"/>
                </a:cubicBezTo>
                <a:cubicBezTo>
                  <a:pt x="6959" y="92802"/>
                  <a:pt x="6641" y="93371"/>
                  <a:pt x="6982" y="93257"/>
                </a:cubicBezTo>
                <a:cubicBezTo>
                  <a:pt x="7141" y="93212"/>
                  <a:pt x="6936" y="93098"/>
                  <a:pt x="7004" y="92893"/>
                </a:cubicBezTo>
                <a:cubicBezTo>
                  <a:pt x="7027" y="92825"/>
                  <a:pt x="7459" y="92779"/>
                  <a:pt x="7277" y="92393"/>
                </a:cubicBezTo>
                <a:cubicBezTo>
                  <a:pt x="7050" y="92347"/>
                  <a:pt x="7323" y="92939"/>
                  <a:pt x="7004" y="92779"/>
                </a:cubicBezTo>
                <a:cubicBezTo>
                  <a:pt x="6891" y="92165"/>
                  <a:pt x="7232" y="91574"/>
                  <a:pt x="7209" y="91074"/>
                </a:cubicBezTo>
                <a:cubicBezTo>
                  <a:pt x="6868" y="91074"/>
                  <a:pt x="7118" y="91779"/>
                  <a:pt x="6913" y="91938"/>
                </a:cubicBezTo>
                <a:cubicBezTo>
                  <a:pt x="6550" y="92097"/>
                  <a:pt x="6641" y="91711"/>
                  <a:pt x="6368" y="91711"/>
                </a:cubicBezTo>
                <a:cubicBezTo>
                  <a:pt x="6231" y="90619"/>
                  <a:pt x="6436" y="89710"/>
                  <a:pt x="6595" y="88868"/>
                </a:cubicBezTo>
                <a:cubicBezTo>
                  <a:pt x="6322" y="88231"/>
                  <a:pt x="6277" y="87481"/>
                  <a:pt x="6459" y="86799"/>
                </a:cubicBezTo>
                <a:cubicBezTo>
                  <a:pt x="6095" y="86708"/>
                  <a:pt x="6004" y="86913"/>
                  <a:pt x="5981" y="87231"/>
                </a:cubicBezTo>
                <a:cubicBezTo>
                  <a:pt x="5776" y="87185"/>
                  <a:pt x="5890" y="86753"/>
                  <a:pt x="5708" y="86662"/>
                </a:cubicBezTo>
                <a:cubicBezTo>
                  <a:pt x="5367" y="86685"/>
                  <a:pt x="5708" y="86981"/>
                  <a:pt x="5708" y="87117"/>
                </a:cubicBezTo>
                <a:cubicBezTo>
                  <a:pt x="5731" y="87481"/>
                  <a:pt x="5595" y="87868"/>
                  <a:pt x="5595" y="88300"/>
                </a:cubicBezTo>
                <a:cubicBezTo>
                  <a:pt x="5617" y="88436"/>
                  <a:pt x="5776" y="88391"/>
                  <a:pt x="5776" y="88527"/>
                </a:cubicBezTo>
                <a:cubicBezTo>
                  <a:pt x="5822" y="88936"/>
                  <a:pt x="5663" y="89050"/>
                  <a:pt x="5595" y="89300"/>
                </a:cubicBezTo>
                <a:cubicBezTo>
                  <a:pt x="5640" y="89550"/>
                  <a:pt x="5731" y="89164"/>
                  <a:pt x="5867" y="89414"/>
                </a:cubicBezTo>
                <a:cubicBezTo>
                  <a:pt x="5663" y="90164"/>
                  <a:pt x="5981" y="90983"/>
                  <a:pt x="5731" y="91711"/>
                </a:cubicBezTo>
                <a:cubicBezTo>
                  <a:pt x="5572" y="91551"/>
                  <a:pt x="5526" y="91711"/>
                  <a:pt x="5458" y="91893"/>
                </a:cubicBezTo>
                <a:cubicBezTo>
                  <a:pt x="5435" y="91984"/>
                  <a:pt x="5390" y="92097"/>
                  <a:pt x="5344" y="92188"/>
                </a:cubicBezTo>
                <a:cubicBezTo>
                  <a:pt x="5299" y="92256"/>
                  <a:pt x="5253" y="92370"/>
                  <a:pt x="5163" y="92393"/>
                </a:cubicBezTo>
                <a:cubicBezTo>
                  <a:pt x="5140" y="92779"/>
                  <a:pt x="5686" y="92256"/>
                  <a:pt x="5526" y="92825"/>
                </a:cubicBezTo>
                <a:cubicBezTo>
                  <a:pt x="5640" y="92779"/>
                  <a:pt x="5617" y="92552"/>
                  <a:pt x="5640" y="92393"/>
                </a:cubicBezTo>
                <a:cubicBezTo>
                  <a:pt x="5708" y="91938"/>
                  <a:pt x="5754" y="92643"/>
                  <a:pt x="5708" y="92802"/>
                </a:cubicBezTo>
                <a:cubicBezTo>
                  <a:pt x="5617" y="93143"/>
                  <a:pt x="5435" y="93325"/>
                  <a:pt x="5435" y="93825"/>
                </a:cubicBezTo>
                <a:cubicBezTo>
                  <a:pt x="5708" y="93939"/>
                  <a:pt x="5595" y="93484"/>
                  <a:pt x="5617" y="93234"/>
                </a:cubicBezTo>
                <a:cubicBezTo>
                  <a:pt x="5936" y="93234"/>
                  <a:pt x="5686" y="93644"/>
                  <a:pt x="5708" y="93939"/>
                </a:cubicBezTo>
                <a:cubicBezTo>
                  <a:pt x="5731" y="94508"/>
                  <a:pt x="5845" y="95349"/>
                  <a:pt x="5776" y="96145"/>
                </a:cubicBezTo>
                <a:cubicBezTo>
                  <a:pt x="5572" y="96281"/>
                  <a:pt x="5595" y="96009"/>
                  <a:pt x="5595" y="95804"/>
                </a:cubicBezTo>
                <a:cubicBezTo>
                  <a:pt x="5163" y="96213"/>
                  <a:pt x="5617" y="96600"/>
                  <a:pt x="5754" y="96713"/>
                </a:cubicBezTo>
                <a:cubicBezTo>
                  <a:pt x="5754" y="97282"/>
                  <a:pt x="5640" y="97646"/>
                  <a:pt x="5526" y="98010"/>
                </a:cubicBezTo>
                <a:cubicBezTo>
                  <a:pt x="5435" y="98351"/>
                  <a:pt x="5322" y="98715"/>
                  <a:pt x="5390" y="99169"/>
                </a:cubicBezTo>
                <a:cubicBezTo>
                  <a:pt x="5572" y="99124"/>
                  <a:pt x="5595" y="98942"/>
                  <a:pt x="5572" y="98737"/>
                </a:cubicBezTo>
                <a:cubicBezTo>
                  <a:pt x="5572" y="98510"/>
                  <a:pt x="5526" y="98260"/>
                  <a:pt x="5572" y="98078"/>
                </a:cubicBezTo>
                <a:cubicBezTo>
                  <a:pt x="5776" y="98510"/>
                  <a:pt x="5799" y="99078"/>
                  <a:pt x="5754" y="99692"/>
                </a:cubicBezTo>
                <a:cubicBezTo>
                  <a:pt x="5731" y="100284"/>
                  <a:pt x="5663" y="100920"/>
                  <a:pt x="5731" y="101307"/>
                </a:cubicBezTo>
                <a:cubicBezTo>
                  <a:pt x="5731" y="101398"/>
                  <a:pt x="5913" y="101398"/>
                  <a:pt x="5913" y="101421"/>
                </a:cubicBezTo>
                <a:cubicBezTo>
                  <a:pt x="5913" y="101625"/>
                  <a:pt x="5731" y="101557"/>
                  <a:pt x="5731" y="101580"/>
                </a:cubicBezTo>
                <a:cubicBezTo>
                  <a:pt x="5731" y="101853"/>
                  <a:pt x="5913" y="101989"/>
                  <a:pt x="5936" y="102239"/>
                </a:cubicBezTo>
                <a:cubicBezTo>
                  <a:pt x="5936" y="102740"/>
                  <a:pt x="5663" y="103172"/>
                  <a:pt x="5708" y="103581"/>
                </a:cubicBezTo>
                <a:cubicBezTo>
                  <a:pt x="5731" y="103717"/>
                  <a:pt x="5867" y="103535"/>
                  <a:pt x="5958" y="103444"/>
                </a:cubicBezTo>
                <a:cubicBezTo>
                  <a:pt x="5936" y="103786"/>
                  <a:pt x="5958" y="104081"/>
                  <a:pt x="5981" y="104377"/>
                </a:cubicBezTo>
                <a:lnTo>
                  <a:pt x="5981" y="104468"/>
                </a:lnTo>
                <a:lnTo>
                  <a:pt x="5981" y="104491"/>
                </a:lnTo>
                <a:cubicBezTo>
                  <a:pt x="5981" y="104513"/>
                  <a:pt x="6004" y="104491"/>
                  <a:pt x="6004" y="104491"/>
                </a:cubicBezTo>
                <a:lnTo>
                  <a:pt x="6072" y="104491"/>
                </a:lnTo>
                <a:cubicBezTo>
                  <a:pt x="6140" y="104468"/>
                  <a:pt x="6209" y="104468"/>
                  <a:pt x="6300" y="104445"/>
                </a:cubicBezTo>
                <a:cubicBezTo>
                  <a:pt x="6436" y="104422"/>
                  <a:pt x="6595" y="104400"/>
                  <a:pt x="6732" y="104354"/>
                </a:cubicBezTo>
                <a:cubicBezTo>
                  <a:pt x="7300" y="104263"/>
                  <a:pt x="7778" y="104195"/>
                  <a:pt x="8073" y="104331"/>
                </a:cubicBezTo>
                <a:cubicBezTo>
                  <a:pt x="8255" y="104331"/>
                  <a:pt x="8232" y="104218"/>
                  <a:pt x="8141" y="104240"/>
                </a:cubicBezTo>
                <a:cubicBezTo>
                  <a:pt x="8710" y="104013"/>
                  <a:pt x="9892" y="103854"/>
                  <a:pt x="10097" y="104058"/>
                </a:cubicBezTo>
                <a:cubicBezTo>
                  <a:pt x="10415" y="103922"/>
                  <a:pt x="10757" y="103808"/>
                  <a:pt x="11029" y="103626"/>
                </a:cubicBezTo>
                <a:cubicBezTo>
                  <a:pt x="11530" y="103558"/>
                  <a:pt x="12121" y="103513"/>
                  <a:pt x="12758" y="103490"/>
                </a:cubicBezTo>
                <a:cubicBezTo>
                  <a:pt x="13372" y="103467"/>
                  <a:pt x="14031" y="103399"/>
                  <a:pt x="14622" y="103376"/>
                </a:cubicBezTo>
                <a:cubicBezTo>
                  <a:pt x="14759" y="103786"/>
                  <a:pt x="15168" y="103831"/>
                  <a:pt x="15100" y="104218"/>
                </a:cubicBezTo>
                <a:cubicBezTo>
                  <a:pt x="15759" y="104013"/>
                  <a:pt x="16214" y="103854"/>
                  <a:pt x="16692" y="103740"/>
                </a:cubicBezTo>
                <a:cubicBezTo>
                  <a:pt x="17169" y="103626"/>
                  <a:pt x="17624" y="103535"/>
                  <a:pt x="18261" y="103331"/>
                </a:cubicBezTo>
                <a:cubicBezTo>
                  <a:pt x="18397" y="103217"/>
                  <a:pt x="18443" y="103081"/>
                  <a:pt x="18488" y="102967"/>
                </a:cubicBezTo>
                <a:cubicBezTo>
                  <a:pt x="18829" y="102808"/>
                  <a:pt x="19079" y="102762"/>
                  <a:pt x="19261" y="102785"/>
                </a:cubicBezTo>
                <a:cubicBezTo>
                  <a:pt x="19625" y="102626"/>
                  <a:pt x="19034" y="102603"/>
                  <a:pt x="18897" y="102626"/>
                </a:cubicBezTo>
                <a:cubicBezTo>
                  <a:pt x="18556" y="102694"/>
                  <a:pt x="18374" y="102853"/>
                  <a:pt x="18215" y="102990"/>
                </a:cubicBezTo>
                <a:cubicBezTo>
                  <a:pt x="18033" y="103103"/>
                  <a:pt x="17874" y="103217"/>
                  <a:pt x="17601" y="103149"/>
                </a:cubicBezTo>
                <a:cubicBezTo>
                  <a:pt x="17874" y="102876"/>
                  <a:pt x="18283" y="102649"/>
                  <a:pt x="18852" y="102444"/>
                </a:cubicBezTo>
                <a:cubicBezTo>
                  <a:pt x="18761" y="102398"/>
                  <a:pt x="18670" y="102330"/>
                  <a:pt x="18511" y="102376"/>
                </a:cubicBezTo>
                <a:cubicBezTo>
                  <a:pt x="18556" y="102171"/>
                  <a:pt x="18716" y="102262"/>
                  <a:pt x="18806" y="102262"/>
                </a:cubicBezTo>
                <a:cubicBezTo>
                  <a:pt x="18920" y="102285"/>
                  <a:pt x="19193" y="102239"/>
                  <a:pt x="19193" y="102512"/>
                </a:cubicBezTo>
                <a:cubicBezTo>
                  <a:pt x="19284" y="102489"/>
                  <a:pt x="19375" y="102444"/>
                  <a:pt x="19489" y="102421"/>
                </a:cubicBezTo>
                <a:cubicBezTo>
                  <a:pt x="19557" y="102398"/>
                  <a:pt x="19625" y="102353"/>
                  <a:pt x="19693" y="102330"/>
                </a:cubicBezTo>
                <a:cubicBezTo>
                  <a:pt x="19853" y="102307"/>
                  <a:pt x="20103" y="102398"/>
                  <a:pt x="20103" y="102398"/>
                </a:cubicBezTo>
                <a:cubicBezTo>
                  <a:pt x="20285" y="102330"/>
                  <a:pt x="20194" y="102035"/>
                  <a:pt x="20580" y="102012"/>
                </a:cubicBezTo>
                <a:cubicBezTo>
                  <a:pt x="20717" y="102330"/>
                  <a:pt x="21262" y="101966"/>
                  <a:pt x="21422" y="102262"/>
                </a:cubicBezTo>
                <a:cubicBezTo>
                  <a:pt x="21717" y="102035"/>
                  <a:pt x="21149" y="102012"/>
                  <a:pt x="21376" y="101784"/>
                </a:cubicBezTo>
                <a:cubicBezTo>
                  <a:pt x="21694" y="101625"/>
                  <a:pt x="21945" y="101693"/>
                  <a:pt x="21785" y="101921"/>
                </a:cubicBezTo>
                <a:cubicBezTo>
                  <a:pt x="21967" y="101557"/>
                  <a:pt x="22695" y="101784"/>
                  <a:pt x="22445" y="101352"/>
                </a:cubicBezTo>
                <a:cubicBezTo>
                  <a:pt x="22240" y="101080"/>
                  <a:pt x="22058" y="101830"/>
                  <a:pt x="21899" y="101580"/>
                </a:cubicBezTo>
                <a:cubicBezTo>
                  <a:pt x="21672" y="101352"/>
                  <a:pt x="22308" y="101239"/>
                  <a:pt x="22490" y="101125"/>
                </a:cubicBezTo>
                <a:cubicBezTo>
                  <a:pt x="22559" y="101080"/>
                  <a:pt x="22672" y="100852"/>
                  <a:pt x="22718" y="100807"/>
                </a:cubicBezTo>
                <a:cubicBezTo>
                  <a:pt x="22991" y="100647"/>
                  <a:pt x="23332" y="100466"/>
                  <a:pt x="23673" y="100352"/>
                </a:cubicBezTo>
                <a:cubicBezTo>
                  <a:pt x="23991" y="100215"/>
                  <a:pt x="24287" y="100124"/>
                  <a:pt x="24491" y="100193"/>
                </a:cubicBezTo>
                <a:cubicBezTo>
                  <a:pt x="24696" y="99920"/>
                  <a:pt x="25265" y="99874"/>
                  <a:pt x="25628" y="99624"/>
                </a:cubicBezTo>
                <a:cubicBezTo>
                  <a:pt x="25856" y="99442"/>
                  <a:pt x="26015" y="99192"/>
                  <a:pt x="26129" y="99033"/>
                </a:cubicBezTo>
                <a:cubicBezTo>
                  <a:pt x="25833" y="99033"/>
                  <a:pt x="25651" y="99169"/>
                  <a:pt x="25469" y="99329"/>
                </a:cubicBezTo>
                <a:cubicBezTo>
                  <a:pt x="25287" y="99465"/>
                  <a:pt x="25128" y="99624"/>
                  <a:pt x="24878" y="99692"/>
                </a:cubicBezTo>
                <a:cubicBezTo>
                  <a:pt x="24924" y="99306"/>
                  <a:pt x="25378" y="99147"/>
                  <a:pt x="25697" y="98965"/>
                </a:cubicBezTo>
                <a:cubicBezTo>
                  <a:pt x="25992" y="98783"/>
                  <a:pt x="26493" y="98715"/>
                  <a:pt x="26947" y="98373"/>
                </a:cubicBezTo>
                <a:cubicBezTo>
                  <a:pt x="27175" y="98578"/>
                  <a:pt x="26765" y="98669"/>
                  <a:pt x="26811" y="98851"/>
                </a:cubicBezTo>
                <a:cubicBezTo>
                  <a:pt x="27084" y="98601"/>
                  <a:pt x="27175" y="98328"/>
                  <a:pt x="27448" y="98078"/>
                </a:cubicBezTo>
                <a:cubicBezTo>
                  <a:pt x="27789" y="98192"/>
                  <a:pt x="27902" y="97873"/>
                  <a:pt x="28425" y="97691"/>
                </a:cubicBezTo>
                <a:cubicBezTo>
                  <a:pt x="28335" y="97464"/>
                  <a:pt x="27902" y="98101"/>
                  <a:pt x="27880" y="97691"/>
                </a:cubicBezTo>
                <a:cubicBezTo>
                  <a:pt x="28175" y="97487"/>
                  <a:pt x="28698" y="97327"/>
                  <a:pt x="28585" y="97055"/>
                </a:cubicBezTo>
                <a:cubicBezTo>
                  <a:pt x="28903" y="97032"/>
                  <a:pt x="29244" y="96850"/>
                  <a:pt x="29494" y="97009"/>
                </a:cubicBezTo>
                <a:cubicBezTo>
                  <a:pt x="29585" y="96850"/>
                  <a:pt x="29835" y="96691"/>
                  <a:pt x="29585" y="96509"/>
                </a:cubicBezTo>
                <a:cubicBezTo>
                  <a:pt x="29767" y="96259"/>
                  <a:pt x="30154" y="96463"/>
                  <a:pt x="29926" y="96190"/>
                </a:cubicBezTo>
                <a:cubicBezTo>
                  <a:pt x="30267" y="95940"/>
                  <a:pt x="30472" y="96213"/>
                  <a:pt x="30745" y="96168"/>
                </a:cubicBezTo>
                <a:cubicBezTo>
                  <a:pt x="30950" y="95918"/>
                  <a:pt x="30404" y="96213"/>
                  <a:pt x="30404" y="95872"/>
                </a:cubicBezTo>
                <a:cubicBezTo>
                  <a:pt x="31222" y="95645"/>
                  <a:pt x="31541" y="94962"/>
                  <a:pt x="32223" y="94644"/>
                </a:cubicBezTo>
                <a:cubicBezTo>
                  <a:pt x="32269" y="94530"/>
                  <a:pt x="32178" y="94417"/>
                  <a:pt x="32382" y="94303"/>
                </a:cubicBezTo>
                <a:cubicBezTo>
                  <a:pt x="32382" y="94803"/>
                  <a:pt x="32678" y="94258"/>
                  <a:pt x="32928" y="94439"/>
                </a:cubicBezTo>
                <a:cubicBezTo>
                  <a:pt x="32928" y="94235"/>
                  <a:pt x="33474" y="93644"/>
                  <a:pt x="33178" y="93666"/>
                </a:cubicBezTo>
                <a:cubicBezTo>
                  <a:pt x="33087" y="93348"/>
                  <a:pt x="33428" y="93598"/>
                  <a:pt x="33519" y="93530"/>
                </a:cubicBezTo>
                <a:cubicBezTo>
                  <a:pt x="33701" y="93257"/>
                  <a:pt x="33224" y="93439"/>
                  <a:pt x="33383" y="93166"/>
                </a:cubicBezTo>
                <a:cubicBezTo>
                  <a:pt x="34247" y="92507"/>
                  <a:pt x="34929" y="91779"/>
                  <a:pt x="35543" y="91165"/>
                </a:cubicBezTo>
                <a:cubicBezTo>
                  <a:pt x="35680" y="91028"/>
                  <a:pt x="35748" y="91097"/>
                  <a:pt x="35861" y="90983"/>
                </a:cubicBezTo>
                <a:cubicBezTo>
                  <a:pt x="36066" y="90778"/>
                  <a:pt x="36112" y="90483"/>
                  <a:pt x="36407" y="90233"/>
                </a:cubicBezTo>
                <a:cubicBezTo>
                  <a:pt x="36498" y="90164"/>
                  <a:pt x="36657" y="90005"/>
                  <a:pt x="36839" y="90051"/>
                </a:cubicBezTo>
                <a:cubicBezTo>
                  <a:pt x="37112" y="89732"/>
                  <a:pt x="37476" y="89368"/>
                  <a:pt x="37772" y="89027"/>
                </a:cubicBezTo>
                <a:cubicBezTo>
                  <a:pt x="38545" y="88027"/>
                  <a:pt x="39227" y="87367"/>
                  <a:pt x="40159" y="87345"/>
                </a:cubicBezTo>
                <a:cubicBezTo>
                  <a:pt x="40409" y="87617"/>
                  <a:pt x="40660" y="87799"/>
                  <a:pt x="40932" y="87572"/>
                </a:cubicBezTo>
                <a:cubicBezTo>
                  <a:pt x="41046" y="87686"/>
                  <a:pt x="40978" y="87845"/>
                  <a:pt x="40773" y="88050"/>
                </a:cubicBezTo>
                <a:cubicBezTo>
                  <a:pt x="41069" y="87959"/>
                  <a:pt x="41114" y="88709"/>
                  <a:pt x="41546" y="88254"/>
                </a:cubicBezTo>
                <a:cubicBezTo>
                  <a:pt x="41342" y="88618"/>
                  <a:pt x="41660" y="88868"/>
                  <a:pt x="41637" y="89141"/>
                </a:cubicBezTo>
                <a:cubicBezTo>
                  <a:pt x="41637" y="89255"/>
                  <a:pt x="41274" y="89459"/>
                  <a:pt x="41546" y="89528"/>
                </a:cubicBezTo>
                <a:cubicBezTo>
                  <a:pt x="41046" y="89914"/>
                  <a:pt x="40569" y="90369"/>
                  <a:pt x="40091" y="90824"/>
                </a:cubicBezTo>
                <a:cubicBezTo>
                  <a:pt x="39636" y="91279"/>
                  <a:pt x="39136" y="91733"/>
                  <a:pt x="38658" y="92120"/>
                </a:cubicBezTo>
                <a:cubicBezTo>
                  <a:pt x="38499" y="92256"/>
                  <a:pt x="38272" y="92256"/>
                  <a:pt x="38113" y="92416"/>
                </a:cubicBezTo>
                <a:cubicBezTo>
                  <a:pt x="37863" y="92598"/>
                  <a:pt x="37749" y="92916"/>
                  <a:pt x="37476" y="93121"/>
                </a:cubicBezTo>
                <a:cubicBezTo>
                  <a:pt x="37294" y="93257"/>
                  <a:pt x="37203" y="93234"/>
                  <a:pt x="37044" y="93371"/>
                </a:cubicBezTo>
                <a:cubicBezTo>
                  <a:pt x="36748" y="93666"/>
                  <a:pt x="36771" y="94053"/>
                  <a:pt x="36339" y="94007"/>
                </a:cubicBezTo>
                <a:cubicBezTo>
                  <a:pt x="36248" y="94098"/>
                  <a:pt x="36407" y="94189"/>
                  <a:pt x="36271" y="94303"/>
                </a:cubicBezTo>
                <a:cubicBezTo>
                  <a:pt x="35998" y="94485"/>
                  <a:pt x="35816" y="94758"/>
                  <a:pt x="35543" y="94917"/>
                </a:cubicBezTo>
                <a:cubicBezTo>
                  <a:pt x="35475" y="94962"/>
                  <a:pt x="35384" y="94985"/>
                  <a:pt x="35316" y="94985"/>
                </a:cubicBezTo>
                <a:cubicBezTo>
                  <a:pt x="35225" y="95008"/>
                  <a:pt x="35156" y="95008"/>
                  <a:pt x="35156" y="95008"/>
                </a:cubicBezTo>
                <a:cubicBezTo>
                  <a:pt x="35066" y="95099"/>
                  <a:pt x="35088" y="95281"/>
                  <a:pt x="34997" y="95372"/>
                </a:cubicBezTo>
                <a:cubicBezTo>
                  <a:pt x="34815" y="95599"/>
                  <a:pt x="34452" y="95667"/>
                  <a:pt x="34270" y="95827"/>
                </a:cubicBezTo>
                <a:cubicBezTo>
                  <a:pt x="34110" y="95986"/>
                  <a:pt x="34156" y="96122"/>
                  <a:pt x="34019" y="96259"/>
                </a:cubicBezTo>
                <a:cubicBezTo>
                  <a:pt x="33747" y="96577"/>
                  <a:pt x="33406" y="96759"/>
                  <a:pt x="32996" y="96918"/>
                </a:cubicBezTo>
                <a:cubicBezTo>
                  <a:pt x="32814" y="97009"/>
                  <a:pt x="32860" y="97100"/>
                  <a:pt x="32905" y="97214"/>
                </a:cubicBezTo>
                <a:cubicBezTo>
                  <a:pt x="32587" y="97350"/>
                  <a:pt x="32223" y="97600"/>
                  <a:pt x="31859" y="97896"/>
                </a:cubicBezTo>
                <a:cubicBezTo>
                  <a:pt x="31473" y="98169"/>
                  <a:pt x="31063" y="98464"/>
                  <a:pt x="30631" y="98783"/>
                </a:cubicBezTo>
                <a:cubicBezTo>
                  <a:pt x="30358" y="98806"/>
                  <a:pt x="30609" y="98351"/>
                  <a:pt x="30176" y="98533"/>
                </a:cubicBezTo>
                <a:cubicBezTo>
                  <a:pt x="29949" y="98828"/>
                  <a:pt x="30518" y="98737"/>
                  <a:pt x="30336" y="98987"/>
                </a:cubicBezTo>
                <a:cubicBezTo>
                  <a:pt x="29517" y="99465"/>
                  <a:pt x="29221" y="99601"/>
                  <a:pt x="28471" y="100124"/>
                </a:cubicBezTo>
                <a:cubicBezTo>
                  <a:pt x="28471" y="99988"/>
                  <a:pt x="28516" y="99874"/>
                  <a:pt x="28698" y="99783"/>
                </a:cubicBezTo>
                <a:cubicBezTo>
                  <a:pt x="28175" y="99692"/>
                  <a:pt x="28289" y="100306"/>
                  <a:pt x="28312" y="100329"/>
                </a:cubicBezTo>
                <a:cubicBezTo>
                  <a:pt x="27857" y="100670"/>
                  <a:pt x="28357" y="100033"/>
                  <a:pt x="27971" y="100215"/>
                </a:cubicBezTo>
                <a:cubicBezTo>
                  <a:pt x="27721" y="100284"/>
                  <a:pt x="27834" y="100420"/>
                  <a:pt x="27902" y="100556"/>
                </a:cubicBezTo>
                <a:lnTo>
                  <a:pt x="27152" y="100966"/>
                </a:lnTo>
                <a:cubicBezTo>
                  <a:pt x="26902" y="100920"/>
                  <a:pt x="27107" y="100875"/>
                  <a:pt x="26970" y="100647"/>
                </a:cubicBezTo>
                <a:lnTo>
                  <a:pt x="26674" y="100829"/>
                </a:lnTo>
                <a:cubicBezTo>
                  <a:pt x="26470" y="100989"/>
                  <a:pt x="27243" y="100943"/>
                  <a:pt x="26629" y="101261"/>
                </a:cubicBezTo>
                <a:cubicBezTo>
                  <a:pt x="26197" y="101512"/>
                  <a:pt x="26584" y="101148"/>
                  <a:pt x="26356" y="100989"/>
                </a:cubicBezTo>
                <a:cubicBezTo>
                  <a:pt x="26061" y="101148"/>
                  <a:pt x="26061" y="100966"/>
                  <a:pt x="25924" y="101216"/>
                </a:cubicBezTo>
                <a:cubicBezTo>
                  <a:pt x="25697" y="101352"/>
                  <a:pt x="26038" y="101580"/>
                  <a:pt x="26061" y="101762"/>
                </a:cubicBezTo>
                <a:lnTo>
                  <a:pt x="25287" y="102148"/>
                </a:lnTo>
                <a:cubicBezTo>
                  <a:pt x="25356" y="102035"/>
                  <a:pt x="25333" y="101898"/>
                  <a:pt x="25242" y="101762"/>
                </a:cubicBezTo>
                <a:cubicBezTo>
                  <a:pt x="25174" y="101944"/>
                  <a:pt x="24673" y="102057"/>
                  <a:pt x="24969" y="102307"/>
                </a:cubicBezTo>
                <a:cubicBezTo>
                  <a:pt x="24401" y="102671"/>
                  <a:pt x="23991" y="102649"/>
                  <a:pt x="23718" y="102489"/>
                </a:cubicBezTo>
                <a:cubicBezTo>
                  <a:pt x="23491" y="102535"/>
                  <a:pt x="23400" y="103126"/>
                  <a:pt x="23173" y="102717"/>
                </a:cubicBezTo>
                <a:cubicBezTo>
                  <a:pt x="22900" y="102944"/>
                  <a:pt x="23559" y="102944"/>
                  <a:pt x="22945" y="103126"/>
                </a:cubicBezTo>
                <a:cubicBezTo>
                  <a:pt x="23013" y="103194"/>
                  <a:pt x="23104" y="103240"/>
                  <a:pt x="23241" y="103194"/>
                </a:cubicBezTo>
                <a:cubicBezTo>
                  <a:pt x="23195" y="103263"/>
                  <a:pt x="22308" y="103899"/>
                  <a:pt x="22377" y="103354"/>
                </a:cubicBezTo>
                <a:cubicBezTo>
                  <a:pt x="22036" y="103490"/>
                  <a:pt x="22240" y="103786"/>
                  <a:pt x="21808" y="103899"/>
                </a:cubicBezTo>
                <a:lnTo>
                  <a:pt x="21694" y="103626"/>
                </a:lnTo>
                <a:cubicBezTo>
                  <a:pt x="21694" y="103808"/>
                  <a:pt x="21422" y="103922"/>
                  <a:pt x="21353" y="104081"/>
                </a:cubicBezTo>
                <a:cubicBezTo>
                  <a:pt x="21012" y="104195"/>
                  <a:pt x="20853" y="104036"/>
                  <a:pt x="20648" y="103945"/>
                </a:cubicBezTo>
                <a:cubicBezTo>
                  <a:pt x="20717" y="104149"/>
                  <a:pt x="20512" y="104263"/>
                  <a:pt x="20285" y="104377"/>
                </a:cubicBezTo>
                <a:lnTo>
                  <a:pt x="20194" y="104400"/>
                </a:lnTo>
                <a:lnTo>
                  <a:pt x="20057" y="104445"/>
                </a:lnTo>
                <a:cubicBezTo>
                  <a:pt x="19966" y="104491"/>
                  <a:pt x="19875" y="104513"/>
                  <a:pt x="19807" y="104536"/>
                </a:cubicBezTo>
                <a:cubicBezTo>
                  <a:pt x="19648" y="104581"/>
                  <a:pt x="19511" y="104627"/>
                  <a:pt x="19443" y="104672"/>
                </a:cubicBezTo>
                <a:cubicBezTo>
                  <a:pt x="19398" y="104695"/>
                  <a:pt x="19853" y="104672"/>
                  <a:pt x="19989" y="104559"/>
                </a:cubicBezTo>
                <a:cubicBezTo>
                  <a:pt x="19557" y="104877"/>
                  <a:pt x="18988" y="105059"/>
                  <a:pt x="18420" y="105173"/>
                </a:cubicBezTo>
                <a:cubicBezTo>
                  <a:pt x="17851" y="105309"/>
                  <a:pt x="17260" y="105377"/>
                  <a:pt x="16692" y="105582"/>
                </a:cubicBezTo>
                <a:cubicBezTo>
                  <a:pt x="16373" y="105355"/>
                  <a:pt x="16169" y="105150"/>
                  <a:pt x="15509" y="105059"/>
                </a:cubicBezTo>
                <a:cubicBezTo>
                  <a:pt x="15032" y="105127"/>
                  <a:pt x="15191" y="105400"/>
                  <a:pt x="14691" y="105446"/>
                </a:cubicBezTo>
                <a:cubicBezTo>
                  <a:pt x="15145" y="105696"/>
                  <a:pt x="14099" y="105991"/>
                  <a:pt x="14804" y="105991"/>
                </a:cubicBezTo>
                <a:cubicBezTo>
                  <a:pt x="14554" y="106241"/>
                  <a:pt x="13576" y="106196"/>
                  <a:pt x="13872" y="106651"/>
                </a:cubicBezTo>
                <a:cubicBezTo>
                  <a:pt x="13349" y="106833"/>
                  <a:pt x="12780" y="106969"/>
                  <a:pt x="12189" y="107106"/>
                </a:cubicBezTo>
                <a:cubicBezTo>
                  <a:pt x="11621" y="107197"/>
                  <a:pt x="11029" y="107265"/>
                  <a:pt x="10461" y="107333"/>
                </a:cubicBezTo>
                <a:cubicBezTo>
                  <a:pt x="9301" y="107492"/>
                  <a:pt x="8210" y="107583"/>
                  <a:pt x="7232" y="107788"/>
                </a:cubicBezTo>
                <a:cubicBezTo>
                  <a:pt x="7550" y="107401"/>
                  <a:pt x="8369" y="107469"/>
                  <a:pt x="9051" y="107356"/>
                </a:cubicBezTo>
                <a:cubicBezTo>
                  <a:pt x="9688" y="107242"/>
                  <a:pt x="10347" y="107197"/>
                  <a:pt x="10802" y="107015"/>
                </a:cubicBezTo>
                <a:cubicBezTo>
                  <a:pt x="10529" y="106924"/>
                  <a:pt x="10006" y="106969"/>
                  <a:pt x="9961" y="106764"/>
                </a:cubicBezTo>
                <a:cubicBezTo>
                  <a:pt x="9324" y="106787"/>
                  <a:pt x="9347" y="107242"/>
                  <a:pt x="8755" y="107310"/>
                </a:cubicBezTo>
                <a:lnTo>
                  <a:pt x="8869" y="107106"/>
                </a:lnTo>
                <a:cubicBezTo>
                  <a:pt x="8050" y="107242"/>
                  <a:pt x="7664" y="107151"/>
                  <a:pt x="7368" y="107015"/>
                </a:cubicBezTo>
                <a:cubicBezTo>
                  <a:pt x="7186" y="107083"/>
                  <a:pt x="7141" y="107242"/>
                  <a:pt x="6913" y="107265"/>
                </a:cubicBezTo>
                <a:lnTo>
                  <a:pt x="5754" y="107424"/>
                </a:lnTo>
                <a:cubicBezTo>
                  <a:pt x="5435" y="107333"/>
                  <a:pt x="5776" y="107219"/>
                  <a:pt x="5617" y="107151"/>
                </a:cubicBezTo>
                <a:cubicBezTo>
                  <a:pt x="4981" y="107219"/>
                  <a:pt x="5572" y="107310"/>
                  <a:pt x="5072" y="107492"/>
                </a:cubicBezTo>
                <a:cubicBezTo>
                  <a:pt x="4617" y="107560"/>
                  <a:pt x="4071" y="107538"/>
                  <a:pt x="3980" y="107924"/>
                </a:cubicBezTo>
                <a:cubicBezTo>
                  <a:pt x="3866" y="107901"/>
                  <a:pt x="3753" y="107901"/>
                  <a:pt x="3616" y="107901"/>
                </a:cubicBezTo>
                <a:cubicBezTo>
                  <a:pt x="3548" y="107901"/>
                  <a:pt x="3480" y="107901"/>
                  <a:pt x="3412" y="107901"/>
                </a:cubicBezTo>
                <a:cubicBezTo>
                  <a:pt x="3343" y="107901"/>
                  <a:pt x="3252" y="107947"/>
                  <a:pt x="3275" y="107833"/>
                </a:cubicBezTo>
                <a:cubicBezTo>
                  <a:pt x="3252" y="107538"/>
                  <a:pt x="3230" y="107219"/>
                  <a:pt x="3207" y="106924"/>
                </a:cubicBezTo>
                <a:cubicBezTo>
                  <a:pt x="3161" y="106332"/>
                  <a:pt x="3116" y="105764"/>
                  <a:pt x="3116" y="105309"/>
                </a:cubicBezTo>
                <a:cubicBezTo>
                  <a:pt x="3230" y="105491"/>
                  <a:pt x="3275" y="105946"/>
                  <a:pt x="3298" y="106446"/>
                </a:cubicBezTo>
                <a:cubicBezTo>
                  <a:pt x="3298" y="106696"/>
                  <a:pt x="3298" y="106969"/>
                  <a:pt x="3321" y="107219"/>
                </a:cubicBezTo>
                <a:cubicBezTo>
                  <a:pt x="3321" y="107333"/>
                  <a:pt x="3343" y="107469"/>
                  <a:pt x="3343" y="107583"/>
                </a:cubicBezTo>
                <a:cubicBezTo>
                  <a:pt x="3343" y="107629"/>
                  <a:pt x="3343" y="107697"/>
                  <a:pt x="3343" y="107742"/>
                </a:cubicBezTo>
                <a:cubicBezTo>
                  <a:pt x="3366" y="107765"/>
                  <a:pt x="3343" y="107811"/>
                  <a:pt x="3366" y="107811"/>
                </a:cubicBezTo>
                <a:lnTo>
                  <a:pt x="3457" y="107788"/>
                </a:lnTo>
                <a:cubicBezTo>
                  <a:pt x="3775" y="107606"/>
                  <a:pt x="4162" y="107469"/>
                  <a:pt x="4367" y="107219"/>
                </a:cubicBezTo>
                <a:cubicBezTo>
                  <a:pt x="4162" y="107219"/>
                  <a:pt x="3980" y="107265"/>
                  <a:pt x="3844" y="107310"/>
                </a:cubicBezTo>
                <a:cubicBezTo>
                  <a:pt x="3798" y="107333"/>
                  <a:pt x="3753" y="107356"/>
                  <a:pt x="3730" y="107378"/>
                </a:cubicBezTo>
                <a:cubicBezTo>
                  <a:pt x="3684" y="107401"/>
                  <a:pt x="3684" y="107378"/>
                  <a:pt x="3662" y="107401"/>
                </a:cubicBezTo>
                <a:cubicBezTo>
                  <a:pt x="3616" y="107401"/>
                  <a:pt x="3571" y="107447"/>
                  <a:pt x="3525" y="107538"/>
                </a:cubicBezTo>
                <a:cubicBezTo>
                  <a:pt x="3662" y="106696"/>
                  <a:pt x="3389" y="106514"/>
                  <a:pt x="3412" y="105559"/>
                </a:cubicBezTo>
                <a:cubicBezTo>
                  <a:pt x="3525" y="105627"/>
                  <a:pt x="3548" y="105468"/>
                  <a:pt x="3662" y="105286"/>
                </a:cubicBezTo>
                <a:cubicBezTo>
                  <a:pt x="3480" y="103990"/>
                  <a:pt x="3366" y="102671"/>
                  <a:pt x="3230" y="100898"/>
                </a:cubicBezTo>
                <a:cubicBezTo>
                  <a:pt x="3321" y="100420"/>
                  <a:pt x="3503" y="100989"/>
                  <a:pt x="3571" y="100488"/>
                </a:cubicBezTo>
                <a:cubicBezTo>
                  <a:pt x="3548" y="100147"/>
                  <a:pt x="3434" y="100284"/>
                  <a:pt x="3343" y="100352"/>
                </a:cubicBezTo>
                <a:cubicBezTo>
                  <a:pt x="3275" y="100397"/>
                  <a:pt x="3230" y="100420"/>
                  <a:pt x="3207" y="100375"/>
                </a:cubicBezTo>
                <a:cubicBezTo>
                  <a:pt x="3161" y="100329"/>
                  <a:pt x="3139" y="100193"/>
                  <a:pt x="3184" y="99897"/>
                </a:cubicBezTo>
                <a:cubicBezTo>
                  <a:pt x="3412" y="99397"/>
                  <a:pt x="3639" y="99874"/>
                  <a:pt x="3753" y="100215"/>
                </a:cubicBezTo>
                <a:cubicBezTo>
                  <a:pt x="3912" y="100056"/>
                  <a:pt x="3935" y="99783"/>
                  <a:pt x="3866" y="99601"/>
                </a:cubicBezTo>
                <a:cubicBezTo>
                  <a:pt x="3821" y="99420"/>
                  <a:pt x="3662" y="99306"/>
                  <a:pt x="3457" y="99556"/>
                </a:cubicBezTo>
                <a:cubicBezTo>
                  <a:pt x="3503" y="99215"/>
                  <a:pt x="3389" y="98965"/>
                  <a:pt x="3366" y="99260"/>
                </a:cubicBezTo>
                <a:cubicBezTo>
                  <a:pt x="3343" y="97578"/>
                  <a:pt x="3412" y="95485"/>
                  <a:pt x="3434" y="93416"/>
                </a:cubicBezTo>
                <a:cubicBezTo>
                  <a:pt x="3434" y="92961"/>
                  <a:pt x="3457" y="92484"/>
                  <a:pt x="3457" y="92029"/>
                </a:cubicBezTo>
                <a:cubicBezTo>
                  <a:pt x="3457" y="91688"/>
                  <a:pt x="3457" y="91392"/>
                  <a:pt x="3457" y="91074"/>
                </a:cubicBezTo>
                <a:cubicBezTo>
                  <a:pt x="3457" y="90460"/>
                  <a:pt x="3434" y="89869"/>
                  <a:pt x="3389" y="89346"/>
                </a:cubicBezTo>
                <a:cubicBezTo>
                  <a:pt x="3366" y="89232"/>
                  <a:pt x="3298" y="89300"/>
                  <a:pt x="3298" y="89346"/>
                </a:cubicBezTo>
                <a:cubicBezTo>
                  <a:pt x="3230" y="89096"/>
                  <a:pt x="3275" y="88641"/>
                  <a:pt x="3230" y="88141"/>
                </a:cubicBezTo>
                <a:cubicBezTo>
                  <a:pt x="3525" y="88095"/>
                  <a:pt x="3343" y="88550"/>
                  <a:pt x="3593" y="88277"/>
                </a:cubicBezTo>
                <a:cubicBezTo>
                  <a:pt x="3798" y="87981"/>
                  <a:pt x="3662" y="87822"/>
                  <a:pt x="3684" y="87731"/>
                </a:cubicBezTo>
                <a:cubicBezTo>
                  <a:pt x="3798" y="87436"/>
                  <a:pt x="3684" y="88118"/>
                  <a:pt x="3866" y="88277"/>
                </a:cubicBezTo>
                <a:cubicBezTo>
                  <a:pt x="3980" y="87868"/>
                  <a:pt x="4162" y="87527"/>
                  <a:pt x="4253" y="87072"/>
                </a:cubicBezTo>
                <a:cubicBezTo>
                  <a:pt x="3821" y="86958"/>
                  <a:pt x="3639" y="86549"/>
                  <a:pt x="3434" y="86185"/>
                </a:cubicBezTo>
                <a:cubicBezTo>
                  <a:pt x="3480" y="85912"/>
                  <a:pt x="3525" y="85616"/>
                  <a:pt x="3798" y="85639"/>
                </a:cubicBezTo>
                <a:cubicBezTo>
                  <a:pt x="3503" y="85139"/>
                  <a:pt x="3821" y="84502"/>
                  <a:pt x="3753" y="83456"/>
                </a:cubicBezTo>
                <a:cubicBezTo>
                  <a:pt x="3844" y="83388"/>
                  <a:pt x="3957" y="83342"/>
                  <a:pt x="4116" y="83365"/>
                </a:cubicBezTo>
                <a:cubicBezTo>
                  <a:pt x="4162" y="83138"/>
                  <a:pt x="3980" y="83138"/>
                  <a:pt x="3844" y="83138"/>
                </a:cubicBezTo>
                <a:cubicBezTo>
                  <a:pt x="3935" y="82637"/>
                  <a:pt x="3866" y="82046"/>
                  <a:pt x="3866" y="81387"/>
                </a:cubicBezTo>
                <a:cubicBezTo>
                  <a:pt x="3889" y="80409"/>
                  <a:pt x="4116" y="79477"/>
                  <a:pt x="4185" y="78658"/>
                </a:cubicBezTo>
                <a:cubicBezTo>
                  <a:pt x="4230" y="78271"/>
                  <a:pt x="4026" y="77885"/>
                  <a:pt x="4298" y="77680"/>
                </a:cubicBezTo>
                <a:cubicBezTo>
                  <a:pt x="4276" y="77544"/>
                  <a:pt x="4139" y="77498"/>
                  <a:pt x="4116" y="77339"/>
                </a:cubicBezTo>
                <a:cubicBezTo>
                  <a:pt x="4139" y="77066"/>
                  <a:pt x="4298" y="76975"/>
                  <a:pt x="4389" y="76816"/>
                </a:cubicBezTo>
                <a:cubicBezTo>
                  <a:pt x="4071" y="75952"/>
                  <a:pt x="4435" y="74815"/>
                  <a:pt x="4367" y="73428"/>
                </a:cubicBezTo>
                <a:cubicBezTo>
                  <a:pt x="4571" y="73155"/>
                  <a:pt x="4526" y="73587"/>
                  <a:pt x="4821" y="73541"/>
                </a:cubicBezTo>
                <a:cubicBezTo>
                  <a:pt x="4799" y="73018"/>
                  <a:pt x="4253" y="73109"/>
                  <a:pt x="4367" y="72427"/>
                </a:cubicBezTo>
                <a:cubicBezTo>
                  <a:pt x="4526" y="72541"/>
                  <a:pt x="4594" y="72746"/>
                  <a:pt x="4912" y="72655"/>
                </a:cubicBezTo>
                <a:cubicBezTo>
                  <a:pt x="4981" y="72268"/>
                  <a:pt x="4549" y="72223"/>
                  <a:pt x="4844" y="71904"/>
                </a:cubicBezTo>
                <a:cubicBezTo>
                  <a:pt x="5026" y="71972"/>
                  <a:pt x="4890" y="72404"/>
                  <a:pt x="5117" y="72450"/>
                </a:cubicBezTo>
                <a:cubicBezTo>
                  <a:pt x="5322" y="72200"/>
                  <a:pt x="4799" y="71881"/>
                  <a:pt x="4935" y="71358"/>
                </a:cubicBezTo>
                <a:cubicBezTo>
                  <a:pt x="5185" y="71336"/>
                  <a:pt x="5231" y="71518"/>
                  <a:pt x="5208" y="71791"/>
                </a:cubicBezTo>
                <a:cubicBezTo>
                  <a:pt x="5526" y="71586"/>
                  <a:pt x="5049" y="71404"/>
                  <a:pt x="5117" y="71131"/>
                </a:cubicBezTo>
                <a:cubicBezTo>
                  <a:pt x="5322" y="71108"/>
                  <a:pt x="5163" y="70654"/>
                  <a:pt x="5322" y="70585"/>
                </a:cubicBezTo>
                <a:cubicBezTo>
                  <a:pt x="5163" y="70290"/>
                  <a:pt x="4730" y="69903"/>
                  <a:pt x="4867" y="69607"/>
                </a:cubicBezTo>
                <a:cubicBezTo>
                  <a:pt x="5003" y="69721"/>
                  <a:pt x="5208" y="69721"/>
                  <a:pt x="5322" y="69835"/>
                </a:cubicBezTo>
                <a:cubicBezTo>
                  <a:pt x="5344" y="70017"/>
                  <a:pt x="5208" y="70062"/>
                  <a:pt x="5231" y="70267"/>
                </a:cubicBezTo>
                <a:cubicBezTo>
                  <a:pt x="5663" y="70335"/>
                  <a:pt x="5481" y="69653"/>
                  <a:pt x="5435" y="69403"/>
                </a:cubicBezTo>
                <a:cubicBezTo>
                  <a:pt x="5708" y="69380"/>
                  <a:pt x="5708" y="69653"/>
                  <a:pt x="5981" y="69630"/>
                </a:cubicBezTo>
                <a:cubicBezTo>
                  <a:pt x="5867" y="69448"/>
                  <a:pt x="5708" y="69357"/>
                  <a:pt x="5617" y="69175"/>
                </a:cubicBezTo>
                <a:cubicBezTo>
                  <a:pt x="5572" y="68789"/>
                  <a:pt x="5845" y="68812"/>
                  <a:pt x="5981" y="68652"/>
                </a:cubicBezTo>
                <a:cubicBezTo>
                  <a:pt x="6027" y="69153"/>
                  <a:pt x="6345" y="70381"/>
                  <a:pt x="5867" y="70835"/>
                </a:cubicBezTo>
                <a:cubicBezTo>
                  <a:pt x="5913" y="71063"/>
                  <a:pt x="6004" y="70699"/>
                  <a:pt x="6140" y="70949"/>
                </a:cubicBezTo>
                <a:cubicBezTo>
                  <a:pt x="6095" y="71404"/>
                  <a:pt x="6209" y="72063"/>
                  <a:pt x="6027" y="72359"/>
                </a:cubicBezTo>
                <a:cubicBezTo>
                  <a:pt x="6027" y="72473"/>
                  <a:pt x="6140" y="72450"/>
                  <a:pt x="6209" y="72473"/>
                </a:cubicBezTo>
                <a:cubicBezTo>
                  <a:pt x="6231" y="73109"/>
                  <a:pt x="5913" y="73541"/>
                  <a:pt x="6277" y="73996"/>
                </a:cubicBezTo>
                <a:cubicBezTo>
                  <a:pt x="6004" y="74292"/>
                  <a:pt x="6163" y="75429"/>
                  <a:pt x="6345" y="75861"/>
                </a:cubicBezTo>
                <a:cubicBezTo>
                  <a:pt x="6095" y="76020"/>
                  <a:pt x="6118" y="76475"/>
                  <a:pt x="6049" y="76839"/>
                </a:cubicBezTo>
                <a:cubicBezTo>
                  <a:pt x="6390" y="76862"/>
                  <a:pt x="6345" y="76407"/>
                  <a:pt x="6527" y="76202"/>
                </a:cubicBezTo>
                <a:cubicBezTo>
                  <a:pt x="6891" y="76338"/>
                  <a:pt x="6481" y="76429"/>
                  <a:pt x="6504" y="76748"/>
                </a:cubicBezTo>
                <a:cubicBezTo>
                  <a:pt x="6481" y="76975"/>
                  <a:pt x="6823" y="76793"/>
                  <a:pt x="6959" y="76862"/>
                </a:cubicBezTo>
                <a:cubicBezTo>
                  <a:pt x="7050" y="76179"/>
                  <a:pt x="6754" y="75952"/>
                  <a:pt x="6527" y="75656"/>
                </a:cubicBezTo>
                <a:cubicBezTo>
                  <a:pt x="6618" y="74269"/>
                  <a:pt x="6504" y="73473"/>
                  <a:pt x="6663" y="72473"/>
                </a:cubicBezTo>
                <a:cubicBezTo>
                  <a:pt x="6777" y="72746"/>
                  <a:pt x="7164" y="72700"/>
                  <a:pt x="7209" y="73041"/>
                </a:cubicBezTo>
                <a:cubicBezTo>
                  <a:pt x="7414" y="72996"/>
                  <a:pt x="7209" y="72473"/>
                  <a:pt x="7391" y="72382"/>
                </a:cubicBezTo>
                <a:cubicBezTo>
                  <a:pt x="7209" y="72359"/>
                  <a:pt x="7118" y="72404"/>
                  <a:pt x="7118" y="72609"/>
                </a:cubicBezTo>
                <a:cubicBezTo>
                  <a:pt x="6845" y="72564"/>
                  <a:pt x="6982" y="72063"/>
                  <a:pt x="6959" y="71722"/>
                </a:cubicBezTo>
                <a:cubicBezTo>
                  <a:pt x="7095" y="71722"/>
                  <a:pt x="7300" y="71791"/>
                  <a:pt x="7323" y="71631"/>
                </a:cubicBezTo>
                <a:cubicBezTo>
                  <a:pt x="7414" y="71222"/>
                  <a:pt x="6868" y="71563"/>
                  <a:pt x="7050" y="71063"/>
                </a:cubicBezTo>
                <a:cubicBezTo>
                  <a:pt x="7346" y="71267"/>
                  <a:pt x="7277" y="71267"/>
                  <a:pt x="7505" y="70972"/>
                </a:cubicBezTo>
                <a:cubicBezTo>
                  <a:pt x="7459" y="70790"/>
                  <a:pt x="7300" y="70904"/>
                  <a:pt x="7323" y="71086"/>
                </a:cubicBezTo>
                <a:cubicBezTo>
                  <a:pt x="7186" y="71040"/>
                  <a:pt x="7300" y="70744"/>
                  <a:pt x="7141" y="70744"/>
                </a:cubicBezTo>
                <a:cubicBezTo>
                  <a:pt x="7300" y="70494"/>
                  <a:pt x="7391" y="70244"/>
                  <a:pt x="7709" y="70426"/>
                </a:cubicBezTo>
                <a:cubicBezTo>
                  <a:pt x="7755" y="69994"/>
                  <a:pt x="7414" y="69971"/>
                  <a:pt x="7527" y="69448"/>
                </a:cubicBezTo>
                <a:cubicBezTo>
                  <a:pt x="7527" y="69016"/>
                  <a:pt x="7937" y="69107"/>
                  <a:pt x="7914" y="68675"/>
                </a:cubicBezTo>
                <a:cubicBezTo>
                  <a:pt x="7800" y="68380"/>
                  <a:pt x="7687" y="68038"/>
                  <a:pt x="7368" y="68243"/>
                </a:cubicBezTo>
                <a:cubicBezTo>
                  <a:pt x="7391" y="67629"/>
                  <a:pt x="7232" y="67333"/>
                  <a:pt x="6936" y="67356"/>
                </a:cubicBezTo>
                <a:cubicBezTo>
                  <a:pt x="6845" y="67038"/>
                  <a:pt x="7050" y="67061"/>
                  <a:pt x="7027" y="66810"/>
                </a:cubicBezTo>
                <a:cubicBezTo>
                  <a:pt x="7232" y="66765"/>
                  <a:pt x="7186" y="66970"/>
                  <a:pt x="7209" y="67129"/>
                </a:cubicBezTo>
                <a:cubicBezTo>
                  <a:pt x="7482" y="67129"/>
                  <a:pt x="7550" y="66901"/>
                  <a:pt x="7664" y="66720"/>
                </a:cubicBezTo>
                <a:cubicBezTo>
                  <a:pt x="7527" y="66287"/>
                  <a:pt x="7527" y="66378"/>
                  <a:pt x="7687" y="65946"/>
                </a:cubicBezTo>
                <a:cubicBezTo>
                  <a:pt x="7982" y="65810"/>
                  <a:pt x="7755" y="66310"/>
                  <a:pt x="8050" y="66174"/>
                </a:cubicBezTo>
                <a:cubicBezTo>
                  <a:pt x="8255" y="66174"/>
                  <a:pt x="8005" y="65878"/>
                  <a:pt x="7869" y="65946"/>
                </a:cubicBezTo>
                <a:cubicBezTo>
                  <a:pt x="7869" y="65583"/>
                  <a:pt x="7709" y="65401"/>
                  <a:pt x="7778" y="64969"/>
                </a:cubicBezTo>
                <a:cubicBezTo>
                  <a:pt x="7573" y="64923"/>
                  <a:pt x="7437" y="64969"/>
                  <a:pt x="7323" y="65059"/>
                </a:cubicBezTo>
                <a:cubicBezTo>
                  <a:pt x="7459" y="65219"/>
                  <a:pt x="7414" y="65537"/>
                  <a:pt x="7414" y="65833"/>
                </a:cubicBezTo>
                <a:cubicBezTo>
                  <a:pt x="6959" y="65742"/>
                  <a:pt x="7095" y="66401"/>
                  <a:pt x="6663" y="66356"/>
                </a:cubicBezTo>
                <a:cubicBezTo>
                  <a:pt x="6754" y="65105"/>
                  <a:pt x="6595" y="62899"/>
                  <a:pt x="6823" y="61785"/>
                </a:cubicBezTo>
                <a:cubicBezTo>
                  <a:pt x="7255" y="61785"/>
                  <a:pt x="6913" y="62035"/>
                  <a:pt x="6913" y="62217"/>
                </a:cubicBezTo>
                <a:cubicBezTo>
                  <a:pt x="6891" y="63127"/>
                  <a:pt x="6913" y="64536"/>
                  <a:pt x="6868" y="65492"/>
                </a:cubicBezTo>
                <a:cubicBezTo>
                  <a:pt x="7050" y="65196"/>
                  <a:pt x="7004" y="64627"/>
                  <a:pt x="7323" y="64514"/>
                </a:cubicBezTo>
                <a:cubicBezTo>
                  <a:pt x="7414" y="64150"/>
                  <a:pt x="6959" y="64377"/>
                  <a:pt x="7073" y="63968"/>
                </a:cubicBezTo>
                <a:cubicBezTo>
                  <a:pt x="7027" y="63718"/>
                  <a:pt x="7255" y="63809"/>
                  <a:pt x="7255" y="63650"/>
                </a:cubicBezTo>
                <a:cubicBezTo>
                  <a:pt x="7414" y="63399"/>
                  <a:pt x="7095" y="63354"/>
                  <a:pt x="7073" y="63309"/>
                </a:cubicBezTo>
                <a:cubicBezTo>
                  <a:pt x="7073" y="63263"/>
                  <a:pt x="7164" y="63172"/>
                  <a:pt x="7164" y="63104"/>
                </a:cubicBezTo>
                <a:cubicBezTo>
                  <a:pt x="7186" y="62945"/>
                  <a:pt x="7073" y="62899"/>
                  <a:pt x="7095" y="62876"/>
                </a:cubicBezTo>
                <a:cubicBezTo>
                  <a:pt x="7095" y="62376"/>
                  <a:pt x="7300" y="62012"/>
                  <a:pt x="7095" y="61444"/>
                </a:cubicBezTo>
                <a:cubicBezTo>
                  <a:pt x="7073" y="61262"/>
                  <a:pt x="7186" y="61239"/>
                  <a:pt x="7300" y="61239"/>
                </a:cubicBezTo>
                <a:cubicBezTo>
                  <a:pt x="7232" y="60921"/>
                  <a:pt x="7095" y="61330"/>
                  <a:pt x="6936" y="61239"/>
                </a:cubicBezTo>
                <a:cubicBezTo>
                  <a:pt x="6913" y="60966"/>
                  <a:pt x="7141" y="60966"/>
                  <a:pt x="7209" y="60807"/>
                </a:cubicBezTo>
                <a:cubicBezTo>
                  <a:pt x="7232" y="60557"/>
                  <a:pt x="6891" y="60739"/>
                  <a:pt x="6754" y="60671"/>
                </a:cubicBezTo>
                <a:cubicBezTo>
                  <a:pt x="6709" y="59807"/>
                  <a:pt x="6595" y="59011"/>
                  <a:pt x="6595" y="58283"/>
                </a:cubicBezTo>
                <a:cubicBezTo>
                  <a:pt x="6595" y="58147"/>
                  <a:pt x="6777" y="58101"/>
                  <a:pt x="6800" y="58056"/>
                </a:cubicBezTo>
                <a:cubicBezTo>
                  <a:pt x="6800" y="57942"/>
                  <a:pt x="6709" y="57578"/>
                  <a:pt x="6709" y="57396"/>
                </a:cubicBezTo>
                <a:cubicBezTo>
                  <a:pt x="6709" y="57169"/>
                  <a:pt x="6800" y="56850"/>
                  <a:pt x="6618" y="56737"/>
                </a:cubicBezTo>
                <a:cubicBezTo>
                  <a:pt x="6709" y="56646"/>
                  <a:pt x="6686" y="56441"/>
                  <a:pt x="6823" y="56418"/>
                </a:cubicBezTo>
                <a:cubicBezTo>
                  <a:pt x="6550" y="55873"/>
                  <a:pt x="6891" y="54622"/>
                  <a:pt x="6663" y="53780"/>
                </a:cubicBezTo>
                <a:cubicBezTo>
                  <a:pt x="6959" y="53712"/>
                  <a:pt x="6868" y="54076"/>
                  <a:pt x="7027" y="54122"/>
                </a:cubicBezTo>
                <a:cubicBezTo>
                  <a:pt x="6936" y="54554"/>
                  <a:pt x="6936" y="54781"/>
                  <a:pt x="7027" y="55213"/>
                </a:cubicBezTo>
                <a:cubicBezTo>
                  <a:pt x="7050" y="55441"/>
                  <a:pt x="7368" y="55304"/>
                  <a:pt x="7277" y="55668"/>
                </a:cubicBezTo>
                <a:cubicBezTo>
                  <a:pt x="7596" y="55327"/>
                  <a:pt x="7118" y="55008"/>
                  <a:pt x="7118" y="54667"/>
                </a:cubicBezTo>
                <a:cubicBezTo>
                  <a:pt x="7323" y="54576"/>
                  <a:pt x="7118" y="53940"/>
                  <a:pt x="7482" y="54031"/>
                </a:cubicBezTo>
                <a:cubicBezTo>
                  <a:pt x="7368" y="53826"/>
                  <a:pt x="7095" y="54122"/>
                  <a:pt x="6936" y="53803"/>
                </a:cubicBezTo>
                <a:cubicBezTo>
                  <a:pt x="6868" y="53485"/>
                  <a:pt x="7073" y="53508"/>
                  <a:pt x="7050" y="53257"/>
                </a:cubicBezTo>
                <a:cubicBezTo>
                  <a:pt x="6777" y="53144"/>
                  <a:pt x="6891" y="53485"/>
                  <a:pt x="6868" y="53690"/>
                </a:cubicBezTo>
                <a:cubicBezTo>
                  <a:pt x="6641" y="53530"/>
                  <a:pt x="6618" y="52939"/>
                  <a:pt x="6595" y="52598"/>
                </a:cubicBezTo>
                <a:cubicBezTo>
                  <a:pt x="6572" y="52280"/>
                  <a:pt x="6572" y="51961"/>
                  <a:pt x="6618" y="51711"/>
                </a:cubicBezTo>
                <a:cubicBezTo>
                  <a:pt x="6641" y="51575"/>
                  <a:pt x="6800" y="51393"/>
                  <a:pt x="6800" y="51393"/>
                </a:cubicBezTo>
                <a:cubicBezTo>
                  <a:pt x="6800" y="51256"/>
                  <a:pt x="6641" y="51234"/>
                  <a:pt x="6618" y="51165"/>
                </a:cubicBezTo>
                <a:cubicBezTo>
                  <a:pt x="6572" y="50915"/>
                  <a:pt x="6845" y="50733"/>
                  <a:pt x="6550" y="50506"/>
                </a:cubicBezTo>
                <a:cubicBezTo>
                  <a:pt x="6504" y="50324"/>
                  <a:pt x="6618" y="50301"/>
                  <a:pt x="6732" y="50301"/>
                </a:cubicBezTo>
                <a:cubicBezTo>
                  <a:pt x="6754" y="49983"/>
                  <a:pt x="6527" y="49960"/>
                  <a:pt x="6550" y="49642"/>
                </a:cubicBezTo>
                <a:cubicBezTo>
                  <a:pt x="6709" y="49665"/>
                  <a:pt x="6754" y="49824"/>
                  <a:pt x="6732" y="50074"/>
                </a:cubicBezTo>
                <a:cubicBezTo>
                  <a:pt x="6913" y="50006"/>
                  <a:pt x="6936" y="49756"/>
                  <a:pt x="7095" y="49642"/>
                </a:cubicBezTo>
                <a:cubicBezTo>
                  <a:pt x="7073" y="49392"/>
                  <a:pt x="7050" y="49142"/>
                  <a:pt x="6732" y="49210"/>
                </a:cubicBezTo>
                <a:cubicBezTo>
                  <a:pt x="6823" y="49119"/>
                  <a:pt x="6982" y="48550"/>
                  <a:pt x="6663" y="48664"/>
                </a:cubicBezTo>
                <a:cubicBezTo>
                  <a:pt x="6436" y="48755"/>
                  <a:pt x="6777" y="49073"/>
                  <a:pt x="6641" y="49414"/>
                </a:cubicBezTo>
                <a:cubicBezTo>
                  <a:pt x="6504" y="49323"/>
                  <a:pt x="6527" y="49073"/>
                  <a:pt x="6481" y="48869"/>
                </a:cubicBezTo>
                <a:cubicBezTo>
                  <a:pt x="6186" y="48937"/>
                  <a:pt x="6277" y="49460"/>
                  <a:pt x="6004" y="49505"/>
                </a:cubicBezTo>
                <a:cubicBezTo>
                  <a:pt x="6118" y="50006"/>
                  <a:pt x="6027" y="50097"/>
                  <a:pt x="5799" y="50392"/>
                </a:cubicBezTo>
                <a:cubicBezTo>
                  <a:pt x="5595" y="50324"/>
                  <a:pt x="6163" y="49915"/>
                  <a:pt x="5731" y="49846"/>
                </a:cubicBezTo>
                <a:cubicBezTo>
                  <a:pt x="5617" y="49869"/>
                  <a:pt x="5617" y="50051"/>
                  <a:pt x="5731" y="50051"/>
                </a:cubicBezTo>
                <a:cubicBezTo>
                  <a:pt x="5504" y="50415"/>
                  <a:pt x="5140" y="49528"/>
                  <a:pt x="5163" y="50370"/>
                </a:cubicBezTo>
                <a:cubicBezTo>
                  <a:pt x="4730" y="50301"/>
                  <a:pt x="5390" y="49505"/>
                  <a:pt x="4912" y="49392"/>
                </a:cubicBezTo>
                <a:cubicBezTo>
                  <a:pt x="4821" y="49778"/>
                  <a:pt x="4594" y="50028"/>
                  <a:pt x="4617" y="50574"/>
                </a:cubicBezTo>
                <a:cubicBezTo>
                  <a:pt x="4685" y="50893"/>
                  <a:pt x="4844" y="50438"/>
                  <a:pt x="5072" y="50597"/>
                </a:cubicBezTo>
                <a:cubicBezTo>
                  <a:pt x="5003" y="50870"/>
                  <a:pt x="4685" y="50847"/>
                  <a:pt x="4526" y="51006"/>
                </a:cubicBezTo>
                <a:cubicBezTo>
                  <a:pt x="4549" y="51279"/>
                  <a:pt x="4685" y="51461"/>
                  <a:pt x="4503" y="51666"/>
                </a:cubicBezTo>
                <a:cubicBezTo>
                  <a:pt x="4048" y="51256"/>
                  <a:pt x="4435" y="50529"/>
                  <a:pt x="4253" y="49801"/>
                </a:cubicBezTo>
                <a:cubicBezTo>
                  <a:pt x="4412" y="49846"/>
                  <a:pt x="4344" y="50142"/>
                  <a:pt x="4617" y="50028"/>
                </a:cubicBezTo>
                <a:cubicBezTo>
                  <a:pt x="4708" y="49619"/>
                  <a:pt x="4230" y="49846"/>
                  <a:pt x="4367" y="49369"/>
                </a:cubicBezTo>
                <a:cubicBezTo>
                  <a:pt x="4253" y="49346"/>
                  <a:pt x="4185" y="49392"/>
                  <a:pt x="4162" y="49483"/>
                </a:cubicBezTo>
                <a:cubicBezTo>
                  <a:pt x="4003" y="49119"/>
                  <a:pt x="3889" y="48664"/>
                  <a:pt x="3457" y="48573"/>
                </a:cubicBezTo>
                <a:cubicBezTo>
                  <a:pt x="3389" y="48232"/>
                  <a:pt x="3593" y="48255"/>
                  <a:pt x="3639" y="48050"/>
                </a:cubicBezTo>
                <a:cubicBezTo>
                  <a:pt x="3730" y="47550"/>
                  <a:pt x="3525" y="47391"/>
                  <a:pt x="3571" y="46959"/>
                </a:cubicBezTo>
                <a:cubicBezTo>
                  <a:pt x="3775" y="46936"/>
                  <a:pt x="3866" y="47049"/>
                  <a:pt x="3844" y="47277"/>
                </a:cubicBezTo>
                <a:cubicBezTo>
                  <a:pt x="4298" y="46959"/>
                  <a:pt x="3821" y="46117"/>
                  <a:pt x="4412" y="46094"/>
                </a:cubicBezTo>
                <a:cubicBezTo>
                  <a:pt x="4298" y="45640"/>
                  <a:pt x="3889" y="46094"/>
                  <a:pt x="3753" y="46299"/>
                </a:cubicBezTo>
                <a:cubicBezTo>
                  <a:pt x="3571" y="46299"/>
                  <a:pt x="3730" y="45912"/>
                  <a:pt x="3684" y="45753"/>
                </a:cubicBezTo>
                <a:cubicBezTo>
                  <a:pt x="3957" y="46072"/>
                  <a:pt x="4071" y="45594"/>
                  <a:pt x="4321" y="45549"/>
                </a:cubicBezTo>
                <a:cubicBezTo>
                  <a:pt x="4185" y="45003"/>
                  <a:pt x="3753" y="44775"/>
                  <a:pt x="3798" y="44002"/>
                </a:cubicBezTo>
                <a:cubicBezTo>
                  <a:pt x="3730" y="43707"/>
                  <a:pt x="3980" y="43798"/>
                  <a:pt x="4071" y="43684"/>
                </a:cubicBezTo>
                <a:cubicBezTo>
                  <a:pt x="4071" y="43593"/>
                  <a:pt x="3980" y="43570"/>
                  <a:pt x="3980" y="43457"/>
                </a:cubicBezTo>
                <a:cubicBezTo>
                  <a:pt x="3889" y="43229"/>
                  <a:pt x="3753" y="43775"/>
                  <a:pt x="3616" y="43343"/>
                </a:cubicBezTo>
                <a:cubicBezTo>
                  <a:pt x="3593" y="43115"/>
                  <a:pt x="3753" y="43138"/>
                  <a:pt x="3912" y="43138"/>
                </a:cubicBezTo>
                <a:cubicBezTo>
                  <a:pt x="3798" y="42797"/>
                  <a:pt x="3616" y="42524"/>
                  <a:pt x="3639" y="42024"/>
                </a:cubicBezTo>
                <a:cubicBezTo>
                  <a:pt x="3684" y="41751"/>
                  <a:pt x="3935" y="41728"/>
                  <a:pt x="3844" y="41274"/>
                </a:cubicBezTo>
                <a:cubicBezTo>
                  <a:pt x="3730" y="41296"/>
                  <a:pt x="3753" y="41478"/>
                  <a:pt x="3753" y="41592"/>
                </a:cubicBezTo>
                <a:cubicBezTo>
                  <a:pt x="3480" y="41274"/>
                  <a:pt x="3798" y="40068"/>
                  <a:pt x="3593" y="39409"/>
                </a:cubicBezTo>
                <a:cubicBezTo>
                  <a:pt x="3684" y="39181"/>
                  <a:pt x="4071" y="39318"/>
                  <a:pt x="4048" y="38977"/>
                </a:cubicBezTo>
                <a:cubicBezTo>
                  <a:pt x="4026" y="38818"/>
                  <a:pt x="3935" y="39022"/>
                  <a:pt x="3775" y="38977"/>
                </a:cubicBezTo>
                <a:cubicBezTo>
                  <a:pt x="3798" y="38340"/>
                  <a:pt x="3821" y="37703"/>
                  <a:pt x="3707" y="37226"/>
                </a:cubicBezTo>
                <a:cubicBezTo>
                  <a:pt x="3980" y="37203"/>
                  <a:pt x="4162" y="37089"/>
                  <a:pt x="4094" y="36680"/>
                </a:cubicBezTo>
                <a:cubicBezTo>
                  <a:pt x="4003" y="36748"/>
                  <a:pt x="4003" y="36930"/>
                  <a:pt x="3821" y="36907"/>
                </a:cubicBezTo>
                <a:cubicBezTo>
                  <a:pt x="3707" y="36680"/>
                  <a:pt x="3980" y="36726"/>
                  <a:pt x="4003" y="36680"/>
                </a:cubicBezTo>
                <a:cubicBezTo>
                  <a:pt x="4071" y="36453"/>
                  <a:pt x="3753" y="36180"/>
                  <a:pt x="4003" y="35907"/>
                </a:cubicBezTo>
                <a:cubicBezTo>
                  <a:pt x="4321" y="36294"/>
                  <a:pt x="4071" y="36657"/>
                  <a:pt x="4185" y="37226"/>
                </a:cubicBezTo>
                <a:cubicBezTo>
                  <a:pt x="4207" y="37499"/>
                  <a:pt x="4480" y="37453"/>
                  <a:pt x="4435" y="37794"/>
                </a:cubicBezTo>
                <a:cubicBezTo>
                  <a:pt x="4094" y="37431"/>
                  <a:pt x="4344" y="38590"/>
                  <a:pt x="4162" y="38772"/>
                </a:cubicBezTo>
                <a:cubicBezTo>
                  <a:pt x="4230" y="38886"/>
                  <a:pt x="4321" y="38977"/>
                  <a:pt x="4412" y="39091"/>
                </a:cubicBezTo>
                <a:cubicBezTo>
                  <a:pt x="4344" y="39363"/>
                  <a:pt x="4048" y="39363"/>
                  <a:pt x="3866" y="39523"/>
                </a:cubicBezTo>
                <a:cubicBezTo>
                  <a:pt x="4116" y="39864"/>
                  <a:pt x="3639" y="39909"/>
                  <a:pt x="3753" y="40387"/>
                </a:cubicBezTo>
                <a:cubicBezTo>
                  <a:pt x="4298" y="40546"/>
                  <a:pt x="4139" y="39727"/>
                  <a:pt x="4594" y="40091"/>
                </a:cubicBezTo>
                <a:cubicBezTo>
                  <a:pt x="4435" y="40364"/>
                  <a:pt x="4253" y="40637"/>
                  <a:pt x="3844" y="40614"/>
                </a:cubicBezTo>
                <a:cubicBezTo>
                  <a:pt x="3753" y="41092"/>
                  <a:pt x="4094" y="41114"/>
                  <a:pt x="4207" y="40841"/>
                </a:cubicBezTo>
                <a:cubicBezTo>
                  <a:pt x="4367" y="40910"/>
                  <a:pt x="4276" y="41092"/>
                  <a:pt x="4116" y="41046"/>
                </a:cubicBezTo>
                <a:cubicBezTo>
                  <a:pt x="4162" y="41455"/>
                  <a:pt x="4003" y="41592"/>
                  <a:pt x="3912" y="41819"/>
                </a:cubicBezTo>
                <a:cubicBezTo>
                  <a:pt x="3889" y="42024"/>
                  <a:pt x="4344" y="41978"/>
                  <a:pt x="4207" y="41706"/>
                </a:cubicBezTo>
                <a:cubicBezTo>
                  <a:pt x="4480" y="41865"/>
                  <a:pt x="4026" y="42206"/>
                  <a:pt x="4276" y="42365"/>
                </a:cubicBezTo>
                <a:cubicBezTo>
                  <a:pt x="4435" y="42411"/>
                  <a:pt x="4435" y="42274"/>
                  <a:pt x="4549" y="42274"/>
                </a:cubicBezTo>
                <a:cubicBezTo>
                  <a:pt x="4435" y="42092"/>
                  <a:pt x="4594" y="41569"/>
                  <a:pt x="4298" y="41615"/>
                </a:cubicBezTo>
                <a:cubicBezTo>
                  <a:pt x="4207" y="41160"/>
                  <a:pt x="4571" y="41274"/>
                  <a:pt x="4480" y="40841"/>
                </a:cubicBezTo>
                <a:cubicBezTo>
                  <a:pt x="4685" y="40796"/>
                  <a:pt x="4617" y="41069"/>
                  <a:pt x="4753" y="41069"/>
                </a:cubicBezTo>
                <a:cubicBezTo>
                  <a:pt x="4958" y="41046"/>
                  <a:pt x="4662" y="40864"/>
                  <a:pt x="4662" y="40841"/>
                </a:cubicBezTo>
                <a:cubicBezTo>
                  <a:pt x="4685" y="40705"/>
                  <a:pt x="4867" y="40682"/>
                  <a:pt x="4867" y="40523"/>
                </a:cubicBezTo>
                <a:cubicBezTo>
                  <a:pt x="4844" y="40341"/>
                  <a:pt x="4662" y="40228"/>
                  <a:pt x="4685" y="39977"/>
                </a:cubicBezTo>
                <a:cubicBezTo>
                  <a:pt x="4662" y="39818"/>
                  <a:pt x="4458" y="39886"/>
                  <a:pt x="4321" y="39864"/>
                </a:cubicBezTo>
                <a:cubicBezTo>
                  <a:pt x="4298" y="39409"/>
                  <a:pt x="4571" y="39363"/>
                  <a:pt x="4685" y="39091"/>
                </a:cubicBezTo>
                <a:cubicBezTo>
                  <a:pt x="4753" y="38749"/>
                  <a:pt x="4480" y="38795"/>
                  <a:pt x="4344" y="38658"/>
                </a:cubicBezTo>
                <a:cubicBezTo>
                  <a:pt x="4458" y="38408"/>
                  <a:pt x="4730" y="38317"/>
                  <a:pt x="4890" y="38113"/>
                </a:cubicBezTo>
                <a:cubicBezTo>
                  <a:pt x="4526" y="37908"/>
                  <a:pt x="4549" y="37249"/>
                  <a:pt x="4458" y="36703"/>
                </a:cubicBezTo>
                <a:cubicBezTo>
                  <a:pt x="4776" y="36794"/>
                  <a:pt x="4594" y="36271"/>
                  <a:pt x="4640" y="36043"/>
                </a:cubicBezTo>
                <a:cubicBezTo>
                  <a:pt x="4594" y="35702"/>
                  <a:pt x="4162" y="35816"/>
                  <a:pt x="4298" y="35270"/>
                </a:cubicBezTo>
                <a:cubicBezTo>
                  <a:pt x="4389" y="35338"/>
                  <a:pt x="4435" y="35475"/>
                  <a:pt x="4480" y="35589"/>
                </a:cubicBezTo>
                <a:cubicBezTo>
                  <a:pt x="4685" y="35566"/>
                  <a:pt x="4526" y="35111"/>
                  <a:pt x="4480" y="35043"/>
                </a:cubicBezTo>
                <a:cubicBezTo>
                  <a:pt x="4389" y="35134"/>
                  <a:pt x="4298" y="35179"/>
                  <a:pt x="4207" y="35270"/>
                </a:cubicBezTo>
                <a:cubicBezTo>
                  <a:pt x="3935" y="35566"/>
                  <a:pt x="4094" y="35770"/>
                  <a:pt x="3844" y="35589"/>
                </a:cubicBezTo>
                <a:lnTo>
                  <a:pt x="3821" y="36566"/>
                </a:lnTo>
                <a:cubicBezTo>
                  <a:pt x="3503" y="36362"/>
                  <a:pt x="3798" y="35884"/>
                  <a:pt x="3753" y="35361"/>
                </a:cubicBezTo>
                <a:cubicBezTo>
                  <a:pt x="3707" y="34975"/>
                  <a:pt x="3684" y="34292"/>
                  <a:pt x="3775" y="33610"/>
                </a:cubicBezTo>
                <a:cubicBezTo>
                  <a:pt x="4048" y="33701"/>
                  <a:pt x="4116" y="33519"/>
                  <a:pt x="4321" y="33519"/>
                </a:cubicBezTo>
                <a:cubicBezTo>
                  <a:pt x="4458" y="32951"/>
                  <a:pt x="4298" y="32701"/>
                  <a:pt x="4435" y="32200"/>
                </a:cubicBezTo>
                <a:cubicBezTo>
                  <a:pt x="4640" y="32269"/>
                  <a:pt x="4753" y="32405"/>
                  <a:pt x="4799" y="32655"/>
                </a:cubicBezTo>
                <a:cubicBezTo>
                  <a:pt x="5094" y="32337"/>
                  <a:pt x="4480" y="32178"/>
                  <a:pt x="4435" y="31882"/>
                </a:cubicBezTo>
                <a:cubicBezTo>
                  <a:pt x="4389" y="31495"/>
                  <a:pt x="4776" y="31632"/>
                  <a:pt x="4730" y="31223"/>
                </a:cubicBezTo>
                <a:cubicBezTo>
                  <a:pt x="4708" y="31018"/>
                  <a:pt x="4321" y="31245"/>
                  <a:pt x="4435" y="31564"/>
                </a:cubicBezTo>
                <a:cubicBezTo>
                  <a:pt x="3980" y="31313"/>
                  <a:pt x="4594" y="31177"/>
                  <a:pt x="4640" y="30904"/>
                </a:cubicBezTo>
                <a:cubicBezTo>
                  <a:pt x="4526" y="30449"/>
                  <a:pt x="4321" y="30768"/>
                  <a:pt x="4094" y="30563"/>
                </a:cubicBezTo>
                <a:cubicBezTo>
                  <a:pt x="4139" y="30131"/>
                  <a:pt x="4480" y="30699"/>
                  <a:pt x="4549" y="30245"/>
                </a:cubicBezTo>
                <a:cubicBezTo>
                  <a:pt x="4344" y="30176"/>
                  <a:pt x="4480" y="29676"/>
                  <a:pt x="4094" y="29790"/>
                </a:cubicBezTo>
                <a:cubicBezTo>
                  <a:pt x="4276" y="29472"/>
                  <a:pt x="4026" y="28858"/>
                  <a:pt x="4298" y="29153"/>
                </a:cubicBezTo>
                <a:cubicBezTo>
                  <a:pt x="4253" y="28858"/>
                  <a:pt x="4435" y="28289"/>
                  <a:pt x="4230" y="28153"/>
                </a:cubicBezTo>
                <a:cubicBezTo>
                  <a:pt x="4298" y="27971"/>
                  <a:pt x="4389" y="28153"/>
                  <a:pt x="4503" y="28175"/>
                </a:cubicBezTo>
                <a:cubicBezTo>
                  <a:pt x="4571" y="27812"/>
                  <a:pt x="4207" y="28016"/>
                  <a:pt x="4139" y="27834"/>
                </a:cubicBezTo>
                <a:cubicBezTo>
                  <a:pt x="4480" y="27652"/>
                  <a:pt x="3980" y="27539"/>
                  <a:pt x="4139" y="26947"/>
                </a:cubicBezTo>
                <a:cubicBezTo>
                  <a:pt x="4344" y="27016"/>
                  <a:pt x="4435" y="27198"/>
                  <a:pt x="4594" y="27289"/>
                </a:cubicBezTo>
                <a:cubicBezTo>
                  <a:pt x="4458" y="29358"/>
                  <a:pt x="4867" y="30176"/>
                  <a:pt x="4890" y="31996"/>
                </a:cubicBezTo>
                <a:cubicBezTo>
                  <a:pt x="4935" y="32155"/>
                  <a:pt x="5049" y="32018"/>
                  <a:pt x="5072" y="31905"/>
                </a:cubicBezTo>
                <a:cubicBezTo>
                  <a:pt x="5140" y="32291"/>
                  <a:pt x="5276" y="32701"/>
                  <a:pt x="5253" y="32996"/>
                </a:cubicBezTo>
                <a:cubicBezTo>
                  <a:pt x="5231" y="33087"/>
                  <a:pt x="5072" y="33178"/>
                  <a:pt x="5049" y="33315"/>
                </a:cubicBezTo>
                <a:cubicBezTo>
                  <a:pt x="5049" y="33383"/>
                  <a:pt x="5140" y="33587"/>
                  <a:pt x="5140" y="33542"/>
                </a:cubicBezTo>
                <a:cubicBezTo>
                  <a:pt x="5094" y="33701"/>
                  <a:pt x="4890" y="33383"/>
                  <a:pt x="4958" y="33974"/>
                </a:cubicBezTo>
                <a:cubicBezTo>
                  <a:pt x="4389" y="33769"/>
                  <a:pt x="4821" y="33201"/>
                  <a:pt x="4708" y="32860"/>
                </a:cubicBezTo>
                <a:cubicBezTo>
                  <a:pt x="4367" y="33337"/>
                  <a:pt x="4185" y="34020"/>
                  <a:pt x="4116" y="34815"/>
                </a:cubicBezTo>
                <a:cubicBezTo>
                  <a:pt x="4048" y="34770"/>
                  <a:pt x="3980" y="34702"/>
                  <a:pt x="3844" y="34702"/>
                </a:cubicBezTo>
                <a:cubicBezTo>
                  <a:pt x="3935" y="35157"/>
                  <a:pt x="4276" y="34975"/>
                  <a:pt x="4571" y="34838"/>
                </a:cubicBezTo>
                <a:cubicBezTo>
                  <a:pt x="4685" y="34361"/>
                  <a:pt x="4276" y="34474"/>
                  <a:pt x="4321" y="34065"/>
                </a:cubicBezTo>
                <a:cubicBezTo>
                  <a:pt x="4730" y="34133"/>
                  <a:pt x="5140" y="34565"/>
                  <a:pt x="5231" y="33860"/>
                </a:cubicBezTo>
                <a:cubicBezTo>
                  <a:pt x="5253" y="34747"/>
                  <a:pt x="5617" y="35998"/>
                  <a:pt x="5276" y="37044"/>
                </a:cubicBezTo>
                <a:cubicBezTo>
                  <a:pt x="5549" y="37385"/>
                  <a:pt x="5435" y="38158"/>
                  <a:pt x="5435" y="38795"/>
                </a:cubicBezTo>
                <a:cubicBezTo>
                  <a:pt x="5458" y="39000"/>
                  <a:pt x="5776" y="38886"/>
                  <a:pt x="5708" y="39227"/>
                </a:cubicBezTo>
                <a:cubicBezTo>
                  <a:pt x="5458" y="39500"/>
                  <a:pt x="5276" y="39477"/>
                  <a:pt x="5049" y="39545"/>
                </a:cubicBezTo>
                <a:cubicBezTo>
                  <a:pt x="5140" y="40068"/>
                  <a:pt x="5072" y="39955"/>
                  <a:pt x="5140" y="40637"/>
                </a:cubicBezTo>
                <a:cubicBezTo>
                  <a:pt x="5322" y="40682"/>
                  <a:pt x="5367" y="40569"/>
                  <a:pt x="5504" y="40546"/>
                </a:cubicBezTo>
                <a:cubicBezTo>
                  <a:pt x="5299" y="40364"/>
                  <a:pt x="5344" y="39932"/>
                  <a:pt x="5140" y="39773"/>
                </a:cubicBezTo>
                <a:cubicBezTo>
                  <a:pt x="5731" y="39113"/>
                  <a:pt x="5936" y="40228"/>
                  <a:pt x="5776" y="40773"/>
                </a:cubicBezTo>
                <a:cubicBezTo>
                  <a:pt x="5776" y="40751"/>
                  <a:pt x="5595" y="40637"/>
                  <a:pt x="5595" y="40660"/>
                </a:cubicBezTo>
                <a:cubicBezTo>
                  <a:pt x="5572" y="40705"/>
                  <a:pt x="5595" y="41296"/>
                  <a:pt x="5754" y="41205"/>
                </a:cubicBezTo>
                <a:cubicBezTo>
                  <a:pt x="5708" y="41842"/>
                  <a:pt x="5776" y="43184"/>
                  <a:pt x="5913" y="44162"/>
                </a:cubicBezTo>
                <a:cubicBezTo>
                  <a:pt x="5981" y="44821"/>
                  <a:pt x="5822" y="45549"/>
                  <a:pt x="5867" y="46117"/>
                </a:cubicBezTo>
                <a:cubicBezTo>
                  <a:pt x="5890" y="46413"/>
                  <a:pt x="6095" y="46754"/>
                  <a:pt x="6140" y="47118"/>
                </a:cubicBezTo>
                <a:cubicBezTo>
                  <a:pt x="6163" y="47550"/>
                  <a:pt x="6118" y="47959"/>
                  <a:pt x="6390" y="48209"/>
                </a:cubicBezTo>
                <a:cubicBezTo>
                  <a:pt x="6709" y="48164"/>
                  <a:pt x="6595" y="47595"/>
                  <a:pt x="6959" y="47573"/>
                </a:cubicBezTo>
                <a:cubicBezTo>
                  <a:pt x="6777" y="47072"/>
                  <a:pt x="6845" y="46276"/>
                  <a:pt x="7255" y="46163"/>
                </a:cubicBezTo>
                <a:cubicBezTo>
                  <a:pt x="6913" y="46026"/>
                  <a:pt x="6777" y="45685"/>
                  <a:pt x="6709" y="45276"/>
                </a:cubicBezTo>
                <a:cubicBezTo>
                  <a:pt x="6459" y="45162"/>
                  <a:pt x="6459" y="45412"/>
                  <a:pt x="6254" y="45367"/>
                </a:cubicBezTo>
                <a:cubicBezTo>
                  <a:pt x="6163" y="44707"/>
                  <a:pt x="6754" y="45026"/>
                  <a:pt x="6982" y="45162"/>
                </a:cubicBezTo>
                <a:cubicBezTo>
                  <a:pt x="7050" y="45071"/>
                  <a:pt x="6982" y="44616"/>
                  <a:pt x="7095" y="44298"/>
                </a:cubicBezTo>
                <a:cubicBezTo>
                  <a:pt x="7095" y="44071"/>
                  <a:pt x="6754" y="44457"/>
                  <a:pt x="6641" y="44162"/>
                </a:cubicBezTo>
                <a:cubicBezTo>
                  <a:pt x="6459" y="44207"/>
                  <a:pt x="6936" y="44707"/>
                  <a:pt x="6618" y="44935"/>
                </a:cubicBezTo>
                <a:cubicBezTo>
                  <a:pt x="6504" y="44821"/>
                  <a:pt x="6436" y="44639"/>
                  <a:pt x="6254" y="44594"/>
                </a:cubicBezTo>
                <a:cubicBezTo>
                  <a:pt x="6390" y="43798"/>
                  <a:pt x="6231" y="42865"/>
                  <a:pt x="6300" y="41660"/>
                </a:cubicBezTo>
                <a:cubicBezTo>
                  <a:pt x="6504" y="41296"/>
                  <a:pt x="6277" y="42320"/>
                  <a:pt x="6572" y="42206"/>
                </a:cubicBezTo>
                <a:cubicBezTo>
                  <a:pt x="6800" y="42206"/>
                  <a:pt x="6754" y="41842"/>
                  <a:pt x="6754" y="41546"/>
                </a:cubicBezTo>
                <a:cubicBezTo>
                  <a:pt x="6800" y="41274"/>
                  <a:pt x="6413" y="41455"/>
                  <a:pt x="6504" y="41114"/>
                </a:cubicBezTo>
                <a:cubicBezTo>
                  <a:pt x="6777" y="41387"/>
                  <a:pt x="6845" y="40978"/>
                  <a:pt x="6777" y="40796"/>
                </a:cubicBezTo>
                <a:cubicBezTo>
                  <a:pt x="6686" y="40546"/>
                  <a:pt x="6368" y="40773"/>
                  <a:pt x="6686" y="40569"/>
                </a:cubicBezTo>
                <a:cubicBezTo>
                  <a:pt x="6959" y="40387"/>
                  <a:pt x="7050" y="40068"/>
                  <a:pt x="6891" y="39795"/>
                </a:cubicBezTo>
                <a:cubicBezTo>
                  <a:pt x="6709" y="39909"/>
                  <a:pt x="6732" y="40296"/>
                  <a:pt x="6413" y="40228"/>
                </a:cubicBezTo>
                <a:cubicBezTo>
                  <a:pt x="6390" y="39886"/>
                  <a:pt x="6663" y="39955"/>
                  <a:pt x="6709" y="39682"/>
                </a:cubicBezTo>
                <a:cubicBezTo>
                  <a:pt x="6686" y="39614"/>
                  <a:pt x="6618" y="39591"/>
                  <a:pt x="6618" y="39477"/>
                </a:cubicBezTo>
                <a:cubicBezTo>
                  <a:pt x="6368" y="39386"/>
                  <a:pt x="6436" y="39704"/>
                  <a:pt x="6345" y="39795"/>
                </a:cubicBezTo>
                <a:cubicBezTo>
                  <a:pt x="6140" y="39886"/>
                  <a:pt x="6254" y="39477"/>
                  <a:pt x="6254" y="39454"/>
                </a:cubicBezTo>
                <a:cubicBezTo>
                  <a:pt x="6186" y="39204"/>
                  <a:pt x="6095" y="39204"/>
                  <a:pt x="6072" y="39022"/>
                </a:cubicBezTo>
                <a:cubicBezTo>
                  <a:pt x="6027" y="38545"/>
                  <a:pt x="6140" y="37885"/>
                  <a:pt x="6095" y="37271"/>
                </a:cubicBezTo>
                <a:cubicBezTo>
                  <a:pt x="6345" y="37544"/>
                  <a:pt x="6163" y="37703"/>
                  <a:pt x="6186" y="38158"/>
                </a:cubicBezTo>
                <a:cubicBezTo>
                  <a:pt x="6413" y="38135"/>
                  <a:pt x="6368" y="37794"/>
                  <a:pt x="6368" y="37499"/>
                </a:cubicBezTo>
                <a:cubicBezTo>
                  <a:pt x="6641" y="37499"/>
                  <a:pt x="6709" y="37249"/>
                  <a:pt x="6823" y="37067"/>
                </a:cubicBezTo>
                <a:cubicBezTo>
                  <a:pt x="6686" y="36703"/>
                  <a:pt x="6595" y="37340"/>
                  <a:pt x="6277" y="37158"/>
                </a:cubicBezTo>
                <a:cubicBezTo>
                  <a:pt x="6209" y="36544"/>
                  <a:pt x="6845" y="36748"/>
                  <a:pt x="7027" y="36430"/>
                </a:cubicBezTo>
                <a:cubicBezTo>
                  <a:pt x="7027" y="36021"/>
                  <a:pt x="7118" y="35725"/>
                  <a:pt x="7232" y="35429"/>
                </a:cubicBezTo>
                <a:cubicBezTo>
                  <a:pt x="7209" y="35247"/>
                  <a:pt x="6913" y="35361"/>
                  <a:pt x="6868" y="35225"/>
                </a:cubicBezTo>
                <a:cubicBezTo>
                  <a:pt x="6800" y="34656"/>
                  <a:pt x="7277" y="34770"/>
                  <a:pt x="7164" y="34133"/>
                </a:cubicBezTo>
                <a:cubicBezTo>
                  <a:pt x="7573" y="34201"/>
                  <a:pt x="7550" y="33724"/>
                  <a:pt x="7982" y="33815"/>
                </a:cubicBezTo>
                <a:cubicBezTo>
                  <a:pt x="7732" y="34179"/>
                  <a:pt x="8073" y="34588"/>
                  <a:pt x="8232" y="34815"/>
                </a:cubicBezTo>
                <a:cubicBezTo>
                  <a:pt x="8369" y="34770"/>
                  <a:pt x="8323" y="34543"/>
                  <a:pt x="8346" y="34361"/>
                </a:cubicBezTo>
                <a:cubicBezTo>
                  <a:pt x="8414" y="34452"/>
                  <a:pt x="8551" y="34497"/>
                  <a:pt x="8710" y="34497"/>
                </a:cubicBezTo>
                <a:cubicBezTo>
                  <a:pt x="8710" y="34724"/>
                  <a:pt x="8619" y="34838"/>
                  <a:pt x="8414" y="34815"/>
                </a:cubicBezTo>
                <a:cubicBezTo>
                  <a:pt x="8369" y="34975"/>
                  <a:pt x="8778" y="35088"/>
                  <a:pt x="8505" y="35134"/>
                </a:cubicBezTo>
                <a:cubicBezTo>
                  <a:pt x="8346" y="35293"/>
                  <a:pt x="8301" y="35225"/>
                  <a:pt x="8323" y="34906"/>
                </a:cubicBezTo>
                <a:cubicBezTo>
                  <a:pt x="8164" y="35111"/>
                  <a:pt x="7846" y="35020"/>
                  <a:pt x="7778" y="34793"/>
                </a:cubicBezTo>
                <a:cubicBezTo>
                  <a:pt x="7505" y="34952"/>
                  <a:pt x="7937" y="35179"/>
                  <a:pt x="7869" y="35452"/>
                </a:cubicBezTo>
                <a:cubicBezTo>
                  <a:pt x="7641" y="35475"/>
                  <a:pt x="7527" y="35611"/>
                  <a:pt x="7232" y="35543"/>
                </a:cubicBezTo>
                <a:cubicBezTo>
                  <a:pt x="7209" y="35884"/>
                  <a:pt x="7687" y="35657"/>
                  <a:pt x="7664" y="35998"/>
                </a:cubicBezTo>
                <a:cubicBezTo>
                  <a:pt x="7914" y="36043"/>
                  <a:pt x="7755" y="35566"/>
                  <a:pt x="8050" y="35680"/>
                </a:cubicBezTo>
                <a:cubicBezTo>
                  <a:pt x="7982" y="35839"/>
                  <a:pt x="8141" y="36248"/>
                  <a:pt x="7937" y="36225"/>
                </a:cubicBezTo>
                <a:cubicBezTo>
                  <a:pt x="8073" y="36407"/>
                  <a:pt x="8255" y="36498"/>
                  <a:pt x="8210" y="36885"/>
                </a:cubicBezTo>
                <a:cubicBezTo>
                  <a:pt x="7914" y="36680"/>
                  <a:pt x="7641" y="36726"/>
                  <a:pt x="7755" y="37317"/>
                </a:cubicBezTo>
                <a:cubicBezTo>
                  <a:pt x="7527" y="37590"/>
                  <a:pt x="7505" y="37021"/>
                  <a:pt x="7277" y="37294"/>
                </a:cubicBezTo>
                <a:cubicBezTo>
                  <a:pt x="7391" y="37431"/>
                  <a:pt x="7550" y="37499"/>
                  <a:pt x="7459" y="37840"/>
                </a:cubicBezTo>
                <a:cubicBezTo>
                  <a:pt x="7300" y="37817"/>
                  <a:pt x="7300" y="37931"/>
                  <a:pt x="7277" y="38067"/>
                </a:cubicBezTo>
                <a:cubicBezTo>
                  <a:pt x="7073" y="37999"/>
                  <a:pt x="6732" y="37840"/>
                  <a:pt x="6550" y="38044"/>
                </a:cubicBezTo>
                <a:cubicBezTo>
                  <a:pt x="6618" y="38249"/>
                  <a:pt x="6913" y="38204"/>
                  <a:pt x="6800" y="38590"/>
                </a:cubicBezTo>
                <a:cubicBezTo>
                  <a:pt x="6436" y="38727"/>
                  <a:pt x="6618" y="38226"/>
                  <a:pt x="6254" y="38363"/>
                </a:cubicBezTo>
                <a:cubicBezTo>
                  <a:pt x="6140" y="38795"/>
                  <a:pt x="6504" y="38658"/>
                  <a:pt x="6618" y="38818"/>
                </a:cubicBezTo>
                <a:cubicBezTo>
                  <a:pt x="6572" y="39022"/>
                  <a:pt x="6209" y="38818"/>
                  <a:pt x="6345" y="39250"/>
                </a:cubicBezTo>
                <a:cubicBezTo>
                  <a:pt x="6436" y="39318"/>
                  <a:pt x="6686" y="39295"/>
                  <a:pt x="6800" y="39591"/>
                </a:cubicBezTo>
                <a:cubicBezTo>
                  <a:pt x="7004" y="39500"/>
                  <a:pt x="6550" y="39318"/>
                  <a:pt x="6709" y="38931"/>
                </a:cubicBezTo>
                <a:cubicBezTo>
                  <a:pt x="6959" y="39091"/>
                  <a:pt x="6891" y="38681"/>
                  <a:pt x="7004" y="38613"/>
                </a:cubicBezTo>
                <a:cubicBezTo>
                  <a:pt x="7050" y="38567"/>
                  <a:pt x="7209" y="38636"/>
                  <a:pt x="7277" y="38613"/>
                </a:cubicBezTo>
                <a:cubicBezTo>
                  <a:pt x="7368" y="38567"/>
                  <a:pt x="7368" y="38340"/>
                  <a:pt x="7550" y="38408"/>
                </a:cubicBezTo>
                <a:cubicBezTo>
                  <a:pt x="7618" y="38522"/>
                  <a:pt x="7664" y="38704"/>
                  <a:pt x="7618" y="38954"/>
                </a:cubicBezTo>
                <a:cubicBezTo>
                  <a:pt x="7505" y="38909"/>
                  <a:pt x="7482" y="38749"/>
                  <a:pt x="7368" y="38727"/>
                </a:cubicBezTo>
                <a:cubicBezTo>
                  <a:pt x="7346" y="39000"/>
                  <a:pt x="7391" y="39181"/>
                  <a:pt x="7527" y="39272"/>
                </a:cubicBezTo>
                <a:cubicBezTo>
                  <a:pt x="7982" y="39227"/>
                  <a:pt x="7891" y="38727"/>
                  <a:pt x="7823" y="38295"/>
                </a:cubicBezTo>
                <a:cubicBezTo>
                  <a:pt x="8096" y="38181"/>
                  <a:pt x="7982" y="38545"/>
                  <a:pt x="8005" y="38727"/>
                </a:cubicBezTo>
                <a:cubicBezTo>
                  <a:pt x="8232" y="38545"/>
                  <a:pt x="8437" y="38431"/>
                  <a:pt x="8642" y="38749"/>
                </a:cubicBezTo>
                <a:cubicBezTo>
                  <a:pt x="8733" y="38727"/>
                  <a:pt x="8710" y="38545"/>
                  <a:pt x="8824" y="38545"/>
                </a:cubicBezTo>
                <a:cubicBezTo>
                  <a:pt x="8801" y="38272"/>
                  <a:pt x="8483" y="38158"/>
                  <a:pt x="8755" y="37885"/>
                </a:cubicBezTo>
                <a:cubicBezTo>
                  <a:pt x="9142" y="37976"/>
                  <a:pt x="8960" y="38863"/>
                  <a:pt x="9006" y="39523"/>
                </a:cubicBezTo>
                <a:cubicBezTo>
                  <a:pt x="9006" y="39886"/>
                  <a:pt x="9142" y="40182"/>
                  <a:pt x="9074" y="40500"/>
                </a:cubicBezTo>
                <a:cubicBezTo>
                  <a:pt x="9006" y="40523"/>
                  <a:pt x="8937" y="40182"/>
                  <a:pt x="8983" y="40068"/>
                </a:cubicBezTo>
                <a:cubicBezTo>
                  <a:pt x="8778" y="40409"/>
                  <a:pt x="9074" y="40432"/>
                  <a:pt x="9074" y="40728"/>
                </a:cubicBezTo>
                <a:cubicBezTo>
                  <a:pt x="9074" y="40887"/>
                  <a:pt x="8869" y="41046"/>
                  <a:pt x="8869" y="41046"/>
                </a:cubicBezTo>
                <a:cubicBezTo>
                  <a:pt x="8892" y="41251"/>
                  <a:pt x="9119" y="41387"/>
                  <a:pt x="9142" y="41592"/>
                </a:cubicBezTo>
                <a:cubicBezTo>
                  <a:pt x="9165" y="41774"/>
                  <a:pt x="9051" y="41842"/>
                  <a:pt x="9051" y="42047"/>
                </a:cubicBezTo>
                <a:cubicBezTo>
                  <a:pt x="9051" y="42411"/>
                  <a:pt x="9278" y="42865"/>
                  <a:pt x="9028" y="43138"/>
                </a:cubicBezTo>
                <a:cubicBezTo>
                  <a:pt x="8574" y="43047"/>
                  <a:pt x="8392" y="42592"/>
                  <a:pt x="8596" y="42024"/>
                </a:cubicBezTo>
                <a:cubicBezTo>
                  <a:pt x="8278" y="42047"/>
                  <a:pt x="8323" y="42524"/>
                  <a:pt x="8301" y="42888"/>
                </a:cubicBezTo>
                <a:cubicBezTo>
                  <a:pt x="8369" y="43206"/>
                  <a:pt x="8437" y="43025"/>
                  <a:pt x="8664" y="43025"/>
                </a:cubicBezTo>
                <a:cubicBezTo>
                  <a:pt x="8642" y="43229"/>
                  <a:pt x="8687" y="43366"/>
                  <a:pt x="8846" y="43343"/>
                </a:cubicBezTo>
                <a:cubicBezTo>
                  <a:pt x="8869" y="43548"/>
                  <a:pt x="8755" y="43889"/>
                  <a:pt x="9028" y="43775"/>
                </a:cubicBezTo>
                <a:cubicBezTo>
                  <a:pt x="9187" y="43775"/>
                  <a:pt x="8892" y="43366"/>
                  <a:pt x="9119" y="43252"/>
                </a:cubicBezTo>
                <a:cubicBezTo>
                  <a:pt x="9347" y="43752"/>
                  <a:pt x="9097" y="44366"/>
                  <a:pt x="9187" y="45003"/>
                </a:cubicBezTo>
                <a:cubicBezTo>
                  <a:pt x="9210" y="45139"/>
                  <a:pt x="9347" y="45276"/>
                  <a:pt x="9369" y="45435"/>
                </a:cubicBezTo>
                <a:cubicBezTo>
                  <a:pt x="9392" y="45912"/>
                  <a:pt x="9415" y="46572"/>
                  <a:pt x="9438" y="47072"/>
                </a:cubicBezTo>
                <a:cubicBezTo>
                  <a:pt x="9460" y="47891"/>
                  <a:pt x="9483" y="48823"/>
                  <a:pt x="9392" y="49369"/>
                </a:cubicBezTo>
                <a:cubicBezTo>
                  <a:pt x="9392" y="49392"/>
                  <a:pt x="9233" y="49346"/>
                  <a:pt x="9210" y="49369"/>
                </a:cubicBezTo>
                <a:cubicBezTo>
                  <a:pt x="9119" y="49460"/>
                  <a:pt x="9369" y="49665"/>
                  <a:pt x="9301" y="49801"/>
                </a:cubicBezTo>
                <a:cubicBezTo>
                  <a:pt x="8687" y="49551"/>
                  <a:pt x="9460" y="50028"/>
                  <a:pt x="9278" y="50574"/>
                </a:cubicBezTo>
                <a:cubicBezTo>
                  <a:pt x="9301" y="50688"/>
                  <a:pt x="9460" y="50665"/>
                  <a:pt x="9551" y="50688"/>
                </a:cubicBezTo>
                <a:cubicBezTo>
                  <a:pt x="9529" y="51120"/>
                  <a:pt x="9642" y="51734"/>
                  <a:pt x="9347" y="51893"/>
                </a:cubicBezTo>
                <a:cubicBezTo>
                  <a:pt x="9301" y="52234"/>
                  <a:pt x="9642" y="52143"/>
                  <a:pt x="9529" y="52553"/>
                </a:cubicBezTo>
                <a:cubicBezTo>
                  <a:pt x="9210" y="52621"/>
                  <a:pt x="9097" y="52462"/>
                  <a:pt x="9165" y="52098"/>
                </a:cubicBezTo>
                <a:cubicBezTo>
                  <a:pt x="8892" y="52075"/>
                  <a:pt x="8892" y="52416"/>
                  <a:pt x="8892" y="52757"/>
                </a:cubicBezTo>
                <a:cubicBezTo>
                  <a:pt x="9165" y="52825"/>
                  <a:pt x="9233" y="52644"/>
                  <a:pt x="9438" y="52644"/>
                </a:cubicBezTo>
                <a:cubicBezTo>
                  <a:pt x="9756" y="57874"/>
                  <a:pt x="9460" y="63104"/>
                  <a:pt x="9392" y="68175"/>
                </a:cubicBezTo>
                <a:cubicBezTo>
                  <a:pt x="9369" y="69016"/>
                  <a:pt x="9415" y="69721"/>
                  <a:pt x="9347" y="70563"/>
                </a:cubicBezTo>
                <a:cubicBezTo>
                  <a:pt x="9347" y="70744"/>
                  <a:pt x="9438" y="70767"/>
                  <a:pt x="9438" y="70904"/>
                </a:cubicBezTo>
                <a:cubicBezTo>
                  <a:pt x="9415" y="71267"/>
                  <a:pt x="9324" y="71995"/>
                  <a:pt x="9324" y="72655"/>
                </a:cubicBezTo>
                <a:cubicBezTo>
                  <a:pt x="9301" y="73018"/>
                  <a:pt x="9438" y="73360"/>
                  <a:pt x="9392" y="73746"/>
                </a:cubicBezTo>
                <a:cubicBezTo>
                  <a:pt x="9324" y="74269"/>
                  <a:pt x="9256" y="75815"/>
                  <a:pt x="9347" y="76702"/>
                </a:cubicBezTo>
                <a:cubicBezTo>
                  <a:pt x="9392" y="77203"/>
                  <a:pt x="9665" y="77862"/>
                  <a:pt x="9324" y="78544"/>
                </a:cubicBezTo>
                <a:cubicBezTo>
                  <a:pt x="9438" y="79113"/>
                  <a:pt x="9506" y="79545"/>
                  <a:pt x="9301" y="79977"/>
                </a:cubicBezTo>
                <a:cubicBezTo>
                  <a:pt x="9392" y="79909"/>
                  <a:pt x="9392" y="79727"/>
                  <a:pt x="9574" y="79749"/>
                </a:cubicBezTo>
                <a:cubicBezTo>
                  <a:pt x="9438" y="80568"/>
                  <a:pt x="9597" y="81182"/>
                  <a:pt x="9551" y="82160"/>
                </a:cubicBezTo>
                <a:cubicBezTo>
                  <a:pt x="9415" y="82114"/>
                  <a:pt x="9392" y="81978"/>
                  <a:pt x="9278" y="81933"/>
                </a:cubicBezTo>
                <a:cubicBezTo>
                  <a:pt x="9165" y="82387"/>
                  <a:pt x="9574" y="82228"/>
                  <a:pt x="9620" y="82501"/>
                </a:cubicBezTo>
                <a:cubicBezTo>
                  <a:pt x="9597" y="82751"/>
                  <a:pt x="9233" y="82546"/>
                  <a:pt x="9165" y="82478"/>
                </a:cubicBezTo>
                <a:cubicBezTo>
                  <a:pt x="9210" y="82797"/>
                  <a:pt x="9392" y="82956"/>
                  <a:pt x="9438" y="83251"/>
                </a:cubicBezTo>
                <a:cubicBezTo>
                  <a:pt x="9278" y="83593"/>
                  <a:pt x="9415" y="83820"/>
                  <a:pt x="9415" y="84229"/>
                </a:cubicBezTo>
                <a:cubicBezTo>
                  <a:pt x="9415" y="84434"/>
                  <a:pt x="9301" y="84616"/>
                  <a:pt x="9324" y="84775"/>
                </a:cubicBezTo>
                <a:cubicBezTo>
                  <a:pt x="9324" y="85048"/>
                  <a:pt x="9597" y="85503"/>
                  <a:pt x="9483" y="86094"/>
                </a:cubicBezTo>
                <a:cubicBezTo>
                  <a:pt x="9460" y="86253"/>
                  <a:pt x="9301" y="86390"/>
                  <a:pt x="9301" y="86412"/>
                </a:cubicBezTo>
                <a:cubicBezTo>
                  <a:pt x="9278" y="86617"/>
                  <a:pt x="9597" y="86708"/>
                  <a:pt x="9278" y="86958"/>
                </a:cubicBezTo>
                <a:cubicBezTo>
                  <a:pt x="9347" y="87345"/>
                  <a:pt x="9597" y="88231"/>
                  <a:pt x="9620" y="88732"/>
                </a:cubicBezTo>
                <a:cubicBezTo>
                  <a:pt x="9642" y="88936"/>
                  <a:pt x="9529" y="89118"/>
                  <a:pt x="9529" y="89164"/>
                </a:cubicBezTo>
                <a:cubicBezTo>
                  <a:pt x="9529" y="89346"/>
                  <a:pt x="9620" y="89391"/>
                  <a:pt x="9620" y="89596"/>
                </a:cubicBezTo>
                <a:cubicBezTo>
                  <a:pt x="9597" y="89823"/>
                  <a:pt x="9438" y="89823"/>
                  <a:pt x="9415" y="89914"/>
                </a:cubicBezTo>
                <a:cubicBezTo>
                  <a:pt x="9415" y="89982"/>
                  <a:pt x="9529" y="90119"/>
                  <a:pt x="9506" y="90255"/>
                </a:cubicBezTo>
                <a:cubicBezTo>
                  <a:pt x="9483" y="90733"/>
                  <a:pt x="9324" y="91461"/>
                  <a:pt x="9392" y="91893"/>
                </a:cubicBezTo>
                <a:cubicBezTo>
                  <a:pt x="9415" y="92075"/>
                  <a:pt x="9551" y="92234"/>
                  <a:pt x="9574" y="92393"/>
                </a:cubicBezTo>
                <a:cubicBezTo>
                  <a:pt x="9483" y="92461"/>
                  <a:pt x="9438" y="92552"/>
                  <a:pt x="9369" y="92666"/>
                </a:cubicBezTo>
                <a:cubicBezTo>
                  <a:pt x="9551" y="92825"/>
                  <a:pt x="9460" y="93189"/>
                  <a:pt x="9460" y="93439"/>
                </a:cubicBezTo>
                <a:cubicBezTo>
                  <a:pt x="9438" y="93644"/>
                  <a:pt x="9620" y="93825"/>
                  <a:pt x="9620" y="94007"/>
                </a:cubicBezTo>
                <a:cubicBezTo>
                  <a:pt x="9642" y="94167"/>
                  <a:pt x="9529" y="94235"/>
                  <a:pt x="9529" y="94394"/>
                </a:cubicBezTo>
                <a:cubicBezTo>
                  <a:pt x="9551" y="94962"/>
                  <a:pt x="9642" y="95690"/>
                  <a:pt x="9665" y="96281"/>
                </a:cubicBezTo>
                <a:cubicBezTo>
                  <a:pt x="9688" y="96418"/>
                  <a:pt x="9574" y="96509"/>
                  <a:pt x="9574" y="96600"/>
                </a:cubicBezTo>
                <a:cubicBezTo>
                  <a:pt x="9597" y="97191"/>
                  <a:pt x="9779" y="97532"/>
                  <a:pt x="9733" y="97919"/>
                </a:cubicBezTo>
                <a:cubicBezTo>
                  <a:pt x="9711" y="98123"/>
                  <a:pt x="9620" y="98169"/>
                  <a:pt x="9551" y="98373"/>
                </a:cubicBezTo>
                <a:cubicBezTo>
                  <a:pt x="9597" y="98783"/>
                  <a:pt x="9711" y="99033"/>
                  <a:pt x="9711" y="99556"/>
                </a:cubicBezTo>
                <a:cubicBezTo>
                  <a:pt x="9620" y="99715"/>
                  <a:pt x="9597" y="99874"/>
                  <a:pt x="9415" y="100056"/>
                </a:cubicBezTo>
                <a:cubicBezTo>
                  <a:pt x="9438" y="100147"/>
                  <a:pt x="9597" y="99943"/>
                  <a:pt x="9688" y="99806"/>
                </a:cubicBezTo>
                <a:cubicBezTo>
                  <a:pt x="9938" y="99829"/>
                  <a:pt x="10279" y="99670"/>
                  <a:pt x="10529" y="99579"/>
                </a:cubicBezTo>
                <a:cubicBezTo>
                  <a:pt x="10779" y="99488"/>
                  <a:pt x="10984" y="99442"/>
                  <a:pt x="11007" y="99670"/>
                </a:cubicBezTo>
                <a:cubicBezTo>
                  <a:pt x="11348" y="99556"/>
                  <a:pt x="11325" y="99624"/>
                  <a:pt x="11734" y="99465"/>
                </a:cubicBezTo>
                <a:cubicBezTo>
                  <a:pt x="11734" y="99601"/>
                  <a:pt x="11848" y="99647"/>
                  <a:pt x="11598" y="100011"/>
                </a:cubicBezTo>
                <a:cubicBezTo>
                  <a:pt x="11985" y="99943"/>
                  <a:pt x="11825" y="99738"/>
                  <a:pt x="12075" y="99510"/>
                </a:cubicBezTo>
                <a:cubicBezTo>
                  <a:pt x="12508" y="99351"/>
                  <a:pt x="12348" y="99738"/>
                  <a:pt x="12735" y="99601"/>
                </a:cubicBezTo>
                <a:cubicBezTo>
                  <a:pt x="12894" y="99556"/>
                  <a:pt x="12940" y="99238"/>
                  <a:pt x="13076" y="99147"/>
                </a:cubicBezTo>
                <a:cubicBezTo>
                  <a:pt x="13417" y="99238"/>
                  <a:pt x="14054" y="98874"/>
                  <a:pt x="14600" y="98806"/>
                </a:cubicBezTo>
                <a:cubicBezTo>
                  <a:pt x="14759" y="98806"/>
                  <a:pt x="14941" y="98919"/>
                  <a:pt x="15145" y="98874"/>
                </a:cubicBezTo>
                <a:cubicBezTo>
                  <a:pt x="15395" y="98828"/>
                  <a:pt x="15759" y="98624"/>
                  <a:pt x="16078" y="98487"/>
                </a:cubicBezTo>
                <a:cubicBezTo>
                  <a:pt x="16396" y="98373"/>
                  <a:pt x="16692" y="98305"/>
                  <a:pt x="16874" y="98464"/>
                </a:cubicBezTo>
                <a:cubicBezTo>
                  <a:pt x="16942" y="98373"/>
                  <a:pt x="16965" y="98260"/>
                  <a:pt x="16987" y="98146"/>
                </a:cubicBezTo>
                <a:cubicBezTo>
                  <a:pt x="17283" y="98169"/>
                  <a:pt x="17488" y="98032"/>
                  <a:pt x="17669" y="97919"/>
                </a:cubicBezTo>
                <a:cubicBezTo>
                  <a:pt x="17760" y="97850"/>
                  <a:pt x="17897" y="97759"/>
                  <a:pt x="18033" y="97714"/>
                </a:cubicBezTo>
                <a:cubicBezTo>
                  <a:pt x="18193" y="97646"/>
                  <a:pt x="18352" y="97600"/>
                  <a:pt x="18556" y="97578"/>
                </a:cubicBezTo>
                <a:cubicBezTo>
                  <a:pt x="18579" y="97168"/>
                  <a:pt x="18875" y="97259"/>
                  <a:pt x="19239" y="97032"/>
                </a:cubicBezTo>
                <a:cubicBezTo>
                  <a:pt x="19239" y="96918"/>
                  <a:pt x="18988" y="96827"/>
                  <a:pt x="18943" y="96850"/>
                </a:cubicBezTo>
                <a:cubicBezTo>
                  <a:pt x="18829" y="96873"/>
                  <a:pt x="18829" y="97077"/>
                  <a:pt x="18716" y="97123"/>
                </a:cubicBezTo>
                <a:cubicBezTo>
                  <a:pt x="18579" y="97214"/>
                  <a:pt x="18488" y="97100"/>
                  <a:pt x="18397" y="97168"/>
                </a:cubicBezTo>
                <a:cubicBezTo>
                  <a:pt x="18283" y="97236"/>
                  <a:pt x="18193" y="97418"/>
                  <a:pt x="18079" y="97487"/>
                </a:cubicBezTo>
                <a:cubicBezTo>
                  <a:pt x="17874" y="97555"/>
                  <a:pt x="17647" y="97532"/>
                  <a:pt x="17510" y="97578"/>
                </a:cubicBezTo>
                <a:cubicBezTo>
                  <a:pt x="17328" y="97623"/>
                  <a:pt x="17124" y="97828"/>
                  <a:pt x="16760" y="97828"/>
                </a:cubicBezTo>
                <a:cubicBezTo>
                  <a:pt x="16669" y="97828"/>
                  <a:pt x="16532" y="97714"/>
                  <a:pt x="16510" y="97714"/>
                </a:cubicBezTo>
                <a:cubicBezTo>
                  <a:pt x="16442" y="97714"/>
                  <a:pt x="16214" y="97919"/>
                  <a:pt x="16009" y="97964"/>
                </a:cubicBezTo>
                <a:cubicBezTo>
                  <a:pt x="15782" y="97987"/>
                  <a:pt x="15737" y="98055"/>
                  <a:pt x="15418" y="98123"/>
                </a:cubicBezTo>
                <a:cubicBezTo>
                  <a:pt x="15168" y="98169"/>
                  <a:pt x="14804" y="98237"/>
                  <a:pt x="14395" y="98373"/>
                </a:cubicBezTo>
                <a:cubicBezTo>
                  <a:pt x="14418" y="98214"/>
                  <a:pt x="14509" y="98192"/>
                  <a:pt x="14531" y="98055"/>
                </a:cubicBezTo>
                <a:cubicBezTo>
                  <a:pt x="14327" y="98101"/>
                  <a:pt x="14054" y="98214"/>
                  <a:pt x="14213" y="97828"/>
                </a:cubicBezTo>
                <a:cubicBezTo>
                  <a:pt x="14122" y="97873"/>
                  <a:pt x="14099" y="98032"/>
                  <a:pt x="14054" y="98169"/>
                </a:cubicBezTo>
                <a:cubicBezTo>
                  <a:pt x="13963" y="98396"/>
                  <a:pt x="14281" y="98169"/>
                  <a:pt x="14372" y="98192"/>
                </a:cubicBezTo>
                <a:cubicBezTo>
                  <a:pt x="14077" y="98624"/>
                  <a:pt x="13554" y="98601"/>
                  <a:pt x="13258" y="98510"/>
                </a:cubicBezTo>
                <a:cubicBezTo>
                  <a:pt x="13144" y="98396"/>
                  <a:pt x="12849" y="98987"/>
                  <a:pt x="12917" y="98669"/>
                </a:cubicBezTo>
                <a:cubicBezTo>
                  <a:pt x="12871" y="98487"/>
                  <a:pt x="13053" y="98464"/>
                  <a:pt x="13212" y="98328"/>
                </a:cubicBezTo>
                <a:cubicBezTo>
                  <a:pt x="13303" y="98237"/>
                  <a:pt x="13281" y="98101"/>
                  <a:pt x="13440" y="98078"/>
                </a:cubicBezTo>
                <a:cubicBezTo>
                  <a:pt x="13485" y="98078"/>
                  <a:pt x="13440" y="98192"/>
                  <a:pt x="13531" y="98169"/>
                </a:cubicBezTo>
                <a:cubicBezTo>
                  <a:pt x="13463" y="98283"/>
                  <a:pt x="13372" y="98283"/>
                  <a:pt x="13281" y="98305"/>
                </a:cubicBezTo>
                <a:cubicBezTo>
                  <a:pt x="13394" y="98555"/>
                  <a:pt x="13758" y="98146"/>
                  <a:pt x="13940" y="98283"/>
                </a:cubicBezTo>
                <a:cubicBezTo>
                  <a:pt x="14213" y="97669"/>
                  <a:pt x="13394" y="98373"/>
                  <a:pt x="13758" y="97714"/>
                </a:cubicBezTo>
                <a:cubicBezTo>
                  <a:pt x="13349" y="97941"/>
                  <a:pt x="12985" y="98487"/>
                  <a:pt x="12621" y="98328"/>
                </a:cubicBezTo>
                <a:cubicBezTo>
                  <a:pt x="12280" y="98806"/>
                  <a:pt x="12894" y="98396"/>
                  <a:pt x="12644" y="98828"/>
                </a:cubicBezTo>
                <a:cubicBezTo>
                  <a:pt x="12280" y="98919"/>
                  <a:pt x="11985" y="98919"/>
                  <a:pt x="11962" y="98715"/>
                </a:cubicBezTo>
                <a:cubicBezTo>
                  <a:pt x="12166" y="98555"/>
                  <a:pt x="12576" y="98487"/>
                  <a:pt x="12553" y="98123"/>
                </a:cubicBezTo>
                <a:cubicBezTo>
                  <a:pt x="12394" y="98192"/>
                  <a:pt x="12257" y="98555"/>
                  <a:pt x="12075" y="98510"/>
                </a:cubicBezTo>
                <a:cubicBezTo>
                  <a:pt x="12508" y="97850"/>
                  <a:pt x="11916" y="98146"/>
                  <a:pt x="11598" y="98464"/>
                </a:cubicBezTo>
                <a:cubicBezTo>
                  <a:pt x="11530" y="98646"/>
                  <a:pt x="11666" y="98692"/>
                  <a:pt x="11871" y="98646"/>
                </a:cubicBezTo>
                <a:cubicBezTo>
                  <a:pt x="11530" y="99101"/>
                  <a:pt x="11439" y="98783"/>
                  <a:pt x="11234" y="98806"/>
                </a:cubicBezTo>
                <a:cubicBezTo>
                  <a:pt x="11689" y="98351"/>
                  <a:pt x="11416" y="98373"/>
                  <a:pt x="11439" y="98169"/>
                </a:cubicBezTo>
                <a:cubicBezTo>
                  <a:pt x="11029" y="98601"/>
                  <a:pt x="11393" y="98533"/>
                  <a:pt x="11007" y="98828"/>
                </a:cubicBezTo>
                <a:cubicBezTo>
                  <a:pt x="10870" y="98783"/>
                  <a:pt x="11189" y="98373"/>
                  <a:pt x="10938" y="98419"/>
                </a:cubicBezTo>
                <a:cubicBezTo>
                  <a:pt x="10711" y="98510"/>
                  <a:pt x="10916" y="98578"/>
                  <a:pt x="10893" y="98646"/>
                </a:cubicBezTo>
                <a:cubicBezTo>
                  <a:pt x="10779" y="98669"/>
                  <a:pt x="10688" y="98715"/>
                  <a:pt x="10575" y="98737"/>
                </a:cubicBezTo>
                <a:cubicBezTo>
                  <a:pt x="10552" y="98760"/>
                  <a:pt x="10552" y="98760"/>
                  <a:pt x="10552" y="98737"/>
                </a:cubicBezTo>
                <a:lnTo>
                  <a:pt x="10529" y="98715"/>
                </a:lnTo>
                <a:lnTo>
                  <a:pt x="10529" y="98646"/>
                </a:lnTo>
                <a:cubicBezTo>
                  <a:pt x="10529" y="98601"/>
                  <a:pt x="10506" y="98555"/>
                  <a:pt x="10506" y="98510"/>
                </a:cubicBezTo>
                <a:cubicBezTo>
                  <a:pt x="10484" y="98328"/>
                  <a:pt x="10484" y="98101"/>
                  <a:pt x="10484" y="97873"/>
                </a:cubicBezTo>
                <a:cubicBezTo>
                  <a:pt x="10461" y="97418"/>
                  <a:pt x="10484" y="96895"/>
                  <a:pt x="10484" y="96418"/>
                </a:cubicBezTo>
                <a:cubicBezTo>
                  <a:pt x="10484" y="96327"/>
                  <a:pt x="10734" y="95849"/>
                  <a:pt x="10415" y="95963"/>
                </a:cubicBezTo>
                <a:cubicBezTo>
                  <a:pt x="10552" y="95440"/>
                  <a:pt x="10552" y="94667"/>
                  <a:pt x="10529" y="94349"/>
                </a:cubicBezTo>
                <a:cubicBezTo>
                  <a:pt x="10848" y="94326"/>
                  <a:pt x="10688" y="94758"/>
                  <a:pt x="10688" y="95053"/>
                </a:cubicBezTo>
                <a:cubicBezTo>
                  <a:pt x="10711" y="95463"/>
                  <a:pt x="10643" y="95918"/>
                  <a:pt x="10757" y="96122"/>
                </a:cubicBezTo>
                <a:cubicBezTo>
                  <a:pt x="11075" y="95849"/>
                  <a:pt x="10984" y="95781"/>
                  <a:pt x="11302" y="95645"/>
                </a:cubicBezTo>
                <a:cubicBezTo>
                  <a:pt x="11234" y="95463"/>
                  <a:pt x="11484" y="95190"/>
                  <a:pt x="11325" y="95213"/>
                </a:cubicBezTo>
                <a:cubicBezTo>
                  <a:pt x="11280" y="95304"/>
                  <a:pt x="11234" y="95395"/>
                  <a:pt x="11143" y="95645"/>
                </a:cubicBezTo>
                <a:cubicBezTo>
                  <a:pt x="10666" y="95827"/>
                  <a:pt x="11211" y="95213"/>
                  <a:pt x="11143" y="95008"/>
                </a:cubicBezTo>
                <a:cubicBezTo>
                  <a:pt x="10938" y="95099"/>
                  <a:pt x="11189" y="95258"/>
                  <a:pt x="10870" y="95372"/>
                </a:cubicBezTo>
                <a:cubicBezTo>
                  <a:pt x="10893" y="94576"/>
                  <a:pt x="10938" y="93644"/>
                  <a:pt x="10961" y="92688"/>
                </a:cubicBezTo>
                <a:cubicBezTo>
                  <a:pt x="10961" y="92393"/>
                  <a:pt x="10984" y="92097"/>
                  <a:pt x="10984" y="91824"/>
                </a:cubicBezTo>
                <a:cubicBezTo>
                  <a:pt x="10984" y="91438"/>
                  <a:pt x="10984" y="91051"/>
                  <a:pt x="11007" y="90687"/>
                </a:cubicBezTo>
                <a:cubicBezTo>
                  <a:pt x="11007" y="89937"/>
                  <a:pt x="11007" y="89209"/>
                  <a:pt x="11007" y="88527"/>
                </a:cubicBezTo>
                <a:cubicBezTo>
                  <a:pt x="11007" y="88345"/>
                  <a:pt x="11098" y="88163"/>
                  <a:pt x="11098" y="87981"/>
                </a:cubicBezTo>
                <a:cubicBezTo>
                  <a:pt x="11098" y="87754"/>
                  <a:pt x="11007" y="87549"/>
                  <a:pt x="11029" y="87345"/>
                </a:cubicBezTo>
                <a:cubicBezTo>
                  <a:pt x="11052" y="86958"/>
                  <a:pt x="11461" y="86526"/>
                  <a:pt x="11120" y="86253"/>
                </a:cubicBezTo>
                <a:cubicBezTo>
                  <a:pt x="11348" y="86208"/>
                  <a:pt x="11257" y="85798"/>
                  <a:pt x="11416" y="85707"/>
                </a:cubicBezTo>
                <a:cubicBezTo>
                  <a:pt x="11393" y="85571"/>
                  <a:pt x="11234" y="85594"/>
                  <a:pt x="11234" y="85707"/>
                </a:cubicBezTo>
                <a:cubicBezTo>
                  <a:pt x="10779" y="83774"/>
                  <a:pt x="11393" y="81660"/>
                  <a:pt x="11029" y="80113"/>
                </a:cubicBezTo>
                <a:cubicBezTo>
                  <a:pt x="11075" y="79954"/>
                  <a:pt x="11120" y="80136"/>
                  <a:pt x="11211" y="80113"/>
                </a:cubicBezTo>
                <a:cubicBezTo>
                  <a:pt x="11120" y="79749"/>
                  <a:pt x="11029" y="79340"/>
                  <a:pt x="11052" y="78817"/>
                </a:cubicBezTo>
                <a:cubicBezTo>
                  <a:pt x="11302" y="78817"/>
                  <a:pt x="11189" y="79249"/>
                  <a:pt x="11416" y="79249"/>
                </a:cubicBezTo>
                <a:cubicBezTo>
                  <a:pt x="11439" y="78908"/>
                  <a:pt x="11098" y="78431"/>
                  <a:pt x="11348" y="78158"/>
                </a:cubicBezTo>
                <a:cubicBezTo>
                  <a:pt x="11734" y="78180"/>
                  <a:pt x="11234" y="78612"/>
                  <a:pt x="11598" y="78703"/>
                </a:cubicBezTo>
                <a:cubicBezTo>
                  <a:pt x="11643" y="79067"/>
                  <a:pt x="11439" y="79090"/>
                  <a:pt x="11507" y="79477"/>
                </a:cubicBezTo>
                <a:cubicBezTo>
                  <a:pt x="11530" y="79568"/>
                  <a:pt x="11598" y="79590"/>
                  <a:pt x="11598" y="79704"/>
                </a:cubicBezTo>
                <a:cubicBezTo>
                  <a:pt x="11803" y="79727"/>
                  <a:pt x="11939" y="79681"/>
                  <a:pt x="11962" y="79477"/>
                </a:cubicBezTo>
                <a:cubicBezTo>
                  <a:pt x="12075" y="79840"/>
                  <a:pt x="12462" y="79909"/>
                  <a:pt x="12598" y="79931"/>
                </a:cubicBezTo>
                <a:cubicBezTo>
                  <a:pt x="12962" y="79772"/>
                  <a:pt x="12598" y="79295"/>
                  <a:pt x="12803" y="79067"/>
                </a:cubicBezTo>
                <a:cubicBezTo>
                  <a:pt x="13076" y="78999"/>
                  <a:pt x="12871" y="79408"/>
                  <a:pt x="12871" y="79499"/>
                </a:cubicBezTo>
                <a:cubicBezTo>
                  <a:pt x="12894" y="79613"/>
                  <a:pt x="13053" y="79568"/>
                  <a:pt x="13053" y="79613"/>
                </a:cubicBezTo>
                <a:cubicBezTo>
                  <a:pt x="13121" y="79931"/>
                  <a:pt x="13076" y="80341"/>
                  <a:pt x="13144" y="80818"/>
                </a:cubicBezTo>
                <a:cubicBezTo>
                  <a:pt x="12962" y="81000"/>
                  <a:pt x="12462" y="80977"/>
                  <a:pt x="12394" y="80705"/>
                </a:cubicBezTo>
                <a:cubicBezTo>
                  <a:pt x="12212" y="80614"/>
                  <a:pt x="12030" y="81091"/>
                  <a:pt x="12212" y="81137"/>
                </a:cubicBezTo>
                <a:cubicBezTo>
                  <a:pt x="12053" y="81478"/>
                  <a:pt x="11916" y="80886"/>
                  <a:pt x="11757" y="80909"/>
                </a:cubicBezTo>
                <a:cubicBezTo>
                  <a:pt x="11734" y="81137"/>
                  <a:pt x="11825" y="81250"/>
                  <a:pt x="12030" y="81228"/>
                </a:cubicBezTo>
                <a:cubicBezTo>
                  <a:pt x="12075" y="81569"/>
                  <a:pt x="11734" y="81478"/>
                  <a:pt x="11825" y="81887"/>
                </a:cubicBezTo>
                <a:cubicBezTo>
                  <a:pt x="11461" y="81682"/>
                  <a:pt x="11962" y="81182"/>
                  <a:pt x="11575" y="81000"/>
                </a:cubicBezTo>
                <a:cubicBezTo>
                  <a:pt x="11575" y="80636"/>
                  <a:pt x="11985" y="80182"/>
                  <a:pt x="11689" y="79795"/>
                </a:cubicBezTo>
                <a:cubicBezTo>
                  <a:pt x="11302" y="79659"/>
                  <a:pt x="11666" y="80682"/>
                  <a:pt x="11302" y="80227"/>
                </a:cubicBezTo>
                <a:cubicBezTo>
                  <a:pt x="11530" y="80682"/>
                  <a:pt x="11302" y="81000"/>
                  <a:pt x="11575" y="81341"/>
                </a:cubicBezTo>
                <a:cubicBezTo>
                  <a:pt x="11530" y="81546"/>
                  <a:pt x="11530" y="81796"/>
                  <a:pt x="11280" y="81773"/>
                </a:cubicBezTo>
                <a:cubicBezTo>
                  <a:pt x="11552" y="82228"/>
                  <a:pt x="11371" y="83138"/>
                  <a:pt x="11257" y="83956"/>
                </a:cubicBezTo>
                <a:cubicBezTo>
                  <a:pt x="11461" y="84366"/>
                  <a:pt x="11552" y="84934"/>
                  <a:pt x="11416" y="85275"/>
                </a:cubicBezTo>
                <a:cubicBezTo>
                  <a:pt x="11530" y="85571"/>
                  <a:pt x="11666" y="85821"/>
                  <a:pt x="11689" y="86253"/>
                </a:cubicBezTo>
                <a:cubicBezTo>
                  <a:pt x="11507" y="86276"/>
                  <a:pt x="11484" y="86117"/>
                  <a:pt x="11302" y="86139"/>
                </a:cubicBezTo>
                <a:cubicBezTo>
                  <a:pt x="11302" y="86412"/>
                  <a:pt x="11507" y="86412"/>
                  <a:pt x="11575" y="86571"/>
                </a:cubicBezTo>
                <a:cubicBezTo>
                  <a:pt x="11598" y="86958"/>
                  <a:pt x="11507" y="87458"/>
                  <a:pt x="11666" y="87686"/>
                </a:cubicBezTo>
                <a:cubicBezTo>
                  <a:pt x="11780" y="87595"/>
                  <a:pt x="11825" y="87436"/>
                  <a:pt x="11848" y="87231"/>
                </a:cubicBezTo>
                <a:cubicBezTo>
                  <a:pt x="12007" y="87458"/>
                  <a:pt x="11916" y="87936"/>
                  <a:pt x="12098" y="88118"/>
                </a:cubicBezTo>
                <a:cubicBezTo>
                  <a:pt x="12075" y="88618"/>
                  <a:pt x="11780" y="88754"/>
                  <a:pt x="11734" y="89209"/>
                </a:cubicBezTo>
                <a:cubicBezTo>
                  <a:pt x="11757" y="89368"/>
                  <a:pt x="11848" y="89164"/>
                  <a:pt x="12007" y="89209"/>
                </a:cubicBezTo>
                <a:cubicBezTo>
                  <a:pt x="12007" y="89687"/>
                  <a:pt x="11757" y="89801"/>
                  <a:pt x="11803" y="90301"/>
                </a:cubicBezTo>
                <a:cubicBezTo>
                  <a:pt x="11848" y="90414"/>
                  <a:pt x="12007" y="90414"/>
                  <a:pt x="11985" y="90642"/>
                </a:cubicBezTo>
                <a:cubicBezTo>
                  <a:pt x="12144" y="90687"/>
                  <a:pt x="12144" y="90551"/>
                  <a:pt x="12166" y="90414"/>
                </a:cubicBezTo>
                <a:cubicBezTo>
                  <a:pt x="12326" y="90778"/>
                  <a:pt x="12212" y="91051"/>
                  <a:pt x="12053" y="91301"/>
                </a:cubicBezTo>
                <a:cubicBezTo>
                  <a:pt x="12098" y="91529"/>
                  <a:pt x="12212" y="91165"/>
                  <a:pt x="12326" y="91415"/>
                </a:cubicBezTo>
                <a:cubicBezTo>
                  <a:pt x="12257" y="91756"/>
                  <a:pt x="11734" y="91551"/>
                  <a:pt x="11871" y="92165"/>
                </a:cubicBezTo>
                <a:cubicBezTo>
                  <a:pt x="11962" y="92097"/>
                  <a:pt x="11962" y="91915"/>
                  <a:pt x="12144" y="91938"/>
                </a:cubicBezTo>
                <a:cubicBezTo>
                  <a:pt x="11962" y="92347"/>
                  <a:pt x="12348" y="92256"/>
                  <a:pt x="12212" y="92393"/>
                </a:cubicBezTo>
                <a:cubicBezTo>
                  <a:pt x="12235" y="92393"/>
                  <a:pt x="11985" y="92347"/>
                  <a:pt x="11939" y="92416"/>
                </a:cubicBezTo>
                <a:cubicBezTo>
                  <a:pt x="11916" y="92461"/>
                  <a:pt x="12144" y="92529"/>
                  <a:pt x="12121" y="92461"/>
                </a:cubicBezTo>
                <a:cubicBezTo>
                  <a:pt x="12394" y="92416"/>
                  <a:pt x="12053" y="92734"/>
                  <a:pt x="12303" y="92688"/>
                </a:cubicBezTo>
                <a:cubicBezTo>
                  <a:pt x="12553" y="92598"/>
                  <a:pt x="12212" y="92256"/>
                  <a:pt x="12689" y="92302"/>
                </a:cubicBezTo>
                <a:cubicBezTo>
                  <a:pt x="12667" y="92234"/>
                  <a:pt x="12462" y="92256"/>
                  <a:pt x="12326" y="92256"/>
                </a:cubicBezTo>
                <a:close/>
                <a:moveTo>
                  <a:pt x="10961" y="61307"/>
                </a:moveTo>
                <a:cubicBezTo>
                  <a:pt x="10802" y="60989"/>
                  <a:pt x="10848" y="59988"/>
                  <a:pt x="10984" y="59670"/>
                </a:cubicBezTo>
                <a:cubicBezTo>
                  <a:pt x="11211" y="60193"/>
                  <a:pt x="10961" y="60966"/>
                  <a:pt x="10961" y="61307"/>
                </a:cubicBezTo>
                <a:close/>
                <a:moveTo>
                  <a:pt x="32837" y="93575"/>
                </a:moveTo>
                <a:cubicBezTo>
                  <a:pt x="33064" y="93416"/>
                  <a:pt x="33042" y="93803"/>
                  <a:pt x="33064" y="93871"/>
                </a:cubicBezTo>
                <a:cubicBezTo>
                  <a:pt x="32837" y="94053"/>
                  <a:pt x="32701" y="93985"/>
                  <a:pt x="32496" y="94076"/>
                </a:cubicBezTo>
                <a:cubicBezTo>
                  <a:pt x="32428" y="93825"/>
                  <a:pt x="33042" y="93916"/>
                  <a:pt x="32837" y="93575"/>
                </a:cubicBezTo>
                <a:close/>
                <a:moveTo>
                  <a:pt x="31768" y="93484"/>
                </a:moveTo>
                <a:cubicBezTo>
                  <a:pt x="31404" y="93689"/>
                  <a:pt x="31041" y="93894"/>
                  <a:pt x="30631" y="94212"/>
                </a:cubicBezTo>
                <a:cubicBezTo>
                  <a:pt x="30677" y="94053"/>
                  <a:pt x="30904" y="93803"/>
                  <a:pt x="31132" y="93621"/>
                </a:cubicBezTo>
                <a:cubicBezTo>
                  <a:pt x="31382" y="93462"/>
                  <a:pt x="31632" y="93348"/>
                  <a:pt x="31768" y="93484"/>
                </a:cubicBezTo>
                <a:close/>
                <a:moveTo>
                  <a:pt x="30245" y="94280"/>
                </a:moveTo>
                <a:cubicBezTo>
                  <a:pt x="30722" y="94417"/>
                  <a:pt x="29562" y="94781"/>
                  <a:pt x="29358" y="95122"/>
                </a:cubicBezTo>
                <a:cubicBezTo>
                  <a:pt x="29426" y="94826"/>
                  <a:pt x="29676" y="94462"/>
                  <a:pt x="30040" y="94530"/>
                </a:cubicBezTo>
                <a:cubicBezTo>
                  <a:pt x="30176" y="94462"/>
                  <a:pt x="30290" y="94371"/>
                  <a:pt x="30245" y="94280"/>
                </a:cubicBezTo>
                <a:close/>
                <a:moveTo>
                  <a:pt x="10529" y="89846"/>
                </a:moveTo>
                <a:cubicBezTo>
                  <a:pt x="10688" y="90233"/>
                  <a:pt x="10597" y="90778"/>
                  <a:pt x="10597" y="91370"/>
                </a:cubicBezTo>
                <a:cubicBezTo>
                  <a:pt x="10597" y="91483"/>
                  <a:pt x="10575" y="91688"/>
                  <a:pt x="10575" y="91915"/>
                </a:cubicBezTo>
                <a:cubicBezTo>
                  <a:pt x="10575" y="92029"/>
                  <a:pt x="10575" y="92143"/>
                  <a:pt x="10575" y="92256"/>
                </a:cubicBezTo>
                <a:cubicBezTo>
                  <a:pt x="10552" y="92325"/>
                  <a:pt x="10552" y="92393"/>
                  <a:pt x="10552" y="92461"/>
                </a:cubicBezTo>
                <a:cubicBezTo>
                  <a:pt x="10529" y="92711"/>
                  <a:pt x="10506" y="92848"/>
                  <a:pt x="10484" y="92529"/>
                </a:cubicBezTo>
                <a:cubicBezTo>
                  <a:pt x="10484" y="92461"/>
                  <a:pt x="10484" y="92416"/>
                  <a:pt x="10484" y="92325"/>
                </a:cubicBezTo>
                <a:cubicBezTo>
                  <a:pt x="10484" y="92234"/>
                  <a:pt x="10484" y="92143"/>
                  <a:pt x="10484" y="92052"/>
                </a:cubicBezTo>
                <a:cubicBezTo>
                  <a:pt x="10484" y="91802"/>
                  <a:pt x="10484" y="91551"/>
                  <a:pt x="10506" y="91279"/>
                </a:cubicBezTo>
                <a:cubicBezTo>
                  <a:pt x="10506" y="90756"/>
                  <a:pt x="10529" y="90233"/>
                  <a:pt x="10529" y="89846"/>
                </a:cubicBezTo>
                <a:close/>
                <a:moveTo>
                  <a:pt x="10461" y="93121"/>
                </a:moveTo>
                <a:cubicBezTo>
                  <a:pt x="10779" y="93212"/>
                  <a:pt x="10529" y="93393"/>
                  <a:pt x="10552" y="93689"/>
                </a:cubicBezTo>
                <a:cubicBezTo>
                  <a:pt x="10370" y="93939"/>
                  <a:pt x="10484" y="93280"/>
                  <a:pt x="10461" y="93121"/>
                </a:cubicBezTo>
                <a:close/>
                <a:moveTo>
                  <a:pt x="11143" y="78703"/>
                </a:moveTo>
                <a:cubicBezTo>
                  <a:pt x="10938" y="78476"/>
                  <a:pt x="11120" y="77794"/>
                  <a:pt x="11075" y="77385"/>
                </a:cubicBezTo>
                <a:cubicBezTo>
                  <a:pt x="11280" y="77612"/>
                  <a:pt x="11098" y="78294"/>
                  <a:pt x="11143" y="78703"/>
                </a:cubicBezTo>
                <a:close/>
                <a:moveTo>
                  <a:pt x="10688" y="78476"/>
                </a:moveTo>
                <a:cubicBezTo>
                  <a:pt x="10393" y="78408"/>
                  <a:pt x="10575" y="77953"/>
                  <a:pt x="10620" y="77703"/>
                </a:cubicBezTo>
                <a:cubicBezTo>
                  <a:pt x="10825" y="77748"/>
                  <a:pt x="10643" y="78249"/>
                  <a:pt x="10688" y="78476"/>
                </a:cubicBezTo>
                <a:close/>
                <a:moveTo>
                  <a:pt x="12849" y="87595"/>
                </a:moveTo>
                <a:cubicBezTo>
                  <a:pt x="12917" y="88095"/>
                  <a:pt x="12348" y="88459"/>
                  <a:pt x="13008" y="88459"/>
                </a:cubicBezTo>
                <a:cubicBezTo>
                  <a:pt x="12985" y="88141"/>
                  <a:pt x="13121" y="87617"/>
                  <a:pt x="12849" y="87595"/>
                </a:cubicBezTo>
                <a:close/>
                <a:moveTo>
                  <a:pt x="13121" y="87163"/>
                </a:moveTo>
                <a:cubicBezTo>
                  <a:pt x="13281" y="87799"/>
                  <a:pt x="13190" y="88618"/>
                  <a:pt x="13008" y="89346"/>
                </a:cubicBezTo>
                <a:cubicBezTo>
                  <a:pt x="12962" y="89687"/>
                  <a:pt x="13281" y="89596"/>
                  <a:pt x="13167" y="90005"/>
                </a:cubicBezTo>
                <a:cubicBezTo>
                  <a:pt x="13099" y="89982"/>
                  <a:pt x="13099" y="89891"/>
                  <a:pt x="13008" y="89891"/>
                </a:cubicBezTo>
                <a:cubicBezTo>
                  <a:pt x="12894" y="90483"/>
                  <a:pt x="13099" y="90710"/>
                  <a:pt x="13167" y="91097"/>
                </a:cubicBezTo>
                <a:cubicBezTo>
                  <a:pt x="12712" y="90938"/>
                  <a:pt x="12712" y="91370"/>
                  <a:pt x="12598" y="91642"/>
                </a:cubicBezTo>
                <a:cubicBezTo>
                  <a:pt x="12166" y="91347"/>
                  <a:pt x="12621" y="90642"/>
                  <a:pt x="12803" y="90437"/>
                </a:cubicBezTo>
                <a:cubicBezTo>
                  <a:pt x="12462" y="90346"/>
                  <a:pt x="12121" y="89846"/>
                  <a:pt x="12280" y="89550"/>
                </a:cubicBezTo>
                <a:cubicBezTo>
                  <a:pt x="12530" y="89505"/>
                  <a:pt x="12348" y="89960"/>
                  <a:pt x="12530" y="89982"/>
                </a:cubicBezTo>
                <a:cubicBezTo>
                  <a:pt x="12826" y="89891"/>
                  <a:pt x="12508" y="89619"/>
                  <a:pt x="12462" y="89550"/>
                </a:cubicBezTo>
                <a:cubicBezTo>
                  <a:pt x="12553" y="89437"/>
                  <a:pt x="12348" y="89027"/>
                  <a:pt x="12462" y="88891"/>
                </a:cubicBezTo>
                <a:cubicBezTo>
                  <a:pt x="12462" y="88891"/>
                  <a:pt x="12644" y="88914"/>
                  <a:pt x="12644" y="88891"/>
                </a:cubicBezTo>
                <a:cubicBezTo>
                  <a:pt x="12644" y="88754"/>
                  <a:pt x="12508" y="88641"/>
                  <a:pt x="12462" y="88459"/>
                </a:cubicBezTo>
                <a:cubicBezTo>
                  <a:pt x="12439" y="88300"/>
                  <a:pt x="12553" y="88300"/>
                  <a:pt x="12553" y="88231"/>
                </a:cubicBezTo>
                <a:cubicBezTo>
                  <a:pt x="12576" y="88095"/>
                  <a:pt x="12348" y="87959"/>
                  <a:pt x="12576" y="87686"/>
                </a:cubicBezTo>
                <a:cubicBezTo>
                  <a:pt x="12598" y="87640"/>
                  <a:pt x="12621" y="87527"/>
                  <a:pt x="12667" y="87481"/>
                </a:cubicBezTo>
                <a:cubicBezTo>
                  <a:pt x="12780" y="87345"/>
                  <a:pt x="13144" y="87731"/>
                  <a:pt x="13121" y="87163"/>
                </a:cubicBezTo>
                <a:close/>
                <a:moveTo>
                  <a:pt x="13167" y="91415"/>
                </a:moveTo>
                <a:cubicBezTo>
                  <a:pt x="13167" y="91711"/>
                  <a:pt x="13121" y="91893"/>
                  <a:pt x="12871" y="91847"/>
                </a:cubicBezTo>
                <a:cubicBezTo>
                  <a:pt x="12849" y="91574"/>
                  <a:pt x="12917" y="91392"/>
                  <a:pt x="13167" y="91415"/>
                </a:cubicBezTo>
                <a:close/>
                <a:moveTo>
                  <a:pt x="12121" y="86480"/>
                </a:moveTo>
                <a:cubicBezTo>
                  <a:pt x="12166" y="86958"/>
                  <a:pt x="11894" y="86890"/>
                  <a:pt x="11666" y="86799"/>
                </a:cubicBezTo>
                <a:cubicBezTo>
                  <a:pt x="11643" y="86458"/>
                  <a:pt x="11962" y="86571"/>
                  <a:pt x="12121" y="86480"/>
                </a:cubicBezTo>
                <a:close/>
                <a:moveTo>
                  <a:pt x="10711" y="65583"/>
                </a:moveTo>
                <a:cubicBezTo>
                  <a:pt x="10779" y="64082"/>
                  <a:pt x="10734" y="63672"/>
                  <a:pt x="10848" y="62194"/>
                </a:cubicBezTo>
                <a:cubicBezTo>
                  <a:pt x="10984" y="61853"/>
                  <a:pt x="10938" y="62581"/>
                  <a:pt x="10938" y="62854"/>
                </a:cubicBezTo>
                <a:cubicBezTo>
                  <a:pt x="10938" y="63650"/>
                  <a:pt x="10893" y="64923"/>
                  <a:pt x="10893" y="65787"/>
                </a:cubicBezTo>
                <a:cubicBezTo>
                  <a:pt x="10734" y="65833"/>
                  <a:pt x="10711" y="65719"/>
                  <a:pt x="10711" y="65583"/>
                </a:cubicBezTo>
                <a:close/>
                <a:moveTo>
                  <a:pt x="11916" y="82001"/>
                </a:moveTo>
                <a:cubicBezTo>
                  <a:pt x="11985" y="81910"/>
                  <a:pt x="12030" y="81819"/>
                  <a:pt x="12030" y="81682"/>
                </a:cubicBezTo>
                <a:cubicBezTo>
                  <a:pt x="12144" y="81864"/>
                  <a:pt x="12326" y="81955"/>
                  <a:pt x="12280" y="82342"/>
                </a:cubicBezTo>
                <a:cubicBezTo>
                  <a:pt x="12098" y="82296"/>
                  <a:pt x="12121" y="82023"/>
                  <a:pt x="11916" y="82001"/>
                </a:cubicBezTo>
                <a:close/>
                <a:moveTo>
                  <a:pt x="12053" y="78931"/>
                </a:moveTo>
                <a:cubicBezTo>
                  <a:pt x="12166" y="79136"/>
                  <a:pt x="12371" y="79226"/>
                  <a:pt x="12326" y="79590"/>
                </a:cubicBezTo>
                <a:cubicBezTo>
                  <a:pt x="12053" y="79590"/>
                  <a:pt x="12098" y="79204"/>
                  <a:pt x="12053" y="78931"/>
                </a:cubicBezTo>
                <a:close/>
                <a:moveTo>
                  <a:pt x="13326" y="67493"/>
                </a:moveTo>
                <a:cubicBezTo>
                  <a:pt x="13531" y="67470"/>
                  <a:pt x="13372" y="67879"/>
                  <a:pt x="13417" y="68038"/>
                </a:cubicBezTo>
                <a:cubicBezTo>
                  <a:pt x="13053" y="67993"/>
                  <a:pt x="13190" y="67652"/>
                  <a:pt x="13326" y="67493"/>
                </a:cubicBezTo>
                <a:close/>
                <a:moveTo>
                  <a:pt x="12075" y="66378"/>
                </a:moveTo>
                <a:cubicBezTo>
                  <a:pt x="11894" y="66242"/>
                  <a:pt x="12189" y="65787"/>
                  <a:pt x="12075" y="65378"/>
                </a:cubicBezTo>
                <a:cubicBezTo>
                  <a:pt x="12371" y="65423"/>
                  <a:pt x="12121" y="66106"/>
                  <a:pt x="12075" y="66378"/>
                </a:cubicBezTo>
                <a:close/>
                <a:moveTo>
                  <a:pt x="11916" y="76862"/>
                </a:moveTo>
                <a:cubicBezTo>
                  <a:pt x="11689" y="76839"/>
                  <a:pt x="11621" y="77021"/>
                  <a:pt x="11530" y="77180"/>
                </a:cubicBezTo>
                <a:cubicBezTo>
                  <a:pt x="11598" y="77294"/>
                  <a:pt x="11712" y="77339"/>
                  <a:pt x="11803" y="77407"/>
                </a:cubicBezTo>
                <a:cubicBezTo>
                  <a:pt x="11780" y="77657"/>
                  <a:pt x="11666" y="77817"/>
                  <a:pt x="11712" y="78158"/>
                </a:cubicBezTo>
                <a:cubicBezTo>
                  <a:pt x="11484" y="77908"/>
                  <a:pt x="11416" y="78112"/>
                  <a:pt x="11257" y="77839"/>
                </a:cubicBezTo>
                <a:cubicBezTo>
                  <a:pt x="11393" y="77407"/>
                  <a:pt x="11371" y="77862"/>
                  <a:pt x="11621" y="77839"/>
                </a:cubicBezTo>
                <a:cubicBezTo>
                  <a:pt x="11575" y="77453"/>
                  <a:pt x="11211" y="77453"/>
                  <a:pt x="11371" y="76839"/>
                </a:cubicBezTo>
                <a:cubicBezTo>
                  <a:pt x="11871" y="76884"/>
                  <a:pt x="11621" y="76634"/>
                  <a:pt x="11643" y="76202"/>
                </a:cubicBezTo>
                <a:cubicBezTo>
                  <a:pt x="12030" y="76202"/>
                  <a:pt x="12098" y="76611"/>
                  <a:pt x="12098" y="77089"/>
                </a:cubicBezTo>
                <a:cubicBezTo>
                  <a:pt x="11939" y="77112"/>
                  <a:pt x="11916" y="76998"/>
                  <a:pt x="11916" y="76862"/>
                </a:cubicBezTo>
                <a:close/>
                <a:moveTo>
                  <a:pt x="10711" y="66015"/>
                </a:moveTo>
                <a:cubicBezTo>
                  <a:pt x="11029" y="66106"/>
                  <a:pt x="10825" y="66810"/>
                  <a:pt x="10870" y="67220"/>
                </a:cubicBezTo>
                <a:cubicBezTo>
                  <a:pt x="10484" y="66992"/>
                  <a:pt x="10916" y="66447"/>
                  <a:pt x="10711" y="66015"/>
                </a:cubicBezTo>
                <a:close/>
                <a:moveTo>
                  <a:pt x="12598" y="68243"/>
                </a:moveTo>
                <a:cubicBezTo>
                  <a:pt x="12462" y="67470"/>
                  <a:pt x="12667" y="67083"/>
                  <a:pt x="12621" y="66492"/>
                </a:cubicBezTo>
                <a:cubicBezTo>
                  <a:pt x="12962" y="66651"/>
                  <a:pt x="12644" y="65992"/>
                  <a:pt x="12985" y="66174"/>
                </a:cubicBezTo>
                <a:cubicBezTo>
                  <a:pt x="12871" y="66538"/>
                  <a:pt x="12962" y="66856"/>
                  <a:pt x="12871" y="67152"/>
                </a:cubicBezTo>
                <a:cubicBezTo>
                  <a:pt x="12871" y="67174"/>
                  <a:pt x="12712" y="67129"/>
                  <a:pt x="12689" y="67152"/>
                </a:cubicBezTo>
                <a:cubicBezTo>
                  <a:pt x="12621" y="67243"/>
                  <a:pt x="12758" y="67584"/>
                  <a:pt x="12689" y="67697"/>
                </a:cubicBezTo>
                <a:cubicBezTo>
                  <a:pt x="12758" y="67857"/>
                  <a:pt x="12826" y="67675"/>
                  <a:pt x="13053" y="67811"/>
                </a:cubicBezTo>
                <a:cubicBezTo>
                  <a:pt x="12758" y="68061"/>
                  <a:pt x="13053" y="68380"/>
                  <a:pt x="12849" y="68789"/>
                </a:cubicBezTo>
                <a:cubicBezTo>
                  <a:pt x="12871" y="68925"/>
                  <a:pt x="12940" y="68857"/>
                  <a:pt x="12940" y="68789"/>
                </a:cubicBezTo>
                <a:cubicBezTo>
                  <a:pt x="13235" y="68903"/>
                  <a:pt x="12849" y="69084"/>
                  <a:pt x="12849" y="69221"/>
                </a:cubicBezTo>
                <a:cubicBezTo>
                  <a:pt x="12644" y="69266"/>
                  <a:pt x="12621" y="68561"/>
                  <a:pt x="12485" y="68903"/>
                </a:cubicBezTo>
                <a:cubicBezTo>
                  <a:pt x="12280" y="68675"/>
                  <a:pt x="12644" y="68334"/>
                  <a:pt x="12871" y="68561"/>
                </a:cubicBezTo>
                <a:cubicBezTo>
                  <a:pt x="12758" y="68470"/>
                  <a:pt x="12849" y="68175"/>
                  <a:pt x="12598" y="68243"/>
                </a:cubicBezTo>
                <a:close/>
                <a:moveTo>
                  <a:pt x="10666" y="75088"/>
                </a:moveTo>
                <a:cubicBezTo>
                  <a:pt x="10870" y="75133"/>
                  <a:pt x="10688" y="75634"/>
                  <a:pt x="10734" y="75861"/>
                </a:cubicBezTo>
                <a:cubicBezTo>
                  <a:pt x="10393" y="75747"/>
                  <a:pt x="10666" y="75406"/>
                  <a:pt x="10666" y="75088"/>
                </a:cubicBezTo>
                <a:close/>
                <a:moveTo>
                  <a:pt x="11757" y="68448"/>
                </a:moveTo>
                <a:cubicBezTo>
                  <a:pt x="12053" y="68516"/>
                  <a:pt x="11871" y="68743"/>
                  <a:pt x="11848" y="68993"/>
                </a:cubicBezTo>
                <a:cubicBezTo>
                  <a:pt x="11621" y="68971"/>
                  <a:pt x="11643" y="68584"/>
                  <a:pt x="11757" y="68448"/>
                </a:cubicBezTo>
                <a:close/>
                <a:moveTo>
                  <a:pt x="10848" y="68311"/>
                </a:moveTo>
                <a:lnTo>
                  <a:pt x="10825" y="69289"/>
                </a:lnTo>
                <a:cubicBezTo>
                  <a:pt x="10597" y="69312"/>
                  <a:pt x="10529" y="68243"/>
                  <a:pt x="10848" y="68311"/>
                </a:cubicBezTo>
                <a:close/>
                <a:moveTo>
                  <a:pt x="11302" y="69084"/>
                </a:moveTo>
                <a:cubicBezTo>
                  <a:pt x="10984" y="69016"/>
                  <a:pt x="11166" y="68675"/>
                  <a:pt x="11211" y="68425"/>
                </a:cubicBezTo>
                <a:cubicBezTo>
                  <a:pt x="11507" y="68493"/>
                  <a:pt x="11348" y="68834"/>
                  <a:pt x="11302" y="69084"/>
                </a:cubicBezTo>
                <a:close/>
                <a:moveTo>
                  <a:pt x="46117" y="24605"/>
                </a:moveTo>
                <a:cubicBezTo>
                  <a:pt x="46322" y="24810"/>
                  <a:pt x="46526" y="25105"/>
                  <a:pt x="46708" y="25447"/>
                </a:cubicBezTo>
                <a:cubicBezTo>
                  <a:pt x="46868" y="25788"/>
                  <a:pt x="47049" y="26129"/>
                  <a:pt x="47231" y="26379"/>
                </a:cubicBezTo>
                <a:cubicBezTo>
                  <a:pt x="46777" y="25970"/>
                  <a:pt x="46390" y="25196"/>
                  <a:pt x="46117" y="24605"/>
                </a:cubicBezTo>
                <a:close/>
                <a:moveTo>
                  <a:pt x="4412" y="26970"/>
                </a:moveTo>
                <a:cubicBezTo>
                  <a:pt x="4026" y="26856"/>
                  <a:pt x="4048" y="26424"/>
                  <a:pt x="4162" y="25970"/>
                </a:cubicBezTo>
                <a:cubicBezTo>
                  <a:pt x="3980" y="25856"/>
                  <a:pt x="3821" y="25037"/>
                  <a:pt x="4276" y="25105"/>
                </a:cubicBezTo>
                <a:cubicBezTo>
                  <a:pt x="4276" y="25719"/>
                  <a:pt x="4503" y="26584"/>
                  <a:pt x="4412" y="26970"/>
                </a:cubicBezTo>
                <a:close/>
                <a:moveTo>
                  <a:pt x="6459" y="25037"/>
                </a:moveTo>
                <a:cubicBezTo>
                  <a:pt x="6595" y="24878"/>
                  <a:pt x="6663" y="24628"/>
                  <a:pt x="6754" y="24401"/>
                </a:cubicBezTo>
                <a:cubicBezTo>
                  <a:pt x="7437" y="24742"/>
                  <a:pt x="7073" y="25742"/>
                  <a:pt x="7095" y="26470"/>
                </a:cubicBezTo>
                <a:cubicBezTo>
                  <a:pt x="7095" y="26606"/>
                  <a:pt x="7255" y="26561"/>
                  <a:pt x="7368" y="26584"/>
                </a:cubicBezTo>
                <a:cubicBezTo>
                  <a:pt x="7004" y="26879"/>
                  <a:pt x="7368" y="27175"/>
                  <a:pt x="7437" y="27584"/>
                </a:cubicBezTo>
                <a:cubicBezTo>
                  <a:pt x="7482" y="27925"/>
                  <a:pt x="7186" y="27857"/>
                  <a:pt x="7164" y="28107"/>
                </a:cubicBezTo>
                <a:cubicBezTo>
                  <a:pt x="6913" y="27743"/>
                  <a:pt x="7277" y="27357"/>
                  <a:pt x="7073" y="26902"/>
                </a:cubicBezTo>
                <a:cubicBezTo>
                  <a:pt x="6936" y="26720"/>
                  <a:pt x="6641" y="26720"/>
                  <a:pt x="6641" y="26356"/>
                </a:cubicBezTo>
                <a:cubicBezTo>
                  <a:pt x="6777" y="26333"/>
                  <a:pt x="6777" y="26470"/>
                  <a:pt x="6891" y="26470"/>
                </a:cubicBezTo>
                <a:cubicBezTo>
                  <a:pt x="6754" y="25833"/>
                  <a:pt x="7209" y="25060"/>
                  <a:pt x="6459" y="25037"/>
                </a:cubicBezTo>
                <a:close/>
                <a:moveTo>
                  <a:pt x="7732" y="26152"/>
                </a:moveTo>
                <a:cubicBezTo>
                  <a:pt x="7869" y="26265"/>
                  <a:pt x="7869" y="26515"/>
                  <a:pt x="7914" y="26720"/>
                </a:cubicBezTo>
                <a:cubicBezTo>
                  <a:pt x="7596" y="26788"/>
                  <a:pt x="7573" y="26311"/>
                  <a:pt x="7732" y="26152"/>
                </a:cubicBezTo>
                <a:close/>
                <a:moveTo>
                  <a:pt x="3684" y="33496"/>
                </a:moveTo>
                <a:cubicBezTo>
                  <a:pt x="3389" y="32928"/>
                  <a:pt x="3730" y="32155"/>
                  <a:pt x="3707" y="31541"/>
                </a:cubicBezTo>
                <a:cubicBezTo>
                  <a:pt x="3684" y="31063"/>
                  <a:pt x="3389" y="30768"/>
                  <a:pt x="3548" y="30449"/>
                </a:cubicBezTo>
                <a:cubicBezTo>
                  <a:pt x="3798" y="30427"/>
                  <a:pt x="3684" y="30859"/>
                  <a:pt x="3707" y="31109"/>
                </a:cubicBezTo>
                <a:cubicBezTo>
                  <a:pt x="3753" y="31313"/>
                  <a:pt x="3866" y="31495"/>
                  <a:pt x="3889" y="31655"/>
                </a:cubicBezTo>
                <a:cubicBezTo>
                  <a:pt x="3912" y="31814"/>
                  <a:pt x="3798" y="31814"/>
                  <a:pt x="3798" y="31859"/>
                </a:cubicBezTo>
                <a:cubicBezTo>
                  <a:pt x="3798" y="31996"/>
                  <a:pt x="4003" y="32314"/>
                  <a:pt x="3707" y="32405"/>
                </a:cubicBezTo>
                <a:cubicBezTo>
                  <a:pt x="3844" y="32973"/>
                  <a:pt x="3844" y="32951"/>
                  <a:pt x="3684" y="33496"/>
                </a:cubicBezTo>
                <a:close/>
                <a:moveTo>
                  <a:pt x="3684" y="45526"/>
                </a:moveTo>
                <a:cubicBezTo>
                  <a:pt x="3662" y="45071"/>
                  <a:pt x="3821" y="45117"/>
                  <a:pt x="3684" y="44775"/>
                </a:cubicBezTo>
                <a:cubicBezTo>
                  <a:pt x="4207" y="44753"/>
                  <a:pt x="3571" y="45412"/>
                  <a:pt x="4139" y="45321"/>
                </a:cubicBezTo>
                <a:cubicBezTo>
                  <a:pt x="4230" y="45685"/>
                  <a:pt x="3866" y="45480"/>
                  <a:pt x="3684" y="45526"/>
                </a:cubicBezTo>
                <a:close/>
                <a:moveTo>
                  <a:pt x="8255" y="27812"/>
                </a:moveTo>
                <a:cubicBezTo>
                  <a:pt x="8232" y="27470"/>
                  <a:pt x="8551" y="27402"/>
                  <a:pt x="8346" y="27152"/>
                </a:cubicBezTo>
                <a:cubicBezTo>
                  <a:pt x="8460" y="26811"/>
                  <a:pt x="8778" y="28062"/>
                  <a:pt x="8255" y="27812"/>
                </a:cubicBezTo>
                <a:close/>
                <a:moveTo>
                  <a:pt x="6777" y="28221"/>
                </a:moveTo>
                <a:cubicBezTo>
                  <a:pt x="6754" y="28516"/>
                  <a:pt x="7391" y="28107"/>
                  <a:pt x="7232" y="28562"/>
                </a:cubicBezTo>
                <a:cubicBezTo>
                  <a:pt x="7004" y="28698"/>
                  <a:pt x="6868" y="28221"/>
                  <a:pt x="6777" y="28539"/>
                </a:cubicBezTo>
                <a:cubicBezTo>
                  <a:pt x="6572" y="28516"/>
                  <a:pt x="6572" y="28244"/>
                  <a:pt x="6777" y="28221"/>
                </a:cubicBezTo>
                <a:close/>
                <a:moveTo>
                  <a:pt x="6527" y="27652"/>
                </a:moveTo>
                <a:cubicBezTo>
                  <a:pt x="6800" y="27584"/>
                  <a:pt x="6618" y="28039"/>
                  <a:pt x="6982" y="27902"/>
                </a:cubicBezTo>
                <a:cubicBezTo>
                  <a:pt x="6982" y="28084"/>
                  <a:pt x="6891" y="28175"/>
                  <a:pt x="6777" y="28221"/>
                </a:cubicBezTo>
                <a:cubicBezTo>
                  <a:pt x="6709" y="28016"/>
                  <a:pt x="6413" y="28062"/>
                  <a:pt x="6527" y="27652"/>
                </a:cubicBezTo>
                <a:close/>
                <a:moveTo>
                  <a:pt x="8278" y="26720"/>
                </a:moveTo>
                <a:cubicBezTo>
                  <a:pt x="8232" y="26925"/>
                  <a:pt x="8028" y="27152"/>
                  <a:pt x="8073" y="27379"/>
                </a:cubicBezTo>
                <a:cubicBezTo>
                  <a:pt x="7709" y="27425"/>
                  <a:pt x="8187" y="26629"/>
                  <a:pt x="8187" y="26720"/>
                </a:cubicBezTo>
                <a:cubicBezTo>
                  <a:pt x="8187" y="26629"/>
                  <a:pt x="8096" y="26174"/>
                  <a:pt x="8096" y="25833"/>
                </a:cubicBezTo>
                <a:cubicBezTo>
                  <a:pt x="8096" y="25515"/>
                  <a:pt x="8210" y="25242"/>
                  <a:pt x="8119" y="24969"/>
                </a:cubicBezTo>
                <a:cubicBezTo>
                  <a:pt x="8278" y="24946"/>
                  <a:pt x="8323" y="24787"/>
                  <a:pt x="8301" y="24537"/>
                </a:cubicBezTo>
                <a:cubicBezTo>
                  <a:pt x="8574" y="24878"/>
                  <a:pt x="8210" y="25310"/>
                  <a:pt x="8187" y="25833"/>
                </a:cubicBezTo>
                <a:cubicBezTo>
                  <a:pt x="8187" y="26174"/>
                  <a:pt x="8323" y="26424"/>
                  <a:pt x="8278" y="26720"/>
                </a:cubicBezTo>
                <a:close/>
                <a:moveTo>
                  <a:pt x="5958" y="27971"/>
                </a:moveTo>
                <a:cubicBezTo>
                  <a:pt x="5731" y="28266"/>
                  <a:pt x="5640" y="27334"/>
                  <a:pt x="5799" y="27107"/>
                </a:cubicBezTo>
                <a:cubicBezTo>
                  <a:pt x="6049" y="27152"/>
                  <a:pt x="5708" y="27925"/>
                  <a:pt x="5958" y="27971"/>
                </a:cubicBezTo>
                <a:close/>
                <a:moveTo>
                  <a:pt x="4253" y="56919"/>
                </a:moveTo>
                <a:cubicBezTo>
                  <a:pt x="4435" y="56668"/>
                  <a:pt x="4276" y="56236"/>
                  <a:pt x="4253" y="55827"/>
                </a:cubicBezTo>
                <a:cubicBezTo>
                  <a:pt x="4253" y="55622"/>
                  <a:pt x="4367" y="55577"/>
                  <a:pt x="4367" y="55372"/>
                </a:cubicBezTo>
                <a:cubicBezTo>
                  <a:pt x="4367" y="55190"/>
                  <a:pt x="4253" y="55145"/>
                  <a:pt x="4276" y="54940"/>
                </a:cubicBezTo>
                <a:cubicBezTo>
                  <a:pt x="4321" y="54099"/>
                  <a:pt x="4344" y="52962"/>
                  <a:pt x="4321" y="51893"/>
                </a:cubicBezTo>
                <a:cubicBezTo>
                  <a:pt x="4821" y="51916"/>
                  <a:pt x="4480" y="52621"/>
                  <a:pt x="4480" y="52871"/>
                </a:cubicBezTo>
                <a:cubicBezTo>
                  <a:pt x="4503" y="53189"/>
                  <a:pt x="4730" y="53371"/>
                  <a:pt x="4571" y="53644"/>
                </a:cubicBezTo>
                <a:cubicBezTo>
                  <a:pt x="4594" y="53780"/>
                  <a:pt x="4753" y="53758"/>
                  <a:pt x="4753" y="53644"/>
                </a:cubicBezTo>
                <a:cubicBezTo>
                  <a:pt x="4981" y="53758"/>
                  <a:pt x="4662" y="54122"/>
                  <a:pt x="4480" y="54076"/>
                </a:cubicBezTo>
                <a:cubicBezTo>
                  <a:pt x="4571" y="55008"/>
                  <a:pt x="4412" y="55691"/>
                  <a:pt x="4617" y="56373"/>
                </a:cubicBezTo>
                <a:cubicBezTo>
                  <a:pt x="4503" y="56578"/>
                  <a:pt x="4480" y="56873"/>
                  <a:pt x="4253" y="56919"/>
                </a:cubicBezTo>
                <a:close/>
                <a:moveTo>
                  <a:pt x="5549" y="61080"/>
                </a:moveTo>
                <a:cubicBezTo>
                  <a:pt x="5322" y="61057"/>
                  <a:pt x="5253" y="61239"/>
                  <a:pt x="5276" y="61512"/>
                </a:cubicBezTo>
                <a:cubicBezTo>
                  <a:pt x="4867" y="61262"/>
                  <a:pt x="5344" y="60648"/>
                  <a:pt x="5117" y="60216"/>
                </a:cubicBezTo>
                <a:cubicBezTo>
                  <a:pt x="5231" y="60102"/>
                  <a:pt x="5458" y="60102"/>
                  <a:pt x="5481" y="59898"/>
                </a:cubicBezTo>
                <a:cubicBezTo>
                  <a:pt x="5435" y="59556"/>
                  <a:pt x="5276" y="59988"/>
                  <a:pt x="5117" y="59875"/>
                </a:cubicBezTo>
                <a:cubicBezTo>
                  <a:pt x="5185" y="59784"/>
                  <a:pt x="5208" y="59625"/>
                  <a:pt x="5208" y="59443"/>
                </a:cubicBezTo>
                <a:cubicBezTo>
                  <a:pt x="5390" y="59352"/>
                  <a:pt x="5504" y="59784"/>
                  <a:pt x="5572" y="59443"/>
                </a:cubicBezTo>
                <a:cubicBezTo>
                  <a:pt x="5708" y="59488"/>
                  <a:pt x="5890" y="60011"/>
                  <a:pt x="5663" y="60102"/>
                </a:cubicBezTo>
                <a:cubicBezTo>
                  <a:pt x="5663" y="60330"/>
                  <a:pt x="5913" y="60261"/>
                  <a:pt x="5845" y="60557"/>
                </a:cubicBezTo>
                <a:cubicBezTo>
                  <a:pt x="5640" y="60602"/>
                  <a:pt x="5663" y="60398"/>
                  <a:pt x="5663" y="60216"/>
                </a:cubicBezTo>
                <a:cubicBezTo>
                  <a:pt x="5504" y="60193"/>
                  <a:pt x="5504" y="60330"/>
                  <a:pt x="5390" y="60330"/>
                </a:cubicBezTo>
                <a:cubicBezTo>
                  <a:pt x="5526" y="60739"/>
                  <a:pt x="5913" y="60853"/>
                  <a:pt x="5913" y="61421"/>
                </a:cubicBezTo>
                <a:cubicBezTo>
                  <a:pt x="5504" y="61148"/>
                  <a:pt x="5754" y="61580"/>
                  <a:pt x="5822" y="61853"/>
                </a:cubicBezTo>
                <a:cubicBezTo>
                  <a:pt x="5663" y="61876"/>
                  <a:pt x="5617" y="61717"/>
                  <a:pt x="5458" y="61739"/>
                </a:cubicBezTo>
                <a:cubicBezTo>
                  <a:pt x="5390" y="61398"/>
                  <a:pt x="5617" y="61421"/>
                  <a:pt x="5549" y="61080"/>
                </a:cubicBezTo>
                <a:close/>
                <a:moveTo>
                  <a:pt x="5322" y="58238"/>
                </a:moveTo>
                <a:cubicBezTo>
                  <a:pt x="5504" y="57965"/>
                  <a:pt x="5299" y="57919"/>
                  <a:pt x="5435" y="57601"/>
                </a:cubicBezTo>
                <a:cubicBezTo>
                  <a:pt x="5617" y="57624"/>
                  <a:pt x="5504" y="58010"/>
                  <a:pt x="5686" y="58033"/>
                </a:cubicBezTo>
                <a:cubicBezTo>
                  <a:pt x="5640" y="58169"/>
                  <a:pt x="5504" y="58238"/>
                  <a:pt x="5322" y="58238"/>
                </a:cubicBezTo>
                <a:close/>
                <a:moveTo>
                  <a:pt x="4480" y="59420"/>
                </a:moveTo>
                <a:cubicBezTo>
                  <a:pt x="4276" y="59170"/>
                  <a:pt x="4458" y="58442"/>
                  <a:pt x="4412" y="58010"/>
                </a:cubicBezTo>
                <a:cubicBezTo>
                  <a:pt x="4594" y="58510"/>
                  <a:pt x="4617" y="59011"/>
                  <a:pt x="4480" y="59420"/>
                </a:cubicBezTo>
                <a:close/>
                <a:moveTo>
                  <a:pt x="5890" y="51143"/>
                </a:moveTo>
                <a:cubicBezTo>
                  <a:pt x="5867" y="50460"/>
                  <a:pt x="5299" y="51074"/>
                  <a:pt x="5344" y="50370"/>
                </a:cubicBezTo>
                <a:cubicBezTo>
                  <a:pt x="5595" y="50438"/>
                  <a:pt x="5663" y="50733"/>
                  <a:pt x="5981" y="50711"/>
                </a:cubicBezTo>
                <a:cubicBezTo>
                  <a:pt x="5981" y="51165"/>
                  <a:pt x="6209" y="51688"/>
                  <a:pt x="5776" y="51802"/>
                </a:cubicBezTo>
                <a:cubicBezTo>
                  <a:pt x="5867" y="51484"/>
                  <a:pt x="5526" y="50870"/>
                  <a:pt x="5890" y="51143"/>
                </a:cubicBezTo>
                <a:close/>
                <a:moveTo>
                  <a:pt x="4640" y="61398"/>
                </a:moveTo>
                <a:cubicBezTo>
                  <a:pt x="4435" y="61307"/>
                  <a:pt x="4344" y="60261"/>
                  <a:pt x="4662" y="59988"/>
                </a:cubicBezTo>
                <a:cubicBezTo>
                  <a:pt x="5003" y="59898"/>
                  <a:pt x="4662" y="60170"/>
                  <a:pt x="4640" y="60307"/>
                </a:cubicBezTo>
                <a:cubicBezTo>
                  <a:pt x="4617" y="60625"/>
                  <a:pt x="4753" y="61125"/>
                  <a:pt x="4640" y="61398"/>
                </a:cubicBezTo>
                <a:close/>
                <a:moveTo>
                  <a:pt x="5708" y="57169"/>
                </a:moveTo>
                <a:cubicBezTo>
                  <a:pt x="5640" y="56873"/>
                  <a:pt x="5867" y="56623"/>
                  <a:pt x="5731" y="56077"/>
                </a:cubicBezTo>
                <a:cubicBezTo>
                  <a:pt x="5936" y="56100"/>
                  <a:pt x="5776" y="56578"/>
                  <a:pt x="6072" y="56509"/>
                </a:cubicBezTo>
                <a:cubicBezTo>
                  <a:pt x="5981" y="56759"/>
                  <a:pt x="6049" y="57214"/>
                  <a:pt x="5708" y="57169"/>
                </a:cubicBezTo>
                <a:close/>
                <a:moveTo>
                  <a:pt x="6140" y="28971"/>
                </a:moveTo>
                <a:cubicBezTo>
                  <a:pt x="5981" y="28994"/>
                  <a:pt x="5890" y="28767"/>
                  <a:pt x="5867" y="28971"/>
                </a:cubicBezTo>
                <a:cubicBezTo>
                  <a:pt x="5595" y="28789"/>
                  <a:pt x="5936" y="28471"/>
                  <a:pt x="6140" y="28539"/>
                </a:cubicBezTo>
                <a:close/>
                <a:moveTo>
                  <a:pt x="5958" y="52348"/>
                </a:moveTo>
                <a:cubicBezTo>
                  <a:pt x="5867" y="53053"/>
                  <a:pt x="5958" y="53348"/>
                  <a:pt x="5845" y="54099"/>
                </a:cubicBezTo>
                <a:cubicBezTo>
                  <a:pt x="5435" y="54008"/>
                  <a:pt x="5322" y="53576"/>
                  <a:pt x="5299" y="53007"/>
                </a:cubicBezTo>
                <a:cubicBezTo>
                  <a:pt x="5663" y="52825"/>
                  <a:pt x="5344" y="53462"/>
                  <a:pt x="5572" y="53439"/>
                </a:cubicBezTo>
                <a:cubicBezTo>
                  <a:pt x="5890" y="53098"/>
                  <a:pt x="5481" y="52530"/>
                  <a:pt x="5958" y="52348"/>
                </a:cubicBezTo>
                <a:close/>
                <a:moveTo>
                  <a:pt x="5367" y="55304"/>
                </a:moveTo>
                <a:cubicBezTo>
                  <a:pt x="5276" y="55827"/>
                  <a:pt x="5617" y="55850"/>
                  <a:pt x="5526" y="56396"/>
                </a:cubicBezTo>
                <a:cubicBezTo>
                  <a:pt x="5140" y="56373"/>
                  <a:pt x="5322" y="55691"/>
                  <a:pt x="5094" y="55509"/>
                </a:cubicBezTo>
                <a:cubicBezTo>
                  <a:pt x="5163" y="55327"/>
                  <a:pt x="5458" y="54872"/>
                  <a:pt x="5640" y="55190"/>
                </a:cubicBezTo>
                <a:cubicBezTo>
                  <a:pt x="5936" y="55190"/>
                  <a:pt x="5367" y="54758"/>
                  <a:pt x="5640" y="54758"/>
                </a:cubicBezTo>
                <a:cubicBezTo>
                  <a:pt x="6004" y="54781"/>
                  <a:pt x="5913" y="55259"/>
                  <a:pt x="5822" y="55531"/>
                </a:cubicBezTo>
                <a:cubicBezTo>
                  <a:pt x="5526" y="55600"/>
                  <a:pt x="5549" y="55350"/>
                  <a:pt x="5367" y="55304"/>
                </a:cubicBezTo>
                <a:close/>
                <a:moveTo>
                  <a:pt x="5072" y="50802"/>
                </a:moveTo>
                <a:cubicBezTo>
                  <a:pt x="5253" y="50870"/>
                  <a:pt x="5708" y="51757"/>
                  <a:pt x="5231" y="52120"/>
                </a:cubicBezTo>
                <a:cubicBezTo>
                  <a:pt x="5299" y="52325"/>
                  <a:pt x="5390" y="52530"/>
                  <a:pt x="5413" y="52780"/>
                </a:cubicBezTo>
                <a:cubicBezTo>
                  <a:pt x="5322" y="52803"/>
                  <a:pt x="5322" y="52734"/>
                  <a:pt x="5322" y="52666"/>
                </a:cubicBezTo>
                <a:cubicBezTo>
                  <a:pt x="5231" y="52644"/>
                  <a:pt x="5231" y="52712"/>
                  <a:pt x="5231" y="52780"/>
                </a:cubicBezTo>
                <a:cubicBezTo>
                  <a:pt x="4821" y="52439"/>
                  <a:pt x="5640" y="51347"/>
                  <a:pt x="4958" y="51347"/>
                </a:cubicBezTo>
                <a:cubicBezTo>
                  <a:pt x="4890" y="51029"/>
                  <a:pt x="5094" y="51074"/>
                  <a:pt x="5072" y="50802"/>
                </a:cubicBezTo>
                <a:close/>
                <a:moveTo>
                  <a:pt x="5208" y="54417"/>
                </a:moveTo>
                <a:cubicBezTo>
                  <a:pt x="5003" y="54781"/>
                  <a:pt x="4799" y="53917"/>
                  <a:pt x="5026" y="53758"/>
                </a:cubicBezTo>
                <a:cubicBezTo>
                  <a:pt x="5231" y="53871"/>
                  <a:pt x="4867" y="54281"/>
                  <a:pt x="5208" y="54417"/>
                </a:cubicBezTo>
                <a:close/>
                <a:moveTo>
                  <a:pt x="5572" y="54099"/>
                </a:moveTo>
                <a:cubicBezTo>
                  <a:pt x="5458" y="54372"/>
                  <a:pt x="5595" y="54940"/>
                  <a:pt x="5276" y="54963"/>
                </a:cubicBezTo>
                <a:cubicBezTo>
                  <a:pt x="5231" y="54485"/>
                  <a:pt x="5435" y="54349"/>
                  <a:pt x="5390" y="53871"/>
                </a:cubicBezTo>
                <a:cubicBezTo>
                  <a:pt x="5481" y="53894"/>
                  <a:pt x="5458" y="54099"/>
                  <a:pt x="5572" y="54099"/>
                </a:cubicBezTo>
                <a:close/>
                <a:moveTo>
                  <a:pt x="683" y="2297"/>
                </a:moveTo>
                <a:cubicBezTo>
                  <a:pt x="660" y="2184"/>
                  <a:pt x="546" y="2206"/>
                  <a:pt x="569" y="2388"/>
                </a:cubicBezTo>
                <a:cubicBezTo>
                  <a:pt x="887" y="2434"/>
                  <a:pt x="1024" y="2275"/>
                  <a:pt x="1047" y="1956"/>
                </a:cubicBezTo>
                <a:cubicBezTo>
                  <a:pt x="751" y="1865"/>
                  <a:pt x="910" y="2320"/>
                  <a:pt x="683" y="2297"/>
                </a:cubicBezTo>
                <a:close/>
                <a:moveTo>
                  <a:pt x="1024" y="3821"/>
                </a:moveTo>
                <a:cubicBezTo>
                  <a:pt x="1092" y="3912"/>
                  <a:pt x="1638" y="4139"/>
                  <a:pt x="1570" y="3730"/>
                </a:cubicBezTo>
                <a:cubicBezTo>
                  <a:pt x="1570" y="3571"/>
                  <a:pt x="887" y="3480"/>
                  <a:pt x="1024" y="3821"/>
                </a:cubicBezTo>
                <a:close/>
                <a:moveTo>
                  <a:pt x="1274" y="4162"/>
                </a:moveTo>
                <a:cubicBezTo>
                  <a:pt x="1274" y="4435"/>
                  <a:pt x="1410" y="4503"/>
                  <a:pt x="1547" y="4594"/>
                </a:cubicBezTo>
                <a:cubicBezTo>
                  <a:pt x="1592" y="4458"/>
                  <a:pt x="1683" y="4389"/>
                  <a:pt x="1661" y="4162"/>
                </a:cubicBezTo>
                <a:close/>
                <a:moveTo>
                  <a:pt x="2002" y="4935"/>
                </a:moveTo>
                <a:cubicBezTo>
                  <a:pt x="2252" y="4981"/>
                  <a:pt x="2252" y="4708"/>
                  <a:pt x="2297" y="4503"/>
                </a:cubicBezTo>
                <a:cubicBezTo>
                  <a:pt x="1979" y="4389"/>
                  <a:pt x="1979" y="4662"/>
                  <a:pt x="2002" y="4935"/>
                </a:cubicBezTo>
                <a:close/>
                <a:moveTo>
                  <a:pt x="1456" y="4708"/>
                </a:moveTo>
                <a:cubicBezTo>
                  <a:pt x="1297" y="5140"/>
                  <a:pt x="1479" y="5254"/>
                  <a:pt x="1547" y="5481"/>
                </a:cubicBezTo>
                <a:cubicBezTo>
                  <a:pt x="1570" y="5640"/>
                  <a:pt x="1433" y="6186"/>
                  <a:pt x="1706" y="6027"/>
                </a:cubicBezTo>
                <a:cubicBezTo>
                  <a:pt x="1911" y="6004"/>
                  <a:pt x="1752" y="5549"/>
                  <a:pt x="1911" y="5481"/>
                </a:cubicBezTo>
                <a:cubicBezTo>
                  <a:pt x="1456" y="5322"/>
                  <a:pt x="1706" y="4981"/>
                  <a:pt x="1456" y="4708"/>
                </a:cubicBezTo>
                <a:close/>
                <a:moveTo>
                  <a:pt x="1979" y="7027"/>
                </a:moveTo>
                <a:cubicBezTo>
                  <a:pt x="1729" y="7346"/>
                  <a:pt x="1729" y="7459"/>
                  <a:pt x="1229" y="7323"/>
                </a:cubicBezTo>
                <a:cubicBezTo>
                  <a:pt x="1138" y="7891"/>
                  <a:pt x="1774" y="7505"/>
                  <a:pt x="1774" y="7664"/>
                </a:cubicBezTo>
                <a:cubicBezTo>
                  <a:pt x="1547" y="7823"/>
                  <a:pt x="1501" y="8687"/>
                  <a:pt x="1956" y="8665"/>
                </a:cubicBezTo>
                <a:cubicBezTo>
                  <a:pt x="2070" y="8323"/>
                  <a:pt x="1820" y="8392"/>
                  <a:pt x="1774" y="8210"/>
                </a:cubicBezTo>
                <a:cubicBezTo>
                  <a:pt x="1888" y="7778"/>
                  <a:pt x="2320" y="7391"/>
                  <a:pt x="1979" y="7027"/>
                </a:cubicBezTo>
                <a:close/>
                <a:moveTo>
                  <a:pt x="2047" y="8983"/>
                </a:moveTo>
                <a:cubicBezTo>
                  <a:pt x="1752" y="8960"/>
                  <a:pt x="1615" y="9802"/>
                  <a:pt x="1933" y="9847"/>
                </a:cubicBezTo>
                <a:cubicBezTo>
                  <a:pt x="2070" y="9551"/>
                  <a:pt x="1911" y="9415"/>
                  <a:pt x="2047" y="8983"/>
                </a:cubicBezTo>
                <a:close/>
                <a:moveTo>
                  <a:pt x="1138" y="1206"/>
                </a:moveTo>
                <a:cubicBezTo>
                  <a:pt x="1524" y="1501"/>
                  <a:pt x="2070" y="1615"/>
                  <a:pt x="2320" y="2115"/>
                </a:cubicBezTo>
                <a:cubicBezTo>
                  <a:pt x="2366" y="2184"/>
                  <a:pt x="2343" y="2479"/>
                  <a:pt x="2411" y="2661"/>
                </a:cubicBezTo>
                <a:cubicBezTo>
                  <a:pt x="2479" y="2820"/>
                  <a:pt x="2752" y="3252"/>
                  <a:pt x="2570" y="3639"/>
                </a:cubicBezTo>
                <a:cubicBezTo>
                  <a:pt x="2616" y="3866"/>
                  <a:pt x="2752" y="4003"/>
                  <a:pt x="2843" y="4185"/>
                </a:cubicBezTo>
                <a:cubicBezTo>
                  <a:pt x="2729" y="5754"/>
                  <a:pt x="3002" y="6754"/>
                  <a:pt x="2798" y="7800"/>
                </a:cubicBezTo>
                <a:cubicBezTo>
                  <a:pt x="2707" y="7709"/>
                  <a:pt x="2661" y="7596"/>
                  <a:pt x="2616" y="7459"/>
                </a:cubicBezTo>
                <a:cubicBezTo>
                  <a:pt x="2320" y="7528"/>
                  <a:pt x="2479" y="7755"/>
                  <a:pt x="2502" y="8005"/>
                </a:cubicBezTo>
                <a:cubicBezTo>
                  <a:pt x="2229" y="8096"/>
                  <a:pt x="2024" y="8642"/>
                  <a:pt x="2138" y="8869"/>
                </a:cubicBezTo>
                <a:cubicBezTo>
                  <a:pt x="2411" y="8574"/>
                  <a:pt x="2684" y="8255"/>
                  <a:pt x="2684" y="7914"/>
                </a:cubicBezTo>
                <a:cubicBezTo>
                  <a:pt x="2911" y="8346"/>
                  <a:pt x="2616" y="8710"/>
                  <a:pt x="2775" y="9210"/>
                </a:cubicBezTo>
                <a:cubicBezTo>
                  <a:pt x="2456" y="9028"/>
                  <a:pt x="2456" y="9529"/>
                  <a:pt x="2411" y="8983"/>
                </a:cubicBezTo>
                <a:cubicBezTo>
                  <a:pt x="2275" y="9142"/>
                  <a:pt x="2206" y="9529"/>
                  <a:pt x="2297" y="9642"/>
                </a:cubicBezTo>
                <a:cubicBezTo>
                  <a:pt x="2593" y="9642"/>
                  <a:pt x="2547" y="9210"/>
                  <a:pt x="2957" y="9324"/>
                </a:cubicBezTo>
                <a:lnTo>
                  <a:pt x="2934" y="9870"/>
                </a:lnTo>
                <a:cubicBezTo>
                  <a:pt x="2820" y="9165"/>
                  <a:pt x="2343" y="10006"/>
                  <a:pt x="2570" y="10302"/>
                </a:cubicBezTo>
                <a:cubicBezTo>
                  <a:pt x="2707" y="10325"/>
                  <a:pt x="2616" y="10074"/>
                  <a:pt x="2661" y="9983"/>
                </a:cubicBezTo>
                <a:cubicBezTo>
                  <a:pt x="2843" y="9733"/>
                  <a:pt x="2684" y="10597"/>
                  <a:pt x="2843" y="10870"/>
                </a:cubicBezTo>
                <a:cubicBezTo>
                  <a:pt x="2729" y="10939"/>
                  <a:pt x="2729" y="11120"/>
                  <a:pt x="2547" y="11075"/>
                </a:cubicBezTo>
                <a:cubicBezTo>
                  <a:pt x="2775" y="11416"/>
                  <a:pt x="2388" y="11894"/>
                  <a:pt x="2252" y="12257"/>
                </a:cubicBezTo>
                <a:cubicBezTo>
                  <a:pt x="2138" y="11712"/>
                  <a:pt x="2093" y="11029"/>
                  <a:pt x="1547" y="10939"/>
                </a:cubicBezTo>
                <a:cubicBezTo>
                  <a:pt x="1570" y="10825"/>
                  <a:pt x="1729" y="10870"/>
                  <a:pt x="1729" y="10734"/>
                </a:cubicBezTo>
                <a:cubicBezTo>
                  <a:pt x="1683" y="10393"/>
                  <a:pt x="1547" y="10825"/>
                  <a:pt x="1365" y="10711"/>
                </a:cubicBezTo>
                <a:cubicBezTo>
                  <a:pt x="1456" y="10302"/>
                  <a:pt x="1274" y="10188"/>
                  <a:pt x="1297" y="9847"/>
                </a:cubicBezTo>
                <a:cubicBezTo>
                  <a:pt x="1570" y="9733"/>
                  <a:pt x="1456" y="10097"/>
                  <a:pt x="1479" y="10279"/>
                </a:cubicBezTo>
                <a:cubicBezTo>
                  <a:pt x="1888" y="10393"/>
                  <a:pt x="1683" y="9506"/>
                  <a:pt x="1479" y="9415"/>
                </a:cubicBezTo>
                <a:cubicBezTo>
                  <a:pt x="1433" y="9074"/>
                  <a:pt x="1774" y="9165"/>
                  <a:pt x="1683" y="8755"/>
                </a:cubicBezTo>
                <a:cubicBezTo>
                  <a:pt x="1592" y="8642"/>
                  <a:pt x="1501" y="8528"/>
                  <a:pt x="1410" y="8414"/>
                </a:cubicBezTo>
                <a:cubicBezTo>
                  <a:pt x="1206" y="8414"/>
                  <a:pt x="1388" y="8778"/>
                  <a:pt x="1410" y="8755"/>
                </a:cubicBezTo>
                <a:cubicBezTo>
                  <a:pt x="1365" y="8892"/>
                  <a:pt x="1229" y="8915"/>
                  <a:pt x="1206" y="9074"/>
                </a:cubicBezTo>
                <a:cubicBezTo>
                  <a:pt x="1206" y="9256"/>
                  <a:pt x="1365" y="9574"/>
                  <a:pt x="1206" y="9961"/>
                </a:cubicBezTo>
                <a:cubicBezTo>
                  <a:pt x="1092" y="8983"/>
                  <a:pt x="1047" y="7982"/>
                  <a:pt x="978" y="7005"/>
                </a:cubicBezTo>
                <a:cubicBezTo>
                  <a:pt x="1342" y="7141"/>
                  <a:pt x="1615" y="7118"/>
                  <a:pt x="1888" y="7005"/>
                </a:cubicBezTo>
                <a:cubicBezTo>
                  <a:pt x="1956" y="6686"/>
                  <a:pt x="1729" y="6686"/>
                  <a:pt x="1797" y="6368"/>
                </a:cubicBezTo>
                <a:cubicBezTo>
                  <a:pt x="1729" y="6049"/>
                  <a:pt x="1638" y="6641"/>
                  <a:pt x="1342" y="6459"/>
                </a:cubicBezTo>
                <a:lnTo>
                  <a:pt x="1342" y="5913"/>
                </a:lnTo>
                <a:cubicBezTo>
                  <a:pt x="933" y="5936"/>
                  <a:pt x="1001" y="6254"/>
                  <a:pt x="1069" y="6663"/>
                </a:cubicBezTo>
                <a:cubicBezTo>
                  <a:pt x="705" y="6391"/>
                  <a:pt x="865" y="5549"/>
                  <a:pt x="728" y="5026"/>
                </a:cubicBezTo>
                <a:cubicBezTo>
                  <a:pt x="796" y="5072"/>
                  <a:pt x="865" y="5140"/>
                  <a:pt x="1001" y="5140"/>
                </a:cubicBezTo>
                <a:cubicBezTo>
                  <a:pt x="1024" y="4867"/>
                  <a:pt x="865" y="4799"/>
                  <a:pt x="819" y="4594"/>
                </a:cubicBezTo>
                <a:cubicBezTo>
                  <a:pt x="728" y="4640"/>
                  <a:pt x="660" y="4685"/>
                  <a:pt x="637" y="4799"/>
                </a:cubicBezTo>
                <a:cubicBezTo>
                  <a:pt x="364" y="4344"/>
                  <a:pt x="387" y="3503"/>
                  <a:pt x="296" y="2820"/>
                </a:cubicBezTo>
                <a:cubicBezTo>
                  <a:pt x="433" y="2957"/>
                  <a:pt x="524" y="2957"/>
                  <a:pt x="569" y="2729"/>
                </a:cubicBezTo>
                <a:cubicBezTo>
                  <a:pt x="637" y="2479"/>
                  <a:pt x="251" y="2275"/>
                  <a:pt x="205" y="2502"/>
                </a:cubicBezTo>
                <a:cubicBezTo>
                  <a:pt x="1" y="2479"/>
                  <a:pt x="182" y="2024"/>
                  <a:pt x="137" y="1843"/>
                </a:cubicBezTo>
                <a:cubicBezTo>
                  <a:pt x="410" y="1547"/>
                  <a:pt x="887" y="1524"/>
                  <a:pt x="1138" y="1206"/>
                </a:cubicBezTo>
                <a:close/>
                <a:moveTo>
                  <a:pt x="8414" y="17760"/>
                </a:moveTo>
                <a:cubicBezTo>
                  <a:pt x="8414" y="17556"/>
                  <a:pt x="8301" y="17533"/>
                  <a:pt x="8323" y="17328"/>
                </a:cubicBezTo>
                <a:cubicBezTo>
                  <a:pt x="8687" y="17147"/>
                  <a:pt x="8346" y="17783"/>
                  <a:pt x="8596" y="17760"/>
                </a:cubicBezTo>
                <a:cubicBezTo>
                  <a:pt x="8505" y="18284"/>
                  <a:pt x="8369" y="18738"/>
                  <a:pt x="8392" y="19398"/>
                </a:cubicBezTo>
                <a:cubicBezTo>
                  <a:pt x="8119" y="19580"/>
                  <a:pt x="8392" y="18056"/>
                  <a:pt x="8414" y="17760"/>
                </a:cubicBezTo>
                <a:close/>
                <a:moveTo>
                  <a:pt x="7573" y="18625"/>
                </a:moveTo>
                <a:cubicBezTo>
                  <a:pt x="8301" y="18716"/>
                  <a:pt x="7618" y="19557"/>
                  <a:pt x="7914" y="20034"/>
                </a:cubicBezTo>
                <a:cubicBezTo>
                  <a:pt x="7505" y="19898"/>
                  <a:pt x="7800" y="19966"/>
                  <a:pt x="7641" y="20262"/>
                </a:cubicBezTo>
                <a:cubicBezTo>
                  <a:pt x="7186" y="19875"/>
                  <a:pt x="7891" y="19193"/>
                  <a:pt x="7573" y="18625"/>
                </a:cubicBezTo>
                <a:close/>
                <a:moveTo>
                  <a:pt x="7482" y="18397"/>
                </a:moveTo>
                <a:cubicBezTo>
                  <a:pt x="7482" y="17942"/>
                  <a:pt x="7869" y="17601"/>
                  <a:pt x="7414" y="17397"/>
                </a:cubicBezTo>
                <a:cubicBezTo>
                  <a:pt x="7323" y="16987"/>
                  <a:pt x="7641" y="17101"/>
                  <a:pt x="7596" y="16760"/>
                </a:cubicBezTo>
                <a:cubicBezTo>
                  <a:pt x="7687" y="16328"/>
                  <a:pt x="7277" y="16191"/>
                  <a:pt x="7527" y="15873"/>
                </a:cubicBezTo>
                <a:cubicBezTo>
                  <a:pt x="7687" y="15987"/>
                  <a:pt x="7755" y="16328"/>
                  <a:pt x="7778" y="16760"/>
                </a:cubicBezTo>
                <a:cubicBezTo>
                  <a:pt x="7823" y="17306"/>
                  <a:pt x="7914" y="18306"/>
                  <a:pt x="7482" y="18397"/>
                </a:cubicBezTo>
                <a:close/>
                <a:moveTo>
                  <a:pt x="47300" y="78590"/>
                </a:moveTo>
                <a:cubicBezTo>
                  <a:pt x="47550" y="78703"/>
                  <a:pt x="47368" y="79113"/>
                  <a:pt x="47163" y="79204"/>
                </a:cubicBezTo>
                <a:cubicBezTo>
                  <a:pt x="47004" y="79090"/>
                  <a:pt x="47140" y="78840"/>
                  <a:pt x="47300" y="78590"/>
                </a:cubicBezTo>
                <a:close/>
                <a:moveTo>
                  <a:pt x="6663" y="17601"/>
                </a:moveTo>
                <a:lnTo>
                  <a:pt x="6686" y="17169"/>
                </a:lnTo>
                <a:cubicBezTo>
                  <a:pt x="6754" y="17237"/>
                  <a:pt x="6823" y="17283"/>
                  <a:pt x="6959" y="17283"/>
                </a:cubicBezTo>
                <a:lnTo>
                  <a:pt x="6959" y="17078"/>
                </a:lnTo>
                <a:cubicBezTo>
                  <a:pt x="6936" y="16942"/>
                  <a:pt x="6777" y="16965"/>
                  <a:pt x="6777" y="17056"/>
                </a:cubicBezTo>
                <a:cubicBezTo>
                  <a:pt x="6504" y="16919"/>
                  <a:pt x="6845" y="16646"/>
                  <a:pt x="6868" y="16533"/>
                </a:cubicBezTo>
                <a:cubicBezTo>
                  <a:pt x="6709" y="16510"/>
                  <a:pt x="6686" y="16646"/>
                  <a:pt x="6504" y="16623"/>
                </a:cubicBezTo>
                <a:cubicBezTo>
                  <a:pt x="6823" y="16373"/>
                  <a:pt x="6754" y="16055"/>
                  <a:pt x="6709" y="15532"/>
                </a:cubicBezTo>
                <a:cubicBezTo>
                  <a:pt x="6913" y="15577"/>
                  <a:pt x="6754" y="16055"/>
                  <a:pt x="7050" y="15987"/>
                </a:cubicBezTo>
                <a:cubicBezTo>
                  <a:pt x="7073" y="16055"/>
                  <a:pt x="6868" y="16305"/>
                  <a:pt x="6868" y="16305"/>
                </a:cubicBezTo>
                <a:cubicBezTo>
                  <a:pt x="6891" y="16373"/>
                  <a:pt x="7050" y="16419"/>
                  <a:pt x="7050" y="16419"/>
                </a:cubicBezTo>
                <a:cubicBezTo>
                  <a:pt x="7050" y="16646"/>
                  <a:pt x="6959" y="16896"/>
                  <a:pt x="7050" y="17397"/>
                </a:cubicBezTo>
                <a:cubicBezTo>
                  <a:pt x="6868" y="17397"/>
                  <a:pt x="6913" y="17692"/>
                  <a:pt x="6663" y="17601"/>
                </a:cubicBezTo>
                <a:close/>
                <a:moveTo>
                  <a:pt x="8551" y="20057"/>
                </a:moveTo>
                <a:cubicBezTo>
                  <a:pt x="8755" y="19989"/>
                  <a:pt x="8687" y="20262"/>
                  <a:pt x="8824" y="20285"/>
                </a:cubicBezTo>
                <a:cubicBezTo>
                  <a:pt x="8733" y="20580"/>
                  <a:pt x="8733" y="20739"/>
                  <a:pt x="8824" y="21035"/>
                </a:cubicBezTo>
                <a:cubicBezTo>
                  <a:pt x="8392" y="20876"/>
                  <a:pt x="8664" y="20557"/>
                  <a:pt x="8551" y="20057"/>
                </a:cubicBezTo>
                <a:close/>
                <a:moveTo>
                  <a:pt x="7732" y="20808"/>
                </a:moveTo>
                <a:cubicBezTo>
                  <a:pt x="7596" y="20398"/>
                  <a:pt x="7982" y="20603"/>
                  <a:pt x="7914" y="20262"/>
                </a:cubicBezTo>
                <a:cubicBezTo>
                  <a:pt x="8187" y="20421"/>
                  <a:pt x="7778" y="20808"/>
                  <a:pt x="7982" y="20921"/>
                </a:cubicBezTo>
                <a:cubicBezTo>
                  <a:pt x="7891" y="21285"/>
                  <a:pt x="7960" y="20603"/>
                  <a:pt x="7732" y="20808"/>
                </a:cubicBezTo>
                <a:close/>
                <a:moveTo>
                  <a:pt x="7937" y="706"/>
                </a:moveTo>
                <a:cubicBezTo>
                  <a:pt x="8323" y="842"/>
                  <a:pt x="7914" y="1229"/>
                  <a:pt x="8005" y="1683"/>
                </a:cubicBezTo>
                <a:cubicBezTo>
                  <a:pt x="7846" y="1934"/>
                  <a:pt x="7960" y="956"/>
                  <a:pt x="7937" y="706"/>
                </a:cubicBezTo>
                <a:close/>
                <a:moveTo>
                  <a:pt x="5435" y="62285"/>
                </a:moveTo>
                <a:cubicBezTo>
                  <a:pt x="5526" y="61921"/>
                  <a:pt x="5072" y="62149"/>
                  <a:pt x="5185" y="61739"/>
                </a:cubicBezTo>
                <a:cubicBezTo>
                  <a:pt x="5458" y="61785"/>
                  <a:pt x="5413" y="62194"/>
                  <a:pt x="5822" y="62081"/>
                </a:cubicBezTo>
                <a:cubicBezTo>
                  <a:pt x="5799" y="62262"/>
                  <a:pt x="5663" y="62331"/>
                  <a:pt x="5435" y="62285"/>
                </a:cubicBezTo>
                <a:close/>
                <a:moveTo>
                  <a:pt x="8892" y="16123"/>
                </a:moveTo>
                <a:cubicBezTo>
                  <a:pt x="8346" y="16191"/>
                  <a:pt x="8846" y="17237"/>
                  <a:pt x="9142" y="17328"/>
                </a:cubicBezTo>
                <a:cubicBezTo>
                  <a:pt x="9256" y="16714"/>
                  <a:pt x="8733" y="16805"/>
                  <a:pt x="8892" y="16123"/>
                </a:cubicBezTo>
                <a:close/>
                <a:moveTo>
                  <a:pt x="9529" y="16464"/>
                </a:moveTo>
                <a:cubicBezTo>
                  <a:pt x="9620" y="16828"/>
                  <a:pt x="9278" y="17533"/>
                  <a:pt x="9506" y="17351"/>
                </a:cubicBezTo>
                <a:cubicBezTo>
                  <a:pt x="9597" y="17215"/>
                  <a:pt x="9711" y="16214"/>
                  <a:pt x="9529" y="16464"/>
                </a:cubicBezTo>
                <a:close/>
                <a:moveTo>
                  <a:pt x="9847" y="13190"/>
                </a:moveTo>
                <a:cubicBezTo>
                  <a:pt x="9870" y="13122"/>
                  <a:pt x="9938" y="13076"/>
                  <a:pt x="10029" y="13099"/>
                </a:cubicBezTo>
                <a:cubicBezTo>
                  <a:pt x="9983" y="12826"/>
                  <a:pt x="9961" y="12530"/>
                  <a:pt x="9688" y="12530"/>
                </a:cubicBezTo>
                <a:cubicBezTo>
                  <a:pt x="9642" y="12849"/>
                  <a:pt x="9688" y="13099"/>
                  <a:pt x="9847" y="13190"/>
                </a:cubicBezTo>
                <a:close/>
                <a:moveTo>
                  <a:pt x="9233" y="17874"/>
                </a:moveTo>
                <a:cubicBezTo>
                  <a:pt x="8960" y="17942"/>
                  <a:pt x="8960" y="18284"/>
                  <a:pt x="8846" y="18534"/>
                </a:cubicBezTo>
                <a:cubicBezTo>
                  <a:pt x="9119" y="18625"/>
                  <a:pt x="9097" y="18374"/>
                  <a:pt x="9324" y="18443"/>
                </a:cubicBezTo>
                <a:cubicBezTo>
                  <a:pt x="9347" y="18170"/>
                  <a:pt x="9142" y="18193"/>
                  <a:pt x="9233" y="17874"/>
                </a:cubicBezTo>
                <a:close/>
                <a:moveTo>
                  <a:pt x="9028" y="18647"/>
                </a:moveTo>
                <a:cubicBezTo>
                  <a:pt x="8983" y="18988"/>
                  <a:pt x="9278" y="18943"/>
                  <a:pt x="9301" y="19193"/>
                </a:cubicBezTo>
                <a:cubicBezTo>
                  <a:pt x="9210" y="19193"/>
                  <a:pt x="9187" y="19398"/>
                  <a:pt x="9301" y="19420"/>
                </a:cubicBezTo>
                <a:cubicBezTo>
                  <a:pt x="9210" y="19011"/>
                  <a:pt x="9642" y="19261"/>
                  <a:pt x="9574" y="18875"/>
                </a:cubicBezTo>
                <a:cubicBezTo>
                  <a:pt x="9233" y="18988"/>
                  <a:pt x="9324" y="18602"/>
                  <a:pt x="9028" y="18647"/>
                </a:cubicBezTo>
                <a:close/>
                <a:moveTo>
                  <a:pt x="8846" y="19398"/>
                </a:moveTo>
                <a:cubicBezTo>
                  <a:pt x="8937" y="19375"/>
                  <a:pt x="8983" y="19284"/>
                  <a:pt x="9028" y="19193"/>
                </a:cubicBezTo>
                <a:cubicBezTo>
                  <a:pt x="8596" y="19193"/>
                  <a:pt x="8846" y="19489"/>
                  <a:pt x="8824" y="19853"/>
                </a:cubicBezTo>
                <a:cubicBezTo>
                  <a:pt x="9006" y="19739"/>
                  <a:pt x="9301" y="19807"/>
                  <a:pt x="9392" y="19648"/>
                </a:cubicBezTo>
                <a:cubicBezTo>
                  <a:pt x="9187" y="19398"/>
                  <a:pt x="8983" y="19762"/>
                  <a:pt x="8846" y="19398"/>
                </a:cubicBezTo>
                <a:close/>
                <a:moveTo>
                  <a:pt x="8619" y="15464"/>
                </a:moveTo>
                <a:cubicBezTo>
                  <a:pt x="8778" y="15305"/>
                  <a:pt x="8869" y="15009"/>
                  <a:pt x="8824" y="14600"/>
                </a:cubicBezTo>
                <a:cubicBezTo>
                  <a:pt x="9119" y="14645"/>
                  <a:pt x="9097" y="15350"/>
                  <a:pt x="8892" y="15373"/>
                </a:cubicBezTo>
                <a:cubicBezTo>
                  <a:pt x="9119" y="15418"/>
                  <a:pt x="9028" y="15805"/>
                  <a:pt x="9165" y="15919"/>
                </a:cubicBezTo>
                <a:cubicBezTo>
                  <a:pt x="9460" y="15577"/>
                  <a:pt x="9119" y="14850"/>
                  <a:pt x="9097" y="14713"/>
                </a:cubicBezTo>
                <a:cubicBezTo>
                  <a:pt x="9097" y="14736"/>
                  <a:pt x="9278" y="14691"/>
                  <a:pt x="9278" y="14713"/>
                </a:cubicBezTo>
                <a:cubicBezTo>
                  <a:pt x="9210" y="14486"/>
                  <a:pt x="9051" y="14372"/>
                  <a:pt x="8915" y="14281"/>
                </a:cubicBezTo>
                <a:cubicBezTo>
                  <a:pt x="8915" y="14077"/>
                  <a:pt x="8983" y="13986"/>
                  <a:pt x="9097" y="13940"/>
                </a:cubicBezTo>
                <a:cubicBezTo>
                  <a:pt x="9074" y="13667"/>
                  <a:pt x="8960" y="13349"/>
                  <a:pt x="9028" y="13190"/>
                </a:cubicBezTo>
                <a:cubicBezTo>
                  <a:pt x="8892" y="12758"/>
                  <a:pt x="9438" y="13167"/>
                  <a:pt x="9301" y="12758"/>
                </a:cubicBezTo>
                <a:cubicBezTo>
                  <a:pt x="9278" y="12599"/>
                  <a:pt x="9142" y="12735"/>
                  <a:pt x="9119" y="12849"/>
                </a:cubicBezTo>
                <a:cubicBezTo>
                  <a:pt x="8915" y="12758"/>
                  <a:pt x="9097" y="12235"/>
                  <a:pt x="9051" y="11985"/>
                </a:cubicBezTo>
                <a:cubicBezTo>
                  <a:pt x="9165" y="12121"/>
                  <a:pt x="9187" y="12394"/>
                  <a:pt x="9301" y="12530"/>
                </a:cubicBezTo>
                <a:cubicBezTo>
                  <a:pt x="9392" y="12508"/>
                  <a:pt x="9415" y="12417"/>
                  <a:pt x="9506" y="12417"/>
                </a:cubicBezTo>
                <a:cubicBezTo>
                  <a:pt x="9460" y="12189"/>
                  <a:pt x="9301" y="12076"/>
                  <a:pt x="9233" y="11871"/>
                </a:cubicBezTo>
                <a:cubicBezTo>
                  <a:pt x="9529" y="11985"/>
                  <a:pt x="9483" y="11029"/>
                  <a:pt x="9529" y="10779"/>
                </a:cubicBezTo>
                <a:cubicBezTo>
                  <a:pt x="9620" y="10984"/>
                  <a:pt x="9733" y="11166"/>
                  <a:pt x="9779" y="11439"/>
                </a:cubicBezTo>
                <a:cubicBezTo>
                  <a:pt x="9915" y="11416"/>
                  <a:pt x="9870" y="11166"/>
                  <a:pt x="9892" y="11007"/>
                </a:cubicBezTo>
                <a:cubicBezTo>
                  <a:pt x="10143" y="11371"/>
                  <a:pt x="10234" y="12621"/>
                  <a:pt x="10211" y="13303"/>
                </a:cubicBezTo>
                <a:cubicBezTo>
                  <a:pt x="10211" y="13508"/>
                  <a:pt x="10165" y="13531"/>
                  <a:pt x="10029" y="13531"/>
                </a:cubicBezTo>
                <a:cubicBezTo>
                  <a:pt x="10074" y="13645"/>
                  <a:pt x="10188" y="13622"/>
                  <a:pt x="10211" y="13758"/>
                </a:cubicBezTo>
                <a:cubicBezTo>
                  <a:pt x="10256" y="13986"/>
                  <a:pt x="10029" y="13917"/>
                  <a:pt x="10029" y="13963"/>
                </a:cubicBezTo>
                <a:cubicBezTo>
                  <a:pt x="10029" y="14099"/>
                  <a:pt x="10188" y="14145"/>
                  <a:pt x="10211" y="14304"/>
                </a:cubicBezTo>
                <a:cubicBezTo>
                  <a:pt x="10234" y="14531"/>
                  <a:pt x="10006" y="14850"/>
                  <a:pt x="10006" y="15168"/>
                </a:cubicBezTo>
                <a:cubicBezTo>
                  <a:pt x="9983" y="15646"/>
                  <a:pt x="10120" y="16100"/>
                  <a:pt x="10074" y="16601"/>
                </a:cubicBezTo>
                <a:cubicBezTo>
                  <a:pt x="10029" y="17033"/>
                  <a:pt x="9824" y="17419"/>
                  <a:pt x="9779" y="17897"/>
                </a:cubicBezTo>
                <a:cubicBezTo>
                  <a:pt x="9756" y="18079"/>
                  <a:pt x="9870" y="18193"/>
                  <a:pt x="9870" y="18215"/>
                </a:cubicBezTo>
                <a:cubicBezTo>
                  <a:pt x="9870" y="18966"/>
                  <a:pt x="9529" y="19671"/>
                  <a:pt x="9824" y="20307"/>
                </a:cubicBezTo>
                <a:cubicBezTo>
                  <a:pt x="9756" y="20376"/>
                  <a:pt x="9688" y="20489"/>
                  <a:pt x="9642" y="20626"/>
                </a:cubicBezTo>
                <a:cubicBezTo>
                  <a:pt x="9438" y="20535"/>
                  <a:pt x="9665" y="19944"/>
                  <a:pt x="9278" y="20080"/>
                </a:cubicBezTo>
                <a:cubicBezTo>
                  <a:pt x="9415" y="20398"/>
                  <a:pt x="9529" y="20717"/>
                  <a:pt x="9733" y="20967"/>
                </a:cubicBezTo>
                <a:cubicBezTo>
                  <a:pt x="9415" y="21467"/>
                  <a:pt x="9665" y="22422"/>
                  <a:pt x="9529" y="23127"/>
                </a:cubicBezTo>
                <a:cubicBezTo>
                  <a:pt x="9460" y="23400"/>
                  <a:pt x="9324" y="23377"/>
                  <a:pt x="9233" y="23559"/>
                </a:cubicBezTo>
                <a:cubicBezTo>
                  <a:pt x="9097" y="23832"/>
                  <a:pt x="9187" y="24241"/>
                  <a:pt x="8960" y="24332"/>
                </a:cubicBezTo>
                <a:cubicBezTo>
                  <a:pt x="8528" y="24241"/>
                  <a:pt x="8869" y="23696"/>
                  <a:pt x="8869" y="23445"/>
                </a:cubicBezTo>
                <a:cubicBezTo>
                  <a:pt x="8892" y="23104"/>
                  <a:pt x="8846" y="22718"/>
                  <a:pt x="8892" y="22468"/>
                </a:cubicBezTo>
                <a:cubicBezTo>
                  <a:pt x="8915" y="22354"/>
                  <a:pt x="8801" y="22240"/>
                  <a:pt x="8801" y="22240"/>
                </a:cubicBezTo>
                <a:cubicBezTo>
                  <a:pt x="8824" y="22172"/>
                  <a:pt x="8983" y="21945"/>
                  <a:pt x="8983" y="21922"/>
                </a:cubicBezTo>
                <a:cubicBezTo>
                  <a:pt x="9006" y="21785"/>
                  <a:pt x="8892" y="21535"/>
                  <a:pt x="8892" y="21376"/>
                </a:cubicBezTo>
                <a:cubicBezTo>
                  <a:pt x="8915" y="20990"/>
                  <a:pt x="9006" y="20876"/>
                  <a:pt x="8824" y="20489"/>
                </a:cubicBezTo>
                <a:cubicBezTo>
                  <a:pt x="9097" y="20467"/>
                  <a:pt x="9165" y="20944"/>
                  <a:pt x="9278" y="20512"/>
                </a:cubicBezTo>
                <a:cubicBezTo>
                  <a:pt x="9256" y="20353"/>
                  <a:pt x="9165" y="20557"/>
                  <a:pt x="9006" y="20512"/>
                </a:cubicBezTo>
                <a:cubicBezTo>
                  <a:pt x="8915" y="20262"/>
                  <a:pt x="8915" y="19898"/>
                  <a:pt x="8642" y="19830"/>
                </a:cubicBezTo>
                <a:cubicBezTo>
                  <a:pt x="8824" y="18988"/>
                  <a:pt x="8710" y="18420"/>
                  <a:pt x="8960" y="17760"/>
                </a:cubicBezTo>
                <a:cubicBezTo>
                  <a:pt x="8892" y="17351"/>
                  <a:pt x="8710" y="17033"/>
                  <a:pt x="8414" y="16874"/>
                </a:cubicBezTo>
                <a:cubicBezTo>
                  <a:pt x="8505" y="16623"/>
                  <a:pt x="8551" y="16305"/>
                  <a:pt x="8528" y="15896"/>
                </a:cubicBezTo>
                <a:lnTo>
                  <a:pt x="8892" y="15919"/>
                </a:lnTo>
                <a:cubicBezTo>
                  <a:pt x="8915" y="15623"/>
                  <a:pt x="8869" y="15441"/>
                  <a:pt x="8619" y="15464"/>
                </a:cubicBezTo>
                <a:close/>
                <a:moveTo>
                  <a:pt x="6868" y="11166"/>
                </a:moveTo>
                <a:cubicBezTo>
                  <a:pt x="6686" y="11371"/>
                  <a:pt x="6823" y="10279"/>
                  <a:pt x="6777" y="9961"/>
                </a:cubicBezTo>
                <a:cubicBezTo>
                  <a:pt x="7186" y="10165"/>
                  <a:pt x="6777" y="10711"/>
                  <a:pt x="6868" y="11166"/>
                </a:cubicBezTo>
                <a:close/>
                <a:moveTo>
                  <a:pt x="7573" y="24196"/>
                </a:moveTo>
                <a:cubicBezTo>
                  <a:pt x="7641" y="23968"/>
                  <a:pt x="7414" y="23946"/>
                  <a:pt x="7391" y="23855"/>
                </a:cubicBezTo>
                <a:cubicBezTo>
                  <a:pt x="7391" y="23582"/>
                  <a:pt x="7641" y="23718"/>
                  <a:pt x="7687" y="23423"/>
                </a:cubicBezTo>
                <a:cubicBezTo>
                  <a:pt x="7982" y="23696"/>
                  <a:pt x="8164" y="23400"/>
                  <a:pt x="8232" y="23878"/>
                </a:cubicBezTo>
                <a:cubicBezTo>
                  <a:pt x="7937" y="23946"/>
                  <a:pt x="7960" y="23673"/>
                  <a:pt x="7687" y="23764"/>
                </a:cubicBezTo>
                <a:cubicBezTo>
                  <a:pt x="7618" y="24037"/>
                  <a:pt x="7982" y="24378"/>
                  <a:pt x="8119" y="24082"/>
                </a:cubicBezTo>
                <a:cubicBezTo>
                  <a:pt x="8232" y="24105"/>
                  <a:pt x="8187" y="24196"/>
                  <a:pt x="8119" y="24196"/>
                </a:cubicBezTo>
                <a:lnTo>
                  <a:pt x="8119" y="24423"/>
                </a:lnTo>
                <a:cubicBezTo>
                  <a:pt x="7846" y="24491"/>
                  <a:pt x="7960" y="24105"/>
                  <a:pt x="7664" y="24196"/>
                </a:cubicBezTo>
                <a:cubicBezTo>
                  <a:pt x="7755" y="24673"/>
                  <a:pt x="7914" y="24764"/>
                  <a:pt x="7755" y="25174"/>
                </a:cubicBezTo>
                <a:cubicBezTo>
                  <a:pt x="7482" y="25174"/>
                  <a:pt x="7414" y="24924"/>
                  <a:pt x="7300" y="24719"/>
                </a:cubicBezTo>
                <a:cubicBezTo>
                  <a:pt x="7300" y="24378"/>
                  <a:pt x="7527" y="24446"/>
                  <a:pt x="7573" y="24196"/>
                </a:cubicBezTo>
                <a:close/>
                <a:moveTo>
                  <a:pt x="6004" y="31814"/>
                </a:moveTo>
                <a:cubicBezTo>
                  <a:pt x="5776" y="32155"/>
                  <a:pt x="6049" y="31018"/>
                  <a:pt x="5822" y="31041"/>
                </a:cubicBezTo>
                <a:cubicBezTo>
                  <a:pt x="5981" y="30722"/>
                  <a:pt x="5731" y="30563"/>
                  <a:pt x="5936" y="30267"/>
                </a:cubicBezTo>
                <a:cubicBezTo>
                  <a:pt x="5981" y="30677"/>
                  <a:pt x="6277" y="31245"/>
                  <a:pt x="6186" y="31473"/>
                </a:cubicBezTo>
                <a:cubicBezTo>
                  <a:pt x="6004" y="31109"/>
                  <a:pt x="5981" y="31382"/>
                  <a:pt x="6004" y="31814"/>
                </a:cubicBezTo>
                <a:close/>
                <a:moveTo>
                  <a:pt x="6913" y="32041"/>
                </a:moveTo>
                <a:cubicBezTo>
                  <a:pt x="6777" y="31836"/>
                  <a:pt x="6413" y="31905"/>
                  <a:pt x="6459" y="31495"/>
                </a:cubicBezTo>
                <a:cubicBezTo>
                  <a:pt x="6595" y="31814"/>
                  <a:pt x="6936" y="31223"/>
                  <a:pt x="6913" y="31723"/>
                </a:cubicBezTo>
                <a:cubicBezTo>
                  <a:pt x="7095" y="31655"/>
                  <a:pt x="6959" y="31154"/>
                  <a:pt x="7277" y="31291"/>
                </a:cubicBezTo>
                <a:cubicBezTo>
                  <a:pt x="7004" y="31700"/>
                  <a:pt x="7277" y="32223"/>
                  <a:pt x="7073" y="32814"/>
                </a:cubicBezTo>
                <a:cubicBezTo>
                  <a:pt x="6845" y="32519"/>
                  <a:pt x="7004" y="32996"/>
                  <a:pt x="6709" y="32905"/>
                </a:cubicBezTo>
                <a:cubicBezTo>
                  <a:pt x="6618" y="32405"/>
                  <a:pt x="6982" y="32496"/>
                  <a:pt x="6913" y="32041"/>
                </a:cubicBezTo>
                <a:close/>
                <a:moveTo>
                  <a:pt x="6800" y="21012"/>
                </a:moveTo>
                <a:cubicBezTo>
                  <a:pt x="6709" y="21058"/>
                  <a:pt x="6641" y="21126"/>
                  <a:pt x="6618" y="20990"/>
                </a:cubicBezTo>
                <a:cubicBezTo>
                  <a:pt x="6550" y="20535"/>
                  <a:pt x="6686" y="19489"/>
                  <a:pt x="6663" y="18693"/>
                </a:cubicBezTo>
                <a:cubicBezTo>
                  <a:pt x="6595" y="18306"/>
                  <a:pt x="6823" y="18306"/>
                  <a:pt x="6754" y="18716"/>
                </a:cubicBezTo>
                <a:cubicBezTo>
                  <a:pt x="6823" y="19489"/>
                  <a:pt x="6936" y="20285"/>
                  <a:pt x="6800" y="21012"/>
                </a:cubicBezTo>
                <a:close/>
                <a:moveTo>
                  <a:pt x="8096" y="32723"/>
                </a:moveTo>
                <a:cubicBezTo>
                  <a:pt x="8005" y="32723"/>
                  <a:pt x="8028" y="32587"/>
                  <a:pt x="8005" y="32496"/>
                </a:cubicBezTo>
                <a:cubicBezTo>
                  <a:pt x="7846" y="32496"/>
                  <a:pt x="7755" y="32587"/>
                  <a:pt x="7732" y="32723"/>
                </a:cubicBezTo>
                <a:cubicBezTo>
                  <a:pt x="7596" y="32723"/>
                  <a:pt x="7618" y="32087"/>
                  <a:pt x="7459" y="32496"/>
                </a:cubicBezTo>
                <a:cubicBezTo>
                  <a:pt x="7118" y="32428"/>
                  <a:pt x="7527" y="32109"/>
                  <a:pt x="7550" y="32064"/>
                </a:cubicBezTo>
                <a:cubicBezTo>
                  <a:pt x="7596" y="31927"/>
                  <a:pt x="7505" y="31746"/>
                  <a:pt x="7550" y="31632"/>
                </a:cubicBezTo>
                <a:cubicBezTo>
                  <a:pt x="7573" y="31564"/>
                  <a:pt x="7732" y="31564"/>
                  <a:pt x="7732" y="31518"/>
                </a:cubicBezTo>
                <a:cubicBezTo>
                  <a:pt x="7800" y="31359"/>
                  <a:pt x="7687" y="31132"/>
                  <a:pt x="7937" y="31200"/>
                </a:cubicBezTo>
                <a:cubicBezTo>
                  <a:pt x="7960" y="30995"/>
                  <a:pt x="7846" y="30654"/>
                  <a:pt x="8119" y="30768"/>
                </a:cubicBezTo>
                <a:cubicBezTo>
                  <a:pt x="7982" y="31041"/>
                  <a:pt x="8028" y="31427"/>
                  <a:pt x="7914" y="31746"/>
                </a:cubicBezTo>
                <a:cubicBezTo>
                  <a:pt x="7869" y="31927"/>
                  <a:pt x="7346" y="32109"/>
                  <a:pt x="7732" y="32382"/>
                </a:cubicBezTo>
                <a:cubicBezTo>
                  <a:pt x="7914" y="32200"/>
                  <a:pt x="7800" y="31677"/>
                  <a:pt x="8187" y="31746"/>
                </a:cubicBezTo>
                <a:cubicBezTo>
                  <a:pt x="8255" y="32291"/>
                  <a:pt x="7869" y="32269"/>
                  <a:pt x="8096" y="32723"/>
                </a:cubicBezTo>
                <a:close/>
                <a:moveTo>
                  <a:pt x="8551" y="32519"/>
                </a:moveTo>
                <a:cubicBezTo>
                  <a:pt x="8187" y="32382"/>
                  <a:pt x="8596" y="31996"/>
                  <a:pt x="8483" y="31541"/>
                </a:cubicBezTo>
                <a:cubicBezTo>
                  <a:pt x="8073" y="31746"/>
                  <a:pt x="8551" y="30790"/>
                  <a:pt x="8301" y="30427"/>
                </a:cubicBezTo>
                <a:cubicBezTo>
                  <a:pt x="8710" y="30358"/>
                  <a:pt x="8528" y="31018"/>
                  <a:pt x="8574" y="31313"/>
                </a:cubicBezTo>
                <a:cubicBezTo>
                  <a:pt x="8619" y="31768"/>
                  <a:pt x="8755" y="32246"/>
                  <a:pt x="8551" y="32519"/>
                </a:cubicBezTo>
                <a:close/>
                <a:moveTo>
                  <a:pt x="8346" y="33610"/>
                </a:moveTo>
                <a:cubicBezTo>
                  <a:pt x="8392" y="33406"/>
                  <a:pt x="8619" y="33406"/>
                  <a:pt x="8551" y="33064"/>
                </a:cubicBezTo>
                <a:cubicBezTo>
                  <a:pt x="8483" y="32951"/>
                  <a:pt x="8323" y="32951"/>
                  <a:pt x="8369" y="32723"/>
                </a:cubicBezTo>
                <a:cubicBezTo>
                  <a:pt x="8505" y="32746"/>
                  <a:pt x="8619" y="32746"/>
                  <a:pt x="8642" y="32632"/>
                </a:cubicBezTo>
                <a:cubicBezTo>
                  <a:pt x="8733" y="32905"/>
                  <a:pt x="8824" y="33587"/>
                  <a:pt x="8346" y="33610"/>
                </a:cubicBezTo>
                <a:close/>
                <a:moveTo>
                  <a:pt x="7164" y="33678"/>
                </a:moveTo>
                <a:lnTo>
                  <a:pt x="7164" y="33360"/>
                </a:lnTo>
                <a:cubicBezTo>
                  <a:pt x="7391" y="33428"/>
                  <a:pt x="7641" y="33474"/>
                  <a:pt x="7618" y="33815"/>
                </a:cubicBezTo>
                <a:cubicBezTo>
                  <a:pt x="7346" y="33883"/>
                  <a:pt x="7391" y="33656"/>
                  <a:pt x="7164" y="33678"/>
                </a:cubicBezTo>
                <a:close/>
                <a:moveTo>
                  <a:pt x="6845" y="23946"/>
                </a:moveTo>
                <a:cubicBezTo>
                  <a:pt x="6663" y="24014"/>
                  <a:pt x="6572" y="23445"/>
                  <a:pt x="6754" y="23400"/>
                </a:cubicBezTo>
                <a:cubicBezTo>
                  <a:pt x="6663" y="23150"/>
                  <a:pt x="6436" y="22991"/>
                  <a:pt x="6504" y="22536"/>
                </a:cubicBezTo>
                <a:cubicBezTo>
                  <a:pt x="6641" y="23082"/>
                  <a:pt x="6891" y="22718"/>
                  <a:pt x="6959" y="22308"/>
                </a:cubicBezTo>
                <a:cubicBezTo>
                  <a:pt x="7437" y="22809"/>
                  <a:pt x="6800" y="23241"/>
                  <a:pt x="7027" y="23855"/>
                </a:cubicBezTo>
                <a:cubicBezTo>
                  <a:pt x="6936" y="23832"/>
                  <a:pt x="6868" y="23878"/>
                  <a:pt x="6845" y="23946"/>
                </a:cubicBezTo>
                <a:close/>
                <a:moveTo>
                  <a:pt x="6595" y="22422"/>
                </a:moveTo>
                <a:cubicBezTo>
                  <a:pt x="6459" y="22263"/>
                  <a:pt x="6686" y="22218"/>
                  <a:pt x="6686" y="21990"/>
                </a:cubicBezTo>
                <a:cubicBezTo>
                  <a:pt x="6709" y="21785"/>
                  <a:pt x="6595" y="21649"/>
                  <a:pt x="6618" y="21535"/>
                </a:cubicBezTo>
                <a:cubicBezTo>
                  <a:pt x="6663" y="21240"/>
                  <a:pt x="6891" y="21081"/>
                  <a:pt x="6891" y="20785"/>
                </a:cubicBezTo>
                <a:cubicBezTo>
                  <a:pt x="7391" y="21081"/>
                  <a:pt x="6663" y="21558"/>
                  <a:pt x="6959" y="21990"/>
                </a:cubicBezTo>
                <a:cubicBezTo>
                  <a:pt x="6800" y="22081"/>
                  <a:pt x="6686" y="22218"/>
                  <a:pt x="6595" y="22422"/>
                </a:cubicBezTo>
                <a:close/>
                <a:moveTo>
                  <a:pt x="8437" y="28471"/>
                </a:moveTo>
                <a:cubicBezTo>
                  <a:pt x="8642" y="28812"/>
                  <a:pt x="8437" y="29608"/>
                  <a:pt x="8505" y="30108"/>
                </a:cubicBezTo>
                <a:cubicBezTo>
                  <a:pt x="8346" y="29972"/>
                  <a:pt x="8187" y="29813"/>
                  <a:pt x="7869" y="29881"/>
                </a:cubicBezTo>
                <a:cubicBezTo>
                  <a:pt x="7778" y="29517"/>
                  <a:pt x="8141" y="29722"/>
                  <a:pt x="8323" y="29676"/>
                </a:cubicBezTo>
                <a:cubicBezTo>
                  <a:pt x="8414" y="29381"/>
                  <a:pt x="8141" y="29540"/>
                  <a:pt x="8050" y="29449"/>
                </a:cubicBezTo>
                <a:cubicBezTo>
                  <a:pt x="7982" y="29381"/>
                  <a:pt x="7960" y="29199"/>
                  <a:pt x="8050" y="29221"/>
                </a:cubicBezTo>
                <a:cubicBezTo>
                  <a:pt x="7914" y="29176"/>
                  <a:pt x="7800" y="29199"/>
                  <a:pt x="7687" y="29335"/>
                </a:cubicBezTo>
                <a:cubicBezTo>
                  <a:pt x="7618" y="29403"/>
                  <a:pt x="7755" y="29472"/>
                  <a:pt x="7778" y="29449"/>
                </a:cubicBezTo>
                <a:cubicBezTo>
                  <a:pt x="7732" y="29540"/>
                  <a:pt x="7346" y="29881"/>
                  <a:pt x="7482" y="30086"/>
                </a:cubicBezTo>
                <a:cubicBezTo>
                  <a:pt x="7277" y="29972"/>
                  <a:pt x="7255" y="29517"/>
                  <a:pt x="7505" y="29426"/>
                </a:cubicBezTo>
                <a:cubicBezTo>
                  <a:pt x="7527" y="28858"/>
                  <a:pt x="7232" y="28880"/>
                  <a:pt x="7414" y="28335"/>
                </a:cubicBezTo>
                <a:cubicBezTo>
                  <a:pt x="7664" y="28357"/>
                  <a:pt x="7596" y="28698"/>
                  <a:pt x="7596" y="28994"/>
                </a:cubicBezTo>
                <a:lnTo>
                  <a:pt x="7869" y="28994"/>
                </a:lnTo>
                <a:cubicBezTo>
                  <a:pt x="7869" y="28585"/>
                  <a:pt x="7573" y="28562"/>
                  <a:pt x="7800" y="28130"/>
                </a:cubicBezTo>
                <a:cubicBezTo>
                  <a:pt x="7778" y="27993"/>
                  <a:pt x="7618" y="28039"/>
                  <a:pt x="7527" y="28016"/>
                </a:cubicBezTo>
                <a:cubicBezTo>
                  <a:pt x="7459" y="27721"/>
                  <a:pt x="7709" y="27789"/>
                  <a:pt x="7709" y="27584"/>
                </a:cubicBezTo>
                <a:cubicBezTo>
                  <a:pt x="7732" y="27266"/>
                  <a:pt x="7414" y="27357"/>
                  <a:pt x="7527" y="26925"/>
                </a:cubicBezTo>
                <a:cubicBezTo>
                  <a:pt x="7846" y="26925"/>
                  <a:pt x="7891" y="27243"/>
                  <a:pt x="7891" y="27584"/>
                </a:cubicBezTo>
                <a:cubicBezTo>
                  <a:pt x="8073" y="27971"/>
                  <a:pt x="8232" y="27925"/>
                  <a:pt x="8528" y="28039"/>
                </a:cubicBezTo>
                <a:cubicBezTo>
                  <a:pt x="8664" y="28448"/>
                  <a:pt x="8119" y="28039"/>
                  <a:pt x="8255" y="28471"/>
                </a:cubicBezTo>
                <a:cubicBezTo>
                  <a:pt x="8255" y="28607"/>
                  <a:pt x="8437" y="28585"/>
                  <a:pt x="8437" y="28471"/>
                </a:cubicBezTo>
                <a:close/>
                <a:moveTo>
                  <a:pt x="7209" y="30086"/>
                </a:moveTo>
                <a:cubicBezTo>
                  <a:pt x="7255" y="30358"/>
                  <a:pt x="7437" y="30768"/>
                  <a:pt x="7027" y="30745"/>
                </a:cubicBezTo>
                <a:cubicBezTo>
                  <a:pt x="7073" y="30518"/>
                  <a:pt x="7277" y="30540"/>
                  <a:pt x="7209" y="30199"/>
                </a:cubicBezTo>
                <a:cubicBezTo>
                  <a:pt x="6891" y="30108"/>
                  <a:pt x="7095" y="30631"/>
                  <a:pt x="6754" y="30518"/>
                </a:cubicBezTo>
                <a:cubicBezTo>
                  <a:pt x="6800" y="30222"/>
                  <a:pt x="7118" y="29472"/>
                  <a:pt x="6754" y="29631"/>
                </a:cubicBezTo>
                <a:cubicBezTo>
                  <a:pt x="6527" y="29472"/>
                  <a:pt x="6800" y="29039"/>
                  <a:pt x="7050" y="29085"/>
                </a:cubicBezTo>
                <a:cubicBezTo>
                  <a:pt x="7073" y="29221"/>
                  <a:pt x="7004" y="29403"/>
                  <a:pt x="7050" y="29540"/>
                </a:cubicBezTo>
                <a:cubicBezTo>
                  <a:pt x="7073" y="29608"/>
                  <a:pt x="7209" y="29631"/>
                  <a:pt x="7209" y="29653"/>
                </a:cubicBezTo>
                <a:cubicBezTo>
                  <a:pt x="7255" y="29767"/>
                  <a:pt x="7186" y="29949"/>
                  <a:pt x="7209" y="30086"/>
                </a:cubicBezTo>
                <a:close/>
                <a:moveTo>
                  <a:pt x="7618" y="21012"/>
                </a:moveTo>
                <a:cubicBezTo>
                  <a:pt x="8005" y="20876"/>
                  <a:pt x="8232" y="22013"/>
                  <a:pt x="7709" y="21899"/>
                </a:cubicBezTo>
                <a:cubicBezTo>
                  <a:pt x="7709" y="21672"/>
                  <a:pt x="7960" y="21763"/>
                  <a:pt x="7891" y="21467"/>
                </a:cubicBezTo>
                <a:cubicBezTo>
                  <a:pt x="7869" y="21194"/>
                  <a:pt x="7641" y="21581"/>
                  <a:pt x="7618" y="21672"/>
                </a:cubicBezTo>
                <a:cubicBezTo>
                  <a:pt x="7573" y="22149"/>
                  <a:pt x="8119" y="21945"/>
                  <a:pt x="8073" y="22445"/>
                </a:cubicBezTo>
                <a:cubicBezTo>
                  <a:pt x="7755" y="22377"/>
                  <a:pt x="7414" y="21967"/>
                  <a:pt x="7437" y="21558"/>
                </a:cubicBezTo>
                <a:cubicBezTo>
                  <a:pt x="7437" y="21285"/>
                  <a:pt x="7618" y="21308"/>
                  <a:pt x="7618" y="21012"/>
                </a:cubicBezTo>
                <a:close/>
                <a:moveTo>
                  <a:pt x="4753" y="71677"/>
                </a:moveTo>
                <a:cubicBezTo>
                  <a:pt x="4503" y="71518"/>
                  <a:pt x="4594" y="71199"/>
                  <a:pt x="4753" y="71017"/>
                </a:cubicBezTo>
                <a:cubicBezTo>
                  <a:pt x="4753" y="70904"/>
                  <a:pt x="4662" y="70926"/>
                  <a:pt x="4571" y="70904"/>
                </a:cubicBezTo>
                <a:cubicBezTo>
                  <a:pt x="4776" y="70654"/>
                  <a:pt x="4503" y="70381"/>
                  <a:pt x="4503" y="70130"/>
                </a:cubicBezTo>
                <a:cubicBezTo>
                  <a:pt x="4503" y="70017"/>
                  <a:pt x="4412" y="69653"/>
                  <a:pt x="4685" y="69698"/>
                </a:cubicBezTo>
                <a:cubicBezTo>
                  <a:pt x="4571" y="70176"/>
                  <a:pt x="4935" y="70426"/>
                  <a:pt x="4958" y="70699"/>
                </a:cubicBezTo>
                <a:cubicBezTo>
                  <a:pt x="4958" y="71040"/>
                  <a:pt x="4708" y="71222"/>
                  <a:pt x="4753" y="71677"/>
                </a:cubicBezTo>
                <a:close/>
                <a:moveTo>
                  <a:pt x="46003" y="80272"/>
                </a:moveTo>
                <a:cubicBezTo>
                  <a:pt x="45753" y="80705"/>
                  <a:pt x="46436" y="80318"/>
                  <a:pt x="46117" y="80773"/>
                </a:cubicBezTo>
                <a:cubicBezTo>
                  <a:pt x="46254" y="80750"/>
                  <a:pt x="46345" y="80591"/>
                  <a:pt x="46481" y="80705"/>
                </a:cubicBezTo>
                <a:cubicBezTo>
                  <a:pt x="46436" y="80932"/>
                  <a:pt x="46231" y="81000"/>
                  <a:pt x="46094" y="81159"/>
                </a:cubicBezTo>
                <a:cubicBezTo>
                  <a:pt x="45958" y="81319"/>
                  <a:pt x="45822" y="81819"/>
                  <a:pt x="45617" y="81569"/>
                </a:cubicBezTo>
                <a:cubicBezTo>
                  <a:pt x="45753" y="81319"/>
                  <a:pt x="45867" y="81182"/>
                  <a:pt x="46003" y="81114"/>
                </a:cubicBezTo>
                <a:cubicBezTo>
                  <a:pt x="46163" y="80909"/>
                  <a:pt x="45753" y="80932"/>
                  <a:pt x="45776" y="80977"/>
                </a:cubicBezTo>
                <a:cubicBezTo>
                  <a:pt x="45662" y="80796"/>
                  <a:pt x="46049" y="80523"/>
                  <a:pt x="45662" y="80477"/>
                </a:cubicBezTo>
                <a:cubicBezTo>
                  <a:pt x="46140" y="80136"/>
                  <a:pt x="45844" y="79818"/>
                  <a:pt x="46208" y="79590"/>
                </a:cubicBezTo>
                <a:cubicBezTo>
                  <a:pt x="46231" y="79681"/>
                  <a:pt x="46276" y="79772"/>
                  <a:pt x="46367" y="79818"/>
                </a:cubicBezTo>
                <a:cubicBezTo>
                  <a:pt x="46254" y="79954"/>
                  <a:pt x="46163" y="80386"/>
                  <a:pt x="46003" y="80272"/>
                </a:cubicBezTo>
                <a:close/>
                <a:moveTo>
                  <a:pt x="7527" y="107288"/>
                </a:moveTo>
                <a:cubicBezTo>
                  <a:pt x="6709" y="107879"/>
                  <a:pt x="5845" y="107811"/>
                  <a:pt x="4594" y="107924"/>
                </a:cubicBezTo>
                <a:cubicBezTo>
                  <a:pt x="4981" y="107583"/>
                  <a:pt x="5481" y="107765"/>
                  <a:pt x="6049" y="107651"/>
                </a:cubicBezTo>
                <a:cubicBezTo>
                  <a:pt x="6618" y="107560"/>
                  <a:pt x="7073" y="107310"/>
                  <a:pt x="7527" y="107288"/>
                </a:cubicBezTo>
                <a:close/>
                <a:moveTo>
                  <a:pt x="5140" y="69607"/>
                </a:moveTo>
                <a:cubicBezTo>
                  <a:pt x="4912" y="69517"/>
                  <a:pt x="4958" y="69107"/>
                  <a:pt x="4708" y="69062"/>
                </a:cubicBezTo>
                <a:cubicBezTo>
                  <a:pt x="4753" y="68289"/>
                  <a:pt x="4640" y="67356"/>
                  <a:pt x="4821" y="66765"/>
                </a:cubicBezTo>
                <a:cubicBezTo>
                  <a:pt x="5049" y="67424"/>
                  <a:pt x="4776" y="68198"/>
                  <a:pt x="4890" y="68834"/>
                </a:cubicBezTo>
                <a:cubicBezTo>
                  <a:pt x="4958" y="69175"/>
                  <a:pt x="5140" y="69266"/>
                  <a:pt x="5140" y="69607"/>
                </a:cubicBezTo>
                <a:close/>
                <a:moveTo>
                  <a:pt x="41433" y="87981"/>
                </a:moveTo>
                <a:lnTo>
                  <a:pt x="41660" y="87708"/>
                </a:lnTo>
                <a:lnTo>
                  <a:pt x="41933" y="87959"/>
                </a:lnTo>
                <a:lnTo>
                  <a:pt x="41706" y="88231"/>
                </a:lnTo>
                <a:cubicBezTo>
                  <a:pt x="41683" y="87959"/>
                  <a:pt x="41615" y="88163"/>
                  <a:pt x="41433" y="87981"/>
                </a:cubicBezTo>
                <a:close/>
                <a:moveTo>
                  <a:pt x="5867" y="63945"/>
                </a:moveTo>
                <a:lnTo>
                  <a:pt x="5890" y="63399"/>
                </a:lnTo>
                <a:cubicBezTo>
                  <a:pt x="6163" y="63240"/>
                  <a:pt x="6163" y="64104"/>
                  <a:pt x="5867" y="63945"/>
                </a:cubicBezTo>
                <a:close/>
                <a:moveTo>
                  <a:pt x="5253" y="63058"/>
                </a:moveTo>
                <a:cubicBezTo>
                  <a:pt x="5185" y="62626"/>
                  <a:pt x="5686" y="62081"/>
                  <a:pt x="5708" y="62740"/>
                </a:cubicBezTo>
                <a:cubicBezTo>
                  <a:pt x="5413" y="62353"/>
                  <a:pt x="5572" y="63127"/>
                  <a:pt x="5253" y="63058"/>
                </a:cubicBezTo>
                <a:close/>
                <a:moveTo>
                  <a:pt x="41774" y="85844"/>
                </a:moveTo>
                <a:cubicBezTo>
                  <a:pt x="41501" y="86208"/>
                  <a:pt x="41205" y="85957"/>
                  <a:pt x="40910" y="86480"/>
                </a:cubicBezTo>
                <a:cubicBezTo>
                  <a:pt x="40887" y="86026"/>
                  <a:pt x="41092" y="85798"/>
                  <a:pt x="41501" y="85753"/>
                </a:cubicBezTo>
                <a:cubicBezTo>
                  <a:pt x="41455" y="85434"/>
                  <a:pt x="41637" y="84911"/>
                  <a:pt x="42069" y="84889"/>
                </a:cubicBezTo>
                <a:cubicBezTo>
                  <a:pt x="42411" y="84798"/>
                  <a:pt x="41819" y="85071"/>
                  <a:pt x="41706" y="85321"/>
                </a:cubicBezTo>
                <a:cubicBezTo>
                  <a:pt x="41592" y="85525"/>
                  <a:pt x="41751" y="85662"/>
                  <a:pt x="41774" y="85844"/>
                </a:cubicBezTo>
                <a:close/>
                <a:moveTo>
                  <a:pt x="5754" y="66447"/>
                </a:moveTo>
                <a:cubicBezTo>
                  <a:pt x="5708" y="66651"/>
                  <a:pt x="5481" y="66651"/>
                  <a:pt x="5549" y="66992"/>
                </a:cubicBezTo>
                <a:cubicBezTo>
                  <a:pt x="5822" y="67129"/>
                  <a:pt x="5958" y="66538"/>
                  <a:pt x="5754" y="66447"/>
                </a:cubicBezTo>
                <a:close/>
                <a:moveTo>
                  <a:pt x="5481" y="66219"/>
                </a:moveTo>
                <a:cubicBezTo>
                  <a:pt x="5549" y="66310"/>
                  <a:pt x="5731" y="66401"/>
                  <a:pt x="5754" y="66242"/>
                </a:cubicBezTo>
                <a:cubicBezTo>
                  <a:pt x="5799" y="66015"/>
                  <a:pt x="5572" y="65969"/>
                  <a:pt x="5572" y="66128"/>
                </a:cubicBezTo>
                <a:cubicBezTo>
                  <a:pt x="5299" y="65901"/>
                  <a:pt x="5686" y="65605"/>
                  <a:pt x="5572" y="65241"/>
                </a:cubicBezTo>
                <a:lnTo>
                  <a:pt x="5776" y="65241"/>
                </a:lnTo>
                <a:cubicBezTo>
                  <a:pt x="5822" y="66083"/>
                  <a:pt x="6118" y="66879"/>
                  <a:pt x="6095" y="67561"/>
                </a:cubicBezTo>
                <a:cubicBezTo>
                  <a:pt x="6095" y="67925"/>
                  <a:pt x="5822" y="67970"/>
                  <a:pt x="6004" y="68425"/>
                </a:cubicBezTo>
                <a:cubicBezTo>
                  <a:pt x="5867" y="68561"/>
                  <a:pt x="5845" y="68470"/>
                  <a:pt x="5708" y="68425"/>
                </a:cubicBezTo>
                <a:cubicBezTo>
                  <a:pt x="5458" y="68516"/>
                  <a:pt x="5504" y="68971"/>
                  <a:pt x="5435" y="69289"/>
                </a:cubicBezTo>
                <a:cubicBezTo>
                  <a:pt x="5072" y="69380"/>
                  <a:pt x="5549" y="68380"/>
                  <a:pt x="5253" y="68630"/>
                </a:cubicBezTo>
                <a:cubicBezTo>
                  <a:pt x="4981" y="68402"/>
                  <a:pt x="5526" y="68311"/>
                  <a:pt x="5640" y="68198"/>
                </a:cubicBezTo>
                <a:cubicBezTo>
                  <a:pt x="5481" y="67925"/>
                  <a:pt x="5799" y="67925"/>
                  <a:pt x="5822" y="67879"/>
                </a:cubicBezTo>
                <a:cubicBezTo>
                  <a:pt x="5867" y="67766"/>
                  <a:pt x="5776" y="67538"/>
                  <a:pt x="5822" y="67447"/>
                </a:cubicBezTo>
                <a:cubicBezTo>
                  <a:pt x="5845" y="67379"/>
                  <a:pt x="6095" y="67424"/>
                  <a:pt x="6004" y="67220"/>
                </a:cubicBezTo>
                <a:cubicBezTo>
                  <a:pt x="5981" y="67106"/>
                  <a:pt x="5913" y="67174"/>
                  <a:pt x="5822" y="67220"/>
                </a:cubicBezTo>
                <a:cubicBezTo>
                  <a:pt x="5595" y="67356"/>
                  <a:pt x="5822" y="67447"/>
                  <a:pt x="5640" y="67766"/>
                </a:cubicBezTo>
                <a:cubicBezTo>
                  <a:pt x="5617" y="67788"/>
                  <a:pt x="5481" y="67606"/>
                  <a:pt x="5458" y="67652"/>
                </a:cubicBezTo>
                <a:cubicBezTo>
                  <a:pt x="5367" y="67834"/>
                  <a:pt x="5595" y="68289"/>
                  <a:pt x="5253" y="68198"/>
                </a:cubicBezTo>
                <a:cubicBezTo>
                  <a:pt x="5299" y="67311"/>
                  <a:pt x="5413" y="66856"/>
                  <a:pt x="5481" y="66219"/>
                </a:cubicBezTo>
                <a:close/>
                <a:moveTo>
                  <a:pt x="5776" y="65241"/>
                </a:moveTo>
                <a:cubicBezTo>
                  <a:pt x="5367" y="65105"/>
                  <a:pt x="5663" y="64650"/>
                  <a:pt x="5504" y="64377"/>
                </a:cubicBezTo>
                <a:cubicBezTo>
                  <a:pt x="5413" y="64195"/>
                  <a:pt x="5435" y="64264"/>
                  <a:pt x="5504" y="63922"/>
                </a:cubicBezTo>
                <a:cubicBezTo>
                  <a:pt x="6186" y="63741"/>
                  <a:pt x="5754" y="65150"/>
                  <a:pt x="5776" y="65241"/>
                </a:cubicBezTo>
                <a:close/>
                <a:moveTo>
                  <a:pt x="6913" y="68766"/>
                </a:moveTo>
                <a:cubicBezTo>
                  <a:pt x="7209" y="68880"/>
                  <a:pt x="7050" y="68425"/>
                  <a:pt x="7095" y="68220"/>
                </a:cubicBezTo>
                <a:cubicBezTo>
                  <a:pt x="7255" y="68311"/>
                  <a:pt x="7368" y="68743"/>
                  <a:pt x="7095" y="68766"/>
                </a:cubicBezTo>
                <a:cubicBezTo>
                  <a:pt x="7095" y="68971"/>
                  <a:pt x="7391" y="68857"/>
                  <a:pt x="7459" y="68993"/>
                </a:cubicBezTo>
                <a:cubicBezTo>
                  <a:pt x="7277" y="69266"/>
                  <a:pt x="7459" y="69630"/>
                  <a:pt x="7346" y="69880"/>
                </a:cubicBezTo>
                <a:cubicBezTo>
                  <a:pt x="7323" y="69926"/>
                  <a:pt x="7095" y="69835"/>
                  <a:pt x="7073" y="69858"/>
                </a:cubicBezTo>
                <a:cubicBezTo>
                  <a:pt x="7004" y="69949"/>
                  <a:pt x="7118" y="70631"/>
                  <a:pt x="6891" y="70312"/>
                </a:cubicBezTo>
                <a:cubicBezTo>
                  <a:pt x="6800" y="69858"/>
                  <a:pt x="7027" y="69812"/>
                  <a:pt x="7164" y="69653"/>
                </a:cubicBezTo>
                <a:cubicBezTo>
                  <a:pt x="7164" y="69380"/>
                  <a:pt x="7118" y="69130"/>
                  <a:pt x="6982" y="68993"/>
                </a:cubicBezTo>
                <a:cubicBezTo>
                  <a:pt x="6595" y="69130"/>
                  <a:pt x="6982" y="69357"/>
                  <a:pt x="6982" y="69653"/>
                </a:cubicBezTo>
                <a:cubicBezTo>
                  <a:pt x="6527" y="69994"/>
                  <a:pt x="6936" y="71631"/>
                  <a:pt x="6663" y="72382"/>
                </a:cubicBezTo>
                <a:cubicBezTo>
                  <a:pt x="6572" y="70790"/>
                  <a:pt x="6641" y="68743"/>
                  <a:pt x="6754" y="67243"/>
                </a:cubicBezTo>
                <a:cubicBezTo>
                  <a:pt x="7004" y="67493"/>
                  <a:pt x="6641" y="68516"/>
                  <a:pt x="6913" y="68766"/>
                </a:cubicBezTo>
                <a:close/>
                <a:moveTo>
                  <a:pt x="41251" y="87367"/>
                </a:moveTo>
                <a:cubicBezTo>
                  <a:pt x="40864" y="87208"/>
                  <a:pt x="41569" y="86390"/>
                  <a:pt x="41774" y="86731"/>
                </a:cubicBezTo>
                <a:cubicBezTo>
                  <a:pt x="41501" y="86935"/>
                  <a:pt x="41387" y="87049"/>
                  <a:pt x="41251" y="87367"/>
                </a:cubicBezTo>
                <a:close/>
                <a:moveTo>
                  <a:pt x="42638" y="85343"/>
                </a:moveTo>
                <a:cubicBezTo>
                  <a:pt x="42411" y="85571"/>
                  <a:pt x="42411" y="85162"/>
                  <a:pt x="42638" y="85048"/>
                </a:cubicBezTo>
                <a:cubicBezTo>
                  <a:pt x="42411" y="84980"/>
                  <a:pt x="42160" y="85685"/>
                  <a:pt x="41933" y="85662"/>
                </a:cubicBezTo>
                <a:cubicBezTo>
                  <a:pt x="41933" y="85321"/>
                  <a:pt x="42206" y="85366"/>
                  <a:pt x="42365" y="84957"/>
                </a:cubicBezTo>
                <a:cubicBezTo>
                  <a:pt x="42547" y="85071"/>
                  <a:pt x="42729" y="84752"/>
                  <a:pt x="42934" y="84957"/>
                </a:cubicBezTo>
                <a:cubicBezTo>
                  <a:pt x="42865" y="85184"/>
                  <a:pt x="42479" y="85116"/>
                  <a:pt x="42638" y="85343"/>
                </a:cubicBezTo>
                <a:close/>
                <a:moveTo>
                  <a:pt x="44207" y="84752"/>
                </a:moveTo>
                <a:cubicBezTo>
                  <a:pt x="44093" y="84980"/>
                  <a:pt x="43980" y="84980"/>
                  <a:pt x="43866" y="85093"/>
                </a:cubicBezTo>
                <a:cubicBezTo>
                  <a:pt x="43820" y="84866"/>
                  <a:pt x="44184" y="84548"/>
                  <a:pt x="43775" y="84434"/>
                </a:cubicBezTo>
                <a:cubicBezTo>
                  <a:pt x="43957" y="84229"/>
                  <a:pt x="44230" y="84639"/>
                  <a:pt x="44207" y="84752"/>
                </a:cubicBezTo>
                <a:close/>
                <a:moveTo>
                  <a:pt x="45094" y="83206"/>
                </a:moveTo>
                <a:lnTo>
                  <a:pt x="44957" y="83388"/>
                </a:lnTo>
                <a:cubicBezTo>
                  <a:pt x="44821" y="83752"/>
                  <a:pt x="44639" y="83615"/>
                  <a:pt x="44480" y="83774"/>
                </a:cubicBezTo>
                <a:cubicBezTo>
                  <a:pt x="43820" y="84570"/>
                  <a:pt x="44571" y="83615"/>
                  <a:pt x="44525" y="83365"/>
                </a:cubicBezTo>
                <a:cubicBezTo>
                  <a:pt x="44730" y="83342"/>
                  <a:pt x="44889" y="83024"/>
                  <a:pt x="45094" y="83206"/>
                </a:cubicBezTo>
                <a:close/>
                <a:moveTo>
                  <a:pt x="43570" y="85321"/>
                </a:moveTo>
                <a:cubicBezTo>
                  <a:pt x="43889" y="85434"/>
                  <a:pt x="43593" y="85844"/>
                  <a:pt x="43366" y="85889"/>
                </a:cubicBezTo>
                <a:cubicBezTo>
                  <a:pt x="43229" y="85753"/>
                  <a:pt x="43388" y="85548"/>
                  <a:pt x="43570" y="85321"/>
                </a:cubicBezTo>
                <a:close/>
                <a:moveTo>
                  <a:pt x="44935" y="81114"/>
                </a:moveTo>
                <a:cubicBezTo>
                  <a:pt x="44912" y="81409"/>
                  <a:pt x="44980" y="81409"/>
                  <a:pt x="44707" y="81660"/>
                </a:cubicBezTo>
                <a:cubicBezTo>
                  <a:pt x="44594" y="81842"/>
                  <a:pt x="44912" y="81887"/>
                  <a:pt x="44866" y="82046"/>
                </a:cubicBezTo>
                <a:lnTo>
                  <a:pt x="44230" y="83024"/>
                </a:lnTo>
                <a:cubicBezTo>
                  <a:pt x="43957" y="83274"/>
                  <a:pt x="44230" y="82774"/>
                  <a:pt x="44343" y="82683"/>
                </a:cubicBezTo>
                <a:cubicBezTo>
                  <a:pt x="44139" y="82569"/>
                  <a:pt x="43980" y="82910"/>
                  <a:pt x="43775" y="82706"/>
                </a:cubicBezTo>
                <a:cubicBezTo>
                  <a:pt x="43661" y="82888"/>
                  <a:pt x="43980" y="82933"/>
                  <a:pt x="43934" y="83092"/>
                </a:cubicBezTo>
                <a:cubicBezTo>
                  <a:pt x="43616" y="83706"/>
                  <a:pt x="43229" y="83547"/>
                  <a:pt x="42888" y="83615"/>
                </a:cubicBezTo>
                <a:cubicBezTo>
                  <a:pt x="42797" y="83979"/>
                  <a:pt x="42570" y="84275"/>
                  <a:pt x="42274" y="84320"/>
                </a:cubicBezTo>
                <a:cubicBezTo>
                  <a:pt x="42411" y="83774"/>
                  <a:pt x="43184" y="83365"/>
                  <a:pt x="43570" y="82979"/>
                </a:cubicBezTo>
                <a:cubicBezTo>
                  <a:pt x="43457" y="83001"/>
                  <a:pt x="43343" y="83138"/>
                  <a:pt x="43229" y="83024"/>
                </a:cubicBezTo>
                <a:cubicBezTo>
                  <a:pt x="43479" y="82683"/>
                  <a:pt x="43752" y="82274"/>
                  <a:pt x="44048" y="82456"/>
                </a:cubicBezTo>
                <a:cubicBezTo>
                  <a:pt x="44571" y="82046"/>
                  <a:pt x="44412" y="81409"/>
                  <a:pt x="44707" y="80955"/>
                </a:cubicBezTo>
                <a:cubicBezTo>
                  <a:pt x="44685" y="80977"/>
                  <a:pt x="45003" y="81046"/>
                  <a:pt x="44980" y="80864"/>
                </a:cubicBezTo>
                <a:cubicBezTo>
                  <a:pt x="44775" y="80705"/>
                  <a:pt x="44616" y="81091"/>
                  <a:pt x="44389" y="80773"/>
                </a:cubicBezTo>
                <a:cubicBezTo>
                  <a:pt x="44753" y="80545"/>
                  <a:pt x="44594" y="80295"/>
                  <a:pt x="44753" y="80045"/>
                </a:cubicBezTo>
                <a:cubicBezTo>
                  <a:pt x="44844" y="79863"/>
                  <a:pt x="45094" y="79840"/>
                  <a:pt x="45185" y="79499"/>
                </a:cubicBezTo>
                <a:cubicBezTo>
                  <a:pt x="45253" y="79545"/>
                  <a:pt x="45162" y="79659"/>
                  <a:pt x="45139" y="79749"/>
                </a:cubicBezTo>
                <a:cubicBezTo>
                  <a:pt x="45139" y="80204"/>
                  <a:pt x="45731" y="80454"/>
                  <a:pt x="45435" y="81023"/>
                </a:cubicBezTo>
                <a:cubicBezTo>
                  <a:pt x="45480" y="80705"/>
                  <a:pt x="45117" y="80568"/>
                  <a:pt x="45139" y="80272"/>
                </a:cubicBezTo>
                <a:cubicBezTo>
                  <a:pt x="45026" y="80250"/>
                  <a:pt x="44957" y="80409"/>
                  <a:pt x="44866" y="80523"/>
                </a:cubicBezTo>
                <a:cubicBezTo>
                  <a:pt x="45003" y="80705"/>
                  <a:pt x="45026" y="80796"/>
                  <a:pt x="45299" y="81068"/>
                </a:cubicBezTo>
                <a:cubicBezTo>
                  <a:pt x="45185" y="81296"/>
                  <a:pt x="45071" y="81182"/>
                  <a:pt x="44935" y="81114"/>
                </a:cubicBezTo>
                <a:close/>
                <a:moveTo>
                  <a:pt x="42183" y="87231"/>
                </a:moveTo>
                <a:lnTo>
                  <a:pt x="42547" y="86776"/>
                </a:lnTo>
                <a:cubicBezTo>
                  <a:pt x="42774" y="86958"/>
                  <a:pt x="42411" y="87549"/>
                  <a:pt x="42183" y="87231"/>
                </a:cubicBezTo>
                <a:close/>
                <a:moveTo>
                  <a:pt x="42501" y="85525"/>
                </a:moveTo>
                <a:cubicBezTo>
                  <a:pt x="42570" y="85594"/>
                  <a:pt x="42411" y="85730"/>
                  <a:pt x="42501" y="85821"/>
                </a:cubicBezTo>
                <a:cubicBezTo>
                  <a:pt x="42433" y="86071"/>
                  <a:pt x="42274" y="85844"/>
                  <a:pt x="42206" y="85889"/>
                </a:cubicBezTo>
                <a:cubicBezTo>
                  <a:pt x="42047" y="85980"/>
                  <a:pt x="41910" y="86526"/>
                  <a:pt x="41706" y="86230"/>
                </a:cubicBezTo>
                <a:cubicBezTo>
                  <a:pt x="41978" y="85821"/>
                  <a:pt x="42229" y="85639"/>
                  <a:pt x="42501" y="85525"/>
                </a:cubicBezTo>
                <a:close/>
                <a:moveTo>
                  <a:pt x="42047" y="87117"/>
                </a:moveTo>
                <a:cubicBezTo>
                  <a:pt x="42183" y="87231"/>
                  <a:pt x="41933" y="87436"/>
                  <a:pt x="42183" y="87527"/>
                </a:cubicBezTo>
                <a:lnTo>
                  <a:pt x="41933" y="87799"/>
                </a:lnTo>
                <a:cubicBezTo>
                  <a:pt x="41797" y="87777"/>
                  <a:pt x="42069" y="87322"/>
                  <a:pt x="41819" y="87549"/>
                </a:cubicBezTo>
                <a:cubicBezTo>
                  <a:pt x="41728" y="87436"/>
                  <a:pt x="41956" y="87276"/>
                  <a:pt x="42047" y="87117"/>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1" name="Google Shape;161;p17"/>
          <p:cNvSpPr/>
          <p:nvPr/>
        </p:nvSpPr>
        <p:spPr>
          <a:xfrm rot="5400000">
            <a:off x="10332119" y="4024215"/>
            <a:ext cx="3552725" cy="2023836"/>
          </a:xfrm>
          <a:custGeom>
            <a:avLst/>
            <a:gdLst/>
            <a:ahLst/>
            <a:cxnLst/>
            <a:rect l="l" t="t" r="r" b="b"/>
            <a:pathLst>
              <a:path w="69335" h="45347" extrusionOk="0">
                <a:moveTo>
                  <a:pt x="37558" y="0"/>
                </a:moveTo>
                <a:cubicBezTo>
                  <a:pt x="34611" y="0"/>
                  <a:pt x="31676" y="197"/>
                  <a:pt x="28790" y="592"/>
                </a:cubicBezTo>
                <a:cubicBezTo>
                  <a:pt x="23741" y="1274"/>
                  <a:pt x="18830" y="2570"/>
                  <a:pt x="14282" y="4503"/>
                </a:cubicBezTo>
                <a:cubicBezTo>
                  <a:pt x="9597" y="6459"/>
                  <a:pt x="5117" y="9187"/>
                  <a:pt x="2889" y="13235"/>
                </a:cubicBezTo>
                <a:cubicBezTo>
                  <a:pt x="1" y="18488"/>
                  <a:pt x="1524" y="25128"/>
                  <a:pt x="5458" y="30131"/>
                </a:cubicBezTo>
                <a:cubicBezTo>
                  <a:pt x="9392" y="35134"/>
                  <a:pt x="15373" y="38727"/>
                  <a:pt x="21604" y="41478"/>
                </a:cubicBezTo>
                <a:cubicBezTo>
                  <a:pt x="25333" y="43115"/>
                  <a:pt x="29222" y="44525"/>
                  <a:pt x="33292" y="45071"/>
                </a:cubicBezTo>
                <a:cubicBezTo>
                  <a:pt x="34629" y="45257"/>
                  <a:pt x="35970" y="45346"/>
                  <a:pt x="37304" y="45346"/>
                </a:cubicBezTo>
                <a:cubicBezTo>
                  <a:pt x="44960" y="45346"/>
                  <a:pt x="52409" y="42403"/>
                  <a:pt x="57715" y="37794"/>
                </a:cubicBezTo>
                <a:cubicBezTo>
                  <a:pt x="63968" y="32382"/>
                  <a:pt x="67448" y="24901"/>
                  <a:pt x="68675" y="17237"/>
                </a:cubicBezTo>
                <a:cubicBezTo>
                  <a:pt x="69176" y="14031"/>
                  <a:pt x="69335" y="9528"/>
                  <a:pt x="66379" y="6891"/>
                </a:cubicBezTo>
                <a:cubicBezTo>
                  <a:pt x="63855" y="4662"/>
                  <a:pt x="58875" y="3434"/>
                  <a:pt x="55555" y="2502"/>
                </a:cubicBezTo>
                <a:cubicBezTo>
                  <a:pt x="49725" y="834"/>
                  <a:pt x="43618" y="0"/>
                  <a:pt x="3755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2" name="Google Shape;162;p17"/>
          <p:cNvSpPr/>
          <p:nvPr/>
        </p:nvSpPr>
        <p:spPr>
          <a:xfrm rot="5400000">
            <a:off x="10257730" y="4012545"/>
            <a:ext cx="3589977" cy="2100824"/>
          </a:xfrm>
          <a:custGeom>
            <a:avLst/>
            <a:gdLst/>
            <a:ahLst/>
            <a:cxnLst/>
            <a:rect l="l" t="t" r="r" b="b"/>
            <a:pathLst>
              <a:path w="70062" h="47072" extrusionOk="0">
                <a:moveTo>
                  <a:pt x="48709" y="1887"/>
                </a:moveTo>
                <a:cubicBezTo>
                  <a:pt x="48911" y="1968"/>
                  <a:pt x="48992" y="2000"/>
                  <a:pt x="48991" y="2000"/>
                </a:cubicBezTo>
                <a:cubicBezTo>
                  <a:pt x="48991" y="2000"/>
                  <a:pt x="48863" y="1951"/>
                  <a:pt x="48686" y="1887"/>
                </a:cubicBezTo>
                <a:close/>
                <a:moveTo>
                  <a:pt x="45" y="16689"/>
                </a:moveTo>
                <a:lnTo>
                  <a:pt x="0" y="16828"/>
                </a:lnTo>
                <a:cubicBezTo>
                  <a:pt x="18" y="16798"/>
                  <a:pt x="32" y="16751"/>
                  <a:pt x="45" y="16689"/>
                </a:cubicBezTo>
                <a:close/>
                <a:moveTo>
                  <a:pt x="67717" y="17441"/>
                </a:moveTo>
                <a:cubicBezTo>
                  <a:pt x="67738" y="17469"/>
                  <a:pt x="67761" y="17492"/>
                  <a:pt x="67788" y="17510"/>
                </a:cubicBezTo>
                <a:cubicBezTo>
                  <a:pt x="67765" y="17510"/>
                  <a:pt x="67742" y="17533"/>
                  <a:pt x="67728" y="17533"/>
                </a:cubicBezTo>
                <a:cubicBezTo>
                  <a:pt x="67715" y="17533"/>
                  <a:pt x="67709" y="17514"/>
                  <a:pt x="67717" y="17441"/>
                </a:cubicBezTo>
                <a:close/>
                <a:moveTo>
                  <a:pt x="69463" y="17503"/>
                </a:moveTo>
                <a:lnTo>
                  <a:pt x="69463" y="17503"/>
                </a:lnTo>
                <a:cubicBezTo>
                  <a:pt x="69466" y="17513"/>
                  <a:pt x="69468" y="17523"/>
                  <a:pt x="69471" y="17533"/>
                </a:cubicBezTo>
                <a:cubicBezTo>
                  <a:pt x="69469" y="17522"/>
                  <a:pt x="69467" y="17512"/>
                  <a:pt x="69463" y="17503"/>
                </a:cubicBezTo>
                <a:close/>
                <a:moveTo>
                  <a:pt x="69425" y="17942"/>
                </a:moveTo>
                <a:cubicBezTo>
                  <a:pt x="69421" y="17948"/>
                  <a:pt x="69418" y="17954"/>
                  <a:pt x="69414" y="17960"/>
                </a:cubicBezTo>
                <a:lnTo>
                  <a:pt x="69414" y="17960"/>
                </a:lnTo>
                <a:cubicBezTo>
                  <a:pt x="69418" y="17954"/>
                  <a:pt x="69422" y="17948"/>
                  <a:pt x="69425" y="17942"/>
                </a:cubicBezTo>
                <a:close/>
                <a:moveTo>
                  <a:pt x="3320" y="23763"/>
                </a:moveTo>
                <a:cubicBezTo>
                  <a:pt x="3312" y="23784"/>
                  <a:pt x="3305" y="23807"/>
                  <a:pt x="3298" y="23830"/>
                </a:cubicBezTo>
                <a:lnTo>
                  <a:pt x="3298" y="23830"/>
                </a:lnTo>
                <a:cubicBezTo>
                  <a:pt x="3307" y="23814"/>
                  <a:pt x="3314" y="23792"/>
                  <a:pt x="3320" y="23763"/>
                </a:cubicBezTo>
                <a:close/>
                <a:moveTo>
                  <a:pt x="9582" y="32765"/>
                </a:moveTo>
                <a:cubicBezTo>
                  <a:pt x="9609" y="32765"/>
                  <a:pt x="9648" y="32768"/>
                  <a:pt x="9687" y="32768"/>
                </a:cubicBezTo>
                <a:lnTo>
                  <a:pt x="9778" y="32950"/>
                </a:lnTo>
                <a:cubicBezTo>
                  <a:pt x="9518" y="32788"/>
                  <a:pt x="9514" y="32765"/>
                  <a:pt x="9582" y="32765"/>
                </a:cubicBezTo>
                <a:close/>
                <a:moveTo>
                  <a:pt x="62171" y="33337"/>
                </a:moveTo>
                <a:lnTo>
                  <a:pt x="62171" y="33337"/>
                </a:lnTo>
                <a:cubicBezTo>
                  <a:pt x="62148" y="33519"/>
                  <a:pt x="61944" y="33701"/>
                  <a:pt x="61694" y="33860"/>
                </a:cubicBezTo>
                <a:cubicBezTo>
                  <a:pt x="61807" y="33678"/>
                  <a:pt x="61944" y="33496"/>
                  <a:pt x="62171" y="33337"/>
                </a:cubicBezTo>
                <a:close/>
                <a:moveTo>
                  <a:pt x="16363" y="40374"/>
                </a:moveTo>
                <a:cubicBezTo>
                  <a:pt x="16424" y="40410"/>
                  <a:pt x="16482" y="40439"/>
                  <a:pt x="16532" y="40454"/>
                </a:cubicBezTo>
                <a:cubicBezTo>
                  <a:pt x="16473" y="40427"/>
                  <a:pt x="16417" y="40400"/>
                  <a:pt x="16363" y="40374"/>
                </a:cubicBezTo>
                <a:close/>
                <a:moveTo>
                  <a:pt x="48686" y="44025"/>
                </a:moveTo>
                <a:lnTo>
                  <a:pt x="48686" y="44025"/>
                </a:lnTo>
                <a:cubicBezTo>
                  <a:pt x="48528" y="44143"/>
                  <a:pt x="48214" y="44383"/>
                  <a:pt x="48001" y="44383"/>
                </a:cubicBezTo>
                <a:cubicBezTo>
                  <a:pt x="47969" y="44383"/>
                  <a:pt x="47940" y="44377"/>
                  <a:pt x="47913" y="44366"/>
                </a:cubicBezTo>
                <a:cubicBezTo>
                  <a:pt x="48050" y="44002"/>
                  <a:pt x="48300" y="44070"/>
                  <a:pt x="48686" y="44025"/>
                </a:cubicBezTo>
                <a:close/>
                <a:moveTo>
                  <a:pt x="44041" y="45445"/>
                </a:moveTo>
                <a:cubicBezTo>
                  <a:pt x="44005" y="45456"/>
                  <a:pt x="43969" y="45468"/>
                  <a:pt x="43934" y="45480"/>
                </a:cubicBezTo>
                <a:cubicBezTo>
                  <a:pt x="43975" y="45470"/>
                  <a:pt x="44011" y="45458"/>
                  <a:pt x="44041" y="45445"/>
                </a:cubicBezTo>
                <a:close/>
                <a:moveTo>
                  <a:pt x="46276" y="0"/>
                </a:moveTo>
                <a:cubicBezTo>
                  <a:pt x="45980" y="68"/>
                  <a:pt x="45503" y="91"/>
                  <a:pt x="45707" y="250"/>
                </a:cubicBezTo>
                <a:lnTo>
                  <a:pt x="46208" y="273"/>
                </a:lnTo>
                <a:cubicBezTo>
                  <a:pt x="46617" y="569"/>
                  <a:pt x="45253" y="478"/>
                  <a:pt x="45844" y="659"/>
                </a:cubicBezTo>
                <a:cubicBezTo>
                  <a:pt x="45393" y="705"/>
                  <a:pt x="44911" y="809"/>
                  <a:pt x="44381" y="809"/>
                </a:cubicBezTo>
                <a:cubicBezTo>
                  <a:pt x="44109" y="809"/>
                  <a:pt x="43825" y="782"/>
                  <a:pt x="43524" y="705"/>
                </a:cubicBezTo>
                <a:lnTo>
                  <a:pt x="43373" y="359"/>
                </a:lnTo>
                <a:lnTo>
                  <a:pt x="43373" y="359"/>
                </a:lnTo>
                <a:cubicBezTo>
                  <a:pt x="43431" y="447"/>
                  <a:pt x="43763" y="550"/>
                  <a:pt x="44029" y="550"/>
                </a:cubicBezTo>
                <a:cubicBezTo>
                  <a:pt x="44103" y="550"/>
                  <a:pt x="44173" y="542"/>
                  <a:pt x="44229" y="523"/>
                </a:cubicBezTo>
                <a:lnTo>
                  <a:pt x="44229" y="523"/>
                </a:lnTo>
                <a:cubicBezTo>
                  <a:pt x="44197" y="532"/>
                  <a:pt x="44161" y="536"/>
                  <a:pt x="44123" y="536"/>
                </a:cubicBezTo>
                <a:cubicBezTo>
                  <a:pt x="43783" y="536"/>
                  <a:pt x="43217" y="221"/>
                  <a:pt x="42771" y="221"/>
                </a:cubicBezTo>
                <a:cubicBezTo>
                  <a:pt x="42626" y="221"/>
                  <a:pt x="42495" y="254"/>
                  <a:pt x="42387" y="341"/>
                </a:cubicBezTo>
                <a:lnTo>
                  <a:pt x="43024" y="637"/>
                </a:lnTo>
                <a:cubicBezTo>
                  <a:pt x="42683" y="705"/>
                  <a:pt x="42319" y="796"/>
                  <a:pt x="41933" y="864"/>
                </a:cubicBezTo>
                <a:cubicBezTo>
                  <a:pt x="41666" y="909"/>
                  <a:pt x="41409" y="943"/>
                  <a:pt x="41149" y="943"/>
                </a:cubicBezTo>
                <a:cubicBezTo>
                  <a:pt x="41010" y="943"/>
                  <a:pt x="40870" y="933"/>
                  <a:pt x="40727" y="910"/>
                </a:cubicBezTo>
                <a:lnTo>
                  <a:pt x="40727" y="910"/>
                </a:lnTo>
                <a:cubicBezTo>
                  <a:pt x="40878" y="1060"/>
                  <a:pt x="40931" y="1069"/>
                  <a:pt x="40990" y="1069"/>
                </a:cubicBezTo>
                <a:cubicBezTo>
                  <a:pt x="40998" y="1069"/>
                  <a:pt x="41006" y="1069"/>
                  <a:pt x="41014" y="1069"/>
                </a:cubicBezTo>
                <a:cubicBezTo>
                  <a:pt x="41085" y="1069"/>
                  <a:pt x="41182" y="1080"/>
                  <a:pt x="41455" y="1296"/>
                </a:cubicBezTo>
                <a:cubicBezTo>
                  <a:pt x="41306" y="1132"/>
                  <a:pt x="41479" y="1086"/>
                  <a:pt x="41750" y="1086"/>
                </a:cubicBezTo>
                <a:cubicBezTo>
                  <a:pt x="41893" y="1086"/>
                  <a:pt x="42063" y="1099"/>
                  <a:pt x="42228" y="1114"/>
                </a:cubicBezTo>
                <a:cubicBezTo>
                  <a:pt x="42387" y="1129"/>
                  <a:pt x="42541" y="1142"/>
                  <a:pt x="42663" y="1142"/>
                </a:cubicBezTo>
                <a:cubicBezTo>
                  <a:pt x="42868" y="1142"/>
                  <a:pt x="42979" y="1106"/>
                  <a:pt x="42861" y="984"/>
                </a:cubicBezTo>
                <a:lnTo>
                  <a:pt x="42861" y="984"/>
                </a:lnTo>
                <a:cubicBezTo>
                  <a:pt x="43369" y="1387"/>
                  <a:pt x="43812" y="1207"/>
                  <a:pt x="44479" y="1637"/>
                </a:cubicBezTo>
                <a:cubicBezTo>
                  <a:pt x="44479" y="1574"/>
                  <a:pt x="44358" y="1489"/>
                  <a:pt x="44515" y="1489"/>
                </a:cubicBezTo>
                <a:cubicBezTo>
                  <a:pt x="44583" y="1489"/>
                  <a:pt x="44704" y="1505"/>
                  <a:pt x="44911" y="1546"/>
                </a:cubicBezTo>
                <a:cubicBezTo>
                  <a:pt x="44934" y="1501"/>
                  <a:pt x="45025" y="1478"/>
                  <a:pt x="45071" y="1455"/>
                </a:cubicBezTo>
                <a:cubicBezTo>
                  <a:pt x="44911" y="1387"/>
                  <a:pt x="44775" y="1296"/>
                  <a:pt x="44730" y="1228"/>
                </a:cubicBezTo>
                <a:cubicBezTo>
                  <a:pt x="44911" y="1126"/>
                  <a:pt x="45275" y="1109"/>
                  <a:pt x="45639" y="1109"/>
                </a:cubicBezTo>
                <a:cubicBezTo>
                  <a:pt x="45821" y="1109"/>
                  <a:pt x="46003" y="1113"/>
                  <a:pt x="46162" y="1113"/>
                </a:cubicBezTo>
                <a:cubicBezTo>
                  <a:pt x="46321" y="1113"/>
                  <a:pt x="46458" y="1109"/>
                  <a:pt x="46549" y="1092"/>
                </a:cubicBezTo>
                <a:lnTo>
                  <a:pt x="46549" y="1092"/>
                </a:lnTo>
                <a:cubicBezTo>
                  <a:pt x="46958" y="1205"/>
                  <a:pt x="46367" y="1183"/>
                  <a:pt x="46571" y="1342"/>
                </a:cubicBezTo>
                <a:cubicBezTo>
                  <a:pt x="46753" y="1296"/>
                  <a:pt x="46958" y="1251"/>
                  <a:pt x="47140" y="1228"/>
                </a:cubicBezTo>
                <a:cubicBezTo>
                  <a:pt x="47163" y="1478"/>
                  <a:pt x="48141" y="1796"/>
                  <a:pt x="47185" y="1796"/>
                </a:cubicBezTo>
                <a:lnTo>
                  <a:pt x="48027" y="1933"/>
                </a:lnTo>
                <a:cubicBezTo>
                  <a:pt x="48459" y="2118"/>
                  <a:pt x="49040" y="2303"/>
                  <a:pt x="49466" y="2303"/>
                </a:cubicBezTo>
                <a:cubicBezTo>
                  <a:pt x="49511" y="2303"/>
                  <a:pt x="49555" y="2301"/>
                  <a:pt x="49596" y="2297"/>
                </a:cubicBezTo>
                <a:cubicBezTo>
                  <a:pt x="49701" y="2334"/>
                  <a:pt x="49825" y="2346"/>
                  <a:pt x="49944" y="2346"/>
                </a:cubicBezTo>
                <a:cubicBezTo>
                  <a:pt x="50160" y="2346"/>
                  <a:pt x="50355" y="2306"/>
                  <a:pt x="50372" y="2306"/>
                </a:cubicBezTo>
                <a:cubicBezTo>
                  <a:pt x="50380" y="2306"/>
                  <a:pt x="50347" y="2315"/>
                  <a:pt x="50255" y="2342"/>
                </a:cubicBezTo>
                <a:lnTo>
                  <a:pt x="51597" y="2479"/>
                </a:lnTo>
                <a:lnTo>
                  <a:pt x="51597" y="2547"/>
                </a:lnTo>
                <a:cubicBezTo>
                  <a:pt x="52234" y="2706"/>
                  <a:pt x="52916" y="2774"/>
                  <a:pt x="53621" y="2888"/>
                </a:cubicBezTo>
                <a:cubicBezTo>
                  <a:pt x="54303" y="3024"/>
                  <a:pt x="55008" y="3206"/>
                  <a:pt x="55690" y="3638"/>
                </a:cubicBezTo>
                <a:cubicBezTo>
                  <a:pt x="56145" y="3707"/>
                  <a:pt x="56622" y="3752"/>
                  <a:pt x="57327" y="4025"/>
                </a:cubicBezTo>
                <a:lnTo>
                  <a:pt x="57396" y="4275"/>
                </a:lnTo>
                <a:cubicBezTo>
                  <a:pt x="57926" y="4357"/>
                  <a:pt x="58786" y="4841"/>
                  <a:pt x="59171" y="4841"/>
                </a:cubicBezTo>
                <a:cubicBezTo>
                  <a:pt x="59215" y="4841"/>
                  <a:pt x="59253" y="4835"/>
                  <a:pt x="59283" y="4821"/>
                </a:cubicBezTo>
                <a:cubicBezTo>
                  <a:pt x="59488" y="5185"/>
                  <a:pt x="60124" y="5435"/>
                  <a:pt x="60807" y="5640"/>
                </a:cubicBezTo>
                <a:cubicBezTo>
                  <a:pt x="61489" y="5867"/>
                  <a:pt x="62194" y="6072"/>
                  <a:pt x="62603" y="6322"/>
                </a:cubicBezTo>
                <a:lnTo>
                  <a:pt x="62762" y="6072"/>
                </a:lnTo>
                <a:cubicBezTo>
                  <a:pt x="63331" y="6367"/>
                  <a:pt x="63922" y="6572"/>
                  <a:pt x="64604" y="6913"/>
                </a:cubicBezTo>
                <a:lnTo>
                  <a:pt x="64718" y="6686"/>
                </a:lnTo>
                <a:cubicBezTo>
                  <a:pt x="65036" y="6777"/>
                  <a:pt x="65377" y="7072"/>
                  <a:pt x="65650" y="7436"/>
                </a:cubicBezTo>
                <a:cubicBezTo>
                  <a:pt x="65718" y="7527"/>
                  <a:pt x="65787" y="7641"/>
                  <a:pt x="65878" y="7732"/>
                </a:cubicBezTo>
                <a:cubicBezTo>
                  <a:pt x="65946" y="7823"/>
                  <a:pt x="65991" y="7936"/>
                  <a:pt x="66060" y="8027"/>
                </a:cubicBezTo>
                <a:cubicBezTo>
                  <a:pt x="66128" y="8141"/>
                  <a:pt x="66196" y="8232"/>
                  <a:pt x="66264" y="8346"/>
                </a:cubicBezTo>
                <a:cubicBezTo>
                  <a:pt x="66310" y="8437"/>
                  <a:pt x="66378" y="8550"/>
                  <a:pt x="66446" y="8641"/>
                </a:cubicBezTo>
                <a:cubicBezTo>
                  <a:pt x="66332" y="8641"/>
                  <a:pt x="66219" y="8414"/>
                  <a:pt x="66173" y="8255"/>
                </a:cubicBezTo>
                <a:lnTo>
                  <a:pt x="66173" y="8255"/>
                </a:lnTo>
                <a:cubicBezTo>
                  <a:pt x="66287" y="8891"/>
                  <a:pt x="66628" y="9346"/>
                  <a:pt x="66969" y="9892"/>
                </a:cubicBezTo>
                <a:cubicBezTo>
                  <a:pt x="67288" y="10438"/>
                  <a:pt x="67583" y="11052"/>
                  <a:pt x="67469" y="11666"/>
                </a:cubicBezTo>
                <a:cubicBezTo>
                  <a:pt x="67583" y="11938"/>
                  <a:pt x="67583" y="12166"/>
                  <a:pt x="67538" y="12371"/>
                </a:cubicBezTo>
                <a:cubicBezTo>
                  <a:pt x="67538" y="12348"/>
                  <a:pt x="67515" y="12325"/>
                  <a:pt x="67515" y="12302"/>
                </a:cubicBezTo>
                <a:cubicBezTo>
                  <a:pt x="67515" y="12325"/>
                  <a:pt x="67515" y="12371"/>
                  <a:pt x="67515" y="12416"/>
                </a:cubicBezTo>
                <a:cubicBezTo>
                  <a:pt x="67492" y="12552"/>
                  <a:pt x="67447" y="12689"/>
                  <a:pt x="67424" y="12825"/>
                </a:cubicBezTo>
                <a:cubicBezTo>
                  <a:pt x="67469" y="12712"/>
                  <a:pt x="67515" y="12575"/>
                  <a:pt x="67515" y="12484"/>
                </a:cubicBezTo>
                <a:cubicBezTo>
                  <a:pt x="67538" y="12598"/>
                  <a:pt x="67560" y="12734"/>
                  <a:pt x="67583" y="12894"/>
                </a:cubicBezTo>
                <a:cubicBezTo>
                  <a:pt x="67606" y="13053"/>
                  <a:pt x="67629" y="13212"/>
                  <a:pt x="67651" y="13394"/>
                </a:cubicBezTo>
                <a:lnTo>
                  <a:pt x="67401" y="13530"/>
                </a:lnTo>
                <a:cubicBezTo>
                  <a:pt x="67401" y="13576"/>
                  <a:pt x="67401" y="13599"/>
                  <a:pt x="67401" y="13621"/>
                </a:cubicBezTo>
                <a:cubicBezTo>
                  <a:pt x="67342" y="13788"/>
                  <a:pt x="67376" y="13855"/>
                  <a:pt x="67451" y="13855"/>
                </a:cubicBezTo>
                <a:cubicBezTo>
                  <a:pt x="67519" y="13855"/>
                  <a:pt x="67622" y="13799"/>
                  <a:pt x="67720" y="13712"/>
                </a:cubicBezTo>
                <a:cubicBezTo>
                  <a:pt x="67765" y="13894"/>
                  <a:pt x="67811" y="14053"/>
                  <a:pt x="67879" y="14167"/>
                </a:cubicBezTo>
                <a:cubicBezTo>
                  <a:pt x="67651" y="14303"/>
                  <a:pt x="67674" y="14531"/>
                  <a:pt x="67697" y="14781"/>
                </a:cubicBezTo>
                <a:cubicBezTo>
                  <a:pt x="67697" y="15031"/>
                  <a:pt x="67720" y="15281"/>
                  <a:pt x="67469" y="15440"/>
                </a:cubicBezTo>
                <a:cubicBezTo>
                  <a:pt x="67560" y="15577"/>
                  <a:pt x="67560" y="16032"/>
                  <a:pt x="67560" y="16464"/>
                </a:cubicBezTo>
                <a:cubicBezTo>
                  <a:pt x="67560" y="16856"/>
                  <a:pt x="67577" y="17248"/>
                  <a:pt x="67713" y="17436"/>
                </a:cubicBezTo>
                <a:lnTo>
                  <a:pt x="67713" y="17436"/>
                </a:lnTo>
                <a:cubicBezTo>
                  <a:pt x="67580" y="17817"/>
                  <a:pt x="67470" y="18198"/>
                  <a:pt x="67515" y="18579"/>
                </a:cubicBezTo>
                <a:lnTo>
                  <a:pt x="67151" y="18670"/>
                </a:lnTo>
                <a:lnTo>
                  <a:pt x="67401" y="19625"/>
                </a:lnTo>
                <a:cubicBezTo>
                  <a:pt x="67222" y="19894"/>
                  <a:pt x="67086" y="20069"/>
                  <a:pt x="66981" y="20069"/>
                </a:cubicBezTo>
                <a:cubicBezTo>
                  <a:pt x="66900" y="20069"/>
                  <a:pt x="66837" y="19964"/>
                  <a:pt x="66787" y="19716"/>
                </a:cubicBezTo>
                <a:lnTo>
                  <a:pt x="66787" y="19716"/>
                </a:lnTo>
                <a:cubicBezTo>
                  <a:pt x="66810" y="20375"/>
                  <a:pt x="66787" y="20625"/>
                  <a:pt x="66765" y="20875"/>
                </a:cubicBezTo>
                <a:cubicBezTo>
                  <a:pt x="66742" y="21103"/>
                  <a:pt x="66719" y="21330"/>
                  <a:pt x="66742" y="21899"/>
                </a:cubicBezTo>
                <a:lnTo>
                  <a:pt x="66560" y="21785"/>
                </a:lnTo>
                <a:cubicBezTo>
                  <a:pt x="66469" y="22171"/>
                  <a:pt x="66537" y="22854"/>
                  <a:pt x="66287" y="23013"/>
                </a:cubicBezTo>
                <a:cubicBezTo>
                  <a:pt x="65946" y="23354"/>
                  <a:pt x="65582" y="24377"/>
                  <a:pt x="65082" y="25491"/>
                </a:cubicBezTo>
                <a:cubicBezTo>
                  <a:pt x="64581" y="26651"/>
                  <a:pt x="63922" y="27902"/>
                  <a:pt x="63217" y="28766"/>
                </a:cubicBezTo>
                <a:cubicBezTo>
                  <a:pt x="63239" y="28765"/>
                  <a:pt x="63259" y="28764"/>
                  <a:pt x="63277" y="28764"/>
                </a:cubicBezTo>
                <a:cubicBezTo>
                  <a:pt x="63904" y="28764"/>
                  <a:pt x="62454" y="29503"/>
                  <a:pt x="62808" y="29835"/>
                </a:cubicBezTo>
                <a:cubicBezTo>
                  <a:pt x="62708" y="29847"/>
                  <a:pt x="62594" y="29922"/>
                  <a:pt x="62523" y="29922"/>
                </a:cubicBezTo>
                <a:cubicBezTo>
                  <a:pt x="62465" y="29922"/>
                  <a:pt x="62436" y="29872"/>
                  <a:pt x="62467" y="29698"/>
                </a:cubicBezTo>
                <a:lnTo>
                  <a:pt x="62467" y="29698"/>
                </a:lnTo>
                <a:cubicBezTo>
                  <a:pt x="61966" y="30722"/>
                  <a:pt x="61352" y="30972"/>
                  <a:pt x="61216" y="31836"/>
                </a:cubicBezTo>
                <a:cubicBezTo>
                  <a:pt x="61018" y="31836"/>
                  <a:pt x="61160" y="31539"/>
                  <a:pt x="61047" y="31539"/>
                </a:cubicBezTo>
                <a:cubicBezTo>
                  <a:pt x="61043" y="31539"/>
                  <a:pt x="61039" y="31540"/>
                  <a:pt x="61034" y="31540"/>
                </a:cubicBezTo>
                <a:cubicBezTo>
                  <a:pt x="61011" y="31631"/>
                  <a:pt x="60943" y="31904"/>
                  <a:pt x="60784" y="31950"/>
                </a:cubicBezTo>
                <a:cubicBezTo>
                  <a:pt x="60773" y="31953"/>
                  <a:pt x="60764" y="31955"/>
                  <a:pt x="60756" y="31955"/>
                </a:cubicBezTo>
                <a:cubicBezTo>
                  <a:pt x="60669" y="31955"/>
                  <a:pt x="60788" y="31730"/>
                  <a:pt x="60829" y="31563"/>
                </a:cubicBezTo>
                <a:lnTo>
                  <a:pt x="60829" y="31563"/>
                </a:lnTo>
                <a:cubicBezTo>
                  <a:pt x="60511" y="32018"/>
                  <a:pt x="60420" y="32336"/>
                  <a:pt x="60443" y="32586"/>
                </a:cubicBezTo>
                <a:cubicBezTo>
                  <a:pt x="60466" y="32836"/>
                  <a:pt x="60602" y="33018"/>
                  <a:pt x="60738" y="33200"/>
                </a:cubicBezTo>
                <a:cubicBezTo>
                  <a:pt x="60488" y="33359"/>
                  <a:pt x="60306" y="33496"/>
                  <a:pt x="60193" y="33678"/>
                </a:cubicBezTo>
                <a:cubicBezTo>
                  <a:pt x="60079" y="33837"/>
                  <a:pt x="60011" y="34019"/>
                  <a:pt x="59965" y="34269"/>
                </a:cubicBezTo>
                <a:cubicBezTo>
                  <a:pt x="59875" y="34296"/>
                  <a:pt x="59766" y="34334"/>
                  <a:pt x="59696" y="34334"/>
                </a:cubicBezTo>
                <a:cubicBezTo>
                  <a:pt x="59589" y="34334"/>
                  <a:pt x="59569" y="34247"/>
                  <a:pt x="59829" y="33905"/>
                </a:cubicBezTo>
                <a:lnTo>
                  <a:pt x="59829" y="33905"/>
                </a:lnTo>
                <a:cubicBezTo>
                  <a:pt x="59692" y="34042"/>
                  <a:pt x="59260" y="34474"/>
                  <a:pt x="58851" y="34883"/>
                </a:cubicBezTo>
                <a:cubicBezTo>
                  <a:pt x="58442" y="35292"/>
                  <a:pt x="58101" y="35679"/>
                  <a:pt x="58192" y="35838"/>
                </a:cubicBezTo>
                <a:cubicBezTo>
                  <a:pt x="58055" y="35861"/>
                  <a:pt x="57759" y="36202"/>
                  <a:pt x="57714" y="36293"/>
                </a:cubicBezTo>
                <a:cubicBezTo>
                  <a:pt x="57032" y="36907"/>
                  <a:pt x="56941" y="36930"/>
                  <a:pt x="56281" y="37521"/>
                </a:cubicBezTo>
                <a:lnTo>
                  <a:pt x="56509" y="37407"/>
                </a:lnTo>
                <a:lnTo>
                  <a:pt x="56509" y="37407"/>
                </a:lnTo>
                <a:cubicBezTo>
                  <a:pt x="56486" y="37680"/>
                  <a:pt x="56372" y="37817"/>
                  <a:pt x="56168" y="37953"/>
                </a:cubicBezTo>
                <a:cubicBezTo>
                  <a:pt x="55963" y="38067"/>
                  <a:pt x="55690" y="38180"/>
                  <a:pt x="55417" y="38408"/>
                </a:cubicBezTo>
                <a:lnTo>
                  <a:pt x="55417" y="38362"/>
                </a:lnTo>
                <a:cubicBezTo>
                  <a:pt x="55031" y="38544"/>
                  <a:pt x="54826" y="38681"/>
                  <a:pt x="54667" y="38772"/>
                </a:cubicBezTo>
                <a:cubicBezTo>
                  <a:pt x="54530" y="38863"/>
                  <a:pt x="54462" y="38931"/>
                  <a:pt x="54394" y="38976"/>
                </a:cubicBezTo>
                <a:cubicBezTo>
                  <a:pt x="54280" y="39113"/>
                  <a:pt x="54144" y="39226"/>
                  <a:pt x="53371" y="39522"/>
                </a:cubicBezTo>
                <a:lnTo>
                  <a:pt x="53575" y="39704"/>
                </a:lnTo>
                <a:cubicBezTo>
                  <a:pt x="53666" y="39977"/>
                  <a:pt x="53302" y="40091"/>
                  <a:pt x="52825" y="40227"/>
                </a:cubicBezTo>
                <a:cubicBezTo>
                  <a:pt x="52598" y="40295"/>
                  <a:pt x="52347" y="40341"/>
                  <a:pt x="52097" y="40432"/>
                </a:cubicBezTo>
                <a:cubicBezTo>
                  <a:pt x="51847" y="40523"/>
                  <a:pt x="51597" y="40636"/>
                  <a:pt x="51415" y="40795"/>
                </a:cubicBezTo>
                <a:lnTo>
                  <a:pt x="51802" y="40750"/>
                </a:lnTo>
                <a:lnTo>
                  <a:pt x="51802" y="40750"/>
                </a:lnTo>
                <a:cubicBezTo>
                  <a:pt x="51665" y="40903"/>
                  <a:pt x="51388" y="40942"/>
                  <a:pt x="51085" y="40942"/>
                </a:cubicBezTo>
                <a:cubicBezTo>
                  <a:pt x="50984" y="40942"/>
                  <a:pt x="50881" y="40938"/>
                  <a:pt x="50778" y="40932"/>
                </a:cubicBezTo>
                <a:cubicBezTo>
                  <a:pt x="50457" y="40898"/>
                  <a:pt x="50136" y="40839"/>
                  <a:pt x="49890" y="40839"/>
                </a:cubicBezTo>
                <a:cubicBezTo>
                  <a:pt x="49804" y="40839"/>
                  <a:pt x="49728" y="40846"/>
                  <a:pt x="49664" y="40864"/>
                </a:cubicBezTo>
                <a:cubicBezTo>
                  <a:pt x="49550" y="40864"/>
                  <a:pt x="49801" y="40727"/>
                  <a:pt x="49914" y="40636"/>
                </a:cubicBezTo>
                <a:lnTo>
                  <a:pt x="49914" y="40636"/>
                </a:lnTo>
                <a:cubicBezTo>
                  <a:pt x="48573" y="40864"/>
                  <a:pt x="49914" y="41023"/>
                  <a:pt x="49027" y="41500"/>
                </a:cubicBezTo>
                <a:cubicBezTo>
                  <a:pt x="48826" y="41409"/>
                  <a:pt x="48964" y="41126"/>
                  <a:pt x="48692" y="41126"/>
                </a:cubicBezTo>
                <a:cubicBezTo>
                  <a:pt x="48627" y="41126"/>
                  <a:pt x="48537" y="41142"/>
                  <a:pt x="48413" y="41182"/>
                </a:cubicBezTo>
                <a:cubicBezTo>
                  <a:pt x="48231" y="41182"/>
                  <a:pt x="47845" y="41500"/>
                  <a:pt x="47367" y="41819"/>
                </a:cubicBezTo>
                <a:cubicBezTo>
                  <a:pt x="46921" y="42095"/>
                  <a:pt x="46395" y="42392"/>
                  <a:pt x="45919" y="42392"/>
                </a:cubicBezTo>
                <a:cubicBezTo>
                  <a:pt x="45886" y="42392"/>
                  <a:pt x="45853" y="42390"/>
                  <a:pt x="45821" y="42387"/>
                </a:cubicBezTo>
                <a:lnTo>
                  <a:pt x="45821" y="42387"/>
                </a:lnTo>
                <a:cubicBezTo>
                  <a:pt x="46048" y="42455"/>
                  <a:pt x="46299" y="42546"/>
                  <a:pt x="45867" y="42774"/>
                </a:cubicBezTo>
                <a:cubicBezTo>
                  <a:pt x="45525" y="42888"/>
                  <a:pt x="45025" y="42888"/>
                  <a:pt x="44548" y="42933"/>
                </a:cubicBezTo>
                <a:cubicBezTo>
                  <a:pt x="44070" y="42978"/>
                  <a:pt x="43615" y="43024"/>
                  <a:pt x="43342" y="43320"/>
                </a:cubicBezTo>
                <a:cubicBezTo>
                  <a:pt x="43251" y="43320"/>
                  <a:pt x="43206" y="43274"/>
                  <a:pt x="43183" y="43251"/>
                </a:cubicBezTo>
                <a:cubicBezTo>
                  <a:pt x="42933" y="43365"/>
                  <a:pt x="42501" y="43479"/>
                  <a:pt x="42114" y="43615"/>
                </a:cubicBezTo>
                <a:cubicBezTo>
                  <a:pt x="41705" y="43752"/>
                  <a:pt x="41319" y="43911"/>
                  <a:pt x="41182" y="44047"/>
                </a:cubicBezTo>
                <a:cubicBezTo>
                  <a:pt x="41047" y="43854"/>
                  <a:pt x="40812" y="43792"/>
                  <a:pt x="40535" y="43792"/>
                </a:cubicBezTo>
                <a:cubicBezTo>
                  <a:pt x="40486" y="43792"/>
                  <a:pt x="40437" y="43794"/>
                  <a:pt x="40386" y="43797"/>
                </a:cubicBezTo>
                <a:cubicBezTo>
                  <a:pt x="40227" y="43820"/>
                  <a:pt x="40045" y="43843"/>
                  <a:pt x="39840" y="43888"/>
                </a:cubicBezTo>
                <a:cubicBezTo>
                  <a:pt x="39659" y="43934"/>
                  <a:pt x="39454" y="43979"/>
                  <a:pt x="39272" y="44002"/>
                </a:cubicBezTo>
                <a:cubicBezTo>
                  <a:pt x="38863" y="44093"/>
                  <a:pt x="38499" y="44184"/>
                  <a:pt x="38226" y="44184"/>
                </a:cubicBezTo>
                <a:cubicBezTo>
                  <a:pt x="37930" y="44184"/>
                  <a:pt x="37748" y="44115"/>
                  <a:pt x="37748" y="43911"/>
                </a:cubicBezTo>
                <a:lnTo>
                  <a:pt x="36907" y="43934"/>
                </a:lnTo>
                <a:cubicBezTo>
                  <a:pt x="36771" y="43934"/>
                  <a:pt x="36634" y="43956"/>
                  <a:pt x="36498" y="43956"/>
                </a:cubicBezTo>
                <a:lnTo>
                  <a:pt x="36066" y="43934"/>
                </a:lnTo>
                <a:lnTo>
                  <a:pt x="36111" y="43865"/>
                </a:lnTo>
                <a:cubicBezTo>
                  <a:pt x="35892" y="43837"/>
                  <a:pt x="35701" y="43824"/>
                  <a:pt x="35533" y="43824"/>
                </a:cubicBezTo>
                <a:cubicBezTo>
                  <a:pt x="35299" y="43824"/>
                  <a:pt x="35110" y="43848"/>
                  <a:pt x="34951" y="43888"/>
                </a:cubicBezTo>
                <a:cubicBezTo>
                  <a:pt x="34656" y="43911"/>
                  <a:pt x="34474" y="44002"/>
                  <a:pt x="34269" y="44070"/>
                </a:cubicBezTo>
                <a:cubicBezTo>
                  <a:pt x="34019" y="44002"/>
                  <a:pt x="34201" y="43934"/>
                  <a:pt x="34246" y="43888"/>
                </a:cubicBezTo>
                <a:cubicBezTo>
                  <a:pt x="33860" y="43820"/>
                  <a:pt x="33541" y="43752"/>
                  <a:pt x="33291" y="43706"/>
                </a:cubicBezTo>
                <a:cubicBezTo>
                  <a:pt x="33041" y="43661"/>
                  <a:pt x="32837" y="43638"/>
                  <a:pt x="32632" y="43615"/>
                </a:cubicBezTo>
                <a:cubicBezTo>
                  <a:pt x="32563" y="43611"/>
                  <a:pt x="32495" y="43609"/>
                  <a:pt x="32425" y="43609"/>
                </a:cubicBezTo>
                <a:cubicBezTo>
                  <a:pt x="32098" y="43609"/>
                  <a:pt x="31734" y="43650"/>
                  <a:pt x="31154" y="43706"/>
                </a:cubicBezTo>
                <a:lnTo>
                  <a:pt x="31086" y="43411"/>
                </a:lnTo>
                <a:cubicBezTo>
                  <a:pt x="31068" y="43414"/>
                  <a:pt x="31048" y="43416"/>
                  <a:pt x="31025" y="43416"/>
                </a:cubicBezTo>
                <a:cubicBezTo>
                  <a:pt x="30789" y="43416"/>
                  <a:pt x="30299" y="43207"/>
                  <a:pt x="29676" y="42978"/>
                </a:cubicBezTo>
                <a:cubicBezTo>
                  <a:pt x="28993" y="42706"/>
                  <a:pt x="28198" y="42410"/>
                  <a:pt x="27402" y="42319"/>
                </a:cubicBezTo>
                <a:cubicBezTo>
                  <a:pt x="27424" y="42296"/>
                  <a:pt x="27470" y="42251"/>
                  <a:pt x="27606" y="42251"/>
                </a:cubicBezTo>
                <a:cubicBezTo>
                  <a:pt x="26719" y="42137"/>
                  <a:pt x="25787" y="41614"/>
                  <a:pt x="24969" y="41182"/>
                </a:cubicBezTo>
                <a:cubicBezTo>
                  <a:pt x="24389" y="40876"/>
                  <a:pt x="23878" y="40639"/>
                  <a:pt x="23452" y="40639"/>
                </a:cubicBezTo>
                <a:cubicBezTo>
                  <a:pt x="23276" y="40639"/>
                  <a:pt x="23114" y="40680"/>
                  <a:pt x="22967" y="40773"/>
                </a:cubicBezTo>
                <a:lnTo>
                  <a:pt x="21785" y="40545"/>
                </a:lnTo>
                <a:lnTo>
                  <a:pt x="21785" y="40545"/>
                </a:lnTo>
                <a:cubicBezTo>
                  <a:pt x="23149" y="41205"/>
                  <a:pt x="21421" y="40841"/>
                  <a:pt x="21921" y="41250"/>
                </a:cubicBezTo>
                <a:cubicBezTo>
                  <a:pt x="21435" y="41095"/>
                  <a:pt x="20832" y="40539"/>
                  <a:pt x="21110" y="40539"/>
                </a:cubicBezTo>
                <a:cubicBezTo>
                  <a:pt x="21157" y="40539"/>
                  <a:pt x="21229" y="40555"/>
                  <a:pt x="21330" y="40591"/>
                </a:cubicBezTo>
                <a:lnTo>
                  <a:pt x="21398" y="40682"/>
                </a:lnTo>
                <a:cubicBezTo>
                  <a:pt x="21626" y="40500"/>
                  <a:pt x="21216" y="40272"/>
                  <a:pt x="20784" y="40045"/>
                </a:cubicBezTo>
                <a:cubicBezTo>
                  <a:pt x="20330" y="39818"/>
                  <a:pt x="19852" y="39567"/>
                  <a:pt x="19943" y="39431"/>
                </a:cubicBezTo>
                <a:cubicBezTo>
                  <a:pt x="17260" y="38180"/>
                  <a:pt x="14849" y="36520"/>
                  <a:pt x="12643" y="34929"/>
                </a:cubicBezTo>
                <a:lnTo>
                  <a:pt x="12643" y="34929"/>
                </a:lnTo>
                <a:lnTo>
                  <a:pt x="12666" y="35452"/>
                </a:lnTo>
                <a:lnTo>
                  <a:pt x="11893" y="34860"/>
                </a:lnTo>
                <a:cubicBezTo>
                  <a:pt x="11800" y="34728"/>
                  <a:pt x="11785" y="34603"/>
                  <a:pt x="11896" y="34603"/>
                </a:cubicBezTo>
                <a:cubicBezTo>
                  <a:pt x="11976" y="34603"/>
                  <a:pt x="12120" y="34667"/>
                  <a:pt x="12348" y="34838"/>
                </a:cubicBezTo>
                <a:cubicBezTo>
                  <a:pt x="12213" y="34509"/>
                  <a:pt x="11568" y="34345"/>
                  <a:pt x="11322" y="34345"/>
                </a:cubicBezTo>
                <a:cubicBezTo>
                  <a:pt x="11278" y="34345"/>
                  <a:pt x="11247" y="34350"/>
                  <a:pt x="11234" y="34360"/>
                </a:cubicBezTo>
                <a:cubicBezTo>
                  <a:pt x="10887" y="34013"/>
                  <a:pt x="10888" y="33918"/>
                  <a:pt x="11010" y="33918"/>
                </a:cubicBezTo>
                <a:cubicBezTo>
                  <a:pt x="11056" y="33918"/>
                  <a:pt x="11120" y="33932"/>
                  <a:pt x="11188" y="33951"/>
                </a:cubicBezTo>
                <a:cubicBezTo>
                  <a:pt x="11367" y="34000"/>
                  <a:pt x="11593" y="34095"/>
                  <a:pt x="11648" y="34095"/>
                </a:cubicBezTo>
                <a:cubicBezTo>
                  <a:pt x="11670" y="34095"/>
                  <a:pt x="11665" y="34080"/>
                  <a:pt x="11620" y="34042"/>
                </a:cubicBezTo>
                <a:cubicBezTo>
                  <a:pt x="11461" y="33951"/>
                  <a:pt x="11302" y="33837"/>
                  <a:pt x="11165" y="33746"/>
                </a:cubicBezTo>
                <a:lnTo>
                  <a:pt x="11165" y="33746"/>
                </a:lnTo>
                <a:lnTo>
                  <a:pt x="11234" y="33860"/>
                </a:lnTo>
                <a:cubicBezTo>
                  <a:pt x="10779" y="33701"/>
                  <a:pt x="10642" y="33814"/>
                  <a:pt x="10006" y="33269"/>
                </a:cubicBezTo>
                <a:cubicBezTo>
                  <a:pt x="9665" y="32882"/>
                  <a:pt x="9960" y="32927"/>
                  <a:pt x="9824" y="32768"/>
                </a:cubicBezTo>
                <a:cubicBezTo>
                  <a:pt x="9846" y="32746"/>
                  <a:pt x="9801" y="32700"/>
                  <a:pt x="9596" y="32564"/>
                </a:cubicBezTo>
                <a:cubicBezTo>
                  <a:pt x="9301" y="32291"/>
                  <a:pt x="9028" y="32018"/>
                  <a:pt x="8732" y="31722"/>
                </a:cubicBezTo>
                <a:lnTo>
                  <a:pt x="8732" y="31722"/>
                </a:lnTo>
                <a:lnTo>
                  <a:pt x="8869" y="32291"/>
                </a:lnTo>
                <a:cubicBezTo>
                  <a:pt x="8543" y="32128"/>
                  <a:pt x="8295" y="31840"/>
                  <a:pt x="8205" y="31840"/>
                </a:cubicBezTo>
                <a:cubicBezTo>
                  <a:pt x="8157" y="31840"/>
                  <a:pt x="8154" y="31920"/>
                  <a:pt x="8205" y="32138"/>
                </a:cubicBezTo>
                <a:lnTo>
                  <a:pt x="8205" y="32138"/>
                </a:lnTo>
                <a:cubicBezTo>
                  <a:pt x="8080" y="31637"/>
                  <a:pt x="7338" y="30827"/>
                  <a:pt x="6640" y="30017"/>
                </a:cubicBezTo>
                <a:cubicBezTo>
                  <a:pt x="5958" y="29198"/>
                  <a:pt x="5321" y="28379"/>
                  <a:pt x="5253" y="28129"/>
                </a:cubicBezTo>
                <a:cubicBezTo>
                  <a:pt x="4957" y="27879"/>
                  <a:pt x="4684" y="27606"/>
                  <a:pt x="4480" y="27288"/>
                </a:cubicBezTo>
                <a:cubicBezTo>
                  <a:pt x="4275" y="26970"/>
                  <a:pt x="4048" y="26606"/>
                  <a:pt x="3866" y="26196"/>
                </a:cubicBezTo>
                <a:lnTo>
                  <a:pt x="3866" y="26196"/>
                </a:lnTo>
                <a:cubicBezTo>
                  <a:pt x="3890" y="26315"/>
                  <a:pt x="3833" y="26453"/>
                  <a:pt x="3727" y="26453"/>
                </a:cubicBezTo>
                <a:cubicBezTo>
                  <a:pt x="3631" y="26453"/>
                  <a:pt x="3495" y="26339"/>
                  <a:pt x="3343" y="25992"/>
                </a:cubicBezTo>
                <a:cubicBezTo>
                  <a:pt x="3729" y="25946"/>
                  <a:pt x="3616" y="25605"/>
                  <a:pt x="3502" y="25150"/>
                </a:cubicBezTo>
                <a:cubicBezTo>
                  <a:pt x="3434" y="24923"/>
                  <a:pt x="3343" y="24673"/>
                  <a:pt x="3297" y="24423"/>
                </a:cubicBezTo>
                <a:cubicBezTo>
                  <a:pt x="3237" y="24222"/>
                  <a:pt x="3248" y="24003"/>
                  <a:pt x="3298" y="23830"/>
                </a:cubicBezTo>
                <a:lnTo>
                  <a:pt x="3298" y="23830"/>
                </a:lnTo>
                <a:cubicBezTo>
                  <a:pt x="3286" y="23853"/>
                  <a:pt x="3271" y="23863"/>
                  <a:pt x="3254" y="23863"/>
                </a:cubicBezTo>
                <a:cubicBezTo>
                  <a:pt x="3154" y="23863"/>
                  <a:pt x="2985" y="23477"/>
                  <a:pt x="2843" y="23104"/>
                </a:cubicBezTo>
                <a:cubicBezTo>
                  <a:pt x="2717" y="22790"/>
                  <a:pt x="2591" y="22476"/>
                  <a:pt x="2488" y="22476"/>
                </a:cubicBezTo>
                <a:cubicBezTo>
                  <a:pt x="2442" y="22476"/>
                  <a:pt x="2400" y="22539"/>
                  <a:pt x="2365" y="22694"/>
                </a:cubicBezTo>
                <a:cubicBezTo>
                  <a:pt x="2251" y="22035"/>
                  <a:pt x="2615" y="22581"/>
                  <a:pt x="2661" y="22058"/>
                </a:cubicBezTo>
                <a:cubicBezTo>
                  <a:pt x="2592" y="21899"/>
                  <a:pt x="2524" y="21694"/>
                  <a:pt x="2479" y="21512"/>
                </a:cubicBezTo>
                <a:cubicBezTo>
                  <a:pt x="2456" y="21421"/>
                  <a:pt x="2433" y="21307"/>
                  <a:pt x="2388" y="21216"/>
                </a:cubicBezTo>
                <a:cubicBezTo>
                  <a:pt x="2388" y="21125"/>
                  <a:pt x="2365" y="21012"/>
                  <a:pt x="2365" y="20921"/>
                </a:cubicBezTo>
                <a:cubicBezTo>
                  <a:pt x="2320" y="20716"/>
                  <a:pt x="2297" y="20511"/>
                  <a:pt x="2297" y="20284"/>
                </a:cubicBezTo>
                <a:cubicBezTo>
                  <a:pt x="2274" y="20079"/>
                  <a:pt x="2297" y="19852"/>
                  <a:pt x="2297" y="19647"/>
                </a:cubicBezTo>
                <a:cubicBezTo>
                  <a:pt x="2274" y="19215"/>
                  <a:pt x="2342" y="18760"/>
                  <a:pt x="2365" y="18328"/>
                </a:cubicBezTo>
                <a:cubicBezTo>
                  <a:pt x="2388" y="18101"/>
                  <a:pt x="2433" y="17874"/>
                  <a:pt x="2456" y="17646"/>
                </a:cubicBezTo>
                <a:cubicBezTo>
                  <a:pt x="2479" y="17419"/>
                  <a:pt x="2479" y="17191"/>
                  <a:pt x="2524" y="16987"/>
                </a:cubicBezTo>
                <a:cubicBezTo>
                  <a:pt x="2517" y="16983"/>
                  <a:pt x="2509" y="16981"/>
                  <a:pt x="2500" y="16981"/>
                </a:cubicBezTo>
                <a:cubicBezTo>
                  <a:pt x="2449" y="16981"/>
                  <a:pt x="2377" y="17034"/>
                  <a:pt x="2311" y="17034"/>
                </a:cubicBezTo>
                <a:cubicBezTo>
                  <a:pt x="2248" y="17034"/>
                  <a:pt x="2191" y="16987"/>
                  <a:pt x="2160" y="16805"/>
                </a:cubicBezTo>
                <a:cubicBezTo>
                  <a:pt x="2388" y="16509"/>
                  <a:pt x="2570" y="16214"/>
                  <a:pt x="2820" y="15963"/>
                </a:cubicBezTo>
                <a:cubicBezTo>
                  <a:pt x="2843" y="15782"/>
                  <a:pt x="2752" y="15668"/>
                  <a:pt x="2683" y="15509"/>
                </a:cubicBezTo>
                <a:cubicBezTo>
                  <a:pt x="2638" y="15372"/>
                  <a:pt x="2615" y="15213"/>
                  <a:pt x="2911" y="14963"/>
                </a:cubicBezTo>
                <a:lnTo>
                  <a:pt x="2911" y="14963"/>
                </a:lnTo>
                <a:cubicBezTo>
                  <a:pt x="2854" y="14986"/>
                  <a:pt x="2780" y="15020"/>
                  <a:pt x="2729" y="15020"/>
                </a:cubicBezTo>
                <a:cubicBezTo>
                  <a:pt x="2678" y="15020"/>
                  <a:pt x="2649" y="14986"/>
                  <a:pt x="2683" y="14872"/>
                </a:cubicBezTo>
                <a:cubicBezTo>
                  <a:pt x="2797" y="14667"/>
                  <a:pt x="2888" y="14463"/>
                  <a:pt x="3002" y="14258"/>
                </a:cubicBezTo>
                <a:cubicBezTo>
                  <a:pt x="3093" y="14053"/>
                  <a:pt x="3229" y="13849"/>
                  <a:pt x="3343" y="13667"/>
                </a:cubicBezTo>
                <a:cubicBezTo>
                  <a:pt x="3434" y="13462"/>
                  <a:pt x="3547" y="13257"/>
                  <a:pt x="3684" y="13075"/>
                </a:cubicBezTo>
                <a:cubicBezTo>
                  <a:pt x="3798" y="12871"/>
                  <a:pt x="3911" y="12666"/>
                  <a:pt x="4048" y="12484"/>
                </a:cubicBezTo>
                <a:cubicBezTo>
                  <a:pt x="4548" y="11711"/>
                  <a:pt x="5139" y="10961"/>
                  <a:pt x="5799" y="10278"/>
                </a:cubicBezTo>
                <a:cubicBezTo>
                  <a:pt x="6458" y="9596"/>
                  <a:pt x="7186" y="8982"/>
                  <a:pt x="7982" y="8459"/>
                </a:cubicBezTo>
                <a:cubicBezTo>
                  <a:pt x="8800" y="7936"/>
                  <a:pt x="9687" y="7504"/>
                  <a:pt x="10620" y="7231"/>
                </a:cubicBezTo>
                <a:lnTo>
                  <a:pt x="10620" y="7231"/>
                </a:lnTo>
                <a:cubicBezTo>
                  <a:pt x="10520" y="7248"/>
                  <a:pt x="10449" y="7255"/>
                  <a:pt x="10401" y="7255"/>
                </a:cubicBezTo>
                <a:cubicBezTo>
                  <a:pt x="10183" y="7255"/>
                  <a:pt x="10431" y="7103"/>
                  <a:pt x="10711" y="6936"/>
                </a:cubicBezTo>
                <a:lnTo>
                  <a:pt x="10711" y="6936"/>
                </a:lnTo>
                <a:cubicBezTo>
                  <a:pt x="10678" y="6948"/>
                  <a:pt x="10652" y="6953"/>
                  <a:pt x="10631" y="6953"/>
                </a:cubicBezTo>
                <a:cubicBezTo>
                  <a:pt x="10492" y="6953"/>
                  <a:pt x="10582" y="6719"/>
                  <a:pt x="10483" y="6640"/>
                </a:cubicBezTo>
                <a:cubicBezTo>
                  <a:pt x="11006" y="6481"/>
                  <a:pt x="11552" y="6344"/>
                  <a:pt x="12075" y="6208"/>
                </a:cubicBezTo>
                <a:cubicBezTo>
                  <a:pt x="12143" y="5981"/>
                  <a:pt x="12530" y="5776"/>
                  <a:pt x="12894" y="5594"/>
                </a:cubicBezTo>
                <a:cubicBezTo>
                  <a:pt x="13280" y="5412"/>
                  <a:pt x="13644" y="5253"/>
                  <a:pt x="13667" y="5048"/>
                </a:cubicBezTo>
                <a:lnTo>
                  <a:pt x="13667" y="5048"/>
                </a:lnTo>
                <a:cubicBezTo>
                  <a:pt x="13508" y="5139"/>
                  <a:pt x="13348" y="5230"/>
                  <a:pt x="13212" y="5321"/>
                </a:cubicBezTo>
                <a:cubicBezTo>
                  <a:pt x="13667" y="4662"/>
                  <a:pt x="11939" y="4889"/>
                  <a:pt x="11802" y="4389"/>
                </a:cubicBezTo>
                <a:cubicBezTo>
                  <a:pt x="11688" y="4571"/>
                  <a:pt x="11484" y="4684"/>
                  <a:pt x="11234" y="4775"/>
                </a:cubicBezTo>
                <a:cubicBezTo>
                  <a:pt x="11006" y="4866"/>
                  <a:pt x="10711" y="4912"/>
                  <a:pt x="10415" y="5003"/>
                </a:cubicBezTo>
                <a:cubicBezTo>
                  <a:pt x="9824" y="5139"/>
                  <a:pt x="9187" y="5367"/>
                  <a:pt x="8800" y="6003"/>
                </a:cubicBezTo>
                <a:cubicBezTo>
                  <a:pt x="8779" y="6006"/>
                  <a:pt x="8761" y="6008"/>
                  <a:pt x="8747" y="6008"/>
                </a:cubicBezTo>
                <a:cubicBezTo>
                  <a:pt x="8537" y="6008"/>
                  <a:pt x="8901" y="5727"/>
                  <a:pt x="8709" y="5685"/>
                </a:cubicBezTo>
                <a:lnTo>
                  <a:pt x="8709" y="5685"/>
                </a:lnTo>
                <a:cubicBezTo>
                  <a:pt x="8641" y="5867"/>
                  <a:pt x="8505" y="6026"/>
                  <a:pt x="8323" y="6185"/>
                </a:cubicBezTo>
                <a:cubicBezTo>
                  <a:pt x="8141" y="6344"/>
                  <a:pt x="7891" y="6481"/>
                  <a:pt x="7550" y="6640"/>
                </a:cubicBezTo>
                <a:lnTo>
                  <a:pt x="7595" y="6549"/>
                </a:lnTo>
                <a:lnTo>
                  <a:pt x="7595" y="6549"/>
                </a:lnTo>
                <a:cubicBezTo>
                  <a:pt x="6731" y="7186"/>
                  <a:pt x="6094" y="7618"/>
                  <a:pt x="5458" y="8073"/>
                </a:cubicBezTo>
                <a:cubicBezTo>
                  <a:pt x="4821" y="8573"/>
                  <a:pt x="4116" y="9051"/>
                  <a:pt x="3275" y="9960"/>
                </a:cubicBezTo>
                <a:cubicBezTo>
                  <a:pt x="3366" y="9960"/>
                  <a:pt x="3479" y="9983"/>
                  <a:pt x="3593" y="9983"/>
                </a:cubicBezTo>
                <a:cubicBezTo>
                  <a:pt x="3206" y="10369"/>
                  <a:pt x="3093" y="10415"/>
                  <a:pt x="2888" y="10574"/>
                </a:cubicBezTo>
                <a:cubicBezTo>
                  <a:pt x="2873" y="10694"/>
                  <a:pt x="2890" y="10743"/>
                  <a:pt x="2928" y="10743"/>
                </a:cubicBezTo>
                <a:cubicBezTo>
                  <a:pt x="3005" y="10743"/>
                  <a:pt x="3168" y="10545"/>
                  <a:pt x="3320" y="10347"/>
                </a:cubicBezTo>
                <a:cubicBezTo>
                  <a:pt x="3485" y="10152"/>
                  <a:pt x="3659" y="9978"/>
                  <a:pt x="3752" y="9978"/>
                </a:cubicBezTo>
                <a:cubicBezTo>
                  <a:pt x="3801" y="9978"/>
                  <a:pt x="3828" y="10025"/>
                  <a:pt x="3820" y="10142"/>
                </a:cubicBezTo>
                <a:cubicBezTo>
                  <a:pt x="3388" y="10210"/>
                  <a:pt x="2797" y="10961"/>
                  <a:pt x="2320" y="11711"/>
                </a:cubicBezTo>
                <a:cubicBezTo>
                  <a:pt x="2183" y="11893"/>
                  <a:pt x="2069" y="12098"/>
                  <a:pt x="1956" y="12280"/>
                </a:cubicBezTo>
                <a:cubicBezTo>
                  <a:pt x="1842" y="12462"/>
                  <a:pt x="1751" y="12643"/>
                  <a:pt x="1637" y="12780"/>
                </a:cubicBezTo>
                <a:cubicBezTo>
                  <a:pt x="1433" y="13098"/>
                  <a:pt x="1251" y="13326"/>
                  <a:pt x="1046" y="13371"/>
                </a:cubicBezTo>
                <a:cubicBezTo>
                  <a:pt x="937" y="13657"/>
                  <a:pt x="958" y="13716"/>
                  <a:pt x="1013" y="13716"/>
                </a:cubicBezTo>
                <a:cubicBezTo>
                  <a:pt x="1052" y="13716"/>
                  <a:pt x="1108" y="13686"/>
                  <a:pt x="1147" y="13686"/>
                </a:cubicBezTo>
                <a:cubicBezTo>
                  <a:pt x="1202" y="13686"/>
                  <a:pt x="1223" y="13745"/>
                  <a:pt x="1114" y="14031"/>
                </a:cubicBezTo>
                <a:lnTo>
                  <a:pt x="887" y="14190"/>
                </a:lnTo>
                <a:lnTo>
                  <a:pt x="1023" y="14440"/>
                </a:lnTo>
                <a:cubicBezTo>
                  <a:pt x="828" y="14917"/>
                  <a:pt x="591" y="15146"/>
                  <a:pt x="432" y="15146"/>
                </a:cubicBezTo>
                <a:cubicBezTo>
                  <a:pt x="424" y="15146"/>
                  <a:pt x="417" y="15146"/>
                  <a:pt x="409" y="15145"/>
                </a:cubicBezTo>
                <a:cubicBezTo>
                  <a:pt x="455" y="15008"/>
                  <a:pt x="478" y="14758"/>
                  <a:pt x="500" y="14622"/>
                </a:cubicBezTo>
                <a:lnTo>
                  <a:pt x="500" y="14622"/>
                </a:lnTo>
                <a:cubicBezTo>
                  <a:pt x="409" y="14781"/>
                  <a:pt x="341" y="14986"/>
                  <a:pt x="273" y="15213"/>
                </a:cubicBezTo>
                <a:cubicBezTo>
                  <a:pt x="205" y="15418"/>
                  <a:pt x="159" y="15645"/>
                  <a:pt x="137" y="15872"/>
                </a:cubicBezTo>
                <a:cubicBezTo>
                  <a:pt x="103" y="16210"/>
                  <a:pt x="81" y="16511"/>
                  <a:pt x="45" y="16689"/>
                </a:cubicBezTo>
                <a:lnTo>
                  <a:pt x="45" y="16689"/>
                </a:lnTo>
                <a:lnTo>
                  <a:pt x="250" y="16054"/>
                </a:lnTo>
                <a:lnTo>
                  <a:pt x="250" y="16054"/>
                </a:lnTo>
                <a:cubicBezTo>
                  <a:pt x="91" y="17191"/>
                  <a:pt x="0" y="18442"/>
                  <a:pt x="68" y="19670"/>
                </a:cubicBezTo>
                <a:cubicBezTo>
                  <a:pt x="91" y="19988"/>
                  <a:pt x="91" y="20307"/>
                  <a:pt x="159" y="20602"/>
                </a:cubicBezTo>
                <a:cubicBezTo>
                  <a:pt x="205" y="20898"/>
                  <a:pt x="250" y="21194"/>
                  <a:pt x="318" y="21489"/>
                </a:cubicBezTo>
                <a:cubicBezTo>
                  <a:pt x="364" y="21785"/>
                  <a:pt x="455" y="22058"/>
                  <a:pt x="546" y="22331"/>
                </a:cubicBezTo>
                <a:cubicBezTo>
                  <a:pt x="591" y="22467"/>
                  <a:pt x="614" y="22604"/>
                  <a:pt x="660" y="22717"/>
                </a:cubicBezTo>
                <a:cubicBezTo>
                  <a:pt x="728" y="22854"/>
                  <a:pt x="773" y="22967"/>
                  <a:pt x="819" y="23104"/>
                </a:cubicBezTo>
                <a:lnTo>
                  <a:pt x="910" y="22922"/>
                </a:lnTo>
                <a:cubicBezTo>
                  <a:pt x="1069" y="23286"/>
                  <a:pt x="1160" y="23559"/>
                  <a:pt x="1228" y="23763"/>
                </a:cubicBezTo>
                <a:cubicBezTo>
                  <a:pt x="1296" y="23968"/>
                  <a:pt x="1342" y="24127"/>
                  <a:pt x="1364" y="24309"/>
                </a:cubicBezTo>
                <a:cubicBezTo>
                  <a:pt x="1387" y="24468"/>
                  <a:pt x="1433" y="24650"/>
                  <a:pt x="1501" y="24878"/>
                </a:cubicBezTo>
                <a:cubicBezTo>
                  <a:pt x="1569" y="25128"/>
                  <a:pt x="1683" y="25401"/>
                  <a:pt x="1887" y="25787"/>
                </a:cubicBezTo>
                <a:lnTo>
                  <a:pt x="1842" y="25742"/>
                </a:lnTo>
                <a:lnTo>
                  <a:pt x="1842" y="25742"/>
                </a:lnTo>
                <a:cubicBezTo>
                  <a:pt x="2069" y="26037"/>
                  <a:pt x="2342" y="26424"/>
                  <a:pt x="2547" y="26856"/>
                </a:cubicBezTo>
                <a:cubicBezTo>
                  <a:pt x="2506" y="26809"/>
                  <a:pt x="2477" y="26789"/>
                  <a:pt x="2457" y="26789"/>
                </a:cubicBezTo>
                <a:cubicBezTo>
                  <a:pt x="2399" y="26789"/>
                  <a:pt x="2416" y="26954"/>
                  <a:pt x="2433" y="27106"/>
                </a:cubicBezTo>
                <a:cubicBezTo>
                  <a:pt x="2449" y="27247"/>
                  <a:pt x="2465" y="27378"/>
                  <a:pt x="2406" y="27378"/>
                </a:cubicBezTo>
                <a:cubicBezTo>
                  <a:pt x="2379" y="27378"/>
                  <a:pt x="2337" y="27351"/>
                  <a:pt x="2274" y="27288"/>
                </a:cubicBezTo>
                <a:lnTo>
                  <a:pt x="2274" y="27288"/>
                </a:lnTo>
                <a:cubicBezTo>
                  <a:pt x="2797" y="27993"/>
                  <a:pt x="2956" y="28152"/>
                  <a:pt x="3093" y="28220"/>
                </a:cubicBezTo>
                <a:cubicBezTo>
                  <a:pt x="3229" y="28311"/>
                  <a:pt x="3343" y="28311"/>
                  <a:pt x="3843" y="28652"/>
                </a:cubicBezTo>
                <a:lnTo>
                  <a:pt x="3820" y="28993"/>
                </a:lnTo>
                <a:cubicBezTo>
                  <a:pt x="4184" y="29221"/>
                  <a:pt x="4298" y="29175"/>
                  <a:pt x="4844" y="29835"/>
                </a:cubicBezTo>
                <a:cubicBezTo>
                  <a:pt x="4741" y="29753"/>
                  <a:pt x="4679" y="29721"/>
                  <a:pt x="4641" y="29721"/>
                </a:cubicBezTo>
                <a:cubicBezTo>
                  <a:pt x="4510" y="29721"/>
                  <a:pt x="4681" y="30106"/>
                  <a:pt x="4529" y="30106"/>
                </a:cubicBezTo>
                <a:cubicBezTo>
                  <a:pt x="4482" y="30106"/>
                  <a:pt x="4403" y="30068"/>
                  <a:pt x="4275" y="29971"/>
                </a:cubicBezTo>
                <a:lnTo>
                  <a:pt x="4275" y="29971"/>
                </a:lnTo>
                <a:cubicBezTo>
                  <a:pt x="4457" y="30403"/>
                  <a:pt x="4684" y="30722"/>
                  <a:pt x="4912" y="30995"/>
                </a:cubicBezTo>
                <a:cubicBezTo>
                  <a:pt x="5048" y="31131"/>
                  <a:pt x="5162" y="31245"/>
                  <a:pt x="5276" y="31358"/>
                </a:cubicBezTo>
                <a:cubicBezTo>
                  <a:pt x="5389" y="31472"/>
                  <a:pt x="5503" y="31563"/>
                  <a:pt x="5617" y="31654"/>
                </a:cubicBezTo>
                <a:cubicBezTo>
                  <a:pt x="5821" y="31813"/>
                  <a:pt x="6026" y="31972"/>
                  <a:pt x="6163" y="32154"/>
                </a:cubicBezTo>
                <a:cubicBezTo>
                  <a:pt x="6322" y="32336"/>
                  <a:pt x="6413" y="32518"/>
                  <a:pt x="6458" y="32791"/>
                </a:cubicBezTo>
                <a:cubicBezTo>
                  <a:pt x="6514" y="32802"/>
                  <a:pt x="6561" y="32807"/>
                  <a:pt x="6599" y="32807"/>
                </a:cubicBezTo>
                <a:cubicBezTo>
                  <a:pt x="6886" y="32807"/>
                  <a:pt x="6696" y="32523"/>
                  <a:pt x="6435" y="32222"/>
                </a:cubicBezTo>
                <a:cubicBezTo>
                  <a:pt x="6186" y="31954"/>
                  <a:pt x="5904" y="31669"/>
                  <a:pt x="5945" y="31669"/>
                </a:cubicBezTo>
                <a:cubicBezTo>
                  <a:pt x="5953" y="31669"/>
                  <a:pt x="5972" y="31678"/>
                  <a:pt x="6003" y="31699"/>
                </a:cubicBezTo>
                <a:cubicBezTo>
                  <a:pt x="5972" y="31605"/>
                  <a:pt x="5995" y="31565"/>
                  <a:pt x="6054" y="31565"/>
                </a:cubicBezTo>
                <a:cubicBezTo>
                  <a:pt x="6250" y="31565"/>
                  <a:pt x="6838" y="32004"/>
                  <a:pt x="7118" y="32336"/>
                </a:cubicBezTo>
                <a:cubicBezTo>
                  <a:pt x="7322" y="32541"/>
                  <a:pt x="7368" y="32836"/>
                  <a:pt x="7504" y="33223"/>
                </a:cubicBezTo>
                <a:cubicBezTo>
                  <a:pt x="7636" y="33575"/>
                  <a:pt x="7854" y="34012"/>
                  <a:pt x="8362" y="34452"/>
                </a:cubicBezTo>
                <a:lnTo>
                  <a:pt x="8362" y="34452"/>
                </a:lnTo>
                <a:cubicBezTo>
                  <a:pt x="8301" y="34410"/>
                  <a:pt x="8254" y="34409"/>
                  <a:pt x="8164" y="34337"/>
                </a:cubicBezTo>
                <a:lnTo>
                  <a:pt x="8164" y="34337"/>
                </a:lnTo>
                <a:cubicBezTo>
                  <a:pt x="8323" y="34565"/>
                  <a:pt x="8573" y="34701"/>
                  <a:pt x="8800" y="34860"/>
                </a:cubicBezTo>
                <a:cubicBezTo>
                  <a:pt x="9051" y="35020"/>
                  <a:pt x="9301" y="35179"/>
                  <a:pt x="9483" y="35474"/>
                </a:cubicBezTo>
                <a:cubicBezTo>
                  <a:pt x="9492" y="35474"/>
                  <a:pt x="9502" y="35474"/>
                  <a:pt x="9512" y="35474"/>
                </a:cubicBezTo>
                <a:cubicBezTo>
                  <a:pt x="9895" y="35474"/>
                  <a:pt x="10088" y="35821"/>
                  <a:pt x="10322" y="35821"/>
                </a:cubicBezTo>
                <a:cubicBezTo>
                  <a:pt x="10379" y="35821"/>
                  <a:pt x="10440" y="35800"/>
                  <a:pt x="10506" y="35747"/>
                </a:cubicBezTo>
                <a:cubicBezTo>
                  <a:pt x="10142" y="35520"/>
                  <a:pt x="9755" y="35270"/>
                  <a:pt x="9392" y="35020"/>
                </a:cubicBezTo>
                <a:lnTo>
                  <a:pt x="9392" y="35020"/>
                </a:lnTo>
                <a:cubicBezTo>
                  <a:pt x="9733" y="35201"/>
                  <a:pt x="10097" y="35315"/>
                  <a:pt x="10506" y="35474"/>
                </a:cubicBezTo>
                <a:cubicBezTo>
                  <a:pt x="10915" y="35633"/>
                  <a:pt x="11347" y="35861"/>
                  <a:pt x="11779" y="36316"/>
                </a:cubicBezTo>
                <a:cubicBezTo>
                  <a:pt x="11767" y="36318"/>
                  <a:pt x="11754" y="36319"/>
                  <a:pt x="11738" y="36319"/>
                </a:cubicBezTo>
                <a:cubicBezTo>
                  <a:pt x="11580" y="36319"/>
                  <a:pt x="11257" y="36217"/>
                  <a:pt x="11029" y="36134"/>
                </a:cubicBezTo>
                <a:lnTo>
                  <a:pt x="11029" y="36134"/>
                </a:lnTo>
                <a:cubicBezTo>
                  <a:pt x="11256" y="36429"/>
                  <a:pt x="11643" y="36452"/>
                  <a:pt x="11893" y="36770"/>
                </a:cubicBezTo>
                <a:cubicBezTo>
                  <a:pt x="11851" y="36807"/>
                  <a:pt x="11801" y="36823"/>
                  <a:pt x="11744" y="36823"/>
                </a:cubicBezTo>
                <a:cubicBezTo>
                  <a:pt x="11551" y="36823"/>
                  <a:pt x="11276" y="36640"/>
                  <a:pt x="10961" y="36429"/>
                </a:cubicBezTo>
                <a:cubicBezTo>
                  <a:pt x="10551" y="36156"/>
                  <a:pt x="10097" y="35815"/>
                  <a:pt x="9665" y="35702"/>
                </a:cubicBezTo>
                <a:lnTo>
                  <a:pt x="9665" y="35702"/>
                </a:lnTo>
                <a:cubicBezTo>
                  <a:pt x="9869" y="36088"/>
                  <a:pt x="11097" y="36361"/>
                  <a:pt x="10483" y="36498"/>
                </a:cubicBezTo>
                <a:cubicBezTo>
                  <a:pt x="10533" y="36489"/>
                  <a:pt x="10582" y="36485"/>
                  <a:pt x="10628" y="36485"/>
                </a:cubicBezTo>
                <a:cubicBezTo>
                  <a:pt x="10965" y="36485"/>
                  <a:pt x="11224" y="36687"/>
                  <a:pt x="11484" y="36907"/>
                </a:cubicBezTo>
                <a:cubicBezTo>
                  <a:pt x="11802" y="37180"/>
                  <a:pt x="12166" y="37475"/>
                  <a:pt x="12689" y="37544"/>
                </a:cubicBezTo>
                <a:lnTo>
                  <a:pt x="12507" y="37726"/>
                </a:lnTo>
                <a:cubicBezTo>
                  <a:pt x="12643" y="37794"/>
                  <a:pt x="12985" y="37862"/>
                  <a:pt x="13235" y="38021"/>
                </a:cubicBezTo>
                <a:lnTo>
                  <a:pt x="12598" y="38021"/>
                </a:lnTo>
                <a:cubicBezTo>
                  <a:pt x="13439" y="38203"/>
                  <a:pt x="13780" y="39044"/>
                  <a:pt x="14531" y="39295"/>
                </a:cubicBezTo>
                <a:cubicBezTo>
                  <a:pt x="13144" y="38499"/>
                  <a:pt x="14372" y="38840"/>
                  <a:pt x="13894" y="38340"/>
                </a:cubicBezTo>
                <a:lnTo>
                  <a:pt x="13894" y="38340"/>
                </a:lnTo>
                <a:cubicBezTo>
                  <a:pt x="15704" y="39002"/>
                  <a:pt x="14578" y="39493"/>
                  <a:pt x="16363" y="40374"/>
                </a:cubicBezTo>
                <a:lnTo>
                  <a:pt x="16363" y="40374"/>
                </a:lnTo>
                <a:cubicBezTo>
                  <a:pt x="16093" y="40212"/>
                  <a:pt x="15776" y="39894"/>
                  <a:pt x="15979" y="39894"/>
                </a:cubicBezTo>
                <a:cubicBezTo>
                  <a:pt x="16004" y="39894"/>
                  <a:pt x="16036" y="39898"/>
                  <a:pt x="16077" y="39909"/>
                </a:cubicBezTo>
                <a:cubicBezTo>
                  <a:pt x="16418" y="40159"/>
                  <a:pt x="16873" y="40500"/>
                  <a:pt x="17032" y="40727"/>
                </a:cubicBezTo>
                <a:cubicBezTo>
                  <a:pt x="17365" y="40882"/>
                  <a:pt x="17526" y="40939"/>
                  <a:pt x="17589" y="40939"/>
                </a:cubicBezTo>
                <a:cubicBezTo>
                  <a:pt x="17761" y="40939"/>
                  <a:pt x="17235" y="40531"/>
                  <a:pt x="17477" y="40531"/>
                </a:cubicBezTo>
                <a:cubicBezTo>
                  <a:pt x="17502" y="40531"/>
                  <a:pt x="17535" y="40536"/>
                  <a:pt x="17578" y="40545"/>
                </a:cubicBezTo>
                <a:cubicBezTo>
                  <a:pt x="17874" y="41046"/>
                  <a:pt x="18283" y="40727"/>
                  <a:pt x="18897" y="40932"/>
                </a:cubicBezTo>
                <a:lnTo>
                  <a:pt x="18783" y="41159"/>
                </a:lnTo>
                <a:cubicBezTo>
                  <a:pt x="19213" y="41423"/>
                  <a:pt x="19438" y="41498"/>
                  <a:pt x="19579" y="41498"/>
                </a:cubicBezTo>
                <a:cubicBezTo>
                  <a:pt x="19767" y="41498"/>
                  <a:pt x="19806" y="41363"/>
                  <a:pt x="19984" y="41363"/>
                </a:cubicBezTo>
                <a:cubicBezTo>
                  <a:pt x="20109" y="41363"/>
                  <a:pt x="20304" y="41431"/>
                  <a:pt x="20671" y="41660"/>
                </a:cubicBezTo>
                <a:lnTo>
                  <a:pt x="19943" y="41728"/>
                </a:lnTo>
                <a:lnTo>
                  <a:pt x="20693" y="41955"/>
                </a:lnTo>
                <a:lnTo>
                  <a:pt x="20421" y="42183"/>
                </a:lnTo>
                <a:cubicBezTo>
                  <a:pt x="21285" y="42319"/>
                  <a:pt x="21489" y="42478"/>
                  <a:pt x="22217" y="42865"/>
                </a:cubicBezTo>
                <a:cubicBezTo>
                  <a:pt x="22160" y="42708"/>
                  <a:pt x="22291" y="42596"/>
                  <a:pt x="22565" y="42596"/>
                </a:cubicBezTo>
                <a:cubicBezTo>
                  <a:pt x="22728" y="42596"/>
                  <a:pt x="22941" y="42635"/>
                  <a:pt x="23195" y="42728"/>
                </a:cubicBezTo>
                <a:cubicBezTo>
                  <a:pt x="23581" y="43069"/>
                  <a:pt x="22831" y="42865"/>
                  <a:pt x="23809" y="43206"/>
                </a:cubicBezTo>
                <a:cubicBezTo>
                  <a:pt x="23690" y="43236"/>
                  <a:pt x="23562" y="43274"/>
                  <a:pt x="23430" y="43274"/>
                </a:cubicBezTo>
                <a:cubicBezTo>
                  <a:pt x="23259" y="43274"/>
                  <a:pt x="23079" y="43210"/>
                  <a:pt x="22899" y="42978"/>
                </a:cubicBezTo>
                <a:cubicBezTo>
                  <a:pt x="22808" y="43047"/>
                  <a:pt x="22604" y="43047"/>
                  <a:pt x="22535" y="43115"/>
                </a:cubicBezTo>
                <a:cubicBezTo>
                  <a:pt x="22967" y="43479"/>
                  <a:pt x="23786" y="43661"/>
                  <a:pt x="24127" y="43797"/>
                </a:cubicBezTo>
                <a:cubicBezTo>
                  <a:pt x="23991" y="43729"/>
                  <a:pt x="23854" y="43661"/>
                  <a:pt x="23763" y="43592"/>
                </a:cubicBezTo>
                <a:lnTo>
                  <a:pt x="23763" y="43592"/>
                </a:lnTo>
                <a:cubicBezTo>
                  <a:pt x="24286" y="43661"/>
                  <a:pt x="24809" y="43706"/>
                  <a:pt x="25310" y="43774"/>
                </a:cubicBezTo>
                <a:cubicBezTo>
                  <a:pt x="25514" y="43934"/>
                  <a:pt x="25310" y="43956"/>
                  <a:pt x="25105" y="43956"/>
                </a:cubicBezTo>
                <a:cubicBezTo>
                  <a:pt x="25401" y="44047"/>
                  <a:pt x="25651" y="44002"/>
                  <a:pt x="26083" y="44115"/>
                </a:cubicBezTo>
                <a:cubicBezTo>
                  <a:pt x="25937" y="44261"/>
                  <a:pt x="25879" y="44421"/>
                  <a:pt x="25536" y="44421"/>
                </a:cubicBezTo>
                <a:cubicBezTo>
                  <a:pt x="25450" y="44421"/>
                  <a:pt x="25346" y="44411"/>
                  <a:pt x="25219" y="44388"/>
                </a:cubicBezTo>
                <a:lnTo>
                  <a:pt x="25219" y="44388"/>
                </a:lnTo>
                <a:cubicBezTo>
                  <a:pt x="25696" y="44479"/>
                  <a:pt x="26174" y="44570"/>
                  <a:pt x="26674" y="44638"/>
                </a:cubicBezTo>
                <a:cubicBezTo>
                  <a:pt x="26719" y="44752"/>
                  <a:pt x="27311" y="45093"/>
                  <a:pt x="27106" y="45116"/>
                </a:cubicBezTo>
                <a:cubicBezTo>
                  <a:pt x="27834" y="45480"/>
                  <a:pt x="29130" y="45275"/>
                  <a:pt x="30130" y="45685"/>
                </a:cubicBezTo>
                <a:cubicBezTo>
                  <a:pt x="30170" y="45658"/>
                  <a:pt x="30226" y="45647"/>
                  <a:pt x="30311" y="45647"/>
                </a:cubicBezTo>
                <a:cubicBezTo>
                  <a:pt x="30371" y="45647"/>
                  <a:pt x="30446" y="45652"/>
                  <a:pt x="30540" y="45662"/>
                </a:cubicBezTo>
                <a:cubicBezTo>
                  <a:pt x="31355" y="45870"/>
                  <a:pt x="32092" y="46206"/>
                  <a:pt x="33039" y="46206"/>
                </a:cubicBezTo>
                <a:cubicBezTo>
                  <a:pt x="33228" y="46206"/>
                  <a:pt x="33425" y="46192"/>
                  <a:pt x="33632" y="46162"/>
                </a:cubicBezTo>
                <a:lnTo>
                  <a:pt x="34269" y="46617"/>
                </a:lnTo>
                <a:cubicBezTo>
                  <a:pt x="34300" y="46618"/>
                  <a:pt x="34328" y="46619"/>
                  <a:pt x="34353" y="46619"/>
                </a:cubicBezTo>
                <a:cubicBezTo>
                  <a:pt x="34718" y="46619"/>
                  <a:pt x="34510" y="46472"/>
                  <a:pt x="34383" y="46344"/>
                </a:cubicBezTo>
                <a:cubicBezTo>
                  <a:pt x="34246" y="46185"/>
                  <a:pt x="34178" y="46071"/>
                  <a:pt x="34974" y="46048"/>
                </a:cubicBezTo>
                <a:cubicBezTo>
                  <a:pt x="35055" y="46043"/>
                  <a:pt x="35126" y="46041"/>
                  <a:pt x="35188" y="46041"/>
                </a:cubicBezTo>
                <a:cubicBezTo>
                  <a:pt x="35989" y="46041"/>
                  <a:pt x="35389" y="46420"/>
                  <a:pt x="35747" y="46526"/>
                </a:cubicBezTo>
                <a:cubicBezTo>
                  <a:pt x="36171" y="46424"/>
                  <a:pt x="36809" y="46171"/>
                  <a:pt x="37531" y="46171"/>
                </a:cubicBezTo>
                <a:cubicBezTo>
                  <a:pt x="37777" y="46171"/>
                  <a:pt x="38034" y="46200"/>
                  <a:pt x="38294" y="46276"/>
                </a:cubicBezTo>
                <a:cubicBezTo>
                  <a:pt x="38124" y="46310"/>
                  <a:pt x="37976" y="46316"/>
                  <a:pt x="37831" y="46316"/>
                </a:cubicBezTo>
                <a:cubicBezTo>
                  <a:pt x="37758" y="46316"/>
                  <a:pt x="37687" y="46314"/>
                  <a:pt x="37613" y="46314"/>
                </a:cubicBezTo>
                <a:cubicBezTo>
                  <a:pt x="37539" y="46314"/>
                  <a:pt x="37464" y="46316"/>
                  <a:pt x="37385" y="46321"/>
                </a:cubicBezTo>
                <a:lnTo>
                  <a:pt x="38158" y="46526"/>
                </a:lnTo>
                <a:cubicBezTo>
                  <a:pt x="37225" y="46890"/>
                  <a:pt x="36520" y="46776"/>
                  <a:pt x="37271" y="47072"/>
                </a:cubicBezTo>
                <a:cubicBezTo>
                  <a:pt x="37294" y="46890"/>
                  <a:pt x="37498" y="46776"/>
                  <a:pt x="37794" y="46731"/>
                </a:cubicBezTo>
                <a:cubicBezTo>
                  <a:pt x="37953" y="46708"/>
                  <a:pt x="38112" y="46685"/>
                  <a:pt x="38294" y="46662"/>
                </a:cubicBezTo>
                <a:cubicBezTo>
                  <a:pt x="38476" y="46640"/>
                  <a:pt x="38658" y="46640"/>
                  <a:pt x="38863" y="46617"/>
                </a:cubicBezTo>
                <a:cubicBezTo>
                  <a:pt x="39226" y="46571"/>
                  <a:pt x="39613" y="46549"/>
                  <a:pt x="39909" y="46480"/>
                </a:cubicBezTo>
                <a:cubicBezTo>
                  <a:pt x="40182" y="46389"/>
                  <a:pt x="40386" y="46276"/>
                  <a:pt x="40386" y="46094"/>
                </a:cubicBezTo>
                <a:lnTo>
                  <a:pt x="40909" y="46185"/>
                </a:lnTo>
                <a:cubicBezTo>
                  <a:pt x="40773" y="46185"/>
                  <a:pt x="40750" y="46230"/>
                  <a:pt x="40614" y="46253"/>
                </a:cubicBezTo>
                <a:cubicBezTo>
                  <a:pt x="40734" y="46280"/>
                  <a:pt x="40836" y="46292"/>
                  <a:pt x="40923" y="46292"/>
                </a:cubicBezTo>
                <a:cubicBezTo>
                  <a:pt x="41574" y="46292"/>
                  <a:pt x="41423" y="45626"/>
                  <a:pt x="42546" y="45525"/>
                </a:cubicBezTo>
                <a:cubicBezTo>
                  <a:pt x="43001" y="45525"/>
                  <a:pt x="43320" y="45571"/>
                  <a:pt x="43047" y="45707"/>
                </a:cubicBezTo>
                <a:cubicBezTo>
                  <a:pt x="43342" y="45594"/>
                  <a:pt x="43661" y="45457"/>
                  <a:pt x="43979" y="45321"/>
                </a:cubicBezTo>
                <a:cubicBezTo>
                  <a:pt x="44017" y="45314"/>
                  <a:pt x="44048" y="45312"/>
                  <a:pt x="44074" y="45312"/>
                </a:cubicBezTo>
                <a:cubicBezTo>
                  <a:pt x="44207" y="45312"/>
                  <a:pt x="44185" y="45386"/>
                  <a:pt x="44041" y="45445"/>
                </a:cubicBezTo>
                <a:lnTo>
                  <a:pt x="44041" y="45445"/>
                </a:lnTo>
                <a:cubicBezTo>
                  <a:pt x="44486" y="45307"/>
                  <a:pt x="44947" y="45218"/>
                  <a:pt x="45389" y="45071"/>
                </a:cubicBezTo>
                <a:lnTo>
                  <a:pt x="45389" y="45093"/>
                </a:lnTo>
                <a:cubicBezTo>
                  <a:pt x="45571" y="44911"/>
                  <a:pt x="45980" y="44616"/>
                  <a:pt x="46185" y="44479"/>
                </a:cubicBezTo>
                <a:cubicBezTo>
                  <a:pt x="46216" y="44478"/>
                  <a:pt x="46241" y="44477"/>
                  <a:pt x="46262" y="44477"/>
                </a:cubicBezTo>
                <a:cubicBezTo>
                  <a:pt x="46512" y="44477"/>
                  <a:pt x="46034" y="44598"/>
                  <a:pt x="46139" y="44661"/>
                </a:cubicBezTo>
                <a:cubicBezTo>
                  <a:pt x="46390" y="44525"/>
                  <a:pt x="46640" y="44388"/>
                  <a:pt x="46890" y="44252"/>
                </a:cubicBezTo>
                <a:lnTo>
                  <a:pt x="46890" y="44252"/>
                </a:lnTo>
                <a:cubicBezTo>
                  <a:pt x="47276" y="44320"/>
                  <a:pt x="46662" y="44729"/>
                  <a:pt x="46094" y="44843"/>
                </a:cubicBezTo>
                <a:cubicBezTo>
                  <a:pt x="46310" y="44954"/>
                  <a:pt x="46460" y="44997"/>
                  <a:pt x="46582" y="44997"/>
                </a:cubicBezTo>
                <a:cubicBezTo>
                  <a:pt x="47014" y="44997"/>
                  <a:pt x="47094" y="44449"/>
                  <a:pt x="48459" y="44343"/>
                </a:cubicBezTo>
                <a:lnTo>
                  <a:pt x="48459" y="44343"/>
                </a:lnTo>
                <a:lnTo>
                  <a:pt x="47731" y="44707"/>
                </a:lnTo>
                <a:cubicBezTo>
                  <a:pt x="47890" y="44764"/>
                  <a:pt x="48044" y="44786"/>
                  <a:pt x="48197" y="44786"/>
                </a:cubicBezTo>
                <a:cubicBezTo>
                  <a:pt x="48351" y="44786"/>
                  <a:pt x="48504" y="44764"/>
                  <a:pt x="48664" y="44729"/>
                </a:cubicBezTo>
                <a:cubicBezTo>
                  <a:pt x="49005" y="44638"/>
                  <a:pt x="49368" y="44525"/>
                  <a:pt x="49846" y="44479"/>
                </a:cubicBezTo>
                <a:cubicBezTo>
                  <a:pt x="49573" y="44434"/>
                  <a:pt x="47913" y="44525"/>
                  <a:pt x="48709" y="44025"/>
                </a:cubicBezTo>
                <a:cubicBezTo>
                  <a:pt x="48959" y="43979"/>
                  <a:pt x="49278" y="43865"/>
                  <a:pt x="49687" y="43547"/>
                </a:cubicBezTo>
                <a:cubicBezTo>
                  <a:pt x="49713" y="43627"/>
                  <a:pt x="49771" y="43660"/>
                  <a:pt x="49851" y="43660"/>
                </a:cubicBezTo>
                <a:cubicBezTo>
                  <a:pt x="49908" y="43660"/>
                  <a:pt x="49975" y="43643"/>
                  <a:pt x="50051" y="43615"/>
                </a:cubicBezTo>
                <a:cubicBezTo>
                  <a:pt x="50233" y="43547"/>
                  <a:pt x="50483" y="43411"/>
                  <a:pt x="50756" y="43297"/>
                </a:cubicBezTo>
                <a:lnTo>
                  <a:pt x="50847" y="43615"/>
                </a:lnTo>
                <a:cubicBezTo>
                  <a:pt x="51415" y="43251"/>
                  <a:pt x="51301" y="43115"/>
                  <a:pt x="51574" y="42819"/>
                </a:cubicBezTo>
                <a:cubicBezTo>
                  <a:pt x="51848" y="42696"/>
                  <a:pt x="52052" y="42652"/>
                  <a:pt x="52214" y="42652"/>
                </a:cubicBezTo>
                <a:cubicBezTo>
                  <a:pt x="52442" y="42652"/>
                  <a:pt x="52588" y="42740"/>
                  <a:pt x="52734" y="42819"/>
                </a:cubicBezTo>
                <a:cubicBezTo>
                  <a:pt x="53803" y="42319"/>
                  <a:pt x="51824" y="42797"/>
                  <a:pt x="53007" y="42092"/>
                </a:cubicBezTo>
                <a:cubicBezTo>
                  <a:pt x="53916" y="41728"/>
                  <a:pt x="54439" y="41273"/>
                  <a:pt x="55281" y="40454"/>
                </a:cubicBezTo>
                <a:cubicBezTo>
                  <a:pt x="55414" y="40397"/>
                  <a:pt x="55492" y="40375"/>
                  <a:pt x="55535" y="40375"/>
                </a:cubicBezTo>
                <a:cubicBezTo>
                  <a:pt x="55690" y="40375"/>
                  <a:pt x="55391" y="40662"/>
                  <a:pt x="55527" y="40662"/>
                </a:cubicBezTo>
                <a:cubicBezTo>
                  <a:pt x="55534" y="40662"/>
                  <a:pt x="55543" y="40661"/>
                  <a:pt x="55554" y="40659"/>
                </a:cubicBezTo>
                <a:cubicBezTo>
                  <a:pt x="55667" y="40454"/>
                  <a:pt x="55781" y="40272"/>
                  <a:pt x="55895" y="40091"/>
                </a:cubicBezTo>
                <a:cubicBezTo>
                  <a:pt x="55930" y="40062"/>
                  <a:pt x="55957" y="40052"/>
                  <a:pt x="55976" y="40052"/>
                </a:cubicBezTo>
                <a:cubicBezTo>
                  <a:pt x="56020" y="40052"/>
                  <a:pt x="56031" y="40105"/>
                  <a:pt x="56031" y="40136"/>
                </a:cubicBezTo>
                <a:cubicBezTo>
                  <a:pt x="56372" y="39772"/>
                  <a:pt x="55849" y="39840"/>
                  <a:pt x="56441" y="39295"/>
                </a:cubicBezTo>
                <a:cubicBezTo>
                  <a:pt x="56395" y="39067"/>
                  <a:pt x="56804" y="38954"/>
                  <a:pt x="57282" y="38749"/>
                </a:cubicBezTo>
                <a:cubicBezTo>
                  <a:pt x="57737" y="38544"/>
                  <a:pt x="58305" y="38271"/>
                  <a:pt x="58510" y="37748"/>
                </a:cubicBezTo>
                <a:cubicBezTo>
                  <a:pt x="58534" y="37742"/>
                  <a:pt x="58554" y="37739"/>
                  <a:pt x="58571" y="37739"/>
                </a:cubicBezTo>
                <a:cubicBezTo>
                  <a:pt x="58728" y="37739"/>
                  <a:pt x="58591" y="38003"/>
                  <a:pt x="58715" y="38044"/>
                </a:cubicBezTo>
                <a:cubicBezTo>
                  <a:pt x="59101" y="37498"/>
                  <a:pt x="59283" y="37271"/>
                  <a:pt x="59420" y="37043"/>
                </a:cubicBezTo>
                <a:cubicBezTo>
                  <a:pt x="59556" y="36816"/>
                  <a:pt x="59670" y="36589"/>
                  <a:pt x="59920" y="36066"/>
                </a:cubicBezTo>
                <a:lnTo>
                  <a:pt x="60329" y="35815"/>
                </a:lnTo>
                <a:lnTo>
                  <a:pt x="60716" y="35565"/>
                </a:lnTo>
                <a:lnTo>
                  <a:pt x="60716" y="35565"/>
                </a:lnTo>
                <a:cubicBezTo>
                  <a:pt x="60622" y="35612"/>
                  <a:pt x="60550" y="35633"/>
                  <a:pt x="60495" y="35633"/>
                </a:cubicBezTo>
                <a:cubicBezTo>
                  <a:pt x="60178" y="35633"/>
                  <a:pt x="60463" y="34913"/>
                  <a:pt x="60716" y="34292"/>
                </a:cubicBezTo>
                <a:lnTo>
                  <a:pt x="60716" y="34292"/>
                </a:lnTo>
                <a:cubicBezTo>
                  <a:pt x="60466" y="34383"/>
                  <a:pt x="60261" y="34474"/>
                  <a:pt x="60124" y="34542"/>
                </a:cubicBezTo>
                <a:cubicBezTo>
                  <a:pt x="60352" y="34201"/>
                  <a:pt x="60557" y="33860"/>
                  <a:pt x="60761" y="33519"/>
                </a:cubicBezTo>
                <a:cubicBezTo>
                  <a:pt x="60779" y="33508"/>
                  <a:pt x="60795" y="33503"/>
                  <a:pt x="60808" y="33503"/>
                </a:cubicBezTo>
                <a:cubicBezTo>
                  <a:pt x="60881" y="33503"/>
                  <a:pt x="60898" y="33649"/>
                  <a:pt x="60898" y="33860"/>
                </a:cubicBezTo>
                <a:cubicBezTo>
                  <a:pt x="60920" y="33769"/>
                  <a:pt x="60943" y="33701"/>
                  <a:pt x="60966" y="33632"/>
                </a:cubicBezTo>
                <a:cubicBezTo>
                  <a:pt x="61060" y="33568"/>
                  <a:pt x="61131" y="33540"/>
                  <a:pt x="61184" y="33540"/>
                </a:cubicBezTo>
                <a:cubicBezTo>
                  <a:pt x="61337" y="33540"/>
                  <a:pt x="61341" y="33772"/>
                  <a:pt x="61307" y="34042"/>
                </a:cubicBezTo>
                <a:cubicBezTo>
                  <a:pt x="61170" y="34110"/>
                  <a:pt x="61011" y="34178"/>
                  <a:pt x="60875" y="34246"/>
                </a:cubicBezTo>
                <a:cubicBezTo>
                  <a:pt x="60829" y="34610"/>
                  <a:pt x="60829" y="34974"/>
                  <a:pt x="61034" y="35065"/>
                </a:cubicBezTo>
                <a:cubicBezTo>
                  <a:pt x="61057" y="34974"/>
                  <a:pt x="61125" y="34838"/>
                  <a:pt x="61216" y="34701"/>
                </a:cubicBezTo>
                <a:cubicBezTo>
                  <a:pt x="61216" y="34792"/>
                  <a:pt x="61216" y="34860"/>
                  <a:pt x="61261" y="34860"/>
                </a:cubicBezTo>
                <a:cubicBezTo>
                  <a:pt x="61330" y="34860"/>
                  <a:pt x="61352" y="34724"/>
                  <a:pt x="61398" y="34496"/>
                </a:cubicBezTo>
                <a:lnTo>
                  <a:pt x="61875" y="34542"/>
                </a:lnTo>
                <a:lnTo>
                  <a:pt x="61807" y="34383"/>
                </a:lnTo>
                <a:cubicBezTo>
                  <a:pt x="62194" y="34019"/>
                  <a:pt x="62626" y="33655"/>
                  <a:pt x="62990" y="33269"/>
                </a:cubicBezTo>
                <a:cubicBezTo>
                  <a:pt x="63081" y="32973"/>
                  <a:pt x="63149" y="32700"/>
                  <a:pt x="63240" y="32404"/>
                </a:cubicBezTo>
                <a:cubicBezTo>
                  <a:pt x="63308" y="32109"/>
                  <a:pt x="63376" y="31813"/>
                  <a:pt x="63444" y="31495"/>
                </a:cubicBezTo>
                <a:cubicBezTo>
                  <a:pt x="63535" y="31176"/>
                  <a:pt x="63626" y="30858"/>
                  <a:pt x="63740" y="30494"/>
                </a:cubicBezTo>
                <a:cubicBezTo>
                  <a:pt x="63854" y="30153"/>
                  <a:pt x="64013" y="29789"/>
                  <a:pt x="64195" y="29380"/>
                </a:cubicBezTo>
                <a:cubicBezTo>
                  <a:pt x="64218" y="29903"/>
                  <a:pt x="64559" y="29698"/>
                  <a:pt x="64832" y="29903"/>
                </a:cubicBezTo>
                <a:cubicBezTo>
                  <a:pt x="64559" y="30017"/>
                  <a:pt x="64400" y="30335"/>
                  <a:pt x="64263" y="30722"/>
                </a:cubicBezTo>
                <a:cubicBezTo>
                  <a:pt x="64127" y="31108"/>
                  <a:pt x="63945" y="31540"/>
                  <a:pt x="63649" y="31927"/>
                </a:cubicBezTo>
                <a:cubicBezTo>
                  <a:pt x="63798" y="31746"/>
                  <a:pt x="63893" y="31684"/>
                  <a:pt x="63948" y="31684"/>
                </a:cubicBezTo>
                <a:cubicBezTo>
                  <a:pt x="64011" y="31684"/>
                  <a:pt x="64025" y="31763"/>
                  <a:pt x="64013" y="31836"/>
                </a:cubicBezTo>
                <a:lnTo>
                  <a:pt x="64331" y="31063"/>
                </a:lnTo>
                <a:lnTo>
                  <a:pt x="64627" y="30244"/>
                </a:lnTo>
                <a:cubicBezTo>
                  <a:pt x="64669" y="30278"/>
                  <a:pt x="64708" y="30293"/>
                  <a:pt x="64747" y="30293"/>
                </a:cubicBezTo>
                <a:cubicBezTo>
                  <a:pt x="64918" y="30293"/>
                  <a:pt x="65068" y="29999"/>
                  <a:pt x="65309" y="29721"/>
                </a:cubicBezTo>
                <a:lnTo>
                  <a:pt x="65309" y="29721"/>
                </a:lnTo>
                <a:cubicBezTo>
                  <a:pt x="65298" y="29722"/>
                  <a:pt x="65288" y="29722"/>
                  <a:pt x="65278" y="29722"/>
                </a:cubicBezTo>
                <a:cubicBezTo>
                  <a:pt x="64997" y="29722"/>
                  <a:pt x="65087" y="29412"/>
                  <a:pt x="65241" y="29016"/>
                </a:cubicBezTo>
                <a:cubicBezTo>
                  <a:pt x="65332" y="28812"/>
                  <a:pt x="65446" y="28584"/>
                  <a:pt x="65537" y="28379"/>
                </a:cubicBezTo>
                <a:cubicBezTo>
                  <a:pt x="65628" y="28152"/>
                  <a:pt x="65718" y="27947"/>
                  <a:pt x="65741" y="27765"/>
                </a:cubicBezTo>
                <a:lnTo>
                  <a:pt x="65741" y="27765"/>
                </a:lnTo>
                <a:cubicBezTo>
                  <a:pt x="65923" y="27811"/>
                  <a:pt x="66037" y="28038"/>
                  <a:pt x="65605" y="28766"/>
                </a:cubicBezTo>
                <a:cubicBezTo>
                  <a:pt x="66014" y="28448"/>
                  <a:pt x="65991" y="28107"/>
                  <a:pt x="65969" y="27765"/>
                </a:cubicBezTo>
                <a:cubicBezTo>
                  <a:pt x="65946" y="27424"/>
                  <a:pt x="65923" y="27106"/>
                  <a:pt x="66264" y="26765"/>
                </a:cubicBezTo>
                <a:lnTo>
                  <a:pt x="66264" y="26765"/>
                </a:lnTo>
                <a:cubicBezTo>
                  <a:pt x="66196" y="26947"/>
                  <a:pt x="66105" y="27038"/>
                  <a:pt x="66173" y="27151"/>
                </a:cubicBezTo>
                <a:cubicBezTo>
                  <a:pt x="66213" y="26718"/>
                  <a:pt x="66645" y="25908"/>
                  <a:pt x="66789" y="25908"/>
                </a:cubicBezTo>
                <a:cubicBezTo>
                  <a:pt x="66811" y="25908"/>
                  <a:pt x="66827" y="25927"/>
                  <a:pt x="66833" y="25969"/>
                </a:cubicBezTo>
                <a:lnTo>
                  <a:pt x="66742" y="26151"/>
                </a:lnTo>
                <a:cubicBezTo>
                  <a:pt x="66833" y="25992"/>
                  <a:pt x="66901" y="25833"/>
                  <a:pt x="66992" y="25651"/>
                </a:cubicBezTo>
                <a:cubicBezTo>
                  <a:pt x="67083" y="25446"/>
                  <a:pt x="67151" y="25241"/>
                  <a:pt x="67242" y="25037"/>
                </a:cubicBezTo>
                <a:cubicBezTo>
                  <a:pt x="67401" y="24627"/>
                  <a:pt x="67560" y="24173"/>
                  <a:pt x="67651" y="23741"/>
                </a:cubicBezTo>
                <a:cubicBezTo>
                  <a:pt x="67765" y="23308"/>
                  <a:pt x="67856" y="22922"/>
                  <a:pt x="67879" y="22604"/>
                </a:cubicBezTo>
                <a:cubicBezTo>
                  <a:pt x="67902" y="22285"/>
                  <a:pt x="67879" y="22058"/>
                  <a:pt x="67765" y="21990"/>
                </a:cubicBezTo>
                <a:cubicBezTo>
                  <a:pt x="67833" y="21990"/>
                  <a:pt x="68265" y="22308"/>
                  <a:pt x="68334" y="22422"/>
                </a:cubicBezTo>
                <a:cubicBezTo>
                  <a:pt x="68197" y="21967"/>
                  <a:pt x="68061" y="21512"/>
                  <a:pt x="67902" y="21057"/>
                </a:cubicBezTo>
                <a:cubicBezTo>
                  <a:pt x="67742" y="20602"/>
                  <a:pt x="67606" y="20170"/>
                  <a:pt x="67447" y="19738"/>
                </a:cubicBezTo>
                <a:lnTo>
                  <a:pt x="67447" y="19738"/>
                </a:lnTo>
                <a:cubicBezTo>
                  <a:pt x="67765" y="20034"/>
                  <a:pt x="68902" y="19465"/>
                  <a:pt x="68857" y="20602"/>
                </a:cubicBezTo>
                <a:cubicBezTo>
                  <a:pt x="68993" y="20307"/>
                  <a:pt x="69152" y="19943"/>
                  <a:pt x="69152" y="19238"/>
                </a:cubicBezTo>
                <a:lnTo>
                  <a:pt x="69152" y="19238"/>
                </a:lnTo>
                <a:cubicBezTo>
                  <a:pt x="69079" y="19369"/>
                  <a:pt x="68821" y="19500"/>
                  <a:pt x="68650" y="19500"/>
                </a:cubicBezTo>
                <a:cubicBezTo>
                  <a:pt x="68553" y="19500"/>
                  <a:pt x="68485" y="19458"/>
                  <a:pt x="68493" y="19352"/>
                </a:cubicBezTo>
                <a:cubicBezTo>
                  <a:pt x="68811" y="19011"/>
                  <a:pt x="68902" y="18874"/>
                  <a:pt x="68970" y="18715"/>
                </a:cubicBezTo>
                <a:cubicBezTo>
                  <a:pt x="69060" y="18580"/>
                  <a:pt x="69150" y="18401"/>
                  <a:pt x="69414" y="17960"/>
                </a:cubicBezTo>
                <a:lnTo>
                  <a:pt x="69414" y="17960"/>
                </a:lnTo>
                <a:cubicBezTo>
                  <a:pt x="69381" y="18010"/>
                  <a:pt x="69334" y="18033"/>
                  <a:pt x="69281" y="18033"/>
                </a:cubicBezTo>
                <a:cubicBezTo>
                  <a:pt x="69063" y="18033"/>
                  <a:pt x="68744" y="17653"/>
                  <a:pt x="68834" y="17260"/>
                </a:cubicBezTo>
                <a:lnTo>
                  <a:pt x="68834" y="17260"/>
                </a:lnTo>
                <a:cubicBezTo>
                  <a:pt x="68899" y="17368"/>
                  <a:pt x="69394" y="17332"/>
                  <a:pt x="69463" y="17503"/>
                </a:cubicBezTo>
                <a:lnTo>
                  <a:pt x="69463" y="17503"/>
                </a:lnTo>
                <a:cubicBezTo>
                  <a:pt x="69354" y="17070"/>
                  <a:pt x="69224" y="16636"/>
                  <a:pt x="69073" y="16203"/>
                </a:cubicBezTo>
                <a:lnTo>
                  <a:pt x="69073" y="16203"/>
                </a:lnTo>
                <a:cubicBezTo>
                  <a:pt x="69111" y="16293"/>
                  <a:pt x="69182" y="16330"/>
                  <a:pt x="69266" y="16330"/>
                </a:cubicBezTo>
                <a:cubicBezTo>
                  <a:pt x="69435" y="16330"/>
                  <a:pt x="69658" y="16183"/>
                  <a:pt x="69789" y="16009"/>
                </a:cubicBezTo>
                <a:lnTo>
                  <a:pt x="69789" y="16009"/>
                </a:lnTo>
                <a:cubicBezTo>
                  <a:pt x="69782" y="16016"/>
                  <a:pt x="69776" y="16019"/>
                  <a:pt x="69771" y="16019"/>
                </a:cubicBezTo>
                <a:cubicBezTo>
                  <a:pt x="69680" y="16019"/>
                  <a:pt x="69923" y="14876"/>
                  <a:pt x="69880" y="14531"/>
                </a:cubicBezTo>
                <a:lnTo>
                  <a:pt x="69880" y="14531"/>
                </a:lnTo>
                <a:cubicBezTo>
                  <a:pt x="69812" y="14713"/>
                  <a:pt x="69766" y="14895"/>
                  <a:pt x="69698" y="15077"/>
                </a:cubicBezTo>
                <a:cubicBezTo>
                  <a:pt x="69789" y="14326"/>
                  <a:pt x="69584" y="13962"/>
                  <a:pt x="69357" y="13599"/>
                </a:cubicBezTo>
                <a:cubicBezTo>
                  <a:pt x="69129" y="13235"/>
                  <a:pt x="68902" y="12894"/>
                  <a:pt x="68879" y="12189"/>
                </a:cubicBezTo>
                <a:lnTo>
                  <a:pt x="68879" y="12189"/>
                </a:lnTo>
                <a:cubicBezTo>
                  <a:pt x="68931" y="12251"/>
                  <a:pt x="69105" y="12336"/>
                  <a:pt x="69279" y="12336"/>
                </a:cubicBezTo>
                <a:cubicBezTo>
                  <a:pt x="69488" y="12336"/>
                  <a:pt x="69698" y="12213"/>
                  <a:pt x="69698" y="11779"/>
                </a:cubicBezTo>
                <a:cubicBezTo>
                  <a:pt x="69607" y="11711"/>
                  <a:pt x="69471" y="11597"/>
                  <a:pt x="69266" y="11438"/>
                </a:cubicBezTo>
                <a:cubicBezTo>
                  <a:pt x="69084" y="11279"/>
                  <a:pt x="68857" y="11097"/>
                  <a:pt x="68652" y="10892"/>
                </a:cubicBezTo>
                <a:cubicBezTo>
                  <a:pt x="68425" y="10688"/>
                  <a:pt x="68174" y="10483"/>
                  <a:pt x="67947" y="10256"/>
                </a:cubicBezTo>
                <a:cubicBezTo>
                  <a:pt x="67720" y="10028"/>
                  <a:pt x="67538" y="9801"/>
                  <a:pt x="67378" y="9551"/>
                </a:cubicBezTo>
                <a:lnTo>
                  <a:pt x="67469" y="9301"/>
                </a:lnTo>
                <a:cubicBezTo>
                  <a:pt x="67288" y="9028"/>
                  <a:pt x="67083" y="8823"/>
                  <a:pt x="66901" y="8596"/>
                </a:cubicBezTo>
                <a:lnTo>
                  <a:pt x="66901" y="8596"/>
                </a:lnTo>
                <a:cubicBezTo>
                  <a:pt x="67060" y="8664"/>
                  <a:pt x="67288" y="8755"/>
                  <a:pt x="67538" y="8914"/>
                </a:cubicBezTo>
                <a:cubicBezTo>
                  <a:pt x="67788" y="9051"/>
                  <a:pt x="68083" y="9255"/>
                  <a:pt x="68356" y="9483"/>
                </a:cubicBezTo>
                <a:cubicBezTo>
                  <a:pt x="68606" y="9710"/>
                  <a:pt x="68902" y="9983"/>
                  <a:pt x="69107" y="10256"/>
                </a:cubicBezTo>
                <a:cubicBezTo>
                  <a:pt x="69220" y="10369"/>
                  <a:pt x="69334" y="10506"/>
                  <a:pt x="69425" y="10642"/>
                </a:cubicBezTo>
                <a:cubicBezTo>
                  <a:pt x="69516" y="10779"/>
                  <a:pt x="69607" y="10892"/>
                  <a:pt x="69675" y="11006"/>
                </a:cubicBezTo>
                <a:cubicBezTo>
                  <a:pt x="69698" y="10415"/>
                  <a:pt x="69857" y="10801"/>
                  <a:pt x="69630" y="9937"/>
                </a:cubicBezTo>
                <a:cubicBezTo>
                  <a:pt x="69646" y="9877"/>
                  <a:pt x="69668" y="9852"/>
                  <a:pt x="69694" y="9852"/>
                </a:cubicBezTo>
                <a:cubicBezTo>
                  <a:pt x="69817" y="9852"/>
                  <a:pt x="70024" y="10413"/>
                  <a:pt x="70062" y="10620"/>
                </a:cubicBezTo>
                <a:cubicBezTo>
                  <a:pt x="70016" y="10278"/>
                  <a:pt x="69948" y="9915"/>
                  <a:pt x="69880" y="9574"/>
                </a:cubicBezTo>
                <a:cubicBezTo>
                  <a:pt x="69789" y="9232"/>
                  <a:pt x="69698" y="8869"/>
                  <a:pt x="69562" y="8528"/>
                </a:cubicBezTo>
                <a:cubicBezTo>
                  <a:pt x="69544" y="8539"/>
                  <a:pt x="69523" y="8545"/>
                  <a:pt x="69500" y="8545"/>
                </a:cubicBezTo>
                <a:cubicBezTo>
                  <a:pt x="69435" y="8545"/>
                  <a:pt x="69350" y="8498"/>
                  <a:pt x="69266" y="8414"/>
                </a:cubicBezTo>
                <a:cubicBezTo>
                  <a:pt x="69220" y="8346"/>
                  <a:pt x="69175" y="8277"/>
                  <a:pt x="69107" y="8209"/>
                </a:cubicBezTo>
                <a:cubicBezTo>
                  <a:pt x="69039" y="8118"/>
                  <a:pt x="68970" y="8050"/>
                  <a:pt x="68902" y="7959"/>
                </a:cubicBezTo>
                <a:cubicBezTo>
                  <a:pt x="68766" y="7800"/>
                  <a:pt x="68652" y="7618"/>
                  <a:pt x="68515" y="7527"/>
                </a:cubicBezTo>
                <a:cubicBezTo>
                  <a:pt x="68438" y="7450"/>
                  <a:pt x="68361" y="7404"/>
                  <a:pt x="68305" y="7404"/>
                </a:cubicBezTo>
                <a:cubicBezTo>
                  <a:pt x="68279" y="7404"/>
                  <a:pt x="68257" y="7414"/>
                  <a:pt x="68243" y="7436"/>
                </a:cubicBezTo>
                <a:lnTo>
                  <a:pt x="68447" y="7641"/>
                </a:lnTo>
                <a:lnTo>
                  <a:pt x="68606" y="7891"/>
                </a:lnTo>
                <a:cubicBezTo>
                  <a:pt x="68720" y="8027"/>
                  <a:pt x="68857" y="8186"/>
                  <a:pt x="68970" y="8346"/>
                </a:cubicBezTo>
                <a:cubicBezTo>
                  <a:pt x="69175" y="8687"/>
                  <a:pt x="69380" y="9005"/>
                  <a:pt x="69562" y="9369"/>
                </a:cubicBezTo>
                <a:cubicBezTo>
                  <a:pt x="69536" y="9382"/>
                  <a:pt x="69508" y="9388"/>
                  <a:pt x="69478" y="9388"/>
                </a:cubicBezTo>
                <a:cubicBezTo>
                  <a:pt x="69289" y="9388"/>
                  <a:pt x="69004" y="9156"/>
                  <a:pt x="68652" y="8823"/>
                </a:cubicBezTo>
                <a:cubicBezTo>
                  <a:pt x="68288" y="8437"/>
                  <a:pt x="67833" y="7936"/>
                  <a:pt x="67469" y="7345"/>
                </a:cubicBezTo>
                <a:cubicBezTo>
                  <a:pt x="67424" y="7163"/>
                  <a:pt x="67583" y="7118"/>
                  <a:pt x="67788" y="7118"/>
                </a:cubicBezTo>
                <a:cubicBezTo>
                  <a:pt x="67820" y="7114"/>
                  <a:pt x="67851" y="7113"/>
                  <a:pt x="67882" y="7113"/>
                </a:cubicBezTo>
                <a:cubicBezTo>
                  <a:pt x="67981" y="7113"/>
                  <a:pt x="68073" y="7126"/>
                  <a:pt x="68141" y="7126"/>
                </a:cubicBezTo>
                <a:cubicBezTo>
                  <a:pt x="68190" y="7126"/>
                  <a:pt x="68226" y="7119"/>
                  <a:pt x="68243" y="7095"/>
                </a:cubicBezTo>
                <a:cubicBezTo>
                  <a:pt x="68197" y="7072"/>
                  <a:pt x="68106" y="7004"/>
                  <a:pt x="67992" y="6913"/>
                </a:cubicBezTo>
                <a:cubicBezTo>
                  <a:pt x="67879" y="6799"/>
                  <a:pt x="67742" y="6686"/>
                  <a:pt x="67629" y="6549"/>
                </a:cubicBezTo>
                <a:cubicBezTo>
                  <a:pt x="67560" y="6504"/>
                  <a:pt x="67515" y="6435"/>
                  <a:pt x="67447" y="6367"/>
                </a:cubicBezTo>
                <a:cubicBezTo>
                  <a:pt x="67378" y="6322"/>
                  <a:pt x="67333" y="6254"/>
                  <a:pt x="67288" y="6208"/>
                </a:cubicBezTo>
                <a:cubicBezTo>
                  <a:pt x="67174" y="6117"/>
                  <a:pt x="67128" y="6049"/>
                  <a:pt x="67106" y="6003"/>
                </a:cubicBezTo>
                <a:lnTo>
                  <a:pt x="67106" y="6003"/>
                </a:lnTo>
                <a:cubicBezTo>
                  <a:pt x="67310" y="6094"/>
                  <a:pt x="67515" y="6208"/>
                  <a:pt x="67697" y="6322"/>
                </a:cubicBezTo>
                <a:cubicBezTo>
                  <a:pt x="67583" y="6140"/>
                  <a:pt x="67424" y="6026"/>
                  <a:pt x="67288" y="5912"/>
                </a:cubicBezTo>
                <a:cubicBezTo>
                  <a:pt x="67128" y="5799"/>
                  <a:pt x="66969" y="5708"/>
                  <a:pt x="66787" y="5640"/>
                </a:cubicBezTo>
                <a:cubicBezTo>
                  <a:pt x="66628" y="5549"/>
                  <a:pt x="66446" y="5480"/>
                  <a:pt x="66287" y="5344"/>
                </a:cubicBezTo>
                <a:cubicBezTo>
                  <a:pt x="66128" y="5253"/>
                  <a:pt x="65969" y="5094"/>
                  <a:pt x="65832" y="4889"/>
                </a:cubicBezTo>
                <a:cubicBezTo>
                  <a:pt x="65589" y="4707"/>
                  <a:pt x="65292" y="4110"/>
                  <a:pt x="65117" y="4110"/>
                </a:cubicBezTo>
                <a:cubicBezTo>
                  <a:pt x="65096" y="4110"/>
                  <a:pt x="65076" y="4119"/>
                  <a:pt x="65059" y="4139"/>
                </a:cubicBezTo>
                <a:cubicBezTo>
                  <a:pt x="65332" y="4775"/>
                  <a:pt x="64695" y="5935"/>
                  <a:pt x="64286" y="6026"/>
                </a:cubicBezTo>
                <a:cubicBezTo>
                  <a:pt x="64240" y="6003"/>
                  <a:pt x="63968" y="5730"/>
                  <a:pt x="63649" y="5435"/>
                </a:cubicBezTo>
                <a:cubicBezTo>
                  <a:pt x="63331" y="5139"/>
                  <a:pt x="62990" y="4821"/>
                  <a:pt x="62876" y="4662"/>
                </a:cubicBezTo>
                <a:cubicBezTo>
                  <a:pt x="62717" y="4412"/>
                  <a:pt x="62944" y="4298"/>
                  <a:pt x="63217" y="4207"/>
                </a:cubicBezTo>
                <a:cubicBezTo>
                  <a:pt x="63467" y="4093"/>
                  <a:pt x="63740" y="4025"/>
                  <a:pt x="63604" y="3798"/>
                </a:cubicBezTo>
                <a:lnTo>
                  <a:pt x="63604" y="3798"/>
                </a:lnTo>
                <a:cubicBezTo>
                  <a:pt x="63558" y="3889"/>
                  <a:pt x="63240" y="3889"/>
                  <a:pt x="63103" y="3889"/>
                </a:cubicBezTo>
                <a:cubicBezTo>
                  <a:pt x="62853" y="3661"/>
                  <a:pt x="63354" y="3638"/>
                  <a:pt x="62671" y="3411"/>
                </a:cubicBezTo>
                <a:cubicBezTo>
                  <a:pt x="62631" y="3458"/>
                  <a:pt x="62570" y="3477"/>
                  <a:pt x="62499" y="3477"/>
                </a:cubicBezTo>
                <a:cubicBezTo>
                  <a:pt x="62267" y="3477"/>
                  <a:pt x="61932" y="3280"/>
                  <a:pt x="61904" y="3280"/>
                </a:cubicBezTo>
                <a:cubicBezTo>
                  <a:pt x="61886" y="3280"/>
                  <a:pt x="61977" y="3350"/>
                  <a:pt x="62262" y="3570"/>
                </a:cubicBezTo>
                <a:cubicBezTo>
                  <a:pt x="61580" y="3434"/>
                  <a:pt x="61603" y="3252"/>
                  <a:pt x="60829" y="3002"/>
                </a:cubicBezTo>
                <a:lnTo>
                  <a:pt x="60829" y="3002"/>
                </a:lnTo>
                <a:cubicBezTo>
                  <a:pt x="60966" y="3255"/>
                  <a:pt x="60165" y="3475"/>
                  <a:pt x="59519" y="3475"/>
                </a:cubicBezTo>
                <a:cubicBezTo>
                  <a:pt x="59411" y="3475"/>
                  <a:pt x="59309" y="3469"/>
                  <a:pt x="59215" y="3457"/>
                </a:cubicBezTo>
                <a:cubicBezTo>
                  <a:pt x="59283" y="3366"/>
                  <a:pt x="59169" y="3206"/>
                  <a:pt x="59101" y="3138"/>
                </a:cubicBezTo>
                <a:cubicBezTo>
                  <a:pt x="57782" y="2706"/>
                  <a:pt x="57123" y="2342"/>
                  <a:pt x="55872" y="2001"/>
                </a:cubicBezTo>
                <a:cubicBezTo>
                  <a:pt x="55781" y="1865"/>
                  <a:pt x="55213" y="1592"/>
                  <a:pt x="55508" y="1524"/>
                </a:cubicBezTo>
                <a:cubicBezTo>
                  <a:pt x="55387" y="1524"/>
                  <a:pt x="55256" y="1564"/>
                  <a:pt x="55067" y="1564"/>
                </a:cubicBezTo>
                <a:cubicBezTo>
                  <a:pt x="54973" y="1564"/>
                  <a:pt x="54864" y="1554"/>
                  <a:pt x="54735" y="1524"/>
                </a:cubicBezTo>
                <a:cubicBezTo>
                  <a:pt x="54524" y="1362"/>
                  <a:pt x="54526" y="1317"/>
                  <a:pt x="54617" y="1317"/>
                </a:cubicBezTo>
                <a:cubicBezTo>
                  <a:pt x="54726" y="1317"/>
                  <a:pt x="54961" y="1381"/>
                  <a:pt x="55106" y="1381"/>
                </a:cubicBezTo>
                <a:cubicBezTo>
                  <a:pt x="55231" y="1381"/>
                  <a:pt x="55290" y="1334"/>
                  <a:pt x="55144" y="1160"/>
                </a:cubicBezTo>
                <a:lnTo>
                  <a:pt x="55144" y="1160"/>
                </a:lnTo>
                <a:cubicBezTo>
                  <a:pt x="55103" y="1233"/>
                  <a:pt x="54951" y="1257"/>
                  <a:pt x="54744" y="1257"/>
                </a:cubicBezTo>
                <a:cubicBezTo>
                  <a:pt x="54377" y="1257"/>
                  <a:pt x="53840" y="1183"/>
                  <a:pt x="53462" y="1183"/>
                </a:cubicBezTo>
                <a:cubicBezTo>
                  <a:pt x="53553" y="1546"/>
                  <a:pt x="54712" y="1569"/>
                  <a:pt x="55304" y="1592"/>
                </a:cubicBezTo>
                <a:cubicBezTo>
                  <a:pt x="55258" y="1819"/>
                  <a:pt x="54940" y="1978"/>
                  <a:pt x="54485" y="2069"/>
                </a:cubicBezTo>
                <a:cubicBezTo>
                  <a:pt x="54258" y="2115"/>
                  <a:pt x="54007" y="2138"/>
                  <a:pt x="53712" y="2160"/>
                </a:cubicBezTo>
                <a:cubicBezTo>
                  <a:pt x="53416" y="2160"/>
                  <a:pt x="53098" y="2160"/>
                  <a:pt x="52757" y="2138"/>
                </a:cubicBezTo>
                <a:cubicBezTo>
                  <a:pt x="51752" y="2007"/>
                  <a:pt x="52321" y="1750"/>
                  <a:pt x="52206" y="1750"/>
                </a:cubicBezTo>
                <a:cubicBezTo>
                  <a:pt x="52201" y="1750"/>
                  <a:pt x="52195" y="1750"/>
                  <a:pt x="52188" y="1751"/>
                </a:cubicBezTo>
                <a:cubicBezTo>
                  <a:pt x="51738" y="1636"/>
                  <a:pt x="51399" y="1597"/>
                  <a:pt x="51124" y="1597"/>
                </a:cubicBezTo>
                <a:cubicBezTo>
                  <a:pt x="50534" y="1597"/>
                  <a:pt x="50242" y="1778"/>
                  <a:pt x="49788" y="1778"/>
                </a:cubicBezTo>
                <a:cubicBezTo>
                  <a:pt x="49535" y="1778"/>
                  <a:pt x="49232" y="1722"/>
                  <a:pt x="48800" y="1546"/>
                </a:cubicBezTo>
                <a:cubicBezTo>
                  <a:pt x="48209" y="1137"/>
                  <a:pt x="48868" y="955"/>
                  <a:pt x="48777" y="728"/>
                </a:cubicBezTo>
                <a:lnTo>
                  <a:pt x="48777" y="728"/>
                </a:lnTo>
                <a:cubicBezTo>
                  <a:pt x="49641" y="773"/>
                  <a:pt x="50051" y="1160"/>
                  <a:pt x="50619" y="1273"/>
                </a:cubicBezTo>
                <a:cubicBezTo>
                  <a:pt x="50392" y="1160"/>
                  <a:pt x="50164" y="1069"/>
                  <a:pt x="49937" y="978"/>
                </a:cubicBezTo>
                <a:cubicBezTo>
                  <a:pt x="50009" y="967"/>
                  <a:pt x="50098" y="961"/>
                  <a:pt x="50196" y="961"/>
                </a:cubicBezTo>
                <a:cubicBezTo>
                  <a:pt x="50502" y="961"/>
                  <a:pt x="50896" y="1016"/>
                  <a:pt x="51119" y="1137"/>
                </a:cubicBezTo>
                <a:cubicBezTo>
                  <a:pt x="50983" y="1046"/>
                  <a:pt x="50733" y="932"/>
                  <a:pt x="50369" y="841"/>
                </a:cubicBezTo>
                <a:cubicBezTo>
                  <a:pt x="50005" y="750"/>
                  <a:pt x="49550" y="682"/>
                  <a:pt x="49073" y="569"/>
                </a:cubicBezTo>
                <a:cubicBezTo>
                  <a:pt x="48118" y="387"/>
                  <a:pt x="47026" y="205"/>
                  <a:pt x="4627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56558798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bg>
      <p:bgPr>
        <a:solidFill>
          <a:schemeClr val="lt1"/>
        </a:solidFill>
        <a:effectLst/>
      </p:bgPr>
    </p:bg>
    <p:spTree>
      <p:nvGrpSpPr>
        <p:cNvPr id="1" name="Shape 163"/>
        <p:cNvGrpSpPr/>
        <p:nvPr/>
      </p:nvGrpSpPr>
      <p:grpSpPr>
        <a:xfrm>
          <a:off x="0" y="0"/>
          <a:ext cx="0" cy="0"/>
          <a:chOff x="0" y="0"/>
          <a:chExt cx="0" cy="0"/>
        </a:xfrm>
      </p:grpSpPr>
      <p:sp>
        <p:nvSpPr>
          <p:cNvPr id="164" name="Google Shape;164;p18"/>
          <p:cNvSpPr txBox="1">
            <a:spLocks noGrp="1"/>
          </p:cNvSpPr>
          <p:nvPr>
            <p:ph type="title"/>
          </p:nvPr>
        </p:nvSpPr>
        <p:spPr>
          <a:xfrm>
            <a:off x="3395929" y="2533007"/>
            <a:ext cx="2456400" cy="784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1600"/>
              <a:buFont typeface="Yanone Kaffeesatz"/>
              <a:buNone/>
              <a:defRPr sz="2133">
                <a:latin typeface="Yanone Kaffeesatz"/>
                <a:ea typeface="Yanone Kaffeesatz"/>
                <a:cs typeface="Yanone Kaffeesatz"/>
                <a:sym typeface="Yanone Kaffeesatz"/>
              </a:defRPr>
            </a:lvl1pPr>
            <a:lvl2pPr lvl="1" algn="ctr" rtl="0">
              <a:spcBef>
                <a:spcPts val="0"/>
              </a:spcBef>
              <a:spcAft>
                <a:spcPts val="0"/>
              </a:spcAft>
              <a:buSzPts val="1600"/>
              <a:buFont typeface="Yanone Kaffeesatz"/>
              <a:buNone/>
              <a:defRPr sz="2133">
                <a:latin typeface="Yanone Kaffeesatz"/>
                <a:ea typeface="Yanone Kaffeesatz"/>
                <a:cs typeface="Yanone Kaffeesatz"/>
                <a:sym typeface="Yanone Kaffeesatz"/>
              </a:defRPr>
            </a:lvl2pPr>
            <a:lvl3pPr lvl="2" algn="ctr" rtl="0">
              <a:spcBef>
                <a:spcPts val="0"/>
              </a:spcBef>
              <a:spcAft>
                <a:spcPts val="0"/>
              </a:spcAft>
              <a:buSzPts val="1600"/>
              <a:buFont typeface="Yanone Kaffeesatz"/>
              <a:buNone/>
              <a:defRPr sz="2133">
                <a:latin typeface="Yanone Kaffeesatz"/>
                <a:ea typeface="Yanone Kaffeesatz"/>
                <a:cs typeface="Yanone Kaffeesatz"/>
                <a:sym typeface="Yanone Kaffeesatz"/>
              </a:defRPr>
            </a:lvl3pPr>
            <a:lvl4pPr lvl="3" algn="ctr" rtl="0">
              <a:spcBef>
                <a:spcPts val="0"/>
              </a:spcBef>
              <a:spcAft>
                <a:spcPts val="0"/>
              </a:spcAft>
              <a:buSzPts val="1600"/>
              <a:buFont typeface="Yanone Kaffeesatz"/>
              <a:buNone/>
              <a:defRPr sz="2133">
                <a:latin typeface="Yanone Kaffeesatz"/>
                <a:ea typeface="Yanone Kaffeesatz"/>
                <a:cs typeface="Yanone Kaffeesatz"/>
                <a:sym typeface="Yanone Kaffeesatz"/>
              </a:defRPr>
            </a:lvl4pPr>
            <a:lvl5pPr lvl="4" algn="ctr" rtl="0">
              <a:spcBef>
                <a:spcPts val="0"/>
              </a:spcBef>
              <a:spcAft>
                <a:spcPts val="0"/>
              </a:spcAft>
              <a:buSzPts val="1600"/>
              <a:buFont typeface="Yanone Kaffeesatz"/>
              <a:buNone/>
              <a:defRPr sz="2133">
                <a:latin typeface="Yanone Kaffeesatz"/>
                <a:ea typeface="Yanone Kaffeesatz"/>
                <a:cs typeface="Yanone Kaffeesatz"/>
                <a:sym typeface="Yanone Kaffeesatz"/>
              </a:defRPr>
            </a:lvl5pPr>
            <a:lvl6pPr lvl="5" algn="ctr" rtl="0">
              <a:spcBef>
                <a:spcPts val="0"/>
              </a:spcBef>
              <a:spcAft>
                <a:spcPts val="0"/>
              </a:spcAft>
              <a:buSzPts val="1600"/>
              <a:buFont typeface="Yanone Kaffeesatz"/>
              <a:buNone/>
              <a:defRPr sz="2133">
                <a:latin typeface="Yanone Kaffeesatz"/>
                <a:ea typeface="Yanone Kaffeesatz"/>
                <a:cs typeface="Yanone Kaffeesatz"/>
                <a:sym typeface="Yanone Kaffeesatz"/>
              </a:defRPr>
            </a:lvl6pPr>
            <a:lvl7pPr lvl="6" algn="ctr" rtl="0">
              <a:spcBef>
                <a:spcPts val="0"/>
              </a:spcBef>
              <a:spcAft>
                <a:spcPts val="0"/>
              </a:spcAft>
              <a:buSzPts val="1600"/>
              <a:buFont typeface="Yanone Kaffeesatz"/>
              <a:buNone/>
              <a:defRPr sz="2133">
                <a:latin typeface="Yanone Kaffeesatz"/>
                <a:ea typeface="Yanone Kaffeesatz"/>
                <a:cs typeface="Yanone Kaffeesatz"/>
                <a:sym typeface="Yanone Kaffeesatz"/>
              </a:defRPr>
            </a:lvl7pPr>
            <a:lvl8pPr lvl="7" algn="ctr" rtl="0">
              <a:spcBef>
                <a:spcPts val="0"/>
              </a:spcBef>
              <a:spcAft>
                <a:spcPts val="0"/>
              </a:spcAft>
              <a:buSzPts val="1600"/>
              <a:buFont typeface="Yanone Kaffeesatz"/>
              <a:buNone/>
              <a:defRPr sz="2133">
                <a:latin typeface="Yanone Kaffeesatz"/>
                <a:ea typeface="Yanone Kaffeesatz"/>
                <a:cs typeface="Yanone Kaffeesatz"/>
                <a:sym typeface="Yanone Kaffeesatz"/>
              </a:defRPr>
            </a:lvl8pPr>
            <a:lvl9pPr lvl="8" algn="ctr" rtl="0">
              <a:spcBef>
                <a:spcPts val="0"/>
              </a:spcBef>
              <a:spcAft>
                <a:spcPts val="0"/>
              </a:spcAft>
              <a:buSzPts val="1600"/>
              <a:buFont typeface="Yanone Kaffeesatz"/>
              <a:buNone/>
              <a:defRPr sz="2133">
                <a:latin typeface="Yanone Kaffeesatz"/>
                <a:ea typeface="Yanone Kaffeesatz"/>
                <a:cs typeface="Yanone Kaffeesatz"/>
                <a:sym typeface="Yanone Kaffeesatz"/>
              </a:defRPr>
            </a:lvl9pPr>
          </a:lstStyle>
          <a:p>
            <a:endParaRPr/>
          </a:p>
        </p:txBody>
      </p:sp>
      <p:sp>
        <p:nvSpPr>
          <p:cNvPr id="165" name="Google Shape;165;p18"/>
          <p:cNvSpPr txBox="1">
            <a:spLocks noGrp="1"/>
          </p:cNvSpPr>
          <p:nvPr>
            <p:ph type="title" idx="2"/>
          </p:nvPr>
        </p:nvSpPr>
        <p:spPr>
          <a:xfrm>
            <a:off x="3395947" y="2051672"/>
            <a:ext cx="2456400" cy="3580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000"/>
              <a:buFont typeface="Yanone Kaffeesatz"/>
              <a:buNone/>
              <a:defRPr sz="2933" b="1">
                <a:latin typeface="Yanone Kaffeesatz"/>
                <a:ea typeface="Yanone Kaffeesatz"/>
                <a:cs typeface="Yanone Kaffeesatz"/>
                <a:sym typeface="Yanone Kaffeesatz"/>
              </a:defRPr>
            </a:lvl1pPr>
            <a:lvl2pPr lvl="1" rtl="0">
              <a:spcBef>
                <a:spcPts val="0"/>
              </a:spcBef>
              <a:spcAft>
                <a:spcPts val="0"/>
              </a:spcAft>
              <a:buSzPts val="2000"/>
              <a:buFont typeface="Yanone Kaffeesatz"/>
              <a:buNone/>
              <a:defRPr sz="2667" b="1">
                <a:latin typeface="Yanone Kaffeesatz"/>
                <a:ea typeface="Yanone Kaffeesatz"/>
                <a:cs typeface="Yanone Kaffeesatz"/>
                <a:sym typeface="Yanone Kaffeesatz"/>
              </a:defRPr>
            </a:lvl2pPr>
            <a:lvl3pPr lvl="2" rtl="0">
              <a:spcBef>
                <a:spcPts val="0"/>
              </a:spcBef>
              <a:spcAft>
                <a:spcPts val="0"/>
              </a:spcAft>
              <a:buSzPts val="2000"/>
              <a:buFont typeface="Yanone Kaffeesatz"/>
              <a:buNone/>
              <a:defRPr sz="2667" b="1">
                <a:latin typeface="Yanone Kaffeesatz"/>
                <a:ea typeface="Yanone Kaffeesatz"/>
                <a:cs typeface="Yanone Kaffeesatz"/>
                <a:sym typeface="Yanone Kaffeesatz"/>
              </a:defRPr>
            </a:lvl3pPr>
            <a:lvl4pPr lvl="3" rtl="0">
              <a:spcBef>
                <a:spcPts val="0"/>
              </a:spcBef>
              <a:spcAft>
                <a:spcPts val="0"/>
              </a:spcAft>
              <a:buSzPts val="2000"/>
              <a:buFont typeface="Yanone Kaffeesatz"/>
              <a:buNone/>
              <a:defRPr sz="2667" b="1">
                <a:latin typeface="Yanone Kaffeesatz"/>
                <a:ea typeface="Yanone Kaffeesatz"/>
                <a:cs typeface="Yanone Kaffeesatz"/>
                <a:sym typeface="Yanone Kaffeesatz"/>
              </a:defRPr>
            </a:lvl4pPr>
            <a:lvl5pPr lvl="4" rtl="0">
              <a:spcBef>
                <a:spcPts val="0"/>
              </a:spcBef>
              <a:spcAft>
                <a:spcPts val="0"/>
              </a:spcAft>
              <a:buSzPts val="2000"/>
              <a:buFont typeface="Yanone Kaffeesatz"/>
              <a:buNone/>
              <a:defRPr sz="2667" b="1">
                <a:latin typeface="Yanone Kaffeesatz"/>
                <a:ea typeface="Yanone Kaffeesatz"/>
                <a:cs typeface="Yanone Kaffeesatz"/>
                <a:sym typeface="Yanone Kaffeesatz"/>
              </a:defRPr>
            </a:lvl5pPr>
            <a:lvl6pPr lvl="5" rtl="0">
              <a:spcBef>
                <a:spcPts val="0"/>
              </a:spcBef>
              <a:spcAft>
                <a:spcPts val="0"/>
              </a:spcAft>
              <a:buSzPts val="2000"/>
              <a:buFont typeface="Yanone Kaffeesatz"/>
              <a:buNone/>
              <a:defRPr sz="2667" b="1">
                <a:latin typeface="Yanone Kaffeesatz"/>
                <a:ea typeface="Yanone Kaffeesatz"/>
                <a:cs typeface="Yanone Kaffeesatz"/>
                <a:sym typeface="Yanone Kaffeesatz"/>
              </a:defRPr>
            </a:lvl6pPr>
            <a:lvl7pPr lvl="6" rtl="0">
              <a:spcBef>
                <a:spcPts val="0"/>
              </a:spcBef>
              <a:spcAft>
                <a:spcPts val="0"/>
              </a:spcAft>
              <a:buSzPts val="2000"/>
              <a:buFont typeface="Yanone Kaffeesatz"/>
              <a:buNone/>
              <a:defRPr sz="2667" b="1">
                <a:latin typeface="Yanone Kaffeesatz"/>
                <a:ea typeface="Yanone Kaffeesatz"/>
                <a:cs typeface="Yanone Kaffeesatz"/>
                <a:sym typeface="Yanone Kaffeesatz"/>
              </a:defRPr>
            </a:lvl7pPr>
            <a:lvl8pPr lvl="7" rtl="0">
              <a:spcBef>
                <a:spcPts val="0"/>
              </a:spcBef>
              <a:spcAft>
                <a:spcPts val="0"/>
              </a:spcAft>
              <a:buSzPts val="2000"/>
              <a:buFont typeface="Yanone Kaffeesatz"/>
              <a:buNone/>
              <a:defRPr sz="2667" b="1">
                <a:latin typeface="Yanone Kaffeesatz"/>
                <a:ea typeface="Yanone Kaffeesatz"/>
                <a:cs typeface="Yanone Kaffeesatz"/>
                <a:sym typeface="Yanone Kaffeesatz"/>
              </a:defRPr>
            </a:lvl8pPr>
            <a:lvl9pPr lvl="8" rtl="0">
              <a:spcBef>
                <a:spcPts val="0"/>
              </a:spcBef>
              <a:spcAft>
                <a:spcPts val="0"/>
              </a:spcAft>
              <a:buSzPts val="2000"/>
              <a:buFont typeface="Yanone Kaffeesatz"/>
              <a:buNone/>
              <a:defRPr sz="2667" b="1">
                <a:latin typeface="Yanone Kaffeesatz"/>
                <a:ea typeface="Yanone Kaffeesatz"/>
                <a:cs typeface="Yanone Kaffeesatz"/>
                <a:sym typeface="Yanone Kaffeesatz"/>
              </a:defRPr>
            </a:lvl9pPr>
          </a:lstStyle>
          <a:p>
            <a:endParaRPr/>
          </a:p>
        </p:txBody>
      </p:sp>
      <p:sp>
        <p:nvSpPr>
          <p:cNvPr id="166" name="Google Shape;166;p18"/>
          <p:cNvSpPr txBox="1">
            <a:spLocks noGrp="1"/>
          </p:cNvSpPr>
          <p:nvPr>
            <p:ph type="title" idx="3"/>
          </p:nvPr>
        </p:nvSpPr>
        <p:spPr>
          <a:xfrm>
            <a:off x="7669296" y="2533007"/>
            <a:ext cx="2456400" cy="784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1600"/>
              <a:buFont typeface="Yanone Kaffeesatz"/>
              <a:buNone/>
              <a:defRPr sz="2133">
                <a:latin typeface="Yanone Kaffeesatz"/>
                <a:ea typeface="Yanone Kaffeesatz"/>
                <a:cs typeface="Yanone Kaffeesatz"/>
                <a:sym typeface="Yanone Kaffeesatz"/>
              </a:defRPr>
            </a:lvl1pPr>
            <a:lvl2pPr lvl="1" algn="ctr" rtl="0">
              <a:spcBef>
                <a:spcPts val="0"/>
              </a:spcBef>
              <a:spcAft>
                <a:spcPts val="0"/>
              </a:spcAft>
              <a:buSzPts val="1600"/>
              <a:buFont typeface="Yanone Kaffeesatz"/>
              <a:buNone/>
              <a:defRPr sz="2133">
                <a:latin typeface="Yanone Kaffeesatz"/>
                <a:ea typeface="Yanone Kaffeesatz"/>
                <a:cs typeface="Yanone Kaffeesatz"/>
                <a:sym typeface="Yanone Kaffeesatz"/>
              </a:defRPr>
            </a:lvl2pPr>
            <a:lvl3pPr lvl="2" algn="ctr" rtl="0">
              <a:spcBef>
                <a:spcPts val="0"/>
              </a:spcBef>
              <a:spcAft>
                <a:spcPts val="0"/>
              </a:spcAft>
              <a:buSzPts val="1600"/>
              <a:buFont typeface="Yanone Kaffeesatz"/>
              <a:buNone/>
              <a:defRPr sz="2133">
                <a:latin typeface="Yanone Kaffeesatz"/>
                <a:ea typeface="Yanone Kaffeesatz"/>
                <a:cs typeface="Yanone Kaffeesatz"/>
                <a:sym typeface="Yanone Kaffeesatz"/>
              </a:defRPr>
            </a:lvl3pPr>
            <a:lvl4pPr lvl="3" algn="ctr" rtl="0">
              <a:spcBef>
                <a:spcPts val="0"/>
              </a:spcBef>
              <a:spcAft>
                <a:spcPts val="0"/>
              </a:spcAft>
              <a:buSzPts val="1600"/>
              <a:buFont typeface="Yanone Kaffeesatz"/>
              <a:buNone/>
              <a:defRPr sz="2133">
                <a:latin typeface="Yanone Kaffeesatz"/>
                <a:ea typeface="Yanone Kaffeesatz"/>
                <a:cs typeface="Yanone Kaffeesatz"/>
                <a:sym typeface="Yanone Kaffeesatz"/>
              </a:defRPr>
            </a:lvl4pPr>
            <a:lvl5pPr lvl="4" algn="ctr" rtl="0">
              <a:spcBef>
                <a:spcPts val="0"/>
              </a:spcBef>
              <a:spcAft>
                <a:spcPts val="0"/>
              </a:spcAft>
              <a:buSzPts val="1600"/>
              <a:buFont typeface="Yanone Kaffeesatz"/>
              <a:buNone/>
              <a:defRPr sz="2133">
                <a:latin typeface="Yanone Kaffeesatz"/>
                <a:ea typeface="Yanone Kaffeesatz"/>
                <a:cs typeface="Yanone Kaffeesatz"/>
                <a:sym typeface="Yanone Kaffeesatz"/>
              </a:defRPr>
            </a:lvl5pPr>
            <a:lvl6pPr lvl="5" algn="ctr" rtl="0">
              <a:spcBef>
                <a:spcPts val="0"/>
              </a:spcBef>
              <a:spcAft>
                <a:spcPts val="0"/>
              </a:spcAft>
              <a:buSzPts val="1600"/>
              <a:buFont typeface="Yanone Kaffeesatz"/>
              <a:buNone/>
              <a:defRPr sz="2133">
                <a:latin typeface="Yanone Kaffeesatz"/>
                <a:ea typeface="Yanone Kaffeesatz"/>
                <a:cs typeface="Yanone Kaffeesatz"/>
                <a:sym typeface="Yanone Kaffeesatz"/>
              </a:defRPr>
            </a:lvl6pPr>
            <a:lvl7pPr lvl="6" algn="ctr" rtl="0">
              <a:spcBef>
                <a:spcPts val="0"/>
              </a:spcBef>
              <a:spcAft>
                <a:spcPts val="0"/>
              </a:spcAft>
              <a:buSzPts val="1600"/>
              <a:buFont typeface="Yanone Kaffeesatz"/>
              <a:buNone/>
              <a:defRPr sz="2133">
                <a:latin typeface="Yanone Kaffeesatz"/>
                <a:ea typeface="Yanone Kaffeesatz"/>
                <a:cs typeface="Yanone Kaffeesatz"/>
                <a:sym typeface="Yanone Kaffeesatz"/>
              </a:defRPr>
            </a:lvl7pPr>
            <a:lvl8pPr lvl="7" algn="ctr" rtl="0">
              <a:spcBef>
                <a:spcPts val="0"/>
              </a:spcBef>
              <a:spcAft>
                <a:spcPts val="0"/>
              </a:spcAft>
              <a:buSzPts val="1600"/>
              <a:buFont typeface="Yanone Kaffeesatz"/>
              <a:buNone/>
              <a:defRPr sz="2133">
                <a:latin typeface="Yanone Kaffeesatz"/>
                <a:ea typeface="Yanone Kaffeesatz"/>
                <a:cs typeface="Yanone Kaffeesatz"/>
                <a:sym typeface="Yanone Kaffeesatz"/>
              </a:defRPr>
            </a:lvl8pPr>
            <a:lvl9pPr lvl="8" algn="ctr" rtl="0">
              <a:spcBef>
                <a:spcPts val="0"/>
              </a:spcBef>
              <a:spcAft>
                <a:spcPts val="0"/>
              </a:spcAft>
              <a:buSzPts val="1600"/>
              <a:buFont typeface="Yanone Kaffeesatz"/>
              <a:buNone/>
              <a:defRPr sz="2133">
                <a:latin typeface="Yanone Kaffeesatz"/>
                <a:ea typeface="Yanone Kaffeesatz"/>
                <a:cs typeface="Yanone Kaffeesatz"/>
                <a:sym typeface="Yanone Kaffeesatz"/>
              </a:defRPr>
            </a:lvl9pPr>
          </a:lstStyle>
          <a:p>
            <a:endParaRPr/>
          </a:p>
        </p:txBody>
      </p:sp>
      <p:sp>
        <p:nvSpPr>
          <p:cNvPr id="167" name="Google Shape;167;p18"/>
          <p:cNvSpPr txBox="1">
            <a:spLocks noGrp="1"/>
          </p:cNvSpPr>
          <p:nvPr>
            <p:ph type="title" idx="4"/>
          </p:nvPr>
        </p:nvSpPr>
        <p:spPr>
          <a:xfrm>
            <a:off x="7669313" y="2051672"/>
            <a:ext cx="2456400" cy="3580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000"/>
              <a:buFont typeface="Yanone Kaffeesatz"/>
              <a:buNone/>
              <a:defRPr sz="2933" b="1">
                <a:latin typeface="Yanone Kaffeesatz"/>
                <a:ea typeface="Yanone Kaffeesatz"/>
                <a:cs typeface="Yanone Kaffeesatz"/>
                <a:sym typeface="Yanone Kaffeesatz"/>
              </a:defRPr>
            </a:lvl1pPr>
            <a:lvl2pPr lvl="1" rtl="0">
              <a:spcBef>
                <a:spcPts val="0"/>
              </a:spcBef>
              <a:spcAft>
                <a:spcPts val="0"/>
              </a:spcAft>
              <a:buSzPts val="2000"/>
              <a:buFont typeface="Yanone Kaffeesatz"/>
              <a:buNone/>
              <a:defRPr sz="2667" b="1">
                <a:latin typeface="Yanone Kaffeesatz"/>
                <a:ea typeface="Yanone Kaffeesatz"/>
                <a:cs typeface="Yanone Kaffeesatz"/>
                <a:sym typeface="Yanone Kaffeesatz"/>
              </a:defRPr>
            </a:lvl2pPr>
            <a:lvl3pPr lvl="2" rtl="0">
              <a:spcBef>
                <a:spcPts val="0"/>
              </a:spcBef>
              <a:spcAft>
                <a:spcPts val="0"/>
              </a:spcAft>
              <a:buSzPts val="2000"/>
              <a:buFont typeface="Yanone Kaffeesatz"/>
              <a:buNone/>
              <a:defRPr sz="2667" b="1">
                <a:latin typeface="Yanone Kaffeesatz"/>
                <a:ea typeface="Yanone Kaffeesatz"/>
                <a:cs typeface="Yanone Kaffeesatz"/>
                <a:sym typeface="Yanone Kaffeesatz"/>
              </a:defRPr>
            </a:lvl3pPr>
            <a:lvl4pPr lvl="3" rtl="0">
              <a:spcBef>
                <a:spcPts val="0"/>
              </a:spcBef>
              <a:spcAft>
                <a:spcPts val="0"/>
              </a:spcAft>
              <a:buSzPts val="2000"/>
              <a:buFont typeface="Yanone Kaffeesatz"/>
              <a:buNone/>
              <a:defRPr sz="2667" b="1">
                <a:latin typeface="Yanone Kaffeesatz"/>
                <a:ea typeface="Yanone Kaffeesatz"/>
                <a:cs typeface="Yanone Kaffeesatz"/>
                <a:sym typeface="Yanone Kaffeesatz"/>
              </a:defRPr>
            </a:lvl4pPr>
            <a:lvl5pPr lvl="4" rtl="0">
              <a:spcBef>
                <a:spcPts val="0"/>
              </a:spcBef>
              <a:spcAft>
                <a:spcPts val="0"/>
              </a:spcAft>
              <a:buSzPts val="2000"/>
              <a:buFont typeface="Yanone Kaffeesatz"/>
              <a:buNone/>
              <a:defRPr sz="2667" b="1">
                <a:latin typeface="Yanone Kaffeesatz"/>
                <a:ea typeface="Yanone Kaffeesatz"/>
                <a:cs typeface="Yanone Kaffeesatz"/>
                <a:sym typeface="Yanone Kaffeesatz"/>
              </a:defRPr>
            </a:lvl5pPr>
            <a:lvl6pPr lvl="5" rtl="0">
              <a:spcBef>
                <a:spcPts val="0"/>
              </a:spcBef>
              <a:spcAft>
                <a:spcPts val="0"/>
              </a:spcAft>
              <a:buSzPts val="2000"/>
              <a:buFont typeface="Yanone Kaffeesatz"/>
              <a:buNone/>
              <a:defRPr sz="2667" b="1">
                <a:latin typeface="Yanone Kaffeesatz"/>
                <a:ea typeface="Yanone Kaffeesatz"/>
                <a:cs typeface="Yanone Kaffeesatz"/>
                <a:sym typeface="Yanone Kaffeesatz"/>
              </a:defRPr>
            </a:lvl6pPr>
            <a:lvl7pPr lvl="6" rtl="0">
              <a:spcBef>
                <a:spcPts val="0"/>
              </a:spcBef>
              <a:spcAft>
                <a:spcPts val="0"/>
              </a:spcAft>
              <a:buSzPts val="2000"/>
              <a:buFont typeface="Yanone Kaffeesatz"/>
              <a:buNone/>
              <a:defRPr sz="2667" b="1">
                <a:latin typeface="Yanone Kaffeesatz"/>
                <a:ea typeface="Yanone Kaffeesatz"/>
                <a:cs typeface="Yanone Kaffeesatz"/>
                <a:sym typeface="Yanone Kaffeesatz"/>
              </a:defRPr>
            </a:lvl7pPr>
            <a:lvl8pPr lvl="7" rtl="0">
              <a:spcBef>
                <a:spcPts val="0"/>
              </a:spcBef>
              <a:spcAft>
                <a:spcPts val="0"/>
              </a:spcAft>
              <a:buSzPts val="2000"/>
              <a:buFont typeface="Yanone Kaffeesatz"/>
              <a:buNone/>
              <a:defRPr sz="2667" b="1">
                <a:latin typeface="Yanone Kaffeesatz"/>
                <a:ea typeface="Yanone Kaffeesatz"/>
                <a:cs typeface="Yanone Kaffeesatz"/>
                <a:sym typeface="Yanone Kaffeesatz"/>
              </a:defRPr>
            </a:lvl8pPr>
            <a:lvl9pPr lvl="8" rtl="0">
              <a:spcBef>
                <a:spcPts val="0"/>
              </a:spcBef>
              <a:spcAft>
                <a:spcPts val="0"/>
              </a:spcAft>
              <a:buSzPts val="2000"/>
              <a:buFont typeface="Yanone Kaffeesatz"/>
              <a:buNone/>
              <a:defRPr sz="2667" b="1">
                <a:latin typeface="Yanone Kaffeesatz"/>
                <a:ea typeface="Yanone Kaffeesatz"/>
                <a:cs typeface="Yanone Kaffeesatz"/>
                <a:sym typeface="Yanone Kaffeesatz"/>
              </a:defRPr>
            </a:lvl9pPr>
          </a:lstStyle>
          <a:p>
            <a:endParaRPr/>
          </a:p>
        </p:txBody>
      </p:sp>
      <p:sp>
        <p:nvSpPr>
          <p:cNvPr id="168" name="Google Shape;168;p18"/>
          <p:cNvSpPr txBox="1">
            <a:spLocks noGrp="1"/>
          </p:cNvSpPr>
          <p:nvPr>
            <p:ph type="title" idx="5"/>
          </p:nvPr>
        </p:nvSpPr>
        <p:spPr>
          <a:xfrm>
            <a:off x="3395929" y="4622100"/>
            <a:ext cx="2456400" cy="784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1600"/>
              <a:buFont typeface="Yanone Kaffeesatz"/>
              <a:buNone/>
              <a:defRPr sz="2133">
                <a:latin typeface="Yanone Kaffeesatz"/>
                <a:ea typeface="Yanone Kaffeesatz"/>
                <a:cs typeface="Yanone Kaffeesatz"/>
                <a:sym typeface="Yanone Kaffeesatz"/>
              </a:defRPr>
            </a:lvl1pPr>
            <a:lvl2pPr lvl="1" algn="ctr" rtl="0">
              <a:spcBef>
                <a:spcPts val="0"/>
              </a:spcBef>
              <a:spcAft>
                <a:spcPts val="0"/>
              </a:spcAft>
              <a:buSzPts val="1600"/>
              <a:buFont typeface="Yanone Kaffeesatz"/>
              <a:buNone/>
              <a:defRPr sz="2133">
                <a:latin typeface="Yanone Kaffeesatz"/>
                <a:ea typeface="Yanone Kaffeesatz"/>
                <a:cs typeface="Yanone Kaffeesatz"/>
                <a:sym typeface="Yanone Kaffeesatz"/>
              </a:defRPr>
            </a:lvl2pPr>
            <a:lvl3pPr lvl="2" algn="ctr" rtl="0">
              <a:spcBef>
                <a:spcPts val="0"/>
              </a:spcBef>
              <a:spcAft>
                <a:spcPts val="0"/>
              </a:spcAft>
              <a:buSzPts val="1600"/>
              <a:buFont typeface="Yanone Kaffeesatz"/>
              <a:buNone/>
              <a:defRPr sz="2133">
                <a:latin typeface="Yanone Kaffeesatz"/>
                <a:ea typeface="Yanone Kaffeesatz"/>
                <a:cs typeface="Yanone Kaffeesatz"/>
                <a:sym typeface="Yanone Kaffeesatz"/>
              </a:defRPr>
            </a:lvl3pPr>
            <a:lvl4pPr lvl="3" algn="ctr" rtl="0">
              <a:spcBef>
                <a:spcPts val="0"/>
              </a:spcBef>
              <a:spcAft>
                <a:spcPts val="0"/>
              </a:spcAft>
              <a:buSzPts val="1600"/>
              <a:buFont typeface="Yanone Kaffeesatz"/>
              <a:buNone/>
              <a:defRPr sz="2133">
                <a:latin typeface="Yanone Kaffeesatz"/>
                <a:ea typeface="Yanone Kaffeesatz"/>
                <a:cs typeface="Yanone Kaffeesatz"/>
                <a:sym typeface="Yanone Kaffeesatz"/>
              </a:defRPr>
            </a:lvl4pPr>
            <a:lvl5pPr lvl="4" algn="ctr" rtl="0">
              <a:spcBef>
                <a:spcPts val="0"/>
              </a:spcBef>
              <a:spcAft>
                <a:spcPts val="0"/>
              </a:spcAft>
              <a:buSzPts val="1600"/>
              <a:buFont typeface="Yanone Kaffeesatz"/>
              <a:buNone/>
              <a:defRPr sz="2133">
                <a:latin typeface="Yanone Kaffeesatz"/>
                <a:ea typeface="Yanone Kaffeesatz"/>
                <a:cs typeface="Yanone Kaffeesatz"/>
                <a:sym typeface="Yanone Kaffeesatz"/>
              </a:defRPr>
            </a:lvl5pPr>
            <a:lvl6pPr lvl="5" algn="ctr" rtl="0">
              <a:spcBef>
                <a:spcPts val="0"/>
              </a:spcBef>
              <a:spcAft>
                <a:spcPts val="0"/>
              </a:spcAft>
              <a:buSzPts val="1600"/>
              <a:buFont typeface="Yanone Kaffeesatz"/>
              <a:buNone/>
              <a:defRPr sz="2133">
                <a:latin typeface="Yanone Kaffeesatz"/>
                <a:ea typeface="Yanone Kaffeesatz"/>
                <a:cs typeface="Yanone Kaffeesatz"/>
                <a:sym typeface="Yanone Kaffeesatz"/>
              </a:defRPr>
            </a:lvl6pPr>
            <a:lvl7pPr lvl="6" algn="ctr" rtl="0">
              <a:spcBef>
                <a:spcPts val="0"/>
              </a:spcBef>
              <a:spcAft>
                <a:spcPts val="0"/>
              </a:spcAft>
              <a:buSzPts val="1600"/>
              <a:buFont typeface="Yanone Kaffeesatz"/>
              <a:buNone/>
              <a:defRPr sz="2133">
                <a:latin typeface="Yanone Kaffeesatz"/>
                <a:ea typeface="Yanone Kaffeesatz"/>
                <a:cs typeface="Yanone Kaffeesatz"/>
                <a:sym typeface="Yanone Kaffeesatz"/>
              </a:defRPr>
            </a:lvl7pPr>
            <a:lvl8pPr lvl="7" algn="ctr" rtl="0">
              <a:spcBef>
                <a:spcPts val="0"/>
              </a:spcBef>
              <a:spcAft>
                <a:spcPts val="0"/>
              </a:spcAft>
              <a:buSzPts val="1600"/>
              <a:buFont typeface="Yanone Kaffeesatz"/>
              <a:buNone/>
              <a:defRPr sz="2133">
                <a:latin typeface="Yanone Kaffeesatz"/>
                <a:ea typeface="Yanone Kaffeesatz"/>
                <a:cs typeface="Yanone Kaffeesatz"/>
                <a:sym typeface="Yanone Kaffeesatz"/>
              </a:defRPr>
            </a:lvl8pPr>
            <a:lvl9pPr lvl="8" algn="ctr" rtl="0">
              <a:spcBef>
                <a:spcPts val="0"/>
              </a:spcBef>
              <a:spcAft>
                <a:spcPts val="0"/>
              </a:spcAft>
              <a:buSzPts val="1600"/>
              <a:buFont typeface="Yanone Kaffeesatz"/>
              <a:buNone/>
              <a:defRPr sz="2133">
                <a:latin typeface="Yanone Kaffeesatz"/>
                <a:ea typeface="Yanone Kaffeesatz"/>
                <a:cs typeface="Yanone Kaffeesatz"/>
                <a:sym typeface="Yanone Kaffeesatz"/>
              </a:defRPr>
            </a:lvl9pPr>
          </a:lstStyle>
          <a:p>
            <a:endParaRPr/>
          </a:p>
        </p:txBody>
      </p:sp>
      <p:sp>
        <p:nvSpPr>
          <p:cNvPr id="169" name="Google Shape;169;p18"/>
          <p:cNvSpPr txBox="1">
            <a:spLocks noGrp="1"/>
          </p:cNvSpPr>
          <p:nvPr>
            <p:ph type="title" idx="6"/>
          </p:nvPr>
        </p:nvSpPr>
        <p:spPr>
          <a:xfrm>
            <a:off x="3395947" y="4134293"/>
            <a:ext cx="2456400" cy="3580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000"/>
              <a:buFont typeface="Yanone Kaffeesatz"/>
              <a:buNone/>
              <a:defRPr sz="2933" b="1">
                <a:latin typeface="Yanone Kaffeesatz"/>
                <a:ea typeface="Yanone Kaffeesatz"/>
                <a:cs typeface="Yanone Kaffeesatz"/>
                <a:sym typeface="Yanone Kaffeesatz"/>
              </a:defRPr>
            </a:lvl1pPr>
            <a:lvl2pPr lvl="1" rtl="0">
              <a:spcBef>
                <a:spcPts val="0"/>
              </a:spcBef>
              <a:spcAft>
                <a:spcPts val="0"/>
              </a:spcAft>
              <a:buSzPts val="2000"/>
              <a:buFont typeface="Yanone Kaffeesatz"/>
              <a:buNone/>
              <a:defRPr sz="2667" b="1">
                <a:latin typeface="Yanone Kaffeesatz"/>
                <a:ea typeface="Yanone Kaffeesatz"/>
                <a:cs typeface="Yanone Kaffeesatz"/>
                <a:sym typeface="Yanone Kaffeesatz"/>
              </a:defRPr>
            </a:lvl2pPr>
            <a:lvl3pPr lvl="2" rtl="0">
              <a:spcBef>
                <a:spcPts val="0"/>
              </a:spcBef>
              <a:spcAft>
                <a:spcPts val="0"/>
              </a:spcAft>
              <a:buSzPts val="2000"/>
              <a:buFont typeface="Yanone Kaffeesatz"/>
              <a:buNone/>
              <a:defRPr sz="2667" b="1">
                <a:latin typeface="Yanone Kaffeesatz"/>
                <a:ea typeface="Yanone Kaffeesatz"/>
                <a:cs typeface="Yanone Kaffeesatz"/>
                <a:sym typeface="Yanone Kaffeesatz"/>
              </a:defRPr>
            </a:lvl3pPr>
            <a:lvl4pPr lvl="3" rtl="0">
              <a:spcBef>
                <a:spcPts val="0"/>
              </a:spcBef>
              <a:spcAft>
                <a:spcPts val="0"/>
              </a:spcAft>
              <a:buSzPts val="2000"/>
              <a:buFont typeface="Yanone Kaffeesatz"/>
              <a:buNone/>
              <a:defRPr sz="2667" b="1">
                <a:latin typeface="Yanone Kaffeesatz"/>
                <a:ea typeface="Yanone Kaffeesatz"/>
                <a:cs typeface="Yanone Kaffeesatz"/>
                <a:sym typeface="Yanone Kaffeesatz"/>
              </a:defRPr>
            </a:lvl4pPr>
            <a:lvl5pPr lvl="4" rtl="0">
              <a:spcBef>
                <a:spcPts val="0"/>
              </a:spcBef>
              <a:spcAft>
                <a:spcPts val="0"/>
              </a:spcAft>
              <a:buSzPts val="2000"/>
              <a:buFont typeface="Yanone Kaffeesatz"/>
              <a:buNone/>
              <a:defRPr sz="2667" b="1">
                <a:latin typeface="Yanone Kaffeesatz"/>
                <a:ea typeface="Yanone Kaffeesatz"/>
                <a:cs typeface="Yanone Kaffeesatz"/>
                <a:sym typeface="Yanone Kaffeesatz"/>
              </a:defRPr>
            </a:lvl5pPr>
            <a:lvl6pPr lvl="5" rtl="0">
              <a:spcBef>
                <a:spcPts val="0"/>
              </a:spcBef>
              <a:spcAft>
                <a:spcPts val="0"/>
              </a:spcAft>
              <a:buSzPts val="2000"/>
              <a:buFont typeface="Yanone Kaffeesatz"/>
              <a:buNone/>
              <a:defRPr sz="2667" b="1">
                <a:latin typeface="Yanone Kaffeesatz"/>
                <a:ea typeface="Yanone Kaffeesatz"/>
                <a:cs typeface="Yanone Kaffeesatz"/>
                <a:sym typeface="Yanone Kaffeesatz"/>
              </a:defRPr>
            </a:lvl6pPr>
            <a:lvl7pPr lvl="6" rtl="0">
              <a:spcBef>
                <a:spcPts val="0"/>
              </a:spcBef>
              <a:spcAft>
                <a:spcPts val="0"/>
              </a:spcAft>
              <a:buSzPts val="2000"/>
              <a:buFont typeface="Yanone Kaffeesatz"/>
              <a:buNone/>
              <a:defRPr sz="2667" b="1">
                <a:latin typeface="Yanone Kaffeesatz"/>
                <a:ea typeface="Yanone Kaffeesatz"/>
                <a:cs typeface="Yanone Kaffeesatz"/>
                <a:sym typeface="Yanone Kaffeesatz"/>
              </a:defRPr>
            </a:lvl7pPr>
            <a:lvl8pPr lvl="7" rtl="0">
              <a:spcBef>
                <a:spcPts val="0"/>
              </a:spcBef>
              <a:spcAft>
                <a:spcPts val="0"/>
              </a:spcAft>
              <a:buSzPts val="2000"/>
              <a:buFont typeface="Yanone Kaffeesatz"/>
              <a:buNone/>
              <a:defRPr sz="2667" b="1">
                <a:latin typeface="Yanone Kaffeesatz"/>
                <a:ea typeface="Yanone Kaffeesatz"/>
                <a:cs typeface="Yanone Kaffeesatz"/>
                <a:sym typeface="Yanone Kaffeesatz"/>
              </a:defRPr>
            </a:lvl8pPr>
            <a:lvl9pPr lvl="8" rtl="0">
              <a:spcBef>
                <a:spcPts val="0"/>
              </a:spcBef>
              <a:spcAft>
                <a:spcPts val="0"/>
              </a:spcAft>
              <a:buSzPts val="2000"/>
              <a:buFont typeface="Yanone Kaffeesatz"/>
              <a:buNone/>
              <a:defRPr sz="2667" b="1">
                <a:latin typeface="Yanone Kaffeesatz"/>
                <a:ea typeface="Yanone Kaffeesatz"/>
                <a:cs typeface="Yanone Kaffeesatz"/>
                <a:sym typeface="Yanone Kaffeesatz"/>
              </a:defRPr>
            </a:lvl9pPr>
          </a:lstStyle>
          <a:p>
            <a:endParaRPr/>
          </a:p>
        </p:txBody>
      </p:sp>
      <p:sp>
        <p:nvSpPr>
          <p:cNvPr id="170" name="Google Shape;170;p18"/>
          <p:cNvSpPr txBox="1">
            <a:spLocks noGrp="1"/>
          </p:cNvSpPr>
          <p:nvPr>
            <p:ph type="title" idx="7"/>
          </p:nvPr>
        </p:nvSpPr>
        <p:spPr>
          <a:xfrm>
            <a:off x="7669296" y="4622100"/>
            <a:ext cx="2456400" cy="784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1600"/>
              <a:buFont typeface="Yanone Kaffeesatz"/>
              <a:buNone/>
              <a:defRPr sz="2133">
                <a:latin typeface="Yanone Kaffeesatz"/>
                <a:ea typeface="Yanone Kaffeesatz"/>
                <a:cs typeface="Yanone Kaffeesatz"/>
                <a:sym typeface="Yanone Kaffeesatz"/>
              </a:defRPr>
            </a:lvl1pPr>
            <a:lvl2pPr lvl="1" algn="ctr" rtl="0">
              <a:spcBef>
                <a:spcPts val="0"/>
              </a:spcBef>
              <a:spcAft>
                <a:spcPts val="0"/>
              </a:spcAft>
              <a:buSzPts val="1600"/>
              <a:buFont typeface="Yanone Kaffeesatz"/>
              <a:buNone/>
              <a:defRPr sz="2133">
                <a:latin typeface="Yanone Kaffeesatz"/>
                <a:ea typeface="Yanone Kaffeesatz"/>
                <a:cs typeface="Yanone Kaffeesatz"/>
                <a:sym typeface="Yanone Kaffeesatz"/>
              </a:defRPr>
            </a:lvl2pPr>
            <a:lvl3pPr lvl="2" algn="ctr" rtl="0">
              <a:spcBef>
                <a:spcPts val="0"/>
              </a:spcBef>
              <a:spcAft>
                <a:spcPts val="0"/>
              </a:spcAft>
              <a:buSzPts val="1600"/>
              <a:buFont typeface="Yanone Kaffeesatz"/>
              <a:buNone/>
              <a:defRPr sz="2133">
                <a:latin typeface="Yanone Kaffeesatz"/>
                <a:ea typeface="Yanone Kaffeesatz"/>
                <a:cs typeface="Yanone Kaffeesatz"/>
                <a:sym typeface="Yanone Kaffeesatz"/>
              </a:defRPr>
            </a:lvl3pPr>
            <a:lvl4pPr lvl="3" algn="ctr" rtl="0">
              <a:spcBef>
                <a:spcPts val="0"/>
              </a:spcBef>
              <a:spcAft>
                <a:spcPts val="0"/>
              </a:spcAft>
              <a:buSzPts val="1600"/>
              <a:buFont typeface="Yanone Kaffeesatz"/>
              <a:buNone/>
              <a:defRPr sz="2133">
                <a:latin typeface="Yanone Kaffeesatz"/>
                <a:ea typeface="Yanone Kaffeesatz"/>
                <a:cs typeface="Yanone Kaffeesatz"/>
                <a:sym typeface="Yanone Kaffeesatz"/>
              </a:defRPr>
            </a:lvl4pPr>
            <a:lvl5pPr lvl="4" algn="ctr" rtl="0">
              <a:spcBef>
                <a:spcPts val="0"/>
              </a:spcBef>
              <a:spcAft>
                <a:spcPts val="0"/>
              </a:spcAft>
              <a:buSzPts val="1600"/>
              <a:buFont typeface="Yanone Kaffeesatz"/>
              <a:buNone/>
              <a:defRPr sz="2133">
                <a:latin typeface="Yanone Kaffeesatz"/>
                <a:ea typeface="Yanone Kaffeesatz"/>
                <a:cs typeface="Yanone Kaffeesatz"/>
                <a:sym typeface="Yanone Kaffeesatz"/>
              </a:defRPr>
            </a:lvl5pPr>
            <a:lvl6pPr lvl="5" algn="ctr" rtl="0">
              <a:spcBef>
                <a:spcPts val="0"/>
              </a:spcBef>
              <a:spcAft>
                <a:spcPts val="0"/>
              </a:spcAft>
              <a:buSzPts val="1600"/>
              <a:buFont typeface="Yanone Kaffeesatz"/>
              <a:buNone/>
              <a:defRPr sz="2133">
                <a:latin typeface="Yanone Kaffeesatz"/>
                <a:ea typeface="Yanone Kaffeesatz"/>
                <a:cs typeface="Yanone Kaffeesatz"/>
                <a:sym typeface="Yanone Kaffeesatz"/>
              </a:defRPr>
            </a:lvl6pPr>
            <a:lvl7pPr lvl="6" algn="ctr" rtl="0">
              <a:spcBef>
                <a:spcPts val="0"/>
              </a:spcBef>
              <a:spcAft>
                <a:spcPts val="0"/>
              </a:spcAft>
              <a:buSzPts val="1600"/>
              <a:buFont typeface="Yanone Kaffeesatz"/>
              <a:buNone/>
              <a:defRPr sz="2133">
                <a:latin typeface="Yanone Kaffeesatz"/>
                <a:ea typeface="Yanone Kaffeesatz"/>
                <a:cs typeface="Yanone Kaffeesatz"/>
                <a:sym typeface="Yanone Kaffeesatz"/>
              </a:defRPr>
            </a:lvl7pPr>
            <a:lvl8pPr lvl="7" algn="ctr" rtl="0">
              <a:spcBef>
                <a:spcPts val="0"/>
              </a:spcBef>
              <a:spcAft>
                <a:spcPts val="0"/>
              </a:spcAft>
              <a:buSzPts val="1600"/>
              <a:buFont typeface="Yanone Kaffeesatz"/>
              <a:buNone/>
              <a:defRPr sz="2133">
                <a:latin typeface="Yanone Kaffeesatz"/>
                <a:ea typeface="Yanone Kaffeesatz"/>
                <a:cs typeface="Yanone Kaffeesatz"/>
                <a:sym typeface="Yanone Kaffeesatz"/>
              </a:defRPr>
            </a:lvl8pPr>
            <a:lvl9pPr lvl="8" algn="ctr" rtl="0">
              <a:spcBef>
                <a:spcPts val="0"/>
              </a:spcBef>
              <a:spcAft>
                <a:spcPts val="0"/>
              </a:spcAft>
              <a:buSzPts val="1600"/>
              <a:buFont typeface="Yanone Kaffeesatz"/>
              <a:buNone/>
              <a:defRPr sz="2133">
                <a:latin typeface="Yanone Kaffeesatz"/>
                <a:ea typeface="Yanone Kaffeesatz"/>
                <a:cs typeface="Yanone Kaffeesatz"/>
                <a:sym typeface="Yanone Kaffeesatz"/>
              </a:defRPr>
            </a:lvl9pPr>
          </a:lstStyle>
          <a:p>
            <a:endParaRPr/>
          </a:p>
        </p:txBody>
      </p:sp>
      <p:sp>
        <p:nvSpPr>
          <p:cNvPr id="171" name="Google Shape;171;p18"/>
          <p:cNvSpPr txBox="1">
            <a:spLocks noGrp="1"/>
          </p:cNvSpPr>
          <p:nvPr>
            <p:ph type="title" idx="8"/>
          </p:nvPr>
        </p:nvSpPr>
        <p:spPr>
          <a:xfrm>
            <a:off x="7669313" y="4134293"/>
            <a:ext cx="2456400" cy="3580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000"/>
              <a:buFont typeface="Yanone Kaffeesatz"/>
              <a:buNone/>
              <a:defRPr sz="2933" b="1">
                <a:latin typeface="Yanone Kaffeesatz"/>
                <a:ea typeface="Yanone Kaffeesatz"/>
                <a:cs typeface="Yanone Kaffeesatz"/>
                <a:sym typeface="Yanone Kaffeesatz"/>
              </a:defRPr>
            </a:lvl1pPr>
            <a:lvl2pPr lvl="1" rtl="0">
              <a:spcBef>
                <a:spcPts val="0"/>
              </a:spcBef>
              <a:spcAft>
                <a:spcPts val="0"/>
              </a:spcAft>
              <a:buSzPts val="2000"/>
              <a:buFont typeface="Yanone Kaffeesatz"/>
              <a:buNone/>
              <a:defRPr sz="2667" b="1">
                <a:latin typeface="Yanone Kaffeesatz"/>
                <a:ea typeface="Yanone Kaffeesatz"/>
                <a:cs typeface="Yanone Kaffeesatz"/>
                <a:sym typeface="Yanone Kaffeesatz"/>
              </a:defRPr>
            </a:lvl2pPr>
            <a:lvl3pPr lvl="2" rtl="0">
              <a:spcBef>
                <a:spcPts val="0"/>
              </a:spcBef>
              <a:spcAft>
                <a:spcPts val="0"/>
              </a:spcAft>
              <a:buSzPts val="2000"/>
              <a:buFont typeface="Yanone Kaffeesatz"/>
              <a:buNone/>
              <a:defRPr sz="2667" b="1">
                <a:latin typeface="Yanone Kaffeesatz"/>
                <a:ea typeface="Yanone Kaffeesatz"/>
                <a:cs typeface="Yanone Kaffeesatz"/>
                <a:sym typeface="Yanone Kaffeesatz"/>
              </a:defRPr>
            </a:lvl3pPr>
            <a:lvl4pPr lvl="3" rtl="0">
              <a:spcBef>
                <a:spcPts val="0"/>
              </a:spcBef>
              <a:spcAft>
                <a:spcPts val="0"/>
              </a:spcAft>
              <a:buSzPts val="2000"/>
              <a:buFont typeface="Yanone Kaffeesatz"/>
              <a:buNone/>
              <a:defRPr sz="2667" b="1">
                <a:latin typeface="Yanone Kaffeesatz"/>
                <a:ea typeface="Yanone Kaffeesatz"/>
                <a:cs typeface="Yanone Kaffeesatz"/>
                <a:sym typeface="Yanone Kaffeesatz"/>
              </a:defRPr>
            </a:lvl4pPr>
            <a:lvl5pPr lvl="4" rtl="0">
              <a:spcBef>
                <a:spcPts val="0"/>
              </a:spcBef>
              <a:spcAft>
                <a:spcPts val="0"/>
              </a:spcAft>
              <a:buSzPts val="2000"/>
              <a:buFont typeface="Yanone Kaffeesatz"/>
              <a:buNone/>
              <a:defRPr sz="2667" b="1">
                <a:latin typeface="Yanone Kaffeesatz"/>
                <a:ea typeface="Yanone Kaffeesatz"/>
                <a:cs typeface="Yanone Kaffeesatz"/>
                <a:sym typeface="Yanone Kaffeesatz"/>
              </a:defRPr>
            </a:lvl5pPr>
            <a:lvl6pPr lvl="5" rtl="0">
              <a:spcBef>
                <a:spcPts val="0"/>
              </a:spcBef>
              <a:spcAft>
                <a:spcPts val="0"/>
              </a:spcAft>
              <a:buSzPts val="2000"/>
              <a:buFont typeface="Yanone Kaffeesatz"/>
              <a:buNone/>
              <a:defRPr sz="2667" b="1">
                <a:latin typeface="Yanone Kaffeesatz"/>
                <a:ea typeface="Yanone Kaffeesatz"/>
                <a:cs typeface="Yanone Kaffeesatz"/>
                <a:sym typeface="Yanone Kaffeesatz"/>
              </a:defRPr>
            </a:lvl6pPr>
            <a:lvl7pPr lvl="6" rtl="0">
              <a:spcBef>
                <a:spcPts val="0"/>
              </a:spcBef>
              <a:spcAft>
                <a:spcPts val="0"/>
              </a:spcAft>
              <a:buSzPts val="2000"/>
              <a:buFont typeface="Yanone Kaffeesatz"/>
              <a:buNone/>
              <a:defRPr sz="2667" b="1">
                <a:latin typeface="Yanone Kaffeesatz"/>
                <a:ea typeface="Yanone Kaffeesatz"/>
                <a:cs typeface="Yanone Kaffeesatz"/>
                <a:sym typeface="Yanone Kaffeesatz"/>
              </a:defRPr>
            </a:lvl7pPr>
            <a:lvl8pPr lvl="7" rtl="0">
              <a:spcBef>
                <a:spcPts val="0"/>
              </a:spcBef>
              <a:spcAft>
                <a:spcPts val="0"/>
              </a:spcAft>
              <a:buSzPts val="2000"/>
              <a:buFont typeface="Yanone Kaffeesatz"/>
              <a:buNone/>
              <a:defRPr sz="2667" b="1">
                <a:latin typeface="Yanone Kaffeesatz"/>
                <a:ea typeface="Yanone Kaffeesatz"/>
                <a:cs typeface="Yanone Kaffeesatz"/>
                <a:sym typeface="Yanone Kaffeesatz"/>
              </a:defRPr>
            </a:lvl8pPr>
            <a:lvl9pPr lvl="8" rtl="0">
              <a:spcBef>
                <a:spcPts val="0"/>
              </a:spcBef>
              <a:spcAft>
                <a:spcPts val="0"/>
              </a:spcAft>
              <a:buSzPts val="2000"/>
              <a:buFont typeface="Yanone Kaffeesatz"/>
              <a:buNone/>
              <a:defRPr sz="2667" b="1">
                <a:latin typeface="Yanone Kaffeesatz"/>
                <a:ea typeface="Yanone Kaffeesatz"/>
                <a:cs typeface="Yanone Kaffeesatz"/>
                <a:sym typeface="Yanone Kaffeesatz"/>
              </a:defRPr>
            </a:lvl9pPr>
          </a:lstStyle>
          <a:p>
            <a:endParaRPr/>
          </a:p>
        </p:txBody>
      </p:sp>
      <p:sp>
        <p:nvSpPr>
          <p:cNvPr id="172" name="Google Shape;172;p18"/>
          <p:cNvSpPr txBox="1">
            <a:spLocks noGrp="1"/>
          </p:cNvSpPr>
          <p:nvPr>
            <p:ph type="title" idx="9"/>
          </p:nvPr>
        </p:nvSpPr>
        <p:spPr>
          <a:xfrm>
            <a:off x="950967" y="719333"/>
            <a:ext cx="10345600" cy="511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73" name="Google Shape;173;p18"/>
          <p:cNvSpPr/>
          <p:nvPr/>
        </p:nvSpPr>
        <p:spPr>
          <a:xfrm rot="5400000">
            <a:off x="368267" y="175367"/>
            <a:ext cx="794400" cy="1882300"/>
          </a:xfrm>
          <a:custGeom>
            <a:avLst/>
            <a:gdLst/>
            <a:ahLst/>
            <a:cxnLst/>
            <a:rect l="l" t="t" r="r" b="b"/>
            <a:pathLst>
              <a:path w="23832" h="56469" extrusionOk="0">
                <a:moveTo>
                  <a:pt x="21939" y="1"/>
                </a:moveTo>
                <a:cubicBezTo>
                  <a:pt x="21882" y="1"/>
                  <a:pt x="21823" y="1"/>
                  <a:pt x="21763" y="3"/>
                </a:cubicBezTo>
                <a:cubicBezTo>
                  <a:pt x="15077" y="162"/>
                  <a:pt x="8414" y="231"/>
                  <a:pt x="1752" y="276"/>
                </a:cubicBezTo>
                <a:cubicBezTo>
                  <a:pt x="546" y="276"/>
                  <a:pt x="137" y="663"/>
                  <a:pt x="114" y="1891"/>
                </a:cubicBezTo>
                <a:cubicBezTo>
                  <a:pt x="1" y="7416"/>
                  <a:pt x="46" y="12942"/>
                  <a:pt x="46" y="18468"/>
                </a:cubicBezTo>
                <a:cubicBezTo>
                  <a:pt x="92" y="26177"/>
                  <a:pt x="501" y="33908"/>
                  <a:pt x="524" y="41617"/>
                </a:cubicBezTo>
                <a:cubicBezTo>
                  <a:pt x="546" y="45892"/>
                  <a:pt x="615" y="50167"/>
                  <a:pt x="569" y="54443"/>
                </a:cubicBezTo>
                <a:cubicBezTo>
                  <a:pt x="569" y="55693"/>
                  <a:pt x="910" y="56148"/>
                  <a:pt x="2252" y="56239"/>
                </a:cubicBezTo>
                <a:cubicBezTo>
                  <a:pt x="3875" y="56378"/>
                  <a:pt x="5502" y="56401"/>
                  <a:pt x="7060" y="56401"/>
                </a:cubicBezTo>
                <a:cubicBezTo>
                  <a:pt x="7858" y="56401"/>
                  <a:pt x="8637" y="56395"/>
                  <a:pt x="9388" y="56395"/>
                </a:cubicBezTo>
                <a:cubicBezTo>
                  <a:pt x="10293" y="56395"/>
                  <a:pt x="11157" y="56404"/>
                  <a:pt x="11962" y="56444"/>
                </a:cubicBezTo>
                <a:cubicBezTo>
                  <a:pt x="14131" y="56444"/>
                  <a:pt x="16063" y="56419"/>
                  <a:pt x="17895" y="56419"/>
                </a:cubicBezTo>
                <a:cubicBezTo>
                  <a:pt x="19117" y="56419"/>
                  <a:pt x="20294" y="56430"/>
                  <a:pt x="21467" y="56466"/>
                </a:cubicBezTo>
                <a:cubicBezTo>
                  <a:pt x="21520" y="56468"/>
                  <a:pt x="21572" y="56469"/>
                  <a:pt x="21623" y="56469"/>
                </a:cubicBezTo>
                <a:cubicBezTo>
                  <a:pt x="22996" y="56469"/>
                  <a:pt x="23378" y="55869"/>
                  <a:pt x="23400" y="54465"/>
                </a:cubicBezTo>
                <a:cubicBezTo>
                  <a:pt x="23491" y="37001"/>
                  <a:pt x="23627" y="19537"/>
                  <a:pt x="23809" y="2073"/>
                </a:cubicBezTo>
                <a:cubicBezTo>
                  <a:pt x="23831" y="563"/>
                  <a:pt x="23390" y="1"/>
                  <a:pt x="21939"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4" name="Google Shape;174;p18"/>
          <p:cNvSpPr/>
          <p:nvPr/>
        </p:nvSpPr>
        <p:spPr>
          <a:xfrm rot="-5400000">
            <a:off x="10439071" y="3436192"/>
            <a:ext cx="4028189" cy="3059409"/>
          </a:xfrm>
          <a:custGeom>
            <a:avLst/>
            <a:gdLst/>
            <a:ahLst/>
            <a:cxnLst/>
            <a:rect l="l" t="t" r="r" b="b"/>
            <a:pathLst>
              <a:path w="72519" h="59657" extrusionOk="0">
                <a:moveTo>
                  <a:pt x="64560" y="1"/>
                </a:moveTo>
                <a:cubicBezTo>
                  <a:pt x="54508" y="228"/>
                  <a:pt x="44480" y="888"/>
                  <a:pt x="34497" y="1979"/>
                </a:cubicBezTo>
                <a:cubicBezTo>
                  <a:pt x="33110" y="2116"/>
                  <a:pt x="31723" y="2298"/>
                  <a:pt x="30495" y="2934"/>
                </a:cubicBezTo>
                <a:cubicBezTo>
                  <a:pt x="28903" y="3753"/>
                  <a:pt x="27812" y="5231"/>
                  <a:pt x="26652" y="6573"/>
                </a:cubicBezTo>
                <a:cubicBezTo>
                  <a:pt x="21194" y="12917"/>
                  <a:pt x="13099" y="16919"/>
                  <a:pt x="4731" y="17420"/>
                </a:cubicBezTo>
                <a:cubicBezTo>
                  <a:pt x="3366" y="22081"/>
                  <a:pt x="2025" y="26766"/>
                  <a:pt x="683" y="31427"/>
                </a:cubicBezTo>
                <a:cubicBezTo>
                  <a:pt x="342" y="32587"/>
                  <a:pt x="1" y="33770"/>
                  <a:pt x="24" y="34975"/>
                </a:cubicBezTo>
                <a:cubicBezTo>
                  <a:pt x="92" y="38136"/>
                  <a:pt x="2548" y="40660"/>
                  <a:pt x="4822" y="42843"/>
                </a:cubicBezTo>
                <a:cubicBezTo>
                  <a:pt x="9279" y="47095"/>
                  <a:pt x="13736" y="51348"/>
                  <a:pt x="18170" y="55600"/>
                </a:cubicBezTo>
                <a:cubicBezTo>
                  <a:pt x="19171" y="56555"/>
                  <a:pt x="20194" y="57510"/>
                  <a:pt x="21422" y="58147"/>
                </a:cubicBezTo>
                <a:cubicBezTo>
                  <a:pt x="23082" y="58965"/>
                  <a:pt x="24992" y="59125"/>
                  <a:pt x="26834" y="59261"/>
                </a:cubicBezTo>
                <a:cubicBezTo>
                  <a:pt x="29551" y="59464"/>
                  <a:pt x="32329" y="59656"/>
                  <a:pt x="35085" y="59656"/>
                </a:cubicBezTo>
                <a:cubicBezTo>
                  <a:pt x="40033" y="59656"/>
                  <a:pt x="44910" y="59038"/>
                  <a:pt x="49233" y="56760"/>
                </a:cubicBezTo>
                <a:cubicBezTo>
                  <a:pt x="52871" y="54850"/>
                  <a:pt x="55850" y="51893"/>
                  <a:pt x="59125" y="49415"/>
                </a:cubicBezTo>
                <a:cubicBezTo>
                  <a:pt x="62877" y="46595"/>
                  <a:pt x="67061" y="44344"/>
                  <a:pt x="71518" y="42820"/>
                </a:cubicBezTo>
                <a:cubicBezTo>
                  <a:pt x="71313" y="39273"/>
                  <a:pt x="72519" y="34111"/>
                  <a:pt x="71927" y="30631"/>
                </a:cubicBezTo>
                <a:cubicBezTo>
                  <a:pt x="70745" y="23559"/>
                  <a:pt x="68789" y="16669"/>
                  <a:pt x="66856" y="9779"/>
                </a:cubicBezTo>
                <a:cubicBezTo>
                  <a:pt x="65856" y="6323"/>
                  <a:pt x="65537" y="3457"/>
                  <a:pt x="6456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5" name="Google Shape;175;p18"/>
          <p:cNvSpPr/>
          <p:nvPr/>
        </p:nvSpPr>
        <p:spPr>
          <a:xfrm rot="-5400000">
            <a:off x="10351659" y="3379483"/>
            <a:ext cx="4234045" cy="3270031"/>
          </a:xfrm>
          <a:custGeom>
            <a:avLst/>
            <a:gdLst/>
            <a:ahLst/>
            <a:cxnLst/>
            <a:rect l="l" t="t" r="r" b="b"/>
            <a:pathLst>
              <a:path w="76225" h="63764" extrusionOk="0">
                <a:moveTo>
                  <a:pt x="22012" y="55054"/>
                </a:moveTo>
                <a:cubicBezTo>
                  <a:pt x="21830" y="54940"/>
                  <a:pt x="21853" y="54940"/>
                  <a:pt x="21580" y="54713"/>
                </a:cubicBezTo>
                <a:cubicBezTo>
                  <a:pt x="21580" y="54508"/>
                  <a:pt x="22081" y="55009"/>
                  <a:pt x="22012" y="55054"/>
                </a:cubicBezTo>
                <a:close/>
                <a:moveTo>
                  <a:pt x="20148" y="53303"/>
                </a:moveTo>
                <a:cubicBezTo>
                  <a:pt x="20216" y="53167"/>
                  <a:pt x="20466" y="53440"/>
                  <a:pt x="20375" y="53190"/>
                </a:cubicBezTo>
                <a:lnTo>
                  <a:pt x="20580" y="53394"/>
                </a:lnTo>
                <a:cubicBezTo>
                  <a:pt x="20466" y="53440"/>
                  <a:pt x="20352" y="53508"/>
                  <a:pt x="20148" y="53303"/>
                </a:cubicBezTo>
                <a:close/>
                <a:moveTo>
                  <a:pt x="20966" y="54395"/>
                </a:moveTo>
                <a:cubicBezTo>
                  <a:pt x="21194" y="54622"/>
                  <a:pt x="21489" y="54940"/>
                  <a:pt x="21421" y="55168"/>
                </a:cubicBezTo>
                <a:cubicBezTo>
                  <a:pt x="21330" y="55077"/>
                  <a:pt x="21194" y="54918"/>
                  <a:pt x="21125" y="54940"/>
                </a:cubicBezTo>
                <a:cubicBezTo>
                  <a:pt x="21239" y="55031"/>
                  <a:pt x="21080" y="55077"/>
                  <a:pt x="21171" y="55168"/>
                </a:cubicBezTo>
                <a:cubicBezTo>
                  <a:pt x="21307" y="55327"/>
                  <a:pt x="21330" y="55145"/>
                  <a:pt x="21467" y="55259"/>
                </a:cubicBezTo>
                <a:cubicBezTo>
                  <a:pt x="21421" y="55373"/>
                  <a:pt x="21603" y="55532"/>
                  <a:pt x="21626" y="55668"/>
                </a:cubicBezTo>
                <a:cubicBezTo>
                  <a:pt x="21398" y="55532"/>
                  <a:pt x="21216" y="55373"/>
                  <a:pt x="21057" y="55145"/>
                </a:cubicBezTo>
                <a:cubicBezTo>
                  <a:pt x="20921" y="55213"/>
                  <a:pt x="20102" y="54486"/>
                  <a:pt x="20443" y="54417"/>
                </a:cubicBezTo>
                <a:cubicBezTo>
                  <a:pt x="20671" y="54622"/>
                  <a:pt x="20671" y="54759"/>
                  <a:pt x="20966" y="54986"/>
                </a:cubicBezTo>
                <a:lnTo>
                  <a:pt x="21080" y="54827"/>
                </a:lnTo>
                <a:cubicBezTo>
                  <a:pt x="20739" y="54781"/>
                  <a:pt x="20421" y="54031"/>
                  <a:pt x="19988" y="53940"/>
                </a:cubicBezTo>
                <a:cubicBezTo>
                  <a:pt x="20057" y="54122"/>
                  <a:pt x="20148" y="54099"/>
                  <a:pt x="20330" y="54258"/>
                </a:cubicBezTo>
                <a:cubicBezTo>
                  <a:pt x="19966" y="54440"/>
                  <a:pt x="19329" y="53462"/>
                  <a:pt x="19443" y="53235"/>
                </a:cubicBezTo>
                <a:cubicBezTo>
                  <a:pt x="19284" y="53053"/>
                  <a:pt x="19147" y="52962"/>
                  <a:pt x="19079" y="53076"/>
                </a:cubicBezTo>
                <a:cubicBezTo>
                  <a:pt x="19329" y="53326"/>
                  <a:pt x="19374" y="53508"/>
                  <a:pt x="19443" y="53690"/>
                </a:cubicBezTo>
                <a:cubicBezTo>
                  <a:pt x="19193" y="53349"/>
                  <a:pt x="18897" y="53008"/>
                  <a:pt x="18851" y="52757"/>
                </a:cubicBezTo>
                <a:cubicBezTo>
                  <a:pt x="19079" y="52803"/>
                  <a:pt x="19306" y="52871"/>
                  <a:pt x="19534" y="52985"/>
                </a:cubicBezTo>
                <a:cubicBezTo>
                  <a:pt x="19784" y="53349"/>
                  <a:pt x="19784" y="53462"/>
                  <a:pt x="20102" y="53781"/>
                </a:cubicBezTo>
                <a:cubicBezTo>
                  <a:pt x="20352" y="54031"/>
                  <a:pt x="20739" y="54167"/>
                  <a:pt x="20966" y="54395"/>
                </a:cubicBezTo>
                <a:close/>
                <a:moveTo>
                  <a:pt x="69152" y="44389"/>
                </a:moveTo>
                <a:cubicBezTo>
                  <a:pt x="68925" y="44457"/>
                  <a:pt x="68538" y="44571"/>
                  <a:pt x="68675" y="44730"/>
                </a:cubicBezTo>
                <a:cubicBezTo>
                  <a:pt x="68993" y="44617"/>
                  <a:pt x="69039" y="44435"/>
                  <a:pt x="69289" y="44435"/>
                </a:cubicBezTo>
                <a:cubicBezTo>
                  <a:pt x="69425" y="44344"/>
                  <a:pt x="69266" y="44389"/>
                  <a:pt x="69175" y="44435"/>
                </a:cubicBezTo>
                <a:cubicBezTo>
                  <a:pt x="69198" y="44389"/>
                  <a:pt x="69220" y="44321"/>
                  <a:pt x="69311" y="44275"/>
                </a:cubicBezTo>
                <a:cubicBezTo>
                  <a:pt x="69220" y="44230"/>
                  <a:pt x="69107" y="44344"/>
                  <a:pt x="69152" y="44389"/>
                </a:cubicBezTo>
                <a:close/>
                <a:moveTo>
                  <a:pt x="67515" y="44730"/>
                </a:moveTo>
                <a:cubicBezTo>
                  <a:pt x="67492" y="44912"/>
                  <a:pt x="67538" y="44935"/>
                  <a:pt x="67742" y="44935"/>
                </a:cubicBezTo>
                <a:cubicBezTo>
                  <a:pt x="67992" y="44821"/>
                  <a:pt x="67924" y="44730"/>
                  <a:pt x="67924" y="44639"/>
                </a:cubicBezTo>
                <a:cubicBezTo>
                  <a:pt x="67742" y="44730"/>
                  <a:pt x="67742" y="44571"/>
                  <a:pt x="67515" y="44730"/>
                </a:cubicBezTo>
                <a:close/>
                <a:moveTo>
                  <a:pt x="58942" y="48892"/>
                </a:moveTo>
                <a:cubicBezTo>
                  <a:pt x="58874" y="48755"/>
                  <a:pt x="58646" y="48914"/>
                  <a:pt x="58442" y="49051"/>
                </a:cubicBezTo>
                <a:cubicBezTo>
                  <a:pt x="58510" y="49187"/>
                  <a:pt x="58737" y="49028"/>
                  <a:pt x="58942" y="48892"/>
                </a:cubicBezTo>
                <a:close/>
                <a:moveTo>
                  <a:pt x="60579" y="47459"/>
                </a:moveTo>
                <a:cubicBezTo>
                  <a:pt x="60466" y="47277"/>
                  <a:pt x="60215" y="47686"/>
                  <a:pt x="60124" y="47732"/>
                </a:cubicBezTo>
                <a:cubicBezTo>
                  <a:pt x="59943" y="47846"/>
                  <a:pt x="59829" y="47777"/>
                  <a:pt x="59647" y="47982"/>
                </a:cubicBezTo>
                <a:cubicBezTo>
                  <a:pt x="59761" y="48141"/>
                  <a:pt x="60443" y="47641"/>
                  <a:pt x="60579" y="47459"/>
                </a:cubicBezTo>
                <a:close/>
                <a:moveTo>
                  <a:pt x="61375" y="47186"/>
                </a:moveTo>
                <a:cubicBezTo>
                  <a:pt x="61330" y="47118"/>
                  <a:pt x="61080" y="47345"/>
                  <a:pt x="61057" y="47232"/>
                </a:cubicBezTo>
                <a:cubicBezTo>
                  <a:pt x="60989" y="47482"/>
                  <a:pt x="60511" y="47573"/>
                  <a:pt x="60579" y="47823"/>
                </a:cubicBezTo>
                <a:cubicBezTo>
                  <a:pt x="60898" y="47505"/>
                  <a:pt x="61102" y="47459"/>
                  <a:pt x="61375" y="47186"/>
                </a:cubicBezTo>
                <a:close/>
                <a:moveTo>
                  <a:pt x="60716" y="47300"/>
                </a:moveTo>
                <a:lnTo>
                  <a:pt x="61125" y="47004"/>
                </a:lnTo>
                <a:cubicBezTo>
                  <a:pt x="61170" y="46800"/>
                  <a:pt x="60488" y="47277"/>
                  <a:pt x="60716" y="47300"/>
                </a:cubicBezTo>
                <a:close/>
                <a:moveTo>
                  <a:pt x="61534" y="47027"/>
                </a:moveTo>
                <a:cubicBezTo>
                  <a:pt x="61625" y="46913"/>
                  <a:pt x="61739" y="46845"/>
                  <a:pt x="61830" y="46754"/>
                </a:cubicBezTo>
                <a:cubicBezTo>
                  <a:pt x="61807" y="46777"/>
                  <a:pt x="61989" y="46572"/>
                  <a:pt x="61966" y="46595"/>
                </a:cubicBezTo>
                <a:cubicBezTo>
                  <a:pt x="61989" y="46572"/>
                  <a:pt x="61898" y="46549"/>
                  <a:pt x="61921" y="46527"/>
                </a:cubicBezTo>
                <a:cubicBezTo>
                  <a:pt x="61989" y="46413"/>
                  <a:pt x="62376" y="46186"/>
                  <a:pt x="62148" y="46140"/>
                </a:cubicBezTo>
                <a:cubicBezTo>
                  <a:pt x="61921" y="46345"/>
                  <a:pt x="61921" y="46527"/>
                  <a:pt x="61807" y="46709"/>
                </a:cubicBezTo>
                <a:cubicBezTo>
                  <a:pt x="61671" y="46822"/>
                  <a:pt x="61352" y="46959"/>
                  <a:pt x="61534" y="47027"/>
                </a:cubicBezTo>
                <a:close/>
                <a:moveTo>
                  <a:pt x="57441" y="50302"/>
                </a:moveTo>
                <a:cubicBezTo>
                  <a:pt x="57441" y="50370"/>
                  <a:pt x="57418" y="50438"/>
                  <a:pt x="57350" y="50506"/>
                </a:cubicBezTo>
                <a:cubicBezTo>
                  <a:pt x="57464" y="50506"/>
                  <a:pt x="57646" y="50393"/>
                  <a:pt x="57850" y="50211"/>
                </a:cubicBezTo>
                <a:cubicBezTo>
                  <a:pt x="57782" y="50120"/>
                  <a:pt x="57623" y="50165"/>
                  <a:pt x="57441" y="50302"/>
                </a:cubicBezTo>
                <a:close/>
                <a:moveTo>
                  <a:pt x="57396" y="49960"/>
                </a:moveTo>
                <a:lnTo>
                  <a:pt x="57100" y="50211"/>
                </a:lnTo>
                <a:cubicBezTo>
                  <a:pt x="57168" y="50415"/>
                  <a:pt x="57578" y="50051"/>
                  <a:pt x="57396" y="49960"/>
                </a:cubicBezTo>
                <a:close/>
                <a:moveTo>
                  <a:pt x="54599" y="52598"/>
                </a:moveTo>
                <a:cubicBezTo>
                  <a:pt x="54621" y="52803"/>
                  <a:pt x="54849" y="52462"/>
                  <a:pt x="54872" y="52644"/>
                </a:cubicBezTo>
                <a:cubicBezTo>
                  <a:pt x="54803" y="52780"/>
                  <a:pt x="54576" y="52985"/>
                  <a:pt x="54667" y="53099"/>
                </a:cubicBezTo>
                <a:cubicBezTo>
                  <a:pt x="55031" y="52848"/>
                  <a:pt x="54690" y="52757"/>
                  <a:pt x="55099" y="52507"/>
                </a:cubicBezTo>
                <a:cubicBezTo>
                  <a:pt x="54962" y="52507"/>
                  <a:pt x="54826" y="52416"/>
                  <a:pt x="54599" y="52598"/>
                </a:cubicBezTo>
                <a:close/>
                <a:moveTo>
                  <a:pt x="53735" y="53531"/>
                </a:moveTo>
                <a:lnTo>
                  <a:pt x="54030" y="53303"/>
                </a:lnTo>
                <a:cubicBezTo>
                  <a:pt x="54007" y="53121"/>
                  <a:pt x="53484" y="53440"/>
                  <a:pt x="53735" y="53531"/>
                </a:cubicBezTo>
                <a:close/>
                <a:moveTo>
                  <a:pt x="51984" y="55964"/>
                </a:moveTo>
                <a:cubicBezTo>
                  <a:pt x="51756" y="56077"/>
                  <a:pt x="51802" y="56191"/>
                  <a:pt x="51574" y="56305"/>
                </a:cubicBezTo>
                <a:cubicBezTo>
                  <a:pt x="51711" y="56350"/>
                  <a:pt x="52165" y="56032"/>
                  <a:pt x="51984" y="55964"/>
                </a:cubicBezTo>
                <a:close/>
                <a:moveTo>
                  <a:pt x="50960" y="56601"/>
                </a:moveTo>
                <a:cubicBezTo>
                  <a:pt x="51028" y="56760"/>
                  <a:pt x="51392" y="56646"/>
                  <a:pt x="51483" y="56487"/>
                </a:cubicBezTo>
                <a:cubicBezTo>
                  <a:pt x="51324" y="56510"/>
                  <a:pt x="51233" y="56419"/>
                  <a:pt x="50960" y="56601"/>
                </a:cubicBezTo>
                <a:close/>
                <a:moveTo>
                  <a:pt x="48959" y="57578"/>
                </a:moveTo>
                <a:cubicBezTo>
                  <a:pt x="48823" y="57578"/>
                  <a:pt x="48982" y="57465"/>
                  <a:pt x="48709" y="57647"/>
                </a:cubicBezTo>
                <a:cubicBezTo>
                  <a:pt x="48891" y="57828"/>
                  <a:pt x="49437" y="57328"/>
                  <a:pt x="49755" y="57260"/>
                </a:cubicBezTo>
                <a:cubicBezTo>
                  <a:pt x="49596" y="56987"/>
                  <a:pt x="49278" y="57624"/>
                  <a:pt x="48959" y="57578"/>
                </a:cubicBezTo>
                <a:close/>
                <a:moveTo>
                  <a:pt x="48732" y="57055"/>
                </a:moveTo>
                <a:cubicBezTo>
                  <a:pt x="48845" y="57101"/>
                  <a:pt x="48936" y="57146"/>
                  <a:pt x="49187" y="57033"/>
                </a:cubicBezTo>
                <a:cubicBezTo>
                  <a:pt x="49141" y="56896"/>
                  <a:pt x="48936" y="56987"/>
                  <a:pt x="48732" y="57055"/>
                </a:cubicBezTo>
                <a:close/>
                <a:moveTo>
                  <a:pt x="39340" y="58442"/>
                </a:moveTo>
                <a:lnTo>
                  <a:pt x="38522" y="58465"/>
                </a:lnTo>
                <a:cubicBezTo>
                  <a:pt x="38567" y="58511"/>
                  <a:pt x="38794" y="58670"/>
                  <a:pt x="38794" y="58556"/>
                </a:cubicBezTo>
                <a:cubicBezTo>
                  <a:pt x="38976" y="58533"/>
                  <a:pt x="39431" y="58624"/>
                  <a:pt x="39340" y="58442"/>
                </a:cubicBezTo>
                <a:close/>
                <a:moveTo>
                  <a:pt x="35429" y="58420"/>
                </a:moveTo>
                <a:cubicBezTo>
                  <a:pt x="35611" y="58511"/>
                  <a:pt x="35838" y="58511"/>
                  <a:pt x="36088" y="58465"/>
                </a:cubicBezTo>
                <a:cubicBezTo>
                  <a:pt x="36020" y="58306"/>
                  <a:pt x="35634" y="58397"/>
                  <a:pt x="35429" y="58420"/>
                </a:cubicBezTo>
                <a:close/>
                <a:moveTo>
                  <a:pt x="29084" y="58852"/>
                </a:moveTo>
                <a:cubicBezTo>
                  <a:pt x="28903" y="58874"/>
                  <a:pt x="29585" y="59079"/>
                  <a:pt x="29721" y="58988"/>
                </a:cubicBezTo>
                <a:cubicBezTo>
                  <a:pt x="29676" y="58874"/>
                  <a:pt x="29153" y="58943"/>
                  <a:pt x="29084" y="58852"/>
                </a:cubicBezTo>
                <a:close/>
                <a:moveTo>
                  <a:pt x="26970" y="57601"/>
                </a:moveTo>
                <a:cubicBezTo>
                  <a:pt x="26970" y="57760"/>
                  <a:pt x="27447" y="57760"/>
                  <a:pt x="27629" y="57737"/>
                </a:cubicBezTo>
                <a:cubicBezTo>
                  <a:pt x="27402" y="57601"/>
                  <a:pt x="27197" y="57715"/>
                  <a:pt x="26970" y="57601"/>
                </a:cubicBezTo>
                <a:close/>
                <a:moveTo>
                  <a:pt x="25105" y="56896"/>
                </a:moveTo>
                <a:cubicBezTo>
                  <a:pt x="25128" y="57010"/>
                  <a:pt x="25492" y="57146"/>
                  <a:pt x="25560" y="57033"/>
                </a:cubicBezTo>
                <a:cubicBezTo>
                  <a:pt x="25378" y="56919"/>
                  <a:pt x="25241" y="56919"/>
                  <a:pt x="25105" y="56896"/>
                </a:cubicBezTo>
                <a:close/>
                <a:moveTo>
                  <a:pt x="24787" y="57033"/>
                </a:moveTo>
                <a:cubicBezTo>
                  <a:pt x="24787" y="56964"/>
                  <a:pt x="24377" y="56805"/>
                  <a:pt x="24309" y="56964"/>
                </a:cubicBezTo>
                <a:cubicBezTo>
                  <a:pt x="24468" y="57055"/>
                  <a:pt x="24627" y="57146"/>
                  <a:pt x="24764" y="57192"/>
                </a:cubicBezTo>
                <a:cubicBezTo>
                  <a:pt x="24832" y="57146"/>
                  <a:pt x="24605" y="56942"/>
                  <a:pt x="24787" y="57033"/>
                </a:cubicBezTo>
                <a:close/>
                <a:moveTo>
                  <a:pt x="26833" y="58784"/>
                </a:moveTo>
                <a:cubicBezTo>
                  <a:pt x="26970" y="58965"/>
                  <a:pt x="27174" y="58784"/>
                  <a:pt x="27333" y="58806"/>
                </a:cubicBezTo>
                <a:cubicBezTo>
                  <a:pt x="27197" y="58624"/>
                  <a:pt x="26992" y="58806"/>
                  <a:pt x="26833" y="58784"/>
                </a:cubicBezTo>
                <a:close/>
                <a:moveTo>
                  <a:pt x="70812" y="43457"/>
                </a:moveTo>
                <a:cubicBezTo>
                  <a:pt x="70767" y="43457"/>
                  <a:pt x="70653" y="43434"/>
                  <a:pt x="70517" y="43525"/>
                </a:cubicBezTo>
                <a:cubicBezTo>
                  <a:pt x="70426" y="43593"/>
                  <a:pt x="70608" y="43593"/>
                  <a:pt x="70357" y="43684"/>
                </a:cubicBezTo>
                <a:cubicBezTo>
                  <a:pt x="70221" y="43752"/>
                  <a:pt x="70244" y="43616"/>
                  <a:pt x="70039" y="43730"/>
                </a:cubicBezTo>
                <a:cubicBezTo>
                  <a:pt x="70130" y="43775"/>
                  <a:pt x="70039" y="44003"/>
                  <a:pt x="70244" y="43889"/>
                </a:cubicBezTo>
                <a:lnTo>
                  <a:pt x="70971" y="43571"/>
                </a:lnTo>
                <a:cubicBezTo>
                  <a:pt x="70994" y="43661"/>
                  <a:pt x="71131" y="43639"/>
                  <a:pt x="71153" y="43707"/>
                </a:cubicBezTo>
                <a:cubicBezTo>
                  <a:pt x="70039" y="44207"/>
                  <a:pt x="69880" y="44230"/>
                  <a:pt x="68788" y="44776"/>
                </a:cubicBezTo>
                <a:cubicBezTo>
                  <a:pt x="68493" y="44753"/>
                  <a:pt x="68288" y="44980"/>
                  <a:pt x="68061" y="45094"/>
                </a:cubicBezTo>
                <a:cubicBezTo>
                  <a:pt x="67947" y="45140"/>
                  <a:pt x="67856" y="45140"/>
                  <a:pt x="67697" y="45231"/>
                </a:cubicBezTo>
                <a:cubicBezTo>
                  <a:pt x="67515" y="45322"/>
                  <a:pt x="67515" y="45367"/>
                  <a:pt x="67356" y="45458"/>
                </a:cubicBezTo>
                <a:cubicBezTo>
                  <a:pt x="66719" y="45776"/>
                  <a:pt x="66014" y="46117"/>
                  <a:pt x="65332" y="46504"/>
                </a:cubicBezTo>
                <a:cubicBezTo>
                  <a:pt x="64786" y="46800"/>
                  <a:pt x="64286" y="47163"/>
                  <a:pt x="63717" y="47482"/>
                </a:cubicBezTo>
                <a:cubicBezTo>
                  <a:pt x="63467" y="47641"/>
                  <a:pt x="63194" y="47732"/>
                  <a:pt x="62921" y="47914"/>
                </a:cubicBezTo>
                <a:cubicBezTo>
                  <a:pt x="62012" y="48460"/>
                  <a:pt x="60852" y="49392"/>
                  <a:pt x="60193" y="49892"/>
                </a:cubicBezTo>
                <a:cubicBezTo>
                  <a:pt x="60056" y="50006"/>
                  <a:pt x="59852" y="50120"/>
                  <a:pt x="59692" y="50233"/>
                </a:cubicBezTo>
                <a:cubicBezTo>
                  <a:pt x="59101" y="50711"/>
                  <a:pt x="58578" y="51279"/>
                  <a:pt x="58010" y="51689"/>
                </a:cubicBezTo>
                <a:cubicBezTo>
                  <a:pt x="57691" y="51939"/>
                  <a:pt x="57373" y="52212"/>
                  <a:pt x="57055" y="52485"/>
                </a:cubicBezTo>
                <a:lnTo>
                  <a:pt x="56759" y="52553"/>
                </a:lnTo>
                <a:cubicBezTo>
                  <a:pt x="56782" y="52598"/>
                  <a:pt x="56713" y="52689"/>
                  <a:pt x="56782" y="52735"/>
                </a:cubicBezTo>
                <a:cubicBezTo>
                  <a:pt x="56281" y="53121"/>
                  <a:pt x="55463" y="53826"/>
                  <a:pt x="54758" y="54349"/>
                </a:cubicBezTo>
                <a:cubicBezTo>
                  <a:pt x="54553" y="54236"/>
                  <a:pt x="55053" y="54236"/>
                  <a:pt x="54985" y="54054"/>
                </a:cubicBezTo>
                <a:cubicBezTo>
                  <a:pt x="54803" y="54076"/>
                  <a:pt x="54280" y="54554"/>
                  <a:pt x="54621" y="54463"/>
                </a:cubicBezTo>
                <a:cubicBezTo>
                  <a:pt x="54053" y="54827"/>
                  <a:pt x="53393" y="55418"/>
                  <a:pt x="52893" y="55600"/>
                </a:cubicBezTo>
                <a:cubicBezTo>
                  <a:pt x="52916" y="55691"/>
                  <a:pt x="52825" y="55782"/>
                  <a:pt x="52643" y="55873"/>
                </a:cubicBezTo>
                <a:cubicBezTo>
                  <a:pt x="52757" y="55623"/>
                  <a:pt x="52370" y="55736"/>
                  <a:pt x="52279" y="55941"/>
                </a:cubicBezTo>
                <a:cubicBezTo>
                  <a:pt x="52370" y="55896"/>
                  <a:pt x="52484" y="55805"/>
                  <a:pt x="52529" y="55850"/>
                </a:cubicBezTo>
                <a:cubicBezTo>
                  <a:pt x="52211" y="56055"/>
                  <a:pt x="51961" y="56282"/>
                  <a:pt x="51688" y="56487"/>
                </a:cubicBezTo>
                <a:cubicBezTo>
                  <a:pt x="51210" y="56782"/>
                  <a:pt x="51074" y="56669"/>
                  <a:pt x="50642" y="56919"/>
                </a:cubicBezTo>
                <a:cubicBezTo>
                  <a:pt x="50483" y="56805"/>
                  <a:pt x="50869" y="56714"/>
                  <a:pt x="50869" y="56601"/>
                </a:cubicBezTo>
                <a:cubicBezTo>
                  <a:pt x="50301" y="56851"/>
                  <a:pt x="50028" y="57101"/>
                  <a:pt x="49801" y="57351"/>
                </a:cubicBezTo>
                <a:cubicBezTo>
                  <a:pt x="49323" y="57487"/>
                  <a:pt x="48709" y="57874"/>
                  <a:pt x="48322" y="57874"/>
                </a:cubicBezTo>
                <a:cubicBezTo>
                  <a:pt x="48391" y="57851"/>
                  <a:pt x="48482" y="57828"/>
                  <a:pt x="48482" y="57783"/>
                </a:cubicBezTo>
                <a:cubicBezTo>
                  <a:pt x="48163" y="57851"/>
                  <a:pt x="47959" y="57965"/>
                  <a:pt x="47845" y="58101"/>
                </a:cubicBezTo>
                <a:cubicBezTo>
                  <a:pt x="47936" y="57919"/>
                  <a:pt x="47458" y="58101"/>
                  <a:pt x="47504" y="58170"/>
                </a:cubicBezTo>
                <a:cubicBezTo>
                  <a:pt x="47549" y="58124"/>
                  <a:pt x="47799" y="58101"/>
                  <a:pt x="47777" y="58124"/>
                </a:cubicBezTo>
                <a:cubicBezTo>
                  <a:pt x="47640" y="58261"/>
                  <a:pt x="46844" y="58420"/>
                  <a:pt x="46731" y="58329"/>
                </a:cubicBezTo>
                <a:cubicBezTo>
                  <a:pt x="46617" y="58556"/>
                  <a:pt x="46162" y="58556"/>
                  <a:pt x="45821" y="58624"/>
                </a:cubicBezTo>
                <a:cubicBezTo>
                  <a:pt x="45639" y="58647"/>
                  <a:pt x="45639" y="58715"/>
                  <a:pt x="45480" y="58738"/>
                </a:cubicBezTo>
                <a:cubicBezTo>
                  <a:pt x="44911" y="58874"/>
                  <a:pt x="44138" y="58988"/>
                  <a:pt x="43729" y="59079"/>
                </a:cubicBezTo>
                <a:cubicBezTo>
                  <a:pt x="42387" y="59352"/>
                  <a:pt x="41364" y="59398"/>
                  <a:pt x="40227" y="59443"/>
                </a:cubicBezTo>
                <a:cubicBezTo>
                  <a:pt x="40022" y="59466"/>
                  <a:pt x="39795" y="59602"/>
                  <a:pt x="39681" y="59443"/>
                </a:cubicBezTo>
                <a:cubicBezTo>
                  <a:pt x="39772" y="59420"/>
                  <a:pt x="39931" y="59420"/>
                  <a:pt x="39954" y="59375"/>
                </a:cubicBezTo>
                <a:cubicBezTo>
                  <a:pt x="39613" y="59352"/>
                  <a:pt x="39613" y="59488"/>
                  <a:pt x="39317" y="59488"/>
                </a:cubicBezTo>
                <a:cubicBezTo>
                  <a:pt x="39135" y="59352"/>
                  <a:pt x="39067" y="59466"/>
                  <a:pt x="38772" y="59466"/>
                </a:cubicBezTo>
                <a:cubicBezTo>
                  <a:pt x="38431" y="59466"/>
                  <a:pt x="38340" y="59466"/>
                  <a:pt x="38112" y="59534"/>
                </a:cubicBezTo>
                <a:cubicBezTo>
                  <a:pt x="37999" y="59511"/>
                  <a:pt x="38021" y="59443"/>
                  <a:pt x="37930" y="59443"/>
                </a:cubicBezTo>
                <a:cubicBezTo>
                  <a:pt x="37703" y="59398"/>
                  <a:pt x="36952" y="59329"/>
                  <a:pt x="36816" y="59352"/>
                </a:cubicBezTo>
                <a:cubicBezTo>
                  <a:pt x="36680" y="59352"/>
                  <a:pt x="36611" y="59443"/>
                  <a:pt x="36452" y="59443"/>
                </a:cubicBezTo>
                <a:cubicBezTo>
                  <a:pt x="36316" y="59420"/>
                  <a:pt x="36134" y="59375"/>
                  <a:pt x="35997" y="59375"/>
                </a:cubicBezTo>
                <a:cubicBezTo>
                  <a:pt x="35747" y="59375"/>
                  <a:pt x="35543" y="59420"/>
                  <a:pt x="35247" y="59420"/>
                </a:cubicBezTo>
                <a:cubicBezTo>
                  <a:pt x="34929" y="59398"/>
                  <a:pt x="34474" y="59352"/>
                  <a:pt x="34133" y="59329"/>
                </a:cubicBezTo>
                <a:cubicBezTo>
                  <a:pt x="33473" y="59261"/>
                  <a:pt x="32632" y="59238"/>
                  <a:pt x="31881" y="59261"/>
                </a:cubicBezTo>
                <a:cubicBezTo>
                  <a:pt x="31745" y="59238"/>
                  <a:pt x="31813" y="59102"/>
                  <a:pt x="31518" y="59147"/>
                </a:cubicBezTo>
                <a:cubicBezTo>
                  <a:pt x="31700" y="59261"/>
                  <a:pt x="31495" y="59193"/>
                  <a:pt x="31427" y="59284"/>
                </a:cubicBezTo>
                <a:cubicBezTo>
                  <a:pt x="30290" y="59170"/>
                  <a:pt x="29380" y="59102"/>
                  <a:pt x="28243" y="59102"/>
                </a:cubicBezTo>
                <a:cubicBezTo>
                  <a:pt x="28107" y="59011"/>
                  <a:pt x="27811" y="58761"/>
                  <a:pt x="27493" y="58874"/>
                </a:cubicBezTo>
                <a:cubicBezTo>
                  <a:pt x="27652" y="58920"/>
                  <a:pt x="28016" y="58874"/>
                  <a:pt x="27902" y="59034"/>
                </a:cubicBezTo>
                <a:cubicBezTo>
                  <a:pt x="27220" y="59079"/>
                  <a:pt x="26265" y="58806"/>
                  <a:pt x="25605" y="58602"/>
                </a:cubicBezTo>
                <a:cubicBezTo>
                  <a:pt x="25514" y="58556"/>
                  <a:pt x="25560" y="58488"/>
                  <a:pt x="25492" y="58465"/>
                </a:cubicBezTo>
                <a:cubicBezTo>
                  <a:pt x="25287" y="58420"/>
                  <a:pt x="25173" y="58465"/>
                  <a:pt x="24969" y="58397"/>
                </a:cubicBezTo>
                <a:cubicBezTo>
                  <a:pt x="24582" y="58147"/>
                  <a:pt x="24218" y="57919"/>
                  <a:pt x="23877" y="57715"/>
                </a:cubicBezTo>
                <a:cubicBezTo>
                  <a:pt x="23968" y="57624"/>
                  <a:pt x="23695" y="57305"/>
                  <a:pt x="23536" y="57328"/>
                </a:cubicBezTo>
                <a:cubicBezTo>
                  <a:pt x="23627" y="57419"/>
                  <a:pt x="23763" y="57510"/>
                  <a:pt x="23672" y="57556"/>
                </a:cubicBezTo>
                <a:cubicBezTo>
                  <a:pt x="23468" y="57533"/>
                  <a:pt x="23422" y="57305"/>
                  <a:pt x="23149" y="57124"/>
                </a:cubicBezTo>
                <a:cubicBezTo>
                  <a:pt x="23422" y="57169"/>
                  <a:pt x="23127" y="56760"/>
                  <a:pt x="22899" y="56737"/>
                </a:cubicBezTo>
                <a:cubicBezTo>
                  <a:pt x="22808" y="56805"/>
                  <a:pt x="23218" y="56987"/>
                  <a:pt x="23013" y="57010"/>
                </a:cubicBezTo>
                <a:cubicBezTo>
                  <a:pt x="22672" y="56691"/>
                  <a:pt x="22695" y="56669"/>
                  <a:pt x="22376" y="56510"/>
                </a:cubicBezTo>
                <a:cubicBezTo>
                  <a:pt x="22331" y="56328"/>
                  <a:pt x="22081" y="56055"/>
                  <a:pt x="22172" y="55918"/>
                </a:cubicBezTo>
                <a:cubicBezTo>
                  <a:pt x="22285" y="56055"/>
                  <a:pt x="22331" y="55987"/>
                  <a:pt x="22422" y="56032"/>
                </a:cubicBezTo>
                <a:cubicBezTo>
                  <a:pt x="22262" y="56077"/>
                  <a:pt x="22308" y="56100"/>
                  <a:pt x="22444" y="56305"/>
                </a:cubicBezTo>
                <a:cubicBezTo>
                  <a:pt x="22535" y="56123"/>
                  <a:pt x="22740" y="56282"/>
                  <a:pt x="22922" y="56441"/>
                </a:cubicBezTo>
                <a:cubicBezTo>
                  <a:pt x="23013" y="56510"/>
                  <a:pt x="22945" y="56555"/>
                  <a:pt x="23013" y="56623"/>
                </a:cubicBezTo>
                <a:cubicBezTo>
                  <a:pt x="23377" y="56896"/>
                  <a:pt x="23695" y="57214"/>
                  <a:pt x="24104" y="57533"/>
                </a:cubicBezTo>
                <a:cubicBezTo>
                  <a:pt x="24104" y="57442"/>
                  <a:pt x="24059" y="57396"/>
                  <a:pt x="24173" y="57396"/>
                </a:cubicBezTo>
                <a:cubicBezTo>
                  <a:pt x="24923" y="57897"/>
                  <a:pt x="25378" y="58101"/>
                  <a:pt x="25992" y="58306"/>
                </a:cubicBezTo>
                <a:cubicBezTo>
                  <a:pt x="26606" y="58511"/>
                  <a:pt x="27288" y="58647"/>
                  <a:pt x="28380" y="58693"/>
                </a:cubicBezTo>
                <a:cubicBezTo>
                  <a:pt x="28380" y="58784"/>
                  <a:pt x="28243" y="58784"/>
                  <a:pt x="28175" y="58806"/>
                </a:cubicBezTo>
                <a:cubicBezTo>
                  <a:pt x="28266" y="58829"/>
                  <a:pt x="28289" y="58874"/>
                  <a:pt x="28357" y="58874"/>
                </a:cubicBezTo>
                <a:cubicBezTo>
                  <a:pt x="28584" y="58920"/>
                  <a:pt x="28652" y="58852"/>
                  <a:pt x="28630" y="58715"/>
                </a:cubicBezTo>
                <a:cubicBezTo>
                  <a:pt x="28834" y="58715"/>
                  <a:pt x="29289" y="58829"/>
                  <a:pt x="29357" y="58715"/>
                </a:cubicBezTo>
                <a:cubicBezTo>
                  <a:pt x="29312" y="58556"/>
                  <a:pt x="29016" y="58624"/>
                  <a:pt x="28812" y="58624"/>
                </a:cubicBezTo>
                <a:cubicBezTo>
                  <a:pt x="28812" y="58579"/>
                  <a:pt x="28789" y="58511"/>
                  <a:pt x="28652" y="58533"/>
                </a:cubicBezTo>
                <a:cubicBezTo>
                  <a:pt x="28425" y="58511"/>
                  <a:pt x="28220" y="58511"/>
                  <a:pt x="28107" y="58579"/>
                </a:cubicBezTo>
                <a:cubicBezTo>
                  <a:pt x="27811" y="58556"/>
                  <a:pt x="27925" y="58374"/>
                  <a:pt x="27629" y="58374"/>
                </a:cubicBezTo>
                <a:cubicBezTo>
                  <a:pt x="27174" y="58442"/>
                  <a:pt x="26515" y="58192"/>
                  <a:pt x="26287" y="58101"/>
                </a:cubicBezTo>
                <a:cubicBezTo>
                  <a:pt x="26333" y="58124"/>
                  <a:pt x="26424" y="58147"/>
                  <a:pt x="26424" y="58101"/>
                </a:cubicBezTo>
                <a:cubicBezTo>
                  <a:pt x="25878" y="58033"/>
                  <a:pt x="25605" y="57874"/>
                  <a:pt x="25287" y="57578"/>
                </a:cubicBezTo>
                <a:cubicBezTo>
                  <a:pt x="25241" y="57647"/>
                  <a:pt x="25401" y="57828"/>
                  <a:pt x="25241" y="57783"/>
                </a:cubicBezTo>
                <a:cubicBezTo>
                  <a:pt x="25287" y="57669"/>
                  <a:pt x="25128" y="57806"/>
                  <a:pt x="25014" y="57669"/>
                </a:cubicBezTo>
                <a:cubicBezTo>
                  <a:pt x="25128" y="57647"/>
                  <a:pt x="25128" y="57601"/>
                  <a:pt x="25037" y="57510"/>
                </a:cubicBezTo>
                <a:cubicBezTo>
                  <a:pt x="24605" y="57533"/>
                  <a:pt x="24491" y="57101"/>
                  <a:pt x="24013" y="56851"/>
                </a:cubicBezTo>
                <a:cubicBezTo>
                  <a:pt x="24059" y="56623"/>
                  <a:pt x="24309" y="56964"/>
                  <a:pt x="24355" y="56782"/>
                </a:cubicBezTo>
                <a:cubicBezTo>
                  <a:pt x="24059" y="56487"/>
                  <a:pt x="23877" y="56373"/>
                  <a:pt x="23468" y="55964"/>
                </a:cubicBezTo>
                <a:cubicBezTo>
                  <a:pt x="23536" y="55782"/>
                  <a:pt x="23763" y="56146"/>
                  <a:pt x="23809" y="55941"/>
                </a:cubicBezTo>
                <a:cubicBezTo>
                  <a:pt x="23536" y="55918"/>
                  <a:pt x="23354" y="55600"/>
                  <a:pt x="23468" y="55554"/>
                </a:cubicBezTo>
                <a:cubicBezTo>
                  <a:pt x="23354" y="55509"/>
                  <a:pt x="23286" y="55486"/>
                  <a:pt x="23240" y="55554"/>
                </a:cubicBezTo>
                <a:cubicBezTo>
                  <a:pt x="22967" y="55350"/>
                  <a:pt x="23172" y="55259"/>
                  <a:pt x="22922" y="55054"/>
                </a:cubicBezTo>
                <a:cubicBezTo>
                  <a:pt x="22740" y="55191"/>
                  <a:pt x="22558" y="54736"/>
                  <a:pt x="22444" y="54599"/>
                </a:cubicBezTo>
                <a:cubicBezTo>
                  <a:pt x="22240" y="54372"/>
                  <a:pt x="21830" y="54190"/>
                  <a:pt x="21990" y="54122"/>
                </a:cubicBezTo>
                <a:cubicBezTo>
                  <a:pt x="22558" y="54599"/>
                  <a:pt x="23218" y="55145"/>
                  <a:pt x="23672" y="55577"/>
                </a:cubicBezTo>
                <a:cubicBezTo>
                  <a:pt x="23809" y="55691"/>
                  <a:pt x="23832" y="55805"/>
                  <a:pt x="23968" y="55896"/>
                </a:cubicBezTo>
                <a:cubicBezTo>
                  <a:pt x="24104" y="55987"/>
                  <a:pt x="24218" y="55987"/>
                  <a:pt x="24332" y="56077"/>
                </a:cubicBezTo>
                <a:cubicBezTo>
                  <a:pt x="24446" y="56168"/>
                  <a:pt x="24536" y="56305"/>
                  <a:pt x="24650" y="56396"/>
                </a:cubicBezTo>
                <a:cubicBezTo>
                  <a:pt x="24991" y="56669"/>
                  <a:pt x="25355" y="56805"/>
                  <a:pt x="25628" y="56964"/>
                </a:cubicBezTo>
                <a:cubicBezTo>
                  <a:pt x="25742" y="57033"/>
                  <a:pt x="25787" y="57124"/>
                  <a:pt x="25901" y="57192"/>
                </a:cubicBezTo>
                <a:cubicBezTo>
                  <a:pt x="26333" y="57419"/>
                  <a:pt x="26947" y="57465"/>
                  <a:pt x="27720" y="57624"/>
                </a:cubicBezTo>
                <a:cubicBezTo>
                  <a:pt x="27856" y="57647"/>
                  <a:pt x="27743" y="57783"/>
                  <a:pt x="27947" y="57783"/>
                </a:cubicBezTo>
                <a:cubicBezTo>
                  <a:pt x="28198" y="57806"/>
                  <a:pt x="28607" y="57897"/>
                  <a:pt x="28766" y="57828"/>
                </a:cubicBezTo>
                <a:cubicBezTo>
                  <a:pt x="28834" y="57897"/>
                  <a:pt x="28903" y="57988"/>
                  <a:pt x="29107" y="57988"/>
                </a:cubicBezTo>
                <a:cubicBezTo>
                  <a:pt x="29153" y="57874"/>
                  <a:pt x="28857" y="57919"/>
                  <a:pt x="28857" y="57828"/>
                </a:cubicBezTo>
                <a:cubicBezTo>
                  <a:pt x="29494" y="57919"/>
                  <a:pt x="30062" y="57806"/>
                  <a:pt x="30426" y="57988"/>
                </a:cubicBezTo>
                <a:cubicBezTo>
                  <a:pt x="30972" y="57874"/>
                  <a:pt x="31404" y="58079"/>
                  <a:pt x="31745" y="58101"/>
                </a:cubicBezTo>
                <a:cubicBezTo>
                  <a:pt x="31859" y="58124"/>
                  <a:pt x="31859" y="58056"/>
                  <a:pt x="32018" y="58079"/>
                </a:cubicBezTo>
                <a:cubicBezTo>
                  <a:pt x="32655" y="58170"/>
                  <a:pt x="33428" y="58147"/>
                  <a:pt x="34155" y="58192"/>
                </a:cubicBezTo>
                <a:cubicBezTo>
                  <a:pt x="34337" y="58192"/>
                  <a:pt x="34360" y="58238"/>
                  <a:pt x="34519" y="58238"/>
                </a:cubicBezTo>
                <a:cubicBezTo>
                  <a:pt x="34633" y="58238"/>
                  <a:pt x="34747" y="58192"/>
                  <a:pt x="34792" y="58215"/>
                </a:cubicBezTo>
                <a:cubicBezTo>
                  <a:pt x="34906" y="58215"/>
                  <a:pt x="35042" y="58306"/>
                  <a:pt x="35156" y="58306"/>
                </a:cubicBezTo>
                <a:cubicBezTo>
                  <a:pt x="35315" y="58329"/>
                  <a:pt x="35474" y="58261"/>
                  <a:pt x="35611" y="58283"/>
                </a:cubicBezTo>
                <a:cubicBezTo>
                  <a:pt x="35725" y="58283"/>
                  <a:pt x="35747" y="58329"/>
                  <a:pt x="35906" y="58329"/>
                </a:cubicBezTo>
                <a:cubicBezTo>
                  <a:pt x="36429" y="58374"/>
                  <a:pt x="36930" y="58283"/>
                  <a:pt x="37430" y="58283"/>
                </a:cubicBezTo>
                <a:cubicBezTo>
                  <a:pt x="37657" y="58306"/>
                  <a:pt x="37953" y="58374"/>
                  <a:pt x="38158" y="58397"/>
                </a:cubicBezTo>
                <a:cubicBezTo>
                  <a:pt x="38271" y="58397"/>
                  <a:pt x="38294" y="58329"/>
                  <a:pt x="38431" y="58329"/>
                </a:cubicBezTo>
                <a:cubicBezTo>
                  <a:pt x="38590" y="58329"/>
                  <a:pt x="38635" y="58397"/>
                  <a:pt x="38794" y="58420"/>
                </a:cubicBezTo>
                <a:cubicBezTo>
                  <a:pt x="39135" y="58238"/>
                  <a:pt x="39704" y="58397"/>
                  <a:pt x="40227" y="58351"/>
                </a:cubicBezTo>
                <a:cubicBezTo>
                  <a:pt x="40773" y="58306"/>
                  <a:pt x="41432" y="58215"/>
                  <a:pt x="42069" y="58192"/>
                </a:cubicBezTo>
                <a:cubicBezTo>
                  <a:pt x="42251" y="58192"/>
                  <a:pt x="42410" y="58238"/>
                  <a:pt x="42592" y="58238"/>
                </a:cubicBezTo>
                <a:cubicBezTo>
                  <a:pt x="42728" y="58215"/>
                  <a:pt x="43160" y="58215"/>
                  <a:pt x="43388" y="58170"/>
                </a:cubicBezTo>
                <a:cubicBezTo>
                  <a:pt x="43752" y="58124"/>
                  <a:pt x="44116" y="58010"/>
                  <a:pt x="44297" y="57919"/>
                </a:cubicBezTo>
                <a:cubicBezTo>
                  <a:pt x="44434" y="57897"/>
                  <a:pt x="44388" y="58033"/>
                  <a:pt x="44570" y="57965"/>
                </a:cubicBezTo>
                <a:cubicBezTo>
                  <a:pt x="44752" y="57806"/>
                  <a:pt x="44934" y="57874"/>
                  <a:pt x="45230" y="57737"/>
                </a:cubicBezTo>
                <a:cubicBezTo>
                  <a:pt x="45253" y="57760"/>
                  <a:pt x="45253" y="57828"/>
                  <a:pt x="45321" y="57806"/>
                </a:cubicBezTo>
                <a:cubicBezTo>
                  <a:pt x="45662" y="57669"/>
                  <a:pt x="46026" y="57601"/>
                  <a:pt x="46480" y="57510"/>
                </a:cubicBezTo>
                <a:cubicBezTo>
                  <a:pt x="46480" y="57465"/>
                  <a:pt x="46435" y="57396"/>
                  <a:pt x="46526" y="57351"/>
                </a:cubicBezTo>
                <a:cubicBezTo>
                  <a:pt x="46549" y="57419"/>
                  <a:pt x="46844" y="57374"/>
                  <a:pt x="46958" y="57328"/>
                </a:cubicBezTo>
                <a:cubicBezTo>
                  <a:pt x="47436" y="57192"/>
                  <a:pt x="48004" y="56873"/>
                  <a:pt x="48322" y="56714"/>
                </a:cubicBezTo>
                <a:cubicBezTo>
                  <a:pt x="48413" y="56669"/>
                  <a:pt x="48527" y="56691"/>
                  <a:pt x="48573" y="56669"/>
                </a:cubicBezTo>
                <a:cubicBezTo>
                  <a:pt x="48618" y="56646"/>
                  <a:pt x="48595" y="56510"/>
                  <a:pt x="48754" y="56487"/>
                </a:cubicBezTo>
                <a:cubicBezTo>
                  <a:pt x="48959" y="56532"/>
                  <a:pt x="49187" y="56419"/>
                  <a:pt x="49414" y="56282"/>
                </a:cubicBezTo>
                <a:cubicBezTo>
                  <a:pt x="49619" y="56146"/>
                  <a:pt x="49823" y="55987"/>
                  <a:pt x="50051" y="55987"/>
                </a:cubicBezTo>
                <a:cubicBezTo>
                  <a:pt x="50005" y="55805"/>
                  <a:pt x="50369" y="55645"/>
                  <a:pt x="50596" y="55464"/>
                </a:cubicBezTo>
                <a:cubicBezTo>
                  <a:pt x="50551" y="55554"/>
                  <a:pt x="51051" y="55554"/>
                  <a:pt x="51233" y="55259"/>
                </a:cubicBezTo>
                <a:cubicBezTo>
                  <a:pt x="51097" y="55373"/>
                  <a:pt x="50869" y="55282"/>
                  <a:pt x="51006" y="55213"/>
                </a:cubicBezTo>
                <a:cubicBezTo>
                  <a:pt x="51438" y="55077"/>
                  <a:pt x="51756" y="54713"/>
                  <a:pt x="52143" y="54554"/>
                </a:cubicBezTo>
                <a:cubicBezTo>
                  <a:pt x="52302" y="54440"/>
                  <a:pt x="52188" y="54327"/>
                  <a:pt x="52416" y="54190"/>
                </a:cubicBezTo>
                <a:cubicBezTo>
                  <a:pt x="52711" y="54099"/>
                  <a:pt x="52757" y="53963"/>
                  <a:pt x="52961" y="53803"/>
                </a:cubicBezTo>
                <a:cubicBezTo>
                  <a:pt x="53257" y="53599"/>
                  <a:pt x="53530" y="53440"/>
                  <a:pt x="53735" y="53235"/>
                </a:cubicBezTo>
                <a:cubicBezTo>
                  <a:pt x="53825" y="53144"/>
                  <a:pt x="53848" y="53030"/>
                  <a:pt x="53939" y="52939"/>
                </a:cubicBezTo>
                <a:cubicBezTo>
                  <a:pt x="55008" y="51939"/>
                  <a:pt x="56236" y="50847"/>
                  <a:pt x="57464" y="49733"/>
                </a:cubicBezTo>
                <a:cubicBezTo>
                  <a:pt x="57646" y="49551"/>
                  <a:pt x="57805" y="49369"/>
                  <a:pt x="58032" y="49210"/>
                </a:cubicBezTo>
                <a:cubicBezTo>
                  <a:pt x="58578" y="48778"/>
                  <a:pt x="59260" y="48164"/>
                  <a:pt x="59852" y="47709"/>
                </a:cubicBezTo>
                <a:cubicBezTo>
                  <a:pt x="59943" y="47641"/>
                  <a:pt x="60033" y="47618"/>
                  <a:pt x="60193" y="47505"/>
                </a:cubicBezTo>
                <a:cubicBezTo>
                  <a:pt x="60625" y="47186"/>
                  <a:pt x="61011" y="46800"/>
                  <a:pt x="61421" y="46527"/>
                </a:cubicBezTo>
                <a:cubicBezTo>
                  <a:pt x="61557" y="46413"/>
                  <a:pt x="61694" y="46390"/>
                  <a:pt x="61784" y="46322"/>
                </a:cubicBezTo>
                <a:cubicBezTo>
                  <a:pt x="61989" y="46186"/>
                  <a:pt x="62126" y="45958"/>
                  <a:pt x="62376" y="45913"/>
                </a:cubicBezTo>
                <a:cubicBezTo>
                  <a:pt x="62603" y="45958"/>
                  <a:pt x="62171" y="46299"/>
                  <a:pt x="62444" y="46186"/>
                </a:cubicBezTo>
                <a:cubicBezTo>
                  <a:pt x="62444" y="45958"/>
                  <a:pt x="62853" y="45867"/>
                  <a:pt x="62944" y="46004"/>
                </a:cubicBezTo>
                <a:cubicBezTo>
                  <a:pt x="62558" y="46231"/>
                  <a:pt x="62558" y="46390"/>
                  <a:pt x="62444" y="46549"/>
                </a:cubicBezTo>
                <a:cubicBezTo>
                  <a:pt x="62489" y="46709"/>
                  <a:pt x="62762" y="46595"/>
                  <a:pt x="62512" y="46822"/>
                </a:cubicBezTo>
                <a:cubicBezTo>
                  <a:pt x="62376" y="46754"/>
                  <a:pt x="62035" y="47072"/>
                  <a:pt x="62035" y="46845"/>
                </a:cubicBezTo>
                <a:cubicBezTo>
                  <a:pt x="62057" y="46709"/>
                  <a:pt x="62512" y="46618"/>
                  <a:pt x="62376" y="46436"/>
                </a:cubicBezTo>
                <a:cubicBezTo>
                  <a:pt x="62057" y="46709"/>
                  <a:pt x="61784" y="46731"/>
                  <a:pt x="61580" y="47095"/>
                </a:cubicBezTo>
                <a:cubicBezTo>
                  <a:pt x="61784" y="46982"/>
                  <a:pt x="61762" y="47163"/>
                  <a:pt x="61853" y="47141"/>
                </a:cubicBezTo>
                <a:cubicBezTo>
                  <a:pt x="61944" y="47118"/>
                  <a:pt x="62171" y="46868"/>
                  <a:pt x="62171" y="47027"/>
                </a:cubicBezTo>
                <a:cubicBezTo>
                  <a:pt x="61966" y="47368"/>
                  <a:pt x="61853" y="47209"/>
                  <a:pt x="61694" y="47254"/>
                </a:cubicBezTo>
                <a:cubicBezTo>
                  <a:pt x="61557" y="47300"/>
                  <a:pt x="61512" y="47414"/>
                  <a:pt x="61421" y="47391"/>
                </a:cubicBezTo>
                <a:cubicBezTo>
                  <a:pt x="61421" y="47391"/>
                  <a:pt x="61625" y="47141"/>
                  <a:pt x="61443" y="47254"/>
                </a:cubicBezTo>
                <a:cubicBezTo>
                  <a:pt x="61352" y="47368"/>
                  <a:pt x="61239" y="47505"/>
                  <a:pt x="61193" y="47595"/>
                </a:cubicBezTo>
                <a:cubicBezTo>
                  <a:pt x="61421" y="47459"/>
                  <a:pt x="61625" y="47391"/>
                  <a:pt x="61784" y="47368"/>
                </a:cubicBezTo>
                <a:cubicBezTo>
                  <a:pt x="61330" y="47709"/>
                  <a:pt x="61057" y="47777"/>
                  <a:pt x="60761" y="47868"/>
                </a:cubicBezTo>
                <a:cubicBezTo>
                  <a:pt x="60602" y="48141"/>
                  <a:pt x="60352" y="48050"/>
                  <a:pt x="60056" y="48323"/>
                </a:cubicBezTo>
                <a:cubicBezTo>
                  <a:pt x="60102" y="48414"/>
                  <a:pt x="60215" y="48323"/>
                  <a:pt x="60261" y="48414"/>
                </a:cubicBezTo>
                <a:cubicBezTo>
                  <a:pt x="59897" y="48642"/>
                  <a:pt x="59943" y="48278"/>
                  <a:pt x="59670" y="48482"/>
                </a:cubicBezTo>
                <a:lnTo>
                  <a:pt x="59806" y="48642"/>
                </a:lnTo>
                <a:cubicBezTo>
                  <a:pt x="59510" y="48823"/>
                  <a:pt x="59533" y="48937"/>
                  <a:pt x="59283" y="49119"/>
                </a:cubicBezTo>
                <a:cubicBezTo>
                  <a:pt x="59010" y="49187"/>
                  <a:pt x="59101" y="48983"/>
                  <a:pt x="58942" y="49028"/>
                </a:cubicBezTo>
                <a:cubicBezTo>
                  <a:pt x="58897" y="49165"/>
                  <a:pt x="58897" y="49301"/>
                  <a:pt x="58783" y="49460"/>
                </a:cubicBezTo>
                <a:cubicBezTo>
                  <a:pt x="59010" y="49392"/>
                  <a:pt x="59192" y="48983"/>
                  <a:pt x="59283" y="49278"/>
                </a:cubicBezTo>
                <a:cubicBezTo>
                  <a:pt x="59420" y="48983"/>
                  <a:pt x="59670" y="48983"/>
                  <a:pt x="59852" y="48846"/>
                </a:cubicBezTo>
                <a:cubicBezTo>
                  <a:pt x="59943" y="48778"/>
                  <a:pt x="59874" y="48619"/>
                  <a:pt x="60124" y="48573"/>
                </a:cubicBezTo>
                <a:cubicBezTo>
                  <a:pt x="60488" y="48482"/>
                  <a:pt x="60738" y="48232"/>
                  <a:pt x="61375" y="47823"/>
                </a:cubicBezTo>
                <a:cubicBezTo>
                  <a:pt x="61466" y="47937"/>
                  <a:pt x="61148" y="48209"/>
                  <a:pt x="61512" y="48028"/>
                </a:cubicBezTo>
                <a:cubicBezTo>
                  <a:pt x="61398" y="47959"/>
                  <a:pt x="61603" y="47823"/>
                  <a:pt x="61443" y="47777"/>
                </a:cubicBezTo>
                <a:cubicBezTo>
                  <a:pt x="62035" y="47300"/>
                  <a:pt x="62808" y="46868"/>
                  <a:pt x="63399" y="46504"/>
                </a:cubicBezTo>
                <a:cubicBezTo>
                  <a:pt x="63535" y="46413"/>
                  <a:pt x="63672" y="46277"/>
                  <a:pt x="63808" y="46186"/>
                </a:cubicBezTo>
                <a:cubicBezTo>
                  <a:pt x="63922" y="46117"/>
                  <a:pt x="64104" y="46117"/>
                  <a:pt x="64218" y="46049"/>
                </a:cubicBezTo>
                <a:cubicBezTo>
                  <a:pt x="64377" y="45958"/>
                  <a:pt x="64536" y="45799"/>
                  <a:pt x="64695" y="45708"/>
                </a:cubicBezTo>
                <a:cubicBezTo>
                  <a:pt x="65582" y="45208"/>
                  <a:pt x="66560" y="44867"/>
                  <a:pt x="67447" y="44389"/>
                </a:cubicBezTo>
                <a:cubicBezTo>
                  <a:pt x="67469" y="44389"/>
                  <a:pt x="67560" y="44275"/>
                  <a:pt x="67697" y="44207"/>
                </a:cubicBezTo>
                <a:cubicBezTo>
                  <a:pt x="68334" y="43912"/>
                  <a:pt x="68970" y="43684"/>
                  <a:pt x="69584" y="43457"/>
                </a:cubicBezTo>
                <a:cubicBezTo>
                  <a:pt x="69971" y="43320"/>
                  <a:pt x="70357" y="43138"/>
                  <a:pt x="70744" y="43070"/>
                </a:cubicBezTo>
                <a:cubicBezTo>
                  <a:pt x="70926" y="43093"/>
                  <a:pt x="70744" y="43116"/>
                  <a:pt x="70812" y="43229"/>
                </a:cubicBezTo>
                <a:cubicBezTo>
                  <a:pt x="71017" y="43138"/>
                  <a:pt x="71176" y="43093"/>
                  <a:pt x="71222" y="43161"/>
                </a:cubicBezTo>
                <a:cubicBezTo>
                  <a:pt x="70994" y="43161"/>
                  <a:pt x="71040" y="43343"/>
                  <a:pt x="70812" y="43457"/>
                </a:cubicBezTo>
                <a:close/>
                <a:moveTo>
                  <a:pt x="21012" y="54054"/>
                </a:moveTo>
                <a:cubicBezTo>
                  <a:pt x="21080" y="54099"/>
                  <a:pt x="21148" y="54190"/>
                  <a:pt x="21194" y="54145"/>
                </a:cubicBezTo>
                <a:cubicBezTo>
                  <a:pt x="21035" y="53963"/>
                  <a:pt x="20762" y="53622"/>
                  <a:pt x="20557" y="53553"/>
                </a:cubicBezTo>
                <a:cubicBezTo>
                  <a:pt x="20693" y="53462"/>
                  <a:pt x="20966" y="53758"/>
                  <a:pt x="21216" y="53985"/>
                </a:cubicBezTo>
                <a:cubicBezTo>
                  <a:pt x="21148" y="54099"/>
                  <a:pt x="21307" y="54304"/>
                  <a:pt x="21398" y="54486"/>
                </a:cubicBezTo>
                <a:cubicBezTo>
                  <a:pt x="21239" y="54440"/>
                  <a:pt x="21012" y="54167"/>
                  <a:pt x="21012" y="54054"/>
                </a:cubicBezTo>
                <a:close/>
                <a:moveTo>
                  <a:pt x="71949" y="45481"/>
                </a:moveTo>
                <a:cubicBezTo>
                  <a:pt x="71585" y="45617"/>
                  <a:pt x="71040" y="45935"/>
                  <a:pt x="70789" y="45935"/>
                </a:cubicBezTo>
                <a:cubicBezTo>
                  <a:pt x="71153" y="45822"/>
                  <a:pt x="71699" y="45481"/>
                  <a:pt x="71949" y="45481"/>
                </a:cubicBezTo>
                <a:close/>
                <a:moveTo>
                  <a:pt x="21830" y="54690"/>
                </a:moveTo>
                <a:cubicBezTo>
                  <a:pt x="21648" y="54395"/>
                  <a:pt x="21648" y="54554"/>
                  <a:pt x="21398" y="54349"/>
                </a:cubicBezTo>
                <a:cubicBezTo>
                  <a:pt x="21421" y="54213"/>
                  <a:pt x="22012" y="54599"/>
                  <a:pt x="21830" y="54690"/>
                </a:cubicBezTo>
                <a:close/>
                <a:moveTo>
                  <a:pt x="11620" y="45299"/>
                </a:moveTo>
                <a:cubicBezTo>
                  <a:pt x="11279" y="45026"/>
                  <a:pt x="11643" y="45071"/>
                  <a:pt x="11529" y="44958"/>
                </a:cubicBezTo>
                <a:lnTo>
                  <a:pt x="11052" y="44503"/>
                </a:lnTo>
                <a:cubicBezTo>
                  <a:pt x="11052" y="44480"/>
                  <a:pt x="11097" y="44435"/>
                  <a:pt x="11029" y="44366"/>
                </a:cubicBezTo>
                <a:cubicBezTo>
                  <a:pt x="10824" y="44435"/>
                  <a:pt x="11188" y="44685"/>
                  <a:pt x="11165" y="44821"/>
                </a:cubicBezTo>
                <a:cubicBezTo>
                  <a:pt x="10961" y="44617"/>
                  <a:pt x="10574" y="44457"/>
                  <a:pt x="10642" y="44253"/>
                </a:cubicBezTo>
                <a:cubicBezTo>
                  <a:pt x="10915" y="44548"/>
                  <a:pt x="10756" y="44230"/>
                  <a:pt x="10733" y="44139"/>
                </a:cubicBezTo>
                <a:cubicBezTo>
                  <a:pt x="10983" y="44162"/>
                  <a:pt x="11188" y="44571"/>
                  <a:pt x="11302" y="44366"/>
                </a:cubicBezTo>
                <a:cubicBezTo>
                  <a:pt x="11575" y="44639"/>
                  <a:pt x="11666" y="44867"/>
                  <a:pt x="11325" y="44639"/>
                </a:cubicBezTo>
                <a:cubicBezTo>
                  <a:pt x="11688" y="45049"/>
                  <a:pt x="11984" y="44912"/>
                  <a:pt x="12120" y="45322"/>
                </a:cubicBezTo>
                <a:cubicBezTo>
                  <a:pt x="11575" y="44776"/>
                  <a:pt x="11848" y="45322"/>
                  <a:pt x="11620" y="45299"/>
                </a:cubicBezTo>
                <a:close/>
                <a:moveTo>
                  <a:pt x="18147" y="52143"/>
                </a:moveTo>
                <a:cubicBezTo>
                  <a:pt x="18306" y="52325"/>
                  <a:pt x="18397" y="52348"/>
                  <a:pt x="18442" y="52234"/>
                </a:cubicBezTo>
                <a:cubicBezTo>
                  <a:pt x="18192" y="52030"/>
                  <a:pt x="18010" y="51962"/>
                  <a:pt x="17874" y="52007"/>
                </a:cubicBezTo>
                <a:cubicBezTo>
                  <a:pt x="18056" y="52303"/>
                  <a:pt x="18579" y="52803"/>
                  <a:pt x="18761" y="52712"/>
                </a:cubicBezTo>
                <a:cubicBezTo>
                  <a:pt x="18624" y="52803"/>
                  <a:pt x="18920" y="53030"/>
                  <a:pt x="18670" y="52962"/>
                </a:cubicBezTo>
                <a:cubicBezTo>
                  <a:pt x="18465" y="52689"/>
                  <a:pt x="18056" y="52371"/>
                  <a:pt x="17737" y="52030"/>
                </a:cubicBezTo>
                <a:cubicBezTo>
                  <a:pt x="17624" y="51916"/>
                  <a:pt x="17533" y="51734"/>
                  <a:pt x="17442" y="51620"/>
                </a:cubicBezTo>
                <a:cubicBezTo>
                  <a:pt x="17328" y="51484"/>
                  <a:pt x="16964" y="51279"/>
                  <a:pt x="17169" y="51234"/>
                </a:cubicBezTo>
                <a:cubicBezTo>
                  <a:pt x="17555" y="51552"/>
                  <a:pt x="17646" y="51848"/>
                  <a:pt x="17965" y="51916"/>
                </a:cubicBezTo>
                <a:lnTo>
                  <a:pt x="18056" y="51802"/>
                </a:lnTo>
                <a:cubicBezTo>
                  <a:pt x="17874" y="51598"/>
                  <a:pt x="17828" y="51689"/>
                  <a:pt x="17669" y="51507"/>
                </a:cubicBezTo>
                <a:cubicBezTo>
                  <a:pt x="17783" y="51416"/>
                  <a:pt x="18078" y="51711"/>
                  <a:pt x="18328" y="51916"/>
                </a:cubicBezTo>
                <a:cubicBezTo>
                  <a:pt x="18488" y="52075"/>
                  <a:pt x="18692" y="52280"/>
                  <a:pt x="18874" y="52439"/>
                </a:cubicBezTo>
                <a:cubicBezTo>
                  <a:pt x="18829" y="52507"/>
                  <a:pt x="19056" y="52644"/>
                  <a:pt x="19033" y="52712"/>
                </a:cubicBezTo>
                <a:cubicBezTo>
                  <a:pt x="18738" y="52485"/>
                  <a:pt x="18306" y="52485"/>
                  <a:pt x="18147" y="52143"/>
                </a:cubicBezTo>
                <a:close/>
                <a:moveTo>
                  <a:pt x="13985" y="47209"/>
                </a:moveTo>
                <a:cubicBezTo>
                  <a:pt x="14167" y="47254"/>
                  <a:pt x="14031" y="47163"/>
                  <a:pt x="14122" y="47072"/>
                </a:cubicBezTo>
                <a:cubicBezTo>
                  <a:pt x="14326" y="47368"/>
                  <a:pt x="14781" y="47618"/>
                  <a:pt x="14645" y="47891"/>
                </a:cubicBezTo>
                <a:cubicBezTo>
                  <a:pt x="14485" y="47709"/>
                  <a:pt x="14372" y="47732"/>
                  <a:pt x="14326" y="47846"/>
                </a:cubicBezTo>
                <a:cubicBezTo>
                  <a:pt x="14008" y="47595"/>
                  <a:pt x="14122" y="47482"/>
                  <a:pt x="14031" y="47300"/>
                </a:cubicBezTo>
                <a:cubicBezTo>
                  <a:pt x="13985" y="47345"/>
                  <a:pt x="13985" y="47414"/>
                  <a:pt x="14008" y="47482"/>
                </a:cubicBezTo>
                <a:cubicBezTo>
                  <a:pt x="13530" y="47050"/>
                  <a:pt x="13303" y="46686"/>
                  <a:pt x="13212" y="46368"/>
                </a:cubicBezTo>
                <a:cubicBezTo>
                  <a:pt x="13121" y="46254"/>
                  <a:pt x="12985" y="46140"/>
                  <a:pt x="13076" y="46095"/>
                </a:cubicBezTo>
                <a:cubicBezTo>
                  <a:pt x="13189" y="46163"/>
                  <a:pt x="13553" y="46595"/>
                  <a:pt x="13553" y="46549"/>
                </a:cubicBezTo>
                <a:cubicBezTo>
                  <a:pt x="13553" y="46572"/>
                  <a:pt x="13394" y="46345"/>
                  <a:pt x="13462" y="46390"/>
                </a:cubicBezTo>
                <a:cubicBezTo>
                  <a:pt x="13690" y="46549"/>
                  <a:pt x="13780" y="46572"/>
                  <a:pt x="13849" y="46800"/>
                </a:cubicBezTo>
                <a:cubicBezTo>
                  <a:pt x="13530" y="46481"/>
                  <a:pt x="13712" y="46731"/>
                  <a:pt x="13576" y="46822"/>
                </a:cubicBezTo>
                <a:cubicBezTo>
                  <a:pt x="13508" y="46777"/>
                  <a:pt x="13439" y="46686"/>
                  <a:pt x="13394" y="46731"/>
                </a:cubicBezTo>
                <a:cubicBezTo>
                  <a:pt x="13553" y="46822"/>
                  <a:pt x="13780" y="47141"/>
                  <a:pt x="13849" y="47072"/>
                </a:cubicBezTo>
                <a:cubicBezTo>
                  <a:pt x="13894" y="47027"/>
                  <a:pt x="13758" y="46936"/>
                  <a:pt x="13780" y="46868"/>
                </a:cubicBezTo>
                <a:cubicBezTo>
                  <a:pt x="14031" y="47050"/>
                  <a:pt x="13894" y="47095"/>
                  <a:pt x="13985" y="47209"/>
                </a:cubicBezTo>
                <a:close/>
                <a:moveTo>
                  <a:pt x="16464" y="48414"/>
                </a:moveTo>
                <a:cubicBezTo>
                  <a:pt x="16236" y="48232"/>
                  <a:pt x="15964" y="47891"/>
                  <a:pt x="15895" y="48073"/>
                </a:cubicBezTo>
                <a:cubicBezTo>
                  <a:pt x="15964" y="48096"/>
                  <a:pt x="16100" y="48232"/>
                  <a:pt x="16168" y="48209"/>
                </a:cubicBezTo>
                <a:cubicBezTo>
                  <a:pt x="16350" y="48414"/>
                  <a:pt x="16941" y="48869"/>
                  <a:pt x="16464" y="48414"/>
                </a:cubicBezTo>
                <a:close/>
                <a:moveTo>
                  <a:pt x="17078" y="49324"/>
                </a:moveTo>
                <a:cubicBezTo>
                  <a:pt x="16759" y="48801"/>
                  <a:pt x="16168" y="48460"/>
                  <a:pt x="15622" y="47959"/>
                </a:cubicBezTo>
                <a:cubicBezTo>
                  <a:pt x="15531" y="47800"/>
                  <a:pt x="15691" y="47686"/>
                  <a:pt x="15327" y="47550"/>
                </a:cubicBezTo>
                <a:cubicBezTo>
                  <a:pt x="15350" y="47686"/>
                  <a:pt x="15327" y="47823"/>
                  <a:pt x="15463" y="48005"/>
                </a:cubicBezTo>
                <a:cubicBezTo>
                  <a:pt x="15554" y="48096"/>
                  <a:pt x="15691" y="48209"/>
                  <a:pt x="15600" y="48255"/>
                </a:cubicBezTo>
                <a:cubicBezTo>
                  <a:pt x="15077" y="47800"/>
                  <a:pt x="14713" y="47254"/>
                  <a:pt x="14258" y="47050"/>
                </a:cubicBezTo>
                <a:cubicBezTo>
                  <a:pt x="14326" y="47004"/>
                  <a:pt x="14235" y="46913"/>
                  <a:pt x="14303" y="46845"/>
                </a:cubicBezTo>
                <a:cubicBezTo>
                  <a:pt x="14599" y="47095"/>
                  <a:pt x="14963" y="47550"/>
                  <a:pt x="15099" y="47391"/>
                </a:cubicBezTo>
                <a:cubicBezTo>
                  <a:pt x="14895" y="47118"/>
                  <a:pt x="14758" y="47118"/>
                  <a:pt x="14576" y="46845"/>
                </a:cubicBezTo>
                <a:cubicBezTo>
                  <a:pt x="14895" y="46868"/>
                  <a:pt x="14417" y="46527"/>
                  <a:pt x="14576" y="46390"/>
                </a:cubicBezTo>
                <a:cubicBezTo>
                  <a:pt x="14690" y="46368"/>
                  <a:pt x="14849" y="46527"/>
                  <a:pt x="14963" y="46549"/>
                </a:cubicBezTo>
                <a:cubicBezTo>
                  <a:pt x="15691" y="47300"/>
                  <a:pt x="16282" y="47891"/>
                  <a:pt x="16532" y="48346"/>
                </a:cubicBezTo>
                <a:cubicBezTo>
                  <a:pt x="16668" y="48596"/>
                  <a:pt x="16668" y="48414"/>
                  <a:pt x="16805" y="48619"/>
                </a:cubicBezTo>
                <a:cubicBezTo>
                  <a:pt x="17010" y="48892"/>
                  <a:pt x="17146" y="49233"/>
                  <a:pt x="17419" y="49506"/>
                </a:cubicBezTo>
                <a:cubicBezTo>
                  <a:pt x="17282" y="49392"/>
                  <a:pt x="17169" y="49324"/>
                  <a:pt x="17078" y="49324"/>
                </a:cubicBezTo>
                <a:close/>
                <a:moveTo>
                  <a:pt x="13098" y="46504"/>
                </a:moveTo>
                <a:cubicBezTo>
                  <a:pt x="13053" y="46663"/>
                  <a:pt x="12871" y="46436"/>
                  <a:pt x="12803" y="46413"/>
                </a:cubicBezTo>
                <a:cubicBezTo>
                  <a:pt x="12734" y="46390"/>
                  <a:pt x="12825" y="46549"/>
                  <a:pt x="12803" y="46549"/>
                </a:cubicBezTo>
                <a:cubicBezTo>
                  <a:pt x="12712" y="46527"/>
                  <a:pt x="12484" y="46208"/>
                  <a:pt x="12416" y="46390"/>
                </a:cubicBezTo>
                <a:cubicBezTo>
                  <a:pt x="12666" y="46595"/>
                  <a:pt x="12825" y="46663"/>
                  <a:pt x="13076" y="46936"/>
                </a:cubicBezTo>
                <a:cubicBezTo>
                  <a:pt x="13098" y="46822"/>
                  <a:pt x="12985" y="46640"/>
                  <a:pt x="13166" y="46709"/>
                </a:cubicBezTo>
                <a:cubicBezTo>
                  <a:pt x="13326" y="46845"/>
                  <a:pt x="13871" y="47323"/>
                  <a:pt x="13530" y="47163"/>
                </a:cubicBezTo>
                <a:cubicBezTo>
                  <a:pt x="13576" y="47072"/>
                  <a:pt x="13212" y="46845"/>
                  <a:pt x="13189" y="46982"/>
                </a:cubicBezTo>
                <a:cubicBezTo>
                  <a:pt x="13303" y="47141"/>
                  <a:pt x="13690" y="47459"/>
                  <a:pt x="13690" y="47709"/>
                </a:cubicBezTo>
                <a:cubicBezTo>
                  <a:pt x="13371" y="47277"/>
                  <a:pt x="12462" y="46709"/>
                  <a:pt x="12120" y="46163"/>
                </a:cubicBezTo>
                <a:cubicBezTo>
                  <a:pt x="12302" y="46322"/>
                  <a:pt x="12234" y="46072"/>
                  <a:pt x="12143" y="46004"/>
                </a:cubicBezTo>
                <a:cubicBezTo>
                  <a:pt x="11848" y="45731"/>
                  <a:pt x="11643" y="45708"/>
                  <a:pt x="11347" y="45458"/>
                </a:cubicBezTo>
                <a:cubicBezTo>
                  <a:pt x="11620" y="45322"/>
                  <a:pt x="12416" y="46072"/>
                  <a:pt x="12689" y="46390"/>
                </a:cubicBezTo>
                <a:cubicBezTo>
                  <a:pt x="12621" y="46186"/>
                  <a:pt x="12757" y="46277"/>
                  <a:pt x="12848" y="46208"/>
                </a:cubicBezTo>
                <a:cubicBezTo>
                  <a:pt x="12484" y="46095"/>
                  <a:pt x="12075" y="45708"/>
                  <a:pt x="12052" y="45390"/>
                </a:cubicBezTo>
                <a:cubicBezTo>
                  <a:pt x="12166" y="45481"/>
                  <a:pt x="12280" y="45617"/>
                  <a:pt x="12325" y="45503"/>
                </a:cubicBezTo>
                <a:cubicBezTo>
                  <a:pt x="12780" y="45845"/>
                  <a:pt x="12734" y="46049"/>
                  <a:pt x="13098" y="46368"/>
                </a:cubicBezTo>
                <a:cubicBezTo>
                  <a:pt x="13076" y="46413"/>
                  <a:pt x="13030" y="46436"/>
                  <a:pt x="13098" y="46504"/>
                </a:cubicBezTo>
                <a:close/>
                <a:moveTo>
                  <a:pt x="16805" y="50051"/>
                </a:moveTo>
                <a:cubicBezTo>
                  <a:pt x="16646" y="49801"/>
                  <a:pt x="16373" y="49756"/>
                  <a:pt x="16305" y="49619"/>
                </a:cubicBezTo>
                <a:cubicBezTo>
                  <a:pt x="16259" y="49574"/>
                  <a:pt x="16396" y="49574"/>
                  <a:pt x="16282" y="49483"/>
                </a:cubicBezTo>
                <a:cubicBezTo>
                  <a:pt x="16214" y="49437"/>
                  <a:pt x="16032" y="49528"/>
                  <a:pt x="16054" y="49324"/>
                </a:cubicBezTo>
                <a:cubicBezTo>
                  <a:pt x="16305" y="49528"/>
                  <a:pt x="16145" y="49301"/>
                  <a:pt x="16282" y="49210"/>
                </a:cubicBezTo>
                <a:cubicBezTo>
                  <a:pt x="16168" y="49096"/>
                  <a:pt x="15895" y="48937"/>
                  <a:pt x="16054" y="48892"/>
                </a:cubicBezTo>
                <a:cubicBezTo>
                  <a:pt x="16327" y="49051"/>
                  <a:pt x="16327" y="49324"/>
                  <a:pt x="16373" y="49392"/>
                </a:cubicBezTo>
                <a:cubicBezTo>
                  <a:pt x="16464" y="49483"/>
                  <a:pt x="16532" y="49415"/>
                  <a:pt x="16623" y="49551"/>
                </a:cubicBezTo>
                <a:cubicBezTo>
                  <a:pt x="16646" y="49551"/>
                  <a:pt x="16600" y="49619"/>
                  <a:pt x="16623" y="49688"/>
                </a:cubicBezTo>
                <a:cubicBezTo>
                  <a:pt x="16737" y="49824"/>
                  <a:pt x="16964" y="49915"/>
                  <a:pt x="16941" y="50051"/>
                </a:cubicBezTo>
                <a:cubicBezTo>
                  <a:pt x="16873" y="50006"/>
                  <a:pt x="16828" y="50006"/>
                  <a:pt x="16805" y="50051"/>
                </a:cubicBezTo>
                <a:close/>
                <a:moveTo>
                  <a:pt x="17760" y="50552"/>
                </a:moveTo>
                <a:cubicBezTo>
                  <a:pt x="17965" y="50597"/>
                  <a:pt x="17942" y="50711"/>
                  <a:pt x="18101" y="50870"/>
                </a:cubicBezTo>
                <a:cubicBezTo>
                  <a:pt x="18215" y="50893"/>
                  <a:pt x="18601" y="51097"/>
                  <a:pt x="18624" y="51302"/>
                </a:cubicBezTo>
                <a:cubicBezTo>
                  <a:pt x="18397" y="51143"/>
                  <a:pt x="17896" y="50870"/>
                  <a:pt x="17760" y="50552"/>
                </a:cubicBezTo>
                <a:close/>
                <a:moveTo>
                  <a:pt x="16623" y="49415"/>
                </a:moveTo>
                <a:cubicBezTo>
                  <a:pt x="16714" y="49301"/>
                  <a:pt x="16919" y="49506"/>
                  <a:pt x="17123" y="49688"/>
                </a:cubicBezTo>
                <a:cubicBezTo>
                  <a:pt x="17078" y="49892"/>
                  <a:pt x="16737" y="49369"/>
                  <a:pt x="16623" y="49415"/>
                </a:cubicBezTo>
                <a:close/>
                <a:moveTo>
                  <a:pt x="18510" y="51711"/>
                </a:moveTo>
                <a:cubicBezTo>
                  <a:pt x="18761" y="51893"/>
                  <a:pt x="19147" y="52030"/>
                  <a:pt x="19033" y="52257"/>
                </a:cubicBezTo>
                <a:cubicBezTo>
                  <a:pt x="18897" y="52098"/>
                  <a:pt x="18488" y="51848"/>
                  <a:pt x="18510" y="51711"/>
                </a:cubicBezTo>
                <a:close/>
                <a:moveTo>
                  <a:pt x="16873" y="50120"/>
                </a:moveTo>
                <a:cubicBezTo>
                  <a:pt x="17010" y="50324"/>
                  <a:pt x="17191" y="50097"/>
                  <a:pt x="17191" y="50347"/>
                </a:cubicBezTo>
                <a:cubicBezTo>
                  <a:pt x="17101" y="50279"/>
                  <a:pt x="17055" y="50279"/>
                  <a:pt x="16987" y="50279"/>
                </a:cubicBezTo>
                <a:cubicBezTo>
                  <a:pt x="17055" y="50438"/>
                  <a:pt x="17260" y="50620"/>
                  <a:pt x="17305" y="50779"/>
                </a:cubicBezTo>
                <a:cubicBezTo>
                  <a:pt x="17123" y="50688"/>
                  <a:pt x="16941" y="50302"/>
                  <a:pt x="16873" y="50120"/>
                </a:cubicBezTo>
                <a:close/>
                <a:moveTo>
                  <a:pt x="22172" y="17738"/>
                </a:moveTo>
                <a:cubicBezTo>
                  <a:pt x="21830" y="17897"/>
                  <a:pt x="21307" y="18284"/>
                  <a:pt x="21057" y="18284"/>
                </a:cubicBezTo>
                <a:cubicBezTo>
                  <a:pt x="21421" y="18125"/>
                  <a:pt x="21944" y="17738"/>
                  <a:pt x="22172" y="17738"/>
                </a:cubicBezTo>
                <a:close/>
                <a:moveTo>
                  <a:pt x="70266" y="7892"/>
                </a:moveTo>
                <a:cubicBezTo>
                  <a:pt x="70335" y="7983"/>
                  <a:pt x="70471" y="8415"/>
                  <a:pt x="70335" y="8437"/>
                </a:cubicBezTo>
                <a:cubicBezTo>
                  <a:pt x="70335" y="8278"/>
                  <a:pt x="70153" y="7914"/>
                  <a:pt x="70266" y="7892"/>
                </a:cubicBezTo>
                <a:close/>
                <a:moveTo>
                  <a:pt x="68993" y="2025"/>
                </a:moveTo>
                <a:cubicBezTo>
                  <a:pt x="69061" y="1775"/>
                  <a:pt x="69471" y="3184"/>
                  <a:pt x="69357" y="3412"/>
                </a:cubicBezTo>
                <a:cubicBezTo>
                  <a:pt x="69175" y="2798"/>
                  <a:pt x="69152" y="2343"/>
                  <a:pt x="68993" y="2025"/>
                </a:cubicBezTo>
                <a:close/>
                <a:moveTo>
                  <a:pt x="71813" y="14463"/>
                </a:moveTo>
                <a:cubicBezTo>
                  <a:pt x="71745" y="14236"/>
                  <a:pt x="71449" y="13827"/>
                  <a:pt x="71654" y="13622"/>
                </a:cubicBezTo>
                <a:cubicBezTo>
                  <a:pt x="71881" y="14395"/>
                  <a:pt x="72154" y="15509"/>
                  <a:pt x="72336" y="16305"/>
                </a:cubicBezTo>
                <a:cubicBezTo>
                  <a:pt x="72404" y="16533"/>
                  <a:pt x="72563" y="16715"/>
                  <a:pt x="72450" y="16874"/>
                </a:cubicBezTo>
                <a:cubicBezTo>
                  <a:pt x="72154" y="15805"/>
                  <a:pt x="71995" y="15123"/>
                  <a:pt x="71813" y="14463"/>
                </a:cubicBezTo>
                <a:close/>
                <a:moveTo>
                  <a:pt x="70426" y="8619"/>
                </a:moveTo>
                <a:cubicBezTo>
                  <a:pt x="70539" y="9006"/>
                  <a:pt x="70653" y="9211"/>
                  <a:pt x="70585" y="9529"/>
                </a:cubicBezTo>
                <a:cubicBezTo>
                  <a:pt x="70562" y="9233"/>
                  <a:pt x="70357" y="8756"/>
                  <a:pt x="70426" y="8619"/>
                </a:cubicBezTo>
                <a:close/>
                <a:moveTo>
                  <a:pt x="57760" y="456"/>
                </a:moveTo>
                <a:cubicBezTo>
                  <a:pt x="57964" y="410"/>
                  <a:pt x="59010" y="251"/>
                  <a:pt x="59010" y="433"/>
                </a:cubicBezTo>
                <a:cubicBezTo>
                  <a:pt x="58624" y="433"/>
                  <a:pt x="57987" y="547"/>
                  <a:pt x="57760" y="456"/>
                </a:cubicBezTo>
                <a:close/>
                <a:moveTo>
                  <a:pt x="53939" y="660"/>
                </a:moveTo>
                <a:cubicBezTo>
                  <a:pt x="54189" y="660"/>
                  <a:pt x="54462" y="638"/>
                  <a:pt x="54621" y="706"/>
                </a:cubicBezTo>
                <a:cubicBezTo>
                  <a:pt x="54394" y="683"/>
                  <a:pt x="53871" y="842"/>
                  <a:pt x="53939" y="660"/>
                </a:cubicBezTo>
                <a:close/>
                <a:moveTo>
                  <a:pt x="59192" y="387"/>
                </a:moveTo>
                <a:cubicBezTo>
                  <a:pt x="59420" y="296"/>
                  <a:pt x="59965" y="319"/>
                  <a:pt x="60147" y="319"/>
                </a:cubicBezTo>
                <a:cubicBezTo>
                  <a:pt x="59829" y="410"/>
                  <a:pt x="59442" y="501"/>
                  <a:pt x="59192" y="387"/>
                </a:cubicBezTo>
                <a:close/>
                <a:moveTo>
                  <a:pt x="68538" y="296"/>
                </a:moveTo>
                <a:lnTo>
                  <a:pt x="68493" y="206"/>
                </a:lnTo>
                <a:cubicBezTo>
                  <a:pt x="68493" y="183"/>
                  <a:pt x="68493" y="160"/>
                  <a:pt x="68447" y="160"/>
                </a:cubicBezTo>
                <a:lnTo>
                  <a:pt x="68265" y="160"/>
                </a:lnTo>
                <a:cubicBezTo>
                  <a:pt x="68152" y="160"/>
                  <a:pt x="68038" y="183"/>
                  <a:pt x="67924" y="183"/>
                </a:cubicBezTo>
                <a:cubicBezTo>
                  <a:pt x="67697" y="183"/>
                  <a:pt x="67469" y="183"/>
                  <a:pt x="67265" y="206"/>
                </a:cubicBezTo>
                <a:cubicBezTo>
                  <a:pt x="66173" y="206"/>
                  <a:pt x="65036" y="92"/>
                  <a:pt x="63968" y="251"/>
                </a:cubicBezTo>
                <a:cubicBezTo>
                  <a:pt x="64149" y="1"/>
                  <a:pt x="64900" y="160"/>
                  <a:pt x="65446" y="137"/>
                </a:cubicBezTo>
                <a:cubicBezTo>
                  <a:pt x="65991" y="137"/>
                  <a:pt x="66514" y="115"/>
                  <a:pt x="67060" y="92"/>
                </a:cubicBezTo>
                <a:cubicBezTo>
                  <a:pt x="67333" y="92"/>
                  <a:pt x="67606" y="92"/>
                  <a:pt x="67879" y="92"/>
                </a:cubicBezTo>
                <a:cubicBezTo>
                  <a:pt x="68015" y="92"/>
                  <a:pt x="68174" y="69"/>
                  <a:pt x="68311" y="69"/>
                </a:cubicBezTo>
                <a:lnTo>
                  <a:pt x="68538" y="69"/>
                </a:lnTo>
                <a:cubicBezTo>
                  <a:pt x="68584" y="115"/>
                  <a:pt x="68584" y="206"/>
                  <a:pt x="68606" y="296"/>
                </a:cubicBezTo>
                <a:cubicBezTo>
                  <a:pt x="68720" y="729"/>
                  <a:pt x="68993" y="1411"/>
                  <a:pt x="68925" y="1775"/>
                </a:cubicBezTo>
                <a:cubicBezTo>
                  <a:pt x="68811" y="1252"/>
                  <a:pt x="68675" y="751"/>
                  <a:pt x="68538" y="296"/>
                </a:cubicBezTo>
                <a:close/>
                <a:moveTo>
                  <a:pt x="32518" y="8051"/>
                </a:moveTo>
                <a:cubicBezTo>
                  <a:pt x="32291" y="8278"/>
                  <a:pt x="32404" y="8369"/>
                  <a:pt x="32223" y="8597"/>
                </a:cubicBezTo>
                <a:cubicBezTo>
                  <a:pt x="32018" y="8551"/>
                  <a:pt x="32382" y="8301"/>
                  <a:pt x="32200" y="8255"/>
                </a:cubicBezTo>
                <a:cubicBezTo>
                  <a:pt x="32336" y="8096"/>
                  <a:pt x="32427" y="8005"/>
                  <a:pt x="32518" y="8051"/>
                </a:cubicBezTo>
                <a:close/>
                <a:moveTo>
                  <a:pt x="31859" y="8665"/>
                </a:moveTo>
                <a:cubicBezTo>
                  <a:pt x="31995" y="8756"/>
                  <a:pt x="31768" y="9006"/>
                  <a:pt x="31563" y="9256"/>
                </a:cubicBezTo>
                <a:cubicBezTo>
                  <a:pt x="31404" y="9165"/>
                  <a:pt x="31836" y="8824"/>
                  <a:pt x="31859" y="8665"/>
                </a:cubicBezTo>
                <a:close/>
                <a:moveTo>
                  <a:pt x="29858" y="11257"/>
                </a:moveTo>
                <a:cubicBezTo>
                  <a:pt x="29630" y="11507"/>
                  <a:pt x="29653" y="11689"/>
                  <a:pt x="29312" y="12008"/>
                </a:cubicBezTo>
                <a:cubicBezTo>
                  <a:pt x="29062" y="11939"/>
                  <a:pt x="29835" y="11257"/>
                  <a:pt x="29858" y="11257"/>
                </a:cubicBezTo>
                <a:close/>
                <a:moveTo>
                  <a:pt x="32200" y="8688"/>
                </a:moveTo>
                <a:cubicBezTo>
                  <a:pt x="32404" y="8756"/>
                  <a:pt x="31859" y="9142"/>
                  <a:pt x="31904" y="9279"/>
                </a:cubicBezTo>
                <a:cubicBezTo>
                  <a:pt x="31836" y="9165"/>
                  <a:pt x="31609" y="9711"/>
                  <a:pt x="31518" y="9597"/>
                </a:cubicBezTo>
                <a:cubicBezTo>
                  <a:pt x="31859" y="9233"/>
                  <a:pt x="31950" y="8983"/>
                  <a:pt x="32200" y="8688"/>
                </a:cubicBezTo>
                <a:close/>
                <a:moveTo>
                  <a:pt x="35656" y="6163"/>
                </a:moveTo>
                <a:cubicBezTo>
                  <a:pt x="35702" y="6277"/>
                  <a:pt x="35497" y="6323"/>
                  <a:pt x="35338" y="6368"/>
                </a:cubicBezTo>
                <a:cubicBezTo>
                  <a:pt x="35270" y="6254"/>
                  <a:pt x="35429" y="6186"/>
                  <a:pt x="35656" y="6163"/>
                </a:cubicBezTo>
                <a:close/>
                <a:moveTo>
                  <a:pt x="53871" y="5004"/>
                </a:moveTo>
                <a:cubicBezTo>
                  <a:pt x="53780" y="5004"/>
                  <a:pt x="53621" y="5004"/>
                  <a:pt x="53598" y="5072"/>
                </a:cubicBezTo>
                <a:cubicBezTo>
                  <a:pt x="53462" y="4981"/>
                  <a:pt x="52438" y="5163"/>
                  <a:pt x="52734" y="4981"/>
                </a:cubicBezTo>
                <a:cubicBezTo>
                  <a:pt x="52893" y="5049"/>
                  <a:pt x="53735" y="4799"/>
                  <a:pt x="53871" y="5004"/>
                </a:cubicBezTo>
                <a:close/>
                <a:moveTo>
                  <a:pt x="33337" y="7937"/>
                </a:moveTo>
                <a:cubicBezTo>
                  <a:pt x="33428" y="8096"/>
                  <a:pt x="33087" y="8324"/>
                  <a:pt x="32859" y="8574"/>
                </a:cubicBezTo>
                <a:cubicBezTo>
                  <a:pt x="32655" y="8824"/>
                  <a:pt x="32359" y="9142"/>
                  <a:pt x="32291" y="9347"/>
                </a:cubicBezTo>
                <a:cubicBezTo>
                  <a:pt x="32177" y="9006"/>
                  <a:pt x="33041" y="8301"/>
                  <a:pt x="33337" y="7937"/>
                </a:cubicBezTo>
                <a:close/>
                <a:moveTo>
                  <a:pt x="68015" y="16874"/>
                </a:moveTo>
                <a:cubicBezTo>
                  <a:pt x="67924" y="16965"/>
                  <a:pt x="67788" y="16601"/>
                  <a:pt x="67742" y="16465"/>
                </a:cubicBezTo>
                <a:cubicBezTo>
                  <a:pt x="67697" y="16305"/>
                  <a:pt x="67651" y="15919"/>
                  <a:pt x="67720" y="15873"/>
                </a:cubicBezTo>
                <a:cubicBezTo>
                  <a:pt x="67879" y="16374"/>
                  <a:pt x="67833" y="16510"/>
                  <a:pt x="68015" y="16874"/>
                </a:cubicBezTo>
                <a:close/>
                <a:moveTo>
                  <a:pt x="29357" y="12485"/>
                </a:moveTo>
                <a:cubicBezTo>
                  <a:pt x="29198" y="12667"/>
                  <a:pt x="29016" y="12826"/>
                  <a:pt x="28834" y="12985"/>
                </a:cubicBezTo>
                <a:cubicBezTo>
                  <a:pt x="28675" y="12872"/>
                  <a:pt x="29289" y="12462"/>
                  <a:pt x="29357" y="12485"/>
                </a:cubicBezTo>
                <a:close/>
                <a:moveTo>
                  <a:pt x="63581" y="251"/>
                </a:moveTo>
                <a:cubicBezTo>
                  <a:pt x="62921" y="296"/>
                  <a:pt x="62285" y="296"/>
                  <a:pt x="61762" y="251"/>
                </a:cubicBezTo>
                <a:cubicBezTo>
                  <a:pt x="62512" y="183"/>
                  <a:pt x="63149" y="115"/>
                  <a:pt x="63763" y="160"/>
                </a:cubicBezTo>
                <a:cubicBezTo>
                  <a:pt x="63763" y="206"/>
                  <a:pt x="63740" y="274"/>
                  <a:pt x="63581" y="251"/>
                </a:cubicBezTo>
                <a:close/>
                <a:moveTo>
                  <a:pt x="38908" y="62126"/>
                </a:moveTo>
                <a:cubicBezTo>
                  <a:pt x="38863" y="62217"/>
                  <a:pt x="38431" y="62149"/>
                  <a:pt x="38226" y="62195"/>
                </a:cubicBezTo>
                <a:cubicBezTo>
                  <a:pt x="38226" y="62126"/>
                  <a:pt x="38180" y="62081"/>
                  <a:pt x="38135" y="62058"/>
                </a:cubicBezTo>
                <a:cubicBezTo>
                  <a:pt x="38362" y="61967"/>
                  <a:pt x="38772" y="62263"/>
                  <a:pt x="38999" y="61967"/>
                </a:cubicBezTo>
                <a:cubicBezTo>
                  <a:pt x="39295" y="61967"/>
                  <a:pt x="39272" y="62126"/>
                  <a:pt x="39681" y="62058"/>
                </a:cubicBezTo>
                <a:cubicBezTo>
                  <a:pt x="39704" y="62308"/>
                  <a:pt x="39113" y="62149"/>
                  <a:pt x="38908" y="62126"/>
                </a:cubicBezTo>
                <a:close/>
                <a:moveTo>
                  <a:pt x="48231" y="59716"/>
                </a:moveTo>
                <a:cubicBezTo>
                  <a:pt x="47936" y="59830"/>
                  <a:pt x="47663" y="59875"/>
                  <a:pt x="47481" y="59852"/>
                </a:cubicBezTo>
                <a:cubicBezTo>
                  <a:pt x="47822" y="59693"/>
                  <a:pt x="48004" y="59557"/>
                  <a:pt x="48368" y="59511"/>
                </a:cubicBezTo>
                <a:cubicBezTo>
                  <a:pt x="48254" y="59579"/>
                  <a:pt x="48209" y="59648"/>
                  <a:pt x="48231" y="59716"/>
                </a:cubicBezTo>
                <a:close/>
                <a:moveTo>
                  <a:pt x="49278" y="59261"/>
                </a:moveTo>
                <a:cubicBezTo>
                  <a:pt x="49482" y="59125"/>
                  <a:pt x="49641" y="59034"/>
                  <a:pt x="49801" y="59079"/>
                </a:cubicBezTo>
                <a:cubicBezTo>
                  <a:pt x="49596" y="59216"/>
                  <a:pt x="49437" y="59329"/>
                  <a:pt x="49278" y="59261"/>
                </a:cubicBezTo>
                <a:close/>
                <a:moveTo>
                  <a:pt x="46390" y="60057"/>
                </a:moveTo>
                <a:cubicBezTo>
                  <a:pt x="46685" y="59989"/>
                  <a:pt x="46981" y="59898"/>
                  <a:pt x="47276" y="59807"/>
                </a:cubicBezTo>
                <a:cubicBezTo>
                  <a:pt x="47299" y="60011"/>
                  <a:pt x="46571" y="60057"/>
                  <a:pt x="46390" y="60057"/>
                </a:cubicBezTo>
                <a:close/>
                <a:moveTo>
                  <a:pt x="27879" y="59216"/>
                </a:moveTo>
                <a:cubicBezTo>
                  <a:pt x="29039" y="59420"/>
                  <a:pt x="29880" y="59193"/>
                  <a:pt x="30744" y="59466"/>
                </a:cubicBezTo>
                <a:cubicBezTo>
                  <a:pt x="30312" y="59443"/>
                  <a:pt x="29676" y="59398"/>
                  <a:pt x="29153" y="59375"/>
                </a:cubicBezTo>
                <a:cubicBezTo>
                  <a:pt x="28743" y="59352"/>
                  <a:pt x="27697" y="59284"/>
                  <a:pt x="27879" y="59216"/>
                </a:cubicBezTo>
                <a:close/>
                <a:moveTo>
                  <a:pt x="36270" y="59466"/>
                </a:moveTo>
                <a:cubicBezTo>
                  <a:pt x="36657" y="59511"/>
                  <a:pt x="37248" y="59420"/>
                  <a:pt x="37475" y="59534"/>
                </a:cubicBezTo>
                <a:cubicBezTo>
                  <a:pt x="37134" y="59534"/>
                  <a:pt x="36543" y="59602"/>
                  <a:pt x="36270" y="59466"/>
                </a:cubicBezTo>
                <a:close/>
                <a:moveTo>
                  <a:pt x="46344" y="60648"/>
                </a:moveTo>
                <a:cubicBezTo>
                  <a:pt x="46321" y="60489"/>
                  <a:pt x="46367" y="60353"/>
                  <a:pt x="46435" y="60239"/>
                </a:cubicBezTo>
                <a:cubicBezTo>
                  <a:pt x="46594" y="60193"/>
                  <a:pt x="46640" y="60239"/>
                  <a:pt x="46822" y="60193"/>
                </a:cubicBezTo>
                <a:cubicBezTo>
                  <a:pt x="46822" y="60375"/>
                  <a:pt x="46617" y="60535"/>
                  <a:pt x="46344" y="60648"/>
                </a:cubicBezTo>
                <a:close/>
                <a:moveTo>
                  <a:pt x="33655" y="59579"/>
                </a:moveTo>
                <a:cubicBezTo>
                  <a:pt x="33723" y="59398"/>
                  <a:pt x="34155" y="59534"/>
                  <a:pt x="34406" y="59534"/>
                </a:cubicBezTo>
                <a:cubicBezTo>
                  <a:pt x="34792" y="59511"/>
                  <a:pt x="35497" y="59398"/>
                  <a:pt x="35634" y="59648"/>
                </a:cubicBezTo>
                <a:cubicBezTo>
                  <a:pt x="35133" y="59602"/>
                  <a:pt x="34337" y="59511"/>
                  <a:pt x="33655" y="59579"/>
                </a:cubicBezTo>
                <a:close/>
                <a:moveTo>
                  <a:pt x="5708" y="23196"/>
                </a:moveTo>
                <a:cubicBezTo>
                  <a:pt x="5867" y="22673"/>
                  <a:pt x="5958" y="22286"/>
                  <a:pt x="6072" y="22013"/>
                </a:cubicBezTo>
                <a:cubicBezTo>
                  <a:pt x="6049" y="22354"/>
                  <a:pt x="5867" y="22877"/>
                  <a:pt x="5708" y="23196"/>
                </a:cubicBezTo>
                <a:close/>
                <a:moveTo>
                  <a:pt x="16214" y="16601"/>
                </a:moveTo>
                <a:cubicBezTo>
                  <a:pt x="16100" y="16646"/>
                  <a:pt x="16009" y="16897"/>
                  <a:pt x="15964" y="16692"/>
                </a:cubicBezTo>
                <a:cubicBezTo>
                  <a:pt x="16214" y="16510"/>
                  <a:pt x="16941" y="16260"/>
                  <a:pt x="17191" y="16260"/>
                </a:cubicBezTo>
                <a:cubicBezTo>
                  <a:pt x="16941" y="16374"/>
                  <a:pt x="16509" y="16624"/>
                  <a:pt x="16214" y="16601"/>
                </a:cubicBezTo>
                <a:close/>
                <a:moveTo>
                  <a:pt x="43547" y="61899"/>
                </a:moveTo>
                <a:cubicBezTo>
                  <a:pt x="43774" y="61831"/>
                  <a:pt x="44070" y="61717"/>
                  <a:pt x="44138" y="61853"/>
                </a:cubicBezTo>
                <a:cubicBezTo>
                  <a:pt x="43956" y="61899"/>
                  <a:pt x="43683" y="62013"/>
                  <a:pt x="43547" y="61899"/>
                </a:cubicBezTo>
                <a:close/>
                <a:moveTo>
                  <a:pt x="47777" y="2343"/>
                </a:moveTo>
                <a:cubicBezTo>
                  <a:pt x="47731" y="2343"/>
                  <a:pt x="47663" y="2343"/>
                  <a:pt x="47686" y="2389"/>
                </a:cubicBezTo>
                <a:cubicBezTo>
                  <a:pt x="47868" y="2366"/>
                  <a:pt x="47936" y="2411"/>
                  <a:pt x="47981" y="2457"/>
                </a:cubicBezTo>
                <a:cubicBezTo>
                  <a:pt x="47686" y="2480"/>
                  <a:pt x="47481" y="2434"/>
                  <a:pt x="47390" y="2320"/>
                </a:cubicBezTo>
                <a:cubicBezTo>
                  <a:pt x="47549" y="2320"/>
                  <a:pt x="47754" y="2275"/>
                  <a:pt x="47777" y="2343"/>
                </a:cubicBezTo>
                <a:close/>
                <a:moveTo>
                  <a:pt x="6163" y="39614"/>
                </a:moveTo>
                <a:cubicBezTo>
                  <a:pt x="6049" y="39659"/>
                  <a:pt x="6254" y="39841"/>
                  <a:pt x="6185" y="39887"/>
                </a:cubicBezTo>
                <a:cubicBezTo>
                  <a:pt x="6390" y="40091"/>
                  <a:pt x="6686" y="40705"/>
                  <a:pt x="6868" y="40592"/>
                </a:cubicBezTo>
                <a:cubicBezTo>
                  <a:pt x="6435" y="40205"/>
                  <a:pt x="6458" y="40046"/>
                  <a:pt x="6163" y="39614"/>
                </a:cubicBezTo>
                <a:close/>
                <a:moveTo>
                  <a:pt x="6572" y="40000"/>
                </a:moveTo>
                <a:cubicBezTo>
                  <a:pt x="6390" y="40091"/>
                  <a:pt x="6799" y="40387"/>
                  <a:pt x="6890" y="40569"/>
                </a:cubicBezTo>
                <a:cubicBezTo>
                  <a:pt x="7072" y="40478"/>
                  <a:pt x="6663" y="40182"/>
                  <a:pt x="6572" y="40000"/>
                </a:cubicBezTo>
                <a:close/>
                <a:moveTo>
                  <a:pt x="6072" y="39318"/>
                </a:moveTo>
                <a:cubicBezTo>
                  <a:pt x="6140" y="39182"/>
                  <a:pt x="5890" y="39182"/>
                  <a:pt x="5821" y="39295"/>
                </a:cubicBezTo>
                <a:cubicBezTo>
                  <a:pt x="5844" y="39386"/>
                  <a:pt x="5890" y="39500"/>
                  <a:pt x="6003" y="39637"/>
                </a:cubicBezTo>
                <a:cubicBezTo>
                  <a:pt x="6003" y="39546"/>
                  <a:pt x="5935" y="39204"/>
                  <a:pt x="6072" y="39318"/>
                </a:cubicBezTo>
                <a:close/>
                <a:moveTo>
                  <a:pt x="5821" y="40273"/>
                </a:moveTo>
                <a:cubicBezTo>
                  <a:pt x="5935" y="40455"/>
                  <a:pt x="5981" y="40364"/>
                  <a:pt x="6117" y="40592"/>
                </a:cubicBezTo>
                <a:cubicBezTo>
                  <a:pt x="6185" y="40478"/>
                  <a:pt x="6049" y="40296"/>
                  <a:pt x="6003" y="40137"/>
                </a:cubicBezTo>
                <a:close/>
                <a:moveTo>
                  <a:pt x="4434" y="37317"/>
                </a:moveTo>
                <a:cubicBezTo>
                  <a:pt x="4434" y="37181"/>
                  <a:pt x="4525" y="37203"/>
                  <a:pt x="4434" y="37090"/>
                </a:cubicBezTo>
                <a:cubicBezTo>
                  <a:pt x="4252" y="37203"/>
                  <a:pt x="4412" y="37704"/>
                  <a:pt x="4434" y="37977"/>
                </a:cubicBezTo>
                <a:cubicBezTo>
                  <a:pt x="4639" y="37954"/>
                  <a:pt x="4412" y="37522"/>
                  <a:pt x="4434" y="37317"/>
                </a:cubicBezTo>
                <a:close/>
                <a:moveTo>
                  <a:pt x="5026" y="37590"/>
                </a:moveTo>
                <a:cubicBezTo>
                  <a:pt x="5117" y="37635"/>
                  <a:pt x="5230" y="37704"/>
                  <a:pt x="5344" y="37704"/>
                </a:cubicBezTo>
                <a:cubicBezTo>
                  <a:pt x="5344" y="37431"/>
                  <a:pt x="5139" y="37567"/>
                  <a:pt x="5026" y="37590"/>
                </a:cubicBezTo>
                <a:close/>
                <a:moveTo>
                  <a:pt x="5253" y="37340"/>
                </a:moveTo>
                <a:cubicBezTo>
                  <a:pt x="5230" y="37226"/>
                  <a:pt x="5230" y="37158"/>
                  <a:pt x="5321" y="37158"/>
                </a:cubicBezTo>
                <a:cubicBezTo>
                  <a:pt x="5253" y="37067"/>
                  <a:pt x="5208" y="36976"/>
                  <a:pt x="5048" y="37021"/>
                </a:cubicBezTo>
                <a:cubicBezTo>
                  <a:pt x="5071" y="37112"/>
                  <a:pt x="5048" y="37181"/>
                  <a:pt x="4980" y="37203"/>
                </a:cubicBezTo>
                <a:cubicBezTo>
                  <a:pt x="5048" y="37317"/>
                  <a:pt x="5117" y="37408"/>
                  <a:pt x="5253" y="37340"/>
                </a:cubicBezTo>
                <a:close/>
                <a:moveTo>
                  <a:pt x="5526" y="33929"/>
                </a:moveTo>
                <a:cubicBezTo>
                  <a:pt x="5389" y="33906"/>
                  <a:pt x="5276" y="34406"/>
                  <a:pt x="5298" y="34543"/>
                </a:cubicBezTo>
                <a:cubicBezTo>
                  <a:pt x="5458" y="34406"/>
                  <a:pt x="5344" y="34156"/>
                  <a:pt x="5526" y="33929"/>
                </a:cubicBezTo>
                <a:close/>
                <a:moveTo>
                  <a:pt x="5890" y="29813"/>
                </a:moveTo>
                <a:cubicBezTo>
                  <a:pt x="5776" y="29927"/>
                  <a:pt x="5821" y="30450"/>
                  <a:pt x="5685" y="30154"/>
                </a:cubicBezTo>
                <a:cubicBezTo>
                  <a:pt x="5526" y="30222"/>
                  <a:pt x="5617" y="30472"/>
                  <a:pt x="5617" y="30541"/>
                </a:cubicBezTo>
                <a:cubicBezTo>
                  <a:pt x="5753" y="30472"/>
                  <a:pt x="6140" y="29927"/>
                  <a:pt x="5890" y="29813"/>
                </a:cubicBezTo>
                <a:close/>
                <a:moveTo>
                  <a:pt x="6026" y="29654"/>
                </a:moveTo>
                <a:cubicBezTo>
                  <a:pt x="6026" y="29517"/>
                  <a:pt x="5981" y="29449"/>
                  <a:pt x="5890" y="29426"/>
                </a:cubicBezTo>
                <a:cubicBezTo>
                  <a:pt x="5799" y="29517"/>
                  <a:pt x="5753" y="29745"/>
                  <a:pt x="5685" y="29972"/>
                </a:cubicBezTo>
                <a:cubicBezTo>
                  <a:pt x="5799" y="29881"/>
                  <a:pt x="5867" y="29495"/>
                  <a:pt x="6026" y="29654"/>
                </a:cubicBezTo>
                <a:close/>
                <a:moveTo>
                  <a:pt x="9005" y="23537"/>
                </a:moveTo>
                <a:cubicBezTo>
                  <a:pt x="8823" y="23628"/>
                  <a:pt x="8846" y="23719"/>
                  <a:pt x="8755" y="24060"/>
                </a:cubicBezTo>
                <a:cubicBezTo>
                  <a:pt x="8891" y="24037"/>
                  <a:pt x="9051" y="23764"/>
                  <a:pt x="9005" y="23537"/>
                </a:cubicBezTo>
                <a:close/>
                <a:moveTo>
                  <a:pt x="7641" y="22604"/>
                </a:moveTo>
                <a:cubicBezTo>
                  <a:pt x="7527" y="22718"/>
                  <a:pt x="7436" y="22991"/>
                  <a:pt x="7322" y="23218"/>
                </a:cubicBezTo>
                <a:cubicBezTo>
                  <a:pt x="7527" y="23082"/>
                  <a:pt x="7595" y="23014"/>
                  <a:pt x="7641" y="22604"/>
                </a:cubicBezTo>
                <a:close/>
                <a:moveTo>
                  <a:pt x="9437" y="22150"/>
                </a:moveTo>
                <a:cubicBezTo>
                  <a:pt x="9323" y="22081"/>
                  <a:pt x="9255" y="22218"/>
                  <a:pt x="9301" y="22286"/>
                </a:cubicBezTo>
                <a:cubicBezTo>
                  <a:pt x="9483" y="22331"/>
                  <a:pt x="9346" y="22195"/>
                  <a:pt x="9437" y="22150"/>
                </a:cubicBezTo>
                <a:close/>
                <a:moveTo>
                  <a:pt x="9483" y="22013"/>
                </a:moveTo>
                <a:cubicBezTo>
                  <a:pt x="9505" y="21922"/>
                  <a:pt x="9392" y="21808"/>
                  <a:pt x="9369" y="21695"/>
                </a:cubicBezTo>
                <a:cubicBezTo>
                  <a:pt x="9323" y="21672"/>
                  <a:pt x="9301" y="21740"/>
                  <a:pt x="9346" y="21786"/>
                </a:cubicBezTo>
                <a:cubicBezTo>
                  <a:pt x="9414" y="21854"/>
                  <a:pt x="9346" y="21922"/>
                  <a:pt x="9483" y="22013"/>
                </a:cubicBezTo>
                <a:close/>
                <a:moveTo>
                  <a:pt x="9596" y="21808"/>
                </a:moveTo>
                <a:cubicBezTo>
                  <a:pt x="9596" y="21786"/>
                  <a:pt x="9596" y="21740"/>
                  <a:pt x="9596" y="21717"/>
                </a:cubicBezTo>
                <a:cubicBezTo>
                  <a:pt x="9596" y="21695"/>
                  <a:pt x="9642" y="21695"/>
                  <a:pt x="9665" y="21717"/>
                </a:cubicBezTo>
                <a:cubicBezTo>
                  <a:pt x="9619" y="21672"/>
                  <a:pt x="9574" y="21649"/>
                  <a:pt x="9596" y="21627"/>
                </a:cubicBezTo>
                <a:cubicBezTo>
                  <a:pt x="9414" y="21490"/>
                  <a:pt x="9483" y="21649"/>
                  <a:pt x="9437" y="21786"/>
                </a:cubicBezTo>
                <a:cubicBezTo>
                  <a:pt x="9574" y="21877"/>
                  <a:pt x="9596" y="21854"/>
                  <a:pt x="9596" y="21808"/>
                </a:cubicBezTo>
                <a:close/>
                <a:moveTo>
                  <a:pt x="18670" y="15919"/>
                </a:moveTo>
                <a:cubicBezTo>
                  <a:pt x="18692" y="15828"/>
                  <a:pt x="19011" y="15737"/>
                  <a:pt x="18965" y="15669"/>
                </a:cubicBezTo>
                <a:cubicBezTo>
                  <a:pt x="19102" y="15623"/>
                  <a:pt x="19102" y="15737"/>
                  <a:pt x="19147" y="15782"/>
                </a:cubicBezTo>
                <a:cubicBezTo>
                  <a:pt x="19329" y="15623"/>
                  <a:pt x="19807" y="15441"/>
                  <a:pt x="19829" y="15282"/>
                </a:cubicBezTo>
                <a:cubicBezTo>
                  <a:pt x="19625" y="15259"/>
                  <a:pt x="19534" y="15623"/>
                  <a:pt x="19170" y="15623"/>
                </a:cubicBezTo>
                <a:cubicBezTo>
                  <a:pt x="19193" y="15578"/>
                  <a:pt x="19215" y="15509"/>
                  <a:pt x="19193" y="15464"/>
                </a:cubicBezTo>
                <a:cubicBezTo>
                  <a:pt x="18965" y="15487"/>
                  <a:pt x="18897" y="15669"/>
                  <a:pt x="18715" y="15782"/>
                </a:cubicBezTo>
                <a:cubicBezTo>
                  <a:pt x="18465" y="15964"/>
                  <a:pt x="18078" y="16055"/>
                  <a:pt x="18670" y="15919"/>
                </a:cubicBezTo>
                <a:close/>
                <a:moveTo>
                  <a:pt x="20398" y="15123"/>
                </a:moveTo>
                <a:cubicBezTo>
                  <a:pt x="20375" y="15009"/>
                  <a:pt x="20193" y="15123"/>
                  <a:pt x="20193" y="14964"/>
                </a:cubicBezTo>
                <a:cubicBezTo>
                  <a:pt x="20057" y="15055"/>
                  <a:pt x="20057" y="15123"/>
                  <a:pt x="19898" y="15191"/>
                </a:cubicBezTo>
                <a:cubicBezTo>
                  <a:pt x="20034" y="15214"/>
                  <a:pt x="20148" y="15259"/>
                  <a:pt x="20398" y="15123"/>
                </a:cubicBezTo>
                <a:close/>
                <a:moveTo>
                  <a:pt x="25628" y="11894"/>
                </a:moveTo>
                <a:cubicBezTo>
                  <a:pt x="25651" y="11735"/>
                  <a:pt x="25492" y="11803"/>
                  <a:pt x="25514" y="11621"/>
                </a:cubicBezTo>
                <a:cubicBezTo>
                  <a:pt x="25241" y="11803"/>
                  <a:pt x="25173" y="11712"/>
                  <a:pt x="24969" y="12008"/>
                </a:cubicBezTo>
                <a:cubicBezTo>
                  <a:pt x="25014" y="12121"/>
                  <a:pt x="25264" y="11803"/>
                  <a:pt x="25355" y="11871"/>
                </a:cubicBezTo>
                <a:cubicBezTo>
                  <a:pt x="25401" y="11939"/>
                  <a:pt x="25014" y="12076"/>
                  <a:pt x="24855" y="12280"/>
                </a:cubicBezTo>
                <a:cubicBezTo>
                  <a:pt x="24900" y="12326"/>
                  <a:pt x="24878" y="12371"/>
                  <a:pt x="24832" y="12417"/>
                </a:cubicBezTo>
                <a:cubicBezTo>
                  <a:pt x="25037" y="12280"/>
                  <a:pt x="25310" y="12053"/>
                  <a:pt x="25628" y="11894"/>
                </a:cubicBezTo>
                <a:close/>
                <a:moveTo>
                  <a:pt x="28925" y="8733"/>
                </a:moveTo>
                <a:cubicBezTo>
                  <a:pt x="28834" y="8642"/>
                  <a:pt x="28743" y="8642"/>
                  <a:pt x="28584" y="8824"/>
                </a:cubicBezTo>
                <a:cubicBezTo>
                  <a:pt x="28539" y="9006"/>
                  <a:pt x="28743" y="8938"/>
                  <a:pt x="28925" y="8733"/>
                </a:cubicBezTo>
                <a:close/>
                <a:moveTo>
                  <a:pt x="29198" y="7755"/>
                </a:moveTo>
                <a:cubicBezTo>
                  <a:pt x="29198" y="7892"/>
                  <a:pt x="29221" y="7914"/>
                  <a:pt x="29357" y="7892"/>
                </a:cubicBezTo>
                <a:cubicBezTo>
                  <a:pt x="29585" y="7596"/>
                  <a:pt x="29448" y="7482"/>
                  <a:pt x="29585" y="7232"/>
                </a:cubicBezTo>
                <a:cubicBezTo>
                  <a:pt x="29335" y="7255"/>
                  <a:pt x="29335" y="7641"/>
                  <a:pt x="28948" y="7914"/>
                </a:cubicBezTo>
                <a:cubicBezTo>
                  <a:pt x="29016" y="7937"/>
                  <a:pt x="29107" y="7892"/>
                  <a:pt x="29198" y="7755"/>
                </a:cubicBezTo>
                <a:close/>
                <a:moveTo>
                  <a:pt x="32927" y="7346"/>
                </a:moveTo>
                <a:cubicBezTo>
                  <a:pt x="32927" y="7278"/>
                  <a:pt x="32905" y="7209"/>
                  <a:pt x="32837" y="7164"/>
                </a:cubicBezTo>
                <a:cubicBezTo>
                  <a:pt x="32700" y="7278"/>
                  <a:pt x="32791" y="7323"/>
                  <a:pt x="32586" y="7460"/>
                </a:cubicBezTo>
                <a:cubicBezTo>
                  <a:pt x="32700" y="7460"/>
                  <a:pt x="32791" y="7482"/>
                  <a:pt x="32927" y="7346"/>
                </a:cubicBezTo>
                <a:close/>
                <a:moveTo>
                  <a:pt x="31722" y="5345"/>
                </a:moveTo>
                <a:cubicBezTo>
                  <a:pt x="31881" y="5208"/>
                  <a:pt x="31609" y="5345"/>
                  <a:pt x="31609" y="5367"/>
                </a:cubicBezTo>
                <a:cubicBezTo>
                  <a:pt x="31631" y="5186"/>
                  <a:pt x="32018" y="5026"/>
                  <a:pt x="32291" y="4776"/>
                </a:cubicBezTo>
                <a:cubicBezTo>
                  <a:pt x="32063" y="4663"/>
                  <a:pt x="31540" y="5299"/>
                  <a:pt x="31449" y="5481"/>
                </a:cubicBezTo>
                <a:cubicBezTo>
                  <a:pt x="31245" y="5709"/>
                  <a:pt x="31245" y="5436"/>
                  <a:pt x="31017" y="5754"/>
                </a:cubicBezTo>
                <a:cubicBezTo>
                  <a:pt x="31108" y="5981"/>
                  <a:pt x="31518" y="5367"/>
                  <a:pt x="31722" y="5345"/>
                </a:cubicBezTo>
                <a:close/>
                <a:moveTo>
                  <a:pt x="33678" y="6664"/>
                </a:moveTo>
                <a:cubicBezTo>
                  <a:pt x="33610" y="6573"/>
                  <a:pt x="33473" y="6664"/>
                  <a:pt x="33337" y="6800"/>
                </a:cubicBezTo>
                <a:cubicBezTo>
                  <a:pt x="33405" y="6937"/>
                  <a:pt x="33632" y="6777"/>
                  <a:pt x="33678" y="6664"/>
                </a:cubicBezTo>
                <a:close/>
                <a:moveTo>
                  <a:pt x="34064" y="6800"/>
                </a:moveTo>
                <a:cubicBezTo>
                  <a:pt x="34224" y="6709"/>
                  <a:pt x="34360" y="6641"/>
                  <a:pt x="34269" y="6527"/>
                </a:cubicBezTo>
                <a:cubicBezTo>
                  <a:pt x="34110" y="6595"/>
                  <a:pt x="33974" y="6686"/>
                  <a:pt x="34064" y="6800"/>
                </a:cubicBezTo>
                <a:close/>
                <a:moveTo>
                  <a:pt x="34747" y="6163"/>
                </a:moveTo>
                <a:cubicBezTo>
                  <a:pt x="34588" y="6163"/>
                  <a:pt x="34383" y="6004"/>
                  <a:pt x="34246" y="6209"/>
                </a:cubicBezTo>
                <a:cubicBezTo>
                  <a:pt x="34360" y="6277"/>
                  <a:pt x="34519" y="6254"/>
                  <a:pt x="34747" y="6163"/>
                </a:cubicBezTo>
                <a:close/>
                <a:moveTo>
                  <a:pt x="33792" y="3366"/>
                </a:moveTo>
                <a:cubicBezTo>
                  <a:pt x="33519" y="3435"/>
                  <a:pt x="33223" y="3480"/>
                  <a:pt x="33314" y="3662"/>
                </a:cubicBezTo>
                <a:cubicBezTo>
                  <a:pt x="33496" y="3548"/>
                  <a:pt x="33951" y="3480"/>
                  <a:pt x="33792" y="3366"/>
                </a:cubicBezTo>
                <a:close/>
                <a:moveTo>
                  <a:pt x="34155" y="3162"/>
                </a:moveTo>
                <a:cubicBezTo>
                  <a:pt x="34042" y="3093"/>
                  <a:pt x="33655" y="3184"/>
                  <a:pt x="33519" y="3321"/>
                </a:cubicBezTo>
                <a:cubicBezTo>
                  <a:pt x="33655" y="3366"/>
                  <a:pt x="34019" y="3275"/>
                  <a:pt x="34155" y="3162"/>
                </a:cubicBezTo>
                <a:close/>
                <a:moveTo>
                  <a:pt x="34565" y="2593"/>
                </a:moveTo>
                <a:cubicBezTo>
                  <a:pt x="34588" y="2639"/>
                  <a:pt x="34542" y="2661"/>
                  <a:pt x="34474" y="2684"/>
                </a:cubicBezTo>
                <a:cubicBezTo>
                  <a:pt x="34633" y="2730"/>
                  <a:pt x="34906" y="2457"/>
                  <a:pt x="34951" y="2366"/>
                </a:cubicBezTo>
                <a:cubicBezTo>
                  <a:pt x="34815" y="2480"/>
                  <a:pt x="34428" y="2525"/>
                  <a:pt x="34110" y="2616"/>
                </a:cubicBezTo>
                <a:cubicBezTo>
                  <a:pt x="34201" y="2661"/>
                  <a:pt x="34360" y="2639"/>
                  <a:pt x="34565" y="2593"/>
                </a:cubicBezTo>
                <a:close/>
                <a:moveTo>
                  <a:pt x="36862" y="3230"/>
                </a:moveTo>
                <a:cubicBezTo>
                  <a:pt x="37021" y="3275"/>
                  <a:pt x="37407" y="3230"/>
                  <a:pt x="37316" y="3071"/>
                </a:cubicBezTo>
                <a:cubicBezTo>
                  <a:pt x="37157" y="3025"/>
                  <a:pt x="36771" y="3071"/>
                  <a:pt x="36862" y="3230"/>
                </a:cubicBezTo>
                <a:close/>
                <a:moveTo>
                  <a:pt x="40113" y="3093"/>
                </a:moveTo>
                <a:cubicBezTo>
                  <a:pt x="40432" y="3025"/>
                  <a:pt x="40159" y="2980"/>
                  <a:pt x="40568" y="3003"/>
                </a:cubicBezTo>
                <a:cubicBezTo>
                  <a:pt x="40818" y="3003"/>
                  <a:pt x="41091" y="2980"/>
                  <a:pt x="41250" y="3025"/>
                </a:cubicBezTo>
                <a:cubicBezTo>
                  <a:pt x="41137" y="3162"/>
                  <a:pt x="40818" y="3093"/>
                  <a:pt x="40409" y="3207"/>
                </a:cubicBezTo>
                <a:cubicBezTo>
                  <a:pt x="40568" y="3389"/>
                  <a:pt x="40727" y="3162"/>
                  <a:pt x="40977" y="3139"/>
                </a:cubicBezTo>
                <a:cubicBezTo>
                  <a:pt x="41114" y="3184"/>
                  <a:pt x="41137" y="3298"/>
                  <a:pt x="41296" y="3344"/>
                </a:cubicBezTo>
                <a:cubicBezTo>
                  <a:pt x="41455" y="3298"/>
                  <a:pt x="41296" y="3253"/>
                  <a:pt x="41273" y="3207"/>
                </a:cubicBezTo>
                <a:cubicBezTo>
                  <a:pt x="41409" y="3071"/>
                  <a:pt x="41978" y="3025"/>
                  <a:pt x="42592" y="2934"/>
                </a:cubicBezTo>
                <a:cubicBezTo>
                  <a:pt x="42751" y="2957"/>
                  <a:pt x="42728" y="3093"/>
                  <a:pt x="43070" y="3025"/>
                </a:cubicBezTo>
                <a:cubicBezTo>
                  <a:pt x="43001" y="2980"/>
                  <a:pt x="42956" y="2912"/>
                  <a:pt x="42956" y="2843"/>
                </a:cubicBezTo>
                <a:cubicBezTo>
                  <a:pt x="43115" y="2957"/>
                  <a:pt x="43411" y="2912"/>
                  <a:pt x="43820" y="2843"/>
                </a:cubicBezTo>
                <a:cubicBezTo>
                  <a:pt x="44070" y="2821"/>
                  <a:pt x="44297" y="2912"/>
                  <a:pt x="44093" y="2775"/>
                </a:cubicBezTo>
                <a:cubicBezTo>
                  <a:pt x="44252" y="2730"/>
                  <a:pt x="44275" y="2798"/>
                  <a:pt x="44297" y="2843"/>
                </a:cubicBezTo>
                <a:cubicBezTo>
                  <a:pt x="44707" y="2866"/>
                  <a:pt x="45071" y="2639"/>
                  <a:pt x="45162" y="2821"/>
                </a:cubicBezTo>
                <a:cubicBezTo>
                  <a:pt x="45207" y="2934"/>
                  <a:pt x="44616" y="2821"/>
                  <a:pt x="44798" y="2980"/>
                </a:cubicBezTo>
                <a:cubicBezTo>
                  <a:pt x="45184" y="2957"/>
                  <a:pt x="45321" y="2866"/>
                  <a:pt x="45639" y="2912"/>
                </a:cubicBezTo>
                <a:cubicBezTo>
                  <a:pt x="45616" y="2821"/>
                  <a:pt x="45389" y="2843"/>
                  <a:pt x="45344" y="2752"/>
                </a:cubicBezTo>
                <a:cubicBezTo>
                  <a:pt x="45525" y="2821"/>
                  <a:pt x="46117" y="2639"/>
                  <a:pt x="46026" y="2866"/>
                </a:cubicBezTo>
                <a:cubicBezTo>
                  <a:pt x="46276" y="2775"/>
                  <a:pt x="46685" y="2730"/>
                  <a:pt x="47072" y="2775"/>
                </a:cubicBezTo>
                <a:cubicBezTo>
                  <a:pt x="47390" y="2616"/>
                  <a:pt x="48072" y="2684"/>
                  <a:pt x="48777" y="2593"/>
                </a:cubicBezTo>
                <a:cubicBezTo>
                  <a:pt x="48891" y="2661"/>
                  <a:pt x="49141" y="2661"/>
                  <a:pt x="49255" y="2730"/>
                </a:cubicBezTo>
                <a:cubicBezTo>
                  <a:pt x="49619" y="2707"/>
                  <a:pt x="49300" y="2684"/>
                  <a:pt x="49346" y="2593"/>
                </a:cubicBezTo>
                <a:cubicBezTo>
                  <a:pt x="50096" y="2570"/>
                  <a:pt x="50528" y="2661"/>
                  <a:pt x="51347" y="2525"/>
                </a:cubicBezTo>
                <a:cubicBezTo>
                  <a:pt x="51461" y="2525"/>
                  <a:pt x="51552" y="2570"/>
                  <a:pt x="51552" y="2639"/>
                </a:cubicBezTo>
                <a:cubicBezTo>
                  <a:pt x="52052" y="2593"/>
                  <a:pt x="52575" y="2480"/>
                  <a:pt x="53143" y="2434"/>
                </a:cubicBezTo>
                <a:cubicBezTo>
                  <a:pt x="53484" y="2411"/>
                  <a:pt x="54280" y="2593"/>
                  <a:pt x="54189" y="2252"/>
                </a:cubicBezTo>
                <a:cubicBezTo>
                  <a:pt x="53121" y="2320"/>
                  <a:pt x="52643" y="2320"/>
                  <a:pt x="51620" y="2343"/>
                </a:cubicBezTo>
                <a:cubicBezTo>
                  <a:pt x="51370" y="2389"/>
                  <a:pt x="51301" y="2298"/>
                  <a:pt x="51210" y="2229"/>
                </a:cubicBezTo>
                <a:cubicBezTo>
                  <a:pt x="50574" y="2343"/>
                  <a:pt x="49891" y="2389"/>
                  <a:pt x="49323" y="2389"/>
                </a:cubicBezTo>
                <a:cubicBezTo>
                  <a:pt x="49209" y="2389"/>
                  <a:pt x="49005" y="2411"/>
                  <a:pt x="48936" y="2320"/>
                </a:cubicBezTo>
                <a:cubicBezTo>
                  <a:pt x="48664" y="2320"/>
                  <a:pt x="48754" y="2434"/>
                  <a:pt x="48573" y="2457"/>
                </a:cubicBezTo>
                <a:cubicBezTo>
                  <a:pt x="48095" y="2457"/>
                  <a:pt x="48368" y="2275"/>
                  <a:pt x="47959" y="2275"/>
                </a:cubicBezTo>
                <a:cubicBezTo>
                  <a:pt x="48050" y="2184"/>
                  <a:pt x="48254" y="2116"/>
                  <a:pt x="48027" y="2025"/>
                </a:cubicBezTo>
                <a:cubicBezTo>
                  <a:pt x="47936" y="2047"/>
                  <a:pt x="47959" y="2116"/>
                  <a:pt x="47959" y="2184"/>
                </a:cubicBezTo>
                <a:cubicBezTo>
                  <a:pt x="47777" y="2229"/>
                  <a:pt x="47572" y="2161"/>
                  <a:pt x="47390" y="2184"/>
                </a:cubicBezTo>
                <a:cubicBezTo>
                  <a:pt x="47367" y="2184"/>
                  <a:pt x="47413" y="2275"/>
                  <a:pt x="47390" y="2275"/>
                </a:cubicBezTo>
                <a:cubicBezTo>
                  <a:pt x="47345" y="2298"/>
                  <a:pt x="46799" y="2298"/>
                  <a:pt x="46731" y="2343"/>
                </a:cubicBezTo>
                <a:cubicBezTo>
                  <a:pt x="46685" y="2343"/>
                  <a:pt x="46640" y="2480"/>
                  <a:pt x="46549" y="2480"/>
                </a:cubicBezTo>
                <a:cubicBezTo>
                  <a:pt x="46299" y="2343"/>
                  <a:pt x="45957" y="2525"/>
                  <a:pt x="45503" y="2548"/>
                </a:cubicBezTo>
                <a:cubicBezTo>
                  <a:pt x="45503" y="2457"/>
                  <a:pt x="45821" y="2480"/>
                  <a:pt x="45867" y="2411"/>
                </a:cubicBezTo>
                <a:cubicBezTo>
                  <a:pt x="45730" y="2161"/>
                  <a:pt x="45344" y="2548"/>
                  <a:pt x="45207" y="2434"/>
                </a:cubicBezTo>
                <a:cubicBezTo>
                  <a:pt x="45093" y="2457"/>
                  <a:pt x="45162" y="2480"/>
                  <a:pt x="45207" y="2480"/>
                </a:cubicBezTo>
                <a:cubicBezTo>
                  <a:pt x="45184" y="2730"/>
                  <a:pt x="44525" y="2457"/>
                  <a:pt x="44343" y="2457"/>
                </a:cubicBezTo>
                <a:cubicBezTo>
                  <a:pt x="44184" y="2457"/>
                  <a:pt x="44025" y="2502"/>
                  <a:pt x="43888" y="2548"/>
                </a:cubicBezTo>
                <a:cubicBezTo>
                  <a:pt x="43979" y="2707"/>
                  <a:pt x="44047" y="2570"/>
                  <a:pt x="44366" y="2548"/>
                </a:cubicBezTo>
                <a:cubicBezTo>
                  <a:pt x="44479" y="2684"/>
                  <a:pt x="44161" y="2661"/>
                  <a:pt x="44002" y="2684"/>
                </a:cubicBezTo>
                <a:cubicBezTo>
                  <a:pt x="43911" y="2548"/>
                  <a:pt x="43342" y="2730"/>
                  <a:pt x="43388" y="2502"/>
                </a:cubicBezTo>
                <a:cubicBezTo>
                  <a:pt x="43160" y="2548"/>
                  <a:pt x="43138" y="2661"/>
                  <a:pt x="42933" y="2707"/>
                </a:cubicBezTo>
                <a:cubicBezTo>
                  <a:pt x="42910" y="2707"/>
                  <a:pt x="42456" y="2616"/>
                  <a:pt x="42569" y="2775"/>
                </a:cubicBezTo>
                <a:cubicBezTo>
                  <a:pt x="42228" y="2798"/>
                  <a:pt x="42114" y="2684"/>
                  <a:pt x="41796" y="2821"/>
                </a:cubicBezTo>
                <a:cubicBezTo>
                  <a:pt x="41819" y="2684"/>
                  <a:pt x="39590" y="2821"/>
                  <a:pt x="40113" y="3093"/>
                </a:cubicBezTo>
                <a:close/>
                <a:moveTo>
                  <a:pt x="42137" y="5367"/>
                </a:moveTo>
                <a:cubicBezTo>
                  <a:pt x="42114" y="5254"/>
                  <a:pt x="41773" y="5277"/>
                  <a:pt x="41660" y="5367"/>
                </a:cubicBezTo>
                <a:cubicBezTo>
                  <a:pt x="41682" y="5481"/>
                  <a:pt x="42023" y="5436"/>
                  <a:pt x="42137" y="5367"/>
                </a:cubicBezTo>
                <a:close/>
                <a:moveTo>
                  <a:pt x="47708" y="5072"/>
                </a:moveTo>
                <a:cubicBezTo>
                  <a:pt x="47890" y="4958"/>
                  <a:pt x="47708" y="4935"/>
                  <a:pt x="47686" y="4822"/>
                </a:cubicBezTo>
                <a:cubicBezTo>
                  <a:pt x="47390" y="4890"/>
                  <a:pt x="47413" y="5049"/>
                  <a:pt x="47049" y="4981"/>
                </a:cubicBezTo>
                <a:cubicBezTo>
                  <a:pt x="47026" y="5140"/>
                  <a:pt x="47549" y="5004"/>
                  <a:pt x="47708" y="5072"/>
                </a:cubicBezTo>
                <a:close/>
                <a:moveTo>
                  <a:pt x="50346" y="4844"/>
                </a:moveTo>
                <a:cubicBezTo>
                  <a:pt x="50187" y="4799"/>
                  <a:pt x="49778" y="4754"/>
                  <a:pt x="49596" y="4844"/>
                </a:cubicBezTo>
                <a:cubicBezTo>
                  <a:pt x="49801" y="5004"/>
                  <a:pt x="49982" y="4844"/>
                  <a:pt x="50346" y="4844"/>
                </a:cubicBezTo>
                <a:close/>
                <a:moveTo>
                  <a:pt x="54781" y="2548"/>
                </a:moveTo>
                <a:cubicBezTo>
                  <a:pt x="54781" y="2502"/>
                  <a:pt x="54667" y="2525"/>
                  <a:pt x="54599" y="2525"/>
                </a:cubicBezTo>
                <a:cubicBezTo>
                  <a:pt x="54553" y="2389"/>
                  <a:pt x="54803" y="2366"/>
                  <a:pt x="54758" y="2229"/>
                </a:cubicBezTo>
                <a:cubicBezTo>
                  <a:pt x="54167" y="2275"/>
                  <a:pt x="54280" y="2570"/>
                  <a:pt x="54781" y="2548"/>
                </a:cubicBezTo>
                <a:close/>
                <a:moveTo>
                  <a:pt x="43297" y="1843"/>
                </a:moveTo>
                <a:cubicBezTo>
                  <a:pt x="43001" y="1866"/>
                  <a:pt x="43070" y="2002"/>
                  <a:pt x="42842" y="2047"/>
                </a:cubicBezTo>
                <a:cubicBezTo>
                  <a:pt x="43047" y="2252"/>
                  <a:pt x="43820" y="1911"/>
                  <a:pt x="43297" y="1843"/>
                </a:cubicBezTo>
                <a:close/>
                <a:moveTo>
                  <a:pt x="43070" y="1547"/>
                </a:moveTo>
                <a:cubicBezTo>
                  <a:pt x="42888" y="1570"/>
                  <a:pt x="42956" y="1888"/>
                  <a:pt x="43297" y="1752"/>
                </a:cubicBezTo>
                <a:cubicBezTo>
                  <a:pt x="43411" y="1570"/>
                  <a:pt x="43024" y="1684"/>
                  <a:pt x="43070" y="1547"/>
                </a:cubicBezTo>
                <a:close/>
                <a:moveTo>
                  <a:pt x="42114" y="1547"/>
                </a:moveTo>
                <a:cubicBezTo>
                  <a:pt x="41933" y="1456"/>
                  <a:pt x="41773" y="1570"/>
                  <a:pt x="41546" y="1593"/>
                </a:cubicBezTo>
                <a:cubicBezTo>
                  <a:pt x="41500" y="1706"/>
                  <a:pt x="42228" y="1706"/>
                  <a:pt x="42114" y="1547"/>
                </a:cubicBezTo>
                <a:close/>
                <a:moveTo>
                  <a:pt x="55736" y="2389"/>
                </a:moveTo>
                <a:cubicBezTo>
                  <a:pt x="56259" y="2389"/>
                  <a:pt x="56804" y="2480"/>
                  <a:pt x="57168" y="2411"/>
                </a:cubicBezTo>
                <a:cubicBezTo>
                  <a:pt x="57032" y="2275"/>
                  <a:pt x="56782" y="2252"/>
                  <a:pt x="56281" y="2252"/>
                </a:cubicBezTo>
                <a:cubicBezTo>
                  <a:pt x="56281" y="2252"/>
                  <a:pt x="56281" y="2207"/>
                  <a:pt x="56190" y="2229"/>
                </a:cubicBezTo>
                <a:cubicBezTo>
                  <a:pt x="56168" y="2229"/>
                  <a:pt x="56190" y="2275"/>
                  <a:pt x="56099" y="2275"/>
                </a:cubicBezTo>
                <a:cubicBezTo>
                  <a:pt x="55918" y="2275"/>
                  <a:pt x="55872" y="2184"/>
                  <a:pt x="55622" y="2207"/>
                </a:cubicBezTo>
                <a:cubicBezTo>
                  <a:pt x="55395" y="2229"/>
                  <a:pt x="55190" y="2366"/>
                  <a:pt x="54962" y="2389"/>
                </a:cubicBezTo>
                <a:cubicBezTo>
                  <a:pt x="55076" y="2593"/>
                  <a:pt x="55463" y="2411"/>
                  <a:pt x="55736" y="2389"/>
                </a:cubicBezTo>
                <a:close/>
                <a:moveTo>
                  <a:pt x="66583" y="2161"/>
                </a:moveTo>
                <a:cubicBezTo>
                  <a:pt x="66674" y="2161"/>
                  <a:pt x="66765" y="2161"/>
                  <a:pt x="66878" y="2138"/>
                </a:cubicBezTo>
                <a:cubicBezTo>
                  <a:pt x="66901" y="2161"/>
                  <a:pt x="66969" y="2116"/>
                  <a:pt x="66992" y="2161"/>
                </a:cubicBezTo>
                <a:cubicBezTo>
                  <a:pt x="66992" y="2184"/>
                  <a:pt x="67015" y="2229"/>
                  <a:pt x="67015" y="2252"/>
                </a:cubicBezTo>
                <a:cubicBezTo>
                  <a:pt x="67060" y="2366"/>
                  <a:pt x="67015" y="2434"/>
                  <a:pt x="67060" y="2548"/>
                </a:cubicBezTo>
                <a:cubicBezTo>
                  <a:pt x="67106" y="2730"/>
                  <a:pt x="67265" y="2912"/>
                  <a:pt x="67310" y="3116"/>
                </a:cubicBezTo>
                <a:cubicBezTo>
                  <a:pt x="67378" y="3321"/>
                  <a:pt x="67333" y="3435"/>
                  <a:pt x="67378" y="3571"/>
                </a:cubicBezTo>
                <a:cubicBezTo>
                  <a:pt x="67447" y="3730"/>
                  <a:pt x="67560" y="4003"/>
                  <a:pt x="67674" y="3980"/>
                </a:cubicBezTo>
                <a:cubicBezTo>
                  <a:pt x="67720" y="4140"/>
                  <a:pt x="67674" y="4185"/>
                  <a:pt x="67720" y="4344"/>
                </a:cubicBezTo>
                <a:cubicBezTo>
                  <a:pt x="67856" y="4640"/>
                  <a:pt x="67674" y="4094"/>
                  <a:pt x="67765" y="4140"/>
                </a:cubicBezTo>
                <a:cubicBezTo>
                  <a:pt x="67606" y="3617"/>
                  <a:pt x="67378" y="3025"/>
                  <a:pt x="67378" y="2389"/>
                </a:cubicBezTo>
                <a:cubicBezTo>
                  <a:pt x="67310" y="2366"/>
                  <a:pt x="67288" y="2184"/>
                  <a:pt x="67219" y="2229"/>
                </a:cubicBezTo>
                <a:cubicBezTo>
                  <a:pt x="67219" y="2116"/>
                  <a:pt x="67242" y="1934"/>
                  <a:pt x="67174" y="1843"/>
                </a:cubicBezTo>
                <a:cubicBezTo>
                  <a:pt x="67037" y="1843"/>
                  <a:pt x="66878" y="1843"/>
                  <a:pt x="66674" y="1866"/>
                </a:cubicBezTo>
                <a:cubicBezTo>
                  <a:pt x="66560" y="1911"/>
                  <a:pt x="66537" y="2025"/>
                  <a:pt x="66310" y="2002"/>
                </a:cubicBezTo>
                <a:cubicBezTo>
                  <a:pt x="66264" y="2116"/>
                  <a:pt x="66401" y="2138"/>
                  <a:pt x="66583" y="2161"/>
                </a:cubicBezTo>
                <a:close/>
                <a:moveTo>
                  <a:pt x="68015" y="3548"/>
                </a:moveTo>
                <a:cubicBezTo>
                  <a:pt x="68015" y="3685"/>
                  <a:pt x="68015" y="4344"/>
                  <a:pt x="68174" y="4230"/>
                </a:cubicBezTo>
                <a:cubicBezTo>
                  <a:pt x="68220" y="4003"/>
                  <a:pt x="68083" y="3753"/>
                  <a:pt x="68015" y="3548"/>
                </a:cubicBezTo>
                <a:close/>
                <a:moveTo>
                  <a:pt x="67992" y="5800"/>
                </a:moveTo>
                <a:cubicBezTo>
                  <a:pt x="67970" y="5436"/>
                  <a:pt x="67811" y="5504"/>
                  <a:pt x="67742" y="5277"/>
                </a:cubicBezTo>
                <a:cubicBezTo>
                  <a:pt x="67651" y="5458"/>
                  <a:pt x="67902" y="5822"/>
                  <a:pt x="67992" y="5800"/>
                </a:cubicBezTo>
                <a:close/>
                <a:moveTo>
                  <a:pt x="68402" y="7164"/>
                </a:moveTo>
                <a:cubicBezTo>
                  <a:pt x="68470" y="7323"/>
                  <a:pt x="68402" y="6686"/>
                  <a:pt x="68334" y="6414"/>
                </a:cubicBezTo>
                <a:cubicBezTo>
                  <a:pt x="68220" y="6254"/>
                  <a:pt x="68402" y="6982"/>
                  <a:pt x="68402" y="7164"/>
                </a:cubicBezTo>
                <a:close/>
                <a:moveTo>
                  <a:pt x="70949" y="17829"/>
                </a:moveTo>
                <a:lnTo>
                  <a:pt x="71017" y="18102"/>
                </a:lnTo>
                <a:lnTo>
                  <a:pt x="71199" y="18056"/>
                </a:lnTo>
                <a:cubicBezTo>
                  <a:pt x="71153" y="17806"/>
                  <a:pt x="71062" y="17783"/>
                  <a:pt x="70949" y="17829"/>
                </a:cubicBezTo>
                <a:close/>
                <a:moveTo>
                  <a:pt x="74019" y="24173"/>
                </a:moveTo>
                <a:cubicBezTo>
                  <a:pt x="74064" y="24469"/>
                  <a:pt x="74200" y="24401"/>
                  <a:pt x="74269" y="24605"/>
                </a:cubicBezTo>
                <a:cubicBezTo>
                  <a:pt x="74360" y="24492"/>
                  <a:pt x="74132" y="24082"/>
                  <a:pt x="74019" y="24173"/>
                </a:cubicBezTo>
                <a:close/>
                <a:moveTo>
                  <a:pt x="71608" y="31587"/>
                </a:moveTo>
                <a:cubicBezTo>
                  <a:pt x="71790" y="31541"/>
                  <a:pt x="71745" y="31223"/>
                  <a:pt x="71813" y="31064"/>
                </a:cubicBezTo>
                <a:cubicBezTo>
                  <a:pt x="71654" y="30677"/>
                  <a:pt x="71494" y="31177"/>
                  <a:pt x="71608" y="31587"/>
                </a:cubicBezTo>
                <a:close/>
                <a:moveTo>
                  <a:pt x="71608" y="31769"/>
                </a:moveTo>
                <a:cubicBezTo>
                  <a:pt x="71836" y="32132"/>
                  <a:pt x="71585" y="32360"/>
                  <a:pt x="71631" y="32701"/>
                </a:cubicBezTo>
                <a:cubicBezTo>
                  <a:pt x="71790" y="32792"/>
                  <a:pt x="71813" y="32428"/>
                  <a:pt x="71790" y="32201"/>
                </a:cubicBezTo>
                <a:cubicBezTo>
                  <a:pt x="71767" y="32041"/>
                  <a:pt x="71722" y="31655"/>
                  <a:pt x="71608" y="31769"/>
                </a:cubicBezTo>
                <a:close/>
                <a:moveTo>
                  <a:pt x="75747" y="32246"/>
                </a:moveTo>
                <a:cubicBezTo>
                  <a:pt x="75770" y="32428"/>
                  <a:pt x="75815" y="32451"/>
                  <a:pt x="75883" y="32451"/>
                </a:cubicBezTo>
                <a:cubicBezTo>
                  <a:pt x="75974" y="32701"/>
                  <a:pt x="75724" y="32792"/>
                  <a:pt x="75883" y="32860"/>
                </a:cubicBezTo>
                <a:cubicBezTo>
                  <a:pt x="76088" y="32906"/>
                  <a:pt x="75860" y="32178"/>
                  <a:pt x="75838" y="31928"/>
                </a:cubicBezTo>
                <a:cubicBezTo>
                  <a:pt x="75724" y="31905"/>
                  <a:pt x="75951" y="32360"/>
                  <a:pt x="75747" y="32246"/>
                </a:cubicBezTo>
                <a:close/>
                <a:moveTo>
                  <a:pt x="71699" y="33429"/>
                </a:moveTo>
                <a:cubicBezTo>
                  <a:pt x="71790" y="33429"/>
                  <a:pt x="71836" y="33360"/>
                  <a:pt x="71813" y="33201"/>
                </a:cubicBezTo>
                <a:cubicBezTo>
                  <a:pt x="71858" y="33247"/>
                  <a:pt x="71904" y="33269"/>
                  <a:pt x="71949" y="33247"/>
                </a:cubicBezTo>
                <a:cubicBezTo>
                  <a:pt x="71926" y="32974"/>
                  <a:pt x="71813" y="33087"/>
                  <a:pt x="71699" y="33156"/>
                </a:cubicBezTo>
                <a:cubicBezTo>
                  <a:pt x="71654" y="33110"/>
                  <a:pt x="71631" y="33019"/>
                  <a:pt x="71540" y="33042"/>
                </a:cubicBezTo>
                <a:cubicBezTo>
                  <a:pt x="71608" y="33156"/>
                  <a:pt x="71699" y="33178"/>
                  <a:pt x="71699" y="33429"/>
                </a:cubicBezTo>
                <a:close/>
                <a:moveTo>
                  <a:pt x="71790" y="35316"/>
                </a:moveTo>
                <a:cubicBezTo>
                  <a:pt x="71904" y="35361"/>
                  <a:pt x="71972" y="35316"/>
                  <a:pt x="72040" y="35248"/>
                </a:cubicBezTo>
                <a:cubicBezTo>
                  <a:pt x="72063" y="34952"/>
                  <a:pt x="71836" y="35089"/>
                  <a:pt x="71745" y="34998"/>
                </a:cubicBezTo>
                <a:cubicBezTo>
                  <a:pt x="71745" y="35134"/>
                  <a:pt x="71813" y="35157"/>
                  <a:pt x="71790" y="35316"/>
                </a:cubicBezTo>
                <a:close/>
                <a:moveTo>
                  <a:pt x="75451" y="36658"/>
                </a:moveTo>
                <a:cubicBezTo>
                  <a:pt x="75474" y="36385"/>
                  <a:pt x="75497" y="36089"/>
                  <a:pt x="75337" y="36089"/>
                </a:cubicBezTo>
                <a:cubicBezTo>
                  <a:pt x="75315" y="36385"/>
                  <a:pt x="75269" y="36726"/>
                  <a:pt x="75451" y="36658"/>
                </a:cubicBezTo>
                <a:close/>
                <a:moveTo>
                  <a:pt x="74883" y="38659"/>
                </a:moveTo>
                <a:cubicBezTo>
                  <a:pt x="74792" y="39023"/>
                  <a:pt x="75065" y="39023"/>
                  <a:pt x="75065" y="38659"/>
                </a:cubicBezTo>
                <a:close/>
                <a:moveTo>
                  <a:pt x="69880" y="10507"/>
                </a:moveTo>
                <a:cubicBezTo>
                  <a:pt x="69789" y="10598"/>
                  <a:pt x="70016" y="11098"/>
                  <a:pt x="70107" y="11030"/>
                </a:cubicBezTo>
                <a:cubicBezTo>
                  <a:pt x="70039" y="10825"/>
                  <a:pt x="69948" y="10666"/>
                  <a:pt x="69880" y="10507"/>
                </a:cubicBezTo>
                <a:close/>
                <a:moveTo>
                  <a:pt x="69925" y="9233"/>
                </a:moveTo>
                <a:cubicBezTo>
                  <a:pt x="69880" y="9120"/>
                  <a:pt x="70016" y="9142"/>
                  <a:pt x="69994" y="9097"/>
                </a:cubicBezTo>
                <a:cubicBezTo>
                  <a:pt x="69994" y="9006"/>
                  <a:pt x="69766" y="8574"/>
                  <a:pt x="69698" y="8597"/>
                </a:cubicBezTo>
                <a:cubicBezTo>
                  <a:pt x="69789" y="8915"/>
                  <a:pt x="69698" y="8983"/>
                  <a:pt x="69789" y="9256"/>
                </a:cubicBezTo>
                <a:cubicBezTo>
                  <a:pt x="69880" y="9211"/>
                  <a:pt x="69948" y="9233"/>
                  <a:pt x="69971" y="9415"/>
                </a:cubicBezTo>
                <a:cubicBezTo>
                  <a:pt x="70153" y="9438"/>
                  <a:pt x="69994" y="9211"/>
                  <a:pt x="69925" y="9233"/>
                </a:cubicBezTo>
                <a:close/>
                <a:moveTo>
                  <a:pt x="69175" y="7573"/>
                </a:moveTo>
                <a:cubicBezTo>
                  <a:pt x="69039" y="7778"/>
                  <a:pt x="69311" y="7869"/>
                  <a:pt x="69334" y="8119"/>
                </a:cubicBezTo>
                <a:cubicBezTo>
                  <a:pt x="69448" y="7960"/>
                  <a:pt x="69220" y="7664"/>
                  <a:pt x="69175" y="7573"/>
                </a:cubicBezTo>
                <a:close/>
                <a:moveTo>
                  <a:pt x="27561" y="8551"/>
                </a:moveTo>
                <a:cubicBezTo>
                  <a:pt x="27697" y="8460"/>
                  <a:pt x="27788" y="8551"/>
                  <a:pt x="27970" y="8301"/>
                </a:cubicBezTo>
                <a:cubicBezTo>
                  <a:pt x="27925" y="8278"/>
                  <a:pt x="27925" y="8233"/>
                  <a:pt x="27947" y="8187"/>
                </a:cubicBezTo>
                <a:cubicBezTo>
                  <a:pt x="27879" y="8119"/>
                  <a:pt x="27675" y="8460"/>
                  <a:pt x="27561" y="8551"/>
                </a:cubicBezTo>
                <a:close/>
                <a:moveTo>
                  <a:pt x="26242" y="9438"/>
                </a:moveTo>
                <a:cubicBezTo>
                  <a:pt x="26037" y="9574"/>
                  <a:pt x="26174" y="9620"/>
                  <a:pt x="26037" y="9756"/>
                </a:cubicBezTo>
                <a:cubicBezTo>
                  <a:pt x="26265" y="9620"/>
                  <a:pt x="26447" y="9483"/>
                  <a:pt x="26492" y="9574"/>
                </a:cubicBezTo>
                <a:cubicBezTo>
                  <a:pt x="26765" y="9324"/>
                  <a:pt x="26310" y="9438"/>
                  <a:pt x="26242" y="9438"/>
                </a:cubicBezTo>
                <a:close/>
                <a:moveTo>
                  <a:pt x="3070" y="32246"/>
                </a:moveTo>
                <a:cubicBezTo>
                  <a:pt x="2979" y="32519"/>
                  <a:pt x="3093" y="32564"/>
                  <a:pt x="3024" y="32815"/>
                </a:cubicBezTo>
                <a:cubicBezTo>
                  <a:pt x="3115" y="32769"/>
                  <a:pt x="3206" y="32564"/>
                  <a:pt x="3252" y="32292"/>
                </a:cubicBezTo>
                <a:close/>
                <a:moveTo>
                  <a:pt x="2661" y="39227"/>
                </a:moveTo>
                <a:cubicBezTo>
                  <a:pt x="2729" y="39364"/>
                  <a:pt x="2752" y="39182"/>
                  <a:pt x="2752" y="39182"/>
                </a:cubicBezTo>
                <a:cubicBezTo>
                  <a:pt x="2865" y="39227"/>
                  <a:pt x="2888" y="39455"/>
                  <a:pt x="3002" y="39295"/>
                </a:cubicBezTo>
                <a:cubicBezTo>
                  <a:pt x="2843" y="38886"/>
                  <a:pt x="2683" y="38909"/>
                  <a:pt x="2524" y="38841"/>
                </a:cubicBezTo>
                <a:close/>
                <a:moveTo>
                  <a:pt x="2683" y="39546"/>
                </a:moveTo>
                <a:cubicBezTo>
                  <a:pt x="2752" y="39750"/>
                  <a:pt x="2820" y="39796"/>
                  <a:pt x="2911" y="39909"/>
                </a:cubicBezTo>
                <a:cubicBezTo>
                  <a:pt x="2956" y="39841"/>
                  <a:pt x="2911" y="39705"/>
                  <a:pt x="2820" y="39477"/>
                </a:cubicBezTo>
                <a:close/>
                <a:moveTo>
                  <a:pt x="4093" y="41638"/>
                </a:moveTo>
                <a:cubicBezTo>
                  <a:pt x="3889" y="41410"/>
                  <a:pt x="3957" y="41501"/>
                  <a:pt x="3798" y="41228"/>
                </a:cubicBezTo>
                <a:cubicBezTo>
                  <a:pt x="3775" y="41274"/>
                  <a:pt x="3729" y="41274"/>
                  <a:pt x="3684" y="41206"/>
                </a:cubicBezTo>
                <a:cubicBezTo>
                  <a:pt x="3616" y="41183"/>
                  <a:pt x="4048" y="41797"/>
                  <a:pt x="4093" y="41638"/>
                </a:cubicBezTo>
                <a:close/>
                <a:moveTo>
                  <a:pt x="8368" y="46368"/>
                </a:moveTo>
                <a:cubicBezTo>
                  <a:pt x="8300" y="46208"/>
                  <a:pt x="8346" y="46095"/>
                  <a:pt x="8050" y="45867"/>
                </a:cubicBezTo>
                <a:cubicBezTo>
                  <a:pt x="8095" y="45708"/>
                  <a:pt x="8300" y="45981"/>
                  <a:pt x="8346" y="45822"/>
                </a:cubicBezTo>
                <a:cubicBezTo>
                  <a:pt x="8186" y="45640"/>
                  <a:pt x="8095" y="45617"/>
                  <a:pt x="8050" y="45731"/>
                </a:cubicBezTo>
                <a:cubicBezTo>
                  <a:pt x="7891" y="45617"/>
                  <a:pt x="7891" y="45549"/>
                  <a:pt x="7800" y="45435"/>
                </a:cubicBezTo>
                <a:cubicBezTo>
                  <a:pt x="7595" y="45322"/>
                  <a:pt x="7254" y="44821"/>
                  <a:pt x="7186" y="45003"/>
                </a:cubicBezTo>
                <a:cubicBezTo>
                  <a:pt x="7595" y="45299"/>
                  <a:pt x="7982" y="45935"/>
                  <a:pt x="8368" y="46368"/>
                </a:cubicBezTo>
                <a:close/>
                <a:moveTo>
                  <a:pt x="8982" y="46549"/>
                </a:moveTo>
                <a:cubicBezTo>
                  <a:pt x="8937" y="46322"/>
                  <a:pt x="8528" y="46163"/>
                  <a:pt x="8346" y="45958"/>
                </a:cubicBezTo>
                <a:cubicBezTo>
                  <a:pt x="8414" y="46208"/>
                  <a:pt x="8505" y="46459"/>
                  <a:pt x="8800" y="46754"/>
                </a:cubicBezTo>
                <a:cubicBezTo>
                  <a:pt x="8755" y="46686"/>
                  <a:pt x="8823" y="46413"/>
                  <a:pt x="8982" y="46549"/>
                </a:cubicBezTo>
                <a:close/>
                <a:moveTo>
                  <a:pt x="6254" y="46345"/>
                </a:moveTo>
                <a:cubicBezTo>
                  <a:pt x="6140" y="46277"/>
                  <a:pt x="6026" y="46072"/>
                  <a:pt x="5981" y="46208"/>
                </a:cubicBezTo>
                <a:cubicBezTo>
                  <a:pt x="6322" y="46322"/>
                  <a:pt x="6458" y="46663"/>
                  <a:pt x="6754" y="46754"/>
                </a:cubicBezTo>
                <a:cubicBezTo>
                  <a:pt x="6822" y="46549"/>
                  <a:pt x="6458" y="46436"/>
                  <a:pt x="6254" y="46345"/>
                </a:cubicBezTo>
                <a:close/>
                <a:moveTo>
                  <a:pt x="5458" y="44457"/>
                </a:moveTo>
                <a:cubicBezTo>
                  <a:pt x="5708" y="44730"/>
                  <a:pt x="5935" y="44844"/>
                  <a:pt x="6072" y="44798"/>
                </a:cubicBezTo>
                <a:cubicBezTo>
                  <a:pt x="5821" y="44548"/>
                  <a:pt x="5503" y="44139"/>
                  <a:pt x="5458" y="44457"/>
                </a:cubicBezTo>
                <a:close/>
                <a:moveTo>
                  <a:pt x="3707" y="43048"/>
                </a:moveTo>
                <a:cubicBezTo>
                  <a:pt x="3479" y="42911"/>
                  <a:pt x="3707" y="43389"/>
                  <a:pt x="3957" y="43639"/>
                </a:cubicBezTo>
                <a:cubicBezTo>
                  <a:pt x="4298" y="43593"/>
                  <a:pt x="3684" y="43116"/>
                  <a:pt x="3707" y="43048"/>
                </a:cubicBezTo>
                <a:close/>
                <a:moveTo>
                  <a:pt x="2479" y="41820"/>
                </a:moveTo>
                <a:cubicBezTo>
                  <a:pt x="2388" y="41888"/>
                  <a:pt x="2615" y="42183"/>
                  <a:pt x="2774" y="42411"/>
                </a:cubicBezTo>
                <a:cubicBezTo>
                  <a:pt x="2979" y="42388"/>
                  <a:pt x="2570" y="42024"/>
                  <a:pt x="2479" y="41820"/>
                </a:cubicBezTo>
                <a:close/>
                <a:moveTo>
                  <a:pt x="2592" y="40819"/>
                </a:moveTo>
                <a:lnTo>
                  <a:pt x="2865" y="41274"/>
                </a:lnTo>
                <a:cubicBezTo>
                  <a:pt x="3070" y="41251"/>
                  <a:pt x="2706" y="40614"/>
                  <a:pt x="2592" y="40819"/>
                </a:cubicBezTo>
                <a:close/>
                <a:moveTo>
                  <a:pt x="682" y="38204"/>
                </a:moveTo>
                <a:cubicBezTo>
                  <a:pt x="614" y="38340"/>
                  <a:pt x="660" y="38613"/>
                  <a:pt x="773" y="38977"/>
                </a:cubicBezTo>
                <a:cubicBezTo>
                  <a:pt x="978" y="38886"/>
                  <a:pt x="750" y="38681"/>
                  <a:pt x="682" y="38204"/>
                </a:cubicBezTo>
                <a:close/>
                <a:moveTo>
                  <a:pt x="1433" y="32132"/>
                </a:moveTo>
                <a:cubicBezTo>
                  <a:pt x="1319" y="32041"/>
                  <a:pt x="1296" y="32292"/>
                  <a:pt x="1205" y="32269"/>
                </a:cubicBezTo>
                <a:cubicBezTo>
                  <a:pt x="1160" y="32155"/>
                  <a:pt x="1183" y="31950"/>
                  <a:pt x="1046" y="31928"/>
                </a:cubicBezTo>
                <a:cubicBezTo>
                  <a:pt x="1023" y="32087"/>
                  <a:pt x="1160" y="32064"/>
                  <a:pt x="1023" y="32337"/>
                </a:cubicBezTo>
                <a:cubicBezTo>
                  <a:pt x="1251" y="32314"/>
                  <a:pt x="1296" y="32678"/>
                  <a:pt x="1433" y="32132"/>
                </a:cubicBezTo>
                <a:close/>
                <a:moveTo>
                  <a:pt x="2843" y="30632"/>
                </a:moveTo>
                <a:cubicBezTo>
                  <a:pt x="2661" y="30813"/>
                  <a:pt x="2797" y="30472"/>
                  <a:pt x="2638" y="30472"/>
                </a:cubicBezTo>
                <a:cubicBezTo>
                  <a:pt x="2433" y="30904"/>
                  <a:pt x="2706" y="30813"/>
                  <a:pt x="2592" y="31155"/>
                </a:cubicBezTo>
                <a:cubicBezTo>
                  <a:pt x="2706" y="31086"/>
                  <a:pt x="2774" y="30882"/>
                  <a:pt x="2843" y="30632"/>
                </a:cubicBezTo>
                <a:close/>
                <a:moveTo>
                  <a:pt x="2979" y="26925"/>
                </a:moveTo>
                <a:lnTo>
                  <a:pt x="3093" y="26561"/>
                </a:lnTo>
                <a:cubicBezTo>
                  <a:pt x="3002" y="26652"/>
                  <a:pt x="2888" y="26607"/>
                  <a:pt x="2797" y="26698"/>
                </a:cubicBezTo>
                <a:cubicBezTo>
                  <a:pt x="2752" y="26902"/>
                  <a:pt x="2865" y="26925"/>
                  <a:pt x="2979" y="26925"/>
                </a:cubicBezTo>
                <a:close/>
                <a:moveTo>
                  <a:pt x="7754" y="16715"/>
                </a:moveTo>
                <a:cubicBezTo>
                  <a:pt x="7345" y="16624"/>
                  <a:pt x="7004" y="16851"/>
                  <a:pt x="6526" y="16806"/>
                </a:cubicBezTo>
                <a:cubicBezTo>
                  <a:pt x="6549" y="16988"/>
                  <a:pt x="7618" y="16783"/>
                  <a:pt x="7754" y="16715"/>
                </a:cubicBezTo>
                <a:close/>
                <a:moveTo>
                  <a:pt x="9687" y="16442"/>
                </a:moveTo>
                <a:cubicBezTo>
                  <a:pt x="9346" y="16487"/>
                  <a:pt x="9278" y="16578"/>
                  <a:pt x="8823" y="16601"/>
                </a:cubicBezTo>
                <a:cubicBezTo>
                  <a:pt x="8891" y="16760"/>
                  <a:pt x="9733" y="16578"/>
                  <a:pt x="9687" y="16442"/>
                </a:cubicBezTo>
                <a:close/>
                <a:moveTo>
                  <a:pt x="14463" y="16669"/>
                </a:moveTo>
                <a:cubicBezTo>
                  <a:pt x="14144" y="16646"/>
                  <a:pt x="13962" y="16760"/>
                  <a:pt x="13576" y="16897"/>
                </a:cubicBezTo>
                <a:cubicBezTo>
                  <a:pt x="13780" y="16897"/>
                  <a:pt x="14372" y="16715"/>
                  <a:pt x="14463" y="16669"/>
                </a:cubicBezTo>
                <a:close/>
                <a:moveTo>
                  <a:pt x="17510" y="14395"/>
                </a:moveTo>
                <a:cubicBezTo>
                  <a:pt x="17919" y="14282"/>
                  <a:pt x="17328" y="14327"/>
                  <a:pt x="17601" y="14168"/>
                </a:cubicBezTo>
                <a:cubicBezTo>
                  <a:pt x="17555" y="14122"/>
                  <a:pt x="17442" y="14191"/>
                  <a:pt x="17328" y="14236"/>
                </a:cubicBezTo>
                <a:cubicBezTo>
                  <a:pt x="17464" y="14350"/>
                  <a:pt x="17419" y="14418"/>
                  <a:pt x="17510" y="14395"/>
                </a:cubicBezTo>
                <a:close/>
                <a:moveTo>
                  <a:pt x="9301" y="47186"/>
                </a:moveTo>
                <a:cubicBezTo>
                  <a:pt x="9505" y="47368"/>
                  <a:pt x="9574" y="47232"/>
                  <a:pt x="9756" y="47391"/>
                </a:cubicBezTo>
                <a:cubicBezTo>
                  <a:pt x="9733" y="47323"/>
                  <a:pt x="9733" y="47254"/>
                  <a:pt x="9824" y="47323"/>
                </a:cubicBezTo>
                <a:cubicBezTo>
                  <a:pt x="9756" y="47095"/>
                  <a:pt x="9210" y="47004"/>
                  <a:pt x="9301" y="47186"/>
                </a:cubicBezTo>
                <a:close/>
                <a:moveTo>
                  <a:pt x="10483" y="48414"/>
                </a:moveTo>
                <a:cubicBezTo>
                  <a:pt x="10756" y="48664"/>
                  <a:pt x="10961" y="48687"/>
                  <a:pt x="11211" y="48914"/>
                </a:cubicBezTo>
                <a:cubicBezTo>
                  <a:pt x="10870" y="48732"/>
                  <a:pt x="11165" y="49005"/>
                  <a:pt x="11438" y="49233"/>
                </a:cubicBezTo>
                <a:cubicBezTo>
                  <a:pt x="11484" y="49119"/>
                  <a:pt x="11484" y="48983"/>
                  <a:pt x="11416" y="48823"/>
                </a:cubicBezTo>
                <a:cubicBezTo>
                  <a:pt x="11143" y="48619"/>
                  <a:pt x="10915" y="48573"/>
                  <a:pt x="10688" y="48482"/>
                </a:cubicBezTo>
                <a:cubicBezTo>
                  <a:pt x="10529" y="48278"/>
                  <a:pt x="10893" y="48482"/>
                  <a:pt x="10756" y="48278"/>
                </a:cubicBezTo>
                <a:cubicBezTo>
                  <a:pt x="10529" y="48028"/>
                  <a:pt x="10347" y="47800"/>
                  <a:pt x="10028" y="47527"/>
                </a:cubicBezTo>
                <a:cubicBezTo>
                  <a:pt x="9778" y="47391"/>
                  <a:pt x="10165" y="48028"/>
                  <a:pt x="9733" y="47573"/>
                </a:cubicBezTo>
                <a:cubicBezTo>
                  <a:pt x="9846" y="47868"/>
                  <a:pt x="10483" y="48119"/>
                  <a:pt x="10483" y="48414"/>
                </a:cubicBezTo>
                <a:close/>
                <a:moveTo>
                  <a:pt x="9960" y="48323"/>
                </a:moveTo>
                <a:cubicBezTo>
                  <a:pt x="9801" y="48141"/>
                  <a:pt x="9619" y="48005"/>
                  <a:pt x="9505" y="47959"/>
                </a:cubicBezTo>
                <a:cubicBezTo>
                  <a:pt x="9460" y="48005"/>
                  <a:pt x="9960" y="48528"/>
                  <a:pt x="9960" y="48323"/>
                </a:cubicBezTo>
                <a:close/>
                <a:moveTo>
                  <a:pt x="9232" y="49142"/>
                </a:moveTo>
                <a:cubicBezTo>
                  <a:pt x="9483" y="49301"/>
                  <a:pt x="9414" y="49324"/>
                  <a:pt x="9619" y="49415"/>
                </a:cubicBezTo>
                <a:cubicBezTo>
                  <a:pt x="9619" y="49233"/>
                  <a:pt x="9483" y="49278"/>
                  <a:pt x="9323" y="49028"/>
                </a:cubicBezTo>
                <a:close/>
                <a:moveTo>
                  <a:pt x="12780" y="50438"/>
                </a:moveTo>
                <a:cubicBezTo>
                  <a:pt x="12825" y="50620"/>
                  <a:pt x="13030" y="50870"/>
                  <a:pt x="13303" y="51120"/>
                </a:cubicBezTo>
                <a:cubicBezTo>
                  <a:pt x="13235" y="50870"/>
                  <a:pt x="13553" y="50984"/>
                  <a:pt x="13803" y="51279"/>
                </a:cubicBezTo>
                <a:cubicBezTo>
                  <a:pt x="13917" y="51097"/>
                  <a:pt x="13257" y="50916"/>
                  <a:pt x="13076" y="50529"/>
                </a:cubicBezTo>
                <a:lnTo>
                  <a:pt x="12985" y="50643"/>
                </a:lnTo>
                <a:cubicBezTo>
                  <a:pt x="12803" y="50438"/>
                  <a:pt x="12666" y="50051"/>
                  <a:pt x="12439" y="50120"/>
                </a:cubicBezTo>
                <a:cubicBezTo>
                  <a:pt x="12348" y="50006"/>
                  <a:pt x="12462" y="49960"/>
                  <a:pt x="12484" y="49915"/>
                </a:cubicBezTo>
                <a:lnTo>
                  <a:pt x="12348" y="49779"/>
                </a:lnTo>
                <a:cubicBezTo>
                  <a:pt x="12325" y="49801"/>
                  <a:pt x="12234" y="49733"/>
                  <a:pt x="12189" y="49688"/>
                </a:cubicBezTo>
                <a:cubicBezTo>
                  <a:pt x="12120" y="49756"/>
                  <a:pt x="12393" y="49915"/>
                  <a:pt x="12302" y="49983"/>
                </a:cubicBezTo>
                <a:cubicBezTo>
                  <a:pt x="12143" y="49779"/>
                  <a:pt x="11961" y="49597"/>
                  <a:pt x="11688" y="49369"/>
                </a:cubicBezTo>
                <a:cubicBezTo>
                  <a:pt x="11597" y="49710"/>
                  <a:pt x="12439" y="50074"/>
                  <a:pt x="12780" y="50438"/>
                </a:cubicBezTo>
                <a:close/>
                <a:moveTo>
                  <a:pt x="14963" y="52689"/>
                </a:moveTo>
                <a:cubicBezTo>
                  <a:pt x="15031" y="52530"/>
                  <a:pt x="14986" y="52576"/>
                  <a:pt x="15122" y="52507"/>
                </a:cubicBezTo>
                <a:cubicBezTo>
                  <a:pt x="14895" y="52325"/>
                  <a:pt x="14940" y="52212"/>
                  <a:pt x="14667" y="52030"/>
                </a:cubicBezTo>
                <a:cubicBezTo>
                  <a:pt x="14599" y="52053"/>
                  <a:pt x="14440" y="51848"/>
                  <a:pt x="14417" y="52030"/>
                </a:cubicBezTo>
                <a:cubicBezTo>
                  <a:pt x="14235" y="51871"/>
                  <a:pt x="14008" y="51666"/>
                  <a:pt x="13962" y="51552"/>
                </a:cubicBezTo>
                <a:cubicBezTo>
                  <a:pt x="14008" y="51530"/>
                  <a:pt x="14076" y="51530"/>
                  <a:pt x="14167" y="51598"/>
                </a:cubicBezTo>
                <a:cubicBezTo>
                  <a:pt x="14031" y="51257"/>
                  <a:pt x="13644" y="51257"/>
                  <a:pt x="13508" y="51325"/>
                </a:cubicBezTo>
                <a:close/>
                <a:moveTo>
                  <a:pt x="14895" y="54054"/>
                </a:moveTo>
                <a:cubicBezTo>
                  <a:pt x="15145" y="54008"/>
                  <a:pt x="14554" y="53713"/>
                  <a:pt x="14645" y="53622"/>
                </a:cubicBezTo>
                <a:cubicBezTo>
                  <a:pt x="14849" y="53644"/>
                  <a:pt x="15145" y="54076"/>
                  <a:pt x="15281" y="54213"/>
                </a:cubicBezTo>
                <a:cubicBezTo>
                  <a:pt x="15463" y="54327"/>
                  <a:pt x="15827" y="54327"/>
                  <a:pt x="15918" y="54622"/>
                </a:cubicBezTo>
                <a:cubicBezTo>
                  <a:pt x="15622" y="54395"/>
                  <a:pt x="15440" y="54440"/>
                  <a:pt x="15099" y="54122"/>
                </a:cubicBezTo>
                <a:cubicBezTo>
                  <a:pt x="15008" y="54281"/>
                  <a:pt x="15350" y="54417"/>
                  <a:pt x="15486" y="54554"/>
                </a:cubicBezTo>
                <a:cubicBezTo>
                  <a:pt x="15713" y="54759"/>
                  <a:pt x="15873" y="54986"/>
                  <a:pt x="16123" y="55122"/>
                </a:cubicBezTo>
                <a:cubicBezTo>
                  <a:pt x="16191" y="55168"/>
                  <a:pt x="16009" y="54940"/>
                  <a:pt x="16009" y="54963"/>
                </a:cubicBezTo>
                <a:cubicBezTo>
                  <a:pt x="16009" y="54895"/>
                  <a:pt x="16259" y="55122"/>
                  <a:pt x="16327" y="55191"/>
                </a:cubicBezTo>
                <a:cubicBezTo>
                  <a:pt x="16487" y="55418"/>
                  <a:pt x="16100" y="55100"/>
                  <a:pt x="16123" y="55259"/>
                </a:cubicBezTo>
                <a:lnTo>
                  <a:pt x="16396" y="55532"/>
                </a:lnTo>
                <a:cubicBezTo>
                  <a:pt x="16418" y="55350"/>
                  <a:pt x="16441" y="55191"/>
                  <a:pt x="16464" y="55009"/>
                </a:cubicBezTo>
                <a:cubicBezTo>
                  <a:pt x="16623" y="54963"/>
                  <a:pt x="16623" y="55077"/>
                  <a:pt x="16782" y="55236"/>
                </a:cubicBezTo>
                <a:cubicBezTo>
                  <a:pt x="17010" y="55191"/>
                  <a:pt x="16646" y="54986"/>
                  <a:pt x="16805" y="54918"/>
                </a:cubicBezTo>
                <a:cubicBezTo>
                  <a:pt x="16646" y="54804"/>
                  <a:pt x="16600" y="54850"/>
                  <a:pt x="16646" y="54963"/>
                </a:cubicBezTo>
                <a:cubicBezTo>
                  <a:pt x="16509" y="54963"/>
                  <a:pt x="16327" y="54804"/>
                  <a:pt x="16191" y="54759"/>
                </a:cubicBezTo>
                <a:cubicBezTo>
                  <a:pt x="16168" y="54804"/>
                  <a:pt x="16305" y="54895"/>
                  <a:pt x="16373" y="54986"/>
                </a:cubicBezTo>
                <a:cubicBezTo>
                  <a:pt x="16214" y="55031"/>
                  <a:pt x="16168" y="54759"/>
                  <a:pt x="16032" y="54645"/>
                </a:cubicBezTo>
                <a:cubicBezTo>
                  <a:pt x="15986" y="54531"/>
                  <a:pt x="16236" y="54690"/>
                  <a:pt x="16236" y="54713"/>
                </a:cubicBezTo>
                <a:cubicBezTo>
                  <a:pt x="16236" y="54531"/>
                  <a:pt x="15759" y="54099"/>
                  <a:pt x="15713" y="53849"/>
                </a:cubicBezTo>
                <a:cubicBezTo>
                  <a:pt x="15531" y="53803"/>
                  <a:pt x="15827" y="54281"/>
                  <a:pt x="16054" y="54486"/>
                </a:cubicBezTo>
                <a:cubicBezTo>
                  <a:pt x="15873" y="54327"/>
                  <a:pt x="15691" y="54372"/>
                  <a:pt x="15509" y="54236"/>
                </a:cubicBezTo>
                <a:cubicBezTo>
                  <a:pt x="15168" y="53963"/>
                  <a:pt x="14827" y="53508"/>
                  <a:pt x="14508" y="53235"/>
                </a:cubicBezTo>
                <a:cubicBezTo>
                  <a:pt x="14394" y="53258"/>
                  <a:pt x="14599" y="53394"/>
                  <a:pt x="14554" y="53462"/>
                </a:cubicBezTo>
                <a:cubicBezTo>
                  <a:pt x="14508" y="53485"/>
                  <a:pt x="14213" y="53349"/>
                  <a:pt x="14303" y="53303"/>
                </a:cubicBezTo>
                <a:cubicBezTo>
                  <a:pt x="14190" y="53235"/>
                  <a:pt x="14167" y="53326"/>
                  <a:pt x="14099" y="53371"/>
                </a:cubicBezTo>
                <a:cubicBezTo>
                  <a:pt x="14463" y="53690"/>
                  <a:pt x="14622" y="53690"/>
                  <a:pt x="14895" y="54054"/>
                </a:cubicBezTo>
                <a:close/>
                <a:moveTo>
                  <a:pt x="14667" y="53190"/>
                </a:moveTo>
                <a:cubicBezTo>
                  <a:pt x="14690" y="53258"/>
                  <a:pt x="14781" y="53371"/>
                  <a:pt x="14917" y="53485"/>
                </a:cubicBezTo>
                <a:cubicBezTo>
                  <a:pt x="14940" y="53417"/>
                  <a:pt x="14986" y="53371"/>
                  <a:pt x="15077" y="53440"/>
                </a:cubicBezTo>
                <a:cubicBezTo>
                  <a:pt x="15099" y="53303"/>
                  <a:pt x="14690" y="53053"/>
                  <a:pt x="14667" y="53190"/>
                </a:cubicBezTo>
                <a:close/>
                <a:moveTo>
                  <a:pt x="17214" y="55327"/>
                </a:moveTo>
                <a:cubicBezTo>
                  <a:pt x="16759" y="54872"/>
                  <a:pt x="17237" y="55645"/>
                  <a:pt x="16828" y="55327"/>
                </a:cubicBezTo>
                <a:cubicBezTo>
                  <a:pt x="16941" y="55554"/>
                  <a:pt x="17214" y="55532"/>
                  <a:pt x="17214" y="55327"/>
                </a:cubicBezTo>
                <a:close/>
                <a:moveTo>
                  <a:pt x="17351" y="55759"/>
                </a:moveTo>
                <a:cubicBezTo>
                  <a:pt x="17101" y="55509"/>
                  <a:pt x="17010" y="55691"/>
                  <a:pt x="16873" y="55714"/>
                </a:cubicBezTo>
                <a:cubicBezTo>
                  <a:pt x="17055" y="55782"/>
                  <a:pt x="17260" y="55918"/>
                  <a:pt x="17351" y="55759"/>
                </a:cubicBezTo>
                <a:close/>
                <a:moveTo>
                  <a:pt x="18374" y="56737"/>
                </a:moveTo>
                <a:cubicBezTo>
                  <a:pt x="18260" y="56510"/>
                  <a:pt x="18192" y="56373"/>
                  <a:pt x="18510" y="56601"/>
                </a:cubicBezTo>
                <a:cubicBezTo>
                  <a:pt x="18488" y="56373"/>
                  <a:pt x="18192" y="56441"/>
                  <a:pt x="17987" y="56168"/>
                </a:cubicBezTo>
                <a:cubicBezTo>
                  <a:pt x="17965" y="56305"/>
                  <a:pt x="18192" y="56532"/>
                  <a:pt x="18374" y="56737"/>
                </a:cubicBezTo>
                <a:close/>
                <a:moveTo>
                  <a:pt x="19397" y="57305"/>
                </a:moveTo>
                <a:cubicBezTo>
                  <a:pt x="19147" y="56987"/>
                  <a:pt x="19011" y="57055"/>
                  <a:pt x="18783" y="56851"/>
                </a:cubicBezTo>
                <a:cubicBezTo>
                  <a:pt x="18942" y="57101"/>
                  <a:pt x="19261" y="57487"/>
                  <a:pt x="19397" y="57305"/>
                </a:cubicBezTo>
                <a:close/>
                <a:moveTo>
                  <a:pt x="16077" y="52871"/>
                </a:moveTo>
                <a:cubicBezTo>
                  <a:pt x="16168" y="52780"/>
                  <a:pt x="15827" y="52485"/>
                  <a:pt x="15691" y="52462"/>
                </a:cubicBezTo>
                <a:cubicBezTo>
                  <a:pt x="15622" y="52530"/>
                  <a:pt x="15964" y="52735"/>
                  <a:pt x="16077" y="52871"/>
                </a:cubicBezTo>
                <a:close/>
                <a:moveTo>
                  <a:pt x="16850" y="54304"/>
                </a:moveTo>
                <a:cubicBezTo>
                  <a:pt x="16873" y="54099"/>
                  <a:pt x="16487" y="53917"/>
                  <a:pt x="16327" y="53758"/>
                </a:cubicBezTo>
                <a:cubicBezTo>
                  <a:pt x="16191" y="53622"/>
                  <a:pt x="16032" y="53167"/>
                  <a:pt x="15895" y="53371"/>
                </a:cubicBezTo>
                <a:cubicBezTo>
                  <a:pt x="16054" y="53622"/>
                  <a:pt x="16532" y="54008"/>
                  <a:pt x="16850" y="54304"/>
                </a:cubicBezTo>
                <a:close/>
                <a:moveTo>
                  <a:pt x="17191" y="54508"/>
                </a:moveTo>
                <a:cubicBezTo>
                  <a:pt x="17169" y="54554"/>
                  <a:pt x="17123" y="54508"/>
                  <a:pt x="17078" y="54463"/>
                </a:cubicBezTo>
                <a:cubicBezTo>
                  <a:pt x="17010" y="54577"/>
                  <a:pt x="17305" y="54690"/>
                  <a:pt x="17351" y="54736"/>
                </a:cubicBezTo>
                <a:cubicBezTo>
                  <a:pt x="17555" y="54599"/>
                  <a:pt x="17282" y="54304"/>
                  <a:pt x="17010" y="54145"/>
                </a:cubicBezTo>
                <a:cubicBezTo>
                  <a:pt x="17010" y="54236"/>
                  <a:pt x="16941" y="54327"/>
                  <a:pt x="17191" y="54508"/>
                </a:cubicBezTo>
                <a:close/>
                <a:moveTo>
                  <a:pt x="17669" y="55100"/>
                </a:moveTo>
                <a:lnTo>
                  <a:pt x="17760" y="54986"/>
                </a:lnTo>
                <a:cubicBezTo>
                  <a:pt x="17578" y="54736"/>
                  <a:pt x="17555" y="54872"/>
                  <a:pt x="17419" y="54804"/>
                </a:cubicBezTo>
                <a:cubicBezTo>
                  <a:pt x="17396" y="54872"/>
                  <a:pt x="17578" y="54986"/>
                  <a:pt x="17669" y="55100"/>
                </a:cubicBezTo>
                <a:close/>
                <a:moveTo>
                  <a:pt x="19875" y="56191"/>
                </a:moveTo>
                <a:cubicBezTo>
                  <a:pt x="19784" y="55896"/>
                  <a:pt x="19329" y="55691"/>
                  <a:pt x="19147" y="55577"/>
                </a:cubicBezTo>
                <a:cubicBezTo>
                  <a:pt x="19215" y="55736"/>
                  <a:pt x="19693" y="56055"/>
                  <a:pt x="19875" y="56191"/>
                </a:cubicBezTo>
                <a:close/>
                <a:moveTo>
                  <a:pt x="19829" y="55532"/>
                </a:moveTo>
                <a:cubicBezTo>
                  <a:pt x="19625" y="55373"/>
                  <a:pt x="19738" y="55350"/>
                  <a:pt x="19534" y="55282"/>
                </a:cubicBezTo>
                <a:cubicBezTo>
                  <a:pt x="19374" y="55373"/>
                  <a:pt x="19761" y="55736"/>
                  <a:pt x="19829" y="55532"/>
                </a:cubicBezTo>
                <a:close/>
                <a:moveTo>
                  <a:pt x="21239" y="57396"/>
                </a:moveTo>
                <a:cubicBezTo>
                  <a:pt x="21285" y="57305"/>
                  <a:pt x="20944" y="57101"/>
                  <a:pt x="20853" y="56964"/>
                </a:cubicBezTo>
                <a:cubicBezTo>
                  <a:pt x="20762" y="57055"/>
                  <a:pt x="21103" y="57351"/>
                  <a:pt x="21239" y="57396"/>
                </a:cubicBezTo>
                <a:close/>
                <a:moveTo>
                  <a:pt x="21694" y="58306"/>
                </a:moveTo>
                <a:cubicBezTo>
                  <a:pt x="21671" y="58215"/>
                  <a:pt x="21671" y="58101"/>
                  <a:pt x="21489" y="57942"/>
                </a:cubicBezTo>
                <a:cubicBezTo>
                  <a:pt x="21421" y="57942"/>
                  <a:pt x="21376" y="57942"/>
                  <a:pt x="21330" y="57988"/>
                </a:cubicBezTo>
                <a:cubicBezTo>
                  <a:pt x="21376" y="58124"/>
                  <a:pt x="21558" y="58283"/>
                  <a:pt x="21694" y="58306"/>
                </a:cubicBezTo>
                <a:close/>
                <a:moveTo>
                  <a:pt x="23309" y="59693"/>
                </a:moveTo>
                <a:cubicBezTo>
                  <a:pt x="23877" y="60057"/>
                  <a:pt x="24241" y="60102"/>
                  <a:pt x="24605" y="60398"/>
                </a:cubicBezTo>
                <a:cubicBezTo>
                  <a:pt x="24627" y="60330"/>
                  <a:pt x="24627" y="60216"/>
                  <a:pt x="24764" y="60262"/>
                </a:cubicBezTo>
                <a:cubicBezTo>
                  <a:pt x="24491" y="60102"/>
                  <a:pt x="24036" y="60057"/>
                  <a:pt x="23695" y="59807"/>
                </a:cubicBezTo>
                <a:cubicBezTo>
                  <a:pt x="23559" y="59716"/>
                  <a:pt x="23877" y="59761"/>
                  <a:pt x="23399" y="59534"/>
                </a:cubicBezTo>
                <a:close/>
                <a:moveTo>
                  <a:pt x="24809" y="60057"/>
                </a:moveTo>
                <a:cubicBezTo>
                  <a:pt x="24764" y="60034"/>
                  <a:pt x="24741" y="60011"/>
                  <a:pt x="24764" y="59966"/>
                </a:cubicBezTo>
                <a:cubicBezTo>
                  <a:pt x="24855" y="59875"/>
                  <a:pt x="25287" y="60216"/>
                  <a:pt x="25241" y="59989"/>
                </a:cubicBezTo>
                <a:cubicBezTo>
                  <a:pt x="25105" y="59943"/>
                  <a:pt x="24969" y="59875"/>
                  <a:pt x="24809" y="59830"/>
                </a:cubicBezTo>
                <a:cubicBezTo>
                  <a:pt x="24764" y="59602"/>
                  <a:pt x="25196" y="59966"/>
                  <a:pt x="25128" y="59739"/>
                </a:cubicBezTo>
                <a:cubicBezTo>
                  <a:pt x="24878" y="59625"/>
                  <a:pt x="24991" y="59648"/>
                  <a:pt x="24718" y="59579"/>
                </a:cubicBezTo>
                <a:cubicBezTo>
                  <a:pt x="24718" y="59625"/>
                  <a:pt x="24787" y="59670"/>
                  <a:pt x="24764" y="59693"/>
                </a:cubicBezTo>
                <a:cubicBezTo>
                  <a:pt x="24468" y="59693"/>
                  <a:pt x="23945" y="59284"/>
                  <a:pt x="23786" y="59420"/>
                </a:cubicBezTo>
                <a:cubicBezTo>
                  <a:pt x="23991" y="59557"/>
                  <a:pt x="24173" y="59648"/>
                  <a:pt x="24309" y="59648"/>
                </a:cubicBezTo>
                <a:cubicBezTo>
                  <a:pt x="24400" y="59716"/>
                  <a:pt x="24150" y="59784"/>
                  <a:pt x="24582" y="59943"/>
                </a:cubicBezTo>
                <a:cubicBezTo>
                  <a:pt x="24536" y="60034"/>
                  <a:pt x="24218" y="59784"/>
                  <a:pt x="24059" y="59739"/>
                </a:cubicBezTo>
                <a:cubicBezTo>
                  <a:pt x="24013" y="59852"/>
                  <a:pt x="24286" y="59966"/>
                  <a:pt x="24355" y="59989"/>
                </a:cubicBezTo>
                <a:cubicBezTo>
                  <a:pt x="24559" y="60080"/>
                  <a:pt x="24536" y="59989"/>
                  <a:pt x="24650" y="60011"/>
                </a:cubicBezTo>
                <a:cubicBezTo>
                  <a:pt x="24741" y="60034"/>
                  <a:pt x="24787" y="60034"/>
                  <a:pt x="24809" y="60057"/>
                </a:cubicBezTo>
                <a:cubicBezTo>
                  <a:pt x="24855" y="60080"/>
                  <a:pt x="24900" y="60080"/>
                  <a:pt x="24809" y="60057"/>
                </a:cubicBezTo>
                <a:close/>
                <a:moveTo>
                  <a:pt x="25969" y="60580"/>
                </a:moveTo>
                <a:cubicBezTo>
                  <a:pt x="25651" y="60535"/>
                  <a:pt x="25219" y="60353"/>
                  <a:pt x="25037" y="60353"/>
                </a:cubicBezTo>
                <a:cubicBezTo>
                  <a:pt x="25241" y="60557"/>
                  <a:pt x="25833" y="60853"/>
                  <a:pt x="25969" y="60580"/>
                </a:cubicBezTo>
                <a:close/>
                <a:moveTo>
                  <a:pt x="26356" y="60512"/>
                </a:moveTo>
                <a:cubicBezTo>
                  <a:pt x="26651" y="60603"/>
                  <a:pt x="26424" y="60489"/>
                  <a:pt x="26469" y="60444"/>
                </a:cubicBezTo>
                <a:cubicBezTo>
                  <a:pt x="26469" y="60444"/>
                  <a:pt x="26674" y="60421"/>
                  <a:pt x="26651" y="60444"/>
                </a:cubicBezTo>
                <a:cubicBezTo>
                  <a:pt x="26674" y="60398"/>
                  <a:pt x="26492" y="60307"/>
                  <a:pt x="26492" y="60307"/>
                </a:cubicBezTo>
                <a:cubicBezTo>
                  <a:pt x="26515" y="60262"/>
                  <a:pt x="26742" y="60307"/>
                  <a:pt x="26697" y="60193"/>
                </a:cubicBezTo>
                <a:cubicBezTo>
                  <a:pt x="26265" y="60125"/>
                  <a:pt x="26287" y="59921"/>
                  <a:pt x="25764" y="59830"/>
                </a:cubicBezTo>
                <a:cubicBezTo>
                  <a:pt x="25696" y="59943"/>
                  <a:pt x="25719" y="60011"/>
                  <a:pt x="25787" y="60102"/>
                </a:cubicBezTo>
                <a:cubicBezTo>
                  <a:pt x="25992" y="60148"/>
                  <a:pt x="26196" y="60193"/>
                  <a:pt x="26401" y="60239"/>
                </a:cubicBezTo>
                <a:cubicBezTo>
                  <a:pt x="26333" y="60307"/>
                  <a:pt x="26106" y="60239"/>
                  <a:pt x="25946" y="60239"/>
                </a:cubicBezTo>
                <a:cubicBezTo>
                  <a:pt x="25946" y="60375"/>
                  <a:pt x="26583" y="60330"/>
                  <a:pt x="26356" y="60512"/>
                </a:cubicBezTo>
                <a:close/>
                <a:moveTo>
                  <a:pt x="26606" y="60853"/>
                </a:moveTo>
                <a:cubicBezTo>
                  <a:pt x="26992" y="60876"/>
                  <a:pt x="27288" y="61012"/>
                  <a:pt x="27561" y="60853"/>
                </a:cubicBezTo>
                <a:cubicBezTo>
                  <a:pt x="27766" y="60898"/>
                  <a:pt x="28038" y="60989"/>
                  <a:pt x="28220" y="60921"/>
                </a:cubicBezTo>
                <a:cubicBezTo>
                  <a:pt x="28198" y="60807"/>
                  <a:pt x="27766" y="60853"/>
                  <a:pt x="27561" y="60807"/>
                </a:cubicBezTo>
                <a:lnTo>
                  <a:pt x="27584" y="60716"/>
                </a:lnTo>
                <a:cubicBezTo>
                  <a:pt x="27606" y="60648"/>
                  <a:pt x="27766" y="60694"/>
                  <a:pt x="27766" y="60739"/>
                </a:cubicBezTo>
                <a:cubicBezTo>
                  <a:pt x="27925" y="60762"/>
                  <a:pt x="27788" y="60557"/>
                  <a:pt x="27584" y="60580"/>
                </a:cubicBezTo>
                <a:cubicBezTo>
                  <a:pt x="27629" y="60716"/>
                  <a:pt x="27288" y="60648"/>
                  <a:pt x="27379" y="60830"/>
                </a:cubicBezTo>
                <a:cubicBezTo>
                  <a:pt x="27083" y="60671"/>
                  <a:pt x="27265" y="60739"/>
                  <a:pt x="26901" y="60807"/>
                </a:cubicBezTo>
                <a:cubicBezTo>
                  <a:pt x="26765" y="60830"/>
                  <a:pt x="26560" y="60716"/>
                  <a:pt x="26606" y="60853"/>
                </a:cubicBezTo>
                <a:close/>
                <a:moveTo>
                  <a:pt x="26924" y="61353"/>
                </a:moveTo>
                <a:cubicBezTo>
                  <a:pt x="27333" y="61467"/>
                  <a:pt x="27311" y="61308"/>
                  <a:pt x="27606" y="61330"/>
                </a:cubicBezTo>
                <a:cubicBezTo>
                  <a:pt x="27788" y="61330"/>
                  <a:pt x="27788" y="61399"/>
                  <a:pt x="27811" y="61444"/>
                </a:cubicBezTo>
                <a:cubicBezTo>
                  <a:pt x="28198" y="61444"/>
                  <a:pt x="28266" y="61399"/>
                  <a:pt x="28675" y="61490"/>
                </a:cubicBezTo>
                <a:cubicBezTo>
                  <a:pt x="28766" y="61285"/>
                  <a:pt x="28561" y="61194"/>
                  <a:pt x="28607" y="61012"/>
                </a:cubicBezTo>
                <a:cubicBezTo>
                  <a:pt x="28334" y="61035"/>
                  <a:pt x="28402" y="61239"/>
                  <a:pt x="27925" y="61126"/>
                </a:cubicBezTo>
                <a:cubicBezTo>
                  <a:pt x="27811" y="61103"/>
                  <a:pt x="27879" y="61080"/>
                  <a:pt x="27925" y="61080"/>
                </a:cubicBezTo>
                <a:cubicBezTo>
                  <a:pt x="27902" y="61012"/>
                  <a:pt x="27697" y="61012"/>
                  <a:pt x="27538" y="60989"/>
                </a:cubicBezTo>
                <a:cubicBezTo>
                  <a:pt x="27356" y="61058"/>
                  <a:pt x="27606" y="61080"/>
                  <a:pt x="27515" y="61239"/>
                </a:cubicBezTo>
                <a:cubicBezTo>
                  <a:pt x="27356" y="61217"/>
                  <a:pt x="27288" y="61126"/>
                  <a:pt x="27243" y="61194"/>
                </a:cubicBezTo>
                <a:cubicBezTo>
                  <a:pt x="27015" y="61148"/>
                  <a:pt x="27356" y="61148"/>
                  <a:pt x="27152" y="61035"/>
                </a:cubicBezTo>
                <a:cubicBezTo>
                  <a:pt x="26970" y="61012"/>
                  <a:pt x="27015" y="61148"/>
                  <a:pt x="26765" y="61080"/>
                </a:cubicBezTo>
                <a:cubicBezTo>
                  <a:pt x="26651" y="61217"/>
                  <a:pt x="26901" y="61239"/>
                  <a:pt x="26924" y="61353"/>
                </a:cubicBezTo>
                <a:close/>
                <a:moveTo>
                  <a:pt x="29266" y="60807"/>
                </a:moveTo>
                <a:cubicBezTo>
                  <a:pt x="29312" y="60648"/>
                  <a:pt x="28812" y="60739"/>
                  <a:pt x="28993" y="60512"/>
                </a:cubicBezTo>
                <a:cubicBezTo>
                  <a:pt x="29130" y="60512"/>
                  <a:pt x="29471" y="60512"/>
                  <a:pt x="29858" y="60512"/>
                </a:cubicBezTo>
                <a:cubicBezTo>
                  <a:pt x="29721" y="60216"/>
                  <a:pt x="28766" y="60330"/>
                  <a:pt x="28812" y="60580"/>
                </a:cubicBezTo>
                <a:cubicBezTo>
                  <a:pt x="28652" y="60580"/>
                  <a:pt x="28607" y="60512"/>
                  <a:pt x="28448" y="60512"/>
                </a:cubicBezTo>
                <a:cubicBezTo>
                  <a:pt x="28334" y="60284"/>
                  <a:pt x="28971" y="60512"/>
                  <a:pt x="28834" y="60262"/>
                </a:cubicBezTo>
                <a:cubicBezTo>
                  <a:pt x="28584" y="60284"/>
                  <a:pt x="28243" y="60262"/>
                  <a:pt x="27902" y="60216"/>
                </a:cubicBezTo>
                <a:cubicBezTo>
                  <a:pt x="27606" y="60262"/>
                  <a:pt x="28266" y="60284"/>
                  <a:pt x="28266" y="60353"/>
                </a:cubicBezTo>
                <a:lnTo>
                  <a:pt x="28243" y="60580"/>
                </a:lnTo>
                <a:cubicBezTo>
                  <a:pt x="28766" y="60603"/>
                  <a:pt x="28834" y="60785"/>
                  <a:pt x="29266" y="60807"/>
                </a:cubicBezTo>
                <a:close/>
                <a:moveTo>
                  <a:pt x="29858" y="60716"/>
                </a:moveTo>
                <a:cubicBezTo>
                  <a:pt x="29858" y="60535"/>
                  <a:pt x="28516" y="60512"/>
                  <a:pt x="29471" y="60625"/>
                </a:cubicBezTo>
                <a:cubicBezTo>
                  <a:pt x="29630" y="60648"/>
                  <a:pt x="29676" y="60694"/>
                  <a:pt x="29858" y="60716"/>
                </a:cubicBezTo>
                <a:close/>
                <a:moveTo>
                  <a:pt x="29244" y="61581"/>
                </a:moveTo>
                <a:cubicBezTo>
                  <a:pt x="29585" y="61421"/>
                  <a:pt x="29880" y="61535"/>
                  <a:pt x="30381" y="61512"/>
                </a:cubicBezTo>
                <a:cubicBezTo>
                  <a:pt x="30244" y="61399"/>
                  <a:pt x="30040" y="61171"/>
                  <a:pt x="29744" y="61262"/>
                </a:cubicBezTo>
                <a:cubicBezTo>
                  <a:pt x="29835" y="61353"/>
                  <a:pt x="30108" y="61353"/>
                  <a:pt x="30108" y="61490"/>
                </a:cubicBezTo>
                <a:cubicBezTo>
                  <a:pt x="29767" y="61444"/>
                  <a:pt x="29653" y="61308"/>
                  <a:pt x="29153" y="61330"/>
                </a:cubicBezTo>
                <a:cubicBezTo>
                  <a:pt x="29107" y="61444"/>
                  <a:pt x="29335" y="61444"/>
                  <a:pt x="29244" y="61581"/>
                </a:cubicBezTo>
                <a:close/>
                <a:moveTo>
                  <a:pt x="30904" y="60535"/>
                </a:moveTo>
                <a:cubicBezTo>
                  <a:pt x="30949" y="60444"/>
                  <a:pt x="30835" y="60398"/>
                  <a:pt x="30813" y="60330"/>
                </a:cubicBezTo>
                <a:cubicBezTo>
                  <a:pt x="30676" y="60375"/>
                  <a:pt x="30517" y="60398"/>
                  <a:pt x="30517" y="60512"/>
                </a:cubicBezTo>
                <a:close/>
                <a:moveTo>
                  <a:pt x="30585" y="61603"/>
                </a:moveTo>
                <a:lnTo>
                  <a:pt x="30949" y="61626"/>
                </a:lnTo>
                <a:cubicBezTo>
                  <a:pt x="30881" y="61535"/>
                  <a:pt x="30972" y="61353"/>
                  <a:pt x="30585" y="61376"/>
                </a:cubicBezTo>
                <a:cubicBezTo>
                  <a:pt x="30585" y="61421"/>
                  <a:pt x="30699" y="61421"/>
                  <a:pt x="30767" y="61421"/>
                </a:cubicBezTo>
                <a:cubicBezTo>
                  <a:pt x="30767" y="61535"/>
                  <a:pt x="30517" y="61467"/>
                  <a:pt x="30585" y="61603"/>
                </a:cubicBezTo>
                <a:close/>
                <a:moveTo>
                  <a:pt x="27061" y="60216"/>
                </a:moveTo>
                <a:cubicBezTo>
                  <a:pt x="27333" y="60284"/>
                  <a:pt x="27402" y="60216"/>
                  <a:pt x="27606" y="60239"/>
                </a:cubicBezTo>
                <a:cubicBezTo>
                  <a:pt x="27629" y="60171"/>
                  <a:pt x="26947" y="60034"/>
                  <a:pt x="27061" y="60216"/>
                </a:cubicBezTo>
                <a:close/>
                <a:moveTo>
                  <a:pt x="31563" y="60489"/>
                </a:moveTo>
                <a:cubicBezTo>
                  <a:pt x="31768" y="60489"/>
                  <a:pt x="31609" y="60648"/>
                  <a:pt x="31654" y="60716"/>
                </a:cubicBezTo>
                <a:cubicBezTo>
                  <a:pt x="31859" y="60762"/>
                  <a:pt x="31881" y="60648"/>
                  <a:pt x="31745" y="60625"/>
                </a:cubicBezTo>
                <a:cubicBezTo>
                  <a:pt x="31700" y="60466"/>
                  <a:pt x="32314" y="60671"/>
                  <a:pt x="32223" y="60466"/>
                </a:cubicBezTo>
                <a:cubicBezTo>
                  <a:pt x="31859" y="60466"/>
                  <a:pt x="31336" y="60375"/>
                  <a:pt x="31086" y="60444"/>
                </a:cubicBezTo>
                <a:cubicBezTo>
                  <a:pt x="31222" y="60580"/>
                  <a:pt x="31472" y="60580"/>
                  <a:pt x="31563" y="60489"/>
                </a:cubicBezTo>
                <a:close/>
                <a:moveTo>
                  <a:pt x="31654" y="60807"/>
                </a:moveTo>
                <a:cubicBezTo>
                  <a:pt x="31518" y="60694"/>
                  <a:pt x="31313" y="60921"/>
                  <a:pt x="31086" y="60876"/>
                </a:cubicBezTo>
                <a:cubicBezTo>
                  <a:pt x="31177" y="61080"/>
                  <a:pt x="31518" y="60898"/>
                  <a:pt x="31654" y="60807"/>
                </a:cubicBezTo>
                <a:close/>
                <a:moveTo>
                  <a:pt x="32291" y="61421"/>
                </a:moveTo>
                <a:cubicBezTo>
                  <a:pt x="32200" y="61239"/>
                  <a:pt x="31677" y="61353"/>
                  <a:pt x="31449" y="61376"/>
                </a:cubicBezTo>
                <a:cubicBezTo>
                  <a:pt x="31472" y="61535"/>
                  <a:pt x="32063" y="61444"/>
                  <a:pt x="32291" y="61421"/>
                </a:cubicBezTo>
                <a:close/>
                <a:moveTo>
                  <a:pt x="33246" y="61467"/>
                </a:moveTo>
                <a:cubicBezTo>
                  <a:pt x="32882" y="61444"/>
                  <a:pt x="32746" y="61558"/>
                  <a:pt x="32495" y="61581"/>
                </a:cubicBezTo>
                <a:cubicBezTo>
                  <a:pt x="32677" y="61694"/>
                  <a:pt x="33291" y="61649"/>
                  <a:pt x="33246" y="61467"/>
                </a:cubicBezTo>
                <a:close/>
                <a:moveTo>
                  <a:pt x="33451" y="61103"/>
                </a:moveTo>
                <a:cubicBezTo>
                  <a:pt x="33701" y="61035"/>
                  <a:pt x="32768" y="61012"/>
                  <a:pt x="32882" y="61171"/>
                </a:cubicBezTo>
                <a:cubicBezTo>
                  <a:pt x="33246" y="61239"/>
                  <a:pt x="33064" y="61012"/>
                  <a:pt x="33451" y="61103"/>
                </a:cubicBezTo>
                <a:close/>
                <a:moveTo>
                  <a:pt x="33519" y="61922"/>
                </a:moveTo>
                <a:cubicBezTo>
                  <a:pt x="33837" y="61944"/>
                  <a:pt x="33928" y="61853"/>
                  <a:pt x="34292" y="61899"/>
                </a:cubicBezTo>
                <a:lnTo>
                  <a:pt x="34292" y="61717"/>
                </a:lnTo>
                <a:cubicBezTo>
                  <a:pt x="34087" y="61672"/>
                  <a:pt x="34155" y="61785"/>
                  <a:pt x="34019" y="61785"/>
                </a:cubicBezTo>
                <a:cubicBezTo>
                  <a:pt x="33701" y="61831"/>
                  <a:pt x="33928" y="61626"/>
                  <a:pt x="33632" y="61672"/>
                </a:cubicBezTo>
                <a:cubicBezTo>
                  <a:pt x="33860" y="61808"/>
                  <a:pt x="33496" y="61762"/>
                  <a:pt x="33519" y="61922"/>
                </a:cubicBezTo>
                <a:close/>
                <a:moveTo>
                  <a:pt x="33723" y="61535"/>
                </a:moveTo>
                <a:cubicBezTo>
                  <a:pt x="33473" y="61603"/>
                  <a:pt x="34269" y="61558"/>
                  <a:pt x="34383" y="61512"/>
                </a:cubicBezTo>
                <a:cubicBezTo>
                  <a:pt x="34292" y="61399"/>
                  <a:pt x="33746" y="61467"/>
                  <a:pt x="33723" y="61535"/>
                </a:cubicBezTo>
                <a:close/>
                <a:moveTo>
                  <a:pt x="34588" y="60898"/>
                </a:moveTo>
                <a:cubicBezTo>
                  <a:pt x="34906" y="60876"/>
                  <a:pt x="34337" y="60853"/>
                  <a:pt x="34201" y="60853"/>
                </a:cubicBezTo>
                <a:cubicBezTo>
                  <a:pt x="33974" y="60876"/>
                  <a:pt x="33769" y="60898"/>
                  <a:pt x="33451" y="60853"/>
                </a:cubicBezTo>
                <a:cubicBezTo>
                  <a:pt x="33360" y="61012"/>
                  <a:pt x="33655" y="60967"/>
                  <a:pt x="33837" y="60967"/>
                </a:cubicBezTo>
                <a:cubicBezTo>
                  <a:pt x="33860" y="61080"/>
                  <a:pt x="33814" y="61148"/>
                  <a:pt x="33632" y="61148"/>
                </a:cubicBezTo>
                <a:cubicBezTo>
                  <a:pt x="33928" y="61330"/>
                  <a:pt x="34019" y="60989"/>
                  <a:pt x="34110" y="60898"/>
                </a:cubicBezTo>
                <a:close/>
                <a:moveTo>
                  <a:pt x="34588" y="61330"/>
                </a:moveTo>
                <a:cubicBezTo>
                  <a:pt x="34678" y="61490"/>
                  <a:pt x="35156" y="61444"/>
                  <a:pt x="35452" y="61512"/>
                </a:cubicBezTo>
                <a:cubicBezTo>
                  <a:pt x="35429" y="61376"/>
                  <a:pt x="35611" y="61421"/>
                  <a:pt x="35452" y="61308"/>
                </a:cubicBezTo>
                <a:cubicBezTo>
                  <a:pt x="35224" y="61308"/>
                  <a:pt x="35156" y="61399"/>
                  <a:pt x="34860" y="61353"/>
                </a:cubicBezTo>
                <a:cubicBezTo>
                  <a:pt x="34747" y="61194"/>
                  <a:pt x="35179" y="61330"/>
                  <a:pt x="35065" y="61171"/>
                </a:cubicBezTo>
                <a:cubicBezTo>
                  <a:pt x="34838" y="61148"/>
                  <a:pt x="34610" y="61148"/>
                  <a:pt x="34497" y="61194"/>
                </a:cubicBezTo>
                <a:cubicBezTo>
                  <a:pt x="34519" y="61239"/>
                  <a:pt x="35020" y="61353"/>
                  <a:pt x="34588" y="61330"/>
                </a:cubicBezTo>
                <a:close/>
                <a:moveTo>
                  <a:pt x="35543" y="60989"/>
                </a:moveTo>
                <a:cubicBezTo>
                  <a:pt x="35634" y="61126"/>
                  <a:pt x="35793" y="60944"/>
                  <a:pt x="35906" y="60944"/>
                </a:cubicBezTo>
                <a:cubicBezTo>
                  <a:pt x="35952" y="61035"/>
                  <a:pt x="36657" y="61058"/>
                  <a:pt x="36202" y="60989"/>
                </a:cubicBezTo>
                <a:cubicBezTo>
                  <a:pt x="36088" y="60989"/>
                  <a:pt x="36111" y="60898"/>
                  <a:pt x="36111" y="60853"/>
                </a:cubicBezTo>
                <a:cubicBezTo>
                  <a:pt x="35634" y="60830"/>
                  <a:pt x="35406" y="60694"/>
                  <a:pt x="35065" y="60603"/>
                </a:cubicBezTo>
                <a:cubicBezTo>
                  <a:pt x="34792" y="60580"/>
                  <a:pt x="34769" y="60694"/>
                  <a:pt x="34497" y="60671"/>
                </a:cubicBezTo>
                <a:cubicBezTo>
                  <a:pt x="34588" y="60853"/>
                  <a:pt x="34792" y="60671"/>
                  <a:pt x="35065" y="60694"/>
                </a:cubicBezTo>
                <a:cubicBezTo>
                  <a:pt x="35179" y="60853"/>
                  <a:pt x="34747" y="60716"/>
                  <a:pt x="34883" y="60876"/>
                </a:cubicBezTo>
                <a:cubicBezTo>
                  <a:pt x="35179" y="60830"/>
                  <a:pt x="35111" y="60944"/>
                  <a:pt x="35247" y="60989"/>
                </a:cubicBezTo>
                <a:cubicBezTo>
                  <a:pt x="35565" y="61035"/>
                  <a:pt x="35315" y="60830"/>
                  <a:pt x="35634" y="60898"/>
                </a:cubicBezTo>
                <a:cubicBezTo>
                  <a:pt x="35770" y="60921"/>
                  <a:pt x="35634" y="60967"/>
                  <a:pt x="35543" y="60989"/>
                </a:cubicBezTo>
                <a:close/>
                <a:moveTo>
                  <a:pt x="36771" y="60921"/>
                </a:moveTo>
                <a:cubicBezTo>
                  <a:pt x="36748" y="60853"/>
                  <a:pt x="36793" y="60830"/>
                  <a:pt x="36862" y="60807"/>
                </a:cubicBezTo>
                <a:cubicBezTo>
                  <a:pt x="36748" y="60694"/>
                  <a:pt x="36452" y="60830"/>
                  <a:pt x="36293" y="60807"/>
                </a:cubicBezTo>
                <a:cubicBezTo>
                  <a:pt x="36316" y="60921"/>
                  <a:pt x="36520" y="60921"/>
                  <a:pt x="36771" y="60921"/>
                </a:cubicBezTo>
                <a:close/>
                <a:moveTo>
                  <a:pt x="36952" y="61285"/>
                </a:moveTo>
                <a:cubicBezTo>
                  <a:pt x="37112" y="61217"/>
                  <a:pt x="37362" y="61330"/>
                  <a:pt x="37726" y="61285"/>
                </a:cubicBezTo>
                <a:cubicBezTo>
                  <a:pt x="37703" y="61171"/>
                  <a:pt x="37407" y="61194"/>
                  <a:pt x="37157" y="61194"/>
                </a:cubicBezTo>
                <a:cubicBezTo>
                  <a:pt x="36975" y="61171"/>
                  <a:pt x="37271" y="61035"/>
                  <a:pt x="36862" y="61058"/>
                </a:cubicBezTo>
                <a:cubicBezTo>
                  <a:pt x="36816" y="61171"/>
                  <a:pt x="37043" y="61148"/>
                  <a:pt x="36952" y="61285"/>
                </a:cubicBezTo>
                <a:close/>
                <a:moveTo>
                  <a:pt x="36975" y="61581"/>
                </a:moveTo>
                <a:cubicBezTo>
                  <a:pt x="37203" y="61603"/>
                  <a:pt x="37180" y="61490"/>
                  <a:pt x="37453" y="61535"/>
                </a:cubicBezTo>
                <a:cubicBezTo>
                  <a:pt x="37475" y="61399"/>
                  <a:pt x="36793" y="61353"/>
                  <a:pt x="36975" y="61581"/>
                </a:cubicBezTo>
                <a:close/>
                <a:moveTo>
                  <a:pt x="38453" y="60807"/>
                </a:moveTo>
                <a:cubicBezTo>
                  <a:pt x="38453" y="60921"/>
                  <a:pt x="38158" y="60898"/>
                  <a:pt x="37908" y="60898"/>
                </a:cubicBezTo>
                <a:lnTo>
                  <a:pt x="37908" y="61148"/>
                </a:lnTo>
                <a:cubicBezTo>
                  <a:pt x="37999" y="60967"/>
                  <a:pt x="38703" y="61080"/>
                  <a:pt x="38658" y="60853"/>
                </a:cubicBezTo>
                <a:cubicBezTo>
                  <a:pt x="38772" y="60853"/>
                  <a:pt x="39022" y="61012"/>
                  <a:pt x="38840" y="61035"/>
                </a:cubicBezTo>
                <a:cubicBezTo>
                  <a:pt x="38999" y="61035"/>
                  <a:pt x="39386" y="61035"/>
                  <a:pt x="39135" y="61262"/>
                </a:cubicBezTo>
                <a:cubicBezTo>
                  <a:pt x="39613" y="61217"/>
                  <a:pt x="39590" y="61444"/>
                  <a:pt x="39931" y="61467"/>
                </a:cubicBezTo>
                <a:cubicBezTo>
                  <a:pt x="40182" y="61421"/>
                  <a:pt x="39772" y="61399"/>
                  <a:pt x="39727" y="61376"/>
                </a:cubicBezTo>
                <a:cubicBezTo>
                  <a:pt x="39704" y="61262"/>
                  <a:pt x="40022" y="61262"/>
                  <a:pt x="40000" y="61126"/>
                </a:cubicBezTo>
                <a:cubicBezTo>
                  <a:pt x="39818" y="61126"/>
                  <a:pt x="39795" y="61194"/>
                  <a:pt x="39613" y="61194"/>
                </a:cubicBezTo>
                <a:cubicBezTo>
                  <a:pt x="39272" y="61103"/>
                  <a:pt x="39613" y="60989"/>
                  <a:pt x="39113" y="60921"/>
                </a:cubicBezTo>
                <a:cubicBezTo>
                  <a:pt x="39249" y="60830"/>
                  <a:pt x="39613" y="60694"/>
                  <a:pt x="39863" y="60807"/>
                </a:cubicBezTo>
                <a:cubicBezTo>
                  <a:pt x="39727" y="60921"/>
                  <a:pt x="39636" y="60785"/>
                  <a:pt x="39408" y="60876"/>
                </a:cubicBezTo>
                <a:cubicBezTo>
                  <a:pt x="39522" y="60967"/>
                  <a:pt x="39886" y="60876"/>
                  <a:pt x="40068" y="60944"/>
                </a:cubicBezTo>
                <a:cubicBezTo>
                  <a:pt x="40136" y="60876"/>
                  <a:pt x="40182" y="60807"/>
                  <a:pt x="40136" y="60694"/>
                </a:cubicBezTo>
                <a:cubicBezTo>
                  <a:pt x="39636" y="60716"/>
                  <a:pt x="39181" y="60739"/>
                  <a:pt x="38840" y="60830"/>
                </a:cubicBezTo>
                <a:cubicBezTo>
                  <a:pt x="38544" y="60785"/>
                  <a:pt x="38271" y="60694"/>
                  <a:pt x="37885" y="60671"/>
                </a:cubicBezTo>
                <a:cubicBezTo>
                  <a:pt x="37771" y="60876"/>
                  <a:pt x="38203" y="60807"/>
                  <a:pt x="38453" y="60807"/>
                </a:cubicBezTo>
                <a:close/>
                <a:moveTo>
                  <a:pt x="39272" y="61626"/>
                </a:moveTo>
                <a:cubicBezTo>
                  <a:pt x="39749" y="61649"/>
                  <a:pt x="40113" y="61717"/>
                  <a:pt x="40614" y="61717"/>
                </a:cubicBezTo>
                <a:cubicBezTo>
                  <a:pt x="40409" y="61558"/>
                  <a:pt x="40636" y="61490"/>
                  <a:pt x="41068" y="61490"/>
                </a:cubicBezTo>
                <a:lnTo>
                  <a:pt x="41046" y="61308"/>
                </a:lnTo>
                <a:cubicBezTo>
                  <a:pt x="40636" y="61376"/>
                  <a:pt x="40341" y="61490"/>
                  <a:pt x="40022" y="61603"/>
                </a:cubicBezTo>
                <a:cubicBezTo>
                  <a:pt x="39863" y="61558"/>
                  <a:pt x="39772" y="61490"/>
                  <a:pt x="39454" y="61535"/>
                </a:cubicBezTo>
                <a:cubicBezTo>
                  <a:pt x="39749" y="61217"/>
                  <a:pt x="38863" y="61603"/>
                  <a:pt x="38954" y="61308"/>
                </a:cubicBezTo>
                <a:cubicBezTo>
                  <a:pt x="38362" y="61490"/>
                  <a:pt x="39363" y="61421"/>
                  <a:pt x="39272" y="61626"/>
                </a:cubicBezTo>
                <a:close/>
                <a:moveTo>
                  <a:pt x="40818" y="60739"/>
                </a:moveTo>
                <a:cubicBezTo>
                  <a:pt x="40477" y="60739"/>
                  <a:pt x="40454" y="60807"/>
                  <a:pt x="40432" y="60853"/>
                </a:cubicBezTo>
                <a:cubicBezTo>
                  <a:pt x="40409" y="60944"/>
                  <a:pt x="40636" y="60967"/>
                  <a:pt x="40636" y="60989"/>
                </a:cubicBezTo>
                <a:cubicBezTo>
                  <a:pt x="40636" y="61080"/>
                  <a:pt x="40363" y="61103"/>
                  <a:pt x="40477" y="61194"/>
                </a:cubicBezTo>
                <a:cubicBezTo>
                  <a:pt x="40977" y="61217"/>
                  <a:pt x="40841" y="60989"/>
                  <a:pt x="41114" y="60921"/>
                </a:cubicBezTo>
                <a:cubicBezTo>
                  <a:pt x="40955" y="60830"/>
                  <a:pt x="40727" y="61012"/>
                  <a:pt x="40818" y="60739"/>
                </a:cubicBezTo>
                <a:close/>
                <a:moveTo>
                  <a:pt x="41864" y="61694"/>
                </a:moveTo>
                <a:cubicBezTo>
                  <a:pt x="41637" y="61626"/>
                  <a:pt x="41660" y="61558"/>
                  <a:pt x="42046" y="61490"/>
                </a:cubicBezTo>
                <a:cubicBezTo>
                  <a:pt x="41955" y="61444"/>
                  <a:pt x="41819" y="61421"/>
                  <a:pt x="41637" y="61444"/>
                </a:cubicBezTo>
                <a:cubicBezTo>
                  <a:pt x="41569" y="61512"/>
                  <a:pt x="41591" y="61626"/>
                  <a:pt x="41273" y="61626"/>
                </a:cubicBezTo>
                <a:cubicBezTo>
                  <a:pt x="41159" y="61649"/>
                  <a:pt x="41614" y="61740"/>
                  <a:pt x="41864" y="61694"/>
                </a:cubicBezTo>
                <a:close/>
                <a:moveTo>
                  <a:pt x="42433" y="61558"/>
                </a:moveTo>
                <a:cubicBezTo>
                  <a:pt x="42069" y="61603"/>
                  <a:pt x="41887" y="61649"/>
                  <a:pt x="42069" y="61785"/>
                </a:cubicBezTo>
                <a:cubicBezTo>
                  <a:pt x="41842" y="61853"/>
                  <a:pt x="41228" y="61762"/>
                  <a:pt x="41319" y="61944"/>
                </a:cubicBezTo>
                <a:cubicBezTo>
                  <a:pt x="41614" y="61944"/>
                  <a:pt x="42569" y="61853"/>
                  <a:pt x="42433" y="61558"/>
                </a:cubicBezTo>
                <a:close/>
                <a:moveTo>
                  <a:pt x="41569" y="60876"/>
                </a:moveTo>
                <a:cubicBezTo>
                  <a:pt x="41341" y="60876"/>
                  <a:pt x="41182" y="60921"/>
                  <a:pt x="41228" y="61058"/>
                </a:cubicBezTo>
                <a:cubicBezTo>
                  <a:pt x="41296" y="61035"/>
                  <a:pt x="41319" y="61058"/>
                  <a:pt x="41319" y="61080"/>
                </a:cubicBezTo>
                <a:cubicBezTo>
                  <a:pt x="41569" y="61080"/>
                  <a:pt x="41614" y="60989"/>
                  <a:pt x="41569" y="60876"/>
                </a:cubicBezTo>
                <a:close/>
                <a:moveTo>
                  <a:pt x="39067" y="63309"/>
                </a:moveTo>
                <a:cubicBezTo>
                  <a:pt x="38749" y="63081"/>
                  <a:pt x="38249" y="63332"/>
                  <a:pt x="37794" y="63332"/>
                </a:cubicBezTo>
                <a:cubicBezTo>
                  <a:pt x="38112" y="63468"/>
                  <a:pt x="38567" y="63263"/>
                  <a:pt x="39067" y="63309"/>
                </a:cubicBezTo>
                <a:close/>
                <a:moveTo>
                  <a:pt x="39249" y="62786"/>
                </a:moveTo>
                <a:cubicBezTo>
                  <a:pt x="38931" y="62945"/>
                  <a:pt x="38476" y="62649"/>
                  <a:pt x="38158" y="62808"/>
                </a:cubicBezTo>
                <a:cubicBezTo>
                  <a:pt x="38476" y="62877"/>
                  <a:pt x="39090" y="63036"/>
                  <a:pt x="39249" y="62786"/>
                </a:cubicBezTo>
                <a:close/>
                <a:moveTo>
                  <a:pt x="40227" y="62786"/>
                </a:moveTo>
                <a:cubicBezTo>
                  <a:pt x="40386" y="62877"/>
                  <a:pt x="40932" y="62899"/>
                  <a:pt x="40796" y="62649"/>
                </a:cubicBezTo>
                <a:cubicBezTo>
                  <a:pt x="40363" y="62536"/>
                  <a:pt x="40022" y="62786"/>
                  <a:pt x="39522" y="62763"/>
                </a:cubicBezTo>
                <a:cubicBezTo>
                  <a:pt x="39727" y="62922"/>
                  <a:pt x="39840" y="62786"/>
                  <a:pt x="40227" y="62786"/>
                </a:cubicBezTo>
                <a:close/>
                <a:moveTo>
                  <a:pt x="41250" y="63241"/>
                </a:moveTo>
                <a:cubicBezTo>
                  <a:pt x="41319" y="63059"/>
                  <a:pt x="40636" y="63195"/>
                  <a:pt x="40568" y="63241"/>
                </a:cubicBezTo>
                <a:cubicBezTo>
                  <a:pt x="40523" y="63354"/>
                  <a:pt x="41182" y="63332"/>
                  <a:pt x="41250" y="63241"/>
                </a:cubicBezTo>
                <a:close/>
                <a:moveTo>
                  <a:pt x="42569" y="62649"/>
                </a:moveTo>
                <a:cubicBezTo>
                  <a:pt x="42865" y="62558"/>
                  <a:pt x="42797" y="62490"/>
                  <a:pt x="43160" y="62513"/>
                </a:cubicBezTo>
                <a:cubicBezTo>
                  <a:pt x="43070" y="62445"/>
                  <a:pt x="42842" y="62467"/>
                  <a:pt x="42569" y="62490"/>
                </a:cubicBezTo>
                <a:close/>
                <a:moveTo>
                  <a:pt x="43888" y="61512"/>
                </a:moveTo>
                <a:cubicBezTo>
                  <a:pt x="43820" y="61353"/>
                  <a:pt x="43979" y="61262"/>
                  <a:pt x="44207" y="61171"/>
                </a:cubicBezTo>
                <a:cubicBezTo>
                  <a:pt x="44411" y="61171"/>
                  <a:pt x="44252" y="61353"/>
                  <a:pt x="44161" y="61421"/>
                </a:cubicBezTo>
                <a:cubicBezTo>
                  <a:pt x="44116" y="61467"/>
                  <a:pt x="43911" y="61467"/>
                  <a:pt x="43979" y="61558"/>
                </a:cubicBezTo>
                <a:cubicBezTo>
                  <a:pt x="44434" y="61444"/>
                  <a:pt x="44593" y="61239"/>
                  <a:pt x="44570" y="61012"/>
                </a:cubicBezTo>
                <a:cubicBezTo>
                  <a:pt x="44434" y="60989"/>
                  <a:pt x="44366" y="60921"/>
                  <a:pt x="44161" y="60944"/>
                </a:cubicBezTo>
                <a:cubicBezTo>
                  <a:pt x="43820" y="60989"/>
                  <a:pt x="43865" y="61126"/>
                  <a:pt x="43638" y="61217"/>
                </a:cubicBezTo>
                <a:cubicBezTo>
                  <a:pt x="43661" y="61262"/>
                  <a:pt x="43843" y="61217"/>
                  <a:pt x="43843" y="61285"/>
                </a:cubicBezTo>
                <a:cubicBezTo>
                  <a:pt x="43820" y="61353"/>
                  <a:pt x="43683" y="61376"/>
                  <a:pt x="43683" y="61444"/>
                </a:cubicBezTo>
                <a:cubicBezTo>
                  <a:pt x="43251" y="61558"/>
                  <a:pt x="42910" y="61421"/>
                  <a:pt x="42637" y="61581"/>
                </a:cubicBezTo>
                <a:cubicBezTo>
                  <a:pt x="42956" y="61626"/>
                  <a:pt x="43411" y="61581"/>
                  <a:pt x="43888" y="61512"/>
                </a:cubicBezTo>
                <a:close/>
                <a:moveTo>
                  <a:pt x="44548" y="60444"/>
                </a:moveTo>
                <a:cubicBezTo>
                  <a:pt x="44479" y="60489"/>
                  <a:pt x="44343" y="60512"/>
                  <a:pt x="44184" y="60557"/>
                </a:cubicBezTo>
                <a:cubicBezTo>
                  <a:pt x="44161" y="60648"/>
                  <a:pt x="44275" y="60648"/>
                  <a:pt x="44320" y="60716"/>
                </a:cubicBezTo>
                <a:cubicBezTo>
                  <a:pt x="44616" y="60694"/>
                  <a:pt x="44593" y="60557"/>
                  <a:pt x="44548" y="60444"/>
                </a:cubicBezTo>
                <a:close/>
                <a:moveTo>
                  <a:pt x="44752" y="61376"/>
                </a:moveTo>
                <a:cubicBezTo>
                  <a:pt x="44957" y="61353"/>
                  <a:pt x="44980" y="61285"/>
                  <a:pt x="45116" y="61262"/>
                </a:cubicBezTo>
                <a:cubicBezTo>
                  <a:pt x="45071" y="61194"/>
                  <a:pt x="44934" y="61217"/>
                  <a:pt x="44889" y="61148"/>
                </a:cubicBezTo>
                <a:cubicBezTo>
                  <a:pt x="44730" y="61194"/>
                  <a:pt x="44684" y="61262"/>
                  <a:pt x="44752" y="61376"/>
                </a:cubicBezTo>
                <a:close/>
                <a:moveTo>
                  <a:pt x="45298" y="60739"/>
                </a:moveTo>
                <a:cubicBezTo>
                  <a:pt x="45184" y="60671"/>
                  <a:pt x="44889" y="60739"/>
                  <a:pt x="44957" y="60557"/>
                </a:cubicBezTo>
                <a:cubicBezTo>
                  <a:pt x="44479" y="60648"/>
                  <a:pt x="44889" y="60716"/>
                  <a:pt x="44934" y="60853"/>
                </a:cubicBezTo>
                <a:cubicBezTo>
                  <a:pt x="45093" y="60830"/>
                  <a:pt x="45116" y="60762"/>
                  <a:pt x="45298" y="60739"/>
                </a:cubicBezTo>
                <a:close/>
                <a:moveTo>
                  <a:pt x="42683" y="60625"/>
                </a:moveTo>
                <a:cubicBezTo>
                  <a:pt x="43070" y="60671"/>
                  <a:pt x="42979" y="60762"/>
                  <a:pt x="43206" y="60876"/>
                </a:cubicBezTo>
                <a:cubicBezTo>
                  <a:pt x="43615" y="60739"/>
                  <a:pt x="43001" y="60580"/>
                  <a:pt x="42683" y="60625"/>
                </a:cubicBezTo>
                <a:close/>
                <a:moveTo>
                  <a:pt x="42660" y="61103"/>
                </a:moveTo>
                <a:cubicBezTo>
                  <a:pt x="42660" y="61217"/>
                  <a:pt x="42842" y="61217"/>
                  <a:pt x="42797" y="61376"/>
                </a:cubicBezTo>
                <a:lnTo>
                  <a:pt x="43070" y="61330"/>
                </a:lnTo>
                <a:cubicBezTo>
                  <a:pt x="42956" y="61239"/>
                  <a:pt x="43001" y="61035"/>
                  <a:pt x="42660" y="61103"/>
                </a:cubicBezTo>
                <a:close/>
                <a:moveTo>
                  <a:pt x="47549" y="60671"/>
                </a:moveTo>
                <a:cubicBezTo>
                  <a:pt x="47754" y="60603"/>
                  <a:pt x="47708" y="60489"/>
                  <a:pt x="47663" y="60398"/>
                </a:cubicBezTo>
                <a:cubicBezTo>
                  <a:pt x="47845" y="60353"/>
                  <a:pt x="47799" y="60535"/>
                  <a:pt x="48072" y="60421"/>
                </a:cubicBezTo>
                <a:cubicBezTo>
                  <a:pt x="48050" y="60216"/>
                  <a:pt x="47686" y="60353"/>
                  <a:pt x="47458" y="60353"/>
                </a:cubicBezTo>
                <a:close/>
                <a:moveTo>
                  <a:pt x="9756" y="44094"/>
                </a:moveTo>
                <a:cubicBezTo>
                  <a:pt x="9846" y="44071"/>
                  <a:pt x="10006" y="44275"/>
                  <a:pt x="10028" y="44071"/>
                </a:cubicBezTo>
                <a:cubicBezTo>
                  <a:pt x="9733" y="43684"/>
                  <a:pt x="9710" y="44003"/>
                  <a:pt x="9483" y="43821"/>
                </a:cubicBezTo>
                <a:cubicBezTo>
                  <a:pt x="9392" y="43843"/>
                  <a:pt x="9756" y="44207"/>
                  <a:pt x="9756" y="44094"/>
                </a:cubicBezTo>
                <a:close/>
                <a:moveTo>
                  <a:pt x="15213" y="48687"/>
                </a:moveTo>
                <a:cubicBezTo>
                  <a:pt x="14917" y="48323"/>
                  <a:pt x="14781" y="48460"/>
                  <a:pt x="14622" y="48505"/>
                </a:cubicBezTo>
                <a:lnTo>
                  <a:pt x="14827" y="48710"/>
                </a:lnTo>
                <a:cubicBezTo>
                  <a:pt x="14849" y="48437"/>
                  <a:pt x="15190" y="48960"/>
                  <a:pt x="15213" y="48687"/>
                </a:cubicBezTo>
                <a:close/>
                <a:moveTo>
                  <a:pt x="15031" y="48050"/>
                </a:moveTo>
                <a:lnTo>
                  <a:pt x="14827" y="48255"/>
                </a:lnTo>
                <a:cubicBezTo>
                  <a:pt x="15077" y="48482"/>
                  <a:pt x="15190" y="48414"/>
                  <a:pt x="15304" y="48300"/>
                </a:cubicBezTo>
                <a:close/>
                <a:moveTo>
                  <a:pt x="7595" y="41410"/>
                </a:moveTo>
                <a:cubicBezTo>
                  <a:pt x="7641" y="41365"/>
                  <a:pt x="7754" y="41319"/>
                  <a:pt x="7686" y="41228"/>
                </a:cubicBezTo>
                <a:cubicBezTo>
                  <a:pt x="7572" y="41478"/>
                  <a:pt x="7231" y="40842"/>
                  <a:pt x="7072" y="40842"/>
                </a:cubicBezTo>
                <a:cubicBezTo>
                  <a:pt x="6958" y="40910"/>
                  <a:pt x="7413" y="41160"/>
                  <a:pt x="7300" y="41228"/>
                </a:cubicBezTo>
                <a:cubicBezTo>
                  <a:pt x="7209" y="41115"/>
                  <a:pt x="7231" y="41319"/>
                  <a:pt x="7300" y="41365"/>
                </a:cubicBezTo>
                <a:cubicBezTo>
                  <a:pt x="7368" y="41410"/>
                  <a:pt x="7413" y="41274"/>
                  <a:pt x="7391" y="41274"/>
                </a:cubicBezTo>
                <a:cubicBezTo>
                  <a:pt x="7572" y="41365"/>
                  <a:pt x="7459" y="41524"/>
                  <a:pt x="7732" y="41683"/>
                </a:cubicBezTo>
                <a:cubicBezTo>
                  <a:pt x="7663" y="41751"/>
                  <a:pt x="7572" y="41660"/>
                  <a:pt x="7504" y="41638"/>
                </a:cubicBezTo>
                <a:cubicBezTo>
                  <a:pt x="7777" y="42047"/>
                  <a:pt x="7868" y="41729"/>
                  <a:pt x="8095" y="41911"/>
                </a:cubicBezTo>
                <a:cubicBezTo>
                  <a:pt x="8186" y="42115"/>
                  <a:pt x="7936" y="41933"/>
                  <a:pt x="8073" y="42092"/>
                </a:cubicBezTo>
                <a:cubicBezTo>
                  <a:pt x="8255" y="42183"/>
                  <a:pt x="8459" y="42274"/>
                  <a:pt x="8619" y="42547"/>
                </a:cubicBezTo>
                <a:cubicBezTo>
                  <a:pt x="8528" y="42479"/>
                  <a:pt x="8459" y="42411"/>
                  <a:pt x="8414" y="42502"/>
                </a:cubicBezTo>
                <a:cubicBezTo>
                  <a:pt x="8550" y="42615"/>
                  <a:pt x="8505" y="42661"/>
                  <a:pt x="8550" y="42752"/>
                </a:cubicBezTo>
                <a:cubicBezTo>
                  <a:pt x="8846" y="43070"/>
                  <a:pt x="9005" y="43048"/>
                  <a:pt x="9301" y="43320"/>
                </a:cubicBezTo>
                <a:cubicBezTo>
                  <a:pt x="9278" y="43411"/>
                  <a:pt x="9119" y="43320"/>
                  <a:pt x="9210" y="43434"/>
                </a:cubicBezTo>
                <a:cubicBezTo>
                  <a:pt x="9505" y="43684"/>
                  <a:pt x="9710" y="43661"/>
                  <a:pt x="10028" y="43934"/>
                </a:cubicBezTo>
                <a:cubicBezTo>
                  <a:pt x="10074" y="44116"/>
                  <a:pt x="10415" y="44389"/>
                  <a:pt x="10483" y="44571"/>
                </a:cubicBezTo>
                <a:cubicBezTo>
                  <a:pt x="10347" y="44457"/>
                  <a:pt x="10233" y="44366"/>
                  <a:pt x="10142" y="44389"/>
                </a:cubicBezTo>
                <a:cubicBezTo>
                  <a:pt x="10210" y="44571"/>
                  <a:pt x="10574" y="44844"/>
                  <a:pt x="10802" y="45071"/>
                </a:cubicBezTo>
                <a:cubicBezTo>
                  <a:pt x="10893" y="45208"/>
                  <a:pt x="10802" y="45276"/>
                  <a:pt x="10983" y="45435"/>
                </a:cubicBezTo>
                <a:cubicBezTo>
                  <a:pt x="11074" y="45390"/>
                  <a:pt x="10983" y="45276"/>
                  <a:pt x="11052" y="45231"/>
                </a:cubicBezTo>
                <a:cubicBezTo>
                  <a:pt x="11325" y="45481"/>
                  <a:pt x="11416" y="45685"/>
                  <a:pt x="11575" y="45913"/>
                </a:cubicBezTo>
                <a:cubicBezTo>
                  <a:pt x="11825" y="46049"/>
                  <a:pt x="12166" y="46436"/>
                  <a:pt x="12348" y="46777"/>
                </a:cubicBezTo>
                <a:cubicBezTo>
                  <a:pt x="12894" y="47209"/>
                  <a:pt x="13530" y="47709"/>
                  <a:pt x="13735" y="48073"/>
                </a:cubicBezTo>
                <a:cubicBezTo>
                  <a:pt x="13803" y="47959"/>
                  <a:pt x="13962" y="48119"/>
                  <a:pt x="14099" y="48232"/>
                </a:cubicBezTo>
                <a:cubicBezTo>
                  <a:pt x="14235" y="48528"/>
                  <a:pt x="14508" y="48619"/>
                  <a:pt x="14713" y="48983"/>
                </a:cubicBezTo>
                <a:cubicBezTo>
                  <a:pt x="14554" y="48596"/>
                  <a:pt x="15077" y="49346"/>
                  <a:pt x="15099" y="49096"/>
                </a:cubicBezTo>
                <a:cubicBezTo>
                  <a:pt x="14986" y="48755"/>
                  <a:pt x="14554" y="48642"/>
                  <a:pt x="14303" y="48414"/>
                </a:cubicBezTo>
                <a:cubicBezTo>
                  <a:pt x="14349" y="48164"/>
                  <a:pt x="13849" y="48050"/>
                  <a:pt x="13849" y="47800"/>
                </a:cubicBezTo>
                <a:cubicBezTo>
                  <a:pt x="14076" y="48073"/>
                  <a:pt x="14122" y="47891"/>
                  <a:pt x="14326" y="48119"/>
                </a:cubicBezTo>
                <a:cubicBezTo>
                  <a:pt x="14258" y="48187"/>
                  <a:pt x="14281" y="48278"/>
                  <a:pt x="14440" y="48414"/>
                </a:cubicBezTo>
                <a:cubicBezTo>
                  <a:pt x="14508" y="48346"/>
                  <a:pt x="14190" y="47959"/>
                  <a:pt x="14463" y="48119"/>
                </a:cubicBezTo>
                <a:cubicBezTo>
                  <a:pt x="14417" y="48209"/>
                  <a:pt x="14781" y="48414"/>
                  <a:pt x="14804" y="48300"/>
                </a:cubicBezTo>
                <a:cubicBezTo>
                  <a:pt x="14645" y="48119"/>
                  <a:pt x="14804" y="47891"/>
                  <a:pt x="14986" y="47937"/>
                </a:cubicBezTo>
                <a:cubicBezTo>
                  <a:pt x="15259" y="48255"/>
                  <a:pt x="15531" y="48482"/>
                  <a:pt x="15713" y="48710"/>
                </a:cubicBezTo>
                <a:cubicBezTo>
                  <a:pt x="15759" y="48732"/>
                  <a:pt x="15668" y="48755"/>
                  <a:pt x="15736" y="48846"/>
                </a:cubicBezTo>
                <a:cubicBezTo>
                  <a:pt x="15782" y="48892"/>
                  <a:pt x="16100" y="49051"/>
                  <a:pt x="15964" y="49142"/>
                </a:cubicBezTo>
                <a:cubicBezTo>
                  <a:pt x="15759" y="49074"/>
                  <a:pt x="15600" y="48642"/>
                  <a:pt x="15350" y="48687"/>
                </a:cubicBezTo>
                <a:cubicBezTo>
                  <a:pt x="15327" y="48755"/>
                  <a:pt x="15236" y="48937"/>
                  <a:pt x="15418" y="49187"/>
                </a:cubicBezTo>
                <a:cubicBezTo>
                  <a:pt x="15281" y="49096"/>
                  <a:pt x="15190" y="49096"/>
                  <a:pt x="15145" y="49210"/>
                </a:cubicBezTo>
                <a:cubicBezTo>
                  <a:pt x="15213" y="49278"/>
                  <a:pt x="15213" y="49301"/>
                  <a:pt x="15259" y="49369"/>
                </a:cubicBezTo>
                <a:cubicBezTo>
                  <a:pt x="15463" y="49619"/>
                  <a:pt x="15577" y="49574"/>
                  <a:pt x="15782" y="49779"/>
                </a:cubicBezTo>
                <a:cubicBezTo>
                  <a:pt x="15691" y="49983"/>
                  <a:pt x="16168" y="50074"/>
                  <a:pt x="16032" y="50211"/>
                </a:cubicBezTo>
                <a:cubicBezTo>
                  <a:pt x="15759" y="50165"/>
                  <a:pt x="15577" y="49733"/>
                  <a:pt x="15350" y="49528"/>
                </a:cubicBezTo>
                <a:cubicBezTo>
                  <a:pt x="15281" y="49642"/>
                  <a:pt x="15577" y="49847"/>
                  <a:pt x="15509" y="49938"/>
                </a:cubicBezTo>
                <a:cubicBezTo>
                  <a:pt x="15168" y="49619"/>
                  <a:pt x="14940" y="49346"/>
                  <a:pt x="14736" y="49074"/>
                </a:cubicBezTo>
                <a:cubicBezTo>
                  <a:pt x="14690" y="49119"/>
                  <a:pt x="14804" y="49233"/>
                  <a:pt x="14690" y="49165"/>
                </a:cubicBezTo>
                <a:cubicBezTo>
                  <a:pt x="13849" y="48096"/>
                  <a:pt x="12280" y="47050"/>
                  <a:pt x="11234" y="45731"/>
                </a:cubicBezTo>
                <a:cubicBezTo>
                  <a:pt x="11302" y="45799"/>
                  <a:pt x="11370" y="45754"/>
                  <a:pt x="11302" y="45663"/>
                </a:cubicBezTo>
                <a:cubicBezTo>
                  <a:pt x="11165" y="45663"/>
                  <a:pt x="10961" y="45390"/>
                  <a:pt x="10847" y="45435"/>
                </a:cubicBezTo>
                <a:cubicBezTo>
                  <a:pt x="10802" y="45140"/>
                  <a:pt x="10369" y="45026"/>
                  <a:pt x="10119" y="44821"/>
                </a:cubicBezTo>
                <a:cubicBezTo>
                  <a:pt x="9983" y="44708"/>
                  <a:pt x="9892" y="44548"/>
                  <a:pt x="9756" y="44389"/>
                </a:cubicBezTo>
                <a:cubicBezTo>
                  <a:pt x="9642" y="44298"/>
                  <a:pt x="9483" y="44230"/>
                  <a:pt x="9369" y="44116"/>
                </a:cubicBezTo>
                <a:cubicBezTo>
                  <a:pt x="8528" y="43298"/>
                  <a:pt x="7550" y="42411"/>
                  <a:pt x="6708" y="41478"/>
                </a:cubicBezTo>
                <a:cubicBezTo>
                  <a:pt x="5867" y="40569"/>
                  <a:pt x="5208" y="39637"/>
                  <a:pt x="4821" y="38818"/>
                </a:cubicBezTo>
                <a:cubicBezTo>
                  <a:pt x="4912" y="38636"/>
                  <a:pt x="4957" y="39045"/>
                  <a:pt x="5048" y="38954"/>
                </a:cubicBezTo>
                <a:cubicBezTo>
                  <a:pt x="4935" y="38681"/>
                  <a:pt x="4571" y="38522"/>
                  <a:pt x="4730" y="38272"/>
                </a:cubicBezTo>
                <a:cubicBezTo>
                  <a:pt x="4844" y="38454"/>
                  <a:pt x="4912" y="38500"/>
                  <a:pt x="4957" y="38568"/>
                </a:cubicBezTo>
                <a:cubicBezTo>
                  <a:pt x="5003" y="38431"/>
                  <a:pt x="4821" y="38363"/>
                  <a:pt x="4775" y="38113"/>
                </a:cubicBezTo>
                <a:cubicBezTo>
                  <a:pt x="4662" y="38272"/>
                  <a:pt x="4662" y="38090"/>
                  <a:pt x="4480" y="38136"/>
                </a:cubicBezTo>
                <a:cubicBezTo>
                  <a:pt x="4525" y="38454"/>
                  <a:pt x="4730" y="38863"/>
                  <a:pt x="4935" y="39295"/>
                </a:cubicBezTo>
                <a:cubicBezTo>
                  <a:pt x="5094" y="39591"/>
                  <a:pt x="5412" y="39909"/>
                  <a:pt x="5344" y="40114"/>
                </a:cubicBezTo>
                <a:cubicBezTo>
                  <a:pt x="5139" y="39796"/>
                  <a:pt x="4684" y="39023"/>
                  <a:pt x="4480" y="38636"/>
                </a:cubicBezTo>
                <a:cubicBezTo>
                  <a:pt x="4571" y="38454"/>
                  <a:pt x="4366" y="38181"/>
                  <a:pt x="4321" y="38090"/>
                </a:cubicBezTo>
                <a:cubicBezTo>
                  <a:pt x="4184" y="37613"/>
                  <a:pt x="4093" y="37112"/>
                  <a:pt x="4093" y="36635"/>
                </a:cubicBezTo>
                <a:cubicBezTo>
                  <a:pt x="4093" y="36157"/>
                  <a:pt x="4184" y="35680"/>
                  <a:pt x="4298" y="35293"/>
                </a:cubicBezTo>
                <a:cubicBezTo>
                  <a:pt x="4321" y="35316"/>
                  <a:pt x="4298" y="35680"/>
                  <a:pt x="4366" y="35452"/>
                </a:cubicBezTo>
                <a:cubicBezTo>
                  <a:pt x="4434" y="35180"/>
                  <a:pt x="4252" y="35157"/>
                  <a:pt x="4275" y="34929"/>
                </a:cubicBezTo>
                <a:cubicBezTo>
                  <a:pt x="4434" y="34747"/>
                  <a:pt x="4343" y="35134"/>
                  <a:pt x="4548" y="35066"/>
                </a:cubicBezTo>
                <a:cubicBezTo>
                  <a:pt x="4480" y="34884"/>
                  <a:pt x="4571" y="34520"/>
                  <a:pt x="4343" y="34679"/>
                </a:cubicBezTo>
                <a:cubicBezTo>
                  <a:pt x="4412" y="34429"/>
                  <a:pt x="4366" y="34020"/>
                  <a:pt x="4571" y="33997"/>
                </a:cubicBezTo>
                <a:cubicBezTo>
                  <a:pt x="4480" y="34247"/>
                  <a:pt x="4457" y="34429"/>
                  <a:pt x="4525" y="34543"/>
                </a:cubicBezTo>
                <a:cubicBezTo>
                  <a:pt x="4662" y="34452"/>
                  <a:pt x="4935" y="33815"/>
                  <a:pt x="4662" y="33815"/>
                </a:cubicBezTo>
                <a:cubicBezTo>
                  <a:pt x="4707" y="33519"/>
                  <a:pt x="4844" y="33656"/>
                  <a:pt x="4912" y="33497"/>
                </a:cubicBezTo>
                <a:cubicBezTo>
                  <a:pt x="4821" y="33133"/>
                  <a:pt x="4684" y="33656"/>
                  <a:pt x="4571" y="33792"/>
                </a:cubicBezTo>
                <a:cubicBezTo>
                  <a:pt x="4525" y="33565"/>
                  <a:pt x="4616" y="33201"/>
                  <a:pt x="4753" y="32769"/>
                </a:cubicBezTo>
                <a:cubicBezTo>
                  <a:pt x="4957" y="32746"/>
                  <a:pt x="4662" y="33269"/>
                  <a:pt x="4889" y="33201"/>
                </a:cubicBezTo>
                <a:cubicBezTo>
                  <a:pt x="4957" y="32542"/>
                  <a:pt x="5208" y="32451"/>
                  <a:pt x="5435" y="31950"/>
                </a:cubicBezTo>
                <a:cubicBezTo>
                  <a:pt x="5117" y="32064"/>
                  <a:pt x="5594" y="31268"/>
                  <a:pt x="5298" y="31336"/>
                </a:cubicBezTo>
                <a:cubicBezTo>
                  <a:pt x="5298" y="31678"/>
                  <a:pt x="5048" y="31950"/>
                  <a:pt x="5094" y="32269"/>
                </a:cubicBezTo>
                <a:cubicBezTo>
                  <a:pt x="5139" y="32155"/>
                  <a:pt x="5162" y="31996"/>
                  <a:pt x="5208" y="31996"/>
                </a:cubicBezTo>
                <a:cubicBezTo>
                  <a:pt x="5185" y="32087"/>
                  <a:pt x="5230" y="32132"/>
                  <a:pt x="5208" y="32201"/>
                </a:cubicBezTo>
                <a:cubicBezTo>
                  <a:pt x="5162" y="32405"/>
                  <a:pt x="5117" y="32269"/>
                  <a:pt x="5071" y="32360"/>
                </a:cubicBezTo>
                <a:cubicBezTo>
                  <a:pt x="4980" y="32496"/>
                  <a:pt x="4912" y="32724"/>
                  <a:pt x="4889" y="32496"/>
                </a:cubicBezTo>
                <a:cubicBezTo>
                  <a:pt x="4775" y="32382"/>
                  <a:pt x="5026" y="32405"/>
                  <a:pt x="5026" y="32155"/>
                </a:cubicBezTo>
                <a:cubicBezTo>
                  <a:pt x="5094" y="31678"/>
                  <a:pt x="5208" y="31018"/>
                  <a:pt x="5458" y="30791"/>
                </a:cubicBezTo>
                <a:cubicBezTo>
                  <a:pt x="5458" y="30927"/>
                  <a:pt x="5276" y="31245"/>
                  <a:pt x="5367" y="31268"/>
                </a:cubicBezTo>
                <a:cubicBezTo>
                  <a:pt x="5435" y="31268"/>
                  <a:pt x="5503" y="31314"/>
                  <a:pt x="5549" y="31200"/>
                </a:cubicBezTo>
                <a:cubicBezTo>
                  <a:pt x="5367" y="31223"/>
                  <a:pt x="5480" y="30904"/>
                  <a:pt x="5549" y="30609"/>
                </a:cubicBezTo>
                <a:cubicBezTo>
                  <a:pt x="5503" y="30609"/>
                  <a:pt x="5458" y="30722"/>
                  <a:pt x="5389" y="30677"/>
                </a:cubicBezTo>
                <a:cubicBezTo>
                  <a:pt x="5549" y="30177"/>
                  <a:pt x="5662" y="29722"/>
                  <a:pt x="5753" y="29381"/>
                </a:cubicBezTo>
                <a:cubicBezTo>
                  <a:pt x="5844" y="29017"/>
                  <a:pt x="5890" y="28972"/>
                  <a:pt x="5958" y="28653"/>
                </a:cubicBezTo>
                <a:cubicBezTo>
                  <a:pt x="6003" y="28426"/>
                  <a:pt x="6163" y="28130"/>
                  <a:pt x="6185" y="28039"/>
                </a:cubicBezTo>
                <a:cubicBezTo>
                  <a:pt x="6185" y="28016"/>
                  <a:pt x="6140" y="27857"/>
                  <a:pt x="6163" y="27721"/>
                </a:cubicBezTo>
                <a:cubicBezTo>
                  <a:pt x="6231" y="27311"/>
                  <a:pt x="6367" y="27039"/>
                  <a:pt x="6413" y="26811"/>
                </a:cubicBezTo>
                <a:cubicBezTo>
                  <a:pt x="6481" y="26607"/>
                  <a:pt x="6458" y="26447"/>
                  <a:pt x="6526" y="26243"/>
                </a:cubicBezTo>
                <a:cubicBezTo>
                  <a:pt x="6572" y="26129"/>
                  <a:pt x="6663" y="26038"/>
                  <a:pt x="6731" y="25902"/>
                </a:cubicBezTo>
                <a:cubicBezTo>
                  <a:pt x="6754" y="25811"/>
                  <a:pt x="6708" y="25765"/>
                  <a:pt x="6754" y="25629"/>
                </a:cubicBezTo>
                <a:cubicBezTo>
                  <a:pt x="6799" y="25515"/>
                  <a:pt x="6913" y="25470"/>
                  <a:pt x="6913" y="25379"/>
                </a:cubicBezTo>
                <a:cubicBezTo>
                  <a:pt x="6936" y="25333"/>
                  <a:pt x="6890" y="25128"/>
                  <a:pt x="6845" y="25151"/>
                </a:cubicBezTo>
                <a:cubicBezTo>
                  <a:pt x="6686" y="25515"/>
                  <a:pt x="6731" y="25765"/>
                  <a:pt x="6481" y="25856"/>
                </a:cubicBezTo>
                <a:cubicBezTo>
                  <a:pt x="6413" y="26561"/>
                  <a:pt x="6094" y="26857"/>
                  <a:pt x="6026" y="27493"/>
                </a:cubicBezTo>
                <a:cubicBezTo>
                  <a:pt x="5958" y="27539"/>
                  <a:pt x="5890" y="27562"/>
                  <a:pt x="5844" y="27653"/>
                </a:cubicBezTo>
                <a:cubicBezTo>
                  <a:pt x="5958" y="28062"/>
                  <a:pt x="5503" y="29017"/>
                  <a:pt x="5344" y="29585"/>
                </a:cubicBezTo>
                <a:cubicBezTo>
                  <a:pt x="5298" y="29813"/>
                  <a:pt x="5298" y="30063"/>
                  <a:pt x="5253" y="30245"/>
                </a:cubicBezTo>
                <a:cubicBezTo>
                  <a:pt x="5117" y="30904"/>
                  <a:pt x="4821" y="31518"/>
                  <a:pt x="4775" y="31996"/>
                </a:cubicBezTo>
                <a:cubicBezTo>
                  <a:pt x="4707" y="32110"/>
                  <a:pt x="4594" y="31950"/>
                  <a:pt x="4548" y="32132"/>
                </a:cubicBezTo>
                <a:cubicBezTo>
                  <a:pt x="4412" y="32496"/>
                  <a:pt x="4571" y="32564"/>
                  <a:pt x="4412" y="32974"/>
                </a:cubicBezTo>
                <a:cubicBezTo>
                  <a:pt x="4275" y="33110"/>
                  <a:pt x="4252" y="32792"/>
                  <a:pt x="4139" y="33201"/>
                </a:cubicBezTo>
                <a:cubicBezTo>
                  <a:pt x="4321" y="33156"/>
                  <a:pt x="4298" y="33338"/>
                  <a:pt x="4321" y="33451"/>
                </a:cubicBezTo>
                <a:cubicBezTo>
                  <a:pt x="4161" y="33838"/>
                  <a:pt x="4207" y="33838"/>
                  <a:pt x="4071" y="34156"/>
                </a:cubicBezTo>
                <a:cubicBezTo>
                  <a:pt x="4184" y="34634"/>
                  <a:pt x="3843" y="34998"/>
                  <a:pt x="3775" y="35543"/>
                </a:cubicBezTo>
                <a:cubicBezTo>
                  <a:pt x="3707" y="35543"/>
                  <a:pt x="3638" y="35521"/>
                  <a:pt x="3616" y="35612"/>
                </a:cubicBezTo>
                <a:cubicBezTo>
                  <a:pt x="3729" y="35612"/>
                  <a:pt x="3707" y="35748"/>
                  <a:pt x="3752" y="35793"/>
                </a:cubicBezTo>
                <a:cubicBezTo>
                  <a:pt x="3684" y="36316"/>
                  <a:pt x="3616" y="36680"/>
                  <a:pt x="3638" y="37112"/>
                </a:cubicBezTo>
                <a:cubicBezTo>
                  <a:pt x="3684" y="37249"/>
                  <a:pt x="3729" y="37181"/>
                  <a:pt x="3752" y="37340"/>
                </a:cubicBezTo>
                <a:cubicBezTo>
                  <a:pt x="3820" y="37681"/>
                  <a:pt x="3843" y="38181"/>
                  <a:pt x="4048" y="38727"/>
                </a:cubicBezTo>
                <a:cubicBezTo>
                  <a:pt x="4093" y="38818"/>
                  <a:pt x="4139" y="38818"/>
                  <a:pt x="4184" y="38932"/>
                </a:cubicBezTo>
                <a:cubicBezTo>
                  <a:pt x="4412" y="39523"/>
                  <a:pt x="4775" y="40205"/>
                  <a:pt x="5139" y="40705"/>
                </a:cubicBezTo>
                <a:cubicBezTo>
                  <a:pt x="5230" y="40842"/>
                  <a:pt x="5298" y="40842"/>
                  <a:pt x="5389" y="40955"/>
                </a:cubicBezTo>
                <a:cubicBezTo>
                  <a:pt x="5503" y="41115"/>
                  <a:pt x="5571" y="41365"/>
                  <a:pt x="5708" y="41524"/>
                </a:cubicBezTo>
                <a:cubicBezTo>
                  <a:pt x="5890" y="41706"/>
                  <a:pt x="6163" y="41956"/>
                  <a:pt x="6208" y="42161"/>
                </a:cubicBezTo>
                <a:cubicBezTo>
                  <a:pt x="6299" y="42229"/>
                  <a:pt x="6390" y="42274"/>
                  <a:pt x="6481" y="42297"/>
                </a:cubicBezTo>
                <a:cubicBezTo>
                  <a:pt x="6595" y="42434"/>
                  <a:pt x="6617" y="42570"/>
                  <a:pt x="6731" y="42706"/>
                </a:cubicBezTo>
                <a:cubicBezTo>
                  <a:pt x="6958" y="42979"/>
                  <a:pt x="7459" y="43366"/>
                  <a:pt x="7754" y="43639"/>
                </a:cubicBezTo>
                <a:cubicBezTo>
                  <a:pt x="7845" y="43707"/>
                  <a:pt x="7891" y="43843"/>
                  <a:pt x="7936" y="43866"/>
                </a:cubicBezTo>
                <a:cubicBezTo>
                  <a:pt x="8005" y="43912"/>
                  <a:pt x="8050" y="43866"/>
                  <a:pt x="8209" y="44003"/>
                </a:cubicBezTo>
                <a:cubicBezTo>
                  <a:pt x="8346" y="44116"/>
                  <a:pt x="8323" y="44185"/>
                  <a:pt x="8437" y="44298"/>
                </a:cubicBezTo>
                <a:cubicBezTo>
                  <a:pt x="8482" y="44321"/>
                  <a:pt x="8641" y="44389"/>
                  <a:pt x="8755" y="44503"/>
                </a:cubicBezTo>
                <a:cubicBezTo>
                  <a:pt x="9051" y="44821"/>
                  <a:pt x="9528" y="45458"/>
                  <a:pt x="9733" y="45708"/>
                </a:cubicBezTo>
                <a:cubicBezTo>
                  <a:pt x="10006" y="45731"/>
                  <a:pt x="9960" y="45913"/>
                  <a:pt x="10074" y="46026"/>
                </a:cubicBezTo>
                <a:cubicBezTo>
                  <a:pt x="10119" y="46049"/>
                  <a:pt x="10256" y="46072"/>
                  <a:pt x="10347" y="46140"/>
                </a:cubicBezTo>
                <a:cubicBezTo>
                  <a:pt x="10779" y="46459"/>
                  <a:pt x="10961" y="46822"/>
                  <a:pt x="11120" y="47004"/>
                </a:cubicBezTo>
                <a:cubicBezTo>
                  <a:pt x="11234" y="47118"/>
                  <a:pt x="11370" y="47163"/>
                  <a:pt x="11506" y="47277"/>
                </a:cubicBezTo>
                <a:cubicBezTo>
                  <a:pt x="11779" y="47550"/>
                  <a:pt x="11848" y="47732"/>
                  <a:pt x="12120" y="47868"/>
                </a:cubicBezTo>
                <a:cubicBezTo>
                  <a:pt x="12302" y="48073"/>
                  <a:pt x="12348" y="48232"/>
                  <a:pt x="12530" y="48437"/>
                </a:cubicBezTo>
                <a:cubicBezTo>
                  <a:pt x="12507" y="48369"/>
                  <a:pt x="12507" y="48119"/>
                  <a:pt x="12689" y="48255"/>
                </a:cubicBezTo>
                <a:cubicBezTo>
                  <a:pt x="12825" y="48437"/>
                  <a:pt x="12575" y="48505"/>
                  <a:pt x="12894" y="48732"/>
                </a:cubicBezTo>
                <a:cubicBezTo>
                  <a:pt x="12916" y="48664"/>
                  <a:pt x="12848" y="48551"/>
                  <a:pt x="12848" y="48482"/>
                </a:cubicBezTo>
                <a:cubicBezTo>
                  <a:pt x="13508" y="49051"/>
                  <a:pt x="13826" y="49483"/>
                  <a:pt x="14372" y="49915"/>
                </a:cubicBezTo>
                <a:cubicBezTo>
                  <a:pt x="14349" y="50006"/>
                  <a:pt x="14235" y="49892"/>
                  <a:pt x="14144" y="49892"/>
                </a:cubicBezTo>
                <a:cubicBezTo>
                  <a:pt x="14485" y="50074"/>
                  <a:pt x="14736" y="50370"/>
                  <a:pt x="15054" y="50734"/>
                </a:cubicBezTo>
                <a:cubicBezTo>
                  <a:pt x="15622" y="51029"/>
                  <a:pt x="15918" y="51530"/>
                  <a:pt x="16236" y="51848"/>
                </a:cubicBezTo>
                <a:cubicBezTo>
                  <a:pt x="16737" y="52416"/>
                  <a:pt x="17760" y="53326"/>
                  <a:pt x="18101" y="53599"/>
                </a:cubicBezTo>
                <a:cubicBezTo>
                  <a:pt x="18374" y="53826"/>
                  <a:pt x="18533" y="54076"/>
                  <a:pt x="18761" y="54281"/>
                </a:cubicBezTo>
                <a:cubicBezTo>
                  <a:pt x="19193" y="54690"/>
                  <a:pt x="19670" y="55077"/>
                  <a:pt x="19898" y="55304"/>
                </a:cubicBezTo>
                <a:cubicBezTo>
                  <a:pt x="19988" y="55373"/>
                  <a:pt x="19966" y="55418"/>
                  <a:pt x="20079" y="55532"/>
                </a:cubicBezTo>
                <a:cubicBezTo>
                  <a:pt x="20648" y="56009"/>
                  <a:pt x="21080" y="56441"/>
                  <a:pt x="21603" y="56964"/>
                </a:cubicBezTo>
                <a:cubicBezTo>
                  <a:pt x="22399" y="57715"/>
                  <a:pt x="23195" y="58420"/>
                  <a:pt x="24082" y="58920"/>
                </a:cubicBezTo>
                <a:cubicBezTo>
                  <a:pt x="24946" y="59420"/>
                  <a:pt x="25924" y="59716"/>
                  <a:pt x="26970" y="59875"/>
                </a:cubicBezTo>
                <a:cubicBezTo>
                  <a:pt x="28016" y="60057"/>
                  <a:pt x="29130" y="60102"/>
                  <a:pt x="30267" y="60193"/>
                </a:cubicBezTo>
                <a:cubicBezTo>
                  <a:pt x="31381" y="60307"/>
                  <a:pt x="32518" y="60398"/>
                  <a:pt x="33655" y="60489"/>
                </a:cubicBezTo>
                <a:cubicBezTo>
                  <a:pt x="33655" y="60603"/>
                  <a:pt x="33473" y="60625"/>
                  <a:pt x="33541" y="60762"/>
                </a:cubicBezTo>
                <a:cubicBezTo>
                  <a:pt x="33837" y="60785"/>
                  <a:pt x="34133" y="60807"/>
                  <a:pt x="34110" y="60648"/>
                </a:cubicBezTo>
                <a:cubicBezTo>
                  <a:pt x="33792" y="60671"/>
                  <a:pt x="33678" y="60603"/>
                  <a:pt x="33746" y="60444"/>
                </a:cubicBezTo>
                <a:cubicBezTo>
                  <a:pt x="34087" y="60421"/>
                  <a:pt x="34019" y="60580"/>
                  <a:pt x="34315" y="60557"/>
                </a:cubicBezTo>
                <a:cubicBezTo>
                  <a:pt x="34428" y="60421"/>
                  <a:pt x="34951" y="60512"/>
                  <a:pt x="35338" y="60512"/>
                </a:cubicBezTo>
                <a:cubicBezTo>
                  <a:pt x="35361" y="60557"/>
                  <a:pt x="35338" y="60648"/>
                  <a:pt x="35452" y="60648"/>
                </a:cubicBezTo>
                <a:cubicBezTo>
                  <a:pt x="35906" y="60580"/>
                  <a:pt x="36293" y="60989"/>
                  <a:pt x="36111" y="60671"/>
                </a:cubicBezTo>
                <a:cubicBezTo>
                  <a:pt x="36225" y="60625"/>
                  <a:pt x="36384" y="60762"/>
                  <a:pt x="36475" y="60716"/>
                </a:cubicBezTo>
                <a:cubicBezTo>
                  <a:pt x="36498" y="60716"/>
                  <a:pt x="36452" y="60625"/>
                  <a:pt x="36475" y="60625"/>
                </a:cubicBezTo>
                <a:cubicBezTo>
                  <a:pt x="36952" y="60580"/>
                  <a:pt x="37748" y="60603"/>
                  <a:pt x="38453" y="60603"/>
                </a:cubicBezTo>
                <a:cubicBezTo>
                  <a:pt x="38863" y="60603"/>
                  <a:pt x="39431" y="60603"/>
                  <a:pt x="39863" y="60603"/>
                </a:cubicBezTo>
                <a:cubicBezTo>
                  <a:pt x="40000" y="60603"/>
                  <a:pt x="40113" y="60671"/>
                  <a:pt x="40227" y="60694"/>
                </a:cubicBezTo>
                <a:cubicBezTo>
                  <a:pt x="40773" y="60716"/>
                  <a:pt x="41296" y="60535"/>
                  <a:pt x="41728" y="60625"/>
                </a:cubicBezTo>
                <a:cubicBezTo>
                  <a:pt x="41637" y="60762"/>
                  <a:pt x="41273" y="60625"/>
                  <a:pt x="41273" y="60716"/>
                </a:cubicBezTo>
                <a:cubicBezTo>
                  <a:pt x="41205" y="60853"/>
                  <a:pt x="41500" y="60785"/>
                  <a:pt x="41660" y="60762"/>
                </a:cubicBezTo>
                <a:cubicBezTo>
                  <a:pt x="41660" y="60853"/>
                  <a:pt x="41773" y="60876"/>
                  <a:pt x="41955" y="60830"/>
                </a:cubicBezTo>
                <a:cubicBezTo>
                  <a:pt x="41955" y="60967"/>
                  <a:pt x="41796" y="61012"/>
                  <a:pt x="42069" y="61012"/>
                </a:cubicBezTo>
                <a:cubicBezTo>
                  <a:pt x="42387" y="60989"/>
                  <a:pt x="42797" y="60967"/>
                  <a:pt x="42797" y="60785"/>
                </a:cubicBezTo>
                <a:cubicBezTo>
                  <a:pt x="42319" y="60967"/>
                  <a:pt x="41933" y="60876"/>
                  <a:pt x="41842" y="60648"/>
                </a:cubicBezTo>
                <a:cubicBezTo>
                  <a:pt x="42046" y="60512"/>
                  <a:pt x="42456" y="60603"/>
                  <a:pt x="42774" y="60557"/>
                </a:cubicBezTo>
                <a:cubicBezTo>
                  <a:pt x="42933" y="60535"/>
                  <a:pt x="42979" y="60466"/>
                  <a:pt x="43138" y="60466"/>
                </a:cubicBezTo>
                <a:cubicBezTo>
                  <a:pt x="43320" y="60466"/>
                  <a:pt x="43456" y="60557"/>
                  <a:pt x="43615" y="60535"/>
                </a:cubicBezTo>
                <a:cubicBezTo>
                  <a:pt x="43638" y="60535"/>
                  <a:pt x="43729" y="60421"/>
                  <a:pt x="43888" y="60398"/>
                </a:cubicBezTo>
                <a:cubicBezTo>
                  <a:pt x="44116" y="60375"/>
                  <a:pt x="44161" y="60512"/>
                  <a:pt x="44434" y="60353"/>
                </a:cubicBezTo>
                <a:cubicBezTo>
                  <a:pt x="44366" y="60398"/>
                  <a:pt x="44070" y="60421"/>
                  <a:pt x="44070" y="60375"/>
                </a:cubicBezTo>
                <a:cubicBezTo>
                  <a:pt x="44343" y="60284"/>
                  <a:pt x="44593" y="60307"/>
                  <a:pt x="44889" y="60284"/>
                </a:cubicBezTo>
                <a:cubicBezTo>
                  <a:pt x="45457" y="60216"/>
                  <a:pt x="46185" y="59921"/>
                  <a:pt x="46299" y="60125"/>
                </a:cubicBezTo>
                <a:cubicBezTo>
                  <a:pt x="46094" y="60307"/>
                  <a:pt x="45980" y="60148"/>
                  <a:pt x="45753" y="60193"/>
                </a:cubicBezTo>
                <a:cubicBezTo>
                  <a:pt x="45753" y="60262"/>
                  <a:pt x="45594" y="60284"/>
                  <a:pt x="45594" y="60330"/>
                </a:cubicBezTo>
                <a:cubicBezTo>
                  <a:pt x="45867" y="60375"/>
                  <a:pt x="45798" y="60489"/>
                  <a:pt x="45662" y="60648"/>
                </a:cubicBezTo>
                <a:cubicBezTo>
                  <a:pt x="45821" y="60625"/>
                  <a:pt x="46117" y="60512"/>
                  <a:pt x="46048" y="60671"/>
                </a:cubicBezTo>
                <a:cubicBezTo>
                  <a:pt x="45685" y="60694"/>
                  <a:pt x="45253" y="60762"/>
                  <a:pt x="45253" y="60989"/>
                </a:cubicBezTo>
                <a:cubicBezTo>
                  <a:pt x="45344" y="61035"/>
                  <a:pt x="45503" y="61035"/>
                  <a:pt x="45730" y="60967"/>
                </a:cubicBezTo>
                <a:cubicBezTo>
                  <a:pt x="45707" y="60921"/>
                  <a:pt x="45571" y="60944"/>
                  <a:pt x="45525" y="60876"/>
                </a:cubicBezTo>
                <a:cubicBezTo>
                  <a:pt x="45730" y="60807"/>
                  <a:pt x="45889" y="60807"/>
                  <a:pt x="46003" y="60830"/>
                </a:cubicBezTo>
                <a:cubicBezTo>
                  <a:pt x="46071" y="60898"/>
                  <a:pt x="45867" y="60944"/>
                  <a:pt x="45844" y="61012"/>
                </a:cubicBezTo>
                <a:cubicBezTo>
                  <a:pt x="45844" y="61035"/>
                  <a:pt x="45912" y="61103"/>
                  <a:pt x="45889" y="61148"/>
                </a:cubicBezTo>
                <a:cubicBezTo>
                  <a:pt x="45821" y="61217"/>
                  <a:pt x="45457" y="61262"/>
                  <a:pt x="45639" y="61353"/>
                </a:cubicBezTo>
                <a:cubicBezTo>
                  <a:pt x="45321" y="61512"/>
                  <a:pt x="45093" y="61285"/>
                  <a:pt x="45048" y="61399"/>
                </a:cubicBezTo>
                <a:cubicBezTo>
                  <a:pt x="45321" y="61421"/>
                  <a:pt x="45321" y="61558"/>
                  <a:pt x="45389" y="61581"/>
                </a:cubicBezTo>
                <a:cubicBezTo>
                  <a:pt x="45776" y="61581"/>
                  <a:pt x="45548" y="61421"/>
                  <a:pt x="45730" y="61376"/>
                </a:cubicBezTo>
                <a:cubicBezTo>
                  <a:pt x="45889" y="61399"/>
                  <a:pt x="45798" y="61603"/>
                  <a:pt x="46162" y="61467"/>
                </a:cubicBezTo>
                <a:cubicBezTo>
                  <a:pt x="46230" y="61262"/>
                  <a:pt x="45821" y="61444"/>
                  <a:pt x="45912" y="61239"/>
                </a:cubicBezTo>
                <a:cubicBezTo>
                  <a:pt x="46253" y="61103"/>
                  <a:pt x="46230" y="61262"/>
                  <a:pt x="46412" y="61262"/>
                </a:cubicBezTo>
                <a:cubicBezTo>
                  <a:pt x="46571" y="61126"/>
                  <a:pt x="46412" y="60989"/>
                  <a:pt x="46321" y="60898"/>
                </a:cubicBezTo>
                <a:cubicBezTo>
                  <a:pt x="46435" y="60876"/>
                  <a:pt x="46526" y="60830"/>
                  <a:pt x="46480" y="60762"/>
                </a:cubicBezTo>
                <a:cubicBezTo>
                  <a:pt x="46776" y="60648"/>
                  <a:pt x="46844" y="60716"/>
                  <a:pt x="46981" y="60739"/>
                </a:cubicBezTo>
                <a:cubicBezTo>
                  <a:pt x="47185" y="60557"/>
                  <a:pt x="46685" y="60694"/>
                  <a:pt x="46913" y="60512"/>
                </a:cubicBezTo>
                <a:cubicBezTo>
                  <a:pt x="47390" y="60421"/>
                  <a:pt x="47413" y="60284"/>
                  <a:pt x="47208" y="60171"/>
                </a:cubicBezTo>
                <a:cubicBezTo>
                  <a:pt x="47527" y="60057"/>
                  <a:pt x="47617" y="60148"/>
                  <a:pt x="47799" y="60148"/>
                </a:cubicBezTo>
                <a:cubicBezTo>
                  <a:pt x="47754" y="60057"/>
                  <a:pt x="48118" y="60057"/>
                  <a:pt x="48231" y="59966"/>
                </a:cubicBezTo>
                <a:cubicBezTo>
                  <a:pt x="48368" y="60080"/>
                  <a:pt x="47959" y="60148"/>
                  <a:pt x="48027" y="60239"/>
                </a:cubicBezTo>
                <a:cubicBezTo>
                  <a:pt x="48300" y="60148"/>
                  <a:pt x="48186" y="60444"/>
                  <a:pt x="48459" y="60353"/>
                </a:cubicBezTo>
                <a:cubicBezTo>
                  <a:pt x="48368" y="60216"/>
                  <a:pt x="48459" y="60125"/>
                  <a:pt x="48436" y="59989"/>
                </a:cubicBezTo>
                <a:cubicBezTo>
                  <a:pt x="48664" y="59875"/>
                  <a:pt x="48914" y="60034"/>
                  <a:pt x="49005" y="59852"/>
                </a:cubicBezTo>
                <a:cubicBezTo>
                  <a:pt x="48800" y="59898"/>
                  <a:pt x="48664" y="59761"/>
                  <a:pt x="48800" y="59625"/>
                </a:cubicBezTo>
                <a:cubicBezTo>
                  <a:pt x="48550" y="59716"/>
                  <a:pt x="48504" y="59716"/>
                  <a:pt x="48595" y="59602"/>
                </a:cubicBezTo>
                <a:cubicBezTo>
                  <a:pt x="48595" y="59443"/>
                  <a:pt x="48754" y="59625"/>
                  <a:pt x="48868" y="59557"/>
                </a:cubicBezTo>
                <a:cubicBezTo>
                  <a:pt x="48823" y="59466"/>
                  <a:pt x="48891" y="59375"/>
                  <a:pt x="49096" y="59329"/>
                </a:cubicBezTo>
                <a:cubicBezTo>
                  <a:pt x="49118" y="59398"/>
                  <a:pt x="49164" y="59443"/>
                  <a:pt x="49255" y="59466"/>
                </a:cubicBezTo>
                <a:cubicBezTo>
                  <a:pt x="49118" y="59511"/>
                  <a:pt x="48914" y="59557"/>
                  <a:pt x="48914" y="59625"/>
                </a:cubicBezTo>
                <a:cubicBezTo>
                  <a:pt x="49118" y="59670"/>
                  <a:pt x="49505" y="59716"/>
                  <a:pt x="49755" y="59466"/>
                </a:cubicBezTo>
                <a:cubicBezTo>
                  <a:pt x="49914" y="59648"/>
                  <a:pt x="49528" y="59784"/>
                  <a:pt x="49664" y="59966"/>
                </a:cubicBezTo>
                <a:cubicBezTo>
                  <a:pt x="49118" y="60102"/>
                  <a:pt x="49300" y="60307"/>
                  <a:pt x="48800" y="60421"/>
                </a:cubicBezTo>
                <a:cubicBezTo>
                  <a:pt x="48664" y="60444"/>
                  <a:pt x="48732" y="60262"/>
                  <a:pt x="48550" y="60307"/>
                </a:cubicBezTo>
                <a:cubicBezTo>
                  <a:pt x="48322" y="60444"/>
                  <a:pt x="48095" y="60580"/>
                  <a:pt x="47754" y="60671"/>
                </a:cubicBezTo>
                <a:cubicBezTo>
                  <a:pt x="47504" y="60830"/>
                  <a:pt x="47777" y="61103"/>
                  <a:pt x="47208" y="61217"/>
                </a:cubicBezTo>
                <a:cubicBezTo>
                  <a:pt x="47026" y="61103"/>
                  <a:pt x="47549" y="60898"/>
                  <a:pt x="47231" y="60921"/>
                </a:cubicBezTo>
                <a:cubicBezTo>
                  <a:pt x="47072" y="61012"/>
                  <a:pt x="46890" y="61103"/>
                  <a:pt x="46913" y="61239"/>
                </a:cubicBezTo>
                <a:cubicBezTo>
                  <a:pt x="46662" y="61308"/>
                  <a:pt x="46344" y="61353"/>
                  <a:pt x="46367" y="61467"/>
                </a:cubicBezTo>
                <a:cubicBezTo>
                  <a:pt x="46776" y="61376"/>
                  <a:pt x="46867" y="61285"/>
                  <a:pt x="47140" y="61330"/>
                </a:cubicBezTo>
                <a:cubicBezTo>
                  <a:pt x="46617" y="61444"/>
                  <a:pt x="46048" y="61626"/>
                  <a:pt x="45616" y="61694"/>
                </a:cubicBezTo>
                <a:cubicBezTo>
                  <a:pt x="45457" y="61717"/>
                  <a:pt x="45434" y="61672"/>
                  <a:pt x="45207" y="61672"/>
                </a:cubicBezTo>
                <a:cubicBezTo>
                  <a:pt x="45207" y="61672"/>
                  <a:pt x="44843" y="61785"/>
                  <a:pt x="44911" y="61672"/>
                </a:cubicBezTo>
                <a:cubicBezTo>
                  <a:pt x="44980" y="61603"/>
                  <a:pt x="45253" y="61603"/>
                  <a:pt x="45162" y="61490"/>
                </a:cubicBezTo>
                <a:cubicBezTo>
                  <a:pt x="45071" y="61512"/>
                  <a:pt x="45048" y="61467"/>
                  <a:pt x="44957" y="61467"/>
                </a:cubicBezTo>
                <a:cubicBezTo>
                  <a:pt x="44730" y="61535"/>
                  <a:pt x="44820" y="61672"/>
                  <a:pt x="44502" y="61694"/>
                </a:cubicBezTo>
                <a:cubicBezTo>
                  <a:pt x="44434" y="61535"/>
                  <a:pt x="44775" y="61512"/>
                  <a:pt x="44843" y="61399"/>
                </a:cubicBezTo>
                <a:cubicBezTo>
                  <a:pt x="44593" y="61353"/>
                  <a:pt x="44320" y="61444"/>
                  <a:pt x="44207" y="61603"/>
                </a:cubicBezTo>
                <a:cubicBezTo>
                  <a:pt x="44047" y="61808"/>
                  <a:pt x="44229" y="61603"/>
                  <a:pt x="44002" y="61603"/>
                </a:cubicBezTo>
                <a:cubicBezTo>
                  <a:pt x="43820" y="61581"/>
                  <a:pt x="43479" y="61672"/>
                  <a:pt x="43729" y="61762"/>
                </a:cubicBezTo>
                <a:cubicBezTo>
                  <a:pt x="43433" y="61853"/>
                  <a:pt x="43570" y="61626"/>
                  <a:pt x="43320" y="61672"/>
                </a:cubicBezTo>
                <a:cubicBezTo>
                  <a:pt x="43070" y="61717"/>
                  <a:pt x="42751" y="61740"/>
                  <a:pt x="42774" y="61853"/>
                </a:cubicBezTo>
                <a:cubicBezTo>
                  <a:pt x="42660" y="62035"/>
                  <a:pt x="43570" y="61785"/>
                  <a:pt x="43274" y="61922"/>
                </a:cubicBezTo>
                <a:cubicBezTo>
                  <a:pt x="42205" y="62104"/>
                  <a:pt x="41364" y="62081"/>
                  <a:pt x="40659" y="62195"/>
                </a:cubicBezTo>
                <a:cubicBezTo>
                  <a:pt x="40614" y="62081"/>
                  <a:pt x="40454" y="62058"/>
                  <a:pt x="40341" y="62013"/>
                </a:cubicBezTo>
                <a:cubicBezTo>
                  <a:pt x="40545" y="61831"/>
                  <a:pt x="41000" y="62058"/>
                  <a:pt x="41023" y="61967"/>
                </a:cubicBezTo>
                <a:cubicBezTo>
                  <a:pt x="40773" y="61922"/>
                  <a:pt x="41091" y="61740"/>
                  <a:pt x="40909" y="61740"/>
                </a:cubicBezTo>
                <a:cubicBezTo>
                  <a:pt x="40636" y="61808"/>
                  <a:pt x="40227" y="61785"/>
                  <a:pt x="40136" y="61831"/>
                </a:cubicBezTo>
                <a:cubicBezTo>
                  <a:pt x="40272" y="61944"/>
                  <a:pt x="40568" y="62240"/>
                  <a:pt x="39977" y="62217"/>
                </a:cubicBezTo>
                <a:cubicBezTo>
                  <a:pt x="39931" y="62104"/>
                  <a:pt x="40159" y="62104"/>
                  <a:pt x="40068" y="61990"/>
                </a:cubicBezTo>
                <a:cubicBezTo>
                  <a:pt x="39681" y="61967"/>
                  <a:pt x="39386" y="61899"/>
                  <a:pt x="39272" y="61740"/>
                </a:cubicBezTo>
                <a:cubicBezTo>
                  <a:pt x="39158" y="61944"/>
                  <a:pt x="38453" y="61990"/>
                  <a:pt x="38021" y="61899"/>
                </a:cubicBezTo>
                <a:cubicBezTo>
                  <a:pt x="38021" y="62081"/>
                  <a:pt x="37521" y="62035"/>
                  <a:pt x="37475" y="62195"/>
                </a:cubicBezTo>
                <a:cubicBezTo>
                  <a:pt x="37680" y="62331"/>
                  <a:pt x="38044" y="62308"/>
                  <a:pt x="38431" y="62331"/>
                </a:cubicBezTo>
                <a:cubicBezTo>
                  <a:pt x="38749" y="62331"/>
                  <a:pt x="39067" y="62445"/>
                  <a:pt x="39317" y="62445"/>
                </a:cubicBezTo>
                <a:cubicBezTo>
                  <a:pt x="39840" y="62467"/>
                  <a:pt x="40454" y="62331"/>
                  <a:pt x="41068" y="62354"/>
                </a:cubicBezTo>
                <a:cubicBezTo>
                  <a:pt x="41933" y="62354"/>
                  <a:pt x="43138" y="62263"/>
                  <a:pt x="43706" y="62149"/>
                </a:cubicBezTo>
                <a:cubicBezTo>
                  <a:pt x="43638" y="62263"/>
                  <a:pt x="44161" y="62195"/>
                  <a:pt x="44207" y="62195"/>
                </a:cubicBezTo>
                <a:cubicBezTo>
                  <a:pt x="44229" y="62172"/>
                  <a:pt x="44093" y="62104"/>
                  <a:pt x="44093" y="62104"/>
                </a:cubicBezTo>
                <a:cubicBezTo>
                  <a:pt x="44548" y="61944"/>
                  <a:pt x="45571" y="61876"/>
                  <a:pt x="45025" y="62285"/>
                </a:cubicBezTo>
                <a:cubicBezTo>
                  <a:pt x="44866" y="62195"/>
                  <a:pt x="44479" y="62285"/>
                  <a:pt x="44320" y="62217"/>
                </a:cubicBezTo>
                <a:cubicBezTo>
                  <a:pt x="44297" y="62285"/>
                  <a:pt x="44184" y="62331"/>
                  <a:pt x="44252" y="62422"/>
                </a:cubicBezTo>
                <a:cubicBezTo>
                  <a:pt x="44866" y="62354"/>
                  <a:pt x="44752" y="62331"/>
                  <a:pt x="45253" y="62285"/>
                </a:cubicBezTo>
                <a:cubicBezTo>
                  <a:pt x="45275" y="62172"/>
                  <a:pt x="45253" y="62081"/>
                  <a:pt x="45457" y="61922"/>
                </a:cubicBezTo>
                <a:cubicBezTo>
                  <a:pt x="45753" y="61808"/>
                  <a:pt x="45685" y="61990"/>
                  <a:pt x="45889" y="61967"/>
                </a:cubicBezTo>
                <a:cubicBezTo>
                  <a:pt x="46458" y="61853"/>
                  <a:pt x="47117" y="61649"/>
                  <a:pt x="47458" y="61694"/>
                </a:cubicBezTo>
                <a:cubicBezTo>
                  <a:pt x="48345" y="61285"/>
                  <a:pt x="49482" y="61103"/>
                  <a:pt x="50233" y="60807"/>
                </a:cubicBezTo>
                <a:cubicBezTo>
                  <a:pt x="49664" y="61103"/>
                  <a:pt x="50096" y="61148"/>
                  <a:pt x="50233" y="61330"/>
                </a:cubicBezTo>
                <a:cubicBezTo>
                  <a:pt x="49891" y="61490"/>
                  <a:pt x="49914" y="61239"/>
                  <a:pt x="49505" y="61444"/>
                </a:cubicBezTo>
                <a:cubicBezTo>
                  <a:pt x="49437" y="61626"/>
                  <a:pt x="49346" y="61853"/>
                  <a:pt x="49755" y="61762"/>
                </a:cubicBezTo>
                <a:cubicBezTo>
                  <a:pt x="49732" y="61694"/>
                  <a:pt x="49664" y="61672"/>
                  <a:pt x="49596" y="61672"/>
                </a:cubicBezTo>
                <a:cubicBezTo>
                  <a:pt x="50301" y="61399"/>
                  <a:pt x="50869" y="61035"/>
                  <a:pt x="51210" y="60716"/>
                </a:cubicBezTo>
                <a:cubicBezTo>
                  <a:pt x="50892" y="60785"/>
                  <a:pt x="50483" y="61194"/>
                  <a:pt x="50210" y="60989"/>
                </a:cubicBezTo>
                <a:cubicBezTo>
                  <a:pt x="50710" y="60807"/>
                  <a:pt x="50392" y="60830"/>
                  <a:pt x="50528" y="60739"/>
                </a:cubicBezTo>
                <a:cubicBezTo>
                  <a:pt x="50505" y="60762"/>
                  <a:pt x="50687" y="60739"/>
                  <a:pt x="50756" y="60694"/>
                </a:cubicBezTo>
                <a:cubicBezTo>
                  <a:pt x="50869" y="60648"/>
                  <a:pt x="50915" y="60535"/>
                  <a:pt x="50983" y="60512"/>
                </a:cubicBezTo>
                <a:cubicBezTo>
                  <a:pt x="51233" y="60398"/>
                  <a:pt x="51597" y="60284"/>
                  <a:pt x="51938" y="60148"/>
                </a:cubicBezTo>
                <a:cubicBezTo>
                  <a:pt x="51847" y="60216"/>
                  <a:pt x="51756" y="60330"/>
                  <a:pt x="51893" y="60284"/>
                </a:cubicBezTo>
                <a:cubicBezTo>
                  <a:pt x="53439" y="59557"/>
                  <a:pt x="54212" y="59329"/>
                  <a:pt x="55736" y="58192"/>
                </a:cubicBezTo>
                <a:cubicBezTo>
                  <a:pt x="55872" y="58215"/>
                  <a:pt x="56009" y="58170"/>
                  <a:pt x="56122" y="58215"/>
                </a:cubicBezTo>
                <a:cubicBezTo>
                  <a:pt x="55758" y="58579"/>
                  <a:pt x="55508" y="58442"/>
                  <a:pt x="55463" y="58670"/>
                </a:cubicBezTo>
                <a:cubicBezTo>
                  <a:pt x="55326" y="58738"/>
                  <a:pt x="55349" y="58465"/>
                  <a:pt x="55099" y="58693"/>
                </a:cubicBezTo>
                <a:cubicBezTo>
                  <a:pt x="55144" y="58738"/>
                  <a:pt x="55326" y="58670"/>
                  <a:pt x="55190" y="58806"/>
                </a:cubicBezTo>
                <a:cubicBezTo>
                  <a:pt x="55053" y="58784"/>
                  <a:pt x="54644" y="59147"/>
                  <a:pt x="54394" y="59284"/>
                </a:cubicBezTo>
                <a:cubicBezTo>
                  <a:pt x="54712" y="59261"/>
                  <a:pt x="54144" y="59443"/>
                  <a:pt x="53916" y="59670"/>
                </a:cubicBezTo>
                <a:cubicBezTo>
                  <a:pt x="53916" y="59466"/>
                  <a:pt x="53553" y="59761"/>
                  <a:pt x="53439" y="59693"/>
                </a:cubicBezTo>
                <a:cubicBezTo>
                  <a:pt x="53075" y="59921"/>
                  <a:pt x="53644" y="59830"/>
                  <a:pt x="53302" y="60034"/>
                </a:cubicBezTo>
                <a:cubicBezTo>
                  <a:pt x="53075" y="60034"/>
                  <a:pt x="53280" y="59784"/>
                  <a:pt x="52893" y="59943"/>
                </a:cubicBezTo>
                <a:cubicBezTo>
                  <a:pt x="52666" y="60080"/>
                  <a:pt x="52688" y="60421"/>
                  <a:pt x="52370" y="60307"/>
                </a:cubicBezTo>
                <a:cubicBezTo>
                  <a:pt x="52666" y="60239"/>
                  <a:pt x="52757" y="59966"/>
                  <a:pt x="52598" y="60057"/>
                </a:cubicBezTo>
                <a:cubicBezTo>
                  <a:pt x="52256" y="60193"/>
                  <a:pt x="52438" y="60307"/>
                  <a:pt x="52097" y="60444"/>
                </a:cubicBezTo>
                <a:cubicBezTo>
                  <a:pt x="51847" y="60557"/>
                  <a:pt x="51574" y="60330"/>
                  <a:pt x="51370" y="60603"/>
                </a:cubicBezTo>
                <a:cubicBezTo>
                  <a:pt x="51574" y="60512"/>
                  <a:pt x="51733" y="60512"/>
                  <a:pt x="51824" y="60580"/>
                </a:cubicBezTo>
                <a:cubicBezTo>
                  <a:pt x="51438" y="60853"/>
                  <a:pt x="51188" y="60876"/>
                  <a:pt x="50710" y="61126"/>
                </a:cubicBezTo>
                <a:cubicBezTo>
                  <a:pt x="50756" y="61239"/>
                  <a:pt x="50596" y="61330"/>
                  <a:pt x="50733" y="61421"/>
                </a:cubicBezTo>
                <a:cubicBezTo>
                  <a:pt x="50164" y="61717"/>
                  <a:pt x="49528" y="61899"/>
                  <a:pt x="49187" y="62013"/>
                </a:cubicBezTo>
                <a:cubicBezTo>
                  <a:pt x="48709" y="62149"/>
                  <a:pt x="48300" y="62399"/>
                  <a:pt x="48072" y="62308"/>
                </a:cubicBezTo>
                <a:cubicBezTo>
                  <a:pt x="48368" y="62217"/>
                  <a:pt x="48664" y="62149"/>
                  <a:pt x="48959" y="62035"/>
                </a:cubicBezTo>
                <a:cubicBezTo>
                  <a:pt x="48754" y="61967"/>
                  <a:pt x="48982" y="61990"/>
                  <a:pt x="49187" y="61762"/>
                </a:cubicBezTo>
                <a:cubicBezTo>
                  <a:pt x="49255" y="61694"/>
                  <a:pt x="49278" y="61626"/>
                  <a:pt x="49346" y="61558"/>
                </a:cubicBezTo>
                <a:cubicBezTo>
                  <a:pt x="49278" y="61558"/>
                  <a:pt x="48845" y="61603"/>
                  <a:pt x="48845" y="61717"/>
                </a:cubicBezTo>
                <a:cubicBezTo>
                  <a:pt x="48982" y="61694"/>
                  <a:pt x="49096" y="61694"/>
                  <a:pt x="49164" y="61717"/>
                </a:cubicBezTo>
                <a:cubicBezTo>
                  <a:pt x="48709" y="61944"/>
                  <a:pt x="48732" y="61694"/>
                  <a:pt x="48436" y="61762"/>
                </a:cubicBezTo>
                <a:cubicBezTo>
                  <a:pt x="48231" y="61831"/>
                  <a:pt x="47731" y="61876"/>
                  <a:pt x="47868" y="62013"/>
                </a:cubicBezTo>
                <a:cubicBezTo>
                  <a:pt x="47367" y="62104"/>
                  <a:pt x="46776" y="62263"/>
                  <a:pt x="46526" y="62104"/>
                </a:cubicBezTo>
                <a:cubicBezTo>
                  <a:pt x="46390" y="62240"/>
                  <a:pt x="46321" y="62376"/>
                  <a:pt x="46117" y="62490"/>
                </a:cubicBezTo>
                <a:cubicBezTo>
                  <a:pt x="45980" y="62467"/>
                  <a:pt x="45980" y="62308"/>
                  <a:pt x="45685" y="62399"/>
                </a:cubicBezTo>
                <a:cubicBezTo>
                  <a:pt x="45457" y="62513"/>
                  <a:pt x="45434" y="62672"/>
                  <a:pt x="45025" y="62718"/>
                </a:cubicBezTo>
                <a:cubicBezTo>
                  <a:pt x="45002" y="62649"/>
                  <a:pt x="45025" y="62536"/>
                  <a:pt x="44889" y="62558"/>
                </a:cubicBezTo>
                <a:cubicBezTo>
                  <a:pt x="44661" y="62604"/>
                  <a:pt x="44548" y="62513"/>
                  <a:pt x="44366" y="62536"/>
                </a:cubicBezTo>
                <a:cubicBezTo>
                  <a:pt x="44229" y="62558"/>
                  <a:pt x="44229" y="62672"/>
                  <a:pt x="44093" y="62672"/>
                </a:cubicBezTo>
                <a:cubicBezTo>
                  <a:pt x="44070" y="62695"/>
                  <a:pt x="43911" y="62558"/>
                  <a:pt x="43888" y="62672"/>
                </a:cubicBezTo>
                <a:cubicBezTo>
                  <a:pt x="43911" y="62740"/>
                  <a:pt x="44138" y="62672"/>
                  <a:pt x="44116" y="62786"/>
                </a:cubicBezTo>
                <a:cubicBezTo>
                  <a:pt x="43706" y="62786"/>
                  <a:pt x="43843" y="62968"/>
                  <a:pt x="43433" y="62968"/>
                </a:cubicBezTo>
                <a:cubicBezTo>
                  <a:pt x="43456" y="62808"/>
                  <a:pt x="43001" y="62945"/>
                  <a:pt x="42819" y="62899"/>
                </a:cubicBezTo>
                <a:cubicBezTo>
                  <a:pt x="42819" y="62968"/>
                  <a:pt x="42706" y="62990"/>
                  <a:pt x="42728" y="63059"/>
                </a:cubicBezTo>
                <a:cubicBezTo>
                  <a:pt x="42910" y="63172"/>
                  <a:pt x="43183" y="62899"/>
                  <a:pt x="43342" y="63013"/>
                </a:cubicBezTo>
                <a:cubicBezTo>
                  <a:pt x="43092" y="62990"/>
                  <a:pt x="43070" y="63218"/>
                  <a:pt x="43274" y="63172"/>
                </a:cubicBezTo>
                <a:cubicBezTo>
                  <a:pt x="43479" y="63104"/>
                  <a:pt x="43593" y="63013"/>
                  <a:pt x="43956" y="62990"/>
                </a:cubicBezTo>
                <a:cubicBezTo>
                  <a:pt x="43911" y="62922"/>
                  <a:pt x="44070" y="62854"/>
                  <a:pt x="44138" y="62922"/>
                </a:cubicBezTo>
                <a:cubicBezTo>
                  <a:pt x="43888" y="63013"/>
                  <a:pt x="43956" y="63172"/>
                  <a:pt x="44366" y="63081"/>
                </a:cubicBezTo>
                <a:cubicBezTo>
                  <a:pt x="44320" y="62877"/>
                  <a:pt x="44548" y="62740"/>
                  <a:pt x="44798" y="62604"/>
                </a:cubicBezTo>
                <a:cubicBezTo>
                  <a:pt x="45162" y="62786"/>
                  <a:pt x="44388" y="62831"/>
                  <a:pt x="44593" y="63081"/>
                </a:cubicBezTo>
                <a:cubicBezTo>
                  <a:pt x="45048" y="63059"/>
                  <a:pt x="45048" y="62808"/>
                  <a:pt x="45366" y="62899"/>
                </a:cubicBezTo>
                <a:cubicBezTo>
                  <a:pt x="45503" y="62786"/>
                  <a:pt x="45457" y="62627"/>
                  <a:pt x="45707" y="62536"/>
                </a:cubicBezTo>
                <a:cubicBezTo>
                  <a:pt x="45821" y="62558"/>
                  <a:pt x="45935" y="62581"/>
                  <a:pt x="46048" y="62627"/>
                </a:cubicBezTo>
                <a:cubicBezTo>
                  <a:pt x="46185" y="62467"/>
                  <a:pt x="47254" y="62376"/>
                  <a:pt x="46890" y="62285"/>
                </a:cubicBezTo>
                <a:cubicBezTo>
                  <a:pt x="47208" y="62195"/>
                  <a:pt x="47185" y="62331"/>
                  <a:pt x="47436" y="62285"/>
                </a:cubicBezTo>
                <a:cubicBezTo>
                  <a:pt x="47981" y="62195"/>
                  <a:pt x="48254" y="61967"/>
                  <a:pt x="48641" y="62035"/>
                </a:cubicBezTo>
                <a:cubicBezTo>
                  <a:pt x="48436" y="62240"/>
                  <a:pt x="48141" y="62149"/>
                  <a:pt x="47959" y="62240"/>
                </a:cubicBezTo>
                <a:cubicBezTo>
                  <a:pt x="47913" y="62263"/>
                  <a:pt x="47981" y="62376"/>
                  <a:pt x="47777" y="62376"/>
                </a:cubicBezTo>
                <a:cubicBezTo>
                  <a:pt x="47731" y="62308"/>
                  <a:pt x="47890" y="62263"/>
                  <a:pt x="47936" y="62195"/>
                </a:cubicBezTo>
                <a:cubicBezTo>
                  <a:pt x="47549" y="62263"/>
                  <a:pt x="47458" y="62376"/>
                  <a:pt x="47504" y="62513"/>
                </a:cubicBezTo>
                <a:cubicBezTo>
                  <a:pt x="47026" y="62581"/>
                  <a:pt x="46458" y="62695"/>
                  <a:pt x="45889" y="62854"/>
                </a:cubicBezTo>
                <a:cubicBezTo>
                  <a:pt x="45821" y="62763"/>
                  <a:pt x="46003" y="62695"/>
                  <a:pt x="45844" y="62695"/>
                </a:cubicBezTo>
                <a:cubicBezTo>
                  <a:pt x="45548" y="62763"/>
                  <a:pt x="45707" y="62922"/>
                  <a:pt x="45503" y="63013"/>
                </a:cubicBezTo>
                <a:cubicBezTo>
                  <a:pt x="44889" y="63013"/>
                  <a:pt x="43797" y="63354"/>
                  <a:pt x="43479" y="63241"/>
                </a:cubicBezTo>
                <a:cubicBezTo>
                  <a:pt x="43593" y="63218"/>
                  <a:pt x="43774" y="63218"/>
                  <a:pt x="43774" y="63150"/>
                </a:cubicBezTo>
                <a:cubicBezTo>
                  <a:pt x="43342" y="63150"/>
                  <a:pt x="43342" y="63286"/>
                  <a:pt x="43092" y="63354"/>
                </a:cubicBezTo>
                <a:cubicBezTo>
                  <a:pt x="42637" y="63422"/>
                  <a:pt x="42387" y="63332"/>
                  <a:pt x="42069" y="63309"/>
                </a:cubicBezTo>
                <a:cubicBezTo>
                  <a:pt x="42069" y="63377"/>
                  <a:pt x="42092" y="63468"/>
                  <a:pt x="41887" y="63468"/>
                </a:cubicBezTo>
                <a:cubicBezTo>
                  <a:pt x="41478" y="63445"/>
                  <a:pt x="41978" y="63332"/>
                  <a:pt x="41773" y="63286"/>
                </a:cubicBezTo>
                <a:cubicBezTo>
                  <a:pt x="41660" y="63309"/>
                  <a:pt x="41637" y="63263"/>
                  <a:pt x="41569" y="63263"/>
                </a:cubicBezTo>
                <a:cubicBezTo>
                  <a:pt x="41455" y="63309"/>
                  <a:pt x="41546" y="63445"/>
                  <a:pt x="41273" y="63422"/>
                </a:cubicBezTo>
                <a:cubicBezTo>
                  <a:pt x="40568" y="63491"/>
                  <a:pt x="40363" y="63286"/>
                  <a:pt x="39863" y="63241"/>
                </a:cubicBezTo>
                <a:cubicBezTo>
                  <a:pt x="39818" y="63354"/>
                  <a:pt x="39386" y="63422"/>
                  <a:pt x="39681" y="63582"/>
                </a:cubicBezTo>
                <a:cubicBezTo>
                  <a:pt x="39545" y="63559"/>
                  <a:pt x="39181" y="63650"/>
                  <a:pt x="39181" y="63536"/>
                </a:cubicBezTo>
                <a:cubicBezTo>
                  <a:pt x="39363" y="63468"/>
                  <a:pt x="39772" y="63241"/>
                  <a:pt x="39363" y="63195"/>
                </a:cubicBezTo>
                <a:cubicBezTo>
                  <a:pt x="39340" y="63513"/>
                  <a:pt x="38590" y="63286"/>
                  <a:pt x="38294" y="63513"/>
                </a:cubicBezTo>
                <a:cubicBezTo>
                  <a:pt x="38522" y="63513"/>
                  <a:pt x="38612" y="63559"/>
                  <a:pt x="38590" y="63650"/>
                </a:cubicBezTo>
                <a:cubicBezTo>
                  <a:pt x="38203" y="63673"/>
                  <a:pt x="38044" y="63582"/>
                  <a:pt x="37612" y="63627"/>
                </a:cubicBezTo>
                <a:cubicBezTo>
                  <a:pt x="37430" y="63650"/>
                  <a:pt x="37430" y="63764"/>
                  <a:pt x="37112" y="63718"/>
                </a:cubicBezTo>
                <a:cubicBezTo>
                  <a:pt x="37043" y="63491"/>
                  <a:pt x="36657" y="63422"/>
                  <a:pt x="36316" y="63332"/>
                </a:cubicBezTo>
                <a:cubicBezTo>
                  <a:pt x="36407" y="63309"/>
                  <a:pt x="36429" y="63286"/>
                  <a:pt x="36429" y="63241"/>
                </a:cubicBezTo>
                <a:cubicBezTo>
                  <a:pt x="35997" y="63286"/>
                  <a:pt x="36202" y="63059"/>
                  <a:pt x="35838" y="63081"/>
                </a:cubicBezTo>
                <a:cubicBezTo>
                  <a:pt x="35725" y="63241"/>
                  <a:pt x="35997" y="63195"/>
                  <a:pt x="36043" y="63286"/>
                </a:cubicBezTo>
                <a:cubicBezTo>
                  <a:pt x="35383" y="63172"/>
                  <a:pt x="34724" y="63354"/>
                  <a:pt x="34383" y="63081"/>
                </a:cubicBezTo>
                <a:cubicBezTo>
                  <a:pt x="34565" y="63013"/>
                  <a:pt x="34747" y="63081"/>
                  <a:pt x="34951" y="63104"/>
                </a:cubicBezTo>
                <a:cubicBezTo>
                  <a:pt x="35111" y="63013"/>
                  <a:pt x="35111" y="62877"/>
                  <a:pt x="35338" y="62831"/>
                </a:cubicBezTo>
                <a:cubicBezTo>
                  <a:pt x="35474" y="62968"/>
                  <a:pt x="35065" y="63036"/>
                  <a:pt x="35361" y="63081"/>
                </a:cubicBezTo>
                <a:cubicBezTo>
                  <a:pt x="35838" y="63104"/>
                  <a:pt x="36066" y="62990"/>
                  <a:pt x="36407" y="62945"/>
                </a:cubicBezTo>
                <a:cubicBezTo>
                  <a:pt x="36316" y="62695"/>
                  <a:pt x="35588" y="63013"/>
                  <a:pt x="35543" y="62786"/>
                </a:cubicBezTo>
                <a:cubicBezTo>
                  <a:pt x="36270" y="62831"/>
                  <a:pt x="35520" y="62627"/>
                  <a:pt x="35838" y="62513"/>
                </a:cubicBezTo>
                <a:cubicBezTo>
                  <a:pt x="35838" y="62558"/>
                  <a:pt x="35997" y="62581"/>
                  <a:pt x="36020" y="62513"/>
                </a:cubicBezTo>
                <a:cubicBezTo>
                  <a:pt x="35952" y="62285"/>
                  <a:pt x="35588" y="62558"/>
                  <a:pt x="35543" y="62467"/>
                </a:cubicBezTo>
                <a:cubicBezTo>
                  <a:pt x="35793" y="62354"/>
                  <a:pt x="35884" y="62308"/>
                  <a:pt x="36316" y="62376"/>
                </a:cubicBezTo>
                <a:cubicBezTo>
                  <a:pt x="36361" y="62240"/>
                  <a:pt x="36839" y="62285"/>
                  <a:pt x="36884" y="62149"/>
                </a:cubicBezTo>
                <a:cubicBezTo>
                  <a:pt x="36702" y="62126"/>
                  <a:pt x="36475" y="62126"/>
                  <a:pt x="36407" y="62035"/>
                </a:cubicBezTo>
                <a:cubicBezTo>
                  <a:pt x="36702" y="61990"/>
                  <a:pt x="36975" y="62172"/>
                  <a:pt x="37066" y="62058"/>
                </a:cubicBezTo>
                <a:cubicBezTo>
                  <a:pt x="37157" y="61876"/>
                  <a:pt x="36657" y="61967"/>
                  <a:pt x="36589" y="62013"/>
                </a:cubicBezTo>
                <a:cubicBezTo>
                  <a:pt x="36657" y="61853"/>
                  <a:pt x="36429" y="61831"/>
                  <a:pt x="36202" y="61808"/>
                </a:cubicBezTo>
                <a:cubicBezTo>
                  <a:pt x="36111" y="61876"/>
                  <a:pt x="35884" y="61899"/>
                  <a:pt x="35838" y="61990"/>
                </a:cubicBezTo>
                <a:cubicBezTo>
                  <a:pt x="36043" y="61990"/>
                  <a:pt x="36179" y="62013"/>
                  <a:pt x="36202" y="62081"/>
                </a:cubicBezTo>
                <a:cubicBezTo>
                  <a:pt x="35929" y="62104"/>
                  <a:pt x="35906" y="61967"/>
                  <a:pt x="35634" y="61990"/>
                </a:cubicBezTo>
                <a:cubicBezTo>
                  <a:pt x="35634" y="62035"/>
                  <a:pt x="35611" y="62104"/>
                  <a:pt x="35452" y="62081"/>
                </a:cubicBezTo>
                <a:cubicBezTo>
                  <a:pt x="35247" y="61922"/>
                  <a:pt x="35088" y="62058"/>
                  <a:pt x="34860" y="62013"/>
                </a:cubicBezTo>
                <a:cubicBezTo>
                  <a:pt x="34815" y="62013"/>
                  <a:pt x="34792" y="61922"/>
                  <a:pt x="34678" y="61922"/>
                </a:cubicBezTo>
                <a:cubicBezTo>
                  <a:pt x="34678" y="61922"/>
                  <a:pt x="34519" y="61990"/>
                  <a:pt x="34383" y="61990"/>
                </a:cubicBezTo>
                <a:cubicBezTo>
                  <a:pt x="34178" y="62013"/>
                  <a:pt x="33883" y="61990"/>
                  <a:pt x="33632" y="61967"/>
                </a:cubicBezTo>
                <a:cubicBezTo>
                  <a:pt x="33314" y="61944"/>
                  <a:pt x="32814" y="61899"/>
                  <a:pt x="32677" y="61785"/>
                </a:cubicBezTo>
                <a:cubicBezTo>
                  <a:pt x="32837" y="61785"/>
                  <a:pt x="33155" y="61853"/>
                  <a:pt x="33064" y="61694"/>
                </a:cubicBezTo>
                <a:cubicBezTo>
                  <a:pt x="32837" y="61672"/>
                  <a:pt x="32837" y="61785"/>
                  <a:pt x="32586" y="61717"/>
                </a:cubicBezTo>
                <a:cubicBezTo>
                  <a:pt x="32291" y="61626"/>
                  <a:pt x="32564" y="61512"/>
                  <a:pt x="32404" y="61421"/>
                </a:cubicBezTo>
                <a:cubicBezTo>
                  <a:pt x="32450" y="61626"/>
                  <a:pt x="31927" y="61490"/>
                  <a:pt x="31813" y="61581"/>
                </a:cubicBezTo>
                <a:cubicBezTo>
                  <a:pt x="31518" y="61581"/>
                  <a:pt x="31267" y="61308"/>
                  <a:pt x="30972" y="61444"/>
                </a:cubicBezTo>
                <a:cubicBezTo>
                  <a:pt x="31267" y="61421"/>
                  <a:pt x="31154" y="61581"/>
                  <a:pt x="31336" y="61603"/>
                </a:cubicBezTo>
                <a:cubicBezTo>
                  <a:pt x="31722" y="61672"/>
                  <a:pt x="31904" y="61694"/>
                  <a:pt x="32291" y="61672"/>
                </a:cubicBezTo>
                <a:cubicBezTo>
                  <a:pt x="32336" y="61762"/>
                  <a:pt x="32655" y="61717"/>
                  <a:pt x="32564" y="61876"/>
                </a:cubicBezTo>
                <a:cubicBezTo>
                  <a:pt x="31859" y="61717"/>
                  <a:pt x="30767" y="61808"/>
                  <a:pt x="30290" y="61649"/>
                </a:cubicBezTo>
                <a:cubicBezTo>
                  <a:pt x="30267" y="61694"/>
                  <a:pt x="30085" y="61672"/>
                  <a:pt x="29994" y="61717"/>
                </a:cubicBezTo>
                <a:cubicBezTo>
                  <a:pt x="29926" y="61626"/>
                  <a:pt x="29630" y="61649"/>
                  <a:pt x="29426" y="61626"/>
                </a:cubicBezTo>
                <a:cubicBezTo>
                  <a:pt x="29266" y="61626"/>
                  <a:pt x="28971" y="61535"/>
                  <a:pt x="28857" y="61535"/>
                </a:cubicBezTo>
                <a:cubicBezTo>
                  <a:pt x="28812" y="61558"/>
                  <a:pt x="28766" y="61626"/>
                  <a:pt x="28675" y="61626"/>
                </a:cubicBezTo>
                <a:cubicBezTo>
                  <a:pt x="28016" y="61581"/>
                  <a:pt x="27311" y="61444"/>
                  <a:pt x="26538" y="61285"/>
                </a:cubicBezTo>
                <a:cubicBezTo>
                  <a:pt x="26492" y="61194"/>
                  <a:pt x="26674" y="61058"/>
                  <a:pt x="26469" y="61035"/>
                </a:cubicBezTo>
                <a:cubicBezTo>
                  <a:pt x="26310" y="61035"/>
                  <a:pt x="26310" y="61148"/>
                  <a:pt x="26060" y="61080"/>
                </a:cubicBezTo>
                <a:cubicBezTo>
                  <a:pt x="25992" y="60989"/>
                  <a:pt x="26378" y="60989"/>
                  <a:pt x="26106" y="60898"/>
                </a:cubicBezTo>
                <a:cubicBezTo>
                  <a:pt x="26083" y="60967"/>
                  <a:pt x="26037" y="61012"/>
                  <a:pt x="25878" y="60944"/>
                </a:cubicBezTo>
                <a:cubicBezTo>
                  <a:pt x="25423" y="60739"/>
                  <a:pt x="25082" y="60739"/>
                  <a:pt x="24650" y="60580"/>
                </a:cubicBezTo>
                <a:cubicBezTo>
                  <a:pt x="24627" y="60580"/>
                  <a:pt x="24605" y="60512"/>
                  <a:pt x="24491" y="60466"/>
                </a:cubicBezTo>
                <a:cubicBezTo>
                  <a:pt x="24423" y="60444"/>
                  <a:pt x="24309" y="60444"/>
                  <a:pt x="24286" y="60421"/>
                </a:cubicBezTo>
                <a:cubicBezTo>
                  <a:pt x="24241" y="60398"/>
                  <a:pt x="24286" y="60239"/>
                  <a:pt x="24036" y="60216"/>
                </a:cubicBezTo>
                <a:cubicBezTo>
                  <a:pt x="23900" y="60148"/>
                  <a:pt x="23922" y="60284"/>
                  <a:pt x="23741" y="60171"/>
                </a:cubicBezTo>
                <a:cubicBezTo>
                  <a:pt x="23377" y="60011"/>
                  <a:pt x="23672" y="59921"/>
                  <a:pt x="23377" y="59784"/>
                </a:cubicBezTo>
                <a:cubicBezTo>
                  <a:pt x="23195" y="59875"/>
                  <a:pt x="22763" y="59579"/>
                  <a:pt x="22513" y="59488"/>
                </a:cubicBezTo>
                <a:cubicBezTo>
                  <a:pt x="22854" y="59739"/>
                  <a:pt x="23309" y="60034"/>
                  <a:pt x="23786" y="60284"/>
                </a:cubicBezTo>
                <a:cubicBezTo>
                  <a:pt x="24286" y="60557"/>
                  <a:pt x="24787" y="60739"/>
                  <a:pt x="25196" y="60876"/>
                </a:cubicBezTo>
                <a:cubicBezTo>
                  <a:pt x="25355" y="60921"/>
                  <a:pt x="25605" y="60807"/>
                  <a:pt x="25560" y="61012"/>
                </a:cubicBezTo>
                <a:cubicBezTo>
                  <a:pt x="25059" y="60944"/>
                  <a:pt x="24286" y="60694"/>
                  <a:pt x="23604" y="60307"/>
                </a:cubicBezTo>
                <a:cubicBezTo>
                  <a:pt x="22899" y="59921"/>
                  <a:pt x="22262" y="59420"/>
                  <a:pt x="21830" y="59056"/>
                </a:cubicBezTo>
                <a:cubicBezTo>
                  <a:pt x="21944" y="58874"/>
                  <a:pt x="22353" y="59307"/>
                  <a:pt x="22444" y="59079"/>
                </a:cubicBezTo>
                <a:cubicBezTo>
                  <a:pt x="22649" y="59238"/>
                  <a:pt x="22899" y="59398"/>
                  <a:pt x="22967" y="59511"/>
                </a:cubicBezTo>
                <a:cubicBezTo>
                  <a:pt x="23058" y="59511"/>
                  <a:pt x="23127" y="59488"/>
                  <a:pt x="23172" y="59375"/>
                </a:cubicBezTo>
                <a:cubicBezTo>
                  <a:pt x="22831" y="59170"/>
                  <a:pt x="22740" y="59011"/>
                  <a:pt x="22513" y="58829"/>
                </a:cubicBezTo>
                <a:cubicBezTo>
                  <a:pt x="22604" y="58806"/>
                  <a:pt x="22490" y="58533"/>
                  <a:pt x="22422" y="58624"/>
                </a:cubicBezTo>
                <a:cubicBezTo>
                  <a:pt x="22240" y="58670"/>
                  <a:pt x="22626" y="58852"/>
                  <a:pt x="22444" y="58897"/>
                </a:cubicBezTo>
                <a:cubicBezTo>
                  <a:pt x="22103" y="58715"/>
                  <a:pt x="22172" y="58784"/>
                  <a:pt x="21921" y="58465"/>
                </a:cubicBezTo>
                <a:cubicBezTo>
                  <a:pt x="21762" y="58420"/>
                  <a:pt x="21580" y="58306"/>
                  <a:pt x="21489" y="58397"/>
                </a:cubicBezTo>
                <a:cubicBezTo>
                  <a:pt x="21603" y="58511"/>
                  <a:pt x="21739" y="58624"/>
                  <a:pt x="21648" y="58670"/>
                </a:cubicBezTo>
                <a:cubicBezTo>
                  <a:pt x="21489" y="58488"/>
                  <a:pt x="21444" y="58579"/>
                  <a:pt x="21262" y="58374"/>
                </a:cubicBezTo>
                <a:cubicBezTo>
                  <a:pt x="21376" y="58283"/>
                  <a:pt x="21239" y="58033"/>
                  <a:pt x="20853" y="57669"/>
                </a:cubicBezTo>
                <a:cubicBezTo>
                  <a:pt x="21080" y="57669"/>
                  <a:pt x="20921" y="57442"/>
                  <a:pt x="20762" y="57192"/>
                </a:cubicBezTo>
                <a:cubicBezTo>
                  <a:pt x="20489" y="56942"/>
                  <a:pt x="20421" y="57146"/>
                  <a:pt x="20148" y="56896"/>
                </a:cubicBezTo>
                <a:cubicBezTo>
                  <a:pt x="19761" y="56623"/>
                  <a:pt x="19875" y="56487"/>
                  <a:pt x="19579" y="56237"/>
                </a:cubicBezTo>
                <a:cubicBezTo>
                  <a:pt x="19602" y="56464"/>
                  <a:pt x="19397" y="56350"/>
                  <a:pt x="19193" y="56259"/>
                </a:cubicBezTo>
                <a:cubicBezTo>
                  <a:pt x="19238" y="56191"/>
                  <a:pt x="19011" y="56055"/>
                  <a:pt x="19033" y="55987"/>
                </a:cubicBezTo>
                <a:cubicBezTo>
                  <a:pt x="19147" y="56100"/>
                  <a:pt x="19284" y="56123"/>
                  <a:pt x="19170" y="55987"/>
                </a:cubicBezTo>
                <a:cubicBezTo>
                  <a:pt x="18897" y="55896"/>
                  <a:pt x="18942" y="55850"/>
                  <a:pt x="18942" y="56100"/>
                </a:cubicBezTo>
                <a:cubicBezTo>
                  <a:pt x="18579" y="55873"/>
                  <a:pt x="18988" y="55873"/>
                  <a:pt x="18692" y="55668"/>
                </a:cubicBezTo>
                <a:cubicBezTo>
                  <a:pt x="18579" y="55577"/>
                  <a:pt x="18556" y="55691"/>
                  <a:pt x="18510" y="55736"/>
                </a:cubicBezTo>
                <a:cubicBezTo>
                  <a:pt x="18306" y="55532"/>
                  <a:pt x="17919" y="55282"/>
                  <a:pt x="18010" y="55145"/>
                </a:cubicBezTo>
                <a:cubicBezTo>
                  <a:pt x="18124" y="55259"/>
                  <a:pt x="18192" y="55259"/>
                  <a:pt x="18237" y="55168"/>
                </a:cubicBezTo>
                <a:cubicBezTo>
                  <a:pt x="18124" y="55191"/>
                  <a:pt x="17874" y="54804"/>
                  <a:pt x="17760" y="54850"/>
                </a:cubicBezTo>
                <a:cubicBezTo>
                  <a:pt x="17965" y="55077"/>
                  <a:pt x="17783" y="55191"/>
                  <a:pt x="17919" y="55395"/>
                </a:cubicBezTo>
                <a:cubicBezTo>
                  <a:pt x="17237" y="54850"/>
                  <a:pt x="16782" y="54327"/>
                  <a:pt x="15873" y="53531"/>
                </a:cubicBezTo>
                <a:cubicBezTo>
                  <a:pt x="15759" y="53258"/>
                  <a:pt x="15736" y="53008"/>
                  <a:pt x="15281" y="52644"/>
                </a:cubicBezTo>
                <a:cubicBezTo>
                  <a:pt x="15259" y="52735"/>
                  <a:pt x="15031" y="52757"/>
                  <a:pt x="15190" y="52894"/>
                </a:cubicBezTo>
                <a:cubicBezTo>
                  <a:pt x="15372" y="53076"/>
                  <a:pt x="15577" y="52985"/>
                  <a:pt x="15531" y="53212"/>
                </a:cubicBezTo>
                <a:cubicBezTo>
                  <a:pt x="15350" y="53144"/>
                  <a:pt x="15054" y="52848"/>
                  <a:pt x="14963" y="53008"/>
                </a:cubicBezTo>
                <a:cubicBezTo>
                  <a:pt x="15213" y="53190"/>
                  <a:pt x="15486" y="53485"/>
                  <a:pt x="15668" y="53485"/>
                </a:cubicBezTo>
                <a:cubicBezTo>
                  <a:pt x="15895" y="53803"/>
                  <a:pt x="16532" y="54554"/>
                  <a:pt x="16828" y="54622"/>
                </a:cubicBezTo>
                <a:cubicBezTo>
                  <a:pt x="16987" y="55031"/>
                  <a:pt x="17373" y="55168"/>
                  <a:pt x="17760" y="55577"/>
                </a:cubicBezTo>
                <a:cubicBezTo>
                  <a:pt x="17760" y="55600"/>
                  <a:pt x="17692" y="55645"/>
                  <a:pt x="17760" y="55691"/>
                </a:cubicBezTo>
                <a:cubicBezTo>
                  <a:pt x="18010" y="55805"/>
                  <a:pt x="18397" y="56259"/>
                  <a:pt x="18692" y="56510"/>
                </a:cubicBezTo>
                <a:cubicBezTo>
                  <a:pt x="18806" y="56714"/>
                  <a:pt x="18533" y="56510"/>
                  <a:pt x="18670" y="56691"/>
                </a:cubicBezTo>
                <a:cubicBezTo>
                  <a:pt x="19124" y="56782"/>
                  <a:pt x="19784" y="57624"/>
                  <a:pt x="20102" y="57942"/>
                </a:cubicBezTo>
                <a:cubicBezTo>
                  <a:pt x="19943" y="57897"/>
                  <a:pt x="19852" y="58010"/>
                  <a:pt x="19625" y="57760"/>
                </a:cubicBezTo>
                <a:cubicBezTo>
                  <a:pt x="19556" y="57624"/>
                  <a:pt x="19534" y="57510"/>
                  <a:pt x="19465" y="57374"/>
                </a:cubicBezTo>
                <a:cubicBezTo>
                  <a:pt x="19352" y="57442"/>
                  <a:pt x="19534" y="57624"/>
                  <a:pt x="19420" y="57715"/>
                </a:cubicBezTo>
                <a:cubicBezTo>
                  <a:pt x="19284" y="57533"/>
                  <a:pt x="18920" y="57055"/>
                  <a:pt x="18806" y="57260"/>
                </a:cubicBezTo>
                <a:cubicBezTo>
                  <a:pt x="18920" y="57396"/>
                  <a:pt x="18988" y="57351"/>
                  <a:pt x="19102" y="57487"/>
                </a:cubicBezTo>
                <a:cubicBezTo>
                  <a:pt x="19147" y="57601"/>
                  <a:pt x="19056" y="57669"/>
                  <a:pt x="19102" y="57783"/>
                </a:cubicBezTo>
                <a:cubicBezTo>
                  <a:pt x="18851" y="57669"/>
                  <a:pt x="18761" y="57260"/>
                  <a:pt x="18624" y="57033"/>
                </a:cubicBezTo>
                <a:cubicBezTo>
                  <a:pt x="18533" y="57055"/>
                  <a:pt x="18306" y="56714"/>
                  <a:pt x="18215" y="56782"/>
                </a:cubicBezTo>
                <a:cubicBezTo>
                  <a:pt x="18010" y="56646"/>
                  <a:pt x="18078" y="56350"/>
                  <a:pt x="17828" y="56350"/>
                </a:cubicBezTo>
                <a:cubicBezTo>
                  <a:pt x="18033" y="56510"/>
                  <a:pt x="18124" y="56646"/>
                  <a:pt x="18010" y="56714"/>
                </a:cubicBezTo>
                <a:cubicBezTo>
                  <a:pt x="17624" y="56441"/>
                  <a:pt x="17624" y="56055"/>
                  <a:pt x="17373" y="55987"/>
                </a:cubicBezTo>
                <a:cubicBezTo>
                  <a:pt x="17328" y="56100"/>
                  <a:pt x="17646" y="56305"/>
                  <a:pt x="17646" y="56419"/>
                </a:cubicBezTo>
                <a:cubicBezTo>
                  <a:pt x="17328" y="56328"/>
                  <a:pt x="17464" y="56146"/>
                  <a:pt x="17191" y="55941"/>
                </a:cubicBezTo>
                <a:cubicBezTo>
                  <a:pt x="17010" y="56009"/>
                  <a:pt x="17123" y="56146"/>
                  <a:pt x="17123" y="56282"/>
                </a:cubicBezTo>
                <a:cubicBezTo>
                  <a:pt x="16668" y="55918"/>
                  <a:pt x="16919" y="55759"/>
                  <a:pt x="16600" y="55441"/>
                </a:cubicBezTo>
                <a:cubicBezTo>
                  <a:pt x="16464" y="55532"/>
                  <a:pt x="16759" y="55759"/>
                  <a:pt x="16509" y="55691"/>
                </a:cubicBezTo>
                <a:cubicBezTo>
                  <a:pt x="15645" y="54827"/>
                  <a:pt x="14804" y="54281"/>
                  <a:pt x="14394" y="53644"/>
                </a:cubicBezTo>
                <a:cubicBezTo>
                  <a:pt x="14235" y="53576"/>
                  <a:pt x="14122" y="53576"/>
                  <a:pt x="13940" y="53417"/>
                </a:cubicBezTo>
                <a:cubicBezTo>
                  <a:pt x="13849" y="53326"/>
                  <a:pt x="13871" y="53258"/>
                  <a:pt x="13803" y="53144"/>
                </a:cubicBezTo>
                <a:cubicBezTo>
                  <a:pt x="13576" y="53144"/>
                  <a:pt x="13394" y="52826"/>
                  <a:pt x="13144" y="52598"/>
                </a:cubicBezTo>
                <a:cubicBezTo>
                  <a:pt x="12598" y="52143"/>
                  <a:pt x="11939" y="51666"/>
                  <a:pt x="11325" y="51075"/>
                </a:cubicBezTo>
                <a:cubicBezTo>
                  <a:pt x="10893" y="50688"/>
                  <a:pt x="10551" y="50302"/>
                  <a:pt x="10210" y="50051"/>
                </a:cubicBezTo>
                <a:cubicBezTo>
                  <a:pt x="10256" y="49983"/>
                  <a:pt x="10324" y="49938"/>
                  <a:pt x="10165" y="49801"/>
                </a:cubicBezTo>
                <a:cubicBezTo>
                  <a:pt x="10119" y="49869"/>
                  <a:pt x="10051" y="49892"/>
                  <a:pt x="9960" y="49892"/>
                </a:cubicBezTo>
                <a:cubicBezTo>
                  <a:pt x="9323" y="49233"/>
                  <a:pt x="8823" y="48960"/>
                  <a:pt x="8619" y="48551"/>
                </a:cubicBezTo>
                <a:cubicBezTo>
                  <a:pt x="8528" y="48664"/>
                  <a:pt x="8323" y="48505"/>
                  <a:pt x="8141" y="48369"/>
                </a:cubicBezTo>
                <a:cubicBezTo>
                  <a:pt x="7982" y="48073"/>
                  <a:pt x="7777" y="47755"/>
                  <a:pt x="7868" y="47527"/>
                </a:cubicBezTo>
                <a:cubicBezTo>
                  <a:pt x="7550" y="47300"/>
                  <a:pt x="7277" y="47163"/>
                  <a:pt x="6981" y="46959"/>
                </a:cubicBezTo>
                <a:cubicBezTo>
                  <a:pt x="7004" y="47118"/>
                  <a:pt x="7482" y="47482"/>
                  <a:pt x="7254" y="47345"/>
                </a:cubicBezTo>
                <a:cubicBezTo>
                  <a:pt x="7186" y="47300"/>
                  <a:pt x="7140" y="47163"/>
                  <a:pt x="6868" y="47050"/>
                </a:cubicBezTo>
                <a:cubicBezTo>
                  <a:pt x="6617" y="46982"/>
                  <a:pt x="6958" y="47186"/>
                  <a:pt x="6822" y="47254"/>
                </a:cubicBezTo>
                <a:cubicBezTo>
                  <a:pt x="6526" y="46936"/>
                  <a:pt x="6231" y="46686"/>
                  <a:pt x="6094" y="46504"/>
                </a:cubicBezTo>
                <a:cubicBezTo>
                  <a:pt x="6117" y="46549"/>
                  <a:pt x="6185" y="46549"/>
                  <a:pt x="6117" y="46481"/>
                </a:cubicBezTo>
                <a:cubicBezTo>
                  <a:pt x="5503" y="45822"/>
                  <a:pt x="4639" y="45003"/>
                  <a:pt x="3775" y="44071"/>
                </a:cubicBezTo>
                <a:cubicBezTo>
                  <a:pt x="2934" y="43138"/>
                  <a:pt x="2092" y="42070"/>
                  <a:pt x="1569" y="41024"/>
                </a:cubicBezTo>
                <a:cubicBezTo>
                  <a:pt x="1660" y="41206"/>
                  <a:pt x="1615" y="41001"/>
                  <a:pt x="1501" y="40796"/>
                </a:cubicBezTo>
                <a:cubicBezTo>
                  <a:pt x="1774" y="40864"/>
                  <a:pt x="1546" y="40205"/>
                  <a:pt x="1364" y="40182"/>
                </a:cubicBezTo>
                <a:cubicBezTo>
                  <a:pt x="1455" y="40501"/>
                  <a:pt x="1524" y="40933"/>
                  <a:pt x="1319" y="40751"/>
                </a:cubicBezTo>
                <a:cubicBezTo>
                  <a:pt x="932" y="40069"/>
                  <a:pt x="1433" y="40592"/>
                  <a:pt x="1228" y="40114"/>
                </a:cubicBezTo>
                <a:cubicBezTo>
                  <a:pt x="1046" y="39818"/>
                  <a:pt x="1183" y="40341"/>
                  <a:pt x="1001" y="40091"/>
                </a:cubicBezTo>
                <a:cubicBezTo>
                  <a:pt x="478" y="38795"/>
                  <a:pt x="341" y="37658"/>
                  <a:pt x="364" y="36544"/>
                </a:cubicBezTo>
                <a:cubicBezTo>
                  <a:pt x="296" y="36498"/>
                  <a:pt x="296" y="36385"/>
                  <a:pt x="227" y="36544"/>
                </a:cubicBezTo>
                <a:cubicBezTo>
                  <a:pt x="182" y="35839"/>
                  <a:pt x="387" y="35498"/>
                  <a:pt x="341" y="35020"/>
                </a:cubicBezTo>
                <a:cubicBezTo>
                  <a:pt x="455" y="35066"/>
                  <a:pt x="523" y="34884"/>
                  <a:pt x="569" y="34588"/>
                </a:cubicBezTo>
                <a:cubicBezTo>
                  <a:pt x="432" y="34566"/>
                  <a:pt x="364" y="34770"/>
                  <a:pt x="273" y="34907"/>
                </a:cubicBezTo>
                <a:cubicBezTo>
                  <a:pt x="137" y="35475"/>
                  <a:pt x="159" y="36498"/>
                  <a:pt x="91" y="36953"/>
                </a:cubicBezTo>
                <a:cubicBezTo>
                  <a:pt x="0" y="36271"/>
                  <a:pt x="205" y="35111"/>
                  <a:pt x="250" y="34406"/>
                </a:cubicBezTo>
                <a:cubicBezTo>
                  <a:pt x="409" y="34588"/>
                  <a:pt x="455" y="34156"/>
                  <a:pt x="523" y="33883"/>
                </a:cubicBezTo>
                <a:cubicBezTo>
                  <a:pt x="637" y="33656"/>
                  <a:pt x="614" y="34111"/>
                  <a:pt x="705" y="33701"/>
                </a:cubicBezTo>
                <a:cubicBezTo>
                  <a:pt x="705" y="33542"/>
                  <a:pt x="614" y="33724"/>
                  <a:pt x="614" y="33474"/>
                </a:cubicBezTo>
                <a:lnTo>
                  <a:pt x="819" y="32769"/>
                </a:lnTo>
                <a:cubicBezTo>
                  <a:pt x="841" y="32655"/>
                  <a:pt x="910" y="32701"/>
                  <a:pt x="955" y="32610"/>
                </a:cubicBezTo>
                <a:cubicBezTo>
                  <a:pt x="932" y="32360"/>
                  <a:pt x="932" y="32087"/>
                  <a:pt x="1069" y="31655"/>
                </a:cubicBezTo>
                <a:lnTo>
                  <a:pt x="978" y="31632"/>
                </a:lnTo>
                <a:cubicBezTo>
                  <a:pt x="1069" y="31291"/>
                  <a:pt x="1251" y="31496"/>
                  <a:pt x="1319" y="31132"/>
                </a:cubicBezTo>
                <a:cubicBezTo>
                  <a:pt x="1228" y="31018"/>
                  <a:pt x="1296" y="30722"/>
                  <a:pt x="1296" y="30541"/>
                </a:cubicBezTo>
                <a:cubicBezTo>
                  <a:pt x="1160" y="30745"/>
                  <a:pt x="1092" y="31109"/>
                  <a:pt x="978" y="31427"/>
                </a:cubicBezTo>
                <a:cubicBezTo>
                  <a:pt x="864" y="31791"/>
                  <a:pt x="819" y="32314"/>
                  <a:pt x="637" y="32337"/>
                </a:cubicBezTo>
                <a:cubicBezTo>
                  <a:pt x="978" y="31359"/>
                  <a:pt x="1228" y="29881"/>
                  <a:pt x="1660" y="28858"/>
                </a:cubicBezTo>
                <a:cubicBezTo>
                  <a:pt x="1842" y="29108"/>
                  <a:pt x="1887" y="28539"/>
                  <a:pt x="2024" y="28448"/>
                </a:cubicBezTo>
                <a:cubicBezTo>
                  <a:pt x="1978" y="28858"/>
                  <a:pt x="2160" y="28312"/>
                  <a:pt x="2274" y="28608"/>
                </a:cubicBezTo>
                <a:cubicBezTo>
                  <a:pt x="2320" y="28335"/>
                  <a:pt x="2433" y="28471"/>
                  <a:pt x="2479" y="28176"/>
                </a:cubicBezTo>
                <a:cubicBezTo>
                  <a:pt x="2456" y="27766"/>
                  <a:pt x="2365" y="27630"/>
                  <a:pt x="2251" y="27448"/>
                </a:cubicBezTo>
                <a:cubicBezTo>
                  <a:pt x="2456" y="26834"/>
                  <a:pt x="2456" y="26152"/>
                  <a:pt x="2729" y="25697"/>
                </a:cubicBezTo>
                <a:cubicBezTo>
                  <a:pt x="2683" y="25765"/>
                  <a:pt x="2706" y="25993"/>
                  <a:pt x="2706" y="25993"/>
                </a:cubicBezTo>
                <a:cubicBezTo>
                  <a:pt x="2774" y="25856"/>
                  <a:pt x="2865" y="25151"/>
                  <a:pt x="3070" y="25197"/>
                </a:cubicBezTo>
                <a:cubicBezTo>
                  <a:pt x="3024" y="25060"/>
                  <a:pt x="2934" y="24947"/>
                  <a:pt x="3024" y="24696"/>
                </a:cubicBezTo>
                <a:cubicBezTo>
                  <a:pt x="3093" y="24605"/>
                  <a:pt x="3161" y="24401"/>
                  <a:pt x="3252" y="24355"/>
                </a:cubicBezTo>
                <a:lnTo>
                  <a:pt x="3115" y="24333"/>
                </a:lnTo>
                <a:cubicBezTo>
                  <a:pt x="3184" y="23991"/>
                  <a:pt x="3343" y="24082"/>
                  <a:pt x="3411" y="23810"/>
                </a:cubicBezTo>
                <a:cubicBezTo>
                  <a:pt x="3115" y="23946"/>
                  <a:pt x="3479" y="23196"/>
                  <a:pt x="3502" y="23150"/>
                </a:cubicBezTo>
                <a:cubicBezTo>
                  <a:pt x="3479" y="23241"/>
                  <a:pt x="3502" y="23287"/>
                  <a:pt x="3548" y="23355"/>
                </a:cubicBezTo>
                <a:cubicBezTo>
                  <a:pt x="3616" y="22854"/>
                  <a:pt x="3638" y="23355"/>
                  <a:pt x="3752" y="23105"/>
                </a:cubicBezTo>
                <a:cubicBezTo>
                  <a:pt x="3525" y="23014"/>
                  <a:pt x="3843" y="22832"/>
                  <a:pt x="3889" y="22650"/>
                </a:cubicBezTo>
                <a:cubicBezTo>
                  <a:pt x="3775" y="22468"/>
                  <a:pt x="3775" y="22195"/>
                  <a:pt x="3957" y="21695"/>
                </a:cubicBezTo>
                <a:cubicBezTo>
                  <a:pt x="4093" y="21854"/>
                  <a:pt x="4139" y="21467"/>
                  <a:pt x="4230" y="21376"/>
                </a:cubicBezTo>
                <a:cubicBezTo>
                  <a:pt x="4161" y="21331"/>
                  <a:pt x="4093" y="21354"/>
                  <a:pt x="4025" y="21422"/>
                </a:cubicBezTo>
                <a:lnTo>
                  <a:pt x="4252" y="20603"/>
                </a:lnTo>
                <a:cubicBezTo>
                  <a:pt x="4366" y="20535"/>
                  <a:pt x="4480" y="20853"/>
                  <a:pt x="4571" y="20535"/>
                </a:cubicBezTo>
                <a:cubicBezTo>
                  <a:pt x="4730" y="20262"/>
                  <a:pt x="4616" y="20353"/>
                  <a:pt x="4730" y="19944"/>
                </a:cubicBezTo>
                <a:cubicBezTo>
                  <a:pt x="4684" y="19716"/>
                  <a:pt x="4412" y="20330"/>
                  <a:pt x="4616" y="19716"/>
                </a:cubicBezTo>
                <a:cubicBezTo>
                  <a:pt x="4844" y="18852"/>
                  <a:pt x="4753" y="19807"/>
                  <a:pt x="4866" y="19512"/>
                </a:cubicBezTo>
                <a:lnTo>
                  <a:pt x="4980" y="19080"/>
                </a:lnTo>
                <a:cubicBezTo>
                  <a:pt x="4866" y="18989"/>
                  <a:pt x="4821" y="19262"/>
                  <a:pt x="4821" y="18966"/>
                </a:cubicBezTo>
                <a:lnTo>
                  <a:pt x="5117" y="17920"/>
                </a:lnTo>
                <a:cubicBezTo>
                  <a:pt x="5185" y="17943"/>
                  <a:pt x="5253" y="18056"/>
                  <a:pt x="5321" y="17715"/>
                </a:cubicBezTo>
                <a:cubicBezTo>
                  <a:pt x="5435" y="17192"/>
                  <a:pt x="5048" y="17988"/>
                  <a:pt x="5276" y="17306"/>
                </a:cubicBezTo>
                <a:cubicBezTo>
                  <a:pt x="5298" y="17329"/>
                  <a:pt x="5367" y="17329"/>
                  <a:pt x="5458" y="17260"/>
                </a:cubicBezTo>
                <a:cubicBezTo>
                  <a:pt x="5503" y="17215"/>
                  <a:pt x="5526" y="17147"/>
                  <a:pt x="5571" y="17056"/>
                </a:cubicBezTo>
                <a:cubicBezTo>
                  <a:pt x="5549" y="16942"/>
                  <a:pt x="5685" y="16942"/>
                  <a:pt x="5776" y="16874"/>
                </a:cubicBezTo>
                <a:cubicBezTo>
                  <a:pt x="5458" y="16851"/>
                  <a:pt x="5503" y="17056"/>
                  <a:pt x="5412" y="17056"/>
                </a:cubicBezTo>
                <a:cubicBezTo>
                  <a:pt x="5435" y="16988"/>
                  <a:pt x="5458" y="16919"/>
                  <a:pt x="5480" y="16851"/>
                </a:cubicBezTo>
                <a:cubicBezTo>
                  <a:pt x="5480" y="16783"/>
                  <a:pt x="5594" y="16828"/>
                  <a:pt x="5640" y="16806"/>
                </a:cubicBezTo>
                <a:cubicBezTo>
                  <a:pt x="5776" y="16806"/>
                  <a:pt x="5890" y="16783"/>
                  <a:pt x="6003" y="16783"/>
                </a:cubicBezTo>
                <a:cubicBezTo>
                  <a:pt x="6208" y="16760"/>
                  <a:pt x="6413" y="16737"/>
                  <a:pt x="6617" y="16715"/>
                </a:cubicBezTo>
                <a:cubicBezTo>
                  <a:pt x="7004" y="16669"/>
                  <a:pt x="7391" y="16624"/>
                  <a:pt x="8005" y="16556"/>
                </a:cubicBezTo>
                <a:cubicBezTo>
                  <a:pt x="8391" y="16556"/>
                  <a:pt x="7754" y="16760"/>
                  <a:pt x="8255" y="16760"/>
                </a:cubicBezTo>
                <a:cubicBezTo>
                  <a:pt x="8800" y="16669"/>
                  <a:pt x="8186" y="16601"/>
                  <a:pt x="8459" y="16510"/>
                </a:cubicBezTo>
                <a:cubicBezTo>
                  <a:pt x="8823" y="16465"/>
                  <a:pt x="9142" y="16442"/>
                  <a:pt x="9460" y="16396"/>
                </a:cubicBezTo>
                <a:cubicBezTo>
                  <a:pt x="9665" y="16374"/>
                  <a:pt x="9869" y="16351"/>
                  <a:pt x="10074" y="16328"/>
                </a:cubicBezTo>
                <a:cubicBezTo>
                  <a:pt x="10415" y="16283"/>
                  <a:pt x="10711" y="16192"/>
                  <a:pt x="10961" y="16101"/>
                </a:cubicBezTo>
                <a:cubicBezTo>
                  <a:pt x="10983" y="16169"/>
                  <a:pt x="11006" y="16214"/>
                  <a:pt x="11143" y="16169"/>
                </a:cubicBezTo>
                <a:cubicBezTo>
                  <a:pt x="11438" y="16055"/>
                  <a:pt x="11711" y="15964"/>
                  <a:pt x="11984" y="15942"/>
                </a:cubicBezTo>
                <a:cubicBezTo>
                  <a:pt x="12143" y="15919"/>
                  <a:pt x="12189" y="15964"/>
                  <a:pt x="12348" y="15942"/>
                </a:cubicBezTo>
                <a:cubicBezTo>
                  <a:pt x="12530" y="15896"/>
                  <a:pt x="12734" y="15760"/>
                  <a:pt x="12939" y="15737"/>
                </a:cubicBezTo>
                <a:cubicBezTo>
                  <a:pt x="13053" y="15737"/>
                  <a:pt x="13121" y="15782"/>
                  <a:pt x="13212" y="15760"/>
                </a:cubicBezTo>
                <a:cubicBezTo>
                  <a:pt x="13212" y="15760"/>
                  <a:pt x="13348" y="15623"/>
                  <a:pt x="13439" y="15600"/>
                </a:cubicBezTo>
                <a:cubicBezTo>
                  <a:pt x="13644" y="15487"/>
                  <a:pt x="13894" y="15464"/>
                  <a:pt x="14122" y="15373"/>
                </a:cubicBezTo>
                <a:cubicBezTo>
                  <a:pt x="14213" y="15350"/>
                  <a:pt x="14213" y="15441"/>
                  <a:pt x="14303" y="15419"/>
                </a:cubicBezTo>
                <a:cubicBezTo>
                  <a:pt x="14463" y="15214"/>
                  <a:pt x="14690" y="15282"/>
                  <a:pt x="14963" y="15191"/>
                </a:cubicBezTo>
                <a:cubicBezTo>
                  <a:pt x="15122" y="15123"/>
                  <a:pt x="15145" y="15077"/>
                  <a:pt x="15281" y="15032"/>
                </a:cubicBezTo>
                <a:cubicBezTo>
                  <a:pt x="15509" y="14918"/>
                  <a:pt x="15759" y="14918"/>
                  <a:pt x="15964" y="14827"/>
                </a:cubicBezTo>
                <a:cubicBezTo>
                  <a:pt x="16100" y="14759"/>
                  <a:pt x="16191" y="14623"/>
                  <a:pt x="16327" y="14554"/>
                </a:cubicBezTo>
                <a:cubicBezTo>
                  <a:pt x="16737" y="14350"/>
                  <a:pt x="17169" y="14168"/>
                  <a:pt x="17578" y="13940"/>
                </a:cubicBezTo>
                <a:cubicBezTo>
                  <a:pt x="18010" y="13736"/>
                  <a:pt x="18442" y="13508"/>
                  <a:pt x="18783" y="13235"/>
                </a:cubicBezTo>
                <a:cubicBezTo>
                  <a:pt x="18783" y="13395"/>
                  <a:pt x="18988" y="13190"/>
                  <a:pt x="19079" y="13213"/>
                </a:cubicBezTo>
                <a:cubicBezTo>
                  <a:pt x="19261" y="13213"/>
                  <a:pt x="19329" y="13395"/>
                  <a:pt x="19625" y="13281"/>
                </a:cubicBezTo>
                <a:cubicBezTo>
                  <a:pt x="19215" y="13508"/>
                  <a:pt x="19693" y="13554"/>
                  <a:pt x="19579" y="13736"/>
                </a:cubicBezTo>
                <a:cubicBezTo>
                  <a:pt x="19761" y="13622"/>
                  <a:pt x="19875" y="13577"/>
                  <a:pt x="19943" y="13645"/>
                </a:cubicBezTo>
                <a:cubicBezTo>
                  <a:pt x="19738" y="13804"/>
                  <a:pt x="19784" y="13963"/>
                  <a:pt x="19898" y="14100"/>
                </a:cubicBezTo>
                <a:cubicBezTo>
                  <a:pt x="19647" y="14645"/>
                  <a:pt x="18965" y="15055"/>
                  <a:pt x="18033" y="15441"/>
                </a:cubicBezTo>
                <a:cubicBezTo>
                  <a:pt x="17692" y="15578"/>
                  <a:pt x="17305" y="15737"/>
                  <a:pt x="16987" y="15828"/>
                </a:cubicBezTo>
                <a:cubicBezTo>
                  <a:pt x="16941" y="15942"/>
                  <a:pt x="16782" y="16010"/>
                  <a:pt x="16691" y="16055"/>
                </a:cubicBezTo>
                <a:cubicBezTo>
                  <a:pt x="16418" y="16192"/>
                  <a:pt x="16191" y="16169"/>
                  <a:pt x="15964" y="16237"/>
                </a:cubicBezTo>
                <a:cubicBezTo>
                  <a:pt x="15873" y="16283"/>
                  <a:pt x="15873" y="16328"/>
                  <a:pt x="15736" y="16374"/>
                </a:cubicBezTo>
                <a:cubicBezTo>
                  <a:pt x="15054" y="16624"/>
                  <a:pt x="14281" y="16783"/>
                  <a:pt x="13439" y="17079"/>
                </a:cubicBezTo>
                <a:cubicBezTo>
                  <a:pt x="13212" y="17079"/>
                  <a:pt x="13553" y="16897"/>
                  <a:pt x="13303" y="16919"/>
                </a:cubicBezTo>
                <a:cubicBezTo>
                  <a:pt x="13212" y="16942"/>
                  <a:pt x="13189" y="17169"/>
                  <a:pt x="13053" y="17033"/>
                </a:cubicBezTo>
                <a:cubicBezTo>
                  <a:pt x="13212" y="16897"/>
                  <a:pt x="12575" y="17010"/>
                  <a:pt x="12462" y="16942"/>
                </a:cubicBezTo>
                <a:cubicBezTo>
                  <a:pt x="12439" y="17101"/>
                  <a:pt x="11961" y="17101"/>
                  <a:pt x="12257" y="17238"/>
                </a:cubicBezTo>
                <a:cubicBezTo>
                  <a:pt x="12075" y="17306"/>
                  <a:pt x="12052" y="17215"/>
                  <a:pt x="11961" y="17215"/>
                </a:cubicBezTo>
                <a:cubicBezTo>
                  <a:pt x="11416" y="17420"/>
                  <a:pt x="10870" y="17329"/>
                  <a:pt x="10279" y="17602"/>
                </a:cubicBezTo>
                <a:cubicBezTo>
                  <a:pt x="10097" y="17488"/>
                  <a:pt x="10574" y="17351"/>
                  <a:pt x="10324" y="17351"/>
                </a:cubicBezTo>
                <a:cubicBezTo>
                  <a:pt x="10142" y="17465"/>
                  <a:pt x="10165" y="17624"/>
                  <a:pt x="9801" y="17670"/>
                </a:cubicBezTo>
                <a:cubicBezTo>
                  <a:pt x="9801" y="17465"/>
                  <a:pt x="9642" y="17693"/>
                  <a:pt x="9323" y="17693"/>
                </a:cubicBezTo>
                <a:cubicBezTo>
                  <a:pt x="9369" y="17533"/>
                  <a:pt x="9073" y="17579"/>
                  <a:pt x="8869" y="17556"/>
                </a:cubicBezTo>
                <a:cubicBezTo>
                  <a:pt x="8778" y="17715"/>
                  <a:pt x="8346" y="17783"/>
                  <a:pt x="8095" y="17874"/>
                </a:cubicBezTo>
                <a:cubicBezTo>
                  <a:pt x="7982" y="17738"/>
                  <a:pt x="7436" y="17874"/>
                  <a:pt x="7049" y="17897"/>
                </a:cubicBezTo>
                <a:cubicBezTo>
                  <a:pt x="6708" y="17738"/>
                  <a:pt x="7572" y="17829"/>
                  <a:pt x="7459" y="17715"/>
                </a:cubicBezTo>
                <a:cubicBezTo>
                  <a:pt x="6890" y="17829"/>
                  <a:pt x="6526" y="17738"/>
                  <a:pt x="6390" y="17920"/>
                </a:cubicBezTo>
                <a:cubicBezTo>
                  <a:pt x="6254" y="18261"/>
                  <a:pt x="6094" y="18420"/>
                  <a:pt x="5958" y="18784"/>
                </a:cubicBezTo>
                <a:cubicBezTo>
                  <a:pt x="6049" y="18784"/>
                  <a:pt x="6117" y="18306"/>
                  <a:pt x="6231" y="18534"/>
                </a:cubicBezTo>
                <a:cubicBezTo>
                  <a:pt x="6003" y="19102"/>
                  <a:pt x="5958" y="19671"/>
                  <a:pt x="5844" y="20035"/>
                </a:cubicBezTo>
                <a:cubicBezTo>
                  <a:pt x="5731" y="20399"/>
                  <a:pt x="5617" y="20922"/>
                  <a:pt x="5412" y="21081"/>
                </a:cubicBezTo>
                <a:cubicBezTo>
                  <a:pt x="5480" y="20535"/>
                  <a:pt x="5799" y="20217"/>
                  <a:pt x="5821" y="19603"/>
                </a:cubicBezTo>
                <a:cubicBezTo>
                  <a:pt x="5731" y="19739"/>
                  <a:pt x="5594" y="19989"/>
                  <a:pt x="5480" y="20285"/>
                </a:cubicBezTo>
                <a:cubicBezTo>
                  <a:pt x="5321" y="20740"/>
                  <a:pt x="5230" y="21422"/>
                  <a:pt x="5117" y="21581"/>
                </a:cubicBezTo>
                <a:cubicBezTo>
                  <a:pt x="5185" y="21854"/>
                  <a:pt x="4980" y="22604"/>
                  <a:pt x="4798" y="23082"/>
                </a:cubicBezTo>
                <a:cubicBezTo>
                  <a:pt x="4775" y="23105"/>
                  <a:pt x="4662" y="23241"/>
                  <a:pt x="4639" y="23332"/>
                </a:cubicBezTo>
                <a:cubicBezTo>
                  <a:pt x="4571" y="23468"/>
                  <a:pt x="4503" y="23991"/>
                  <a:pt x="4389" y="23855"/>
                </a:cubicBezTo>
                <a:cubicBezTo>
                  <a:pt x="4252" y="23787"/>
                  <a:pt x="4662" y="23514"/>
                  <a:pt x="4503" y="23400"/>
                </a:cubicBezTo>
                <a:cubicBezTo>
                  <a:pt x="4275" y="23287"/>
                  <a:pt x="4389" y="23810"/>
                  <a:pt x="4184" y="24014"/>
                </a:cubicBezTo>
                <a:cubicBezTo>
                  <a:pt x="4321" y="23855"/>
                  <a:pt x="4366" y="24037"/>
                  <a:pt x="4252" y="24310"/>
                </a:cubicBezTo>
                <a:cubicBezTo>
                  <a:pt x="4139" y="24514"/>
                  <a:pt x="4139" y="24082"/>
                  <a:pt x="4002" y="24355"/>
                </a:cubicBezTo>
                <a:cubicBezTo>
                  <a:pt x="4161" y="24424"/>
                  <a:pt x="3957" y="24901"/>
                  <a:pt x="4116" y="24969"/>
                </a:cubicBezTo>
                <a:cubicBezTo>
                  <a:pt x="4093" y="25265"/>
                  <a:pt x="3957" y="25242"/>
                  <a:pt x="3911" y="25401"/>
                </a:cubicBezTo>
                <a:cubicBezTo>
                  <a:pt x="3911" y="25401"/>
                  <a:pt x="3934" y="25583"/>
                  <a:pt x="3911" y="25697"/>
                </a:cubicBezTo>
                <a:cubicBezTo>
                  <a:pt x="3889" y="25811"/>
                  <a:pt x="3843" y="25947"/>
                  <a:pt x="3820" y="26061"/>
                </a:cubicBezTo>
                <a:cubicBezTo>
                  <a:pt x="3957" y="26038"/>
                  <a:pt x="3957" y="26220"/>
                  <a:pt x="3957" y="26288"/>
                </a:cubicBezTo>
                <a:cubicBezTo>
                  <a:pt x="3957" y="26334"/>
                  <a:pt x="4002" y="26447"/>
                  <a:pt x="3889" y="26470"/>
                </a:cubicBezTo>
                <a:cubicBezTo>
                  <a:pt x="3911" y="26379"/>
                  <a:pt x="3889" y="26311"/>
                  <a:pt x="3866" y="26265"/>
                </a:cubicBezTo>
                <a:cubicBezTo>
                  <a:pt x="3752" y="26629"/>
                  <a:pt x="3638" y="26902"/>
                  <a:pt x="3479" y="27061"/>
                </a:cubicBezTo>
                <a:cubicBezTo>
                  <a:pt x="3434" y="26720"/>
                  <a:pt x="3707" y="26675"/>
                  <a:pt x="3775" y="26243"/>
                </a:cubicBezTo>
                <a:cubicBezTo>
                  <a:pt x="3775" y="26174"/>
                  <a:pt x="3752" y="25811"/>
                  <a:pt x="3684" y="26038"/>
                </a:cubicBezTo>
                <a:cubicBezTo>
                  <a:pt x="3684" y="26152"/>
                  <a:pt x="3661" y="26288"/>
                  <a:pt x="3593" y="26493"/>
                </a:cubicBezTo>
                <a:cubicBezTo>
                  <a:pt x="3525" y="26538"/>
                  <a:pt x="3457" y="26561"/>
                  <a:pt x="3411" y="26652"/>
                </a:cubicBezTo>
                <a:cubicBezTo>
                  <a:pt x="3184" y="27425"/>
                  <a:pt x="3138" y="27789"/>
                  <a:pt x="2865" y="28562"/>
                </a:cubicBezTo>
                <a:cubicBezTo>
                  <a:pt x="3070" y="28585"/>
                  <a:pt x="3047" y="28881"/>
                  <a:pt x="3229" y="29062"/>
                </a:cubicBezTo>
                <a:cubicBezTo>
                  <a:pt x="3115" y="29904"/>
                  <a:pt x="2934" y="30927"/>
                  <a:pt x="2752" y="31678"/>
                </a:cubicBezTo>
                <a:cubicBezTo>
                  <a:pt x="2638" y="31814"/>
                  <a:pt x="2547" y="32019"/>
                  <a:pt x="2456" y="32201"/>
                </a:cubicBezTo>
                <a:cubicBezTo>
                  <a:pt x="2501" y="32428"/>
                  <a:pt x="2274" y="33292"/>
                  <a:pt x="2115" y="33588"/>
                </a:cubicBezTo>
                <a:cubicBezTo>
                  <a:pt x="2138" y="33565"/>
                  <a:pt x="2092" y="33474"/>
                  <a:pt x="2069" y="33588"/>
                </a:cubicBezTo>
                <a:cubicBezTo>
                  <a:pt x="2092" y="34224"/>
                  <a:pt x="1683" y="35020"/>
                  <a:pt x="1660" y="36044"/>
                </a:cubicBezTo>
                <a:cubicBezTo>
                  <a:pt x="1615" y="36066"/>
                  <a:pt x="1524" y="36021"/>
                  <a:pt x="1524" y="36157"/>
                </a:cubicBezTo>
                <a:cubicBezTo>
                  <a:pt x="1501" y="36521"/>
                  <a:pt x="1637" y="36635"/>
                  <a:pt x="1683" y="37067"/>
                </a:cubicBezTo>
                <a:cubicBezTo>
                  <a:pt x="1683" y="37249"/>
                  <a:pt x="1615" y="37522"/>
                  <a:pt x="1660" y="37749"/>
                </a:cubicBezTo>
                <a:cubicBezTo>
                  <a:pt x="1660" y="37749"/>
                  <a:pt x="1728" y="37544"/>
                  <a:pt x="1751" y="37726"/>
                </a:cubicBezTo>
                <a:cubicBezTo>
                  <a:pt x="1751" y="37726"/>
                  <a:pt x="1683" y="37886"/>
                  <a:pt x="1706" y="37954"/>
                </a:cubicBezTo>
                <a:cubicBezTo>
                  <a:pt x="1774" y="38704"/>
                  <a:pt x="2365" y="39637"/>
                  <a:pt x="2547" y="40455"/>
                </a:cubicBezTo>
                <a:cubicBezTo>
                  <a:pt x="2388" y="40251"/>
                  <a:pt x="2251" y="39659"/>
                  <a:pt x="2138" y="39818"/>
                </a:cubicBezTo>
                <a:cubicBezTo>
                  <a:pt x="2433" y="40546"/>
                  <a:pt x="2661" y="40523"/>
                  <a:pt x="3115" y="41228"/>
                </a:cubicBezTo>
                <a:cubicBezTo>
                  <a:pt x="3138" y="41388"/>
                  <a:pt x="3161" y="41865"/>
                  <a:pt x="3457" y="41888"/>
                </a:cubicBezTo>
                <a:cubicBezTo>
                  <a:pt x="3366" y="41751"/>
                  <a:pt x="3229" y="41592"/>
                  <a:pt x="3343" y="41569"/>
                </a:cubicBezTo>
                <a:cubicBezTo>
                  <a:pt x="3707" y="42024"/>
                  <a:pt x="4048" y="42570"/>
                  <a:pt x="4321" y="42888"/>
                </a:cubicBezTo>
                <a:cubicBezTo>
                  <a:pt x="4457" y="43048"/>
                  <a:pt x="4730" y="43184"/>
                  <a:pt x="4616" y="43298"/>
                </a:cubicBezTo>
                <a:cubicBezTo>
                  <a:pt x="4480" y="43184"/>
                  <a:pt x="4321" y="42888"/>
                  <a:pt x="4275" y="43070"/>
                </a:cubicBezTo>
                <a:cubicBezTo>
                  <a:pt x="4503" y="43343"/>
                  <a:pt x="4662" y="43366"/>
                  <a:pt x="4866" y="43502"/>
                </a:cubicBezTo>
                <a:cubicBezTo>
                  <a:pt x="4957" y="43571"/>
                  <a:pt x="5276" y="43934"/>
                  <a:pt x="5026" y="43752"/>
                </a:cubicBezTo>
                <a:cubicBezTo>
                  <a:pt x="4935" y="43661"/>
                  <a:pt x="4844" y="43525"/>
                  <a:pt x="4798" y="43548"/>
                </a:cubicBezTo>
                <a:cubicBezTo>
                  <a:pt x="5117" y="43798"/>
                  <a:pt x="4662" y="43730"/>
                  <a:pt x="4866" y="43912"/>
                </a:cubicBezTo>
                <a:cubicBezTo>
                  <a:pt x="5003" y="43821"/>
                  <a:pt x="5549" y="44457"/>
                  <a:pt x="5480" y="44139"/>
                </a:cubicBezTo>
                <a:cubicBezTo>
                  <a:pt x="6003" y="44503"/>
                  <a:pt x="6435" y="45140"/>
                  <a:pt x="6981" y="45526"/>
                </a:cubicBezTo>
                <a:cubicBezTo>
                  <a:pt x="7072" y="45708"/>
                  <a:pt x="6799" y="45526"/>
                  <a:pt x="6958" y="45685"/>
                </a:cubicBezTo>
                <a:cubicBezTo>
                  <a:pt x="7118" y="45799"/>
                  <a:pt x="7277" y="45822"/>
                  <a:pt x="7504" y="46072"/>
                </a:cubicBezTo>
                <a:cubicBezTo>
                  <a:pt x="7595" y="46163"/>
                  <a:pt x="7504" y="46186"/>
                  <a:pt x="7572" y="46277"/>
                </a:cubicBezTo>
                <a:cubicBezTo>
                  <a:pt x="7845" y="46549"/>
                  <a:pt x="8141" y="46731"/>
                  <a:pt x="8368" y="46959"/>
                </a:cubicBezTo>
                <a:cubicBezTo>
                  <a:pt x="8437" y="47027"/>
                  <a:pt x="8528" y="47345"/>
                  <a:pt x="8641" y="47209"/>
                </a:cubicBezTo>
                <a:cubicBezTo>
                  <a:pt x="8664" y="47095"/>
                  <a:pt x="8346" y="46891"/>
                  <a:pt x="8391" y="46777"/>
                </a:cubicBezTo>
                <a:cubicBezTo>
                  <a:pt x="8596" y="46959"/>
                  <a:pt x="8755" y="47050"/>
                  <a:pt x="8823" y="46868"/>
                </a:cubicBezTo>
                <a:cubicBezTo>
                  <a:pt x="8346" y="46504"/>
                  <a:pt x="7891" y="46049"/>
                  <a:pt x="7572" y="45549"/>
                </a:cubicBezTo>
                <a:cubicBezTo>
                  <a:pt x="7004" y="45117"/>
                  <a:pt x="6322" y="44639"/>
                  <a:pt x="5708" y="43889"/>
                </a:cubicBezTo>
                <a:cubicBezTo>
                  <a:pt x="5799" y="43821"/>
                  <a:pt x="5549" y="43593"/>
                  <a:pt x="5776" y="43548"/>
                </a:cubicBezTo>
                <a:cubicBezTo>
                  <a:pt x="5935" y="43571"/>
                  <a:pt x="6299" y="44116"/>
                  <a:pt x="6413" y="44003"/>
                </a:cubicBezTo>
                <a:cubicBezTo>
                  <a:pt x="6117" y="43684"/>
                  <a:pt x="5594" y="43411"/>
                  <a:pt x="5321" y="43025"/>
                </a:cubicBezTo>
                <a:cubicBezTo>
                  <a:pt x="5344" y="42797"/>
                  <a:pt x="5571" y="43252"/>
                  <a:pt x="5640" y="43138"/>
                </a:cubicBezTo>
                <a:cubicBezTo>
                  <a:pt x="5480" y="42843"/>
                  <a:pt x="5298" y="42979"/>
                  <a:pt x="5276" y="42957"/>
                </a:cubicBezTo>
                <a:cubicBezTo>
                  <a:pt x="5139" y="42866"/>
                  <a:pt x="5139" y="42706"/>
                  <a:pt x="5071" y="42729"/>
                </a:cubicBezTo>
                <a:cubicBezTo>
                  <a:pt x="4889" y="42820"/>
                  <a:pt x="5298" y="43025"/>
                  <a:pt x="5367" y="43138"/>
                </a:cubicBezTo>
                <a:cubicBezTo>
                  <a:pt x="5389" y="43184"/>
                  <a:pt x="5367" y="43320"/>
                  <a:pt x="5389" y="43366"/>
                </a:cubicBezTo>
                <a:cubicBezTo>
                  <a:pt x="5458" y="43502"/>
                  <a:pt x="5731" y="43707"/>
                  <a:pt x="5503" y="43684"/>
                </a:cubicBezTo>
                <a:cubicBezTo>
                  <a:pt x="5208" y="43480"/>
                  <a:pt x="5321" y="43389"/>
                  <a:pt x="5230" y="43252"/>
                </a:cubicBezTo>
                <a:cubicBezTo>
                  <a:pt x="5208" y="43229"/>
                  <a:pt x="5003" y="43093"/>
                  <a:pt x="4889" y="42911"/>
                </a:cubicBezTo>
                <a:cubicBezTo>
                  <a:pt x="4775" y="42752"/>
                  <a:pt x="4730" y="42888"/>
                  <a:pt x="4571" y="42661"/>
                </a:cubicBezTo>
                <a:cubicBezTo>
                  <a:pt x="4116" y="42092"/>
                  <a:pt x="3457" y="41137"/>
                  <a:pt x="3002" y="40319"/>
                </a:cubicBezTo>
                <a:cubicBezTo>
                  <a:pt x="2592" y="39568"/>
                  <a:pt x="2206" y="38841"/>
                  <a:pt x="2251" y="38272"/>
                </a:cubicBezTo>
                <a:cubicBezTo>
                  <a:pt x="2092" y="38431"/>
                  <a:pt x="1978" y="37499"/>
                  <a:pt x="2047" y="37453"/>
                </a:cubicBezTo>
                <a:cubicBezTo>
                  <a:pt x="2206" y="37908"/>
                  <a:pt x="2183" y="37272"/>
                  <a:pt x="2251" y="37112"/>
                </a:cubicBezTo>
                <a:cubicBezTo>
                  <a:pt x="2388" y="36953"/>
                  <a:pt x="2320" y="37431"/>
                  <a:pt x="2456" y="37272"/>
                </a:cubicBezTo>
                <a:cubicBezTo>
                  <a:pt x="2411" y="37067"/>
                  <a:pt x="2411" y="36862"/>
                  <a:pt x="2365" y="36680"/>
                </a:cubicBezTo>
                <a:cubicBezTo>
                  <a:pt x="2342" y="36635"/>
                  <a:pt x="2251" y="36635"/>
                  <a:pt x="2229" y="36589"/>
                </a:cubicBezTo>
                <a:cubicBezTo>
                  <a:pt x="2138" y="36339"/>
                  <a:pt x="2274" y="36021"/>
                  <a:pt x="2138" y="35975"/>
                </a:cubicBezTo>
                <a:cubicBezTo>
                  <a:pt x="2001" y="36294"/>
                  <a:pt x="2115" y="36726"/>
                  <a:pt x="2229" y="36885"/>
                </a:cubicBezTo>
                <a:cubicBezTo>
                  <a:pt x="2160" y="36999"/>
                  <a:pt x="2206" y="37317"/>
                  <a:pt x="2024" y="37226"/>
                </a:cubicBezTo>
                <a:cubicBezTo>
                  <a:pt x="2047" y="36930"/>
                  <a:pt x="1933" y="36976"/>
                  <a:pt x="1933" y="36703"/>
                </a:cubicBezTo>
                <a:cubicBezTo>
                  <a:pt x="1933" y="36567"/>
                  <a:pt x="2024" y="36612"/>
                  <a:pt x="2024" y="36476"/>
                </a:cubicBezTo>
                <a:cubicBezTo>
                  <a:pt x="1933" y="35361"/>
                  <a:pt x="2274" y="34611"/>
                  <a:pt x="2570" y="33406"/>
                </a:cubicBezTo>
                <a:cubicBezTo>
                  <a:pt x="2592" y="33269"/>
                  <a:pt x="2661" y="33338"/>
                  <a:pt x="2706" y="33247"/>
                </a:cubicBezTo>
                <a:cubicBezTo>
                  <a:pt x="2683" y="32906"/>
                  <a:pt x="2729" y="32883"/>
                  <a:pt x="2865" y="32496"/>
                </a:cubicBezTo>
                <a:cubicBezTo>
                  <a:pt x="3093" y="31814"/>
                  <a:pt x="3229" y="30950"/>
                  <a:pt x="3434" y="30768"/>
                </a:cubicBezTo>
                <a:cubicBezTo>
                  <a:pt x="3388" y="30495"/>
                  <a:pt x="3593" y="30290"/>
                  <a:pt x="3661" y="29949"/>
                </a:cubicBezTo>
                <a:cubicBezTo>
                  <a:pt x="3866" y="30063"/>
                  <a:pt x="3752" y="29767"/>
                  <a:pt x="3934" y="29722"/>
                </a:cubicBezTo>
                <a:cubicBezTo>
                  <a:pt x="3911" y="29722"/>
                  <a:pt x="4002" y="29949"/>
                  <a:pt x="4071" y="29745"/>
                </a:cubicBezTo>
                <a:cubicBezTo>
                  <a:pt x="4093" y="29449"/>
                  <a:pt x="4207" y="29404"/>
                  <a:pt x="4139" y="29176"/>
                </a:cubicBezTo>
                <a:cubicBezTo>
                  <a:pt x="3934" y="29131"/>
                  <a:pt x="4093" y="29676"/>
                  <a:pt x="3866" y="29608"/>
                </a:cubicBezTo>
                <a:cubicBezTo>
                  <a:pt x="3980" y="29108"/>
                  <a:pt x="4002" y="28972"/>
                  <a:pt x="4161" y="28517"/>
                </a:cubicBezTo>
                <a:cubicBezTo>
                  <a:pt x="4116" y="28517"/>
                  <a:pt x="4048" y="28630"/>
                  <a:pt x="4093" y="28403"/>
                </a:cubicBezTo>
                <a:cubicBezTo>
                  <a:pt x="4252" y="28107"/>
                  <a:pt x="4161" y="28608"/>
                  <a:pt x="4298" y="28539"/>
                </a:cubicBezTo>
                <a:cubicBezTo>
                  <a:pt x="4412" y="28267"/>
                  <a:pt x="4525" y="28539"/>
                  <a:pt x="4594" y="28426"/>
                </a:cubicBezTo>
                <a:cubicBezTo>
                  <a:pt x="4571" y="28176"/>
                  <a:pt x="4525" y="28244"/>
                  <a:pt x="4389" y="28267"/>
                </a:cubicBezTo>
                <a:cubicBezTo>
                  <a:pt x="4457" y="28039"/>
                  <a:pt x="4525" y="27835"/>
                  <a:pt x="4412" y="27789"/>
                </a:cubicBezTo>
                <a:cubicBezTo>
                  <a:pt x="4366" y="28016"/>
                  <a:pt x="4298" y="28244"/>
                  <a:pt x="4184" y="28107"/>
                </a:cubicBezTo>
                <a:cubicBezTo>
                  <a:pt x="4230" y="27880"/>
                  <a:pt x="4343" y="27812"/>
                  <a:pt x="4434" y="27584"/>
                </a:cubicBezTo>
                <a:cubicBezTo>
                  <a:pt x="4525" y="27357"/>
                  <a:pt x="4457" y="26993"/>
                  <a:pt x="4662" y="26970"/>
                </a:cubicBezTo>
                <a:cubicBezTo>
                  <a:pt x="4594" y="27221"/>
                  <a:pt x="4343" y="27721"/>
                  <a:pt x="4616" y="27630"/>
                </a:cubicBezTo>
                <a:cubicBezTo>
                  <a:pt x="4684" y="27221"/>
                  <a:pt x="4798" y="26788"/>
                  <a:pt x="5026" y="26356"/>
                </a:cubicBezTo>
                <a:cubicBezTo>
                  <a:pt x="4775" y="26561"/>
                  <a:pt x="5139" y="26038"/>
                  <a:pt x="5071" y="25788"/>
                </a:cubicBezTo>
                <a:cubicBezTo>
                  <a:pt x="5208" y="25583"/>
                  <a:pt x="5276" y="25924"/>
                  <a:pt x="5344" y="25765"/>
                </a:cubicBezTo>
                <a:cubicBezTo>
                  <a:pt x="5526" y="25333"/>
                  <a:pt x="5208" y="25492"/>
                  <a:pt x="5367" y="25083"/>
                </a:cubicBezTo>
                <a:cubicBezTo>
                  <a:pt x="5480" y="24787"/>
                  <a:pt x="5480" y="25379"/>
                  <a:pt x="5571" y="24924"/>
                </a:cubicBezTo>
                <a:cubicBezTo>
                  <a:pt x="5549" y="24719"/>
                  <a:pt x="5344" y="25038"/>
                  <a:pt x="5389" y="24696"/>
                </a:cubicBezTo>
                <a:cubicBezTo>
                  <a:pt x="5344" y="24810"/>
                  <a:pt x="5298" y="24901"/>
                  <a:pt x="5230" y="24856"/>
                </a:cubicBezTo>
                <a:cubicBezTo>
                  <a:pt x="5367" y="24560"/>
                  <a:pt x="5412" y="23991"/>
                  <a:pt x="5571" y="23855"/>
                </a:cubicBezTo>
                <a:cubicBezTo>
                  <a:pt x="5662" y="24105"/>
                  <a:pt x="5276" y="24537"/>
                  <a:pt x="5458" y="24605"/>
                </a:cubicBezTo>
                <a:cubicBezTo>
                  <a:pt x="5549" y="24128"/>
                  <a:pt x="5685" y="23878"/>
                  <a:pt x="5867" y="23832"/>
                </a:cubicBezTo>
                <a:cubicBezTo>
                  <a:pt x="6003" y="23173"/>
                  <a:pt x="6163" y="22809"/>
                  <a:pt x="6299" y="22081"/>
                </a:cubicBezTo>
                <a:cubicBezTo>
                  <a:pt x="6254" y="22081"/>
                  <a:pt x="6231" y="22150"/>
                  <a:pt x="6185" y="22150"/>
                </a:cubicBezTo>
                <a:cubicBezTo>
                  <a:pt x="6345" y="21740"/>
                  <a:pt x="6276" y="21536"/>
                  <a:pt x="6435" y="21081"/>
                </a:cubicBezTo>
                <a:cubicBezTo>
                  <a:pt x="6367" y="21081"/>
                  <a:pt x="6322" y="21217"/>
                  <a:pt x="6254" y="21240"/>
                </a:cubicBezTo>
                <a:lnTo>
                  <a:pt x="6435" y="20603"/>
                </a:lnTo>
                <a:cubicBezTo>
                  <a:pt x="6526" y="20808"/>
                  <a:pt x="6640" y="20717"/>
                  <a:pt x="6754" y="20308"/>
                </a:cubicBezTo>
                <a:lnTo>
                  <a:pt x="6549" y="20171"/>
                </a:lnTo>
                <a:cubicBezTo>
                  <a:pt x="6617" y="19944"/>
                  <a:pt x="6708" y="19557"/>
                  <a:pt x="6822" y="19239"/>
                </a:cubicBezTo>
                <a:cubicBezTo>
                  <a:pt x="6845" y="19102"/>
                  <a:pt x="6890" y="18898"/>
                  <a:pt x="6936" y="18739"/>
                </a:cubicBezTo>
                <a:cubicBezTo>
                  <a:pt x="6936" y="18534"/>
                  <a:pt x="7163" y="18625"/>
                  <a:pt x="7186" y="18693"/>
                </a:cubicBezTo>
                <a:cubicBezTo>
                  <a:pt x="7140" y="18693"/>
                  <a:pt x="7095" y="18693"/>
                  <a:pt x="7049" y="18716"/>
                </a:cubicBezTo>
                <a:cubicBezTo>
                  <a:pt x="7049" y="18784"/>
                  <a:pt x="7027" y="18830"/>
                  <a:pt x="7004" y="18875"/>
                </a:cubicBezTo>
                <a:cubicBezTo>
                  <a:pt x="6981" y="18989"/>
                  <a:pt x="6936" y="19102"/>
                  <a:pt x="6913" y="19216"/>
                </a:cubicBezTo>
                <a:cubicBezTo>
                  <a:pt x="6845" y="19421"/>
                  <a:pt x="6799" y="19625"/>
                  <a:pt x="6822" y="19739"/>
                </a:cubicBezTo>
                <a:cubicBezTo>
                  <a:pt x="7004" y="19193"/>
                  <a:pt x="6958" y="19739"/>
                  <a:pt x="6958" y="19967"/>
                </a:cubicBezTo>
                <a:cubicBezTo>
                  <a:pt x="7186" y="19898"/>
                  <a:pt x="7072" y="19785"/>
                  <a:pt x="7163" y="19421"/>
                </a:cubicBezTo>
                <a:cubicBezTo>
                  <a:pt x="7186" y="19239"/>
                  <a:pt x="7254" y="19284"/>
                  <a:pt x="7254" y="19034"/>
                </a:cubicBezTo>
                <a:lnTo>
                  <a:pt x="7140" y="18898"/>
                </a:lnTo>
                <a:cubicBezTo>
                  <a:pt x="7140" y="18807"/>
                  <a:pt x="7231" y="18807"/>
                  <a:pt x="7277" y="18807"/>
                </a:cubicBezTo>
                <a:lnTo>
                  <a:pt x="7459" y="18761"/>
                </a:lnTo>
                <a:lnTo>
                  <a:pt x="7845" y="18670"/>
                </a:lnTo>
                <a:cubicBezTo>
                  <a:pt x="8232" y="18716"/>
                  <a:pt x="7663" y="18830"/>
                  <a:pt x="7982" y="18852"/>
                </a:cubicBezTo>
                <a:cubicBezTo>
                  <a:pt x="8482" y="18761"/>
                  <a:pt x="8687" y="18670"/>
                  <a:pt x="8891" y="18511"/>
                </a:cubicBezTo>
                <a:cubicBezTo>
                  <a:pt x="8937" y="18488"/>
                  <a:pt x="8709" y="18466"/>
                  <a:pt x="8732" y="18443"/>
                </a:cubicBezTo>
                <a:cubicBezTo>
                  <a:pt x="8778" y="18397"/>
                  <a:pt x="9096" y="18420"/>
                  <a:pt x="9164" y="18375"/>
                </a:cubicBezTo>
                <a:cubicBezTo>
                  <a:pt x="9255" y="18534"/>
                  <a:pt x="8869" y="18579"/>
                  <a:pt x="8869" y="18716"/>
                </a:cubicBezTo>
                <a:cubicBezTo>
                  <a:pt x="9187" y="18648"/>
                  <a:pt x="9142" y="18830"/>
                  <a:pt x="9505" y="18716"/>
                </a:cubicBezTo>
                <a:cubicBezTo>
                  <a:pt x="9460" y="18648"/>
                  <a:pt x="9164" y="18739"/>
                  <a:pt x="9142" y="18625"/>
                </a:cubicBezTo>
                <a:cubicBezTo>
                  <a:pt x="9346" y="18488"/>
                  <a:pt x="9483" y="18648"/>
                  <a:pt x="9778" y="18579"/>
                </a:cubicBezTo>
                <a:cubicBezTo>
                  <a:pt x="9756" y="18534"/>
                  <a:pt x="9642" y="18534"/>
                  <a:pt x="9642" y="18466"/>
                </a:cubicBezTo>
                <a:cubicBezTo>
                  <a:pt x="9892" y="18511"/>
                  <a:pt x="10097" y="18397"/>
                  <a:pt x="10324" y="18352"/>
                </a:cubicBezTo>
                <a:cubicBezTo>
                  <a:pt x="10574" y="18352"/>
                  <a:pt x="10870" y="18352"/>
                  <a:pt x="11074" y="18306"/>
                </a:cubicBezTo>
                <a:cubicBezTo>
                  <a:pt x="11325" y="18261"/>
                  <a:pt x="11484" y="18056"/>
                  <a:pt x="11711" y="18147"/>
                </a:cubicBezTo>
                <a:cubicBezTo>
                  <a:pt x="11620" y="18170"/>
                  <a:pt x="11506" y="18261"/>
                  <a:pt x="11643" y="18261"/>
                </a:cubicBezTo>
                <a:cubicBezTo>
                  <a:pt x="12029" y="18216"/>
                  <a:pt x="11893" y="18034"/>
                  <a:pt x="12257" y="17965"/>
                </a:cubicBezTo>
                <a:cubicBezTo>
                  <a:pt x="12462" y="18125"/>
                  <a:pt x="11825" y="18306"/>
                  <a:pt x="12166" y="18352"/>
                </a:cubicBezTo>
                <a:cubicBezTo>
                  <a:pt x="12393" y="18284"/>
                  <a:pt x="12234" y="18193"/>
                  <a:pt x="12280" y="18102"/>
                </a:cubicBezTo>
                <a:cubicBezTo>
                  <a:pt x="12325" y="18079"/>
                  <a:pt x="12598" y="18011"/>
                  <a:pt x="12439" y="17920"/>
                </a:cubicBezTo>
                <a:cubicBezTo>
                  <a:pt x="12939" y="17783"/>
                  <a:pt x="13121" y="17897"/>
                  <a:pt x="13576" y="17783"/>
                </a:cubicBezTo>
                <a:lnTo>
                  <a:pt x="13530" y="17647"/>
                </a:lnTo>
                <a:cubicBezTo>
                  <a:pt x="14076" y="17465"/>
                  <a:pt x="14122" y="17465"/>
                  <a:pt x="14485" y="17260"/>
                </a:cubicBezTo>
                <a:cubicBezTo>
                  <a:pt x="14736" y="17283"/>
                  <a:pt x="14349" y="17602"/>
                  <a:pt x="14758" y="17511"/>
                </a:cubicBezTo>
                <a:cubicBezTo>
                  <a:pt x="14963" y="17465"/>
                  <a:pt x="15031" y="17397"/>
                  <a:pt x="14986" y="17306"/>
                </a:cubicBezTo>
                <a:cubicBezTo>
                  <a:pt x="14804" y="17306"/>
                  <a:pt x="14736" y="17533"/>
                  <a:pt x="14622" y="17420"/>
                </a:cubicBezTo>
                <a:cubicBezTo>
                  <a:pt x="14827" y="17329"/>
                  <a:pt x="14940" y="17124"/>
                  <a:pt x="14713" y="17079"/>
                </a:cubicBezTo>
                <a:cubicBezTo>
                  <a:pt x="15077" y="17079"/>
                  <a:pt x="15281" y="16851"/>
                  <a:pt x="15531" y="16851"/>
                </a:cubicBezTo>
                <a:cubicBezTo>
                  <a:pt x="15418" y="16897"/>
                  <a:pt x="15463" y="16965"/>
                  <a:pt x="15486" y="17033"/>
                </a:cubicBezTo>
                <a:cubicBezTo>
                  <a:pt x="15850" y="16965"/>
                  <a:pt x="16191" y="16715"/>
                  <a:pt x="16509" y="16806"/>
                </a:cubicBezTo>
                <a:cubicBezTo>
                  <a:pt x="16396" y="16851"/>
                  <a:pt x="16441" y="16965"/>
                  <a:pt x="16555" y="16942"/>
                </a:cubicBezTo>
                <a:cubicBezTo>
                  <a:pt x="16668" y="16897"/>
                  <a:pt x="16668" y="16828"/>
                  <a:pt x="16805" y="16783"/>
                </a:cubicBezTo>
                <a:cubicBezTo>
                  <a:pt x="16714" y="16715"/>
                  <a:pt x="16509" y="16806"/>
                  <a:pt x="16646" y="16646"/>
                </a:cubicBezTo>
                <a:cubicBezTo>
                  <a:pt x="17191" y="16510"/>
                  <a:pt x="17464" y="16146"/>
                  <a:pt x="18101" y="16032"/>
                </a:cubicBezTo>
                <a:cubicBezTo>
                  <a:pt x="18033" y="15919"/>
                  <a:pt x="18056" y="15828"/>
                  <a:pt x="18283" y="15737"/>
                </a:cubicBezTo>
                <a:cubicBezTo>
                  <a:pt x="18397" y="15669"/>
                  <a:pt x="18397" y="15760"/>
                  <a:pt x="18488" y="15737"/>
                </a:cubicBezTo>
                <a:cubicBezTo>
                  <a:pt x="19079" y="15419"/>
                  <a:pt x="19465" y="15305"/>
                  <a:pt x="19852" y="14941"/>
                </a:cubicBezTo>
                <a:cubicBezTo>
                  <a:pt x="20011" y="14986"/>
                  <a:pt x="20352" y="14782"/>
                  <a:pt x="20648" y="14623"/>
                </a:cubicBezTo>
                <a:cubicBezTo>
                  <a:pt x="20762" y="14577"/>
                  <a:pt x="21012" y="14327"/>
                  <a:pt x="21057" y="14418"/>
                </a:cubicBezTo>
                <a:cubicBezTo>
                  <a:pt x="20830" y="14600"/>
                  <a:pt x="20330" y="14782"/>
                  <a:pt x="20284" y="14918"/>
                </a:cubicBezTo>
                <a:cubicBezTo>
                  <a:pt x="20602" y="14941"/>
                  <a:pt x="21171" y="14509"/>
                  <a:pt x="21307" y="14282"/>
                </a:cubicBezTo>
                <a:cubicBezTo>
                  <a:pt x="21512" y="14213"/>
                  <a:pt x="22103" y="14031"/>
                  <a:pt x="22103" y="13781"/>
                </a:cubicBezTo>
                <a:cubicBezTo>
                  <a:pt x="21944" y="13895"/>
                  <a:pt x="21330" y="14304"/>
                  <a:pt x="21512" y="14100"/>
                </a:cubicBezTo>
                <a:cubicBezTo>
                  <a:pt x="21808" y="13963"/>
                  <a:pt x="22604" y="13304"/>
                  <a:pt x="22285" y="13713"/>
                </a:cubicBezTo>
                <a:cubicBezTo>
                  <a:pt x="22558" y="13508"/>
                  <a:pt x="23036" y="13395"/>
                  <a:pt x="23172" y="13190"/>
                </a:cubicBezTo>
                <a:cubicBezTo>
                  <a:pt x="23149" y="12985"/>
                  <a:pt x="22444" y="13622"/>
                  <a:pt x="22604" y="13395"/>
                </a:cubicBezTo>
                <a:cubicBezTo>
                  <a:pt x="22854" y="13235"/>
                  <a:pt x="23081" y="13076"/>
                  <a:pt x="23309" y="12917"/>
                </a:cubicBezTo>
                <a:cubicBezTo>
                  <a:pt x="23377" y="12963"/>
                  <a:pt x="23286" y="13054"/>
                  <a:pt x="23354" y="13122"/>
                </a:cubicBezTo>
                <a:cubicBezTo>
                  <a:pt x="23536" y="12872"/>
                  <a:pt x="23922" y="12917"/>
                  <a:pt x="23991" y="12576"/>
                </a:cubicBezTo>
                <a:cubicBezTo>
                  <a:pt x="23763" y="12553"/>
                  <a:pt x="23604" y="13031"/>
                  <a:pt x="23490" y="12849"/>
                </a:cubicBezTo>
                <a:cubicBezTo>
                  <a:pt x="23468" y="12712"/>
                  <a:pt x="23900" y="12508"/>
                  <a:pt x="24059" y="12349"/>
                </a:cubicBezTo>
                <a:cubicBezTo>
                  <a:pt x="24127" y="12462"/>
                  <a:pt x="24195" y="12599"/>
                  <a:pt x="24377" y="12462"/>
                </a:cubicBezTo>
                <a:cubicBezTo>
                  <a:pt x="24536" y="12303"/>
                  <a:pt x="24696" y="12121"/>
                  <a:pt x="24809" y="11939"/>
                </a:cubicBezTo>
                <a:cubicBezTo>
                  <a:pt x="24741" y="11826"/>
                  <a:pt x="24514" y="12144"/>
                  <a:pt x="24423" y="12076"/>
                </a:cubicBezTo>
                <a:cubicBezTo>
                  <a:pt x="24741" y="11826"/>
                  <a:pt x="25082" y="11507"/>
                  <a:pt x="25287" y="11507"/>
                </a:cubicBezTo>
                <a:cubicBezTo>
                  <a:pt x="25264" y="11439"/>
                  <a:pt x="25310" y="11348"/>
                  <a:pt x="25423" y="11257"/>
                </a:cubicBezTo>
                <a:cubicBezTo>
                  <a:pt x="25492" y="11553"/>
                  <a:pt x="25901" y="10984"/>
                  <a:pt x="26037" y="11098"/>
                </a:cubicBezTo>
                <a:cubicBezTo>
                  <a:pt x="25901" y="11280"/>
                  <a:pt x="25514" y="11712"/>
                  <a:pt x="25878" y="11621"/>
                </a:cubicBezTo>
                <a:cubicBezTo>
                  <a:pt x="26037" y="11257"/>
                  <a:pt x="26287" y="10848"/>
                  <a:pt x="26401" y="10507"/>
                </a:cubicBezTo>
                <a:cubicBezTo>
                  <a:pt x="26128" y="10552"/>
                  <a:pt x="26106" y="11052"/>
                  <a:pt x="25810" y="10984"/>
                </a:cubicBezTo>
                <a:cubicBezTo>
                  <a:pt x="26083" y="10780"/>
                  <a:pt x="26151" y="10620"/>
                  <a:pt x="26219" y="10461"/>
                </a:cubicBezTo>
                <a:cubicBezTo>
                  <a:pt x="26469" y="10507"/>
                  <a:pt x="26879" y="9779"/>
                  <a:pt x="27243" y="9643"/>
                </a:cubicBezTo>
                <a:cubicBezTo>
                  <a:pt x="27447" y="9597"/>
                  <a:pt x="27015" y="9984"/>
                  <a:pt x="27265" y="9802"/>
                </a:cubicBezTo>
                <a:cubicBezTo>
                  <a:pt x="27424" y="9597"/>
                  <a:pt x="27561" y="9415"/>
                  <a:pt x="27629" y="9233"/>
                </a:cubicBezTo>
                <a:cubicBezTo>
                  <a:pt x="27766" y="9120"/>
                  <a:pt x="27879" y="9074"/>
                  <a:pt x="28016" y="8960"/>
                </a:cubicBezTo>
                <a:cubicBezTo>
                  <a:pt x="28334" y="8710"/>
                  <a:pt x="28084" y="8847"/>
                  <a:pt x="28289" y="8597"/>
                </a:cubicBezTo>
                <a:cubicBezTo>
                  <a:pt x="28516" y="8278"/>
                  <a:pt x="28630" y="8437"/>
                  <a:pt x="28857" y="8096"/>
                </a:cubicBezTo>
                <a:cubicBezTo>
                  <a:pt x="28630" y="8187"/>
                  <a:pt x="28857" y="7892"/>
                  <a:pt x="28812" y="7801"/>
                </a:cubicBezTo>
                <a:cubicBezTo>
                  <a:pt x="28925" y="7596"/>
                  <a:pt x="29221" y="7641"/>
                  <a:pt x="29198" y="7391"/>
                </a:cubicBezTo>
                <a:cubicBezTo>
                  <a:pt x="28925" y="7528"/>
                  <a:pt x="28743" y="7937"/>
                  <a:pt x="28516" y="8051"/>
                </a:cubicBezTo>
                <a:cubicBezTo>
                  <a:pt x="28561" y="7983"/>
                  <a:pt x="28698" y="7664"/>
                  <a:pt x="28539" y="7823"/>
                </a:cubicBezTo>
                <a:cubicBezTo>
                  <a:pt x="28584" y="7892"/>
                  <a:pt x="28266" y="8119"/>
                  <a:pt x="28289" y="8233"/>
                </a:cubicBezTo>
                <a:cubicBezTo>
                  <a:pt x="28129" y="8210"/>
                  <a:pt x="28425" y="7823"/>
                  <a:pt x="28175" y="8005"/>
                </a:cubicBezTo>
                <a:cubicBezTo>
                  <a:pt x="27902" y="8255"/>
                  <a:pt x="28084" y="8346"/>
                  <a:pt x="27766" y="8619"/>
                </a:cubicBezTo>
                <a:cubicBezTo>
                  <a:pt x="27652" y="8710"/>
                  <a:pt x="27629" y="8597"/>
                  <a:pt x="27493" y="8756"/>
                </a:cubicBezTo>
                <a:cubicBezTo>
                  <a:pt x="27561" y="8778"/>
                  <a:pt x="27675" y="8710"/>
                  <a:pt x="27515" y="8892"/>
                </a:cubicBezTo>
                <a:cubicBezTo>
                  <a:pt x="27197" y="9233"/>
                  <a:pt x="27129" y="8824"/>
                  <a:pt x="26856" y="9142"/>
                </a:cubicBezTo>
                <a:cubicBezTo>
                  <a:pt x="26947" y="9233"/>
                  <a:pt x="26810" y="9324"/>
                  <a:pt x="26992" y="9279"/>
                </a:cubicBezTo>
                <a:cubicBezTo>
                  <a:pt x="26697" y="9438"/>
                  <a:pt x="26583" y="9756"/>
                  <a:pt x="26378" y="9825"/>
                </a:cubicBezTo>
                <a:cubicBezTo>
                  <a:pt x="26356" y="9665"/>
                  <a:pt x="25787" y="10006"/>
                  <a:pt x="25628" y="9847"/>
                </a:cubicBezTo>
                <a:cubicBezTo>
                  <a:pt x="25719" y="9620"/>
                  <a:pt x="25924" y="9665"/>
                  <a:pt x="26128" y="9461"/>
                </a:cubicBezTo>
                <a:cubicBezTo>
                  <a:pt x="26060" y="9324"/>
                  <a:pt x="26333" y="9074"/>
                  <a:pt x="26242" y="8938"/>
                </a:cubicBezTo>
                <a:cubicBezTo>
                  <a:pt x="26151" y="9142"/>
                  <a:pt x="26196" y="9142"/>
                  <a:pt x="25969" y="9301"/>
                </a:cubicBezTo>
                <a:cubicBezTo>
                  <a:pt x="25787" y="9233"/>
                  <a:pt x="26219" y="8960"/>
                  <a:pt x="26037" y="8869"/>
                </a:cubicBezTo>
                <a:cubicBezTo>
                  <a:pt x="25946" y="8983"/>
                  <a:pt x="25833" y="9097"/>
                  <a:pt x="25719" y="9188"/>
                </a:cubicBezTo>
                <a:cubicBezTo>
                  <a:pt x="25901" y="9233"/>
                  <a:pt x="25742" y="9392"/>
                  <a:pt x="25560" y="9529"/>
                </a:cubicBezTo>
                <a:cubicBezTo>
                  <a:pt x="25469" y="9370"/>
                  <a:pt x="25787" y="9142"/>
                  <a:pt x="25855" y="8938"/>
                </a:cubicBezTo>
                <a:cubicBezTo>
                  <a:pt x="25901" y="8960"/>
                  <a:pt x="25992" y="8869"/>
                  <a:pt x="26083" y="8778"/>
                </a:cubicBezTo>
                <a:cubicBezTo>
                  <a:pt x="26196" y="9006"/>
                  <a:pt x="26447" y="8733"/>
                  <a:pt x="26629" y="8688"/>
                </a:cubicBezTo>
                <a:cubicBezTo>
                  <a:pt x="26560" y="8574"/>
                  <a:pt x="26538" y="8210"/>
                  <a:pt x="26901" y="8096"/>
                </a:cubicBezTo>
                <a:cubicBezTo>
                  <a:pt x="26651" y="8278"/>
                  <a:pt x="26788" y="8460"/>
                  <a:pt x="26970" y="8278"/>
                </a:cubicBezTo>
                <a:cubicBezTo>
                  <a:pt x="27015" y="8142"/>
                  <a:pt x="26924" y="8051"/>
                  <a:pt x="26970" y="7914"/>
                </a:cubicBezTo>
                <a:cubicBezTo>
                  <a:pt x="27106" y="7937"/>
                  <a:pt x="27265" y="7778"/>
                  <a:pt x="27424" y="7710"/>
                </a:cubicBezTo>
                <a:cubicBezTo>
                  <a:pt x="27538" y="7869"/>
                  <a:pt x="27288" y="8164"/>
                  <a:pt x="27333" y="8369"/>
                </a:cubicBezTo>
                <a:cubicBezTo>
                  <a:pt x="27538" y="8301"/>
                  <a:pt x="27743" y="7983"/>
                  <a:pt x="27538" y="7937"/>
                </a:cubicBezTo>
                <a:cubicBezTo>
                  <a:pt x="27675" y="7755"/>
                  <a:pt x="27743" y="7846"/>
                  <a:pt x="27879" y="7641"/>
                </a:cubicBezTo>
                <a:cubicBezTo>
                  <a:pt x="27811" y="7573"/>
                  <a:pt x="27743" y="7551"/>
                  <a:pt x="27675" y="7573"/>
                </a:cubicBezTo>
                <a:cubicBezTo>
                  <a:pt x="27743" y="7414"/>
                  <a:pt x="27970" y="7437"/>
                  <a:pt x="27902" y="7300"/>
                </a:cubicBezTo>
                <a:cubicBezTo>
                  <a:pt x="27720" y="7551"/>
                  <a:pt x="27743" y="7346"/>
                  <a:pt x="27743" y="7278"/>
                </a:cubicBezTo>
                <a:cubicBezTo>
                  <a:pt x="27629" y="7391"/>
                  <a:pt x="27538" y="7528"/>
                  <a:pt x="27493" y="7414"/>
                </a:cubicBezTo>
                <a:cubicBezTo>
                  <a:pt x="27720" y="7050"/>
                  <a:pt x="27970" y="6982"/>
                  <a:pt x="28084" y="6868"/>
                </a:cubicBezTo>
                <a:cubicBezTo>
                  <a:pt x="28334" y="6664"/>
                  <a:pt x="28380" y="6482"/>
                  <a:pt x="28516" y="6504"/>
                </a:cubicBezTo>
                <a:cubicBezTo>
                  <a:pt x="28334" y="6414"/>
                  <a:pt x="28925" y="5731"/>
                  <a:pt x="29153" y="5618"/>
                </a:cubicBezTo>
                <a:cubicBezTo>
                  <a:pt x="29062" y="5709"/>
                  <a:pt x="28948" y="5822"/>
                  <a:pt x="28993" y="5868"/>
                </a:cubicBezTo>
                <a:cubicBezTo>
                  <a:pt x="29198" y="5754"/>
                  <a:pt x="29221" y="5549"/>
                  <a:pt x="29357" y="5390"/>
                </a:cubicBezTo>
                <a:cubicBezTo>
                  <a:pt x="29926" y="4617"/>
                  <a:pt x="30926" y="3776"/>
                  <a:pt x="32109" y="3139"/>
                </a:cubicBezTo>
                <a:cubicBezTo>
                  <a:pt x="32268" y="3048"/>
                  <a:pt x="32473" y="2889"/>
                  <a:pt x="32632" y="2821"/>
                </a:cubicBezTo>
                <a:cubicBezTo>
                  <a:pt x="33314" y="2502"/>
                  <a:pt x="34155" y="2320"/>
                  <a:pt x="34269" y="2389"/>
                </a:cubicBezTo>
                <a:cubicBezTo>
                  <a:pt x="34838" y="2070"/>
                  <a:pt x="35679" y="2116"/>
                  <a:pt x="35975" y="2093"/>
                </a:cubicBezTo>
                <a:cubicBezTo>
                  <a:pt x="36179" y="2070"/>
                  <a:pt x="36361" y="2002"/>
                  <a:pt x="36566" y="1979"/>
                </a:cubicBezTo>
                <a:cubicBezTo>
                  <a:pt x="36748" y="1934"/>
                  <a:pt x="36793" y="2002"/>
                  <a:pt x="36952" y="1979"/>
                </a:cubicBezTo>
                <a:cubicBezTo>
                  <a:pt x="37089" y="1956"/>
                  <a:pt x="37089" y="1911"/>
                  <a:pt x="37248" y="1888"/>
                </a:cubicBezTo>
                <a:cubicBezTo>
                  <a:pt x="37271" y="1888"/>
                  <a:pt x="37453" y="1956"/>
                  <a:pt x="37544" y="1956"/>
                </a:cubicBezTo>
                <a:cubicBezTo>
                  <a:pt x="37657" y="1934"/>
                  <a:pt x="37930" y="1866"/>
                  <a:pt x="38112" y="1843"/>
                </a:cubicBezTo>
                <a:cubicBezTo>
                  <a:pt x="38226" y="1820"/>
                  <a:pt x="38385" y="1706"/>
                  <a:pt x="38567" y="1684"/>
                </a:cubicBezTo>
                <a:cubicBezTo>
                  <a:pt x="38772" y="1661"/>
                  <a:pt x="39045" y="1706"/>
                  <a:pt x="39340" y="1638"/>
                </a:cubicBezTo>
                <a:cubicBezTo>
                  <a:pt x="39454" y="1615"/>
                  <a:pt x="39454" y="1593"/>
                  <a:pt x="39613" y="1570"/>
                </a:cubicBezTo>
                <a:cubicBezTo>
                  <a:pt x="39840" y="1547"/>
                  <a:pt x="40136" y="1615"/>
                  <a:pt x="40386" y="1570"/>
                </a:cubicBezTo>
                <a:cubicBezTo>
                  <a:pt x="40886" y="1502"/>
                  <a:pt x="41614" y="1479"/>
                  <a:pt x="42205" y="1433"/>
                </a:cubicBezTo>
                <a:cubicBezTo>
                  <a:pt x="42410" y="1411"/>
                  <a:pt x="42569" y="1343"/>
                  <a:pt x="42751" y="1320"/>
                </a:cubicBezTo>
                <a:cubicBezTo>
                  <a:pt x="42910" y="1320"/>
                  <a:pt x="43365" y="1365"/>
                  <a:pt x="43433" y="1365"/>
                </a:cubicBezTo>
                <a:cubicBezTo>
                  <a:pt x="43661" y="1320"/>
                  <a:pt x="43774" y="1297"/>
                  <a:pt x="44025" y="1343"/>
                </a:cubicBezTo>
                <a:cubicBezTo>
                  <a:pt x="43888" y="1252"/>
                  <a:pt x="44138" y="1115"/>
                  <a:pt x="44184" y="1229"/>
                </a:cubicBezTo>
                <a:cubicBezTo>
                  <a:pt x="44116" y="1252"/>
                  <a:pt x="44093" y="1274"/>
                  <a:pt x="44116" y="1343"/>
                </a:cubicBezTo>
                <a:cubicBezTo>
                  <a:pt x="44297" y="1320"/>
                  <a:pt x="44320" y="1365"/>
                  <a:pt x="44502" y="1343"/>
                </a:cubicBezTo>
                <a:cubicBezTo>
                  <a:pt x="44479" y="1297"/>
                  <a:pt x="44366" y="1297"/>
                  <a:pt x="44388" y="1206"/>
                </a:cubicBezTo>
                <a:cubicBezTo>
                  <a:pt x="44570" y="1161"/>
                  <a:pt x="44570" y="1274"/>
                  <a:pt x="44684" y="1274"/>
                </a:cubicBezTo>
                <a:cubicBezTo>
                  <a:pt x="45025" y="1274"/>
                  <a:pt x="46048" y="1161"/>
                  <a:pt x="46299" y="1138"/>
                </a:cubicBezTo>
                <a:cubicBezTo>
                  <a:pt x="46571" y="1115"/>
                  <a:pt x="46822" y="1161"/>
                  <a:pt x="47072" y="1161"/>
                </a:cubicBezTo>
                <a:cubicBezTo>
                  <a:pt x="47185" y="1138"/>
                  <a:pt x="47299" y="1092"/>
                  <a:pt x="47345" y="1092"/>
                </a:cubicBezTo>
                <a:cubicBezTo>
                  <a:pt x="47527" y="1092"/>
                  <a:pt x="47708" y="1183"/>
                  <a:pt x="47845" y="1183"/>
                </a:cubicBezTo>
                <a:cubicBezTo>
                  <a:pt x="47822" y="1183"/>
                  <a:pt x="48027" y="1070"/>
                  <a:pt x="48118" y="1070"/>
                </a:cubicBezTo>
                <a:cubicBezTo>
                  <a:pt x="48595" y="979"/>
                  <a:pt x="48754" y="1092"/>
                  <a:pt x="48982" y="1092"/>
                </a:cubicBezTo>
                <a:cubicBezTo>
                  <a:pt x="49096" y="1070"/>
                  <a:pt x="49255" y="1024"/>
                  <a:pt x="49459" y="1001"/>
                </a:cubicBezTo>
                <a:cubicBezTo>
                  <a:pt x="49710" y="979"/>
                  <a:pt x="49960" y="1001"/>
                  <a:pt x="50119" y="1001"/>
                </a:cubicBezTo>
                <a:cubicBezTo>
                  <a:pt x="50255" y="979"/>
                  <a:pt x="50255" y="933"/>
                  <a:pt x="50415" y="910"/>
                </a:cubicBezTo>
                <a:cubicBezTo>
                  <a:pt x="51210" y="888"/>
                  <a:pt x="53484" y="683"/>
                  <a:pt x="53166" y="706"/>
                </a:cubicBezTo>
                <a:cubicBezTo>
                  <a:pt x="53712" y="683"/>
                  <a:pt x="53871" y="774"/>
                  <a:pt x="53371" y="842"/>
                </a:cubicBezTo>
                <a:cubicBezTo>
                  <a:pt x="53894" y="888"/>
                  <a:pt x="54485" y="774"/>
                  <a:pt x="55099" y="774"/>
                </a:cubicBezTo>
                <a:cubicBezTo>
                  <a:pt x="55395" y="774"/>
                  <a:pt x="55599" y="819"/>
                  <a:pt x="55872" y="819"/>
                </a:cubicBezTo>
                <a:cubicBezTo>
                  <a:pt x="57646" y="774"/>
                  <a:pt x="60261" y="615"/>
                  <a:pt x="61307" y="547"/>
                </a:cubicBezTo>
                <a:cubicBezTo>
                  <a:pt x="61352" y="615"/>
                  <a:pt x="61421" y="660"/>
                  <a:pt x="61512" y="683"/>
                </a:cubicBezTo>
                <a:cubicBezTo>
                  <a:pt x="62035" y="683"/>
                  <a:pt x="62467" y="638"/>
                  <a:pt x="62740" y="547"/>
                </a:cubicBezTo>
                <a:cubicBezTo>
                  <a:pt x="62762" y="592"/>
                  <a:pt x="62740" y="660"/>
                  <a:pt x="62853" y="683"/>
                </a:cubicBezTo>
                <a:cubicBezTo>
                  <a:pt x="63081" y="547"/>
                  <a:pt x="63263" y="683"/>
                  <a:pt x="63604" y="638"/>
                </a:cubicBezTo>
                <a:cubicBezTo>
                  <a:pt x="63877" y="638"/>
                  <a:pt x="63672" y="456"/>
                  <a:pt x="63990" y="478"/>
                </a:cubicBezTo>
                <a:cubicBezTo>
                  <a:pt x="64013" y="547"/>
                  <a:pt x="64036" y="592"/>
                  <a:pt x="64240" y="569"/>
                </a:cubicBezTo>
                <a:cubicBezTo>
                  <a:pt x="64491" y="547"/>
                  <a:pt x="64400" y="433"/>
                  <a:pt x="64763" y="456"/>
                </a:cubicBezTo>
                <a:cubicBezTo>
                  <a:pt x="64877" y="615"/>
                  <a:pt x="65264" y="478"/>
                  <a:pt x="65514" y="478"/>
                </a:cubicBezTo>
                <a:cubicBezTo>
                  <a:pt x="65923" y="478"/>
                  <a:pt x="66514" y="456"/>
                  <a:pt x="67083" y="456"/>
                </a:cubicBezTo>
                <a:cubicBezTo>
                  <a:pt x="67378" y="456"/>
                  <a:pt x="67674" y="433"/>
                  <a:pt x="67947" y="433"/>
                </a:cubicBezTo>
                <a:cubicBezTo>
                  <a:pt x="68061" y="433"/>
                  <a:pt x="68220" y="410"/>
                  <a:pt x="68288" y="456"/>
                </a:cubicBezTo>
                <a:cubicBezTo>
                  <a:pt x="68334" y="547"/>
                  <a:pt x="68356" y="660"/>
                  <a:pt x="68402" y="751"/>
                </a:cubicBezTo>
                <a:cubicBezTo>
                  <a:pt x="68515" y="1092"/>
                  <a:pt x="68561" y="1456"/>
                  <a:pt x="68652" y="1866"/>
                </a:cubicBezTo>
                <a:cubicBezTo>
                  <a:pt x="68697" y="2025"/>
                  <a:pt x="68743" y="1979"/>
                  <a:pt x="68788" y="2184"/>
                </a:cubicBezTo>
                <a:cubicBezTo>
                  <a:pt x="68879" y="2548"/>
                  <a:pt x="68879" y="2889"/>
                  <a:pt x="69016" y="3184"/>
                </a:cubicBezTo>
                <a:cubicBezTo>
                  <a:pt x="69061" y="3435"/>
                  <a:pt x="69152" y="3275"/>
                  <a:pt x="69220" y="3639"/>
                </a:cubicBezTo>
                <a:cubicBezTo>
                  <a:pt x="69198" y="3980"/>
                  <a:pt x="69220" y="4412"/>
                  <a:pt x="69243" y="4799"/>
                </a:cubicBezTo>
                <a:cubicBezTo>
                  <a:pt x="69107" y="4390"/>
                  <a:pt x="68993" y="4708"/>
                  <a:pt x="68970" y="4867"/>
                </a:cubicBezTo>
                <a:cubicBezTo>
                  <a:pt x="68834" y="4549"/>
                  <a:pt x="68675" y="4367"/>
                  <a:pt x="68561" y="3958"/>
                </a:cubicBezTo>
                <a:cubicBezTo>
                  <a:pt x="68493" y="3730"/>
                  <a:pt x="68538" y="3435"/>
                  <a:pt x="68402" y="3298"/>
                </a:cubicBezTo>
                <a:cubicBezTo>
                  <a:pt x="68379" y="3730"/>
                  <a:pt x="68402" y="4026"/>
                  <a:pt x="68606" y="4412"/>
                </a:cubicBezTo>
                <a:cubicBezTo>
                  <a:pt x="68470" y="4617"/>
                  <a:pt x="68470" y="4140"/>
                  <a:pt x="68334" y="4276"/>
                </a:cubicBezTo>
                <a:cubicBezTo>
                  <a:pt x="68447" y="4663"/>
                  <a:pt x="68584" y="4685"/>
                  <a:pt x="68675" y="4503"/>
                </a:cubicBezTo>
                <a:lnTo>
                  <a:pt x="68743" y="4708"/>
                </a:lnTo>
                <a:lnTo>
                  <a:pt x="68788" y="4913"/>
                </a:lnTo>
                <a:cubicBezTo>
                  <a:pt x="68629" y="4867"/>
                  <a:pt x="68402" y="4503"/>
                  <a:pt x="68311" y="4822"/>
                </a:cubicBezTo>
                <a:cubicBezTo>
                  <a:pt x="68265" y="4640"/>
                  <a:pt x="68220" y="4503"/>
                  <a:pt x="68152" y="4481"/>
                </a:cubicBezTo>
                <a:cubicBezTo>
                  <a:pt x="68174" y="4663"/>
                  <a:pt x="68015" y="4594"/>
                  <a:pt x="68061" y="4799"/>
                </a:cubicBezTo>
                <a:cubicBezTo>
                  <a:pt x="68311" y="5936"/>
                  <a:pt x="68606" y="7096"/>
                  <a:pt x="68766" y="7960"/>
                </a:cubicBezTo>
                <a:cubicBezTo>
                  <a:pt x="68766" y="8142"/>
                  <a:pt x="68652" y="8164"/>
                  <a:pt x="68652" y="8301"/>
                </a:cubicBezTo>
                <a:cubicBezTo>
                  <a:pt x="68743" y="8346"/>
                  <a:pt x="68857" y="8369"/>
                  <a:pt x="68925" y="8506"/>
                </a:cubicBezTo>
                <a:cubicBezTo>
                  <a:pt x="69061" y="8847"/>
                  <a:pt x="68811" y="8733"/>
                  <a:pt x="68834" y="8938"/>
                </a:cubicBezTo>
                <a:cubicBezTo>
                  <a:pt x="68948" y="9120"/>
                  <a:pt x="69107" y="9188"/>
                  <a:pt x="69175" y="9529"/>
                </a:cubicBezTo>
                <a:cubicBezTo>
                  <a:pt x="69152" y="9688"/>
                  <a:pt x="69016" y="10120"/>
                  <a:pt x="69243" y="10188"/>
                </a:cubicBezTo>
                <a:cubicBezTo>
                  <a:pt x="69220" y="10052"/>
                  <a:pt x="69152" y="9870"/>
                  <a:pt x="69198" y="9825"/>
                </a:cubicBezTo>
                <a:cubicBezTo>
                  <a:pt x="69243" y="10029"/>
                  <a:pt x="69357" y="10075"/>
                  <a:pt x="69380" y="10348"/>
                </a:cubicBezTo>
                <a:cubicBezTo>
                  <a:pt x="69311" y="10393"/>
                  <a:pt x="69220" y="10393"/>
                  <a:pt x="69311" y="10575"/>
                </a:cubicBezTo>
                <a:cubicBezTo>
                  <a:pt x="69220" y="10689"/>
                  <a:pt x="69039" y="10188"/>
                  <a:pt x="69039" y="10552"/>
                </a:cubicBezTo>
                <a:cubicBezTo>
                  <a:pt x="69107" y="10689"/>
                  <a:pt x="69175" y="10757"/>
                  <a:pt x="69266" y="10780"/>
                </a:cubicBezTo>
                <a:cubicBezTo>
                  <a:pt x="69266" y="10666"/>
                  <a:pt x="69311" y="10598"/>
                  <a:pt x="69380" y="10552"/>
                </a:cubicBezTo>
                <a:cubicBezTo>
                  <a:pt x="69562" y="10734"/>
                  <a:pt x="69516" y="11007"/>
                  <a:pt x="69584" y="11280"/>
                </a:cubicBezTo>
                <a:cubicBezTo>
                  <a:pt x="69607" y="11075"/>
                  <a:pt x="69834" y="11371"/>
                  <a:pt x="69766" y="11030"/>
                </a:cubicBezTo>
                <a:cubicBezTo>
                  <a:pt x="69630" y="10780"/>
                  <a:pt x="69539" y="10348"/>
                  <a:pt x="69425" y="9938"/>
                </a:cubicBezTo>
                <a:cubicBezTo>
                  <a:pt x="69607" y="9779"/>
                  <a:pt x="69584" y="10575"/>
                  <a:pt x="69743" y="10552"/>
                </a:cubicBezTo>
                <a:cubicBezTo>
                  <a:pt x="69721" y="10484"/>
                  <a:pt x="69743" y="10438"/>
                  <a:pt x="69812" y="10438"/>
                </a:cubicBezTo>
                <a:cubicBezTo>
                  <a:pt x="69607" y="10234"/>
                  <a:pt x="69743" y="10097"/>
                  <a:pt x="69698" y="9870"/>
                </a:cubicBezTo>
                <a:cubicBezTo>
                  <a:pt x="69562" y="9756"/>
                  <a:pt x="69562" y="9711"/>
                  <a:pt x="69448" y="9847"/>
                </a:cubicBezTo>
                <a:cubicBezTo>
                  <a:pt x="69357" y="9620"/>
                  <a:pt x="69129" y="8983"/>
                  <a:pt x="69175" y="8733"/>
                </a:cubicBezTo>
                <a:cubicBezTo>
                  <a:pt x="69220" y="8960"/>
                  <a:pt x="69266" y="9074"/>
                  <a:pt x="69357" y="9074"/>
                </a:cubicBezTo>
                <a:cubicBezTo>
                  <a:pt x="69357" y="8938"/>
                  <a:pt x="69380" y="8824"/>
                  <a:pt x="69357" y="8688"/>
                </a:cubicBezTo>
                <a:cubicBezTo>
                  <a:pt x="69243" y="8756"/>
                  <a:pt x="69198" y="8528"/>
                  <a:pt x="69152" y="8369"/>
                </a:cubicBezTo>
                <a:cubicBezTo>
                  <a:pt x="69152" y="7846"/>
                  <a:pt x="68925" y="7391"/>
                  <a:pt x="69039" y="7027"/>
                </a:cubicBezTo>
                <a:cubicBezTo>
                  <a:pt x="69107" y="6846"/>
                  <a:pt x="69334" y="6959"/>
                  <a:pt x="69357" y="6641"/>
                </a:cubicBezTo>
                <a:cubicBezTo>
                  <a:pt x="69402" y="6823"/>
                  <a:pt x="69448" y="6959"/>
                  <a:pt x="69516" y="7005"/>
                </a:cubicBezTo>
                <a:cubicBezTo>
                  <a:pt x="69425" y="6641"/>
                  <a:pt x="69607" y="6641"/>
                  <a:pt x="69584" y="6391"/>
                </a:cubicBezTo>
                <a:cubicBezTo>
                  <a:pt x="69562" y="6232"/>
                  <a:pt x="69357" y="5890"/>
                  <a:pt x="69448" y="5731"/>
                </a:cubicBezTo>
                <a:cubicBezTo>
                  <a:pt x="69698" y="6004"/>
                  <a:pt x="69630" y="6618"/>
                  <a:pt x="69607" y="6982"/>
                </a:cubicBezTo>
                <a:lnTo>
                  <a:pt x="69812" y="6937"/>
                </a:lnTo>
                <a:cubicBezTo>
                  <a:pt x="69880" y="7369"/>
                  <a:pt x="70016" y="7641"/>
                  <a:pt x="70130" y="8005"/>
                </a:cubicBezTo>
                <a:cubicBezTo>
                  <a:pt x="70130" y="8210"/>
                  <a:pt x="70130" y="8460"/>
                  <a:pt x="70153" y="8688"/>
                </a:cubicBezTo>
                <a:cubicBezTo>
                  <a:pt x="70585" y="10143"/>
                  <a:pt x="70949" y="11598"/>
                  <a:pt x="71131" y="12985"/>
                </a:cubicBezTo>
                <a:cubicBezTo>
                  <a:pt x="71199" y="13122"/>
                  <a:pt x="71267" y="13190"/>
                  <a:pt x="71335" y="13326"/>
                </a:cubicBezTo>
                <a:cubicBezTo>
                  <a:pt x="71313" y="13690"/>
                  <a:pt x="71449" y="14236"/>
                  <a:pt x="71608" y="14623"/>
                </a:cubicBezTo>
                <a:cubicBezTo>
                  <a:pt x="71631" y="14850"/>
                  <a:pt x="71563" y="15009"/>
                  <a:pt x="71654" y="15305"/>
                </a:cubicBezTo>
                <a:cubicBezTo>
                  <a:pt x="71722" y="15305"/>
                  <a:pt x="71699" y="14896"/>
                  <a:pt x="71813" y="15168"/>
                </a:cubicBezTo>
                <a:cubicBezTo>
                  <a:pt x="71722" y="15259"/>
                  <a:pt x="71813" y="15555"/>
                  <a:pt x="71836" y="15760"/>
                </a:cubicBezTo>
                <a:lnTo>
                  <a:pt x="71972" y="15714"/>
                </a:lnTo>
                <a:cubicBezTo>
                  <a:pt x="72063" y="16192"/>
                  <a:pt x="72131" y="16874"/>
                  <a:pt x="72404" y="17192"/>
                </a:cubicBezTo>
                <a:cubicBezTo>
                  <a:pt x="72359" y="17238"/>
                  <a:pt x="72313" y="17306"/>
                  <a:pt x="72313" y="17420"/>
                </a:cubicBezTo>
                <a:cubicBezTo>
                  <a:pt x="72472" y="17829"/>
                  <a:pt x="72540" y="18602"/>
                  <a:pt x="72768" y="19262"/>
                </a:cubicBezTo>
                <a:cubicBezTo>
                  <a:pt x="72791" y="19284"/>
                  <a:pt x="72904" y="19398"/>
                  <a:pt x="72927" y="19421"/>
                </a:cubicBezTo>
                <a:cubicBezTo>
                  <a:pt x="73041" y="19671"/>
                  <a:pt x="73041" y="19967"/>
                  <a:pt x="73132" y="20057"/>
                </a:cubicBezTo>
                <a:cubicBezTo>
                  <a:pt x="73200" y="20035"/>
                  <a:pt x="73132" y="19876"/>
                  <a:pt x="73177" y="19830"/>
                </a:cubicBezTo>
                <a:cubicBezTo>
                  <a:pt x="73359" y="20239"/>
                  <a:pt x="73223" y="20308"/>
                  <a:pt x="73223" y="20535"/>
                </a:cubicBezTo>
                <a:cubicBezTo>
                  <a:pt x="73314" y="20490"/>
                  <a:pt x="73382" y="20558"/>
                  <a:pt x="73427" y="20762"/>
                </a:cubicBezTo>
                <a:cubicBezTo>
                  <a:pt x="73518" y="20967"/>
                  <a:pt x="73427" y="21058"/>
                  <a:pt x="73473" y="21263"/>
                </a:cubicBezTo>
                <a:cubicBezTo>
                  <a:pt x="73496" y="21422"/>
                  <a:pt x="73655" y="21627"/>
                  <a:pt x="73700" y="21786"/>
                </a:cubicBezTo>
                <a:cubicBezTo>
                  <a:pt x="73768" y="22036"/>
                  <a:pt x="73677" y="22013"/>
                  <a:pt x="73723" y="22263"/>
                </a:cubicBezTo>
                <a:cubicBezTo>
                  <a:pt x="73768" y="22286"/>
                  <a:pt x="73814" y="22331"/>
                  <a:pt x="73837" y="22445"/>
                </a:cubicBezTo>
                <a:cubicBezTo>
                  <a:pt x="73882" y="22422"/>
                  <a:pt x="73882" y="22240"/>
                  <a:pt x="73973" y="22400"/>
                </a:cubicBezTo>
                <a:cubicBezTo>
                  <a:pt x="73996" y="23446"/>
                  <a:pt x="74633" y="25151"/>
                  <a:pt x="74883" y="26538"/>
                </a:cubicBezTo>
                <a:cubicBezTo>
                  <a:pt x="74974" y="27039"/>
                  <a:pt x="75156" y="27721"/>
                  <a:pt x="75269" y="28312"/>
                </a:cubicBezTo>
                <a:cubicBezTo>
                  <a:pt x="75178" y="28426"/>
                  <a:pt x="75337" y="29290"/>
                  <a:pt x="75360" y="28790"/>
                </a:cubicBezTo>
                <a:cubicBezTo>
                  <a:pt x="75360" y="29335"/>
                  <a:pt x="75633" y="29813"/>
                  <a:pt x="75724" y="30495"/>
                </a:cubicBezTo>
                <a:cubicBezTo>
                  <a:pt x="75588" y="30541"/>
                  <a:pt x="75610" y="30768"/>
                  <a:pt x="75610" y="30995"/>
                </a:cubicBezTo>
                <a:cubicBezTo>
                  <a:pt x="75656" y="30995"/>
                  <a:pt x="75679" y="31064"/>
                  <a:pt x="75724" y="31064"/>
                </a:cubicBezTo>
                <a:cubicBezTo>
                  <a:pt x="75815" y="31064"/>
                  <a:pt x="75701" y="30813"/>
                  <a:pt x="75770" y="30768"/>
                </a:cubicBezTo>
                <a:cubicBezTo>
                  <a:pt x="75906" y="31200"/>
                  <a:pt x="75815" y="31359"/>
                  <a:pt x="75770" y="31564"/>
                </a:cubicBezTo>
                <a:cubicBezTo>
                  <a:pt x="75929" y="31655"/>
                  <a:pt x="76020" y="31950"/>
                  <a:pt x="76065" y="32382"/>
                </a:cubicBezTo>
                <a:cubicBezTo>
                  <a:pt x="76133" y="32815"/>
                  <a:pt x="76133" y="33315"/>
                  <a:pt x="76202" y="33679"/>
                </a:cubicBezTo>
                <a:cubicBezTo>
                  <a:pt x="76224" y="33792"/>
                  <a:pt x="76202" y="34315"/>
                  <a:pt x="76156" y="33974"/>
                </a:cubicBezTo>
                <a:cubicBezTo>
                  <a:pt x="76156" y="33815"/>
                  <a:pt x="76179" y="33474"/>
                  <a:pt x="76042" y="33588"/>
                </a:cubicBezTo>
                <a:cubicBezTo>
                  <a:pt x="76156" y="34156"/>
                  <a:pt x="76020" y="34111"/>
                  <a:pt x="75974" y="34611"/>
                </a:cubicBezTo>
                <a:cubicBezTo>
                  <a:pt x="75838" y="34679"/>
                  <a:pt x="75815" y="34520"/>
                  <a:pt x="75701" y="34520"/>
                </a:cubicBezTo>
                <a:cubicBezTo>
                  <a:pt x="75679" y="34656"/>
                  <a:pt x="75610" y="34679"/>
                  <a:pt x="75610" y="34816"/>
                </a:cubicBezTo>
                <a:cubicBezTo>
                  <a:pt x="75610" y="35839"/>
                  <a:pt x="75542" y="36840"/>
                  <a:pt x="75474" y="37817"/>
                </a:cubicBezTo>
                <a:cubicBezTo>
                  <a:pt x="75224" y="37908"/>
                  <a:pt x="75428" y="37340"/>
                  <a:pt x="75360" y="37340"/>
                </a:cubicBezTo>
                <a:cubicBezTo>
                  <a:pt x="75156" y="37431"/>
                  <a:pt x="75337" y="37726"/>
                  <a:pt x="75247" y="38090"/>
                </a:cubicBezTo>
                <a:lnTo>
                  <a:pt x="75451" y="38113"/>
                </a:lnTo>
                <a:lnTo>
                  <a:pt x="75406" y="38500"/>
                </a:lnTo>
                <a:cubicBezTo>
                  <a:pt x="75383" y="38681"/>
                  <a:pt x="75292" y="38340"/>
                  <a:pt x="75247" y="38681"/>
                </a:cubicBezTo>
                <a:cubicBezTo>
                  <a:pt x="75269" y="38863"/>
                  <a:pt x="75315" y="39000"/>
                  <a:pt x="75406" y="39068"/>
                </a:cubicBezTo>
                <a:cubicBezTo>
                  <a:pt x="75383" y="39500"/>
                  <a:pt x="75383" y="39591"/>
                  <a:pt x="75360" y="40114"/>
                </a:cubicBezTo>
                <a:cubicBezTo>
                  <a:pt x="75224" y="40182"/>
                  <a:pt x="75201" y="40000"/>
                  <a:pt x="75087" y="40000"/>
                </a:cubicBezTo>
                <a:lnTo>
                  <a:pt x="75065" y="40387"/>
                </a:lnTo>
                <a:cubicBezTo>
                  <a:pt x="74905" y="40614"/>
                  <a:pt x="74701" y="39909"/>
                  <a:pt x="74610" y="40546"/>
                </a:cubicBezTo>
                <a:cubicBezTo>
                  <a:pt x="74382" y="40455"/>
                  <a:pt x="74314" y="40114"/>
                  <a:pt x="74019" y="40137"/>
                </a:cubicBezTo>
                <a:lnTo>
                  <a:pt x="73973" y="40887"/>
                </a:lnTo>
                <a:cubicBezTo>
                  <a:pt x="74178" y="41251"/>
                  <a:pt x="74064" y="42161"/>
                  <a:pt x="74246" y="42615"/>
                </a:cubicBezTo>
                <a:cubicBezTo>
                  <a:pt x="74178" y="42638"/>
                  <a:pt x="74110" y="42593"/>
                  <a:pt x="74087" y="42706"/>
                </a:cubicBezTo>
                <a:cubicBezTo>
                  <a:pt x="74110" y="43025"/>
                  <a:pt x="73996" y="43048"/>
                  <a:pt x="74041" y="43389"/>
                </a:cubicBezTo>
                <a:cubicBezTo>
                  <a:pt x="73882" y="43502"/>
                  <a:pt x="73837" y="43593"/>
                  <a:pt x="73791" y="43775"/>
                </a:cubicBezTo>
                <a:cubicBezTo>
                  <a:pt x="73768" y="43866"/>
                  <a:pt x="73859" y="43912"/>
                  <a:pt x="73859" y="43980"/>
                </a:cubicBezTo>
                <a:cubicBezTo>
                  <a:pt x="73837" y="44116"/>
                  <a:pt x="73677" y="43980"/>
                  <a:pt x="73609" y="44071"/>
                </a:cubicBezTo>
                <a:cubicBezTo>
                  <a:pt x="73609" y="44094"/>
                  <a:pt x="73632" y="44253"/>
                  <a:pt x="73632" y="44275"/>
                </a:cubicBezTo>
                <a:cubicBezTo>
                  <a:pt x="73564" y="44412"/>
                  <a:pt x="73473" y="44366"/>
                  <a:pt x="73450" y="44503"/>
                </a:cubicBezTo>
                <a:cubicBezTo>
                  <a:pt x="73427" y="44366"/>
                  <a:pt x="73427" y="44253"/>
                  <a:pt x="73336" y="44298"/>
                </a:cubicBezTo>
                <a:cubicBezTo>
                  <a:pt x="73268" y="44571"/>
                  <a:pt x="73223" y="44366"/>
                  <a:pt x="73109" y="44617"/>
                </a:cubicBezTo>
                <a:cubicBezTo>
                  <a:pt x="73109" y="44480"/>
                  <a:pt x="73109" y="44253"/>
                  <a:pt x="73041" y="44230"/>
                </a:cubicBezTo>
                <a:cubicBezTo>
                  <a:pt x="73063" y="44344"/>
                  <a:pt x="72995" y="44366"/>
                  <a:pt x="73018" y="44526"/>
                </a:cubicBezTo>
                <a:cubicBezTo>
                  <a:pt x="72813" y="44503"/>
                  <a:pt x="72700" y="43866"/>
                  <a:pt x="72472" y="44253"/>
                </a:cubicBezTo>
                <a:cubicBezTo>
                  <a:pt x="72427" y="43957"/>
                  <a:pt x="72404" y="43730"/>
                  <a:pt x="72222" y="43957"/>
                </a:cubicBezTo>
                <a:cubicBezTo>
                  <a:pt x="72131" y="43434"/>
                  <a:pt x="71813" y="43389"/>
                  <a:pt x="71767" y="42797"/>
                </a:cubicBezTo>
                <a:cubicBezTo>
                  <a:pt x="71631" y="42752"/>
                  <a:pt x="71631" y="42434"/>
                  <a:pt x="71449" y="42502"/>
                </a:cubicBezTo>
                <a:cubicBezTo>
                  <a:pt x="71449" y="41933"/>
                  <a:pt x="71358" y="41342"/>
                  <a:pt x="71494" y="40774"/>
                </a:cubicBezTo>
                <a:cubicBezTo>
                  <a:pt x="71540" y="40569"/>
                  <a:pt x="71631" y="40478"/>
                  <a:pt x="71676" y="40296"/>
                </a:cubicBezTo>
                <a:cubicBezTo>
                  <a:pt x="71790" y="39659"/>
                  <a:pt x="71836" y="38681"/>
                  <a:pt x="72017" y="38477"/>
                </a:cubicBezTo>
                <a:cubicBezTo>
                  <a:pt x="71949" y="38136"/>
                  <a:pt x="72086" y="37977"/>
                  <a:pt x="72131" y="37658"/>
                </a:cubicBezTo>
                <a:cubicBezTo>
                  <a:pt x="72199" y="37272"/>
                  <a:pt x="72177" y="36840"/>
                  <a:pt x="72222" y="36658"/>
                </a:cubicBezTo>
                <a:cubicBezTo>
                  <a:pt x="72222" y="36567"/>
                  <a:pt x="72336" y="36430"/>
                  <a:pt x="72313" y="36385"/>
                </a:cubicBezTo>
                <a:cubicBezTo>
                  <a:pt x="72245" y="35998"/>
                  <a:pt x="71972" y="36066"/>
                  <a:pt x="71813" y="36271"/>
                </a:cubicBezTo>
                <a:cubicBezTo>
                  <a:pt x="71745" y="36021"/>
                  <a:pt x="71949" y="35839"/>
                  <a:pt x="71836" y="35748"/>
                </a:cubicBezTo>
                <a:cubicBezTo>
                  <a:pt x="71813" y="35998"/>
                  <a:pt x="71608" y="35862"/>
                  <a:pt x="71631" y="36180"/>
                </a:cubicBezTo>
                <a:cubicBezTo>
                  <a:pt x="71517" y="36180"/>
                  <a:pt x="71494" y="36021"/>
                  <a:pt x="71335" y="36089"/>
                </a:cubicBezTo>
                <a:cubicBezTo>
                  <a:pt x="71426" y="35771"/>
                  <a:pt x="71403" y="35475"/>
                  <a:pt x="71426" y="35157"/>
                </a:cubicBezTo>
                <a:cubicBezTo>
                  <a:pt x="71426" y="34907"/>
                  <a:pt x="71540" y="34702"/>
                  <a:pt x="71563" y="34429"/>
                </a:cubicBezTo>
                <a:cubicBezTo>
                  <a:pt x="71608" y="33997"/>
                  <a:pt x="71540" y="33542"/>
                  <a:pt x="71540" y="33315"/>
                </a:cubicBezTo>
                <a:cubicBezTo>
                  <a:pt x="71517" y="33178"/>
                  <a:pt x="71494" y="33019"/>
                  <a:pt x="71472" y="32883"/>
                </a:cubicBezTo>
                <a:cubicBezTo>
                  <a:pt x="71449" y="32678"/>
                  <a:pt x="71403" y="32473"/>
                  <a:pt x="71403" y="32292"/>
                </a:cubicBezTo>
                <a:cubicBezTo>
                  <a:pt x="71403" y="32223"/>
                  <a:pt x="71472" y="32087"/>
                  <a:pt x="71449" y="31996"/>
                </a:cubicBezTo>
                <a:cubicBezTo>
                  <a:pt x="71426" y="31859"/>
                  <a:pt x="71335" y="31632"/>
                  <a:pt x="71313" y="31450"/>
                </a:cubicBezTo>
                <a:cubicBezTo>
                  <a:pt x="71267" y="31200"/>
                  <a:pt x="71313" y="30950"/>
                  <a:pt x="71199" y="30722"/>
                </a:cubicBezTo>
                <a:cubicBezTo>
                  <a:pt x="71426" y="30677"/>
                  <a:pt x="71222" y="30086"/>
                  <a:pt x="71085" y="29699"/>
                </a:cubicBezTo>
                <a:cubicBezTo>
                  <a:pt x="71176" y="29267"/>
                  <a:pt x="70812" y="28471"/>
                  <a:pt x="70699" y="27698"/>
                </a:cubicBezTo>
                <a:cubicBezTo>
                  <a:pt x="70744" y="27675"/>
                  <a:pt x="70789" y="27675"/>
                  <a:pt x="70767" y="27584"/>
                </a:cubicBezTo>
                <a:cubicBezTo>
                  <a:pt x="70767" y="27198"/>
                  <a:pt x="70562" y="26288"/>
                  <a:pt x="70403" y="25947"/>
                </a:cubicBezTo>
                <a:cubicBezTo>
                  <a:pt x="70335" y="26174"/>
                  <a:pt x="70244" y="25947"/>
                  <a:pt x="70107" y="26038"/>
                </a:cubicBezTo>
                <a:cubicBezTo>
                  <a:pt x="69994" y="25629"/>
                  <a:pt x="69857" y="25288"/>
                  <a:pt x="69766" y="24765"/>
                </a:cubicBezTo>
                <a:cubicBezTo>
                  <a:pt x="69948" y="24856"/>
                  <a:pt x="69743" y="24469"/>
                  <a:pt x="69766" y="24378"/>
                </a:cubicBezTo>
                <a:cubicBezTo>
                  <a:pt x="69766" y="24310"/>
                  <a:pt x="69925" y="24333"/>
                  <a:pt x="69857" y="24173"/>
                </a:cubicBezTo>
                <a:cubicBezTo>
                  <a:pt x="69743" y="23969"/>
                  <a:pt x="69743" y="24378"/>
                  <a:pt x="69675" y="24037"/>
                </a:cubicBezTo>
                <a:cubicBezTo>
                  <a:pt x="69630" y="23787"/>
                  <a:pt x="69789" y="24128"/>
                  <a:pt x="69857" y="23969"/>
                </a:cubicBezTo>
                <a:cubicBezTo>
                  <a:pt x="69698" y="23719"/>
                  <a:pt x="69925" y="23559"/>
                  <a:pt x="69789" y="23514"/>
                </a:cubicBezTo>
                <a:cubicBezTo>
                  <a:pt x="69789" y="23878"/>
                  <a:pt x="69630" y="23423"/>
                  <a:pt x="69584" y="23673"/>
                </a:cubicBezTo>
                <a:cubicBezTo>
                  <a:pt x="69539" y="23446"/>
                  <a:pt x="69266" y="22650"/>
                  <a:pt x="69402" y="22832"/>
                </a:cubicBezTo>
                <a:cubicBezTo>
                  <a:pt x="69448" y="22968"/>
                  <a:pt x="69471" y="23173"/>
                  <a:pt x="69539" y="23196"/>
                </a:cubicBezTo>
                <a:cubicBezTo>
                  <a:pt x="69471" y="22923"/>
                  <a:pt x="69493" y="22786"/>
                  <a:pt x="69448" y="22627"/>
                </a:cubicBezTo>
                <a:cubicBezTo>
                  <a:pt x="69448" y="22604"/>
                  <a:pt x="69402" y="22195"/>
                  <a:pt x="69380" y="22172"/>
                </a:cubicBezTo>
                <a:cubicBezTo>
                  <a:pt x="69357" y="22104"/>
                  <a:pt x="69266" y="22127"/>
                  <a:pt x="69243" y="22013"/>
                </a:cubicBezTo>
                <a:cubicBezTo>
                  <a:pt x="69220" y="21945"/>
                  <a:pt x="69311" y="21877"/>
                  <a:pt x="69266" y="21717"/>
                </a:cubicBezTo>
                <a:cubicBezTo>
                  <a:pt x="69220" y="21558"/>
                  <a:pt x="69129" y="21467"/>
                  <a:pt x="69084" y="21263"/>
                </a:cubicBezTo>
                <a:cubicBezTo>
                  <a:pt x="69129" y="20785"/>
                  <a:pt x="68993" y="20012"/>
                  <a:pt x="68766" y="19603"/>
                </a:cubicBezTo>
                <a:cubicBezTo>
                  <a:pt x="68834" y="19557"/>
                  <a:pt x="68902" y="19580"/>
                  <a:pt x="68879" y="19466"/>
                </a:cubicBezTo>
                <a:cubicBezTo>
                  <a:pt x="68720" y="19057"/>
                  <a:pt x="68561" y="18170"/>
                  <a:pt x="68379" y="17465"/>
                </a:cubicBezTo>
                <a:cubicBezTo>
                  <a:pt x="68311" y="17283"/>
                  <a:pt x="68265" y="17260"/>
                  <a:pt x="68220" y="17101"/>
                </a:cubicBezTo>
                <a:cubicBezTo>
                  <a:pt x="68197" y="17010"/>
                  <a:pt x="68243" y="16942"/>
                  <a:pt x="68197" y="16715"/>
                </a:cubicBezTo>
                <a:cubicBezTo>
                  <a:pt x="68197" y="16692"/>
                  <a:pt x="68129" y="16510"/>
                  <a:pt x="68106" y="16351"/>
                </a:cubicBezTo>
                <a:cubicBezTo>
                  <a:pt x="68015" y="15760"/>
                  <a:pt x="68197" y="16737"/>
                  <a:pt x="68288" y="16487"/>
                </a:cubicBezTo>
                <a:cubicBezTo>
                  <a:pt x="68243" y="16169"/>
                  <a:pt x="68129" y="16101"/>
                  <a:pt x="68015" y="16078"/>
                </a:cubicBezTo>
                <a:cubicBezTo>
                  <a:pt x="67970" y="15782"/>
                  <a:pt x="67856" y="15782"/>
                  <a:pt x="67788" y="15464"/>
                </a:cubicBezTo>
                <a:cubicBezTo>
                  <a:pt x="67765" y="15328"/>
                  <a:pt x="67856" y="15350"/>
                  <a:pt x="67833" y="15237"/>
                </a:cubicBezTo>
                <a:cubicBezTo>
                  <a:pt x="67788" y="15100"/>
                  <a:pt x="67697" y="15214"/>
                  <a:pt x="67651" y="15009"/>
                </a:cubicBezTo>
                <a:cubicBezTo>
                  <a:pt x="67765" y="14691"/>
                  <a:pt x="67469" y="14350"/>
                  <a:pt x="67424" y="13872"/>
                </a:cubicBezTo>
                <a:cubicBezTo>
                  <a:pt x="67310" y="13804"/>
                  <a:pt x="67151" y="13849"/>
                  <a:pt x="67060" y="13599"/>
                </a:cubicBezTo>
                <a:cubicBezTo>
                  <a:pt x="67128" y="13577"/>
                  <a:pt x="67219" y="13554"/>
                  <a:pt x="67128" y="13372"/>
                </a:cubicBezTo>
                <a:cubicBezTo>
                  <a:pt x="66878" y="13508"/>
                  <a:pt x="66855" y="13486"/>
                  <a:pt x="66719" y="13804"/>
                </a:cubicBezTo>
                <a:cubicBezTo>
                  <a:pt x="66514" y="13099"/>
                  <a:pt x="66423" y="12917"/>
                  <a:pt x="66264" y="12235"/>
                </a:cubicBezTo>
                <a:cubicBezTo>
                  <a:pt x="66332" y="12212"/>
                  <a:pt x="66401" y="12121"/>
                  <a:pt x="66378" y="11985"/>
                </a:cubicBezTo>
                <a:cubicBezTo>
                  <a:pt x="66287" y="12008"/>
                  <a:pt x="66219" y="11780"/>
                  <a:pt x="66151" y="11530"/>
                </a:cubicBezTo>
                <a:cubicBezTo>
                  <a:pt x="66287" y="11416"/>
                  <a:pt x="66310" y="11757"/>
                  <a:pt x="66446" y="11644"/>
                </a:cubicBezTo>
                <a:cubicBezTo>
                  <a:pt x="66355" y="11485"/>
                  <a:pt x="66264" y="11325"/>
                  <a:pt x="66128" y="11416"/>
                </a:cubicBezTo>
                <a:cubicBezTo>
                  <a:pt x="66014" y="11121"/>
                  <a:pt x="66241" y="11234"/>
                  <a:pt x="66173" y="10984"/>
                </a:cubicBezTo>
                <a:cubicBezTo>
                  <a:pt x="65991" y="10029"/>
                  <a:pt x="65741" y="9074"/>
                  <a:pt x="65787" y="8119"/>
                </a:cubicBezTo>
                <a:cubicBezTo>
                  <a:pt x="65718" y="8074"/>
                  <a:pt x="65650" y="8051"/>
                  <a:pt x="65605" y="7960"/>
                </a:cubicBezTo>
                <a:cubicBezTo>
                  <a:pt x="65514" y="7346"/>
                  <a:pt x="65423" y="6709"/>
                  <a:pt x="65309" y="6050"/>
                </a:cubicBezTo>
                <a:lnTo>
                  <a:pt x="65241" y="5618"/>
                </a:lnTo>
                <a:lnTo>
                  <a:pt x="65218" y="5481"/>
                </a:lnTo>
                <a:lnTo>
                  <a:pt x="65173" y="5186"/>
                </a:lnTo>
                <a:cubicBezTo>
                  <a:pt x="65195" y="5117"/>
                  <a:pt x="65241" y="5072"/>
                  <a:pt x="65264" y="5004"/>
                </a:cubicBezTo>
                <a:cubicBezTo>
                  <a:pt x="65105" y="5049"/>
                  <a:pt x="65264" y="4958"/>
                  <a:pt x="65218" y="4844"/>
                </a:cubicBezTo>
                <a:cubicBezTo>
                  <a:pt x="65218" y="4822"/>
                  <a:pt x="65150" y="4867"/>
                  <a:pt x="65127" y="4844"/>
                </a:cubicBezTo>
                <a:cubicBezTo>
                  <a:pt x="65127" y="4867"/>
                  <a:pt x="65127" y="4731"/>
                  <a:pt x="65127" y="4708"/>
                </a:cubicBezTo>
                <a:cubicBezTo>
                  <a:pt x="65105" y="4663"/>
                  <a:pt x="65127" y="4594"/>
                  <a:pt x="65105" y="4594"/>
                </a:cubicBezTo>
                <a:cubicBezTo>
                  <a:pt x="65059" y="4594"/>
                  <a:pt x="65036" y="4594"/>
                  <a:pt x="65014" y="4594"/>
                </a:cubicBezTo>
                <a:cubicBezTo>
                  <a:pt x="64968" y="4572"/>
                  <a:pt x="64923" y="4572"/>
                  <a:pt x="64877" y="4572"/>
                </a:cubicBezTo>
                <a:cubicBezTo>
                  <a:pt x="64991" y="4299"/>
                  <a:pt x="64650" y="4549"/>
                  <a:pt x="64650" y="4549"/>
                </a:cubicBezTo>
                <a:cubicBezTo>
                  <a:pt x="64650" y="4549"/>
                  <a:pt x="64650" y="4458"/>
                  <a:pt x="64650" y="4435"/>
                </a:cubicBezTo>
                <a:cubicBezTo>
                  <a:pt x="64604" y="4412"/>
                  <a:pt x="64513" y="4481"/>
                  <a:pt x="64491" y="4503"/>
                </a:cubicBezTo>
                <a:cubicBezTo>
                  <a:pt x="64400" y="4640"/>
                  <a:pt x="64354" y="4503"/>
                  <a:pt x="64263" y="4503"/>
                </a:cubicBezTo>
                <a:cubicBezTo>
                  <a:pt x="64240" y="4503"/>
                  <a:pt x="64195" y="4526"/>
                  <a:pt x="64172" y="4526"/>
                </a:cubicBezTo>
                <a:cubicBezTo>
                  <a:pt x="64127" y="4526"/>
                  <a:pt x="64081" y="4526"/>
                  <a:pt x="63968" y="4526"/>
                </a:cubicBezTo>
                <a:cubicBezTo>
                  <a:pt x="63581" y="4526"/>
                  <a:pt x="63172" y="4549"/>
                  <a:pt x="62944" y="4572"/>
                </a:cubicBezTo>
                <a:cubicBezTo>
                  <a:pt x="62899" y="4572"/>
                  <a:pt x="62876" y="4526"/>
                  <a:pt x="62740" y="4526"/>
                </a:cubicBezTo>
                <a:cubicBezTo>
                  <a:pt x="62671" y="4549"/>
                  <a:pt x="62626" y="4594"/>
                  <a:pt x="62558" y="4594"/>
                </a:cubicBezTo>
                <a:cubicBezTo>
                  <a:pt x="62194" y="4572"/>
                  <a:pt x="61921" y="4435"/>
                  <a:pt x="61603" y="4481"/>
                </a:cubicBezTo>
                <a:cubicBezTo>
                  <a:pt x="61603" y="4572"/>
                  <a:pt x="61625" y="4663"/>
                  <a:pt x="61421" y="4640"/>
                </a:cubicBezTo>
                <a:cubicBezTo>
                  <a:pt x="61034" y="4685"/>
                  <a:pt x="61307" y="4526"/>
                  <a:pt x="61125" y="4503"/>
                </a:cubicBezTo>
                <a:cubicBezTo>
                  <a:pt x="61011" y="4572"/>
                  <a:pt x="60579" y="4685"/>
                  <a:pt x="60488" y="4594"/>
                </a:cubicBezTo>
                <a:cubicBezTo>
                  <a:pt x="60625" y="4572"/>
                  <a:pt x="60807" y="4594"/>
                  <a:pt x="60761" y="4481"/>
                </a:cubicBezTo>
                <a:cubicBezTo>
                  <a:pt x="60397" y="4458"/>
                  <a:pt x="60488" y="4617"/>
                  <a:pt x="60193" y="4617"/>
                </a:cubicBezTo>
                <a:cubicBezTo>
                  <a:pt x="60056" y="4367"/>
                  <a:pt x="59397" y="4731"/>
                  <a:pt x="59147" y="4572"/>
                </a:cubicBezTo>
                <a:cubicBezTo>
                  <a:pt x="59192" y="4572"/>
                  <a:pt x="59260" y="4526"/>
                  <a:pt x="59147" y="4526"/>
                </a:cubicBezTo>
                <a:cubicBezTo>
                  <a:pt x="59124" y="4594"/>
                  <a:pt x="59010" y="4617"/>
                  <a:pt x="59078" y="4708"/>
                </a:cubicBezTo>
                <a:cubicBezTo>
                  <a:pt x="58874" y="4708"/>
                  <a:pt x="58464" y="4822"/>
                  <a:pt x="58396" y="4708"/>
                </a:cubicBezTo>
                <a:cubicBezTo>
                  <a:pt x="59056" y="4731"/>
                  <a:pt x="58123" y="4435"/>
                  <a:pt x="58010" y="4594"/>
                </a:cubicBezTo>
                <a:cubicBezTo>
                  <a:pt x="58032" y="4663"/>
                  <a:pt x="58283" y="4594"/>
                  <a:pt x="58305" y="4663"/>
                </a:cubicBezTo>
                <a:cubicBezTo>
                  <a:pt x="57805" y="4640"/>
                  <a:pt x="57441" y="4594"/>
                  <a:pt x="56895" y="4708"/>
                </a:cubicBezTo>
                <a:cubicBezTo>
                  <a:pt x="56873" y="4640"/>
                  <a:pt x="56895" y="4572"/>
                  <a:pt x="56782" y="4572"/>
                </a:cubicBezTo>
                <a:cubicBezTo>
                  <a:pt x="56645" y="4708"/>
                  <a:pt x="56418" y="4526"/>
                  <a:pt x="56122" y="4617"/>
                </a:cubicBezTo>
                <a:cubicBezTo>
                  <a:pt x="56122" y="4663"/>
                  <a:pt x="56259" y="4663"/>
                  <a:pt x="56236" y="4754"/>
                </a:cubicBezTo>
                <a:cubicBezTo>
                  <a:pt x="55690" y="4594"/>
                  <a:pt x="55918" y="5004"/>
                  <a:pt x="55486" y="4890"/>
                </a:cubicBezTo>
                <a:cubicBezTo>
                  <a:pt x="55349" y="4754"/>
                  <a:pt x="55781" y="4822"/>
                  <a:pt x="55645" y="4685"/>
                </a:cubicBezTo>
                <a:cubicBezTo>
                  <a:pt x="55531" y="4685"/>
                  <a:pt x="55554" y="4617"/>
                  <a:pt x="55463" y="4594"/>
                </a:cubicBezTo>
                <a:cubicBezTo>
                  <a:pt x="55349" y="4640"/>
                  <a:pt x="55053" y="4594"/>
                  <a:pt x="54985" y="4640"/>
                </a:cubicBezTo>
                <a:cubicBezTo>
                  <a:pt x="54962" y="4640"/>
                  <a:pt x="55008" y="4731"/>
                  <a:pt x="54985" y="4731"/>
                </a:cubicBezTo>
                <a:cubicBezTo>
                  <a:pt x="54735" y="4776"/>
                  <a:pt x="54439" y="4754"/>
                  <a:pt x="54053" y="4799"/>
                </a:cubicBezTo>
                <a:cubicBezTo>
                  <a:pt x="54030" y="4754"/>
                  <a:pt x="54030" y="4708"/>
                  <a:pt x="53939" y="4708"/>
                </a:cubicBezTo>
                <a:cubicBezTo>
                  <a:pt x="53439" y="4799"/>
                  <a:pt x="52870" y="4776"/>
                  <a:pt x="52256" y="4867"/>
                </a:cubicBezTo>
                <a:cubicBezTo>
                  <a:pt x="52234" y="4822"/>
                  <a:pt x="52256" y="4754"/>
                  <a:pt x="52143" y="4754"/>
                </a:cubicBezTo>
                <a:cubicBezTo>
                  <a:pt x="51802" y="4799"/>
                  <a:pt x="51847" y="4617"/>
                  <a:pt x="51574" y="4640"/>
                </a:cubicBezTo>
                <a:cubicBezTo>
                  <a:pt x="51506" y="4572"/>
                  <a:pt x="51642" y="4367"/>
                  <a:pt x="51438" y="4367"/>
                </a:cubicBezTo>
                <a:cubicBezTo>
                  <a:pt x="51301" y="4390"/>
                  <a:pt x="51097" y="4390"/>
                  <a:pt x="51074" y="4435"/>
                </a:cubicBezTo>
                <a:cubicBezTo>
                  <a:pt x="51438" y="4481"/>
                  <a:pt x="51279" y="4549"/>
                  <a:pt x="51392" y="4708"/>
                </a:cubicBezTo>
                <a:cubicBezTo>
                  <a:pt x="51028" y="4685"/>
                  <a:pt x="50574" y="4617"/>
                  <a:pt x="50437" y="4731"/>
                </a:cubicBezTo>
                <a:cubicBezTo>
                  <a:pt x="50528" y="4799"/>
                  <a:pt x="50756" y="4844"/>
                  <a:pt x="50551" y="4958"/>
                </a:cubicBezTo>
                <a:cubicBezTo>
                  <a:pt x="50255" y="4913"/>
                  <a:pt x="49801" y="4958"/>
                  <a:pt x="49528" y="5049"/>
                </a:cubicBezTo>
                <a:cubicBezTo>
                  <a:pt x="49346" y="4935"/>
                  <a:pt x="49596" y="4822"/>
                  <a:pt x="49209" y="4799"/>
                </a:cubicBezTo>
                <a:cubicBezTo>
                  <a:pt x="49232" y="4913"/>
                  <a:pt x="49005" y="4913"/>
                  <a:pt x="48936" y="4958"/>
                </a:cubicBezTo>
                <a:cubicBezTo>
                  <a:pt x="48891" y="5004"/>
                  <a:pt x="49141" y="5049"/>
                  <a:pt x="48868" y="5049"/>
                </a:cubicBezTo>
                <a:cubicBezTo>
                  <a:pt x="48527" y="5163"/>
                  <a:pt x="48777" y="4890"/>
                  <a:pt x="48550" y="4935"/>
                </a:cubicBezTo>
                <a:cubicBezTo>
                  <a:pt x="48118" y="4958"/>
                  <a:pt x="47890" y="5140"/>
                  <a:pt x="47549" y="5163"/>
                </a:cubicBezTo>
                <a:cubicBezTo>
                  <a:pt x="47276" y="5186"/>
                  <a:pt x="47049" y="5095"/>
                  <a:pt x="46685" y="5163"/>
                </a:cubicBezTo>
                <a:cubicBezTo>
                  <a:pt x="46549" y="5049"/>
                  <a:pt x="46913" y="4958"/>
                  <a:pt x="46662" y="4958"/>
                </a:cubicBezTo>
                <a:cubicBezTo>
                  <a:pt x="46299" y="5049"/>
                  <a:pt x="46617" y="5163"/>
                  <a:pt x="46594" y="5299"/>
                </a:cubicBezTo>
                <a:cubicBezTo>
                  <a:pt x="46435" y="5322"/>
                  <a:pt x="46412" y="5277"/>
                  <a:pt x="46503" y="5208"/>
                </a:cubicBezTo>
                <a:cubicBezTo>
                  <a:pt x="46344" y="5208"/>
                  <a:pt x="46321" y="5095"/>
                  <a:pt x="46185" y="5049"/>
                </a:cubicBezTo>
                <a:cubicBezTo>
                  <a:pt x="46003" y="5095"/>
                  <a:pt x="46003" y="5004"/>
                  <a:pt x="45889" y="4981"/>
                </a:cubicBezTo>
                <a:cubicBezTo>
                  <a:pt x="45616" y="5140"/>
                  <a:pt x="45321" y="5095"/>
                  <a:pt x="44889" y="5231"/>
                </a:cubicBezTo>
                <a:cubicBezTo>
                  <a:pt x="44707" y="5231"/>
                  <a:pt x="44775" y="5049"/>
                  <a:pt x="44479" y="5117"/>
                </a:cubicBezTo>
                <a:cubicBezTo>
                  <a:pt x="44116" y="5095"/>
                  <a:pt x="44320" y="5277"/>
                  <a:pt x="44025" y="5254"/>
                </a:cubicBezTo>
                <a:cubicBezTo>
                  <a:pt x="43388" y="5163"/>
                  <a:pt x="42979" y="5595"/>
                  <a:pt x="42433" y="5527"/>
                </a:cubicBezTo>
                <a:cubicBezTo>
                  <a:pt x="42546" y="5436"/>
                  <a:pt x="42797" y="5322"/>
                  <a:pt x="42592" y="5254"/>
                </a:cubicBezTo>
                <a:cubicBezTo>
                  <a:pt x="42478" y="5458"/>
                  <a:pt x="41864" y="5527"/>
                  <a:pt x="41478" y="5481"/>
                </a:cubicBezTo>
                <a:cubicBezTo>
                  <a:pt x="41478" y="5572"/>
                  <a:pt x="41614" y="5572"/>
                  <a:pt x="41614" y="5663"/>
                </a:cubicBezTo>
                <a:cubicBezTo>
                  <a:pt x="41432" y="5754"/>
                  <a:pt x="40705" y="5868"/>
                  <a:pt x="40864" y="5731"/>
                </a:cubicBezTo>
                <a:cubicBezTo>
                  <a:pt x="40977" y="5731"/>
                  <a:pt x="41046" y="5777"/>
                  <a:pt x="41228" y="5754"/>
                </a:cubicBezTo>
                <a:cubicBezTo>
                  <a:pt x="41205" y="5663"/>
                  <a:pt x="41319" y="5618"/>
                  <a:pt x="41296" y="5549"/>
                </a:cubicBezTo>
                <a:cubicBezTo>
                  <a:pt x="41205" y="5549"/>
                  <a:pt x="41182" y="5527"/>
                  <a:pt x="41114" y="5527"/>
                </a:cubicBezTo>
                <a:cubicBezTo>
                  <a:pt x="40864" y="5549"/>
                  <a:pt x="40932" y="5686"/>
                  <a:pt x="40659" y="5709"/>
                </a:cubicBezTo>
                <a:cubicBezTo>
                  <a:pt x="40386" y="5549"/>
                  <a:pt x="41159" y="5458"/>
                  <a:pt x="41364" y="5345"/>
                </a:cubicBezTo>
                <a:cubicBezTo>
                  <a:pt x="41000" y="5367"/>
                  <a:pt x="40864" y="5481"/>
                  <a:pt x="40432" y="5504"/>
                </a:cubicBezTo>
                <a:cubicBezTo>
                  <a:pt x="40591" y="5663"/>
                  <a:pt x="40000" y="5777"/>
                  <a:pt x="39886" y="5709"/>
                </a:cubicBezTo>
                <a:lnTo>
                  <a:pt x="40182" y="5663"/>
                </a:lnTo>
                <a:cubicBezTo>
                  <a:pt x="39931" y="5595"/>
                  <a:pt x="40318" y="5458"/>
                  <a:pt x="39954" y="5458"/>
                </a:cubicBezTo>
                <a:cubicBezTo>
                  <a:pt x="39977" y="5527"/>
                  <a:pt x="39727" y="5549"/>
                  <a:pt x="39590" y="5595"/>
                </a:cubicBezTo>
                <a:cubicBezTo>
                  <a:pt x="39158" y="5709"/>
                  <a:pt x="39317" y="5595"/>
                  <a:pt x="39022" y="5618"/>
                </a:cubicBezTo>
                <a:cubicBezTo>
                  <a:pt x="39022" y="5686"/>
                  <a:pt x="38976" y="5777"/>
                  <a:pt x="38863" y="5822"/>
                </a:cubicBezTo>
                <a:cubicBezTo>
                  <a:pt x="38772" y="5754"/>
                  <a:pt x="38658" y="5663"/>
                  <a:pt x="38362" y="5731"/>
                </a:cubicBezTo>
                <a:cubicBezTo>
                  <a:pt x="38385" y="5868"/>
                  <a:pt x="38226" y="5936"/>
                  <a:pt x="38021" y="6004"/>
                </a:cubicBezTo>
                <a:cubicBezTo>
                  <a:pt x="38067" y="5822"/>
                  <a:pt x="38317" y="5686"/>
                  <a:pt x="38431" y="5527"/>
                </a:cubicBezTo>
                <a:cubicBezTo>
                  <a:pt x="38340" y="5549"/>
                  <a:pt x="38317" y="5504"/>
                  <a:pt x="38249" y="5504"/>
                </a:cubicBezTo>
                <a:cubicBezTo>
                  <a:pt x="38021" y="5640"/>
                  <a:pt x="38067" y="5845"/>
                  <a:pt x="37430" y="5845"/>
                </a:cubicBezTo>
                <a:cubicBezTo>
                  <a:pt x="37453" y="5913"/>
                  <a:pt x="37589" y="5890"/>
                  <a:pt x="37635" y="5959"/>
                </a:cubicBezTo>
                <a:cubicBezTo>
                  <a:pt x="37134" y="5981"/>
                  <a:pt x="36725" y="6232"/>
                  <a:pt x="36543" y="6004"/>
                </a:cubicBezTo>
                <a:cubicBezTo>
                  <a:pt x="36793" y="5959"/>
                  <a:pt x="37112" y="6072"/>
                  <a:pt x="37157" y="5868"/>
                </a:cubicBezTo>
                <a:cubicBezTo>
                  <a:pt x="36975" y="5868"/>
                  <a:pt x="36634" y="6004"/>
                  <a:pt x="36702" y="5845"/>
                </a:cubicBezTo>
                <a:cubicBezTo>
                  <a:pt x="36680" y="5754"/>
                  <a:pt x="36930" y="5777"/>
                  <a:pt x="36952" y="5709"/>
                </a:cubicBezTo>
                <a:cubicBezTo>
                  <a:pt x="36907" y="5663"/>
                  <a:pt x="36816" y="5618"/>
                  <a:pt x="36657" y="5640"/>
                </a:cubicBezTo>
                <a:cubicBezTo>
                  <a:pt x="36338" y="5731"/>
                  <a:pt x="36680" y="5822"/>
                  <a:pt x="36520" y="5913"/>
                </a:cubicBezTo>
                <a:cubicBezTo>
                  <a:pt x="36248" y="5959"/>
                  <a:pt x="35861" y="5981"/>
                  <a:pt x="35725" y="6095"/>
                </a:cubicBezTo>
                <a:cubicBezTo>
                  <a:pt x="35634" y="6027"/>
                  <a:pt x="35929" y="5890"/>
                  <a:pt x="35679" y="5913"/>
                </a:cubicBezTo>
                <a:cubicBezTo>
                  <a:pt x="35588" y="6095"/>
                  <a:pt x="35474" y="5959"/>
                  <a:pt x="35224" y="6004"/>
                </a:cubicBezTo>
                <a:cubicBezTo>
                  <a:pt x="35179" y="6141"/>
                  <a:pt x="35611" y="6095"/>
                  <a:pt x="35292" y="6186"/>
                </a:cubicBezTo>
                <a:cubicBezTo>
                  <a:pt x="34951" y="6277"/>
                  <a:pt x="35111" y="6027"/>
                  <a:pt x="34997" y="5981"/>
                </a:cubicBezTo>
                <a:cubicBezTo>
                  <a:pt x="35111" y="5913"/>
                  <a:pt x="35292" y="5868"/>
                  <a:pt x="35338" y="5800"/>
                </a:cubicBezTo>
                <a:cubicBezTo>
                  <a:pt x="35201" y="5754"/>
                  <a:pt x="34883" y="5845"/>
                  <a:pt x="34815" y="5936"/>
                </a:cubicBezTo>
                <a:cubicBezTo>
                  <a:pt x="35111" y="6027"/>
                  <a:pt x="34701" y="6209"/>
                  <a:pt x="34747" y="6368"/>
                </a:cubicBezTo>
                <a:cubicBezTo>
                  <a:pt x="34838" y="6323"/>
                  <a:pt x="34997" y="6277"/>
                  <a:pt x="34883" y="6368"/>
                </a:cubicBezTo>
                <a:cubicBezTo>
                  <a:pt x="34701" y="6459"/>
                  <a:pt x="34701" y="6277"/>
                  <a:pt x="34497" y="6414"/>
                </a:cubicBezTo>
                <a:cubicBezTo>
                  <a:pt x="34610" y="6618"/>
                  <a:pt x="34224" y="6686"/>
                  <a:pt x="34087" y="6823"/>
                </a:cubicBezTo>
                <a:cubicBezTo>
                  <a:pt x="33928" y="6755"/>
                  <a:pt x="33451" y="6959"/>
                  <a:pt x="33337" y="7232"/>
                </a:cubicBezTo>
                <a:cubicBezTo>
                  <a:pt x="33405" y="7369"/>
                  <a:pt x="33587" y="7050"/>
                  <a:pt x="33678" y="7118"/>
                </a:cubicBezTo>
                <a:cubicBezTo>
                  <a:pt x="33519" y="7278"/>
                  <a:pt x="33382" y="7346"/>
                  <a:pt x="33223" y="7437"/>
                </a:cubicBezTo>
                <a:cubicBezTo>
                  <a:pt x="33223" y="7346"/>
                  <a:pt x="33087" y="7255"/>
                  <a:pt x="33155" y="7141"/>
                </a:cubicBezTo>
                <a:cubicBezTo>
                  <a:pt x="33178" y="7187"/>
                  <a:pt x="33337" y="7050"/>
                  <a:pt x="33314" y="6982"/>
                </a:cubicBezTo>
                <a:cubicBezTo>
                  <a:pt x="32996" y="6868"/>
                  <a:pt x="33109" y="7255"/>
                  <a:pt x="32996" y="7414"/>
                </a:cubicBezTo>
                <a:cubicBezTo>
                  <a:pt x="32882" y="7551"/>
                  <a:pt x="32791" y="7460"/>
                  <a:pt x="32677" y="7664"/>
                </a:cubicBezTo>
                <a:cubicBezTo>
                  <a:pt x="32746" y="7687"/>
                  <a:pt x="32837" y="7641"/>
                  <a:pt x="32700" y="7778"/>
                </a:cubicBezTo>
                <a:cubicBezTo>
                  <a:pt x="32541" y="7732"/>
                  <a:pt x="32632" y="7596"/>
                  <a:pt x="32541" y="7528"/>
                </a:cubicBezTo>
                <a:cubicBezTo>
                  <a:pt x="32473" y="7619"/>
                  <a:pt x="32404" y="7641"/>
                  <a:pt x="32336" y="7687"/>
                </a:cubicBezTo>
                <a:cubicBezTo>
                  <a:pt x="32268" y="7801"/>
                  <a:pt x="32359" y="7869"/>
                  <a:pt x="32314" y="7983"/>
                </a:cubicBezTo>
                <a:cubicBezTo>
                  <a:pt x="32154" y="8005"/>
                  <a:pt x="31995" y="8096"/>
                  <a:pt x="31813" y="8278"/>
                </a:cubicBezTo>
                <a:cubicBezTo>
                  <a:pt x="31745" y="8483"/>
                  <a:pt x="31745" y="8346"/>
                  <a:pt x="31609" y="8437"/>
                </a:cubicBezTo>
                <a:cubicBezTo>
                  <a:pt x="31540" y="8688"/>
                  <a:pt x="31154" y="9165"/>
                  <a:pt x="30904" y="9347"/>
                </a:cubicBezTo>
                <a:cubicBezTo>
                  <a:pt x="30949" y="9324"/>
                  <a:pt x="30949" y="9233"/>
                  <a:pt x="30881" y="9324"/>
                </a:cubicBezTo>
                <a:cubicBezTo>
                  <a:pt x="30858" y="9574"/>
                  <a:pt x="30585" y="9779"/>
                  <a:pt x="30312" y="10029"/>
                </a:cubicBezTo>
                <a:cubicBezTo>
                  <a:pt x="30358" y="10075"/>
                  <a:pt x="30449" y="9984"/>
                  <a:pt x="30494" y="10052"/>
                </a:cubicBezTo>
                <a:cubicBezTo>
                  <a:pt x="30290" y="10302"/>
                  <a:pt x="30176" y="10257"/>
                  <a:pt x="29971" y="10552"/>
                </a:cubicBezTo>
                <a:cubicBezTo>
                  <a:pt x="30062" y="10598"/>
                  <a:pt x="29994" y="10711"/>
                  <a:pt x="30062" y="10757"/>
                </a:cubicBezTo>
                <a:cubicBezTo>
                  <a:pt x="29858" y="11007"/>
                  <a:pt x="29789" y="10825"/>
                  <a:pt x="29562" y="11121"/>
                </a:cubicBezTo>
                <a:cubicBezTo>
                  <a:pt x="29380" y="11348"/>
                  <a:pt x="29653" y="11371"/>
                  <a:pt x="29357" y="11621"/>
                </a:cubicBezTo>
                <a:cubicBezTo>
                  <a:pt x="29175" y="11621"/>
                  <a:pt x="29266" y="11485"/>
                  <a:pt x="29130" y="11553"/>
                </a:cubicBezTo>
                <a:cubicBezTo>
                  <a:pt x="29016" y="11689"/>
                  <a:pt x="28630" y="11894"/>
                  <a:pt x="28630" y="12076"/>
                </a:cubicBezTo>
                <a:cubicBezTo>
                  <a:pt x="28743" y="12326"/>
                  <a:pt x="29244" y="11939"/>
                  <a:pt x="29198" y="12189"/>
                </a:cubicBezTo>
                <a:cubicBezTo>
                  <a:pt x="28721" y="12599"/>
                  <a:pt x="28698" y="12826"/>
                  <a:pt x="28539" y="13122"/>
                </a:cubicBezTo>
                <a:cubicBezTo>
                  <a:pt x="28266" y="13349"/>
                  <a:pt x="28129" y="13531"/>
                  <a:pt x="27947" y="13713"/>
                </a:cubicBezTo>
                <a:cubicBezTo>
                  <a:pt x="27925" y="13713"/>
                  <a:pt x="27902" y="13645"/>
                  <a:pt x="27811" y="13713"/>
                </a:cubicBezTo>
                <a:cubicBezTo>
                  <a:pt x="27606" y="13986"/>
                  <a:pt x="27265" y="14122"/>
                  <a:pt x="26992" y="14350"/>
                </a:cubicBezTo>
                <a:cubicBezTo>
                  <a:pt x="26788" y="14486"/>
                  <a:pt x="26651" y="14691"/>
                  <a:pt x="26447" y="14827"/>
                </a:cubicBezTo>
                <a:cubicBezTo>
                  <a:pt x="26265" y="14964"/>
                  <a:pt x="26083" y="15009"/>
                  <a:pt x="25901" y="15123"/>
                </a:cubicBezTo>
                <a:cubicBezTo>
                  <a:pt x="25628" y="15328"/>
                  <a:pt x="25401" y="15578"/>
                  <a:pt x="25105" y="15782"/>
                </a:cubicBezTo>
                <a:cubicBezTo>
                  <a:pt x="24514" y="16146"/>
                  <a:pt x="23900" y="16487"/>
                  <a:pt x="23399" y="16783"/>
                </a:cubicBezTo>
                <a:cubicBezTo>
                  <a:pt x="23286" y="16851"/>
                  <a:pt x="23309" y="16897"/>
                  <a:pt x="23172" y="16988"/>
                </a:cubicBezTo>
                <a:cubicBezTo>
                  <a:pt x="22876" y="17147"/>
                  <a:pt x="22626" y="17147"/>
                  <a:pt x="22467" y="17397"/>
                </a:cubicBezTo>
                <a:cubicBezTo>
                  <a:pt x="22035" y="17488"/>
                  <a:pt x="21580" y="17852"/>
                  <a:pt x="21080" y="18102"/>
                </a:cubicBezTo>
                <a:cubicBezTo>
                  <a:pt x="20602" y="18375"/>
                  <a:pt x="20011" y="18625"/>
                  <a:pt x="19420" y="18920"/>
                </a:cubicBezTo>
                <a:cubicBezTo>
                  <a:pt x="19011" y="19125"/>
                  <a:pt x="18465" y="19239"/>
                  <a:pt x="17965" y="19443"/>
                </a:cubicBezTo>
                <a:cubicBezTo>
                  <a:pt x="17305" y="19716"/>
                  <a:pt x="16600" y="20103"/>
                  <a:pt x="16305" y="20012"/>
                </a:cubicBezTo>
                <a:cubicBezTo>
                  <a:pt x="15622" y="20308"/>
                  <a:pt x="14576" y="20762"/>
                  <a:pt x="13940" y="20740"/>
                </a:cubicBezTo>
                <a:cubicBezTo>
                  <a:pt x="13417" y="21058"/>
                  <a:pt x="12643" y="21103"/>
                  <a:pt x="11757" y="21331"/>
                </a:cubicBezTo>
                <a:cubicBezTo>
                  <a:pt x="11597" y="21285"/>
                  <a:pt x="11325" y="21285"/>
                  <a:pt x="11052" y="21331"/>
                </a:cubicBezTo>
                <a:cubicBezTo>
                  <a:pt x="10915" y="21354"/>
                  <a:pt x="10779" y="21399"/>
                  <a:pt x="10642" y="21422"/>
                </a:cubicBezTo>
                <a:cubicBezTo>
                  <a:pt x="10574" y="21445"/>
                  <a:pt x="10506" y="21467"/>
                  <a:pt x="10438" y="21490"/>
                </a:cubicBezTo>
                <a:cubicBezTo>
                  <a:pt x="10392" y="21490"/>
                  <a:pt x="10369" y="21513"/>
                  <a:pt x="10347" y="21536"/>
                </a:cubicBezTo>
                <a:cubicBezTo>
                  <a:pt x="10301" y="21558"/>
                  <a:pt x="10233" y="21467"/>
                  <a:pt x="10142" y="21467"/>
                </a:cubicBezTo>
                <a:cubicBezTo>
                  <a:pt x="10142" y="21467"/>
                  <a:pt x="10097" y="21536"/>
                  <a:pt x="10074" y="21536"/>
                </a:cubicBezTo>
                <a:cubicBezTo>
                  <a:pt x="9983" y="21536"/>
                  <a:pt x="9778" y="21490"/>
                  <a:pt x="9915" y="21649"/>
                </a:cubicBezTo>
                <a:cubicBezTo>
                  <a:pt x="10074" y="21740"/>
                  <a:pt x="10142" y="21536"/>
                  <a:pt x="10301" y="21627"/>
                </a:cubicBezTo>
                <a:cubicBezTo>
                  <a:pt x="10188" y="21717"/>
                  <a:pt x="10097" y="21763"/>
                  <a:pt x="9960" y="21786"/>
                </a:cubicBezTo>
                <a:cubicBezTo>
                  <a:pt x="9892" y="21786"/>
                  <a:pt x="9846" y="21786"/>
                  <a:pt x="9756" y="21786"/>
                </a:cubicBezTo>
                <a:cubicBezTo>
                  <a:pt x="9733" y="21808"/>
                  <a:pt x="9687" y="21786"/>
                  <a:pt x="9665" y="21808"/>
                </a:cubicBezTo>
                <a:cubicBezTo>
                  <a:pt x="9665" y="21854"/>
                  <a:pt x="9642" y="21899"/>
                  <a:pt x="9642" y="21945"/>
                </a:cubicBezTo>
                <a:cubicBezTo>
                  <a:pt x="9619" y="21968"/>
                  <a:pt x="9528" y="21854"/>
                  <a:pt x="9551" y="21945"/>
                </a:cubicBezTo>
                <a:cubicBezTo>
                  <a:pt x="9687" y="22127"/>
                  <a:pt x="9551" y="22104"/>
                  <a:pt x="9528" y="22172"/>
                </a:cubicBezTo>
                <a:cubicBezTo>
                  <a:pt x="9528" y="22263"/>
                  <a:pt x="9505" y="22354"/>
                  <a:pt x="9483" y="22422"/>
                </a:cubicBezTo>
                <a:lnTo>
                  <a:pt x="9460" y="22559"/>
                </a:lnTo>
                <a:cubicBezTo>
                  <a:pt x="9460" y="22559"/>
                  <a:pt x="9460" y="22627"/>
                  <a:pt x="9437" y="22695"/>
                </a:cubicBezTo>
                <a:lnTo>
                  <a:pt x="9392" y="22900"/>
                </a:lnTo>
                <a:cubicBezTo>
                  <a:pt x="9232" y="23423"/>
                  <a:pt x="9096" y="23901"/>
                  <a:pt x="8982" y="24219"/>
                </a:cubicBezTo>
                <a:cubicBezTo>
                  <a:pt x="8914" y="24378"/>
                  <a:pt x="8891" y="24605"/>
                  <a:pt x="8846" y="24674"/>
                </a:cubicBezTo>
                <a:cubicBezTo>
                  <a:pt x="8778" y="24833"/>
                  <a:pt x="8573" y="24878"/>
                  <a:pt x="8550" y="25197"/>
                </a:cubicBezTo>
                <a:cubicBezTo>
                  <a:pt x="8482" y="25310"/>
                  <a:pt x="8368" y="25151"/>
                  <a:pt x="8323" y="25333"/>
                </a:cubicBezTo>
                <a:cubicBezTo>
                  <a:pt x="8164" y="25629"/>
                  <a:pt x="8209" y="25811"/>
                  <a:pt x="8095" y="25947"/>
                </a:cubicBezTo>
                <a:cubicBezTo>
                  <a:pt x="8118" y="25856"/>
                  <a:pt x="8141" y="25742"/>
                  <a:pt x="8050" y="25742"/>
                </a:cubicBezTo>
                <a:cubicBezTo>
                  <a:pt x="7982" y="26061"/>
                  <a:pt x="8005" y="26265"/>
                  <a:pt x="7982" y="26516"/>
                </a:cubicBezTo>
                <a:cubicBezTo>
                  <a:pt x="7732" y="26902"/>
                  <a:pt x="7686" y="27198"/>
                  <a:pt x="7686" y="27630"/>
                </a:cubicBezTo>
                <a:cubicBezTo>
                  <a:pt x="7618" y="27607"/>
                  <a:pt x="7550" y="27630"/>
                  <a:pt x="7527" y="27789"/>
                </a:cubicBezTo>
                <a:cubicBezTo>
                  <a:pt x="7504" y="27925"/>
                  <a:pt x="7641" y="27880"/>
                  <a:pt x="7550" y="28085"/>
                </a:cubicBezTo>
                <a:cubicBezTo>
                  <a:pt x="7368" y="27971"/>
                  <a:pt x="7413" y="28380"/>
                  <a:pt x="7391" y="28426"/>
                </a:cubicBezTo>
                <a:cubicBezTo>
                  <a:pt x="7391" y="28448"/>
                  <a:pt x="7254" y="28653"/>
                  <a:pt x="7231" y="28676"/>
                </a:cubicBezTo>
                <a:cubicBezTo>
                  <a:pt x="7163" y="28858"/>
                  <a:pt x="7231" y="28994"/>
                  <a:pt x="7118" y="29040"/>
                </a:cubicBezTo>
                <a:cubicBezTo>
                  <a:pt x="7027" y="29108"/>
                  <a:pt x="7049" y="28744"/>
                  <a:pt x="6936" y="28994"/>
                </a:cubicBezTo>
                <a:cubicBezTo>
                  <a:pt x="6913" y="29085"/>
                  <a:pt x="6868" y="29108"/>
                  <a:pt x="6845" y="29176"/>
                </a:cubicBezTo>
                <a:cubicBezTo>
                  <a:pt x="6890" y="29426"/>
                  <a:pt x="7140" y="28949"/>
                  <a:pt x="7095" y="29335"/>
                </a:cubicBezTo>
                <a:cubicBezTo>
                  <a:pt x="7140" y="29131"/>
                  <a:pt x="7209" y="28994"/>
                  <a:pt x="7300" y="28994"/>
                </a:cubicBezTo>
                <a:cubicBezTo>
                  <a:pt x="7209" y="29153"/>
                  <a:pt x="7209" y="29472"/>
                  <a:pt x="7118" y="29631"/>
                </a:cubicBezTo>
                <a:cubicBezTo>
                  <a:pt x="7072" y="29699"/>
                  <a:pt x="7049" y="29585"/>
                  <a:pt x="7004" y="29699"/>
                </a:cubicBezTo>
                <a:cubicBezTo>
                  <a:pt x="6936" y="29858"/>
                  <a:pt x="6958" y="30040"/>
                  <a:pt x="6936" y="30086"/>
                </a:cubicBezTo>
                <a:cubicBezTo>
                  <a:pt x="6890" y="30245"/>
                  <a:pt x="6799" y="30381"/>
                  <a:pt x="6777" y="30518"/>
                </a:cubicBezTo>
                <a:cubicBezTo>
                  <a:pt x="6663" y="30927"/>
                  <a:pt x="6640" y="31382"/>
                  <a:pt x="6481" y="31791"/>
                </a:cubicBezTo>
                <a:cubicBezTo>
                  <a:pt x="6504" y="31678"/>
                  <a:pt x="6504" y="31518"/>
                  <a:pt x="6481" y="31541"/>
                </a:cubicBezTo>
                <a:cubicBezTo>
                  <a:pt x="6345" y="31746"/>
                  <a:pt x="6390" y="32019"/>
                  <a:pt x="6299" y="32382"/>
                </a:cubicBezTo>
                <a:cubicBezTo>
                  <a:pt x="6276" y="32473"/>
                  <a:pt x="6231" y="32473"/>
                  <a:pt x="6208" y="32542"/>
                </a:cubicBezTo>
                <a:cubicBezTo>
                  <a:pt x="6163" y="32655"/>
                  <a:pt x="6231" y="32701"/>
                  <a:pt x="6163" y="32837"/>
                </a:cubicBezTo>
                <a:cubicBezTo>
                  <a:pt x="6117" y="32974"/>
                  <a:pt x="5958" y="33065"/>
                  <a:pt x="5935" y="33156"/>
                </a:cubicBezTo>
                <a:cubicBezTo>
                  <a:pt x="5935" y="33156"/>
                  <a:pt x="5958" y="33338"/>
                  <a:pt x="5958" y="33451"/>
                </a:cubicBezTo>
                <a:cubicBezTo>
                  <a:pt x="5912" y="33610"/>
                  <a:pt x="5844" y="33770"/>
                  <a:pt x="5821" y="33929"/>
                </a:cubicBezTo>
                <a:cubicBezTo>
                  <a:pt x="5799" y="33974"/>
                  <a:pt x="5708" y="34361"/>
                  <a:pt x="5708" y="34361"/>
                </a:cubicBezTo>
                <a:cubicBezTo>
                  <a:pt x="5685" y="34475"/>
                  <a:pt x="5867" y="34588"/>
                  <a:pt x="5685" y="34634"/>
                </a:cubicBezTo>
                <a:cubicBezTo>
                  <a:pt x="5685" y="34588"/>
                  <a:pt x="5662" y="34520"/>
                  <a:pt x="5640" y="34611"/>
                </a:cubicBezTo>
                <a:cubicBezTo>
                  <a:pt x="5685" y="34861"/>
                  <a:pt x="5412" y="35111"/>
                  <a:pt x="5503" y="35339"/>
                </a:cubicBezTo>
                <a:cubicBezTo>
                  <a:pt x="5526" y="35225"/>
                  <a:pt x="5549" y="35066"/>
                  <a:pt x="5640" y="35134"/>
                </a:cubicBezTo>
                <a:cubicBezTo>
                  <a:pt x="5549" y="35316"/>
                  <a:pt x="5526" y="35634"/>
                  <a:pt x="5389" y="35703"/>
                </a:cubicBezTo>
                <a:cubicBezTo>
                  <a:pt x="5412" y="36066"/>
                  <a:pt x="5389" y="36385"/>
                  <a:pt x="5208" y="36476"/>
                </a:cubicBezTo>
                <a:cubicBezTo>
                  <a:pt x="5321" y="36453"/>
                  <a:pt x="5367" y="36521"/>
                  <a:pt x="5367" y="36635"/>
                </a:cubicBezTo>
                <a:cubicBezTo>
                  <a:pt x="5276" y="36930"/>
                  <a:pt x="5412" y="37431"/>
                  <a:pt x="5549" y="37840"/>
                </a:cubicBezTo>
                <a:cubicBezTo>
                  <a:pt x="5617" y="37795"/>
                  <a:pt x="5662" y="37840"/>
                  <a:pt x="5685" y="37977"/>
                </a:cubicBezTo>
                <a:cubicBezTo>
                  <a:pt x="5594" y="38249"/>
                  <a:pt x="5412" y="37772"/>
                  <a:pt x="5389" y="37954"/>
                </a:cubicBezTo>
                <a:cubicBezTo>
                  <a:pt x="5458" y="38181"/>
                  <a:pt x="5640" y="38113"/>
                  <a:pt x="5753" y="38227"/>
                </a:cubicBezTo>
                <a:cubicBezTo>
                  <a:pt x="5867" y="38545"/>
                  <a:pt x="5958" y="38863"/>
                  <a:pt x="6231" y="39045"/>
                </a:cubicBezTo>
                <a:cubicBezTo>
                  <a:pt x="6049" y="39091"/>
                  <a:pt x="6276" y="39318"/>
                  <a:pt x="6276" y="39455"/>
                </a:cubicBezTo>
                <a:cubicBezTo>
                  <a:pt x="6435" y="39523"/>
                  <a:pt x="6754" y="39909"/>
                  <a:pt x="6822" y="40091"/>
                </a:cubicBezTo>
                <a:cubicBezTo>
                  <a:pt x="6799" y="40069"/>
                  <a:pt x="6731" y="40046"/>
                  <a:pt x="6777" y="40137"/>
                </a:cubicBezTo>
                <a:cubicBezTo>
                  <a:pt x="6936" y="40273"/>
                  <a:pt x="7277" y="40341"/>
                  <a:pt x="7322" y="40637"/>
                </a:cubicBezTo>
                <a:cubicBezTo>
                  <a:pt x="7254" y="40569"/>
                  <a:pt x="7140" y="40523"/>
                  <a:pt x="7209" y="40637"/>
                </a:cubicBezTo>
                <a:cubicBezTo>
                  <a:pt x="7663" y="40910"/>
                  <a:pt x="8164" y="41410"/>
                  <a:pt x="7914" y="41729"/>
                </a:cubicBezTo>
                <a:close/>
                <a:moveTo>
                  <a:pt x="27720" y="59238"/>
                </a:moveTo>
                <a:cubicBezTo>
                  <a:pt x="27447" y="59284"/>
                  <a:pt x="26674" y="59170"/>
                  <a:pt x="26469" y="59034"/>
                </a:cubicBezTo>
                <a:cubicBezTo>
                  <a:pt x="26719" y="59102"/>
                  <a:pt x="27311" y="59079"/>
                  <a:pt x="27720" y="59238"/>
                </a:cubicBezTo>
                <a:close/>
                <a:moveTo>
                  <a:pt x="12439" y="17238"/>
                </a:moveTo>
                <a:cubicBezTo>
                  <a:pt x="12598" y="17169"/>
                  <a:pt x="12643" y="17079"/>
                  <a:pt x="12848" y="17033"/>
                </a:cubicBezTo>
                <a:cubicBezTo>
                  <a:pt x="12894" y="17056"/>
                  <a:pt x="13121" y="17147"/>
                  <a:pt x="12916" y="17215"/>
                </a:cubicBezTo>
                <a:cubicBezTo>
                  <a:pt x="12825" y="17033"/>
                  <a:pt x="12553" y="17351"/>
                  <a:pt x="12439" y="17238"/>
                </a:cubicBezTo>
                <a:close/>
                <a:moveTo>
                  <a:pt x="11302" y="18034"/>
                </a:moveTo>
                <a:cubicBezTo>
                  <a:pt x="11734" y="17965"/>
                  <a:pt x="12075" y="17874"/>
                  <a:pt x="12393" y="17738"/>
                </a:cubicBezTo>
                <a:cubicBezTo>
                  <a:pt x="12393" y="17965"/>
                  <a:pt x="11575" y="18102"/>
                  <a:pt x="11302" y="18034"/>
                </a:cubicBezTo>
                <a:close/>
                <a:moveTo>
                  <a:pt x="10779" y="18193"/>
                </a:moveTo>
                <a:cubicBezTo>
                  <a:pt x="10597" y="18375"/>
                  <a:pt x="10233" y="18352"/>
                  <a:pt x="10028" y="18261"/>
                </a:cubicBezTo>
                <a:cubicBezTo>
                  <a:pt x="10347" y="18329"/>
                  <a:pt x="11256" y="17920"/>
                  <a:pt x="11052" y="18170"/>
                </a:cubicBezTo>
                <a:cubicBezTo>
                  <a:pt x="11029" y="18125"/>
                  <a:pt x="10893" y="18147"/>
                  <a:pt x="10779" y="18193"/>
                </a:cubicBezTo>
                <a:close/>
                <a:moveTo>
                  <a:pt x="6686" y="41820"/>
                </a:moveTo>
                <a:cubicBezTo>
                  <a:pt x="6185" y="41251"/>
                  <a:pt x="7163" y="42297"/>
                  <a:pt x="7482" y="42570"/>
                </a:cubicBezTo>
                <a:cubicBezTo>
                  <a:pt x="7823" y="42911"/>
                  <a:pt x="8186" y="43207"/>
                  <a:pt x="8368" y="43502"/>
                </a:cubicBezTo>
                <a:cubicBezTo>
                  <a:pt x="7891" y="43025"/>
                  <a:pt x="7072" y="42274"/>
                  <a:pt x="6686" y="41820"/>
                </a:cubicBezTo>
                <a:close/>
                <a:moveTo>
                  <a:pt x="5799" y="40728"/>
                </a:moveTo>
                <a:cubicBezTo>
                  <a:pt x="6003" y="41001"/>
                  <a:pt x="6208" y="41069"/>
                  <a:pt x="6208" y="41297"/>
                </a:cubicBezTo>
                <a:cubicBezTo>
                  <a:pt x="6094" y="41160"/>
                  <a:pt x="5594" y="40592"/>
                  <a:pt x="5799" y="40728"/>
                </a:cubicBezTo>
                <a:close/>
                <a:moveTo>
                  <a:pt x="16418" y="50779"/>
                </a:moveTo>
                <a:cubicBezTo>
                  <a:pt x="16168" y="50529"/>
                  <a:pt x="15691" y="50188"/>
                  <a:pt x="15622" y="49960"/>
                </a:cubicBezTo>
                <a:cubicBezTo>
                  <a:pt x="15850" y="50233"/>
                  <a:pt x="16350" y="50574"/>
                  <a:pt x="16418" y="50779"/>
                </a:cubicBezTo>
                <a:close/>
                <a:moveTo>
                  <a:pt x="16054" y="50756"/>
                </a:moveTo>
                <a:cubicBezTo>
                  <a:pt x="15873" y="50643"/>
                  <a:pt x="15531" y="50438"/>
                  <a:pt x="15600" y="50279"/>
                </a:cubicBezTo>
                <a:cubicBezTo>
                  <a:pt x="15713" y="50438"/>
                  <a:pt x="16100" y="50665"/>
                  <a:pt x="16054" y="50756"/>
                </a:cubicBezTo>
                <a:close/>
                <a:moveTo>
                  <a:pt x="10119" y="43389"/>
                </a:moveTo>
                <a:cubicBezTo>
                  <a:pt x="9915" y="43661"/>
                  <a:pt x="10347" y="43661"/>
                  <a:pt x="10620" y="43980"/>
                </a:cubicBezTo>
                <a:cubicBezTo>
                  <a:pt x="10711" y="43866"/>
                  <a:pt x="10324" y="43593"/>
                  <a:pt x="10119" y="43389"/>
                </a:cubicBezTo>
                <a:close/>
                <a:moveTo>
                  <a:pt x="10620" y="44116"/>
                </a:moveTo>
                <a:cubicBezTo>
                  <a:pt x="10597" y="44116"/>
                  <a:pt x="10506" y="44048"/>
                  <a:pt x="10460" y="44025"/>
                </a:cubicBezTo>
                <a:cubicBezTo>
                  <a:pt x="10210" y="43957"/>
                  <a:pt x="10210" y="43775"/>
                  <a:pt x="10119" y="43707"/>
                </a:cubicBezTo>
                <a:cubicBezTo>
                  <a:pt x="10074" y="43661"/>
                  <a:pt x="10028" y="43707"/>
                  <a:pt x="9937" y="43616"/>
                </a:cubicBezTo>
                <a:cubicBezTo>
                  <a:pt x="9824" y="43480"/>
                  <a:pt x="9824" y="43366"/>
                  <a:pt x="9733" y="43275"/>
                </a:cubicBezTo>
                <a:cubicBezTo>
                  <a:pt x="9710" y="43275"/>
                  <a:pt x="9665" y="43343"/>
                  <a:pt x="9665" y="43343"/>
                </a:cubicBezTo>
                <a:cubicBezTo>
                  <a:pt x="9528" y="43298"/>
                  <a:pt x="9346" y="42979"/>
                  <a:pt x="9255" y="42957"/>
                </a:cubicBezTo>
                <a:cubicBezTo>
                  <a:pt x="9210" y="42888"/>
                  <a:pt x="9164" y="42615"/>
                  <a:pt x="9005" y="42661"/>
                </a:cubicBezTo>
                <a:cubicBezTo>
                  <a:pt x="8960" y="42752"/>
                  <a:pt x="9301" y="42957"/>
                  <a:pt x="9187" y="43025"/>
                </a:cubicBezTo>
                <a:cubicBezTo>
                  <a:pt x="8937" y="42911"/>
                  <a:pt x="8755" y="42479"/>
                  <a:pt x="8846" y="42297"/>
                </a:cubicBezTo>
                <a:cubicBezTo>
                  <a:pt x="8641" y="42252"/>
                  <a:pt x="8073" y="42001"/>
                  <a:pt x="8073" y="41683"/>
                </a:cubicBezTo>
                <a:cubicBezTo>
                  <a:pt x="8255" y="41797"/>
                  <a:pt x="8505" y="42047"/>
                  <a:pt x="8573" y="41797"/>
                </a:cubicBezTo>
                <a:cubicBezTo>
                  <a:pt x="8778" y="42047"/>
                  <a:pt x="8846" y="42252"/>
                  <a:pt x="9232" y="42547"/>
                </a:cubicBezTo>
                <a:cubicBezTo>
                  <a:pt x="9255" y="42524"/>
                  <a:pt x="9210" y="42456"/>
                  <a:pt x="9232" y="42411"/>
                </a:cubicBezTo>
                <a:cubicBezTo>
                  <a:pt x="9505" y="42615"/>
                  <a:pt x="9346" y="42684"/>
                  <a:pt x="9574" y="42866"/>
                </a:cubicBezTo>
                <a:cubicBezTo>
                  <a:pt x="10097" y="43229"/>
                  <a:pt x="10642" y="43684"/>
                  <a:pt x="11006" y="44139"/>
                </a:cubicBezTo>
                <a:cubicBezTo>
                  <a:pt x="10642" y="43798"/>
                  <a:pt x="10756" y="44162"/>
                  <a:pt x="10620" y="44116"/>
                </a:cubicBezTo>
                <a:close/>
                <a:moveTo>
                  <a:pt x="8050" y="41456"/>
                </a:moveTo>
                <a:cubicBezTo>
                  <a:pt x="8118" y="41365"/>
                  <a:pt x="8232" y="41433"/>
                  <a:pt x="8391" y="41615"/>
                </a:cubicBezTo>
                <a:cubicBezTo>
                  <a:pt x="8323" y="41729"/>
                  <a:pt x="8186" y="41638"/>
                  <a:pt x="8050" y="41456"/>
                </a:cubicBezTo>
                <a:close/>
                <a:moveTo>
                  <a:pt x="10688" y="44912"/>
                </a:moveTo>
                <a:cubicBezTo>
                  <a:pt x="10711" y="44753"/>
                  <a:pt x="10779" y="44617"/>
                  <a:pt x="11074" y="44912"/>
                </a:cubicBezTo>
                <a:cubicBezTo>
                  <a:pt x="10938" y="44912"/>
                  <a:pt x="10893" y="45117"/>
                  <a:pt x="10688" y="44912"/>
                </a:cubicBezTo>
                <a:close/>
                <a:moveTo>
                  <a:pt x="23581" y="57669"/>
                </a:moveTo>
                <a:cubicBezTo>
                  <a:pt x="24127" y="58124"/>
                  <a:pt x="24878" y="58533"/>
                  <a:pt x="25401" y="58715"/>
                </a:cubicBezTo>
                <a:cubicBezTo>
                  <a:pt x="25560" y="58806"/>
                  <a:pt x="26083" y="58920"/>
                  <a:pt x="25833" y="58920"/>
                </a:cubicBezTo>
                <a:cubicBezTo>
                  <a:pt x="24787" y="58624"/>
                  <a:pt x="24605" y="58488"/>
                  <a:pt x="23672" y="57851"/>
                </a:cubicBezTo>
                <a:cubicBezTo>
                  <a:pt x="23581" y="57783"/>
                  <a:pt x="23513" y="57715"/>
                  <a:pt x="23581" y="57669"/>
                </a:cubicBezTo>
                <a:close/>
                <a:moveTo>
                  <a:pt x="13735" y="47345"/>
                </a:moveTo>
                <a:cubicBezTo>
                  <a:pt x="13985" y="47573"/>
                  <a:pt x="13985" y="47686"/>
                  <a:pt x="14053" y="47846"/>
                </a:cubicBezTo>
                <a:cubicBezTo>
                  <a:pt x="13962" y="47755"/>
                  <a:pt x="13894" y="47732"/>
                  <a:pt x="13826" y="47686"/>
                </a:cubicBezTo>
                <a:cubicBezTo>
                  <a:pt x="13849" y="47595"/>
                  <a:pt x="13690" y="47459"/>
                  <a:pt x="13735" y="47345"/>
                </a:cubicBezTo>
                <a:close/>
                <a:moveTo>
                  <a:pt x="15463" y="48983"/>
                </a:moveTo>
                <a:cubicBezTo>
                  <a:pt x="15713" y="49187"/>
                  <a:pt x="15713" y="49324"/>
                  <a:pt x="15782" y="49483"/>
                </a:cubicBezTo>
                <a:cubicBezTo>
                  <a:pt x="15622" y="49301"/>
                  <a:pt x="15372" y="49096"/>
                  <a:pt x="15463" y="48983"/>
                </a:cubicBezTo>
                <a:close/>
                <a:moveTo>
                  <a:pt x="23127" y="55509"/>
                </a:moveTo>
                <a:cubicBezTo>
                  <a:pt x="23218" y="55623"/>
                  <a:pt x="23513" y="55782"/>
                  <a:pt x="23422" y="55850"/>
                </a:cubicBezTo>
                <a:cubicBezTo>
                  <a:pt x="23286" y="55827"/>
                  <a:pt x="23036" y="55691"/>
                  <a:pt x="23127" y="55509"/>
                </a:cubicBezTo>
                <a:close/>
                <a:moveTo>
                  <a:pt x="24195" y="57374"/>
                </a:moveTo>
                <a:cubicBezTo>
                  <a:pt x="24013" y="57169"/>
                  <a:pt x="23650" y="57055"/>
                  <a:pt x="23650" y="56919"/>
                </a:cubicBezTo>
                <a:cubicBezTo>
                  <a:pt x="23809" y="57033"/>
                  <a:pt x="24286" y="57237"/>
                  <a:pt x="24195" y="57374"/>
                </a:cubicBezTo>
                <a:close/>
                <a:moveTo>
                  <a:pt x="16964" y="50597"/>
                </a:moveTo>
                <a:cubicBezTo>
                  <a:pt x="17260" y="50870"/>
                  <a:pt x="17510" y="51120"/>
                  <a:pt x="17373" y="51279"/>
                </a:cubicBezTo>
                <a:cubicBezTo>
                  <a:pt x="17078" y="51029"/>
                  <a:pt x="17010" y="50779"/>
                  <a:pt x="16850" y="51006"/>
                </a:cubicBezTo>
                <a:cubicBezTo>
                  <a:pt x="16418" y="50688"/>
                  <a:pt x="16555" y="50552"/>
                  <a:pt x="16327" y="50302"/>
                </a:cubicBezTo>
                <a:cubicBezTo>
                  <a:pt x="16214" y="50393"/>
                  <a:pt x="16509" y="50643"/>
                  <a:pt x="16191" y="50461"/>
                </a:cubicBezTo>
                <a:cubicBezTo>
                  <a:pt x="16077" y="50211"/>
                  <a:pt x="16236" y="50324"/>
                  <a:pt x="16145" y="50074"/>
                </a:cubicBezTo>
                <a:cubicBezTo>
                  <a:pt x="16350" y="50302"/>
                  <a:pt x="16487" y="50347"/>
                  <a:pt x="16668" y="50506"/>
                </a:cubicBezTo>
                <a:cubicBezTo>
                  <a:pt x="16668" y="50574"/>
                  <a:pt x="16668" y="50643"/>
                  <a:pt x="16714" y="50734"/>
                </a:cubicBezTo>
                <a:cubicBezTo>
                  <a:pt x="16850" y="50802"/>
                  <a:pt x="16987" y="50893"/>
                  <a:pt x="17055" y="50779"/>
                </a:cubicBezTo>
                <a:cubicBezTo>
                  <a:pt x="16964" y="50711"/>
                  <a:pt x="16896" y="50620"/>
                  <a:pt x="16964" y="50597"/>
                </a:cubicBezTo>
                <a:close/>
                <a:moveTo>
                  <a:pt x="22717" y="56942"/>
                </a:moveTo>
                <a:cubicBezTo>
                  <a:pt x="22945" y="57192"/>
                  <a:pt x="23445" y="57487"/>
                  <a:pt x="23399" y="57647"/>
                </a:cubicBezTo>
                <a:cubicBezTo>
                  <a:pt x="23218" y="57351"/>
                  <a:pt x="22740" y="57237"/>
                  <a:pt x="22717" y="56942"/>
                </a:cubicBezTo>
                <a:close/>
                <a:moveTo>
                  <a:pt x="22604" y="55418"/>
                </a:moveTo>
                <a:cubicBezTo>
                  <a:pt x="22672" y="55623"/>
                  <a:pt x="22331" y="55577"/>
                  <a:pt x="22262" y="55350"/>
                </a:cubicBezTo>
                <a:cubicBezTo>
                  <a:pt x="22535" y="55509"/>
                  <a:pt x="22081" y="55077"/>
                  <a:pt x="22194" y="55031"/>
                </a:cubicBezTo>
                <a:cubicBezTo>
                  <a:pt x="22285" y="55122"/>
                  <a:pt x="22535" y="55077"/>
                  <a:pt x="22490" y="55236"/>
                </a:cubicBezTo>
                <a:cubicBezTo>
                  <a:pt x="22467" y="55213"/>
                  <a:pt x="22399" y="55213"/>
                  <a:pt x="22467" y="55282"/>
                </a:cubicBezTo>
                <a:cubicBezTo>
                  <a:pt x="22785" y="55464"/>
                  <a:pt x="22876" y="55759"/>
                  <a:pt x="23149" y="55782"/>
                </a:cubicBezTo>
                <a:cubicBezTo>
                  <a:pt x="23149" y="55941"/>
                  <a:pt x="23013" y="55873"/>
                  <a:pt x="23081" y="55987"/>
                </a:cubicBezTo>
                <a:cubicBezTo>
                  <a:pt x="23172" y="56032"/>
                  <a:pt x="23331" y="56259"/>
                  <a:pt x="23399" y="56282"/>
                </a:cubicBezTo>
                <a:cubicBezTo>
                  <a:pt x="23422" y="56282"/>
                  <a:pt x="23445" y="56214"/>
                  <a:pt x="23468" y="56214"/>
                </a:cubicBezTo>
                <a:cubicBezTo>
                  <a:pt x="23650" y="56328"/>
                  <a:pt x="23832" y="56532"/>
                  <a:pt x="24059" y="56646"/>
                </a:cubicBezTo>
                <a:cubicBezTo>
                  <a:pt x="24036" y="56873"/>
                  <a:pt x="23786" y="56441"/>
                  <a:pt x="23763" y="56646"/>
                </a:cubicBezTo>
                <a:cubicBezTo>
                  <a:pt x="23422" y="56350"/>
                  <a:pt x="23149" y="56214"/>
                  <a:pt x="22717" y="55714"/>
                </a:cubicBezTo>
                <a:cubicBezTo>
                  <a:pt x="22854" y="55668"/>
                  <a:pt x="22626" y="55509"/>
                  <a:pt x="22604" y="55418"/>
                </a:cubicBezTo>
                <a:close/>
                <a:moveTo>
                  <a:pt x="17260" y="51825"/>
                </a:moveTo>
                <a:cubicBezTo>
                  <a:pt x="17373" y="51984"/>
                  <a:pt x="17760" y="52212"/>
                  <a:pt x="17714" y="52325"/>
                </a:cubicBezTo>
                <a:cubicBezTo>
                  <a:pt x="17510" y="52121"/>
                  <a:pt x="17191" y="52030"/>
                  <a:pt x="17260" y="51825"/>
                </a:cubicBezTo>
                <a:close/>
                <a:moveTo>
                  <a:pt x="21990" y="55554"/>
                </a:moveTo>
                <a:cubicBezTo>
                  <a:pt x="22149" y="55691"/>
                  <a:pt x="22353" y="55759"/>
                  <a:pt x="22285" y="55896"/>
                </a:cubicBezTo>
                <a:cubicBezTo>
                  <a:pt x="22172" y="55873"/>
                  <a:pt x="21899" y="55645"/>
                  <a:pt x="21990" y="55554"/>
                </a:cubicBezTo>
                <a:close/>
                <a:moveTo>
                  <a:pt x="21421" y="55736"/>
                </a:moveTo>
                <a:lnTo>
                  <a:pt x="22058" y="56328"/>
                </a:lnTo>
                <a:cubicBezTo>
                  <a:pt x="21967" y="56487"/>
                  <a:pt x="21330" y="55805"/>
                  <a:pt x="21421" y="55736"/>
                </a:cubicBezTo>
                <a:close/>
                <a:moveTo>
                  <a:pt x="22103" y="56123"/>
                </a:moveTo>
                <a:cubicBezTo>
                  <a:pt x="21944" y="55987"/>
                  <a:pt x="21648" y="55850"/>
                  <a:pt x="21717" y="55691"/>
                </a:cubicBezTo>
                <a:cubicBezTo>
                  <a:pt x="21899" y="55827"/>
                  <a:pt x="22172" y="55964"/>
                  <a:pt x="22103" y="56123"/>
                </a:cubicBezTo>
                <a:close/>
                <a:moveTo>
                  <a:pt x="69607" y="4776"/>
                </a:moveTo>
                <a:cubicBezTo>
                  <a:pt x="69539" y="4435"/>
                  <a:pt x="69471" y="3980"/>
                  <a:pt x="69471" y="3639"/>
                </a:cubicBezTo>
                <a:cubicBezTo>
                  <a:pt x="69493" y="3821"/>
                  <a:pt x="69516" y="4026"/>
                  <a:pt x="69562" y="4230"/>
                </a:cubicBezTo>
                <a:cubicBezTo>
                  <a:pt x="69607" y="4412"/>
                  <a:pt x="69652" y="4617"/>
                  <a:pt x="69698" y="4822"/>
                </a:cubicBezTo>
                <a:cubicBezTo>
                  <a:pt x="69766" y="5117"/>
                  <a:pt x="69812" y="5413"/>
                  <a:pt x="69812" y="5640"/>
                </a:cubicBezTo>
                <a:cubicBezTo>
                  <a:pt x="69743" y="5390"/>
                  <a:pt x="69675" y="5095"/>
                  <a:pt x="69607" y="4776"/>
                </a:cubicBezTo>
                <a:close/>
                <a:moveTo>
                  <a:pt x="57441" y="57146"/>
                </a:moveTo>
                <a:cubicBezTo>
                  <a:pt x="57623" y="57305"/>
                  <a:pt x="57009" y="57669"/>
                  <a:pt x="56850" y="57669"/>
                </a:cubicBezTo>
                <a:cubicBezTo>
                  <a:pt x="56554" y="57965"/>
                  <a:pt x="56236" y="58192"/>
                  <a:pt x="56031" y="58101"/>
                </a:cubicBezTo>
                <a:cubicBezTo>
                  <a:pt x="56304" y="57851"/>
                  <a:pt x="56986" y="57487"/>
                  <a:pt x="57441" y="57146"/>
                </a:cubicBezTo>
                <a:close/>
                <a:moveTo>
                  <a:pt x="55645" y="56805"/>
                </a:moveTo>
                <a:cubicBezTo>
                  <a:pt x="55690" y="56851"/>
                  <a:pt x="55781" y="56782"/>
                  <a:pt x="55804" y="56851"/>
                </a:cubicBezTo>
                <a:cubicBezTo>
                  <a:pt x="55554" y="57033"/>
                  <a:pt x="55463" y="56896"/>
                  <a:pt x="55281" y="56942"/>
                </a:cubicBezTo>
                <a:cubicBezTo>
                  <a:pt x="54894" y="57078"/>
                  <a:pt x="54712" y="57442"/>
                  <a:pt x="54371" y="57533"/>
                </a:cubicBezTo>
                <a:cubicBezTo>
                  <a:pt x="54553" y="57374"/>
                  <a:pt x="54439" y="57283"/>
                  <a:pt x="54690" y="57124"/>
                </a:cubicBezTo>
                <a:cubicBezTo>
                  <a:pt x="54985" y="56964"/>
                  <a:pt x="55304" y="56964"/>
                  <a:pt x="55417" y="56669"/>
                </a:cubicBezTo>
                <a:cubicBezTo>
                  <a:pt x="55463" y="56691"/>
                  <a:pt x="55486" y="56782"/>
                  <a:pt x="55576" y="56714"/>
                </a:cubicBezTo>
                <a:cubicBezTo>
                  <a:pt x="56122" y="56350"/>
                  <a:pt x="56691" y="55668"/>
                  <a:pt x="57146" y="55736"/>
                </a:cubicBezTo>
                <a:cubicBezTo>
                  <a:pt x="57009" y="55896"/>
                  <a:pt x="56873" y="56077"/>
                  <a:pt x="56782" y="56214"/>
                </a:cubicBezTo>
                <a:cubicBezTo>
                  <a:pt x="56532" y="55918"/>
                  <a:pt x="56145" y="56510"/>
                  <a:pt x="55645" y="56805"/>
                </a:cubicBezTo>
                <a:close/>
                <a:moveTo>
                  <a:pt x="55167" y="56510"/>
                </a:moveTo>
                <a:cubicBezTo>
                  <a:pt x="55326" y="56419"/>
                  <a:pt x="55486" y="56282"/>
                  <a:pt x="55599" y="56282"/>
                </a:cubicBezTo>
                <a:cubicBezTo>
                  <a:pt x="55531" y="56441"/>
                  <a:pt x="55213" y="56669"/>
                  <a:pt x="55167" y="56510"/>
                </a:cubicBezTo>
                <a:close/>
                <a:moveTo>
                  <a:pt x="51802" y="61012"/>
                </a:moveTo>
                <a:cubicBezTo>
                  <a:pt x="51847" y="60830"/>
                  <a:pt x="52143" y="60807"/>
                  <a:pt x="52256" y="60739"/>
                </a:cubicBezTo>
                <a:cubicBezTo>
                  <a:pt x="52302" y="60716"/>
                  <a:pt x="52279" y="60671"/>
                  <a:pt x="52416" y="60603"/>
                </a:cubicBezTo>
                <a:cubicBezTo>
                  <a:pt x="52575" y="60557"/>
                  <a:pt x="52757" y="60535"/>
                  <a:pt x="52939" y="60466"/>
                </a:cubicBezTo>
                <a:cubicBezTo>
                  <a:pt x="53143" y="60375"/>
                  <a:pt x="53484" y="60102"/>
                  <a:pt x="53530" y="60239"/>
                </a:cubicBezTo>
                <a:cubicBezTo>
                  <a:pt x="53302" y="60466"/>
                  <a:pt x="52984" y="60466"/>
                  <a:pt x="52575" y="60648"/>
                </a:cubicBezTo>
                <a:cubicBezTo>
                  <a:pt x="52029" y="60898"/>
                  <a:pt x="51438" y="61376"/>
                  <a:pt x="50847" y="61421"/>
                </a:cubicBezTo>
                <a:cubicBezTo>
                  <a:pt x="51301" y="61148"/>
                  <a:pt x="51301" y="61171"/>
                  <a:pt x="51802" y="61012"/>
                </a:cubicBezTo>
                <a:close/>
                <a:moveTo>
                  <a:pt x="40068" y="63309"/>
                </a:moveTo>
                <a:cubicBezTo>
                  <a:pt x="40000" y="63604"/>
                  <a:pt x="40568" y="63263"/>
                  <a:pt x="40591" y="63513"/>
                </a:cubicBezTo>
                <a:cubicBezTo>
                  <a:pt x="40272" y="63468"/>
                  <a:pt x="40295" y="63559"/>
                  <a:pt x="39886" y="63559"/>
                </a:cubicBezTo>
                <a:cubicBezTo>
                  <a:pt x="39931" y="63468"/>
                  <a:pt x="39727" y="63286"/>
                  <a:pt x="40068" y="63309"/>
                </a:cubicBezTo>
                <a:close/>
                <a:moveTo>
                  <a:pt x="54712" y="56532"/>
                </a:moveTo>
                <a:cubicBezTo>
                  <a:pt x="54485" y="56555"/>
                  <a:pt x="54530" y="56737"/>
                  <a:pt x="54280" y="56896"/>
                </a:cubicBezTo>
                <a:cubicBezTo>
                  <a:pt x="53939" y="56805"/>
                  <a:pt x="54940" y="56328"/>
                  <a:pt x="54712" y="56532"/>
                </a:cubicBezTo>
                <a:close/>
                <a:moveTo>
                  <a:pt x="54167" y="57897"/>
                </a:moveTo>
                <a:cubicBezTo>
                  <a:pt x="54394" y="57715"/>
                  <a:pt x="53985" y="57874"/>
                  <a:pt x="54030" y="57692"/>
                </a:cubicBezTo>
                <a:cubicBezTo>
                  <a:pt x="54326" y="57419"/>
                  <a:pt x="54189" y="57897"/>
                  <a:pt x="54417" y="57737"/>
                </a:cubicBezTo>
                <a:cubicBezTo>
                  <a:pt x="54462" y="57828"/>
                  <a:pt x="54258" y="57965"/>
                  <a:pt x="54167" y="57897"/>
                </a:cubicBezTo>
                <a:close/>
                <a:moveTo>
                  <a:pt x="54417" y="57737"/>
                </a:moveTo>
                <a:cubicBezTo>
                  <a:pt x="54417" y="57669"/>
                  <a:pt x="54462" y="57578"/>
                  <a:pt x="54599" y="57487"/>
                </a:cubicBezTo>
                <a:cubicBezTo>
                  <a:pt x="54576" y="57715"/>
                  <a:pt x="54872" y="57419"/>
                  <a:pt x="54894" y="57578"/>
                </a:cubicBezTo>
                <a:cubicBezTo>
                  <a:pt x="54621" y="57828"/>
                  <a:pt x="54576" y="57669"/>
                  <a:pt x="54417" y="57737"/>
                </a:cubicBezTo>
                <a:close/>
                <a:moveTo>
                  <a:pt x="55690" y="55918"/>
                </a:moveTo>
                <a:cubicBezTo>
                  <a:pt x="56031" y="55645"/>
                  <a:pt x="56236" y="55282"/>
                  <a:pt x="56554" y="55191"/>
                </a:cubicBezTo>
                <a:cubicBezTo>
                  <a:pt x="56372" y="55304"/>
                  <a:pt x="56281" y="55418"/>
                  <a:pt x="56304" y="55509"/>
                </a:cubicBezTo>
                <a:cubicBezTo>
                  <a:pt x="56077" y="55600"/>
                  <a:pt x="55940" y="55805"/>
                  <a:pt x="55713" y="55964"/>
                </a:cubicBezTo>
                <a:cubicBezTo>
                  <a:pt x="55463" y="56146"/>
                  <a:pt x="55144" y="56350"/>
                  <a:pt x="55076" y="56396"/>
                </a:cubicBezTo>
                <a:cubicBezTo>
                  <a:pt x="55144" y="56350"/>
                  <a:pt x="54712" y="56942"/>
                  <a:pt x="54644" y="56760"/>
                </a:cubicBezTo>
                <a:cubicBezTo>
                  <a:pt x="54826" y="56669"/>
                  <a:pt x="54917" y="56464"/>
                  <a:pt x="55053" y="56350"/>
                </a:cubicBezTo>
                <a:cubicBezTo>
                  <a:pt x="55235" y="56191"/>
                  <a:pt x="55463" y="56100"/>
                  <a:pt x="55690" y="55918"/>
                </a:cubicBezTo>
                <a:close/>
                <a:moveTo>
                  <a:pt x="55531" y="57601"/>
                </a:moveTo>
                <a:cubicBezTo>
                  <a:pt x="55417" y="57783"/>
                  <a:pt x="54690" y="58215"/>
                  <a:pt x="54826" y="57965"/>
                </a:cubicBezTo>
                <a:cubicBezTo>
                  <a:pt x="54940" y="58056"/>
                  <a:pt x="55417" y="57510"/>
                  <a:pt x="55531" y="57601"/>
                </a:cubicBezTo>
                <a:close/>
                <a:moveTo>
                  <a:pt x="30244" y="62786"/>
                </a:moveTo>
                <a:cubicBezTo>
                  <a:pt x="30835" y="62922"/>
                  <a:pt x="31449" y="62877"/>
                  <a:pt x="32268" y="62990"/>
                </a:cubicBezTo>
                <a:cubicBezTo>
                  <a:pt x="32223" y="62899"/>
                  <a:pt x="32564" y="62740"/>
                  <a:pt x="32655" y="62877"/>
                </a:cubicBezTo>
                <a:cubicBezTo>
                  <a:pt x="32541" y="62877"/>
                  <a:pt x="32518" y="62945"/>
                  <a:pt x="32655" y="62968"/>
                </a:cubicBezTo>
                <a:cubicBezTo>
                  <a:pt x="32882" y="62899"/>
                  <a:pt x="33041" y="63013"/>
                  <a:pt x="33314" y="63036"/>
                </a:cubicBezTo>
                <a:cubicBezTo>
                  <a:pt x="33541" y="63059"/>
                  <a:pt x="34155" y="62922"/>
                  <a:pt x="34178" y="63172"/>
                </a:cubicBezTo>
                <a:cubicBezTo>
                  <a:pt x="33223" y="63127"/>
                  <a:pt x="32223" y="63081"/>
                  <a:pt x="31495" y="63036"/>
                </a:cubicBezTo>
                <a:cubicBezTo>
                  <a:pt x="31313" y="63036"/>
                  <a:pt x="31267" y="62990"/>
                  <a:pt x="31108" y="62968"/>
                </a:cubicBezTo>
                <a:cubicBezTo>
                  <a:pt x="30926" y="62968"/>
                  <a:pt x="30881" y="63013"/>
                  <a:pt x="30722" y="62990"/>
                </a:cubicBezTo>
                <a:cubicBezTo>
                  <a:pt x="30358" y="62968"/>
                  <a:pt x="29994" y="62854"/>
                  <a:pt x="29767" y="62945"/>
                </a:cubicBezTo>
                <a:cubicBezTo>
                  <a:pt x="29812" y="62808"/>
                  <a:pt x="30062" y="62831"/>
                  <a:pt x="30244" y="62786"/>
                </a:cubicBezTo>
                <a:close/>
                <a:moveTo>
                  <a:pt x="25401" y="61717"/>
                </a:moveTo>
                <a:cubicBezTo>
                  <a:pt x="25446" y="61626"/>
                  <a:pt x="25310" y="61581"/>
                  <a:pt x="25355" y="61512"/>
                </a:cubicBezTo>
                <a:cubicBezTo>
                  <a:pt x="25605" y="61626"/>
                  <a:pt x="25969" y="61831"/>
                  <a:pt x="25764" y="61558"/>
                </a:cubicBezTo>
                <a:cubicBezTo>
                  <a:pt x="26287" y="61672"/>
                  <a:pt x="26378" y="61899"/>
                  <a:pt x="26742" y="62035"/>
                </a:cubicBezTo>
                <a:cubicBezTo>
                  <a:pt x="26742" y="61967"/>
                  <a:pt x="26879" y="61990"/>
                  <a:pt x="26856" y="61922"/>
                </a:cubicBezTo>
                <a:cubicBezTo>
                  <a:pt x="26697" y="61876"/>
                  <a:pt x="26515" y="61853"/>
                  <a:pt x="26560" y="61762"/>
                </a:cubicBezTo>
                <a:cubicBezTo>
                  <a:pt x="26856" y="61785"/>
                  <a:pt x="26765" y="61899"/>
                  <a:pt x="26970" y="61922"/>
                </a:cubicBezTo>
                <a:cubicBezTo>
                  <a:pt x="27061" y="61831"/>
                  <a:pt x="27515" y="61990"/>
                  <a:pt x="27561" y="62058"/>
                </a:cubicBezTo>
                <a:cubicBezTo>
                  <a:pt x="27243" y="62058"/>
                  <a:pt x="27652" y="62172"/>
                  <a:pt x="27538" y="62240"/>
                </a:cubicBezTo>
                <a:cubicBezTo>
                  <a:pt x="27356" y="62217"/>
                  <a:pt x="27220" y="62217"/>
                  <a:pt x="27129" y="62240"/>
                </a:cubicBezTo>
                <a:cubicBezTo>
                  <a:pt x="27038" y="62126"/>
                  <a:pt x="27447" y="62126"/>
                  <a:pt x="27152" y="62058"/>
                </a:cubicBezTo>
                <a:cubicBezTo>
                  <a:pt x="26947" y="62035"/>
                  <a:pt x="26924" y="62149"/>
                  <a:pt x="26833" y="62195"/>
                </a:cubicBezTo>
                <a:cubicBezTo>
                  <a:pt x="26424" y="62013"/>
                  <a:pt x="25787" y="62126"/>
                  <a:pt x="25605" y="61853"/>
                </a:cubicBezTo>
                <a:cubicBezTo>
                  <a:pt x="25855" y="61944"/>
                  <a:pt x="26037" y="61944"/>
                  <a:pt x="26037" y="61808"/>
                </a:cubicBezTo>
                <a:cubicBezTo>
                  <a:pt x="25719" y="61717"/>
                  <a:pt x="25719" y="61831"/>
                  <a:pt x="25401" y="61717"/>
                </a:cubicBezTo>
                <a:close/>
                <a:moveTo>
                  <a:pt x="28834" y="62126"/>
                </a:moveTo>
                <a:cubicBezTo>
                  <a:pt x="28857" y="62217"/>
                  <a:pt x="29198" y="62195"/>
                  <a:pt x="29221" y="62285"/>
                </a:cubicBezTo>
                <a:cubicBezTo>
                  <a:pt x="28925" y="62331"/>
                  <a:pt x="28903" y="62217"/>
                  <a:pt x="28630" y="62285"/>
                </a:cubicBezTo>
                <a:cubicBezTo>
                  <a:pt x="28652" y="62195"/>
                  <a:pt x="28698" y="62149"/>
                  <a:pt x="28834" y="62126"/>
                </a:cubicBezTo>
                <a:close/>
                <a:moveTo>
                  <a:pt x="28812" y="62786"/>
                </a:moveTo>
                <a:cubicBezTo>
                  <a:pt x="28425" y="62718"/>
                  <a:pt x="27743" y="62763"/>
                  <a:pt x="27515" y="62627"/>
                </a:cubicBezTo>
                <a:cubicBezTo>
                  <a:pt x="27925" y="62604"/>
                  <a:pt x="28380" y="62649"/>
                  <a:pt x="28812" y="62786"/>
                </a:cubicBezTo>
                <a:close/>
                <a:moveTo>
                  <a:pt x="34292" y="62422"/>
                </a:moveTo>
                <a:cubicBezTo>
                  <a:pt x="34406" y="62195"/>
                  <a:pt x="34860" y="62354"/>
                  <a:pt x="35247" y="62354"/>
                </a:cubicBezTo>
                <a:cubicBezTo>
                  <a:pt x="35247" y="62536"/>
                  <a:pt x="35497" y="62558"/>
                  <a:pt x="35543" y="62695"/>
                </a:cubicBezTo>
                <a:cubicBezTo>
                  <a:pt x="34929" y="62695"/>
                  <a:pt x="35474" y="62422"/>
                  <a:pt x="34860" y="62399"/>
                </a:cubicBezTo>
                <a:cubicBezTo>
                  <a:pt x="35088" y="62604"/>
                  <a:pt x="34588" y="62399"/>
                  <a:pt x="34292" y="62422"/>
                </a:cubicBezTo>
                <a:close/>
                <a:moveTo>
                  <a:pt x="26697" y="62422"/>
                </a:moveTo>
                <a:cubicBezTo>
                  <a:pt x="26810" y="62422"/>
                  <a:pt x="27106" y="62285"/>
                  <a:pt x="26992" y="62467"/>
                </a:cubicBezTo>
                <a:cubicBezTo>
                  <a:pt x="26719" y="62581"/>
                  <a:pt x="25696" y="62354"/>
                  <a:pt x="25628" y="62217"/>
                </a:cubicBezTo>
                <a:cubicBezTo>
                  <a:pt x="25924" y="62217"/>
                  <a:pt x="26401" y="62376"/>
                  <a:pt x="26697" y="62422"/>
                </a:cubicBezTo>
                <a:close/>
                <a:moveTo>
                  <a:pt x="30176" y="62013"/>
                </a:moveTo>
                <a:cubicBezTo>
                  <a:pt x="30108" y="62172"/>
                  <a:pt x="30540" y="62104"/>
                  <a:pt x="30563" y="62217"/>
                </a:cubicBezTo>
                <a:cubicBezTo>
                  <a:pt x="30085" y="62126"/>
                  <a:pt x="29858" y="62217"/>
                  <a:pt x="29607" y="62172"/>
                </a:cubicBezTo>
                <a:cubicBezTo>
                  <a:pt x="29585" y="61990"/>
                  <a:pt x="29949" y="62035"/>
                  <a:pt x="30176" y="62013"/>
                </a:cubicBezTo>
                <a:close/>
                <a:moveTo>
                  <a:pt x="54371" y="58170"/>
                </a:moveTo>
                <a:cubicBezTo>
                  <a:pt x="54462" y="58238"/>
                  <a:pt x="54326" y="58533"/>
                  <a:pt x="54121" y="58488"/>
                </a:cubicBezTo>
                <a:cubicBezTo>
                  <a:pt x="54235" y="58397"/>
                  <a:pt x="54053" y="58465"/>
                  <a:pt x="54030" y="58374"/>
                </a:cubicBezTo>
                <a:close/>
                <a:moveTo>
                  <a:pt x="32859" y="62445"/>
                </a:moveTo>
                <a:cubicBezTo>
                  <a:pt x="32814" y="62581"/>
                  <a:pt x="33382" y="62445"/>
                  <a:pt x="33223" y="62604"/>
                </a:cubicBezTo>
                <a:cubicBezTo>
                  <a:pt x="32723" y="62581"/>
                  <a:pt x="32359" y="62490"/>
                  <a:pt x="32268" y="62285"/>
                </a:cubicBezTo>
                <a:cubicBezTo>
                  <a:pt x="32927" y="62263"/>
                  <a:pt x="33200" y="62331"/>
                  <a:pt x="33814" y="62308"/>
                </a:cubicBezTo>
                <a:cubicBezTo>
                  <a:pt x="33655" y="62558"/>
                  <a:pt x="33155" y="62308"/>
                  <a:pt x="32859" y="62445"/>
                </a:cubicBezTo>
                <a:close/>
                <a:moveTo>
                  <a:pt x="31040" y="62217"/>
                </a:moveTo>
                <a:cubicBezTo>
                  <a:pt x="31267" y="62172"/>
                  <a:pt x="31700" y="62149"/>
                  <a:pt x="31700" y="62354"/>
                </a:cubicBezTo>
                <a:cubicBezTo>
                  <a:pt x="31677" y="62490"/>
                  <a:pt x="31336" y="62172"/>
                  <a:pt x="31313" y="62331"/>
                </a:cubicBezTo>
                <a:cubicBezTo>
                  <a:pt x="31609" y="62445"/>
                  <a:pt x="31177" y="62558"/>
                  <a:pt x="31017" y="62581"/>
                </a:cubicBezTo>
                <a:cubicBezTo>
                  <a:pt x="30858" y="62467"/>
                  <a:pt x="30267" y="62513"/>
                  <a:pt x="30267" y="62308"/>
                </a:cubicBezTo>
                <a:cubicBezTo>
                  <a:pt x="30722" y="62285"/>
                  <a:pt x="30744" y="62467"/>
                  <a:pt x="31222" y="62467"/>
                </a:cubicBezTo>
                <a:cubicBezTo>
                  <a:pt x="31177" y="62376"/>
                  <a:pt x="30949" y="62354"/>
                  <a:pt x="31040" y="62217"/>
                </a:cubicBezTo>
                <a:close/>
                <a:moveTo>
                  <a:pt x="34678" y="62854"/>
                </a:moveTo>
                <a:cubicBezTo>
                  <a:pt x="34701" y="62513"/>
                  <a:pt x="33701" y="62899"/>
                  <a:pt x="33428" y="62672"/>
                </a:cubicBezTo>
                <a:cubicBezTo>
                  <a:pt x="33473" y="62672"/>
                  <a:pt x="33541" y="62672"/>
                  <a:pt x="33519" y="62627"/>
                </a:cubicBezTo>
                <a:cubicBezTo>
                  <a:pt x="33451" y="62627"/>
                  <a:pt x="33405" y="62604"/>
                  <a:pt x="33428" y="62581"/>
                </a:cubicBezTo>
                <a:cubicBezTo>
                  <a:pt x="33655" y="62604"/>
                  <a:pt x="33814" y="62649"/>
                  <a:pt x="33996" y="62695"/>
                </a:cubicBezTo>
                <a:cubicBezTo>
                  <a:pt x="34315" y="62467"/>
                  <a:pt x="35111" y="62718"/>
                  <a:pt x="35156" y="62831"/>
                </a:cubicBezTo>
                <a:cubicBezTo>
                  <a:pt x="34929" y="62808"/>
                  <a:pt x="34951" y="62899"/>
                  <a:pt x="34678" y="62854"/>
                </a:cubicBezTo>
                <a:close/>
                <a:moveTo>
                  <a:pt x="32564" y="62718"/>
                </a:moveTo>
                <a:cubicBezTo>
                  <a:pt x="32404" y="62831"/>
                  <a:pt x="31654" y="62672"/>
                  <a:pt x="31972" y="62604"/>
                </a:cubicBezTo>
                <a:cubicBezTo>
                  <a:pt x="32086" y="62786"/>
                  <a:pt x="32450" y="62627"/>
                  <a:pt x="32564" y="62718"/>
                </a:cubicBezTo>
                <a:close/>
                <a:moveTo>
                  <a:pt x="32473" y="62536"/>
                </a:moveTo>
                <a:cubicBezTo>
                  <a:pt x="32041" y="62467"/>
                  <a:pt x="31927" y="62581"/>
                  <a:pt x="31495" y="62513"/>
                </a:cubicBezTo>
                <a:cubicBezTo>
                  <a:pt x="31518" y="62354"/>
                  <a:pt x="32041" y="62467"/>
                  <a:pt x="32268" y="62422"/>
                </a:cubicBezTo>
                <a:cubicBezTo>
                  <a:pt x="32268" y="62490"/>
                  <a:pt x="32450" y="62467"/>
                  <a:pt x="32473" y="62536"/>
                </a:cubicBezTo>
                <a:close/>
                <a:moveTo>
                  <a:pt x="74451" y="48278"/>
                </a:moveTo>
                <a:cubicBezTo>
                  <a:pt x="74223" y="48369"/>
                  <a:pt x="74132" y="48482"/>
                  <a:pt x="74223" y="48619"/>
                </a:cubicBezTo>
                <a:cubicBezTo>
                  <a:pt x="74360" y="48573"/>
                  <a:pt x="74360" y="48528"/>
                  <a:pt x="74269" y="48551"/>
                </a:cubicBezTo>
                <a:cubicBezTo>
                  <a:pt x="74200" y="48437"/>
                  <a:pt x="74587" y="48391"/>
                  <a:pt x="74451" y="48278"/>
                </a:cubicBezTo>
                <a:close/>
                <a:moveTo>
                  <a:pt x="73041" y="48551"/>
                </a:moveTo>
                <a:cubicBezTo>
                  <a:pt x="72722" y="48642"/>
                  <a:pt x="72995" y="48823"/>
                  <a:pt x="73063" y="48846"/>
                </a:cubicBezTo>
                <a:cubicBezTo>
                  <a:pt x="73359" y="48778"/>
                  <a:pt x="73154" y="48482"/>
                  <a:pt x="73041" y="48551"/>
                </a:cubicBezTo>
                <a:close/>
                <a:moveTo>
                  <a:pt x="72677" y="48642"/>
                </a:moveTo>
                <a:cubicBezTo>
                  <a:pt x="72518" y="48687"/>
                  <a:pt x="72495" y="48755"/>
                  <a:pt x="72381" y="48823"/>
                </a:cubicBezTo>
                <a:cubicBezTo>
                  <a:pt x="72495" y="48846"/>
                  <a:pt x="72563" y="48914"/>
                  <a:pt x="72768" y="48823"/>
                </a:cubicBezTo>
                <a:close/>
                <a:moveTo>
                  <a:pt x="72313" y="48437"/>
                </a:moveTo>
                <a:cubicBezTo>
                  <a:pt x="72154" y="48528"/>
                  <a:pt x="71972" y="48619"/>
                  <a:pt x="72040" y="48710"/>
                </a:cubicBezTo>
                <a:cubicBezTo>
                  <a:pt x="72245" y="48642"/>
                  <a:pt x="72450" y="48551"/>
                  <a:pt x="72313" y="48437"/>
                </a:cubicBezTo>
                <a:close/>
                <a:moveTo>
                  <a:pt x="71654" y="48937"/>
                </a:moveTo>
                <a:cubicBezTo>
                  <a:pt x="71654" y="49051"/>
                  <a:pt x="71267" y="49119"/>
                  <a:pt x="71313" y="49210"/>
                </a:cubicBezTo>
                <a:cubicBezTo>
                  <a:pt x="71244" y="49415"/>
                  <a:pt x="71631" y="49142"/>
                  <a:pt x="71745" y="49119"/>
                </a:cubicBezTo>
                <a:cubicBezTo>
                  <a:pt x="71926" y="49074"/>
                  <a:pt x="72040" y="49119"/>
                  <a:pt x="72336" y="48892"/>
                </a:cubicBezTo>
                <a:cubicBezTo>
                  <a:pt x="72063" y="48869"/>
                  <a:pt x="71858" y="49096"/>
                  <a:pt x="71654" y="48937"/>
                </a:cubicBezTo>
                <a:close/>
                <a:moveTo>
                  <a:pt x="69698" y="49983"/>
                </a:moveTo>
                <a:cubicBezTo>
                  <a:pt x="69562" y="50029"/>
                  <a:pt x="69562" y="49892"/>
                  <a:pt x="69334" y="50051"/>
                </a:cubicBezTo>
                <a:cubicBezTo>
                  <a:pt x="69425" y="50279"/>
                  <a:pt x="70039" y="49938"/>
                  <a:pt x="70085" y="49779"/>
                </a:cubicBezTo>
                <a:cubicBezTo>
                  <a:pt x="70221" y="49710"/>
                  <a:pt x="70085" y="50142"/>
                  <a:pt x="70471" y="49892"/>
                </a:cubicBezTo>
                <a:cubicBezTo>
                  <a:pt x="70244" y="49733"/>
                  <a:pt x="70335" y="49688"/>
                  <a:pt x="70517" y="49437"/>
                </a:cubicBezTo>
                <a:cubicBezTo>
                  <a:pt x="70176" y="49415"/>
                  <a:pt x="69994" y="49756"/>
                  <a:pt x="69698" y="49983"/>
                </a:cubicBezTo>
                <a:close/>
                <a:moveTo>
                  <a:pt x="68493" y="50529"/>
                </a:moveTo>
                <a:cubicBezTo>
                  <a:pt x="68606" y="50643"/>
                  <a:pt x="69175" y="50279"/>
                  <a:pt x="69084" y="50142"/>
                </a:cubicBezTo>
                <a:cubicBezTo>
                  <a:pt x="68811" y="50370"/>
                  <a:pt x="68675" y="50347"/>
                  <a:pt x="68493" y="50529"/>
                </a:cubicBezTo>
                <a:close/>
                <a:moveTo>
                  <a:pt x="74701" y="48687"/>
                </a:moveTo>
                <a:cubicBezTo>
                  <a:pt x="74564" y="48710"/>
                  <a:pt x="74269" y="48914"/>
                  <a:pt x="74200" y="48823"/>
                </a:cubicBezTo>
                <a:cubicBezTo>
                  <a:pt x="74382" y="48755"/>
                  <a:pt x="74132" y="48619"/>
                  <a:pt x="73973" y="48710"/>
                </a:cubicBezTo>
                <a:cubicBezTo>
                  <a:pt x="73814" y="48823"/>
                  <a:pt x="73837" y="48869"/>
                  <a:pt x="73950" y="48892"/>
                </a:cubicBezTo>
                <a:cubicBezTo>
                  <a:pt x="73427" y="49028"/>
                  <a:pt x="72836" y="49301"/>
                  <a:pt x="72427" y="49324"/>
                </a:cubicBezTo>
                <a:cubicBezTo>
                  <a:pt x="72518" y="49278"/>
                  <a:pt x="72540" y="49233"/>
                  <a:pt x="72540" y="49165"/>
                </a:cubicBezTo>
                <a:cubicBezTo>
                  <a:pt x="72381" y="49210"/>
                  <a:pt x="72313" y="49165"/>
                  <a:pt x="72108" y="49256"/>
                </a:cubicBezTo>
                <a:cubicBezTo>
                  <a:pt x="72131" y="49324"/>
                  <a:pt x="72199" y="49346"/>
                  <a:pt x="72245" y="49346"/>
                </a:cubicBezTo>
                <a:cubicBezTo>
                  <a:pt x="71836" y="49460"/>
                  <a:pt x="71267" y="49824"/>
                  <a:pt x="70971" y="49756"/>
                </a:cubicBezTo>
                <a:cubicBezTo>
                  <a:pt x="71290" y="49642"/>
                  <a:pt x="71540" y="49551"/>
                  <a:pt x="71472" y="49346"/>
                </a:cubicBezTo>
                <a:lnTo>
                  <a:pt x="71062" y="49551"/>
                </a:lnTo>
                <a:cubicBezTo>
                  <a:pt x="70880" y="49483"/>
                  <a:pt x="71267" y="49233"/>
                  <a:pt x="71040" y="49301"/>
                </a:cubicBezTo>
                <a:cubicBezTo>
                  <a:pt x="70812" y="49437"/>
                  <a:pt x="70767" y="49324"/>
                  <a:pt x="70539" y="49483"/>
                </a:cubicBezTo>
                <a:cubicBezTo>
                  <a:pt x="70517" y="49665"/>
                  <a:pt x="70585" y="49779"/>
                  <a:pt x="70767" y="49915"/>
                </a:cubicBezTo>
                <a:cubicBezTo>
                  <a:pt x="70039" y="50211"/>
                  <a:pt x="69311" y="50574"/>
                  <a:pt x="68606" y="50893"/>
                </a:cubicBezTo>
                <a:cubicBezTo>
                  <a:pt x="68834" y="50688"/>
                  <a:pt x="69107" y="50643"/>
                  <a:pt x="69220" y="50552"/>
                </a:cubicBezTo>
                <a:cubicBezTo>
                  <a:pt x="69334" y="50506"/>
                  <a:pt x="69311" y="50415"/>
                  <a:pt x="69402" y="50347"/>
                </a:cubicBezTo>
                <a:cubicBezTo>
                  <a:pt x="69380" y="50370"/>
                  <a:pt x="69698" y="50324"/>
                  <a:pt x="69630" y="50233"/>
                </a:cubicBezTo>
                <a:cubicBezTo>
                  <a:pt x="69539" y="50233"/>
                  <a:pt x="69425" y="50233"/>
                  <a:pt x="69334" y="50233"/>
                </a:cubicBezTo>
                <a:cubicBezTo>
                  <a:pt x="69016" y="50347"/>
                  <a:pt x="69175" y="50461"/>
                  <a:pt x="68925" y="50574"/>
                </a:cubicBezTo>
                <a:cubicBezTo>
                  <a:pt x="68788" y="50506"/>
                  <a:pt x="68129" y="50756"/>
                  <a:pt x="68311" y="50916"/>
                </a:cubicBezTo>
                <a:cubicBezTo>
                  <a:pt x="68447" y="50847"/>
                  <a:pt x="68675" y="50643"/>
                  <a:pt x="68675" y="50825"/>
                </a:cubicBezTo>
                <a:cubicBezTo>
                  <a:pt x="68425" y="50961"/>
                  <a:pt x="68288" y="50938"/>
                  <a:pt x="68038" y="51143"/>
                </a:cubicBezTo>
                <a:cubicBezTo>
                  <a:pt x="67902" y="51097"/>
                  <a:pt x="68174" y="50870"/>
                  <a:pt x="67924" y="50984"/>
                </a:cubicBezTo>
                <a:cubicBezTo>
                  <a:pt x="67833" y="51029"/>
                  <a:pt x="67902" y="51075"/>
                  <a:pt x="67833" y="51143"/>
                </a:cubicBezTo>
                <a:cubicBezTo>
                  <a:pt x="67629" y="50938"/>
                  <a:pt x="67151" y="51188"/>
                  <a:pt x="66719" y="51393"/>
                </a:cubicBezTo>
                <a:cubicBezTo>
                  <a:pt x="66924" y="51166"/>
                  <a:pt x="67174" y="50802"/>
                  <a:pt x="67469" y="50756"/>
                </a:cubicBezTo>
                <a:cubicBezTo>
                  <a:pt x="67401" y="50688"/>
                  <a:pt x="67515" y="50597"/>
                  <a:pt x="67560" y="50529"/>
                </a:cubicBezTo>
                <a:cubicBezTo>
                  <a:pt x="67788" y="50483"/>
                  <a:pt x="68356" y="50074"/>
                  <a:pt x="68220" y="50256"/>
                </a:cubicBezTo>
                <a:cubicBezTo>
                  <a:pt x="68174" y="50324"/>
                  <a:pt x="67970" y="50370"/>
                  <a:pt x="68015" y="50438"/>
                </a:cubicBezTo>
                <a:cubicBezTo>
                  <a:pt x="68288" y="50393"/>
                  <a:pt x="68766" y="49847"/>
                  <a:pt x="68220" y="50097"/>
                </a:cubicBezTo>
                <a:lnTo>
                  <a:pt x="68606" y="49869"/>
                </a:lnTo>
                <a:cubicBezTo>
                  <a:pt x="68788" y="50006"/>
                  <a:pt x="68493" y="50142"/>
                  <a:pt x="68538" y="50279"/>
                </a:cubicBezTo>
                <a:cubicBezTo>
                  <a:pt x="68652" y="50279"/>
                  <a:pt x="68925" y="50097"/>
                  <a:pt x="68993" y="49983"/>
                </a:cubicBezTo>
                <a:cubicBezTo>
                  <a:pt x="68584" y="50165"/>
                  <a:pt x="68948" y="49960"/>
                  <a:pt x="68743" y="49915"/>
                </a:cubicBezTo>
                <a:cubicBezTo>
                  <a:pt x="69129" y="49779"/>
                  <a:pt x="69334" y="49506"/>
                  <a:pt x="69698" y="49437"/>
                </a:cubicBezTo>
                <a:cubicBezTo>
                  <a:pt x="69471" y="49574"/>
                  <a:pt x="69289" y="49824"/>
                  <a:pt x="69129" y="50051"/>
                </a:cubicBezTo>
                <a:cubicBezTo>
                  <a:pt x="69334" y="50029"/>
                  <a:pt x="69675" y="49733"/>
                  <a:pt x="69675" y="49551"/>
                </a:cubicBezTo>
                <a:cubicBezTo>
                  <a:pt x="69857" y="49483"/>
                  <a:pt x="70062" y="49483"/>
                  <a:pt x="70039" y="49324"/>
                </a:cubicBezTo>
                <a:cubicBezTo>
                  <a:pt x="69948" y="49346"/>
                  <a:pt x="69834" y="49369"/>
                  <a:pt x="69766" y="49346"/>
                </a:cubicBezTo>
                <a:cubicBezTo>
                  <a:pt x="70471" y="48869"/>
                  <a:pt x="71267" y="48642"/>
                  <a:pt x="72427" y="48073"/>
                </a:cubicBezTo>
                <a:cubicBezTo>
                  <a:pt x="72586" y="48050"/>
                  <a:pt x="72722" y="48073"/>
                  <a:pt x="72904" y="48028"/>
                </a:cubicBezTo>
                <a:cubicBezTo>
                  <a:pt x="73154" y="47823"/>
                  <a:pt x="73541" y="47823"/>
                  <a:pt x="73677" y="47823"/>
                </a:cubicBezTo>
                <a:cubicBezTo>
                  <a:pt x="73814" y="47800"/>
                  <a:pt x="74041" y="47709"/>
                  <a:pt x="74110" y="47686"/>
                </a:cubicBezTo>
                <a:cubicBezTo>
                  <a:pt x="74542" y="47664"/>
                  <a:pt x="74723" y="47914"/>
                  <a:pt x="74996" y="48028"/>
                </a:cubicBezTo>
                <a:cubicBezTo>
                  <a:pt x="74814" y="48232"/>
                  <a:pt x="74860" y="48460"/>
                  <a:pt x="74701" y="48687"/>
                </a:cubicBezTo>
                <a:close/>
                <a:moveTo>
                  <a:pt x="59988" y="52325"/>
                </a:moveTo>
                <a:cubicBezTo>
                  <a:pt x="60420" y="51984"/>
                  <a:pt x="60716" y="51666"/>
                  <a:pt x="61034" y="51348"/>
                </a:cubicBezTo>
                <a:cubicBezTo>
                  <a:pt x="61102" y="51484"/>
                  <a:pt x="61421" y="50984"/>
                  <a:pt x="61421" y="51234"/>
                </a:cubicBezTo>
                <a:cubicBezTo>
                  <a:pt x="61284" y="51348"/>
                  <a:pt x="61239" y="51325"/>
                  <a:pt x="61102" y="51439"/>
                </a:cubicBezTo>
                <a:cubicBezTo>
                  <a:pt x="60898" y="51598"/>
                  <a:pt x="59943" y="52530"/>
                  <a:pt x="59988" y="52325"/>
                </a:cubicBezTo>
                <a:close/>
                <a:moveTo>
                  <a:pt x="59647" y="53099"/>
                </a:moveTo>
                <a:cubicBezTo>
                  <a:pt x="59783" y="52894"/>
                  <a:pt x="59920" y="52962"/>
                  <a:pt x="59692" y="52871"/>
                </a:cubicBezTo>
                <a:cubicBezTo>
                  <a:pt x="60124" y="52735"/>
                  <a:pt x="60488" y="51984"/>
                  <a:pt x="60784" y="52234"/>
                </a:cubicBezTo>
                <a:cubicBezTo>
                  <a:pt x="60284" y="52416"/>
                  <a:pt x="60056" y="53076"/>
                  <a:pt x="59647" y="53099"/>
                </a:cubicBezTo>
                <a:close/>
                <a:moveTo>
                  <a:pt x="61989" y="51166"/>
                </a:moveTo>
                <a:cubicBezTo>
                  <a:pt x="62285" y="50961"/>
                  <a:pt x="62558" y="50802"/>
                  <a:pt x="62671" y="50825"/>
                </a:cubicBezTo>
                <a:cubicBezTo>
                  <a:pt x="62535" y="51075"/>
                  <a:pt x="62307" y="50984"/>
                  <a:pt x="62035" y="51234"/>
                </a:cubicBezTo>
                <a:cubicBezTo>
                  <a:pt x="61784" y="51393"/>
                  <a:pt x="61966" y="51484"/>
                  <a:pt x="61648" y="51666"/>
                </a:cubicBezTo>
                <a:cubicBezTo>
                  <a:pt x="61375" y="51575"/>
                  <a:pt x="61261" y="51916"/>
                  <a:pt x="60966" y="52143"/>
                </a:cubicBezTo>
                <a:cubicBezTo>
                  <a:pt x="60875" y="51916"/>
                  <a:pt x="61603" y="51439"/>
                  <a:pt x="61989" y="51166"/>
                </a:cubicBezTo>
                <a:close/>
                <a:moveTo>
                  <a:pt x="26174" y="8756"/>
                </a:moveTo>
                <a:cubicBezTo>
                  <a:pt x="26219" y="8619"/>
                  <a:pt x="26469" y="8392"/>
                  <a:pt x="26560" y="8506"/>
                </a:cubicBezTo>
                <a:cubicBezTo>
                  <a:pt x="26401" y="8665"/>
                  <a:pt x="26265" y="8801"/>
                  <a:pt x="26174" y="8756"/>
                </a:cubicBezTo>
                <a:close/>
                <a:moveTo>
                  <a:pt x="61784" y="51802"/>
                </a:moveTo>
                <a:cubicBezTo>
                  <a:pt x="62148" y="51575"/>
                  <a:pt x="62285" y="51416"/>
                  <a:pt x="62444" y="51279"/>
                </a:cubicBezTo>
                <a:cubicBezTo>
                  <a:pt x="62444" y="51279"/>
                  <a:pt x="62535" y="51325"/>
                  <a:pt x="62580" y="51302"/>
                </a:cubicBezTo>
                <a:cubicBezTo>
                  <a:pt x="62580" y="51302"/>
                  <a:pt x="62694" y="51075"/>
                  <a:pt x="62740" y="51052"/>
                </a:cubicBezTo>
                <a:cubicBezTo>
                  <a:pt x="62785" y="51234"/>
                  <a:pt x="63081" y="50916"/>
                  <a:pt x="63172" y="50984"/>
                </a:cubicBezTo>
                <a:cubicBezTo>
                  <a:pt x="62785" y="51234"/>
                  <a:pt x="62558" y="51370"/>
                  <a:pt x="62467" y="51620"/>
                </a:cubicBezTo>
                <a:cubicBezTo>
                  <a:pt x="62398" y="51575"/>
                  <a:pt x="62489" y="51484"/>
                  <a:pt x="62444" y="51416"/>
                </a:cubicBezTo>
                <a:cubicBezTo>
                  <a:pt x="62353" y="51484"/>
                  <a:pt x="62262" y="51780"/>
                  <a:pt x="62080" y="51734"/>
                </a:cubicBezTo>
                <a:cubicBezTo>
                  <a:pt x="62171" y="51689"/>
                  <a:pt x="62126" y="51598"/>
                  <a:pt x="62035" y="51666"/>
                </a:cubicBezTo>
                <a:lnTo>
                  <a:pt x="61875" y="51780"/>
                </a:lnTo>
                <a:cubicBezTo>
                  <a:pt x="61921" y="51825"/>
                  <a:pt x="61989" y="51825"/>
                  <a:pt x="62057" y="51825"/>
                </a:cubicBezTo>
                <a:lnTo>
                  <a:pt x="61762" y="52075"/>
                </a:lnTo>
                <a:cubicBezTo>
                  <a:pt x="61603" y="52007"/>
                  <a:pt x="61830" y="51871"/>
                  <a:pt x="61784" y="51802"/>
                </a:cubicBezTo>
                <a:close/>
                <a:moveTo>
                  <a:pt x="58737" y="53076"/>
                </a:moveTo>
                <a:cubicBezTo>
                  <a:pt x="58965" y="52939"/>
                  <a:pt x="59056" y="52848"/>
                  <a:pt x="59238" y="52644"/>
                </a:cubicBezTo>
                <a:cubicBezTo>
                  <a:pt x="59306" y="52689"/>
                  <a:pt x="59442" y="52507"/>
                  <a:pt x="59488" y="52621"/>
                </a:cubicBezTo>
                <a:cubicBezTo>
                  <a:pt x="59101" y="52848"/>
                  <a:pt x="58987" y="53144"/>
                  <a:pt x="58737" y="53076"/>
                </a:cubicBezTo>
                <a:close/>
                <a:moveTo>
                  <a:pt x="59078" y="53326"/>
                </a:moveTo>
                <a:cubicBezTo>
                  <a:pt x="59238" y="53349"/>
                  <a:pt x="59351" y="52962"/>
                  <a:pt x="59556" y="53008"/>
                </a:cubicBezTo>
                <a:cubicBezTo>
                  <a:pt x="59306" y="53167"/>
                  <a:pt x="59579" y="53190"/>
                  <a:pt x="59260" y="53371"/>
                </a:cubicBezTo>
                <a:cubicBezTo>
                  <a:pt x="59306" y="53167"/>
                  <a:pt x="58874" y="53576"/>
                  <a:pt x="59078" y="53326"/>
                </a:cubicBezTo>
                <a:close/>
                <a:moveTo>
                  <a:pt x="73405" y="44798"/>
                </a:moveTo>
                <a:cubicBezTo>
                  <a:pt x="73791" y="44730"/>
                  <a:pt x="74041" y="44412"/>
                  <a:pt x="74246" y="44548"/>
                </a:cubicBezTo>
                <a:cubicBezTo>
                  <a:pt x="74019" y="44617"/>
                  <a:pt x="73223" y="44958"/>
                  <a:pt x="73405" y="44798"/>
                </a:cubicBezTo>
                <a:close/>
                <a:moveTo>
                  <a:pt x="25150" y="61444"/>
                </a:moveTo>
                <a:cubicBezTo>
                  <a:pt x="24969" y="61626"/>
                  <a:pt x="25378" y="61717"/>
                  <a:pt x="25378" y="61853"/>
                </a:cubicBezTo>
                <a:cubicBezTo>
                  <a:pt x="24969" y="61785"/>
                  <a:pt x="25241" y="61649"/>
                  <a:pt x="24878" y="61558"/>
                </a:cubicBezTo>
                <a:cubicBezTo>
                  <a:pt x="24878" y="61444"/>
                  <a:pt x="24969" y="61399"/>
                  <a:pt x="25150" y="61444"/>
                </a:cubicBezTo>
                <a:close/>
                <a:moveTo>
                  <a:pt x="61148" y="50893"/>
                </a:moveTo>
                <a:cubicBezTo>
                  <a:pt x="61307" y="50984"/>
                  <a:pt x="62217" y="50620"/>
                  <a:pt x="62080" y="50370"/>
                </a:cubicBezTo>
                <a:cubicBezTo>
                  <a:pt x="61648" y="50802"/>
                  <a:pt x="61557" y="50529"/>
                  <a:pt x="61148" y="50893"/>
                </a:cubicBezTo>
                <a:close/>
                <a:moveTo>
                  <a:pt x="61034" y="50756"/>
                </a:moveTo>
                <a:cubicBezTo>
                  <a:pt x="60966" y="50961"/>
                  <a:pt x="61375" y="50415"/>
                  <a:pt x="61648" y="50279"/>
                </a:cubicBezTo>
                <a:cubicBezTo>
                  <a:pt x="61762" y="50074"/>
                  <a:pt x="61102" y="50643"/>
                  <a:pt x="61034" y="50756"/>
                </a:cubicBezTo>
                <a:close/>
                <a:moveTo>
                  <a:pt x="64491" y="48255"/>
                </a:moveTo>
                <a:cubicBezTo>
                  <a:pt x="64400" y="48119"/>
                  <a:pt x="64172" y="48232"/>
                  <a:pt x="63968" y="48346"/>
                </a:cubicBezTo>
                <a:cubicBezTo>
                  <a:pt x="64013" y="48391"/>
                  <a:pt x="63990" y="48437"/>
                  <a:pt x="63945" y="48482"/>
                </a:cubicBezTo>
                <a:cubicBezTo>
                  <a:pt x="64058" y="48505"/>
                  <a:pt x="64240" y="48391"/>
                  <a:pt x="64491" y="48255"/>
                </a:cubicBezTo>
                <a:close/>
                <a:moveTo>
                  <a:pt x="60329" y="51439"/>
                </a:moveTo>
                <a:cubicBezTo>
                  <a:pt x="60443" y="51484"/>
                  <a:pt x="60261" y="51620"/>
                  <a:pt x="60420" y="51666"/>
                </a:cubicBezTo>
                <a:cubicBezTo>
                  <a:pt x="60557" y="51507"/>
                  <a:pt x="60807" y="51302"/>
                  <a:pt x="60738" y="51166"/>
                </a:cubicBezTo>
                <a:cubicBezTo>
                  <a:pt x="60557" y="51370"/>
                  <a:pt x="60511" y="51257"/>
                  <a:pt x="60329" y="51439"/>
                </a:cubicBezTo>
                <a:close/>
                <a:moveTo>
                  <a:pt x="59943" y="51552"/>
                </a:moveTo>
                <a:cubicBezTo>
                  <a:pt x="59670" y="51734"/>
                  <a:pt x="59988" y="51780"/>
                  <a:pt x="59670" y="51984"/>
                </a:cubicBezTo>
                <a:cubicBezTo>
                  <a:pt x="59738" y="52007"/>
                  <a:pt x="59852" y="51893"/>
                  <a:pt x="59829" y="51848"/>
                </a:cubicBezTo>
                <a:cubicBezTo>
                  <a:pt x="60011" y="51711"/>
                  <a:pt x="60056" y="51871"/>
                  <a:pt x="60284" y="51666"/>
                </a:cubicBezTo>
                <a:cubicBezTo>
                  <a:pt x="60215" y="51507"/>
                  <a:pt x="59988" y="51757"/>
                  <a:pt x="59943" y="51552"/>
                </a:cubicBezTo>
                <a:close/>
                <a:moveTo>
                  <a:pt x="59488" y="52053"/>
                </a:moveTo>
                <a:cubicBezTo>
                  <a:pt x="59397" y="52189"/>
                  <a:pt x="59556" y="52280"/>
                  <a:pt x="59533" y="52394"/>
                </a:cubicBezTo>
                <a:cubicBezTo>
                  <a:pt x="59761" y="52212"/>
                  <a:pt x="60056" y="52121"/>
                  <a:pt x="59920" y="51962"/>
                </a:cubicBezTo>
                <a:cubicBezTo>
                  <a:pt x="59852" y="52030"/>
                  <a:pt x="59806" y="52098"/>
                  <a:pt x="59829" y="52143"/>
                </a:cubicBezTo>
                <a:cubicBezTo>
                  <a:pt x="59533" y="52303"/>
                  <a:pt x="59715" y="52007"/>
                  <a:pt x="59488" y="52053"/>
                </a:cubicBezTo>
                <a:close/>
                <a:moveTo>
                  <a:pt x="62239" y="50256"/>
                </a:moveTo>
                <a:lnTo>
                  <a:pt x="62353" y="50393"/>
                </a:lnTo>
                <a:cubicBezTo>
                  <a:pt x="62057" y="50597"/>
                  <a:pt x="61853" y="50779"/>
                  <a:pt x="61694" y="50961"/>
                </a:cubicBezTo>
                <a:cubicBezTo>
                  <a:pt x="61489" y="50916"/>
                  <a:pt x="61239" y="51006"/>
                  <a:pt x="60920" y="51211"/>
                </a:cubicBezTo>
                <a:cubicBezTo>
                  <a:pt x="60534" y="51666"/>
                  <a:pt x="60124" y="51939"/>
                  <a:pt x="59601" y="52462"/>
                </a:cubicBezTo>
                <a:cubicBezTo>
                  <a:pt x="59465" y="52394"/>
                  <a:pt x="59238" y="52598"/>
                  <a:pt x="59033" y="52689"/>
                </a:cubicBezTo>
                <a:cubicBezTo>
                  <a:pt x="58942" y="52666"/>
                  <a:pt x="59056" y="52507"/>
                  <a:pt x="58942" y="52576"/>
                </a:cubicBezTo>
                <a:cubicBezTo>
                  <a:pt x="58692" y="52871"/>
                  <a:pt x="59033" y="52644"/>
                  <a:pt x="59101" y="52757"/>
                </a:cubicBezTo>
                <a:cubicBezTo>
                  <a:pt x="58783" y="52894"/>
                  <a:pt x="58737" y="53008"/>
                  <a:pt x="58487" y="53212"/>
                </a:cubicBezTo>
                <a:cubicBezTo>
                  <a:pt x="58373" y="53303"/>
                  <a:pt x="58169" y="53417"/>
                  <a:pt x="58078" y="53485"/>
                </a:cubicBezTo>
                <a:cubicBezTo>
                  <a:pt x="58055" y="53508"/>
                  <a:pt x="57987" y="53690"/>
                  <a:pt x="57919" y="53735"/>
                </a:cubicBezTo>
                <a:cubicBezTo>
                  <a:pt x="57919" y="53735"/>
                  <a:pt x="57828" y="53758"/>
                  <a:pt x="57760" y="53826"/>
                </a:cubicBezTo>
                <a:cubicBezTo>
                  <a:pt x="57600" y="53985"/>
                  <a:pt x="57327" y="54190"/>
                  <a:pt x="57100" y="54372"/>
                </a:cubicBezTo>
                <a:cubicBezTo>
                  <a:pt x="56941" y="54508"/>
                  <a:pt x="56668" y="54940"/>
                  <a:pt x="56486" y="54827"/>
                </a:cubicBezTo>
                <a:cubicBezTo>
                  <a:pt x="56463" y="54668"/>
                  <a:pt x="56759" y="54486"/>
                  <a:pt x="56895" y="54281"/>
                </a:cubicBezTo>
                <a:cubicBezTo>
                  <a:pt x="56986" y="54145"/>
                  <a:pt x="56941" y="54099"/>
                  <a:pt x="57100" y="53940"/>
                </a:cubicBezTo>
                <a:cubicBezTo>
                  <a:pt x="57532" y="53485"/>
                  <a:pt x="58260" y="53076"/>
                  <a:pt x="58487" y="52644"/>
                </a:cubicBezTo>
                <a:cubicBezTo>
                  <a:pt x="58715" y="52598"/>
                  <a:pt x="58965" y="52462"/>
                  <a:pt x="59238" y="52348"/>
                </a:cubicBezTo>
                <a:cubicBezTo>
                  <a:pt x="59192" y="52121"/>
                  <a:pt x="58874" y="52530"/>
                  <a:pt x="58737" y="52507"/>
                </a:cubicBezTo>
                <a:cubicBezTo>
                  <a:pt x="58806" y="52416"/>
                  <a:pt x="58874" y="52325"/>
                  <a:pt x="58897" y="52257"/>
                </a:cubicBezTo>
                <a:cubicBezTo>
                  <a:pt x="59420" y="52030"/>
                  <a:pt x="59806" y="51484"/>
                  <a:pt x="60306" y="51097"/>
                </a:cubicBezTo>
                <a:cubicBezTo>
                  <a:pt x="60329" y="51075"/>
                  <a:pt x="60443" y="51052"/>
                  <a:pt x="60557" y="50938"/>
                </a:cubicBezTo>
                <a:cubicBezTo>
                  <a:pt x="60875" y="50665"/>
                  <a:pt x="61080" y="50370"/>
                  <a:pt x="61398" y="50120"/>
                </a:cubicBezTo>
                <a:cubicBezTo>
                  <a:pt x="61739" y="49847"/>
                  <a:pt x="62080" y="49665"/>
                  <a:pt x="62444" y="49392"/>
                </a:cubicBezTo>
                <a:cubicBezTo>
                  <a:pt x="62649" y="49233"/>
                  <a:pt x="62831" y="48983"/>
                  <a:pt x="63012" y="48869"/>
                </a:cubicBezTo>
                <a:cubicBezTo>
                  <a:pt x="63126" y="48823"/>
                  <a:pt x="63217" y="48846"/>
                  <a:pt x="63308" y="48778"/>
                </a:cubicBezTo>
                <a:cubicBezTo>
                  <a:pt x="63354" y="48778"/>
                  <a:pt x="63240" y="48687"/>
                  <a:pt x="63422" y="48596"/>
                </a:cubicBezTo>
                <a:cubicBezTo>
                  <a:pt x="63535" y="48551"/>
                  <a:pt x="63535" y="48619"/>
                  <a:pt x="63649" y="48573"/>
                </a:cubicBezTo>
                <a:cubicBezTo>
                  <a:pt x="63604" y="48505"/>
                  <a:pt x="63604" y="48482"/>
                  <a:pt x="63740" y="48391"/>
                </a:cubicBezTo>
                <a:cubicBezTo>
                  <a:pt x="64240" y="48028"/>
                  <a:pt x="65241" y="47482"/>
                  <a:pt x="65582" y="47436"/>
                </a:cubicBezTo>
                <a:cubicBezTo>
                  <a:pt x="65468" y="47527"/>
                  <a:pt x="65264" y="47618"/>
                  <a:pt x="65286" y="47686"/>
                </a:cubicBezTo>
                <a:cubicBezTo>
                  <a:pt x="65491" y="47573"/>
                  <a:pt x="65673" y="47550"/>
                  <a:pt x="65855" y="47505"/>
                </a:cubicBezTo>
                <a:cubicBezTo>
                  <a:pt x="65673" y="47641"/>
                  <a:pt x="64945" y="48050"/>
                  <a:pt x="65105" y="48141"/>
                </a:cubicBezTo>
                <a:cubicBezTo>
                  <a:pt x="64923" y="48187"/>
                  <a:pt x="64809" y="48164"/>
                  <a:pt x="64627" y="48278"/>
                </a:cubicBezTo>
                <a:cubicBezTo>
                  <a:pt x="64650" y="48323"/>
                  <a:pt x="64581" y="48369"/>
                  <a:pt x="64581" y="48414"/>
                </a:cubicBezTo>
                <a:cubicBezTo>
                  <a:pt x="64718" y="48391"/>
                  <a:pt x="64945" y="48278"/>
                  <a:pt x="65082" y="48255"/>
                </a:cubicBezTo>
                <a:cubicBezTo>
                  <a:pt x="64854" y="48369"/>
                  <a:pt x="64513" y="48687"/>
                  <a:pt x="64400" y="48642"/>
                </a:cubicBezTo>
                <a:cubicBezTo>
                  <a:pt x="64468" y="48573"/>
                  <a:pt x="64559" y="48437"/>
                  <a:pt x="64422" y="48505"/>
                </a:cubicBezTo>
                <a:cubicBezTo>
                  <a:pt x="64081" y="48642"/>
                  <a:pt x="64536" y="48687"/>
                  <a:pt x="64195" y="48846"/>
                </a:cubicBezTo>
                <a:cubicBezTo>
                  <a:pt x="64081" y="48937"/>
                  <a:pt x="63808" y="49051"/>
                  <a:pt x="63604" y="49165"/>
                </a:cubicBezTo>
                <a:cubicBezTo>
                  <a:pt x="63604" y="49233"/>
                  <a:pt x="63558" y="49324"/>
                  <a:pt x="63422" y="49415"/>
                </a:cubicBezTo>
                <a:cubicBezTo>
                  <a:pt x="63285" y="49415"/>
                  <a:pt x="63172" y="49392"/>
                  <a:pt x="62990" y="49483"/>
                </a:cubicBezTo>
                <a:cubicBezTo>
                  <a:pt x="62990" y="49483"/>
                  <a:pt x="63012" y="49574"/>
                  <a:pt x="63035" y="49551"/>
                </a:cubicBezTo>
                <a:cubicBezTo>
                  <a:pt x="62921" y="49619"/>
                  <a:pt x="62307" y="49847"/>
                  <a:pt x="62148" y="50142"/>
                </a:cubicBezTo>
                <a:cubicBezTo>
                  <a:pt x="62285" y="50142"/>
                  <a:pt x="62535" y="49915"/>
                  <a:pt x="62626" y="49960"/>
                </a:cubicBezTo>
                <a:cubicBezTo>
                  <a:pt x="62580" y="49869"/>
                  <a:pt x="63081" y="49506"/>
                  <a:pt x="63194" y="49619"/>
                </a:cubicBezTo>
                <a:cubicBezTo>
                  <a:pt x="62899" y="49801"/>
                  <a:pt x="62717" y="49983"/>
                  <a:pt x="62649" y="50142"/>
                </a:cubicBezTo>
                <a:cubicBezTo>
                  <a:pt x="62580" y="50029"/>
                  <a:pt x="62444" y="50097"/>
                  <a:pt x="62239" y="50256"/>
                </a:cubicBezTo>
                <a:close/>
                <a:moveTo>
                  <a:pt x="67174" y="48391"/>
                </a:moveTo>
                <a:cubicBezTo>
                  <a:pt x="66924" y="48505"/>
                  <a:pt x="66173" y="49028"/>
                  <a:pt x="66264" y="48869"/>
                </a:cubicBezTo>
                <a:cubicBezTo>
                  <a:pt x="66628" y="48687"/>
                  <a:pt x="66924" y="48278"/>
                  <a:pt x="67174" y="48391"/>
                </a:cubicBezTo>
                <a:close/>
                <a:moveTo>
                  <a:pt x="56736" y="55714"/>
                </a:moveTo>
                <a:cubicBezTo>
                  <a:pt x="56577" y="55759"/>
                  <a:pt x="56372" y="55873"/>
                  <a:pt x="56281" y="55759"/>
                </a:cubicBezTo>
                <a:cubicBezTo>
                  <a:pt x="56509" y="55486"/>
                  <a:pt x="56623" y="55486"/>
                  <a:pt x="56986" y="55259"/>
                </a:cubicBezTo>
                <a:cubicBezTo>
                  <a:pt x="56941" y="55100"/>
                  <a:pt x="56713" y="55350"/>
                  <a:pt x="56691" y="55191"/>
                </a:cubicBezTo>
                <a:lnTo>
                  <a:pt x="56827" y="55077"/>
                </a:lnTo>
                <a:cubicBezTo>
                  <a:pt x="56804" y="55054"/>
                  <a:pt x="56850" y="54986"/>
                  <a:pt x="56895" y="55031"/>
                </a:cubicBezTo>
                <a:cubicBezTo>
                  <a:pt x="56759" y="55236"/>
                  <a:pt x="57100" y="55191"/>
                  <a:pt x="57282" y="55031"/>
                </a:cubicBezTo>
                <a:cubicBezTo>
                  <a:pt x="57236" y="54872"/>
                  <a:pt x="57055" y="55031"/>
                  <a:pt x="57032" y="54872"/>
                </a:cubicBezTo>
                <a:cubicBezTo>
                  <a:pt x="57373" y="54622"/>
                  <a:pt x="57236" y="54872"/>
                  <a:pt x="57509" y="54850"/>
                </a:cubicBezTo>
                <a:cubicBezTo>
                  <a:pt x="57305" y="55031"/>
                  <a:pt x="57487" y="55054"/>
                  <a:pt x="57305" y="55191"/>
                </a:cubicBezTo>
                <a:cubicBezTo>
                  <a:pt x="57236" y="55236"/>
                  <a:pt x="57146" y="55145"/>
                  <a:pt x="57009" y="55304"/>
                </a:cubicBezTo>
                <a:cubicBezTo>
                  <a:pt x="56873" y="55464"/>
                  <a:pt x="56986" y="55509"/>
                  <a:pt x="56736" y="55714"/>
                </a:cubicBezTo>
                <a:close/>
                <a:moveTo>
                  <a:pt x="52029" y="59466"/>
                </a:moveTo>
                <a:cubicBezTo>
                  <a:pt x="52211" y="59352"/>
                  <a:pt x="52734" y="59238"/>
                  <a:pt x="53075" y="59079"/>
                </a:cubicBezTo>
                <a:cubicBezTo>
                  <a:pt x="52893" y="59307"/>
                  <a:pt x="52688" y="59261"/>
                  <a:pt x="52484" y="59466"/>
                </a:cubicBezTo>
                <a:cubicBezTo>
                  <a:pt x="52438" y="59352"/>
                  <a:pt x="51574" y="59943"/>
                  <a:pt x="51802" y="59693"/>
                </a:cubicBezTo>
                <a:cubicBezTo>
                  <a:pt x="52165" y="59534"/>
                  <a:pt x="52370" y="59420"/>
                  <a:pt x="52029" y="59466"/>
                </a:cubicBezTo>
                <a:close/>
                <a:moveTo>
                  <a:pt x="50756" y="59784"/>
                </a:moveTo>
                <a:cubicBezTo>
                  <a:pt x="50619" y="59670"/>
                  <a:pt x="51051" y="59579"/>
                  <a:pt x="50756" y="59557"/>
                </a:cubicBezTo>
                <a:cubicBezTo>
                  <a:pt x="51210" y="59261"/>
                  <a:pt x="51665" y="59170"/>
                  <a:pt x="51938" y="58897"/>
                </a:cubicBezTo>
                <a:cubicBezTo>
                  <a:pt x="52120" y="58988"/>
                  <a:pt x="51688" y="59125"/>
                  <a:pt x="51688" y="59238"/>
                </a:cubicBezTo>
                <a:cubicBezTo>
                  <a:pt x="52075" y="59011"/>
                  <a:pt x="51665" y="59420"/>
                  <a:pt x="51961" y="59352"/>
                </a:cubicBezTo>
                <a:cubicBezTo>
                  <a:pt x="51642" y="59534"/>
                  <a:pt x="51620" y="59329"/>
                  <a:pt x="51415" y="59352"/>
                </a:cubicBezTo>
                <a:cubicBezTo>
                  <a:pt x="51051" y="59488"/>
                  <a:pt x="51188" y="59648"/>
                  <a:pt x="50756" y="59784"/>
                </a:cubicBezTo>
                <a:close/>
                <a:moveTo>
                  <a:pt x="60989" y="52621"/>
                </a:moveTo>
                <a:cubicBezTo>
                  <a:pt x="61239" y="52371"/>
                  <a:pt x="61307" y="52462"/>
                  <a:pt x="61011" y="52644"/>
                </a:cubicBezTo>
                <a:cubicBezTo>
                  <a:pt x="60466" y="53053"/>
                  <a:pt x="59829" y="53690"/>
                  <a:pt x="59488" y="53917"/>
                </a:cubicBezTo>
                <a:cubicBezTo>
                  <a:pt x="59397" y="53985"/>
                  <a:pt x="59397" y="53917"/>
                  <a:pt x="59420" y="53849"/>
                </a:cubicBezTo>
                <a:cubicBezTo>
                  <a:pt x="59874" y="53394"/>
                  <a:pt x="60443" y="53008"/>
                  <a:pt x="60989" y="52621"/>
                </a:cubicBezTo>
                <a:close/>
                <a:moveTo>
                  <a:pt x="51370" y="58647"/>
                </a:moveTo>
                <a:cubicBezTo>
                  <a:pt x="51506" y="58784"/>
                  <a:pt x="51074" y="58943"/>
                  <a:pt x="50960" y="59102"/>
                </a:cubicBezTo>
                <a:cubicBezTo>
                  <a:pt x="51256" y="59170"/>
                  <a:pt x="51301" y="58874"/>
                  <a:pt x="51438" y="58761"/>
                </a:cubicBezTo>
                <a:cubicBezTo>
                  <a:pt x="51642" y="58602"/>
                  <a:pt x="51961" y="58465"/>
                  <a:pt x="52143" y="58283"/>
                </a:cubicBezTo>
                <a:cubicBezTo>
                  <a:pt x="52302" y="58374"/>
                  <a:pt x="52006" y="58465"/>
                  <a:pt x="51847" y="58556"/>
                </a:cubicBezTo>
                <a:cubicBezTo>
                  <a:pt x="51961" y="58647"/>
                  <a:pt x="51756" y="58670"/>
                  <a:pt x="51642" y="58761"/>
                </a:cubicBezTo>
                <a:cubicBezTo>
                  <a:pt x="51620" y="58784"/>
                  <a:pt x="51642" y="58852"/>
                  <a:pt x="51597" y="58897"/>
                </a:cubicBezTo>
                <a:cubicBezTo>
                  <a:pt x="51529" y="58965"/>
                  <a:pt x="51347" y="58988"/>
                  <a:pt x="51256" y="59056"/>
                </a:cubicBezTo>
                <a:cubicBezTo>
                  <a:pt x="51233" y="59079"/>
                  <a:pt x="51051" y="59398"/>
                  <a:pt x="50938" y="59284"/>
                </a:cubicBezTo>
                <a:cubicBezTo>
                  <a:pt x="51233" y="59034"/>
                  <a:pt x="50710" y="59307"/>
                  <a:pt x="50710" y="59238"/>
                </a:cubicBezTo>
                <a:cubicBezTo>
                  <a:pt x="50801" y="59170"/>
                  <a:pt x="50847" y="59079"/>
                  <a:pt x="50801" y="59011"/>
                </a:cubicBezTo>
                <a:cubicBezTo>
                  <a:pt x="50733" y="59034"/>
                  <a:pt x="50642" y="59102"/>
                  <a:pt x="50619" y="59056"/>
                </a:cubicBezTo>
                <a:cubicBezTo>
                  <a:pt x="51028" y="58988"/>
                  <a:pt x="50915" y="58806"/>
                  <a:pt x="51370" y="58647"/>
                </a:cubicBezTo>
                <a:close/>
                <a:moveTo>
                  <a:pt x="51597" y="58306"/>
                </a:moveTo>
                <a:cubicBezTo>
                  <a:pt x="51847" y="58215"/>
                  <a:pt x="52302" y="57851"/>
                  <a:pt x="52347" y="58079"/>
                </a:cubicBezTo>
                <a:cubicBezTo>
                  <a:pt x="52006" y="58124"/>
                  <a:pt x="51392" y="58693"/>
                  <a:pt x="51461" y="58420"/>
                </a:cubicBezTo>
                <a:cubicBezTo>
                  <a:pt x="51074" y="58556"/>
                  <a:pt x="50869" y="58897"/>
                  <a:pt x="50687" y="58761"/>
                </a:cubicBezTo>
                <a:cubicBezTo>
                  <a:pt x="50847" y="58579"/>
                  <a:pt x="51256" y="58442"/>
                  <a:pt x="51597" y="58306"/>
                </a:cubicBezTo>
                <a:close/>
                <a:moveTo>
                  <a:pt x="50574" y="58761"/>
                </a:moveTo>
                <a:cubicBezTo>
                  <a:pt x="50483" y="58806"/>
                  <a:pt x="50528" y="58874"/>
                  <a:pt x="50551" y="58920"/>
                </a:cubicBezTo>
                <a:cubicBezTo>
                  <a:pt x="50392" y="59011"/>
                  <a:pt x="50346" y="58943"/>
                  <a:pt x="50255" y="58943"/>
                </a:cubicBezTo>
                <a:cubicBezTo>
                  <a:pt x="49960" y="59034"/>
                  <a:pt x="50028" y="59125"/>
                  <a:pt x="49869" y="59216"/>
                </a:cubicBezTo>
                <a:cubicBezTo>
                  <a:pt x="49801" y="58965"/>
                  <a:pt x="50346" y="58806"/>
                  <a:pt x="50574" y="58761"/>
                </a:cubicBezTo>
                <a:close/>
                <a:moveTo>
                  <a:pt x="49846" y="59648"/>
                </a:moveTo>
                <a:cubicBezTo>
                  <a:pt x="50119" y="59511"/>
                  <a:pt x="50187" y="59625"/>
                  <a:pt x="50301" y="59716"/>
                </a:cubicBezTo>
                <a:lnTo>
                  <a:pt x="50028" y="59830"/>
                </a:lnTo>
                <a:cubicBezTo>
                  <a:pt x="50005" y="59693"/>
                  <a:pt x="49823" y="59784"/>
                  <a:pt x="49846" y="59648"/>
                </a:cubicBezTo>
                <a:close/>
                <a:moveTo>
                  <a:pt x="57418" y="55327"/>
                </a:moveTo>
                <a:cubicBezTo>
                  <a:pt x="57919" y="55100"/>
                  <a:pt x="58010" y="54599"/>
                  <a:pt x="58487" y="54508"/>
                </a:cubicBezTo>
                <a:cubicBezTo>
                  <a:pt x="58237" y="54759"/>
                  <a:pt x="58078" y="55077"/>
                  <a:pt x="58487" y="54827"/>
                </a:cubicBezTo>
                <a:cubicBezTo>
                  <a:pt x="58192" y="55100"/>
                  <a:pt x="58032" y="55100"/>
                  <a:pt x="57805" y="55191"/>
                </a:cubicBezTo>
                <a:cubicBezTo>
                  <a:pt x="57850" y="55304"/>
                  <a:pt x="57441" y="55577"/>
                  <a:pt x="57418" y="55464"/>
                </a:cubicBezTo>
                <a:cubicBezTo>
                  <a:pt x="57464" y="55418"/>
                  <a:pt x="57464" y="55373"/>
                  <a:pt x="57418" y="55327"/>
                </a:cubicBezTo>
                <a:close/>
                <a:moveTo>
                  <a:pt x="58715" y="54327"/>
                </a:moveTo>
                <a:cubicBezTo>
                  <a:pt x="59101" y="54213"/>
                  <a:pt x="59169" y="53667"/>
                  <a:pt x="59533" y="53690"/>
                </a:cubicBezTo>
                <a:cubicBezTo>
                  <a:pt x="59351" y="53872"/>
                  <a:pt x="59306" y="54054"/>
                  <a:pt x="59124" y="54236"/>
                </a:cubicBezTo>
                <a:cubicBezTo>
                  <a:pt x="59056" y="54304"/>
                  <a:pt x="58942" y="54327"/>
                  <a:pt x="58806" y="54440"/>
                </a:cubicBezTo>
                <a:cubicBezTo>
                  <a:pt x="58646" y="54577"/>
                  <a:pt x="58692" y="54690"/>
                  <a:pt x="58533" y="54713"/>
                </a:cubicBezTo>
                <a:cubicBezTo>
                  <a:pt x="58646" y="54577"/>
                  <a:pt x="58692" y="54463"/>
                  <a:pt x="58715" y="54327"/>
                </a:cubicBezTo>
                <a:close/>
                <a:moveTo>
                  <a:pt x="53803" y="57214"/>
                </a:moveTo>
                <a:cubicBezTo>
                  <a:pt x="54144" y="57078"/>
                  <a:pt x="53712" y="57033"/>
                  <a:pt x="54030" y="56896"/>
                </a:cubicBezTo>
                <a:cubicBezTo>
                  <a:pt x="54212" y="56964"/>
                  <a:pt x="54212" y="57055"/>
                  <a:pt x="54553" y="56942"/>
                </a:cubicBezTo>
                <a:cubicBezTo>
                  <a:pt x="54803" y="56782"/>
                  <a:pt x="55031" y="56646"/>
                  <a:pt x="55122" y="56760"/>
                </a:cubicBezTo>
                <a:cubicBezTo>
                  <a:pt x="54849" y="57033"/>
                  <a:pt x="54826" y="56851"/>
                  <a:pt x="54599" y="57010"/>
                </a:cubicBezTo>
                <a:cubicBezTo>
                  <a:pt x="54439" y="57124"/>
                  <a:pt x="54576" y="57192"/>
                  <a:pt x="54349" y="57305"/>
                </a:cubicBezTo>
                <a:cubicBezTo>
                  <a:pt x="54303" y="57283"/>
                  <a:pt x="54280" y="57192"/>
                  <a:pt x="54189" y="57260"/>
                </a:cubicBezTo>
                <a:cubicBezTo>
                  <a:pt x="53939" y="57556"/>
                  <a:pt x="53825" y="57442"/>
                  <a:pt x="53530" y="57624"/>
                </a:cubicBezTo>
                <a:lnTo>
                  <a:pt x="53598" y="57760"/>
                </a:lnTo>
                <a:cubicBezTo>
                  <a:pt x="53825" y="57624"/>
                  <a:pt x="54053" y="57419"/>
                  <a:pt x="54144" y="57510"/>
                </a:cubicBezTo>
                <a:cubicBezTo>
                  <a:pt x="53780" y="57851"/>
                  <a:pt x="53735" y="57715"/>
                  <a:pt x="53302" y="57988"/>
                </a:cubicBezTo>
                <a:cubicBezTo>
                  <a:pt x="53302" y="58147"/>
                  <a:pt x="52961" y="58329"/>
                  <a:pt x="52802" y="58306"/>
                </a:cubicBezTo>
                <a:cubicBezTo>
                  <a:pt x="53007" y="58261"/>
                  <a:pt x="53166" y="57942"/>
                  <a:pt x="53234" y="57874"/>
                </a:cubicBezTo>
                <a:cubicBezTo>
                  <a:pt x="53212" y="57897"/>
                  <a:pt x="53302" y="57919"/>
                  <a:pt x="53325" y="57874"/>
                </a:cubicBezTo>
                <a:cubicBezTo>
                  <a:pt x="53416" y="57760"/>
                  <a:pt x="53393" y="57692"/>
                  <a:pt x="53302" y="57669"/>
                </a:cubicBezTo>
                <a:cubicBezTo>
                  <a:pt x="53371" y="57692"/>
                  <a:pt x="53212" y="57760"/>
                  <a:pt x="53143" y="57760"/>
                </a:cubicBezTo>
                <a:cubicBezTo>
                  <a:pt x="53052" y="57760"/>
                  <a:pt x="53098" y="57578"/>
                  <a:pt x="52916" y="57737"/>
                </a:cubicBezTo>
                <a:cubicBezTo>
                  <a:pt x="52916" y="57828"/>
                  <a:pt x="53166" y="57919"/>
                  <a:pt x="52870" y="58033"/>
                </a:cubicBezTo>
                <a:cubicBezTo>
                  <a:pt x="52825" y="57851"/>
                  <a:pt x="52688" y="57851"/>
                  <a:pt x="52529" y="57851"/>
                </a:cubicBezTo>
                <a:cubicBezTo>
                  <a:pt x="52939" y="57647"/>
                  <a:pt x="53462" y="57214"/>
                  <a:pt x="53757" y="57146"/>
                </a:cubicBezTo>
                <a:cubicBezTo>
                  <a:pt x="53666" y="57192"/>
                  <a:pt x="53712" y="57283"/>
                  <a:pt x="53803" y="57214"/>
                </a:cubicBezTo>
                <a:close/>
                <a:moveTo>
                  <a:pt x="53212" y="58215"/>
                </a:moveTo>
                <a:cubicBezTo>
                  <a:pt x="53234" y="58215"/>
                  <a:pt x="53302" y="58261"/>
                  <a:pt x="53348" y="58238"/>
                </a:cubicBezTo>
                <a:cubicBezTo>
                  <a:pt x="53462" y="58215"/>
                  <a:pt x="53575" y="58079"/>
                  <a:pt x="53689" y="58033"/>
                </a:cubicBezTo>
                <a:cubicBezTo>
                  <a:pt x="53803" y="58124"/>
                  <a:pt x="53553" y="58442"/>
                  <a:pt x="53348" y="58420"/>
                </a:cubicBezTo>
                <a:cubicBezTo>
                  <a:pt x="53393" y="58170"/>
                  <a:pt x="52893" y="58670"/>
                  <a:pt x="52666" y="58806"/>
                </a:cubicBezTo>
                <a:cubicBezTo>
                  <a:pt x="52484" y="58715"/>
                  <a:pt x="52961" y="58579"/>
                  <a:pt x="52802" y="58465"/>
                </a:cubicBezTo>
                <a:cubicBezTo>
                  <a:pt x="52507" y="58579"/>
                  <a:pt x="52575" y="58670"/>
                  <a:pt x="52438" y="58784"/>
                </a:cubicBezTo>
                <a:cubicBezTo>
                  <a:pt x="52302" y="58602"/>
                  <a:pt x="52666" y="58511"/>
                  <a:pt x="52893" y="58420"/>
                </a:cubicBezTo>
                <a:cubicBezTo>
                  <a:pt x="53007" y="58374"/>
                  <a:pt x="53121" y="58261"/>
                  <a:pt x="53212" y="58215"/>
                </a:cubicBezTo>
                <a:close/>
                <a:moveTo>
                  <a:pt x="58828" y="53917"/>
                </a:moveTo>
                <a:cubicBezTo>
                  <a:pt x="58578" y="54145"/>
                  <a:pt x="58192" y="54236"/>
                  <a:pt x="58032" y="54145"/>
                </a:cubicBezTo>
                <a:cubicBezTo>
                  <a:pt x="58351" y="53849"/>
                  <a:pt x="58396" y="54167"/>
                  <a:pt x="58692" y="53894"/>
                </a:cubicBezTo>
                <a:cubicBezTo>
                  <a:pt x="58760" y="53826"/>
                  <a:pt x="58942" y="53531"/>
                  <a:pt x="58760" y="53667"/>
                </a:cubicBezTo>
                <a:cubicBezTo>
                  <a:pt x="58533" y="53803"/>
                  <a:pt x="58669" y="53872"/>
                  <a:pt x="58533" y="53985"/>
                </a:cubicBezTo>
                <a:cubicBezTo>
                  <a:pt x="58283" y="53849"/>
                  <a:pt x="59124" y="53303"/>
                  <a:pt x="59147" y="53531"/>
                </a:cubicBezTo>
                <a:cubicBezTo>
                  <a:pt x="58942" y="53690"/>
                  <a:pt x="59010" y="53758"/>
                  <a:pt x="58828" y="53917"/>
                </a:cubicBezTo>
                <a:close/>
                <a:moveTo>
                  <a:pt x="18419" y="57101"/>
                </a:moveTo>
                <a:cubicBezTo>
                  <a:pt x="18601" y="57283"/>
                  <a:pt x="18624" y="57578"/>
                  <a:pt x="18965" y="57806"/>
                </a:cubicBezTo>
                <a:cubicBezTo>
                  <a:pt x="18897" y="57942"/>
                  <a:pt x="18692" y="57692"/>
                  <a:pt x="18624" y="57601"/>
                </a:cubicBezTo>
                <a:cubicBezTo>
                  <a:pt x="18465" y="57465"/>
                  <a:pt x="18397" y="57192"/>
                  <a:pt x="18169" y="57124"/>
                </a:cubicBezTo>
                <a:cubicBezTo>
                  <a:pt x="18169" y="57078"/>
                  <a:pt x="18215" y="57055"/>
                  <a:pt x="18169" y="56987"/>
                </a:cubicBezTo>
                <a:cubicBezTo>
                  <a:pt x="17987" y="56942"/>
                  <a:pt x="17760" y="56782"/>
                  <a:pt x="17737" y="56601"/>
                </a:cubicBezTo>
                <a:cubicBezTo>
                  <a:pt x="18033" y="56873"/>
                  <a:pt x="18215" y="56896"/>
                  <a:pt x="18419" y="57101"/>
                </a:cubicBezTo>
                <a:close/>
                <a:moveTo>
                  <a:pt x="25810" y="9392"/>
                </a:moveTo>
                <a:cubicBezTo>
                  <a:pt x="25833" y="9438"/>
                  <a:pt x="25901" y="9438"/>
                  <a:pt x="25969" y="9415"/>
                </a:cubicBezTo>
                <a:cubicBezTo>
                  <a:pt x="25810" y="9711"/>
                  <a:pt x="25605" y="9597"/>
                  <a:pt x="25378" y="9961"/>
                </a:cubicBezTo>
                <a:cubicBezTo>
                  <a:pt x="25332" y="9734"/>
                  <a:pt x="25150" y="10029"/>
                  <a:pt x="25037" y="10006"/>
                </a:cubicBezTo>
                <a:cubicBezTo>
                  <a:pt x="25059" y="10006"/>
                  <a:pt x="25082" y="9779"/>
                  <a:pt x="24946" y="9915"/>
                </a:cubicBezTo>
                <a:cubicBezTo>
                  <a:pt x="24900" y="10006"/>
                  <a:pt x="24809" y="10120"/>
                  <a:pt x="24650" y="10234"/>
                </a:cubicBezTo>
                <a:cubicBezTo>
                  <a:pt x="24491" y="10166"/>
                  <a:pt x="24809" y="9984"/>
                  <a:pt x="24900" y="9870"/>
                </a:cubicBezTo>
                <a:cubicBezTo>
                  <a:pt x="25014" y="9756"/>
                  <a:pt x="25059" y="9620"/>
                  <a:pt x="25196" y="9529"/>
                </a:cubicBezTo>
                <a:cubicBezTo>
                  <a:pt x="25287" y="9597"/>
                  <a:pt x="25173" y="9688"/>
                  <a:pt x="25173" y="9756"/>
                </a:cubicBezTo>
                <a:cubicBezTo>
                  <a:pt x="25469" y="9461"/>
                  <a:pt x="25219" y="9984"/>
                  <a:pt x="25492" y="9711"/>
                </a:cubicBezTo>
                <a:cubicBezTo>
                  <a:pt x="25423" y="9665"/>
                  <a:pt x="25719" y="9483"/>
                  <a:pt x="25810" y="9392"/>
                </a:cubicBezTo>
                <a:close/>
                <a:moveTo>
                  <a:pt x="569" y="33133"/>
                </a:moveTo>
                <a:cubicBezTo>
                  <a:pt x="455" y="33429"/>
                  <a:pt x="478" y="33883"/>
                  <a:pt x="318" y="33952"/>
                </a:cubicBezTo>
                <a:cubicBezTo>
                  <a:pt x="478" y="33156"/>
                  <a:pt x="546" y="32610"/>
                  <a:pt x="864" y="32382"/>
                </a:cubicBezTo>
                <a:cubicBezTo>
                  <a:pt x="796" y="32655"/>
                  <a:pt x="660" y="32815"/>
                  <a:pt x="569" y="33133"/>
                </a:cubicBezTo>
                <a:close/>
                <a:moveTo>
                  <a:pt x="19579" y="58238"/>
                </a:moveTo>
                <a:cubicBezTo>
                  <a:pt x="19943" y="58670"/>
                  <a:pt x="20534" y="59056"/>
                  <a:pt x="20921" y="59534"/>
                </a:cubicBezTo>
                <a:cubicBezTo>
                  <a:pt x="20443" y="59238"/>
                  <a:pt x="19875" y="58624"/>
                  <a:pt x="19374" y="58192"/>
                </a:cubicBezTo>
                <a:cubicBezTo>
                  <a:pt x="19443" y="58056"/>
                  <a:pt x="19147" y="57828"/>
                  <a:pt x="19193" y="57692"/>
                </a:cubicBezTo>
                <a:cubicBezTo>
                  <a:pt x="19397" y="57897"/>
                  <a:pt x="19397" y="58010"/>
                  <a:pt x="19579" y="58238"/>
                </a:cubicBezTo>
                <a:close/>
                <a:moveTo>
                  <a:pt x="19670" y="13190"/>
                </a:moveTo>
                <a:cubicBezTo>
                  <a:pt x="19761" y="13167"/>
                  <a:pt x="19829" y="13122"/>
                  <a:pt x="19898" y="13076"/>
                </a:cubicBezTo>
                <a:lnTo>
                  <a:pt x="20011" y="13235"/>
                </a:lnTo>
                <a:cubicBezTo>
                  <a:pt x="19920" y="13281"/>
                  <a:pt x="19852" y="13326"/>
                  <a:pt x="19784" y="13372"/>
                </a:cubicBezTo>
                <a:cubicBezTo>
                  <a:pt x="19693" y="13258"/>
                  <a:pt x="19852" y="13213"/>
                  <a:pt x="19670" y="13190"/>
                </a:cubicBezTo>
                <a:close/>
                <a:moveTo>
                  <a:pt x="23945" y="60944"/>
                </a:moveTo>
                <a:cubicBezTo>
                  <a:pt x="23786" y="60876"/>
                  <a:pt x="23627" y="60807"/>
                  <a:pt x="23468" y="60716"/>
                </a:cubicBezTo>
                <a:cubicBezTo>
                  <a:pt x="23377" y="60512"/>
                  <a:pt x="24150" y="60898"/>
                  <a:pt x="23945" y="60944"/>
                </a:cubicBezTo>
                <a:close/>
                <a:moveTo>
                  <a:pt x="24514" y="61285"/>
                </a:moveTo>
                <a:cubicBezTo>
                  <a:pt x="25128" y="61512"/>
                  <a:pt x="24536" y="61603"/>
                  <a:pt x="24127" y="61399"/>
                </a:cubicBezTo>
                <a:cubicBezTo>
                  <a:pt x="24127" y="61217"/>
                  <a:pt x="24809" y="61581"/>
                  <a:pt x="24514" y="61285"/>
                </a:cubicBezTo>
                <a:close/>
                <a:moveTo>
                  <a:pt x="21648" y="13122"/>
                </a:moveTo>
                <a:cubicBezTo>
                  <a:pt x="21853" y="13031"/>
                  <a:pt x="22126" y="12667"/>
                  <a:pt x="22012" y="12872"/>
                </a:cubicBezTo>
                <a:cubicBezTo>
                  <a:pt x="21921" y="13122"/>
                  <a:pt x="21535" y="13281"/>
                  <a:pt x="21307" y="13281"/>
                </a:cubicBezTo>
                <a:cubicBezTo>
                  <a:pt x="21194" y="13508"/>
                  <a:pt x="20989" y="13645"/>
                  <a:pt x="20693" y="13645"/>
                </a:cubicBezTo>
                <a:cubicBezTo>
                  <a:pt x="21103" y="13463"/>
                  <a:pt x="20989" y="13304"/>
                  <a:pt x="21307" y="13099"/>
                </a:cubicBezTo>
                <a:cubicBezTo>
                  <a:pt x="21421" y="13122"/>
                  <a:pt x="21489" y="13213"/>
                  <a:pt x="21648" y="13122"/>
                </a:cubicBezTo>
                <a:close/>
                <a:moveTo>
                  <a:pt x="21012" y="59125"/>
                </a:moveTo>
                <a:cubicBezTo>
                  <a:pt x="21239" y="59352"/>
                  <a:pt x="21285" y="59261"/>
                  <a:pt x="21444" y="59375"/>
                </a:cubicBezTo>
                <a:cubicBezTo>
                  <a:pt x="21467" y="59238"/>
                  <a:pt x="21012" y="58943"/>
                  <a:pt x="21012" y="59125"/>
                </a:cubicBezTo>
                <a:close/>
                <a:moveTo>
                  <a:pt x="20125" y="58488"/>
                </a:moveTo>
                <a:cubicBezTo>
                  <a:pt x="20193" y="58306"/>
                  <a:pt x="20398" y="58670"/>
                  <a:pt x="20534" y="58761"/>
                </a:cubicBezTo>
                <a:cubicBezTo>
                  <a:pt x="20580" y="58784"/>
                  <a:pt x="20511" y="58602"/>
                  <a:pt x="20534" y="58624"/>
                </a:cubicBezTo>
                <a:cubicBezTo>
                  <a:pt x="20807" y="58738"/>
                  <a:pt x="20784" y="58874"/>
                  <a:pt x="20966" y="58874"/>
                </a:cubicBezTo>
                <a:cubicBezTo>
                  <a:pt x="21012" y="58874"/>
                  <a:pt x="21080" y="58874"/>
                  <a:pt x="21012" y="58806"/>
                </a:cubicBezTo>
                <a:cubicBezTo>
                  <a:pt x="20921" y="58647"/>
                  <a:pt x="20853" y="58761"/>
                  <a:pt x="20807" y="58738"/>
                </a:cubicBezTo>
                <a:cubicBezTo>
                  <a:pt x="20716" y="58693"/>
                  <a:pt x="20602" y="58533"/>
                  <a:pt x="20534" y="58488"/>
                </a:cubicBezTo>
                <a:cubicBezTo>
                  <a:pt x="20489" y="58442"/>
                  <a:pt x="20375" y="58579"/>
                  <a:pt x="20239" y="58351"/>
                </a:cubicBezTo>
                <a:cubicBezTo>
                  <a:pt x="20148" y="58329"/>
                  <a:pt x="19875" y="58465"/>
                  <a:pt x="19852" y="58238"/>
                </a:cubicBezTo>
                <a:cubicBezTo>
                  <a:pt x="20102" y="58261"/>
                  <a:pt x="19306" y="57851"/>
                  <a:pt x="19488" y="57783"/>
                </a:cubicBezTo>
                <a:cubicBezTo>
                  <a:pt x="19716" y="57942"/>
                  <a:pt x="19988" y="58215"/>
                  <a:pt x="20148" y="58192"/>
                </a:cubicBezTo>
                <a:cubicBezTo>
                  <a:pt x="20148" y="58101"/>
                  <a:pt x="20102" y="58056"/>
                  <a:pt x="20239" y="58079"/>
                </a:cubicBezTo>
                <a:cubicBezTo>
                  <a:pt x="20466" y="58420"/>
                  <a:pt x="20602" y="58351"/>
                  <a:pt x="20830" y="58579"/>
                </a:cubicBezTo>
                <a:cubicBezTo>
                  <a:pt x="21285" y="58965"/>
                  <a:pt x="21717" y="59579"/>
                  <a:pt x="22353" y="60080"/>
                </a:cubicBezTo>
                <a:lnTo>
                  <a:pt x="22285" y="60148"/>
                </a:lnTo>
                <a:cubicBezTo>
                  <a:pt x="22058" y="59921"/>
                  <a:pt x="21694" y="59875"/>
                  <a:pt x="21626" y="59648"/>
                </a:cubicBezTo>
                <a:cubicBezTo>
                  <a:pt x="21739" y="59739"/>
                  <a:pt x="21785" y="59625"/>
                  <a:pt x="21603" y="59511"/>
                </a:cubicBezTo>
                <a:cubicBezTo>
                  <a:pt x="21489" y="59420"/>
                  <a:pt x="21489" y="59534"/>
                  <a:pt x="21512" y="59625"/>
                </a:cubicBezTo>
                <a:cubicBezTo>
                  <a:pt x="21057" y="59261"/>
                  <a:pt x="20693" y="59011"/>
                  <a:pt x="20125" y="58488"/>
                </a:cubicBezTo>
                <a:close/>
                <a:moveTo>
                  <a:pt x="23377" y="60876"/>
                </a:moveTo>
                <a:cubicBezTo>
                  <a:pt x="23058" y="60762"/>
                  <a:pt x="23127" y="60807"/>
                  <a:pt x="22990" y="60671"/>
                </a:cubicBezTo>
                <a:cubicBezTo>
                  <a:pt x="22785" y="60466"/>
                  <a:pt x="22331" y="60330"/>
                  <a:pt x="22353" y="60080"/>
                </a:cubicBezTo>
                <a:cubicBezTo>
                  <a:pt x="22399" y="60148"/>
                  <a:pt x="23695" y="60694"/>
                  <a:pt x="23377" y="60876"/>
                </a:cubicBezTo>
                <a:close/>
                <a:moveTo>
                  <a:pt x="21262" y="58511"/>
                </a:moveTo>
                <a:cubicBezTo>
                  <a:pt x="20239" y="57647"/>
                  <a:pt x="18965" y="56441"/>
                  <a:pt x="17987" y="55464"/>
                </a:cubicBezTo>
                <a:cubicBezTo>
                  <a:pt x="18556" y="55782"/>
                  <a:pt x="19443" y="56919"/>
                  <a:pt x="19829" y="56964"/>
                </a:cubicBezTo>
                <a:cubicBezTo>
                  <a:pt x="20011" y="57146"/>
                  <a:pt x="20011" y="57419"/>
                  <a:pt x="20239" y="57374"/>
                </a:cubicBezTo>
                <a:cubicBezTo>
                  <a:pt x="20193" y="57237"/>
                  <a:pt x="20057" y="57078"/>
                  <a:pt x="19875" y="56896"/>
                </a:cubicBezTo>
                <a:cubicBezTo>
                  <a:pt x="19738" y="56851"/>
                  <a:pt x="19625" y="56919"/>
                  <a:pt x="19374" y="56623"/>
                </a:cubicBezTo>
                <a:cubicBezTo>
                  <a:pt x="19238" y="56328"/>
                  <a:pt x="19647" y="56782"/>
                  <a:pt x="19716" y="56805"/>
                </a:cubicBezTo>
                <a:cubicBezTo>
                  <a:pt x="19738" y="56805"/>
                  <a:pt x="19784" y="56691"/>
                  <a:pt x="19807" y="56691"/>
                </a:cubicBezTo>
                <a:cubicBezTo>
                  <a:pt x="20011" y="56805"/>
                  <a:pt x="20170" y="57101"/>
                  <a:pt x="20398" y="57192"/>
                </a:cubicBezTo>
                <a:cubicBezTo>
                  <a:pt x="20466" y="57305"/>
                  <a:pt x="20284" y="57328"/>
                  <a:pt x="20398" y="57465"/>
                </a:cubicBezTo>
                <a:cubicBezTo>
                  <a:pt x="20511" y="57374"/>
                  <a:pt x="20762" y="57669"/>
                  <a:pt x="20762" y="57783"/>
                </a:cubicBezTo>
                <a:cubicBezTo>
                  <a:pt x="20602" y="57669"/>
                  <a:pt x="20375" y="57351"/>
                  <a:pt x="20352" y="57533"/>
                </a:cubicBezTo>
                <a:cubicBezTo>
                  <a:pt x="20421" y="57783"/>
                  <a:pt x="21171" y="58261"/>
                  <a:pt x="21262" y="58511"/>
                </a:cubicBezTo>
                <a:close/>
                <a:moveTo>
                  <a:pt x="20693" y="13145"/>
                </a:moveTo>
                <a:cubicBezTo>
                  <a:pt x="20898" y="13258"/>
                  <a:pt x="20170" y="13690"/>
                  <a:pt x="20148" y="13463"/>
                </a:cubicBezTo>
                <a:cubicBezTo>
                  <a:pt x="20398" y="13395"/>
                  <a:pt x="20489" y="13326"/>
                  <a:pt x="20693" y="13145"/>
                </a:cubicBezTo>
                <a:close/>
                <a:moveTo>
                  <a:pt x="22103" y="12349"/>
                </a:moveTo>
                <a:cubicBezTo>
                  <a:pt x="22217" y="12462"/>
                  <a:pt x="21967" y="12599"/>
                  <a:pt x="22012" y="12690"/>
                </a:cubicBezTo>
                <a:cubicBezTo>
                  <a:pt x="21717" y="12826"/>
                  <a:pt x="21694" y="12985"/>
                  <a:pt x="21467" y="13008"/>
                </a:cubicBezTo>
                <a:cubicBezTo>
                  <a:pt x="21489" y="12872"/>
                  <a:pt x="22012" y="12667"/>
                  <a:pt x="22012" y="12531"/>
                </a:cubicBezTo>
                <a:cubicBezTo>
                  <a:pt x="21876" y="12690"/>
                  <a:pt x="21603" y="12712"/>
                  <a:pt x="21808" y="12553"/>
                </a:cubicBezTo>
                <a:cubicBezTo>
                  <a:pt x="21944" y="12644"/>
                  <a:pt x="21944" y="12417"/>
                  <a:pt x="22103" y="12349"/>
                </a:cubicBezTo>
                <a:close/>
                <a:moveTo>
                  <a:pt x="22581" y="11803"/>
                </a:moveTo>
                <a:cubicBezTo>
                  <a:pt x="22558" y="11553"/>
                  <a:pt x="22285" y="11826"/>
                  <a:pt x="22149" y="11803"/>
                </a:cubicBezTo>
                <a:cubicBezTo>
                  <a:pt x="22240" y="11735"/>
                  <a:pt x="22240" y="11666"/>
                  <a:pt x="22399" y="11575"/>
                </a:cubicBezTo>
                <a:cubicBezTo>
                  <a:pt x="22490" y="11553"/>
                  <a:pt x="22717" y="11666"/>
                  <a:pt x="22581" y="11803"/>
                </a:cubicBezTo>
                <a:close/>
                <a:moveTo>
                  <a:pt x="23354" y="11212"/>
                </a:moveTo>
                <a:cubicBezTo>
                  <a:pt x="23195" y="11234"/>
                  <a:pt x="22490" y="11780"/>
                  <a:pt x="23081" y="11303"/>
                </a:cubicBezTo>
                <a:cubicBezTo>
                  <a:pt x="23218" y="11166"/>
                  <a:pt x="23127" y="11098"/>
                  <a:pt x="23377" y="10961"/>
                </a:cubicBezTo>
                <a:cubicBezTo>
                  <a:pt x="23422" y="10916"/>
                  <a:pt x="23490" y="10893"/>
                  <a:pt x="23536" y="10848"/>
                </a:cubicBezTo>
                <a:cubicBezTo>
                  <a:pt x="23627" y="10939"/>
                  <a:pt x="23399" y="11098"/>
                  <a:pt x="23354" y="11212"/>
                </a:cubicBezTo>
                <a:close/>
                <a:moveTo>
                  <a:pt x="21535" y="12167"/>
                </a:moveTo>
                <a:cubicBezTo>
                  <a:pt x="21603" y="12030"/>
                  <a:pt x="21899" y="11826"/>
                  <a:pt x="21944" y="12008"/>
                </a:cubicBezTo>
                <a:cubicBezTo>
                  <a:pt x="21785" y="12121"/>
                  <a:pt x="21603" y="12235"/>
                  <a:pt x="21535" y="12167"/>
                </a:cubicBezTo>
                <a:close/>
                <a:moveTo>
                  <a:pt x="24969" y="10325"/>
                </a:moveTo>
                <a:cubicBezTo>
                  <a:pt x="25150" y="10416"/>
                  <a:pt x="25196" y="10416"/>
                  <a:pt x="25332" y="10461"/>
                </a:cubicBezTo>
                <a:cubicBezTo>
                  <a:pt x="25401" y="10370"/>
                  <a:pt x="25514" y="10279"/>
                  <a:pt x="25492" y="10234"/>
                </a:cubicBezTo>
                <a:cubicBezTo>
                  <a:pt x="25310" y="10325"/>
                  <a:pt x="25196" y="10120"/>
                  <a:pt x="25014" y="10234"/>
                </a:cubicBezTo>
                <a:cubicBezTo>
                  <a:pt x="25378" y="9915"/>
                  <a:pt x="25560" y="10211"/>
                  <a:pt x="25855" y="10097"/>
                </a:cubicBezTo>
                <a:cubicBezTo>
                  <a:pt x="25924" y="10052"/>
                  <a:pt x="25992" y="9984"/>
                  <a:pt x="26037" y="10006"/>
                </a:cubicBezTo>
                <a:cubicBezTo>
                  <a:pt x="25810" y="10143"/>
                  <a:pt x="25787" y="10302"/>
                  <a:pt x="25651" y="10416"/>
                </a:cubicBezTo>
                <a:cubicBezTo>
                  <a:pt x="25492" y="10575"/>
                  <a:pt x="25310" y="10529"/>
                  <a:pt x="25150" y="10802"/>
                </a:cubicBezTo>
                <a:cubicBezTo>
                  <a:pt x="24923" y="10734"/>
                  <a:pt x="25196" y="10575"/>
                  <a:pt x="25105" y="10484"/>
                </a:cubicBezTo>
                <a:cubicBezTo>
                  <a:pt x="24969" y="10507"/>
                  <a:pt x="25014" y="10666"/>
                  <a:pt x="25014" y="10666"/>
                </a:cubicBezTo>
                <a:cubicBezTo>
                  <a:pt x="24696" y="10939"/>
                  <a:pt x="24264" y="10961"/>
                  <a:pt x="23945" y="11371"/>
                </a:cubicBezTo>
                <a:cubicBezTo>
                  <a:pt x="24059" y="11507"/>
                  <a:pt x="23741" y="11735"/>
                  <a:pt x="23490" y="11939"/>
                </a:cubicBezTo>
                <a:cubicBezTo>
                  <a:pt x="23399" y="11894"/>
                  <a:pt x="23536" y="11803"/>
                  <a:pt x="23536" y="11735"/>
                </a:cubicBezTo>
                <a:cubicBezTo>
                  <a:pt x="23240" y="12008"/>
                  <a:pt x="22876" y="12553"/>
                  <a:pt x="22444" y="12690"/>
                </a:cubicBezTo>
                <a:cubicBezTo>
                  <a:pt x="22535" y="12508"/>
                  <a:pt x="22763" y="12349"/>
                  <a:pt x="23013" y="12235"/>
                </a:cubicBezTo>
                <a:cubicBezTo>
                  <a:pt x="23127" y="12008"/>
                  <a:pt x="23058" y="11803"/>
                  <a:pt x="23490" y="11530"/>
                </a:cubicBezTo>
                <a:cubicBezTo>
                  <a:pt x="23627" y="11462"/>
                  <a:pt x="23627" y="11666"/>
                  <a:pt x="23763" y="11553"/>
                </a:cubicBezTo>
                <a:cubicBezTo>
                  <a:pt x="23627" y="11462"/>
                  <a:pt x="23877" y="11325"/>
                  <a:pt x="23832" y="11212"/>
                </a:cubicBezTo>
                <a:cubicBezTo>
                  <a:pt x="23763" y="11303"/>
                  <a:pt x="23377" y="11530"/>
                  <a:pt x="23581" y="11348"/>
                </a:cubicBezTo>
                <a:cubicBezTo>
                  <a:pt x="23832" y="11166"/>
                  <a:pt x="24059" y="10961"/>
                  <a:pt x="24286" y="10780"/>
                </a:cubicBezTo>
                <a:cubicBezTo>
                  <a:pt x="24400" y="10711"/>
                  <a:pt x="24423" y="10916"/>
                  <a:pt x="24536" y="10802"/>
                </a:cubicBezTo>
                <a:cubicBezTo>
                  <a:pt x="24741" y="10575"/>
                  <a:pt x="24718" y="10643"/>
                  <a:pt x="24923" y="10552"/>
                </a:cubicBezTo>
                <a:cubicBezTo>
                  <a:pt x="24878" y="10484"/>
                  <a:pt x="24809" y="10438"/>
                  <a:pt x="24969" y="10325"/>
                </a:cubicBezTo>
                <a:close/>
                <a:moveTo>
                  <a:pt x="20807" y="12690"/>
                </a:moveTo>
                <a:lnTo>
                  <a:pt x="20443" y="12917"/>
                </a:lnTo>
                <a:cubicBezTo>
                  <a:pt x="20261" y="12781"/>
                  <a:pt x="20739" y="12553"/>
                  <a:pt x="20807" y="12690"/>
                </a:cubicBezTo>
                <a:close/>
                <a:moveTo>
                  <a:pt x="21035" y="13167"/>
                </a:moveTo>
                <a:cubicBezTo>
                  <a:pt x="20853" y="13054"/>
                  <a:pt x="21262" y="12963"/>
                  <a:pt x="21353" y="12849"/>
                </a:cubicBezTo>
                <a:cubicBezTo>
                  <a:pt x="21398" y="12826"/>
                  <a:pt x="21262" y="12735"/>
                  <a:pt x="21444" y="12667"/>
                </a:cubicBezTo>
                <a:cubicBezTo>
                  <a:pt x="21489" y="12735"/>
                  <a:pt x="21603" y="12622"/>
                  <a:pt x="21648" y="12644"/>
                </a:cubicBezTo>
                <a:cubicBezTo>
                  <a:pt x="21535" y="12826"/>
                  <a:pt x="21353" y="13008"/>
                  <a:pt x="21035" y="13167"/>
                </a:cubicBezTo>
                <a:close/>
                <a:moveTo>
                  <a:pt x="20148" y="13145"/>
                </a:moveTo>
                <a:cubicBezTo>
                  <a:pt x="20352" y="12985"/>
                  <a:pt x="20011" y="13145"/>
                  <a:pt x="20011" y="13054"/>
                </a:cubicBezTo>
                <a:lnTo>
                  <a:pt x="20239" y="12917"/>
                </a:lnTo>
                <a:cubicBezTo>
                  <a:pt x="20239" y="13076"/>
                  <a:pt x="20443" y="12917"/>
                  <a:pt x="20489" y="12985"/>
                </a:cubicBezTo>
                <a:cubicBezTo>
                  <a:pt x="20375" y="13054"/>
                  <a:pt x="20216" y="13167"/>
                  <a:pt x="20148" y="13145"/>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6" name="Google Shape;176;p18"/>
          <p:cNvSpPr/>
          <p:nvPr/>
        </p:nvSpPr>
        <p:spPr>
          <a:xfrm>
            <a:off x="261099" y="1839173"/>
            <a:ext cx="1086500" cy="1036980"/>
          </a:xfrm>
          <a:custGeom>
            <a:avLst/>
            <a:gdLst/>
            <a:ahLst/>
            <a:cxnLst/>
            <a:rect l="l" t="t" r="r" b="b"/>
            <a:pathLst>
              <a:path w="16214" h="15475" extrusionOk="0">
                <a:moveTo>
                  <a:pt x="8310" y="1"/>
                </a:moveTo>
                <a:cubicBezTo>
                  <a:pt x="7065" y="1"/>
                  <a:pt x="5789" y="264"/>
                  <a:pt x="4753" y="822"/>
                </a:cubicBezTo>
                <a:cubicBezTo>
                  <a:pt x="2934" y="1799"/>
                  <a:pt x="1296" y="3323"/>
                  <a:pt x="660" y="5301"/>
                </a:cubicBezTo>
                <a:cubicBezTo>
                  <a:pt x="0" y="7280"/>
                  <a:pt x="0" y="9349"/>
                  <a:pt x="910" y="11214"/>
                </a:cubicBezTo>
                <a:cubicBezTo>
                  <a:pt x="1774" y="12988"/>
                  <a:pt x="3457" y="14466"/>
                  <a:pt x="5390" y="15102"/>
                </a:cubicBezTo>
                <a:cubicBezTo>
                  <a:pt x="6142" y="15347"/>
                  <a:pt x="7006" y="15475"/>
                  <a:pt x="7886" y="15475"/>
                </a:cubicBezTo>
                <a:cubicBezTo>
                  <a:pt x="9134" y="15475"/>
                  <a:pt x="10411" y="15217"/>
                  <a:pt x="11438" y="14670"/>
                </a:cubicBezTo>
                <a:cubicBezTo>
                  <a:pt x="13280" y="13692"/>
                  <a:pt x="14918" y="12169"/>
                  <a:pt x="15554" y="10168"/>
                </a:cubicBezTo>
                <a:cubicBezTo>
                  <a:pt x="16191" y="8189"/>
                  <a:pt x="16214" y="6143"/>
                  <a:pt x="15304" y="4255"/>
                </a:cubicBezTo>
                <a:cubicBezTo>
                  <a:pt x="14440" y="2482"/>
                  <a:pt x="12735" y="1004"/>
                  <a:pt x="10824" y="390"/>
                </a:cubicBezTo>
                <a:cubicBezTo>
                  <a:pt x="10068" y="134"/>
                  <a:pt x="9197" y="1"/>
                  <a:pt x="831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7" name="Google Shape;177;p18"/>
          <p:cNvSpPr/>
          <p:nvPr/>
        </p:nvSpPr>
        <p:spPr>
          <a:xfrm>
            <a:off x="274769" y="2051125"/>
            <a:ext cx="12263" cy="12263"/>
          </a:xfrm>
          <a:custGeom>
            <a:avLst/>
            <a:gdLst/>
            <a:ahLst/>
            <a:cxnLst/>
            <a:rect l="l" t="t" r="r" b="b"/>
            <a:pathLst>
              <a:path w="183" h="183" extrusionOk="0">
                <a:moveTo>
                  <a:pt x="92" y="1"/>
                </a:moveTo>
                <a:lnTo>
                  <a:pt x="92" y="1"/>
                </a:lnTo>
                <a:cubicBezTo>
                  <a:pt x="1" y="160"/>
                  <a:pt x="115" y="137"/>
                  <a:pt x="183" y="183"/>
                </a:cubicBezTo>
                <a:lnTo>
                  <a:pt x="92"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8" name="Google Shape;178;p18"/>
          <p:cNvSpPr/>
          <p:nvPr/>
        </p:nvSpPr>
        <p:spPr>
          <a:xfrm>
            <a:off x="1105292" y="1848487"/>
            <a:ext cx="1541" cy="1608"/>
          </a:xfrm>
          <a:custGeom>
            <a:avLst/>
            <a:gdLst/>
            <a:ahLst/>
            <a:cxnLst/>
            <a:rect l="l" t="t" r="r" b="b"/>
            <a:pathLst>
              <a:path w="23" h="24" extrusionOk="0">
                <a:moveTo>
                  <a:pt x="0" y="0"/>
                </a:moveTo>
                <a:cubicBezTo>
                  <a:pt x="0" y="0"/>
                  <a:pt x="0" y="23"/>
                  <a:pt x="0" y="23"/>
                </a:cubicBezTo>
                <a:cubicBezTo>
                  <a:pt x="23" y="23"/>
                  <a:pt x="0" y="0"/>
                  <a:pt x="0"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 name="Google Shape;179;p18"/>
          <p:cNvSpPr/>
          <p:nvPr/>
        </p:nvSpPr>
        <p:spPr>
          <a:xfrm>
            <a:off x="1205874" y="2084695"/>
            <a:ext cx="6097" cy="6165"/>
          </a:xfrm>
          <a:custGeom>
            <a:avLst/>
            <a:gdLst/>
            <a:ahLst/>
            <a:cxnLst/>
            <a:rect l="l" t="t" r="r" b="b"/>
            <a:pathLst>
              <a:path w="91" h="92" extrusionOk="0">
                <a:moveTo>
                  <a:pt x="0" y="0"/>
                </a:moveTo>
                <a:lnTo>
                  <a:pt x="0" y="0"/>
                </a:lnTo>
                <a:cubicBezTo>
                  <a:pt x="0" y="14"/>
                  <a:pt x="9" y="29"/>
                  <a:pt x="33" y="49"/>
                </a:cubicBezTo>
                <a:lnTo>
                  <a:pt x="33" y="49"/>
                </a:lnTo>
                <a:cubicBezTo>
                  <a:pt x="20" y="34"/>
                  <a:pt x="8" y="17"/>
                  <a:pt x="0" y="0"/>
                </a:cubicBezTo>
                <a:close/>
                <a:moveTo>
                  <a:pt x="33" y="49"/>
                </a:moveTo>
                <a:cubicBezTo>
                  <a:pt x="53" y="73"/>
                  <a:pt x="77" y="91"/>
                  <a:pt x="91" y="91"/>
                </a:cubicBezTo>
                <a:cubicBezTo>
                  <a:pt x="66" y="74"/>
                  <a:pt x="46" y="60"/>
                  <a:pt x="33" y="49"/>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0" name="Google Shape;180;p18"/>
          <p:cNvSpPr/>
          <p:nvPr/>
        </p:nvSpPr>
        <p:spPr>
          <a:xfrm>
            <a:off x="632871" y="1830729"/>
            <a:ext cx="4221" cy="4088"/>
          </a:xfrm>
          <a:custGeom>
            <a:avLst/>
            <a:gdLst/>
            <a:ahLst/>
            <a:cxnLst/>
            <a:rect l="l" t="t" r="r" b="b"/>
            <a:pathLst>
              <a:path w="63" h="61" extrusionOk="0">
                <a:moveTo>
                  <a:pt x="56" y="1"/>
                </a:moveTo>
                <a:cubicBezTo>
                  <a:pt x="49" y="1"/>
                  <a:pt x="25" y="24"/>
                  <a:pt x="1" y="61"/>
                </a:cubicBezTo>
                <a:lnTo>
                  <a:pt x="24" y="61"/>
                </a:lnTo>
                <a:cubicBezTo>
                  <a:pt x="55" y="19"/>
                  <a:pt x="62" y="1"/>
                  <a:pt x="56"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1" name="Google Shape;181;p18"/>
          <p:cNvSpPr/>
          <p:nvPr/>
        </p:nvSpPr>
        <p:spPr>
          <a:xfrm>
            <a:off x="183367" y="1786034"/>
            <a:ext cx="1110892" cy="1165773"/>
          </a:xfrm>
          <a:custGeom>
            <a:avLst/>
            <a:gdLst/>
            <a:ahLst/>
            <a:cxnLst/>
            <a:rect l="l" t="t" r="r" b="b"/>
            <a:pathLst>
              <a:path w="16578" h="17397" extrusionOk="0">
                <a:moveTo>
                  <a:pt x="6641" y="296"/>
                </a:moveTo>
                <a:cubicBezTo>
                  <a:pt x="6640" y="300"/>
                  <a:pt x="6640" y="304"/>
                  <a:pt x="6640" y="308"/>
                </a:cubicBezTo>
                <a:lnTo>
                  <a:pt x="6640" y="308"/>
                </a:lnTo>
                <a:cubicBezTo>
                  <a:pt x="6640" y="304"/>
                  <a:pt x="6640" y="300"/>
                  <a:pt x="6641" y="296"/>
                </a:cubicBezTo>
                <a:close/>
                <a:moveTo>
                  <a:pt x="13190" y="637"/>
                </a:moveTo>
                <a:cubicBezTo>
                  <a:pt x="13193" y="642"/>
                  <a:pt x="13199" y="647"/>
                  <a:pt x="13207" y="652"/>
                </a:cubicBezTo>
                <a:lnTo>
                  <a:pt x="13207" y="652"/>
                </a:lnTo>
                <a:lnTo>
                  <a:pt x="13190" y="637"/>
                </a:lnTo>
                <a:close/>
                <a:moveTo>
                  <a:pt x="4671" y="1089"/>
                </a:moveTo>
                <a:lnTo>
                  <a:pt x="4671" y="1089"/>
                </a:lnTo>
                <a:cubicBezTo>
                  <a:pt x="4657" y="1096"/>
                  <a:pt x="4646" y="1105"/>
                  <a:pt x="4639" y="1114"/>
                </a:cubicBezTo>
                <a:cubicBezTo>
                  <a:pt x="4650" y="1106"/>
                  <a:pt x="4661" y="1097"/>
                  <a:pt x="4671" y="1089"/>
                </a:cubicBezTo>
                <a:close/>
                <a:moveTo>
                  <a:pt x="7860" y="1615"/>
                </a:moveTo>
                <a:cubicBezTo>
                  <a:pt x="7875" y="1615"/>
                  <a:pt x="7860" y="1654"/>
                  <a:pt x="7846" y="1683"/>
                </a:cubicBezTo>
                <a:lnTo>
                  <a:pt x="7800" y="1660"/>
                </a:lnTo>
                <a:cubicBezTo>
                  <a:pt x="7833" y="1627"/>
                  <a:pt x="7851" y="1615"/>
                  <a:pt x="7860" y="1615"/>
                </a:cubicBezTo>
                <a:close/>
                <a:moveTo>
                  <a:pt x="10750" y="1705"/>
                </a:moveTo>
                <a:lnTo>
                  <a:pt x="10750" y="1705"/>
                </a:lnTo>
                <a:cubicBezTo>
                  <a:pt x="10752" y="1712"/>
                  <a:pt x="10754" y="1720"/>
                  <a:pt x="10757" y="1728"/>
                </a:cubicBezTo>
                <a:cubicBezTo>
                  <a:pt x="10755" y="1720"/>
                  <a:pt x="10753" y="1712"/>
                  <a:pt x="10750" y="1705"/>
                </a:cubicBezTo>
                <a:close/>
                <a:moveTo>
                  <a:pt x="524" y="8096"/>
                </a:moveTo>
                <a:cubicBezTo>
                  <a:pt x="518" y="8116"/>
                  <a:pt x="519" y="8133"/>
                  <a:pt x="524" y="8147"/>
                </a:cubicBezTo>
                <a:lnTo>
                  <a:pt x="524" y="8147"/>
                </a:lnTo>
                <a:cubicBezTo>
                  <a:pt x="524" y="8130"/>
                  <a:pt x="524" y="8113"/>
                  <a:pt x="524" y="8096"/>
                </a:cubicBezTo>
                <a:close/>
                <a:moveTo>
                  <a:pt x="519" y="9513"/>
                </a:moveTo>
                <a:lnTo>
                  <a:pt x="519" y="9513"/>
                </a:lnTo>
                <a:cubicBezTo>
                  <a:pt x="529" y="9527"/>
                  <a:pt x="539" y="9539"/>
                  <a:pt x="546" y="9551"/>
                </a:cubicBezTo>
                <a:cubicBezTo>
                  <a:pt x="538" y="9536"/>
                  <a:pt x="529" y="9523"/>
                  <a:pt x="519" y="9513"/>
                </a:cubicBezTo>
                <a:close/>
                <a:moveTo>
                  <a:pt x="14122" y="13303"/>
                </a:moveTo>
                <a:lnTo>
                  <a:pt x="14122" y="13326"/>
                </a:lnTo>
                <a:cubicBezTo>
                  <a:pt x="14066" y="13335"/>
                  <a:pt x="14044" y="13341"/>
                  <a:pt x="14043" y="13341"/>
                </a:cubicBezTo>
                <a:cubicBezTo>
                  <a:pt x="14042" y="13341"/>
                  <a:pt x="14082" y="13330"/>
                  <a:pt x="14122" y="13303"/>
                </a:cubicBezTo>
                <a:close/>
                <a:moveTo>
                  <a:pt x="2798" y="13735"/>
                </a:moveTo>
                <a:cubicBezTo>
                  <a:pt x="2843" y="13781"/>
                  <a:pt x="2866" y="13826"/>
                  <a:pt x="2888" y="13917"/>
                </a:cubicBezTo>
                <a:cubicBezTo>
                  <a:pt x="2820" y="13917"/>
                  <a:pt x="2798" y="13849"/>
                  <a:pt x="2798" y="13735"/>
                </a:cubicBezTo>
                <a:close/>
                <a:moveTo>
                  <a:pt x="7204" y="15577"/>
                </a:moveTo>
                <a:cubicBezTo>
                  <a:pt x="7190" y="15596"/>
                  <a:pt x="7177" y="15616"/>
                  <a:pt x="7166" y="15640"/>
                </a:cubicBezTo>
                <a:lnTo>
                  <a:pt x="7166" y="15640"/>
                </a:lnTo>
                <a:cubicBezTo>
                  <a:pt x="7184" y="15600"/>
                  <a:pt x="7167" y="15579"/>
                  <a:pt x="7204" y="15577"/>
                </a:cubicBezTo>
                <a:close/>
                <a:moveTo>
                  <a:pt x="6855" y="16740"/>
                </a:moveTo>
                <a:cubicBezTo>
                  <a:pt x="6858" y="16747"/>
                  <a:pt x="6862" y="16754"/>
                  <a:pt x="6868" y="16759"/>
                </a:cubicBezTo>
                <a:cubicBezTo>
                  <a:pt x="6864" y="16753"/>
                  <a:pt x="6859" y="16746"/>
                  <a:pt x="6855" y="16740"/>
                </a:cubicBezTo>
                <a:close/>
                <a:moveTo>
                  <a:pt x="6984" y="16781"/>
                </a:moveTo>
                <a:cubicBezTo>
                  <a:pt x="6983" y="16781"/>
                  <a:pt x="6982" y="16782"/>
                  <a:pt x="6982" y="16782"/>
                </a:cubicBezTo>
                <a:cubicBezTo>
                  <a:pt x="6982" y="16782"/>
                  <a:pt x="6983" y="16781"/>
                  <a:pt x="6984" y="16781"/>
                </a:cubicBezTo>
                <a:close/>
                <a:moveTo>
                  <a:pt x="10211" y="0"/>
                </a:moveTo>
                <a:cubicBezTo>
                  <a:pt x="9710" y="137"/>
                  <a:pt x="9938" y="114"/>
                  <a:pt x="9620" y="432"/>
                </a:cubicBezTo>
                <a:lnTo>
                  <a:pt x="9551" y="273"/>
                </a:lnTo>
                <a:cubicBezTo>
                  <a:pt x="9438" y="409"/>
                  <a:pt x="9438" y="478"/>
                  <a:pt x="9187" y="523"/>
                </a:cubicBezTo>
                <a:cubicBezTo>
                  <a:pt x="9392" y="387"/>
                  <a:pt x="9028" y="318"/>
                  <a:pt x="9256" y="137"/>
                </a:cubicBezTo>
                <a:cubicBezTo>
                  <a:pt x="9152" y="85"/>
                  <a:pt x="9062" y="66"/>
                  <a:pt x="8981" y="66"/>
                </a:cubicBezTo>
                <a:cubicBezTo>
                  <a:pt x="8848" y="66"/>
                  <a:pt x="8741" y="117"/>
                  <a:pt x="8642" y="159"/>
                </a:cubicBezTo>
                <a:cubicBezTo>
                  <a:pt x="8576" y="192"/>
                  <a:pt x="8516" y="225"/>
                  <a:pt x="8453" y="225"/>
                </a:cubicBezTo>
                <a:cubicBezTo>
                  <a:pt x="8386" y="225"/>
                  <a:pt x="8315" y="187"/>
                  <a:pt x="8232" y="68"/>
                </a:cubicBezTo>
                <a:lnTo>
                  <a:pt x="8232" y="68"/>
                </a:lnTo>
                <a:cubicBezTo>
                  <a:pt x="8138" y="292"/>
                  <a:pt x="8269" y="333"/>
                  <a:pt x="8399" y="333"/>
                </a:cubicBezTo>
                <a:cubicBezTo>
                  <a:pt x="8474" y="333"/>
                  <a:pt x="8548" y="319"/>
                  <a:pt x="8578" y="319"/>
                </a:cubicBezTo>
                <a:cubicBezTo>
                  <a:pt x="8597" y="319"/>
                  <a:pt x="8599" y="324"/>
                  <a:pt x="8573" y="341"/>
                </a:cubicBezTo>
                <a:cubicBezTo>
                  <a:pt x="8710" y="455"/>
                  <a:pt x="8414" y="637"/>
                  <a:pt x="8255" y="637"/>
                </a:cubicBezTo>
                <a:cubicBezTo>
                  <a:pt x="8131" y="637"/>
                  <a:pt x="7951" y="261"/>
                  <a:pt x="7611" y="261"/>
                </a:cubicBezTo>
                <a:cubicBezTo>
                  <a:pt x="7577" y="261"/>
                  <a:pt x="7542" y="265"/>
                  <a:pt x="7505" y="273"/>
                </a:cubicBezTo>
                <a:cubicBezTo>
                  <a:pt x="7550" y="250"/>
                  <a:pt x="7550" y="228"/>
                  <a:pt x="7573" y="228"/>
                </a:cubicBezTo>
                <a:cubicBezTo>
                  <a:pt x="7553" y="219"/>
                  <a:pt x="7535" y="216"/>
                  <a:pt x="7516" y="216"/>
                </a:cubicBezTo>
                <a:cubicBezTo>
                  <a:pt x="7408" y="216"/>
                  <a:pt x="7313" y="339"/>
                  <a:pt x="7172" y="339"/>
                </a:cubicBezTo>
                <a:cubicBezTo>
                  <a:pt x="7141" y="339"/>
                  <a:pt x="7108" y="333"/>
                  <a:pt x="7073" y="318"/>
                </a:cubicBezTo>
                <a:cubicBezTo>
                  <a:pt x="7027" y="569"/>
                  <a:pt x="6822" y="364"/>
                  <a:pt x="6891" y="660"/>
                </a:cubicBezTo>
                <a:lnTo>
                  <a:pt x="7232" y="500"/>
                </a:lnTo>
                <a:lnTo>
                  <a:pt x="7232" y="500"/>
                </a:lnTo>
                <a:cubicBezTo>
                  <a:pt x="7060" y="629"/>
                  <a:pt x="6969" y="982"/>
                  <a:pt x="6634" y="982"/>
                </a:cubicBezTo>
                <a:cubicBezTo>
                  <a:pt x="6614" y="982"/>
                  <a:pt x="6594" y="980"/>
                  <a:pt x="6572" y="978"/>
                </a:cubicBezTo>
                <a:cubicBezTo>
                  <a:pt x="6595" y="910"/>
                  <a:pt x="6663" y="796"/>
                  <a:pt x="6709" y="728"/>
                </a:cubicBezTo>
                <a:cubicBezTo>
                  <a:pt x="6694" y="722"/>
                  <a:pt x="6681" y="720"/>
                  <a:pt x="6668" y="720"/>
                </a:cubicBezTo>
                <a:cubicBezTo>
                  <a:pt x="6595" y="720"/>
                  <a:pt x="6548" y="804"/>
                  <a:pt x="6461" y="804"/>
                </a:cubicBezTo>
                <a:cubicBezTo>
                  <a:pt x="6446" y="804"/>
                  <a:pt x="6431" y="802"/>
                  <a:pt x="6413" y="796"/>
                </a:cubicBezTo>
                <a:cubicBezTo>
                  <a:pt x="6322" y="500"/>
                  <a:pt x="6822" y="569"/>
                  <a:pt x="6982" y="296"/>
                </a:cubicBezTo>
                <a:cubicBezTo>
                  <a:pt x="6968" y="287"/>
                  <a:pt x="6954" y="283"/>
                  <a:pt x="6939" y="283"/>
                </a:cubicBezTo>
                <a:cubicBezTo>
                  <a:pt x="6847" y="283"/>
                  <a:pt x="6734" y="429"/>
                  <a:pt x="6676" y="429"/>
                </a:cubicBezTo>
                <a:cubicBezTo>
                  <a:pt x="6650" y="429"/>
                  <a:pt x="6635" y="398"/>
                  <a:pt x="6640" y="308"/>
                </a:cubicBezTo>
                <a:lnTo>
                  <a:pt x="6640" y="308"/>
                </a:lnTo>
                <a:cubicBezTo>
                  <a:pt x="6610" y="744"/>
                  <a:pt x="6207" y="391"/>
                  <a:pt x="6049" y="796"/>
                </a:cubicBezTo>
                <a:lnTo>
                  <a:pt x="6004" y="637"/>
                </a:lnTo>
                <a:cubicBezTo>
                  <a:pt x="5958" y="660"/>
                  <a:pt x="5913" y="796"/>
                  <a:pt x="5845" y="819"/>
                </a:cubicBezTo>
                <a:lnTo>
                  <a:pt x="5890" y="546"/>
                </a:lnTo>
                <a:lnTo>
                  <a:pt x="5890" y="546"/>
                </a:lnTo>
                <a:cubicBezTo>
                  <a:pt x="5754" y="819"/>
                  <a:pt x="5367" y="591"/>
                  <a:pt x="5231" y="796"/>
                </a:cubicBezTo>
                <a:cubicBezTo>
                  <a:pt x="5327" y="742"/>
                  <a:pt x="5389" y="722"/>
                  <a:pt x="5429" y="722"/>
                </a:cubicBezTo>
                <a:cubicBezTo>
                  <a:pt x="5559" y="722"/>
                  <a:pt x="5472" y="938"/>
                  <a:pt x="5663" y="955"/>
                </a:cubicBezTo>
                <a:cubicBezTo>
                  <a:pt x="5558" y="1091"/>
                  <a:pt x="5472" y="1134"/>
                  <a:pt x="5392" y="1134"/>
                </a:cubicBezTo>
                <a:cubicBezTo>
                  <a:pt x="5245" y="1134"/>
                  <a:pt x="5118" y="987"/>
                  <a:pt x="4937" y="987"/>
                </a:cubicBezTo>
                <a:cubicBezTo>
                  <a:pt x="4861" y="987"/>
                  <a:pt x="4774" y="1013"/>
                  <a:pt x="4671" y="1089"/>
                </a:cubicBezTo>
                <a:lnTo>
                  <a:pt x="4671" y="1089"/>
                </a:lnTo>
                <a:cubicBezTo>
                  <a:pt x="4698" y="1077"/>
                  <a:pt x="4736" y="1070"/>
                  <a:pt x="4773" y="1070"/>
                </a:cubicBezTo>
                <a:cubicBezTo>
                  <a:pt x="4852" y="1070"/>
                  <a:pt x="4930" y="1103"/>
                  <a:pt x="4890" y="1183"/>
                </a:cubicBezTo>
                <a:cubicBezTo>
                  <a:pt x="4809" y="1199"/>
                  <a:pt x="4695" y="1215"/>
                  <a:pt x="4594" y="1215"/>
                </a:cubicBezTo>
                <a:cubicBezTo>
                  <a:pt x="4553" y="1215"/>
                  <a:pt x="4514" y="1212"/>
                  <a:pt x="4480" y="1205"/>
                </a:cubicBezTo>
                <a:lnTo>
                  <a:pt x="4480" y="1205"/>
                </a:lnTo>
                <a:cubicBezTo>
                  <a:pt x="4139" y="1478"/>
                  <a:pt x="4639" y="1319"/>
                  <a:pt x="4548" y="1501"/>
                </a:cubicBezTo>
                <a:cubicBezTo>
                  <a:pt x="4516" y="1489"/>
                  <a:pt x="4490" y="1484"/>
                  <a:pt x="4470" y="1484"/>
                </a:cubicBezTo>
                <a:cubicBezTo>
                  <a:pt x="4329" y="1484"/>
                  <a:pt x="4420" y="1726"/>
                  <a:pt x="4321" y="1865"/>
                </a:cubicBezTo>
                <a:lnTo>
                  <a:pt x="4207" y="1706"/>
                </a:lnTo>
                <a:lnTo>
                  <a:pt x="4207" y="1706"/>
                </a:lnTo>
                <a:cubicBezTo>
                  <a:pt x="3753" y="1910"/>
                  <a:pt x="4344" y="2092"/>
                  <a:pt x="3912" y="2251"/>
                </a:cubicBezTo>
                <a:lnTo>
                  <a:pt x="3912" y="1933"/>
                </a:lnTo>
                <a:cubicBezTo>
                  <a:pt x="3866" y="2001"/>
                  <a:pt x="3821" y="2047"/>
                  <a:pt x="3775" y="2115"/>
                </a:cubicBezTo>
                <a:lnTo>
                  <a:pt x="3684" y="1933"/>
                </a:lnTo>
                <a:cubicBezTo>
                  <a:pt x="3571" y="2206"/>
                  <a:pt x="3502" y="2229"/>
                  <a:pt x="3275" y="2342"/>
                </a:cubicBezTo>
                <a:cubicBezTo>
                  <a:pt x="3412" y="2411"/>
                  <a:pt x="3480" y="2615"/>
                  <a:pt x="3321" y="2752"/>
                </a:cubicBezTo>
                <a:cubicBezTo>
                  <a:pt x="3311" y="2753"/>
                  <a:pt x="3302" y="2753"/>
                  <a:pt x="3293" y="2753"/>
                </a:cubicBezTo>
                <a:cubicBezTo>
                  <a:pt x="3205" y="2753"/>
                  <a:pt x="3206" y="2689"/>
                  <a:pt x="3180" y="2689"/>
                </a:cubicBezTo>
                <a:cubicBezTo>
                  <a:pt x="3164" y="2689"/>
                  <a:pt x="3137" y="2714"/>
                  <a:pt x="3070" y="2797"/>
                </a:cubicBezTo>
                <a:cubicBezTo>
                  <a:pt x="3028" y="2691"/>
                  <a:pt x="2985" y="2545"/>
                  <a:pt x="3166" y="2545"/>
                </a:cubicBezTo>
                <a:cubicBezTo>
                  <a:pt x="3178" y="2545"/>
                  <a:pt x="3192" y="2546"/>
                  <a:pt x="3207" y="2547"/>
                </a:cubicBezTo>
                <a:cubicBezTo>
                  <a:pt x="3161" y="2502"/>
                  <a:pt x="3161" y="2411"/>
                  <a:pt x="3139" y="2365"/>
                </a:cubicBezTo>
                <a:cubicBezTo>
                  <a:pt x="2934" y="2388"/>
                  <a:pt x="2820" y="2638"/>
                  <a:pt x="2752" y="2706"/>
                </a:cubicBezTo>
                <a:cubicBezTo>
                  <a:pt x="2798" y="2683"/>
                  <a:pt x="2843" y="2661"/>
                  <a:pt x="2866" y="2661"/>
                </a:cubicBezTo>
                <a:lnTo>
                  <a:pt x="2866" y="2661"/>
                </a:lnTo>
                <a:cubicBezTo>
                  <a:pt x="2820" y="2820"/>
                  <a:pt x="2775" y="2979"/>
                  <a:pt x="2752" y="3138"/>
                </a:cubicBezTo>
                <a:cubicBezTo>
                  <a:pt x="2740" y="3141"/>
                  <a:pt x="2729" y="3142"/>
                  <a:pt x="2719" y="3142"/>
                </a:cubicBezTo>
                <a:cubicBezTo>
                  <a:pt x="2638" y="3142"/>
                  <a:pt x="2638" y="3063"/>
                  <a:pt x="2638" y="3002"/>
                </a:cubicBezTo>
                <a:cubicBezTo>
                  <a:pt x="2593" y="3070"/>
                  <a:pt x="2616" y="3184"/>
                  <a:pt x="2547" y="3297"/>
                </a:cubicBezTo>
                <a:cubicBezTo>
                  <a:pt x="2456" y="3161"/>
                  <a:pt x="2320" y="3070"/>
                  <a:pt x="2411" y="2888"/>
                </a:cubicBezTo>
                <a:lnTo>
                  <a:pt x="2411" y="2888"/>
                </a:lnTo>
                <a:cubicBezTo>
                  <a:pt x="2343" y="3025"/>
                  <a:pt x="2297" y="3184"/>
                  <a:pt x="2252" y="3320"/>
                </a:cubicBezTo>
                <a:cubicBezTo>
                  <a:pt x="2244" y="3317"/>
                  <a:pt x="2233" y="3316"/>
                  <a:pt x="2222" y="3316"/>
                </a:cubicBezTo>
                <a:cubicBezTo>
                  <a:pt x="2168" y="3316"/>
                  <a:pt x="2082" y="3339"/>
                  <a:pt x="2023" y="3339"/>
                </a:cubicBezTo>
                <a:cubicBezTo>
                  <a:pt x="1984" y="3339"/>
                  <a:pt x="1956" y="3329"/>
                  <a:pt x="1956" y="3297"/>
                </a:cubicBezTo>
                <a:cubicBezTo>
                  <a:pt x="1729" y="3457"/>
                  <a:pt x="1820" y="3957"/>
                  <a:pt x="1570" y="4162"/>
                </a:cubicBezTo>
                <a:cubicBezTo>
                  <a:pt x="1570" y="4207"/>
                  <a:pt x="1592" y="4252"/>
                  <a:pt x="1570" y="4321"/>
                </a:cubicBezTo>
                <a:cubicBezTo>
                  <a:pt x="1388" y="4548"/>
                  <a:pt x="1092" y="4730"/>
                  <a:pt x="1138" y="5139"/>
                </a:cubicBezTo>
                <a:lnTo>
                  <a:pt x="796" y="5230"/>
                </a:lnTo>
                <a:cubicBezTo>
                  <a:pt x="782" y="5323"/>
                  <a:pt x="817" y="5344"/>
                  <a:pt x="870" y="5344"/>
                </a:cubicBezTo>
                <a:cubicBezTo>
                  <a:pt x="914" y="5344"/>
                  <a:pt x="970" y="5330"/>
                  <a:pt x="1019" y="5330"/>
                </a:cubicBezTo>
                <a:cubicBezTo>
                  <a:pt x="1101" y="5330"/>
                  <a:pt x="1167" y="5368"/>
                  <a:pt x="1138" y="5571"/>
                </a:cubicBezTo>
                <a:cubicBezTo>
                  <a:pt x="1129" y="5705"/>
                  <a:pt x="1089" y="5741"/>
                  <a:pt x="1036" y="5741"/>
                </a:cubicBezTo>
                <a:cubicBezTo>
                  <a:pt x="974" y="5741"/>
                  <a:pt x="895" y="5690"/>
                  <a:pt x="830" y="5690"/>
                </a:cubicBezTo>
                <a:cubicBezTo>
                  <a:pt x="809" y="5690"/>
                  <a:pt x="790" y="5695"/>
                  <a:pt x="774" y="5708"/>
                </a:cubicBezTo>
                <a:cubicBezTo>
                  <a:pt x="842" y="5913"/>
                  <a:pt x="1024" y="6231"/>
                  <a:pt x="751" y="6458"/>
                </a:cubicBezTo>
                <a:cubicBezTo>
                  <a:pt x="728" y="6367"/>
                  <a:pt x="774" y="6299"/>
                  <a:pt x="796" y="6208"/>
                </a:cubicBezTo>
                <a:lnTo>
                  <a:pt x="796" y="6208"/>
                </a:lnTo>
                <a:lnTo>
                  <a:pt x="592" y="6390"/>
                </a:lnTo>
                <a:cubicBezTo>
                  <a:pt x="454" y="6132"/>
                  <a:pt x="512" y="5977"/>
                  <a:pt x="429" y="5977"/>
                </a:cubicBezTo>
                <a:cubicBezTo>
                  <a:pt x="403" y="5977"/>
                  <a:pt x="362" y="5993"/>
                  <a:pt x="296" y="6026"/>
                </a:cubicBezTo>
                <a:cubicBezTo>
                  <a:pt x="546" y="6117"/>
                  <a:pt x="501" y="6345"/>
                  <a:pt x="455" y="6549"/>
                </a:cubicBezTo>
                <a:cubicBezTo>
                  <a:pt x="410" y="6777"/>
                  <a:pt x="387" y="7004"/>
                  <a:pt x="637" y="7072"/>
                </a:cubicBezTo>
                <a:lnTo>
                  <a:pt x="501" y="7186"/>
                </a:lnTo>
                <a:cubicBezTo>
                  <a:pt x="524" y="7140"/>
                  <a:pt x="478" y="7140"/>
                  <a:pt x="501" y="7095"/>
                </a:cubicBezTo>
                <a:lnTo>
                  <a:pt x="501" y="7095"/>
                </a:lnTo>
                <a:cubicBezTo>
                  <a:pt x="205" y="7345"/>
                  <a:pt x="819" y="7368"/>
                  <a:pt x="705" y="7709"/>
                </a:cubicBezTo>
                <a:cubicBezTo>
                  <a:pt x="659" y="7803"/>
                  <a:pt x="612" y="7864"/>
                  <a:pt x="572" y="7864"/>
                </a:cubicBezTo>
                <a:cubicBezTo>
                  <a:pt x="554" y="7864"/>
                  <a:pt x="538" y="7851"/>
                  <a:pt x="524" y="7823"/>
                </a:cubicBezTo>
                <a:lnTo>
                  <a:pt x="524" y="7823"/>
                </a:lnTo>
                <a:lnTo>
                  <a:pt x="614" y="8118"/>
                </a:lnTo>
                <a:cubicBezTo>
                  <a:pt x="605" y="8158"/>
                  <a:pt x="581" y="8176"/>
                  <a:pt x="561" y="8176"/>
                </a:cubicBezTo>
                <a:cubicBezTo>
                  <a:pt x="545" y="8176"/>
                  <a:pt x="530" y="8166"/>
                  <a:pt x="524" y="8147"/>
                </a:cubicBezTo>
                <a:lnTo>
                  <a:pt x="524" y="8147"/>
                </a:lnTo>
                <a:cubicBezTo>
                  <a:pt x="524" y="8285"/>
                  <a:pt x="526" y="8408"/>
                  <a:pt x="546" y="8550"/>
                </a:cubicBezTo>
                <a:lnTo>
                  <a:pt x="524" y="8528"/>
                </a:lnTo>
                <a:lnTo>
                  <a:pt x="524" y="8528"/>
                </a:lnTo>
                <a:cubicBezTo>
                  <a:pt x="592" y="8596"/>
                  <a:pt x="728" y="8755"/>
                  <a:pt x="774" y="8800"/>
                </a:cubicBezTo>
                <a:cubicBezTo>
                  <a:pt x="755" y="8831"/>
                  <a:pt x="744" y="8842"/>
                  <a:pt x="735" y="8842"/>
                </a:cubicBezTo>
                <a:cubicBezTo>
                  <a:pt x="713" y="8842"/>
                  <a:pt x="710" y="8775"/>
                  <a:pt x="673" y="8775"/>
                </a:cubicBezTo>
                <a:cubicBezTo>
                  <a:pt x="669" y="8775"/>
                  <a:pt x="665" y="8776"/>
                  <a:pt x="660" y="8778"/>
                </a:cubicBezTo>
                <a:lnTo>
                  <a:pt x="796" y="9028"/>
                </a:lnTo>
                <a:cubicBezTo>
                  <a:pt x="771" y="9045"/>
                  <a:pt x="746" y="9052"/>
                  <a:pt x="722" y="9052"/>
                </a:cubicBezTo>
                <a:cubicBezTo>
                  <a:pt x="615" y="9052"/>
                  <a:pt x="528" y="8904"/>
                  <a:pt x="546" y="8755"/>
                </a:cubicBezTo>
                <a:lnTo>
                  <a:pt x="546" y="8755"/>
                </a:lnTo>
                <a:cubicBezTo>
                  <a:pt x="23" y="8982"/>
                  <a:pt x="660" y="8960"/>
                  <a:pt x="387" y="9460"/>
                </a:cubicBezTo>
                <a:lnTo>
                  <a:pt x="319" y="9233"/>
                </a:lnTo>
                <a:cubicBezTo>
                  <a:pt x="23" y="9392"/>
                  <a:pt x="137" y="9574"/>
                  <a:pt x="1" y="9869"/>
                </a:cubicBezTo>
                <a:cubicBezTo>
                  <a:pt x="55" y="9815"/>
                  <a:pt x="286" y="9481"/>
                  <a:pt x="445" y="9481"/>
                </a:cubicBezTo>
                <a:cubicBezTo>
                  <a:pt x="472" y="9481"/>
                  <a:pt x="497" y="9491"/>
                  <a:pt x="519" y="9513"/>
                </a:cubicBezTo>
                <a:lnTo>
                  <a:pt x="519" y="9513"/>
                </a:lnTo>
                <a:cubicBezTo>
                  <a:pt x="469" y="9446"/>
                  <a:pt x="406" y="9357"/>
                  <a:pt x="501" y="9301"/>
                </a:cubicBezTo>
                <a:lnTo>
                  <a:pt x="501" y="9301"/>
                </a:lnTo>
                <a:cubicBezTo>
                  <a:pt x="705" y="9369"/>
                  <a:pt x="614" y="9437"/>
                  <a:pt x="546" y="9551"/>
                </a:cubicBezTo>
                <a:cubicBezTo>
                  <a:pt x="524" y="9642"/>
                  <a:pt x="501" y="9733"/>
                  <a:pt x="637" y="9869"/>
                </a:cubicBezTo>
                <a:cubicBezTo>
                  <a:pt x="455" y="9892"/>
                  <a:pt x="501" y="10028"/>
                  <a:pt x="546" y="10188"/>
                </a:cubicBezTo>
                <a:lnTo>
                  <a:pt x="319" y="10233"/>
                </a:lnTo>
                <a:cubicBezTo>
                  <a:pt x="410" y="10415"/>
                  <a:pt x="524" y="10370"/>
                  <a:pt x="660" y="10460"/>
                </a:cubicBezTo>
                <a:cubicBezTo>
                  <a:pt x="683" y="10665"/>
                  <a:pt x="501" y="10756"/>
                  <a:pt x="364" y="10847"/>
                </a:cubicBezTo>
                <a:cubicBezTo>
                  <a:pt x="375" y="10925"/>
                  <a:pt x="392" y="10952"/>
                  <a:pt x="415" y="10952"/>
                </a:cubicBezTo>
                <a:cubicBezTo>
                  <a:pt x="467" y="10952"/>
                  <a:pt x="546" y="10809"/>
                  <a:pt x="630" y="10809"/>
                </a:cubicBezTo>
                <a:cubicBezTo>
                  <a:pt x="670" y="10809"/>
                  <a:pt x="711" y="10841"/>
                  <a:pt x="751" y="10938"/>
                </a:cubicBezTo>
                <a:cubicBezTo>
                  <a:pt x="728" y="11234"/>
                  <a:pt x="887" y="11393"/>
                  <a:pt x="1138" y="11666"/>
                </a:cubicBezTo>
                <a:cubicBezTo>
                  <a:pt x="1128" y="11748"/>
                  <a:pt x="1101" y="11768"/>
                  <a:pt x="1068" y="11768"/>
                </a:cubicBezTo>
                <a:cubicBezTo>
                  <a:pt x="1038" y="11768"/>
                  <a:pt x="1004" y="11752"/>
                  <a:pt x="976" y="11752"/>
                </a:cubicBezTo>
                <a:cubicBezTo>
                  <a:pt x="959" y="11752"/>
                  <a:pt x="943" y="11758"/>
                  <a:pt x="933" y="11779"/>
                </a:cubicBezTo>
                <a:lnTo>
                  <a:pt x="1183" y="11870"/>
                </a:lnTo>
                <a:cubicBezTo>
                  <a:pt x="1206" y="11916"/>
                  <a:pt x="1138" y="11916"/>
                  <a:pt x="1115" y="11916"/>
                </a:cubicBezTo>
                <a:cubicBezTo>
                  <a:pt x="1147" y="11948"/>
                  <a:pt x="1178" y="11956"/>
                  <a:pt x="1211" y="11956"/>
                </a:cubicBezTo>
                <a:cubicBezTo>
                  <a:pt x="1250" y="11956"/>
                  <a:pt x="1289" y="11944"/>
                  <a:pt x="1331" y="11944"/>
                </a:cubicBezTo>
                <a:cubicBezTo>
                  <a:pt x="1377" y="11944"/>
                  <a:pt x="1426" y="11960"/>
                  <a:pt x="1479" y="12030"/>
                </a:cubicBezTo>
                <a:cubicBezTo>
                  <a:pt x="1489" y="12028"/>
                  <a:pt x="1498" y="12027"/>
                  <a:pt x="1506" y="12027"/>
                </a:cubicBezTo>
                <a:cubicBezTo>
                  <a:pt x="1608" y="12027"/>
                  <a:pt x="1568" y="12155"/>
                  <a:pt x="1547" y="12302"/>
                </a:cubicBezTo>
                <a:cubicBezTo>
                  <a:pt x="1547" y="12484"/>
                  <a:pt x="1547" y="12689"/>
                  <a:pt x="1751" y="12734"/>
                </a:cubicBezTo>
                <a:cubicBezTo>
                  <a:pt x="1729" y="12825"/>
                  <a:pt x="1592" y="12780"/>
                  <a:pt x="1524" y="12848"/>
                </a:cubicBezTo>
                <a:cubicBezTo>
                  <a:pt x="1888" y="13076"/>
                  <a:pt x="1820" y="13053"/>
                  <a:pt x="2229" y="13167"/>
                </a:cubicBezTo>
                <a:cubicBezTo>
                  <a:pt x="2229" y="13280"/>
                  <a:pt x="2229" y="13371"/>
                  <a:pt x="2252" y="13485"/>
                </a:cubicBezTo>
                <a:cubicBezTo>
                  <a:pt x="2264" y="13338"/>
                  <a:pt x="2362" y="13297"/>
                  <a:pt x="2492" y="13297"/>
                </a:cubicBezTo>
                <a:cubicBezTo>
                  <a:pt x="2604" y="13297"/>
                  <a:pt x="2740" y="13327"/>
                  <a:pt x="2866" y="13348"/>
                </a:cubicBezTo>
                <a:cubicBezTo>
                  <a:pt x="2888" y="13235"/>
                  <a:pt x="2911" y="13144"/>
                  <a:pt x="2934" y="13098"/>
                </a:cubicBezTo>
                <a:cubicBezTo>
                  <a:pt x="3025" y="13144"/>
                  <a:pt x="3116" y="13212"/>
                  <a:pt x="3230" y="13258"/>
                </a:cubicBezTo>
                <a:cubicBezTo>
                  <a:pt x="3230" y="13326"/>
                  <a:pt x="3139" y="13348"/>
                  <a:pt x="3025" y="13371"/>
                </a:cubicBezTo>
                <a:lnTo>
                  <a:pt x="3116" y="13371"/>
                </a:lnTo>
                <a:cubicBezTo>
                  <a:pt x="3116" y="13530"/>
                  <a:pt x="2957" y="13576"/>
                  <a:pt x="2798" y="13576"/>
                </a:cubicBezTo>
                <a:cubicBezTo>
                  <a:pt x="2820" y="13530"/>
                  <a:pt x="2843" y="13462"/>
                  <a:pt x="2843" y="13394"/>
                </a:cubicBezTo>
                <a:lnTo>
                  <a:pt x="2843" y="13394"/>
                </a:lnTo>
                <a:cubicBezTo>
                  <a:pt x="2684" y="13439"/>
                  <a:pt x="2502" y="13462"/>
                  <a:pt x="2411" y="13576"/>
                </a:cubicBezTo>
                <a:cubicBezTo>
                  <a:pt x="2434" y="13576"/>
                  <a:pt x="2479" y="13599"/>
                  <a:pt x="2525" y="13621"/>
                </a:cubicBezTo>
                <a:cubicBezTo>
                  <a:pt x="2479" y="13621"/>
                  <a:pt x="2434" y="13644"/>
                  <a:pt x="2434" y="13667"/>
                </a:cubicBezTo>
                <a:cubicBezTo>
                  <a:pt x="2422" y="13678"/>
                  <a:pt x="2434" y="13678"/>
                  <a:pt x="2459" y="13678"/>
                </a:cubicBezTo>
                <a:cubicBezTo>
                  <a:pt x="2485" y="13678"/>
                  <a:pt x="2525" y="13678"/>
                  <a:pt x="2570" y="13690"/>
                </a:cubicBezTo>
                <a:lnTo>
                  <a:pt x="2411" y="13917"/>
                </a:lnTo>
                <a:lnTo>
                  <a:pt x="2502" y="13871"/>
                </a:lnTo>
                <a:cubicBezTo>
                  <a:pt x="2547" y="14008"/>
                  <a:pt x="2616" y="14167"/>
                  <a:pt x="2684" y="14326"/>
                </a:cubicBezTo>
                <a:cubicBezTo>
                  <a:pt x="3116" y="14394"/>
                  <a:pt x="3571" y="14304"/>
                  <a:pt x="4025" y="14508"/>
                </a:cubicBezTo>
                <a:cubicBezTo>
                  <a:pt x="3798" y="14599"/>
                  <a:pt x="3798" y="14758"/>
                  <a:pt x="3639" y="14918"/>
                </a:cubicBezTo>
                <a:cubicBezTo>
                  <a:pt x="3684" y="14645"/>
                  <a:pt x="3275" y="14736"/>
                  <a:pt x="3093" y="14508"/>
                </a:cubicBezTo>
                <a:lnTo>
                  <a:pt x="3093" y="14508"/>
                </a:lnTo>
                <a:cubicBezTo>
                  <a:pt x="3184" y="14622"/>
                  <a:pt x="3093" y="14690"/>
                  <a:pt x="3025" y="14690"/>
                </a:cubicBezTo>
                <a:cubicBezTo>
                  <a:pt x="3207" y="14758"/>
                  <a:pt x="3366" y="14804"/>
                  <a:pt x="3548" y="14849"/>
                </a:cubicBezTo>
                <a:cubicBezTo>
                  <a:pt x="3412" y="14986"/>
                  <a:pt x="3525" y="15031"/>
                  <a:pt x="3571" y="15168"/>
                </a:cubicBezTo>
                <a:cubicBezTo>
                  <a:pt x="3628" y="15060"/>
                  <a:pt x="3695" y="15022"/>
                  <a:pt x="3766" y="15022"/>
                </a:cubicBezTo>
                <a:cubicBezTo>
                  <a:pt x="3921" y="15022"/>
                  <a:pt x="4097" y="15198"/>
                  <a:pt x="4253" y="15213"/>
                </a:cubicBezTo>
                <a:cubicBezTo>
                  <a:pt x="4213" y="15279"/>
                  <a:pt x="4159" y="15330"/>
                  <a:pt x="4084" y="15330"/>
                </a:cubicBezTo>
                <a:cubicBezTo>
                  <a:pt x="4030" y="15330"/>
                  <a:pt x="3966" y="15303"/>
                  <a:pt x="3889" y="15236"/>
                </a:cubicBezTo>
                <a:lnTo>
                  <a:pt x="3889" y="15236"/>
                </a:lnTo>
                <a:cubicBezTo>
                  <a:pt x="3902" y="15347"/>
                  <a:pt x="3951" y="15381"/>
                  <a:pt x="4017" y="15381"/>
                </a:cubicBezTo>
                <a:cubicBezTo>
                  <a:pt x="4118" y="15381"/>
                  <a:pt x="4259" y="15300"/>
                  <a:pt x="4366" y="15300"/>
                </a:cubicBezTo>
                <a:cubicBezTo>
                  <a:pt x="4428" y="15300"/>
                  <a:pt x="4479" y="15328"/>
                  <a:pt x="4503" y="15418"/>
                </a:cubicBezTo>
                <a:cubicBezTo>
                  <a:pt x="4456" y="15402"/>
                  <a:pt x="4441" y="15376"/>
                  <a:pt x="4414" y="15376"/>
                </a:cubicBezTo>
                <a:cubicBezTo>
                  <a:pt x="4402" y="15376"/>
                  <a:pt x="4388" y="15381"/>
                  <a:pt x="4367" y="15395"/>
                </a:cubicBezTo>
                <a:cubicBezTo>
                  <a:pt x="4374" y="15394"/>
                  <a:pt x="4382" y="15394"/>
                  <a:pt x="4390" y="15394"/>
                </a:cubicBezTo>
                <a:cubicBezTo>
                  <a:pt x="4568" y="15394"/>
                  <a:pt x="4771" y="15624"/>
                  <a:pt x="4662" y="15668"/>
                </a:cubicBezTo>
                <a:lnTo>
                  <a:pt x="4594" y="15645"/>
                </a:lnTo>
                <a:lnTo>
                  <a:pt x="4594" y="15645"/>
                </a:lnTo>
                <a:cubicBezTo>
                  <a:pt x="4821" y="15824"/>
                  <a:pt x="5257" y="16037"/>
                  <a:pt x="5554" y="16037"/>
                </a:cubicBezTo>
                <a:cubicBezTo>
                  <a:pt x="5673" y="16037"/>
                  <a:pt x="5770" y="16003"/>
                  <a:pt x="5822" y="15918"/>
                </a:cubicBezTo>
                <a:lnTo>
                  <a:pt x="5822" y="15918"/>
                </a:lnTo>
                <a:cubicBezTo>
                  <a:pt x="5822" y="15964"/>
                  <a:pt x="5617" y="16259"/>
                  <a:pt x="5572" y="16327"/>
                </a:cubicBezTo>
                <a:cubicBezTo>
                  <a:pt x="5936" y="16077"/>
                  <a:pt x="6277" y="15827"/>
                  <a:pt x="6572" y="15554"/>
                </a:cubicBezTo>
                <a:lnTo>
                  <a:pt x="6572" y="15554"/>
                </a:lnTo>
                <a:cubicBezTo>
                  <a:pt x="6436" y="15782"/>
                  <a:pt x="6459" y="16487"/>
                  <a:pt x="6095" y="16532"/>
                </a:cubicBezTo>
                <a:cubicBezTo>
                  <a:pt x="6150" y="16588"/>
                  <a:pt x="6221" y="16658"/>
                  <a:pt x="6367" y="16658"/>
                </a:cubicBezTo>
                <a:cubicBezTo>
                  <a:pt x="6401" y="16658"/>
                  <a:pt x="6439" y="16654"/>
                  <a:pt x="6481" y="16646"/>
                </a:cubicBezTo>
                <a:cubicBezTo>
                  <a:pt x="6436" y="16600"/>
                  <a:pt x="6459" y="16214"/>
                  <a:pt x="6550" y="16214"/>
                </a:cubicBezTo>
                <a:cubicBezTo>
                  <a:pt x="6683" y="16570"/>
                  <a:pt x="6642" y="16424"/>
                  <a:pt x="6855" y="16740"/>
                </a:cubicBezTo>
                <a:lnTo>
                  <a:pt x="6855" y="16740"/>
                </a:lnTo>
                <a:cubicBezTo>
                  <a:pt x="6807" y="16630"/>
                  <a:pt x="6988" y="16324"/>
                  <a:pt x="7098" y="16324"/>
                </a:cubicBezTo>
                <a:cubicBezTo>
                  <a:pt x="7105" y="16324"/>
                  <a:pt x="7112" y="16325"/>
                  <a:pt x="7118" y="16327"/>
                </a:cubicBezTo>
                <a:cubicBezTo>
                  <a:pt x="7096" y="16372"/>
                  <a:pt x="7051" y="16730"/>
                  <a:pt x="6984" y="16781"/>
                </a:cubicBezTo>
                <a:lnTo>
                  <a:pt x="6984" y="16781"/>
                </a:lnTo>
                <a:cubicBezTo>
                  <a:pt x="7131" y="16675"/>
                  <a:pt x="7259" y="16570"/>
                  <a:pt x="7404" y="16465"/>
                </a:cubicBezTo>
                <a:lnTo>
                  <a:pt x="7404" y="16465"/>
                </a:lnTo>
                <a:cubicBezTo>
                  <a:pt x="7328" y="16550"/>
                  <a:pt x="7353" y="16797"/>
                  <a:pt x="7414" y="16919"/>
                </a:cubicBezTo>
                <a:cubicBezTo>
                  <a:pt x="7409" y="16898"/>
                  <a:pt x="7422" y="16890"/>
                  <a:pt x="7448" y="16890"/>
                </a:cubicBezTo>
                <a:cubicBezTo>
                  <a:pt x="7520" y="16890"/>
                  <a:pt x="7683" y="16950"/>
                  <a:pt x="7776" y="16950"/>
                </a:cubicBezTo>
                <a:cubicBezTo>
                  <a:pt x="7795" y="16950"/>
                  <a:pt x="7811" y="16947"/>
                  <a:pt x="7823" y="16941"/>
                </a:cubicBezTo>
                <a:lnTo>
                  <a:pt x="7687" y="16828"/>
                </a:lnTo>
                <a:lnTo>
                  <a:pt x="7687" y="16828"/>
                </a:lnTo>
                <a:cubicBezTo>
                  <a:pt x="7719" y="16837"/>
                  <a:pt x="7750" y="16841"/>
                  <a:pt x="7778" y="16841"/>
                </a:cubicBezTo>
                <a:cubicBezTo>
                  <a:pt x="8097" y="16841"/>
                  <a:pt x="8188" y="16325"/>
                  <a:pt x="8513" y="16325"/>
                </a:cubicBezTo>
                <a:cubicBezTo>
                  <a:pt x="8525" y="16325"/>
                  <a:pt x="8538" y="16326"/>
                  <a:pt x="8551" y="16327"/>
                </a:cubicBezTo>
                <a:cubicBezTo>
                  <a:pt x="8505" y="16418"/>
                  <a:pt x="8392" y="16873"/>
                  <a:pt x="8596" y="16941"/>
                </a:cubicBezTo>
                <a:cubicBezTo>
                  <a:pt x="8710" y="16714"/>
                  <a:pt x="9051" y="15895"/>
                  <a:pt x="9347" y="15713"/>
                </a:cubicBezTo>
                <a:lnTo>
                  <a:pt x="9415" y="15850"/>
                </a:lnTo>
                <a:cubicBezTo>
                  <a:pt x="9506" y="15782"/>
                  <a:pt x="9574" y="15736"/>
                  <a:pt x="9665" y="15691"/>
                </a:cubicBezTo>
                <a:lnTo>
                  <a:pt x="9665" y="15691"/>
                </a:lnTo>
                <a:cubicBezTo>
                  <a:pt x="9529" y="16032"/>
                  <a:pt x="9096" y="16737"/>
                  <a:pt x="8801" y="16987"/>
                </a:cubicBezTo>
                <a:cubicBezTo>
                  <a:pt x="8934" y="17082"/>
                  <a:pt x="8877" y="17129"/>
                  <a:pt x="8999" y="17129"/>
                </a:cubicBezTo>
                <a:cubicBezTo>
                  <a:pt x="9023" y="17129"/>
                  <a:pt x="9055" y="17127"/>
                  <a:pt x="9096" y="17123"/>
                </a:cubicBezTo>
                <a:lnTo>
                  <a:pt x="9096" y="17123"/>
                </a:lnTo>
                <a:cubicBezTo>
                  <a:pt x="9165" y="17260"/>
                  <a:pt x="8960" y="17305"/>
                  <a:pt x="8892" y="17305"/>
                </a:cubicBezTo>
                <a:cubicBezTo>
                  <a:pt x="9074" y="17351"/>
                  <a:pt x="9256" y="17373"/>
                  <a:pt x="9460" y="17396"/>
                </a:cubicBezTo>
                <a:cubicBezTo>
                  <a:pt x="9415" y="17146"/>
                  <a:pt x="9870" y="17101"/>
                  <a:pt x="9824" y="16896"/>
                </a:cubicBezTo>
                <a:lnTo>
                  <a:pt x="9824" y="16896"/>
                </a:lnTo>
                <a:cubicBezTo>
                  <a:pt x="9642" y="17010"/>
                  <a:pt x="9438" y="17101"/>
                  <a:pt x="9233" y="17192"/>
                </a:cubicBezTo>
                <a:cubicBezTo>
                  <a:pt x="9233" y="16941"/>
                  <a:pt x="9574" y="16464"/>
                  <a:pt x="9938" y="16464"/>
                </a:cubicBezTo>
                <a:cubicBezTo>
                  <a:pt x="10029" y="16555"/>
                  <a:pt x="9892" y="16919"/>
                  <a:pt x="9915" y="17010"/>
                </a:cubicBezTo>
                <a:cubicBezTo>
                  <a:pt x="9951" y="16938"/>
                  <a:pt x="10142" y="16852"/>
                  <a:pt x="10243" y="16852"/>
                </a:cubicBezTo>
                <a:cubicBezTo>
                  <a:pt x="10271" y="16852"/>
                  <a:pt x="10292" y="16859"/>
                  <a:pt x="10302" y="16873"/>
                </a:cubicBezTo>
                <a:lnTo>
                  <a:pt x="10165" y="17010"/>
                </a:lnTo>
                <a:cubicBezTo>
                  <a:pt x="10182" y="17015"/>
                  <a:pt x="10198" y="17017"/>
                  <a:pt x="10214" y="17017"/>
                </a:cubicBezTo>
                <a:cubicBezTo>
                  <a:pt x="10368" y="17017"/>
                  <a:pt x="10449" y="16783"/>
                  <a:pt x="10619" y="16783"/>
                </a:cubicBezTo>
                <a:cubicBezTo>
                  <a:pt x="10659" y="16783"/>
                  <a:pt x="10704" y="16796"/>
                  <a:pt x="10757" y="16828"/>
                </a:cubicBezTo>
                <a:cubicBezTo>
                  <a:pt x="10829" y="16828"/>
                  <a:pt x="10989" y="17002"/>
                  <a:pt x="11050" y="17002"/>
                </a:cubicBezTo>
                <a:cubicBezTo>
                  <a:pt x="11066" y="17002"/>
                  <a:pt x="11075" y="16991"/>
                  <a:pt x="11075" y="16964"/>
                </a:cubicBezTo>
                <a:cubicBezTo>
                  <a:pt x="10870" y="16714"/>
                  <a:pt x="10666" y="15827"/>
                  <a:pt x="10711" y="15600"/>
                </a:cubicBezTo>
                <a:lnTo>
                  <a:pt x="10711" y="15600"/>
                </a:lnTo>
                <a:cubicBezTo>
                  <a:pt x="10734" y="15600"/>
                  <a:pt x="11166" y="15782"/>
                  <a:pt x="11302" y="15873"/>
                </a:cubicBezTo>
                <a:cubicBezTo>
                  <a:pt x="11507" y="16055"/>
                  <a:pt x="11234" y="16464"/>
                  <a:pt x="11416" y="16623"/>
                </a:cubicBezTo>
                <a:cubicBezTo>
                  <a:pt x="11393" y="16555"/>
                  <a:pt x="11461" y="16441"/>
                  <a:pt x="11484" y="16418"/>
                </a:cubicBezTo>
                <a:cubicBezTo>
                  <a:pt x="11557" y="16437"/>
                  <a:pt x="11528" y="16557"/>
                  <a:pt x="11607" y="16557"/>
                </a:cubicBezTo>
                <a:cubicBezTo>
                  <a:pt x="11627" y="16557"/>
                  <a:pt x="11653" y="16550"/>
                  <a:pt x="11689" y="16532"/>
                </a:cubicBezTo>
                <a:cubicBezTo>
                  <a:pt x="11643" y="16282"/>
                  <a:pt x="12075" y="16418"/>
                  <a:pt x="11712" y="16305"/>
                </a:cubicBezTo>
                <a:cubicBezTo>
                  <a:pt x="11791" y="16236"/>
                  <a:pt x="11848" y="16231"/>
                  <a:pt x="11911" y="16231"/>
                </a:cubicBezTo>
                <a:cubicBezTo>
                  <a:pt x="11923" y="16231"/>
                  <a:pt x="11936" y="16231"/>
                  <a:pt x="11949" y="16231"/>
                </a:cubicBezTo>
                <a:cubicBezTo>
                  <a:pt x="12002" y="16231"/>
                  <a:pt x="12062" y="16227"/>
                  <a:pt x="12144" y="16191"/>
                </a:cubicBezTo>
                <a:cubicBezTo>
                  <a:pt x="12007" y="16055"/>
                  <a:pt x="12121" y="15600"/>
                  <a:pt x="12257" y="15441"/>
                </a:cubicBezTo>
                <a:cubicBezTo>
                  <a:pt x="12257" y="15509"/>
                  <a:pt x="12348" y="15577"/>
                  <a:pt x="12371" y="15600"/>
                </a:cubicBezTo>
                <a:cubicBezTo>
                  <a:pt x="12735" y="15463"/>
                  <a:pt x="12962" y="15441"/>
                  <a:pt x="13281" y="15259"/>
                </a:cubicBezTo>
                <a:cubicBezTo>
                  <a:pt x="13326" y="15304"/>
                  <a:pt x="13531" y="15281"/>
                  <a:pt x="13508" y="15418"/>
                </a:cubicBezTo>
                <a:cubicBezTo>
                  <a:pt x="13531" y="15350"/>
                  <a:pt x="13531" y="15236"/>
                  <a:pt x="13622" y="15168"/>
                </a:cubicBezTo>
                <a:lnTo>
                  <a:pt x="13622" y="15168"/>
                </a:lnTo>
                <a:cubicBezTo>
                  <a:pt x="13917" y="15236"/>
                  <a:pt x="13440" y="15350"/>
                  <a:pt x="13713" y="15463"/>
                </a:cubicBezTo>
                <a:cubicBezTo>
                  <a:pt x="13644" y="15350"/>
                  <a:pt x="13849" y="15145"/>
                  <a:pt x="13917" y="14963"/>
                </a:cubicBezTo>
                <a:cubicBezTo>
                  <a:pt x="13888" y="14934"/>
                  <a:pt x="13860" y="14922"/>
                  <a:pt x="13831" y="14922"/>
                </a:cubicBezTo>
                <a:cubicBezTo>
                  <a:pt x="13703" y="14922"/>
                  <a:pt x="13582" y="15174"/>
                  <a:pt x="13508" y="15304"/>
                </a:cubicBezTo>
                <a:cubicBezTo>
                  <a:pt x="13349" y="15031"/>
                  <a:pt x="13394" y="14622"/>
                  <a:pt x="13576" y="14281"/>
                </a:cubicBezTo>
                <a:cubicBezTo>
                  <a:pt x="13626" y="14219"/>
                  <a:pt x="13665" y="14198"/>
                  <a:pt x="13696" y="14198"/>
                </a:cubicBezTo>
                <a:cubicBezTo>
                  <a:pt x="13769" y="14198"/>
                  <a:pt x="13801" y="14313"/>
                  <a:pt x="13819" y="14313"/>
                </a:cubicBezTo>
                <a:cubicBezTo>
                  <a:pt x="13822" y="14313"/>
                  <a:pt x="13824" y="14310"/>
                  <a:pt x="13826" y="14304"/>
                </a:cubicBezTo>
                <a:cubicBezTo>
                  <a:pt x="14281" y="14031"/>
                  <a:pt x="13826" y="13599"/>
                  <a:pt x="14281" y="13508"/>
                </a:cubicBezTo>
                <a:cubicBezTo>
                  <a:pt x="14554" y="13530"/>
                  <a:pt x="14577" y="13781"/>
                  <a:pt x="14691" y="13871"/>
                </a:cubicBezTo>
                <a:cubicBezTo>
                  <a:pt x="14577" y="14099"/>
                  <a:pt x="14349" y="14008"/>
                  <a:pt x="14213" y="14122"/>
                </a:cubicBezTo>
                <a:lnTo>
                  <a:pt x="14440" y="14076"/>
                </a:lnTo>
                <a:lnTo>
                  <a:pt x="14440" y="14076"/>
                </a:lnTo>
                <a:cubicBezTo>
                  <a:pt x="14418" y="14167"/>
                  <a:pt x="14327" y="14304"/>
                  <a:pt x="14236" y="14326"/>
                </a:cubicBezTo>
                <a:cubicBezTo>
                  <a:pt x="14244" y="14328"/>
                  <a:pt x="14252" y="14329"/>
                  <a:pt x="14261" y="14329"/>
                </a:cubicBezTo>
                <a:cubicBezTo>
                  <a:pt x="14499" y="14329"/>
                  <a:pt x="14978" y="13750"/>
                  <a:pt x="15373" y="13530"/>
                </a:cubicBezTo>
                <a:cubicBezTo>
                  <a:pt x="15373" y="13439"/>
                  <a:pt x="15395" y="13280"/>
                  <a:pt x="15304" y="13280"/>
                </a:cubicBezTo>
                <a:lnTo>
                  <a:pt x="15236" y="13394"/>
                </a:lnTo>
                <a:cubicBezTo>
                  <a:pt x="15053" y="13374"/>
                  <a:pt x="15180" y="13134"/>
                  <a:pt x="15093" y="13134"/>
                </a:cubicBezTo>
                <a:cubicBezTo>
                  <a:pt x="15084" y="13134"/>
                  <a:pt x="15071" y="13137"/>
                  <a:pt x="15054" y="13144"/>
                </a:cubicBezTo>
                <a:cubicBezTo>
                  <a:pt x="15077" y="12939"/>
                  <a:pt x="15077" y="12666"/>
                  <a:pt x="15282" y="12553"/>
                </a:cubicBezTo>
                <a:lnTo>
                  <a:pt x="15460" y="12632"/>
                </a:lnTo>
                <a:lnTo>
                  <a:pt x="15460" y="12632"/>
                </a:lnTo>
                <a:cubicBezTo>
                  <a:pt x="15458" y="12632"/>
                  <a:pt x="15455" y="12631"/>
                  <a:pt x="15452" y="12631"/>
                </a:cubicBezTo>
                <a:cubicBezTo>
                  <a:pt x="15389" y="12631"/>
                  <a:pt x="15286" y="12706"/>
                  <a:pt x="15304" y="12780"/>
                </a:cubicBezTo>
                <a:cubicBezTo>
                  <a:pt x="15282" y="12644"/>
                  <a:pt x="15782" y="12666"/>
                  <a:pt x="15600" y="12393"/>
                </a:cubicBezTo>
                <a:lnTo>
                  <a:pt x="15600" y="12393"/>
                </a:lnTo>
                <a:cubicBezTo>
                  <a:pt x="15509" y="12416"/>
                  <a:pt x="15441" y="12439"/>
                  <a:pt x="15373" y="12439"/>
                </a:cubicBezTo>
                <a:cubicBezTo>
                  <a:pt x="15373" y="12234"/>
                  <a:pt x="15282" y="11939"/>
                  <a:pt x="15441" y="11802"/>
                </a:cubicBezTo>
                <a:cubicBezTo>
                  <a:pt x="15413" y="11800"/>
                  <a:pt x="15391" y="11798"/>
                  <a:pt x="15374" y="11798"/>
                </a:cubicBezTo>
                <a:cubicBezTo>
                  <a:pt x="15257" y="11798"/>
                  <a:pt x="15368" y="11851"/>
                  <a:pt x="15210" y="11851"/>
                </a:cubicBezTo>
                <a:cubicBezTo>
                  <a:pt x="15187" y="11851"/>
                  <a:pt x="15158" y="11850"/>
                  <a:pt x="15123" y="11848"/>
                </a:cubicBezTo>
                <a:lnTo>
                  <a:pt x="15123" y="11848"/>
                </a:lnTo>
                <a:cubicBezTo>
                  <a:pt x="15457" y="11910"/>
                  <a:pt x="14946" y="12203"/>
                  <a:pt x="15161" y="12268"/>
                </a:cubicBezTo>
                <a:lnTo>
                  <a:pt x="15161" y="12268"/>
                </a:lnTo>
                <a:cubicBezTo>
                  <a:pt x="15144" y="12266"/>
                  <a:pt x="15128" y="12266"/>
                  <a:pt x="15113" y="12266"/>
                </a:cubicBezTo>
                <a:cubicBezTo>
                  <a:pt x="14925" y="12266"/>
                  <a:pt x="14938" y="12395"/>
                  <a:pt x="14715" y="12395"/>
                </a:cubicBezTo>
                <a:cubicBezTo>
                  <a:pt x="14700" y="12395"/>
                  <a:pt x="14685" y="12395"/>
                  <a:pt x="14668" y="12393"/>
                </a:cubicBezTo>
                <a:lnTo>
                  <a:pt x="14668" y="12393"/>
                </a:lnTo>
                <a:cubicBezTo>
                  <a:pt x="14713" y="12439"/>
                  <a:pt x="14804" y="12439"/>
                  <a:pt x="14691" y="12530"/>
                </a:cubicBezTo>
                <a:cubicBezTo>
                  <a:pt x="14691" y="12553"/>
                  <a:pt x="14713" y="12598"/>
                  <a:pt x="14713" y="12598"/>
                </a:cubicBezTo>
                <a:cubicBezTo>
                  <a:pt x="14713" y="12621"/>
                  <a:pt x="14713" y="12621"/>
                  <a:pt x="14691" y="12621"/>
                </a:cubicBezTo>
                <a:lnTo>
                  <a:pt x="14713" y="12621"/>
                </a:lnTo>
                <a:cubicBezTo>
                  <a:pt x="14736" y="12609"/>
                  <a:pt x="14764" y="12604"/>
                  <a:pt x="14790" y="12604"/>
                </a:cubicBezTo>
                <a:cubicBezTo>
                  <a:pt x="14816" y="12604"/>
                  <a:pt x="14838" y="12609"/>
                  <a:pt x="14850" y="12621"/>
                </a:cubicBezTo>
                <a:cubicBezTo>
                  <a:pt x="14941" y="12803"/>
                  <a:pt x="14759" y="13007"/>
                  <a:pt x="14759" y="13144"/>
                </a:cubicBezTo>
                <a:cubicBezTo>
                  <a:pt x="14746" y="13150"/>
                  <a:pt x="14736" y="13153"/>
                  <a:pt x="14728" y="13153"/>
                </a:cubicBezTo>
                <a:cubicBezTo>
                  <a:pt x="14678" y="13153"/>
                  <a:pt x="14700" y="13050"/>
                  <a:pt x="14622" y="13030"/>
                </a:cubicBezTo>
                <a:cubicBezTo>
                  <a:pt x="14622" y="13098"/>
                  <a:pt x="14622" y="13167"/>
                  <a:pt x="14622" y="13212"/>
                </a:cubicBezTo>
                <a:cubicBezTo>
                  <a:pt x="14486" y="13121"/>
                  <a:pt x="14236" y="13212"/>
                  <a:pt x="14327" y="12985"/>
                </a:cubicBezTo>
                <a:lnTo>
                  <a:pt x="14327" y="12985"/>
                </a:lnTo>
                <a:lnTo>
                  <a:pt x="14167" y="13121"/>
                </a:lnTo>
                <a:cubicBezTo>
                  <a:pt x="14031" y="13144"/>
                  <a:pt x="13872" y="13212"/>
                  <a:pt x="13849" y="13348"/>
                </a:cubicBezTo>
                <a:cubicBezTo>
                  <a:pt x="13783" y="13362"/>
                  <a:pt x="13763" y="13458"/>
                  <a:pt x="13758" y="13507"/>
                </a:cubicBezTo>
                <a:lnTo>
                  <a:pt x="13758" y="13507"/>
                </a:lnTo>
                <a:cubicBezTo>
                  <a:pt x="13758" y="13501"/>
                  <a:pt x="13758" y="13493"/>
                  <a:pt x="13758" y="13485"/>
                </a:cubicBezTo>
                <a:lnTo>
                  <a:pt x="13758" y="13485"/>
                </a:lnTo>
                <a:cubicBezTo>
                  <a:pt x="13690" y="13599"/>
                  <a:pt x="13622" y="13690"/>
                  <a:pt x="13554" y="13781"/>
                </a:cubicBezTo>
                <a:lnTo>
                  <a:pt x="13531" y="13758"/>
                </a:lnTo>
                <a:cubicBezTo>
                  <a:pt x="13271" y="13931"/>
                  <a:pt x="13135" y="14352"/>
                  <a:pt x="12690" y="14352"/>
                </a:cubicBezTo>
                <a:cubicBezTo>
                  <a:pt x="12668" y="14352"/>
                  <a:pt x="12645" y="14351"/>
                  <a:pt x="12621" y="14349"/>
                </a:cubicBezTo>
                <a:cubicBezTo>
                  <a:pt x="12553" y="14440"/>
                  <a:pt x="12462" y="14554"/>
                  <a:pt x="12280" y="14599"/>
                </a:cubicBezTo>
                <a:lnTo>
                  <a:pt x="12189" y="14485"/>
                </a:lnTo>
                <a:cubicBezTo>
                  <a:pt x="12075" y="14599"/>
                  <a:pt x="11757" y="14531"/>
                  <a:pt x="11780" y="14690"/>
                </a:cubicBezTo>
                <a:cubicBezTo>
                  <a:pt x="11710" y="14615"/>
                  <a:pt x="11636" y="14587"/>
                  <a:pt x="11560" y="14587"/>
                </a:cubicBezTo>
                <a:cubicBezTo>
                  <a:pt x="11337" y="14587"/>
                  <a:pt x="11096" y="14827"/>
                  <a:pt x="10893" y="14827"/>
                </a:cubicBezTo>
                <a:lnTo>
                  <a:pt x="10938" y="15008"/>
                </a:lnTo>
                <a:cubicBezTo>
                  <a:pt x="10779" y="15031"/>
                  <a:pt x="10620" y="15145"/>
                  <a:pt x="10438" y="15236"/>
                </a:cubicBezTo>
                <a:lnTo>
                  <a:pt x="10484" y="15418"/>
                </a:lnTo>
                <a:cubicBezTo>
                  <a:pt x="10431" y="15464"/>
                  <a:pt x="10367" y="15479"/>
                  <a:pt x="10295" y="15479"/>
                </a:cubicBezTo>
                <a:cubicBezTo>
                  <a:pt x="10145" y="15479"/>
                  <a:pt x="9962" y="15411"/>
                  <a:pt x="9781" y="15411"/>
                </a:cubicBezTo>
                <a:cubicBezTo>
                  <a:pt x="9750" y="15411"/>
                  <a:pt x="9719" y="15413"/>
                  <a:pt x="9688" y="15418"/>
                </a:cubicBezTo>
                <a:cubicBezTo>
                  <a:pt x="9700" y="15380"/>
                  <a:pt x="9727" y="15363"/>
                  <a:pt x="9759" y="15363"/>
                </a:cubicBezTo>
                <a:cubicBezTo>
                  <a:pt x="9786" y="15363"/>
                  <a:pt x="9816" y="15375"/>
                  <a:pt x="9847" y="15395"/>
                </a:cubicBezTo>
                <a:cubicBezTo>
                  <a:pt x="9758" y="15316"/>
                  <a:pt x="9677" y="15288"/>
                  <a:pt x="9599" y="15288"/>
                </a:cubicBezTo>
                <a:cubicBezTo>
                  <a:pt x="9499" y="15288"/>
                  <a:pt x="9404" y="15334"/>
                  <a:pt x="9301" y="15372"/>
                </a:cubicBezTo>
                <a:cubicBezTo>
                  <a:pt x="9186" y="15430"/>
                  <a:pt x="9071" y="15487"/>
                  <a:pt x="8962" y="15487"/>
                </a:cubicBezTo>
                <a:cubicBezTo>
                  <a:pt x="8898" y="15487"/>
                  <a:pt x="8837" y="15468"/>
                  <a:pt x="8778" y="15418"/>
                </a:cubicBezTo>
                <a:cubicBezTo>
                  <a:pt x="8737" y="15449"/>
                  <a:pt x="8705" y="15461"/>
                  <a:pt x="8676" y="15461"/>
                </a:cubicBezTo>
                <a:cubicBezTo>
                  <a:pt x="8641" y="15461"/>
                  <a:pt x="8611" y="15443"/>
                  <a:pt x="8573" y="15418"/>
                </a:cubicBezTo>
                <a:cubicBezTo>
                  <a:pt x="8596" y="15418"/>
                  <a:pt x="8596" y="15395"/>
                  <a:pt x="8596" y="15395"/>
                </a:cubicBezTo>
                <a:lnTo>
                  <a:pt x="8573" y="15395"/>
                </a:lnTo>
                <a:cubicBezTo>
                  <a:pt x="8528" y="15372"/>
                  <a:pt x="8505" y="15327"/>
                  <a:pt x="8460" y="15304"/>
                </a:cubicBezTo>
                <a:lnTo>
                  <a:pt x="8460" y="15304"/>
                </a:lnTo>
                <a:cubicBezTo>
                  <a:pt x="8483" y="15350"/>
                  <a:pt x="8528" y="15372"/>
                  <a:pt x="8551" y="15395"/>
                </a:cubicBezTo>
                <a:cubicBezTo>
                  <a:pt x="8483" y="15395"/>
                  <a:pt x="8392" y="15418"/>
                  <a:pt x="8301" y="15441"/>
                </a:cubicBezTo>
                <a:lnTo>
                  <a:pt x="8278" y="15259"/>
                </a:lnTo>
                <a:lnTo>
                  <a:pt x="8255" y="15259"/>
                </a:lnTo>
                <a:cubicBezTo>
                  <a:pt x="8240" y="15247"/>
                  <a:pt x="8228" y="15242"/>
                  <a:pt x="8217" y="15242"/>
                </a:cubicBezTo>
                <a:cubicBezTo>
                  <a:pt x="8165" y="15242"/>
                  <a:pt x="8172" y="15372"/>
                  <a:pt x="8210" y="15486"/>
                </a:cubicBezTo>
                <a:cubicBezTo>
                  <a:pt x="8164" y="15509"/>
                  <a:pt x="8119" y="15531"/>
                  <a:pt x="8073" y="15577"/>
                </a:cubicBezTo>
                <a:cubicBezTo>
                  <a:pt x="8057" y="15475"/>
                  <a:pt x="8023" y="15451"/>
                  <a:pt x="7981" y="15451"/>
                </a:cubicBezTo>
                <a:cubicBezTo>
                  <a:pt x="7946" y="15451"/>
                  <a:pt x="7906" y="15468"/>
                  <a:pt x="7869" y="15468"/>
                </a:cubicBezTo>
                <a:cubicBezTo>
                  <a:pt x="7822" y="15468"/>
                  <a:pt x="7780" y="15442"/>
                  <a:pt x="7755" y="15327"/>
                </a:cubicBezTo>
                <a:cubicBezTo>
                  <a:pt x="7693" y="15451"/>
                  <a:pt x="7367" y="15368"/>
                  <a:pt x="7206" y="15575"/>
                </a:cubicBezTo>
                <a:lnTo>
                  <a:pt x="7206" y="15575"/>
                </a:lnTo>
                <a:cubicBezTo>
                  <a:pt x="7144" y="15544"/>
                  <a:pt x="7081" y="15503"/>
                  <a:pt x="7011" y="15503"/>
                </a:cubicBezTo>
                <a:cubicBezTo>
                  <a:pt x="6980" y="15503"/>
                  <a:pt x="6948" y="15511"/>
                  <a:pt x="6913" y="15531"/>
                </a:cubicBezTo>
                <a:lnTo>
                  <a:pt x="6936" y="15281"/>
                </a:lnTo>
                <a:lnTo>
                  <a:pt x="6936" y="15281"/>
                </a:lnTo>
                <a:cubicBezTo>
                  <a:pt x="6822" y="15372"/>
                  <a:pt x="6732" y="15441"/>
                  <a:pt x="6618" y="15509"/>
                </a:cubicBezTo>
                <a:cubicBezTo>
                  <a:pt x="6527" y="15327"/>
                  <a:pt x="6504" y="15236"/>
                  <a:pt x="6686" y="15122"/>
                </a:cubicBezTo>
                <a:lnTo>
                  <a:pt x="6686" y="15122"/>
                </a:lnTo>
                <a:cubicBezTo>
                  <a:pt x="6493" y="15190"/>
                  <a:pt x="6425" y="15190"/>
                  <a:pt x="6359" y="15190"/>
                </a:cubicBezTo>
                <a:cubicBezTo>
                  <a:pt x="6294" y="15190"/>
                  <a:pt x="6231" y="15190"/>
                  <a:pt x="6049" y="15259"/>
                </a:cubicBezTo>
                <a:lnTo>
                  <a:pt x="6118" y="15145"/>
                </a:lnTo>
                <a:cubicBezTo>
                  <a:pt x="6100" y="15136"/>
                  <a:pt x="6078" y="15133"/>
                  <a:pt x="6054" y="15133"/>
                </a:cubicBezTo>
                <a:cubicBezTo>
                  <a:pt x="6002" y="15133"/>
                  <a:pt x="5939" y="15147"/>
                  <a:pt x="5889" y="15147"/>
                </a:cubicBezTo>
                <a:cubicBezTo>
                  <a:pt x="5838" y="15147"/>
                  <a:pt x="5799" y="15133"/>
                  <a:pt x="5799" y="15077"/>
                </a:cubicBezTo>
                <a:cubicBezTo>
                  <a:pt x="5754" y="14895"/>
                  <a:pt x="5504" y="14758"/>
                  <a:pt x="5253" y="14576"/>
                </a:cubicBezTo>
                <a:cubicBezTo>
                  <a:pt x="4981" y="14417"/>
                  <a:pt x="4685" y="14190"/>
                  <a:pt x="4548" y="13894"/>
                </a:cubicBezTo>
                <a:cubicBezTo>
                  <a:pt x="4502" y="13988"/>
                  <a:pt x="4472" y="14022"/>
                  <a:pt x="4450" y="14022"/>
                </a:cubicBezTo>
                <a:cubicBezTo>
                  <a:pt x="4392" y="14022"/>
                  <a:pt x="4399" y="13772"/>
                  <a:pt x="4313" y="13772"/>
                </a:cubicBezTo>
                <a:cubicBezTo>
                  <a:pt x="4292" y="13772"/>
                  <a:pt x="4265" y="13788"/>
                  <a:pt x="4230" y="13826"/>
                </a:cubicBezTo>
                <a:cubicBezTo>
                  <a:pt x="4276" y="13735"/>
                  <a:pt x="4253" y="13621"/>
                  <a:pt x="4389" y="13621"/>
                </a:cubicBezTo>
                <a:cubicBezTo>
                  <a:pt x="4124" y="13519"/>
                  <a:pt x="4189" y="13270"/>
                  <a:pt x="3940" y="13270"/>
                </a:cubicBezTo>
                <a:cubicBezTo>
                  <a:pt x="3912" y="13270"/>
                  <a:pt x="3880" y="13273"/>
                  <a:pt x="3844" y="13280"/>
                </a:cubicBezTo>
                <a:cubicBezTo>
                  <a:pt x="3912" y="13167"/>
                  <a:pt x="4003" y="13212"/>
                  <a:pt x="4025" y="13144"/>
                </a:cubicBezTo>
                <a:cubicBezTo>
                  <a:pt x="4003" y="13144"/>
                  <a:pt x="3912" y="13144"/>
                  <a:pt x="3935" y="13076"/>
                </a:cubicBezTo>
                <a:cubicBezTo>
                  <a:pt x="3944" y="13046"/>
                  <a:pt x="3962" y="13038"/>
                  <a:pt x="3985" y="13038"/>
                </a:cubicBezTo>
                <a:cubicBezTo>
                  <a:pt x="4016" y="13038"/>
                  <a:pt x="4055" y="13053"/>
                  <a:pt x="4094" y="13053"/>
                </a:cubicBezTo>
                <a:cubicBezTo>
                  <a:pt x="4032" y="12991"/>
                  <a:pt x="3965" y="12967"/>
                  <a:pt x="3894" y="12967"/>
                </a:cubicBezTo>
                <a:cubicBezTo>
                  <a:pt x="3727" y="12967"/>
                  <a:pt x="3541" y="13101"/>
                  <a:pt x="3366" y="13212"/>
                </a:cubicBezTo>
                <a:cubicBezTo>
                  <a:pt x="3385" y="13038"/>
                  <a:pt x="3339" y="12979"/>
                  <a:pt x="3186" y="12979"/>
                </a:cubicBezTo>
                <a:cubicBezTo>
                  <a:pt x="3158" y="12979"/>
                  <a:pt x="3128" y="12981"/>
                  <a:pt x="3093" y="12985"/>
                </a:cubicBezTo>
                <a:cubicBezTo>
                  <a:pt x="3125" y="12921"/>
                  <a:pt x="3156" y="12836"/>
                  <a:pt x="3219" y="12836"/>
                </a:cubicBezTo>
                <a:cubicBezTo>
                  <a:pt x="3246" y="12836"/>
                  <a:pt x="3279" y="12852"/>
                  <a:pt x="3321" y="12894"/>
                </a:cubicBezTo>
                <a:cubicBezTo>
                  <a:pt x="3260" y="12813"/>
                  <a:pt x="3110" y="12394"/>
                  <a:pt x="2935" y="12394"/>
                </a:cubicBezTo>
                <a:cubicBezTo>
                  <a:pt x="2912" y="12394"/>
                  <a:pt x="2889" y="12401"/>
                  <a:pt x="2866" y="12416"/>
                </a:cubicBezTo>
                <a:cubicBezTo>
                  <a:pt x="2888" y="12348"/>
                  <a:pt x="2798" y="12280"/>
                  <a:pt x="2752" y="12257"/>
                </a:cubicBezTo>
                <a:cubicBezTo>
                  <a:pt x="2661" y="12052"/>
                  <a:pt x="2661" y="12030"/>
                  <a:pt x="2547" y="11825"/>
                </a:cubicBezTo>
                <a:lnTo>
                  <a:pt x="2525" y="11893"/>
                </a:lnTo>
                <a:cubicBezTo>
                  <a:pt x="2493" y="11898"/>
                  <a:pt x="2467" y="11900"/>
                  <a:pt x="2445" y="11900"/>
                </a:cubicBezTo>
                <a:cubicBezTo>
                  <a:pt x="2260" y="11900"/>
                  <a:pt x="2376" y="11740"/>
                  <a:pt x="2275" y="11597"/>
                </a:cubicBezTo>
                <a:lnTo>
                  <a:pt x="2297" y="11575"/>
                </a:lnTo>
                <a:cubicBezTo>
                  <a:pt x="2343" y="11097"/>
                  <a:pt x="2138" y="11438"/>
                  <a:pt x="2229" y="10961"/>
                </a:cubicBezTo>
                <a:lnTo>
                  <a:pt x="2229" y="10961"/>
                </a:lnTo>
                <a:lnTo>
                  <a:pt x="2047" y="11029"/>
                </a:lnTo>
                <a:cubicBezTo>
                  <a:pt x="2017" y="11036"/>
                  <a:pt x="1992" y="11040"/>
                  <a:pt x="1971" y="11040"/>
                </a:cubicBezTo>
                <a:cubicBezTo>
                  <a:pt x="1735" y="11040"/>
                  <a:pt x="2145" y="10583"/>
                  <a:pt x="1956" y="10415"/>
                </a:cubicBezTo>
                <a:lnTo>
                  <a:pt x="1956" y="10415"/>
                </a:lnTo>
                <a:lnTo>
                  <a:pt x="1888" y="10529"/>
                </a:lnTo>
                <a:cubicBezTo>
                  <a:pt x="1729" y="10415"/>
                  <a:pt x="2320" y="10028"/>
                  <a:pt x="2343" y="9915"/>
                </a:cubicBezTo>
                <a:cubicBezTo>
                  <a:pt x="2353" y="9904"/>
                  <a:pt x="2363" y="9900"/>
                  <a:pt x="2371" y="9900"/>
                </a:cubicBezTo>
                <a:cubicBezTo>
                  <a:pt x="2399" y="9900"/>
                  <a:pt x="2416" y="9948"/>
                  <a:pt x="2434" y="9983"/>
                </a:cubicBezTo>
                <a:cubicBezTo>
                  <a:pt x="2505" y="9841"/>
                  <a:pt x="2486" y="9810"/>
                  <a:pt x="2430" y="9810"/>
                </a:cubicBezTo>
                <a:cubicBezTo>
                  <a:pt x="2388" y="9810"/>
                  <a:pt x="2323" y="9828"/>
                  <a:pt x="2262" y="9828"/>
                </a:cubicBezTo>
                <a:cubicBezTo>
                  <a:pt x="2201" y="9828"/>
                  <a:pt x="2143" y="9809"/>
                  <a:pt x="2115" y="9733"/>
                </a:cubicBezTo>
                <a:cubicBezTo>
                  <a:pt x="2229" y="9665"/>
                  <a:pt x="2434" y="9756"/>
                  <a:pt x="2434" y="9574"/>
                </a:cubicBezTo>
                <a:cubicBezTo>
                  <a:pt x="2547" y="9505"/>
                  <a:pt x="1979" y="9119"/>
                  <a:pt x="2229" y="8869"/>
                </a:cubicBezTo>
                <a:lnTo>
                  <a:pt x="2229" y="8869"/>
                </a:lnTo>
                <a:cubicBezTo>
                  <a:pt x="2178" y="8907"/>
                  <a:pt x="2127" y="8938"/>
                  <a:pt x="2076" y="8938"/>
                </a:cubicBezTo>
                <a:cubicBezTo>
                  <a:pt x="2036" y="8938"/>
                  <a:pt x="1996" y="8919"/>
                  <a:pt x="1956" y="8869"/>
                </a:cubicBezTo>
                <a:cubicBezTo>
                  <a:pt x="1933" y="8664"/>
                  <a:pt x="2343" y="8391"/>
                  <a:pt x="2047" y="8187"/>
                </a:cubicBezTo>
                <a:cubicBezTo>
                  <a:pt x="2093" y="8164"/>
                  <a:pt x="2115" y="8164"/>
                  <a:pt x="2138" y="8164"/>
                </a:cubicBezTo>
                <a:cubicBezTo>
                  <a:pt x="2070" y="8027"/>
                  <a:pt x="2047" y="7686"/>
                  <a:pt x="1911" y="7573"/>
                </a:cubicBezTo>
                <a:cubicBezTo>
                  <a:pt x="2229" y="7573"/>
                  <a:pt x="2184" y="7345"/>
                  <a:pt x="2161" y="7118"/>
                </a:cubicBezTo>
                <a:cubicBezTo>
                  <a:pt x="2121" y="6921"/>
                  <a:pt x="2099" y="6741"/>
                  <a:pt x="2272" y="6741"/>
                </a:cubicBezTo>
                <a:cubicBezTo>
                  <a:pt x="2298" y="6741"/>
                  <a:pt x="2329" y="6745"/>
                  <a:pt x="2365" y="6754"/>
                </a:cubicBezTo>
                <a:cubicBezTo>
                  <a:pt x="2388" y="6617"/>
                  <a:pt x="2434" y="6458"/>
                  <a:pt x="2456" y="6322"/>
                </a:cubicBezTo>
                <a:lnTo>
                  <a:pt x="2502" y="6345"/>
                </a:lnTo>
                <a:cubicBezTo>
                  <a:pt x="2638" y="6117"/>
                  <a:pt x="2525" y="5981"/>
                  <a:pt x="2434" y="5822"/>
                </a:cubicBezTo>
                <a:cubicBezTo>
                  <a:pt x="2447" y="5817"/>
                  <a:pt x="2459" y="5815"/>
                  <a:pt x="2470" y="5815"/>
                </a:cubicBezTo>
                <a:cubicBezTo>
                  <a:pt x="2518" y="5815"/>
                  <a:pt x="2552" y="5849"/>
                  <a:pt x="2570" y="5867"/>
                </a:cubicBezTo>
                <a:cubicBezTo>
                  <a:pt x="2684" y="5708"/>
                  <a:pt x="2752" y="5617"/>
                  <a:pt x="2775" y="5526"/>
                </a:cubicBezTo>
                <a:cubicBezTo>
                  <a:pt x="2798" y="5412"/>
                  <a:pt x="2775" y="5299"/>
                  <a:pt x="2752" y="5071"/>
                </a:cubicBezTo>
                <a:lnTo>
                  <a:pt x="2752" y="5071"/>
                </a:lnTo>
                <a:lnTo>
                  <a:pt x="2911" y="5139"/>
                </a:lnTo>
                <a:cubicBezTo>
                  <a:pt x="2866" y="4980"/>
                  <a:pt x="3480" y="4821"/>
                  <a:pt x="3548" y="4389"/>
                </a:cubicBezTo>
                <a:cubicBezTo>
                  <a:pt x="3571" y="4389"/>
                  <a:pt x="3593" y="4434"/>
                  <a:pt x="3593" y="4457"/>
                </a:cubicBezTo>
                <a:cubicBezTo>
                  <a:pt x="3639" y="4230"/>
                  <a:pt x="3912" y="4116"/>
                  <a:pt x="4116" y="4002"/>
                </a:cubicBezTo>
                <a:cubicBezTo>
                  <a:pt x="4344" y="3889"/>
                  <a:pt x="4480" y="3775"/>
                  <a:pt x="4321" y="3457"/>
                </a:cubicBezTo>
                <a:cubicBezTo>
                  <a:pt x="4367" y="3343"/>
                  <a:pt x="4412" y="3252"/>
                  <a:pt x="4435" y="3138"/>
                </a:cubicBezTo>
                <a:lnTo>
                  <a:pt x="4435" y="3138"/>
                </a:lnTo>
                <a:cubicBezTo>
                  <a:pt x="4374" y="3175"/>
                  <a:pt x="4331" y="3189"/>
                  <a:pt x="4300" y="3189"/>
                </a:cubicBezTo>
                <a:cubicBezTo>
                  <a:pt x="4158" y="3189"/>
                  <a:pt x="4256" y="2887"/>
                  <a:pt x="4107" y="2887"/>
                </a:cubicBezTo>
                <a:cubicBezTo>
                  <a:pt x="4103" y="2887"/>
                  <a:pt x="4098" y="2888"/>
                  <a:pt x="4094" y="2888"/>
                </a:cubicBezTo>
                <a:cubicBezTo>
                  <a:pt x="4144" y="2828"/>
                  <a:pt x="4239" y="2799"/>
                  <a:pt x="4317" y="2799"/>
                </a:cubicBezTo>
                <a:cubicBezTo>
                  <a:pt x="4416" y="2799"/>
                  <a:pt x="4488" y="2845"/>
                  <a:pt x="4412" y="2934"/>
                </a:cubicBezTo>
                <a:lnTo>
                  <a:pt x="4367" y="2934"/>
                </a:lnTo>
                <a:cubicBezTo>
                  <a:pt x="4410" y="3009"/>
                  <a:pt x="4459" y="3036"/>
                  <a:pt x="4511" y="3036"/>
                </a:cubicBezTo>
                <a:cubicBezTo>
                  <a:pt x="4643" y="3036"/>
                  <a:pt x="4792" y="2864"/>
                  <a:pt x="4901" y="2864"/>
                </a:cubicBezTo>
                <a:cubicBezTo>
                  <a:pt x="4931" y="2864"/>
                  <a:pt x="4958" y="2877"/>
                  <a:pt x="4981" y="2911"/>
                </a:cubicBezTo>
                <a:cubicBezTo>
                  <a:pt x="5299" y="2683"/>
                  <a:pt x="5640" y="2502"/>
                  <a:pt x="6004" y="2365"/>
                </a:cubicBezTo>
                <a:cubicBezTo>
                  <a:pt x="6345" y="2206"/>
                  <a:pt x="6663" y="2138"/>
                  <a:pt x="6982" y="2024"/>
                </a:cubicBezTo>
                <a:lnTo>
                  <a:pt x="6822" y="1774"/>
                </a:lnTo>
                <a:lnTo>
                  <a:pt x="7050" y="1706"/>
                </a:lnTo>
                <a:lnTo>
                  <a:pt x="7050" y="1706"/>
                </a:lnTo>
                <a:cubicBezTo>
                  <a:pt x="7141" y="1751"/>
                  <a:pt x="7209" y="1888"/>
                  <a:pt x="7027" y="1933"/>
                </a:cubicBezTo>
                <a:cubicBezTo>
                  <a:pt x="7048" y="1950"/>
                  <a:pt x="7067" y="1957"/>
                  <a:pt x="7086" y="1957"/>
                </a:cubicBezTo>
                <a:cubicBezTo>
                  <a:pt x="7194" y="1957"/>
                  <a:pt x="7274" y="1718"/>
                  <a:pt x="7255" y="1660"/>
                </a:cubicBezTo>
                <a:lnTo>
                  <a:pt x="7255" y="1660"/>
                </a:lnTo>
                <a:cubicBezTo>
                  <a:pt x="7596" y="1681"/>
                  <a:pt x="7277" y="1983"/>
                  <a:pt x="7311" y="1983"/>
                </a:cubicBezTo>
                <a:cubicBezTo>
                  <a:pt x="7313" y="1983"/>
                  <a:pt x="7317" y="1981"/>
                  <a:pt x="7323" y="1979"/>
                </a:cubicBezTo>
                <a:lnTo>
                  <a:pt x="7459" y="1933"/>
                </a:lnTo>
                <a:lnTo>
                  <a:pt x="7414" y="1910"/>
                </a:lnTo>
                <a:cubicBezTo>
                  <a:pt x="7505" y="1774"/>
                  <a:pt x="7482" y="1637"/>
                  <a:pt x="7687" y="1615"/>
                </a:cubicBezTo>
                <a:cubicBezTo>
                  <a:pt x="7823" y="1637"/>
                  <a:pt x="7778" y="1774"/>
                  <a:pt x="7846" y="1774"/>
                </a:cubicBezTo>
                <a:cubicBezTo>
                  <a:pt x="7846" y="1774"/>
                  <a:pt x="7851" y="1780"/>
                  <a:pt x="7863" y="1780"/>
                </a:cubicBezTo>
                <a:cubicBezTo>
                  <a:pt x="7874" y="1780"/>
                  <a:pt x="7891" y="1774"/>
                  <a:pt x="7914" y="1751"/>
                </a:cubicBezTo>
                <a:lnTo>
                  <a:pt x="8232" y="1728"/>
                </a:lnTo>
                <a:lnTo>
                  <a:pt x="8073" y="1524"/>
                </a:lnTo>
                <a:cubicBezTo>
                  <a:pt x="8185" y="1390"/>
                  <a:pt x="8362" y="1497"/>
                  <a:pt x="8197" y="1286"/>
                </a:cubicBezTo>
                <a:lnTo>
                  <a:pt x="8197" y="1286"/>
                </a:lnTo>
                <a:cubicBezTo>
                  <a:pt x="8290" y="1397"/>
                  <a:pt x="8446" y="1425"/>
                  <a:pt x="8618" y="1425"/>
                </a:cubicBezTo>
                <a:cubicBezTo>
                  <a:pt x="8707" y="1425"/>
                  <a:pt x="8801" y="1418"/>
                  <a:pt x="8892" y="1410"/>
                </a:cubicBezTo>
                <a:cubicBezTo>
                  <a:pt x="9061" y="1410"/>
                  <a:pt x="9222" y="1395"/>
                  <a:pt x="9342" y="1395"/>
                </a:cubicBezTo>
                <a:cubicBezTo>
                  <a:pt x="9432" y="1395"/>
                  <a:pt x="9499" y="1404"/>
                  <a:pt x="9529" y="1433"/>
                </a:cubicBezTo>
                <a:cubicBezTo>
                  <a:pt x="9647" y="1329"/>
                  <a:pt x="9775" y="1293"/>
                  <a:pt x="9919" y="1293"/>
                </a:cubicBezTo>
                <a:cubicBezTo>
                  <a:pt x="9997" y="1293"/>
                  <a:pt x="10078" y="1303"/>
                  <a:pt x="10165" y="1319"/>
                </a:cubicBezTo>
                <a:cubicBezTo>
                  <a:pt x="10103" y="1277"/>
                  <a:pt x="10078" y="1063"/>
                  <a:pt x="10250" y="1063"/>
                </a:cubicBezTo>
                <a:cubicBezTo>
                  <a:pt x="10266" y="1063"/>
                  <a:pt x="10283" y="1065"/>
                  <a:pt x="10302" y="1069"/>
                </a:cubicBezTo>
                <a:cubicBezTo>
                  <a:pt x="10168" y="1559"/>
                  <a:pt x="10645" y="1351"/>
                  <a:pt x="10750" y="1705"/>
                </a:cubicBezTo>
                <a:lnTo>
                  <a:pt x="10750" y="1705"/>
                </a:lnTo>
                <a:cubicBezTo>
                  <a:pt x="10707" y="1474"/>
                  <a:pt x="11343" y="1762"/>
                  <a:pt x="11189" y="1387"/>
                </a:cubicBezTo>
                <a:lnTo>
                  <a:pt x="11189" y="1387"/>
                </a:lnTo>
                <a:cubicBezTo>
                  <a:pt x="11348" y="1478"/>
                  <a:pt x="11166" y="1569"/>
                  <a:pt x="11257" y="1728"/>
                </a:cubicBezTo>
                <a:cubicBezTo>
                  <a:pt x="11302" y="1716"/>
                  <a:pt x="11347" y="1711"/>
                  <a:pt x="11391" y="1711"/>
                </a:cubicBezTo>
                <a:cubicBezTo>
                  <a:pt x="11766" y="1711"/>
                  <a:pt x="12100" y="2107"/>
                  <a:pt x="12507" y="2229"/>
                </a:cubicBezTo>
                <a:cubicBezTo>
                  <a:pt x="12553" y="2183"/>
                  <a:pt x="12507" y="2047"/>
                  <a:pt x="12644" y="2001"/>
                </a:cubicBezTo>
                <a:cubicBezTo>
                  <a:pt x="12689" y="2138"/>
                  <a:pt x="12712" y="2274"/>
                  <a:pt x="12735" y="2411"/>
                </a:cubicBezTo>
                <a:cubicBezTo>
                  <a:pt x="12738" y="2411"/>
                  <a:pt x="12741" y="2412"/>
                  <a:pt x="12745" y="2412"/>
                </a:cubicBezTo>
                <a:cubicBezTo>
                  <a:pt x="12807" y="2412"/>
                  <a:pt x="12904" y="2284"/>
                  <a:pt x="12975" y="2284"/>
                </a:cubicBezTo>
                <a:cubicBezTo>
                  <a:pt x="13010" y="2284"/>
                  <a:pt x="13039" y="2316"/>
                  <a:pt x="13053" y="2411"/>
                </a:cubicBezTo>
                <a:cubicBezTo>
                  <a:pt x="13053" y="2350"/>
                  <a:pt x="13053" y="2271"/>
                  <a:pt x="13102" y="2271"/>
                </a:cubicBezTo>
                <a:cubicBezTo>
                  <a:pt x="13108" y="2271"/>
                  <a:pt x="13114" y="2272"/>
                  <a:pt x="13121" y="2274"/>
                </a:cubicBezTo>
                <a:cubicBezTo>
                  <a:pt x="13485" y="2661"/>
                  <a:pt x="13917" y="2888"/>
                  <a:pt x="14304" y="3206"/>
                </a:cubicBezTo>
                <a:cubicBezTo>
                  <a:pt x="14713" y="3525"/>
                  <a:pt x="15054" y="3934"/>
                  <a:pt x="15100" y="4503"/>
                </a:cubicBezTo>
                <a:cubicBezTo>
                  <a:pt x="15111" y="4412"/>
                  <a:pt x="15134" y="4378"/>
                  <a:pt x="15162" y="4378"/>
                </a:cubicBezTo>
                <a:cubicBezTo>
                  <a:pt x="15191" y="4378"/>
                  <a:pt x="15225" y="4412"/>
                  <a:pt x="15259" y="4457"/>
                </a:cubicBezTo>
                <a:cubicBezTo>
                  <a:pt x="15236" y="4389"/>
                  <a:pt x="15395" y="4366"/>
                  <a:pt x="15464" y="4298"/>
                </a:cubicBezTo>
                <a:cubicBezTo>
                  <a:pt x="15464" y="4457"/>
                  <a:pt x="15464" y="4616"/>
                  <a:pt x="15486" y="4776"/>
                </a:cubicBezTo>
                <a:cubicBezTo>
                  <a:pt x="15504" y="4771"/>
                  <a:pt x="15520" y="4769"/>
                  <a:pt x="15535" y="4769"/>
                </a:cubicBezTo>
                <a:cubicBezTo>
                  <a:pt x="15715" y="4769"/>
                  <a:pt x="15729" y="5083"/>
                  <a:pt x="15885" y="5083"/>
                </a:cubicBezTo>
                <a:cubicBezTo>
                  <a:pt x="15902" y="5083"/>
                  <a:pt x="15920" y="5079"/>
                  <a:pt x="15941" y="5071"/>
                </a:cubicBezTo>
                <a:lnTo>
                  <a:pt x="15850" y="4980"/>
                </a:lnTo>
                <a:lnTo>
                  <a:pt x="15850" y="4980"/>
                </a:lnTo>
                <a:cubicBezTo>
                  <a:pt x="15857" y="4981"/>
                  <a:pt x="15864" y="4981"/>
                  <a:pt x="15871" y="4981"/>
                </a:cubicBezTo>
                <a:cubicBezTo>
                  <a:pt x="16194" y="4981"/>
                  <a:pt x="16266" y="4453"/>
                  <a:pt x="16578" y="4275"/>
                </a:cubicBezTo>
                <a:cubicBezTo>
                  <a:pt x="16396" y="4252"/>
                  <a:pt x="16419" y="4071"/>
                  <a:pt x="16396" y="3889"/>
                </a:cubicBezTo>
                <a:cubicBezTo>
                  <a:pt x="16396" y="3684"/>
                  <a:pt x="16328" y="3479"/>
                  <a:pt x="16055" y="3457"/>
                </a:cubicBezTo>
                <a:cubicBezTo>
                  <a:pt x="16055" y="3411"/>
                  <a:pt x="16089" y="3411"/>
                  <a:pt x="16126" y="3411"/>
                </a:cubicBezTo>
                <a:cubicBezTo>
                  <a:pt x="16163" y="3411"/>
                  <a:pt x="16203" y="3411"/>
                  <a:pt x="16214" y="3366"/>
                </a:cubicBezTo>
                <a:lnTo>
                  <a:pt x="16214" y="3366"/>
                </a:lnTo>
                <a:cubicBezTo>
                  <a:pt x="16192" y="3368"/>
                  <a:pt x="16171" y="3370"/>
                  <a:pt x="16152" y="3370"/>
                </a:cubicBezTo>
                <a:cubicBezTo>
                  <a:pt x="16010" y="3370"/>
                  <a:pt x="15930" y="3295"/>
                  <a:pt x="15850" y="3116"/>
                </a:cubicBezTo>
                <a:lnTo>
                  <a:pt x="15896" y="3093"/>
                </a:lnTo>
                <a:cubicBezTo>
                  <a:pt x="15464" y="2683"/>
                  <a:pt x="15395" y="2388"/>
                  <a:pt x="14941" y="1865"/>
                </a:cubicBezTo>
                <a:lnTo>
                  <a:pt x="14850" y="2024"/>
                </a:lnTo>
                <a:cubicBezTo>
                  <a:pt x="14759" y="1910"/>
                  <a:pt x="14781" y="1865"/>
                  <a:pt x="14736" y="1774"/>
                </a:cubicBezTo>
                <a:lnTo>
                  <a:pt x="14736" y="1774"/>
                </a:lnTo>
                <a:cubicBezTo>
                  <a:pt x="14440" y="1888"/>
                  <a:pt x="15054" y="2047"/>
                  <a:pt x="14736" y="2183"/>
                </a:cubicBezTo>
                <a:cubicBezTo>
                  <a:pt x="14781" y="1979"/>
                  <a:pt x="14577" y="1819"/>
                  <a:pt x="14395" y="1660"/>
                </a:cubicBezTo>
                <a:cubicBezTo>
                  <a:pt x="14190" y="1524"/>
                  <a:pt x="13986" y="1387"/>
                  <a:pt x="14054" y="1160"/>
                </a:cubicBezTo>
                <a:cubicBezTo>
                  <a:pt x="14024" y="1143"/>
                  <a:pt x="14001" y="1136"/>
                  <a:pt x="13983" y="1136"/>
                </a:cubicBezTo>
                <a:cubicBezTo>
                  <a:pt x="13903" y="1136"/>
                  <a:pt x="13935" y="1284"/>
                  <a:pt x="13873" y="1284"/>
                </a:cubicBezTo>
                <a:cubicBezTo>
                  <a:pt x="13857" y="1284"/>
                  <a:pt x="13835" y="1274"/>
                  <a:pt x="13804" y="1251"/>
                </a:cubicBezTo>
                <a:lnTo>
                  <a:pt x="13804" y="1137"/>
                </a:lnTo>
                <a:lnTo>
                  <a:pt x="13690" y="1228"/>
                </a:lnTo>
                <a:cubicBezTo>
                  <a:pt x="13576" y="1137"/>
                  <a:pt x="13576" y="978"/>
                  <a:pt x="13599" y="887"/>
                </a:cubicBezTo>
                <a:lnTo>
                  <a:pt x="13599" y="887"/>
                </a:lnTo>
                <a:cubicBezTo>
                  <a:pt x="13622" y="910"/>
                  <a:pt x="13713" y="910"/>
                  <a:pt x="13758" y="932"/>
                </a:cubicBezTo>
                <a:cubicBezTo>
                  <a:pt x="13653" y="723"/>
                  <a:pt x="13297" y="706"/>
                  <a:pt x="13207" y="652"/>
                </a:cubicBezTo>
                <a:lnTo>
                  <a:pt x="13207" y="652"/>
                </a:lnTo>
                <a:lnTo>
                  <a:pt x="13372" y="796"/>
                </a:lnTo>
                <a:cubicBezTo>
                  <a:pt x="12831" y="636"/>
                  <a:pt x="12219" y="299"/>
                  <a:pt x="11646" y="299"/>
                </a:cubicBezTo>
                <a:cubicBezTo>
                  <a:pt x="11568" y="299"/>
                  <a:pt x="11492" y="305"/>
                  <a:pt x="11416" y="318"/>
                </a:cubicBezTo>
                <a:lnTo>
                  <a:pt x="11439" y="409"/>
                </a:lnTo>
                <a:cubicBezTo>
                  <a:pt x="11376" y="418"/>
                  <a:pt x="11325" y="422"/>
                  <a:pt x="11280" y="422"/>
                </a:cubicBezTo>
                <a:cubicBezTo>
                  <a:pt x="10986" y="422"/>
                  <a:pt x="11032" y="250"/>
                  <a:pt x="10597" y="250"/>
                </a:cubicBezTo>
                <a:lnTo>
                  <a:pt x="10620" y="228"/>
                </a:lnTo>
                <a:lnTo>
                  <a:pt x="10620" y="228"/>
                </a:lnTo>
                <a:cubicBezTo>
                  <a:pt x="10527" y="284"/>
                  <a:pt x="10418" y="324"/>
                  <a:pt x="10319" y="324"/>
                </a:cubicBezTo>
                <a:cubicBezTo>
                  <a:pt x="10297" y="324"/>
                  <a:pt x="10276" y="323"/>
                  <a:pt x="10256" y="318"/>
                </a:cubicBezTo>
                <a:cubicBezTo>
                  <a:pt x="10393" y="228"/>
                  <a:pt x="10029" y="91"/>
                  <a:pt x="10211"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2" name="Google Shape;182;p18"/>
          <p:cNvSpPr/>
          <p:nvPr/>
        </p:nvSpPr>
        <p:spPr>
          <a:xfrm>
            <a:off x="286964" y="2063319"/>
            <a:ext cx="1608" cy="3149"/>
          </a:xfrm>
          <a:custGeom>
            <a:avLst/>
            <a:gdLst/>
            <a:ahLst/>
            <a:cxnLst/>
            <a:rect l="l" t="t" r="r" b="b"/>
            <a:pathLst>
              <a:path w="24" h="47" extrusionOk="0">
                <a:moveTo>
                  <a:pt x="1" y="1"/>
                </a:moveTo>
                <a:lnTo>
                  <a:pt x="1" y="46"/>
                </a:lnTo>
                <a:lnTo>
                  <a:pt x="24" y="24"/>
                </a:lnTo>
                <a:cubicBezTo>
                  <a:pt x="1" y="24"/>
                  <a:pt x="1" y="24"/>
                  <a:pt x="1"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59915882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83"/>
        <p:cNvGrpSpPr/>
        <p:nvPr/>
      </p:nvGrpSpPr>
      <p:grpSpPr>
        <a:xfrm>
          <a:off x="0" y="0"/>
          <a:ext cx="0" cy="0"/>
          <a:chOff x="0" y="0"/>
          <a:chExt cx="0" cy="0"/>
        </a:xfrm>
      </p:grpSpPr>
      <p:sp>
        <p:nvSpPr>
          <p:cNvPr id="184" name="Google Shape;184;p19"/>
          <p:cNvSpPr txBox="1">
            <a:spLocks noGrp="1"/>
          </p:cNvSpPr>
          <p:nvPr>
            <p:ph type="subTitle" idx="1"/>
          </p:nvPr>
        </p:nvSpPr>
        <p:spPr>
          <a:xfrm>
            <a:off x="8321567" y="3124800"/>
            <a:ext cx="2442800" cy="490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u="none"/>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185" name="Google Shape;185;p19"/>
          <p:cNvSpPr txBox="1">
            <a:spLocks noGrp="1"/>
          </p:cNvSpPr>
          <p:nvPr>
            <p:ph type="subTitle" idx="2"/>
          </p:nvPr>
        </p:nvSpPr>
        <p:spPr>
          <a:xfrm>
            <a:off x="8321567" y="2487301"/>
            <a:ext cx="2442800" cy="390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200"/>
              <a:buNone/>
              <a:defRPr sz="2933" b="1" u="none"/>
            </a:lvl1pPr>
            <a:lvl2pPr lvl="1" algn="ctr" rtl="0">
              <a:lnSpc>
                <a:spcPct val="100000"/>
              </a:lnSpc>
              <a:spcBef>
                <a:spcPts val="0"/>
              </a:spcBef>
              <a:spcAft>
                <a:spcPts val="0"/>
              </a:spcAft>
              <a:buSzPts val="2200"/>
              <a:buNone/>
              <a:defRPr sz="2933" b="1"/>
            </a:lvl2pPr>
            <a:lvl3pPr lvl="2" algn="ctr" rtl="0">
              <a:lnSpc>
                <a:spcPct val="100000"/>
              </a:lnSpc>
              <a:spcBef>
                <a:spcPts val="0"/>
              </a:spcBef>
              <a:spcAft>
                <a:spcPts val="0"/>
              </a:spcAft>
              <a:buSzPts val="2200"/>
              <a:buNone/>
              <a:defRPr sz="2933" b="1"/>
            </a:lvl3pPr>
            <a:lvl4pPr lvl="3" algn="ctr" rtl="0">
              <a:lnSpc>
                <a:spcPct val="100000"/>
              </a:lnSpc>
              <a:spcBef>
                <a:spcPts val="0"/>
              </a:spcBef>
              <a:spcAft>
                <a:spcPts val="0"/>
              </a:spcAft>
              <a:buSzPts val="2200"/>
              <a:buNone/>
              <a:defRPr sz="2933" b="1"/>
            </a:lvl4pPr>
            <a:lvl5pPr lvl="4" algn="ctr" rtl="0">
              <a:lnSpc>
                <a:spcPct val="100000"/>
              </a:lnSpc>
              <a:spcBef>
                <a:spcPts val="0"/>
              </a:spcBef>
              <a:spcAft>
                <a:spcPts val="0"/>
              </a:spcAft>
              <a:buSzPts val="2200"/>
              <a:buNone/>
              <a:defRPr sz="2933" b="1"/>
            </a:lvl5pPr>
            <a:lvl6pPr lvl="5" algn="ctr" rtl="0">
              <a:lnSpc>
                <a:spcPct val="100000"/>
              </a:lnSpc>
              <a:spcBef>
                <a:spcPts val="0"/>
              </a:spcBef>
              <a:spcAft>
                <a:spcPts val="0"/>
              </a:spcAft>
              <a:buSzPts val="2200"/>
              <a:buNone/>
              <a:defRPr sz="2933" b="1"/>
            </a:lvl6pPr>
            <a:lvl7pPr lvl="6" algn="ctr" rtl="0">
              <a:lnSpc>
                <a:spcPct val="100000"/>
              </a:lnSpc>
              <a:spcBef>
                <a:spcPts val="0"/>
              </a:spcBef>
              <a:spcAft>
                <a:spcPts val="0"/>
              </a:spcAft>
              <a:buSzPts val="2200"/>
              <a:buNone/>
              <a:defRPr sz="2933" b="1"/>
            </a:lvl7pPr>
            <a:lvl8pPr lvl="7" algn="ctr" rtl="0">
              <a:lnSpc>
                <a:spcPct val="100000"/>
              </a:lnSpc>
              <a:spcBef>
                <a:spcPts val="0"/>
              </a:spcBef>
              <a:spcAft>
                <a:spcPts val="0"/>
              </a:spcAft>
              <a:buSzPts val="2200"/>
              <a:buNone/>
              <a:defRPr sz="2933" b="1"/>
            </a:lvl8pPr>
            <a:lvl9pPr lvl="8" algn="ctr" rtl="0">
              <a:lnSpc>
                <a:spcPct val="100000"/>
              </a:lnSpc>
              <a:spcBef>
                <a:spcPts val="0"/>
              </a:spcBef>
              <a:spcAft>
                <a:spcPts val="0"/>
              </a:spcAft>
              <a:buSzPts val="2200"/>
              <a:buNone/>
              <a:defRPr sz="2933" b="1"/>
            </a:lvl9pPr>
          </a:lstStyle>
          <a:p>
            <a:endParaRPr/>
          </a:p>
        </p:txBody>
      </p:sp>
      <p:sp>
        <p:nvSpPr>
          <p:cNvPr id="186" name="Google Shape;186;p19"/>
          <p:cNvSpPr txBox="1">
            <a:spLocks noGrp="1"/>
          </p:cNvSpPr>
          <p:nvPr>
            <p:ph type="subTitle" idx="3"/>
          </p:nvPr>
        </p:nvSpPr>
        <p:spPr>
          <a:xfrm>
            <a:off x="1427767" y="5516400"/>
            <a:ext cx="2442800" cy="62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u="none"/>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187" name="Google Shape;187;p19"/>
          <p:cNvSpPr txBox="1">
            <a:spLocks noGrp="1"/>
          </p:cNvSpPr>
          <p:nvPr>
            <p:ph type="subTitle" idx="4"/>
          </p:nvPr>
        </p:nvSpPr>
        <p:spPr>
          <a:xfrm>
            <a:off x="1427800" y="4948817"/>
            <a:ext cx="2442800" cy="390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200"/>
              <a:buNone/>
              <a:defRPr sz="2933" b="1" u="none"/>
            </a:lvl1pPr>
            <a:lvl2pPr lvl="1" algn="ctr" rtl="0">
              <a:lnSpc>
                <a:spcPct val="100000"/>
              </a:lnSpc>
              <a:spcBef>
                <a:spcPts val="0"/>
              </a:spcBef>
              <a:spcAft>
                <a:spcPts val="0"/>
              </a:spcAft>
              <a:buSzPts val="2200"/>
              <a:buNone/>
              <a:defRPr sz="2933" b="1"/>
            </a:lvl2pPr>
            <a:lvl3pPr lvl="2" algn="ctr" rtl="0">
              <a:lnSpc>
                <a:spcPct val="100000"/>
              </a:lnSpc>
              <a:spcBef>
                <a:spcPts val="0"/>
              </a:spcBef>
              <a:spcAft>
                <a:spcPts val="0"/>
              </a:spcAft>
              <a:buSzPts val="2200"/>
              <a:buNone/>
              <a:defRPr sz="2933" b="1"/>
            </a:lvl3pPr>
            <a:lvl4pPr lvl="3" algn="ctr" rtl="0">
              <a:lnSpc>
                <a:spcPct val="100000"/>
              </a:lnSpc>
              <a:spcBef>
                <a:spcPts val="0"/>
              </a:spcBef>
              <a:spcAft>
                <a:spcPts val="0"/>
              </a:spcAft>
              <a:buSzPts val="2200"/>
              <a:buNone/>
              <a:defRPr sz="2933" b="1"/>
            </a:lvl4pPr>
            <a:lvl5pPr lvl="4" algn="ctr" rtl="0">
              <a:lnSpc>
                <a:spcPct val="100000"/>
              </a:lnSpc>
              <a:spcBef>
                <a:spcPts val="0"/>
              </a:spcBef>
              <a:spcAft>
                <a:spcPts val="0"/>
              </a:spcAft>
              <a:buSzPts val="2200"/>
              <a:buNone/>
              <a:defRPr sz="2933" b="1"/>
            </a:lvl5pPr>
            <a:lvl6pPr lvl="5" algn="ctr" rtl="0">
              <a:lnSpc>
                <a:spcPct val="100000"/>
              </a:lnSpc>
              <a:spcBef>
                <a:spcPts val="0"/>
              </a:spcBef>
              <a:spcAft>
                <a:spcPts val="0"/>
              </a:spcAft>
              <a:buSzPts val="2200"/>
              <a:buNone/>
              <a:defRPr sz="2933" b="1"/>
            </a:lvl6pPr>
            <a:lvl7pPr lvl="6" algn="ctr" rtl="0">
              <a:lnSpc>
                <a:spcPct val="100000"/>
              </a:lnSpc>
              <a:spcBef>
                <a:spcPts val="0"/>
              </a:spcBef>
              <a:spcAft>
                <a:spcPts val="0"/>
              </a:spcAft>
              <a:buSzPts val="2200"/>
              <a:buNone/>
              <a:defRPr sz="2933" b="1"/>
            </a:lvl7pPr>
            <a:lvl8pPr lvl="7" algn="ctr" rtl="0">
              <a:lnSpc>
                <a:spcPct val="100000"/>
              </a:lnSpc>
              <a:spcBef>
                <a:spcPts val="0"/>
              </a:spcBef>
              <a:spcAft>
                <a:spcPts val="0"/>
              </a:spcAft>
              <a:buSzPts val="2200"/>
              <a:buNone/>
              <a:defRPr sz="2933" b="1"/>
            </a:lvl8pPr>
            <a:lvl9pPr lvl="8" algn="ctr" rtl="0">
              <a:lnSpc>
                <a:spcPct val="100000"/>
              </a:lnSpc>
              <a:spcBef>
                <a:spcPts val="0"/>
              </a:spcBef>
              <a:spcAft>
                <a:spcPts val="0"/>
              </a:spcAft>
              <a:buSzPts val="2200"/>
              <a:buNone/>
              <a:defRPr sz="2933" b="1"/>
            </a:lvl9pPr>
          </a:lstStyle>
          <a:p>
            <a:endParaRPr/>
          </a:p>
        </p:txBody>
      </p:sp>
      <p:sp>
        <p:nvSpPr>
          <p:cNvPr id="188" name="Google Shape;188;p19"/>
          <p:cNvSpPr txBox="1">
            <a:spLocks noGrp="1"/>
          </p:cNvSpPr>
          <p:nvPr>
            <p:ph type="subTitle" idx="5"/>
          </p:nvPr>
        </p:nvSpPr>
        <p:spPr>
          <a:xfrm>
            <a:off x="4874600" y="5516400"/>
            <a:ext cx="2442800" cy="62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u="none"/>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189" name="Google Shape;189;p19"/>
          <p:cNvSpPr txBox="1">
            <a:spLocks noGrp="1"/>
          </p:cNvSpPr>
          <p:nvPr>
            <p:ph type="subTitle" idx="6"/>
          </p:nvPr>
        </p:nvSpPr>
        <p:spPr>
          <a:xfrm>
            <a:off x="4874600" y="4948817"/>
            <a:ext cx="2442800" cy="390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200"/>
              <a:buNone/>
              <a:defRPr sz="2933" b="1" u="none"/>
            </a:lvl1pPr>
            <a:lvl2pPr lvl="1" algn="ctr" rtl="0">
              <a:lnSpc>
                <a:spcPct val="100000"/>
              </a:lnSpc>
              <a:spcBef>
                <a:spcPts val="0"/>
              </a:spcBef>
              <a:spcAft>
                <a:spcPts val="0"/>
              </a:spcAft>
              <a:buSzPts val="2200"/>
              <a:buNone/>
              <a:defRPr sz="2933" b="1"/>
            </a:lvl2pPr>
            <a:lvl3pPr lvl="2" algn="ctr" rtl="0">
              <a:lnSpc>
                <a:spcPct val="100000"/>
              </a:lnSpc>
              <a:spcBef>
                <a:spcPts val="0"/>
              </a:spcBef>
              <a:spcAft>
                <a:spcPts val="0"/>
              </a:spcAft>
              <a:buSzPts val="2200"/>
              <a:buNone/>
              <a:defRPr sz="2933" b="1"/>
            </a:lvl3pPr>
            <a:lvl4pPr lvl="3" algn="ctr" rtl="0">
              <a:lnSpc>
                <a:spcPct val="100000"/>
              </a:lnSpc>
              <a:spcBef>
                <a:spcPts val="0"/>
              </a:spcBef>
              <a:spcAft>
                <a:spcPts val="0"/>
              </a:spcAft>
              <a:buSzPts val="2200"/>
              <a:buNone/>
              <a:defRPr sz="2933" b="1"/>
            </a:lvl4pPr>
            <a:lvl5pPr lvl="4" algn="ctr" rtl="0">
              <a:lnSpc>
                <a:spcPct val="100000"/>
              </a:lnSpc>
              <a:spcBef>
                <a:spcPts val="0"/>
              </a:spcBef>
              <a:spcAft>
                <a:spcPts val="0"/>
              </a:spcAft>
              <a:buSzPts val="2200"/>
              <a:buNone/>
              <a:defRPr sz="2933" b="1"/>
            </a:lvl5pPr>
            <a:lvl6pPr lvl="5" algn="ctr" rtl="0">
              <a:lnSpc>
                <a:spcPct val="100000"/>
              </a:lnSpc>
              <a:spcBef>
                <a:spcPts val="0"/>
              </a:spcBef>
              <a:spcAft>
                <a:spcPts val="0"/>
              </a:spcAft>
              <a:buSzPts val="2200"/>
              <a:buNone/>
              <a:defRPr sz="2933" b="1"/>
            </a:lvl6pPr>
            <a:lvl7pPr lvl="6" algn="ctr" rtl="0">
              <a:lnSpc>
                <a:spcPct val="100000"/>
              </a:lnSpc>
              <a:spcBef>
                <a:spcPts val="0"/>
              </a:spcBef>
              <a:spcAft>
                <a:spcPts val="0"/>
              </a:spcAft>
              <a:buSzPts val="2200"/>
              <a:buNone/>
              <a:defRPr sz="2933" b="1"/>
            </a:lvl7pPr>
            <a:lvl8pPr lvl="7" algn="ctr" rtl="0">
              <a:lnSpc>
                <a:spcPct val="100000"/>
              </a:lnSpc>
              <a:spcBef>
                <a:spcPts val="0"/>
              </a:spcBef>
              <a:spcAft>
                <a:spcPts val="0"/>
              </a:spcAft>
              <a:buSzPts val="2200"/>
              <a:buNone/>
              <a:defRPr sz="2933" b="1"/>
            </a:lvl8pPr>
            <a:lvl9pPr lvl="8" algn="ctr" rtl="0">
              <a:lnSpc>
                <a:spcPct val="100000"/>
              </a:lnSpc>
              <a:spcBef>
                <a:spcPts val="0"/>
              </a:spcBef>
              <a:spcAft>
                <a:spcPts val="0"/>
              </a:spcAft>
              <a:buSzPts val="2200"/>
              <a:buNone/>
              <a:defRPr sz="2933" b="1"/>
            </a:lvl9pPr>
          </a:lstStyle>
          <a:p>
            <a:endParaRPr/>
          </a:p>
        </p:txBody>
      </p:sp>
      <p:sp>
        <p:nvSpPr>
          <p:cNvPr id="190" name="Google Shape;190;p19"/>
          <p:cNvSpPr txBox="1">
            <a:spLocks noGrp="1"/>
          </p:cNvSpPr>
          <p:nvPr>
            <p:ph type="subTitle" idx="7"/>
          </p:nvPr>
        </p:nvSpPr>
        <p:spPr>
          <a:xfrm>
            <a:off x="8321567" y="5516400"/>
            <a:ext cx="2442800" cy="62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u="none"/>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191" name="Google Shape;191;p19"/>
          <p:cNvSpPr txBox="1">
            <a:spLocks noGrp="1"/>
          </p:cNvSpPr>
          <p:nvPr>
            <p:ph type="subTitle" idx="8"/>
          </p:nvPr>
        </p:nvSpPr>
        <p:spPr>
          <a:xfrm>
            <a:off x="8321567" y="4948817"/>
            <a:ext cx="2442800" cy="390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200"/>
              <a:buNone/>
              <a:defRPr sz="2933" b="1" u="none"/>
            </a:lvl1pPr>
            <a:lvl2pPr lvl="1" algn="ctr" rtl="0">
              <a:lnSpc>
                <a:spcPct val="100000"/>
              </a:lnSpc>
              <a:spcBef>
                <a:spcPts val="0"/>
              </a:spcBef>
              <a:spcAft>
                <a:spcPts val="0"/>
              </a:spcAft>
              <a:buSzPts val="2200"/>
              <a:buNone/>
              <a:defRPr sz="2933" b="1"/>
            </a:lvl2pPr>
            <a:lvl3pPr lvl="2" algn="ctr" rtl="0">
              <a:lnSpc>
                <a:spcPct val="100000"/>
              </a:lnSpc>
              <a:spcBef>
                <a:spcPts val="0"/>
              </a:spcBef>
              <a:spcAft>
                <a:spcPts val="0"/>
              </a:spcAft>
              <a:buSzPts val="2200"/>
              <a:buNone/>
              <a:defRPr sz="2933" b="1"/>
            </a:lvl3pPr>
            <a:lvl4pPr lvl="3" algn="ctr" rtl="0">
              <a:lnSpc>
                <a:spcPct val="100000"/>
              </a:lnSpc>
              <a:spcBef>
                <a:spcPts val="0"/>
              </a:spcBef>
              <a:spcAft>
                <a:spcPts val="0"/>
              </a:spcAft>
              <a:buSzPts val="2200"/>
              <a:buNone/>
              <a:defRPr sz="2933" b="1"/>
            </a:lvl4pPr>
            <a:lvl5pPr lvl="4" algn="ctr" rtl="0">
              <a:lnSpc>
                <a:spcPct val="100000"/>
              </a:lnSpc>
              <a:spcBef>
                <a:spcPts val="0"/>
              </a:spcBef>
              <a:spcAft>
                <a:spcPts val="0"/>
              </a:spcAft>
              <a:buSzPts val="2200"/>
              <a:buNone/>
              <a:defRPr sz="2933" b="1"/>
            </a:lvl5pPr>
            <a:lvl6pPr lvl="5" algn="ctr" rtl="0">
              <a:lnSpc>
                <a:spcPct val="100000"/>
              </a:lnSpc>
              <a:spcBef>
                <a:spcPts val="0"/>
              </a:spcBef>
              <a:spcAft>
                <a:spcPts val="0"/>
              </a:spcAft>
              <a:buSzPts val="2200"/>
              <a:buNone/>
              <a:defRPr sz="2933" b="1"/>
            </a:lvl6pPr>
            <a:lvl7pPr lvl="6" algn="ctr" rtl="0">
              <a:lnSpc>
                <a:spcPct val="100000"/>
              </a:lnSpc>
              <a:spcBef>
                <a:spcPts val="0"/>
              </a:spcBef>
              <a:spcAft>
                <a:spcPts val="0"/>
              </a:spcAft>
              <a:buSzPts val="2200"/>
              <a:buNone/>
              <a:defRPr sz="2933" b="1"/>
            </a:lvl7pPr>
            <a:lvl8pPr lvl="7" algn="ctr" rtl="0">
              <a:lnSpc>
                <a:spcPct val="100000"/>
              </a:lnSpc>
              <a:spcBef>
                <a:spcPts val="0"/>
              </a:spcBef>
              <a:spcAft>
                <a:spcPts val="0"/>
              </a:spcAft>
              <a:buSzPts val="2200"/>
              <a:buNone/>
              <a:defRPr sz="2933" b="1"/>
            </a:lvl8pPr>
            <a:lvl9pPr lvl="8" algn="ctr" rtl="0">
              <a:lnSpc>
                <a:spcPct val="100000"/>
              </a:lnSpc>
              <a:spcBef>
                <a:spcPts val="0"/>
              </a:spcBef>
              <a:spcAft>
                <a:spcPts val="0"/>
              </a:spcAft>
              <a:buSzPts val="2200"/>
              <a:buNone/>
              <a:defRPr sz="2933" b="1"/>
            </a:lvl9pPr>
          </a:lstStyle>
          <a:p>
            <a:endParaRPr/>
          </a:p>
        </p:txBody>
      </p:sp>
      <p:sp>
        <p:nvSpPr>
          <p:cNvPr id="192" name="Google Shape;192;p19"/>
          <p:cNvSpPr txBox="1">
            <a:spLocks noGrp="1"/>
          </p:cNvSpPr>
          <p:nvPr>
            <p:ph type="subTitle" idx="9"/>
          </p:nvPr>
        </p:nvSpPr>
        <p:spPr>
          <a:xfrm>
            <a:off x="4874600" y="3124800"/>
            <a:ext cx="2442800" cy="490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u="none"/>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193" name="Google Shape;193;p19"/>
          <p:cNvSpPr txBox="1">
            <a:spLocks noGrp="1"/>
          </p:cNvSpPr>
          <p:nvPr>
            <p:ph type="subTitle" idx="13"/>
          </p:nvPr>
        </p:nvSpPr>
        <p:spPr>
          <a:xfrm>
            <a:off x="4874600" y="2487301"/>
            <a:ext cx="2442800" cy="390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200"/>
              <a:buNone/>
              <a:defRPr sz="2933" b="1" u="none"/>
            </a:lvl1pPr>
            <a:lvl2pPr lvl="1" algn="ctr" rtl="0">
              <a:lnSpc>
                <a:spcPct val="100000"/>
              </a:lnSpc>
              <a:spcBef>
                <a:spcPts val="0"/>
              </a:spcBef>
              <a:spcAft>
                <a:spcPts val="0"/>
              </a:spcAft>
              <a:buSzPts val="2200"/>
              <a:buNone/>
              <a:defRPr sz="2933" b="1"/>
            </a:lvl2pPr>
            <a:lvl3pPr lvl="2" algn="ctr" rtl="0">
              <a:lnSpc>
                <a:spcPct val="100000"/>
              </a:lnSpc>
              <a:spcBef>
                <a:spcPts val="0"/>
              </a:spcBef>
              <a:spcAft>
                <a:spcPts val="0"/>
              </a:spcAft>
              <a:buSzPts val="2200"/>
              <a:buNone/>
              <a:defRPr sz="2933" b="1"/>
            </a:lvl3pPr>
            <a:lvl4pPr lvl="3" algn="ctr" rtl="0">
              <a:lnSpc>
                <a:spcPct val="100000"/>
              </a:lnSpc>
              <a:spcBef>
                <a:spcPts val="0"/>
              </a:spcBef>
              <a:spcAft>
                <a:spcPts val="0"/>
              </a:spcAft>
              <a:buSzPts val="2200"/>
              <a:buNone/>
              <a:defRPr sz="2933" b="1"/>
            </a:lvl4pPr>
            <a:lvl5pPr lvl="4" algn="ctr" rtl="0">
              <a:lnSpc>
                <a:spcPct val="100000"/>
              </a:lnSpc>
              <a:spcBef>
                <a:spcPts val="0"/>
              </a:spcBef>
              <a:spcAft>
                <a:spcPts val="0"/>
              </a:spcAft>
              <a:buSzPts val="2200"/>
              <a:buNone/>
              <a:defRPr sz="2933" b="1"/>
            </a:lvl5pPr>
            <a:lvl6pPr lvl="5" algn="ctr" rtl="0">
              <a:lnSpc>
                <a:spcPct val="100000"/>
              </a:lnSpc>
              <a:spcBef>
                <a:spcPts val="0"/>
              </a:spcBef>
              <a:spcAft>
                <a:spcPts val="0"/>
              </a:spcAft>
              <a:buSzPts val="2200"/>
              <a:buNone/>
              <a:defRPr sz="2933" b="1"/>
            </a:lvl6pPr>
            <a:lvl7pPr lvl="6" algn="ctr" rtl="0">
              <a:lnSpc>
                <a:spcPct val="100000"/>
              </a:lnSpc>
              <a:spcBef>
                <a:spcPts val="0"/>
              </a:spcBef>
              <a:spcAft>
                <a:spcPts val="0"/>
              </a:spcAft>
              <a:buSzPts val="2200"/>
              <a:buNone/>
              <a:defRPr sz="2933" b="1"/>
            </a:lvl7pPr>
            <a:lvl8pPr lvl="7" algn="ctr" rtl="0">
              <a:lnSpc>
                <a:spcPct val="100000"/>
              </a:lnSpc>
              <a:spcBef>
                <a:spcPts val="0"/>
              </a:spcBef>
              <a:spcAft>
                <a:spcPts val="0"/>
              </a:spcAft>
              <a:buSzPts val="2200"/>
              <a:buNone/>
              <a:defRPr sz="2933" b="1"/>
            </a:lvl8pPr>
            <a:lvl9pPr lvl="8" algn="ctr" rtl="0">
              <a:lnSpc>
                <a:spcPct val="100000"/>
              </a:lnSpc>
              <a:spcBef>
                <a:spcPts val="0"/>
              </a:spcBef>
              <a:spcAft>
                <a:spcPts val="0"/>
              </a:spcAft>
              <a:buSzPts val="2200"/>
              <a:buNone/>
              <a:defRPr sz="2933" b="1"/>
            </a:lvl9pPr>
          </a:lstStyle>
          <a:p>
            <a:endParaRPr/>
          </a:p>
        </p:txBody>
      </p:sp>
      <p:sp>
        <p:nvSpPr>
          <p:cNvPr id="194" name="Google Shape;194;p19"/>
          <p:cNvSpPr txBox="1">
            <a:spLocks noGrp="1"/>
          </p:cNvSpPr>
          <p:nvPr>
            <p:ph type="subTitle" idx="14"/>
          </p:nvPr>
        </p:nvSpPr>
        <p:spPr>
          <a:xfrm>
            <a:off x="1427633" y="3124800"/>
            <a:ext cx="2442800" cy="490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u="none"/>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195" name="Google Shape;195;p19"/>
          <p:cNvSpPr txBox="1">
            <a:spLocks noGrp="1"/>
          </p:cNvSpPr>
          <p:nvPr>
            <p:ph type="subTitle" idx="15"/>
          </p:nvPr>
        </p:nvSpPr>
        <p:spPr>
          <a:xfrm>
            <a:off x="1427700" y="2487301"/>
            <a:ext cx="2442800" cy="390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200"/>
              <a:buNone/>
              <a:defRPr sz="2933" b="1" u="none"/>
            </a:lvl1pPr>
            <a:lvl2pPr lvl="1" algn="ctr" rtl="0">
              <a:lnSpc>
                <a:spcPct val="100000"/>
              </a:lnSpc>
              <a:spcBef>
                <a:spcPts val="0"/>
              </a:spcBef>
              <a:spcAft>
                <a:spcPts val="0"/>
              </a:spcAft>
              <a:buSzPts val="2200"/>
              <a:buNone/>
              <a:defRPr sz="2933" b="1"/>
            </a:lvl2pPr>
            <a:lvl3pPr lvl="2" algn="ctr" rtl="0">
              <a:lnSpc>
                <a:spcPct val="100000"/>
              </a:lnSpc>
              <a:spcBef>
                <a:spcPts val="0"/>
              </a:spcBef>
              <a:spcAft>
                <a:spcPts val="0"/>
              </a:spcAft>
              <a:buSzPts val="2200"/>
              <a:buNone/>
              <a:defRPr sz="2933" b="1"/>
            </a:lvl3pPr>
            <a:lvl4pPr lvl="3" algn="ctr" rtl="0">
              <a:lnSpc>
                <a:spcPct val="100000"/>
              </a:lnSpc>
              <a:spcBef>
                <a:spcPts val="0"/>
              </a:spcBef>
              <a:spcAft>
                <a:spcPts val="0"/>
              </a:spcAft>
              <a:buSzPts val="2200"/>
              <a:buNone/>
              <a:defRPr sz="2933" b="1"/>
            </a:lvl4pPr>
            <a:lvl5pPr lvl="4" algn="ctr" rtl="0">
              <a:lnSpc>
                <a:spcPct val="100000"/>
              </a:lnSpc>
              <a:spcBef>
                <a:spcPts val="0"/>
              </a:spcBef>
              <a:spcAft>
                <a:spcPts val="0"/>
              </a:spcAft>
              <a:buSzPts val="2200"/>
              <a:buNone/>
              <a:defRPr sz="2933" b="1"/>
            </a:lvl5pPr>
            <a:lvl6pPr lvl="5" algn="ctr" rtl="0">
              <a:lnSpc>
                <a:spcPct val="100000"/>
              </a:lnSpc>
              <a:spcBef>
                <a:spcPts val="0"/>
              </a:spcBef>
              <a:spcAft>
                <a:spcPts val="0"/>
              </a:spcAft>
              <a:buSzPts val="2200"/>
              <a:buNone/>
              <a:defRPr sz="2933" b="1"/>
            </a:lvl6pPr>
            <a:lvl7pPr lvl="6" algn="ctr" rtl="0">
              <a:lnSpc>
                <a:spcPct val="100000"/>
              </a:lnSpc>
              <a:spcBef>
                <a:spcPts val="0"/>
              </a:spcBef>
              <a:spcAft>
                <a:spcPts val="0"/>
              </a:spcAft>
              <a:buSzPts val="2200"/>
              <a:buNone/>
              <a:defRPr sz="2933" b="1"/>
            </a:lvl7pPr>
            <a:lvl8pPr lvl="7" algn="ctr" rtl="0">
              <a:lnSpc>
                <a:spcPct val="100000"/>
              </a:lnSpc>
              <a:spcBef>
                <a:spcPts val="0"/>
              </a:spcBef>
              <a:spcAft>
                <a:spcPts val="0"/>
              </a:spcAft>
              <a:buSzPts val="2200"/>
              <a:buNone/>
              <a:defRPr sz="2933" b="1"/>
            </a:lvl8pPr>
            <a:lvl9pPr lvl="8" algn="ctr" rtl="0">
              <a:lnSpc>
                <a:spcPct val="100000"/>
              </a:lnSpc>
              <a:spcBef>
                <a:spcPts val="0"/>
              </a:spcBef>
              <a:spcAft>
                <a:spcPts val="0"/>
              </a:spcAft>
              <a:buSzPts val="2200"/>
              <a:buNone/>
              <a:defRPr sz="2933" b="1"/>
            </a:lvl9pPr>
          </a:lstStyle>
          <a:p>
            <a:endParaRPr/>
          </a:p>
        </p:txBody>
      </p:sp>
      <p:sp>
        <p:nvSpPr>
          <p:cNvPr id="196" name="Google Shape;196;p19"/>
          <p:cNvSpPr txBox="1">
            <a:spLocks noGrp="1"/>
          </p:cNvSpPr>
          <p:nvPr>
            <p:ph type="title"/>
          </p:nvPr>
        </p:nvSpPr>
        <p:spPr>
          <a:xfrm>
            <a:off x="950967" y="719333"/>
            <a:ext cx="10345600" cy="511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97" name="Google Shape;197;p19"/>
          <p:cNvSpPr/>
          <p:nvPr/>
        </p:nvSpPr>
        <p:spPr>
          <a:xfrm rot="-7200044">
            <a:off x="-1547152" y="4699468"/>
            <a:ext cx="3638320" cy="1966291"/>
          </a:xfrm>
          <a:custGeom>
            <a:avLst/>
            <a:gdLst/>
            <a:ahLst/>
            <a:cxnLst/>
            <a:rect l="l" t="t" r="r" b="b"/>
            <a:pathLst>
              <a:path w="109152" h="58990" extrusionOk="0">
                <a:moveTo>
                  <a:pt x="20057" y="1"/>
                </a:moveTo>
                <a:cubicBezTo>
                  <a:pt x="16168" y="3844"/>
                  <a:pt x="12416" y="7755"/>
                  <a:pt x="8823" y="11735"/>
                </a:cubicBezTo>
                <a:cubicBezTo>
                  <a:pt x="6117" y="14691"/>
                  <a:pt x="2092" y="17397"/>
                  <a:pt x="1433" y="21286"/>
                </a:cubicBezTo>
                <a:cubicBezTo>
                  <a:pt x="0" y="29654"/>
                  <a:pt x="16418" y="37795"/>
                  <a:pt x="32109" y="43662"/>
                </a:cubicBezTo>
                <a:cubicBezTo>
                  <a:pt x="43001" y="47755"/>
                  <a:pt x="54007" y="51848"/>
                  <a:pt x="64718" y="54827"/>
                </a:cubicBezTo>
                <a:cubicBezTo>
                  <a:pt x="73652" y="57312"/>
                  <a:pt x="82491" y="58990"/>
                  <a:pt x="89638" y="58990"/>
                </a:cubicBezTo>
                <a:cubicBezTo>
                  <a:pt x="91059" y="58990"/>
                  <a:pt x="92414" y="58923"/>
                  <a:pt x="93689" y="58784"/>
                </a:cubicBezTo>
                <a:cubicBezTo>
                  <a:pt x="104126" y="57669"/>
                  <a:pt x="108015" y="51825"/>
                  <a:pt x="108924" y="45231"/>
                </a:cubicBezTo>
                <a:cubicBezTo>
                  <a:pt x="109152" y="43548"/>
                  <a:pt x="109152" y="41615"/>
                  <a:pt x="106923" y="39364"/>
                </a:cubicBezTo>
                <a:cubicBezTo>
                  <a:pt x="104285" y="36680"/>
                  <a:pt x="99374" y="34384"/>
                  <a:pt x="94894" y="32405"/>
                </a:cubicBezTo>
                <a:cubicBezTo>
                  <a:pt x="70062" y="21331"/>
                  <a:pt x="45116" y="10530"/>
                  <a:pt x="20057"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8" name="Google Shape;198;p19"/>
          <p:cNvSpPr/>
          <p:nvPr/>
        </p:nvSpPr>
        <p:spPr>
          <a:xfrm rot="5400000" flipH="1">
            <a:off x="10822589" y="685466"/>
            <a:ext cx="2665816" cy="1717873"/>
          </a:xfrm>
          <a:custGeom>
            <a:avLst/>
            <a:gdLst/>
            <a:ahLst/>
            <a:cxnLst/>
            <a:rect l="l" t="t" r="r" b="b"/>
            <a:pathLst>
              <a:path w="52121" h="33585" extrusionOk="0">
                <a:moveTo>
                  <a:pt x="9549" y="1"/>
                </a:moveTo>
                <a:cubicBezTo>
                  <a:pt x="6778" y="1"/>
                  <a:pt x="5169" y="1483"/>
                  <a:pt x="3775" y="3848"/>
                </a:cubicBezTo>
                <a:cubicBezTo>
                  <a:pt x="1" y="10260"/>
                  <a:pt x="705" y="16991"/>
                  <a:pt x="2388" y="23677"/>
                </a:cubicBezTo>
                <a:cubicBezTo>
                  <a:pt x="3230" y="27065"/>
                  <a:pt x="5344" y="29953"/>
                  <a:pt x="9097" y="30749"/>
                </a:cubicBezTo>
                <a:cubicBezTo>
                  <a:pt x="14440" y="31863"/>
                  <a:pt x="19716" y="33387"/>
                  <a:pt x="25219" y="33569"/>
                </a:cubicBezTo>
                <a:cubicBezTo>
                  <a:pt x="25574" y="33580"/>
                  <a:pt x="25927" y="33585"/>
                  <a:pt x="26279" y="33585"/>
                </a:cubicBezTo>
                <a:cubicBezTo>
                  <a:pt x="33443" y="33585"/>
                  <a:pt x="40057" y="31406"/>
                  <a:pt x="46299" y="28111"/>
                </a:cubicBezTo>
                <a:cubicBezTo>
                  <a:pt x="51802" y="25201"/>
                  <a:pt x="52120" y="22108"/>
                  <a:pt x="47663" y="17742"/>
                </a:cubicBezTo>
                <a:cubicBezTo>
                  <a:pt x="46845" y="16969"/>
                  <a:pt x="45981" y="16218"/>
                  <a:pt x="45048" y="15582"/>
                </a:cubicBezTo>
                <a:cubicBezTo>
                  <a:pt x="36748" y="9828"/>
                  <a:pt x="27288" y="6304"/>
                  <a:pt x="18329" y="1847"/>
                </a:cubicBezTo>
                <a:cubicBezTo>
                  <a:pt x="15805" y="596"/>
                  <a:pt x="13031" y="278"/>
                  <a:pt x="10211" y="28"/>
                </a:cubicBezTo>
                <a:cubicBezTo>
                  <a:pt x="9983" y="10"/>
                  <a:pt x="9762" y="1"/>
                  <a:pt x="954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9" name="Google Shape;199;p19"/>
          <p:cNvSpPr/>
          <p:nvPr/>
        </p:nvSpPr>
        <p:spPr>
          <a:xfrm>
            <a:off x="211884" y="3342267"/>
            <a:ext cx="402400" cy="326400"/>
          </a:xfrm>
          <a:custGeom>
            <a:avLst/>
            <a:gdLst/>
            <a:ahLst/>
            <a:cxnLst/>
            <a:rect l="l" t="t" r="r" b="b"/>
            <a:pathLst>
              <a:path w="12072" h="9792" extrusionOk="0">
                <a:moveTo>
                  <a:pt x="5700" y="0"/>
                </a:moveTo>
                <a:cubicBezTo>
                  <a:pt x="5260" y="0"/>
                  <a:pt x="4816" y="53"/>
                  <a:pt x="4385" y="147"/>
                </a:cubicBezTo>
                <a:cubicBezTo>
                  <a:pt x="3885" y="261"/>
                  <a:pt x="3385" y="443"/>
                  <a:pt x="2953" y="671"/>
                </a:cubicBezTo>
                <a:cubicBezTo>
                  <a:pt x="1656" y="1330"/>
                  <a:pt x="428" y="2922"/>
                  <a:pt x="269" y="4400"/>
                </a:cubicBezTo>
                <a:cubicBezTo>
                  <a:pt x="1" y="6864"/>
                  <a:pt x="1916" y="9791"/>
                  <a:pt x="4560" y="9791"/>
                </a:cubicBezTo>
                <a:cubicBezTo>
                  <a:pt x="4600" y="9791"/>
                  <a:pt x="4640" y="9791"/>
                  <a:pt x="4681" y="9789"/>
                </a:cubicBezTo>
                <a:cubicBezTo>
                  <a:pt x="7660" y="9698"/>
                  <a:pt x="12071" y="6583"/>
                  <a:pt x="10366" y="3308"/>
                </a:cubicBezTo>
                <a:cubicBezTo>
                  <a:pt x="9775" y="2149"/>
                  <a:pt x="8910" y="1057"/>
                  <a:pt x="7751" y="466"/>
                </a:cubicBezTo>
                <a:cubicBezTo>
                  <a:pt x="7129" y="141"/>
                  <a:pt x="6420" y="0"/>
                  <a:pt x="5700"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0" name="Google Shape;200;p19"/>
          <p:cNvSpPr/>
          <p:nvPr/>
        </p:nvSpPr>
        <p:spPr>
          <a:xfrm>
            <a:off x="-182416" y="2877300"/>
            <a:ext cx="541800" cy="450867"/>
          </a:xfrm>
          <a:custGeom>
            <a:avLst/>
            <a:gdLst/>
            <a:ahLst/>
            <a:cxnLst/>
            <a:rect l="l" t="t" r="r" b="b"/>
            <a:pathLst>
              <a:path w="16254" h="13526" extrusionOk="0">
                <a:moveTo>
                  <a:pt x="8024" y="0"/>
                </a:moveTo>
                <a:cubicBezTo>
                  <a:pt x="7636" y="0"/>
                  <a:pt x="7252" y="29"/>
                  <a:pt x="6868" y="89"/>
                </a:cubicBezTo>
                <a:cubicBezTo>
                  <a:pt x="4822" y="362"/>
                  <a:pt x="2434" y="1931"/>
                  <a:pt x="1524" y="3841"/>
                </a:cubicBezTo>
                <a:cubicBezTo>
                  <a:pt x="1" y="7093"/>
                  <a:pt x="1251" y="12027"/>
                  <a:pt x="4935" y="13164"/>
                </a:cubicBezTo>
                <a:cubicBezTo>
                  <a:pt x="5702" y="13405"/>
                  <a:pt x="6590" y="13525"/>
                  <a:pt x="7520" y="13525"/>
                </a:cubicBezTo>
                <a:cubicBezTo>
                  <a:pt x="11499" y="13525"/>
                  <a:pt x="16254" y="11336"/>
                  <a:pt x="15646" y="7115"/>
                </a:cubicBezTo>
                <a:cubicBezTo>
                  <a:pt x="15373" y="5296"/>
                  <a:pt x="14736" y="3409"/>
                  <a:pt x="13440" y="2067"/>
                </a:cubicBezTo>
                <a:cubicBezTo>
                  <a:pt x="12348" y="907"/>
                  <a:pt x="10711" y="248"/>
                  <a:pt x="9074" y="66"/>
                </a:cubicBezTo>
                <a:cubicBezTo>
                  <a:pt x="8720" y="23"/>
                  <a:pt x="8370" y="0"/>
                  <a:pt x="8024"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1" name="Google Shape;201;p19"/>
          <p:cNvSpPr/>
          <p:nvPr/>
        </p:nvSpPr>
        <p:spPr>
          <a:xfrm>
            <a:off x="439984" y="2986467"/>
            <a:ext cx="286467" cy="232700"/>
          </a:xfrm>
          <a:custGeom>
            <a:avLst/>
            <a:gdLst/>
            <a:ahLst/>
            <a:cxnLst/>
            <a:rect l="l" t="t" r="r" b="b"/>
            <a:pathLst>
              <a:path w="8594" h="6981" extrusionOk="0">
                <a:moveTo>
                  <a:pt x="4072" y="1"/>
                </a:moveTo>
                <a:cubicBezTo>
                  <a:pt x="3753" y="1"/>
                  <a:pt x="3430" y="41"/>
                  <a:pt x="3114" y="111"/>
                </a:cubicBezTo>
                <a:cubicBezTo>
                  <a:pt x="2750" y="179"/>
                  <a:pt x="2409" y="316"/>
                  <a:pt x="2090" y="475"/>
                </a:cubicBezTo>
                <a:cubicBezTo>
                  <a:pt x="1158" y="952"/>
                  <a:pt x="294" y="2089"/>
                  <a:pt x="180" y="3135"/>
                </a:cubicBezTo>
                <a:cubicBezTo>
                  <a:pt x="1" y="4881"/>
                  <a:pt x="1364" y="6980"/>
                  <a:pt x="3229" y="6980"/>
                </a:cubicBezTo>
                <a:cubicBezTo>
                  <a:pt x="3259" y="6980"/>
                  <a:pt x="3288" y="6980"/>
                  <a:pt x="3318" y="6978"/>
                </a:cubicBezTo>
                <a:cubicBezTo>
                  <a:pt x="5433" y="6910"/>
                  <a:pt x="8594" y="4682"/>
                  <a:pt x="7389" y="2340"/>
                </a:cubicBezTo>
                <a:cubicBezTo>
                  <a:pt x="6957" y="1544"/>
                  <a:pt x="6343" y="748"/>
                  <a:pt x="5524" y="338"/>
                </a:cubicBezTo>
                <a:cubicBezTo>
                  <a:pt x="5077" y="101"/>
                  <a:pt x="4580" y="1"/>
                  <a:pt x="4072"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2" name="Google Shape;202;p19"/>
          <p:cNvSpPr/>
          <p:nvPr/>
        </p:nvSpPr>
        <p:spPr>
          <a:xfrm rot="-4603600" flipH="1">
            <a:off x="11694432" y="3449257"/>
            <a:ext cx="402405" cy="326405"/>
          </a:xfrm>
          <a:custGeom>
            <a:avLst/>
            <a:gdLst/>
            <a:ahLst/>
            <a:cxnLst/>
            <a:rect l="l" t="t" r="r" b="b"/>
            <a:pathLst>
              <a:path w="12072" h="9792" extrusionOk="0">
                <a:moveTo>
                  <a:pt x="5700" y="0"/>
                </a:moveTo>
                <a:cubicBezTo>
                  <a:pt x="5260" y="0"/>
                  <a:pt x="4816" y="53"/>
                  <a:pt x="4385" y="147"/>
                </a:cubicBezTo>
                <a:cubicBezTo>
                  <a:pt x="3885" y="261"/>
                  <a:pt x="3385" y="443"/>
                  <a:pt x="2953" y="671"/>
                </a:cubicBezTo>
                <a:cubicBezTo>
                  <a:pt x="1656" y="1330"/>
                  <a:pt x="428" y="2922"/>
                  <a:pt x="269" y="4400"/>
                </a:cubicBezTo>
                <a:cubicBezTo>
                  <a:pt x="1" y="6864"/>
                  <a:pt x="1916" y="9791"/>
                  <a:pt x="4560" y="9791"/>
                </a:cubicBezTo>
                <a:cubicBezTo>
                  <a:pt x="4600" y="9791"/>
                  <a:pt x="4640" y="9791"/>
                  <a:pt x="4681" y="9789"/>
                </a:cubicBezTo>
                <a:cubicBezTo>
                  <a:pt x="7660" y="9698"/>
                  <a:pt x="12071" y="6583"/>
                  <a:pt x="10366" y="3308"/>
                </a:cubicBezTo>
                <a:cubicBezTo>
                  <a:pt x="9775" y="2149"/>
                  <a:pt x="8910" y="1057"/>
                  <a:pt x="7751" y="466"/>
                </a:cubicBezTo>
                <a:cubicBezTo>
                  <a:pt x="7129" y="141"/>
                  <a:pt x="6420" y="0"/>
                  <a:pt x="5700"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3" name="Google Shape;203;p19"/>
          <p:cNvSpPr/>
          <p:nvPr/>
        </p:nvSpPr>
        <p:spPr>
          <a:xfrm rot="-4603600" flipH="1">
            <a:off x="11307267" y="2978644"/>
            <a:ext cx="541808" cy="450873"/>
          </a:xfrm>
          <a:custGeom>
            <a:avLst/>
            <a:gdLst/>
            <a:ahLst/>
            <a:cxnLst/>
            <a:rect l="l" t="t" r="r" b="b"/>
            <a:pathLst>
              <a:path w="16254" h="13526" extrusionOk="0">
                <a:moveTo>
                  <a:pt x="8024" y="0"/>
                </a:moveTo>
                <a:cubicBezTo>
                  <a:pt x="7636" y="0"/>
                  <a:pt x="7252" y="29"/>
                  <a:pt x="6868" y="89"/>
                </a:cubicBezTo>
                <a:cubicBezTo>
                  <a:pt x="4822" y="362"/>
                  <a:pt x="2434" y="1931"/>
                  <a:pt x="1524" y="3841"/>
                </a:cubicBezTo>
                <a:cubicBezTo>
                  <a:pt x="1" y="7093"/>
                  <a:pt x="1251" y="12027"/>
                  <a:pt x="4935" y="13164"/>
                </a:cubicBezTo>
                <a:cubicBezTo>
                  <a:pt x="5702" y="13405"/>
                  <a:pt x="6590" y="13525"/>
                  <a:pt x="7520" y="13525"/>
                </a:cubicBezTo>
                <a:cubicBezTo>
                  <a:pt x="11499" y="13525"/>
                  <a:pt x="16254" y="11336"/>
                  <a:pt x="15646" y="7115"/>
                </a:cubicBezTo>
                <a:cubicBezTo>
                  <a:pt x="15373" y="5296"/>
                  <a:pt x="14736" y="3409"/>
                  <a:pt x="13440" y="2067"/>
                </a:cubicBezTo>
                <a:cubicBezTo>
                  <a:pt x="12348" y="907"/>
                  <a:pt x="10711" y="248"/>
                  <a:pt x="9074" y="66"/>
                </a:cubicBezTo>
                <a:cubicBezTo>
                  <a:pt x="8720" y="23"/>
                  <a:pt x="8370" y="0"/>
                  <a:pt x="8024"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4" name="Google Shape;204;p19"/>
          <p:cNvSpPr/>
          <p:nvPr/>
        </p:nvSpPr>
        <p:spPr>
          <a:xfrm rot="-4603600" flipH="1">
            <a:off x="11321449" y="3569263"/>
            <a:ext cx="286471" cy="232704"/>
          </a:xfrm>
          <a:custGeom>
            <a:avLst/>
            <a:gdLst/>
            <a:ahLst/>
            <a:cxnLst/>
            <a:rect l="l" t="t" r="r" b="b"/>
            <a:pathLst>
              <a:path w="8594" h="6981" extrusionOk="0">
                <a:moveTo>
                  <a:pt x="4072" y="1"/>
                </a:moveTo>
                <a:cubicBezTo>
                  <a:pt x="3753" y="1"/>
                  <a:pt x="3430" y="41"/>
                  <a:pt x="3114" y="111"/>
                </a:cubicBezTo>
                <a:cubicBezTo>
                  <a:pt x="2750" y="179"/>
                  <a:pt x="2409" y="316"/>
                  <a:pt x="2090" y="475"/>
                </a:cubicBezTo>
                <a:cubicBezTo>
                  <a:pt x="1158" y="952"/>
                  <a:pt x="294" y="2089"/>
                  <a:pt x="180" y="3135"/>
                </a:cubicBezTo>
                <a:cubicBezTo>
                  <a:pt x="1" y="4881"/>
                  <a:pt x="1364" y="6980"/>
                  <a:pt x="3229" y="6980"/>
                </a:cubicBezTo>
                <a:cubicBezTo>
                  <a:pt x="3259" y="6980"/>
                  <a:pt x="3288" y="6980"/>
                  <a:pt x="3318" y="6978"/>
                </a:cubicBezTo>
                <a:cubicBezTo>
                  <a:pt x="5433" y="6910"/>
                  <a:pt x="8594" y="4682"/>
                  <a:pt x="7389" y="2340"/>
                </a:cubicBezTo>
                <a:cubicBezTo>
                  <a:pt x="6957" y="1544"/>
                  <a:pt x="6343" y="748"/>
                  <a:pt x="5524" y="338"/>
                </a:cubicBezTo>
                <a:cubicBezTo>
                  <a:pt x="5077" y="101"/>
                  <a:pt x="4580" y="1"/>
                  <a:pt x="407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52056304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05"/>
        <p:cNvGrpSpPr/>
        <p:nvPr/>
      </p:nvGrpSpPr>
      <p:grpSpPr>
        <a:xfrm>
          <a:off x="0" y="0"/>
          <a:ext cx="0" cy="0"/>
          <a:chOff x="0" y="0"/>
          <a:chExt cx="0" cy="0"/>
        </a:xfrm>
      </p:grpSpPr>
      <p:sp>
        <p:nvSpPr>
          <p:cNvPr id="206" name="Google Shape;206;p20"/>
          <p:cNvSpPr/>
          <p:nvPr/>
        </p:nvSpPr>
        <p:spPr>
          <a:xfrm rot="-414655">
            <a:off x="2810446" y="930185"/>
            <a:ext cx="7762313" cy="4877396"/>
          </a:xfrm>
          <a:custGeom>
            <a:avLst/>
            <a:gdLst/>
            <a:ahLst/>
            <a:cxnLst/>
            <a:rect l="l" t="t" r="r" b="b"/>
            <a:pathLst>
              <a:path w="52121" h="33585" extrusionOk="0">
                <a:moveTo>
                  <a:pt x="9549" y="1"/>
                </a:moveTo>
                <a:cubicBezTo>
                  <a:pt x="6778" y="1"/>
                  <a:pt x="5169" y="1483"/>
                  <a:pt x="3775" y="3848"/>
                </a:cubicBezTo>
                <a:cubicBezTo>
                  <a:pt x="1" y="10260"/>
                  <a:pt x="705" y="16991"/>
                  <a:pt x="2388" y="23677"/>
                </a:cubicBezTo>
                <a:cubicBezTo>
                  <a:pt x="3230" y="27065"/>
                  <a:pt x="5344" y="29953"/>
                  <a:pt x="9097" y="30749"/>
                </a:cubicBezTo>
                <a:cubicBezTo>
                  <a:pt x="14440" y="31863"/>
                  <a:pt x="19716" y="33387"/>
                  <a:pt x="25219" y="33569"/>
                </a:cubicBezTo>
                <a:cubicBezTo>
                  <a:pt x="25574" y="33580"/>
                  <a:pt x="25927" y="33585"/>
                  <a:pt x="26279" y="33585"/>
                </a:cubicBezTo>
                <a:cubicBezTo>
                  <a:pt x="33443" y="33585"/>
                  <a:pt x="40057" y="31406"/>
                  <a:pt x="46299" y="28111"/>
                </a:cubicBezTo>
                <a:cubicBezTo>
                  <a:pt x="51802" y="25201"/>
                  <a:pt x="52120" y="22108"/>
                  <a:pt x="47663" y="17742"/>
                </a:cubicBezTo>
                <a:cubicBezTo>
                  <a:pt x="46845" y="16969"/>
                  <a:pt x="45981" y="16218"/>
                  <a:pt x="45048" y="15582"/>
                </a:cubicBezTo>
                <a:cubicBezTo>
                  <a:pt x="36748" y="9828"/>
                  <a:pt x="27288" y="6304"/>
                  <a:pt x="18329" y="1847"/>
                </a:cubicBezTo>
                <a:cubicBezTo>
                  <a:pt x="15805" y="596"/>
                  <a:pt x="13031" y="278"/>
                  <a:pt x="10211" y="28"/>
                </a:cubicBezTo>
                <a:cubicBezTo>
                  <a:pt x="9983" y="10"/>
                  <a:pt x="9762" y="1"/>
                  <a:pt x="9549"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7" name="Google Shape;207;p20"/>
          <p:cNvSpPr txBox="1">
            <a:spLocks noGrp="1"/>
          </p:cNvSpPr>
          <p:nvPr>
            <p:ph type="title"/>
          </p:nvPr>
        </p:nvSpPr>
        <p:spPr>
          <a:xfrm>
            <a:off x="4071400" y="4642533"/>
            <a:ext cx="4600000" cy="424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a:lvl1pPr>
            <a:lvl2pPr lvl="1" algn="ctr" rtl="0">
              <a:spcBef>
                <a:spcPts val="0"/>
              </a:spcBef>
              <a:spcAft>
                <a:spcPts val="0"/>
              </a:spcAft>
              <a:buSzPts val="3000"/>
              <a:buFont typeface="Margarine"/>
              <a:buNone/>
              <a:defRPr sz="4000">
                <a:latin typeface="Margarine"/>
                <a:ea typeface="Margarine"/>
                <a:cs typeface="Margarine"/>
                <a:sym typeface="Margarine"/>
              </a:defRPr>
            </a:lvl2pPr>
            <a:lvl3pPr lvl="2" algn="ctr" rtl="0">
              <a:spcBef>
                <a:spcPts val="0"/>
              </a:spcBef>
              <a:spcAft>
                <a:spcPts val="0"/>
              </a:spcAft>
              <a:buSzPts val="3000"/>
              <a:buFont typeface="Margarine"/>
              <a:buNone/>
              <a:defRPr sz="4000">
                <a:latin typeface="Margarine"/>
                <a:ea typeface="Margarine"/>
                <a:cs typeface="Margarine"/>
                <a:sym typeface="Margarine"/>
              </a:defRPr>
            </a:lvl3pPr>
            <a:lvl4pPr lvl="3" algn="ctr" rtl="0">
              <a:spcBef>
                <a:spcPts val="0"/>
              </a:spcBef>
              <a:spcAft>
                <a:spcPts val="0"/>
              </a:spcAft>
              <a:buSzPts val="3000"/>
              <a:buFont typeface="Margarine"/>
              <a:buNone/>
              <a:defRPr sz="4000">
                <a:latin typeface="Margarine"/>
                <a:ea typeface="Margarine"/>
                <a:cs typeface="Margarine"/>
                <a:sym typeface="Margarine"/>
              </a:defRPr>
            </a:lvl4pPr>
            <a:lvl5pPr lvl="4" algn="ctr" rtl="0">
              <a:spcBef>
                <a:spcPts val="0"/>
              </a:spcBef>
              <a:spcAft>
                <a:spcPts val="0"/>
              </a:spcAft>
              <a:buSzPts val="3000"/>
              <a:buFont typeface="Margarine"/>
              <a:buNone/>
              <a:defRPr sz="4000">
                <a:latin typeface="Margarine"/>
                <a:ea typeface="Margarine"/>
                <a:cs typeface="Margarine"/>
                <a:sym typeface="Margarine"/>
              </a:defRPr>
            </a:lvl5pPr>
            <a:lvl6pPr lvl="5" algn="ctr" rtl="0">
              <a:spcBef>
                <a:spcPts val="0"/>
              </a:spcBef>
              <a:spcAft>
                <a:spcPts val="0"/>
              </a:spcAft>
              <a:buSzPts val="3000"/>
              <a:buFont typeface="Margarine"/>
              <a:buNone/>
              <a:defRPr sz="4000">
                <a:latin typeface="Margarine"/>
                <a:ea typeface="Margarine"/>
                <a:cs typeface="Margarine"/>
                <a:sym typeface="Margarine"/>
              </a:defRPr>
            </a:lvl6pPr>
            <a:lvl7pPr lvl="6" algn="ctr" rtl="0">
              <a:spcBef>
                <a:spcPts val="0"/>
              </a:spcBef>
              <a:spcAft>
                <a:spcPts val="0"/>
              </a:spcAft>
              <a:buSzPts val="3000"/>
              <a:buFont typeface="Margarine"/>
              <a:buNone/>
              <a:defRPr sz="4000">
                <a:latin typeface="Margarine"/>
                <a:ea typeface="Margarine"/>
                <a:cs typeface="Margarine"/>
                <a:sym typeface="Margarine"/>
              </a:defRPr>
            </a:lvl7pPr>
            <a:lvl8pPr lvl="7" algn="ctr" rtl="0">
              <a:spcBef>
                <a:spcPts val="0"/>
              </a:spcBef>
              <a:spcAft>
                <a:spcPts val="0"/>
              </a:spcAft>
              <a:buSzPts val="3000"/>
              <a:buFont typeface="Margarine"/>
              <a:buNone/>
              <a:defRPr sz="4000">
                <a:latin typeface="Margarine"/>
                <a:ea typeface="Margarine"/>
                <a:cs typeface="Margarine"/>
                <a:sym typeface="Margarine"/>
              </a:defRPr>
            </a:lvl8pPr>
            <a:lvl9pPr lvl="8" algn="ctr" rtl="0">
              <a:spcBef>
                <a:spcPts val="0"/>
              </a:spcBef>
              <a:spcAft>
                <a:spcPts val="0"/>
              </a:spcAft>
              <a:buSzPts val="3000"/>
              <a:buFont typeface="Margarine"/>
              <a:buNone/>
              <a:defRPr sz="4000">
                <a:latin typeface="Margarine"/>
                <a:ea typeface="Margarine"/>
                <a:cs typeface="Margarine"/>
                <a:sym typeface="Margarine"/>
              </a:defRPr>
            </a:lvl9pPr>
          </a:lstStyle>
          <a:p>
            <a:endParaRPr/>
          </a:p>
        </p:txBody>
      </p:sp>
      <p:sp>
        <p:nvSpPr>
          <p:cNvPr id="208" name="Google Shape;208;p20"/>
          <p:cNvSpPr txBox="1">
            <a:spLocks noGrp="1"/>
          </p:cNvSpPr>
          <p:nvPr>
            <p:ph type="subTitle" idx="1"/>
          </p:nvPr>
        </p:nvSpPr>
        <p:spPr>
          <a:xfrm>
            <a:off x="3399200" y="2709000"/>
            <a:ext cx="5393600" cy="1440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3467"/>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09" name="Google Shape;209;p20"/>
          <p:cNvSpPr/>
          <p:nvPr/>
        </p:nvSpPr>
        <p:spPr>
          <a:xfrm>
            <a:off x="1456399" y="4702296"/>
            <a:ext cx="1481581" cy="1414053"/>
          </a:xfrm>
          <a:custGeom>
            <a:avLst/>
            <a:gdLst/>
            <a:ahLst/>
            <a:cxnLst/>
            <a:rect l="l" t="t" r="r" b="b"/>
            <a:pathLst>
              <a:path w="16214" h="15475" extrusionOk="0">
                <a:moveTo>
                  <a:pt x="8310" y="1"/>
                </a:moveTo>
                <a:cubicBezTo>
                  <a:pt x="7065" y="1"/>
                  <a:pt x="5789" y="264"/>
                  <a:pt x="4753" y="822"/>
                </a:cubicBezTo>
                <a:cubicBezTo>
                  <a:pt x="2934" y="1799"/>
                  <a:pt x="1296" y="3323"/>
                  <a:pt x="660" y="5301"/>
                </a:cubicBezTo>
                <a:cubicBezTo>
                  <a:pt x="0" y="7280"/>
                  <a:pt x="0" y="9349"/>
                  <a:pt x="910" y="11214"/>
                </a:cubicBezTo>
                <a:cubicBezTo>
                  <a:pt x="1774" y="12988"/>
                  <a:pt x="3457" y="14466"/>
                  <a:pt x="5390" y="15102"/>
                </a:cubicBezTo>
                <a:cubicBezTo>
                  <a:pt x="6142" y="15347"/>
                  <a:pt x="7006" y="15475"/>
                  <a:pt x="7886" y="15475"/>
                </a:cubicBezTo>
                <a:cubicBezTo>
                  <a:pt x="9134" y="15475"/>
                  <a:pt x="10411" y="15217"/>
                  <a:pt x="11438" y="14670"/>
                </a:cubicBezTo>
                <a:cubicBezTo>
                  <a:pt x="13280" y="13692"/>
                  <a:pt x="14918" y="12169"/>
                  <a:pt x="15554" y="10168"/>
                </a:cubicBezTo>
                <a:cubicBezTo>
                  <a:pt x="16191" y="8189"/>
                  <a:pt x="16214" y="6143"/>
                  <a:pt x="15304" y="4255"/>
                </a:cubicBezTo>
                <a:cubicBezTo>
                  <a:pt x="14440" y="2482"/>
                  <a:pt x="12735" y="1004"/>
                  <a:pt x="10824" y="390"/>
                </a:cubicBezTo>
                <a:cubicBezTo>
                  <a:pt x="10068" y="134"/>
                  <a:pt x="9197" y="1"/>
                  <a:pt x="8310"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0" name="Google Shape;210;p20"/>
          <p:cNvSpPr/>
          <p:nvPr/>
        </p:nvSpPr>
        <p:spPr>
          <a:xfrm>
            <a:off x="2810771" y="4714998"/>
            <a:ext cx="2101" cy="2193"/>
          </a:xfrm>
          <a:custGeom>
            <a:avLst/>
            <a:gdLst/>
            <a:ahLst/>
            <a:cxnLst/>
            <a:rect l="l" t="t" r="r" b="b"/>
            <a:pathLst>
              <a:path w="23" h="24" extrusionOk="0">
                <a:moveTo>
                  <a:pt x="0" y="0"/>
                </a:moveTo>
                <a:cubicBezTo>
                  <a:pt x="0" y="0"/>
                  <a:pt x="0" y="23"/>
                  <a:pt x="0" y="23"/>
                </a:cubicBezTo>
                <a:cubicBezTo>
                  <a:pt x="23" y="23"/>
                  <a:pt x="0" y="0"/>
                  <a:pt x="0"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1" name="Google Shape;211;p20"/>
          <p:cNvSpPr/>
          <p:nvPr/>
        </p:nvSpPr>
        <p:spPr>
          <a:xfrm>
            <a:off x="2166560" y="4690783"/>
            <a:ext cx="5757" cy="5573"/>
          </a:xfrm>
          <a:custGeom>
            <a:avLst/>
            <a:gdLst/>
            <a:ahLst/>
            <a:cxnLst/>
            <a:rect l="l" t="t" r="r" b="b"/>
            <a:pathLst>
              <a:path w="63" h="61" extrusionOk="0">
                <a:moveTo>
                  <a:pt x="56" y="1"/>
                </a:moveTo>
                <a:cubicBezTo>
                  <a:pt x="49" y="1"/>
                  <a:pt x="25" y="24"/>
                  <a:pt x="1" y="61"/>
                </a:cubicBezTo>
                <a:lnTo>
                  <a:pt x="24" y="61"/>
                </a:lnTo>
                <a:cubicBezTo>
                  <a:pt x="55" y="19"/>
                  <a:pt x="62" y="1"/>
                  <a:pt x="5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2" name="Google Shape;212;p20"/>
          <p:cNvSpPr/>
          <p:nvPr/>
        </p:nvSpPr>
        <p:spPr>
          <a:xfrm>
            <a:off x="1350400" y="4629833"/>
            <a:ext cx="1514843" cy="1589680"/>
          </a:xfrm>
          <a:custGeom>
            <a:avLst/>
            <a:gdLst/>
            <a:ahLst/>
            <a:cxnLst/>
            <a:rect l="l" t="t" r="r" b="b"/>
            <a:pathLst>
              <a:path w="16578" h="17397" extrusionOk="0">
                <a:moveTo>
                  <a:pt x="6641" y="296"/>
                </a:moveTo>
                <a:cubicBezTo>
                  <a:pt x="6640" y="300"/>
                  <a:pt x="6640" y="304"/>
                  <a:pt x="6640" y="308"/>
                </a:cubicBezTo>
                <a:lnTo>
                  <a:pt x="6640" y="308"/>
                </a:lnTo>
                <a:cubicBezTo>
                  <a:pt x="6640" y="304"/>
                  <a:pt x="6640" y="300"/>
                  <a:pt x="6641" y="296"/>
                </a:cubicBezTo>
                <a:close/>
                <a:moveTo>
                  <a:pt x="13190" y="637"/>
                </a:moveTo>
                <a:cubicBezTo>
                  <a:pt x="13193" y="642"/>
                  <a:pt x="13199" y="647"/>
                  <a:pt x="13207" y="652"/>
                </a:cubicBezTo>
                <a:lnTo>
                  <a:pt x="13207" y="652"/>
                </a:lnTo>
                <a:lnTo>
                  <a:pt x="13190" y="637"/>
                </a:lnTo>
                <a:close/>
                <a:moveTo>
                  <a:pt x="4671" y="1089"/>
                </a:moveTo>
                <a:lnTo>
                  <a:pt x="4671" y="1089"/>
                </a:lnTo>
                <a:cubicBezTo>
                  <a:pt x="4657" y="1096"/>
                  <a:pt x="4646" y="1105"/>
                  <a:pt x="4639" y="1114"/>
                </a:cubicBezTo>
                <a:cubicBezTo>
                  <a:pt x="4650" y="1106"/>
                  <a:pt x="4661" y="1097"/>
                  <a:pt x="4671" y="1089"/>
                </a:cubicBezTo>
                <a:close/>
                <a:moveTo>
                  <a:pt x="7860" y="1615"/>
                </a:moveTo>
                <a:cubicBezTo>
                  <a:pt x="7875" y="1615"/>
                  <a:pt x="7860" y="1654"/>
                  <a:pt x="7846" y="1683"/>
                </a:cubicBezTo>
                <a:lnTo>
                  <a:pt x="7800" y="1660"/>
                </a:lnTo>
                <a:cubicBezTo>
                  <a:pt x="7833" y="1627"/>
                  <a:pt x="7851" y="1615"/>
                  <a:pt x="7860" y="1615"/>
                </a:cubicBezTo>
                <a:close/>
                <a:moveTo>
                  <a:pt x="10750" y="1705"/>
                </a:moveTo>
                <a:lnTo>
                  <a:pt x="10750" y="1705"/>
                </a:lnTo>
                <a:cubicBezTo>
                  <a:pt x="10752" y="1712"/>
                  <a:pt x="10754" y="1720"/>
                  <a:pt x="10757" y="1728"/>
                </a:cubicBezTo>
                <a:cubicBezTo>
                  <a:pt x="10755" y="1720"/>
                  <a:pt x="10753" y="1712"/>
                  <a:pt x="10750" y="1705"/>
                </a:cubicBezTo>
                <a:close/>
                <a:moveTo>
                  <a:pt x="524" y="8096"/>
                </a:moveTo>
                <a:cubicBezTo>
                  <a:pt x="518" y="8116"/>
                  <a:pt x="519" y="8133"/>
                  <a:pt x="524" y="8147"/>
                </a:cubicBezTo>
                <a:lnTo>
                  <a:pt x="524" y="8147"/>
                </a:lnTo>
                <a:cubicBezTo>
                  <a:pt x="524" y="8130"/>
                  <a:pt x="524" y="8113"/>
                  <a:pt x="524" y="8096"/>
                </a:cubicBezTo>
                <a:close/>
                <a:moveTo>
                  <a:pt x="519" y="9513"/>
                </a:moveTo>
                <a:lnTo>
                  <a:pt x="519" y="9513"/>
                </a:lnTo>
                <a:cubicBezTo>
                  <a:pt x="529" y="9527"/>
                  <a:pt x="539" y="9539"/>
                  <a:pt x="546" y="9551"/>
                </a:cubicBezTo>
                <a:cubicBezTo>
                  <a:pt x="538" y="9536"/>
                  <a:pt x="529" y="9523"/>
                  <a:pt x="519" y="9513"/>
                </a:cubicBezTo>
                <a:close/>
                <a:moveTo>
                  <a:pt x="14122" y="13303"/>
                </a:moveTo>
                <a:lnTo>
                  <a:pt x="14122" y="13326"/>
                </a:lnTo>
                <a:cubicBezTo>
                  <a:pt x="14066" y="13335"/>
                  <a:pt x="14044" y="13341"/>
                  <a:pt x="14043" y="13341"/>
                </a:cubicBezTo>
                <a:cubicBezTo>
                  <a:pt x="14042" y="13341"/>
                  <a:pt x="14082" y="13330"/>
                  <a:pt x="14122" y="13303"/>
                </a:cubicBezTo>
                <a:close/>
                <a:moveTo>
                  <a:pt x="2798" y="13735"/>
                </a:moveTo>
                <a:cubicBezTo>
                  <a:pt x="2843" y="13781"/>
                  <a:pt x="2866" y="13826"/>
                  <a:pt x="2888" y="13917"/>
                </a:cubicBezTo>
                <a:cubicBezTo>
                  <a:pt x="2820" y="13917"/>
                  <a:pt x="2798" y="13849"/>
                  <a:pt x="2798" y="13735"/>
                </a:cubicBezTo>
                <a:close/>
                <a:moveTo>
                  <a:pt x="7204" y="15577"/>
                </a:moveTo>
                <a:cubicBezTo>
                  <a:pt x="7190" y="15596"/>
                  <a:pt x="7177" y="15616"/>
                  <a:pt x="7166" y="15640"/>
                </a:cubicBezTo>
                <a:lnTo>
                  <a:pt x="7166" y="15640"/>
                </a:lnTo>
                <a:cubicBezTo>
                  <a:pt x="7184" y="15600"/>
                  <a:pt x="7167" y="15579"/>
                  <a:pt x="7204" y="15577"/>
                </a:cubicBezTo>
                <a:close/>
                <a:moveTo>
                  <a:pt x="6855" y="16740"/>
                </a:moveTo>
                <a:cubicBezTo>
                  <a:pt x="6858" y="16747"/>
                  <a:pt x="6862" y="16754"/>
                  <a:pt x="6868" y="16759"/>
                </a:cubicBezTo>
                <a:cubicBezTo>
                  <a:pt x="6864" y="16753"/>
                  <a:pt x="6859" y="16746"/>
                  <a:pt x="6855" y="16740"/>
                </a:cubicBezTo>
                <a:close/>
                <a:moveTo>
                  <a:pt x="6984" y="16781"/>
                </a:moveTo>
                <a:cubicBezTo>
                  <a:pt x="6983" y="16781"/>
                  <a:pt x="6982" y="16782"/>
                  <a:pt x="6982" y="16782"/>
                </a:cubicBezTo>
                <a:cubicBezTo>
                  <a:pt x="6982" y="16782"/>
                  <a:pt x="6983" y="16781"/>
                  <a:pt x="6984" y="16781"/>
                </a:cubicBezTo>
                <a:close/>
                <a:moveTo>
                  <a:pt x="10211" y="0"/>
                </a:moveTo>
                <a:cubicBezTo>
                  <a:pt x="9710" y="137"/>
                  <a:pt x="9938" y="114"/>
                  <a:pt x="9620" y="432"/>
                </a:cubicBezTo>
                <a:lnTo>
                  <a:pt x="9551" y="273"/>
                </a:lnTo>
                <a:cubicBezTo>
                  <a:pt x="9438" y="409"/>
                  <a:pt x="9438" y="478"/>
                  <a:pt x="9187" y="523"/>
                </a:cubicBezTo>
                <a:cubicBezTo>
                  <a:pt x="9392" y="387"/>
                  <a:pt x="9028" y="318"/>
                  <a:pt x="9256" y="137"/>
                </a:cubicBezTo>
                <a:cubicBezTo>
                  <a:pt x="9152" y="85"/>
                  <a:pt x="9062" y="66"/>
                  <a:pt x="8981" y="66"/>
                </a:cubicBezTo>
                <a:cubicBezTo>
                  <a:pt x="8848" y="66"/>
                  <a:pt x="8741" y="117"/>
                  <a:pt x="8642" y="159"/>
                </a:cubicBezTo>
                <a:cubicBezTo>
                  <a:pt x="8576" y="192"/>
                  <a:pt x="8516" y="225"/>
                  <a:pt x="8453" y="225"/>
                </a:cubicBezTo>
                <a:cubicBezTo>
                  <a:pt x="8386" y="225"/>
                  <a:pt x="8315" y="187"/>
                  <a:pt x="8232" y="68"/>
                </a:cubicBezTo>
                <a:lnTo>
                  <a:pt x="8232" y="68"/>
                </a:lnTo>
                <a:cubicBezTo>
                  <a:pt x="8138" y="292"/>
                  <a:pt x="8269" y="333"/>
                  <a:pt x="8399" y="333"/>
                </a:cubicBezTo>
                <a:cubicBezTo>
                  <a:pt x="8474" y="333"/>
                  <a:pt x="8548" y="319"/>
                  <a:pt x="8578" y="319"/>
                </a:cubicBezTo>
                <a:cubicBezTo>
                  <a:pt x="8597" y="319"/>
                  <a:pt x="8599" y="324"/>
                  <a:pt x="8573" y="341"/>
                </a:cubicBezTo>
                <a:cubicBezTo>
                  <a:pt x="8710" y="455"/>
                  <a:pt x="8414" y="637"/>
                  <a:pt x="8255" y="637"/>
                </a:cubicBezTo>
                <a:cubicBezTo>
                  <a:pt x="8131" y="637"/>
                  <a:pt x="7951" y="261"/>
                  <a:pt x="7611" y="261"/>
                </a:cubicBezTo>
                <a:cubicBezTo>
                  <a:pt x="7577" y="261"/>
                  <a:pt x="7542" y="265"/>
                  <a:pt x="7505" y="273"/>
                </a:cubicBezTo>
                <a:cubicBezTo>
                  <a:pt x="7550" y="250"/>
                  <a:pt x="7550" y="228"/>
                  <a:pt x="7573" y="228"/>
                </a:cubicBezTo>
                <a:cubicBezTo>
                  <a:pt x="7553" y="219"/>
                  <a:pt x="7535" y="216"/>
                  <a:pt x="7516" y="216"/>
                </a:cubicBezTo>
                <a:cubicBezTo>
                  <a:pt x="7408" y="216"/>
                  <a:pt x="7313" y="339"/>
                  <a:pt x="7172" y="339"/>
                </a:cubicBezTo>
                <a:cubicBezTo>
                  <a:pt x="7141" y="339"/>
                  <a:pt x="7108" y="333"/>
                  <a:pt x="7073" y="318"/>
                </a:cubicBezTo>
                <a:cubicBezTo>
                  <a:pt x="7027" y="569"/>
                  <a:pt x="6822" y="364"/>
                  <a:pt x="6891" y="660"/>
                </a:cubicBezTo>
                <a:lnTo>
                  <a:pt x="7232" y="500"/>
                </a:lnTo>
                <a:lnTo>
                  <a:pt x="7232" y="500"/>
                </a:lnTo>
                <a:cubicBezTo>
                  <a:pt x="7060" y="629"/>
                  <a:pt x="6969" y="982"/>
                  <a:pt x="6634" y="982"/>
                </a:cubicBezTo>
                <a:cubicBezTo>
                  <a:pt x="6614" y="982"/>
                  <a:pt x="6594" y="980"/>
                  <a:pt x="6572" y="978"/>
                </a:cubicBezTo>
                <a:cubicBezTo>
                  <a:pt x="6595" y="910"/>
                  <a:pt x="6663" y="796"/>
                  <a:pt x="6709" y="728"/>
                </a:cubicBezTo>
                <a:cubicBezTo>
                  <a:pt x="6694" y="722"/>
                  <a:pt x="6681" y="720"/>
                  <a:pt x="6668" y="720"/>
                </a:cubicBezTo>
                <a:cubicBezTo>
                  <a:pt x="6595" y="720"/>
                  <a:pt x="6548" y="804"/>
                  <a:pt x="6461" y="804"/>
                </a:cubicBezTo>
                <a:cubicBezTo>
                  <a:pt x="6446" y="804"/>
                  <a:pt x="6431" y="802"/>
                  <a:pt x="6413" y="796"/>
                </a:cubicBezTo>
                <a:cubicBezTo>
                  <a:pt x="6322" y="500"/>
                  <a:pt x="6822" y="569"/>
                  <a:pt x="6982" y="296"/>
                </a:cubicBezTo>
                <a:cubicBezTo>
                  <a:pt x="6968" y="287"/>
                  <a:pt x="6954" y="283"/>
                  <a:pt x="6939" y="283"/>
                </a:cubicBezTo>
                <a:cubicBezTo>
                  <a:pt x="6847" y="283"/>
                  <a:pt x="6734" y="429"/>
                  <a:pt x="6676" y="429"/>
                </a:cubicBezTo>
                <a:cubicBezTo>
                  <a:pt x="6650" y="429"/>
                  <a:pt x="6635" y="398"/>
                  <a:pt x="6640" y="308"/>
                </a:cubicBezTo>
                <a:lnTo>
                  <a:pt x="6640" y="308"/>
                </a:lnTo>
                <a:cubicBezTo>
                  <a:pt x="6610" y="744"/>
                  <a:pt x="6207" y="391"/>
                  <a:pt x="6049" y="796"/>
                </a:cubicBezTo>
                <a:lnTo>
                  <a:pt x="6004" y="637"/>
                </a:lnTo>
                <a:cubicBezTo>
                  <a:pt x="5958" y="660"/>
                  <a:pt x="5913" y="796"/>
                  <a:pt x="5845" y="819"/>
                </a:cubicBezTo>
                <a:lnTo>
                  <a:pt x="5890" y="546"/>
                </a:lnTo>
                <a:lnTo>
                  <a:pt x="5890" y="546"/>
                </a:lnTo>
                <a:cubicBezTo>
                  <a:pt x="5754" y="819"/>
                  <a:pt x="5367" y="591"/>
                  <a:pt x="5231" y="796"/>
                </a:cubicBezTo>
                <a:cubicBezTo>
                  <a:pt x="5327" y="742"/>
                  <a:pt x="5389" y="722"/>
                  <a:pt x="5429" y="722"/>
                </a:cubicBezTo>
                <a:cubicBezTo>
                  <a:pt x="5559" y="722"/>
                  <a:pt x="5472" y="938"/>
                  <a:pt x="5663" y="955"/>
                </a:cubicBezTo>
                <a:cubicBezTo>
                  <a:pt x="5558" y="1091"/>
                  <a:pt x="5472" y="1134"/>
                  <a:pt x="5392" y="1134"/>
                </a:cubicBezTo>
                <a:cubicBezTo>
                  <a:pt x="5245" y="1134"/>
                  <a:pt x="5118" y="987"/>
                  <a:pt x="4937" y="987"/>
                </a:cubicBezTo>
                <a:cubicBezTo>
                  <a:pt x="4861" y="987"/>
                  <a:pt x="4774" y="1013"/>
                  <a:pt x="4671" y="1089"/>
                </a:cubicBezTo>
                <a:lnTo>
                  <a:pt x="4671" y="1089"/>
                </a:lnTo>
                <a:cubicBezTo>
                  <a:pt x="4698" y="1077"/>
                  <a:pt x="4736" y="1070"/>
                  <a:pt x="4773" y="1070"/>
                </a:cubicBezTo>
                <a:cubicBezTo>
                  <a:pt x="4852" y="1070"/>
                  <a:pt x="4930" y="1103"/>
                  <a:pt x="4890" y="1183"/>
                </a:cubicBezTo>
                <a:cubicBezTo>
                  <a:pt x="4809" y="1199"/>
                  <a:pt x="4695" y="1215"/>
                  <a:pt x="4594" y="1215"/>
                </a:cubicBezTo>
                <a:cubicBezTo>
                  <a:pt x="4553" y="1215"/>
                  <a:pt x="4514" y="1212"/>
                  <a:pt x="4480" y="1205"/>
                </a:cubicBezTo>
                <a:lnTo>
                  <a:pt x="4480" y="1205"/>
                </a:lnTo>
                <a:cubicBezTo>
                  <a:pt x="4139" y="1478"/>
                  <a:pt x="4639" y="1319"/>
                  <a:pt x="4548" y="1501"/>
                </a:cubicBezTo>
                <a:cubicBezTo>
                  <a:pt x="4516" y="1489"/>
                  <a:pt x="4490" y="1484"/>
                  <a:pt x="4470" y="1484"/>
                </a:cubicBezTo>
                <a:cubicBezTo>
                  <a:pt x="4329" y="1484"/>
                  <a:pt x="4420" y="1726"/>
                  <a:pt x="4321" y="1865"/>
                </a:cubicBezTo>
                <a:lnTo>
                  <a:pt x="4207" y="1706"/>
                </a:lnTo>
                <a:lnTo>
                  <a:pt x="4207" y="1706"/>
                </a:lnTo>
                <a:cubicBezTo>
                  <a:pt x="3753" y="1910"/>
                  <a:pt x="4344" y="2092"/>
                  <a:pt x="3912" y="2251"/>
                </a:cubicBezTo>
                <a:lnTo>
                  <a:pt x="3912" y="1933"/>
                </a:lnTo>
                <a:cubicBezTo>
                  <a:pt x="3866" y="2001"/>
                  <a:pt x="3821" y="2047"/>
                  <a:pt x="3775" y="2115"/>
                </a:cubicBezTo>
                <a:lnTo>
                  <a:pt x="3684" y="1933"/>
                </a:lnTo>
                <a:cubicBezTo>
                  <a:pt x="3571" y="2206"/>
                  <a:pt x="3502" y="2229"/>
                  <a:pt x="3275" y="2342"/>
                </a:cubicBezTo>
                <a:cubicBezTo>
                  <a:pt x="3412" y="2411"/>
                  <a:pt x="3480" y="2615"/>
                  <a:pt x="3321" y="2752"/>
                </a:cubicBezTo>
                <a:cubicBezTo>
                  <a:pt x="3311" y="2753"/>
                  <a:pt x="3302" y="2753"/>
                  <a:pt x="3293" y="2753"/>
                </a:cubicBezTo>
                <a:cubicBezTo>
                  <a:pt x="3205" y="2753"/>
                  <a:pt x="3206" y="2689"/>
                  <a:pt x="3180" y="2689"/>
                </a:cubicBezTo>
                <a:cubicBezTo>
                  <a:pt x="3164" y="2689"/>
                  <a:pt x="3137" y="2714"/>
                  <a:pt x="3070" y="2797"/>
                </a:cubicBezTo>
                <a:cubicBezTo>
                  <a:pt x="3028" y="2691"/>
                  <a:pt x="2985" y="2545"/>
                  <a:pt x="3166" y="2545"/>
                </a:cubicBezTo>
                <a:cubicBezTo>
                  <a:pt x="3178" y="2545"/>
                  <a:pt x="3192" y="2546"/>
                  <a:pt x="3207" y="2547"/>
                </a:cubicBezTo>
                <a:cubicBezTo>
                  <a:pt x="3161" y="2502"/>
                  <a:pt x="3161" y="2411"/>
                  <a:pt x="3139" y="2365"/>
                </a:cubicBezTo>
                <a:cubicBezTo>
                  <a:pt x="2934" y="2388"/>
                  <a:pt x="2820" y="2638"/>
                  <a:pt x="2752" y="2706"/>
                </a:cubicBezTo>
                <a:cubicBezTo>
                  <a:pt x="2798" y="2683"/>
                  <a:pt x="2843" y="2661"/>
                  <a:pt x="2866" y="2661"/>
                </a:cubicBezTo>
                <a:lnTo>
                  <a:pt x="2866" y="2661"/>
                </a:lnTo>
                <a:cubicBezTo>
                  <a:pt x="2820" y="2820"/>
                  <a:pt x="2775" y="2979"/>
                  <a:pt x="2752" y="3138"/>
                </a:cubicBezTo>
                <a:cubicBezTo>
                  <a:pt x="2740" y="3141"/>
                  <a:pt x="2729" y="3142"/>
                  <a:pt x="2719" y="3142"/>
                </a:cubicBezTo>
                <a:cubicBezTo>
                  <a:pt x="2638" y="3142"/>
                  <a:pt x="2638" y="3063"/>
                  <a:pt x="2638" y="3002"/>
                </a:cubicBezTo>
                <a:cubicBezTo>
                  <a:pt x="2593" y="3070"/>
                  <a:pt x="2616" y="3184"/>
                  <a:pt x="2547" y="3297"/>
                </a:cubicBezTo>
                <a:cubicBezTo>
                  <a:pt x="2456" y="3161"/>
                  <a:pt x="2320" y="3070"/>
                  <a:pt x="2411" y="2888"/>
                </a:cubicBezTo>
                <a:lnTo>
                  <a:pt x="2411" y="2888"/>
                </a:lnTo>
                <a:cubicBezTo>
                  <a:pt x="2343" y="3025"/>
                  <a:pt x="2297" y="3184"/>
                  <a:pt x="2252" y="3320"/>
                </a:cubicBezTo>
                <a:cubicBezTo>
                  <a:pt x="2244" y="3317"/>
                  <a:pt x="2233" y="3316"/>
                  <a:pt x="2222" y="3316"/>
                </a:cubicBezTo>
                <a:cubicBezTo>
                  <a:pt x="2168" y="3316"/>
                  <a:pt x="2082" y="3339"/>
                  <a:pt x="2023" y="3339"/>
                </a:cubicBezTo>
                <a:cubicBezTo>
                  <a:pt x="1984" y="3339"/>
                  <a:pt x="1956" y="3329"/>
                  <a:pt x="1956" y="3297"/>
                </a:cubicBezTo>
                <a:cubicBezTo>
                  <a:pt x="1729" y="3457"/>
                  <a:pt x="1820" y="3957"/>
                  <a:pt x="1570" y="4162"/>
                </a:cubicBezTo>
                <a:cubicBezTo>
                  <a:pt x="1570" y="4207"/>
                  <a:pt x="1592" y="4252"/>
                  <a:pt x="1570" y="4321"/>
                </a:cubicBezTo>
                <a:cubicBezTo>
                  <a:pt x="1388" y="4548"/>
                  <a:pt x="1092" y="4730"/>
                  <a:pt x="1138" y="5139"/>
                </a:cubicBezTo>
                <a:lnTo>
                  <a:pt x="796" y="5230"/>
                </a:lnTo>
                <a:cubicBezTo>
                  <a:pt x="782" y="5323"/>
                  <a:pt x="817" y="5344"/>
                  <a:pt x="870" y="5344"/>
                </a:cubicBezTo>
                <a:cubicBezTo>
                  <a:pt x="914" y="5344"/>
                  <a:pt x="970" y="5330"/>
                  <a:pt x="1019" y="5330"/>
                </a:cubicBezTo>
                <a:cubicBezTo>
                  <a:pt x="1101" y="5330"/>
                  <a:pt x="1167" y="5368"/>
                  <a:pt x="1138" y="5571"/>
                </a:cubicBezTo>
                <a:cubicBezTo>
                  <a:pt x="1129" y="5705"/>
                  <a:pt x="1089" y="5741"/>
                  <a:pt x="1036" y="5741"/>
                </a:cubicBezTo>
                <a:cubicBezTo>
                  <a:pt x="974" y="5741"/>
                  <a:pt x="895" y="5690"/>
                  <a:pt x="830" y="5690"/>
                </a:cubicBezTo>
                <a:cubicBezTo>
                  <a:pt x="809" y="5690"/>
                  <a:pt x="790" y="5695"/>
                  <a:pt x="774" y="5708"/>
                </a:cubicBezTo>
                <a:cubicBezTo>
                  <a:pt x="842" y="5913"/>
                  <a:pt x="1024" y="6231"/>
                  <a:pt x="751" y="6458"/>
                </a:cubicBezTo>
                <a:cubicBezTo>
                  <a:pt x="728" y="6367"/>
                  <a:pt x="774" y="6299"/>
                  <a:pt x="796" y="6208"/>
                </a:cubicBezTo>
                <a:lnTo>
                  <a:pt x="796" y="6208"/>
                </a:lnTo>
                <a:lnTo>
                  <a:pt x="592" y="6390"/>
                </a:lnTo>
                <a:cubicBezTo>
                  <a:pt x="454" y="6132"/>
                  <a:pt x="512" y="5977"/>
                  <a:pt x="429" y="5977"/>
                </a:cubicBezTo>
                <a:cubicBezTo>
                  <a:pt x="403" y="5977"/>
                  <a:pt x="362" y="5993"/>
                  <a:pt x="296" y="6026"/>
                </a:cubicBezTo>
                <a:cubicBezTo>
                  <a:pt x="546" y="6117"/>
                  <a:pt x="501" y="6345"/>
                  <a:pt x="455" y="6549"/>
                </a:cubicBezTo>
                <a:cubicBezTo>
                  <a:pt x="410" y="6777"/>
                  <a:pt x="387" y="7004"/>
                  <a:pt x="637" y="7072"/>
                </a:cubicBezTo>
                <a:lnTo>
                  <a:pt x="501" y="7186"/>
                </a:lnTo>
                <a:cubicBezTo>
                  <a:pt x="524" y="7140"/>
                  <a:pt x="478" y="7140"/>
                  <a:pt x="501" y="7095"/>
                </a:cubicBezTo>
                <a:lnTo>
                  <a:pt x="501" y="7095"/>
                </a:lnTo>
                <a:cubicBezTo>
                  <a:pt x="205" y="7345"/>
                  <a:pt x="819" y="7368"/>
                  <a:pt x="705" y="7709"/>
                </a:cubicBezTo>
                <a:cubicBezTo>
                  <a:pt x="659" y="7803"/>
                  <a:pt x="612" y="7864"/>
                  <a:pt x="572" y="7864"/>
                </a:cubicBezTo>
                <a:cubicBezTo>
                  <a:pt x="554" y="7864"/>
                  <a:pt x="538" y="7851"/>
                  <a:pt x="524" y="7823"/>
                </a:cubicBezTo>
                <a:lnTo>
                  <a:pt x="524" y="7823"/>
                </a:lnTo>
                <a:lnTo>
                  <a:pt x="614" y="8118"/>
                </a:lnTo>
                <a:cubicBezTo>
                  <a:pt x="605" y="8158"/>
                  <a:pt x="581" y="8176"/>
                  <a:pt x="561" y="8176"/>
                </a:cubicBezTo>
                <a:cubicBezTo>
                  <a:pt x="545" y="8176"/>
                  <a:pt x="530" y="8166"/>
                  <a:pt x="524" y="8147"/>
                </a:cubicBezTo>
                <a:lnTo>
                  <a:pt x="524" y="8147"/>
                </a:lnTo>
                <a:cubicBezTo>
                  <a:pt x="524" y="8285"/>
                  <a:pt x="526" y="8408"/>
                  <a:pt x="546" y="8550"/>
                </a:cubicBezTo>
                <a:lnTo>
                  <a:pt x="524" y="8528"/>
                </a:lnTo>
                <a:lnTo>
                  <a:pt x="524" y="8528"/>
                </a:lnTo>
                <a:cubicBezTo>
                  <a:pt x="592" y="8596"/>
                  <a:pt x="728" y="8755"/>
                  <a:pt x="774" y="8800"/>
                </a:cubicBezTo>
                <a:cubicBezTo>
                  <a:pt x="755" y="8831"/>
                  <a:pt x="744" y="8842"/>
                  <a:pt x="735" y="8842"/>
                </a:cubicBezTo>
                <a:cubicBezTo>
                  <a:pt x="713" y="8842"/>
                  <a:pt x="710" y="8775"/>
                  <a:pt x="673" y="8775"/>
                </a:cubicBezTo>
                <a:cubicBezTo>
                  <a:pt x="669" y="8775"/>
                  <a:pt x="665" y="8776"/>
                  <a:pt x="660" y="8778"/>
                </a:cubicBezTo>
                <a:lnTo>
                  <a:pt x="796" y="9028"/>
                </a:lnTo>
                <a:cubicBezTo>
                  <a:pt x="771" y="9045"/>
                  <a:pt x="746" y="9052"/>
                  <a:pt x="722" y="9052"/>
                </a:cubicBezTo>
                <a:cubicBezTo>
                  <a:pt x="615" y="9052"/>
                  <a:pt x="528" y="8904"/>
                  <a:pt x="546" y="8755"/>
                </a:cubicBezTo>
                <a:lnTo>
                  <a:pt x="546" y="8755"/>
                </a:lnTo>
                <a:cubicBezTo>
                  <a:pt x="23" y="8982"/>
                  <a:pt x="660" y="8960"/>
                  <a:pt x="387" y="9460"/>
                </a:cubicBezTo>
                <a:lnTo>
                  <a:pt x="319" y="9233"/>
                </a:lnTo>
                <a:cubicBezTo>
                  <a:pt x="23" y="9392"/>
                  <a:pt x="137" y="9574"/>
                  <a:pt x="1" y="9869"/>
                </a:cubicBezTo>
                <a:cubicBezTo>
                  <a:pt x="55" y="9815"/>
                  <a:pt x="286" y="9481"/>
                  <a:pt x="445" y="9481"/>
                </a:cubicBezTo>
                <a:cubicBezTo>
                  <a:pt x="472" y="9481"/>
                  <a:pt x="497" y="9491"/>
                  <a:pt x="519" y="9513"/>
                </a:cubicBezTo>
                <a:lnTo>
                  <a:pt x="519" y="9513"/>
                </a:lnTo>
                <a:cubicBezTo>
                  <a:pt x="469" y="9446"/>
                  <a:pt x="406" y="9357"/>
                  <a:pt x="501" y="9301"/>
                </a:cubicBezTo>
                <a:lnTo>
                  <a:pt x="501" y="9301"/>
                </a:lnTo>
                <a:cubicBezTo>
                  <a:pt x="705" y="9369"/>
                  <a:pt x="614" y="9437"/>
                  <a:pt x="546" y="9551"/>
                </a:cubicBezTo>
                <a:cubicBezTo>
                  <a:pt x="524" y="9642"/>
                  <a:pt x="501" y="9733"/>
                  <a:pt x="637" y="9869"/>
                </a:cubicBezTo>
                <a:cubicBezTo>
                  <a:pt x="455" y="9892"/>
                  <a:pt x="501" y="10028"/>
                  <a:pt x="546" y="10188"/>
                </a:cubicBezTo>
                <a:lnTo>
                  <a:pt x="319" y="10233"/>
                </a:lnTo>
                <a:cubicBezTo>
                  <a:pt x="410" y="10415"/>
                  <a:pt x="524" y="10370"/>
                  <a:pt x="660" y="10460"/>
                </a:cubicBezTo>
                <a:cubicBezTo>
                  <a:pt x="683" y="10665"/>
                  <a:pt x="501" y="10756"/>
                  <a:pt x="364" y="10847"/>
                </a:cubicBezTo>
                <a:cubicBezTo>
                  <a:pt x="375" y="10925"/>
                  <a:pt x="392" y="10952"/>
                  <a:pt x="415" y="10952"/>
                </a:cubicBezTo>
                <a:cubicBezTo>
                  <a:pt x="467" y="10952"/>
                  <a:pt x="546" y="10809"/>
                  <a:pt x="630" y="10809"/>
                </a:cubicBezTo>
                <a:cubicBezTo>
                  <a:pt x="670" y="10809"/>
                  <a:pt x="711" y="10841"/>
                  <a:pt x="751" y="10938"/>
                </a:cubicBezTo>
                <a:cubicBezTo>
                  <a:pt x="728" y="11234"/>
                  <a:pt x="887" y="11393"/>
                  <a:pt x="1138" y="11666"/>
                </a:cubicBezTo>
                <a:cubicBezTo>
                  <a:pt x="1128" y="11748"/>
                  <a:pt x="1101" y="11768"/>
                  <a:pt x="1068" y="11768"/>
                </a:cubicBezTo>
                <a:cubicBezTo>
                  <a:pt x="1038" y="11768"/>
                  <a:pt x="1004" y="11752"/>
                  <a:pt x="976" y="11752"/>
                </a:cubicBezTo>
                <a:cubicBezTo>
                  <a:pt x="959" y="11752"/>
                  <a:pt x="943" y="11758"/>
                  <a:pt x="933" y="11779"/>
                </a:cubicBezTo>
                <a:lnTo>
                  <a:pt x="1183" y="11870"/>
                </a:lnTo>
                <a:cubicBezTo>
                  <a:pt x="1206" y="11916"/>
                  <a:pt x="1138" y="11916"/>
                  <a:pt x="1115" y="11916"/>
                </a:cubicBezTo>
                <a:cubicBezTo>
                  <a:pt x="1147" y="11948"/>
                  <a:pt x="1178" y="11956"/>
                  <a:pt x="1211" y="11956"/>
                </a:cubicBezTo>
                <a:cubicBezTo>
                  <a:pt x="1250" y="11956"/>
                  <a:pt x="1289" y="11944"/>
                  <a:pt x="1331" y="11944"/>
                </a:cubicBezTo>
                <a:cubicBezTo>
                  <a:pt x="1377" y="11944"/>
                  <a:pt x="1426" y="11960"/>
                  <a:pt x="1479" y="12030"/>
                </a:cubicBezTo>
                <a:cubicBezTo>
                  <a:pt x="1489" y="12028"/>
                  <a:pt x="1498" y="12027"/>
                  <a:pt x="1506" y="12027"/>
                </a:cubicBezTo>
                <a:cubicBezTo>
                  <a:pt x="1608" y="12027"/>
                  <a:pt x="1568" y="12155"/>
                  <a:pt x="1547" y="12302"/>
                </a:cubicBezTo>
                <a:cubicBezTo>
                  <a:pt x="1547" y="12484"/>
                  <a:pt x="1547" y="12689"/>
                  <a:pt x="1751" y="12734"/>
                </a:cubicBezTo>
                <a:cubicBezTo>
                  <a:pt x="1729" y="12825"/>
                  <a:pt x="1592" y="12780"/>
                  <a:pt x="1524" y="12848"/>
                </a:cubicBezTo>
                <a:cubicBezTo>
                  <a:pt x="1888" y="13076"/>
                  <a:pt x="1820" y="13053"/>
                  <a:pt x="2229" y="13167"/>
                </a:cubicBezTo>
                <a:cubicBezTo>
                  <a:pt x="2229" y="13280"/>
                  <a:pt x="2229" y="13371"/>
                  <a:pt x="2252" y="13485"/>
                </a:cubicBezTo>
                <a:cubicBezTo>
                  <a:pt x="2264" y="13338"/>
                  <a:pt x="2362" y="13297"/>
                  <a:pt x="2492" y="13297"/>
                </a:cubicBezTo>
                <a:cubicBezTo>
                  <a:pt x="2604" y="13297"/>
                  <a:pt x="2740" y="13327"/>
                  <a:pt x="2866" y="13348"/>
                </a:cubicBezTo>
                <a:cubicBezTo>
                  <a:pt x="2888" y="13235"/>
                  <a:pt x="2911" y="13144"/>
                  <a:pt x="2934" y="13098"/>
                </a:cubicBezTo>
                <a:cubicBezTo>
                  <a:pt x="3025" y="13144"/>
                  <a:pt x="3116" y="13212"/>
                  <a:pt x="3230" y="13258"/>
                </a:cubicBezTo>
                <a:cubicBezTo>
                  <a:pt x="3230" y="13326"/>
                  <a:pt x="3139" y="13348"/>
                  <a:pt x="3025" y="13371"/>
                </a:cubicBezTo>
                <a:lnTo>
                  <a:pt x="3116" y="13371"/>
                </a:lnTo>
                <a:cubicBezTo>
                  <a:pt x="3116" y="13530"/>
                  <a:pt x="2957" y="13576"/>
                  <a:pt x="2798" y="13576"/>
                </a:cubicBezTo>
                <a:cubicBezTo>
                  <a:pt x="2820" y="13530"/>
                  <a:pt x="2843" y="13462"/>
                  <a:pt x="2843" y="13394"/>
                </a:cubicBezTo>
                <a:lnTo>
                  <a:pt x="2843" y="13394"/>
                </a:lnTo>
                <a:cubicBezTo>
                  <a:pt x="2684" y="13439"/>
                  <a:pt x="2502" y="13462"/>
                  <a:pt x="2411" y="13576"/>
                </a:cubicBezTo>
                <a:cubicBezTo>
                  <a:pt x="2434" y="13576"/>
                  <a:pt x="2479" y="13599"/>
                  <a:pt x="2525" y="13621"/>
                </a:cubicBezTo>
                <a:cubicBezTo>
                  <a:pt x="2479" y="13621"/>
                  <a:pt x="2434" y="13644"/>
                  <a:pt x="2434" y="13667"/>
                </a:cubicBezTo>
                <a:cubicBezTo>
                  <a:pt x="2422" y="13678"/>
                  <a:pt x="2434" y="13678"/>
                  <a:pt x="2459" y="13678"/>
                </a:cubicBezTo>
                <a:cubicBezTo>
                  <a:pt x="2485" y="13678"/>
                  <a:pt x="2525" y="13678"/>
                  <a:pt x="2570" y="13690"/>
                </a:cubicBezTo>
                <a:lnTo>
                  <a:pt x="2411" y="13917"/>
                </a:lnTo>
                <a:lnTo>
                  <a:pt x="2502" y="13871"/>
                </a:lnTo>
                <a:cubicBezTo>
                  <a:pt x="2547" y="14008"/>
                  <a:pt x="2616" y="14167"/>
                  <a:pt x="2684" y="14326"/>
                </a:cubicBezTo>
                <a:cubicBezTo>
                  <a:pt x="3116" y="14394"/>
                  <a:pt x="3571" y="14304"/>
                  <a:pt x="4025" y="14508"/>
                </a:cubicBezTo>
                <a:cubicBezTo>
                  <a:pt x="3798" y="14599"/>
                  <a:pt x="3798" y="14758"/>
                  <a:pt x="3639" y="14918"/>
                </a:cubicBezTo>
                <a:cubicBezTo>
                  <a:pt x="3684" y="14645"/>
                  <a:pt x="3275" y="14736"/>
                  <a:pt x="3093" y="14508"/>
                </a:cubicBezTo>
                <a:lnTo>
                  <a:pt x="3093" y="14508"/>
                </a:lnTo>
                <a:cubicBezTo>
                  <a:pt x="3184" y="14622"/>
                  <a:pt x="3093" y="14690"/>
                  <a:pt x="3025" y="14690"/>
                </a:cubicBezTo>
                <a:cubicBezTo>
                  <a:pt x="3207" y="14758"/>
                  <a:pt x="3366" y="14804"/>
                  <a:pt x="3548" y="14849"/>
                </a:cubicBezTo>
                <a:cubicBezTo>
                  <a:pt x="3412" y="14986"/>
                  <a:pt x="3525" y="15031"/>
                  <a:pt x="3571" y="15168"/>
                </a:cubicBezTo>
                <a:cubicBezTo>
                  <a:pt x="3628" y="15060"/>
                  <a:pt x="3695" y="15022"/>
                  <a:pt x="3766" y="15022"/>
                </a:cubicBezTo>
                <a:cubicBezTo>
                  <a:pt x="3921" y="15022"/>
                  <a:pt x="4097" y="15198"/>
                  <a:pt x="4253" y="15213"/>
                </a:cubicBezTo>
                <a:cubicBezTo>
                  <a:pt x="4213" y="15279"/>
                  <a:pt x="4159" y="15330"/>
                  <a:pt x="4084" y="15330"/>
                </a:cubicBezTo>
                <a:cubicBezTo>
                  <a:pt x="4030" y="15330"/>
                  <a:pt x="3966" y="15303"/>
                  <a:pt x="3889" y="15236"/>
                </a:cubicBezTo>
                <a:lnTo>
                  <a:pt x="3889" y="15236"/>
                </a:lnTo>
                <a:cubicBezTo>
                  <a:pt x="3902" y="15347"/>
                  <a:pt x="3951" y="15381"/>
                  <a:pt x="4017" y="15381"/>
                </a:cubicBezTo>
                <a:cubicBezTo>
                  <a:pt x="4118" y="15381"/>
                  <a:pt x="4259" y="15300"/>
                  <a:pt x="4366" y="15300"/>
                </a:cubicBezTo>
                <a:cubicBezTo>
                  <a:pt x="4428" y="15300"/>
                  <a:pt x="4479" y="15328"/>
                  <a:pt x="4503" y="15418"/>
                </a:cubicBezTo>
                <a:cubicBezTo>
                  <a:pt x="4456" y="15402"/>
                  <a:pt x="4441" y="15376"/>
                  <a:pt x="4414" y="15376"/>
                </a:cubicBezTo>
                <a:cubicBezTo>
                  <a:pt x="4402" y="15376"/>
                  <a:pt x="4388" y="15381"/>
                  <a:pt x="4367" y="15395"/>
                </a:cubicBezTo>
                <a:cubicBezTo>
                  <a:pt x="4374" y="15394"/>
                  <a:pt x="4382" y="15394"/>
                  <a:pt x="4390" y="15394"/>
                </a:cubicBezTo>
                <a:cubicBezTo>
                  <a:pt x="4568" y="15394"/>
                  <a:pt x="4771" y="15624"/>
                  <a:pt x="4662" y="15668"/>
                </a:cubicBezTo>
                <a:lnTo>
                  <a:pt x="4594" y="15645"/>
                </a:lnTo>
                <a:lnTo>
                  <a:pt x="4594" y="15645"/>
                </a:lnTo>
                <a:cubicBezTo>
                  <a:pt x="4821" y="15824"/>
                  <a:pt x="5257" y="16037"/>
                  <a:pt x="5554" y="16037"/>
                </a:cubicBezTo>
                <a:cubicBezTo>
                  <a:pt x="5673" y="16037"/>
                  <a:pt x="5770" y="16003"/>
                  <a:pt x="5822" y="15918"/>
                </a:cubicBezTo>
                <a:lnTo>
                  <a:pt x="5822" y="15918"/>
                </a:lnTo>
                <a:cubicBezTo>
                  <a:pt x="5822" y="15964"/>
                  <a:pt x="5617" y="16259"/>
                  <a:pt x="5572" y="16327"/>
                </a:cubicBezTo>
                <a:cubicBezTo>
                  <a:pt x="5936" y="16077"/>
                  <a:pt x="6277" y="15827"/>
                  <a:pt x="6572" y="15554"/>
                </a:cubicBezTo>
                <a:lnTo>
                  <a:pt x="6572" y="15554"/>
                </a:lnTo>
                <a:cubicBezTo>
                  <a:pt x="6436" y="15782"/>
                  <a:pt x="6459" y="16487"/>
                  <a:pt x="6095" y="16532"/>
                </a:cubicBezTo>
                <a:cubicBezTo>
                  <a:pt x="6150" y="16588"/>
                  <a:pt x="6221" y="16658"/>
                  <a:pt x="6367" y="16658"/>
                </a:cubicBezTo>
                <a:cubicBezTo>
                  <a:pt x="6401" y="16658"/>
                  <a:pt x="6439" y="16654"/>
                  <a:pt x="6481" y="16646"/>
                </a:cubicBezTo>
                <a:cubicBezTo>
                  <a:pt x="6436" y="16600"/>
                  <a:pt x="6459" y="16214"/>
                  <a:pt x="6550" y="16214"/>
                </a:cubicBezTo>
                <a:cubicBezTo>
                  <a:pt x="6683" y="16570"/>
                  <a:pt x="6642" y="16424"/>
                  <a:pt x="6855" y="16740"/>
                </a:cubicBezTo>
                <a:lnTo>
                  <a:pt x="6855" y="16740"/>
                </a:lnTo>
                <a:cubicBezTo>
                  <a:pt x="6807" y="16630"/>
                  <a:pt x="6988" y="16324"/>
                  <a:pt x="7098" y="16324"/>
                </a:cubicBezTo>
                <a:cubicBezTo>
                  <a:pt x="7105" y="16324"/>
                  <a:pt x="7112" y="16325"/>
                  <a:pt x="7118" y="16327"/>
                </a:cubicBezTo>
                <a:cubicBezTo>
                  <a:pt x="7096" y="16372"/>
                  <a:pt x="7051" y="16730"/>
                  <a:pt x="6984" y="16781"/>
                </a:cubicBezTo>
                <a:lnTo>
                  <a:pt x="6984" y="16781"/>
                </a:lnTo>
                <a:cubicBezTo>
                  <a:pt x="7131" y="16675"/>
                  <a:pt x="7259" y="16570"/>
                  <a:pt x="7404" y="16465"/>
                </a:cubicBezTo>
                <a:lnTo>
                  <a:pt x="7404" y="16465"/>
                </a:lnTo>
                <a:cubicBezTo>
                  <a:pt x="7328" y="16550"/>
                  <a:pt x="7353" y="16797"/>
                  <a:pt x="7414" y="16919"/>
                </a:cubicBezTo>
                <a:cubicBezTo>
                  <a:pt x="7409" y="16898"/>
                  <a:pt x="7422" y="16890"/>
                  <a:pt x="7448" y="16890"/>
                </a:cubicBezTo>
                <a:cubicBezTo>
                  <a:pt x="7520" y="16890"/>
                  <a:pt x="7683" y="16950"/>
                  <a:pt x="7776" y="16950"/>
                </a:cubicBezTo>
                <a:cubicBezTo>
                  <a:pt x="7795" y="16950"/>
                  <a:pt x="7811" y="16947"/>
                  <a:pt x="7823" y="16941"/>
                </a:cubicBezTo>
                <a:lnTo>
                  <a:pt x="7687" y="16828"/>
                </a:lnTo>
                <a:lnTo>
                  <a:pt x="7687" y="16828"/>
                </a:lnTo>
                <a:cubicBezTo>
                  <a:pt x="7719" y="16837"/>
                  <a:pt x="7750" y="16841"/>
                  <a:pt x="7778" y="16841"/>
                </a:cubicBezTo>
                <a:cubicBezTo>
                  <a:pt x="8097" y="16841"/>
                  <a:pt x="8188" y="16325"/>
                  <a:pt x="8513" y="16325"/>
                </a:cubicBezTo>
                <a:cubicBezTo>
                  <a:pt x="8525" y="16325"/>
                  <a:pt x="8538" y="16326"/>
                  <a:pt x="8551" y="16327"/>
                </a:cubicBezTo>
                <a:cubicBezTo>
                  <a:pt x="8505" y="16418"/>
                  <a:pt x="8392" y="16873"/>
                  <a:pt x="8596" y="16941"/>
                </a:cubicBezTo>
                <a:cubicBezTo>
                  <a:pt x="8710" y="16714"/>
                  <a:pt x="9051" y="15895"/>
                  <a:pt x="9347" y="15713"/>
                </a:cubicBezTo>
                <a:lnTo>
                  <a:pt x="9415" y="15850"/>
                </a:lnTo>
                <a:cubicBezTo>
                  <a:pt x="9506" y="15782"/>
                  <a:pt x="9574" y="15736"/>
                  <a:pt x="9665" y="15691"/>
                </a:cubicBezTo>
                <a:lnTo>
                  <a:pt x="9665" y="15691"/>
                </a:lnTo>
                <a:cubicBezTo>
                  <a:pt x="9529" y="16032"/>
                  <a:pt x="9096" y="16737"/>
                  <a:pt x="8801" y="16987"/>
                </a:cubicBezTo>
                <a:cubicBezTo>
                  <a:pt x="8934" y="17082"/>
                  <a:pt x="8877" y="17129"/>
                  <a:pt x="8999" y="17129"/>
                </a:cubicBezTo>
                <a:cubicBezTo>
                  <a:pt x="9023" y="17129"/>
                  <a:pt x="9055" y="17127"/>
                  <a:pt x="9096" y="17123"/>
                </a:cubicBezTo>
                <a:lnTo>
                  <a:pt x="9096" y="17123"/>
                </a:lnTo>
                <a:cubicBezTo>
                  <a:pt x="9165" y="17260"/>
                  <a:pt x="8960" y="17305"/>
                  <a:pt x="8892" y="17305"/>
                </a:cubicBezTo>
                <a:cubicBezTo>
                  <a:pt x="9074" y="17351"/>
                  <a:pt x="9256" y="17373"/>
                  <a:pt x="9460" y="17396"/>
                </a:cubicBezTo>
                <a:cubicBezTo>
                  <a:pt x="9415" y="17146"/>
                  <a:pt x="9870" y="17101"/>
                  <a:pt x="9824" y="16896"/>
                </a:cubicBezTo>
                <a:lnTo>
                  <a:pt x="9824" y="16896"/>
                </a:lnTo>
                <a:cubicBezTo>
                  <a:pt x="9642" y="17010"/>
                  <a:pt x="9438" y="17101"/>
                  <a:pt x="9233" y="17192"/>
                </a:cubicBezTo>
                <a:cubicBezTo>
                  <a:pt x="9233" y="16941"/>
                  <a:pt x="9574" y="16464"/>
                  <a:pt x="9938" y="16464"/>
                </a:cubicBezTo>
                <a:cubicBezTo>
                  <a:pt x="10029" y="16555"/>
                  <a:pt x="9892" y="16919"/>
                  <a:pt x="9915" y="17010"/>
                </a:cubicBezTo>
                <a:cubicBezTo>
                  <a:pt x="9951" y="16938"/>
                  <a:pt x="10142" y="16852"/>
                  <a:pt x="10243" y="16852"/>
                </a:cubicBezTo>
                <a:cubicBezTo>
                  <a:pt x="10271" y="16852"/>
                  <a:pt x="10292" y="16859"/>
                  <a:pt x="10302" y="16873"/>
                </a:cubicBezTo>
                <a:lnTo>
                  <a:pt x="10165" y="17010"/>
                </a:lnTo>
                <a:cubicBezTo>
                  <a:pt x="10182" y="17015"/>
                  <a:pt x="10198" y="17017"/>
                  <a:pt x="10214" y="17017"/>
                </a:cubicBezTo>
                <a:cubicBezTo>
                  <a:pt x="10368" y="17017"/>
                  <a:pt x="10449" y="16783"/>
                  <a:pt x="10619" y="16783"/>
                </a:cubicBezTo>
                <a:cubicBezTo>
                  <a:pt x="10659" y="16783"/>
                  <a:pt x="10704" y="16796"/>
                  <a:pt x="10757" y="16828"/>
                </a:cubicBezTo>
                <a:cubicBezTo>
                  <a:pt x="10829" y="16828"/>
                  <a:pt x="10989" y="17002"/>
                  <a:pt x="11050" y="17002"/>
                </a:cubicBezTo>
                <a:cubicBezTo>
                  <a:pt x="11066" y="17002"/>
                  <a:pt x="11075" y="16991"/>
                  <a:pt x="11075" y="16964"/>
                </a:cubicBezTo>
                <a:cubicBezTo>
                  <a:pt x="10870" y="16714"/>
                  <a:pt x="10666" y="15827"/>
                  <a:pt x="10711" y="15600"/>
                </a:cubicBezTo>
                <a:lnTo>
                  <a:pt x="10711" y="15600"/>
                </a:lnTo>
                <a:cubicBezTo>
                  <a:pt x="10734" y="15600"/>
                  <a:pt x="11166" y="15782"/>
                  <a:pt x="11302" y="15873"/>
                </a:cubicBezTo>
                <a:cubicBezTo>
                  <a:pt x="11507" y="16055"/>
                  <a:pt x="11234" y="16464"/>
                  <a:pt x="11416" y="16623"/>
                </a:cubicBezTo>
                <a:cubicBezTo>
                  <a:pt x="11393" y="16555"/>
                  <a:pt x="11461" y="16441"/>
                  <a:pt x="11484" y="16418"/>
                </a:cubicBezTo>
                <a:cubicBezTo>
                  <a:pt x="11557" y="16437"/>
                  <a:pt x="11528" y="16557"/>
                  <a:pt x="11607" y="16557"/>
                </a:cubicBezTo>
                <a:cubicBezTo>
                  <a:pt x="11627" y="16557"/>
                  <a:pt x="11653" y="16550"/>
                  <a:pt x="11689" y="16532"/>
                </a:cubicBezTo>
                <a:cubicBezTo>
                  <a:pt x="11643" y="16282"/>
                  <a:pt x="12075" y="16418"/>
                  <a:pt x="11712" y="16305"/>
                </a:cubicBezTo>
                <a:cubicBezTo>
                  <a:pt x="11791" y="16236"/>
                  <a:pt x="11848" y="16231"/>
                  <a:pt x="11911" y="16231"/>
                </a:cubicBezTo>
                <a:cubicBezTo>
                  <a:pt x="11923" y="16231"/>
                  <a:pt x="11936" y="16231"/>
                  <a:pt x="11949" y="16231"/>
                </a:cubicBezTo>
                <a:cubicBezTo>
                  <a:pt x="12002" y="16231"/>
                  <a:pt x="12062" y="16227"/>
                  <a:pt x="12144" y="16191"/>
                </a:cubicBezTo>
                <a:cubicBezTo>
                  <a:pt x="12007" y="16055"/>
                  <a:pt x="12121" y="15600"/>
                  <a:pt x="12257" y="15441"/>
                </a:cubicBezTo>
                <a:cubicBezTo>
                  <a:pt x="12257" y="15509"/>
                  <a:pt x="12348" y="15577"/>
                  <a:pt x="12371" y="15600"/>
                </a:cubicBezTo>
                <a:cubicBezTo>
                  <a:pt x="12735" y="15463"/>
                  <a:pt x="12962" y="15441"/>
                  <a:pt x="13281" y="15259"/>
                </a:cubicBezTo>
                <a:cubicBezTo>
                  <a:pt x="13326" y="15304"/>
                  <a:pt x="13531" y="15281"/>
                  <a:pt x="13508" y="15418"/>
                </a:cubicBezTo>
                <a:cubicBezTo>
                  <a:pt x="13531" y="15350"/>
                  <a:pt x="13531" y="15236"/>
                  <a:pt x="13622" y="15168"/>
                </a:cubicBezTo>
                <a:lnTo>
                  <a:pt x="13622" y="15168"/>
                </a:lnTo>
                <a:cubicBezTo>
                  <a:pt x="13917" y="15236"/>
                  <a:pt x="13440" y="15350"/>
                  <a:pt x="13713" y="15463"/>
                </a:cubicBezTo>
                <a:cubicBezTo>
                  <a:pt x="13644" y="15350"/>
                  <a:pt x="13849" y="15145"/>
                  <a:pt x="13917" y="14963"/>
                </a:cubicBezTo>
                <a:cubicBezTo>
                  <a:pt x="13888" y="14934"/>
                  <a:pt x="13860" y="14922"/>
                  <a:pt x="13831" y="14922"/>
                </a:cubicBezTo>
                <a:cubicBezTo>
                  <a:pt x="13703" y="14922"/>
                  <a:pt x="13582" y="15174"/>
                  <a:pt x="13508" y="15304"/>
                </a:cubicBezTo>
                <a:cubicBezTo>
                  <a:pt x="13349" y="15031"/>
                  <a:pt x="13394" y="14622"/>
                  <a:pt x="13576" y="14281"/>
                </a:cubicBezTo>
                <a:cubicBezTo>
                  <a:pt x="13626" y="14219"/>
                  <a:pt x="13665" y="14198"/>
                  <a:pt x="13696" y="14198"/>
                </a:cubicBezTo>
                <a:cubicBezTo>
                  <a:pt x="13769" y="14198"/>
                  <a:pt x="13801" y="14313"/>
                  <a:pt x="13819" y="14313"/>
                </a:cubicBezTo>
                <a:cubicBezTo>
                  <a:pt x="13822" y="14313"/>
                  <a:pt x="13824" y="14310"/>
                  <a:pt x="13826" y="14304"/>
                </a:cubicBezTo>
                <a:cubicBezTo>
                  <a:pt x="14281" y="14031"/>
                  <a:pt x="13826" y="13599"/>
                  <a:pt x="14281" y="13508"/>
                </a:cubicBezTo>
                <a:cubicBezTo>
                  <a:pt x="14554" y="13530"/>
                  <a:pt x="14577" y="13781"/>
                  <a:pt x="14691" y="13871"/>
                </a:cubicBezTo>
                <a:cubicBezTo>
                  <a:pt x="14577" y="14099"/>
                  <a:pt x="14349" y="14008"/>
                  <a:pt x="14213" y="14122"/>
                </a:cubicBezTo>
                <a:lnTo>
                  <a:pt x="14440" y="14076"/>
                </a:lnTo>
                <a:lnTo>
                  <a:pt x="14440" y="14076"/>
                </a:lnTo>
                <a:cubicBezTo>
                  <a:pt x="14418" y="14167"/>
                  <a:pt x="14327" y="14304"/>
                  <a:pt x="14236" y="14326"/>
                </a:cubicBezTo>
                <a:cubicBezTo>
                  <a:pt x="14244" y="14328"/>
                  <a:pt x="14252" y="14329"/>
                  <a:pt x="14261" y="14329"/>
                </a:cubicBezTo>
                <a:cubicBezTo>
                  <a:pt x="14499" y="14329"/>
                  <a:pt x="14978" y="13750"/>
                  <a:pt x="15373" y="13530"/>
                </a:cubicBezTo>
                <a:cubicBezTo>
                  <a:pt x="15373" y="13439"/>
                  <a:pt x="15395" y="13280"/>
                  <a:pt x="15304" y="13280"/>
                </a:cubicBezTo>
                <a:lnTo>
                  <a:pt x="15236" y="13394"/>
                </a:lnTo>
                <a:cubicBezTo>
                  <a:pt x="15053" y="13374"/>
                  <a:pt x="15180" y="13134"/>
                  <a:pt x="15093" y="13134"/>
                </a:cubicBezTo>
                <a:cubicBezTo>
                  <a:pt x="15084" y="13134"/>
                  <a:pt x="15071" y="13137"/>
                  <a:pt x="15054" y="13144"/>
                </a:cubicBezTo>
                <a:cubicBezTo>
                  <a:pt x="15077" y="12939"/>
                  <a:pt x="15077" y="12666"/>
                  <a:pt x="15282" y="12553"/>
                </a:cubicBezTo>
                <a:lnTo>
                  <a:pt x="15460" y="12632"/>
                </a:lnTo>
                <a:lnTo>
                  <a:pt x="15460" y="12632"/>
                </a:lnTo>
                <a:cubicBezTo>
                  <a:pt x="15458" y="12632"/>
                  <a:pt x="15455" y="12631"/>
                  <a:pt x="15452" y="12631"/>
                </a:cubicBezTo>
                <a:cubicBezTo>
                  <a:pt x="15389" y="12631"/>
                  <a:pt x="15286" y="12706"/>
                  <a:pt x="15304" y="12780"/>
                </a:cubicBezTo>
                <a:cubicBezTo>
                  <a:pt x="15282" y="12644"/>
                  <a:pt x="15782" y="12666"/>
                  <a:pt x="15600" y="12393"/>
                </a:cubicBezTo>
                <a:lnTo>
                  <a:pt x="15600" y="12393"/>
                </a:lnTo>
                <a:cubicBezTo>
                  <a:pt x="15509" y="12416"/>
                  <a:pt x="15441" y="12439"/>
                  <a:pt x="15373" y="12439"/>
                </a:cubicBezTo>
                <a:cubicBezTo>
                  <a:pt x="15373" y="12234"/>
                  <a:pt x="15282" y="11939"/>
                  <a:pt x="15441" y="11802"/>
                </a:cubicBezTo>
                <a:cubicBezTo>
                  <a:pt x="15413" y="11800"/>
                  <a:pt x="15391" y="11798"/>
                  <a:pt x="15374" y="11798"/>
                </a:cubicBezTo>
                <a:cubicBezTo>
                  <a:pt x="15257" y="11798"/>
                  <a:pt x="15368" y="11851"/>
                  <a:pt x="15210" y="11851"/>
                </a:cubicBezTo>
                <a:cubicBezTo>
                  <a:pt x="15187" y="11851"/>
                  <a:pt x="15158" y="11850"/>
                  <a:pt x="15123" y="11848"/>
                </a:cubicBezTo>
                <a:lnTo>
                  <a:pt x="15123" y="11848"/>
                </a:lnTo>
                <a:cubicBezTo>
                  <a:pt x="15457" y="11910"/>
                  <a:pt x="14946" y="12203"/>
                  <a:pt x="15161" y="12268"/>
                </a:cubicBezTo>
                <a:lnTo>
                  <a:pt x="15161" y="12268"/>
                </a:lnTo>
                <a:cubicBezTo>
                  <a:pt x="15144" y="12266"/>
                  <a:pt x="15128" y="12266"/>
                  <a:pt x="15113" y="12266"/>
                </a:cubicBezTo>
                <a:cubicBezTo>
                  <a:pt x="14925" y="12266"/>
                  <a:pt x="14938" y="12395"/>
                  <a:pt x="14715" y="12395"/>
                </a:cubicBezTo>
                <a:cubicBezTo>
                  <a:pt x="14700" y="12395"/>
                  <a:pt x="14685" y="12395"/>
                  <a:pt x="14668" y="12393"/>
                </a:cubicBezTo>
                <a:lnTo>
                  <a:pt x="14668" y="12393"/>
                </a:lnTo>
                <a:cubicBezTo>
                  <a:pt x="14713" y="12439"/>
                  <a:pt x="14804" y="12439"/>
                  <a:pt x="14691" y="12530"/>
                </a:cubicBezTo>
                <a:cubicBezTo>
                  <a:pt x="14691" y="12553"/>
                  <a:pt x="14713" y="12598"/>
                  <a:pt x="14713" y="12598"/>
                </a:cubicBezTo>
                <a:cubicBezTo>
                  <a:pt x="14713" y="12621"/>
                  <a:pt x="14713" y="12621"/>
                  <a:pt x="14691" y="12621"/>
                </a:cubicBezTo>
                <a:lnTo>
                  <a:pt x="14713" y="12621"/>
                </a:lnTo>
                <a:cubicBezTo>
                  <a:pt x="14736" y="12609"/>
                  <a:pt x="14764" y="12604"/>
                  <a:pt x="14790" y="12604"/>
                </a:cubicBezTo>
                <a:cubicBezTo>
                  <a:pt x="14816" y="12604"/>
                  <a:pt x="14838" y="12609"/>
                  <a:pt x="14850" y="12621"/>
                </a:cubicBezTo>
                <a:cubicBezTo>
                  <a:pt x="14941" y="12803"/>
                  <a:pt x="14759" y="13007"/>
                  <a:pt x="14759" y="13144"/>
                </a:cubicBezTo>
                <a:cubicBezTo>
                  <a:pt x="14746" y="13150"/>
                  <a:pt x="14736" y="13153"/>
                  <a:pt x="14728" y="13153"/>
                </a:cubicBezTo>
                <a:cubicBezTo>
                  <a:pt x="14678" y="13153"/>
                  <a:pt x="14700" y="13050"/>
                  <a:pt x="14622" y="13030"/>
                </a:cubicBezTo>
                <a:cubicBezTo>
                  <a:pt x="14622" y="13098"/>
                  <a:pt x="14622" y="13167"/>
                  <a:pt x="14622" y="13212"/>
                </a:cubicBezTo>
                <a:cubicBezTo>
                  <a:pt x="14486" y="13121"/>
                  <a:pt x="14236" y="13212"/>
                  <a:pt x="14327" y="12985"/>
                </a:cubicBezTo>
                <a:lnTo>
                  <a:pt x="14327" y="12985"/>
                </a:lnTo>
                <a:lnTo>
                  <a:pt x="14167" y="13121"/>
                </a:lnTo>
                <a:cubicBezTo>
                  <a:pt x="14031" y="13144"/>
                  <a:pt x="13872" y="13212"/>
                  <a:pt x="13849" y="13348"/>
                </a:cubicBezTo>
                <a:cubicBezTo>
                  <a:pt x="13783" y="13362"/>
                  <a:pt x="13763" y="13458"/>
                  <a:pt x="13758" y="13507"/>
                </a:cubicBezTo>
                <a:lnTo>
                  <a:pt x="13758" y="13507"/>
                </a:lnTo>
                <a:cubicBezTo>
                  <a:pt x="13758" y="13501"/>
                  <a:pt x="13758" y="13493"/>
                  <a:pt x="13758" y="13485"/>
                </a:cubicBezTo>
                <a:lnTo>
                  <a:pt x="13758" y="13485"/>
                </a:lnTo>
                <a:cubicBezTo>
                  <a:pt x="13690" y="13599"/>
                  <a:pt x="13622" y="13690"/>
                  <a:pt x="13554" y="13781"/>
                </a:cubicBezTo>
                <a:lnTo>
                  <a:pt x="13531" y="13758"/>
                </a:lnTo>
                <a:cubicBezTo>
                  <a:pt x="13271" y="13931"/>
                  <a:pt x="13135" y="14352"/>
                  <a:pt x="12690" y="14352"/>
                </a:cubicBezTo>
                <a:cubicBezTo>
                  <a:pt x="12668" y="14352"/>
                  <a:pt x="12645" y="14351"/>
                  <a:pt x="12621" y="14349"/>
                </a:cubicBezTo>
                <a:cubicBezTo>
                  <a:pt x="12553" y="14440"/>
                  <a:pt x="12462" y="14554"/>
                  <a:pt x="12280" y="14599"/>
                </a:cubicBezTo>
                <a:lnTo>
                  <a:pt x="12189" y="14485"/>
                </a:lnTo>
                <a:cubicBezTo>
                  <a:pt x="12075" y="14599"/>
                  <a:pt x="11757" y="14531"/>
                  <a:pt x="11780" y="14690"/>
                </a:cubicBezTo>
                <a:cubicBezTo>
                  <a:pt x="11710" y="14615"/>
                  <a:pt x="11636" y="14587"/>
                  <a:pt x="11560" y="14587"/>
                </a:cubicBezTo>
                <a:cubicBezTo>
                  <a:pt x="11337" y="14587"/>
                  <a:pt x="11096" y="14827"/>
                  <a:pt x="10893" y="14827"/>
                </a:cubicBezTo>
                <a:lnTo>
                  <a:pt x="10938" y="15008"/>
                </a:lnTo>
                <a:cubicBezTo>
                  <a:pt x="10779" y="15031"/>
                  <a:pt x="10620" y="15145"/>
                  <a:pt x="10438" y="15236"/>
                </a:cubicBezTo>
                <a:lnTo>
                  <a:pt x="10484" y="15418"/>
                </a:lnTo>
                <a:cubicBezTo>
                  <a:pt x="10431" y="15464"/>
                  <a:pt x="10367" y="15479"/>
                  <a:pt x="10295" y="15479"/>
                </a:cubicBezTo>
                <a:cubicBezTo>
                  <a:pt x="10145" y="15479"/>
                  <a:pt x="9962" y="15411"/>
                  <a:pt x="9781" y="15411"/>
                </a:cubicBezTo>
                <a:cubicBezTo>
                  <a:pt x="9750" y="15411"/>
                  <a:pt x="9719" y="15413"/>
                  <a:pt x="9688" y="15418"/>
                </a:cubicBezTo>
                <a:cubicBezTo>
                  <a:pt x="9700" y="15380"/>
                  <a:pt x="9727" y="15363"/>
                  <a:pt x="9759" y="15363"/>
                </a:cubicBezTo>
                <a:cubicBezTo>
                  <a:pt x="9786" y="15363"/>
                  <a:pt x="9816" y="15375"/>
                  <a:pt x="9847" y="15395"/>
                </a:cubicBezTo>
                <a:cubicBezTo>
                  <a:pt x="9758" y="15316"/>
                  <a:pt x="9677" y="15288"/>
                  <a:pt x="9599" y="15288"/>
                </a:cubicBezTo>
                <a:cubicBezTo>
                  <a:pt x="9499" y="15288"/>
                  <a:pt x="9404" y="15334"/>
                  <a:pt x="9301" y="15372"/>
                </a:cubicBezTo>
                <a:cubicBezTo>
                  <a:pt x="9186" y="15430"/>
                  <a:pt x="9071" y="15487"/>
                  <a:pt x="8962" y="15487"/>
                </a:cubicBezTo>
                <a:cubicBezTo>
                  <a:pt x="8898" y="15487"/>
                  <a:pt x="8837" y="15468"/>
                  <a:pt x="8778" y="15418"/>
                </a:cubicBezTo>
                <a:cubicBezTo>
                  <a:pt x="8737" y="15449"/>
                  <a:pt x="8705" y="15461"/>
                  <a:pt x="8676" y="15461"/>
                </a:cubicBezTo>
                <a:cubicBezTo>
                  <a:pt x="8641" y="15461"/>
                  <a:pt x="8611" y="15443"/>
                  <a:pt x="8573" y="15418"/>
                </a:cubicBezTo>
                <a:cubicBezTo>
                  <a:pt x="8596" y="15418"/>
                  <a:pt x="8596" y="15395"/>
                  <a:pt x="8596" y="15395"/>
                </a:cubicBezTo>
                <a:lnTo>
                  <a:pt x="8573" y="15395"/>
                </a:lnTo>
                <a:cubicBezTo>
                  <a:pt x="8528" y="15372"/>
                  <a:pt x="8505" y="15327"/>
                  <a:pt x="8460" y="15304"/>
                </a:cubicBezTo>
                <a:lnTo>
                  <a:pt x="8460" y="15304"/>
                </a:lnTo>
                <a:cubicBezTo>
                  <a:pt x="8483" y="15350"/>
                  <a:pt x="8528" y="15372"/>
                  <a:pt x="8551" y="15395"/>
                </a:cubicBezTo>
                <a:cubicBezTo>
                  <a:pt x="8483" y="15395"/>
                  <a:pt x="8392" y="15418"/>
                  <a:pt x="8301" y="15441"/>
                </a:cubicBezTo>
                <a:lnTo>
                  <a:pt x="8278" y="15259"/>
                </a:lnTo>
                <a:lnTo>
                  <a:pt x="8255" y="15259"/>
                </a:lnTo>
                <a:cubicBezTo>
                  <a:pt x="8240" y="15247"/>
                  <a:pt x="8228" y="15242"/>
                  <a:pt x="8217" y="15242"/>
                </a:cubicBezTo>
                <a:cubicBezTo>
                  <a:pt x="8165" y="15242"/>
                  <a:pt x="8172" y="15372"/>
                  <a:pt x="8210" y="15486"/>
                </a:cubicBezTo>
                <a:cubicBezTo>
                  <a:pt x="8164" y="15509"/>
                  <a:pt x="8119" y="15531"/>
                  <a:pt x="8073" y="15577"/>
                </a:cubicBezTo>
                <a:cubicBezTo>
                  <a:pt x="8057" y="15475"/>
                  <a:pt x="8023" y="15451"/>
                  <a:pt x="7981" y="15451"/>
                </a:cubicBezTo>
                <a:cubicBezTo>
                  <a:pt x="7946" y="15451"/>
                  <a:pt x="7906" y="15468"/>
                  <a:pt x="7869" y="15468"/>
                </a:cubicBezTo>
                <a:cubicBezTo>
                  <a:pt x="7822" y="15468"/>
                  <a:pt x="7780" y="15442"/>
                  <a:pt x="7755" y="15327"/>
                </a:cubicBezTo>
                <a:cubicBezTo>
                  <a:pt x="7693" y="15451"/>
                  <a:pt x="7367" y="15368"/>
                  <a:pt x="7206" y="15575"/>
                </a:cubicBezTo>
                <a:lnTo>
                  <a:pt x="7206" y="15575"/>
                </a:lnTo>
                <a:cubicBezTo>
                  <a:pt x="7144" y="15544"/>
                  <a:pt x="7081" y="15503"/>
                  <a:pt x="7011" y="15503"/>
                </a:cubicBezTo>
                <a:cubicBezTo>
                  <a:pt x="6980" y="15503"/>
                  <a:pt x="6948" y="15511"/>
                  <a:pt x="6913" y="15531"/>
                </a:cubicBezTo>
                <a:lnTo>
                  <a:pt x="6936" y="15281"/>
                </a:lnTo>
                <a:lnTo>
                  <a:pt x="6936" y="15281"/>
                </a:lnTo>
                <a:cubicBezTo>
                  <a:pt x="6822" y="15372"/>
                  <a:pt x="6732" y="15441"/>
                  <a:pt x="6618" y="15509"/>
                </a:cubicBezTo>
                <a:cubicBezTo>
                  <a:pt x="6527" y="15327"/>
                  <a:pt x="6504" y="15236"/>
                  <a:pt x="6686" y="15122"/>
                </a:cubicBezTo>
                <a:lnTo>
                  <a:pt x="6686" y="15122"/>
                </a:lnTo>
                <a:cubicBezTo>
                  <a:pt x="6493" y="15190"/>
                  <a:pt x="6425" y="15190"/>
                  <a:pt x="6359" y="15190"/>
                </a:cubicBezTo>
                <a:cubicBezTo>
                  <a:pt x="6294" y="15190"/>
                  <a:pt x="6231" y="15190"/>
                  <a:pt x="6049" y="15259"/>
                </a:cubicBezTo>
                <a:lnTo>
                  <a:pt x="6118" y="15145"/>
                </a:lnTo>
                <a:cubicBezTo>
                  <a:pt x="6100" y="15136"/>
                  <a:pt x="6078" y="15133"/>
                  <a:pt x="6054" y="15133"/>
                </a:cubicBezTo>
                <a:cubicBezTo>
                  <a:pt x="6002" y="15133"/>
                  <a:pt x="5939" y="15147"/>
                  <a:pt x="5889" y="15147"/>
                </a:cubicBezTo>
                <a:cubicBezTo>
                  <a:pt x="5838" y="15147"/>
                  <a:pt x="5799" y="15133"/>
                  <a:pt x="5799" y="15077"/>
                </a:cubicBezTo>
                <a:cubicBezTo>
                  <a:pt x="5754" y="14895"/>
                  <a:pt x="5504" y="14758"/>
                  <a:pt x="5253" y="14576"/>
                </a:cubicBezTo>
                <a:cubicBezTo>
                  <a:pt x="4981" y="14417"/>
                  <a:pt x="4685" y="14190"/>
                  <a:pt x="4548" y="13894"/>
                </a:cubicBezTo>
                <a:cubicBezTo>
                  <a:pt x="4502" y="13988"/>
                  <a:pt x="4472" y="14022"/>
                  <a:pt x="4450" y="14022"/>
                </a:cubicBezTo>
                <a:cubicBezTo>
                  <a:pt x="4392" y="14022"/>
                  <a:pt x="4399" y="13772"/>
                  <a:pt x="4313" y="13772"/>
                </a:cubicBezTo>
                <a:cubicBezTo>
                  <a:pt x="4292" y="13772"/>
                  <a:pt x="4265" y="13788"/>
                  <a:pt x="4230" y="13826"/>
                </a:cubicBezTo>
                <a:cubicBezTo>
                  <a:pt x="4276" y="13735"/>
                  <a:pt x="4253" y="13621"/>
                  <a:pt x="4389" y="13621"/>
                </a:cubicBezTo>
                <a:cubicBezTo>
                  <a:pt x="4124" y="13519"/>
                  <a:pt x="4189" y="13270"/>
                  <a:pt x="3940" y="13270"/>
                </a:cubicBezTo>
                <a:cubicBezTo>
                  <a:pt x="3912" y="13270"/>
                  <a:pt x="3880" y="13273"/>
                  <a:pt x="3844" y="13280"/>
                </a:cubicBezTo>
                <a:cubicBezTo>
                  <a:pt x="3912" y="13167"/>
                  <a:pt x="4003" y="13212"/>
                  <a:pt x="4025" y="13144"/>
                </a:cubicBezTo>
                <a:cubicBezTo>
                  <a:pt x="4003" y="13144"/>
                  <a:pt x="3912" y="13144"/>
                  <a:pt x="3935" y="13076"/>
                </a:cubicBezTo>
                <a:cubicBezTo>
                  <a:pt x="3944" y="13046"/>
                  <a:pt x="3962" y="13038"/>
                  <a:pt x="3985" y="13038"/>
                </a:cubicBezTo>
                <a:cubicBezTo>
                  <a:pt x="4016" y="13038"/>
                  <a:pt x="4055" y="13053"/>
                  <a:pt x="4094" y="13053"/>
                </a:cubicBezTo>
                <a:cubicBezTo>
                  <a:pt x="4032" y="12991"/>
                  <a:pt x="3965" y="12967"/>
                  <a:pt x="3894" y="12967"/>
                </a:cubicBezTo>
                <a:cubicBezTo>
                  <a:pt x="3727" y="12967"/>
                  <a:pt x="3541" y="13101"/>
                  <a:pt x="3366" y="13212"/>
                </a:cubicBezTo>
                <a:cubicBezTo>
                  <a:pt x="3385" y="13038"/>
                  <a:pt x="3339" y="12979"/>
                  <a:pt x="3186" y="12979"/>
                </a:cubicBezTo>
                <a:cubicBezTo>
                  <a:pt x="3158" y="12979"/>
                  <a:pt x="3128" y="12981"/>
                  <a:pt x="3093" y="12985"/>
                </a:cubicBezTo>
                <a:cubicBezTo>
                  <a:pt x="3125" y="12921"/>
                  <a:pt x="3156" y="12836"/>
                  <a:pt x="3219" y="12836"/>
                </a:cubicBezTo>
                <a:cubicBezTo>
                  <a:pt x="3246" y="12836"/>
                  <a:pt x="3279" y="12852"/>
                  <a:pt x="3321" y="12894"/>
                </a:cubicBezTo>
                <a:cubicBezTo>
                  <a:pt x="3260" y="12813"/>
                  <a:pt x="3110" y="12394"/>
                  <a:pt x="2935" y="12394"/>
                </a:cubicBezTo>
                <a:cubicBezTo>
                  <a:pt x="2912" y="12394"/>
                  <a:pt x="2889" y="12401"/>
                  <a:pt x="2866" y="12416"/>
                </a:cubicBezTo>
                <a:cubicBezTo>
                  <a:pt x="2888" y="12348"/>
                  <a:pt x="2798" y="12280"/>
                  <a:pt x="2752" y="12257"/>
                </a:cubicBezTo>
                <a:cubicBezTo>
                  <a:pt x="2661" y="12052"/>
                  <a:pt x="2661" y="12030"/>
                  <a:pt x="2547" y="11825"/>
                </a:cubicBezTo>
                <a:lnTo>
                  <a:pt x="2525" y="11893"/>
                </a:lnTo>
                <a:cubicBezTo>
                  <a:pt x="2493" y="11898"/>
                  <a:pt x="2467" y="11900"/>
                  <a:pt x="2445" y="11900"/>
                </a:cubicBezTo>
                <a:cubicBezTo>
                  <a:pt x="2260" y="11900"/>
                  <a:pt x="2376" y="11740"/>
                  <a:pt x="2275" y="11597"/>
                </a:cubicBezTo>
                <a:lnTo>
                  <a:pt x="2297" y="11575"/>
                </a:lnTo>
                <a:cubicBezTo>
                  <a:pt x="2343" y="11097"/>
                  <a:pt x="2138" y="11438"/>
                  <a:pt x="2229" y="10961"/>
                </a:cubicBezTo>
                <a:lnTo>
                  <a:pt x="2229" y="10961"/>
                </a:lnTo>
                <a:lnTo>
                  <a:pt x="2047" y="11029"/>
                </a:lnTo>
                <a:cubicBezTo>
                  <a:pt x="2017" y="11036"/>
                  <a:pt x="1992" y="11040"/>
                  <a:pt x="1971" y="11040"/>
                </a:cubicBezTo>
                <a:cubicBezTo>
                  <a:pt x="1735" y="11040"/>
                  <a:pt x="2145" y="10583"/>
                  <a:pt x="1956" y="10415"/>
                </a:cubicBezTo>
                <a:lnTo>
                  <a:pt x="1956" y="10415"/>
                </a:lnTo>
                <a:lnTo>
                  <a:pt x="1888" y="10529"/>
                </a:lnTo>
                <a:cubicBezTo>
                  <a:pt x="1729" y="10415"/>
                  <a:pt x="2320" y="10028"/>
                  <a:pt x="2343" y="9915"/>
                </a:cubicBezTo>
                <a:cubicBezTo>
                  <a:pt x="2353" y="9904"/>
                  <a:pt x="2363" y="9900"/>
                  <a:pt x="2371" y="9900"/>
                </a:cubicBezTo>
                <a:cubicBezTo>
                  <a:pt x="2399" y="9900"/>
                  <a:pt x="2416" y="9948"/>
                  <a:pt x="2434" y="9983"/>
                </a:cubicBezTo>
                <a:cubicBezTo>
                  <a:pt x="2505" y="9841"/>
                  <a:pt x="2486" y="9810"/>
                  <a:pt x="2430" y="9810"/>
                </a:cubicBezTo>
                <a:cubicBezTo>
                  <a:pt x="2388" y="9810"/>
                  <a:pt x="2323" y="9828"/>
                  <a:pt x="2262" y="9828"/>
                </a:cubicBezTo>
                <a:cubicBezTo>
                  <a:pt x="2201" y="9828"/>
                  <a:pt x="2143" y="9809"/>
                  <a:pt x="2115" y="9733"/>
                </a:cubicBezTo>
                <a:cubicBezTo>
                  <a:pt x="2229" y="9665"/>
                  <a:pt x="2434" y="9756"/>
                  <a:pt x="2434" y="9574"/>
                </a:cubicBezTo>
                <a:cubicBezTo>
                  <a:pt x="2547" y="9505"/>
                  <a:pt x="1979" y="9119"/>
                  <a:pt x="2229" y="8869"/>
                </a:cubicBezTo>
                <a:lnTo>
                  <a:pt x="2229" y="8869"/>
                </a:lnTo>
                <a:cubicBezTo>
                  <a:pt x="2178" y="8907"/>
                  <a:pt x="2127" y="8938"/>
                  <a:pt x="2076" y="8938"/>
                </a:cubicBezTo>
                <a:cubicBezTo>
                  <a:pt x="2036" y="8938"/>
                  <a:pt x="1996" y="8919"/>
                  <a:pt x="1956" y="8869"/>
                </a:cubicBezTo>
                <a:cubicBezTo>
                  <a:pt x="1933" y="8664"/>
                  <a:pt x="2343" y="8391"/>
                  <a:pt x="2047" y="8187"/>
                </a:cubicBezTo>
                <a:cubicBezTo>
                  <a:pt x="2093" y="8164"/>
                  <a:pt x="2115" y="8164"/>
                  <a:pt x="2138" y="8164"/>
                </a:cubicBezTo>
                <a:cubicBezTo>
                  <a:pt x="2070" y="8027"/>
                  <a:pt x="2047" y="7686"/>
                  <a:pt x="1911" y="7573"/>
                </a:cubicBezTo>
                <a:cubicBezTo>
                  <a:pt x="2229" y="7573"/>
                  <a:pt x="2184" y="7345"/>
                  <a:pt x="2161" y="7118"/>
                </a:cubicBezTo>
                <a:cubicBezTo>
                  <a:pt x="2121" y="6921"/>
                  <a:pt x="2099" y="6741"/>
                  <a:pt x="2272" y="6741"/>
                </a:cubicBezTo>
                <a:cubicBezTo>
                  <a:pt x="2298" y="6741"/>
                  <a:pt x="2329" y="6745"/>
                  <a:pt x="2365" y="6754"/>
                </a:cubicBezTo>
                <a:cubicBezTo>
                  <a:pt x="2388" y="6617"/>
                  <a:pt x="2434" y="6458"/>
                  <a:pt x="2456" y="6322"/>
                </a:cubicBezTo>
                <a:lnTo>
                  <a:pt x="2502" y="6345"/>
                </a:lnTo>
                <a:cubicBezTo>
                  <a:pt x="2638" y="6117"/>
                  <a:pt x="2525" y="5981"/>
                  <a:pt x="2434" y="5822"/>
                </a:cubicBezTo>
                <a:cubicBezTo>
                  <a:pt x="2447" y="5817"/>
                  <a:pt x="2459" y="5815"/>
                  <a:pt x="2470" y="5815"/>
                </a:cubicBezTo>
                <a:cubicBezTo>
                  <a:pt x="2518" y="5815"/>
                  <a:pt x="2552" y="5849"/>
                  <a:pt x="2570" y="5867"/>
                </a:cubicBezTo>
                <a:cubicBezTo>
                  <a:pt x="2684" y="5708"/>
                  <a:pt x="2752" y="5617"/>
                  <a:pt x="2775" y="5526"/>
                </a:cubicBezTo>
                <a:cubicBezTo>
                  <a:pt x="2798" y="5412"/>
                  <a:pt x="2775" y="5299"/>
                  <a:pt x="2752" y="5071"/>
                </a:cubicBezTo>
                <a:lnTo>
                  <a:pt x="2752" y="5071"/>
                </a:lnTo>
                <a:lnTo>
                  <a:pt x="2911" y="5139"/>
                </a:lnTo>
                <a:cubicBezTo>
                  <a:pt x="2866" y="4980"/>
                  <a:pt x="3480" y="4821"/>
                  <a:pt x="3548" y="4389"/>
                </a:cubicBezTo>
                <a:cubicBezTo>
                  <a:pt x="3571" y="4389"/>
                  <a:pt x="3593" y="4434"/>
                  <a:pt x="3593" y="4457"/>
                </a:cubicBezTo>
                <a:cubicBezTo>
                  <a:pt x="3639" y="4230"/>
                  <a:pt x="3912" y="4116"/>
                  <a:pt x="4116" y="4002"/>
                </a:cubicBezTo>
                <a:cubicBezTo>
                  <a:pt x="4344" y="3889"/>
                  <a:pt x="4480" y="3775"/>
                  <a:pt x="4321" y="3457"/>
                </a:cubicBezTo>
                <a:cubicBezTo>
                  <a:pt x="4367" y="3343"/>
                  <a:pt x="4412" y="3252"/>
                  <a:pt x="4435" y="3138"/>
                </a:cubicBezTo>
                <a:lnTo>
                  <a:pt x="4435" y="3138"/>
                </a:lnTo>
                <a:cubicBezTo>
                  <a:pt x="4374" y="3175"/>
                  <a:pt x="4331" y="3189"/>
                  <a:pt x="4300" y="3189"/>
                </a:cubicBezTo>
                <a:cubicBezTo>
                  <a:pt x="4158" y="3189"/>
                  <a:pt x="4256" y="2887"/>
                  <a:pt x="4107" y="2887"/>
                </a:cubicBezTo>
                <a:cubicBezTo>
                  <a:pt x="4103" y="2887"/>
                  <a:pt x="4098" y="2888"/>
                  <a:pt x="4094" y="2888"/>
                </a:cubicBezTo>
                <a:cubicBezTo>
                  <a:pt x="4144" y="2828"/>
                  <a:pt x="4239" y="2799"/>
                  <a:pt x="4317" y="2799"/>
                </a:cubicBezTo>
                <a:cubicBezTo>
                  <a:pt x="4416" y="2799"/>
                  <a:pt x="4488" y="2845"/>
                  <a:pt x="4412" y="2934"/>
                </a:cubicBezTo>
                <a:lnTo>
                  <a:pt x="4367" y="2934"/>
                </a:lnTo>
                <a:cubicBezTo>
                  <a:pt x="4410" y="3009"/>
                  <a:pt x="4459" y="3036"/>
                  <a:pt x="4511" y="3036"/>
                </a:cubicBezTo>
                <a:cubicBezTo>
                  <a:pt x="4643" y="3036"/>
                  <a:pt x="4792" y="2864"/>
                  <a:pt x="4901" y="2864"/>
                </a:cubicBezTo>
                <a:cubicBezTo>
                  <a:pt x="4931" y="2864"/>
                  <a:pt x="4958" y="2877"/>
                  <a:pt x="4981" y="2911"/>
                </a:cubicBezTo>
                <a:cubicBezTo>
                  <a:pt x="5299" y="2683"/>
                  <a:pt x="5640" y="2502"/>
                  <a:pt x="6004" y="2365"/>
                </a:cubicBezTo>
                <a:cubicBezTo>
                  <a:pt x="6345" y="2206"/>
                  <a:pt x="6663" y="2138"/>
                  <a:pt x="6982" y="2024"/>
                </a:cubicBezTo>
                <a:lnTo>
                  <a:pt x="6822" y="1774"/>
                </a:lnTo>
                <a:lnTo>
                  <a:pt x="7050" y="1706"/>
                </a:lnTo>
                <a:lnTo>
                  <a:pt x="7050" y="1706"/>
                </a:lnTo>
                <a:cubicBezTo>
                  <a:pt x="7141" y="1751"/>
                  <a:pt x="7209" y="1888"/>
                  <a:pt x="7027" y="1933"/>
                </a:cubicBezTo>
                <a:cubicBezTo>
                  <a:pt x="7048" y="1950"/>
                  <a:pt x="7067" y="1957"/>
                  <a:pt x="7086" y="1957"/>
                </a:cubicBezTo>
                <a:cubicBezTo>
                  <a:pt x="7194" y="1957"/>
                  <a:pt x="7274" y="1718"/>
                  <a:pt x="7255" y="1660"/>
                </a:cubicBezTo>
                <a:lnTo>
                  <a:pt x="7255" y="1660"/>
                </a:lnTo>
                <a:cubicBezTo>
                  <a:pt x="7596" y="1681"/>
                  <a:pt x="7277" y="1983"/>
                  <a:pt x="7311" y="1983"/>
                </a:cubicBezTo>
                <a:cubicBezTo>
                  <a:pt x="7313" y="1983"/>
                  <a:pt x="7317" y="1981"/>
                  <a:pt x="7323" y="1979"/>
                </a:cubicBezTo>
                <a:lnTo>
                  <a:pt x="7459" y="1933"/>
                </a:lnTo>
                <a:lnTo>
                  <a:pt x="7414" y="1910"/>
                </a:lnTo>
                <a:cubicBezTo>
                  <a:pt x="7505" y="1774"/>
                  <a:pt x="7482" y="1637"/>
                  <a:pt x="7687" y="1615"/>
                </a:cubicBezTo>
                <a:cubicBezTo>
                  <a:pt x="7823" y="1637"/>
                  <a:pt x="7778" y="1774"/>
                  <a:pt x="7846" y="1774"/>
                </a:cubicBezTo>
                <a:cubicBezTo>
                  <a:pt x="7846" y="1774"/>
                  <a:pt x="7851" y="1780"/>
                  <a:pt x="7863" y="1780"/>
                </a:cubicBezTo>
                <a:cubicBezTo>
                  <a:pt x="7874" y="1780"/>
                  <a:pt x="7891" y="1774"/>
                  <a:pt x="7914" y="1751"/>
                </a:cubicBezTo>
                <a:lnTo>
                  <a:pt x="8232" y="1728"/>
                </a:lnTo>
                <a:lnTo>
                  <a:pt x="8073" y="1524"/>
                </a:lnTo>
                <a:cubicBezTo>
                  <a:pt x="8185" y="1390"/>
                  <a:pt x="8362" y="1497"/>
                  <a:pt x="8197" y="1286"/>
                </a:cubicBezTo>
                <a:lnTo>
                  <a:pt x="8197" y="1286"/>
                </a:lnTo>
                <a:cubicBezTo>
                  <a:pt x="8290" y="1397"/>
                  <a:pt x="8446" y="1425"/>
                  <a:pt x="8618" y="1425"/>
                </a:cubicBezTo>
                <a:cubicBezTo>
                  <a:pt x="8707" y="1425"/>
                  <a:pt x="8801" y="1418"/>
                  <a:pt x="8892" y="1410"/>
                </a:cubicBezTo>
                <a:cubicBezTo>
                  <a:pt x="9061" y="1410"/>
                  <a:pt x="9222" y="1395"/>
                  <a:pt x="9342" y="1395"/>
                </a:cubicBezTo>
                <a:cubicBezTo>
                  <a:pt x="9432" y="1395"/>
                  <a:pt x="9499" y="1404"/>
                  <a:pt x="9529" y="1433"/>
                </a:cubicBezTo>
                <a:cubicBezTo>
                  <a:pt x="9647" y="1329"/>
                  <a:pt x="9775" y="1293"/>
                  <a:pt x="9919" y="1293"/>
                </a:cubicBezTo>
                <a:cubicBezTo>
                  <a:pt x="9997" y="1293"/>
                  <a:pt x="10078" y="1303"/>
                  <a:pt x="10165" y="1319"/>
                </a:cubicBezTo>
                <a:cubicBezTo>
                  <a:pt x="10103" y="1277"/>
                  <a:pt x="10078" y="1063"/>
                  <a:pt x="10250" y="1063"/>
                </a:cubicBezTo>
                <a:cubicBezTo>
                  <a:pt x="10266" y="1063"/>
                  <a:pt x="10283" y="1065"/>
                  <a:pt x="10302" y="1069"/>
                </a:cubicBezTo>
                <a:cubicBezTo>
                  <a:pt x="10168" y="1559"/>
                  <a:pt x="10645" y="1351"/>
                  <a:pt x="10750" y="1705"/>
                </a:cubicBezTo>
                <a:lnTo>
                  <a:pt x="10750" y="1705"/>
                </a:lnTo>
                <a:cubicBezTo>
                  <a:pt x="10707" y="1474"/>
                  <a:pt x="11343" y="1762"/>
                  <a:pt x="11189" y="1387"/>
                </a:cubicBezTo>
                <a:lnTo>
                  <a:pt x="11189" y="1387"/>
                </a:lnTo>
                <a:cubicBezTo>
                  <a:pt x="11348" y="1478"/>
                  <a:pt x="11166" y="1569"/>
                  <a:pt x="11257" y="1728"/>
                </a:cubicBezTo>
                <a:cubicBezTo>
                  <a:pt x="11302" y="1716"/>
                  <a:pt x="11347" y="1711"/>
                  <a:pt x="11391" y="1711"/>
                </a:cubicBezTo>
                <a:cubicBezTo>
                  <a:pt x="11766" y="1711"/>
                  <a:pt x="12100" y="2107"/>
                  <a:pt x="12507" y="2229"/>
                </a:cubicBezTo>
                <a:cubicBezTo>
                  <a:pt x="12553" y="2183"/>
                  <a:pt x="12507" y="2047"/>
                  <a:pt x="12644" y="2001"/>
                </a:cubicBezTo>
                <a:cubicBezTo>
                  <a:pt x="12689" y="2138"/>
                  <a:pt x="12712" y="2274"/>
                  <a:pt x="12735" y="2411"/>
                </a:cubicBezTo>
                <a:cubicBezTo>
                  <a:pt x="12738" y="2411"/>
                  <a:pt x="12741" y="2412"/>
                  <a:pt x="12745" y="2412"/>
                </a:cubicBezTo>
                <a:cubicBezTo>
                  <a:pt x="12807" y="2412"/>
                  <a:pt x="12904" y="2284"/>
                  <a:pt x="12975" y="2284"/>
                </a:cubicBezTo>
                <a:cubicBezTo>
                  <a:pt x="13010" y="2284"/>
                  <a:pt x="13039" y="2316"/>
                  <a:pt x="13053" y="2411"/>
                </a:cubicBezTo>
                <a:cubicBezTo>
                  <a:pt x="13053" y="2350"/>
                  <a:pt x="13053" y="2271"/>
                  <a:pt x="13102" y="2271"/>
                </a:cubicBezTo>
                <a:cubicBezTo>
                  <a:pt x="13108" y="2271"/>
                  <a:pt x="13114" y="2272"/>
                  <a:pt x="13121" y="2274"/>
                </a:cubicBezTo>
                <a:cubicBezTo>
                  <a:pt x="13485" y="2661"/>
                  <a:pt x="13917" y="2888"/>
                  <a:pt x="14304" y="3206"/>
                </a:cubicBezTo>
                <a:cubicBezTo>
                  <a:pt x="14713" y="3525"/>
                  <a:pt x="15054" y="3934"/>
                  <a:pt x="15100" y="4503"/>
                </a:cubicBezTo>
                <a:cubicBezTo>
                  <a:pt x="15111" y="4412"/>
                  <a:pt x="15134" y="4378"/>
                  <a:pt x="15162" y="4378"/>
                </a:cubicBezTo>
                <a:cubicBezTo>
                  <a:pt x="15191" y="4378"/>
                  <a:pt x="15225" y="4412"/>
                  <a:pt x="15259" y="4457"/>
                </a:cubicBezTo>
                <a:cubicBezTo>
                  <a:pt x="15236" y="4389"/>
                  <a:pt x="15395" y="4366"/>
                  <a:pt x="15464" y="4298"/>
                </a:cubicBezTo>
                <a:cubicBezTo>
                  <a:pt x="15464" y="4457"/>
                  <a:pt x="15464" y="4616"/>
                  <a:pt x="15486" y="4776"/>
                </a:cubicBezTo>
                <a:cubicBezTo>
                  <a:pt x="15504" y="4771"/>
                  <a:pt x="15520" y="4769"/>
                  <a:pt x="15535" y="4769"/>
                </a:cubicBezTo>
                <a:cubicBezTo>
                  <a:pt x="15715" y="4769"/>
                  <a:pt x="15729" y="5083"/>
                  <a:pt x="15885" y="5083"/>
                </a:cubicBezTo>
                <a:cubicBezTo>
                  <a:pt x="15902" y="5083"/>
                  <a:pt x="15920" y="5079"/>
                  <a:pt x="15941" y="5071"/>
                </a:cubicBezTo>
                <a:lnTo>
                  <a:pt x="15850" y="4980"/>
                </a:lnTo>
                <a:lnTo>
                  <a:pt x="15850" y="4980"/>
                </a:lnTo>
                <a:cubicBezTo>
                  <a:pt x="15857" y="4981"/>
                  <a:pt x="15864" y="4981"/>
                  <a:pt x="15871" y="4981"/>
                </a:cubicBezTo>
                <a:cubicBezTo>
                  <a:pt x="16194" y="4981"/>
                  <a:pt x="16266" y="4453"/>
                  <a:pt x="16578" y="4275"/>
                </a:cubicBezTo>
                <a:cubicBezTo>
                  <a:pt x="16396" y="4252"/>
                  <a:pt x="16419" y="4071"/>
                  <a:pt x="16396" y="3889"/>
                </a:cubicBezTo>
                <a:cubicBezTo>
                  <a:pt x="16396" y="3684"/>
                  <a:pt x="16328" y="3479"/>
                  <a:pt x="16055" y="3457"/>
                </a:cubicBezTo>
                <a:cubicBezTo>
                  <a:pt x="16055" y="3411"/>
                  <a:pt x="16089" y="3411"/>
                  <a:pt x="16126" y="3411"/>
                </a:cubicBezTo>
                <a:cubicBezTo>
                  <a:pt x="16163" y="3411"/>
                  <a:pt x="16203" y="3411"/>
                  <a:pt x="16214" y="3366"/>
                </a:cubicBezTo>
                <a:lnTo>
                  <a:pt x="16214" y="3366"/>
                </a:lnTo>
                <a:cubicBezTo>
                  <a:pt x="16192" y="3368"/>
                  <a:pt x="16171" y="3370"/>
                  <a:pt x="16152" y="3370"/>
                </a:cubicBezTo>
                <a:cubicBezTo>
                  <a:pt x="16010" y="3370"/>
                  <a:pt x="15930" y="3295"/>
                  <a:pt x="15850" y="3116"/>
                </a:cubicBezTo>
                <a:lnTo>
                  <a:pt x="15896" y="3093"/>
                </a:lnTo>
                <a:cubicBezTo>
                  <a:pt x="15464" y="2683"/>
                  <a:pt x="15395" y="2388"/>
                  <a:pt x="14941" y="1865"/>
                </a:cubicBezTo>
                <a:lnTo>
                  <a:pt x="14850" y="2024"/>
                </a:lnTo>
                <a:cubicBezTo>
                  <a:pt x="14759" y="1910"/>
                  <a:pt x="14781" y="1865"/>
                  <a:pt x="14736" y="1774"/>
                </a:cubicBezTo>
                <a:lnTo>
                  <a:pt x="14736" y="1774"/>
                </a:lnTo>
                <a:cubicBezTo>
                  <a:pt x="14440" y="1888"/>
                  <a:pt x="15054" y="2047"/>
                  <a:pt x="14736" y="2183"/>
                </a:cubicBezTo>
                <a:cubicBezTo>
                  <a:pt x="14781" y="1979"/>
                  <a:pt x="14577" y="1819"/>
                  <a:pt x="14395" y="1660"/>
                </a:cubicBezTo>
                <a:cubicBezTo>
                  <a:pt x="14190" y="1524"/>
                  <a:pt x="13986" y="1387"/>
                  <a:pt x="14054" y="1160"/>
                </a:cubicBezTo>
                <a:cubicBezTo>
                  <a:pt x="14024" y="1143"/>
                  <a:pt x="14001" y="1136"/>
                  <a:pt x="13983" y="1136"/>
                </a:cubicBezTo>
                <a:cubicBezTo>
                  <a:pt x="13903" y="1136"/>
                  <a:pt x="13935" y="1284"/>
                  <a:pt x="13873" y="1284"/>
                </a:cubicBezTo>
                <a:cubicBezTo>
                  <a:pt x="13857" y="1284"/>
                  <a:pt x="13835" y="1274"/>
                  <a:pt x="13804" y="1251"/>
                </a:cubicBezTo>
                <a:lnTo>
                  <a:pt x="13804" y="1137"/>
                </a:lnTo>
                <a:lnTo>
                  <a:pt x="13690" y="1228"/>
                </a:lnTo>
                <a:cubicBezTo>
                  <a:pt x="13576" y="1137"/>
                  <a:pt x="13576" y="978"/>
                  <a:pt x="13599" y="887"/>
                </a:cubicBezTo>
                <a:lnTo>
                  <a:pt x="13599" y="887"/>
                </a:lnTo>
                <a:cubicBezTo>
                  <a:pt x="13622" y="910"/>
                  <a:pt x="13713" y="910"/>
                  <a:pt x="13758" y="932"/>
                </a:cubicBezTo>
                <a:cubicBezTo>
                  <a:pt x="13653" y="723"/>
                  <a:pt x="13297" y="706"/>
                  <a:pt x="13207" y="652"/>
                </a:cubicBezTo>
                <a:lnTo>
                  <a:pt x="13207" y="652"/>
                </a:lnTo>
                <a:lnTo>
                  <a:pt x="13372" y="796"/>
                </a:lnTo>
                <a:cubicBezTo>
                  <a:pt x="12831" y="636"/>
                  <a:pt x="12219" y="299"/>
                  <a:pt x="11646" y="299"/>
                </a:cubicBezTo>
                <a:cubicBezTo>
                  <a:pt x="11568" y="299"/>
                  <a:pt x="11492" y="305"/>
                  <a:pt x="11416" y="318"/>
                </a:cubicBezTo>
                <a:lnTo>
                  <a:pt x="11439" y="409"/>
                </a:lnTo>
                <a:cubicBezTo>
                  <a:pt x="11376" y="418"/>
                  <a:pt x="11325" y="422"/>
                  <a:pt x="11280" y="422"/>
                </a:cubicBezTo>
                <a:cubicBezTo>
                  <a:pt x="10986" y="422"/>
                  <a:pt x="11032" y="250"/>
                  <a:pt x="10597" y="250"/>
                </a:cubicBezTo>
                <a:lnTo>
                  <a:pt x="10620" y="228"/>
                </a:lnTo>
                <a:lnTo>
                  <a:pt x="10620" y="228"/>
                </a:lnTo>
                <a:cubicBezTo>
                  <a:pt x="10527" y="284"/>
                  <a:pt x="10418" y="324"/>
                  <a:pt x="10319" y="324"/>
                </a:cubicBezTo>
                <a:cubicBezTo>
                  <a:pt x="10297" y="324"/>
                  <a:pt x="10276" y="323"/>
                  <a:pt x="10256" y="318"/>
                </a:cubicBezTo>
                <a:cubicBezTo>
                  <a:pt x="10393" y="228"/>
                  <a:pt x="10029" y="91"/>
                  <a:pt x="1021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3" name="Google Shape;213;p20"/>
          <p:cNvSpPr/>
          <p:nvPr/>
        </p:nvSpPr>
        <p:spPr>
          <a:xfrm>
            <a:off x="8535200" y="453533"/>
            <a:ext cx="2461267" cy="1962800"/>
          </a:xfrm>
          <a:custGeom>
            <a:avLst/>
            <a:gdLst/>
            <a:ahLst/>
            <a:cxnLst/>
            <a:rect l="l" t="t" r="r" b="b"/>
            <a:pathLst>
              <a:path w="73838" h="58884" extrusionOk="0">
                <a:moveTo>
                  <a:pt x="38949" y="30908"/>
                </a:moveTo>
                <a:cubicBezTo>
                  <a:pt x="39845" y="31061"/>
                  <a:pt x="39923" y="31173"/>
                  <a:pt x="39683" y="31173"/>
                </a:cubicBezTo>
                <a:cubicBezTo>
                  <a:pt x="39549" y="31173"/>
                  <a:pt x="39314" y="31137"/>
                  <a:pt x="39069" y="31054"/>
                </a:cubicBezTo>
                <a:lnTo>
                  <a:pt x="39069" y="31054"/>
                </a:lnTo>
                <a:cubicBezTo>
                  <a:pt x="39028" y="31005"/>
                  <a:pt x="38988" y="30957"/>
                  <a:pt x="38949" y="30908"/>
                </a:cubicBezTo>
                <a:close/>
                <a:moveTo>
                  <a:pt x="38391" y="42277"/>
                </a:moveTo>
                <a:lnTo>
                  <a:pt x="38391" y="42277"/>
                </a:lnTo>
                <a:cubicBezTo>
                  <a:pt x="38394" y="42279"/>
                  <a:pt x="38396" y="42280"/>
                  <a:pt x="38399" y="42282"/>
                </a:cubicBezTo>
                <a:lnTo>
                  <a:pt x="38399" y="42282"/>
                </a:lnTo>
                <a:cubicBezTo>
                  <a:pt x="38280" y="42400"/>
                  <a:pt x="38226" y="42454"/>
                  <a:pt x="38224" y="42454"/>
                </a:cubicBezTo>
                <a:cubicBezTo>
                  <a:pt x="38222" y="42454"/>
                  <a:pt x="38283" y="42390"/>
                  <a:pt x="38391" y="42277"/>
                </a:cubicBezTo>
                <a:close/>
                <a:moveTo>
                  <a:pt x="44397" y="0"/>
                </a:moveTo>
                <a:cubicBezTo>
                  <a:pt x="39343" y="0"/>
                  <a:pt x="34305" y="1132"/>
                  <a:pt x="30063" y="3291"/>
                </a:cubicBezTo>
                <a:cubicBezTo>
                  <a:pt x="29773" y="3440"/>
                  <a:pt x="29483" y="3593"/>
                  <a:pt x="29193" y="3751"/>
                </a:cubicBezTo>
                <a:lnTo>
                  <a:pt x="29193" y="3751"/>
                </a:lnTo>
                <a:cubicBezTo>
                  <a:pt x="24476" y="5094"/>
                  <a:pt x="20103" y="7749"/>
                  <a:pt x="16510" y="11523"/>
                </a:cubicBezTo>
                <a:cubicBezTo>
                  <a:pt x="1" y="28896"/>
                  <a:pt x="14486" y="57776"/>
                  <a:pt x="37135" y="58845"/>
                </a:cubicBezTo>
                <a:cubicBezTo>
                  <a:pt x="37682" y="58871"/>
                  <a:pt x="38228" y="58883"/>
                  <a:pt x="38772" y="58883"/>
                </a:cubicBezTo>
                <a:cubicBezTo>
                  <a:pt x="49281" y="58883"/>
                  <a:pt x="59288" y="54098"/>
                  <a:pt x="65082" y="44996"/>
                </a:cubicBezTo>
                <a:cubicBezTo>
                  <a:pt x="71631" y="34695"/>
                  <a:pt x="73837" y="20687"/>
                  <a:pt x="66379" y="10136"/>
                </a:cubicBezTo>
                <a:cubicBezTo>
                  <a:pt x="61483" y="3214"/>
                  <a:pt x="52916" y="0"/>
                  <a:pt x="4439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59047989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214"/>
        <p:cNvGrpSpPr/>
        <p:nvPr/>
      </p:nvGrpSpPr>
      <p:grpSpPr>
        <a:xfrm>
          <a:off x="0" y="0"/>
          <a:ext cx="0" cy="0"/>
          <a:chOff x="0" y="0"/>
          <a:chExt cx="0" cy="0"/>
        </a:xfrm>
      </p:grpSpPr>
      <p:sp>
        <p:nvSpPr>
          <p:cNvPr id="215" name="Google Shape;215;p21"/>
          <p:cNvSpPr txBox="1">
            <a:spLocks noGrp="1"/>
          </p:cNvSpPr>
          <p:nvPr>
            <p:ph type="subTitle" idx="1"/>
          </p:nvPr>
        </p:nvSpPr>
        <p:spPr>
          <a:xfrm>
            <a:off x="8832833" y="3314321"/>
            <a:ext cx="2120000" cy="869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216" name="Google Shape;216;p21"/>
          <p:cNvSpPr txBox="1">
            <a:spLocks noGrp="1"/>
          </p:cNvSpPr>
          <p:nvPr>
            <p:ph type="subTitle" idx="2"/>
          </p:nvPr>
        </p:nvSpPr>
        <p:spPr>
          <a:xfrm>
            <a:off x="3750767" y="3314321"/>
            <a:ext cx="2120000" cy="869200"/>
          </a:xfrm>
          <a:prstGeom prst="rect">
            <a:avLst/>
          </a:prstGeom>
        </p:spPr>
        <p:txBody>
          <a:bodyPr spcFirstLastPara="1" wrap="square" lIns="91425" tIns="91425" rIns="91425" bIns="91425" anchor="ctr" anchorCtr="0">
            <a:noAutofit/>
          </a:bodyPr>
          <a:lstStyle>
            <a:lvl1pPr marR="0" lvl="0" rtl="0">
              <a:lnSpc>
                <a:spcPct val="100000"/>
              </a:lnSpc>
              <a:spcBef>
                <a:spcPts val="0"/>
              </a:spcBef>
              <a:spcAft>
                <a:spcPts val="0"/>
              </a:spcAft>
              <a:buNone/>
              <a:defRPr/>
            </a:lvl1pPr>
            <a:lvl2pPr marR="0" lvl="1" rtl="0">
              <a:lnSpc>
                <a:spcPct val="100000"/>
              </a:lnSpc>
              <a:spcBef>
                <a:spcPts val="0"/>
              </a:spcBef>
              <a:spcAft>
                <a:spcPts val="0"/>
              </a:spcAft>
              <a:buNone/>
              <a:defRPr/>
            </a:lvl2pPr>
            <a:lvl3pPr marR="0" lvl="2" rtl="0">
              <a:lnSpc>
                <a:spcPct val="100000"/>
              </a:lnSpc>
              <a:spcBef>
                <a:spcPts val="0"/>
              </a:spcBef>
              <a:spcAft>
                <a:spcPts val="0"/>
              </a:spcAft>
              <a:buNone/>
              <a:defRPr/>
            </a:lvl3pPr>
            <a:lvl4pPr marR="0" lvl="3" rtl="0">
              <a:lnSpc>
                <a:spcPct val="100000"/>
              </a:lnSpc>
              <a:spcBef>
                <a:spcPts val="0"/>
              </a:spcBef>
              <a:spcAft>
                <a:spcPts val="0"/>
              </a:spcAft>
              <a:buNone/>
              <a:defRPr/>
            </a:lvl4pPr>
            <a:lvl5pPr marR="0" lvl="4" rtl="0">
              <a:lnSpc>
                <a:spcPct val="100000"/>
              </a:lnSpc>
              <a:spcBef>
                <a:spcPts val="0"/>
              </a:spcBef>
              <a:spcAft>
                <a:spcPts val="0"/>
              </a:spcAft>
              <a:buNone/>
              <a:defRPr/>
            </a:lvl5pPr>
            <a:lvl6pPr marR="0" lvl="5" rtl="0">
              <a:lnSpc>
                <a:spcPct val="100000"/>
              </a:lnSpc>
              <a:spcBef>
                <a:spcPts val="0"/>
              </a:spcBef>
              <a:spcAft>
                <a:spcPts val="0"/>
              </a:spcAft>
              <a:buNone/>
              <a:defRPr/>
            </a:lvl6pPr>
            <a:lvl7pPr marR="0" lvl="6" rtl="0">
              <a:lnSpc>
                <a:spcPct val="100000"/>
              </a:lnSpc>
              <a:spcBef>
                <a:spcPts val="0"/>
              </a:spcBef>
              <a:spcAft>
                <a:spcPts val="0"/>
              </a:spcAft>
              <a:buNone/>
              <a:defRPr/>
            </a:lvl7pPr>
            <a:lvl8pPr marR="0" lvl="7" rtl="0">
              <a:lnSpc>
                <a:spcPct val="100000"/>
              </a:lnSpc>
              <a:spcBef>
                <a:spcPts val="0"/>
              </a:spcBef>
              <a:spcAft>
                <a:spcPts val="0"/>
              </a:spcAft>
              <a:buNone/>
              <a:defRPr/>
            </a:lvl8pPr>
            <a:lvl9pPr marR="0" lvl="8" rtl="0">
              <a:lnSpc>
                <a:spcPct val="100000"/>
              </a:lnSpc>
              <a:spcBef>
                <a:spcPts val="0"/>
              </a:spcBef>
              <a:spcAft>
                <a:spcPts val="0"/>
              </a:spcAft>
              <a:buNone/>
              <a:defRPr/>
            </a:lvl9pPr>
          </a:lstStyle>
          <a:p>
            <a:endParaRPr/>
          </a:p>
        </p:txBody>
      </p:sp>
      <p:sp>
        <p:nvSpPr>
          <p:cNvPr id="217" name="Google Shape;217;p21"/>
          <p:cNvSpPr txBox="1">
            <a:spLocks noGrp="1"/>
          </p:cNvSpPr>
          <p:nvPr>
            <p:ph type="subTitle" idx="3"/>
          </p:nvPr>
        </p:nvSpPr>
        <p:spPr>
          <a:xfrm>
            <a:off x="8832800" y="2778633"/>
            <a:ext cx="2120000" cy="3916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2667" b="1">
                <a:solidFill>
                  <a:schemeClr val="dk1"/>
                </a:solidFill>
              </a:defRPr>
            </a:lvl1pPr>
            <a:lvl2pPr lvl="1" rtl="0">
              <a:spcBef>
                <a:spcPts val="0"/>
              </a:spcBef>
              <a:spcAft>
                <a:spcPts val="0"/>
              </a:spcAft>
              <a:buNone/>
              <a:defRPr sz="2667" b="1">
                <a:solidFill>
                  <a:schemeClr val="dk1"/>
                </a:solidFill>
              </a:defRPr>
            </a:lvl2pPr>
            <a:lvl3pPr lvl="2" rtl="0">
              <a:spcBef>
                <a:spcPts val="0"/>
              </a:spcBef>
              <a:spcAft>
                <a:spcPts val="0"/>
              </a:spcAft>
              <a:buNone/>
              <a:defRPr sz="2667" b="1">
                <a:solidFill>
                  <a:schemeClr val="dk1"/>
                </a:solidFill>
              </a:defRPr>
            </a:lvl3pPr>
            <a:lvl4pPr lvl="3" rtl="0">
              <a:spcBef>
                <a:spcPts val="0"/>
              </a:spcBef>
              <a:spcAft>
                <a:spcPts val="0"/>
              </a:spcAft>
              <a:buNone/>
              <a:defRPr sz="2667" b="1">
                <a:solidFill>
                  <a:schemeClr val="dk1"/>
                </a:solidFill>
              </a:defRPr>
            </a:lvl4pPr>
            <a:lvl5pPr lvl="4" rtl="0">
              <a:spcBef>
                <a:spcPts val="0"/>
              </a:spcBef>
              <a:spcAft>
                <a:spcPts val="0"/>
              </a:spcAft>
              <a:buNone/>
              <a:defRPr sz="2667" b="1">
                <a:solidFill>
                  <a:schemeClr val="dk1"/>
                </a:solidFill>
              </a:defRPr>
            </a:lvl5pPr>
            <a:lvl6pPr lvl="5" rtl="0">
              <a:spcBef>
                <a:spcPts val="0"/>
              </a:spcBef>
              <a:spcAft>
                <a:spcPts val="0"/>
              </a:spcAft>
              <a:buNone/>
              <a:defRPr sz="2667" b="1">
                <a:solidFill>
                  <a:schemeClr val="dk1"/>
                </a:solidFill>
              </a:defRPr>
            </a:lvl6pPr>
            <a:lvl7pPr lvl="6" rtl="0">
              <a:spcBef>
                <a:spcPts val="0"/>
              </a:spcBef>
              <a:spcAft>
                <a:spcPts val="0"/>
              </a:spcAft>
              <a:buNone/>
              <a:defRPr sz="2667" b="1">
                <a:solidFill>
                  <a:schemeClr val="dk1"/>
                </a:solidFill>
              </a:defRPr>
            </a:lvl7pPr>
            <a:lvl8pPr lvl="7" rtl="0">
              <a:spcBef>
                <a:spcPts val="0"/>
              </a:spcBef>
              <a:spcAft>
                <a:spcPts val="0"/>
              </a:spcAft>
              <a:buNone/>
              <a:defRPr sz="2667" b="1">
                <a:solidFill>
                  <a:schemeClr val="dk1"/>
                </a:solidFill>
              </a:defRPr>
            </a:lvl8pPr>
            <a:lvl9pPr lvl="8" rtl="0">
              <a:spcBef>
                <a:spcPts val="0"/>
              </a:spcBef>
              <a:spcAft>
                <a:spcPts val="0"/>
              </a:spcAft>
              <a:buNone/>
              <a:defRPr sz="2667" b="1">
                <a:solidFill>
                  <a:schemeClr val="dk1"/>
                </a:solidFill>
              </a:defRPr>
            </a:lvl9pPr>
          </a:lstStyle>
          <a:p>
            <a:endParaRPr/>
          </a:p>
        </p:txBody>
      </p:sp>
      <p:sp>
        <p:nvSpPr>
          <p:cNvPr id="218" name="Google Shape;218;p21"/>
          <p:cNvSpPr txBox="1">
            <a:spLocks noGrp="1"/>
          </p:cNvSpPr>
          <p:nvPr>
            <p:ph type="subTitle" idx="4"/>
          </p:nvPr>
        </p:nvSpPr>
        <p:spPr>
          <a:xfrm>
            <a:off x="3750731" y="2778633"/>
            <a:ext cx="2120000" cy="3916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2667" b="1">
                <a:solidFill>
                  <a:schemeClr val="dk1"/>
                </a:solidFill>
              </a:defRPr>
            </a:lvl1pPr>
            <a:lvl2pPr lvl="1" rtl="0">
              <a:spcBef>
                <a:spcPts val="0"/>
              </a:spcBef>
              <a:spcAft>
                <a:spcPts val="0"/>
              </a:spcAft>
              <a:buNone/>
              <a:defRPr sz="2667" b="1">
                <a:solidFill>
                  <a:schemeClr val="dk1"/>
                </a:solidFill>
              </a:defRPr>
            </a:lvl2pPr>
            <a:lvl3pPr lvl="2" rtl="0">
              <a:spcBef>
                <a:spcPts val="0"/>
              </a:spcBef>
              <a:spcAft>
                <a:spcPts val="0"/>
              </a:spcAft>
              <a:buNone/>
              <a:defRPr sz="2667" b="1">
                <a:solidFill>
                  <a:schemeClr val="dk1"/>
                </a:solidFill>
              </a:defRPr>
            </a:lvl3pPr>
            <a:lvl4pPr lvl="3" rtl="0">
              <a:spcBef>
                <a:spcPts val="0"/>
              </a:spcBef>
              <a:spcAft>
                <a:spcPts val="0"/>
              </a:spcAft>
              <a:buNone/>
              <a:defRPr sz="2667" b="1">
                <a:solidFill>
                  <a:schemeClr val="dk1"/>
                </a:solidFill>
              </a:defRPr>
            </a:lvl4pPr>
            <a:lvl5pPr lvl="4" rtl="0">
              <a:spcBef>
                <a:spcPts val="0"/>
              </a:spcBef>
              <a:spcAft>
                <a:spcPts val="0"/>
              </a:spcAft>
              <a:buNone/>
              <a:defRPr sz="2667" b="1">
                <a:solidFill>
                  <a:schemeClr val="dk1"/>
                </a:solidFill>
              </a:defRPr>
            </a:lvl5pPr>
            <a:lvl6pPr lvl="5" rtl="0">
              <a:spcBef>
                <a:spcPts val="0"/>
              </a:spcBef>
              <a:spcAft>
                <a:spcPts val="0"/>
              </a:spcAft>
              <a:buNone/>
              <a:defRPr sz="2667" b="1">
                <a:solidFill>
                  <a:schemeClr val="dk1"/>
                </a:solidFill>
              </a:defRPr>
            </a:lvl6pPr>
            <a:lvl7pPr lvl="6" rtl="0">
              <a:spcBef>
                <a:spcPts val="0"/>
              </a:spcBef>
              <a:spcAft>
                <a:spcPts val="0"/>
              </a:spcAft>
              <a:buNone/>
              <a:defRPr sz="2667" b="1">
                <a:solidFill>
                  <a:schemeClr val="dk1"/>
                </a:solidFill>
              </a:defRPr>
            </a:lvl7pPr>
            <a:lvl8pPr lvl="7" rtl="0">
              <a:spcBef>
                <a:spcPts val="0"/>
              </a:spcBef>
              <a:spcAft>
                <a:spcPts val="0"/>
              </a:spcAft>
              <a:buNone/>
              <a:defRPr sz="2667" b="1">
                <a:solidFill>
                  <a:schemeClr val="dk1"/>
                </a:solidFill>
              </a:defRPr>
            </a:lvl8pPr>
            <a:lvl9pPr lvl="8" rtl="0">
              <a:spcBef>
                <a:spcPts val="0"/>
              </a:spcBef>
              <a:spcAft>
                <a:spcPts val="0"/>
              </a:spcAft>
              <a:buNone/>
              <a:defRPr sz="2667" b="1">
                <a:solidFill>
                  <a:schemeClr val="dk1"/>
                </a:solidFill>
              </a:defRPr>
            </a:lvl9pPr>
          </a:lstStyle>
          <a:p>
            <a:endParaRPr/>
          </a:p>
        </p:txBody>
      </p:sp>
      <p:sp>
        <p:nvSpPr>
          <p:cNvPr id="219" name="Google Shape;219;p21"/>
          <p:cNvSpPr txBox="1">
            <a:spLocks noGrp="1"/>
          </p:cNvSpPr>
          <p:nvPr>
            <p:ph type="title"/>
          </p:nvPr>
        </p:nvSpPr>
        <p:spPr>
          <a:xfrm>
            <a:off x="950967" y="719333"/>
            <a:ext cx="10290000" cy="500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20" name="Google Shape;220;p21"/>
          <p:cNvSpPr/>
          <p:nvPr/>
        </p:nvSpPr>
        <p:spPr>
          <a:xfrm>
            <a:off x="-17267" y="-116866"/>
            <a:ext cx="2247964" cy="5181665"/>
          </a:xfrm>
          <a:custGeom>
            <a:avLst/>
            <a:gdLst/>
            <a:ahLst/>
            <a:cxnLst/>
            <a:rect l="l" t="t" r="r" b="b"/>
            <a:pathLst>
              <a:path w="43980" h="101376" extrusionOk="0">
                <a:moveTo>
                  <a:pt x="0" y="1"/>
                </a:moveTo>
                <a:lnTo>
                  <a:pt x="0" y="101375"/>
                </a:lnTo>
                <a:cubicBezTo>
                  <a:pt x="10301" y="100238"/>
                  <a:pt x="19534" y="95508"/>
                  <a:pt x="26947" y="88277"/>
                </a:cubicBezTo>
                <a:cubicBezTo>
                  <a:pt x="34383" y="81023"/>
                  <a:pt x="39386" y="71427"/>
                  <a:pt x="41364" y="61239"/>
                </a:cubicBezTo>
                <a:cubicBezTo>
                  <a:pt x="43979" y="47641"/>
                  <a:pt x="41068" y="33019"/>
                  <a:pt x="33246" y="21603"/>
                </a:cubicBezTo>
                <a:cubicBezTo>
                  <a:pt x="25423" y="10188"/>
                  <a:pt x="13712" y="1911"/>
                  <a:pt x="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1" name="Google Shape;221;p21"/>
          <p:cNvSpPr/>
          <p:nvPr/>
        </p:nvSpPr>
        <p:spPr>
          <a:xfrm>
            <a:off x="-421767" y="-152900"/>
            <a:ext cx="2745451" cy="5517531"/>
          </a:xfrm>
          <a:custGeom>
            <a:avLst/>
            <a:gdLst/>
            <a:ahLst/>
            <a:cxnLst/>
            <a:rect l="l" t="t" r="r" b="b"/>
            <a:pathLst>
              <a:path w="53713" h="107947" extrusionOk="0">
                <a:moveTo>
                  <a:pt x="12462" y="69994"/>
                </a:moveTo>
                <a:cubicBezTo>
                  <a:pt x="12530" y="69562"/>
                  <a:pt x="12485" y="69607"/>
                  <a:pt x="12576" y="69335"/>
                </a:cubicBezTo>
                <a:cubicBezTo>
                  <a:pt x="12712" y="69335"/>
                  <a:pt x="12758" y="70153"/>
                  <a:pt x="12462" y="69994"/>
                </a:cubicBezTo>
                <a:close/>
                <a:moveTo>
                  <a:pt x="12985" y="71859"/>
                </a:moveTo>
                <a:lnTo>
                  <a:pt x="12985" y="72177"/>
                </a:lnTo>
                <a:cubicBezTo>
                  <a:pt x="12780" y="71904"/>
                  <a:pt x="12826" y="72336"/>
                  <a:pt x="12530" y="72291"/>
                </a:cubicBezTo>
                <a:cubicBezTo>
                  <a:pt x="12530" y="71927"/>
                  <a:pt x="12780" y="71904"/>
                  <a:pt x="12985" y="71859"/>
                </a:cubicBezTo>
                <a:close/>
                <a:moveTo>
                  <a:pt x="11803" y="71950"/>
                </a:moveTo>
                <a:cubicBezTo>
                  <a:pt x="11803" y="72473"/>
                  <a:pt x="12007" y="72564"/>
                  <a:pt x="12144" y="73041"/>
                </a:cubicBezTo>
                <a:cubicBezTo>
                  <a:pt x="12007" y="73337"/>
                  <a:pt x="11803" y="73564"/>
                  <a:pt x="11598" y="73792"/>
                </a:cubicBezTo>
                <a:cubicBezTo>
                  <a:pt x="11257" y="73564"/>
                  <a:pt x="11189" y="73041"/>
                  <a:pt x="11052" y="72586"/>
                </a:cubicBezTo>
                <a:cubicBezTo>
                  <a:pt x="11234" y="72768"/>
                  <a:pt x="11416" y="72950"/>
                  <a:pt x="11416" y="73360"/>
                </a:cubicBezTo>
                <a:cubicBezTo>
                  <a:pt x="11666" y="73382"/>
                  <a:pt x="11712" y="73200"/>
                  <a:pt x="11689" y="72928"/>
                </a:cubicBezTo>
                <a:cubicBezTo>
                  <a:pt x="11234" y="72837"/>
                  <a:pt x="10711" y="71540"/>
                  <a:pt x="11439" y="71381"/>
                </a:cubicBezTo>
                <a:cubicBezTo>
                  <a:pt x="11439" y="71654"/>
                  <a:pt x="11257" y="71722"/>
                  <a:pt x="11439" y="71927"/>
                </a:cubicBezTo>
                <a:cubicBezTo>
                  <a:pt x="11871" y="71472"/>
                  <a:pt x="11280" y="70608"/>
                  <a:pt x="11643" y="70290"/>
                </a:cubicBezTo>
                <a:lnTo>
                  <a:pt x="11280" y="70290"/>
                </a:lnTo>
                <a:cubicBezTo>
                  <a:pt x="11211" y="70699"/>
                  <a:pt x="11371" y="70813"/>
                  <a:pt x="11348" y="71154"/>
                </a:cubicBezTo>
                <a:cubicBezTo>
                  <a:pt x="10825" y="71381"/>
                  <a:pt x="10916" y="70130"/>
                  <a:pt x="11189" y="70062"/>
                </a:cubicBezTo>
                <a:cubicBezTo>
                  <a:pt x="11098" y="69767"/>
                  <a:pt x="11098" y="69494"/>
                  <a:pt x="11211" y="69198"/>
                </a:cubicBezTo>
                <a:cubicBezTo>
                  <a:pt x="11371" y="69289"/>
                  <a:pt x="11348" y="69607"/>
                  <a:pt x="11552" y="69630"/>
                </a:cubicBezTo>
                <a:cubicBezTo>
                  <a:pt x="11552" y="69835"/>
                  <a:pt x="11257" y="69698"/>
                  <a:pt x="11280" y="69949"/>
                </a:cubicBezTo>
                <a:cubicBezTo>
                  <a:pt x="11302" y="70108"/>
                  <a:pt x="11552" y="69994"/>
                  <a:pt x="11552" y="70176"/>
                </a:cubicBezTo>
                <a:cubicBezTo>
                  <a:pt x="11689" y="70153"/>
                  <a:pt x="11643" y="69903"/>
                  <a:pt x="11643" y="69744"/>
                </a:cubicBezTo>
                <a:cubicBezTo>
                  <a:pt x="12030" y="69880"/>
                  <a:pt x="12075" y="70358"/>
                  <a:pt x="12098" y="70744"/>
                </a:cubicBezTo>
                <a:cubicBezTo>
                  <a:pt x="12098" y="71108"/>
                  <a:pt x="11803" y="71540"/>
                  <a:pt x="11803" y="71950"/>
                </a:cubicBezTo>
                <a:close/>
                <a:moveTo>
                  <a:pt x="11985" y="5708"/>
                </a:moveTo>
                <a:cubicBezTo>
                  <a:pt x="11962" y="5822"/>
                  <a:pt x="11871" y="5868"/>
                  <a:pt x="11803" y="5913"/>
                </a:cubicBezTo>
                <a:cubicBezTo>
                  <a:pt x="11803" y="5799"/>
                  <a:pt x="11757" y="5640"/>
                  <a:pt x="11712" y="5799"/>
                </a:cubicBezTo>
                <a:cubicBezTo>
                  <a:pt x="11916" y="6049"/>
                  <a:pt x="11621" y="6186"/>
                  <a:pt x="11689" y="6572"/>
                </a:cubicBezTo>
                <a:cubicBezTo>
                  <a:pt x="12075" y="6618"/>
                  <a:pt x="11939" y="6186"/>
                  <a:pt x="11894" y="5913"/>
                </a:cubicBezTo>
                <a:cubicBezTo>
                  <a:pt x="12030" y="5958"/>
                  <a:pt x="12144" y="5777"/>
                  <a:pt x="11985" y="5708"/>
                </a:cubicBezTo>
                <a:close/>
                <a:moveTo>
                  <a:pt x="12508" y="7232"/>
                </a:moveTo>
                <a:cubicBezTo>
                  <a:pt x="12326" y="7277"/>
                  <a:pt x="12121" y="7277"/>
                  <a:pt x="12144" y="7573"/>
                </a:cubicBezTo>
                <a:cubicBezTo>
                  <a:pt x="12326" y="7755"/>
                  <a:pt x="12394" y="7823"/>
                  <a:pt x="12689" y="7687"/>
                </a:cubicBezTo>
                <a:cubicBezTo>
                  <a:pt x="12758" y="7391"/>
                  <a:pt x="12508" y="7459"/>
                  <a:pt x="12508" y="7232"/>
                </a:cubicBezTo>
                <a:close/>
                <a:moveTo>
                  <a:pt x="15168" y="18443"/>
                </a:moveTo>
                <a:cubicBezTo>
                  <a:pt x="15123" y="18193"/>
                  <a:pt x="15100" y="17897"/>
                  <a:pt x="14827" y="17897"/>
                </a:cubicBezTo>
                <a:cubicBezTo>
                  <a:pt x="14872" y="18170"/>
                  <a:pt x="14895" y="18465"/>
                  <a:pt x="15168" y="18443"/>
                </a:cubicBezTo>
                <a:close/>
                <a:moveTo>
                  <a:pt x="15395" y="16714"/>
                </a:moveTo>
                <a:cubicBezTo>
                  <a:pt x="15509" y="16442"/>
                  <a:pt x="15236" y="16396"/>
                  <a:pt x="15214" y="16146"/>
                </a:cubicBezTo>
                <a:cubicBezTo>
                  <a:pt x="15191" y="16032"/>
                  <a:pt x="15532" y="15577"/>
                  <a:pt x="15123" y="15600"/>
                </a:cubicBezTo>
                <a:cubicBezTo>
                  <a:pt x="14986" y="15805"/>
                  <a:pt x="15032" y="16714"/>
                  <a:pt x="15395" y="16714"/>
                </a:cubicBezTo>
                <a:close/>
                <a:moveTo>
                  <a:pt x="14577" y="15805"/>
                </a:moveTo>
                <a:cubicBezTo>
                  <a:pt x="15032" y="15737"/>
                  <a:pt x="14645" y="15236"/>
                  <a:pt x="14963" y="15054"/>
                </a:cubicBezTo>
                <a:cubicBezTo>
                  <a:pt x="14736" y="15077"/>
                  <a:pt x="14850" y="14736"/>
                  <a:pt x="14691" y="14713"/>
                </a:cubicBezTo>
                <a:cubicBezTo>
                  <a:pt x="14554" y="15145"/>
                  <a:pt x="14713" y="15327"/>
                  <a:pt x="14577" y="15805"/>
                </a:cubicBezTo>
                <a:close/>
                <a:moveTo>
                  <a:pt x="15236" y="14850"/>
                </a:moveTo>
                <a:lnTo>
                  <a:pt x="15214" y="15396"/>
                </a:lnTo>
                <a:cubicBezTo>
                  <a:pt x="15509" y="15555"/>
                  <a:pt x="15509" y="14691"/>
                  <a:pt x="15236" y="14850"/>
                </a:cubicBezTo>
                <a:close/>
                <a:moveTo>
                  <a:pt x="14963" y="14077"/>
                </a:moveTo>
                <a:cubicBezTo>
                  <a:pt x="15145" y="13849"/>
                  <a:pt x="15441" y="13758"/>
                  <a:pt x="15532" y="13440"/>
                </a:cubicBezTo>
                <a:cubicBezTo>
                  <a:pt x="15214" y="13258"/>
                  <a:pt x="15236" y="13736"/>
                  <a:pt x="15145" y="13849"/>
                </a:cubicBezTo>
                <a:cubicBezTo>
                  <a:pt x="15123" y="13895"/>
                  <a:pt x="15009" y="13826"/>
                  <a:pt x="14963" y="13849"/>
                </a:cubicBezTo>
                <a:cubicBezTo>
                  <a:pt x="14986" y="13849"/>
                  <a:pt x="14872" y="14099"/>
                  <a:pt x="14872" y="14077"/>
                </a:cubicBezTo>
                <a:cubicBezTo>
                  <a:pt x="14804" y="14213"/>
                  <a:pt x="14827" y="14349"/>
                  <a:pt x="14782" y="14509"/>
                </a:cubicBezTo>
                <a:cubicBezTo>
                  <a:pt x="15054" y="14622"/>
                  <a:pt x="14941" y="14259"/>
                  <a:pt x="14963" y="14077"/>
                </a:cubicBezTo>
                <a:close/>
                <a:moveTo>
                  <a:pt x="14145" y="19739"/>
                </a:moveTo>
                <a:cubicBezTo>
                  <a:pt x="14122" y="20057"/>
                  <a:pt x="14168" y="20285"/>
                  <a:pt x="14327" y="20398"/>
                </a:cubicBezTo>
                <a:cubicBezTo>
                  <a:pt x="14349" y="20285"/>
                  <a:pt x="14418" y="20239"/>
                  <a:pt x="14509" y="20194"/>
                </a:cubicBezTo>
                <a:cubicBezTo>
                  <a:pt x="14509" y="19898"/>
                  <a:pt x="14372" y="19762"/>
                  <a:pt x="14145" y="19739"/>
                </a:cubicBezTo>
                <a:close/>
                <a:moveTo>
                  <a:pt x="15054" y="20421"/>
                </a:moveTo>
                <a:lnTo>
                  <a:pt x="15054" y="19966"/>
                </a:lnTo>
                <a:cubicBezTo>
                  <a:pt x="14713" y="19875"/>
                  <a:pt x="14691" y="20489"/>
                  <a:pt x="15054" y="20421"/>
                </a:cubicBezTo>
                <a:close/>
                <a:moveTo>
                  <a:pt x="14077" y="23900"/>
                </a:moveTo>
                <a:cubicBezTo>
                  <a:pt x="14190" y="24469"/>
                  <a:pt x="13622" y="24219"/>
                  <a:pt x="13713" y="24764"/>
                </a:cubicBezTo>
                <a:cubicBezTo>
                  <a:pt x="14008" y="24764"/>
                  <a:pt x="14008" y="24378"/>
                  <a:pt x="14168" y="24219"/>
                </a:cubicBezTo>
                <a:cubicBezTo>
                  <a:pt x="14463" y="24082"/>
                  <a:pt x="14236" y="24582"/>
                  <a:pt x="14531" y="24446"/>
                </a:cubicBezTo>
                <a:cubicBezTo>
                  <a:pt x="14554" y="24082"/>
                  <a:pt x="14281" y="24037"/>
                  <a:pt x="14077" y="23900"/>
                </a:cubicBezTo>
                <a:close/>
                <a:moveTo>
                  <a:pt x="14145" y="25538"/>
                </a:moveTo>
                <a:lnTo>
                  <a:pt x="14145" y="25970"/>
                </a:lnTo>
                <a:cubicBezTo>
                  <a:pt x="14577" y="26152"/>
                  <a:pt x="14463" y="25401"/>
                  <a:pt x="14145" y="25538"/>
                </a:cubicBezTo>
                <a:close/>
                <a:moveTo>
                  <a:pt x="11985" y="30176"/>
                </a:moveTo>
                <a:cubicBezTo>
                  <a:pt x="11962" y="29858"/>
                  <a:pt x="12189" y="29858"/>
                  <a:pt x="12166" y="29540"/>
                </a:cubicBezTo>
                <a:cubicBezTo>
                  <a:pt x="11871" y="29381"/>
                  <a:pt x="11780" y="30086"/>
                  <a:pt x="11985" y="30176"/>
                </a:cubicBezTo>
                <a:close/>
                <a:moveTo>
                  <a:pt x="11780" y="30404"/>
                </a:moveTo>
                <a:cubicBezTo>
                  <a:pt x="11621" y="30609"/>
                  <a:pt x="11757" y="31063"/>
                  <a:pt x="12053" y="31063"/>
                </a:cubicBezTo>
                <a:cubicBezTo>
                  <a:pt x="12144" y="30631"/>
                  <a:pt x="11916" y="30586"/>
                  <a:pt x="11780" y="30404"/>
                </a:cubicBezTo>
                <a:close/>
                <a:moveTo>
                  <a:pt x="11939" y="32814"/>
                </a:moveTo>
                <a:cubicBezTo>
                  <a:pt x="12030" y="33224"/>
                  <a:pt x="11530" y="34088"/>
                  <a:pt x="12007" y="34224"/>
                </a:cubicBezTo>
                <a:cubicBezTo>
                  <a:pt x="12121" y="33815"/>
                  <a:pt x="12053" y="34065"/>
                  <a:pt x="11916" y="33906"/>
                </a:cubicBezTo>
                <a:cubicBezTo>
                  <a:pt x="11643" y="33542"/>
                  <a:pt x="12530" y="32860"/>
                  <a:pt x="11939" y="32814"/>
                </a:cubicBezTo>
                <a:close/>
                <a:moveTo>
                  <a:pt x="12758" y="33383"/>
                </a:moveTo>
                <a:cubicBezTo>
                  <a:pt x="12712" y="33724"/>
                  <a:pt x="12849" y="33815"/>
                  <a:pt x="13008" y="33929"/>
                </a:cubicBezTo>
                <a:cubicBezTo>
                  <a:pt x="13008" y="33656"/>
                  <a:pt x="13008" y="33360"/>
                  <a:pt x="12758" y="33383"/>
                </a:cubicBezTo>
                <a:close/>
                <a:moveTo>
                  <a:pt x="13372" y="46617"/>
                </a:moveTo>
                <a:cubicBezTo>
                  <a:pt x="13167" y="46640"/>
                  <a:pt x="13463" y="46913"/>
                  <a:pt x="13554" y="46936"/>
                </a:cubicBezTo>
                <a:lnTo>
                  <a:pt x="13576" y="45958"/>
                </a:lnTo>
                <a:cubicBezTo>
                  <a:pt x="13235" y="45844"/>
                  <a:pt x="13440" y="46390"/>
                  <a:pt x="13372" y="46617"/>
                </a:cubicBezTo>
                <a:close/>
                <a:moveTo>
                  <a:pt x="13508" y="49892"/>
                </a:moveTo>
                <a:cubicBezTo>
                  <a:pt x="13417" y="50188"/>
                  <a:pt x="13394" y="50460"/>
                  <a:pt x="13599" y="50665"/>
                </a:cubicBezTo>
                <a:cubicBezTo>
                  <a:pt x="13645" y="50415"/>
                  <a:pt x="13826" y="49960"/>
                  <a:pt x="13508" y="49892"/>
                </a:cubicBezTo>
                <a:close/>
                <a:moveTo>
                  <a:pt x="11848" y="57282"/>
                </a:moveTo>
                <a:cubicBezTo>
                  <a:pt x="11643" y="57442"/>
                  <a:pt x="11916" y="58260"/>
                  <a:pt x="12007" y="58056"/>
                </a:cubicBezTo>
                <a:cubicBezTo>
                  <a:pt x="11825" y="57965"/>
                  <a:pt x="12053" y="57373"/>
                  <a:pt x="11848" y="57282"/>
                </a:cubicBezTo>
                <a:close/>
                <a:moveTo>
                  <a:pt x="13804" y="60057"/>
                </a:moveTo>
                <a:cubicBezTo>
                  <a:pt x="13758" y="60307"/>
                  <a:pt x="13554" y="60989"/>
                  <a:pt x="13895" y="61057"/>
                </a:cubicBezTo>
                <a:cubicBezTo>
                  <a:pt x="13735" y="60671"/>
                  <a:pt x="14054" y="60398"/>
                  <a:pt x="13804" y="60057"/>
                </a:cubicBezTo>
                <a:close/>
                <a:moveTo>
                  <a:pt x="14031" y="63786"/>
                </a:moveTo>
                <a:cubicBezTo>
                  <a:pt x="13781" y="63786"/>
                  <a:pt x="13667" y="64514"/>
                  <a:pt x="13826" y="64650"/>
                </a:cubicBezTo>
                <a:cubicBezTo>
                  <a:pt x="13940" y="64423"/>
                  <a:pt x="14077" y="64218"/>
                  <a:pt x="14031" y="63786"/>
                </a:cubicBezTo>
                <a:close/>
                <a:moveTo>
                  <a:pt x="13008" y="64855"/>
                </a:moveTo>
                <a:cubicBezTo>
                  <a:pt x="12894" y="65059"/>
                  <a:pt x="12894" y="65378"/>
                  <a:pt x="12803" y="65628"/>
                </a:cubicBezTo>
                <a:cubicBezTo>
                  <a:pt x="13144" y="65696"/>
                  <a:pt x="13372" y="65059"/>
                  <a:pt x="13281" y="64969"/>
                </a:cubicBezTo>
                <a:cubicBezTo>
                  <a:pt x="13235" y="65287"/>
                  <a:pt x="13144" y="64809"/>
                  <a:pt x="13008" y="64855"/>
                </a:cubicBezTo>
                <a:close/>
                <a:moveTo>
                  <a:pt x="11712" y="60239"/>
                </a:moveTo>
                <a:cubicBezTo>
                  <a:pt x="11712" y="60466"/>
                  <a:pt x="11280" y="60671"/>
                  <a:pt x="11598" y="60898"/>
                </a:cubicBezTo>
                <a:cubicBezTo>
                  <a:pt x="11575" y="60671"/>
                  <a:pt x="12007" y="60466"/>
                  <a:pt x="11712" y="60239"/>
                </a:cubicBezTo>
                <a:close/>
                <a:moveTo>
                  <a:pt x="12485" y="3298"/>
                </a:moveTo>
                <a:cubicBezTo>
                  <a:pt x="12644" y="3343"/>
                  <a:pt x="12689" y="3503"/>
                  <a:pt x="12644" y="3753"/>
                </a:cubicBezTo>
                <a:cubicBezTo>
                  <a:pt x="12894" y="3753"/>
                  <a:pt x="12849" y="3571"/>
                  <a:pt x="13008" y="3753"/>
                </a:cubicBezTo>
                <a:cubicBezTo>
                  <a:pt x="13167" y="4162"/>
                  <a:pt x="13121" y="4617"/>
                  <a:pt x="13190" y="5072"/>
                </a:cubicBezTo>
                <a:cubicBezTo>
                  <a:pt x="13258" y="5777"/>
                  <a:pt x="13394" y="6504"/>
                  <a:pt x="13417" y="7255"/>
                </a:cubicBezTo>
                <a:cubicBezTo>
                  <a:pt x="13417" y="7437"/>
                  <a:pt x="13326" y="7550"/>
                  <a:pt x="13326" y="7596"/>
                </a:cubicBezTo>
                <a:cubicBezTo>
                  <a:pt x="13303" y="8687"/>
                  <a:pt x="13576" y="9779"/>
                  <a:pt x="13645" y="10870"/>
                </a:cubicBezTo>
                <a:cubicBezTo>
                  <a:pt x="13645" y="11075"/>
                  <a:pt x="13531" y="11325"/>
                  <a:pt x="13531" y="11530"/>
                </a:cubicBezTo>
                <a:cubicBezTo>
                  <a:pt x="13554" y="11643"/>
                  <a:pt x="13713" y="11825"/>
                  <a:pt x="13713" y="11962"/>
                </a:cubicBezTo>
                <a:cubicBezTo>
                  <a:pt x="13713" y="12144"/>
                  <a:pt x="13622" y="12348"/>
                  <a:pt x="13622" y="12508"/>
                </a:cubicBezTo>
                <a:cubicBezTo>
                  <a:pt x="13645" y="13258"/>
                  <a:pt x="13758" y="14213"/>
                  <a:pt x="13667" y="15032"/>
                </a:cubicBezTo>
                <a:cubicBezTo>
                  <a:pt x="13417" y="14941"/>
                  <a:pt x="13440" y="15168"/>
                  <a:pt x="13212" y="15123"/>
                </a:cubicBezTo>
                <a:cubicBezTo>
                  <a:pt x="13326" y="15577"/>
                  <a:pt x="13394" y="15100"/>
                  <a:pt x="13667" y="15145"/>
                </a:cubicBezTo>
                <a:cubicBezTo>
                  <a:pt x="13735" y="15941"/>
                  <a:pt x="13645" y="16328"/>
                  <a:pt x="13917" y="16669"/>
                </a:cubicBezTo>
                <a:cubicBezTo>
                  <a:pt x="14122" y="16919"/>
                  <a:pt x="13826" y="16987"/>
                  <a:pt x="13826" y="17101"/>
                </a:cubicBezTo>
                <a:cubicBezTo>
                  <a:pt x="13804" y="17351"/>
                  <a:pt x="14099" y="17579"/>
                  <a:pt x="13804" y="17874"/>
                </a:cubicBezTo>
                <a:cubicBezTo>
                  <a:pt x="14395" y="17760"/>
                  <a:pt x="13963" y="18193"/>
                  <a:pt x="14168" y="18420"/>
                </a:cubicBezTo>
                <a:cubicBezTo>
                  <a:pt x="14258" y="18215"/>
                  <a:pt x="14463" y="18124"/>
                  <a:pt x="14622" y="18011"/>
                </a:cubicBezTo>
                <a:cubicBezTo>
                  <a:pt x="14486" y="17829"/>
                  <a:pt x="14281" y="18033"/>
                  <a:pt x="14077" y="17760"/>
                </a:cubicBezTo>
                <a:cubicBezTo>
                  <a:pt x="14054" y="17419"/>
                  <a:pt x="14258" y="17397"/>
                  <a:pt x="14190" y="17010"/>
                </a:cubicBezTo>
                <a:lnTo>
                  <a:pt x="14554" y="17010"/>
                </a:lnTo>
                <a:cubicBezTo>
                  <a:pt x="14600" y="16646"/>
                  <a:pt x="14077" y="16942"/>
                  <a:pt x="14008" y="16464"/>
                </a:cubicBezTo>
                <a:cubicBezTo>
                  <a:pt x="14190" y="16442"/>
                  <a:pt x="14213" y="16601"/>
                  <a:pt x="14372" y="16578"/>
                </a:cubicBezTo>
                <a:cubicBezTo>
                  <a:pt x="14463" y="16146"/>
                  <a:pt x="14054" y="16010"/>
                  <a:pt x="14304" y="15691"/>
                </a:cubicBezTo>
                <a:cubicBezTo>
                  <a:pt x="14099" y="15396"/>
                  <a:pt x="13895" y="15100"/>
                  <a:pt x="13963" y="14486"/>
                </a:cubicBezTo>
                <a:cubicBezTo>
                  <a:pt x="14099" y="14645"/>
                  <a:pt x="14190" y="14873"/>
                  <a:pt x="14213" y="15145"/>
                </a:cubicBezTo>
                <a:cubicBezTo>
                  <a:pt x="14349" y="15054"/>
                  <a:pt x="14395" y="14873"/>
                  <a:pt x="14509" y="14713"/>
                </a:cubicBezTo>
                <a:cubicBezTo>
                  <a:pt x="14486" y="14486"/>
                  <a:pt x="14304" y="14827"/>
                  <a:pt x="14304" y="14827"/>
                </a:cubicBezTo>
                <a:cubicBezTo>
                  <a:pt x="14168" y="14759"/>
                  <a:pt x="14304" y="14622"/>
                  <a:pt x="14236" y="14486"/>
                </a:cubicBezTo>
                <a:cubicBezTo>
                  <a:pt x="14145" y="14327"/>
                  <a:pt x="13758" y="14304"/>
                  <a:pt x="14054" y="13940"/>
                </a:cubicBezTo>
                <a:cubicBezTo>
                  <a:pt x="14304" y="13826"/>
                  <a:pt x="14168" y="14190"/>
                  <a:pt x="14236" y="14281"/>
                </a:cubicBezTo>
                <a:cubicBezTo>
                  <a:pt x="14304" y="14372"/>
                  <a:pt x="14577" y="14259"/>
                  <a:pt x="14600" y="14509"/>
                </a:cubicBezTo>
                <a:cubicBezTo>
                  <a:pt x="14963" y="14099"/>
                  <a:pt x="14713" y="13849"/>
                  <a:pt x="14804" y="13417"/>
                </a:cubicBezTo>
                <a:cubicBezTo>
                  <a:pt x="14372" y="13394"/>
                  <a:pt x="14713" y="13849"/>
                  <a:pt x="14509" y="13963"/>
                </a:cubicBezTo>
                <a:cubicBezTo>
                  <a:pt x="14122" y="14077"/>
                  <a:pt x="14281" y="13576"/>
                  <a:pt x="14054" y="13508"/>
                </a:cubicBezTo>
                <a:cubicBezTo>
                  <a:pt x="14145" y="13144"/>
                  <a:pt x="14236" y="13463"/>
                  <a:pt x="14509" y="13417"/>
                </a:cubicBezTo>
                <a:cubicBezTo>
                  <a:pt x="14691" y="13213"/>
                  <a:pt x="14941" y="13122"/>
                  <a:pt x="14895" y="12644"/>
                </a:cubicBezTo>
                <a:cubicBezTo>
                  <a:pt x="15214" y="12667"/>
                  <a:pt x="15486" y="13053"/>
                  <a:pt x="15168" y="13213"/>
                </a:cubicBezTo>
                <a:cubicBezTo>
                  <a:pt x="15236" y="13508"/>
                  <a:pt x="15327" y="12917"/>
                  <a:pt x="15623" y="13099"/>
                </a:cubicBezTo>
                <a:cubicBezTo>
                  <a:pt x="15850" y="13326"/>
                  <a:pt x="15623" y="13622"/>
                  <a:pt x="15600" y="13872"/>
                </a:cubicBezTo>
                <a:cubicBezTo>
                  <a:pt x="15600" y="13963"/>
                  <a:pt x="15714" y="14099"/>
                  <a:pt x="15691" y="14304"/>
                </a:cubicBezTo>
                <a:cubicBezTo>
                  <a:pt x="15668" y="14804"/>
                  <a:pt x="15486" y="15396"/>
                  <a:pt x="15486" y="15941"/>
                </a:cubicBezTo>
                <a:cubicBezTo>
                  <a:pt x="15486" y="16169"/>
                  <a:pt x="15577" y="16237"/>
                  <a:pt x="15577" y="16373"/>
                </a:cubicBezTo>
                <a:cubicBezTo>
                  <a:pt x="15532" y="17169"/>
                  <a:pt x="15395" y="18124"/>
                  <a:pt x="15441" y="18897"/>
                </a:cubicBezTo>
                <a:cubicBezTo>
                  <a:pt x="15464" y="19216"/>
                  <a:pt x="15373" y="19466"/>
                  <a:pt x="15350" y="19762"/>
                </a:cubicBezTo>
                <a:cubicBezTo>
                  <a:pt x="15145" y="21604"/>
                  <a:pt x="15100" y="23536"/>
                  <a:pt x="14804" y="25333"/>
                </a:cubicBezTo>
                <a:cubicBezTo>
                  <a:pt x="14759" y="25515"/>
                  <a:pt x="14645" y="25606"/>
                  <a:pt x="14600" y="25765"/>
                </a:cubicBezTo>
                <a:cubicBezTo>
                  <a:pt x="14509" y="26129"/>
                  <a:pt x="14600" y="26515"/>
                  <a:pt x="14600" y="26970"/>
                </a:cubicBezTo>
                <a:cubicBezTo>
                  <a:pt x="14577" y="27311"/>
                  <a:pt x="14418" y="27448"/>
                  <a:pt x="14577" y="27834"/>
                </a:cubicBezTo>
                <a:cubicBezTo>
                  <a:pt x="14622" y="28175"/>
                  <a:pt x="14327" y="28130"/>
                  <a:pt x="14304" y="28380"/>
                </a:cubicBezTo>
                <a:cubicBezTo>
                  <a:pt x="14463" y="28926"/>
                  <a:pt x="14168" y="29517"/>
                  <a:pt x="14349" y="30131"/>
                </a:cubicBezTo>
                <a:cubicBezTo>
                  <a:pt x="14372" y="30313"/>
                  <a:pt x="14008" y="30131"/>
                  <a:pt x="14077" y="29904"/>
                </a:cubicBezTo>
                <a:cubicBezTo>
                  <a:pt x="13758" y="30290"/>
                  <a:pt x="14190" y="30881"/>
                  <a:pt x="14349" y="30790"/>
                </a:cubicBezTo>
                <a:cubicBezTo>
                  <a:pt x="14258" y="31177"/>
                  <a:pt x="14236" y="31700"/>
                  <a:pt x="13872" y="31768"/>
                </a:cubicBezTo>
                <a:cubicBezTo>
                  <a:pt x="14281" y="32291"/>
                  <a:pt x="13554" y="33155"/>
                  <a:pt x="14031" y="33610"/>
                </a:cubicBezTo>
                <a:cubicBezTo>
                  <a:pt x="14122" y="33815"/>
                  <a:pt x="13849" y="33883"/>
                  <a:pt x="13849" y="33951"/>
                </a:cubicBezTo>
                <a:cubicBezTo>
                  <a:pt x="13826" y="34020"/>
                  <a:pt x="13963" y="34133"/>
                  <a:pt x="13940" y="34270"/>
                </a:cubicBezTo>
                <a:cubicBezTo>
                  <a:pt x="13849" y="34747"/>
                  <a:pt x="13622" y="35566"/>
                  <a:pt x="13622" y="36225"/>
                </a:cubicBezTo>
                <a:cubicBezTo>
                  <a:pt x="13622" y="36384"/>
                  <a:pt x="13645" y="36771"/>
                  <a:pt x="13804" y="36794"/>
                </a:cubicBezTo>
                <a:cubicBezTo>
                  <a:pt x="13781" y="36907"/>
                  <a:pt x="13622" y="36862"/>
                  <a:pt x="13531" y="36885"/>
                </a:cubicBezTo>
                <a:cubicBezTo>
                  <a:pt x="13599" y="37499"/>
                  <a:pt x="13622" y="37976"/>
                  <a:pt x="13508" y="38408"/>
                </a:cubicBezTo>
                <a:cubicBezTo>
                  <a:pt x="13508" y="38522"/>
                  <a:pt x="13622" y="38499"/>
                  <a:pt x="13690" y="38522"/>
                </a:cubicBezTo>
                <a:cubicBezTo>
                  <a:pt x="13508" y="38931"/>
                  <a:pt x="13735" y="39159"/>
                  <a:pt x="13485" y="39409"/>
                </a:cubicBezTo>
                <a:cubicBezTo>
                  <a:pt x="13440" y="39636"/>
                  <a:pt x="13667" y="39568"/>
                  <a:pt x="13667" y="39727"/>
                </a:cubicBezTo>
                <a:cubicBezTo>
                  <a:pt x="13554" y="39977"/>
                  <a:pt x="13485" y="40455"/>
                  <a:pt x="13463" y="40932"/>
                </a:cubicBezTo>
                <a:cubicBezTo>
                  <a:pt x="13463" y="41205"/>
                  <a:pt x="13508" y="41751"/>
                  <a:pt x="13531" y="41910"/>
                </a:cubicBezTo>
                <a:cubicBezTo>
                  <a:pt x="13576" y="42138"/>
                  <a:pt x="13690" y="42365"/>
                  <a:pt x="13713" y="42570"/>
                </a:cubicBezTo>
                <a:cubicBezTo>
                  <a:pt x="13781" y="43366"/>
                  <a:pt x="13713" y="44184"/>
                  <a:pt x="13667" y="44866"/>
                </a:cubicBezTo>
                <a:cubicBezTo>
                  <a:pt x="13645" y="45503"/>
                  <a:pt x="13986" y="46185"/>
                  <a:pt x="13645" y="46617"/>
                </a:cubicBezTo>
                <a:cubicBezTo>
                  <a:pt x="13667" y="46799"/>
                  <a:pt x="13826" y="46868"/>
                  <a:pt x="13826" y="47049"/>
                </a:cubicBezTo>
                <a:cubicBezTo>
                  <a:pt x="13826" y="47231"/>
                  <a:pt x="13713" y="47254"/>
                  <a:pt x="13735" y="47391"/>
                </a:cubicBezTo>
                <a:cubicBezTo>
                  <a:pt x="13758" y="47641"/>
                  <a:pt x="13895" y="47982"/>
                  <a:pt x="13895" y="48255"/>
                </a:cubicBezTo>
                <a:cubicBezTo>
                  <a:pt x="13917" y="48891"/>
                  <a:pt x="13735" y="49460"/>
                  <a:pt x="13781" y="50119"/>
                </a:cubicBezTo>
                <a:cubicBezTo>
                  <a:pt x="13804" y="50279"/>
                  <a:pt x="13872" y="50324"/>
                  <a:pt x="13872" y="50438"/>
                </a:cubicBezTo>
                <a:cubicBezTo>
                  <a:pt x="13872" y="50642"/>
                  <a:pt x="13758" y="50802"/>
                  <a:pt x="13758" y="50983"/>
                </a:cubicBezTo>
                <a:cubicBezTo>
                  <a:pt x="13758" y="51143"/>
                  <a:pt x="13940" y="51302"/>
                  <a:pt x="13940" y="51438"/>
                </a:cubicBezTo>
                <a:cubicBezTo>
                  <a:pt x="13940" y="51484"/>
                  <a:pt x="13849" y="51643"/>
                  <a:pt x="13849" y="51757"/>
                </a:cubicBezTo>
                <a:cubicBezTo>
                  <a:pt x="13849" y="51961"/>
                  <a:pt x="13940" y="51984"/>
                  <a:pt x="13940" y="52189"/>
                </a:cubicBezTo>
                <a:cubicBezTo>
                  <a:pt x="13917" y="53053"/>
                  <a:pt x="13804" y="53962"/>
                  <a:pt x="13895" y="54713"/>
                </a:cubicBezTo>
                <a:cubicBezTo>
                  <a:pt x="13917" y="54895"/>
                  <a:pt x="13781" y="54895"/>
                  <a:pt x="13804" y="55031"/>
                </a:cubicBezTo>
                <a:cubicBezTo>
                  <a:pt x="13826" y="55441"/>
                  <a:pt x="14168" y="55941"/>
                  <a:pt x="13872" y="56578"/>
                </a:cubicBezTo>
                <a:cubicBezTo>
                  <a:pt x="14145" y="57010"/>
                  <a:pt x="13872" y="57624"/>
                  <a:pt x="13940" y="58419"/>
                </a:cubicBezTo>
                <a:cubicBezTo>
                  <a:pt x="13758" y="58419"/>
                  <a:pt x="13872" y="58078"/>
                  <a:pt x="13667" y="58101"/>
                </a:cubicBezTo>
                <a:cubicBezTo>
                  <a:pt x="13645" y="58374"/>
                  <a:pt x="13804" y="58442"/>
                  <a:pt x="13940" y="58533"/>
                </a:cubicBezTo>
                <a:cubicBezTo>
                  <a:pt x="13758" y="58738"/>
                  <a:pt x="13849" y="59261"/>
                  <a:pt x="13826" y="59625"/>
                </a:cubicBezTo>
                <a:cubicBezTo>
                  <a:pt x="13781" y="59875"/>
                  <a:pt x="14077" y="59761"/>
                  <a:pt x="14099" y="59966"/>
                </a:cubicBezTo>
                <a:cubicBezTo>
                  <a:pt x="14145" y="61080"/>
                  <a:pt x="13940" y="62081"/>
                  <a:pt x="14054" y="63013"/>
                </a:cubicBezTo>
                <a:cubicBezTo>
                  <a:pt x="14077" y="63286"/>
                  <a:pt x="14213" y="63445"/>
                  <a:pt x="14213" y="63672"/>
                </a:cubicBezTo>
                <a:cubicBezTo>
                  <a:pt x="14258" y="64377"/>
                  <a:pt x="14099" y="65059"/>
                  <a:pt x="14099" y="65764"/>
                </a:cubicBezTo>
                <a:cubicBezTo>
                  <a:pt x="14099" y="65969"/>
                  <a:pt x="14190" y="66219"/>
                  <a:pt x="14168" y="66424"/>
                </a:cubicBezTo>
                <a:cubicBezTo>
                  <a:pt x="14168" y="66606"/>
                  <a:pt x="14031" y="66742"/>
                  <a:pt x="13986" y="66947"/>
                </a:cubicBezTo>
                <a:cubicBezTo>
                  <a:pt x="13963" y="67152"/>
                  <a:pt x="14077" y="67288"/>
                  <a:pt x="14077" y="67515"/>
                </a:cubicBezTo>
                <a:cubicBezTo>
                  <a:pt x="14054" y="68311"/>
                  <a:pt x="13940" y="69266"/>
                  <a:pt x="13849" y="70130"/>
                </a:cubicBezTo>
                <a:cubicBezTo>
                  <a:pt x="13576" y="70176"/>
                  <a:pt x="13804" y="69698"/>
                  <a:pt x="13758" y="69357"/>
                </a:cubicBezTo>
                <a:cubicBezTo>
                  <a:pt x="13735" y="69153"/>
                  <a:pt x="13349" y="68652"/>
                  <a:pt x="13781" y="68584"/>
                </a:cubicBezTo>
                <a:cubicBezTo>
                  <a:pt x="13826" y="68198"/>
                  <a:pt x="13463" y="68311"/>
                  <a:pt x="13508" y="67925"/>
                </a:cubicBezTo>
                <a:cubicBezTo>
                  <a:pt x="13667" y="67947"/>
                  <a:pt x="13758" y="67857"/>
                  <a:pt x="13781" y="67720"/>
                </a:cubicBezTo>
                <a:cubicBezTo>
                  <a:pt x="13576" y="67766"/>
                  <a:pt x="13394" y="67333"/>
                  <a:pt x="13713" y="67061"/>
                </a:cubicBezTo>
                <a:cubicBezTo>
                  <a:pt x="13372" y="66947"/>
                  <a:pt x="13554" y="67470"/>
                  <a:pt x="13235" y="67379"/>
                </a:cubicBezTo>
                <a:cubicBezTo>
                  <a:pt x="13190" y="66629"/>
                  <a:pt x="13235" y="66333"/>
                  <a:pt x="13167" y="65742"/>
                </a:cubicBezTo>
                <a:cubicBezTo>
                  <a:pt x="12826" y="65628"/>
                  <a:pt x="13031" y="66219"/>
                  <a:pt x="12621" y="66060"/>
                </a:cubicBezTo>
                <a:cubicBezTo>
                  <a:pt x="12849" y="65287"/>
                  <a:pt x="12303" y="64764"/>
                  <a:pt x="12735" y="64195"/>
                </a:cubicBezTo>
                <a:cubicBezTo>
                  <a:pt x="12689" y="63968"/>
                  <a:pt x="12598" y="63968"/>
                  <a:pt x="12462" y="64082"/>
                </a:cubicBezTo>
                <a:cubicBezTo>
                  <a:pt x="12348" y="63832"/>
                  <a:pt x="12712" y="63672"/>
                  <a:pt x="12485" y="63650"/>
                </a:cubicBezTo>
                <a:cubicBezTo>
                  <a:pt x="12508" y="63377"/>
                  <a:pt x="12712" y="63786"/>
                  <a:pt x="12849" y="63763"/>
                </a:cubicBezTo>
                <a:cubicBezTo>
                  <a:pt x="12644" y="62990"/>
                  <a:pt x="12530" y="62513"/>
                  <a:pt x="12689" y="61671"/>
                </a:cubicBezTo>
                <a:cubicBezTo>
                  <a:pt x="12598" y="61694"/>
                  <a:pt x="12621" y="61808"/>
                  <a:pt x="12598" y="61899"/>
                </a:cubicBezTo>
                <a:cubicBezTo>
                  <a:pt x="12598" y="61512"/>
                  <a:pt x="12394" y="60489"/>
                  <a:pt x="12621" y="59943"/>
                </a:cubicBezTo>
                <a:cubicBezTo>
                  <a:pt x="12689" y="59556"/>
                  <a:pt x="12303" y="59647"/>
                  <a:pt x="12371" y="59261"/>
                </a:cubicBezTo>
                <a:cubicBezTo>
                  <a:pt x="12485" y="59147"/>
                  <a:pt x="12530" y="58897"/>
                  <a:pt x="12553" y="58624"/>
                </a:cubicBezTo>
                <a:cubicBezTo>
                  <a:pt x="12598" y="58442"/>
                  <a:pt x="12485" y="58419"/>
                  <a:pt x="12371" y="58397"/>
                </a:cubicBezTo>
                <a:cubicBezTo>
                  <a:pt x="12417" y="58147"/>
                  <a:pt x="12598" y="57805"/>
                  <a:pt x="12303" y="57737"/>
                </a:cubicBezTo>
                <a:cubicBezTo>
                  <a:pt x="12075" y="57805"/>
                  <a:pt x="12257" y="58351"/>
                  <a:pt x="12189" y="58601"/>
                </a:cubicBezTo>
                <a:cubicBezTo>
                  <a:pt x="11939" y="58579"/>
                  <a:pt x="11803" y="58647"/>
                  <a:pt x="11825" y="58920"/>
                </a:cubicBezTo>
                <a:cubicBezTo>
                  <a:pt x="11825" y="59011"/>
                  <a:pt x="11916" y="59033"/>
                  <a:pt x="11894" y="59147"/>
                </a:cubicBezTo>
                <a:cubicBezTo>
                  <a:pt x="12007" y="59079"/>
                  <a:pt x="12007" y="58897"/>
                  <a:pt x="12189" y="58942"/>
                </a:cubicBezTo>
                <a:cubicBezTo>
                  <a:pt x="11939" y="61649"/>
                  <a:pt x="12212" y="62831"/>
                  <a:pt x="11985" y="65378"/>
                </a:cubicBezTo>
                <a:cubicBezTo>
                  <a:pt x="11871" y="65514"/>
                  <a:pt x="11848" y="65423"/>
                  <a:pt x="11712" y="65378"/>
                </a:cubicBezTo>
                <a:cubicBezTo>
                  <a:pt x="11712" y="66083"/>
                  <a:pt x="11780" y="66674"/>
                  <a:pt x="11689" y="67243"/>
                </a:cubicBezTo>
                <a:cubicBezTo>
                  <a:pt x="11712" y="67356"/>
                  <a:pt x="11871" y="67311"/>
                  <a:pt x="11871" y="67447"/>
                </a:cubicBezTo>
                <a:cubicBezTo>
                  <a:pt x="11803" y="67766"/>
                  <a:pt x="11757" y="68061"/>
                  <a:pt x="11393" y="67993"/>
                </a:cubicBezTo>
                <a:cubicBezTo>
                  <a:pt x="11507" y="68289"/>
                  <a:pt x="11484" y="68334"/>
                  <a:pt x="11757" y="68220"/>
                </a:cubicBezTo>
                <a:cubicBezTo>
                  <a:pt x="11712" y="68334"/>
                  <a:pt x="11552" y="68334"/>
                  <a:pt x="11575" y="68539"/>
                </a:cubicBezTo>
                <a:cubicBezTo>
                  <a:pt x="11257" y="68493"/>
                  <a:pt x="11234" y="68084"/>
                  <a:pt x="11029" y="67879"/>
                </a:cubicBezTo>
                <a:cubicBezTo>
                  <a:pt x="11211" y="67470"/>
                  <a:pt x="11166" y="67493"/>
                  <a:pt x="11143" y="66901"/>
                </a:cubicBezTo>
                <a:cubicBezTo>
                  <a:pt x="11484" y="66742"/>
                  <a:pt x="11189" y="67265"/>
                  <a:pt x="11416" y="67220"/>
                </a:cubicBezTo>
                <a:cubicBezTo>
                  <a:pt x="11643" y="67015"/>
                  <a:pt x="11439" y="66378"/>
                  <a:pt x="11143" y="66674"/>
                </a:cubicBezTo>
                <a:cubicBezTo>
                  <a:pt x="11257" y="66242"/>
                  <a:pt x="10961" y="66037"/>
                  <a:pt x="11166" y="65810"/>
                </a:cubicBezTo>
                <a:cubicBezTo>
                  <a:pt x="11348" y="65764"/>
                  <a:pt x="11325" y="65969"/>
                  <a:pt x="11348" y="66128"/>
                </a:cubicBezTo>
                <a:cubicBezTo>
                  <a:pt x="11575" y="65992"/>
                  <a:pt x="11393" y="65423"/>
                  <a:pt x="11166" y="65469"/>
                </a:cubicBezTo>
                <a:cubicBezTo>
                  <a:pt x="11257" y="64923"/>
                  <a:pt x="11280" y="64286"/>
                  <a:pt x="11189" y="63627"/>
                </a:cubicBezTo>
                <a:cubicBezTo>
                  <a:pt x="11257" y="63309"/>
                  <a:pt x="11416" y="63149"/>
                  <a:pt x="11484" y="62854"/>
                </a:cubicBezTo>
                <a:cubicBezTo>
                  <a:pt x="11461" y="62740"/>
                  <a:pt x="11302" y="62786"/>
                  <a:pt x="11302" y="62626"/>
                </a:cubicBezTo>
                <a:cubicBezTo>
                  <a:pt x="11371" y="61626"/>
                  <a:pt x="11211" y="60307"/>
                  <a:pt x="11439" y="59465"/>
                </a:cubicBezTo>
                <a:cubicBezTo>
                  <a:pt x="11757" y="59375"/>
                  <a:pt x="11575" y="59807"/>
                  <a:pt x="11621" y="60011"/>
                </a:cubicBezTo>
                <a:cubicBezTo>
                  <a:pt x="11939" y="59647"/>
                  <a:pt x="11507" y="59215"/>
                  <a:pt x="11348" y="59033"/>
                </a:cubicBezTo>
                <a:cubicBezTo>
                  <a:pt x="11598" y="57669"/>
                  <a:pt x="11552" y="56646"/>
                  <a:pt x="11507" y="55327"/>
                </a:cubicBezTo>
                <a:cubicBezTo>
                  <a:pt x="11689" y="55236"/>
                  <a:pt x="11575" y="54986"/>
                  <a:pt x="11780" y="55213"/>
                </a:cubicBezTo>
                <a:cubicBezTo>
                  <a:pt x="11894" y="54872"/>
                  <a:pt x="11643" y="54940"/>
                  <a:pt x="11598" y="54781"/>
                </a:cubicBezTo>
                <a:cubicBezTo>
                  <a:pt x="11757" y="53917"/>
                  <a:pt x="11803" y="52939"/>
                  <a:pt x="11734" y="52143"/>
                </a:cubicBezTo>
                <a:cubicBezTo>
                  <a:pt x="11712" y="51734"/>
                  <a:pt x="11666" y="51234"/>
                  <a:pt x="11666" y="50847"/>
                </a:cubicBezTo>
                <a:cubicBezTo>
                  <a:pt x="11666" y="50506"/>
                  <a:pt x="11780" y="50279"/>
                  <a:pt x="11757" y="49960"/>
                </a:cubicBezTo>
                <a:cubicBezTo>
                  <a:pt x="11757" y="49801"/>
                  <a:pt x="11689" y="49596"/>
                  <a:pt x="11689" y="49414"/>
                </a:cubicBezTo>
                <a:cubicBezTo>
                  <a:pt x="11689" y="49255"/>
                  <a:pt x="11871" y="49164"/>
                  <a:pt x="11871" y="48982"/>
                </a:cubicBezTo>
                <a:cubicBezTo>
                  <a:pt x="11894" y="48846"/>
                  <a:pt x="11780" y="47936"/>
                  <a:pt x="11712" y="47663"/>
                </a:cubicBezTo>
                <a:cubicBezTo>
                  <a:pt x="11689" y="47550"/>
                  <a:pt x="11530" y="47595"/>
                  <a:pt x="11530" y="47436"/>
                </a:cubicBezTo>
                <a:cubicBezTo>
                  <a:pt x="11666" y="47186"/>
                  <a:pt x="11643" y="47072"/>
                  <a:pt x="11643" y="46686"/>
                </a:cubicBezTo>
                <a:cubicBezTo>
                  <a:pt x="11621" y="46322"/>
                  <a:pt x="11848" y="46231"/>
                  <a:pt x="11552" y="46026"/>
                </a:cubicBezTo>
                <a:cubicBezTo>
                  <a:pt x="11552" y="45685"/>
                  <a:pt x="11803" y="45662"/>
                  <a:pt x="11757" y="45276"/>
                </a:cubicBezTo>
                <a:cubicBezTo>
                  <a:pt x="11643" y="45276"/>
                  <a:pt x="11666" y="45458"/>
                  <a:pt x="11643" y="45594"/>
                </a:cubicBezTo>
                <a:cubicBezTo>
                  <a:pt x="11302" y="45458"/>
                  <a:pt x="11575" y="45185"/>
                  <a:pt x="11575" y="44935"/>
                </a:cubicBezTo>
                <a:cubicBezTo>
                  <a:pt x="11598" y="43570"/>
                  <a:pt x="11484" y="42342"/>
                  <a:pt x="11643" y="40682"/>
                </a:cubicBezTo>
                <a:cubicBezTo>
                  <a:pt x="11689" y="40159"/>
                  <a:pt x="11666" y="39227"/>
                  <a:pt x="11666" y="38477"/>
                </a:cubicBezTo>
                <a:cubicBezTo>
                  <a:pt x="11666" y="38295"/>
                  <a:pt x="11780" y="38249"/>
                  <a:pt x="11757" y="38044"/>
                </a:cubicBezTo>
                <a:cubicBezTo>
                  <a:pt x="11757" y="37612"/>
                  <a:pt x="11507" y="37067"/>
                  <a:pt x="11871" y="36862"/>
                </a:cubicBezTo>
                <a:cubicBezTo>
                  <a:pt x="11666" y="36748"/>
                  <a:pt x="11575" y="35748"/>
                  <a:pt x="11712" y="35543"/>
                </a:cubicBezTo>
                <a:cubicBezTo>
                  <a:pt x="11734" y="35498"/>
                  <a:pt x="11848" y="35793"/>
                  <a:pt x="11803" y="35861"/>
                </a:cubicBezTo>
                <a:cubicBezTo>
                  <a:pt x="11962" y="35907"/>
                  <a:pt x="11962" y="35247"/>
                  <a:pt x="11712" y="35429"/>
                </a:cubicBezTo>
                <a:cubicBezTo>
                  <a:pt x="11871" y="35247"/>
                  <a:pt x="11939" y="34975"/>
                  <a:pt x="11916" y="34565"/>
                </a:cubicBezTo>
                <a:cubicBezTo>
                  <a:pt x="11825" y="34565"/>
                  <a:pt x="11825" y="34679"/>
                  <a:pt x="11825" y="34770"/>
                </a:cubicBezTo>
                <a:cubicBezTo>
                  <a:pt x="11598" y="34338"/>
                  <a:pt x="11803" y="33428"/>
                  <a:pt x="11757" y="32814"/>
                </a:cubicBezTo>
                <a:cubicBezTo>
                  <a:pt x="12007" y="32405"/>
                  <a:pt x="12212" y="31950"/>
                  <a:pt x="12144" y="31177"/>
                </a:cubicBezTo>
                <a:cubicBezTo>
                  <a:pt x="11962" y="31245"/>
                  <a:pt x="12121" y="31723"/>
                  <a:pt x="11780" y="31609"/>
                </a:cubicBezTo>
                <a:cubicBezTo>
                  <a:pt x="11871" y="30972"/>
                  <a:pt x="11530" y="30881"/>
                  <a:pt x="11598" y="30176"/>
                </a:cubicBezTo>
                <a:cubicBezTo>
                  <a:pt x="11643" y="29767"/>
                  <a:pt x="11803" y="29335"/>
                  <a:pt x="11803" y="28880"/>
                </a:cubicBezTo>
                <a:cubicBezTo>
                  <a:pt x="11916" y="28880"/>
                  <a:pt x="11894" y="29062"/>
                  <a:pt x="11894" y="29199"/>
                </a:cubicBezTo>
                <a:cubicBezTo>
                  <a:pt x="12144" y="28971"/>
                  <a:pt x="11916" y="28471"/>
                  <a:pt x="11621" y="28767"/>
                </a:cubicBezTo>
                <a:cubicBezTo>
                  <a:pt x="11598" y="28516"/>
                  <a:pt x="11666" y="28357"/>
                  <a:pt x="11825" y="28335"/>
                </a:cubicBezTo>
                <a:cubicBezTo>
                  <a:pt x="11552" y="27675"/>
                  <a:pt x="11803" y="26629"/>
                  <a:pt x="11666" y="25810"/>
                </a:cubicBezTo>
                <a:cubicBezTo>
                  <a:pt x="11939" y="26174"/>
                  <a:pt x="12053" y="25356"/>
                  <a:pt x="11871" y="25151"/>
                </a:cubicBezTo>
                <a:cubicBezTo>
                  <a:pt x="11530" y="25219"/>
                  <a:pt x="12098" y="25719"/>
                  <a:pt x="11689" y="25583"/>
                </a:cubicBezTo>
                <a:cubicBezTo>
                  <a:pt x="11666" y="24537"/>
                  <a:pt x="11757" y="23264"/>
                  <a:pt x="11734" y="22536"/>
                </a:cubicBezTo>
                <a:cubicBezTo>
                  <a:pt x="11871" y="22559"/>
                  <a:pt x="11894" y="22422"/>
                  <a:pt x="12007" y="22422"/>
                </a:cubicBezTo>
                <a:cubicBezTo>
                  <a:pt x="11916" y="22308"/>
                  <a:pt x="11825" y="22195"/>
                  <a:pt x="11734" y="22104"/>
                </a:cubicBezTo>
                <a:cubicBezTo>
                  <a:pt x="11734" y="21626"/>
                  <a:pt x="11780" y="21126"/>
                  <a:pt x="11757" y="20671"/>
                </a:cubicBezTo>
                <a:cubicBezTo>
                  <a:pt x="11689" y="19875"/>
                  <a:pt x="11871" y="19034"/>
                  <a:pt x="11894" y="18170"/>
                </a:cubicBezTo>
                <a:cubicBezTo>
                  <a:pt x="11894" y="17965"/>
                  <a:pt x="11803" y="17715"/>
                  <a:pt x="11803" y="17510"/>
                </a:cubicBezTo>
                <a:cubicBezTo>
                  <a:pt x="11803" y="16578"/>
                  <a:pt x="11916" y="14963"/>
                  <a:pt x="11848" y="13781"/>
                </a:cubicBezTo>
                <a:cubicBezTo>
                  <a:pt x="11848" y="13440"/>
                  <a:pt x="11712" y="13122"/>
                  <a:pt x="11689" y="12803"/>
                </a:cubicBezTo>
                <a:cubicBezTo>
                  <a:pt x="11643" y="12098"/>
                  <a:pt x="11734" y="11416"/>
                  <a:pt x="11712" y="10734"/>
                </a:cubicBezTo>
                <a:cubicBezTo>
                  <a:pt x="11689" y="9847"/>
                  <a:pt x="11575" y="9006"/>
                  <a:pt x="11575" y="8210"/>
                </a:cubicBezTo>
                <a:cubicBezTo>
                  <a:pt x="11575" y="8005"/>
                  <a:pt x="11689" y="7982"/>
                  <a:pt x="11666" y="7778"/>
                </a:cubicBezTo>
                <a:cubicBezTo>
                  <a:pt x="11666" y="7550"/>
                  <a:pt x="11575" y="7459"/>
                  <a:pt x="11598" y="7323"/>
                </a:cubicBezTo>
                <a:cubicBezTo>
                  <a:pt x="11598" y="7050"/>
                  <a:pt x="11825" y="6732"/>
                  <a:pt x="11507" y="6459"/>
                </a:cubicBezTo>
                <a:cubicBezTo>
                  <a:pt x="11575" y="5117"/>
                  <a:pt x="11507" y="4958"/>
                  <a:pt x="11552" y="3616"/>
                </a:cubicBezTo>
                <a:cubicBezTo>
                  <a:pt x="11712" y="3594"/>
                  <a:pt x="11734" y="3753"/>
                  <a:pt x="11916" y="3730"/>
                </a:cubicBezTo>
                <a:lnTo>
                  <a:pt x="11894" y="4617"/>
                </a:lnTo>
                <a:cubicBezTo>
                  <a:pt x="11894" y="4844"/>
                  <a:pt x="12235" y="4662"/>
                  <a:pt x="12371" y="4731"/>
                </a:cubicBezTo>
                <a:cubicBezTo>
                  <a:pt x="12417" y="4480"/>
                  <a:pt x="12189" y="4571"/>
                  <a:pt x="12189" y="4389"/>
                </a:cubicBezTo>
                <a:cubicBezTo>
                  <a:pt x="12166" y="4117"/>
                  <a:pt x="12326" y="4298"/>
                  <a:pt x="12371" y="4185"/>
                </a:cubicBezTo>
                <a:cubicBezTo>
                  <a:pt x="12439" y="4003"/>
                  <a:pt x="12280" y="3889"/>
                  <a:pt x="12280" y="3844"/>
                </a:cubicBezTo>
                <a:cubicBezTo>
                  <a:pt x="12303" y="3571"/>
                  <a:pt x="12644" y="3548"/>
                  <a:pt x="12485" y="3298"/>
                </a:cubicBezTo>
                <a:close/>
                <a:moveTo>
                  <a:pt x="12553" y="70312"/>
                </a:moveTo>
                <a:cubicBezTo>
                  <a:pt x="12689" y="70540"/>
                  <a:pt x="12735" y="70835"/>
                  <a:pt x="13008" y="70881"/>
                </a:cubicBezTo>
                <a:cubicBezTo>
                  <a:pt x="12985" y="71245"/>
                  <a:pt x="13031" y="71722"/>
                  <a:pt x="12712" y="71745"/>
                </a:cubicBezTo>
                <a:cubicBezTo>
                  <a:pt x="12894" y="71518"/>
                  <a:pt x="12803" y="71017"/>
                  <a:pt x="12735" y="70744"/>
                </a:cubicBezTo>
                <a:cubicBezTo>
                  <a:pt x="12644" y="70767"/>
                  <a:pt x="12667" y="70881"/>
                  <a:pt x="12644" y="70972"/>
                </a:cubicBezTo>
                <a:cubicBezTo>
                  <a:pt x="12462" y="70881"/>
                  <a:pt x="12394" y="70494"/>
                  <a:pt x="12553" y="70312"/>
                </a:cubicBezTo>
                <a:close/>
                <a:moveTo>
                  <a:pt x="7869" y="4958"/>
                </a:moveTo>
                <a:cubicBezTo>
                  <a:pt x="7664" y="4685"/>
                  <a:pt x="7846" y="3980"/>
                  <a:pt x="7800" y="3525"/>
                </a:cubicBezTo>
                <a:cubicBezTo>
                  <a:pt x="8005" y="3798"/>
                  <a:pt x="7823" y="4526"/>
                  <a:pt x="7869" y="4958"/>
                </a:cubicBezTo>
                <a:close/>
                <a:moveTo>
                  <a:pt x="12735" y="70426"/>
                </a:moveTo>
                <a:cubicBezTo>
                  <a:pt x="12780" y="70040"/>
                  <a:pt x="13008" y="70176"/>
                  <a:pt x="12849" y="69767"/>
                </a:cubicBezTo>
                <a:cubicBezTo>
                  <a:pt x="13190" y="69721"/>
                  <a:pt x="12962" y="70494"/>
                  <a:pt x="12735" y="70426"/>
                </a:cubicBezTo>
                <a:close/>
                <a:moveTo>
                  <a:pt x="12985" y="85298"/>
                </a:moveTo>
                <a:cubicBezTo>
                  <a:pt x="13372" y="85730"/>
                  <a:pt x="12780" y="85844"/>
                  <a:pt x="12871" y="86503"/>
                </a:cubicBezTo>
                <a:cubicBezTo>
                  <a:pt x="12985" y="86026"/>
                  <a:pt x="13190" y="86276"/>
                  <a:pt x="13235" y="86731"/>
                </a:cubicBezTo>
                <a:cubicBezTo>
                  <a:pt x="12803" y="86662"/>
                  <a:pt x="13099" y="87140"/>
                  <a:pt x="12758" y="87367"/>
                </a:cubicBezTo>
                <a:cubicBezTo>
                  <a:pt x="12689" y="87299"/>
                  <a:pt x="12485" y="86913"/>
                  <a:pt x="12485" y="87367"/>
                </a:cubicBezTo>
                <a:cubicBezTo>
                  <a:pt x="12121" y="87254"/>
                  <a:pt x="12417" y="86822"/>
                  <a:pt x="12417" y="86480"/>
                </a:cubicBezTo>
                <a:cubicBezTo>
                  <a:pt x="12621" y="86571"/>
                  <a:pt x="12462" y="87072"/>
                  <a:pt x="12849" y="86935"/>
                </a:cubicBezTo>
                <a:cubicBezTo>
                  <a:pt x="12849" y="86822"/>
                  <a:pt x="12758" y="86844"/>
                  <a:pt x="12667" y="86822"/>
                </a:cubicBezTo>
                <a:lnTo>
                  <a:pt x="12689" y="86048"/>
                </a:lnTo>
                <a:cubicBezTo>
                  <a:pt x="12667" y="85889"/>
                  <a:pt x="12257" y="86230"/>
                  <a:pt x="12326" y="85730"/>
                </a:cubicBezTo>
                <a:cubicBezTo>
                  <a:pt x="12598" y="85503"/>
                  <a:pt x="12985" y="86162"/>
                  <a:pt x="12985" y="85298"/>
                </a:cubicBezTo>
                <a:close/>
                <a:moveTo>
                  <a:pt x="11871" y="73678"/>
                </a:moveTo>
                <a:cubicBezTo>
                  <a:pt x="12007" y="73723"/>
                  <a:pt x="11894" y="74019"/>
                  <a:pt x="12053" y="74019"/>
                </a:cubicBezTo>
                <a:cubicBezTo>
                  <a:pt x="12030" y="74315"/>
                  <a:pt x="12053" y="74656"/>
                  <a:pt x="12030" y="74883"/>
                </a:cubicBezTo>
                <a:cubicBezTo>
                  <a:pt x="12007" y="75270"/>
                  <a:pt x="12030" y="75747"/>
                  <a:pt x="11734" y="75770"/>
                </a:cubicBezTo>
                <a:cubicBezTo>
                  <a:pt x="11712" y="75497"/>
                  <a:pt x="11916" y="75520"/>
                  <a:pt x="11848" y="75224"/>
                </a:cubicBezTo>
                <a:lnTo>
                  <a:pt x="11575" y="75201"/>
                </a:lnTo>
                <a:cubicBezTo>
                  <a:pt x="11257" y="75520"/>
                  <a:pt x="11530" y="75838"/>
                  <a:pt x="11461" y="76407"/>
                </a:cubicBezTo>
                <a:cubicBezTo>
                  <a:pt x="11120" y="76520"/>
                  <a:pt x="11325" y="76066"/>
                  <a:pt x="11280" y="75861"/>
                </a:cubicBezTo>
                <a:cubicBezTo>
                  <a:pt x="11257" y="75702"/>
                  <a:pt x="11120" y="75474"/>
                  <a:pt x="11120" y="75315"/>
                </a:cubicBezTo>
                <a:cubicBezTo>
                  <a:pt x="11052" y="74769"/>
                  <a:pt x="11143" y="74178"/>
                  <a:pt x="11052" y="73769"/>
                </a:cubicBezTo>
                <a:cubicBezTo>
                  <a:pt x="11257" y="73519"/>
                  <a:pt x="11211" y="73951"/>
                  <a:pt x="11507" y="73905"/>
                </a:cubicBezTo>
                <a:cubicBezTo>
                  <a:pt x="11120" y="73996"/>
                  <a:pt x="11166" y="74815"/>
                  <a:pt x="11302" y="75201"/>
                </a:cubicBezTo>
                <a:cubicBezTo>
                  <a:pt x="11552" y="75111"/>
                  <a:pt x="11712" y="74906"/>
                  <a:pt x="11757" y="74565"/>
                </a:cubicBezTo>
                <a:cubicBezTo>
                  <a:pt x="11530" y="74497"/>
                  <a:pt x="11439" y="74588"/>
                  <a:pt x="11484" y="74883"/>
                </a:cubicBezTo>
                <a:cubicBezTo>
                  <a:pt x="11234" y="74474"/>
                  <a:pt x="11825" y="74110"/>
                  <a:pt x="11871" y="73678"/>
                </a:cubicBezTo>
                <a:close/>
                <a:moveTo>
                  <a:pt x="13008" y="82683"/>
                </a:moveTo>
                <a:cubicBezTo>
                  <a:pt x="12917" y="82637"/>
                  <a:pt x="12962" y="82456"/>
                  <a:pt x="12826" y="82456"/>
                </a:cubicBezTo>
                <a:cubicBezTo>
                  <a:pt x="12621" y="82456"/>
                  <a:pt x="12780" y="82910"/>
                  <a:pt x="12735" y="83115"/>
                </a:cubicBezTo>
                <a:cubicBezTo>
                  <a:pt x="12826" y="83115"/>
                  <a:pt x="12803" y="82979"/>
                  <a:pt x="12826" y="82888"/>
                </a:cubicBezTo>
                <a:cubicBezTo>
                  <a:pt x="13121" y="82842"/>
                  <a:pt x="13235" y="83206"/>
                  <a:pt x="13190" y="82683"/>
                </a:cubicBezTo>
                <a:cubicBezTo>
                  <a:pt x="13440" y="82933"/>
                  <a:pt x="13349" y="83001"/>
                  <a:pt x="13281" y="83342"/>
                </a:cubicBezTo>
                <a:cubicBezTo>
                  <a:pt x="13258" y="83411"/>
                  <a:pt x="13167" y="83092"/>
                  <a:pt x="13190" y="83115"/>
                </a:cubicBezTo>
                <a:cubicBezTo>
                  <a:pt x="13099" y="83070"/>
                  <a:pt x="13212" y="83752"/>
                  <a:pt x="13190" y="83888"/>
                </a:cubicBezTo>
                <a:cubicBezTo>
                  <a:pt x="12985" y="83934"/>
                  <a:pt x="13008" y="83729"/>
                  <a:pt x="13008" y="83547"/>
                </a:cubicBezTo>
                <a:cubicBezTo>
                  <a:pt x="12644" y="83229"/>
                  <a:pt x="12439" y="82751"/>
                  <a:pt x="12485" y="82001"/>
                </a:cubicBezTo>
                <a:cubicBezTo>
                  <a:pt x="12553" y="82069"/>
                  <a:pt x="12621" y="82137"/>
                  <a:pt x="12758" y="82114"/>
                </a:cubicBezTo>
                <a:cubicBezTo>
                  <a:pt x="12621" y="81910"/>
                  <a:pt x="12303" y="81910"/>
                  <a:pt x="12394" y="81455"/>
                </a:cubicBezTo>
                <a:cubicBezTo>
                  <a:pt x="12621" y="81500"/>
                  <a:pt x="12780" y="81432"/>
                  <a:pt x="12758" y="81137"/>
                </a:cubicBezTo>
                <a:cubicBezTo>
                  <a:pt x="13303" y="81250"/>
                  <a:pt x="13076" y="81819"/>
                  <a:pt x="13212" y="82251"/>
                </a:cubicBezTo>
                <a:cubicBezTo>
                  <a:pt x="12962" y="82251"/>
                  <a:pt x="13031" y="82046"/>
                  <a:pt x="12826" y="82228"/>
                </a:cubicBezTo>
                <a:cubicBezTo>
                  <a:pt x="12871" y="82410"/>
                  <a:pt x="13121" y="82342"/>
                  <a:pt x="13008" y="82683"/>
                </a:cubicBezTo>
                <a:close/>
                <a:moveTo>
                  <a:pt x="14349" y="79636"/>
                </a:moveTo>
                <a:cubicBezTo>
                  <a:pt x="14213" y="79681"/>
                  <a:pt x="14236" y="79886"/>
                  <a:pt x="14145" y="79977"/>
                </a:cubicBezTo>
                <a:cubicBezTo>
                  <a:pt x="14509" y="80045"/>
                  <a:pt x="14418" y="79568"/>
                  <a:pt x="14440" y="79204"/>
                </a:cubicBezTo>
                <a:cubicBezTo>
                  <a:pt x="14418" y="78476"/>
                  <a:pt x="14281" y="79340"/>
                  <a:pt x="14349" y="79636"/>
                </a:cubicBezTo>
                <a:close/>
                <a:moveTo>
                  <a:pt x="14190" y="77566"/>
                </a:moveTo>
                <a:cubicBezTo>
                  <a:pt x="14236" y="77999"/>
                  <a:pt x="14531" y="78385"/>
                  <a:pt x="14622" y="78772"/>
                </a:cubicBezTo>
                <a:cubicBezTo>
                  <a:pt x="14713" y="79067"/>
                  <a:pt x="14463" y="78931"/>
                  <a:pt x="14622" y="79204"/>
                </a:cubicBezTo>
                <a:cubicBezTo>
                  <a:pt x="14918" y="79772"/>
                  <a:pt x="14963" y="80750"/>
                  <a:pt x="15032" y="81955"/>
                </a:cubicBezTo>
                <a:cubicBezTo>
                  <a:pt x="14918" y="82069"/>
                  <a:pt x="14918" y="82319"/>
                  <a:pt x="14759" y="82387"/>
                </a:cubicBezTo>
                <a:cubicBezTo>
                  <a:pt x="14349" y="82410"/>
                  <a:pt x="14531" y="81751"/>
                  <a:pt x="14122" y="82046"/>
                </a:cubicBezTo>
                <a:cubicBezTo>
                  <a:pt x="13986" y="81660"/>
                  <a:pt x="14190" y="81546"/>
                  <a:pt x="14054" y="81159"/>
                </a:cubicBezTo>
                <a:cubicBezTo>
                  <a:pt x="13645" y="81159"/>
                  <a:pt x="13781" y="81819"/>
                  <a:pt x="13758" y="82251"/>
                </a:cubicBezTo>
                <a:cubicBezTo>
                  <a:pt x="13599" y="82274"/>
                  <a:pt x="13554" y="82114"/>
                  <a:pt x="13394" y="82137"/>
                </a:cubicBezTo>
                <a:cubicBezTo>
                  <a:pt x="13735" y="81591"/>
                  <a:pt x="13463" y="80864"/>
                  <a:pt x="13508" y="80068"/>
                </a:cubicBezTo>
                <a:cubicBezTo>
                  <a:pt x="13713" y="80022"/>
                  <a:pt x="13690" y="80227"/>
                  <a:pt x="13690" y="80386"/>
                </a:cubicBezTo>
                <a:cubicBezTo>
                  <a:pt x="13758" y="80636"/>
                  <a:pt x="13963" y="80727"/>
                  <a:pt x="14145" y="80841"/>
                </a:cubicBezTo>
                <a:cubicBezTo>
                  <a:pt x="14418" y="80454"/>
                  <a:pt x="14077" y="80500"/>
                  <a:pt x="13963" y="80295"/>
                </a:cubicBezTo>
                <a:cubicBezTo>
                  <a:pt x="14008" y="79431"/>
                  <a:pt x="14281" y="78681"/>
                  <a:pt x="14008" y="77999"/>
                </a:cubicBezTo>
                <a:cubicBezTo>
                  <a:pt x="14122" y="77930"/>
                  <a:pt x="14168" y="77771"/>
                  <a:pt x="14190" y="77566"/>
                </a:cubicBezTo>
                <a:close/>
                <a:moveTo>
                  <a:pt x="12826" y="83661"/>
                </a:moveTo>
                <a:cubicBezTo>
                  <a:pt x="12780" y="84207"/>
                  <a:pt x="13121" y="84320"/>
                  <a:pt x="12985" y="84980"/>
                </a:cubicBezTo>
                <a:cubicBezTo>
                  <a:pt x="12780" y="84911"/>
                  <a:pt x="12803" y="85116"/>
                  <a:pt x="12780" y="85298"/>
                </a:cubicBezTo>
                <a:cubicBezTo>
                  <a:pt x="12394" y="85025"/>
                  <a:pt x="12417" y="84366"/>
                  <a:pt x="12712" y="83979"/>
                </a:cubicBezTo>
                <a:cubicBezTo>
                  <a:pt x="12485" y="83979"/>
                  <a:pt x="12439" y="84184"/>
                  <a:pt x="12257" y="83979"/>
                </a:cubicBezTo>
                <a:cubicBezTo>
                  <a:pt x="12326" y="84457"/>
                  <a:pt x="12303" y="85707"/>
                  <a:pt x="11780" y="85821"/>
                </a:cubicBezTo>
                <a:cubicBezTo>
                  <a:pt x="11803" y="85366"/>
                  <a:pt x="12030" y="85184"/>
                  <a:pt x="12075" y="84730"/>
                </a:cubicBezTo>
                <a:cubicBezTo>
                  <a:pt x="12098" y="84593"/>
                  <a:pt x="11803" y="84343"/>
                  <a:pt x="11803" y="84616"/>
                </a:cubicBezTo>
                <a:cubicBezTo>
                  <a:pt x="11507" y="83911"/>
                  <a:pt x="11939" y="82706"/>
                  <a:pt x="11734" y="82092"/>
                </a:cubicBezTo>
                <a:cubicBezTo>
                  <a:pt x="12075" y="82296"/>
                  <a:pt x="12007" y="82865"/>
                  <a:pt x="12098" y="83092"/>
                </a:cubicBezTo>
                <a:cubicBezTo>
                  <a:pt x="12303" y="83183"/>
                  <a:pt x="12485" y="82706"/>
                  <a:pt x="12280" y="82660"/>
                </a:cubicBezTo>
                <a:cubicBezTo>
                  <a:pt x="12508" y="82251"/>
                  <a:pt x="12462" y="83070"/>
                  <a:pt x="12462" y="83320"/>
                </a:cubicBezTo>
                <a:cubicBezTo>
                  <a:pt x="12280" y="83524"/>
                  <a:pt x="12189" y="83274"/>
                  <a:pt x="12007" y="83206"/>
                </a:cubicBezTo>
                <a:cubicBezTo>
                  <a:pt x="12053" y="83638"/>
                  <a:pt x="11894" y="83820"/>
                  <a:pt x="11894" y="84184"/>
                </a:cubicBezTo>
                <a:cubicBezTo>
                  <a:pt x="12235" y="84275"/>
                  <a:pt x="12098" y="83843"/>
                  <a:pt x="12166" y="83752"/>
                </a:cubicBezTo>
                <a:cubicBezTo>
                  <a:pt x="12189" y="83729"/>
                  <a:pt x="12326" y="83911"/>
                  <a:pt x="12348" y="83865"/>
                </a:cubicBezTo>
                <a:cubicBezTo>
                  <a:pt x="12417" y="83797"/>
                  <a:pt x="12348" y="83456"/>
                  <a:pt x="12644" y="83547"/>
                </a:cubicBezTo>
                <a:cubicBezTo>
                  <a:pt x="12644" y="83638"/>
                  <a:pt x="12735" y="83638"/>
                  <a:pt x="12826" y="83661"/>
                </a:cubicBezTo>
                <a:close/>
                <a:moveTo>
                  <a:pt x="12826" y="77544"/>
                </a:moveTo>
                <a:cubicBezTo>
                  <a:pt x="13031" y="77635"/>
                  <a:pt x="12826" y="77885"/>
                  <a:pt x="12894" y="78089"/>
                </a:cubicBezTo>
                <a:cubicBezTo>
                  <a:pt x="12917" y="78158"/>
                  <a:pt x="13076" y="78180"/>
                  <a:pt x="13076" y="78203"/>
                </a:cubicBezTo>
                <a:cubicBezTo>
                  <a:pt x="13121" y="78362"/>
                  <a:pt x="12962" y="78385"/>
                  <a:pt x="12985" y="78522"/>
                </a:cubicBezTo>
                <a:cubicBezTo>
                  <a:pt x="13008" y="78612"/>
                  <a:pt x="13372" y="78840"/>
                  <a:pt x="13258" y="79181"/>
                </a:cubicBezTo>
                <a:cubicBezTo>
                  <a:pt x="12962" y="79295"/>
                  <a:pt x="13099" y="78931"/>
                  <a:pt x="13076" y="78749"/>
                </a:cubicBezTo>
                <a:cubicBezTo>
                  <a:pt x="12780" y="78794"/>
                  <a:pt x="12712" y="78476"/>
                  <a:pt x="12621" y="78840"/>
                </a:cubicBezTo>
                <a:cubicBezTo>
                  <a:pt x="12303" y="78703"/>
                  <a:pt x="12712" y="78612"/>
                  <a:pt x="12712" y="78522"/>
                </a:cubicBezTo>
                <a:cubicBezTo>
                  <a:pt x="12712" y="78362"/>
                  <a:pt x="12553" y="78476"/>
                  <a:pt x="12530" y="78408"/>
                </a:cubicBezTo>
                <a:cubicBezTo>
                  <a:pt x="12462" y="78226"/>
                  <a:pt x="12758" y="77953"/>
                  <a:pt x="12621" y="77635"/>
                </a:cubicBezTo>
                <a:cubicBezTo>
                  <a:pt x="12735" y="77657"/>
                  <a:pt x="12803" y="77612"/>
                  <a:pt x="12826" y="77544"/>
                </a:cubicBezTo>
                <a:close/>
                <a:moveTo>
                  <a:pt x="13303" y="75133"/>
                </a:moveTo>
                <a:cubicBezTo>
                  <a:pt x="13554" y="75315"/>
                  <a:pt x="13303" y="75793"/>
                  <a:pt x="13212" y="75906"/>
                </a:cubicBezTo>
                <a:cubicBezTo>
                  <a:pt x="13212" y="76179"/>
                  <a:pt x="13372" y="76248"/>
                  <a:pt x="13190" y="76452"/>
                </a:cubicBezTo>
                <a:cubicBezTo>
                  <a:pt x="12940" y="76088"/>
                  <a:pt x="13235" y="75452"/>
                  <a:pt x="13303" y="75133"/>
                </a:cubicBezTo>
                <a:close/>
                <a:moveTo>
                  <a:pt x="13554" y="77657"/>
                </a:moveTo>
                <a:cubicBezTo>
                  <a:pt x="13531" y="77976"/>
                  <a:pt x="13554" y="78317"/>
                  <a:pt x="13258" y="78317"/>
                </a:cubicBezTo>
                <a:cubicBezTo>
                  <a:pt x="13463" y="78226"/>
                  <a:pt x="13190" y="77544"/>
                  <a:pt x="13554" y="77657"/>
                </a:cubicBezTo>
                <a:close/>
                <a:moveTo>
                  <a:pt x="12508" y="74019"/>
                </a:moveTo>
                <a:cubicBezTo>
                  <a:pt x="12962" y="74133"/>
                  <a:pt x="12644" y="74565"/>
                  <a:pt x="12576" y="74906"/>
                </a:cubicBezTo>
                <a:cubicBezTo>
                  <a:pt x="12371" y="74815"/>
                  <a:pt x="12553" y="74292"/>
                  <a:pt x="12508" y="74019"/>
                </a:cubicBezTo>
                <a:close/>
                <a:moveTo>
                  <a:pt x="12280" y="76657"/>
                </a:moveTo>
                <a:cubicBezTo>
                  <a:pt x="12439" y="76793"/>
                  <a:pt x="12417" y="77134"/>
                  <a:pt x="12553" y="77316"/>
                </a:cubicBezTo>
                <a:cubicBezTo>
                  <a:pt x="12621" y="77271"/>
                  <a:pt x="12712" y="77225"/>
                  <a:pt x="12735" y="77089"/>
                </a:cubicBezTo>
                <a:cubicBezTo>
                  <a:pt x="13053" y="77271"/>
                  <a:pt x="12508" y="77248"/>
                  <a:pt x="12644" y="77521"/>
                </a:cubicBezTo>
                <a:cubicBezTo>
                  <a:pt x="12439" y="77316"/>
                  <a:pt x="12144" y="76884"/>
                  <a:pt x="12280" y="76657"/>
                </a:cubicBezTo>
                <a:close/>
                <a:moveTo>
                  <a:pt x="33337" y="82774"/>
                </a:moveTo>
                <a:cubicBezTo>
                  <a:pt x="33315" y="82501"/>
                  <a:pt x="33838" y="82137"/>
                  <a:pt x="34042" y="81842"/>
                </a:cubicBezTo>
                <a:cubicBezTo>
                  <a:pt x="34065" y="82114"/>
                  <a:pt x="33542" y="82478"/>
                  <a:pt x="33337" y="82774"/>
                </a:cubicBezTo>
                <a:close/>
                <a:moveTo>
                  <a:pt x="44207" y="21694"/>
                </a:moveTo>
                <a:cubicBezTo>
                  <a:pt x="44412" y="21581"/>
                  <a:pt x="44685" y="22058"/>
                  <a:pt x="44639" y="22240"/>
                </a:cubicBezTo>
                <a:cubicBezTo>
                  <a:pt x="44457" y="22331"/>
                  <a:pt x="44343" y="21854"/>
                  <a:pt x="44207" y="21694"/>
                </a:cubicBezTo>
                <a:close/>
                <a:moveTo>
                  <a:pt x="47254" y="26629"/>
                </a:moveTo>
                <a:cubicBezTo>
                  <a:pt x="47595" y="26629"/>
                  <a:pt x="48096" y="27789"/>
                  <a:pt x="47823" y="27766"/>
                </a:cubicBezTo>
                <a:cubicBezTo>
                  <a:pt x="47777" y="27425"/>
                  <a:pt x="47459" y="27175"/>
                  <a:pt x="47254" y="26629"/>
                </a:cubicBezTo>
                <a:close/>
                <a:moveTo>
                  <a:pt x="37430" y="13622"/>
                </a:moveTo>
                <a:cubicBezTo>
                  <a:pt x="37726" y="13508"/>
                  <a:pt x="37749" y="13872"/>
                  <a:pt x="37954" y="14077"/>
                </a:cubicBezTo>
                <a:cubicBezTo>
                  <a:pt x="38317" y="14395"/>
                  <a:pt x="38727" y="14827"/>
                  <a:pt x="39136" y="15259"/>
                </a:cubicBezTo>
                <a:cubicBezTo>
                  <a:pt x="39545" y="15691"/>
                  <a:pt x="39955" y="16100"/>
                  <a:pt x="40250" y="16487"/>
                </a:cubicBezTo>
                <a:cubicBezTo>
                  <a:pt x="39750" y="16669"/>
                  <a:pt x="39659" y="16010"/>
                  <a:pt x="39454" y="15805"/>
                </a:cubicBezTo>
                <a:cubicBezTo>
                  <a:pt x="38886" y="15191"/>
                  <a:pt x="38317" y="14577"/>
                  <a:pt x="37430" y="13622"/>
                </a:cubicBezTo>
                <a:close/>
                <a:moveTo>
                  <a:pt x="43457" y="20535"/>
                </a:moveTo>
                <a:cubicBezTo>
                  <a:pt x="43866" y="20694"/>
                  <a:pt x="43889" y="21012"/>
                  <a:pt x="44162" y="21467"/>
                </a:cubicBezTo>
                <a:cubicBezTo>
                  <a:pt x="43889" y="21444"/>
                  <a:pt x="43707" y="20785"/>
                  <a:pt x="43457" y="20535"/>
                </a:cubicBezTo>
                <a:close/>
                <a:moveTo>
                  <a:pt x="51711" y="38772"/>
                </a:moveTo>
                <a:cubicBezTo>
                  <a:pt x="52052" y="38658"/>
                  <a:pt x="52143" y="39955"/>
                  <a:pt x="52098" y="40205"/>
                </a:cubicBezTo>
                <a:cubicBezTo>
                  <a:pt x="51848" y="39977"/>
                  <a:pt x="51848" y="39204"/>
                  <a:pt x="51711" y="38772"/>
                </a:cubicBezTo>
                <a:close/>
                <a:moveTo>
                  <a:pt x="52621" y="43980"/>
                </a:moveTo>
                <a:cubicBezTo>
                  <a:pt x="52780" y="44139"/>
                  <a:pt x="52825" y="44480"/>
                  <a:pt x="52894" y="44775"/>
                </a:cubicBezTo>
                <a:cubicBezTo>
                  <a:pt x="52553" y="44889"/>
                  <a:pt x="52712" y="44252"/>
                  <a:pt x="52621" y="43980"/>
                </a:cubicBezTo>
                <a:close/>
                <a:moveTo>
                  <a:pt x="51484" y="37385"/>
                </a:moveTo>
                <a:cubicBezTo>
                  <a:pt x="51552" y="37590"/>
                  <a:pt x="51802" y="38204"/>
                  <a:pt x="51734" y="38522"/>
                </a:cubicBezTo>
                <a:cubicBezTo>
                  <a:pt x="51575" y="38408"/>
                  <a:pt x="51507" y="38226"/>
                  <a:pt x="51484" y="38022"/>
                </a:cubicBezTo>
                <a:cubicBezTo>
                  <a:pt x="51461" y="37817"/>
                  <a:pt x="51461" y="37590"/>
                  <a:pt x="51484" y="37385"/>
                </a:cubicBezTo>
                <a:close/>
                <a:moveTo>
                  <a:pt x="47914" y="27971"/>
                </a:moveTo>
                <a:cubicBezTo>
                  <a:pt x="48277" y="28039"/>
                  <a:pt x="48414" y="28721"/>
                  <a:pt x="48573" y="29085"/>
                </a:cubicBezTo>
                <a:cubicBezTo>
                  <a:pt x="49051" y="30063"/>
                  <a:pt x="49323" y="30881"/>
                  <a:pt x="49642" y="31768"/>
                </a:cubicBezTo>
                <a:cubicBezTo>
                  <a:pt x="49801" y="32223"/>
                  <a:pt x="50370" y="32701"/>
                  <a:pt x="50006" y="32996"/>
                </a:cubicBezTo>
                <a:cubicBezTo>
                  <a:pt x="49892" y="32064"/>
                  <a:pt x="49255" y="31245"/>
                  <a:pt x="48914" y="30313"/>
                </a:cubicBezTo>
                <a:cubicBezTo>
                  <a:pt x="48619" y="29631"/>
                  <a:pt x="48346" y="28812"/>
                  <a:pt x="47914" y="27971"/>
                </a:cubicBezTo>
                <a:close/>
                <a:moveTo>
                  <a:pt x="42274" y="71040"/>
                </a:moveTo>
                <a:cubicBezTo>
                  <a:pt x="42024" y="70835"/>
                  <a:pt x="42001" y="71358"/>
                  <a:pt x="41728" y="71131"/>
                </a:cubicBezTo>
                <a:cubicBezTo>
                  <a:pt x="41865" y="70813"/>
                  <a:pt x="42138" y="70926"/>
                  <a:pt x="42274" y="70585"/>
                </a:cubicBezTo>
                <a:cubicBezTo>
                  <a:pt x="42411" y="70676"/>
                  <a:pt x="42388" y="70835"/>
                  <a:pt x="42274" y="71040"/>
                </a:cubicBezTo>
                <a:close/>
                <a:moveTo>
                  <a:pt x="41478" y="72109"/>
                </a:moveTo>
                <a:cubicBezTo>
                  <a:pt x="41615" y="71813"/>
                  <a:pt x="41751" y="71449"/>
                  <a:pt x="42024" y="71586"/>
                </a:cubicBezTo>
                <a:cubicBezTo>
                  <a:pt x="41819" y="71677"/>
                  <a:pt x="41751" y="72268"/>
                  <a:pt x="41478" y="72109"/>
                </a:cubicBezTo>
                <a:close/>
                <a:moveTo>
                  <a:pt x="39523" y="75020"/>
                </a:moveTo>
                <a:cubicBezTo>
                  <a:pt x="39704" y="74610"/>
                  <a:pt x="40000" y="74656"/>
                  <a:pt x="40205" y="74383"/>
                </a:cubicBezTo>
                <a:cubicBezTo>
                  <a:pt x="40205" y="74406"/>
                  <a:pt x="39818" y="75338"/>
                  <a:pt x="39523" y="75020"/>
                </a:cubicBezTo>
                <a:close/>
                <a:moveTo>
                  <a:pt x="41023" y="72223"/>
                </a:moveTo>
                <a:cubicBezTo>
                  <a:pt x="40773" y="72132"/>
                  <a:pt x="41319" y="71768"/>
                  <a:pt x="41069" y="71677"/>
                </a:cubicBezTo>
                <a:cubicBezTo>
                  <a:pt x="41296" y="71700"/>
                  <a:pt x="41296" y="70949"/>
                  <a:pt x="41615" y="71177"/>
                </a:cubicBezTo>
                <a:cubicBezTo>
                  <a:pt x="41433" y="71563"/>
                  <a:pt x="41183" y="71745"/>
                  <a:pt x="41023" y="72223"/>
                </a:cubicBezTo>
                <a:close/>
                <a:moveTo>
                  <a:pt x="43661" y="65878"/>
                </a:moveTo>
                <a:cubicBezTo>
                  <a:pt x="43752" y="65628"/>
                  <a:pt x="43820" y="65378"/>
                  <a:pt x="44071" y="65469"/>
                </a:cubicBezTo>
                <a:cubicBezTo>
                  <a:pt x="44002" y="65764"/>
                  <a:pt x="43911" y="65992"/>
                  <a:pt x="43661" y="65878"/>
                </a:cubicBezTo>
                <a:close/>
                <a:moveTo>
                  <a:pt x="44957" y="47322"/>
                </a:moveTo>
                <a:cubicBezTo>
                  <a:pt x="44821" y="47504"/>
                  <a:pt x="44775" y="47322"/>
                  <a:pt x="44753" y="47072"/>
                </a:cubicBezTo>
                <a:cubicBezTo>
                  <a:pt x="44730" y="46845"/>
                  <a:pt x="44707" y="46526"/>
                  <a:pt x="44616" y="46458"/>
                </a:cubicBezTo>
                <a:cubicBezTo>
                  <a:pt x="44707" y="46436"/>
                  <a:pt x="44662" y="46276"/>
                  <a:pt x="44662" y="46163"/>
                </a:cubicBezTo>
                <a:cubicBezTo>
                  <a:pt x="45071" y="46254"/>
                  <a:pt x="44821" y="47209"/>
                  <a:pt x="44957" y="47322"/>
                </a:cubicBezTo>
                <a:close/>
                <a:moveTo>
                  <a:pt x="40569" y="71245"/>
                </a:moveTo>
                <a:cubicBezTo>
                  <a:pt x="40819" y="71108"/>
                  <a:pt x="40932" y="70654"/>
                  <a:pt x="41092" y="70290"/>
                </a:cubicBezTo>
                <a:cubicBezTo>
                  <a:pt x="41274" y="69926"/>
                  <a:pt x="41319" y="69380"/>
                  <a:pt x="41660" y="69471"/>
                </a:cubicBezTo>
                <a:cubicBezTo>
                  <a:pt x="41274" y="69994"/>
                  <a:pt x="41183" y="71336"/>
                  <a:pt x="40569" y="71245"/>
                </a:cubicBezTo>
                <a:close/>
                <a:moveTo>
                  <a:pt x="32951" y="21035"/>
                </a:moveTo>
                <a:cubicBezTo>
                  <a:pt x="32837" y="21103"/>
                  <a:pt x="32473" y="20899"/>
                  <a:pt x="32359" y="20762"/>
                </a:cubicBezTo>
                <a:cubicBezTo>
                  <a:pt x="32269" y="20648"/>
                  <a:pt x="32064" y="20285"/>
                  <a:pt x="32269" y="20194"/>
                </a:cubicBezTo>
                <a:cubicBezTo>
                  <a:pt x="32450" y="20603"/>
                  <a:pt x="32632" y="20603"/>
                  <a:pt x="32951" y="21035"/>
                </a:cubicBezTo>
                <a:close/>
                <a:moveTo>
                  <a:pt x="38408" y="75497"/>
                </a:moveTo>
                <a:lnTo>
                  <a:pt x="38749" y="74906"/>
                </a:lnTo>
                <a:cubicBezTo>
                  <a:pt x="38863" y="74997"/>
                  <a:pt x="38704" y="75725"/>
                  <a:pt x="38408" y="75497"/>
                </a:cubicBezTo>
                <a:close/>
                <a:moveTo>
                  <a:pt x="50233" y="33155"/>
                </a:moveTo>
                <a:cubicBezTo>
                  <a:pt x="50574" y="33860"/>
                  <a:pt x="50779" y="34588"/>
                  <a:pt x="50961" y="35498"/>
                </a:cubicBezTo>
                <a:cubicBezTo>
                  <a:pt x="50642" y="34929"/>
                  <a:pt x="50370" y="34224"/>
                  <a:pt x="50142" y="33451"/>
                </a:cubicBezTo>
                <a:cubicBezTo>
                  <a:pt x="50051" y="33269"/>
                  <a:pt x="50142" y="33224"/>
                  <a:pt x="50233" y="33155"/>
                </a:cubicBezTo>
                <a:close/>
                <a:moveTo>
                  <a:pt x="6618" y="45708"/>
                </a:moveTo>
                <a:cubicBezTo>
                  <a:pt x="6504" y="46163"/>
                  <a:pt x="6800" y="46140"/>
                  <a:pt x="6777" y="46481"/>
                </a:cubicBezTo>
                <a:cubicBezTo>
                  <a:pt x="6231" y="46731"/>
                  <a:pt x="6823" y="47186"/>
                  <a:pt x="6686" y="47459"/>
                </a:cubicBezTo>
                <a:cubicBezTo>
                  <a:pt x="6595" y="47391"/>
                  <a:pt x="6527" y="47345"/>
                  <a:pt x="6413" y="47345"/>
                </a:cubicBezTo>
                <a:cubicBezTo>
                  <a:pt x="6459" y="47118"/>
                  <a:pt x="6300" y="46617"/>
                  <a:pt x="6504" y="46572"/>
                </a:cubicBezTo>
                <a:cubicBezTo>
                  <a:pt x="6436" y="46322"/>
                  <a:pt x="6118" y="45685"/>
                  <a:pt x="6618" y="45708"/>
                </a:cubicBezTo>
                <a:close/>
                <a:moveTo>
                  <a:pt x="8778" y="35361"/>
                </a:moveTo>
                <a:cubicBezTo>
                  <a:pt x="8960" y="35793"/>
                  <a:pt x="8801" y="36043"/>
                  <a:pt x="8664" y="36453"/>
                </a:cubicBezTo>
                <a:cubicBezTo>
                  <a:pt x="8528" y="36271"/>
                  <a:pt x="8483" y="35952"/>
                  <a:pt x="8505" y="35566"/>
                </a:cubicBezTo>
                <a:cubicBezTo>
                  <a:pt x="8664" y="35589"/>
                  <a:pt x="8733" y="35498"/>
                  <a:pt x="8778" y="35361"/>
                </a:cubicBezTo>
                <a:close/>
                <a:moveTo>
                  <a:pt x="8619" y="33610"/>
                </a:moveTo>
                <a:cubicBezTo>
                  <a:pt x="8846" y="33769"/>
                  <a:pt x="8778" y="33997"/>
                  <a:pt x="8710" y="34270"/>
                </a:cubicBezTo>
                <a:cubicBezTo>
                  <a:pt x="8483" y="34110"/>
                  <a:pt x="8551" y="33883"/>
                  <a:pt x="8619" y="33610"/>
                </a:cubicBezTo>
                <a:close/>
                <a:moveTo>
                  <a:pt x="8846" y="36680"/>
                </a:moveTo>
                <a:lnTo>
                  <a:pt x="8846" y="37772"/>
                </a:lnTo>
                <a:cubicBezTo>
                  <a:pt x="8778" y="37567"/>
                  <a:pt x="8460" y="36726"/>
                  <a:pt x="8846" y="36680"/>
                </a:cubicBezTo>
                <a:close/>
                <a:moveTo>
                  <a:pt x="11007" y="57919"/>
                </a:moveTo>
                <a:cubicBezTo>
                  <a:pt x="11007" y="57305"/>
                  <a:pt x="11029" y="56578"/>
                  <a:pt x="11029" y="56077"/>
                </a:cubicBezTo>
                <a:cubicBezTo>
                  <a:pt x="11439" y="57101"/>
                  <a:pt x="10938" y="58010"/>
                  <a:pt x="11075" y="59465"/>
                </a:cubicBezTo>
                <a:cubicBezTo>
                  <a:pt x="10916" y="59670"/>
                  <a:pt x="11007" y="58397"/>
                  <a:pt x="11007" y="57919"/>
                </a:cubicBezTo>
                <a:close/>
                <a:moveTo>
                  <a:pt x="11530" y="48209"/>
                </a:moveTo>
                <a:cubicBezTo>
                  <a:pt x="11734" y="48482"/>
                  <a:pt x="11530" y="49187"/>
                  <a:pt x="11598" y="49642"/>
                </a:cubicBezTo>
                <a:cubicBezTo>
                  <a:pt x="11348" y="49301"/>
                  <a:pt x="11530" y="48619"/>
                  <a:pt x="11530" y="48209"/>
                </a:cubicBezTo>
                <a:close/>
                <a:moveTo>
                  <a:pt x="8392" y="37317"/>
                </a:moveTo>
                <a:cubicBezTo>
                  <a:pt x="8369" y="37521"/>
                  <a:pt x="8505" y="37567"/>
                  <a:pt x="8483" y="37772"/>
                </a:cubicBezTo>
                <a:cubicBezTo>
                  <a:pt x="8255" y="37863"/>
                  <a:pt x="8028" y="37954"/>
                  <a:pt x="7732" y="37976"/>
                </a:cubicBezTo>
                <a:cubicBezTo>
                  <a:pt x="7846" y="37635"/>
                  <a:pt x="8028" y="37362"/>
                  <a:pt x="8392" y="37317"/>
                </a:cubicBezTo>
                <a:close/>
                <a:moveTo>
                  <a:pt x="11211" y="50392"/>
                </a:moveTo>
                <a:cubicBezTo>
                  <a:pt x="11712" y="50551"/>
                  <a:pt x="11416" y="51370"/>
                  <a:pt x="11371" y="51825"/>
                </a:cubicBezTo>
                <a:cubicBezTo>
                  <a:pt x="11348" y="52120"/>
                  <a:pt x="11530" y="52621"/>
                  <a:pt x="11189" y="52689"/>
                </a:cubicBezTo>
                <a:cubicBezTo>
                  <a:pt x="11371" y="51916"/>
                  <a:pt x="11257" y="50961"/>
                  <a:pt x="11211" y="50392"/>
                </a:cubicBezTo>
                <a:close/>
                <a:moveTo>
                  <a:pt x="23400" y="98487"/>
                </a:moveTo>
                <a:cubicBezTo>
                  <a:pt x="23150" y="98737"/>
                  <a:pt x="22718" y="98874"/>
                  <a:pt x="22127" y="99169"/>
                </a:cubicBezTo>
                <a:cubicBezTo>
                  <a:pt x="22445" y="98896"/>
                  <a:pt x="23036" y="98555"/>
                  <a:pt x="23400" y="98487"/>
                </a:cubicBezTo>
                <a:close/>
                <a:moveTo>
                  <a:pt x="36225" y="89391"/>
                </a:moveTo>
                <a:cubicBezTo>
                  <a:pt x="36180" y="89550"/>
                  <a:pt x="36021" y="89823"/>
                  <a:pt x="35816" y="90051"/>
                </a:cubicBezTo>
                <a:cubicBezTo>
                  <a:pt x="35589" y="90278"/>
                  <a:pt x="35338" y="90483"/>
                  <a:pt x="35134" y="90528"/>
                </a:cubicBezTo>
                <a:cubicBezTo>
                  <a:pt x="34861" y="90255"/>
                  <a:pt x="35270" y="90414"/>
                  <a:pt x="35384" y="90301"/>
                </a:cubicBezTo>
                <a:cubicBezTo>
                  <a:pt x="35475" y="89960"/>
                  <a:pt x="35975" y="89619"/>
                  <a:pt x="36225" y="89391"/>
                </a:cubicBezTo>
                <a:close/>
                <a:moveTo>
                  <a:pt x="6231" y="40660"/>
                </a:moveTo>
                <a:cubicBezTo>
                  <a:pt x="6527" y="40728"/>
                  <a:pt x="6345" y="41092"/>
                  <a:pt x="6322" y="41319"/>
                </a:cubicBezTo>
                <a:cubicBezTo>
                  <a:pt x="6049" y="41205"/>
                  <a:pt x="6209" y="40887"/>
                  <a:pt x="6231" y="40660"/>
                </a:cubicBezTo>
                <a:close/>
                <a:moveTo>
                  <a:pt x="51052" y="52757"/>
                </a:moveTo>
                <a:cubicBezTo>
                  <a:pt x="50802" y="52689"/>
                  <a:pt x="50688" y="52462"/>
                  <a:pt x="50688" y="52098"/>
                </a:cubicBezTo>
                <a:cubicBezTo>
                  <a:pt x="50802" y="52143"/>
                  <a:pt x="50893" y="52234"/>
                  <a:pt x="50870" y="52439"/>
                </a:cubicBezTo>
                <a:cubicBezTo>
                  <a:pt x="50938" y="52462"/>
                  <a:pt x="50961" y="52393"/>
                  <a:pt x="50961" y="52325"/>
                </a:cubicBezTo>
                <a:cubicBezTo>
                  <a:pt x="51097" y="52348"/>
                  <a:pt x="51029" y="52598"/>
                  <a:pt x="51052" y="52757"/>
                </a:cubicBezTo>
                <a:close/>
                <a:moveTo>
                  <a:pt x="12303" y="92870"/>
                </a:moveTo>
                <a:cubicBezTo>
                  <a:pt x="11916" y="92961"/>
                  <a:pt x="12189" y="93325"/>
                  <a:pt x="12098" y="93530"/>
                </a:cubicBezTo>
                <a:cubicBezTo>
                  <a:pt x="12257" y="93462"/>
                  <a:pt x="12144" y="93666"/>
                  <a:pt x="12371" y="93575"/>
                </a:cubicBezTo>
                <a:cubicBezTo>
                  <a:pt x="12348" y="93257"/>
                  <a:pt x="12144" y="93257"/>
                  <a:pt x="12303" y="92870"/>
                </a:cubicBezTo>
                <a:close/>
                <a:moveTo>
                  <a:pt x="12394" y="92870"/>
                </a:moveTo>
                <a:cubicBezTo>
                  <a:pt x="12462" y="92961"/>
                  <a:pt x="12189" y="93325"/>
                  <a:pt x="12553" y="93189"/>
                </a:cubicBezTo>
                <a:cubicBezTo>
                  <a:pt x="12485" y="93098"/>
                  <a:pt x="12758" y="92779"/>
                  <a:pt x="12394" y="92870"/>
                </a:cubicBezTo>
                <a:close/>
                <a:moveTo>
                  <a:pt x="12098" y="93735"/>
                </a:moveTo>
                <a:cubicBezTo>
                  <a:pt x="12053" y="93871"/>
                  <a:pt x="12098" y="93916"/>
                  <a:pt x="12166" y="93939"/>
                </a:cubicBezTo>
                <a:cubicBezTo>
                  <a:pt x="12371" y="93871"/>
                  <a:pt x="12780" y="93598"/>
                  <a:pt x="12530" y="93689"/>
                </a:cubicBezTo>
                <a:cubicBezTo>
                  <a:pt x="12439" y="93825"/>
                  <a:pt x="12189" y="93757"/>
                  <a:pt x="12098" y="93735"/>
                </a:cubicBezTo>
                <a:close/>
                <a:moveTo>
                  <a:pt x="11552" y="93644"/>
                </a:moveTo>
                <a:cubicBezTo>
                  <a:pt x="11439" y="93575"/>
                  <a:pt x="11416" y="93416"/>
                  <a:pt x="11189" y="93462"/>
                </a:cubicBezTo>
                <a:cubicBezTo>
                  <a:pt x="11257" y="93621"/>
                  <a:pt x="11052" y="93666"/>
                  <a:pt x="11098" y="93803"/>
                </a:cubicBezTo>
                <a:close/>
                <a:moveTo>
                  <a:pt x="10757" y="96281"/>
                </a:moveTo>
                <a:cubicBezTo>
                  <a:pt x="10893" y="96418"/>
                  <a:pt x="10711" y="97077"/>
                  <a:pt x="11098" y="96782"/>
                </a:cubicBezTo>
                <a:cubicBezTo>
                  <a:pt x="11234" y="96532"/>
                  <a:pt x="11052" y="96759"/>
                  <a:pt x="11007" y="96668"/>
                </a:cubicBezTo>
                <a:cubicBezTo>
                  <a:pt x="10961" y="96509"/>
                  <a:pt x="11166" y="95940"/>
                  <a:pt x="10757" y="96281"/>
                </a:cubicBezTo>
                <a:close/>
                <a:moveTo>
                  <a:pt x="12598" y="94803"/>
                </a:moveTo>
                <a:cubicBezTo>
                  <a:pt x="12371" y="95008"/>
                  <a:pt x="12212" y="95190"/>
                  <a:pt x="12030" y="95395"/>
                </a:cubicBezTo>
                <a:cubicBezTo>
                  <a:pt x="12280" y="95167"/>
                  <a:pt x="12712" y="94894"/>
                  <a:pt x="12598" y="94803"/>
                </a:cubicBezTo>
                <a:close/>
                <a:moveTo>
                  <a:pt x="12121" y="95645"/>
                </a:moveTo>
                <a:cubicBezTo>
                  <a:pt x="12235" y="95554"/>
                  <a:pt x="12303" y="95531"/>
                  <a:pt x="12303" y="95622"/>
                </a:cubicBezTo>
                <a:cubicBezTo>
                  <a:pt x="12576" y="95349"/>
                  <a:pt x="12667" y="95190"/>
                  <a:pt x="12758" y="95031"/>
                </a:cubicBezTo>
                <a:cubicBezTo>
                  <a:pt x="12598" y="95190"/>
                  <a:pt x="12553" y="95190"/>
                  <a:pt x="12576" y="95076"/>
                </a:cubicBezTo>
                <a:cubicBezTo>
                  <a:pt x="12303" y="95304"/>
                  <a:pt x="12212" y="95463"/>
                  <a:pt x="12121" y="95645"/>
                </a:cubicBezTo>
                <a:close/>
                <a:moveTo>
                  <a:pt x="12917" y="96645"/>
                </a:moveTo>
                <a:cubicBezTo>
                  <a:pt x="12871" y="96782"/>
                  <a:pt x="13121" y="96804"/>
                  <a:pt x="13303" y="96486"/>
                </a:cubicBezTo>
                <a:cubicBezTo>
                  <a:pt x="13031" y="96759"/>
                  <a:pt x="13167" y="96350"/>
                  <a:pt x="12917" y="96645"/>
                </a:cubicBezTo>
                <a:close/>
                <a:moveTo>
                  <a:pt x="14622" y="97941"/>
                </a:moveTo>
                <a:cubicBezTo>
                  <a:pt x="14645" y="97987"/>
                  <a:pt x="14759" y="98283"/>
                  <a:pt x="14872" y="97964"/>
                </a:cubicBezTo>
                <a:cubicBezTo>
                  <a:pt x="14782" y="97555"/>
                  <a:pt x="15077" y="97873"/>
                  <a:pt x="15191" y="97691"/>
                </a:cubicBezTo>
                <a:cubicBezTo>
                  <a:pt x="15236" y="97100"/>
                  <a:pt x="14759" y="97691"/>
                  <a:pt x="14622" y="97941"/>
                </a:cubicBezTo>
                <a:close/>
                <a:moveTo>
                  <a:pt x="15009" y="98032"/>
                </a:moveTo>
                <a:cubicBezTo>
                  <a:pt x="15191" y="98010"/>
                  <a:pt x="15350" y="97964"/>
                  <a:pt x="15441" y="97828"/>
                </a:cubicBezTo>
                <a:cubicBezTo>
                  <a:pt x="15441" y="97646"/>
                  <a:pt x="15418" y="97509"/>
                  <a:pt x="15350" y="97464"/>
                </a:cubicBezTo>
                <a:cubicBezTo>
                  <a:pt x="15395" y="97873"/>
                  <a:pt x="15123" y="97828"/>
                  <a:pt x="15009" y="98032"/>
                </a:cubicBezTo>
                <a:close/>
                <a:moveTo>
                  <a:pt x="19557" y="93598"/>
                </a:moveTo>
                <a:cubicBezTo>
                  <a:pt x="19898" y="93507"/>
                  <a:pt x="20012" y="93530"/>
                  <a:pt x="20012" y="93212"/>
                </a:cubicBezTo>
                <a:cubicBezTo>
                  <a:pt x="19739" y="93121"/>
                  <a:pt x="19511" y="93393"/>
                  <a:pt x="19557" y="93598"/>
                </a:cubicBezTo>
                <a:close/>
                <a:moveTo>
                  <a:pt x="21285" y="96236"/>
                </a:moveTo>
                <a:cubicBezTo>
                  <a:pt x="21513" y="96077"/>
                  <a:pt x="21785" y="95918"/>
                  <a:pt x="21831" y="95690"/>
                </a:cubicBezTo>
                <a:cubicBezTo>
                  <a:pt x="21399" y="95781"/>
                  <a:pt x="21353" y="95895"/>
                  <a:pt x="21285" y="96236"/>
                </a:cubicBezTo>
                <a:close/>
                <a:moveTo>
                  <a:pt x="21603" y="92529"/>
                </a:moveTo>
                <a:cubicBezTo>
                  <a:pt x="21785" y="92575"/>
                  <a:pt x="22172" y="92325"/>
                  <a:pt x="22036" y="92075"/>
                </a:cubicBezTo>
                <a:cubicBezTo>
                  <a:pt x="21876" y="92347"/>
                  <a:pt x="21581" y="92165"/>
                  <a:pt x="21603" y="92529"/>
                </a:cubicBezTo>
                <a:close/>
                <a:moveTo>
                  <a:pt x="22900" y="92029"/>
                </a:moveTo>
                <a:cubicBezTo>
                  <a:pt x="22945" y="92097"/>
                  <a:pt x="23104" y="92052"/>
                  <a:pt x="23059" y="91938"/>
                </a:cubicBezTo>
                <a:cubicBezTo>
                  <a:pt x="22854" y="91961"/>
                  <a:pt x="22718" y="91711"/>
                  <a:pt x="22468" y="91847"/>
                </a:cubicBezTo>
                <a:cubicBezTo>
                  <a:pt x="22536" y="92143"/>
                  <a:pt x="22763" y="91893"/>
                  <a:pt x="22900" y="92029"/>
                </a:cubicBezTo>
                <a:close/>
                <a:moveTo>
                  <a:pt x="22968" y="91779"/>
                </a:moveTo>
                <a:cubicBezTo>
                  <a:pt x="23332" y="91574"/>
                  <a:pt x="23514" y="91642"/>
                  <a:pt x="23605" y="91301"/>
                </a:cubicBezTo>
                <a:cubicBezTo>
                  <a:pt x="23491" y="91347"/>
                  <a:pt x="23491" y="91233"/>
                  <a:pt x="23514" y="91142"/>
                </a:cubicBezTo>
                <a:cubicBezTo>
                  <a:pt x="23309" y="91438"/>
                  <a:pt x="22809" y="91210"/>
                  <a:pt x="22968" y="91779"/>
                </a:cubicBezTo>
                <a:close/>
                <a:moveTo>
                  <a:pt x="37294" y="87777"/>
                </a:moveTo>
                <a:cubicBezTo>
                  <a:pt x="37521" y="87640"/>
                  <a:pt x="37817" y="87686"/>
                  <a:pt x="37885" y="87413"/>
                </a:cubicBezTo>
                <a:cubicBezTo>
                  <a:pt x="37794" y="87322"/>
                  <a:pt x="37703" y="87322"/>
                  <a:pt x="37612" y="87322"/>
                </a:cubicBezTo>
                <a:cubicBezTo>
                  <a:pt x="37658" y="86844"/>
                  <a:pt x="38226" y="86958"/>
                  <a:pt x="38204" y="86662"/>
                </a:cubicBezTo>
                <a:cubicBezTo>
                  <a:pt x="37931" y="86571"/>
                  <a:pt x="37612" y="87094"/>
                  <a:pt x="37340" y="87208"/>
                </a:cubicBezTo>
                <a:cubicBezTo>
                  <a:pt x="37408" y="87322"/>
                  <a:pt x="37612" y="87413"/>
                  <a:pt x="37521" y="87527"/>
                </a:cubicBezTo>
                <a:cubicBezTo>
                  <a:pt x="37385" y="87436"/>
                  <a:pt x="37226" y="87777"/>
                  <a:pt x="37089" y="87731"/>
                </a:cubicBezTo>
                <a:cubicBezTo>
                  <a:pt x="36794" y="88436"/>
                  <a:pt x="36953" y="87981"/>
                  <a:pt x="37294" y="87777"/>
                </a:cubicBezTo>
                <a:close/>
                <a:moveTo>
                  <a:pt x="38363" y="86640"/>
                </a:moveTo>
                <a:cubicBezTo>
                  <a:pt x="38477" y="86458"/>
                  <a:pt x="38590" y="86526"/>
                  <a:pt x="38704" y="86367"/>
                </a:cubicBezTo>
                <a:cubicBezTo>
                  <a:pt x="38454" y="86253"/>
                  <a:pt x="38636" y="86094"/>
                  <a:pt x="38454" y="85980"/>
                </a:cubicBezTo>
                <a:cubicBezTo>
                  <a:pt x="38226" y="86230"/>
                  <a:pt x="38340" y="86435"/>
                  <a:pt x="38363" y="86640"/>
                </a:cubicBezTo>
                <a:close/>
                <a:moveTo>
                  <a:pt x="41865" y="80955"/>
                </a:moveTo>
                <a:cubicBezTo>
                  <a:pt x="41933" y="80886"/>
                  <a:pt x="42001" y="80886"/>
                  <a:pt x="42069" y="80955"/>
                </a:cubicBezTo>
                <a:cubicBezTo>
                  <a:pt x="42320" y="80750"/>
                  <a:pt x="42365" y="80250"/>
                  <a:pt x="42501" y="80318"/>
                </a:cubicBezTo>
                <a:cubicBezTo>
                  <a:pt x="42638" y="80454"/>
                  <a:pt x="42251" y="80750"/>
                  <a:pt x="42479" y="80841"/>
                </a:cubicBezTo>
                <a:cubicBezTo>
                  <a:pt x="42843" y="80614"/>
                  <a:pt x="42683" y="80500"/>
                  <a:pt x="42843" y="80159"/>
                </a:cubicBezTo>
                <a:cubicBezTo>
                  <a:pt x="42524" y="80136"/>
                  <a:pt x="42570" y="79931"/>
                  <a:pt x="42320" y="79931"/>
                </a:cubicBezTo>
                <a:cubicBezTo>
                  <a:pt x="42206" y="80363"/>
                  <a:pt x="41978" y="80705"/>
                  <a:pt x="41865" y="80955"/>
                </a:cubicBezTo>
                <a:close/>
                <a:moveTo>
                  <a:pt x="45048" y="75815"/>
                </a:moveTo>
                <a:cubicBezTo>
                  <a:pt x="45208" y="75565"/>
                  <a:pt x="45094" y="75429"/>
                  <a:pt x="44866" y="75338"/>
                </a:cubicBezTo>
                <a:cubicBezTo>
                  <a:pt x="44753" y="75611"/>
                  <a:pt x="44821" y="75906"/>
                  <a:pt x="45048" y="75815"/>
                </a:cubicBezTo>
                <a:close/>
                <a:moveTo>
                  <a:pt x="46117" y="75111"/>
                </a:moveTo>
                <a:cubicBezTo>
                  <a:pt x="46163" y="74519"/>
                  <a:pt x="46731" y="74406"/>
                  <a:pt x="46526" y="74065"/>
                </a:cubicBezTo>
                <a:cubicBezTo>
                  <a:pt x="46299" y="74337"/>
                  <a:pt x="45981" y="74178"/>
                  <a:pt x="45776" y="74565"/>
                </a:cubicBezTo>
                <a:cubicBezTo>
                  <a:pt x="45844" y="74747"/>
                  <a:pt x="45935" y="74792"/>
                  <a:pt x="46094" y="74724"/>
                </a:cubicBezTo>
                <a:cubicBezTo>
                  <a:pt x="46026" y="74906"/>
                  <a:pt x="46049" y="75020"/>
                  <a:pt x="46117" y="75111"/>
                </a:cubicBezTo>
                <a:close/>
                <a:moveTo>
                  <a:pt x="43093" y="70290"/>
                </a:moveTo>
                <a:cubicBezTo>
                  <a:pt x="43138" y="69994"/>
                  <a:pt x="43320" y="70108"/>
                  <a:pt x="43388" y="69858"/>
                </a:cubicBezTo>
                <a:cubicBezTo>
                  <a:pt x="43229" y="69789"/>
                  <a:pt x="43115" y="69767"/>
                  <a:pt x="43002" y="69812"/>
                </a:cubicBezTo>
                <a:cubicBezTo>
                  <a:pt x="42888" y="70040"/>
                  <a:pt x="43002" y="70153"/>
                  <a:pt x="43093" y="70290"/>
                </a:cubicBezTo>
                <a:close/>
                <a:moveTo>
                  <a:pt x="47300" y="71859"/>
                </a:moveTo>
                <a:cubicBezTo>
                  <a:pt x="47595" y="71518"/>
                  <a:pt x="47163" y="71563"/>
                  <a:pt x="47345" y="71267"/>
                </a:cubicBezTo>
                <a:cubicBezTo>
                  <a:pt x="47504" y="71108"/>
                  <a:pt x="48141" y="70381"/>
                  <a:pt x="47800" y="70130"/>
                </a:cubicBezTo>
                <a:cubicBezTo>
                  <a:pt x="47573" y="70472"/>
                  <a:pt x="47618" y="70972"/>
                  <a:pt x="47345" y="71040"/>
                </a:cubicBezTo>
                <a:cubicBezTo>
                  <a:pt x="47391" y="71017"/>
                  <a:pt x="47413" y="70676"/>
                  <a:pt x="47300" y="70904"/>
                </a:cubicBezTo>
                <a:cubicBezTo>
                  <a:pt x="47436" y="71154"/>
                  <a:pt x="46845" y="71768"/>
                  <a:pt x="47300" y="71859"/>
                </a:cubicBezTo>
                <a:close/>
                <a:moveTo>
                  <a:pt x="43593" y="69062"/>
                </a:moveTo>
                <a:cubicBezTo>
                  <a:pt x="43707" y="68834"/>
                  <a:pt x="43798" y="68607"/>
                  <a:pt x="43616" y="68516"/>
                </a:cubicBezTo>
                <a:cubicBezTo>
                  <a:pt x="43411" y="68607"/>
                  <a:pt x="43275" y="69016"/>
                  <a:pt x="43593" y="69062"/>
                </a:cubicBezTo>
                <a:close/>
                <a:moveTo>
                  <a:pt x="43570" y="67538"/>
                </a:moveTo>
                <a:cubicBezTo>
                  <a:pt x="43320" y="67402"/>
                  <a:pt x="43229" y="67652"/>
                  <a:pt x="43161" y="67925"/>
                </a:cubicBezTo>
                <a:cubicBezTo>
                  <a:pt x="43411" y="68061"/>
                  <a:pt x="43502" y="67811"/>
                  <a:pt x="43570" y="67538"/>
                </a:cubicBezTo>
                <a:close/>
                <a:moveTo>
                  <a:pt x="44162" y="67538"/>
                </a:moveTo>
                <a:cubicBezTo>
                  <a:pt x="44480" y="67333"/>
                  <a:pt x="44162" y="67015"/>
                  <a:pt x="44139" y="66765"/>
                </a:cubicBezTo>
                <a:cubicBezTo>
                  <a:pt x="44002" y="67106"/>
                  <a:pt x="44002" y="67356"/>
                  <a:pt x="44162" y="67538"/>
                </a:cubicBezTo>
                <a:close/>
                <a:moveTo>
                  <a:pt x="49187" y="68993"/>
                </a:moveTo>
                <a:cubicBezTo>
                  <a:pt x="49528" y="69130"/>
                  <a:pt x="49505" y="68789"/>
                  <a:pt x="49551" y="68516"/>
                </a:cubicBezTo>
                <a:cubicBezTo>
                  <a:pt x="49301" y="68311"/>
                  <a:pt x="49301" y="68789"/>
                  <a:pt x="49187" y="68993"/>
                </a:cubicBezTo>
                <a:close/>
                <a:moveTo>
                  <a:pt x="49733" y="68812"/>
                </a:moveTo>
                <a:cubicBezTo>
                  <a:pt x="49937" y="68698"/>
                  <a:pt x="50006" y="68289"/>
                  <a:pt x="49869" y="68129"/>
                </a:cubicBezTo>
                <a:cubicBezTo>
                  <a:pt x="49665" y="68266"/>
                  <a:pt x="49596" y="68675"/>
                  <a:pt x="49733" y="68812"/>
                </a:cubicBezTo>
                <a:close/>
                <a:moveTo>
                  <a:pt x="50847" y="68357"/>
                </a:moveTo>
                <a:cubicBezTo>
                  <a:pt x="50961" y="68038"/>
                  <a:pt x="51029" y="67606"/>
                  <a:pt x="51211" y="67493"/>
                </a:cubicBezTo>
                <a:cubicBezTo>
                  <a:pt x="51029" y="67515"/>
                  <a:pt x="50551" y="67720"/>
                  <a:pt x="50688" y="67925"/>
                </a:cubicBezTo>
                <a:cubicBezTo>
                  <a:pt x="50711" y="67857"/>
                  <a:pt x="50756" y="67811"/>
                  <a:pt x="50824" y="67857"/>
                </a:cubicBezTo>
                <a:cubicBezTo>
                  <a:pt x="50756" y="68061"/>
                  <a:pt x="50756" y="68243"/>
                  <a:pt x="50847" y="68357"/>
                </a:cubicBezTo>
                <a:close/>
                <a:moveTo>
                  <a:pt x="49960" y="64514"/>
                </a:moveTo>
                <a:cubicBezTo>
                  <a:pt x="49665" y="64355"/>
                  <a:pt x="49528" y="64809"/>
                  <a:pt x="49642" y="65014"/>
                </a:cubicBezTo>
                <a:cubicBezTo>
                  <a:pt x="49915" y="65173"/>
                  <a:pt x="50051" y="64718"/>
                  <a:pt x="49960" y="64514"/>
                </a:cubicBezTo>
                <a:close/>
                <a:moveTo>
                  <a:pt x="50551" y="59306"/>
                </a:moveTo>
                <a:cubicBezTo>
                  <a:pt x="50779" y="58942"/>
                  <a:pt x="50574" y="58806"/>
                  <a:pt x="50574" y="58397"/>
                </a:cubicBezTo>
                <a:cubicBezTo>
                  <a:pt x="50938" y="58556"/>
                  <a:pt x="50733" y="57987"/>
                  <a:pt x="50733" y="57965"/>
                </a:cubicBezTo>
                <a:cubicBezTo>
                  <a:pt x="50779" y="57737"/>
                  <a:pt x="51029" y="57715"/>
                  <a:pt x="51074" y="57464"/>
                </a:cubicBezTo>
                <a:cubicBezTo>
                  <a:pt x="50665" y="57487"/>
                  <a:pt x="50983" y="56828"/>
                  <a:pt x="50711" y="56737"/>
                </a:cubicBezTo>
                <a:cubicBezTo>
                  <a:pt x="50733" y="56555"/>
                  <a:pt x="50665" y="56191"/>
                  <a:pt x="50915" y="56327"/>
                </a:cubicBezTo>
                <a:cubicBezTo>
                  <a:pt x="50938" y="56668"/>
                  <a:pt x="50665" y="56737"/>
                  <a:pt x="50961" y="56873"/>
                </a:cubicBezTo>
                <a:cubicBezTo>
                  <a:pt x="51074" y="56714"/>
                  <a:pt x="51120" y="56532"/>
                  <a:pt x="51097" y="56327"/>
                </a:cubicBezTo>
                <a:cubicBezTo>
                  <a:pt x="51074" y="56123"/>
                  <a:pt x="50529" y="55350"/>
                  <a:pt x="51006" y="55327"/>
                </a:cubicBezTo>
                <a:cubicBezTo>
                  <a:pt x="51006" y="55395"/>
                  <a:pt x="51074" y="55463"/>
                  <a:pt x="51097" y="55327"/>
                </a:cubicBezTo>
                <a:cubicBezTo>
                  <a:pt x="50847" y="55168"/>
                  <a:pt x="51552" y="54713"/>
                  <a:pt x="51074" y="54554"/>
                </a:cubicBezTo>
                <a:cubicBezTo>
                  <a:pt x="50938" y="54599"/>
                  <a:pt x="51006" y="54963"/>
                  <a:pt x="50847" y="54986"/>
                </a:cubicBezTo>
                <a:cubicBezTo>
                  <a:pt x="50847" y="54713"/>
                  <a:pt x="50938" y="54485"/>
                  <a:pt x="50961" y="54281"/>
                </a:cubicBezTo>
                <a:cubicBezTo>
                  <a:pt x="51006" y="54076"/>
                  <a:pt x="50983" y="53917"/>
                  <a:pt x="50824" y="53758"/>
                </a:cubicBezTo>
                <a:cubicBezTo>
                  <a:pt x="50824" y="53667"/>
                  <a:pt x="51097" y="53599"/>
                  <a:pt x="51120" y="53553"/>
                </a:cubicBezTo>
                <a:cubicBezTo>
                  <a:pt x="51143" y="53462"/>
                  <a:pt x="51097" y="52825"/>
                  <a:pt x="51143" y="52780"/>
                </a:cubicBezTo>
                <a:cubicBezTo>
                  <a:pt x="51143" y="52757"/>
                  <a:pt x="51325" y="52803"/>
                  <a:pt x="51325" y="52780"/>
                </a:cubicBezTo>
                <a:cubicBezTo>
                  <a:pt x="51347" y="52553"/>
                  <a:pt x="51143" y="52325"/>
                  <a:pt x="51256" y="52098"/>
                </a:cubicBezTo>
                <a:cubicBezTo>
                  <a:pt x="51347" y="52098"/>
                  <a:pt x="51507" y="52120"/>
                  <a:pt x="51529" y="52007"/>
                </a:cubicBezTo>
                <a:cubicBezTo>
                  <a:pt x="51347" y="51757"/>
                  <a:pt x="51234" y="52007"/>
                  <a:pt x="51074" y="52098"/>
                </a:cubicBezTo>
                <a:cubicBezTo>
                  <a:pt x="50983" y="51643"/>
                  <a:pt x="50711" y="51961"/>
                  <a:pt x="50620" y="51438"/>
                </a:cubicBezTo>
                <a:cubicBezTo>
                  <a:pt x="50620" y="51211"/>
                  <a:pt x="50870" y="51302"/>
                  <a:pt x="50802" y="50983"/>
                </a:cubicBezTo>
                <a:cubicBezTo>
                  <a:pt x="50642" y="50915"/>
                  <a:pt x="50620" y="50688"/>
                  <a:pt x="50597" y="50551"/>
                </a:cubicBezTo>
                <a:cubicBezTo>
                  <a:pt x="50483" y="49892"/>
                  <a:pt x="50483" y="49096"/>
                  <a:pt x="50529" y="48346"/>
                </a:cubicBezTo>
                <a:cubicBezTo>
                  <a:pt x="50392" y="48255"/>
                  <a:pt x="50233" y="48186"/>
                  <a:pt x="50233" y="47914"/>
                </a:cubicBezTo>
                <a:cubicBezTo>
                  <a:pt x="50142" y="47345"/>
                  <a:pt x="50097" y="46913"/>
                  <a:pt x="50028" y="46481"/>
                </a:cubicBezTo>
                <a:cubicBezTo>
                  <a:pt x="49960" y="46049"/>
                  <a:pt x="49869" y="45594"/>
                  <a:pt x="49801" y="45003"/>
                </a:cubicBezTo>
                <a:cubicBezTo>
                  <a:pt x="49142" y="44980"/>
                  <a:pt x="49710" y="45822"/>
                  <a:pt x="49733" y="46208"/>
                </a:cubicBezTo>
                <a:cubicBezTo>
                  <a:pt x="49801" y="46868"/>
                  <a:pt x="49687" y="47482"/>
                  <a:pt x="49687" y="48050"/>
                </a:cubicBezTo>
                <a:cubicBezTo>
                  <a:pt x="49846" y="48050"/>
                  <a:pt x="49937" y="48141"/>
                  <a:pt x="49983" y="48255"/>
                </a:cubicBezTo>
                <a:cubicBezTo>
                  <a:pt x="49892" y="49210"/>
                  <a:pt x="50119" y="49687"/>
                  <a:pt x="50233" y="50551"/>
                </a:cubicBezTo>
                <a:cubicBezTo>
                  <a:pt x="50028" y="50620"/>
                  <a:pt x="49937" y="50233"/>
                  <a:pt x="49960" y="50665"/>
                </a:cubicBezTo>
                <a:cubicBezTo>
                  <a:pt x="50142" y="50779"/>
                  <a:pt x="50165" y="51074"/>
                  <a:pt x="50347" y="51211"/>
                </a:cubicBezTo>
                <a:cubicBezTo>
                  <a:pt x="50279" y="52007"/>
                  <a:pt x="50460" y="52780"/>
                  <a:pt x="50210" y="53167"/>
                </a:cubicBezTo>
                <a:cubicBezTo>
                  <a:pt x="50370" y="53599"/>
                  <a:pt x="50347" y="54076"/>
                  <a:pt x="50165" y="54372"/>
                </a:cubicBezTo>
                <a:cubicBezTo>
                  <a:pt x="50620" y="54281"/>
                  <a:pt x="50324" y="54940"/>
                  <a:pt x="50460" y="55168"/>
                </a:cubicBezTo>
                <a:cubicBezTo>
                  <a:pt x="50279" y="55122"/>
                  <a:pt x="50301" y="54849"/>
                  <a:pt x="50119" y="54804"/>
                </a:cubicBezTo>
                <a:cubicBezTo>
                  <a:pt x="50256" y="55190"/>
                  <a:pt x="50074" y="55327"/>
                  <a:pt x="50051" y="55782"/>
                </a:cubicBezTo>
                <a:cubicBezTo>
                  <a:pt x="50392" y="56009"/>
                  <a:pt x="50119" y="55327"/>
                  <a:pt x="50347" y="55372"/>
                </a:cubicBezTo>
                <a:cubicBezTo>
                  <a:pt x="50688" y="55486"/>
                  <a:pt x="50279" y="55895"/>
                  <a:pt x="50370" y="56373"/>
                </a:cubicBezTo>
                <a:cubicBezTo>
                  <a:pt x="50483" y="56396"/>
                  <a:pt x="50574" y="56418"/>
                  <a:pt x="50529" y="56623"/>
                </a:cubicBezTo>
                <a:cubicBezTo>
                  <a:pt x="50256" y="56373"/>
                  <a:pt x="50460" y="56646"/>
                  <a:pt x="50415" y="56941"/>
                </a:cubicBezTo>
                <a:cubicBezTo>
                  <a:pt x="50301" y="57396"/>
                  <a:pt x="50233" y="57737"/>
                  <a:pt x="50460" y="57942"/>
                </a:cubicBezTo>
                <a:cubicBezTo>
                  <a:pt x="50301" y="57919"/>
                  <a:pt x="50188" y="57874"/>
                  <a:pt x="50119" y="57783"/>
                </a:cubicBezTo>
                <a:cubicBezTo>
                  <a:pt x="49960" y="58169"/>
                  <a:pt x="50256" y="58169"/>
                  <a:pt x="50301" y="58374"/>
                </a:cubicBezTo>
                <a:cubicBezTo>
                  <a:pt x="50233" y="58715"/>
                  <a:pt x="50165" y="59056"/>
                  <a:pt x="50119" y="59306"/>
                </a:cubicBezTo>
                <a:cubicBezTo>
                  <a:pt x="50028" y="59579"/>
                  <a:pt x="49937" y="59784"/>
                  <a:pt x="49824" y="59852"/>
                </a:cubicBezTo>
                <a:cubicBezTo>
                  <a:pt x="49710" y="59807"/>
                  <a:pt x="49642" y="59625"/>
                  <a:pt x="49551" y="59807"/>
                </a:cubicBezTo>
                <a:cubicBezTo>
                  <a:pt x="49619" y="59966"/>
                  <a:pt x="49846" y="60034"/>
                  <a:pt x="49937" y="60193"/>
                </a:cubicBezTo>
                <a:cubicBezTo>
                  <a:pt x="49892" y="60489"/>
                  <a:pt x="49460" y="60625"/>
                  <a:pt x="49824" y="60853"/>
                </a:cubicBezTo>
                <a:cubicBezTo>
                  <a:pt x="50028" y="60398"/>
                  <a:pt x="49892" y="60011"/>
                  <a:pt x="50188" y="59898"/>
                </a:cubicBezTo>
                <a:cubicBezTo>
                  <a:pt x="50233" y="60102"/>
                  <a:pt x="50210" y="60421"/>
                  <a:pt x="50210" y="60693"/>
                </a:cubicBezTo>
                <a:cubicBezTo>
                  <a:pt x="50233" y="61194"/>
                  <a:pt x="50142" y="60853"/>
                  <a:pt x="50028" y="61239"/>
                </a:cubicBezTo>
                <a:cubicBezTo>
                  <a:pt x="50529" y="61899"/>
                  <a:pt x="50824" y="59284"/>
                  <a:pt x="50551" y="59306"/>
                </a:cubicBezTo>
                <a:close/>
                <a:moveTo>
                  <a:pt x="45685" y="59033"/>
                </a:moveTo>
                <a:cubicBezTo>
                  <a:pt x="45844" y="58942"/>
                  <a:pt x="45912" y="58579"/>
                  <a:pt x="45662" y="58533"/>
                </a:cubicBezTo>
                <a:cubicBezTo>
                  <a:pt x="45526" y="58624"/>
                  <a:pt x="45458" y="58988"/>
                  <a:pt x="45685" y="59033"/>
                </a:cubicBezTo>
                <a:close/>
                <a:moveTo>
                  <a:pt x="45981" y="53303"/>
                </a:moveTo>
                <a:cubicBezTo>
                  <a:pt x="45799" y="52916"/>
                  <a:pt x="46117" y="52939"/>
                  <a:pt x="46185" y="52598"/>
                </a:cubicBezTo>
                <a:cubicBezTo>
                  <a:pt x="45958" y="52575"/>
                  <a:pt x="45912" y="52416"/>
                  <a:pt x="45731" y="52598"/>
                </a:cubicBezTo>
                <a:cubicBezTo>
                  <a:pt x="45890" y="52757"/>
                  <a:pt x="45662" y="53326"/>
                  <a:pt x="45981" y="53303"/>
                </a:cubicBezTo>
                <a:close/>
                <a:moveTo>
                  <a:pt x="45844" y="50574"/>
                </a:moveTo>
                <a:cubicBezTo>
                  <a:pt x="46003" y="50392"/>
                  <a:pt x="45867" y="49960"/>
                  <a:pt x="45731" y="49778"/>
                </a:cubicBezTo>
                <a:cubicBezTo>
                  <a:pt x="45776" y="50188"/>
                  <a:pt x="45526" y="50392"/>
                  <a:pt x="45844" y="50574"/>
                </a:cubicBezTo>
                <a:close/>
                <a:moveTo>
                  <a:pt x="49710" y="44343"/>
                </a:moveTo>
                <a:cubicBezTo>
                  <a:pt x="49437" y="44343"/>
                  <a:pt x="49460" y="44616"/>
                  <a:pt x="49187" y="44616"/>
                </a:cubicBezTo>
                <a:cubicBezTo>
                  <a:pt x="49164" y="44548"/>
                  <a:pt x="49164" y="44412"/>
                  <a:pt x="49073" y="44412"/>
                </a:cubicBezTo>
                <a:cubicBezTo>
                  <a:pt x="49187" y="45003"/>
                  <a:pt x="49778" y="45003"/>
                  <a:pt x="49710" y="44343"/>
                </a:cubicBezTo>
                <a:close/>
                <a:moveTo>
                  <a:pt x="52007" y="58147"/>
                </a:moveTo>
                <a:cubicBezTo>
                  <a:pt x="52075" y="57874"/>
                  <a:pt x="52348" y="57987"/>
                  <a:pt x="52348" y="57624"/>
                </a:cubicBezTo>
                <a:cubicBezTo>
                  <a:pt x="52189" y="56987"/>
                  <a:pt x="51575" y="57896"/>
                  <a:pt x="52007" y="58147"/>
                </a:cubicBezTo>
                <a:close/>
                <a:moveTo>
                  <a:pt x="52530" y="57646"/>
                </a:moveTo>
                <a:cubicBezTo>
                  <a:pt x="52280" y="58056"/>
                  <a:pt x="52894" y="58147"/>
                  <a:pt x="52962" y="57919"/>
                </a:cubicBezTo>
                <a:cubicBezTo>
                  <a:pt x="52666" y="57965"/>
                  <a:pt x="52894" y="57510"/>
                  <a:pt x="52530" y="57646"/>
                </a:cubicBezTo>
                <a:close/>
                <a:moveTo>
                  <a:pt x="52894" y="59784"/>
                </a:moveTo>
                <a:cubicBezTo>
                  <a:pt x="52962" y="59534"/>
                  <a:pt x="53144" y="59352"/>
                  <a:pt x="52985" y="59102"/>
                </a:cubicBezTo>
                <a:cubicBezTo>
                  <a:pt x="52666" y="58942"/>
                  <a:pt x="52689" y="59829"/>
                  <a:pt x="52894" y="59784"/>
                </a:cubicBezTo>
                <a:close/>
                <a:moveTo>
                  <a:pt x="49323" y="44162"/>
                </a:moveTo>
                <a:cubicBezTo>
                  <a:pt x="49346" y="43911"/>
                  <a:pt x="49505" y="43638"/>
                  <a:pt x="49483" y="43388"/>
                </a:cubicBezTo>
                <a:cubicBezTo>
                  <a:pt x="49460" y="43093"/>
                  <a:pt x="49278" y="43070"/>
                  <a:pt x="49233" y="42865"/>
                </a:cubicBezTo>
                <a:cubicBezTo>
                  <a:pt x="49187" y="42752"/>
                  <a:pt x="49301" y="42774"/>
                  <a:pt x="49301" y="42752"/>
                </a:cubicBezTo>
                <a:cubicBezTo>
                  <a:pt x="49301" y="42638"/>
                  <a:pt x="49187" y="42661"/>
                  <a:pt x="49187" y="42661"/>
                </a:cubicBezTo>
                <a:cubicBezTo>
                  <a:pt x="49073" y="42115"/>
                  <a:pt x="48960" y="41819"/>
                  <a:pt x="48664" y="41751"/>
                </a:cubicBezTo>
                <a:cubicBezTo>
                  <a:pt x="48641" y="42160"/>
                  <a:pt x="48982" y="42729"/>
                  <a:pt x="49119" y="43320"/>
                </a:cubicBezTo>
                <a:cubicBezTo>
                  <a:pt x="49187" y="43616"/>
                  <a:pt x="48937" y="44093"/>
                  <a:pt x="49323" y="44162"/>
                </a:cubicBezTo>
                <a:close/>
                <a:moveTo>
                  <a:pt x="45662" y="31586"/>
                </a:moveTo>
                <a:cubicBezTo>
                  <a:pt x="45503" y="31336"/>
                  <a:pt x="45776" y="31336"/>
                  <a:pt x="45799" y="31177"/>
                </a:cubicBezTo>
                <a:cubicBezTo>
                  <a:pt x="45662" y="30768"/>
                  <a:pt x="45480" y="30449"/>
                  <a:pt x="45253" y="30358"/>
                </a:cubicBezTo>
                <a:cubicBezTo>
                  <a:pt x="45344" y="30290"/>
                  <a:pt x="45253" y="30108"/>
                  <a:pt x="45276" y="29995"/>
                </a:cubicBezTo>
                <a:cubicBezTo>
                  <a:pt x="45026" y="29790"/>
                  <a:pt x="44844" y="29472"/>
                  <a:pt x="44707" y="29130"/>
                </a:cubicBezTo>
                <a:cubicBezTo>
                  <a:pt x="44548" y="28812"/>
                  <a:pt x="44434" y="28448"/>
                  <a:pt x="44321" y="28153"/>
                </a:cubicBezTo>
                <a:cubicBezTo>
                  <a:pt x="44230" y="28312"/>
                  <a:pt x="44002" y="27607"/>
                  <a:pt x="44071" y="28039"/>
                </a:cubicBezTo>
                <a:cubicBezTo>
                  <a:pt x="44139" y="28221"/>
                  <a:pt x="44275" y="28198"/>
                  <a:pt x="44343" y="28380"/>
                </a:cubicBezTo>
                <a:cubicBezTo>
                  <a:pt x="44162" y="28516"/>
                  <a:pt x="44230" y="28903"/>
                  <a:pt x="44298" y="29130"/>
                </a:cubicBezTo>
                <a:cubicBezTo>
                  <a:pt x="44343" y="29312"/>
                  <a:pt x="44503" y="29335"/>
                  <a:pt x="44616" y="29562"/>
                </a:cubicBezTo>
                <a:cubicBezTo>
                  <a:pt x="44707" y="29813"/>
                  <a:pt x="44685" y="30199"/>
                  <a:pt x="44775" y="30427"/>
                </a:cubicBezTo>
                <a:cubicBezTo>
                  <a:pt x="44821" y="30563"/>
                  <a:pt x="44935" y="30518"/>
                  <a:pt x="44980" y="30699"/>
                </a:cubicBezTo>
                <a:cubicBezTo>
                  <a:pt x="45071" y="30972"/>
                  <a:pt x="45299" y="31723"/>
                  <a:pt x="45662" y="31586"/>
                </a:cubicBezTo>
                <a:close/>
                <a:moveTo>
                  <a:pt x="44844" y="27539"/>
                </a:moveTo>
                <a:cubicBezTo>
                  <a:pt x="44503" y="27675"/>
                  <a:pt x="45071" y="28130"/>
                  <a:pt x="45185" y="28221"/>
                </a:cubicBezTo>
                <a:cubicBezTo>
                  <a:pt x="45117" y="27993"/>
                  <a:pt x="45094" y="27652"/>
                  <a:pt x="44844" y="27539"/>
                </a:cubicBezTo>
                <a:close/>
                <a:moveTo>
                  <a:pt x="43275" y="27220"/>
                </a:moveTo>
                <a:cubicBezTo>
                  <a:pt x="43206" y="26970"/>
                  <a:pt x="43479" y="26856"/>
                  <a:pt x="43206" y="26538"/>
                </a:cubicBezTo>
                <a:cubicBezTo>
                  <a:pt x="43025" y="26629"/>
                  <a:pt x="43002" y="27175"/>
                  <a:pt x="43275" y="27220"/>
                </a:cubicBezTo>
                <a:close/>
                <a:moveTo>
                  <a:pt x="43161" y="25697"/>
                </a:moveTo>
                <a:cubicBezTo>
                  <a:pt x="43025" y="25401"/>
                  <a:pt x="42570" y="24810"/>
                  <a:pt x="42570" y="25015"/>
                </a:cubicBezTo>
                <a:cubicBezTo>
                  <a:pt x="42752" y="25174"/>
                  <a:pt x="43161" y="25924"/>
                  <a:pt x="43161" y="25697"/>
                </a:cubicBezTo>
                <a:close/>
                <a:moveTo>
                  <a:pt x="34656" y="14963"/>
                </a:moveTo>
                <a:lnTo>
                  <a:pt x="34406" y="15214"/>
                </a:lnTo>
                <a:lnTo>
                  <a:pt x="34611" y="15441"/>
                </a:lnTo>
                <a:cubicBezTo>
                  <a:pt x="34815" y="15305"/>
                  <a:pt x="34884" y="15145"/>
                  <a:pt x="34656" y="14963"/>
                </a:cubicBezTo>
                <a:close/>
                <a:moveTo>
                  <a:pt x="30108" y="7573"/>
                </a:moveTo>
                <a:cubicBezTo>
                  <a:pt x="30313" y="7755"/>
                  <a:pt x="30085" y="7937"/>
                  <a:pt x="30381" y="8142"/>
                </a:cubicBezTo>
                <a:cubicBezTo>
                  <a:pt x="30586" y="7982"/>
                  <a:pt x="30313" y="7482"/>
                  <a:pt x="30108" y="7573"/>
                </a:cubicBezTo>
                <a:close/>
                <a:moveTo>
                  <a:pt x="20739" y="10143"/>
                </a:moveTo>
                <a:cubicBezTo>
                  <a:pt x="20512" y="10256"/>
                  <a:pt x="20216" y="10097"/>
                  <a:pt x="20057" y="10393"/>
                </a:cubicBezTo>
                <a:cubicBezTo>
                  <a:pt x="20376" y="10688"/>
                  <a:pt x="21035" y="10484"/>
                  <a:pt x="20739" y="10143"/>
                </a:cubicBezTo>
                <a:close/>
                <a:moveTo>
                  <a:pt x="19489" y="9983"/>
                </a:moveTo>
                <a:cubicBezTo>
                  <a:pt x="19284" y="9892"/>
                  <a:pt x="18875" y="9892"/>
                  <a:pt x="18852" y="10165"/>
                </a:cubicBezTo>
                <a:cubicBezTo>
                  <a:pt x="19193" y="10302"/>
                  <a:pt x="19625" y="9915"/>
                  <a:pt x="19830" y="10370"/>
                </a:cubicBezTo>
                <a:cubicBezTo>
                  <a:pt x="20034" y="10165"/>
                  <a:pt x="19648" y="10052"/>
                  <a:pt x="19489" y="9983"/>
                </a:cubicBezTo>
                <a:close/>
                <a:moveTo>
                  <a:pt x="22559" y="2820"/>
                </a:moveTo>
                <a:cubicBezTo>
                  <a:pt x="22240" y="2752"/>
                  <a:pt x="21694" y="2161"/>
                  <a:pt x="21558" y="2502"/>
                </a:cubicBezTo>
                <a:cubicBezTo>
                  <a:pt x="21535" y="2798"/>
                  <a:pt x="21808" y="2388"/>
                  <a:pt x="22013" y="2638"/>
                </a:cubicBezTo>
                <a:cubicBezTo>
                  <a:pt x="21967" y="2729"/>
                  <a:pt x="21945" y="2843"/>
                  <a:pt x="22127" y="2911"/>
                </a:cubicBezTo>
                <a:cubicBezTo>
                  <a:pt x="22127" y="2525"/>
                  <a:pt x="22513" y="3025"/>
                  <a:pt x="22559" y="2820"/>
                </a:cubicBezTo>
                <a:close/>
                <a:moveTo>
                  <a:pt x="18397" y="10256"/>
                </a:moveTo>
                <a:cubicBezTo>
                  <a:pt x="18488" y="10097"/>
                  <a:pt x="18352" y="10029"/>
                  <a:pt x="18352" y="9915"/>
                </a:cubicBezTo>
                <a:cubicBezTo>
                  <a:pt x="18511" y="9733"/>
                  <a:pt x="18738" y="9574"/>
                  <a:pt x="18374" y="9415"/>
                </a:cubicBezTo>
                <a:cubicBezTo>
                  <a:pt x="18329" y="9529"/>
                  <a:pt x="18329" y="9620"/>
                  <a:pt x="18352" y="9711"/>
                </a:cubicBezTo>
                <a:cubicBezTo>
                  <a:pt x="18170" y="9597"/>
                  <a:pt x="18033" y="9642"/>
                  <a:pt x="17965" y="9824"/>
                </a:cubicBezTo>
                <a:cubicBezTo>
                  <a:pt x="18283" y="9915"/>
                  <a:pt x="18283" y="10097"/>
                  <a:pt x="18397" y="10256"/>
                </a:cubicBezTo>
                <a:close/>
                <a:moveTo>
                  <a:pt x="16237" y="9028"/>
                </a:moveTo>
                <a:cubicBezTo>
                  <a:pt x="16169" y="8846"/>
                  <a:pt x="16487" y="8505"/>
                  <a:pt x="16191" y="8414"/>
                </a:cubicBezTo>
                <a:cubicBezTo>
                  <a:pt x="16078" y="8483"/>
                  <a:pt x="15964" y="8596"/>
                  <a:pt x="15919" y="8801"/>
                </a:cubicBezTo>
                <a:cubicBezTo>
                  <a:pt x="16100" y="8846"/>
                  <a:pt x="16078" y="8983"/>
                  <a:pt x="16237" y="9028"/>
                </a:cubicBezTo>
                <a:close/>
                <a:moveTo>
                  <a:pt x="17760" y="2138"/>
                </a:moveTo>
                <a:cubicBezTo>
                  <a:pt x="17874" y="1865"/>
                  <a:pt x="17556" y="1752"/>
                  <a:pt x="17237" y="1638"/>
                </a:cubicBezTo>
                <a:cubicBezTo>
                  <a:pt x="17056" y="1934"/>
                  <a:pt x="17442" y="2024"/>
                  <a:pt x="17760" y="2138"/>
                </a:cubicBezTo>
                <a:close/>
                <a:moveTo>
                  <a:pt x="14850" y="1297"/>
                </a:moveTo>
                <a:cubicBezTo>
                  <a:pt x="14463" y="1092"/>
                  <a:pt x="14304" y="1592"/>
                  <a:pt x="14736" y="1638"/>
                </a:cubicBezTo>
                <a:close/>
                <a:moveTo>
                  <a:pt x="41183" y="20148"/>
                </a:moveTo>
                <a:cubicBezTo>
                  <a:pt x="40955" y="20262"/>
                  <a:pt x="41228" y="20853"/>
                  <a:pt x="41410" y="20808"/>
                </a:cubicBezTo>
                <a:cubicBezTo>
                  <a:pt x="41365" y="20603"/>
                  <a:pt x="41319" y="20398"/>
                  <a:pt x="41183" y="20148"/>
                </a:cubicBezTo>
                <a:close/>
                <a:moveTo>
                  <a:pt x="42729" y="21422"/>
                </a:moveTo>
                <a:cubicBezTo>
                  <a:pt x="42843" y="21581"/>
                  <a:pt x="42797" y="21694"/>
                  <a:pt x="42615" y="21763"/>
                </a:cubicBezTo>
                <a:cubicBezTo>
                  <a:pt x="42774" y="22081"/>
                  <a:pt x="42956" y="22013"/>
                  <a:pt x="43115" y="22377"/>
                </a:cubicBezTo>
                <a:cubicBezTo>
                  <a:pt x="43275" y="22331"/>
                  <a:pt x="43161" y="21694"/>
                  <a:pt x="43070" y="21604"/>
                </a:cubicBezTo>
                <a:cubicBezTo>
                  <a:pt x="43025" y="21581"/>
                  <a:pt x="42888" y="21740"/>
                  <a:pt x="42843" y="21604"/>
                </a:cubicBezTo>
                <a:cubicBezTo>
                  <a:pt x="42956" y="21535"/>
                  <a:pt x="42934" y="21194"/>
                  <a:pt x="42729" y="21422"/>
                </a:cubicBezTo>
                <a:close/>
                <a:moveTo>
                  <a:pt x="43070" y="23195"/>
                </a:moveTo>
                <a:cubicBezTo>
                  <a:pt x="43275" y="23400"/>
                  <a:pt x="42979" y="23787"/>
                  <a:pt x="43366" y="23809"/>
                </a:cubicBezTo>
                <a:cubicBezTo>
                  <a:pt x="43343" y="23673"/>
                  <a:pt x="43388" y="23195"/>
                  <a:pt x="43070" y="23195"/>
                </a:cubicBezTo>
                <a:close/>
                <a:moveTo>
                  <a:pt x="46640" y="76520"/>
                </a:moveTo>
                <a:cubicBezTo>
                  <a:pt x="46572" y="76589"/>
                  <a:pt x="46504" y="76611"/>
                  <a:pt x="46413" y="76543"/>
                </a:cubicBezTo>
                <a:cubicBezTo>
                  <a:pt x="46185" y="76839"/>
                  <a:pt x="46413" y="76952"/>
                  <a:pt x="46390" y="77180"/>
                </a:cubicBezTo>
                <a:cubicBezTo>
                  <a:pt x="46436" y="76975"/>
                  <a:pt x="46799" y="76634"/>
                  <a:pt x="46640" y="76520"/>
                </a:cubicBezTo>
                <a:close/>
                <a:moveTo>
                  <a:pt x="45594" y="78817"/>
                </a:moveTo>
                <a:cubicBezTo>
                  <a:pt x="45753" y="78863"/>
                  <a:pt x="45685" y="79158"/>
                  <a:pt x="45617" y="79499"/>
                </a:cubicBezTo>
                <a:cubicBezTo>
                  <a:pt x="45731" y="79295"/>
                  <a:pt x="45912" y="79499"/>
                  <a:pt x="46003" y="79181"/>
                </a:cubicBezTo>
                <a:cubicBezTo>
                  <a:pt x="45935" y="79067"/>
                  <a:pt x="45799" y="78385"/>
                  <a:pt x="45594" y="78817"/>
                </a:cubicBezTo>
                <a:close/>
                <a:moveTo>
                  <a:pt x="11052" y="102330"/>
                </a:moveTo>
                <a:cubicBezTo>
                  <a:pt x="10734" y="102376"/>
                  <a:pt x="10438" y="102467"/>
                  <a:pt x="10234" y="102649"/>
                </a:cubicBezTo>
                <a:cubicBezTo>
                  <a:pt x="10597" y="102580"/>
                  <a:pt x="10484" y="102808"/>
                  <a:pt x="10848" y="102740"/>
                </a:cubicBezTo>
                <a:close/>
                <a:moveTo>
                  <a:pt x="6754" y="99169"/>
                </a:moveTo>
                <a:cubicBezTo>
                  <a:pt x="7004" y="98828"/>
                  <a:pt x="7323" y="98555"/>
                  <a:pt x="7300" y="98055"/>
                </a:cubicBezTo>
                <a:cubicBezTo>
                  <a:pt x="6959" y="98146"/>
                  <a:pt x="7118" y="98328"/>
                  <a:pt x="6936" y="98533"/>
                </a:cubicBezTo>
                <a:cubicBezTo>
                  <a:pt x="6959" y="98510"/>
                  <a:pt x="6800" y="98442"/>
                  <a:pt x="6754" y="98669"/>
                </a:cubicBezTo>
                <a:close/>
                <a:moveTo>
                  <a:pt x="6845" y="98237"/>
                </a:moveTo>
                <a:cubicBezTo>
                  <a:pt x="6868" y="97941"/>
                  <a:pt x="6823" y="97805"/>
                  <a:pt x="6663" y="97850"/>
                </a:cubicBezTo>
                <a:cubicBezTo>
                  <a:pt x="6618" y="98055"/>
                  <a:pt x="6527" y="98169"/>
                  <a:pt x="6572" y="98419"/>
                </a:cubicBezTo>
                <a:close/>
                <a:moveTo>
                  <a:pt x="6686" y="95940"/>
                </a:moveTo>
                <a:cubicBezTo>
                  <a:pt x="6709" y="95827"/>
                  <a:pt x="6754" y="95758"/>
                  <a:pt x="6868" y="95758"/>
                </a:cubicBezTo>
                <a:cubicBezTo>
                  <a:pt x="6800" y="95395"/>
                  <a:pt x="6800" y="95531"/>
                  <a:pt x="6868" y="95122"/>
                </a:cubicBezTo>
                <a:cubicBezTo>
                  <a:pt x="6595" y="95099"/>
                  <a:pt x="6618" y="96054"/>
                  <a:pt x="6686" y="95940"/>
                </a:cubicBezTo>
                <a:close/>
                <a:moveTo>
                  <a:pt x="6868" y="89641"/>
                </a:moveTo>
                <a:cubicBezTo>
                  <a:pt x="7232" y="89732"/>
                  <a:pt x="6982" y="89050"/>
                  <a:pt x="7050" y="88777"/>
                </a:cubicBezTo>
                <a:cubicBezTo>
                  <a:pt x="7027" y="88641"/>
                  <a:pt x="6936" y="88573"/>
                  <a:pt x="6982" y="88345"/>
                </a:cubicBezTo>
                <a:cubicBezTo>
                  <a:pt x="7209" y="88413"/>
                  <a:pt x="7300" y="88300"/>
                  <a:pt x="7255" y="88027"/>
                </a:cubicBezTo>
                <a:cubicBezTo>
                  <a:pt x="6982" y="87936"/>
                  <a:pt x="7073" y="88322"/>
                  <a:pt x="6800" y="88231"/>
                </a:cubicBezTo>
                <a:cubicBezTo>
                  <a:pt x="6868" y="87799"/>
                  <a:pt x="6641" y="87754"/>
                  <a:pt x="6527" y="87572"/>
                </a:cubicBezTo>
                <a:cubicBezTo>
                  <a:pt x="6618" y="88231"/>
                  <a:pt x="7004" y="89073"/>
                  <a:pt x="6868" y="89641"/>
                </a:cubicBezTo>
                <a:close/>
                <a:moveTo>
                  <a:pt x="6527" y="86913"/>
                </a:moveTo>
                <a:cubicBezTo>
                  <a:pt x="6595" y="87390"/>
                  <a:pt x="6800" y="87663"/>
                  <a:pt x="7073" y="87913"/>
                </a:cubicBezTo>
                <a:cubicBezTo>
                  <a:pt x="7050" y="87595"/>
                  <a:pt x="7346" y="87140"/>
                  <a:pt x="7095" y="86913"/>
                </a:cubicBezTo>
                <a:cubicBezTo>
                  <a:pt x="7050" y="87163"/>
                  <a:pt x="6595" y="87004"/>
                  <a:pt x="6527" y="86913"/>
                </a:cubicBezTo>
                <a:close/>
                <a:moveTo>
                  <a:pt x="3866" y="88595"/>
                </a:moveTo>
                <a:cubicBezTo>
                  <a:pt x="3593" y="88936"/>
                  <a:pt x="3866" y="89323"/>
                  <a:pt x="3571" y="89687"/>
                </a:cubicBezTo>
                <a:cubicBezTo>
                  <a:pt x="3798" y="89755"/>
                  <a:pt x="3684" y="89505"/>
                  <a:pt x="3753" y="89368"/>
                </a:cubicBezTo>
                <a:cubicBezTo>
                  <a:pt x="3889" y="89118"/>
                  <a:pt x="4230" y="88732"/>
                  <a:pt x="3866" y="88595"/>
                </a:cubicBezTo>
                <a:close/>
                <a:moveTo>
                  <a:pt x="5663" y="90710"/>
                </a:moveTo>
                <a:cubicBezTo>
                  <a:pt x="5390" y="90778"/>
                  <a:pt x="5253" y="91051"/>
                  <a:pt x="5276" y="91483"/>
                </a:cubicBezTo>
                <a:cubicBezTo>
                  <a:pt x="5776" y="91665"/>
                  <a:pt x="5640" y="91097"/>
                  <a:pt x="5663" y="90710"/>
                </a:cubicBezTo>
                <a:close/>
                <a:moveTo>
                  <a:pt x="4253" y="93644"/>
                </a:moveTo>
                <a:cubicBezTo>
                  <a:pt x="4185" y="94212"/>
                  <a:pt x="4435" y="94962"/>
                  <a:pt x="4594" y="94553"/>
                </a:cubicBezTo>
                <a:cubicBezTo>
                  <a:pt x="4480" y="94508"/>
                  <a:pt x="4799" y="93325"/>
                  <a:pt x="4253" y="93644"/>
                </a:cubicBezTo>
                <a:close/>
                <a:moveTo>
                  <a:pt x="3935" y="96327"/>
                </a:moveTo>
                <a:cubicBezTo>
                  <a:pt x="3935" y="96759"/>
                  <a:pt x="3889" y="97305"/>
                  <a:pt x="4116" y="97236"/>
                </a:cubicBezTo>
                <a:cubicBezTo>
                  <a:pt x="4071" y="96918"/>
                  <a:pt x="4276" y="96054"/>
                  <a:pt x="3935" y="96327"/>
                </a:cubicBezTo>
                <a:close/>
                <a:moveTo>
                  <a:pt x="5299" y="97055"/>
                </a:moveTo>
                <a:lnTo>
                  <a:pt x="5299" y="97782"/>
                </a:lnTo>
                <a:cubicBezTo>
                  <a:pt x="5663" y="97737"/>
                  <a:pt x="5663" y="96759"/>
                  <a:pt x="5299" y="97055"/>
                </a:cubicBezTo>
                <a:close/>
                <a:moveTo>
                  <a:pt x="3571" y="102148"/>
                </a:moveTo>
                <a:cubicBezTo>
                  <a:pt x="3571" y="102626"/>
                  <a:pt x="3639" y="102944"/>
                  <a:pt x="3798" y="102967"/>
                </a:cubicBezTo>
                <a:cubicBezTo>
                  <a:pt x="3707" y="102421"/>
                  <a:pt x="4003" y="101853"/>
                  <a:pt x="3571" y="102148"/>
                </a:cubicBezTo>
                <a:close/>
                <a:moveTo>
                  <a:pt x="7869" y="106969"/>
                </a:moveTo>
                <a:cubicBezTo>
                  <a:pt x="8437" y="106764"/>
                  <a:pt x="8164" y="107060"/>
                  <a:pt x="8414" y="107060"/>
                </a:cubicBezTo>
                <a:cubicBezTo>
                  <a:pt x="8596" y="106764"/>
                  <a:pt x="8278" y="106764"/>
                  <a:pt x="8187" y="106628"/>
                </a:cubicBezTo>
                <a:cubicBezTo>
                  <a:pt x="8301" y="106446"/>
                  <a:pt x="8687" y="106446"/>
                  <a:pt x="8733" y="106196"/>
                </a:cubicBezTo>
                <a:cubicBezTo>
                  <a:pt x="7823" y="106264"/>
                  <a:pt x="8210" y="106492"/>
                  <a:pt x="7869" y="106969"/>
                </a:cubicBezTo>
                <a:close/>
                <a:moveTo>
                  <a:pt x="11439" y="104104"/>
                </a:moveTo>
                <a:cubicBezTo>
                  <a:pt x="11985" y="103967"/>
                  <a:pt x="11552" y="104513"/>
                  <a:pt x="12326" y="104240"/>
                </a:cubicBezTo>
                <a:cubicBezTo>
                  <a:pt x="12485" y="103922"/>
                  <a:pt x="11916" y="104058"/>
                  <a:pt x="12326" y="103763"/>
                </a:cubicBezTo>
                <a:cubicBezTo>
                  <a:pt x="11939" y="103808"/>
                  <a:pt x="11643" y="103922"/>
                  <a:pt x="11439" y="104104"/>
                </a:cubicBezTo>
                <a:close/>
                <a:moveTo>
                  <a:pt x="18147" y="104513"/>
                </a:moveTo>
                <a:cubicBezTo>
                  <a:pt x="18283" y="104354"/>
                  <a:pt x="18238" y="104127"/>
                  <a:pt x="18374" y="103967"/>
                </a:cubicBezTo>
                <a:cubicBezTo>
                  <a:pt x="18170" y="104036"/>
                  <a:pt x="17965" y="104104"/>
                  <a:pt x="17760" y="104149"/>
                </a:cubicBezTo>
                <a:cubicBezTo>
                  <a:pt x="17760" y="104377"/>
                  <a:pt x="17783" y="104604"/>
                  <a:pt x="18147" y="104513"/>
                </a:cubicBezTo>
                <a:close/>
                <a:moveTo>
                  <a:pt x="29221" y="99465"/>
                </a:moveTo>
                <a:cubicBezTo>
                  <a:pt x="29381" y="99101"/>
                  <a:pt x="29881" y="99238"/>
                  <a:pt x="29995" y="98874"/>
                </a:cubicBezTo>
                <a:cubicBezTo>
                  <a:pt x="29835" y="98874"/>
                  <a:pt x="28971" y="99215"/>
                  <a:pt x="29221" y="99465"/>
                </a:cubicBezTo>
                <a:close/>
                <a:moveTo>
                  <a:pt x="30677" y="98419"/>
                </a:moveTo>
                <a:cubicBezTo>
                  <a:pt x="30950" y="98169"/>
                  <a:pt x="31109" y="98260"/>
                  <a:pt x="31336" y="98101"/>
                </a:cubicBezTo>
                <a:cubicBezTo>
                  <a:pt x="31200" y="97873"/>
                  <a:pt x="30540" y="98169"/>
                  <a:pt x="30677" y="98419"/>
                </a:cubicBezTo>
                <a:close/>
                <a:moveTo>
                  <a:pt x="33724" y="93234"/>
                </a:moveTo>
                <a:cubicBezTo>
                  <a:pt x="34110" y="92916"/>
                  <a:pt x="34406" y="92825"/>
                  <a:pt x="34543" y="92416"/>
                </a:cubicBezTo>
                <a:cubicBezTo>
                  <a:pt x="34406" y="92461"/>
                  <a:pt x="33815" y="92961"/>
                  <a:pt x="33724" y="93234"/>
                </a:cubicBezTo>
                <a:close/>
                <a:moveTo>
                  <a:pt x="39568" y="90983"/>
                </a:moveTo>
                <a:cubicBezTo>
                  <a:pt x="39659" y="90869"/>
                  <a:pt x="39818" y="90756"/>
                  <a:pt x="39750" y="90665"/>
                </a:cubicBezTo>
                <a:cubicBezTo>
                  <a:pt x="39409" y="90938"/>
                  <a:pt x="39636" y="90096"/>
                  <a:pt x="39318" y="90574"/>
                </a:cubicBezTo>
                <a:cubicBezTo>
                  <a:pt x="39295" y="90733"/>
                  <a:pt x="39409" y="90710"/>
                  <a:pt x="39568" y="90983"/>
                </a:cubicBezTo>
                <a:close/>
                <a:moveTo>
                  <a:pt x="7118" y="85616"/>
                </a:moveTo>
                <a:cubicBezTo>
                  <a:pt x="7095" y="85730"/>
                  <a:pt x="7004" y="85685"/>
                  <a:pt x="6913" y="85616"/>
                </a:cubicBezTo>
                <a:cubicBezTo>
                  <a:pt x="6913" y="85889"/>
                  <a:pt x="6641" y="85844"/>
                  <a:pt x="6641" y="86139"/>
                </a:cubicBezTo>
                <a:cubicBezTo>
                  <a:pt x="6777" y="86367"/>
                  <a:pt x="7368" y="85844"/>
                  <a:pt x="7118" y="85616"/>
                </a:cubicBezTo>
                <a:close/>
                <a:moveTo>
                  <a:pt x="6641" y="85480"/>
                </a:moveTo>
                <a:cubicBezTo>
                  <a:pt x="6618" y="84752"/>
                  <a:pt x="6959" y="85594"/>
                  <a:pt x="7118" y="85275"/>
                </a:cubicBezTo>
                <a:cubicBezTo>
                  <a:pt x="7164" y="84798"/>
                  <a:pt x="7073" y="84457"/>
                  <a:pt x="7050" y="84070"/>
                </a:cubicBezTo>
                <a:cubicBezTo>
                  <a:pt x="6913" y="83797"/>
                  <a:pt x="6754" y="84275"/>
                  <a:pt x="6663" y="83956"/>
                </a:cubicBezTo>
                <a:cubicBezTo>
                  <a:pt x="6868" y="83706"/>
                  <a:pt x="7073" y="83502"/>
                  <a:pt x="7141" y="83092"/>
                </a:cubicBezTo>
                <a:cubicBezTo>
                  <a:pt x="7027" y="82910"/>
                  <a:pt x="6845" y="82797"/>
                  <a:pt x="6595" y="82751"/>
                </a:cubicBezTo>
                <a:cubicBezTo>
                  <a:pt x="6595" y="83160"/>
                  <a:pt x="6550" y="83638"/>
                  <a:pt x="6777" y="83206"/>
                </a:cubicBezTo>
                <a:cubicBezTo>
                  <a:pt x="6732" y="83570"/>
                  <a:pt x="6527" y="83774"/>
                  <a:pt x="6481" y="84184"/>
                </a:cubicBezTo>
                <a:cubicBezTo>
                  <a:pt x="6913" y="84434"/>
                  <a:pt x="6390" y="85162"/>
                  <a:pt x="6641" y="85480"/>
                </a:cubicBezTo>
                <a:close/>
                <a:moveTo>
                  <a:pt x="5822" y="85366"/>
                </a:moveTo>
                <a:cubicBezTo>
                  <a:pt x="5936" y="85230"/>
                  <a:pt x="5936" y="84980"/>
                  <a:pt x="5936" y="84707"/>
                </a:cubicBezTo>
                <a:cubicBezTo>
                  <a:pt x="5640" y="84548"/>
                  <a:pt x="5686" y="85366"/>
                  <a:pt x="5822" y="85366"/>
                </a:cubicBezTo>
                <a:close/>
                <a:moveTo>
                  <a:pt x="4094" y="84661"/>
                </a:moveTo>
                <a:cubicBezTo>
                  <a:pt x="3957" y="84343"/>
                  <a:pt x="4207" y="84275"/>
                  <a:pt x="3935" y="84116"/>
                </a:cubicBezTo>
                <a:cubicBezTo>
                  <a:pt x="3798" y="84366"/>
                  <a:pt x="3935" y="84320"/>
                  <a:pt x="3821" y="84661"/>
                </a:cubicBezTo>
                <a:close/>
                <a:moveTo>
                  <a:pt x="6800" y="82433"/>
                </a:moveTo>
                <a:cubicBezTo>
                  <a:pt x="6823" y="82046"/>
                  <a:pt x="6777" y="81728"/>
                  <a:pt x="6709" y="81455"/>
                </a:cubicBezTo>
                <a:cubicBezTo>
                  <a:pt x="6913" y="81409"/>
                  <a:pt x="6800" y="81773"/>
                  <a:pt x="6982" y="81773"/>
                </a:cubicBezTo>
                <a:cubicBezTo>
                  <a:pt x="7004" y="81705"/>
                  <a:pt x="6982" y="81569"/>
                  <a:pt x="7073" y="81569"/>
                </a:cubicBezTo>
                <a:lnTo>
                  <a:pt x="7073" y="81341"/>
                </a:lnTo>
                <a:cubicBezTo>
                  <a:pt x="6936" y="81319"/>
                  <a:pt x="6732" y="81387"/>
                  <a:pt x="6709" y="81228"/>
                </a:cubicBezTo>
                <a:cubicBezTo>
                  <a:pt x="7118" y="81091"/>
                  <a:pt x="6732" y="80659"/>
                  <a:pt x="6732" y="80363"/>
                </a:cubicBezTo>
                <a:lnTo>
                  <a:pt x="7004" y="80363"/>
                </a:lnTo>
                <a:cubicBezTo>
                  <a:pt x="6709" y="79909"/>
                  <a:pt x="7346" y="79226"/>
                  <a:pt x="6936" y="79158"/>
                </a:cubicBezTo>
                <a:cubicBezTo>
                  <a:pt x="7004" y="79613"/>
                  <a:pt x="6709" y="79954"/>
                  <a:pt x="6459" y="79704"/>
                </a:cubicBezTo>
                <a:cubicBezTo>
                  <a:pt x="6459" y="80113"/>
                  <a:pt x="6504" y="80500"/>
                  <a:pt x="6732" y="80682"/>
                </a:cubicBezTo>
                <a:cubicBezTo>
                  <a:pt x="6800" y="81250"/>
                  <a:pt x="6163" y="82228"/>
                  <a:pt x="6800" y="82433"/>
                </a:cubicBezTo>
                <a:close/>
                <a:moveTo>
                  <a:pt x="6459" y="79363"/>
                </a:moveTo>
                <a:cubicBezTo>
                  <a:pt x="6732" y="79317"/>
                  <a:pt x="7232" y="78976"/>
                  <a:pt x="6936" y="78612"/>
                </a:cubicBezTo>
                <a:cubicBezTo>
                  <a:pt x="6913" y="78726"/>
                  <a:pt x="6823" y="78772"/>
                  <a:pt x="6754" y="78817"/>
                </a:cubicBezTo>
                <a:cubicBezTo>
                  <a:pt x="6618" y="78681"/>
                  <a:pt x="6663" y="78340"/>
                  <a:pt x="6663" y="78067"/>
                </a:cubicBezTo>
                <a:cubicBezTo>
                  <a:pt x="6959" y="78180"/>
                  <a:pt x="6891" y="77885"/>
                  <a:pt x="7050" y="77839"/>
                </a:cubicBezTo>
                <a:cubicBezTo>
                  <a:pt x="7118" y="77475"/>
                  <a:pt x="6913" y="77430"/>
                  <a:pt x="6959" y="77089"/>
                </a:cubicBezTo>
                <a:cubicBezTo>
                  <a:pt x="6686" y="77157"/>
                  <a:pt x="6777" y="77157"/>
                  <a:pt x="6504" y="77066"/>
                </a:cubicBezTo>
                <a:close/>
                <a:moveTo>
                  <a:pt x="4389" y="77248"/>
                </a:moveTo>
                <a:cubicBezTo>
                  <a:pt x="4526" y="77225"/>
                  <a:pt x="4730" y="77294"/>
                  <a:pt x="4753" y="77134"/>
                </a:cubicBezTo>
                <a:cubicBezTo>
                  <a:pt x="4571" y="77180"/>
                  <a:pt x="4776" y="76816"/>
                  <a:pt x="4867" y="76816"/>
                </a:cubicBezTo>
                <a:cubicBezTo>
                  <a:pt x="5003" y="76839"/>
                  <a:pt x="4935" y="77089"/>
                  <a:pt x="5140" y="77043"/>
                </a:cubicBezTo>
                <a:cubicBezTo>
                  <a:pt x="5163" y="76566"/>
                  <a:pt x="4981" y="75906"/>
                  <a:pt x="5072" y="75406"/>
                </a:cubicBezTo>
                <a:cubicBezTo>
                  <a:pt x="5117" y="75133"/>
                  <a:pt x="5413" y="75020"/>
                  <a:pt x="5435" y="74747"/>
                </a:cubicBezTo>
                <a:cubicBezTo>
                  <a:pt x="5458" y="75111"/>
                  <a:pt x="5708" y="75725"/>
                  <a:pt x="5890" y="75520"/>
                </a:cubicBezTo>
                <a:cubicBezTo>
                  <a:pt x="5595" y="75292"/>
                  <a:pt x="5617" y="74565"/>
                  <a:pt x="5344" y="74428"/>
                </a:cubicBezTo>
                <a:cubicBezTo>
                  <a:pt x="5390" y="74428"/>
                  <a:pt x="5299" y="74769"/>
                  <a:pt x="5163" y="74633"/>
                </a:cubicBezTo>
                <a:cubicBezTo>
                  <a:pt x="5231" y="74451"/>
                  <a:pt x="4912" y="74178"/>
                  <a:pt x="5185" y="74087"/>
                </a:cubicBezTo>
                <a:cubicBezTo>
                  <a:pt x="5185" y="74224"/>
                  <a:pt x="5163" y="74406"/>
                  <a:pt x="5253" y="74428"/>
                </a:cubicBezTo>
                <a:cubicBezTo>
                  <a:pt x="5367" y="74269"/>
                  <a:pt x="5390" y="73974"/>
                  <a:pt x="5549" y="73883"/>
                </a:cubicBezTo>
                <a:cubicBezTo>
                  <a:pt x="5686" y="73996"/>
                  <a:pt x="5776" y="73996"/>
                  <a:pt x="5822" y="73769"/>
                </a:cubicBezTo>
                <a:cubicBezTo>
                  <a:pt x="5526" y="73860"/>
                  <a:pt x="5708" y="73405"/>
                  <a:pt x="5367" y="73541"/>
                </a:cubicBezTo>
                <a:cubicBezTo>
                  <a:pt x="5367" y="73814"/>
                  <a:pt x="5526" y="73905"/>
                  <a:pt x="5276" y="73974"/>
                </a:cubicBezTo>
                <a:cubicBezTo>
                  <a:pt x="5003" y="73860"/>
                  <a:pt x="4730" y="73746"/>
                  <a:pt x="4458" y="73632"/>
                </a:cubicBezTo>
                <a:lnTo>
                  <a:pt x="4435" y="74065"/>
                </a:lnTo>
                <a:cubicBezTo>
                  <a:pt x="4662" y="74224"/>
                  <a:pt x="4730" y="73655"/>
                  <a:pt x="4799" y="73974"/>
                </a:cubicBezTo>
                <a:cubicBezTo>
                  <a:pt x="4821" y="74087"/>
                  <a:pt x="4821" y="74451"/>
                  <a:pt x="4708" y="74406"/>
                </a:cubicBezTo>
                <a:cubicBezTo>
                  <a:pt x="4730" y="74428"/>
                  <a:pt x="4662" y="74110"/>
                  <a:pt x="4617" y="74178"/>
                </a:cubicBezTo>
                <a:cubicBezTo>
                  <a:pt x="4503" y="74497"/>
                  <a:pt x="4617" y="74815"/>
                  <a:pt x="4617" y="75179"/>
                </a:cubicBezTo>
                <a:cubicBezTo>
                  <a:pt x="4617" y="75406"/>
                  <a:pt x="4367" y="75793"/>
                  <a:pt x="4685" y="75838"/>
                </a:cubicBezTo>
                <a:cubicBezTo>
                  <a:pt x="4685" y="75315"/>
                  <a:pt x="5003" y="75179"/>
                  <a:pt x="5072" y="74747"/>
                </a:cubicBezTo>
                <a:cubicBezTo>
                  <a:pt x="5367" y="75065"/>
                  <a:pt x="4867" y="75383"/>
                  <a:pt x="4776" y="75611"/>
                </a:cubicBezTo>
                <a:cubicBezTo>
                  <a:pt x="4821" y="75838"/>
                  <a:pt x="5003" y="76429"/>
                  <a:pt x="4776" y="76589"/>
                </a:cubicBezTo>
                <a:cubicBezTo>
                  <a:pt x="4503" y="76611"/>
                  <a:pt x="4890" y="75884"/>
                  <a:pt x="4503" y="76043"/>
                </a:cubicBezTo>
                <a:cubicBezTo>
                  <a:pt x="4662" y="76566"/>
                  <a:pt x="4435" y="76702"/>
                  <a:pt x="4389" y="77248"/>
                </a:cubicBezTo>
                <a:close/>
                <a:moveTo>
                  <a:pt x="5595" y="76407"/>
                </a:moveTo>
                <a:cubicBezTo>
                  <a:pt x="5572" y="76520"/>
                  <a:pt x="5458" y="76520"/>
                  <a:pt x="5322" y="76498"/>
                </a:cubicBezTo>
                <a:cubicBezTo>
                  <a:pt x="5322" y="76680"/>
                  <a:pt x="5344" y="76839"/>
                  <a:pt x="5413" y="76930"/>
                </a:cubicBezTo>
                <a:cubicBezTo>
                  <a:pt x="5640" y="77021"/>
                  <a:pt x="5799" y="76475"/>
                  <a:pt x="5595" y="76407"/>
                </a:cubicBezTo>
                <a:close/>
                <a:moveTo>
                  <a:pt x="5276" y="73428"/>
                </a:moveTo>
                <a:cubicBezTo>
                  <a:pt x="5413" y="72837"/>
                  <a:pt x="5822" y="73860"/>
                  <a:pt x="5822" y="73132"/>
                </a:cubicBezTo>
                <a:cubicBezTo>
                  <a:pt x="5549" y="72950"/>
                  <a:pt x="5094" y="73155"/>
                  <a:pt x="5276" y="73428"/>
                </a:cubicBezTo>
                <a:close/>
                <a:moveTo>
                  <a:pt x="4821" y="73109"/>
                </a:moveTo>
                <a:cubicBezTo>
                  <a:pt x="5049" y="72996"/>
                  <a:pt x="5413" y="73087"/>
                  <a:pt x="5390" y="72677"/>
                </a:cubicBezTo>
                <a:cubicBezTo>
                  <a:pt x="5026" y="72609"/>
                  <a:pt x="4958" y="72905"/>
                  <a:pt x="4821" y="73109"/>
                </a:cubicBezTo>
                <a:close/>
                <a:moveTo>
                  <a:pt x="5663" y="71813"/>
                </a:moveTo>
                <a:cubicBezTo>
                  <a:pt x="5549" y="71427"/>
                  <a:pt x="6027" y="71245"/>
                  <a:pt x="5776" y="71040"/>
                </a:cubicBezTo>
                <a:cubicBezTo>
                  <a:pt x="5663" y="71472"/>
                  <a:pt x="5549" y="71290"/>
                  <a:pt x="5413" y="71040"/>
                </a:cubicBezTo>
                <a:cubicBezTo>
                  <a:pt x="5435" y="71358"/>
                  <a:pt x="5458" y="71700"/>
                  <a:pt x="5663" y="71813"/>
                </a:cubicBezTo>
                <a:close/>
                <a:moveTo>
                  <a:pt x="5776" y="70608"/>
                </a:moveTo>
                <a:cubicBezTo>
                  <a:pt x="5776" y="70244"/>
                  <a:pt x="6049" y="70199"/>
                  <a:pt x="5981" y="69744"/>
                </a:cubicBezTo>
                <a:cubicBezTo>
                  <a:pt x="5526" y="69721"/>
                  <a:pt x="5617" y="70267"/>
                  <a:pt x="5776" y="70608"/>
                </a:cubicBezTo>
                <a:close/>
                <a:moveTo>
                  <a:pt x="7800" y="76657"/>
                </a:moveTo>
                <a:cubicBezTo>
                  <a:pt x="7914" y="76520"/>
                  <a:pt x="7960" y="76020"/>
                  <a:pt x="7709" y="75997"/>
                </a:cubicBezTo>
                <a:cubicBezTo>
                  <a:pt x="7755" y="76202"/>
                  <a:pt x="7596" y="76634"/>
                  <a:pt x="7800" y="76657"/>
                </a:cubicBezTo>
                <a:close/>
                <a:moveTo>
                  <a:pt x="6800" y="75770"/>
                </a:moveTo>
                <a:cubicBezTo>
                  <a:pt x="7232" y="75815"/>
                  <a:pt x="6823" y="75315"/>
                  <a:pt x="6800" y="75111"/>
                </a:cubicBezTo>
                <a:cubicBezTo>
                  <a:pt x="6800" y="74838"/>
                  <a:pt x="7073" y="74360"/>
                  <a:pt x="6732" y="74224"/>
                </a:cubicBezTo>
                <a:cubicBezTo>
                  <a:pt x="6754" y="74724"/>
                  <a:pt x="6618" y="75429"/>
                  <a:pt x="6800" y="75770"/>
                </a:cubicBezTo>
                <a:close/>
                <a:moveTo>
                  <a:pt x="7186" y="74246"/>
                </a:moveTo>
                <a:cubicBezTo>
                  <a:pt x="7346" y="73883"/>
                  <a:pt x="7277" y="73428"/>
                  <a:pt x="6823" y="73473"/>
                </a:cubicBezTo>
                <a:cubicBezTo>
                  <a:pt x="6800" y="73541"/>
                  <a:pt x="6595" y="73883"/>
                  <a:pt x="6823" y="73905"/>
                </a:cubicBezTo>
                <a:cubicBezTo>
                  <a:pt x="6823" y="73837"/>
                  <a:pt x="6845" y="73769"/>
                  <a:pt x="6913" y="73792"/>
                </a:cubicBezTo>
                <a:cubicBezTo>
                  <a:pt x="6845" y="74155"/>
                  <a:pt x="7050" y="74155"/>
                  <a:pt x="7186" y="74246"/>
                </a:cubicBezTo>
                <a:close/>
                <a:moveTo>
                  <a:pt x="6845" y="73360"/>
                </a:moveTo>
                <a:cubicBezTo>
                  <a:pt x="6868" y="73200"/>
                  <a:pt x="7118" y="73269"/>
                  <a:pt x="7027" y="72928"/>
                </a:cubicBezTo>
                <a:lnTo>
                  <a:pt x="6754" y="72928"/>
                </a:lnTo>
                <a:cubicBezTo>
                  <a:pt x="6754" y="73087"/>
                  <a:pt x="6709" y="73314"/>
                  <a:pt x="6845" y="73360"/>
                </a:cubicBezTo>
                <a:close/>
                <a:moveTo>
                  <a:pt x="8050" y="71313"/>
                </a:moveTo>
                <a:cubicBezTo>
                  <a:pt x="8141" y="71063"/>
                  <a:pt x="8437" y="70517"/>
                  <a:pt x="8164" y="70221"/>
                </a:cubicBezTo>
                <a:cubicBezTo>
                  <a:pt x="8096" y="70494"/>
                  <a:pt x="7891" y="71131"/>
                  <a:pt x="8050" y="71313"/>
                </a:cubicBezTo>
                <a:close/>
                <a:moveTo>
                  <a:pt x="8983" y="71222"/>
                </a:moveTo>
                <a:cubicBezTo>
                  <a:pt x="9119" y="71017"/>
                  <a:pt x="8960" y="71086"/>
                  <a:pt x="8983" y="70790"/>
                </a:cubicBezTo>
                <a:cubicBezTo>
                  <a:pt x="8619" y="70699"/>
                  <a:pt x="8619" y="71290"/>
                  <a:pt x="8983" y="71222"/>
                </a:cubicBezTo>
                <a:close/>
                <a:moveTo>
                  <a:pt x="8369" y="68812"/>
                </a:moveTo>
                <a:cubicBezTo>
                  <a:pt x="8323" y="68607"/>
                  <a:pt x="8483" y="68175"/>
                  <a:pt x="8278" y="68152"/>
                </a:cubicBezTo>
                <a:cubicBezTo>
                  <a:pt x="8164" y="68289"/>
                  <a:pt x="8119" y="68789"/>
                  <a:pt x="8369" y="68812"/>
                </a:cubicBezTo>
                <a:close/>
                <a:moveTo>
                  <a:pt x="7573" y="67584"/>
                </a:moveTo>
                <a:cubicBezTo>
                  <a:pt x="7687" y="67584"/>
                  <a:pt x="7755" y="67538"/>
                  <a:pt x="7846" y="67470"/>
                </a:cubicBezTo>
                <a:cubicBezTo>
                  <a:pt x="7869" y="67197"/>
                  <a:pt x="7709" y="67129"/>
                  <a:pt x="7573" y="67038"/>
                </a:cubicBezTo>
                <a:cubicBezTo>
                  <a:pt x="7459" y="67174"/>
                  <a:pt x="7437" y="67447"/>
                  <a:pt x="7573" y="67584"/>
                </a:cubicBezTo>
                <a:close/>
                <a:moveTo>
                  <a:pt x="7800" y="64627"/>
                </a:moveTo>
                <a:cubicBezTo>
                  <a:pt x="7891" y="64059"/>
                  <a:pt x="7641" y="64377"/>
                  <a:pt x="7618" y="64195"/>
                </a:cubicBezTo>
                <a:cubicBezTo>
                  <a:pt x="7550" y="63741"/>
                  <a:pt x="7846" y="63240"/>
                  <a:pt x="7732" y="62876"/>
                </a:cubicBezTo>
                <a:cubicBezTo>
                  <a:pt x="7709" y="63058"/>
                  <a:pt x="7505" y="62990"/>
                  <a:pt x="7368" y="62990"/>
                </a:cubicBezTo>
                <a:cubicBezTo>
                  <a:pt x="7618" y="63490"/>
                  <a:pt x="7414" y="63877"/>
                  <a:pt x="7414" y="64627"/>
                </a:cubicBezTo>
                <a:close/>
                <a:moveTo>
                  <a:pt x="8141" y="62922"/>
                </a:moveTo>
                <a:cubicBezTo>
                  <a:pt x="8141" y="62967"/>
                  <a:pt x="8119" y="63013"/>
                  <a:pt x="8096" y="63104"/>
                </a:cubicBezTo>
                <a:cubicBezTo>
                  <a:pt x="8050" y="63240"/>
                  <a:pt x="7914" y="63195"/>
                  <a:pt x="7891" y="63445"/>
                </a:cubicBezTo>
                <a:cubicBezTo>
                  <a:pt x="7891" y="63513"/>
                  <a:pt x="7846" y="63854"/>
                  <a:pt x="8073" y="63877"/>
                </a:cubicBezTo>
                <a:cubicBezTo>
                  <a:pt x="8141" y="63695"/>
                  <a:pt x="7982" y="63240"/>
                  <a:pt x="8187" y="63218"/>
                </a:cubicBezTo>
                <a:cubicBezTo>
                  <a:pt x="8096" y="63741"/>
                  <a:pt x="8392" y="63536"/>
                  <a:pt x="8437" y="63672"/>
                </a:cubicBezTo>
                <a:cubicBezTo>
                  <a:pt x="8346" y="63786"/>
                  <a:pt x="8346" y="64059"/>
                  <a:pt x="8346" y="64332"/>
                </a:cubicBezTo>
                <a:cubicBezTo>
                  <a:pt x="8755" y="64264"/>
                  <a:pt x="8551" y="63468"/>
                  <a:pt x="8733" y="63127"/>
                </a:cubicBezTo>
                <a:cubicBezTo>
                  <a:pt x="8824" y="63127"/>
                  <a:pt x="8846" y="63218"/>
                  <a:pt x="8915" y="63240"/>
                </a:cubicBezTo>
                <a:cubicBezTo>
                  <a:pt x="8983" y="62899"/>
                  <a:pt x="8983" y="63036"/>
                  <a:pt x="8915" y="62695"/>
                </a:cubicBezTo>
                <a:cubicBezTo>
                  <a:pt x="8574" y="62535"/>
                  <a:pt x="8892" y="63172"/>
                  <a:pt x="8551" y="63013"/>
                </a:cubicBezTo>
                <a:lnTo>
                  <a:pt x="8551" y="62467"/>
                </a:lnTo>
                <a:cubicBezTo>
                  <a:pt x="8164" y="62353"/>
                  <a:pt x="8505" y="62967"/>
                  <a:pt x="8278" y="63013"/>
                </a:cubicBezTo>
                <a:cubicBezTo>
                  <a:pt x="8164" y="63036"/>
                  <a:pt x="8141" y="62967"/>
                  <a:pt x="8141" y="62922"/>
                </a:cubicBezTo>
                <a:cubicBezTo>
                  <a:pt x="8187" y="62808"/>
                  <a:pt x="8141" y="62854"/>
                  <a:pt x="8141" y="62922"/>
                </a:cubicBezTo>
                <a:close/>
                <a:moveTo>
                  <a:pt x="7732" y="62558"/>
                </a:moveTo>
                <a:cubicBezTo>
                  <a:pt x="7891" y="62353"/>
                  <a:pt x="7800" y="61830"/>
                  <a:pt x="7846" y="61467"/>
                </a:cubicBezTo>
                <a:cubicBezTo>
                  <a:pt x="7300" y="61535"/>
                  <a:pt x="7527" y="62240"/>
                  <a:pt x="7732" y="62558"/>
                </a:cubicBezTo>
                <a:close/>
                <a:moveTo>
                  <a:pt x="8483" y="61580"/>
                </a:moveTo>
                <a:cubicBezTo>
                  <a:pt x="8528" y="61398"/>
                  <a:pt x="8528" y="61148"/>
                  <a:pt x="8664" y="61057"/>
                </a:cubicBezTo>
                <a:lnTo>
                  <a:pt x="8664" y="61808"/>
                </a:lnTo>
                <a:cubicBezTo>
                  <a:pt x="8755" y="61899"/>
                  <a:pt x="8892" y="61967"/>
                  <a:pt x="9119" y="61944"/>
                </a:cubicBezTo>
                <a:cubicBezTo>
                  <a:pt x="9233" y="61285"/>
                  <a:pt x="8846" y="61262"/>
                  <a:pt x="8846" y="60716"/>
                </a:cubicBezTo>
                <a:cubicBezTo>
                  <a:pt x="8664" y="60648"/>
                  <a:pt x="8687" y="60921"/>
                  <a:pt x="8574" y="60944"/>
                </a:cubicBezTo>
                <a:cubicBezTo>
                  <a:pt x="8596" y="60944"/>
                  <a:pt x="8460" y="60716"/>
                  <a:pt x="8392" y="60716"/>
                </a:cubicBezTo>
                <a:cubicBezTo>
                  <a:pt x="8437" y="60716"/>
                  <a:pt x="8323" y="60921"/>
                  <a:pt x="8301" y="60944"/>
                </a:cubicBezTo>
                <a:cubicBezTo>
                  <a:pt x="8210" y="60989"/>
                  <a:pt x="8096" y="60693"/>
                  <a:pt x="8119" y="61035"/>
                </a:cubicBezTo>
                <a:cubicBezTo>
                  <a:pt x="8574" y="60830"/>
                  <a:pt x="8255" y="61535"/>
                  <a:pt x="8483" y="61580"/>
                </a:cubicBezTo>
                <a:close/>
                <a:moveTo>
                  <a:pt x="7755" y="60375"/>
                </a:moveTo>
                <a:cubicBezTo>
                  <a:pt x="8005" y="59966"/>
                  <a:pt x="8096" y="60170"/>
                  <a:pt x="7869" y="59829"/>
                </a:cubicBezTo>
                <a:cubicBezTo>
                  <a:pt x="8210" y="59943"/>
                  <a:pt x="8119" y="59556"/>
                  <a:pt x="8414" y="59625"/>
                </a:cubicBezTo>
                <a:cubicBezTo>
                  <a:pt x="8505" y="59397"/>
                  <a:pt x="8119" y="59193"/>
                  <a:pt x="8141" y="59397"/>
                </a:cubicBezTo>
                <a:cubicBezTo>
                  <a:pt x="8232" y="59397"/>
                  <a:pt x="8255" y="59602"/>
                  <a:pt x="8141" y="59625"/>
                </a:cubicBezTo>
                <a:lnTo>
                  <a:pt x="7960" y="59602"/>
                </a:lnTo>
                <a:cubicBezTo>
                  <a:pt x="7914" y="59375"/>
                  <a:pt x="8073" y="58897"/>
                  <a:pt x="7869" y="58851"/>
                </a:cubicBezTo>
                <a:cubicBezTo>
                  <a:pt x="7687" y="59056"/>
                  <a:pt x="7823" y="59352"/>
                  <a:pt x="7869" y="59602"/>
                </a:cubicBezTo>
                <a:cubicBezTo>
                  <a:pt x="7527" y="59898"/>
                  <a:pt x="7687" y="60261"/>
                  <a:pt x="7573" y="60693"/>
                </a:cubicBezTo>
                <a:cubicBezTo>
                  <a:pt x="7823" y="60784"/>
                  <a:pt x="7687" y="60512"/>
                  <a:pt x="7755" y="60375"/>
                </a:cubicBezTo>
                <a:close/>
                <a:moveTo>
                  <a:pt x="7209" y="60466"/>
                </a:moveTo>
                <a:cubicBezTo>
                  <a:pt x="7141" y="60170"/>
                  <a:pt x="7391" y="60261"/>
                  <a:pt x="7391" y="60034"/>
                </a:cubicBezTo>
                <a:cubicBezTo>
                  <a:pt x="7277" y="59784"/>
                  <a:pt x="7186" y="60170"/>
                  <a:pt x="7118" y="59920"/>
                </a:cubicBezTo>
                <a:cubicBezTo>
                  <a:pt x="7277" y="59875"/>
                  <a:pt x="7118" y="59784"/>
                  <a:pt x="7141" y="59602"/>
                </a:cubicBezTo>
                <a:cubicBezTo>
                  <a:pt x="7437" y="59534"/>
                  <a:pt x="7414" y="59807"/>
                  <a:pt x="7596" y="59602"/>
                </a:cubicBezTo>
                <a:cubicBezTo>
                  <a:pt x="7573" y="59443"/>
                  <a:pt x="7641" y="59193"/>
                  <a:pt x="7505" y="59170"/>
                </a:cubicBezTo>
                <a:cubicBezTo>
                  <a:pt x="7505" y="59215"/>
                  <a:pt x="7437" y="59284"/>
                  <a:pt x="7414" y="59170"/>
                </a:cubicBezTo>
                <a:cubicBezTo>
                  <a:pt x="7300" y="58601"/>
                  <a:pt x="7709" y="58692"/>
                  <a:pt x="7800" y="58397"/>
                </a:cubicBezTo>
                <a:cubicBezTo>
                  <a:pt x="7437" y="58442"/>
                  <a:pt x="7277" y="58192"/>
                  <a:pt x="6868" y="58283"/>
                </a:cubicBezTo>
                <a:cubicBezTo>
                  <a:pt x="6982" y="58738"/>
                  <a:pt x="6868" y="58806"/>
                  <a:pt x="6777" y="59261"/>
                </a:cubicBezTo>
                <a:cubicBezTo>
                  <a:pt x="6891" y="59284"/>
                  <a:pt x="6982" y="59306"/>
                  <a:pt x="6959" y="59488"/>
                </a:cubicBezTo>
                <a:cubicBezTo>
                  <a:pt x="6959" y="59829"/>
                  <a:pt x="6663" y="59784"/>
                  <a:pt x="6754" y="60239"/>
                </a:cubicBezTo>
                <a:cubicBezTo>
                  <a:pt x="6936" y="60284"/>
                  <a:pt x="6913" y="60557"/>
                  <a:pt x="7209" y="60466"/>
                </a:cubicBezTo>
                <a:close/>
                <a:moveTo>
                  <a:pt x="8528" y="58851"/>
                </a:moveTo>
                <a:lnTo>
                  <a:pt x="8983" y="58874"/>
                </a:lnTo>
                <a:cubicBezTo>
                  <a:pt x="9097" y="58874"/>
                  <a:pt x="9028" y="59647"/>
                  <a:pt x="9165" y="59306"/>
                </a:cubicBezTo>
                <a:cubicBezTo>
                  <a:pt x="9142" y="58897"/>
                  <a:pt x="9165" y="58510"/>
                  <a:pt x="9256" y="58215"/>
                </a:cubicBezTo>
                <a:cubicBezTo>
                  <a:pt x="8824" y="58033"/>
                  <a:pt x="9119" y="58783"/>
                  <a:pt x="8710" y="58647"/>
                </a:cubicBezTo>
                <a:cubicBezTo>
                  <a:pt x="8733" y="58442"/>
                  <a:pt x="8596" y="58397"/>
                  <a:pt x="8619" y="58215"/>
                </a:cubicBezTo>
                <a:cubicBezTo>
                  <a:pt x="9097" y="58283"/>
                  <a:pt x="9460" y="57191"/>
                  <a:pt x="8915" y="57010"/>
                </a:cubicBezTo>
                <a:cubicBezTo>
                  <a:pt x="8892" y="57442"/>
                  <a:pt x="8846" y="57851"/>
                  <a:pt x="8801" y="57987"/>
                </a:cubicBezTo>
                <a:cubicBezTo>
                  <a:pt x="8346" y="58192"/>
                  <a:pt x="8574" y="57624"/>
                  <a:pt x="8255" y="57646"/>
                </a:cubicBezTo>
                <a:cubicBezTo>
                  <a:pt x="8255" y="58169"/>
                  <a:pt x="8596" y="58260"/>
                  <a:pt x="8528" y="58851"/>
                </a:cubicBezTo>
                <a:close/>
                <a:moveTo>
                  <a:pt x="8642" y="57442"/>
                </a:moveTo>
                <a:cubicBezTo>
                  <a:pt x="8710" y="58556"/>
                  <a:pt x="8892" y="57010"/>
                  <a:pt x="8551" y="57010"/>
                </a:cubicBezTo>
                <a:cubicBezTo>
                  <a:pt x="8551" y="57214"/>
                  <a:pt x="8619" y="57237"/>
                  <a:pt x="8642" y="57442"/>
                </a:cubicBezTo>
                <a:close/>
                <a:moveTo>
                  <a:pt x="7255" y="57737"/>
                </a:moveTo>
                <a:cubicBezTo>
                  <a:pt x="7368" y="57169"/>
                  <a:pt x="7118" y="57032"/>
                  <a:pt x="7095" y="56646"/>
                </a:cubicBezTo>
                <a:cubicBezTo>
                  <a:pt x="7323" y="56646"/>
                  <a:pt x="7323" y="56941"/>
                  <a:pt x="7437" y="57078"/>
                </a:cubicBezTo>
                <a:cubicBezTo>
                  <a:pt x="7687" y="56759"/>
                  <a:pt x="7277" y="56487"/>
                  <a:pt x="7095" y="56305"/>
                </a:cubicBezTo>
                <a:cubicBezTo>
                  <a:pt x="6959" y="56896"/>
                  <a:pt x="7164" y="57260"/>
                  <a:pt x="6800" y="57624"/>
                </a:cubicBezTo>
                <a:cubicBezTo>
                  <a:pt x="7050" y="57533"/>
                  <a:pt x="7027" y="57783"/>
                  <a:pt x="7255" y="57737"/>
                </a:cubicBezTo>
                <a:close/>
                <a:moveTo>
                  <a:pt x="9006" y="56236"/>
                </a:moveTo>
                <a:cubicBezTo>
                  <a:pt x="9256" y="56282"/>
                  <a:pt x="9301" y="56077"/>
                  <a:pt x="9392" y="55918"/>
                </a:cubicBezTo>
                <a:cubicBezTo>
                  <a:pt x="9256" y="55895"/>
                  <a:pt x="9210" y="55759"/>
                  <a:pt x="9028" y="55804"/>
                </a:cubicBezTo>
                <a:close/>
                <a:moveTo>
                  <a:pt x="7277" y="55873"/>
                </a:moveTo>
                <a:cubicBezTo>
                  <a:pt x="7300" y="55964"/>
                  <a:pt x="7277" y="56100"/>
                  <a:pt x="7368" y="56100"/>
                </a:cubicBezTo>
                <a:cubicBezTo>
                  <a:pt x="7459" y="55668"/>
                  <a:pt x="7118" y="55759"/>
                  <a:pt x="6913" y="55645"/>
                </a:cubicBezTo>
                <a:lnTo>
                  <a:pt x="6913" y="56100"/>
                </a:lnTo>
                <a:cubicBezTo>
                  <a:pt x="7164" y="56168"/>
                  <a:pt x="7095" y="55873"/>
                  <a:pt x="7277" y="55873"/>
                </a:cubicBezTo>
                <a:close/>
                <a:moveTo>
                  <a:pt x="9051" y="59647"/>
                </a:moveTo>
                <a:cubicBezTo>
                  <a:pt x="9051" y="59898"/>
                  <a:pt x="8892" y="59966"/>
                  <a:pt x="8960" y="60284"/>
                </a:cubicBezTo>
                <a:cubicBezTo>
                  <a:pt x="9256" y="60443"/>
                  <a:pt x="9187" y="59647"/>
                  <a:pt x="9051" y="59647"/>
                </a:cubicBezTo>
                <a:close/>
                <a:moveTo>
                  <a:pt x="9210" y="55600"/>
                </a:moveTo>
                <a:cubicBezTo>
                  <a:pt x="9392" y="55327"/>
                  <a:pt x="9278" y="54713"/>
                  <a:pt x="9324" y="54281"/>
                </a:cubicBezTo>
                <a:cubicBezTo>
                  <a:pt x="8960" y="54167"/>
                  <a:pt x="9278" y="54895"/>
                  <a:pt x="8937" y="54827"/>
                </a:cubicBezTo>
                <a:cubicBezTo>
                  <a:pt x="8937" y="54667"/>
                  <a:pt x="8710" y="54713"/>
                  <a:pt x="8755" y="54940"/>
                </a:cubicBezTo>
                <a:cubicBezTo>
                  <a:pt x="8892" y="54986"/>
                  <a:pt x="9233" y="54804"/>
                  <a:pt x="9210" y="55054"/>
                </a:cubicBezTo>
                <a:cubicBezTo>
                  <a:pt x="9006" y="55145"/>
                  <a:pt x="9006" y="55441"/>
                  <a:pt x="9210" y="55600"/>
                </a:cubicBezTo>
                <a:close/>
                <a:moveTo>
                  <a:pt x="8392" y="55577"/>
                </a:moveTo>
                <a:cubicBezTo>
                  <a:pt x="8346" y="55304"/>
                  <a:pt x="8801" y="55077"/>
                  <a:pt x="8574" y="54917"/>
                </a:cubicBezTo>
                <a:cubicBezTo>
                  <a:pt x="8414" y="55054"/>
                  <a:pt x="8005" y="55441"/>
                  <a:pt x="8392" y="55577"/>
                </a:cubicBezTo>
                <a:close/>
                <a:moveTo>
                  <a:pt x="7482" y="55122"/>
                </a:moveTo>
                <a:cubicBezTo>
                  <a:pt x="7527" y="54849"/>
                  <a:pt x="7846" y="54258"/>
                  <a:pt x="7482" y="54144"/>
                </a:cubicBezTo>
                <a:cubicBezTo>
                  <a:pt x="7437" y="54417"/>
                  <a:pt x="7186" y="55077"/>
                  <a:pt x="7482" y="55122"/>
                </a:cubicBezTo>
                <a:close/>
                <a:moveTo>
                  <a:pt x="7209" y="53917"/>
                </a:moveTo>
                <a:cubicBezTo>
                  <a:pt x="7300" y="53599"/>
                  <a:pt x="7527" y="53462"/>
                  <a:pt x="7505" y="53053"/>
                </a:cubicBezTo>
                <a:cubicBezTo>
                  <a:pt x="7186" y="52985"/>
                  <a:pt x="7004" y="53667"/>
                  <a:pt x="7209" y="53917"/>
                </a:cubicBezTo>
                <a:close/>
                <a:moveTo>
                  <a:pt x="8050" y="53485"/>
                </a:moveTo>
                <a:cubicBezTo>
                  <a:pt x="8346" y="53621"/>
                  <a:pt x="8392" y="52553"/>
                  <a:pt x="8255" y="52848"/>
                </a:cubicBezTo>
                <a:cubicBezTo>
                  <a:pt x="8346" y="53280"/>
                  <a:pt x="7937" y="53053"/>
                  <a:pt x="8050" y="53485"/>
                </a:cubicBezTo>
                <a:close/>
                <a:moveTo>
                  <a:pt x="7141" y="52598"/>
                </a:moveTo>
                <a:cubicBezTo>
                  <a:pt x="7277" y="52257"/>
                  <a:pt x="6845" y="52507"/>
                  <a:pt x="6982" y="52166"/>
                </a:cubicBezTo>
                <a:cubicBezTo>
                  <a:pt x="6982" y="51984"/>
                  <a:pt x="7209" y="52075"/>
                  <a:pt x="7164" y="51825"/>
                </a:cubicBezTo>
                <a:cubicBezTo>
                  <a:pt x="7027" y="51825"/>
                  <a:pt x="6913" y="51825"/>
                  <a:pt x="6800" y="51825"/>
                </a:cubicBezTo>
                <a:cubicBezTo>
                  <a:pt x="6868" y="52234"/>
                  <a:pt x="6663" y="52348"/>
                  <a:pt x="6686" y="52689"/>
                </a:cubicBezTo>
                <a:cubicBezTo>
                  <a:pt x="6982" y="52757"/>
                  <a:pt x="6936" y="52325"/>
                  <a:pt x="7141" y="52598"/>
                </a:cubicBezTo>
                <a:close/>
                <a:moveTo>
                  <a:pt x="7527" y="51734"/>
                </a:moveTo>
                <a:cubicBezTo>
                  <a:pt x="7459" y="51870"/>
                  <a:pt x="7277" y="52780"/>
                  <a:pt x="7414" y="52507"/>
                </a:cubicBezTo>
                <a:cubicBezTo>
                  <a:pt x="7596" y="52484"/>
                  <a:pt x="7755" y="51870"/>
                  <a:pt x="7527" y="51734"/>
                </a:cubicBezTo>
                <a:close/>
                <a:moveTo>
                  <a:pt x="8710" y="52098"/>
                </a:moveTo>
                <a:cubicBezTo>
                  <a:pt x="8505" y="52189"/>
                  <a:pt x="7869" y="52280"/>
                  <a:pt x="8164" y="52621"/>
                </a:cubicBezTo>
                <a:cubicBezTo>
                  <a:pt x="8187" y="52439"/>
                  <a:pt x="8323" y="52371"/>
                  <a:pt x="8528" y="52416"/>
                </a:cubicBezTo>
                <a:cubicBezTo>
                  <a:pt x="8551" y="52598"/>
                  <a:pt x="8414" y="52962"/>
                  <a:pt x="8710" y="52848"/>
                </a:cubicBezTo>
                <a:cubicBezTo>
                  <a:pt x="8664" y="52484"/>
                  <a:pt x="8755" y="52234"/>
                  <a:pt x="8801" y="51984"/>
                </a:cubicBezTo>
                <a:cubicBezTo>
                  <a:pt x="8824" y="51825"/>
                  <a:pt x="8824" y="51188"/>
                  <a:pt x="8710" y="51529"/>
                </a:cubicBezTo>
                <a:close/>
                <a:moveTo>
                  <a:pt x="8164" y="51643"/>
                </a:moveTo>
                <a:cubicBezTo>
                  <a:pt x="8278" y="51507"/>
                  <a:pt x="8278" y="51256"/>
                  <a:pt x="8278" y="50983"/>
                </a:cubicBezTo>
                <a:cubicBezTo>
                  <a:pt x="7982" y="50847"/>
                  <a:pt x="8187" y="51347"/>
                  <a:pt x="7891" y="51188"/>
                </a:cubicBezTo>
                <a:cubicBezTo>
                  <a:pt x="7846" y="50870"/>
                  <a:pt x="8005" y="50802"/>
                  <a:pt x="8005" y="50551"/>
                </a:cubicBezTo>
                <a:cubicBezTo>
                  <a:pt x="7823" y="50347"/>
                  <a:pt x="7891" y="50551"/>
                  <a:pt x="7641" y="50529"/>
                </a:cubicBezTo>
                <a:cubicBezTo>
                  <a:pt x="7732" y="50870"/>
                  <a:pt x="7618" y="51416"/>
                  <a:pt x="7891" y="51529"/>
                </a:cubicBezTo>
                <a:cubicBezTo>
                  <a:pt x="7914" y="51006"/>
                  <a:pt x="8073" y="51597"/>
                  <a:pt x="8164" y="51643"/>
                </a:cubicBezTo>
                <a:close/>
                <a:moveTo>
                  <a:pt x="8824" y="50347"/>
                </a:moveTo>
                <a:cubicBezTo>
                  <a:pt x="8937" y="50688"/>
                  <a:pt x="8528" y="50415"/>
                  <a:pt x="8642" y="50779"/>
                </a:cubicBezTo>
                <a:cubicBezTo>
                  <a:pt x="8687" y="50938"/>
                  <a:pt x="8937" y="50870"/>
                  <a:pt x="8824" y="51211"/>
                </a:cubicBezTo>
                <a:cubicBezTo>
                  <a:pt x="9119" y="51347"/>
                  <a:pt x="8892" y="50870"/>
                  <a:pt x="9187" y="51006"/>
                </a:cubicBezTo>
                <a:cubicBezTo>
                  <a:pt x="9210" y="51325"/>
                  <a:pt x="8824" y="51529"/>
                  <a:pt x="9187" y="51666"/>
                </a:cubicBezTo>
                <a:cubicBezTo>
                  <a:pt x="9165" y="51347"/>
                  <a:pt x="9392" y="51325"/>
                  <a:pt x="9369" y="51006"/>
                </a:cubicBezTo>
                <a:cubicBezTo>
                  <a:pt x="9233" y="50597"/>
                  <a:pt x="8960" y="50347"/>
                  <a:pt x="8937" y="49801"/>
                </a:cubicBezTo>
                <a:cubicBezTo>
                  <a:pt x="8824" y="49778"/>
                  <a:pt x="8664" y="49801"/>
                  <a:pt x="8664" y="49687"/>
                </a:cubicBezTo>
                <a:cubicBezTo>
                  <a:pt x="8551" y="49142"/>
                  <a:pt x="8551" y="49983"/>
                  <a:pt x="8755" y="50006"/>
                </a:cubicBezTo>
                <a:cubicBezTo>
                  <a:pt x="8755" y="50165"/>
                  <a:pt x="8369" y="50324"/>
                  <a:pt x="8642" y="50438"/>
                </a:cubicBezTo>
                <a:cubicBezTo>
                  <a:pt x="8664" y="50324"/>
                  <a:pt x="8801" y="50188"/>
                  <a:pt x="8824" y="50347"/>
                </a:cubicBezTo>
                <a:close/>
                <a:moveTo>
                  <a:pt x="9028" y="49574"/>
                </a:moveTo>
                <a:cubicBezTo>
                  <a:pt x="9006" y="49392"/>
                  <a:pt x="9301" y="49051"/>
                  <a:pt x="9028" y="48914"/>
                </a:cubicBezTo>
                <a:cubicBezTo>
                  <a:pt x="9006" y="49005"/>
                  <a:pt x="8960" y="49051"/>
                  <a:pt x="8846" y="49028"/>
                </a:cubicBezTo>
                <a:cubicBezTo>
                  <a:pt x="8824" y="49301"/>
                  <a:pt x="8824" y="49551"/>
                  <a:pt x="9028" y="49574"/>
                </a:cubicBezTo>
                <a:close/>
                <a:moveTo>
                  <a:pt x="8574" y="48914"/>
                </a:moveTo>
                <a:cubicBezTo>
                  <a:pt x="8619" y="48437"/>
                  <a:pt x="8323" y="48778"/>
                  <a:pt x="8301" y="48573"/>
                </a:cubicBezTo>
                <a:cubicBezTo>
                  <a:pt x="8301" y="48300"/>
                  <a:pt x="8369" y="47936"/>
                  <a:pt x="8141" y="47914"/>
                </a:cubicBezTo>
                <a:cubicBezTo>
                  <a:pt x="8050" y="48346"/>
                  <a:pt x="8278" y="48619"/>
                  <a:pt x="8119" y="48800"/>
                </a:cubicBezTo>
                <a:cubicBezTo>
                  <a:pt x="8392" y="48709"/>
                  <a:pt x="8346" y="48960"/>
                  <a:pt x="8574" y="48914"/>
                </a:cubicBezTo>
                <a:close/>
                <a:moveTo>
                  <a:pt x="7664" y="48232"/>
                </a:moveTo>
                <a:cubicBezTo>
                  <a:pt x="7755" y="48550"/>
                  <a:pt x="7550" y="48528"/>
                  <a:pt x="7573" y="48778"/>
                </a:cubicBezTo>
                <a:cubicBezTo>
                  <a:pt x="7982" y="48982"/>
                  <a:pt x="7914" y="48209"/>
                  <a:pt x="7664" y="48232"/>
                </a:cubicBezTo>
                <a:close/>
                <a:moveTo>
                  <a:pt x="9324" y="47732"/>
                </a:moveTo>
                <a:cubicBezTo>
                  <a:pt x="9278" y="47300"/>
                  <a:pt x="9119" y="46981"/>
                  <a:pt x="8983" y="46617"/>
                </a:cubicBezTo>
                <a:cubicBezTo>
                  <a:pt x="9142" y="46231"/>
                  <a:pt x="9187" y="45685"/>
                  <a:pt x="9187" y="45094"/>
                </a:cubicBezTo>
                <a:cubicBezTo>
                  <a:pt x="8983" y="45071"/>
                  <a:pt x="8824" y="45117"/>
                  <a:pt x="8733" y="45208"/>
                </a:cubicBezTo>
                <a:cubicBezTo>
                  <a:pt x="8824" y="45389"/>
                  <a:pt x="8733" y="45844"/>
                  <a:pt x="8892" y="45981"/>
                </a:cubicBezTo>
                <a:cubicBezTo>
                  <a:pt x="9051" y="45685"/>
                  <a:pt x="8801" y="45594"/>
                  <a:pt x="9006" y="45435"/>
                </a:cubicBezTo>
                <a:cubicBezTo>
                  <a:pt x="9210" y="45731"/>
                  <a:pt x="8983" y="46140"/>
                  <a:pt x="8801" y="46299"/>
                </a:cubicBezTo>
                <a:cubicBezTo>
                  <a:pt x="8664" y="45708"/>
                  <a:pt x="8437" y="46117"/>
                  <a:pt x="8255" y="45731"/>
                </a:cubicBezTo>
                <a:cubicBezTo>
                  <a:pt x="8232" y="45526"/>
                  <a:pt x="8369" y="45503"/>
                  <a:pt x="8369" y="45299"/>
                </a:cubicBezTo>
                <a:cubicBezTo>
                  <a:pt x="8096" y="45276"/>
                  <a:pt x="8141" y="45617"/>
                  <a:pt x="7891" y="45617"/>
                </a:cubicBezTo>
                <a:cubicBezTo>
                  <a:pt x="7846" y="45571"/>
                  <a:pt x="7778" y="45094"/>
                  <a:pt x="7709" y="45389"/>
                </a:cubicBezTo>
                <a:cubicBezTo>
                  <a:pt x="7800" y="45753"/>
                  <a:pt x="8210" y="45753"/>
                  <a:pt x="8164" y="46276"/>
                </a:cubicBezTo>
                <a:cubicBezTo>
                  <a:pt x="8574" y="46003"/>
                  <a:pt x="8596" y="46458"/>
                  <a:pt x="8619" y="46617"/>
                </a:cubicBezTo>
                <a:cubicBezTo>
                  <a:pt x="8619" y="46413"/>
                  <a:pt x="8960" y="46686"/>
                  <a:pt x="8983" y="46845"/>
                </a:cubicBezTo>
                <a:cubicBezTo>
                  <a:pt x="8505" y="46799"/>
                  <a:pt x="8755" y="47618"/>
                  <a:pt x="8414" y="47709"/>
                </a:cubicBezTo>
                <a:lnTo>
                  <a:pt x="8869" y="47709"/>
                </a:lnTo>
                <a:cubicBezTo>
                  <a:pt x="8869" y="47436"/>
                  <a:pt x="8824" y="47072"/>
                  <a:pt x="9074" y="47072"/>
                </a:cubicBezTo>
                <a:cubicBezTo>
                  <a:pt x="9097" y="47368"/>
                  <a:pt x="8915" y="47868"/>
                  <a:pt x="9324" y="47732"/>
                </a:cubicBezTo>
                <a:close/>
                <a:moveTo>
                  <a:pt x="8073" y="46504"/>
                </a:moveTo>
                <a:cubicBezTo>
                  <a:pt x="7505" y="46595"/>
                  <a:pt x="8232" y="45594"/>
                  <a:pt x="7618" y="45935"/>
                </a:cubicBezTo>
                <a:cubicBezTo>
                  <a:pt x="7687" y="45571"/>
                  <a:pt x="7527" y="45480"/>
                  <a:pt x="7437" y="45276"/>
                </a:cubicBezTo>
                <a:cubicBezTo>
                  <a:pt x="7641" y="44912"/>
                  <a:pt x="7823" y="44571"/>
                  <a:pt x="7914" y="44093"/>
                </a:cubicBezTo>
                <a:lnTo>
                  <a:pt x="7550" y="44093"/>
                </a:lnTo>
                <a:cubicBezTo>
                  <a:pt x="7573" y="44571"/>
                  <a:pt x="7505" y="44844"/>
                  <a:pt x="7186" y="44616"/>
                </a:cubicBezTo>
                <a:cubicBezTo>
                  <a:pt x="7209" y="45208"/>
                  <a:pt x="7368" y="45617"/>
                  <a:pt x="7437" y="46163"/>
                </a:cubicBezTo>
                <a:cubicBezTo>
                  <a:pt x="7846" y="46026"/>
                  <a:pt x="7732" y="47186"/>
                  <a:pt x="8073" y="46504"/>
                </a:cubicBezTo>
                <a:close/>
                <a:moveTo>
                  <a:pt x="8642" y="44002"/>
                </a:moveTo>
                <a:cubicBezTo>
                  <a:pt x="8551" y="44298"/>
                  <a:pt x="8073" y="44184"/>
                  <a:pt x="8187" y="44753"/>
                </a:cubicBezTo>
                <a:cubicBezTo>
                  <a:pt x="8392" y="44866"/>
                  <a:pt x="8369" y="44548"/>
                  <a:pt x="8551" y="44548"/>
                </a:cubicBezTo>
                <a:cubicBezTo>
                  <a:pt x="8596" y="44548"/>
                  <a:pt x="8664" y="44798"/>
                  <a:pt x="8824" y="44775"/>
                </a:cubicBezTo>
                <a:cubicBezTo>
                  <a:pt x="8915" y="44753"/>
                  <a:pt x="9051" y="44730"/>
                  <a:pt x="9006" y="44343"/>
                </a:cubicBezTo>
                <a:cubicBezTo>
                  <a:pt x="8505" y="44434"/>
                  <a:pt x="8824" y="44162"/>
                  <a:pt x="8642" y="44002"/>
                </a:cubicBezTo>
                <a:close/>
                <a:moveTo>
                  <a:pt x="7277" y="43866"/>
                </a:moveTo>
                <a:cubicBezTo>
                  <a:pt x="7209" y="43502"/>
                  <a:pt x="7437" y="43525"/>
                  <a:pt x="7573" y="43434"/>
                </a:cubicBezTo>
                <a:cubicBezTo>
                  <a:pt x="7550" y="43229"/>
                  <a:pt x="7505" y="43070"/>
                  <a:pt x="7391" y="42979"/>
                </a:cubicBezTo>
                <a:cubicBezTo>
                  <a:pt x="7346" y="43411"/>
                  <a:pt x="7209" y="43457"/>
                  <a:pt x="7027" y="43206"/>
                </a:cubicBezTo>
                <a:cubicBezTo>
                  <a:pt x="7004" y="43479"/>
                  <a:pt x="7232" y="44002"/>
                  <a:pt x="7277" y="43866"/>
                </a:cubicBezTo>
                <a:close/>
                <a:moveTo>
                  <a:pt x="6641" y="43843"/>
                </a:moveTo>
                <a:cubicBezTo>
                  <a:pt x="7004" y="43911"/>
                  <a:pt x="6754" y="43252"/>
                  <a:pt x="6845" y="42979"/>
                </a:cubicBezTo>
                <a:cubicBezTo>
                  <a:pt x="7141" y="43161"/>
                  <a:pt x="7186" y="42956"/>
                  <a:pt x="7209" y="42547"/>
                </a:cubicBezTo>
                <a:cubicBezTo>
                  <a:pt x="6618" y="42433"/>
                  <a:pt x="6572" y="43502"/>
                  <a:pt x="6641" y="43843"/>
                </a:cubicBezTo>
                <a:close/>
                <a:moveTo>
                  <a:pt x="8301" y="43775"/>
                </a:moveTo>
                <a:cubicBezTo>
                  <a:pt x="8346" y="43775"/>
                  <a:pt x="8392" y="43798"/>
                  <a:pt x="8369" y="43889"/>
                </a:cubicBezTo>
                <a:cubicBezTo>
                  <a:pt x="8619" y="43911"/>
                  <a:pt x="8687" y="43729"/>
                  <a:pt x="8664" y="43457"/>
                </a:cubicBezTo>
                <a:cubicBezTo>
                  <a:pt x="8414" y="43411"/>
                  <a:pt x="8255" y="43479"/>
                  <a:pt x="8301" y="43775"/>
                </a:cubicBezTo>
                <a:close/>
                <a:moveTo>
                  <a:pt x="4207" y="47845"/>
                </a:moveTo>
                <a:cubicBezTo>
                  <a:pt x="4207" y="47345"/>
                  <a:pt x="4640" y="46777"/>
                  <a:pt x="4207" y="46413"/>
                </a:cubicBezTo>
                <a:cubicBezTo>
                  <a:pt x="4344" y="46981"/>
                  <a:pt x="3957" y="47482"/>
                  <a:pt x="4207" y="47845"/>
                </a:cubicBezTo>
                <a:close/>
                <a:moveTo>
                  <a:pt x="5208" y="47413"/>
                </a:moveTo>
                <a:cubicBezTo>
                  <a:pt x="5504" y="47072"/>
                  <a:pt x="4935" y="46572"/>
                  <a:pt x="5231" y="46208"/>
                </a:cubicBezTo>
                <a:cubicBezTo>
                  <a:pt x="4730" y="46390"/>
                  <a:pt x="5072" y="47072"/>
                  <a:pt x="5208" y="47413"/>
                </a:cubicBezTo>
                <a:close/>
                <a:moveTo>
                  <a:pt x="5231" y="45890"/>
                </a:moveTo>
                <a:cubicBezTo>
                  <a:pt x="5185" y="45344"/>
                  <a:pt x="5617" y="44957"/>
                  <a:pt x="5344" y="44480"/>
                </a:cubicBezTo>
                <a:cubicBezTo>
                  <a:pt x="4867" y="44343"/>
                  <a:pt x="4958" y="44957"/>
                  <a:pt x="5163" y="45117"/>
                </a:cubicBezTo>
                <a:cubicBezTo>
                  <a:pt x="5185" y="45549"/>
                  <a:pt x="4958" y="45685"/>
                  <a:pt x="5231" y="45890"/>
                </a:cubicBezTo>
                <a:close/>
                <a:moveTo>
                  <a:pt x="4253" y="44775"/>
                </a:moveTo>
                <a:cubicBezTo>
                  <a:pt x="4321" y="44685"/>
                  <a:pt x="4503" y="43934"/>
                  <a:pt x="4162" y="44002"/>
                </a:cubicBezTo>
                <a:cubicBezTo>
                  <a:pt x="3980" y="44093"/>
                  <a:pt x="4026" y="44821"/>
                  <a:pt x="4253" y="44775"/>
                </a:cubicBezTo>
                <a:close/>
                <a:moveTo>
                  <a:pt x="5367" y="42502"/>
                </a:moveTo>
                <a:cubicBezTo>
                  <a:pt x="5390" y="42183"/>
                  <a:pt x="5367" y="41956"/>
                  <a:pt x="5208" y="41842"/>
                </a:cubicBezTo>
                <a:cubicBezTo>
                  <a:pt x="5367" y="42251"/>
                  <a:pt x="5185" y="42160"/>
                  <a:pt x="5094" y="42502"/>
                </a:cubicBezTo>
                <a:close/>
                <a:moveTo>
                  <a:pt x="7118" y="42320"/>
                </a:moveTo>
                <a:cubicBezTo>
                  <a:pt x="7368" y="41978"/>
                  <a:pt x="7027" y="41637"/>
                  <a:pt x="7141" y="41114"/>
                </a:cubicBezTo>
                <a:cubicBezTo>
                  <a:pt x="7277" y="41092"/>
                  <a:pt x="7300" y="40955"/>
                  <a:pt x="7414" y="40910"/>
                </a:cubicBezTo>
                <a:cubicBezTo>
                  <a:pt x="7527" y="40910"/>
                  <a:pt x="7505" y="41092"/>
                  <a:pt x="7596" y="41137"/>
                </a:cubicBezTo>
                <a:cubicBezTo>
                  <a:pt x="7687" y="40864"/>
                  <a:pt x="8005" y="40887"/>
                  <a:pt x="7982" y="40478"/>
                </a:cubicBezTo>
                <a:cubicBezTo>
                  <a:pt x="7960" y="40250"/>
                  <a:pt x="7800" y="40182"/>
                  <a:pt x="7709" y="40046"/>
                </a:cubicBezTo>
                <a:cubicBezTo>
                  <a:pt x="7255" y="40068"/>
                  <a:pt x="6936" y="40273"/>
                  <a:pt x="6868" y="40796"/>
                </a:cubicBezTo>
                <a:cubicBezTo>
                  <a:pt x="7050" y="40864"/>
                  <a:pt x="6982" y="40637"/>
                  <a:pt x="7050" y="40569"/>
                </a:cubicBezTo>
                <a:cubicBezTo>
                  <a:pt x="7164" y="40455"/>
                  <a:pt x="7459" y="40250"/>
                  <a:pt x="7505" y="40478"/>
                </a:cubicBezTo>
                <a:cubicBezTo>
                  <a:pt x="7437" y="40751"/>
                  <a:pt x="7300" y="40932"/>
                  <a:pt x="6959" y="40910"/>
                </a:cubicBezTo>
                <a:cubicBezTo>
                  <a:pt x="6936" y="41455"/>
                  <a:pt x="6982" y="41956"/>
                  <a:pt x="7118" y="42320"/>
                </a:cubicBezTo>
                <a:close/>
                <a:moveTo>
                  <a:pt x="8346" y="40273"/>
                </a:moveTo>
                <a:cubicBezTo>
                  <a:pt x="8460" y="40318"/>
                  <a:pt x="8505" y="40432"/>
                  <a:pt x="8710" y="40387"/>
                </a:cubicBezTo>
                <a:cubicBezTo>
                  <a:pt x="8710" y="40205"/>
                  <a:pt x="8733" y="40046"/>
                  <a:pt x="8801" y="39955"/>
                </a:cubicBezTo>
                <a:cubicBezTo>
                  <a:pt x="8551" y="39932"/>
                  <a:pt x="8301" y="39932"/>
                  <a:pt x="8346" y="40273"/>
                </a:cubicBezTo>
                <a:close/>
                <a:moveTo>
                  <a:pt x="7346" y="39704"/>
                </a:moveTo>
                <a:cubicBezTo>
                  <a:pt x="7209" y="39682"/>
                  <a:pt x="7186" y="39523"/>
                  <a:pt x="7073" y="39477"/>
                </a:cubicBezTo>
                <a:cubicBezTo>
                  <a:pt x="7050" y="39636"/>
                  <a:pt x="6936" y="39682"/>
                  <a:pt x="6982" y="39909"/>
                </a:cubicBezTo>
                <a:cubicBezTo>
                  <a:pt x="7186" y="39955"/>
                  <a:pt x="7323" y="39886"/>
                  <a:pt x="7346" y="39704"/>
                </a:cubicBezTo>
                <a:close/>
                <a:moveTo>
                  <a:pt x="7891" y="39614"/>
                </a:moveTo>
                <a:cubicBezTo>
                  <a:pt x="8164" y="39614"/>
                  <a:pt x="8414" y="40091"/>
                  <a:pt x="8437" y="39500"/>
                </a:cubicBezTo>
                <a:cubicBezTo>
                  <a:pt x="8096" y="39614"/>
                  <a:pt x="8164" y="39272"/>
                  <a:pt x="7982" y="39181"/>
                </a:cubicBezTo>
                <a:cubicBezTo>
                  <a:pt x="8005" y="39386"/>
                  <a:pt x="7891" y="39409"/>
                  <a:pt x="7891" y="39614"/>
                </a:cubicBezTo>
                <a:close/>
                <a:moveTo>
                  <a:pt x="8323" y="41592"/>
                </a:moveTo>
                <a:cubicBezTo>
                  <a:pt x="8596" y="41819"/>
                  <a:pt x="8755" y="41706"/>
                  <a:pt x="8960" y="42138"/>
                </a:cubicBezTo>
                <a:cubicBezTo>
                  <a:pt x="8937" y="41751"/>
                  <a:pt x="8528" y="41092"/>
                  <a:pt x="8323" y="41592"/>
                </a:cubicBezTo>
                <a:close/>
                <a:moveTo>
                  <a:pt x="7505" y="41797"/>
                </a:moveTo>
                <a:lnTo>
                  <a:pt x="7482" y="42115"/>
                </a:lnTo>
                <a:cubicBezTo>
                  <a:pt x="7778" y="42047"/>
                  <a:pt x="7823" y="42229"/>
                  <a:pt x="8028" y="42229"/>
                </a:cubicBezTo>
                <a:cubicBezTo>
                  <a:pt x="8073" y="41842"/>
                  <a:pt x="7709" y="41888"/>
                  <a:pt x="7505" y="41797"/>
                </a:cubicBezTo>
                <a:close/>
                <a:moveTo>
                  <a:pt x="7755" y="36657"/>
                </a:moveTo>
                <a:cubicBezTo>
                  <a:pt x="7641" y="36407"/>
                  <a:pt x="7687" y="35952"/>
                  <a:pt x="7300" y="35998"/>
                </a:cubicBezTo>
                <a:cubicBezTo>
                  <a:pt x="7232" y="36339"/>
                  <a:pt x="7550" y="36225"/>
                  <a:pt x="7573" y="36430"/>
                </a:cubicBezTo>
                <a:cubicBezTo>
                  <a:pt x="7346" y="36407"/>
                  <a:pt x="7141" y="36407"/>
                  <a:pt x="7118" y="36635"/>
                </a:cubicBezTo>
                <a:cubicBezTo>
                  <a:pt x="7323" y="36635"/>
                  <a:pt x="7550" y="36657"/>
                  <a:pt x="7755" y="36657"/>
                </a:cubicBezTo>
                <a:close/>
                <a:moveTo>
                  <a:pt x="11552" y="88664"/>
                </a:moveTo>
                <a:cubicBezTo>
                  <a:pt x="11598" y="88345"/>
                  <a:pt x="12075" y="88573"/>
                  <a:pt x="11916" y="88004"/>
                </a:cubicBezTo>
                <a:cubicBezTo>
                  <a:pt x="11643" y="87868"/>
                  <a:pt x="11712" y="88186"/>
                  <a:pt x="11552" y="88209"/>
                </a:cubicBezTo>
                <a:cubicBezTo>
                  <a:pt x="11416" y="88141"/>
                  <a:pt x="11393" y="88732"/>
                  <a:pt x="11552" y="88664"/>
                </a:cubicBezTo>
                <a:close/>
                <a:moveTo>
                  <a:pt x="11848" y="80363"/>
                </a:moveTo>
                <a:lnTo>
                  <a:pt x="11848" y="80682"/>
                </a:lnTo>
                <a:cubicBezTo>
                  <a:pt x="12121" y="80591"/>
                  <a:pt x="12485" y="80591"/>
                  <a:pt x="12417" y="80045"/>
                </a:cubicBezTo>
                <a:cubicBezTo>
                  <a:pt x="11985" y="79840"/>
                  <a:pt x="12280" y="80545"/>
                  <a:pt x="11848" y="80363"/>
                </a:cubicBezTo>
                <a:close/>
                <a:moveTo>
                  <a:pt x="13053" y="80272"/>
                </a:moveTo>
                <a:cubicBezTo>
                  <a:pt x="12758" y="80295"/>
                  <a:pt x="12508" y="80341"/>
                  <a:pt x="12485" y="80705"/>
                </a:cubicBezTo>
                <a:lnTo>
                  <a:pt x="13053" y="80705"/>
                </a:lnTo>
                <a:close/>
                <a:moveTo>
                  <a:pt x="12326" y="91733"/>
                </a:moveTo>
                <a:cubicBezTo>
                  <a:pt x="12530" y="91756"/>
                  <a:pt x="12667" y="91824"/>
                  <a:pt x="12780" y="91915"/>
                </a:cubicBezTo>
                <a:cubicBezTo>
                  <a:pt x="12826" y="91984"/>
                  <a:pt x="12871" y="92029"/>
                  <a:pt x="12894" y="92097"/>
                </a:cubicBezTo>
                <a:cubicBezTo>
                  <a:pt x="12917" y="92143"/>
                  <a:pt x="12940" y="92165"/>
                  <a:pt x="12940" y="92211"/>
                </a:cubicBezTo>
                <a:cubicBezTo>
                  <a:pt x="12962" y="92256"/>
                  <a:pt x="12962" y="92256"/>
                  <a:pt x="12962" y="92279"/>
                </a:cubicBezTo>
                <a:cubicBezTo>
                  <a:pt x="13031" y="92370"/>
                  <a:pt x="12940" y="92507"/>
                  <a:pt x="12758" y="92666"/>
                </a:cubicBezTo>
                <a:cubicBezTo>
                  <a:pt x="12780" y="92734"/>
                  <a:pt x="12917" y="92643"/>
                  <a:pt x="12940" y="92598"/>
                </a:cubicBezTo>
                <a:cubicBezTo>
                  <a:pt x="13235" y="92666"/>
                  <a:pt x="12803" y="92870"/>
                  <a:pt x="12758" y="93007"/>
                </a:cubicBezTo>
                <a:cubicBezTo>
                  <a:pt x="12735" y="93052"/>
                  <a:pt x="12849" y="92984"/>
                  <a:pt x="12849" y="92984"/>
                </a:cubicBezTo>
                <a:cubicBezTo>
                  <a:pt x="12940" y="93052"/>
                  <a:pt x="12917" y="93302"/>
                  <a:pt x="12735" y="93462"/>
                </a:cubicBezTo>
                <a:cubicBezTo>
                  <a:pt x="12871" y="93484"/>
                  <a:pt x="12735" y="93689"/>
                  <a:pt x="13076" y="93507"/>
                </a:cubicBezTo>
                <a:cubicBezTo>
                  <a:pt x="12803" y="93803"/>
                  <a:pt x="12940" y="93916"/>
                  <a:pt x="12962" y="94098"/>
                </a:cubicBezTo>
                <a:cubicBezTo>
                  <a:pt x="12849" y="94280"/>
                  <a:pt x="12508" y="94508"/>
                  <a:pt x="12508" y="94690"/>
                </a:cubicBezTo>
                <a:cubicBezTo>
                  <a:pt x="12689" y="94644"/>
                  <a:pt x="12712" y="94303"/>
                  <a:pt x="13053" y="94189"/>
                </a:cubicBezTo>
                <a:cubicBezTo>
                  <a:pt x="13076" y="94258"/>
                  <a:pt x="13031" y="94326"/>
                  <a:pt x="12871" y="94462"/>
                </a:cubicBezTo>
                <a:cubicBezTo>
                  <a:pt x="12917" y="94690"/>
                  <a:pt x="12735" y="95213"/>
                  <a:pt x="12917" y="95235"/>
                </a:cubicBezTo>
                <a:cubicBezTo>
                  <a:pt x="12940" y="95304"/>
                  <a:pt x="12849" y="95440"/>
                  <a:pt x="12644" y="95645"/>
                </a:cubicBezTo>
                <a:cubicBezTo>
                  <a:pt x="12803" y="95508"/>
                  <a:pt x="12894" y="95485"/>
                  <a:pt x="12917" y="95554"/>
                </a:cubicBezTo>
                <a:cubicBezTo>
                  <a:pt x="12917" y="95576"/>
                  <a:pt x="12917" y="95622"/>
                  <a:pt x="12894" y="95713"/>
                </a:cubicBezTo>
                <a:cubicBezTo>
                  <a:pt x="12894" y="95736"/>
                  <a:pt x="12871" y="95781"/>
                  <a:pt x="12871" y="95827"/>
                </a:cubicBezTo>
                <a:cubicBezTo>
                  <a:pt x="12849" y="95872"/>
                  <a:pt x="12871" y="95872"/>
                  <a:pt x="12871" y="95895"/>
                </a:cubicBezTo>
                <a:cubicBezTo>
                  <a:pt x="13144" y="95599"/>
                  <a:pt x="13235" y="95667"/>
                  <a:pt x="13417" y="95531"/>
                </a:cubicBezTo>
                <a:cubicBezTo>
                  <a:pt x="13281" y="95758"/>
                  <a:pt x="13212" y="95758"/>
                  <a:pt x="13144" y="95758"/>
                </a:cubicBezTo>
                <a:cubicBezTo>
                  <a:pt x="13008" y="96099"/>
                  <a:pt x="13485" y="95576"/>
                  <a:pt x="13417" y="95849"/>
                </a:cubicBezTo>
                <a:cubicBezTo>
                  <a:pt x="13485" y="95827"/>
                  <a:pt x="13508" y="95736"/>
                  <a:pt x="13485" y="95736"/>
                </a:cubicBezTo>
                <a:cubicBezTo>
                  <a:pt x="13804" y="95304"/>
                  <a:pt x="13508" y="95804"/>
                  <a:pt x="13531" y="95827"/>
                </a:cubicBezTo>
                <a:cubicBezTo>
                  <a:pt x="13531" y="95827"/>
                  <a:pt x="13713" y="95804"/>
                  <a:pt x="13735" y="95804"/>
                </a:cubicBezTo>
                <a:cubicBezTo>
                  <a:pt x="13781" y="95827"/>
                  <a:pt x="13872" y="95758"/>
                  <a:pt x="13940" y="95781"/>
                </a:cubicBezTo>
                <a:cubicBezTo>
                  <a:pt x="13963" y="95804"/>
                  <a:pt x="13940" y="95986"/>
                  <a:pt x="13940" y="95986"/>
                </a:cubicBezTo>
                <a:cubicBezTo>
                  <a:pt x="14008" y="95986"/>
                  <a:pt x="14190" y="95690"/>
                  <a:pt x="14258" y="95645"/>
                </a:cubicBezTo>
                <a:cubicBezTo>
                  <a:pt x="14349" y="95576"/>
                  <a:pt x="14281" y="95736"/>
                  <a:pt x="14327" y="95736"/>
                </a:cubicBezTo>
                <a:cubicBezTo>
                  <a:pt x="14372" y="95713"/>
                  <a:pt x="14418" y="95599"/>
                  <a:pt x="14440" y="95599"/>
                </a:cubicBezTo>
                <a:cubicBezTo>
                  <a:pt x="14577" y="95622"/>
                  <a:pt x="14622" y="95804"/>
                  <a:pt x="14782" y="95645"/>
                </a:cubicBezTo>
                <a:cubicBezTo>
                  <a:pt x="14782" y="95622"/>
                  <a:pt x="14736" y="95531"/>
                  <a:pt x="14713" y="95554"/>
                </a:cubicBezTo>
                <a:cubicBezTo>
                  <a:pt x="14918" y="95372"/>
                  <a:pt x="15032" y="95554"/>
                  <a:pt x="15214" y="95554"/>
                </a:cubicBezTo>
                <a:cubicBezTo>
                  <a:pt x="15282" y="95554"/>
                  <a:pt x="15350" y="95417"/>
                  <a:pt x="15418" y="95395"/>
                </a:cubicBezTo>
                <a:cubicBezTo>
                  <a:pt x="15441" y="95395"/>
                  <a:pt x="15509" y="95508"/>
                  <a:pt x="15577" y="95463"/>
                </a:cubicBezTo>
                <a:cubicBezTo>
                  <a:pt x="15646" y="95440"/>
                  <a:pt x="15600" y="95326"/>
                  <a:pt x="15623" y="95258"/>
                </a:cubicBezTo>
                <a:cubicBezTo>
                  <a:pt x="15691" y="95144"/>
                  <a:pt x="15828" y="95304"/>
                  <a:pt x="15896" y="95190"/>
                </a:cubicBezTo>
                <a:cubicBezTo>
                  <a:pt x="15896" y="95349"/>
                  <a:pt x="15828" y="95417"/>
                  <a:pt x="15737" y="95417"/>
                </a:cubicBezTo>
                <a:cubicBezTo>
                  <a:pt x="15919" y="95531"/>
                  <a:pt x="15691" y="95804"/>
                  <a:pt x="15782" y="95986"/>
                </a:cubicBezTo>
                <a:cubicBezTo>
                  <a:pt x="15828" y="95963"/>
                  <a:pt x="15828" y="95872"/>
                  <a:pt x="15873" y="95872"/>
                </a:cubicBezTo>
                <a:cubicBezTo>
                  <a:pt x="16009" y="95758"/>
                  <a:pt x="15828" y="95667"/>
                  <a:pt x="15873" y="95485"/>
                </a:cubicBezTo>
                <a:cubicBezTo>
                  <a:pt x="15896" y="95326"/>
                  <a:pt x="15964" y="95508"/>
                  <a:pt x="16032" y="95440"/>
                </a:cubicBezTo>
                <a:cubicBezTo>
                  <a:pt x="16055" y="95417"/>
                  <a:pt x="16123" y="95213"/>
                  <a:pt x="16146" y="95213"/>
                </a:cubicBezTo>
                <a:cubicBezTo>
                  <a:pt x="16146" y="95213"/>
                  <a:pt x="16373" y="95463"/>
                  <a:pt x="16282" y="95076"/>
                </a:cubicBezTo>
                <a:cubicBezTo>
                  <a:pt x="16351" y="95008"/>
                  <a:pt x="16373" y="95235"/>
                  <a:pt x="16442" y="95235"/>
                </a:cubicBezTo>
                <a:cubicBezTo>
                  <a:pt x="16510" y="95235"/>
                  <a:pt x="16487" y="95144"/>
                  <a:pt x="16464" y="95031"/>
                </a:cubicBezTo>
                <a:cubicBezTo>
                  <a:pt x="16555" y="95099"/>
                  <a:pt x="16646" y="95122"/>
                  <a:pt x="16714" y="95122"/>
                </a:cubicBezTo>
                <a:cubicBezTo>
                  <a:pt x="16737" y="95122"/>
                  <a:pt x="16783" y="95099"/>
                  <a:pt x="16828" y="95076"/>
                </a:cubicBezTo>
                <a:cubicBezTo>
                  <a:pt x="16874" y="95053"/>
                  <a:pt x="16919" y="95031"/>
                  <a:pt x="16942" y="95008"/>
                </a:cubicBezTo>
                <a:cubicBezTo>
                  <a:pt x="17033" y="94940"/>
                  <a:pt x="17124" y="94872"/>
                  <a:pt x="17192" y="94781"/>
                </a:cubicBezTo>
                <a:cubicBezTo>
                  <a:pt x="17465" y="94781"/>
                  <a:pt x="17692" y="94849"/>
                  <a:pt x="18011" y="94758"/>
                </a:cubicBezTo>
                <a:cubicBezTo>
                  <a:pt x="17988" y="94599"/>
                  <a:pt x="17897" y="94621"/>
                  <a:pt x="17783" y="94644"/>
                </a:cubicBezTo>
                <a:cubicBezTo>
                  <a:pt x="17874" y="94462"/>
                  <a:pt x="18124" y="94553"/>
                  <a:pt x="18374" y="94303"/>
                </a:cubicBezTo>
                <a:cubicBezTo>
                  <a:pt x="18534" y="94235"/>
                  <a:pt x="18306" y="94007"/>
                  <a:pt x="18420" y="93894"/>
                </a:cubicBezTo>
                <a:cubicBezTo>
                  <a:pt x="18738" y="93916"/>
                  <a:pt x="18716" y="93530"/>
                  <a:pt x="18829" y="93416"/>
                </a:cubicBezTo>
                <a:cubicBezTo>
                  <a:pt x="18897" y="93371"/>
                  <a:pt x="19148" y="93325"/>
                  <a:pt x="19284" y="93234"/>
                </a:cubicBezTo>
                <a:cubicBezTo>
                  <a:pt x="19557" y="93007"/>
                  <a:pt x="20012" y="92802"/>
                  <a:pt x="20512" y="92575"/>
                </a:cubicBezTo>
                <a:cubicBezTo>
                  <a:pt x="21012" y="92347"/>
                  <a:pt x="21558" y="92120"/>
                  <a:pt x="22036" y="91870"/>
                </a:cubicBezTo>
                <a:cubicBezTo>
                  <a:pt x="22217" y="91779"/>
                  <a:pt x="22399" y="91392"/>
                  <a:pt x="22672" y="91620"/>
                </a:cubicBezTo>
                <a:cubicBezTo>
                  <a:pt x="22877" y="91574"/>
                  <a:pt x="22695" y="91415"/>
                  <a:pt x="22831" y="91324"/>
                </a:cubicBezTo>
                <a:cubicBezTo>
                  <a:pt x="23809" y="90801"/>
                  <a:pt x="24423" y="90278"/>
                  <a:pt x="25242" y="90051"/>
                </a:cubicBezTo>
                <a:cubicBezTo>
                  <a:pt x="25083" y="90460"/>
                  <a:pt x="24537" y="90392"/>
                  <a:pt x="24310" y="90778"/>
                </a:cubicBezTo>
                <a:cubicBezTo>
                  <a:pt x="24355" y="91119"/>
                  <a:pt x="24696" y="90756"/>
                  <a:pt x="24901" y="90619"/>
                </a:cubicBezTo>
                <a:cubicBezTo>
                  <a:pt x="24992" y="90551"/>
                  <a:pt x="25196" y="90528"/>
                  <a:pt x="25196" y="90528"/>
                </a:cubicBezTo>
                <a:cubicBezTo>
                  <a:pt x="25378" y="90369"/>
                  <a:pt x="25356" y="90164"/>
                  <a:pt x="25492" y="90096"/>
                </a:cubicBezTo>
                <a:cubicBezTo>
                  <a:pt x="26038" y="90005"/>
                  <a:pt x="26606" y="89641"/>
                  <a:pt x="26652" y="89187"/>
                </a:cubicBezTo>
                <a:cubicBezTo>
                  <a:pt x="27425" y="88800"/>
                  <a:pt x="27811" y="88118"/>
                  <a:pt x="28471" y="88050"/>
                </a:cubicBezTo>
                <a:cubicBezTo>
                  <a:pt x="28607" y="87731"/>
                  <a:pt x="28903" y="87458"/>
                  <a:pt x="29244" y="87208"/>
                </a:cubicBezTo>
                <a:cubicBezTo>
                  <a:pt x="29608" y="86958"/>
                  <a:pt x="29995" y="86731"/>
                  <a:pt x="30290" y="86526"/>
                </a:cubicBezTo>
                <a:cubicBezTo>
                  <a:pt x="30199" y="86094"/>
                  <a:pt x="30972" y="85798"/>
                  <a:pt x="31473" y="85321"/>
                </a:cubicBezTo>
                <a:cubicBezTo>
                  <a:pt x="31836" y="84957"/>
                  <a:pt x="32064" y="84479"/>
                  <a:pt x="32382" y="84161"/>
                </a:cubicBezTo>
                <a:cubicBezTo>
                  <a:pt x="32837" y="83729"/>
                  <a:pt x="33246" y="83274"/>
                  <a:pt x="33610" y="82888"/>
                </a:cubicBezTo>
                <a:cubicBezTo>
                  <a:pt x="33951" y="82478"/>
                  <a:pt x="34497" y="82205"/>
                  <a:pt x="34497" y="81728"/>
                </a:cubicBezTo>
                <a:cubicBezTo>
                  <a:pt x="34884" y="81705"/>
                  <a:pt x="34815" y="81364"/>
                  <a:pt x="34997" y="81114"/>
                </a:cubicBezTo>
                <a:cubicBezTo>
                  <a:pt x="35088" y="80977"/>
                  <a:pt x="35179" y="81046"/>
                  <a:pt x="35247" y="80932"/>
                </a:cubicBezTo>
                <a:cubicBezTo>
                  <a:pt x="35611" y="80523"/>
                  <a:pt x="35884" y="79886"/>
                  <a:pt x="36248" y="79363"/>
                </a:cubicBezTo>
                <a:cubicBezTo>
                  <a:pt x="36453" y="79067"/>
                  <a:pt x="36726" y="78885"/>
                  <a:pt x="36907" y="78612"/>
                </a:cubicBezTo>
                <a:cubicBezTo>
                  <a:pt x="37021" y="78453"/>
                  <a:pt x="36998" y="78226"/>
                  <a:pt x="37089" y="78021"/>
                </a:cubicBezTo>
                <a:cubicBezTo>
                  <a:pt x="37180" y="77839"/>
                  <a:pt x="37430" y="77726"/>
                  <a:pt x="37544" y="77521"/>
                </a:cubicBezTo>
                <a:cubicBezTo>
                  <a:pt x="37726" y="77225"/>
                  <a:pt x="37703" y="76839"/>
                  <a:pt x="37999" y="76634"/>
                </a:cubicBezTo>
                <a:cubicBezTo>
                  <a:pt x="38067" y="76566"/>
                  <a:pt x="37954" y="76520"/>
                  <a:pt x="37908" y="76452"/>
                </a:cubicBezTo>
                <a:cubicBezTo>
                  <a:pt x="38067" y="76293"/>
                  <a:pt x="38249" y="76157"/>
                  <a:pt x="38408" y="75838"/>
                </a:cubicBezTo>
                <a:cubicBezTo>
                  <a:pt x="38749" y="75702"/>
                  <a:pt x="39113" y="75725"/>
                  <a:pt x="39341" y="75156"/>
                </a:cubicBezTo>
                <a:cubicBezTo>
                  <a:pt x="39682" y="75111"/>
                  <a:pt x="39523" y="75725"/>
                  <a:pt x="39977" y="75861"/>
                </a:cubicBezTo>
                <a:cubicBezTo>
                  <a:pt x="40250" y="75884"/>
                  <a:pt x="40250" y="75406"/>
                  <a:pt x="40341" y="75270"/>
                </a:cubicBezTo>
                <a:cubicBezTo>
                  <a:pt x="40341" y="75088"/>
                  <a:pt x="40205" y="75224"/>
                  <a:pt x="40068" y="74997"/>
                </a:cubicBezTo>
                <a:cubicBezTo>
                  <a:pt x="40205" y="74633"/>
                  <a:pt x="40478" y="74974"/>
                  <a:pt x="40637" y="74724"/>
                </a:cubicBezTo>
                <a:cubicBezTo>
                  <a:pt x="40910" y="74451"/>
                  <a:pt x="40569" y="74360"/>
                  <a:pt x="40773" y="74110"/>
                </a:cubicBezTo>
                <a:cubicBezTo>
                  <a:pt x="40910" y="74201"/>
                  <a:pt x="41001" y="74087"/>
                  <a:pt x="41137" y="74201"/>
                </a:cubicBezTo>
                <a:cubicBezTo>
                  <a:pt x="41365" y="73928"/>
                  <a:pt x="41183" y="73792"/>
                  <a:pt x="41387" y="73519"/>
                </a:cubicBezTo>
                <a:cubicBezTo>
                  <a:pt x="41524" y="73564"/>
                  <a:pt x="41478" y="73678"/>
                  <a:pt x="41569" y="73746"/>
                </a:cubicBezTo>
                <a:cubicBezTo>
                  <a:pt x="41706" y="73382"/>
                  <a:pt x="41751" y="73041"/>
                  <a:pt x="42069" y="72973"/>
                </a:cubicBezTo>
                <a:cubicBezTo>
                  <a:pt x="42115" y="72859"/>
                  <a:pt x="42001" y="72882"/>
                  <a:pt x="42001" y="72928"/>
                </a:cubicBezTo>
                <a:cubicBezTo>
                  <a:pt x="42024" y="72609"/>
                  <a:pt x="42320" y="72018"/>
                  <a:pt x="42615" y="71859"/>
                </a:cubicBezTo>
                <a:cubicBezTo>
                  <a:pt x="42615" y="71654"/>
                  <a:pt x="42388" y="71677"/>
                  <a:pt x="42661" y="71540"/>
                </a:cubicBezTo>
                <a:cubicBezTo>
                  <a:pt x="42706" y="71267"/>
                  <a:pt x="42683" y="71040"/>
                  <a:pt x="42570" y="70835"/>
                </a:cubicBezTo>
                <a:cubicBezTo>
                  <a:pt x="42706" y="70744"/>
                  <a:pt x="42888" y="70835"/>
                  <a:pt x="43025" y="70699"/>
                </a:cubicBezTo>
                <a:cubicBezTo>
                  <a:pt x="43002" y="70608"/>
                  <a:pt x="43002" y="70517"/>
                  <a:pt x="43047" y="70381"/>
                </a:cubicBezTo>
                <a:cubicBezTo>
                  <a:pt x="42865" y="70290"/>
                  <a:pt x="42729" y="70449"/>
                  <a:pt x="42501" y="70267"/>
                </a:cubicBezTo>
                <a:cubicBezTo>
                  <a:pt x="42615" y="70017"/>
                  <a:pt x="42615" y="70176"/>
                  <a:pt x="42729" y="70244"/>
                </a:cubicBezTo>
                <a:cubicBezTo>
                  <a:pt x="42911" y="70017"/>
                  <a:pt x="42683" y="69949"/>
                  <a:pt x="42843" y="69744"/>
                </a:cubicBezTo>
                <a:cubicBezTo>
                  <a:pt x="42979" y="69539"/>
                  <a:pt x="43729" y="69539"/>
                  <a:pt x="43252" y="69153"/>
                </a:cubicBezTo>
                <a:cubicBezTo>
                  <a:pt x="43138" y="69130"/>
                  <a:pt x="43047" y="69380"/>
                  <a:pt x="43161" y="69426"/>
                </a:cubicBezTo>
                <a:cubicBezTo>
                  <a:pt x="43002" y="69562"/>
                  <a:pt x="42752" y="69380"/>
                  <a:pt x="42570" y="69403"/>
                </a:cubicBezTo>
                <a:cubicBezTo>
                  <a:pt x="42615" y="69175"/>
                  <a:pt x="42615" y="68948"/>
                  <a:pt x="42774" y="68630"/>
                </a:cubicBezTo>
                <a:cubicBezTo>
                  <a:pt x="42956" y="68743"/>
                  <a:pt x="42570" y="69130"/>
                  <a:pt x="42843" y="69198"/>
                </a:cubicBezTo>
                <a:cubicBezTo>
                  <a:pt x="43184" y="68925"/>
                  <a:pt x="43275" y="68129"/>
                  <a:pt x="43070" y="67879"/>
                </a:cubicBezTo>
                <a:cubicBezTo>
                  <a:pt x="43275" y="67606"/>
                  <a:pt x="43297" y="66970"/>
                  <a:pt x="43707" y="67152"/>
                </a:cubicBezTo>
                <a:cubicBezTo>
                  <a:pt x="43934" y="66833"/>
                  <a:pt x="43593" y="66810"/>
                  <a:pt x="43729" y="66538"/>
                </a:cubicBezTo>
                <a:cubicBezTo>
                  <a:pt x="43866" y="66378"/>
                  <a:pt x="43820" y="66629"/>
                  <a:pt x="43752" y="66742"/>
                </a:cubicBezTo>
                <a:cubicBezTo>
                  <a:pt x="44048" y="66810"/>
                  <a:pt x="44321" y="66265"/>
                  <a:pt x="44548" y="66697"/>
                </a:cubicBezTo>
                <a:cubicBezTo>
                  <a:pt x="44730" y="66606"/>
                  <a:pt x="44844" y="66174"/>
                  <a:pt x="44775" y="66015"/>
                </a:cubicBezTo>
                <a:cubicBezTo>
                  <a:pt x="44616" y="66060"/>
                  <a:pt x="44548" y="66287"/>
                  <a:pt x="44434" y="66447"/>
                </a:cubicBezTo>
                <a:cubicBezTo>
                  <a:pt x="44366" y="66242"/>
                  <a:pt x="43889" y="66424"/>
                  <a:pt x="44002" y="65992"/>
                </a:cubicBezTo>
                <a:cubicBezTo>
                  <a:pt x="44162" y="65537"/>
                  <a:pt x="44093" y="66128"/>
                  <a:pt x="44366" y="66106"/>
                </a:cubicBezTo>
                <a:cubicBezTo>
                  <a:pt x="44457" y="65764"/>
                  <a:pt x="44184" y="65583"/>
                  <a:pt x="44548" y="65514"/>
                </a:cubicBezTo>
                <a:cubicBezTo>
                  <a:pt x="44571" y="65219"/>
                  <a:pt x="44321" y="65560"/>
                  <a:pt x="44184" y="65401"/>
                </a:cubicBezTo>
                <a:cubicBezTo>
                  <a:pt x="44389" y="65264"/>
                  <a:pt x="44457" y="64787"/>
                  <a:pt x="44571" y="64468"/>
                </a:cubicBezTo>
                <a:cubicBezTo>
                  <a:pt x="44753" y="64309"/>
                  <a:pt x="44889" y="64741"/>
                  <a:pt x="45071" y="64400"/>
                </a:cubicBezTo>
                <a:cubicBezTo>
                  <a:pt x="45117" y="64241"/>
                  <a:pt x="45071" y="64127"/>
                  <a:pt x="44957" y="64059"/>
                </a:cubicBezTo>
                <a:cubicBezTo>
                  <a:pt x="44821" y="64036"/>
                  <a:pt x="44844" y="64332"/>
                  <a:pt x="44707" y="64286"/>
                </a:cubicBezTo>
                <a:cubicBezTo>
                  <a:pt x="44389" y="64309"/>
                  <a:pt x="44662" y="63945"/>
                  <a:pt x="44662" y="63763"/>
                </a:cubicBezTo>
                <a:cubicBezTo>
                  <a:pt x="44298" y="63763"/>
                  <a:pt x="44503" y="64127"/>
                  <a:pt x="44389" y="64423"/>
                </a:cubicBezTo>
                <a:cubicBezTo>
                  <a:pt x="43980" y="64127"/>
                  <a:pt x="44457" y="63718"/>
                  <a:pt x="44525" y="63195"/>
                </a:cubicBezTo>
                <a:cubicBezTo>
                  <a:pt x="44639" y="63263"/>
                  <a:pt x="44616" y="63422"/>
                  <a:pt x="44730" y="63468"/>
                </a:cubicBezTo>
                <a:cubicBezTo>
                  <a:pt x="44753" y="62786"/>
                  <a:pt x="45162" y="62922"/>
                  <a:pt x="45412" y="62695"/>
                </a:cubicBezTo>
                <a:cubicBezTo>
                  <a:pt x="45412" y="62626"/>
                  <a:pt x="45344" y="62581"/>
                  <a:pt x="45367" y="62490"/>
                </a:cubicBezTo>
                <a:cubicBezTo>
                  <a:pt x="45048" y="62558"/>
                  <a:pt x="44821" y="62786"/>
                  <a:pt x="44457" y="62763"/>
                </a:cubicBezTo>
                <a:cubicBezTo>
                  <a:pt x="44571" y="62581"/>
                  <a:pt x="44730" y="62422"/>
                  <a:pt x="44980" y="62490"/>
                </a:cubicBezTo>
                <a:cubicBezTo>
                  <a:pt x="45094" y="62194"/>
                  <a:pt x="44957" y="62058"/>
                  <a:pt x="44844" y="61944"/>
                </a:cubicBezTo>
                <a:cubicBezTo>
                  <a:pt x="44912" y="61830"/>
                  <a:pt x="45071" y="61808"/>
                  <a:pt x="45230" y="61830"/>
                </a:cubicBezTo>
                <a:cubicBezTo>
                  <a:pt x="45253" y="61489"/>
                  <a:pt x="45048" y="61671"/>
                  <a:pt x="45276" y="61216"/>
                </a:cubicBezTo>
                <a:cubicBezTo>
                  <a:pt x="45344" y="61080"/>
                  <a:pt x="45412" y="60830"/>
                  <a:pt x="45526" y="60853"/>
                </a:cubicBezTo>
                <a:cubicBezTo>
                  <a:pt x="45526" y="60489"/>
                  <a:pt x="45253" y="60853"/>
                  <a:pt x="45117" y="60557"/>
                </a:cubicBezTo>
                <a:lnTo>
                  <a:pt x="45071" y="60853"/>
                </a:lnTo>
                <a:cubicBezTo>
                  <a:pt x="44912" y="60739"/>
                  <a:pt x="45139" y="60148"/>
                  <a:pt x="45458" y="60330"/>
                </a:cubicBezTo>
                <a:cubicBezTo>
                  <a:pt x="45458" y="59875"/>
                  <a:pt x="45685" y="59761"/>
                  <a:pt x="45731" y="59352"/>
                </a:cubicBezTo>
                <a:cubicBezTo>
                  <a:pt x="45503" y="59556"/>
                  <a:pt x="45344" y="60375"/>
                  <a:pt x="45026" y="60034"/>
                </a:cubicBezTo>
                <a:cubicBezTo>
                  <a:pt x="45071" y="59761"/>
                  <a:pt x="45344" y="59852"/>
                  <a:pt x="45389" y="59602"/>
                </a:cubicBezTo>
                <a:cubicBezTo>
                  <a:pt x="45389" y="59511"/>
                  <a:pt x="45321" y="59488"/>
                  <a:pt x="45344" y="59397"/>
                </a:cubicBezTo>
                <a:cubicBezTo>
                  <a:pt x="45185" y="59352"/>
                  <a:pt x="45117" y="59465"/>
                  <a:pt x="44957" y="59420"/>
                </a:cubicBezTo>
                <a:cubicBezTo>
                  <a:pt x="44889" y="59625"/>
                  <a:pt x="44980" y="59693"/>
                  <a:pt x="44980" y="59829"/>
                </a:cubicBezTo>
                <a:cubicBezTo>
                  <a:pt x="44707" y="59966"/>
                  <a:pt x="44912" y="59193"/>
                  <a:pt x="45117" y="59056"/>
                </a:cubicBezTo>
                <a:cubicBezTo>
                  <a:pt x="45299" y="59056"/>
                  <a:pt x="45299" y="59193"/>
                  <a:pt x="45458" y="59215"/>
                </a:cubicBezTo>
                <a:cubicBezTo>
                  <a:pt x="45389" y="58806"/>
                  <a:pt x="45480" y="58147"/>
                  <a:pt x="45822" y="58033"/>
                </a:cubicBezTo>
                <a:cubicBezTo>
                  <a:pt x="45685" y="57828"/>
                  <a:pt x="45503" y="58078"/>
                  <a:pt x="45344" y="58169"/>
                </a:cubicBezTo>
                <a:cubicBezTo>
                  <a:pt x="45162" y="57601"/>
                  <a:pt x="45981" y="57214"/>
                  <a:pt x="45753" y="56509"/>
                </a:cubicBezTo>
                <a:cubicBezTo>
                  <a:pt x="45731" y="56191"/>
                  <a:pt x="46072" y="56418"/>
                  <a:pt x="45981" y="56032"/>
                </a:cubicBezTo>
                <a:cubicBezTo>
                  <a:pt x="46094" y="55713"/>
                  <a:pt x="45753" y="55804"/>
                  <a:pt x="45731" y="55600"/>
                </a:cubicBezTo>
                <a:cubicBezTo>
                  <a:pt x="45958" y="55145"/>
                  <a:pt x="45822" y="54827"/>
                  <a:pt x="46117" y="54508"/>
                </a:cubicBezTo>
                <a:cubicBezTo>
                  <a:pt x="46049" y="54417"/>
                  <a:pt x="45912" y="54394"/>
                  <a:pt x="45958" y="54213"/>
                </a:cubicBezTo>
                <a:cubicBezTo>
                  <a:pt x="45867" y="54053"/>
                  <a:pt x="45662" y="54053"/>
                  <a:pt x="45594" y="53894"/>
                </a:cubicBezTo>
                <a:cubicBezTo>
                  <a:pt x="45480" y="53985"/>
                  <a:pt x="45412" y="53962"/>
                  <a:pt x="45412" y="53780"/>
                </a:cubicBezTo>
                <a:cubicBezTo>
                  <a:pt x="45685" y="53758"/>
                  <a:pt x="45981" y="54076"/>
                  <a:pt x="46072" y="53712"/>
                </a:cubicBezTo>
                <a:cubicBezTo>
                  <a:pt x="46049" y="53439"/>
                  <a:pt x="45912" y="53849"/>
                  <a:pt x="45708" y="53690"/>
                </a:cubicBezTo>
                <a:cubicBezTo>
                  <a:pt x="45776" y="53303"/>
                  <a:pt x="45526" y="53053"/>
                  <a:pt x="45549" y="52780"/>
                </a:cubicBezTo>
                <a:cubicBezTo>
                  <a:pt x="45571" y="52416"/>
                  <a:pt x="45890" y="52166"/>
                  <a:pt x="45867" y="51688"/>
                </a:cubicBezTo>
                <a:cubicBezTo>
                  <a:pt x="45890" y="51438"/>
                  <a:pt x="45435" y="51734"/>
                  <a:pt x="45571" y="51393"/>
                </a:cubicBezTo>
                <a:cubicBezTo>
                  <a:pt x="45549" y="51074"/>
                  <a:pt x="45685" y="51347"/>
                  <a:pt x="45753" y="51279"/>
                </a:cubicBezTo>
                <a:cubicBezTo>
                  <a:pt x="45844" y="51234"/>
                  <a:pt x="45799" y="50961"/>
                  <a:pt x="46026" y="50983"/>
                </a:cubicBezTo>
                <a:cubicBezTo>
                  <a:pt x="45912" y="50574"/>
                  <a:pt x="45708" y="50870"/>
                  <a:pt x="45480" y="50688"/>
                </a:cubicBezTo>
                <a:cubicBezTo>
                  <a:pt x="45594" y="50392"/>
                  <a:pt x="45594" y="49892"/>
                  <a:pt x="45458" y="49596"/>
                </a:cubicBezTo>
                <a:cubicBezTo>
                  <a:pt x="45640" y="49369"/>
                  <a:pt x="45753" y="49596"/>
                  <a:pt x="45912" y="49687"/>
                </a:cubicBezTo>
                <a:cubicBezTo>
                  <a:pt x="46026" y="49596"/>
                  <a:pt x="46003" y="49437"/>
                  <a:pt x="45981" y="49255"/>
                </a:cubicBezTo>
                <a:cubicBezTo>
                  <a:pt x="45935" y="49073"/>
                  <a:pt x="45844" y="48869"/>
                  <a:pt x="45776" y="48687"/>
                </a:cubicBezTo>
                <a:cubicBezTo>
                  <a:pt x="46117" y="48755"/>
                  <a:pt x="46185" y="48596"/>
                  <a:pt x="46345" y="48960"/>
                </a:cubicBezTo>
                <a:cubicBezTo>
                  <a:pt x="46481" y="48914"/>
                  <a:pt x="46413" y="48687"/>
                  <a:pt x="46413" y="48550"/>
                </a:cubicBezTo>
                <a:cubicBezTo>
                  <a:pt x="46390" y="48323"/>
                  <a:pt x="46026" y="48528"/>
                  <a:pt x="45867" y="48459"/>
                </a:cubicBezTo>
                <a:cubicBezTo>
                  <a:pt x="45844" y="48164"/>
                  <a:pt x="45526" y="48255"/>
                  <a:pt x="45549" y="47891"/>
                </a:cubicBezTo>
                <a:cubicBezTo>
                  <a:pt x="45526" y="47777"/>
                  <a:pt x="45389" y="47823"/>
                  <a:pt x="45276" y="47800"/>
                </a:cubicBezTo>
                <a:cubicBezTo>
                  <a:pt x="45321" y="47482"/>
                  <a:pt x="45299" y="47163"/>
                  <a:pt x="45276" y="46868"/>
                </a:cubicBezTo>
                <a:cubicBezTo>
                  <a:pt x="45230" y="46572"/>
                  <a:pt x="45185" y="46276"/>
                  <a:pt x="45208" y="46003"/>
                </a:cubicBezTo>
                <a:cubicBezTo>
                  <a:pt x="45185" y="45912"/>
                  <a:pt x="45094" y="45935"/>
                  <a:pt x="45003" y="45935"/>
                </a:cubicBezTo>
                <a:cubicBezTo>
                  <a:pt x="45003" y="45503"/>
                  <a:pt x="44866" y="45208"/>
                  <a:pt x="44889" y="44935"/>
                </a:cubicBezTo>
                <a:cubicBezTo>
                  <a:pt x="44912" y="44912"/>
                  <a:pt x="45071" y="44935"/>
                  <a:pt x="45071" y="44912"/>
                </a:cubicBezTo>
                <a:cubicBezTo>
                  <a:pt x="45139" y="44821"/>
                  <a:pt x="44980" y="44525"/>
                  <a:pt x="45026" y="44412"/>
                </a:cubicBezTo>
                <a:cubicBezTo>
                  <a:pt x="44980" y="44321"/>
                  <a:pt x="44821" y="44366"/>
                  <a:pt x="44798" y="44252"/>
                </a:cubicBezTo>
                <a:cubicBezTo>
                  <a:pt x="44503" y="44162"/>
                  <a:pt x="44798" y="44571"/>
                  <a:pt x="44480" y="44503"/>
                </a:cubicBezTo>
                <a:cubicBezTo>
                  <a:pt x="44139" y="44093"/>
                  <a:pt x="44957" y="44184"/>
                  <a:pt x="44525" y="43684"/>
                </a:cubicBezTo>
                <a:cubicBezTo>
                  <a:pt x="44662" y="43638"/>
                  <a:pt x="44707" y="43752"/>
                  <a:pt x="44821" y="43752"/>
                </a:cubicBezTo>
                <a:cubicBezTo>
                  <a:pt x="44889" y="43411"/>
                  <a:pt x="44457" y="43229"/>
                  <a:pt x="44707" y="43047"/>
                </a:cubicBezTo>
                <a:cubicBezTo>
                  <a:pt x="44662" y="42934"/>
                  <a:pt x="44525" y="43002"/>
                  <a:pt x="44412" y="43002"/>
                </a:cubicBezTo>
                <a:cubicBezTo>
                  <a:pt x="44457" y="42683"/>
                  <a:pt x="44412" y="42456"/>
                  <a:pt x="44343" y="42229"/>
                </a:cubicBezTo>
                <a:cubicBezTo>
                  <a:pt x="44275" y="42001"/>
                  <a:pt x="44162" y="41797"/>
                  <a:pt x="44048" y="41546"/>
                </a:cubicBezTo>
                <a:cubicBezTo>
                  <a:pt x="44184" y="41546"/>
                  <a:pt x="44139" y="41842"/>
                  <a:pt x="44298" y="41819"/>
                </a:cubicBezTo>
                <a:cubicBezTo>
                  <a:pt x="44571" y="41637"/>
                  <a:pt x="43707" y="40819"/>
                  <a:pt x="43957" y="41478"/>
                </a:cubicBezTo>
                <a:cubicBezTo>
                  <a:pt x="43729" y="41478"/>
                  <a:pt x="43820" y="41001"/>
                  <a:pt x="43707" y="40819"/>
                </a:cubicBezTo>
                <a:cubicBezTo>
                  <a:pt x="43911" y="40819"/>
                  <a:pt x="43934" y="40705"/>
                  <a:pt x="44048" y="40637"/>
                </a:cubicBezTo>
                <a:cubicBezTo>
                  <a:pt x="44002" y="40546"/>
                  <a:pt x="43957" y="40614"/>
                  <a:pt x="43957" y="40660"/>
                </a:cubicBezTo>
                <a:cubicBezTo>
                  <a:pt x="43593" y="40500"/>
                  <a:pt x="44048" y="39659"/>
                  <a:pt x="43548" y="39636"/>
                </a:cubicBezTo>
                <a:cubicBezTo>
                  <a:pt x="43411" y="39341"/>
                  <a:pt x="43752" y="39363"/>
                  <a:pt x="43570" y="39022"/>
                </a:cubicBezTo>
                <a:cubicBezTo>
                  <a:pt x="43366" y="39022"/>
                  <a:pt x="43434" y="39204"/>
                  <a:pt x="43457" y="39363"/>
                </a:cubicBezTo>
                <a:cubicBezTo>
                  <a:pt x="43252" y="39318"/>
                  <a:pt x="43343" y="38795"/>
                  <a:pt x="43388" y="38658"/>
                </a:cubicBezTo>
                <a:cubicBezTo>
                  <a:pt x="43297" y="38499"/>
                  <a:pt x="43093" y="38863"/>
                  <a:pt x="43047" y="38454"/>
                </a:cubicBezTo>
                <a:cubicBezTo>
                  <a:pt x="42934" y="38249"/>
                  <a:pt x="43115" y="38226"/>
                  <a:pt x="43252" y="38181"/>
                </a:cubicBezTo>
                <a:cubicBezTo>
                  <a:pt x="43252" y="38022"/>
                  <a:pt x="43161" y="37885"/>
                  <a:pt x="43047" y="37749"/>
                </a:cubicBezTo>
                <a:cubicBezTo>
                  <a:pt x="42934" y="37612"/>
                  <a:pt x="42797" y="37476"/>
                  <a:pt x="42706" y="37317"/>
                </a:cubicBezTo>
                <a:cubicBezTo>
                  <a:pt x="42683" y="37249"/>
                  <a:pt x="42752" y="37180"/>
                  <a:pt x="42752" y="37089"/>
                </a:cubicBezTo>
                <a:cubicBezTo>
                  <a:pt x="42706" y="36976"/>
                  <a:pt x="42592" y="36953"/>
                  <a:pt x="42592" y="36930"/>
                </a:cubicBezTo>
                <a:cubicBezTo>
                  <a:pt x="42524" y="36703"/>
                  <a:pt x="42433" y="36271"/>
                  <a:pt x="42274" y="35907"/>
                </a:cubicBezTo>
                <a:cubicBezTo>
                  <a:pt x="42206" y="35725"/>
                  <a:pt x="42115" y="35429"/>
                  <a:pt x="42047" y="35247"/>
                </a:cubicBezTo>
                <a:cubicBezTo>
                  <a:pt x="41956" y="34997"/>
                  <a:pt x="41637" y="34884"/>
                  <a:pt x="41797" y="34588"/>
                </a:cubicBezTo>
                <a:cubicBezTo>
                  <a:pt x="41842" y="34543"/>
                  <a:pt x="41865" y="34315"/>
                  <a:pt x="41751" y="34201"/>
                </a:cubicBezTo>
                <a:cubicBezTo>
                  <a:pt x="41751" y="34179"/>
                  <a:pt x="41546" y="34179"/>
                  <a:pt x="41546" y="34179"/>
                </a:cubicBezTo>
                <a:cubicBezTo>
                  <a:pt x="41546" y="34133"/>
                  <a:pt x="41706" y="33360"/>
                  <a:pt x="41183" y="33474"/>
                </a:cubicBezTo>
                <a:cubicBezTo>
                  <a:pt x="41023" y="33110"/>
                  <a:pt x="40887" y="32928"/>
                  <a:pt x="40637" y="32428"/>
                </a:cubicBezTo>
                <a:cubicBezTo>
                  <a:pt x="40591" y="32314"/>
                  <a:pt x="40409" y="32064"/>
                  <a:pt x="40409" y="32087"/>
                </a:cubicBezTo>
                <a:cubicBezTo>
                  <a:pt x="40364" y="31973"/>
                  <a:pt x="40523" y="31882"/>
                  <a:pt x="40455" y="31746"/>
                </a:cubicBezTo>
                <a:cubicBezTo>
                  <a:pt x="40341" y="31450"/>
                  <a:pt x="40068" y="31632"/>
                  <a:pt x="40273" y="31291"/>
                </a:cubicBezTo>
                <a:cubicBezTo>
                  <a:pt x="40137" y="31245"/>
                  <a:pt x="40023" y="31200"/>
                  <a:pt x="39886" y="31154"/>
                </a:cubicBezTo>
                <a:cubicBezTo>
                  <a:pt x="39545" y="30518"/>
                  <a:pt x="39204" y="29881"/>
                  <a:pt x="38840" y="29312"/>
                </a:cubicBezTo>
                <a:cubicBezTo>
                  <a:pt x="38477" y="28744"/>
                  <a:pt x="38090" y="28198"/>
                  <a:pt x="37681" y="27721"/>
                </a:cubicBezTo>
                <a:cubicBezTo>
                  <a:pt x="37703" y="27607"/>
                  <a:pt x="37749" y="27493"/>
                  <a:pt x="37817" y="27402"/>
                </a:cubicBezTo>
                <a:cubicBezTo>
                  <a:pt x="37385" y="27129"/>
                  <a:pt x="37044" y="26788"/>
                  <a:pt x="36748" y="26424"/>
                </a:cubicBezTo>
                <a:cubicBezTo>
                  <a:pt x="36453" y="26061"/>
                  <a:pt x="36203" y="25674"/>
                  <a:pt x="35861" y="25333"/>
                </a:cubicBezTo>
                <a:cubicBezTo>
                  <a:pt x="35725" y="25105"/>
                  <a:pt x="35520" y="25469"/>
                  <a:pt x="35407" y="25174"/>
                </a:cubicBezTo>
                <a:cubicBezTo>
                  <a:pt x="35680" y="25037"/>
                  <a:pt x="35657" y="24855"/>
                  <a:pt x="35611" y="24673"/>
                </a:cubicBezTo>
                <a:cubicBezTo>
                  <a:pt x="35338" y="24764"/>
                  <a:pt x="35634" y="24992"/>
                  <a:pt x="35361" y="25083"/>
                </a:cubicBezTo>
                <a:cubicBezTo>
                  <a:pt x="35202" y="24901"/>
                  <a:pt x="35066" y="24696"/>
                  <a:pt x="35225" y="24582"/>
                </a:cubicBezTo>
                <a:cubicBezTo>
                  <a:pt x="35111" y="24514"/>
                  <a:pt x="34952" y="24537"/>
                  <a:pt x="34815" y="24628"/>
                </a:cubicBezTo>
                <a:cubicBezTo>
                  <a:pt x="34383" y="24105"/>
                  <a:pt x="34292" y="23900"/>
                  <a:pt x="33838" y="23309"/>
                </a:cubicBezTo>
                <a:cubicBezTo>
                  <a:pt x="34338" y="23264"/>
                  <a:pt x="34383" y="23218"/>
                  <a:pt x="34815" y="22922"/>
                </a:cubicBezTo>
                <a:cubicBezTo>
                  <a:pt x="34724" y="22741"/>
                  <a:pt x="34611" y="22854"/>
                  <a:pt x="34474" y="22945"/>
                </a:cubicBezTo>
                <a:cubicBezTo>
                  <a:pt x="34361" y="22695"/>
                  <a:pt x="34588" y="22513"/>
                  <a:pt x="34679" y="22286"/>
                </a:cubicBezTo>
                <a:cubicBezTo>
                  <a:pt x="34247" y="22036"/>
                  <a:pt x="34270" y="21444"/>
                  <a:pt x="33815" y="21467"/>
                </a:cubicBezTo>
                <a:cubicBezTo>
                  <a:pt x="33633" y="21331"/>
                  <a:pt x="33860" y="21262"/>
                  <a:pt x="33769" y="21126"/>
                </a:cubicBezTo>
                <a:cubicBezTo>
                  <a:pt x="33678" y="21058"/>
                  <a:pt x="33587" y="21194"/>
                  <a:pt x="33496" y="21103"/>
                </a:cubicBezTo>
                <a:cubicBezTo>
                  <a:pt x="33224" y="20876"/>
                  <a:pt x="33360" y="20717"/>
                  <a:pt x="33110" y="20512"/>
                </a:cubicBezTo>
                <a:cubicBezTo>
                  <a:pt x="33224" y="20330"/>
                  <a:pt x="33292" y="20171"/>
                  <a:pt x="33019" y="19944"/>
                </a:cubicBezTo>
                <a:cubicBezTo>
                  <a:pt x="32632" y="19966"/>
                  <a:pt x="33451" y="20626"/>
                  <a:pt x="32928" y="20285"/>
                </a:cubicBezTo>
                <a:cubicBezTo>
                  <a:pt x="32792" y="20194"/>
                  <a:pt x="32701" y="19989"/>
                  <a:pt x="32678" y="19966"/>
                </a:cubicBezTo>
                <a:cubicBezTo>
                  <a:pt x="32473" y="19830"/>
                  <a:pt x="32359" y="19853"/>
                  <a:pt x="32269" y="19807"/>
                </a:cubicBezTo>
                <a:cubicBezTo>
                  <a:pt x="32155" y="19671"/>
                  <a:pt x="32200" y="19580"/>
                  <a:pt x="32087" y="19443"/>
                </a:cubicBezTo>
                <a:cubicBezTo>
                  <a:pt x="31541" y="18897"/>
                  <a:pt x="30790" y="18306"/>
                  <a:pt x="30518" y="17920"/>
                </a:cubicBezTo>
                <a:cubicBezTo>
                  <a:pt x="30427" y="17851"/>
                  <a:pt x="30358" y="17988"/>
                  <a:pt x="30267" y="18056"/>
                </a:cubicBezTo>
                <a:cubicBezTo>
                  <a:pt x="30040" y="17601"/>
                  <a:pt x="29358" y="17101"/>
                  <a:pt x="28812" y="17010"/>
                </a:cubicBezTo>
                <a:cubicBezTo>
                  <a:pt x="28653" y="16919"/>
                  <a:pt x="28653" y="16737"/>
                  <a:pt x="28516" y="16623"/>
                </a:cubicBezTo>
                <a:cubicBezTo>
                  <a:pt x="28380" y="16510"/>
                  <a:pt x="28221" y="16601"/>
                  <a:pt x="28175" y="16578"/>
                </a:cubicBezTo>
                <a:cubicBezTo>
                  <a:pt x="28084" y="16487"/>
                  <a:pt x="28198" y="16351"/>
                  <a:pt x="28153" y="16305"/>
                </a:cubicBezTo>
                <a:cubicBezTo>
                  <a:pt x="28130" y="16260"/>
                  <a:pt x="27766" y="16078"/>
                  <a:pt x="27743" y="16055"/>
                </a:cubicBezTo>
                <a:cubicBezTo>
                  <a:pt x="27584" y="15941"/>
                  <a:pt x="27425" y="15941"/>
                  <a:pt x="27243" y="15737"/>
                </a:cubicBezTo>
                <a:cubicBezTo>
                  <a:pt x="27175" y="15850"/>
                  <a:pt x="27379" y="15941"/>
                  <a:pt x="27470" y="16055"/>
                </a:cubicBezTo>
                <a:cubicBezTo>
                  <a:pt x="27539" y="16351"/>
                  <a:pt x="26970" y="15668"/>
                  <a:pt x="26765" y="15555"/>
                </a:cubicBezTo>
                <a:cubicBezTo>
                  <a:pt x="27084" y="15532"/>
                  <a:pt x="26720" y="15168"/>
                  <a:pt x="27129" y="15259"/>
                </a:cubicBezTo>
                <a:cubicBezTo>
                  <a:pt x="27220" y="15032"/>
                  <a:pt x="26834" y="15350"/>
                  <a:pt x="26697" y="15032"/>
                </a:cubicBezTo>
                <a:cubicBezTo>
                  <a:pt x="26447" y="15123"/>
                  <a:pt x="26674" y="15464"/>
                  <a:pt x="26470" y="15327"/>
                </a:cubicBezTo>
                <a:cubicBezTo>
                  <a:pt x="26151" y="15100"/>
                  <a:pt x="26584" y="15236"/>
                  <a:pt x="26493" y="14986"/>
                </a:cubicBezTo>
                <a:cubicBezTo>
                  <a:pt x="26379" y="14850"/>
                  <a:pt x="26242" y="15077"/>
                  <a:pt x="26151" y="15077"/>
                </a:cubicBezTo>
                <a:cubicBezTo>
                  <a:pt x="26061" y="15077"/>
                  <a:pt x="25833" y="14668"/>
                  <a:pt x="25742" y="14986"/>
                </a:cubicBezTo>
                <a:cubicBezTo>
                  <a:pt x="25310" y="14691"/>
                  <a:pt x="25083" y="14349"/>
                  <a:pt x="24742" y="14077"/>
                </a:cubicBezTo>
                <a:cubicBezTo>
                  <a:pt x="24969" y="13872"/>
                  <a:pt x="24787" y="13667"/>
                  <a:pt x="25083" y="13645"/>
                </a:cubicBezTo>
                <a:cubicBezTo>
                  <a:pt x="24855" y="13303"/>
                  <a:pt x="24082" y="12735"/>
                  <a:pt x="23673" y="12621"/>
                </a:cubicBezTo>
                <a:cubicBezTo>
                  <a:pt x="23582" y="12599"/>
                  <a:pt x="23536" y="12644"/>
                  <a:pt x="23491" y="12712"/>
                </a:cubicBezTo>
                <a:cubicBezTo>
                  <a:pt x="22740" y="12394"/>
                  <a:pt x="22195" y="11598"/>
                  <a:pt x="21649" y="11643"/>
                </a:cubicBezTo>
                <a:cubicBezTo>
                  <a:pt x="21353" y="11371"/>
                  <a:pt x="20876" y="10893"/>
                  <a:pt x="20648" y="11257"/>
                </a:cubicBezTo>
                <a:cubicBezTo>
                  <a:pt x="20466" y="11052"/>
                  <a:pt x="20194" y="11075"/>
                  <a:pt x="19943" y="10961"/>
                </a:cubicBezTo>
                <a:cubicBezTo>
                  <a:pt x="19784" y="10870"/>
                  <a:pt x="19648" y="10643"/>
                  <a:pt x="19489" y="10597"/>
                </a:cubicBezTo>
                <a:cubicBezTo>
                  <a:pt x="19398" y="10552"/>
                  <a:pt x="19216" y="10643"/>
                  <a:pt x="19148" y="10643"/>
                </a:cubicBezTo>
                <a:cubicBezTo>
                  <a:pt x="18761" y="10552"/>
                  <a:pt x="18374" y="10302"/>
                  <a:pt x="18011" y="10165"/>
                </a:cubicBezTo>
                <a:cubicBezTo>
                  <a:pt x="17851" y="10097"/>
                  <a:pt x="17669" y="9983"/>
                  <a:pt x="17442" y="9892"/>
                </a:cubicBezTo>
                <a:cubicBezTo>
                  <a:pt x="17192" y="9779"/>
                  <a:pt x="16942" y="9688"/>
                  <a:pt x="16692" y="9642"/>
                </a:cubicBezTo>
                <a:cubicBezTo>
                  <a:pt x="16373" y="9574"/>
                  <a:pt x="16100" y="9642"/>
                  <a:pt x="15805" y="9551"/>
                </a:cubicBezTo>
                <a:cubicBezTo>
                  <a:pt x="15486" y="9415"/>
                  <a:pt x="15191" y="9233"/>
                  <a:pt x="14827" y="9256"/>
                </a:cubicBezTo>
                <a:cubicBezTo>
                  <a:pt x="14986" y="9006"/>
                  <a:pt x="14850" y="8915"/>
                  <a:pt x="14941" y="8710"/>
                </a:cubicBezTo>
                <a:cubicBezTo>
                  <a:pt x="15236" y="8892"/>
                  <a:pt x="15259" y="8460"/>
                  <a:pt x="15509" y="8528"/>
                </a:cubicBezTo>
                <a:cubicBezTo>
                  <a:pt x="15532" y="8278"/>
                  <a:pt x="15191" y="8551"/>
                  <a:pt x="14986" y="8323"/>
                </a:cubicBezTo>
                <a:cubicBezTo>
                  <a:pt x="15305" y="8142"/>
                  <a:pt x="15577" y="7687"/>
                  <a:pt x="15259" y="7346"/>
                </a:cubicBezTo>
                <a:cubicBezTo>
                  <a:pt x="15214" y="7323"/>
                  <a:pt x="14986" y="7437"/>
                  <a:pt x="14918" y="7414"/>
                </a:cubicBezTo>
                <a:cubicBezTo>
                  <a:pt x="14713" y="7391"/>
                  <a:pt x="14304" y="7141"/>
                  <a:pt x="13917" y="7050"/>
                </a:cubicBezTo>
                <a:cubicBezTo>
                  <a:pt x="13554" y="6982"/>
                  <a:pt x="13326" y="7164"/>
                  <a:pt x="13053" y="6868"/>
                </a:cubicBezTo>
                <a:cubicBezTo>
                  <a:pt x="12894" y="7005"/>
                  <a:pt x="12576" y="6959"/>
                  <a:pt x="12235" y="6891"/>
                </a:cubicBezTo>
                <a:cubicBezTo>
                  <a:pt x="12075" y="6845"/>
                  <a:pt x="11871" y="6800"/>
                  <a:pt x="11689" y="6754"/>
                </a:cubicBezTo>
                <a:cubicBezTo>
                  <a:pt x="11507" y="6732"/>
                  <a:pt x="11348" y="6709"/>
                  <a:pt x="11189" y="6709"/>
                </a:cubicBezTo>
                <a:cubicBezTo>
                  <a:pt x="10984" y="6686"/>
                  <a:pt x="10848" y="6845"/>
                  <a:pt x="10643" y="6845"/>
                </a:cubicBezTo>
                <a:cubicBezTo>
                  <a:pt x="10074" y="6891"/>
                  <a:pt x="9574" y="6504"/>
                  <a:pt x="9074" y="6391"/>
                </a:cubicBezTo>
                <a:cubicBezTo>
                  <a:pt x="9210" y="6049"/>
                  <a:pt x="8915" y="5958"/>
                  <a:pt x="8937" y="5708"/>
                </a:cubicBezTo>
                <a:cubicBezTo>
                  <a:pt x="8437" y="5481"/>
                  <a:pt x="8483" y="4867"/>
                  <a:pt x="8028" y="4594"/>
                </a:cubicBezTo>
                <a:cubicBezTo>
                  <a:pt x="8301" y="4321"/>
                  <a:pt x="8096" y="4253"/>
                  <a:pt x="7823" y="4094"/>
                </a:cubicBezTo>
                <a:cubicBezTo>
                  <a:pt x="8255" y="3730"/>
                  <a:pt x="7664" y="3412"/>
                  <a:pt x="7687" y="3048"/>
                </a:cubicBezTo>
                <a:cubicBezTo>
                  <a:pt x="7846" y="3093"/>
                  <a:pt x="7869" y="3002"/>
                  <a:pt x="8005" y="3002"/>
                </a:cubicBezTo>
                <a:cubicBezTo>
                  <a:pt x="8005" y="2889"/>
                  <a:pt x="7755" y="2889"/>
                  <a:pt x="7618" y="2843"/>
                </a:cubicBezTo>
                <a:cubicBezTo>
                  <a:pt x="7891" y="2661"/>
                  <a:pt x="7709" y="2570"/>
                  <a:pt x="8005" y="2457"/>
                </a:cubicBezTo>
                <a:cubicBezTo>
                  <a:pt x="8050" y="2297"/>
                  <a:pt x="7937" y="2275"/>
                  <a:pt x="7823" y="2229"/>
                </a:cubicBezTo>
                <a:cubicBezTo>
                  <a:pt x="7960" y="2206"/>
                  <a:pt x="7937" y="2002"/>
                  <a:pt x="8096" y="1911"/>
                </a:cubicBezTo>
                <a:cubicBezTo>
                  <a:pt x="8119" y="1888"/>
                  <a:pt x="8278" y="1979"/>
                  <a:pt x="8301" y="1956"/>
                </a:cubicBezTo>
                <a:cubicBezTo>
                  <a:pt x="8437" y="1820"/>
                  <a:pt x="8323" y="1524"/>
                  <a:pt x="8483" y="1524"/>
                </a:cubicBezTo>
                <a:cubicBezTo>
                  <a:pt x="8551" y="1524"/>
                  <a:pt x="8574" y="1661"/>
                  <a:pt x="8664" y="1638"/>
                </a:cubicBezTo>
                <a:cubicBezTo>
                  <a:pt x="8892" y="1615"/>
                  <a:pt x="9006" y="1524"/>
                  <a:pt x="9187" y="1274"/>
                </a:cubicBezTo>
                <a:cubicBezTo>
                  <a:pt x="9529" y="1410"/>
                  <a:pt x="9620" y="1229"/>
                  <a:pt x="9961" y="1320"/>
                </a:cubicBezTo>
                <a:cubicBezTo>
                  <a:pt x="10074" y="1342"/>
                  <a:pt x="10074" y="1183"/>
                  <a:pt x="10120" y="1069"/>
                </a:cubicBezTo>
                <a:cubicBezTo>
                  <a:pt x="10552" y="1501"/>
                  <a:pt x="11575" y="1706"/>
                  <a:pt x="11848" y="2229"/>
                </a:cubicBezTo>
                <a:lnTo>
                  <a:pt x="12667" y="2457"/>
                </a:lnTo>
                <a:cubicBezTo>
                  <a:pt x="12871" y="1934"/>
                  <a:pt x="12553" y="1638"/>
                  <a:pt x="12576" y="1183"/>
                </a:cubicBezTo>
                <a:cubicBezTo>
                  <a:pt x="13303" y="1297"/>
                  <a:pt x="12644" y="637"/>
                  <a:pt x="13008" y="455"/>
                </a:cubicBezTo>
                <a:cubicBezTo>
                  <a:pt x="13144" y="478"/>
                  <a:pt x="13303" y="524"/>
                  <a:pt x="13440" y="569"/>
                </a:cubicBezTo>
                <a:cubicBezTo>
                  <a:pt x="13508" y="364"/>
                  <a:pt x="13326" y="251"/>
                  <a:pt x="13485" y="1"/>
                </a:cubicBezTo>
                <a:cubicBezTo>
                  <a:pt x="14054" y="251"/>
                  <a:pt x="14168" y="273"/>
                  <a:pt x="14645" y="455"/>
                </a:cubicBezTo>
                <a:cubicBezTo>
                  <a:pt x="14668" y="660"/>
                  <a:pt x="14759" y="819"/>
                  <a:pt x="14963" y="956"/>
                </a:cubicBezTo>
                <a:cubicBezTo>
                  <a:pt x="15350" y="1047"/>
                  <a:pt x="15032" y="706"/>
                  <a:pt x="15282" y="751"/>
                </a:cubicBezTo>
                <a:lnTo>
                  <a:pt x="15714" y="887"/>
                </a:lnTo>
                <a:lnTo>
                  <a:pt x="15577" y="1229"/>
                </a:lnTo>
                <a:cubicBezTo>
                  <a:pt x="16032" y="1274"/>
                  <a:pt x="16214" y="1752"/>
                  <a:pt x="16464" y="1456"/>
                </a:cubicBezTo>
                <a:cubicBezTo>
                  <a:pt x="16510" y="1320"/>
                  <a:pt x="15782" y="1388"/>
                  <a:pt x="16032" y="1001"/>
                </a:cubicBezTo>
                <a:cubicBezTo>
                  <a:pt x="17124" y="1410"/>
                  <a:pt x="18238" y="1774"/>
                  <a:pt x="19284" y="2275"/>
                </a:cubicBezTo>
                <a:cubicBezTo>
                  <a:pt x="19443" y="2297"/>
                  <a:pt x="19511" y="2206"/>
                  <a:pt x="19671" y="2252"/>
                </a:cubicBezTo>
                <a:cubicBezTo>
                  <a:pt x="19762" y="2047"/>
                  <a:pt x="19602" y="1911"/>
                  <a:pt x="19784" y="1706"/>
                </a:cubicBezTo>
                <a:cubicBezTo>
                  <a:pt x="20330" y="1843"/>
                  <a:pt x="20376" y="1592"/>
                  <a:pt x="20921" y="2002"/>
                </a:cubicBezTo>
                <a:cubicBezTo>
                  <a:pt x="21149" y="1797"/>
                  <a:pt x="20762" y="1752"/>
                  <a:pt x="20580" y="1638"/>
                </a:cubicBezTo>
                <a:cubicBezTo>
                  <a:pt x="20285" y="1433"/>
                  <a:pt x="20808" y="1615"/>
                  <a:pt x="20944" y="1706"/>
                </a:cubicBezTo>
                <a:cubicBezTo>
                  <a:pt x="21626" y="2115"/>
                  <a:pt x="22968" y="2457"/>
                  <a:pt x="22968" y="3025"/>
                </a:cubicBezTo>
                <a:cubicBezTo>
                  <a:pt x="23241" y="2980"/>
                  <a:pt x="23491" y="2843"/>
                  <a:pt x="23923" y="3207"/>
                </a:cubicBezTo>
                <a:cubicBezTo>
                  <a:pt x="23832" y="3321"/>
                  <a:pt x="23605" y="3070"/>
                  <a:pt x="23536" y="3207"/>
                </a:cubicBezTo>
                <a:cubicBezTo>
                  <a:pt x="23514" y="3275"/>
                  <a:pt x="23582" y="3343"/>
                  <a:pt x="23536" y="3412"/>
                </a:cubicBezTo>
                <a:cubicBezTo>
                  <a:pt x="23809" y="3503"/>
                  <a:pt x="24059" y="3571"/>
                  <a:pt x="24219" y="3389"/>
                </a:cubicBezTo>
                <a:cubicBezTo>
                  <a:pt x="24969" y="3707"/>
                  <a:pt x="25356" y="4298"/>
                  <a:pt x="26015" y="4412"/>
                </a:cubicBezTo>
                <a:cubicBezTo>
                  <a:pt x="25378" y="4344"/>
                  <a:pt x="26311" y="4867"/>
                  <a:pt x="26493" y="4731"/>
                </a:cubicBezTo>
                <a:cubicBezTo>
                  <a:pt x="27107" y="5117"/>
                  <a:pt x="27789" y="5617"/>
                  <a:pt x="28335" y="5936"/>
                </a:cubicBezTo>
                <a:cubicBezTo>
                  <a:pt x="29039" y="6368"/>
                  <a:pt x="29813" y="6959"/>
                  <a:pt x="30495" y="7528"/>
                </a:cubicBezTo>
                <a:cubicBezTo>
                  <a:pt x="31177" y="8119"/>
                  <a:pt x="31836" y="8642"/>
                  <a:pt x="32450" y="8869"/>
                </a:cubicBezTo>
                <a:cubicBezTo>
                  <a:pt x="32564" y="9051"/>
                  <a:pt x="32359" y="9006"/>
                  <a:pt x="32291" y="9074"/>
                </a:cubicBezTo>
                <a:cubicBezTo>
                  <a:pt x="32405" y="9142"/>
                  <a:pt x="32428" y="9210"/>
                  <a:pt x="32405" y="9278"/>
                </a:cubicBezTo>
                <a:cubicBezTo>
                  <a:pt x="32655" y="9506"/>
                  <a:pt x="32723" y="9347"/>
                  <a:pt x="32951" y="9529"/>
                </a:cubicBezTo>
                <a:cubicBezTo>
                  <a:pt x="33110" y="9665"/>
                  <a:pt x="33178" y="9983"/>
                  <a:pt x="33337" y="10120"/>
                </a:cubicBezTo>
                <a:cubicBezTo>
                  <a:pt x="33519" y="10279"/>
                  <a:pt x="33701" y="10165"/>
                  <a:pt x="33883" y="10370"/>
                </a:cubicBezTo>
                <a:cubicBezTo>
                  <a:pt x="34088" y="10529"/>
                  <a:pt x="34110" y="10666"/>
                  <a:pt x="33951" y="10802"/>
                </a:cubicBezTo>
                <a:cubicBezTo>
                  <a:pt x="34201" y="10870"/>
                  <a:pt x="34429" y="10688"/>
                  <a:pt x="34724" y="11143"/>
                </a:cubicBezTo>
                <a:cubicBezTo>
                  <a:pt x="34633" y="11189"/>
                  <a:pt x="34520" y="11029"/>
                  <a:pt x="34429" y="11120"/>
                </a:cubicBezTo>
                <a:cubicBezTo>
                  <a:pt x="34429" y="11325"/>
                  <a:pt x="34770" y="11439"/>
                  <a:pt x="34929" y="11734"/>
                </a:cubicBezTo>
                <a:cubicBezTo>
                  <a:pt x="34952" y="11780"/>
                  <a:pt x="34952" y="12007"/>
                  <a:pt x="34975" y="12030"/>
                </a:cubicBezTo>
                <a:cubicBezTo>
                  <a:pt x="35247" y="12348"/>
                  <a:pt x="35589" y="12621"/>
                  <a:pt x="35884" y="12871"/>
                </a:cubicBezTo>
                <a:cubicBezTo>
                  <a:pt x="36203" y="13122"/>
                  <a:pt x="36475" y="13372"/>
                  <a:pt x="36635" y="13576"/>
                </a:cubicBezTo>
                <a:cubicBezTo>
                  <a:pt x="36748" y="13599"/>
                  <a:pt x="36862" y="13599"/>
                  <a:pt x="36976" y="13554"/>
                </a:cubicBezTo>
                <a:cubicBezTo>
                  <a:pt x="37044" y="14099"/>
                  <a:pt x="37772" y="14509"/>
                  <a:pt x="38204" y="14895"/>
                </a:cubicBezTo>
                <a:lnTo>
                  <a:pt x="37999" y="15077"/>
                </a:lnTo>
                <a:cubicBezTo>
                  <a:pt x="38226" y="15236"/>
                  <a:pt x="38454" y="15509"/>
                  <a:pt x="38658" y="15418"/>
                </a:cubicBezTo>
                <a:cubicBezTo>
                  <a:pt x="38818" y="15737"/>
                  <a:pt x="38386" y="15486"/>
                  <a:pt x="38295" y="15577"/>
                </a:cubicBezTo>
                <a:cubicBezTo>
                  <a:pt x="38545" y="15873"/>
                  <a:pt x="38772" y="15873"/>
                  <a:pt x="39022" y="16010"/>
                </a:cubicBezTo>
                <a:cubicBezTo>
                  <a:pt x="39272" y="16442"/>
                  <a:pt x="39750" y="16919"/>
                  <a:pt x="40182" y="17124"/>
                </a:cubicBezTo>
                <a:cubicBezTo>
                  <a:pt x="40250" y="17283"/>
                  <a:pt x="40250" y="17442"/>
                  <a:pt x="40296" y="17601"/>
                </a:cubicBezTo>
                <a:cubicBezTo>
                  <a:pt x="40955" y="18102"/>
                  <a:pt x="41615" y="18716"/>
                  <a:pt x="42183" y="19420"/>
                </a:cubicBezTo>
                <a:cubicBezTo>
                  <a:pt x="42752" y="20125"/>
                  <a:pt x="43297" y="20899"/>
                  <a:pt x="43684" y="21763"/>
                </a:cubicBezTo>
                <a:cubicBezTo>
                  <a:pt x="43911" y="21945"/>
                  <a:pt x="44116" y="22127"/>
                  <a:pt x="44343" y="22286"/>
                </a:cubicBezTo>
                <a:cubicBezTo>
                  <a:pt x="44525" y="22718"/>
                  <a:pt x="44639" y="23082"/>
                  <a:pt x="44912" y="23559"/>
                </a:cubicBezTo>
                <a:lnTo>
                  <a:pt x="44594" y="23741"/>
                </a:lnTo>
                <a:cubicBezTo>
                  <a:pt x="44912" y="24014"/>
                  <a:pt x="45617" y="24446"/>
                  <a:pt x="45480" y="24946"/>
                </a:cubicBezTo>
                <a:cubicBezTo>
                  <a:pt x="45185" y="24946"/>
                  <a:pt x="45185" y="24423"/>
                  <a:pt x="45071" y="24241"/>
                </a:cubicBezTo>
                <a:cubicBezTo>
                  <a:pt x="44866" y="24037"/>
                  <a:pt x="44594" y="24219"/>
                  <a:pt x="44434" y="23832"/>
                </a:cubicBezTo>
                <a:cubicBezTo>
                  <a:pt x="44366" y="23968"/>
                  <a:pt x="44389" y="24128"/>
                  <a:pt x="44480" y="24310"/>
                </a:cubicBezTo>
                <a:cubicBezTo>
                  <a:pt x="44184" y="24082"/>
                  <a:pt x="43911" y="24446"/>
                  <a:pt x="43684" y="24378"/>
                </a:cubicBezTo>
                <a:cubicBezTo>
                  <a:pt x="43161" y="24219"/>
                  <a:pt x="43070" y="23605"/>
                  <a:pt x="42570" y="23241"/>
                </a:cubicBezTo>
                <a:cubicBezTo>
                  <a:pt x="42479" y="23036"/>
                  <a:pt x="42342" y="22809"/>
                  <a:pt x="42570" y="22718"/>
                </a:cubicBezTo>
                <a:cubicBezTo>
                  <a:pt x="42433" y="22604"/>
                  <a:pt x="42297" y="22559"/>
                  <a:pt x="42183" y="22445"/>
                </a:cubicBezTo>
                <a:cubicBezTo>
                  <a:pt x="42047" y="22559"/>
                  <a:pt x="42092" y="22718"/>
                  <a:pt x="42251" y="22922"/>
                </a:cubicBezTo>
                <a:cubicBezTo>
                  <a:pt x="41933" y="22809"/>
                  <a:pt x="41660" y="22058"/>
                  <a:pt x="41546" y="21785"/>
                </a:cubicBezTo>
                <a:cubicBezTo>
                  <a:pt x="41842" y="21740"/>
                  <a:pt x="41774" y="21694"/>
                  <a:pt x="41865" y="21444"/>
                </a:cubicBezTo>
                <a:cubicBezTo>
                  <a:pt x="41683" y="21240"/>
                  <a:pt x="41365" y="21331"/>
                  <a:pt x="41410" y="20944"/>
                </a:cubicBezTo>
                <a:cubicBezTo>
                  <a:pt x="41319" y="21035"/>
                  <a:pt x="41251" y="21035"/>
                  <a:pt x="41183" y="20967"/>
                </a:cubicBezTo>
                <a:cubicBezTo>
                  <a:pt x="40978" y="21149"/>
                  <a:pt x="41819" y="21626"/>
                  <a:pt x="41410" y="21763"/>
                </a:cubicBezTo>
                <a:cubicBezTo>
                  <a:pt x="41137" y="21353"/>
                  <a:pt x="40819" y="20967"/>
                  <a:pt x="40728" y="20626"/>
                </a:cubicBezTo>
                <a:cubicBezTo>
                  <a:pt x="40432" y="20307"/>
                  <a:pt x="40455" y="20785"/>
                  <a:pt x="40228" y="20694"/>
                </a:cubicBezTo>
                <a:cubicBezTo>
                  <a:pt x="40409" y="20990"/>
                  <a:pt x="40751" y="21081"/>
                  <a:pt x="40728" y="21422"/>
                </a:cubicBezTo>
                <a:cubicBezTo>
                  <a:pt x="40569" y="21490"/>
                  <a:pt x="40432" y="21535"/>
                  <a:pt x="40296" y="21444"/>
                </a:cubicBezTo>
                <a:cubicBezTo>
                  <a:pt x="40228" y="21558"/>
                  <a:pt x="40205" y="21717"/>
                  <a:pt x="40250" y="21876"/>
                </a:cubicBezTo>
                <a:cubicBezTo>
                  <a:pt x="40614" y="22104"/>
                  <a:pt x="40364" y="21558"/>
                  <a:pt x="40569" y="21513"/>
                </a:cubicBezTo>
                <a:cubicBezTo>
                  <a:pt x="40660" y="21740"/>
                  <a:pt x="40796" y="21626"/>
                  <a:pt x="40932" y="21535"/>
                </a:cubicBezTo>
                <a:cubicBezTo>
                  <a:pt x="41160" y="21785"/>
                  <a:pt x="41069" y="21922"/>
                  <a:pt x="41228" y="22127"/>
                </a:cubicBezTo>
                <a:cubicBezTo>
                  <a:pt x="41092" y="22172"/>
                  <a:pt x="41001" y="21945"/>
                  <a:pt x="40887" y="21831"/>
                </a:cubicBezTo>
                <a:cubicBezTo>
                  <a:pt x="40660" y="22195"/>
                  <a:pt x="41274" y="22263"/>
                  <a:pt x="41478" y="22354"/>
                </a:cubicBezTo>
                <a:cubicBezTo>
                  <a:pt x="41706" y="22695"/>
                  <a:pt x="41569" y="22945"/>
                  <a:pt x="41569" y="23218"/>
                </a:cubicBezTo>
                <a:cubicBezTo>
                  <a:pt x="41751" y="23355"/>
                  <a:pt x="41978" y="22991"/>
                  <a:pt x="42115" y="23377"/>
                </a:cubicBezTo>
                <a:cubicBezTo>
                  <a:pt x="42138" y="23582"/>
                  <a:pt x="42001" y="23741"/>
                  <a:pt x="41910" y="23900"/>
                </a:cubicBezTo>
                <a:cubicBezTo>
                  <a:pt x="42047" y="23968"/>
                  <a:pt x="42251" y="23855"/>
                  <a:pt x="42388" y="23991"/>
                </a:cubicBezTo>
                <a:cubicBezTo>
                  <a:pt x="42706" y="24401"/>
                  <a:pt x="42979" y="24946"/>
                  <a:pt x="43275" y="25515"/>
                </a:cubicBezTo>
                <a:cubicBezTo>
                  <a:pt x="43570" y="26061"/>
                  <a:pt x="43911" y="26652"/>
                  <a:pt x="44184" y="27243"/>
                </a:cubicBezTo>
                <a:cubicBezTo>
                  <a:pt x="44275" y="27493"/>
                  <a:pt x="44480" y="27243"/>
                  <a:pt x="44594" y="27425"/>
                </a:cubicBezTo>
                <a:cubicBezTo>
                  <a:pt x="44662" y="27289"/>
                  <a:pt x="44639" y="27129"/>
                  <a:pt x="44548" y="26947"/>
                </a:cubicBezTo>
                <a:cubicBezTo>
                  <a:pt x="44957" y="27084"/>
                  <a:pt x="45003" y="26561"/>
                  <a:pt x="45185" y="26379"/>
                </a:cubicBezTo>
                <a:lnTo>
                  <a:pt x="45299" y="26561"/>
                </a:lnTo>
                <a:lnTo>
                  <a:pt x="45389" y="26765"/>
                </a:lnTo>
                <a:cubicBezTo>
                  <a:pt x="45071" y="26743"/>
                  <a:pt x="44866" y="26925"/>
                  <a:pt x="45048" y="27311"/>
                </a:cubicBezTo>
                <a:cubicBezTo>
                  <a:pt x="45344" y="27266"/>
                  <a:pt x="44980" y="26925"/>
                  <a:pt x="45367" y="26902"/>
                </a:cubicBezTo>
                <a:cubicBezTo>
                  <a:pt x="45321" y="27425"/>
                  <a:pt x="45594" y="27630"/>
                  <a:pt x="45935" y="27880"/>
                </a:cubicBezTo>
                <a:cubicBezTo>
                  <a:pt x="46026" y="27630"/>
                  <a:pt x="45731" y="27493"/>
                  <a:pt x="45640" y="27266"/>
                </a:cubicBezTo>
                <a:cubicBezTo>
                  <a:pt x="45480" y="26879"/>
                  <a:pt x="45594" y="26561"/>
                  <a:pt x="45526" y="26197"/>
                </a:cubicBezTo>
                <a:cubicBezTo>
                  <a:pt x="45685" y="26288"/>
                  <a:pt x="46140" y="26356"/>
                  <a:pt x="46003" y="25947"/>
                </a:cubicBezTo>
                <a:cubicBezTo>
                  <a:pt x="46299" y="26242"/>
                  <a:pt x="46572" y="26493"/>
                  <a:pt x="46868" y="26675"/>
                </a:cubicBezTo>
                <a:cubicBezTo>
                  <a:pt x="47072" y="26925"/>
                  <a:pt x="46822" y="26970"/>
                  <a:pt x="46913" y="27175"/>
                </a:cubicBezTo>
                <a:cubicBezTo>
                  <a:pt x="46981" y="27493"/>
                  <a:pt x="47231" y="27652"/>
                  <a:pt x="47391" y="27948"/>
                </a:cubicBezTo>
                <a:cubicBezTo>
                  <a:pt x="47482" y="28130"/>
                  <a:pt x="47391" y="28175"/>
                  <a:pt x="47459" y="28312"/>
                </a:cubicBezTo>
                <a:cubicBezTo>
                  <a:pt x="47618" y="28653"/>
                  <a:pt x="47845" y="28880"/>
                  <a:pt x="47936" y="29221"/>
                </a:cubicBezTo>
                <a:cubicBezTo>
                  <a:pt x="48050" y="29562"/>
                  <a:pt x="48255" y="30040"/>
                  <a:pt x="48459" y="30540"/>
                </a:cubicBezTo>
                <a:cubicBezTo>
                  <a:pt x="48664" y="31041"/>
                  <a:pt x="48869" y="31541"/>
                  <a:pt x="49005" y="31882"/>
                </a:cubicBezTo>
                <a:cubicBezTo>
                  <a:pt x="49073" y="32087"/>
                  <a:pt x="48960" y="32496"/>
                  <a:pt x="49323" y="32496"/>
                </a:cubicBezTo>
                <a:cubicBezTo>
                  <a:pt x="49505" y="32769"/>
                  <a:pt x="49233" y="32769"/>
                  <a:pt x="49323" y="32996"/>
                </a:cubicBezTo>
                <a:cubicBezTo>
                  <a:pt x="49346" y="33178"/>
                  <a:pt x="49460" y="33178"/>
                  <a:pt x="49551" y="33155"/>
                </a:cubicBezTo>
                <a:cubicBezTo>
                  <a:pt x="49756" y="33474"/>
                  <a:pt x="49323" y="33383"/>
                  <a:pt x="49437" y="33656"/>
                </a:cubicBezTo>
                <a:cubicBezTo>
                  <a:pt x="49505" y="34088"/>
                  <a:pt x="49846" y="34201"/>
                  <a:pt x="49710" y="34543"/>
                </a:cubicBezTo>
                <a:cubicBezTo>
                  <a:pt x="49778" y="34656"/>
                  <a:pt x="49892" y="34588"/>
                  <a:pt x="50006" y="34565"/>
                </a:cubicBezTo>
                <a:cubicBezTo>
                  <a:pt x="49937" y="34952"/>
                  <a:pt x="50074" y="35452"/>
                  <a:pt x="50256" y="36043"/>
                </a:cubicBezTo>
                <a:cubicBezTo>
                  <a:pt x="50347" y="36134"/>
                  <a:pt x="50460" y="36157"/>
                  <a:pt x="50597" y="36180"/>
                </a:cubicBezTo>
                <a:cubicBezTo>
                  <a:pt x="50665" y="36498"/>
                  <a:pt x="50779" y="36907"/>
                  <a:pt x="50893" y="37408"/>
                </a:cubicBezTo>
                <a:cubicBezTo>
                  <a:pt x="50961" y="37658"/>
                  <a:pt x="51029" y="37908"/>
                  <a:pt x="51097" y="38181"/>
                </a:cubicBezTo>
                <a:cubicBezTo>
                  <a:pt x="51143" y="38477"/>
                  <a:pt x="51211" y="38749"/>
                  <a:pt x="51279" y="39045"/>
                </a:cubicBezTo>
                <a:cubicBezTo>
                  <a:pt x="51416" y="39636"/>
                  <a:pt x="51552" y="40250"/>
                  <a:pt x="51688" y="40841"/>
                </a:cubicBezTo>
                <a:cubicBezTo>
                  <a:pt x="51802" y="41455"/>
                  <a:pt x="51916" y="42047"/>
                  <a:pt x="52052" y="42547"/>
                </a:cubicBezTo>
                <a:cubicBezTo>
                  <a:pt x="52120" y="42865"/>
                  <a:pt x="52280" y="43093"/>
                  <a:pt x="52371" y="43434"/>
                </a:cubicBezTo>
                <a:cubicBezTo>
                  <a:pt x="52530" y="44184"/>
                  <a:pt x="52462" y="44912"/>
                  <a:pt x="52712" y="45480"/>
                </a:cubicBezTo>
                <a:cubicBezTo>
                  <a:pt x="52712" y="44889"/>
                  <a:pt x="52916" y="45048"/>
                  <a:pt x="53007" y="45685"/>
                </a:cubicBezTo>
                <a:cubicBezTo>
                  <a:pt x="52985" y="45321"/>
                  <a:pt x="53144" y="48050"/>
                  <a:pt x="53235" y="49028"/>
                </a:cubicBezTo>
                <a:cubicBezTo>
                  <a:pt x="53257" y="49233"/>
                  <a:pt x="53144" y="49233"/>
                  <a:pt x="53144" y="49392"/>
                </a:cubicBezTo>
                <a:cubicBezTo>
                  <a:pt x="53167" y="49596"/>
                  <a:pt x="53257" y="49892"/>
                  <a:pt x="53257" y="50188"/>
                </a:cubicBezTo>
                <a:cubicBezTo>
                  <a:pt x="53235" y="50438"/>
                  <a:pt x="53167" y="50642"/>
                  <a:pt x="53167" y="50779"/>
                </a:cubicBezTo>
                <a:cubicBezTo>
                  <a:pt x="53189" y="51029"/>
                  <a:pt x="53462" y="51234"/>
                  <a:pt x="53371" y="51802"/>
                </a:cubicBezTo>
                <a:cubicBezTo>
                  <a:pt x="53348" y="51939"/>
                  <a:pt x="53167" y="52189"/>
                  <a:pt x="53167" y="52143"/>
                </a:cubicBezTo>
                <a:cubicBezTo>
                  <a:pt x="53167" y="52325"/>
                  <a:pt x="53394" y="52530"/>
                  <a:pt x="53417" y="52734"/>
                </a:cubicBezTo>
                <a:cubicBezTo>
                  <a:pt x="53439" y="52803"/>
                  <a:pt x="53326" y="52939"/>
                  <a:pt x="53326" y="53076"/>
                </a:cubicBezTo>
                <a:cubicBezTo>
                  <a:pt x="53326" y="53371"/>
                  <a:pt x="53485" y="53690"/>
                  <a:pt x="53485" y="54008"/>
                </a:cubicBezTo>
                <a:cubicBezTo>
                  <a:pt x="53485" y="54326"/>
                  <a:pt x="53303" y="55554"/>
                  <a:pt x="53348" y="55986"/>
                </a:cubicBezTo>
                <a:cubicBezTo>
                  <a:pt x="53348" y="56123"/>
                  <a:pt x="53576" y="56123"/>
                  <a:pt x="53485" y="56350"/>
                </a:cubicBezTo>
                <a:cubicBezTo>
                  <a:pt x="53348" y="56373"/>
                  <a:pt x="53348" y="56236"/>
                  <a:pt x="53235" y="56214"/>
                </a:cubicBezTo>
                <a:cubicBezTo>
                  <a:pt x="53189" y="56418"/>
                  <a:pt x="53326" y="56464"/>
                  <a:pt x="53280" y="56691"/>
                </a:cubicBezTo>
                <a:cubicBezTo>
                  <a:pt x="53394" y="56714"/>
                  <a:pt x="53439" y="56668"/>
                  <a:pt x="53462" y="56578"/>
                </a:cubicBezTo>
                <a:cubicBezTo>
                  <a:pt x="53712" y="56668"/>
                  <a:pt x="53439" y="56941"/>
                  <a:pt x="53280" y="56805"/>
                </a:cubicBezTo>
                <a:cubicBezTo>
                  <a:pt x="53371" y="57078"/>
                  <a:pt x="53348" y="57214"/>
                  <a:pt x="53280" y="57510"/>
                </a:cubicBezTo>
                <a:cubicBezTo>
                  <a:pt x="53257" y="57578"/>
                  <a:pt x="53394" y="58147"/>
                  <a:pt x="53371" y="58328"/>
                </a:cubicBezTo>
                <a:cubicBezTo>
                  <a:pt x="53326" y="58556"/>
                  <a:pt x="53212" y="58761"/>
                  <a:pt x="53189" y="59011"/>
                </a:cubicBezTo>
                <a:cubicBezTo>
                  <a:pt x="53144" y="59716"/>
                  <a:pt x="53053" y="60602"/>
                  <a:pt x="52916" y="61216"/>
                </a:cubicBezTo>
                <a:cubicBezTo>
                  <a:pt x="52848" y="61512"/>
                  <a:pt x="52985" y="61876"/>
                  <a:pt x="52939" y="62172"/>
                </a:cubicBezTo>
                <a:cubicBezTo>
                  <a:pt x="52894" y="62353"/>
                  <a:pt x="52825" y="62353"/>
                  <a:pt x="52780" y="62490"/>
                </a:cubicBezTo>
                <a:cubicBezTo>
                  <a:pt x="52666" y="62831"/>
                  <a:pt x="52734" y="63172"/>
                  <a:pt x="52666" y="63422"/>
                </a:cubicBezTo>
                <a:cubicBezTo>
                  <a:pt x="52598" y="63650"/>
                  <a:pt x="52416" y="63809"/>
                  <a:pt x="52348" y="63945"/>
                </a:cubicBezTo>
                <a:cubicBezTo>
                  <a:pt x="52280" y="64150"/>
                  <a:pt x="52143" y="64468"/>
                  <a:pt x="52120" y="64605"/>
                </a:cubicBezTo>
                <a:cubicBezTo>
                  <a:pt x="52098" y="64718"/>
                  <a:pt x="52211" y="64946"/>
                  <a:pt x="52211" y="64991"/>
                </a:cubicBezTo>
                <a:cubicBezTo>
                  <a:pt x="52166" y="65173"/>
                  <a:pt x="52075" y="65173"/>
                  <a:pt x="52030" y="65310"/>
                </a:cubicBezTo>
                <a:cubicBezTo>
                  <a:pt x="51961" y="65514"/>
                  <a:pt x="52052" y="65583"/>
                  <a:pt x="51984" y="65787"/>
                </a:cubicBezTo>
                <a:cubicBezTo>
                  <a:pt x="51916" y="66015"/>
                  <a:pt x="51757" y="66196"/>
                  <a:pt x="51711" y="66424"/>
                </a:cubicBezTo>
                <a:cubicBezTo>
                  <a:pt x="51666" y="66765"/>
                  <a:pt x="51734" y="67720"/>
                  <a:pt x="51279" y="68243"/>
                </a:cubicBezTo>
                <a:cubicBezTo>
                  <a:pt x="51416" y="68402"/>
                  <a:pt x="51234" y="69244"/>
                  <a:pt x="51006" y="69880"/>
                </a:cubicBezTo>
                <a:cubicBezTo>
                  <a:pt x="50961" y="70040"/>
                  <a:pt x="50779" y="70221"/>
                  <a:pt x="50733" y="70403"/>
                </a:cubicBezTo>
                <a:cubicBezTo>
                  <a:pt x="50347" y="71586"/>
                  <a:pt x="50119" y="72905"/>
                  <a:pt x="49551" y="73837"/>
                </a:cubicBezTo>
                <a:cubicBezTo>
                  <a:pt x="49437" y="74042"/>
                  <a:pt x="49119" y="74110"/>
                  <a:pt x="49187" y="74428"/>
                </a:cubicBezTo>
                <a:cubicBezTo>
                  <a:pt x="49278" y="74474"/>
                  <a:pt x="49346" y="74269"/>
                  <a:pt x="49414" y="74155"/>
                </a:cubicBezTo>
                <a:cubicBezTo>
                  <a:pt x="49460" y="74451"/>
                  <a:pt x="49028" y="75452"/>
                  <a:pt x="48710" y="75247"/>
                </a:cubicBezTo>
                <a:cubicBezTo>
                  <a:pt x="48869" y="75406"/>
                  <a:pt x="48664" y="75543"/>
                  <a:pt x="48573" y="75952"/>
                </a:cubicBezTo>
                <a:cubicBezTo>
                  <a:pt x="48505" y="76157"/>
                  <a:pt x="48641" y="76543"/>
                  <a:pt x="48255" y="76975"/>
                </a:cubicBezTo>
                <a:cubicBezTo>
                  <a:pt x="48050" y="76952"/>
                  <a:pt x="48186" y="76748"/>
                  <a:pt x="48255" y="76589"/>
                </a:cubicBezTo>
                <a:cubicBezTo>
                  <a:pt x="48141" y="76611"/>
                  <a:pt x="47823" y="76680"/>
                  <a:pt x="48073" y="76361"/>
                </a:cubicBezTo>
                <a:cubicBezTo>
                  <a:pt x="47777" y="76293"/>
                  <a:pt x="48027" y="76611"/>
                  <a:pt x="47845" y="76771"/>
                </a:cubicBezTo>
                <a:cubicBezTo>
                  <a:pt x="47823" y="76657"/>
                  <a:pt x="47732" y="76566"/>
                  <a:pt x="47573" y="76498"/>
                </a:cubicBezTo>
                <a:cubicBezTo>
                  <a:pt x="47368" y="76748"/>
                  <a:pt x="47550" y="76816"/>
                  <a:pt x="47391" y="77043"/>
                </a:cubicBezTo>
                <a:cubicBezTo>
                  <a:pt x="47118" y="76771"/>
                  <a:pt x="46822" y="77157"/>
                  <a:pt x="46890" y="77430"/>
                </a:cubicBezTo>
                <a:cubicBezTo>
                  <a:pt x="47231" y="77453"/>
                  <a:pt x="47482" y="77043"/>
                  <a:pt x="47845" y="77157"/>
                </a:cubicBezTo>
                <a:cubicBezTo>
                  <a:pt x="47891" y="77385"/>
                  <a:pt x="47754" y="77680"/>
                  <a:pt x="47891" y="77862"/>
                </a:cubicBezTo>
                <a:cubicBezTo>
                  <a:pt x="47732" y="77953"/>
                  <a:pt x="47504" y="77839"/>
                  <a:pt x="47322" y="77953"/>
                </a:cubicBezTo>
                <a:cubicBezTo>
                  <a:pt x="47186" y="78249"/>
                  <a:pt x="47573" y="78408"/>
                  <a:pt x="47709" y="78021"/>
                </a:cubicBezTo>
                <a:cubicBezTo>
                  <a:pt x="47800" y="78544"/>
                  <a:pt x="47163" y="78590"/>
                  <a:pt x="46913" y="78522"/>
                </a:cubicBezTo>
                <a:cubicBezTo>
                  <a:pt x="46981" y="78794"/>
                  <a:pt x="46731" y="79204"/>
                  <a:pt x="47186" y="79340"/>
                </a:cubicBezTo>
                <a:cubicBezTo>
                  <a:pt x="47095" y="79477"/>
                  <a:pt x="47004" y="79636"/>
                  <a:pt x="47072" y="79704"/>
                </a:cubicBezTo>
                <a:cubicBezTo>
                  <a:pt x="46799" y="79818"/>
                  <a:pt x="46595" y="80318"/>
                  <a:pt x="46276" y="80182"/>
                </a:cubicBezTo>
                <a:cubicBezTo>
                  <a:pt x="46413" y="79909"/>
                  <a:pt x="46549" y="79659"/>
                  <a:pt x="46754" y="79909"/>
                </a:cubicBezTo>
                <a:lnTo>
                  <a:pt x="47049" y="79408"/>
                </a:lnTo>
                <a:cubicBezTo>
                  <a:pt x="46777" y="79136"/>
                  <a:pt x="46663" y="79840"/>
                  <a:pt x="46413" y="79568"/>
                </a:cubicBezTo>
                <a:cubicBezTo>
                  <a:pt x="46504" y="79204"/>
                  <a:pt x="46526" y="79295"/>
                  <a:pt x="46777" y="79113"/>
                </a:cubicBezTo>
                <a:cubicBezTo>
                  <a:pt x="46504" y="78999"/>
                  <a:pt x="46299" y="79431"/>
                  <a:pt x="46026" y="79340"/>
                </a:cubicBezTo>
                <a:cubicBezTo>
                  <a:pt x="45844" y="79636"/>
                  <a:pt x="46049" y="79954"/>
                  <a:pt x="45685" y="80091"/>
                </a:cubicBezTo>
                <a:cubicBezTo>
                  <a:pt x="45344" y="79863"/>
                  <a:pt x="45526" y="79022"/>
                  <a:pt x="45253" y="79022"/>
                </a:cubicBezTo>
                <a:cubicBezTo>
                  <a:pt x="45230" y="78703"/>
                  <a:pt x="45640" y="78522"/>
                  <a:pt x="45685" y="78089"/>
                </a:cubicBezTo>
                <a:cubicBezTo>
                  <a:pt x="45753" y="78340"/>
                  <a:pt x="45799" y="78135"/>
                  <a:pt x="46003" y="78271"/>
                </a:cubicBezTo>
                <a:cubicBezTo>
                  <a:pt x="46299" y="77817"/>
                  <a:pt x="45571" y="77771"/>
                  <a:pt x="45912" y="77294"/>
                </a:cubicBezTo>
                <a:cubicBezTo>
                  <a:pt x="46049" y="77043"/>
                  <a:pt x="46049" y="77203"/>
                  <a:pt x="46140" y="77294"/>
                </a:cubicBezTo>
                <a:cubicBezTo>
                  <a:pt x="46299" y="77089"/>
                  <a:pt x="46049" y="77066"/>
                  <a:pt x="46117" y="76907"/>
                </a:cubicBezTo>
                <a:cubicBezTo>
                  <a:pt x="46276" y="76384"/>
                  <a:pt x="46549" y="76611"/>
                  <a:pt x="46708" y="76179"/>
                </a:cubicBezTo>
                <a:cubicBezTo>
                  <a:pt x="46754" y="75770"/>
                  <a:pt x="46413" y="76293"/>
                  <a:pt x="46254" y="76066"/>
                </a:cubicBezTo>
                <a:cubicBezTo>
                  <a:pt x="46436" y="76088"/>
                  <a:pt x="46504" y="75588"/>
                  <a:pt x="46686" y="75656"/>
                </a:cubicBezTo>
                <a:cubicBezTo>
                  <a:pt x="46777" y="75406"/>
                  <a:pt x="46413" y="75656"/>
                  <a:pt x="46322" y="75725"/>
                </a:cubicBezTo>
                <a:cubicBezTo>
                  <a:pt x="46322" y="75406"/>
                  <a:pt x="46754" y="75042"/>
                  <a:pt x="46663" y="74633"/>
                </a:cubicBezTo>
                <a:cubicBezTo>
                  <a:pt x="46276" y="74678"/>
                  <a:pt x="46640" y="75065"/>
                  <a:pt x="46458" y="75270"/>
                </a:cubicBezTo>
                <a:cubicBezTo>
                  <a:pt x="46231" y="75224"/>
                  <a:pt x="46003" y="75611"/>
                  <a:pt x="45935" y="75270"/>
                </a:cubicBezTo>
                <a:cubicBezTo>
                  <a:pt x="45617" y="75679"/>
                  <a:pt x="45958" y="75770"/>
                  <a:pt x="45685" y="76157"/>
                </a:cubicBezTo>
                <a:cubicBezTo>
                  <a:pt x="45480" y="76475"/>
                  <a:pt x="45458" y="76134"/>
                  <a:pt x="45344" y="76611"/>
                </a:cubicBezTo>
                <a:cubicBezTo>
                  <a:pt x="45299" y="76816"/>
                  <a:pt x="45344" y="76975"/>
                  <a:pt x="45253" y="77180"/>
                </a:cubicBezTo>
                <a:cubicBezTo>
                  <a:pt x="45026" y="77316"/>
                  <a:pt x="44821" y="77498"/>
                  <a:pt x="44616" y="77726"/>
                </a:cubicBezTo>
                <a:cubicBezTo>
                  <a:pt x="44525" y="78112"/>
                  <a:pt x="44798" y="77475"/>
                  <a:pt x="44912" y="77771"/>
                </a:cubicBezTo>
                <a:cubicBezTo>
                  <a:pt x="44957" y="78294"/>
                  <a:pt x="44093" y="78908"/>
                  <a:pt x="44275" y="79226"/>
                </a:cubicBezTo>
                <a:cubicBezTo>
                  <a:pt x="44071" y="79317"/>
                  <a:pt x="43889" y="79408"/>
                  <a:pt x="43707" y="79795"/>
                </a:cubicBezTo>
                <a:cubicBezTo>
                  <a:pt x="43388" y="79363"/>
                  <a:pt x="44207" y="79363"/>
                  <a:pt x="44116" y="78976"/>
                </a:cubicBezTo>
                <a:cubicBezTo>
                  <a:pt x="43593" y="79113"/>
                  <a:pt x="43115" y="79431"/>
                  <a:pt x="42638" y="79613"/>
                </a:cubicBezTo>
                <a:cubicBezTo>
                  <a:pt x="42683" y="80113"/>
                  <a:pt x="43184" y="79636"/>
                  <a:pt x="43388" y="79454"/>
                </a:cubicBezTo>
                <a:cubicBezTo>
                  <a:pt x="43638" y="79659"/>
                  <a:pt x="42956" y="80182"/>
                  <a:pt x="43502" y="80318"/>
                </a:cubicBezTo>
                <a:cubicBezTo>
                  <a:pt x="43388" y="80477"/>
                  <a:pt x="43275" y="80523"/>
                  <a:pt x="43161" y="80500"/>
                </a:cubicBezTo>
                <a:cubicBezTo>
                  <a:pt x="43252" y="80796"/>
                  <a:pt x="42888" y="81205"/>
                  <a:pt x="42615" y="81614"/>
                </a:cubicBezTo>
                <a:cubicBezTo>
                  <a:pt x="42479" y="81478"/>
                  <a:pt x="42888" y="81205"/>
                  <a:pt x="42638" y="81091"/>
                </a:cubicBezTo>
                <a:cubicBezTo>
                  <a:pt x="42433" y="81228"/>
                  <a:pt x="42206" y="81409"/>
                  <a:pt x="41978" y="81569"/>
                </a:cubicBezTo>
                <a:cubicBezTo>
                  <a:pt x="41842" y="81819"/>
                  <a:pt x="42115" y="81933"/>
                  <a:pt x="42320" y="82092"/>
                </a:cubicBezTo>
                <a:cubicBezTo>
                  <a:pt x="42115" y="82274"/>
                  <a:pt x="41933" y="82797"/>
                  <a:pt x="41706" y="82751"/>
                </a:cubicBezTo>
                <a:cubicBezTo>
                  <a:pt x="41342" y="82524"/>
                  <a:pt x="42092" y="82433"/>
                  <a:pt x="41956" y="82114"/>
                </a:cubicBezTo>
                <a:cubicBezTo>
                  <a:pt x="41433" y="82114"/>
                  <a:pt x="41660" y="82683"/>
                  <a:pt x="41296" y="82865"/>
                </a:cubicBezTo>
                <a:cubicBezTo>
                  <a:pt x="41410" y="82979"/>
                  <a:pt x="41524" y="82865"/>
                  <a:pt x="41660" y="82979"/>
                </a:cubicBezTo>
                <a:lnTo>
                  <a:pt x="41046" y="83797"/>
                </a:lnTo>
                <a:cubicBezTo>
                  <a:pt x="40682" y="83956"/>
                  <a:pt x="41569" y="83183"/>
                  <a:pt x="41228" y="83092"/>
                </a:cubicBezTo>
                <a:cubicBezTo>
                  <a:pt x="40910" y="83183"/>
                  <a:pt x="40864" y="83820"/>
                  <a:pt x="40569" y="84138"/>
                </a:cubicBezTo>
                <a:cubicBezTo>
                  <a:pt x="41183" y="83843"/>
                  <a:pt x="40296" y="84707"/>
                  <a:pt x="40068" y="85025"/>
                </a:cubicBezTo>
                <a:cubicBezTo>
                  <a:pt x="39750" y="85184"/>
                  <a:pt x="40387" y="84548"/>
                  <a:pt x="40500" y="84366"/>
                </a:cubicBezTo>
                <a:cubicBezTo>
                  <a:pt x="40091" y="84252"/>
                  <a:pt x="39886" y="84980"/>
                  <a:pt x="39795" y="85230"/>
                </a:cubicBezTo>
                <a:cubicBezTo>
                  <a:pt x="39432" y="85321"/>
                  <a:pt x="38772" y="85821"/>
                  <a:pt x="38795" y="86276"/>
                </a:cubicBezTo>
                <a:cubicBezTo>
                  <a:pt x="39045" y="86299"/>
                  <a:pt x="39318" y="85707"/>
                  <a:pt x="39591" y="85503"/>
                </a:cubicBezTo>
                <a:cubicBezTo>
                  <a:pt x="39750" y="85616"/>
                  <a:pt x="39363" y="85821"/>
                  <a:pt x="39295" y="85980"/>
                </a:cubicBezTo>
                <a:cubicBezTo>
                  <a:pt x="39022" y="86276"/>
                  <a:pt x="38681" y="86617"/>
                  <a:pt x="38772" y="86867"/>
                </a:cubicBezTo>
                <a:cubicBezTo>
                  <a:pt x="38158" y="87163"/>
                  <a:pt x="37954" y="87595"/>
                  <a:pt x="37340" y="88141"/>
                </a:cubicBezTo>
                <a:cubicBezTo>
                  <a:pt x="37271" y="88231"/>
                  <a:pt x="37408" y="88322"/>
                  <a:pt x="37317" y="88436"/>
                </a:cubicBezTo>
                <a:cubicBezTo>
                  <a:pt x="37135" y="88664"/>
                  <a:pt x="36976" y="88595"/>
                  <a:pt x="36817" y="88413"/>
                </a:cubicBezTo>
                <a:cubicBezTo>
                  <a:pt x="36498" y="89141"/>
                  <a:pt x="35816" y="89141"/>
                  <a:pt x="35475" y="89732"/>
                </a:cubicBezTo>
                <a:cubicBezTo>
                  <a:pt x="35179" y="89755"/>
                  <a:pt x="35384" y="89573"/>
                  <a:pt x="35293" y="89391"/>
                </a:cubicBezTo>
                <a:cubicBezTo>
                  <a:pt x="35179" y="89528"/>
                  <a:pt x="35111" y="89459"/>
                  <a:pt x="34997" y="89550"/>
                </a:cubicBezTo>
                <a:cubicBezTo>
                  <a:pt x="34906" y="89664"/>
                  <a:pt x="35066" y="89846"/>
                  <a:pt x="35179" y="89755"/>
                </a:cubicBezTo>
                <a:cubicBezTo>
                  <a:pt x="35202" y="90233"/>
                  <a:pt x="34702" y="90414"/>
                  <a:pt x="34452" y="90778"/>
                </a:cubicBezTo>
                <a:cubicBezTo>
                  <a:pt x="34543" y="90892"/>
                  <a:pt x="34611" y="90983"/>
                  <a:pt x="34724" y="90915"/>
                </a:cubicBezTo>
                <a:cubicBezTo>
                  <a:pt x="34656" y="91210"/>
                  <a:pt x="34224" y="91256"/>
                  <a:pt x="34019" y="91642"/>
                </a:cubicBezTo>
                <a:cubicBezTo>
                  <a:pt x="34088" y="91347"/>
                  <a:pt x="33724" y="91233"/>
                  <a:pt x="33496" y="91370"/>
                </a:cubicBezTo>
                <a:cubicBezTo>
                  <a:pt x="33383" y="91119"/>
                  <a:pt x="33747" y="91279"/>
                  <a:pt x="33838" y="91097"/>
                </a:cubicBezTo>
                <a:cubicBezTo>
                  <a:pt x="33724" y="90915"/>
                  <a:pt x="33587" y="90915"/>
                  <a:pt x="33406" y="91097"/>
                </a:cubicBezTo>
                <a:cubicBezTo>
                  <a:pt x="33087" y="91461"/>
                  <a:pt x="33769" y="91415"/>
                  <a:pt x="33656" y="91733"/>
                </a:cubicBezTo>
                <a:cubicBezTo>
                  <a:pt x="33155" y="91915"/>
                  <a:pt x="33133" y="91961"/>
                  <a:pt x="32587" y="92370"/>
                </a:cubicBezTo>
                <a:lnTo>
                  <a:pt x="32428" y="92165"/>
                </a:lnTo>
                <a:cubicBezTo>
                  <a:pt x="31996" y="92507"/>
                  <a:pt x="32064" y="92848"/>
                  <a:pt x="31541" y="93189"/>
                </a:cubicBezTo>
                <a:cubicBezTo>
                  <a:pt x="31518" y="92916"/>
                  <a:pt x="31268" y="93143"/>
                  <a:pt x="31200" y="93121"/>
                </a:cubicBezTo>
                <a:cubicBezTo>
                  <a:pt x="31086" y="93075"/>
                  <a:pt x="31018" y="92757"/>
                  <a:pt x="30813" y="92961"/>
                </a:cubicBezTo>
                <a:cubicBezTo>
                  <a:pt x="30654" y="93371"/>
                  <a:pt x="31291" y="92939"/>
                  <a:pt x="31359" y="93348"/>
                </a:cubicBezTo>
                <a:cubicBezTo>
                  <a:pt x="31063" y="93666"/>
                  <a:pt x="30904" y="93257"/>
                  <a:pt x="30586" y="93575"/>
                </a:cubicBezTo>
                <a:cubicBezTo>
                  <a:pt x="30472" y="93689"/>
                  <a:pt x="30677" y="93712"/>
                  <a:pt x="30790" y="93666"/>
                </a:cubicBezTo>
                <a:cubicBezTo>
                  <a:pt x="30722" y="94007"/>
                  <a:pt x="30336" y="93871"/>
                  <a:pt x="30085" y="94053"/>
                </a:cubicBezTo>
                <a:cubicBezTo>
                  <a:pt x="29881" y="94189"/>
                  <a:pt x="29699" y="94530"/>
                  <a:pt x="29472" y="94712"/>
                </a:cubicBezTo>
                <a:cubicBezTo>
                  <a:pt x="29244" y="94894"/>
                  <a:pt x="28948" y="94894"/>
                  <a:pt x="28835" y="95144"/>
                </a:cubicBezTo>
                <a:cubicBezTo>
                  <a:pt x="28721" y="95031"/>
                  <a:pt x="28835" y="94962"/>
                  <a:pt x="28767" y="94849"/>
                </a:cubicBezTo>
                <a:cubicBezTo>
                  <a:pt x="28471" y="95008"/>
                  <a:pt x="28562" y="95349"/>
                  <a:pt x="28266" y="95304"/>
                </a:cubicBezTo>
                <a:cubicBezTo>
                  <a:pt x="28130" y="95144"/>
                  <a:pt x="28471" y="95031"/>
                  <a:pt x="28403" y="94894"/>
                </a:cubicBezTo>
                <a:cubicBezTo>
                  <a:pt x="27993" y="95031"/>
                  <a:pt x="28244" y="95258"/>
                  <a:pt x="27948" y="95417"/>
                </a:cubicBezTo>
                <a:cubicBezTo>
                  <a:pt x="28130" y="95576"/>
                  <a:pt x="28448" y="95349"/>
                  <a:pt x="28607" y="95622"/>
                </a:cubicBezTo>
                <a:cubicBezTo>
                  <a:pt x="28516" y="95622"/>
                  <a:pt x="28312" y="95895"/>
                  <a:pt x="28221" y="95872"/>
                </a:cubicBezTo>
                <a:cubicBezTo>
                  <a:pt x="28175" y="95872"/>
                  <a:pt x="28312" y="95667"/>
                  <a:pt x="28221" y="95645"/>
                </a:cubicBezTo>
                <a:cubicBezTo>
                  <a:pt x="27902" y="95622"/>
                  <a:pt x="27584" y="95622"/>
                  <a:pt x="27038" y="95849"/>
                </a:cubicBezTo>
                <a:cubicBezTo>
                  <a:pt x="26834" y="96077"/>
                  <a:pt x="27448" y="95849"/>
                  <a:pt x="27243" y="96168"/>
                </a:cubicBezTo>
                <a:cubicBezTo>
                  <a:pt x="26947" y="96281"/>
                  <a:pt x="26674" y="96350"/>
                  <a:pt x="26379" y="96463"/>
                </a:cubicBezTo>
                <a:lnTo>
                  <a:pt x="26242" y="96236"/>
                </a:lnTo>
                <a:cubicBezTo>
                  <a:pt x="25970" y="96259"/>
                  <a:pt x="26038" y="96395"/>
                  <a:pt x="25856" y="96463"/>
                </a:cubicBezTo>
                <a:cubicBezTo>
                  <a:pt x="25492" y="96577"/>
                  <a:pt x="25356" y="96372"/>
                  <a:pt x="25333" y="96850"/>
                </a:cubicBezTo>
                <a:cubicBezTo>
                  <a:pt x="25560" y="96827"/>
                  <a:pt x="26106" y="96782"/>
                  <a:pt x="25606" y="97123"/>
                </a:cubicBezTo>
                <a:cubicBezTo>
                  <a:pt x="25879" y="97214"/>
                  <a:pt x="26356" y="96736"/>
                  <a:pt x="26697" y="96600"/>
                </a:cubicBezTo>
                <a:cubicBezTo>
                  <a:pt x="26902" y="96850"/>
                  <a:pt x="26356" y="97009"/>
                  <a:pt x="26129" y="97146"/>
                </a:cubicBezTo>
                <a:cubicBezTo>
                  <a:pt x="25810" y="97327"/>
                  <a:pt x="25447" y="97509"/>
                  <a:pt x="25242" y="97623"/>
                </a:cubicBezTo>
                <a:lnTo>
                  <a:pt x="25037" y="97236"/>
                </a:lnTo>
                <a:cubicBezTo>
                  <a:pt x="24628" y="97441"/>
                  <a:pt x="24582" y="97691"/>
                  <a:pt x="24855" y="97850"/>
                </a:cubicBezTo>
                <a:cubicBezTo>
                  <a:pt x="24651" y="97964"/>
                  <a:pt x="24446" y="98055"/>
                  <a:pt x="24241" y="98169"/>
                </a:cubicBezTo>
                <a:cubicBezTo>
                  <a:pt x="24241" y="98032"/>
                  <a:pt x="24355" y="97941"/>
                  <a:pt x="24332" y="97805"/>
                </a:cubicBezTo>
                <a:cubicBezTo>
                  <a:pt x="23900" y="98078"/>
                  <a:pt x="23627" y="97987"/>
                  <a:pt x="23195" y="98283"/>
                </a:cubicBezTo>
                <a:cubicBezTo>
                  <a:pt x="23173" y="98192"/>
                  <a:pt x="23241" y="98146"/>
                  <a:pt x="23218" y="98055"/>
                </a:cubicBezTo>
                <a:cubicBezTo>
                  <a:pt x="22399" y="98351"/>
                  <a:pt x="22013" y="98624"/>
                  <a:pt x="21262" y="98851"/>
                </a:cubicBezTo>
                <a:cubicBezTo>
                  <a:pt x="21308" y="99192"/>
                  <a:pt x="21058" y="99442"/>
                  <a:pt x="20489" y="99579"/>
                </a:cubicBezTo>
                <a:cubicBezTo>
                  <a:pt x="20648" y="99897"/>
                  <a:pt x="21035" y="99260"/>
                  <a:pt x="21376" y="99420"/>
                </a:cubicBezTo>
                <a:cubicBezTo>
                  <a:pt x="21285" y="99692"/>
                  <a:pt x="20603" y="99761"/>
                  <a:pt x="20285" y="99965"/>
                </a:cubicBezTo>
                <a:cubicBezTo>
                  <a:pt x="20194" y="99829"/>
                  <a:pt x="20307" y="99761"/>
                  <a:pt x="20421" y="99715"/>
                </a:cubicBezTo>
                <a:cubicBezTo>
                  <a:pt x="20012" y="99761"/>
                  <a:pt x="20307" y="99374"/>
                  <a:pt x="20034" y="99374"/>
                </a:cubicBezTo>
                <a:cubicBezTo>
                  <a:pt x="19534" y="99488"/>
                  <a:pt x="20262" y="99533"/>
                  <a:pt x="19943" y="99692"/>
                </a:cubicBezTo>
                <a:cubicBezTo>
                  <a:pt x="19511" y="99988"/>
                  <a:pt x="19557" y="99420"/>
                  <a:pt x="19125" y="99738"/>
                </a:cubicBezTo>
                <a:cubicBezTo>
                  <a:pt x="18920" y="99806"/>
                  <a:pt x="19398" y="99988"/>
                  <a:pt x="19170" y="100193"/>
                </a:cubicBezTo>
                <a:cubicBezTo>
                  <a:pt x="19011" y="100124"/>
                  <a:pt x="18806" y="100261"/>
                  <a:pt x="18647" y="100329"/>
                </a:cubicBezTo>
                <a:cubicBezTo>
                  <a:pt x="18488" y="100420"/>
                  <a:pt x="18374" y="100466"/>
                  <a:pt x="18465" y="100238"/>
                </a:cubicBezTo>
                <a:cubicBezTo>
                  <a:pt x="17965" y="100602"/>
                  <a:pt x="17419" y="100807"/>
                  <a:pt x="16919" y="100875"/>
                </a:cubicBezTo>
                <a:cubicBezTo>
                  <a:pt x="16783" y="101352"/>
                  <a:pt x="17442" y="100966"/>
                  <a:pt x="17760" y="100875"/>
                </a:cubicBezTo>
                <a:cubicBezTo>
                  <a:pt x="17738" y="101284"/>
                  <a:pt x="17260" y="101102"/>
                  <a:pt x="16942" y="101239"/>
                </a:cubicBezTo>
                <a:cubicBezTo>
                  <a:pt x="16669" y="101352"/>
                  <a:pt x="16555" y="101603"/>
                  <a:pt x="16237" y="101625"/>
                </a:cubicBezTo>
                <a:cubicBezTo>
                  <a:pt x="16123" y="101352"/>
                  <a:pt x="16396" y="101284"/>
                  <a:pt x="16714" y="101216"/>
                </a:cubicBezTo>
                <a:cubicBezTo>
                  <a:pt x="16669" y="101011"/>
                  <a:pt x="16396" y="101102"/>
                  <a:pt x="16123" y="101193"/>
                </a:cubicBezTo>
                <a:cubicBezTo>
                  <a:pt x="16169" y="100943"/>
                  <a:pt x="16260" y="100829"/>
                  <a:pt x="15987" y="100761"/>
                </a:cubicBezTo>
                <a:cubicBezTo>
                  <a:pt x="15850" y="100852"/>
                  <a:pt x="16146" y="101125"/>
                  <a:pt x="15759" y="101307"/>
                </a:cubicBezTo>
                <a:cubicBezTo>
                  <a:pt x="15623" y="101580"/>
                  <a:pt x="16282" y="101489"/>
                  <a:pt x="15873" y="101739"/>
                </a:cubicBezTo>
                <a:cubicBezTo>
                  <a:pt x="15577" y="101830"/>
                  <a:pt x="15737" y="101716"/>
                  <a:pt x="15759" y="101580"/>
                </a:cubicBezTo>
                <a:cubicBezTo>
                  <a:pt x="15145" y="101875"/>
                  <a:pt x="14986" y="101807"/>
                  <a:pt x="14327" y="101944"/>
                </a:cubicBezTo>
                <a:cubicBezTo>
                  <a:pt x="14395" y="101466"/>
                  <a:pt x="14918" y="101944"/>
                  <a:pt x="14963" y="101512"/>
                </a:cubicBezTo>
                <a:cubicBezTo>
                  <a:pt x="14759" y="101307"/>
                  <a:pt x="14645" y="101534"/>
                  <a:pt x="14304" y="101489"/>
                </a:cubicBezTo>
                <a:cubicBezTo>
                  <a:pt x="14054" y="101534"/>
                  <a:pt x="14236" y="101807"/>
                  <a:pt x="14258" y="101784"/>
                </a:cubicBezTo>
                <a:cubicBezTo>
                  <a:pt x="14077" y="102148"/>
                  <a:pt x="13849" y="101807"/>
                  <a:pt x="13826" y="102262"/>
                </a:cubicBezTo>
                <a:cubicBezTo>
                  <a:pt x="13394" y="102307"/>
                  <a:pt x="12985" y="102671"/>
                  <a:pt x="12735" y="102489"/>
                </a:cubicBezTo>
                <a:cubicBezTo>
                  <a:pt x="12553" y="102671"/>
                  <a:pt x="12189" y="102762"/>
                  <a:pt x="11757" y="102853"/>
                </a:cubicBezTo>
                <a:cubicBezTo>
                  <a:pt x="11325" y="102944"/>
                  <a:pt x="10825" y="102990"/>
                  <a:pt x="10347" y="103103"/>
                </a:cubicBezTo>
                <a:cubicBezTo>
                  <a:pt x="9801" y="103217"/>
                  <a:pt x="9688" y="103331"/>
                  <a:pt x="9415" y="103149"/>
                </a:cubicBezTo>
                <a:cubicBezTo>
                  <a:pt x="9278" y="103194"/>
                  <a:pt x="9210" y="103354"/>
                  <a:pt x="9051" y="103376"/>
                </a:cubicBezTo>
                <a:cubicBezTo>
                  <a:pt x="8278" y="103444"/>
                  <a:pt x="7596" y="103581"/>
                  <a:pt x="6959" y="103695"/>
                </a:cubicBezTo>
                <a:lnTo>
                  <a:pt x="6732" y="103740"/>
                </a:lnTo>
                <a:cubicBezTo>
                  <a:pt x="6641" y="103740"/>
                  <a:pt x="6550" y="103786"/>
                  <a:pt x="6572" y="103695"/>
                </a:cubicBezTo>
                <a:cubicBezTo>
                  <a:pt x="6550" y="103535"/>
                  <a:pt x="6550" y="103399"/>
                  <a:pt x="6550" y="103240"/>
                </a:cubicBezTo>
                <a:cubicBezTo>
                  <a:pt x="6550" y="102921"/>
                  <a:pt x="6572" y="102580"/>
                  <a:pt x="6618" y="102194"/>
                </a:cubicBezTo>
                <a:cubicBezTo>
                  <a:pt x="6595" y="102080"/>
                  <a:pt x="6459" y="102285"/>
                  <a:pt x="6436" y="102103"/>
                </a:cubicBezTo>
                <a:cubicBezTo>
                  <a:pt x="6413" y="101830"/>
                  <a:pt x="6595" y="101671"/>
                  <a:pt x="6527" y="101398"/>
                </a:cubicBezTo>
                <a:cubicBezTo>
                  <a:pt x="6845" y="100943"/>
                  <a:pt x="6800" y="101375"/>
                  <a:pt x="6959" y="101352"/>
                </a:cubicBezTo>
                <a:cubicBezTo>
                  <a:pt x="6800" y="101716"/>
                  <a:pt x="6572" y="102489"/>
                  <a:pt x="6800" y="102626"/>
                </a:cubicBezTo>
                <a:cubicBezTo>
                  <a:pt x="7050" y="102285"/>
                  <a:pt x="6823" y="102148"/>
                  <a:pt x="6959" y="101716"/>
                </a:cubicBezTo>
                <a:cubicBezTo>
                  <a:pt x="6982" y="101603"/>
                  <a:pt x="7186" y="101398"/>
                  <a:pt x="7209" y="101330"/>
                </a:cubicBezTo>
                <a:cubicBezTo>
                  <a:pt x="7300" y="101034"/>
                  <a:pt x="7255" y="100829"/>
                  <a:pt x="7300" y="100534"/>
                </a:cubicBezTo>
                <a:cubicBezTo>
                  <a:pt x="7027" y="100647"/>
                  <a:pt x="7232" y="100989"/>
                  <a:pt x="6959" y="101102"/>
                </a:cubicBezTo>
                <a:cubicBezTo>
                  <a:pt x="6823" y="101034"/>
                  <a:pt x="6641" y="100420"/>
                  <a:pt x="6527" y="101125"/>
                </a:cubicBezTo>
                <a:cubicBezTo>
                  <a:pt x="6390" y="101193"/>
                  <a:pt x="6277" y="100170"/>
                  <a:pt x="6595" y="100056"/>
                </a:cubicBezTo>
                <a:cubicBezTo>
                  <a:pt x="6436" y="99852"/>
                  <a:pt x="6390" y="99465"/>
                  <a:pt x="6413" y="99010"/>
                </a:cubicBezTo>
                <a:cubicBezTo>
                  <a:pt x="6413" y="98533"/>
                  <a:pt x="6459" y="98010"/>
                  <a:pt x="6481" y="97441"/>
                </a:cubicBezTo>
                <a:cubicBezTo>
                  <a:pt x="6504" y="96259"/>
                  <a:pt x="6390" y="94803"/>
                  <a:pt x="6345" y="93848"/>
                </a:cubicBezTo>
                <a:cubicBezTo>
                  <a:pt x="6277" y="93484"/>
                  <a:pt x="6527" y="93553"/>
                  <a:pt x="6527" y="93302"/>
                </a:cubicBezTo>
                <a:cubicBezTo>
                  <a:pt x="6436" y="93030"/>
                  <a:pt x="6550" y="92688"/>
                  <a:pt x="6550" y="92666"/>
                </a:cubicBezTo>
                <a:cubicBezTo>
                  <a:pt x="6527" y="92552"/>
                  <a:pt x="6436" y="92507"/>
                  <a:pt x="6390" y="92416"/>
                </a:cubicBezTo>
                <a:cubicBezTo>
                  <a:pt x="6322" y="92347"/>
                  <a:pt x="6300" y="92234"/>
                  <a:pt x="6368" y="92052"/>
                </a:cubicBezTo>
                <a:cubicBezTo>
                  <a:pt x="6686" y="91847"/>
                  <a:pt x="6550" y="92211"/>
                  <a:pt x="6641" y="92393"/>
                </a:cubicBezTo>
                <a:cubicBezTo>
                  <a:pt x="6686" y="92484"/>
                  <a:pt x="6891" y="92575"/>
                  <a:pt x="6913" y="92643"/>
                </a:cubicBezTo>
                <a:cubicBezTo>
                  <a:pt x="6959" y="92802"/>
                  <a:pt x="6641" y="93371"/>
                  <a:pt x="6982" y="93257"/>
                </a:cubicBezTo>
                <a:cubicBezTo>
                  <a:pt x="7141" y="93212"/>
                  <a:pt x="6936" y="93098"/>
                  <a:pt x="7004" y="92893"/>
                </a:cubicBezTo>
                <a:cubicBezTo>
                  <a:pt x="7027" y="92825"/>
                  <a:pt x="7459" y="92779"/>
                  <a:pt x="7277" y="92393"/>
                </a:cubicBezTo>
                <a:cubicBezTo>
                  <a:pt x="7050" y="92347"/>
                  <a:pt x="7323" y="92939"/>
                  <a:pt x="7004" y="92779"/>
                </a:cubicBezTo>
                <a:cubicBezTo>
                  <a:pt x="6891" y="92165"/>
                  <a:pt x="7232" y="91574"/>
                  <a:pt x="7209" y="91074"/>
                </a:cubicBezTo>
                <a:cubicBezTo>
                  <a:pt x="6868" y="91074"/>
                  <a:pt x="7118" y="91779"/>
                  <a:pt x="6913" y="91938"/>
                </a:cubicBezTo>
                <a:cubicBezTo>
                  <a:pt x="6550" y="92097"/>
                  <a:pt x="6641" y="91711"/>
                  <a:pt x="6368" y="91711"/>
                </a:cubicBezTo>
                <a:cubicBezTo>
                  <a:pt x="6231" y="90619"/>
                  <a:pt x="6436" y="89710"/>
                  <a:pt x="6595" y="88868"/>
                </a:cubicBezTo>
                <a:cubicBezTo>
                  <a:pt x="6322" y="88231"/>
                  <a:pt x="6277" y="87481"/>
                  <a:pt x="6459" y="86799"/>
                </a:cubicBezTo>
                <a:cubicBezTo>
                  <a:pt x="6095" y="86708"/>
                  <a:pt x="6004" y="86913"/>
                  <a:pt x="5981" y="87231"/>
                </a:cubicBezTo>
                <a:cubicBezTo>
                  <a:pt x="5776" y="87185"/>
                  <a:pt x="5890" y="86753"/>
                  <a:pt x="5708" y="86662"/>
                </a:cubicBezTo>
                <a:cubicBezTo>
                  <a:pt x="5367" y="86685"/>
                  <a:pt x="5708" y="86981"/>
                  <a:pt x="5708" y="87117"/>
                </a:cubicBezTo>
                <a:cubicBezTo>
                  <a:pt x="5731" y="87481"/>
                  <a:pt x="5595" y="87868"/>
                  <a:pt x="5595" y="88300"/>
                </a:cubicBezTo>
                <a:cubicBezTo>
                  <a:pt x="5617" y="88436"/>
                  <a:pt x="5776" y="88391"/>
                  <a:pt x="5776" y="88527"/>
                </a:cubicBezTo>
                <a:cubicBezTo>
                  <a:pt x="5822" y="88936"/>
                  <a:pt x="5663" y="89050"/>
                  <a:pt x="5595" y="89300"/>
                </a:cubicBezTo>
                <a:cubicBezTo>
                  <a:pt x="5640" y="89550"/>
                  <a:pt x="5731" y="89164"/>
                  <a:pt x="5867" y="89414"/>
                </a:cubicBezTo>
                <a:cubicBezTo>
                  <a:pt x="5663" y="90164"/>
                  <a:pt x="5981" y="90983"/>
                  <a:pt x="5731" y="91711"/>
                </a:cubicBezTo>
                <a:cubicBezTo>
                  <a:pt x="5572" y="91551"/>
                  <a:pt x="5526" y="91711"/>
                  <a:pt x="5458" y="91893"/>
                </a:cubicBezTo>
                <a:cubicBezTo>
                  <a:pt x="5435" y="91984"/>
                  <a:pt x="5390" y="92097"/>
                  <a:pt x="5344" y="92188"/>
                </a:cubicBezTo>
                <a:cubicBezTo>
                  <a:pt x="5299" y="92256"/>
                  <a:pt x="5253" y="92370"/>
                  <a:pt x="5163" y="92393"/>
                </a:cubicBezTo>
                <a:cubicBezTo>
                  <a:pt x="5140" y="92779"/>
                  <a:pt x="5686" y="92256"/>
                  <a:pt x="5526" y="92825"/>
                </a:cubicBezTo>
                <a:cubicBezTo>
                  <a:pt x="5640" y="92779"/>
                  <a:pt x="5617" y="92552"/>
                  <a:pt x="5640" y="92393"/>
                </a:cubicBezTo>
                <a:cubicBezTo>
                  <a:pt x="5708" y="91938"/>
                  <a:pt x="5754" y="92643"/>
                  <a:pt x="5708" y="92802"/>
                </a:cubicBezTo>
                <a:cubicBezTo>
                  <a:pt x="5617" y="93143"/>
                  <a:pt x="5435" y="93325"/>
                  <a:pt x="5435" y="93825"/>
                </a:cubicBezTo>
                <a:cubicBezTo>
                  <a:pt x="5708" y="93939"/>
                  <a:pt x="5595" y="93484"/>
                  <a:pt x="5617" y="93234"/>
                </a:cubicBezTo>
                <a:cubicBezTo>
                  <a:pt x="5936" y="93234"/>
                  <a:pt x="5686" y="93644"/>
                  <a:pt x="5708" y="93939"/>
                </a:cubicBezTo>
                <a:cubicBezTo>
                  <a:pt x="5731" y="94508"/>
                  <a:pt x="5845" y="95349"/>
                  <a:pt x="5776" y="96145"/>
                </a:cubicBezTo>
                <a:cubicBezTo>
                  <a:pt x="5572" y="96281"/>
                  <a:pt x="5595" y="96009"/>
                  <a:pt x="5595" y="95804"/>
                </a:cubicBezTo>
                <a:cubicBezTo>
                  <a:pt x="5163" y="96213"/>
                  <a:pt x="5617" y="96600"/>
                  <a:pt x="5754" y="96713"/>
                </a:cubicBezTo>
                <a:cubicBezTo>
                  <a:pt x="5754" y="97282"/>
                  <a:pt x="5640" y="97646"/>
                  <a:pt x="5526" y="98010"/>
                </a:cubicBezTo>
                <a:cubicBezTo>
                  <a:pt x="5435" y="98351"/>
                  <a:pt x="5322" y="98715"/>
                  <a:pt x="5390" y="99169"/>
                </a:cubicBezTo>
                <a:cubicBezTo>
                  <a:pt x="5572" y="99124"/>
                  <a:pt x="5595" y="98942"/>
                  <a:pt x="5572" y="98737"/>
                </a:cubicBezTo>
                <a:cubicBezTo>
                  <a:pt x="5572" y="98510"/>
                  <a:pt x="5526" y="98260"/>
                  <a:pt x="5572" y="98078"/>
                </a:cubicBezTo>
                <a:cubicBezTo>
                  <a:pt x="5776" y="98510"/>
                  <a:pt x="5799" y="99078"/>
                  <a:pt x="5754" y="99692"/>
                </a:cubicBezTo>
                <a:cubicBezTo>
                  <a:pt x="5731" y="100284"/>
                  <a:pt x="5663" y="100920"/>
                  <a:pt x="5731" y="101307"/>
                </a:cubicBezTo>
                <a:cubicBezTo>
                  <a:pt x="5731" y="101398"/>
                  <a:pt x="5913" y="101398"/>
                  <a:pt x="5913" y="101421"/>
                </a:cubicBezTo>
                <a:cubicBezTo>
                  <a:pt x="5913" y="101625"/>
                  <a:pt x="5731" y="101557"/>
                  <a:pt x="5731" y="101580"/>
                </a:cubicBezTo>
                <a:cubicBezTo>
                  <a:pt x="5731" y="101853"/>
                  <a:pt x="5913" y="101989"/>
                  <a:pt x="5936" y="102239"/>
                </a:cubicBezTo>
                <a:cubicBezTo>
                  <a:pt x="5936" y="102740"/>
                  <a:pt x="5663" y="103172"/>
                  <a:pt x="5708" y="103581"/>
                </a:cubicBezTo>
                <a:cubicBezTo>
                  <a:pt x="5731" y="103717"/>
                  <a:pt x="5867" y="103535"/>
                  <a:pt x="5958" y="103444"/>
                </a:cubicBezTo>
                <a:cubicBezTo>
                  <a:pt x="5936" y="103786"/>
                  <a:pt x="5958" y="104081"/>
                  <a:pt x="5981" y="104377"/>
                </a:cubicBezTo>
                <a:lnTo>
                  <a:pt x="5981" y="104468"/>
                </a:lnTo>
                <a:lnTo>
                  <a:pt x="5981" y="104491"/>
                </a:lnTo>
                <a:cubicBezTo>
                  <a:pt x="5981" y="104513"/>
                  <a:pt x="6004" y="104491"/>
                  <a:pt x="6004" y="104491"/>
                </a:cubicBezTo>
                <a:lnTo>
                  <a:pt x="6072" y="104491"/>
                </a:lnTo>
                <a:cubicBezTo>
                  <a:pt x="6140" y="104468"/>
                  <a:pt x="6209" y="104468"/>
                  <a:pt x="6300" y="104445"/>
                </a:cubicBezTo>
                <a:cubicBezTo>
                  <a:pt x="6436" y="104422"/>
                  <a:pt x="6595" y="104400"/>
                  <a:pt x="6732" y="104354"/>
                </a:cubicBezTo>
                <a:cubicBezTo>
                  <a:pt x="7300" y="104263"/>
                  <a:pt x="7778" y="104195"/>
                  <a:pt x="8073" y="104331"/>
                </a:cubicBezTo>
                <a:cubicBezTo>
                  <a:pt x="8255" y="104331"/>
                  <a:pt x="8232" y="104218"/>
                  <a:pt x="8141" y="104240"/>
                </a:cubicBezTo>
                <a:cubicBezTo>
                  <a:pt x="8710" y="104013"/>
                  <a:pt x="9892" y="103854"/>
                  <a:pt x="10097" y="104058"/>
                </a:cubicBezTo>
                <a:cubicBezTo>
                  <a:pt x="10415" y="103922"/>
                  <a:pt x="10757" y="103808"/>
                  <a:pt x="11029" y="103626"/>
                </a:cubicBezTo>
                <a:cubicBezTo>
                  <a:pt x="11530" y="103558"/>
                  <a:pt x="12121" y="103513"/>
                  <a:pt x="12758" y="103490"/>
                </a:cubicBezTo>
                <a:cubicBezTo>
                  <a:pt x="13372" y="103467"/>
                  <a:pt x="14031" y="103399"/>
                  <a:pt x="14622" y="103376"/>
                </a:cubicBezTo>
                <a:cubicBezTo>
                  <a:pt x="14759" y="103786"/>
                  <a:pt x="15168" y="103831"/>
                  <a:pt x="15100" y="104218"/>
                </a:cubicBezTo>
                <a:cubicBezTo>
                  <a:pt x="15759" y="104013"/>
                  <a:pt x="16214" y="103854"/>
                  <a:pt x="16692" y="103740"/>
                </a:cubicBezTo>
                <a:cubicBezTo>
                  <a:pt x="17169" y="103626"/>
                  <a:pt x="17624" y="103535"/>
                  <a:pt x="18261" y="103331"/>
                </a:cubicBezTo>
                <a:cubicBezTo>
                  <a:pt x="18397" y="103217"/>
                  <a:pt x="18443" y="103081"/>
                  <a:pt x="18488" y="102967"/>
                </a:cubicBezTo>
                <a:cubicBezTo>
                  <a:pt x="18829" y="102808"/>
                  <a:pt x="19079" y="102762"/>
                  <a:pt x="19261" y="102785"/>
                </a:cubicBezTo>
                <a:cubicBezTo>
                  <a:pt x="19625" y="102626"/>
                  <a:pt x="19034" y="102603"/>
                  <a:pt x="18897" y="102626"/>
                </a:cubicBezTo>
                <a:cubicBezTo>
                  <a:pt x="18556" y="102694"/>
                  <a:pt x="18374" y="102853"/>
                  <a:pt x="18215" y="102990"/>
                </a:cubicBezTo>
                <a:cubicBezTo>
                  <a:pt x="18033" y="103103"/>
                  <a:pt x="17874" y="103217"/>
                  <a:pt x="17601" y="103149"/>
                </a:cubicBezTo>
                <a:cubicBezTo>
                  <a:pt x="17874" y="102876"/>
                  <a:pt x="18283" y="102649"/>
                  <a:pt x="18852" y="102444"/>
                </a:cubicBezTo>
                <a:cubicBezTo>
                  <a:pt x="18761" y="102398"/>
                  <a:pt x="18670" y="102330"/>
                  <a:pt x="18511" y="102376"/>
                </a:cubicBezTo>
                <a:cubicBezTo>
                  <a:pt x="18556" y="102171"/>
                  <a:pt x="18716" y="102262"/>
                  <a:pt x="18806" y="102262"/>
                </a:cubicBezTo>
                <a:cubicBezTo>
                  <a:pt x="18920" y="102285"/>
                  <a:pt x="19193" y="102239"/>
                  <a:pt x="19193" y="102512"/>
                </a:cubicBezTo>
                <a:cubicBezTo>
                  <a:pt x="19284" y="102489"/>
                  <a:pt x="19375" y="102444"/>
                  <a:pt x="19489" y="102421"/>
                </a:cubicBezTo>
                <a:cubicBezTo>
                  <a:pt x="19557" y="102398"/>
                  <a:pt x="19625" y="102353"/>
                  <a:pt x="19693" y="102330"/>
                </a:cubicBezTo>
                <a:cubicBezTo>
                  <a:pt x="19853" y="102307"/>
                  <a:pt x="20103" y="102398"/>
                  <a:pt x="20103" y="102398"/>
                </a:cubicBezTo>
                <a:cubicBezTo>
                  <a:pt x="20285" y="102330"/>
                  <a:pt x="20194" y="102035"/>
                  <a:pt x="20580" y="102012"/>
                </a:cubicBezTo>
                <a:cubicBezTo>
                  <a:pt x="20717" y="102330"/>
                  <a:pt x="21262" y="101966"/>
                  <a:pt x="21422" y="102262"/>
                </a:cubicBezTo>
                <a:cubicBezTo>
                  <a:pt x="21717" y="102035"/>
                  <a:pt x="21149" y="102012"/>
                  <a:pt x="21376" y="101784"/>
                </a:cubicBezTo>
                <a:cubicBezTo>
                  <a:pt x="21694" y="101625"/>
                  <a:pt x="21945" y="101693"/>
                  <a:pt x="21785" y="101921"/>
                </a:cubicBezTo>
                <a:cubicBezTo>
                  <a:pt x="21967" y="101557"/>
                  <a:pt x="22695" y="101784"/>
                  <a:pt x="22445" y="101352"/>
                </a:cubicBezTo>
                <a:cubicBezTo>
                  <a:pt x="22240" y="101080"/>
                  <a:pt x="22058" y="101830"/>
                  <a:pt x="21899" y="101580"/>
                </a:cubicBezTo>
                <a:cubicBezTo>
                  <a:pt x="21672" y="101352"/>
                  <a:pt x="22308" y="101239"/>
                  <a:pt x="22490" y="101125"/>
                </a:cubicBezTo>
                <a:cubicBezTo>
                  <a:pt x="22559" y="101080"/>
                  <a:pt x="22672" y="100852"/>
                  <a:pt x="22718" y="100807"/>
                </a:cubicBezTo>
                <a:cubicBezTo>
                  <a:pt x="22991" y="100647"/>
                  <a:pt x="23332" y="100466"/>
                  <a:pt x="23673" y="100352"/>
                </a:cubicBezTo>
                <a:cubicBezTo>
                  <a:pt x="23991" y="100215"/>
                  <a:pt x="24287" y="100124"/>
                  <a:pt x="24491" y="100193"/>
                </a:cubicBezTo>
                <a:cubicBezTo>
                  <a:pt x="24696" y="99920"/>
                  <a:pt x="25265" y="99874"/>
                  <a:pt x="25628" y="99624"/>
                </a:cubicBezTo>
                <a:cubicBezTo>
                  <a:pt x="25856" y="99442"/>
                  <a:pt x="26015" y="99192"/>
                  <a:pt x="26129" y="99033"/>
                </a:cubicBezTo>
                <a:cubicBezTo>
                  <a:pt x="25833" y="99033"/>
                  <a:pt x="25651" y="99169"/>
                  <a:pt x="25469" y="99329"/>
                </a:cubicBezTo>
                <a:cubicBezTo>
                  <a:pt x="25287" y="99465"/>
                  <a:pt x="25128" y="99624"/>
                  <a:pt x="24878" y="99692"/>
                </a:cubicBezTo>
                <a:cubicBezTo>
                  <a:pt x="24924" y="99306"/>
                  <a:pt x="25378" y="99147"/>
                  <a:pt x="25697" y="98965"/>
                </a:cubicBezTo>
                <a:cubicBezTo>
                  <a:pt x="25992" y="98783"/>
                  <a:pt x="26493" y="98715"/>
                  <a:pt x="26947" y="98373"/>
                </a:cubicBezTo>
                <a:cubicBezTo>
                  <a:pt x="27175" y="98578"/>
                  <a:pt x="26765" y="98669"/>
                  <a:pt x="26811" y="98851"/>
                </a:cubicBezTo>
                <a:cubicBezTo>
                  <a:pt x="27084" y="98601"/>
                  <a:pt x="27175" y="98328"/>
                  <a:pt x="27448" y="98078"/>
                </a:cubicBezTo>
                <a:cubicBezTo>
                  <a:pt x="27789" y="98192"/>
                  <a:pt x="27902" y="97873"/>
                  <a:pt x="28425" y="97691"/>
                </a:cubicBezTo>
                <a:cubicBezTo>
                  <a:pt x="28335" y="97464"/>
                  <a:pt x="27902" y="98101"/>
                  <a:pt x="27880" y="97691"/>
                </a:cubicBezTo>
                <a:cubicBezTo>
                  <a:pt x="28175" y="97487"/>
                  <a:pt x="28698" y="97327"/>
                  <a:pt x="28585" y="97055"/>
                </a:cubicBezTo>
                <a:cubicBezTo>
                  <a:pt x="28903" y="97032"/>
                  <a:pt x="29244" y="96850"/>
                  <a:pt x="29494" y="97009"/>
                </a:cubicBezTo>
                <a:cubicBezTo>
                  <a:pt x="29585" y="96850"/>
                  <a:pt x="29835" y="96691"/>
                  <a:pt x="29585" y="96509"/>
                </a:cubicBezTo>
                <a:cubicBezTo>
                  <a:pt x="29767" y="96259"/>
                  <a:pt x="30154" y="96463"/>
                  <a:pt x="29926" y="96190"/>
                </a:cubicBezTo>
                <a:cubicBezTo>
                  <a:pt x="30267" y="95940"/>
                  <a:pt x="30472" y="96213"/>
                  <a:pt x="30745" y="96168"/>
                </a:cubicBezTo>
                <a:cubicBezTo>
                  <a:pt x="30950" y="95918"/>
                  <a:pt x="30404" y="96213"/>
                  <a:pt x="30404" y="95872"/>
                </a:cubicBezTo>
                <a:cubicBezTo>
                  <a:pt x="31222" y="95645"/>
                  <a:pt x="31541" y="94962"/>
                  <a:pt x="32223" y="94644"/>
                </a:cubicBezTo>
                <a:cubicBezTo>
                  <a:pt x="32269" y="94530"/>
                  <a:pt x="32178" y="94417"/>
                  <a:pt x="32382" y="94303"/>
                </a:cubicBezTo>
                <a:cubicBezTo>
                  <a:pt x="32382" y="94803"/>
                  <a:pt x="32678" y="94258"/>
                  <a:pt x="32928" y="94439"/>
                </a:cubicBezTo>
                <a:cubicBezTo>
                  <a:pt x="32928" y="94235"/>
                  <a:pt x="33474" y="93644"/>
                  <a:pt x="33178" y="93666"/>
                </a:cubicBezTo>
                <a:cubicBezTo>
                  <a:pt x="33087" y="93348"/>
                  <a:pt x="33428" y="93598"/>
                  <a:pt x="33519" y="93530"/>
                </a:cubicBezTo>
                <a:cubicBezTo>
                  <a:pt x="33701" y="93257"/>
                  <a:pt x="33224" y="93439"/>
                  <a:pt x="33383" y="93166"/>
                </a:cubicBezTo>
                <a:cubicBezTo>
                  <a:pt x="34247" y="92507"/>
                  <a:pt x="34929" y="91779"/>
                  <a:pt x="35543" y="91165"/>
                </a:cubicBezTo>
                <a:cubicBezTo>
                  <a:pt x="35680" y="91028"/>
                  <a:pt x="35748" y="91097"/>
                  <a:pt x="35861" y="90983"/>
                </a:cubicBezTo>
                <a:cubicBezTo>
                  <a:pt x="36066" y="90778"/>
                  <a:pt x="36112" y="90483"/>
                  <a:pt x="36407" y="90233"/>
                </a:cubicBezTo>
                <a:cubicBezTo>
                  <a:pt x="36498" y="90164"/>
                  <a:pt x="36657" y="90005"/>
                  <a:pt x="36839" y="90051"/>
                </a:cubicBezTo>
                <a:cubicBezTo>
                  <a:pt x="37112" y="89732"/>
                  <a:pt x="37476" y="89368"/>
                  <a:pt x="37772" y="89027"/>
                </a:cubicBezTo>
                <a:cubicBezTo>
                  <a:pt x="38545" y="88027"/>
                  <a:pt x="39227" y="87367"/>
                  <a:pt x="40159" y="87345"/>
                </a:cubicBezTo>
                <a:cubicBezTo>
                  <a:pt x="40409" y="87617"/>
                  <a:pt x="40660" y="87799"/>
                  <a:pt x="40932" y="87572"/>
                </a:cubicBezTo>
                <a:cubicBezTo>
                  <a:pt x="41046" y="87686"/>
                  <a:pt x="40978" y="87845"/>
                  <a:pt x="40773" y="88050"/>
                </a:cubicBezTo>
                <a:cubicBezTo>
                  <a:pt x="41069" y="87959"/>
                  <a:pt x="41114" y="88709"/>
                  <a:pt x="41546" y="88254"/>
                </a:cubicBezTo>
                <a:cubicBezTo>
                  <a:pt x="41342" y="88618"/>
                  <a:pt x="41660" y="88868"/>
                  <a:pt x="41637" y="89141"/>
                </a:cubicBezTo>
                <a:cubicBezTo>
                  <a:pt x="41637" y="89255"/>
                  <a:pt x="41274" y="89459"/>
                  <a:pt x="41546" y="89528"/>
                </a:cubicBezTo>
                <a:cubicBezTo>
                  <a:pt x="41046" y="89914"/>
                  <a:pt x="40569" y="90369"/>
                  <a:pt x="40091" y="90824"/>
                </a:cubicBezTo>
                <a:cubicBezTo>
                  <a:pt x="39636" y="91279"/>
                  <a:pt x="39136" y="91733"/>
                  <a:pt x="38658" y="92120"/>
                </a:cubicBezTo>
                <a:cubicBezTo>
                  <a:pt x="38499" y="92256"/>
                  <a:pt x="38272" y="92256"/>
                  <a:pt x="38113" y="92416"/>
                </a:cubicBezTo>
                <a:cubicBezTo>
                  <a:pt x="37863" y="92598"/>
                  <a:pt x="37749" y="92916"/>
                  <a:pt x="37476" y="93121"/>
                </a:cubicBezTo>
                <a:cubicBezTo>
                  <a:pt x="37294" y="93257"/>
                  <a:pt x="37203" y="93234"/>
                  <a:pt x="37044" y="93371"/>
                </a:cubicBezTo>
                <a:cubicBezTo>
                  <a:pt x="36748" y="93666"/>
                  <a:pt x="36771" y="94053"/>
                  <a:pt x="36339" y="94007"/>
                </a:cubicBezTo>
                <a:cubicBezTo>
                  <a:pt x="36248" y="94098"/>
                  <a:pt x="36407" y="94189"/>
                  <a:pt x="36271" y="94303"/>
                </a:cubicBezTo>
                <a:cubicBezTo>
                  <a:pt x="35998" y="94485"/>
                  <a:pt x="35816" y="94758"/>
                  <a:pt x="35543" y="94917"/>
                </a:cubicBezTo>
                <a:cubicBezTo>
                  <a:pt x="35475" y="94962"/>
                  <a:pt x="35384" y="94985"/>
                  <a:pt x="35316" y="94985"/>
                </a:cubicBezTo>
                <a:cubicBezTo>
                  <a:pt x="35225" y="95008"/>
                  <a:pt x="35156" y="95008"/>
                  <a:pt x="35156" y="95008"/>
                </a:cubicBezTo>
                <a:cubicBezTo>
                  <a:pt x="35066" y="95099"/>
                  <a:pt x="35088" y="95281"/>
                  <a:pt x="34997" y="95372"/>
                </a:cubicBezTo>
                <a:cubicBezTo>
                  <a:pt x="34815" y="95599"/>
                  <a:pt x="34452" y="95667"/>
                  <a:pt x="34270" y="95827"/>
                </a:cubicBezTo>
                <a:cubicBezTo>
                  <a:pt x="34110" y="95986"/>
                  <a:pt x="34156" y="96122"/>
                  <a:pt x="34019" y="96259"/>
                </a:cubicBezTo>
                <a:cubicBezTo>
                  <a:pt x="33747" y="96577"/>
                  <a:pt x="33406" y="96759"/>
                  <a:pt x="32996" y="96918"/>
                </a:cubicBezTo>
                <a:cubicBezTo>
                  <a:pt x="32814" y="97009"/>
                  <a:pt x="32860" y="97100"/>
                  <a:pt x="32905" y="97214"/>
                </a:cubicBezTo>
                <a:cubicBezTo>
                  <a:pt x="32587" y="97350"/>
                  <a:pt x="32223" y="97600"/>
                  <a:pt x="31859" y="97896"/>
                </a:cubicBezTo>
                <a:cubicBezTo>
                  <a:pt x="31473" y="98169"/>
                  <a:pt x="31063" y="98464"/>
                  <a:pt x="30631" y="98783"/>
                </a:cubicBezTo>
                <a:cubicBezTo>
                  <a:pt x="30358" y="98806"/>
                  <a:pt x="30609" y="98351"/>
                  <a:pt x="30176" y="98533"/>
                </a:cubicBezTo>
                <a:cubicBezTo>
                  <a:pt x="29949" y="98828"/>
                  <a:pt x="30518" y="98737"/>
                  <a:pt x="30336" y="98987"/>
                </a:cubicBezTo>
                <a:cubicBezTo>
                  <a:pt x="29517" y="99465"/>
                  <a:pt x="29221" y="99601"/>
                  <a:pt x="28471" y="100124"/>
                </a:cubicBezTo>
                <a:cubicBezTo>
                  <a:pt x="28471" y="99988"/>
                  <a:pt x="28516" y="99874"/>
                  <a:pt x="28698" y="99783"/>
                </a:cubicBezTo>
                <a:cubicBezTo>
                  <a:pt x="28175" y="99692"/>
                  <a:pt x="28289" y="100306"/>
                  <a:pt x="28312" y="100329"/>
                </a:cubicBezTo>
                <a:cubicBezTo>
                  <a:pt x="27857" y="100670"/>
                  <a:pt x="28357" y="100033"/>
                  <a:pt x="27971" y="100215"/>
                </a:cubicBezTo>
                <a:cubicBezTo>
                  <a:pt x="27721" y="100284"/>
                  <a:pt x="27834" y="100420"/>
                  <a:pt x="27902" y="100556"/>
                </a:cubicBezTo>
                <a:lnTo>
                  <a:pt x="27152" y="100966"/>
                </a:lnTo>
                <a:cubicBezTo>
                  <a:pt x="26902" y="100920"/>
                  <a:pt x="27107" y="100875"/>
                  <a:pt x="26970" y="100647"/>
                </a:cubicBezTo>
                <a:lnTo>
                  <a:pt x="26674" y="100829"/>
                </a:lnTo>
                <a:cubicBezTo>
                  <a:pt x="26470" y="100989"/>
                  <a:pt x="27243" y="100943"/>
                  <a:pt x="26629" y="101261"/>
                </a:cubicBezTo>
                <a:cubicBezTo>
                  <a:pt x="26197" y="101512"/>
                  <a:pt x="26584" y="101148"/>
                  <a:pt x="26356" y="100989"/>
                </a:cubicBezTo>
                <a:cubicBezTo>
                  <a:pt x="26061" y="101148"/>
                  <a:pt x="26061" y="100966"/>
                  <a:pt x="25924" y="101216"/>
                </a:cubicBezTo>
                <a:cubicBezTo>
                  <a:pt x="25697" y="101352"/>
                  <a:pt x="26038" y="101580"/>
                  <a:pt x="26061" y="101762"/>
                </a:cubicBezTo>
                <a:lnTo>
                  <a:pt x="25287" y="102148"/>
                </a:lnTo>
                <a:cubicBezTo>
                  <a:pt x="25356" y="102035"/>
                  <a:pt x="25333" y="101898"/>
                  <a:pt x="25242" y="101762"/>
                </a:cubicBezTo>
                <a:cubicBezTo>
                  <a:pt x="25174" y="101944"/>
                  <a:pt x="24673" y="102057"/>
                  <a:pt x="24969" y="102307"/>
                </a:cubicBezTo>
                <a:cubicBezTo>
                  <a:pt x="24401" y="102671"/>
                  <a:pt x="23991" y="102649"/>
                  <a:pt x="23718" y="102489"/>
                </a:cubicBezTo>
                <a:cubicBezTo>
                  <a:pt x="23491" y="102535"/>
                  <a:pt x="23400" y="103126"/>
                  <a:pt x="23173" y="102717"/>
                </a:cubicBezTo>
                <a:cubicBezTo>
                  <a:pt x="22900" y="102944"/>
                  <a:pt x="23559" y="102944"/>
                  <a:pt x="22945" y="103126"/>
                </a:cubicBezTo>
                <a:cubicBezTo>
                  <a:pt x="23013" y="103194"/>
                  <a:pt x="23104" y="103240"/>
                  <a:pt x="23241" y="103194"/>
                </a:cubicBezTo>
                <a:cubicBezTo>
                  <a:pt x="23195" y="103263"/>
                  <a:pt x="22308" y="103899"/>
                  <a:pt x="22377" y="103354"/>
                </a:cubicBezTo>
                <a:cubicBezTo>
                  <a:pt x="22036" y="103490"/>
                  <a:pt x="22240" y="103786"/>
                  <a:pt x="21808" y="103899"/>
                </a:cubicBezTo>
                <a:lnTo>
                  <a:pt x="21694" y="103626"/>
                </a:lnTo>
                <a:cubicBezTo>
                  <a:pt x="21694" y="103808"/>
                  <a:pt x="21422" y="103922"/>
                  <a:pt x="21353" y="104081"/>
                </a:cubicBezTo>
                <a:cubicBezTo>
                  <a:pt x="21012" y="104195"/>
                  <a:pt x="20853" y="104036"/>
                  <a:pt x="20648" y="103945"/>
                </a:cubicBezTo>
                <a:cubicBezTo>
                  <a:pt x="20717" y="104149"/>
                  <a:pt x="20512" y="104263"/>
                  <a:pt x="20285" y="104377"/>
                </a:cubicBezTo>
                <a:lnTo>
                  <a:pt x="20194" y="104400"/>
                </a:lnTo>
                <a:lnTo>
                  <a:pt x="20057" y="104445"/>
                </a:lnTo>
                <a:cubicBezTo>
                  <a:pt x="19966" y="104491"/>
                  <a:pt x="19875" y="104513"/>
                  <a:pt x="19807" y="104536"/>
                </a:cubicBezTo>
                <a:cubicBezTo>
                  <a:pt x="19648" y="104581"/>
                  <a:pt x="19511" y="104627"/>
                  <a:pt x="19443" y="104672"/>
                </a:cubicBezTo>
                <a:cubicBezTo>
                  <a:pt x="19398" y="104695"/>
                  <a:pt x="19853" y="104672"/>
                  <a:pt x="19989" y="104559"/>
                </a:cubicBezTo>
                <a:cubicBezTo>
                  <a:pt x="19557" y="104877"/>
                  <a:pt x="18988" y="105059"/>
                  <a:pt x="18420" y="105173"/>
                </a:cubicBezTo>
                <a:cubicBezTo>
                  <a:pt x="17851" y="105309"/>
                  <a:pt x="17260" y="105377"/>
                  <a:pt x="16692" y="105582"/>
                </a:cubicBezTo>
                <a:cubicBezTo>
                  <a:pt x="16373" y="105355"/>
                  <a:pt x="16169" y="105150"/>
                  <a:pt x="15509" y="105059"/>
                </a:cubicBezTo>
                <a:cubicBezTo>
                  <a:pt x="15032" y="105127"/>
                  <a:pt x="15191" y="105400"/>
                  <a:pt x="14691" y="105446"/>
                </a:cubicBezTo>
                <a:cubicBezTo>
                  <a:pt x="15145" y="105696"/>
                  <a:pt x="14099" y="105991"/>
                  <a:pt x="14804" y="105991"/>
                </a:cubicBezTo>
                <a:cubicBezTo>
                  <a:pt x="14554" y="106241"/>
                  <a:pt x="13576" y="106196"/>
                  <a:pt x="13872" y="106651"/>
                </a:cubicBezTo>
                <a:cubicBezTo>
                  <a:pt x="13349" y="106833"/>
                  <a:pt x="12780" y="106969"/>
                  <a:pt x="12189" y="107106"/>
                </a:cubicBezTo>
                <a:cubicBezTo>
                  <a:pt x="11621" y="107197"/>
                  <a:pt x="11029" y="107265"/>
                  <a:pt x="10461" y="107333"/>
                </a:cubicBezTo>
                <a:cubicBezTo>
                  <a:pt x="9301" y="107492"/>
                  <a:pt x="8210" y="107583"/>
                  <a:pt x="7232" y="107788"/>
                </a:cubicBezTo>
                <a:cubicBezTo>
                  <a:pt x="7550" y="107401"/>
                  <a:pt x="8369" y="107469"/>
                  <a:pt x="9051" y="107356"/>
                </a:cubicBezTo>
                <a:cubicBezTo>
                  <a:pt x="9688" y="107242"/>
                  <a:pt x="10347" y="107197"/>
                  <a:pt x="10802" y="107015"/>
                </a:cubicBezTo>
                <a:cubicBezTo>
                  <a:pt x="10529" y="106924"/>
                  <a:pt x="10006" y="106969"/>
                  <a:pt x="9961" y="106764"/>
                </a:cubicBezTo>
                <a:cubicBezTo>
                  <a:pt x="9324" y="106787"/>
                  <a:pt x="9347" y="107242"/>
                  <a:pt x="8755" y="107310"/>
                </a:cubicBezTo>
                <a:lnTo>
                  <a:pt x="8869" y="107106"/>
                </a:lnTo>
                <a:cubicBezTo>
                  <a:pt x="8050" y="107242"/>
                  <a:pt x="7664" y="107151"/>
                  <a:pt x="7368" y="107015"/>
                </a:cubicBezTo>
                <a:cubicBezTo>
                  <a:pt x="7186" y="107083"/>
                  <a:pt x="7141" y="107242"/>
                  <a:pt x="6913" y="107265"/>
                </a:cubicBezTo>
                <a:lnTo>
                  <a:pt x="5754" y="107424"/>
                </a:lnTo>
                <a:cubicBezTo>
                  <a:pt x="5435" y="107333"/>
                  <a:pt x="5776" y="107219"/>
                  <a:pt x="5617" y="107151"/>
                </a:cubicBezTo>
                <a:cubicBezTo>
                  <a:pt x="4981" y="107219"/>
                  <a:pt x="5572" y="107310"/>
                  <a:pt x="5072" y="107492"/>
                </a:cubicBezTo>
                <a:cubicBezTo>
                  <a:pt x="4617" y="107560"/>
                  <a:pt x="4071" y="107538"/>
                  <a:pt x="3980" y="107924"/>
                </a:cubicBezTo>
                <a:cubicBezTo>
                  <a:pt x="3866" y="107901"/>
                  <a:pt x="3753" y="107901"/>
                  <a:pt x="3616" y="107901"/>
                </a:cubicBezTo>
                <a:cubicBezTo>
                  <a:pt x="3548" y="107901"/>
                  <a:pt x="3480" y="107901"/>
                  <a:pt x="3412" y="107901"/>
                </a:cubicBezTo>
                <a:cubicBezTo>
                  <a:pt x="3343" y="107901"/>
                  <a:pt x="3252" y="107947"/>
                  <a:pt x="3275" y="107833"/>
                </a:cubicBezTo>
                <a:cubicBezTo>
                  <a:pt x="3252" y="107538"/>
                  <a:pt x="3230" y="107219"/>
                  <a:pt x="3207" y="106924"/>
                </a:cubicBezTo>
                <a:cubicBezTo>
                  <a:pt x="3161" y="106332"/>
                  <a:pt x="3116" y="105764"/>
                  <a:pt x="3116" y="105309"/>
                </a:cubicBezTo>
                <a:cubicBezTo>
                  <a:pt x="3230" y="105491"/>
                  <a:pt x="3275" y="105946"/>
                  <a:pt x="3298" y="106446"/>
                </a:cubicBezTo>
                <a:cubicBezTo>
                  <a:pt x="3298" y="106696"/>
                  <a:pt x="3298" y="106969"/>
                  <a:pt x="3321" y="107219"/>
                </a:cubicBezTo>
                <a:cubicBezTo>
                  <a:pt x="3321" y="107333"/>
                  <a:pt x="3343" y="107469"/>
                  <a:pt x="3343" y="107583"/>
                </a:cubicBezTo>
                <a:cubicBezTo>
                  <a:pt x="3343" y="107629"/>
                  <a:pt x="3343" y="107697"/>
                  <a:pt x="3343" y="107742"/>
                </a:cubicBezTo>
                <a:cubicBezTo>
                  <a:pt x="3366" y="107765"/>
                  <a:pt x="3343" y="107811"/>
                  <a:pt x="3366" y="107811"/>
                </a:cubicBezTo>
                <a:lnTo>
                  <a:pt x="3457" y="107788"/>
                </a:lnTo>
                <a:cubicBezTo>
                  <a:pt x="3775" y="107606"/>
                  <a:pt x="4162" y="107469"/>
                  <a:pt x="4367" y="107219"/>
                </a:cubicBezTo>
                <a:cubicBezTo>
                  <a:pt x="4162" y="107219"/>
                  <a:pt x="3980" y="107265"/>
                  <a:pt x="3844" y="107310"/>
                </a:cubicBezTo>
                <a:cubicBezTo>
                  <a:pt x="3798" y="107333"/>
                  <a:pt x="3753" y="107356"/>
                  <a:pt x="3730" y="107378"/>
                </a:cubicBezTo>
                <a:cubicBezTo>
                  <a:pt x="3684" y="107401"/>
                  <a:pt x="3684" y="107378"/>
                  <a:pt x="3662" y="107401"/>
                </a:cubicBezTo>
                <a:cubicBezTo>
                  <a:pt x="3616" y="107401"/>
                  <a:pt x="3571" y="107447"/>
                  <a:pt x="3525" y="107538"/>
                </a:cubicBezTo>
                <a:cubicBezTo>
                  <a:pt x="3662" y="106696"/>
                  <a:pt x="3389" y="106514"/>
                  <a:pt x="3412" y="105559"/>
                </a:cubicBezTo>
                <a:cubicBezTo>
                  <a:pt x="3525" y="105627"/>
                  <a:pt x="3548" y="105468"/>
                  <a:pt x="3662" y="105286"/>
                </a:cubicBezTo>
                <a:cubicBezTo>
                  <a:pt x="3480" y="103990"/>
                  <a:pt x="3366" y="102671"/>
                  <a:pt x="3230" y="100898"/>
                </a:cubicBezTo>
                <a:cubicBezTo>
                  <a:pt x="3321" y="100420"/>
                  <a:pt x="3503" y="100989"/>
                  <a:pt x="3571" y="100488"/>
                </a:cubicBezTo>
                <a:cubicBezTo>
                  <a:pt x="3548" y="100147"/>
                  <a:pt x="3434" y="100284"/>
                  <a:pt x="3343" y="100352"/>
                </a:cubicBezTo>
                <a:cubicBezTo>
                  <a:pt x="3275" y="100397"/>
                  <a:pt x="3230" y="100420"/>
                  <a:pt x="3207" y="100375"/>
                </a:cubicBezTo>
                <a:cubicBezTo>
                  <a:pt x="3161" y="100329"/>
                  <a:pt x="3139" y="100193"/>
                  <a:pt x="3184" y="99897"/>
                </a:cubicBezTo>
                <a:cubicBezTo>
                  <a:pt x="3412" y="99397"/>
                  <a:pt x="3639" y="99874"/>
                  <a:pt x="3753" y="100215"/>
                </a:cubicBezTo>
                <a:cubicBezTo>
                  <a:pt x="3912" y="100056"/>
                  <a:pt x="3935" y="99783"/>
                  <a:pt x="3866" y="99601"/>
                </a:cubicBezTo>
                <a:cubicBezTo>
                  <a:pt x="3821" y="99420"/>
                  <a:pt x="3662" y="99306"/>
                  <a:pt x="3457" y="99556"/>
                </a:cubicBezTo>
                <a:cubicBezTo>
                  <a:pt x="3503" y="99215"/>
                  <a:pt x="3389" y="98965"/>
                  <a:pt x="3366" y="99260"/>
                </a:cubicBezTo>
                <a:cubicBezTo>
                  <a:pt x="3343" y="97578"/>
                  <a:pt x="3412" y="95485"/>
                  <a:pt x="3434" y="93416"/>
                </a:cubicBezTo>
                <a:cubicBezTo>
                  <a:pt x="3434" y="92961"/>
                  <a:pt x="3457" y="92484"/>
                  <a:pt x="3457" y="92029"/>
                </a:cubicBezTo>
                <a:cubicBezTo>
                  <a:pt x="3457" y="91688"/>
                  <a:pt x="3457" y="91392"/>
                  <a:pt x="3457" y="91074"/>
                </a:cubicBezTo>
                <a:cubicBezTo>
                  <a:pt x="3457" y="90460"/>
                  <a:pt x="3434" y="89869"/>
                  <a:pt x="3389" y="89346"/>
                </a:cubicBezTo>
                <a:cubicBezTo>
                  <a:pt x="3366" y="89232"/>
                  <a:pt x="3298" y="89300"/>
                  <a:pt x="3298" y="89346"/>
                </a:cubicBezTo>
                <a:cubicBezTo>
                  <a:pt x="3230" y="89096"/>
                  <a:pt x="3275" y="88641"/>
                  <a:pt x="3230" y="88141"/>
                </a:cubicBezTo>
                <a:cubicBezTo>
                  <a:pt x="3525" y="88095"/>
                  <a:pt x="3343" y="88550"/>
                  <a:pt x="3593" y="88277"/>
                </a:cubicBezTo>
                <a:cubicBezTo>
                  <a:pt x="3798" y="87981"/>
                  <a:pt x="3662" y="87822"/>
                  <a:pt x="3684" y="87731"/>
                </a:cubicBezTo>
                <a:cubicBezTo>
                  <a:pt x="3798" y="87436"/>
                  <a:pt x="3684" y="88118"/>
                  <a:pt x="3866" y="88277"/>
                </a:cubicBezTo>
                <a:cubicBezTo>
                  <a:pt x="3980" y="87868"/>
                  <a:pt x="4162" y="87527"/>
                  <a:pt x="4253" y="87072"/>
                </a:cubicBezTo>
                <a:cubicBezTo>
                  <a:pt x="3821" y="86958"/>
                  <a:pt x="3639" y="86549"/>
                  <a:pt x="3434" y="86185"/>
                </a:cubicBezTo>
                <a:cubicBezTo>
                  <a:pt x="3480" y="85912"/>
                  <a:pt x="3525" y="85616"/>
                  <a:pt x="3798" y="85639"/>
                </a:cubicBezTo>
                <a:cubicBezTo>
                  <a:pt x="3503" y="85139"/>
                  <a:pt x="3821" y="84502"/>
                  <a:pt x="3753" y="83456"/>
                </a:cubicBezTo>
                <a:cubicBezTo>
                  <a:pt x="3844" y="83388"/>
                  <a:pt x="3957" y="83342"/>
                  <a:pt x="4116" y="83365"/>
                </a:cubicBezTo>
                <a:cubicBezTo>
                  <a:pt x="4162" y="83138"/>
                  <a:pt x="3980" y="83138"/>
                  <a:pt x="3844" y="83138"/>
                </a:cubicBezTo>
                <a:cubicBezTo>
                  <a:pt x="3935" y="82637"/>
                  <a:pt x="3866" y="82046"/>
                  <a:pt x="3866" y="81387"/>
                </a:cubicBezTo>
                <a:cubicBezTo>
                  <a:pt x="3889" y="80409"/>
                  <a:pt x="4116" y="79477"/>
                  <a:pt x="4185" y="78658"/>
                </a:cubicBezTo>
                <a:cubicBezTo>
                  <a:pt x="4230" y="78271"/>
                  <a:pt x="4026" y="77885"/>
                  <a:pt x="4298" y="77680"/>
                </a:cubicBezTo>
                <a:cubicBezTo>
                  <a:pt x="4276" y="77544"/>
                  <a:pt x="4139" y="77498"/>
                  <a:pt x="4116" y="77339"/>
                </a:cubicBezTo>
                <a:cubicBezTo>
                  <a:pt x="4139" y="77066"/>
                  <a:pt x="4298" y="76975"/>
                  <a:pt x="4389" y="76816"/>
                </a:cubicBezTo>
                <a:cubicBezTo>
                  <a:pt x="4071" y="75952"/>
                  <a:pt x="4435" y="74815"/>
                  <a:pt x="4367" y="73428"/>
                </a:cubicBezTo>
                <a:cubicBezTo>
                  <a:pt x="4571" y="73155"/>
                  <a:pt x="4526" y="73587"/>
                  <a:pt x="4821" y="73541"/>
                </a:cubicBezTo>
                <a:cubicBezTo>
                  <a:pt x="4799" y="73018"/>
                  <a:pt x="4253" y="73109"/>
                  <a:pt x="4367" y="72427"/>
                </a:cubicBezTo>
                <a:cubicBezTo>
                  <a:pt x="4526" y="72541"/>
                  <a:pt x="4594" y="72746"/>
                  <a:pt x="4912" y="72655"/>
                </a:cubicBezTo>
                <a:cubicBezTo>
                  <a:pt x="4981" y="72268"/>
                  <a:pt x="4549" y="72223"/>
                  <a:pt x="4844" y="71904"/>
                </a:cubicBezTo>
                <a:cubicBezTo>
                  <a:pt x="5026" y="71972"/>
                  <a:pt x="4890" y="72404"/>
                  <a:pt x="5117" y="72450"/>
                </a:cubicBezTo>
                <a:cubicBezTo>
                  <a:pt x="5322" y="72200"/>
                  <a:pt x="4799" y="71881"/>
                  <a:pt x="4935" y="71358"/>
                </a:cubicBezTo>
                <a:cubicBezTo>
                  <a:pt x="5185" y="71336"/>
                  <a:pt x="5231" y="71518"/>
                  <a:pt x="5208" y="71791"/>
                </a:cubicBezTo>
                <a:cubicBezTo>
                  <a:pt x="5526" y="71586"/>
                  <a:pt x="5049" y="71404"/>
                  <a:pt x="5117" y="71131"/>
                </a:cubicBezTo>
                <a:cubicBezTo>
                  <a:pt x="5322" y="71108"/>
                  <a:pt x="5163" y="70654"/>
                  <a:pt x="5322" y="70585"/>
                </a:cubicBezTo>
                <a:cubicBezTo>
                  <a:pt x="5163" y="70290"/>
                  <a:pt x="4730" y="69903"/>
                  <a:pt x="4867" y="69607"/>
                </a:cubicBezTo>
                <a:cubicBezTo>
                  <a:pt x="5003" y="69721"/>
                  <a:pt x="5208" y="69721"/>
                  <a:pt x="5322" y="69835"/>
                </a:cubicBezTo>
                <a:cubicBezTo>
                  <a:pt x="5344" y="70017"/>
                  <a:pt x="5208" y="70062"/>
                  <a:pt x="5231" y="70267"/>
                </a:cubicBezTo>
                <a:cubicBezTo>
                  <a:pt x="5663" y="70335"/>
                  <a:pt x="5481" y="69653"/>
                  <a:pt x="5435" y="69403"/>
                </a:cubicBezTo>
                <a:cubicBezTo>
                  <a:pt x="5708" y="69380"/>
                  <a:pt x="5708" y="69653"/>
                  <a:pt x="5981" y="69630"/>
                </a:cubicBezTo>
                <a:cubicBezTo>
                  <a:pt x="5867" y="69448"/>
                  <a:pt x="5708" y="69357"/>
                  <a:pt x="5617" y="69175"/>
                </a:cubicBezTo>
                <a:cubicBezTo>
                  <a:pt x="5572" y="68789"/>
                  <a:pt x="5845" y="68812"/>
                  <a:pt x="5981" y="68652"/>
                </a:cubicBezTo>
                <a:cubicBezTo>
                  <a:pt x="6027" y="69153"/>
                  <a:pt x="6345" y="70381"/>
                  <a:pt x="5867" y="70835"/>
                </a:cubicBezTo>
                <a:cubicBezTo>
                  <a:pt x="5913" y="71063"/>
                  <a:pt x="6004" y="70699"/>
                  <a:pt x="6140" y="70949"/>
                </a:cubicBezTo>
                <a:cubicBezTo>
                  <a:pt x="6095" y="71404"/>
                  <a:pt x="6209" y="72063"/>
                  <a:pt x="6027" y="72359"/>
                </a:cubicBezTo>
                <a:cubicBezTo>
                  <a:pt x="6027" y="72473"/>
                  <a:pt x="6140" y="72450"/>
                  <a:pt x="6209" y="72473"/>
                </a:cubicBezTo>
                <a:cubicBezTo>
                  <a:pt x="6231" y="73109"/>
                  <a:pt x="5913" y="73541"/>
                  <a:pt x="6277" y="73996"/>
                </a:cubicBezTo>
                <a:cubicBezTo>
                  <a:pt x="6004" y="74292"/>
                  <a:pt x="6163" y="75429"/>
                  <a:pt x="6345" y="75861"/>
                </a:cubicBezTo>
                <a:cubicBezTo>
                  <a:pt x="6095" y="76020"/>
                  <a:pt x="6118" y="76475"/>
                  <a:pt x="6049" y="76839"/>
                </a:cubicBezTo>
                <a:cubicBezTo>
                  <a:pt x="6390" y="76862"/>
                  <a:pt x="6345" y="76407"/>
                  <a:pt x="6527" y="76202"/>
                </a:cubicBezTo>
                <a:cubicBezTo>
                  <a:pt x="6891" y="76338"/>
                  <a:pt x="6481" y="76429"/>
                  <a:pt x="6504" y="76748"/>
                </a:cubicBezTo>
                <a:cubicBezTo>
                  <a:pt x="6481" y="76975"/>
                  <a:pt x="6823" y="76793"/>
                  <a:pt x="6959" y="76862"/>
                </a:cubicBezTo>
                <a:cubicBezTo>
                  <a:pt x="7050" y="76179"/>
                  <a:pt x="6754" y="75952"/>
                  <a:pt x="6527" y="75656"/>
                </a:cubicBezTo>
                <a:cubicBezTo>
                  <a:pt x="6618" y="74269"/>
                  <a:pt x="6504" y="73473"/>
                  <a:pt x="6663" y="72473"/>
                </a:cubicBezTo>
                <a:cubicBezTo>
                  <a:pt x="6777" y="72746"/>
                  <a:pt x="7164" y="72700"/>
                  <a:pt x="7209" y="73041"/>
                </a:cubicBezTo>
                <a:cubicBezTo>
                  <a:pt x="7414" y="72996"/>
                  <a:pt x="7209" y="72473"/>
                  <a:pt x="7391" y="72382"/>
                </a:cubicBezTo>
                <a:cubicBezTo>
                  <a:pt x="7209" y="72359"/>
                  <a:pt x="7118" y="72404"/>
                  <a:pt x="7118" y="72609"/>
                </a:cubicBezTo>
                <a:cubicBezTo>
                  <a:pt x="6845" y="72564"/>
                  <a:pt x="6982" y="72063"/>
                  <a:pt x="6959" y="71722"/>
                </a:cubicBezTo>
                <a:cubicBezTo>
                  <a:pt x="7095" y="71722"/>
                  <a:pt x="7300" y="71791"/>
                  <a:pt x="7323" y="71631"/>
                </a:cubicBezTo>
                <a:cubicBezTo>
                  <a:pt x="7414" y="71222"/>
                  <a:pt x="6868" y="71563"/>
                  <a:pt x="7050" y="71063"/>
                </a:cubicBezTo>
                <a:cubicBezTo>
                  <a:pt x="7346" y="71267"/>
                  <a:pt x="7277" y="71267"/>
                  <a:pt x="7505" y="70972"/>
                </a:cubicBezTo>
                <a:cubicBezTo>
                  <a:pt x="7459" y="70790"/>
                  <a:pt x="7300" y="70904"/>
                  <a:pt x="7323" y="71086"/>
                </a:cubicBezTo>
                <a:cubicBezTo>
                  <a:pt x="7186" y="71040"/>
                  <a:pt x="7300" y="70744"/>
                  <a:pt x="7141" y="70744"/>
                </a:cubicBezTo>
                <a:cubicBezTo>
                  <a:pt x="7300" y="70494"/>
                  <a:pt x="7391" y="70244"/>
                  <a:pt x="7709" y="70426"/>
                </a:cubicBezTo>
                <a:cubicBezTo>
                  <a:pt x="7755" y="69994"/>
                  <a:pt x="7414" y="69971"/>
                  <a:pt x="7527" y="69448"/>
                </a:cubicBezTo>
                <a:cubicBezTo>
                  <a:pt x="7527" y="69016"/>
                  <a:pt x="7937" y="69107"/>
                  <a:pt x="7914" y="68675"/>
                </a:cubicBezTo>
                <a:cubicBezTo>
                  <a:pt x="7800" y="68380"/>
                  <a:pt x="7687" y="68038"/>
                  <a:pt x="7368" y="68243"/>
                </a:cubicBezTo>
                <a:cubicBezTo>
                  <a:pt x="7391" y="67629"/>
                  <a:pt x="7232" y="67333"/>
                  <a:pt x="6936" y="67356"/>
                </a:cubicBezTo>
                <a:cubicBezTo>
                  <a:pt x="6845" y="67038"/>
                  <a:pt x="7050" y="67061"/>
                  <a:pt x="7027" y="66810"/>
                </a:cubicBezTo>
                <a:cubicBezTo>
                  <a:pt x="7232" y="66765"/>
                  <a:pt x="7186" y="66970"/>
                  <a:pt x="7209" y="67129"/>
                </a:cubicBezTo>
                <a:cubicBezTo>
                  <a:pt x="7482" y="67129"/>
                  <a:pt x="7550" y="66901"/>
                  <a:pt x="7664" y="66720"/>
                </a:cubicBezTo>
                <a:cubicBezTo>
                  <a:pt x="7527" y="66287"/>
                  <a:pt x="7527" y="66378"/>
                  <a:pt x="7687" y="65946"/>
                </a:cubicBezTo>
                <a:cubicBezTo>
                  <a:pt x="7982" y="65810"/>
                  <a:pt x="7755" y="66310"/>
                  <a:pt x="8050" y="66174"/>
                </a:cubicBezTo>
                <a:cubicBezTo>
                  <a:pt x="8255" y="66174"/>
                  <a:pt x="8005" y="65878"/>
                  <a:pt x="7869" y="65946"/>
                </a:cubicBezTo>
                <a:cubicBezTo>
                  <a:pt x="7869" y="65583"/>
                  <a:pt x="7709" y="65401"/>
                  <a:pt x="7778" y="64969"/>
                </a:cubicBezTo>
                <a:cubicBezTo>
                  <a:pt x="7573" y="64923"/>
                  <a:pt x="7437" y="64969"/>
                  <a:pt x="7323" y="65059"/>
                </a:cubicBezTo>
                <a:cubicBezTo>
                  <a:pt x="7459" y="65219"/>
                  <a:pt x="7414" y="65537"/>
                  <a:pt x="7414" y="65833"/>
                </a:cubicBezTo>
                <a:cubicBezTo>
                  <a:pt x="6959" y="65742"/>
                  <a:pt x="7095" y="66401"/>
                  <a:pt x="6663" y="66356"/>
                </a:cubicBezTo>
                <a:cubicBezTo>
                  <a:pt x="6754" y="65105"/>
                  <a:pt x="6595" y="62899"/>
                  <a:pt x="6823" y="61785"/>
                </a:cubicBezTo>
                <a:cubicBezTo>
                  <a:pt x="7255" y="61785"/>
                  <a:pt x="6913" y="62035"/>
                  <a:pt x="6913" y="62217"/>
                </a:cubicBezTo>
                <a:cubicBezTo>
                  <a:pt x="6891" y="63127"/>
                  <a:pt x="6913" y="64536"/>
                  <a:pt x="6868" y="65492"/>
                </a:cubicBezTo>
                <a:cubicBezTo>
                  <a:pt x="7050" y="65196"/>
                  <a:pt x="7004" y="64627"/>
                  <a:pt x="7323" y="64514"/>
                </a:cubicBezTo>
                <a:cubicBezTo>
                  <a:pt x="7414" y="64150"/>
                  <a:pt x="6959" y="64377"/>
                  <a:pt x="7073" y="63968"/>
                </a:cubicBezTo>
                <a:cubicBezTo>
                  <a:pt x="7027" y="63718"/>
                  <a:pt x="7255" y="63809"/>
                  <a:pt x="7255" y="63650"/>
                </a:cubicBezTo>
                <a:cubicBezTo>
                  <a:pt x="7414" y="63399"/>
                  <a:pt x="7095" y="63354"/>
                  <a:pt x="7073" y="63309"/>
                </a:cubicBezTo>
                <a:cubicBezTo>
                  <a:pt x="7073" y="63263"/>
                  <a:pt x="7164" y="63172"/>
                  <a:pt x="7164" y="63104"/>
                </a:cubicBezTo>
                <a:cubicBezTo>
                  <a:pt x="7186" y="62945"/>
                  <a:pt x="7073" y="62899"/>
                  <a:pt x="7095" y="62876"/>
                </a:cubicBezTo>
                <a:cubicBezTo>
                  <a:pt x="7095" y="62376"/>
                  <a:pt x="7300" y="62012"/>
                  <a:pt x="7095" y="61444"/>
                </a:cubicBezTo>
                <a:cubicBezTo>
                  <a:pt x="7073" y="61262"/>
                  <a:pt x="7186" y="61239"/>
                  <a:pt x="7300" y="61239"/>
                </a:cubicBezTo>
                <a:cubicBezTo>
                  <a:pt x="7232" y="60921"/>
                  <a:pt x="7095" y="61330"/>
                  <a:pt x="6936" y="61239"/>
                </a:cubicBezTo>
                <a:cubicBezTo>
                  <a:pt x="6913" y="60966"/>
                  <a:pt x="7141" y="60966"/>
                  <a:pt x="7209" y="60807"/>
                </a:cubicBezTo>
                <a:cubicBezTo>
                  <a:pt x="7232" y="60557"/>
                  <a:pt x="6891" y="60739"/>
                  <a:pt x="6754" y="60671"/>
                </a:cubicBezTo>
                <a:cubicBezTo>
                  <a:pt x="6709" y="59807"/>
                  <a:pt x="6595" y="59011"/>
                  <a:pt x="6595" y="58283"/>
                </a:cubicBezTo>
                <a:cubicBezTo>
                  <a:pt x="6595" y="58147"/>
                  <a:pt x="6777" y="58101"/>
                  <a:pt x="6800" y="58056"/>
                </a:cubicBezTo>
                <a:cubicBezTo>
                  <a:pt x="6800" y="57942"/>
                  <a:pt x="6709" y="57578"/>
                  <a:pt x="6709" y="57396"/>
                </a:cubicBezTo>
                <a:cubicBezTo>
                  <a:pt x="6709" y="57169"/>
                  <a:pt x="6800" y="56850"/>
                  <a:pt x="6618" y="56737"/>
                </a:cubicBezTo>
                <a:cubicBezTo>
                  <a:pt x="6709" y="56646"/>
                  <a:pt x="6686" y="56441"/>
                  <a:pt x="6823" y="56418"/>
                </a:cubicBezTo>
                <a:cubicBezTo>
                  <a:pt x="6550" y="55873"/>
                  <a:pt x="6891" y="54622"/>
                  <a:pt x="6663" y="53780"/>
                </a:cubicBezTo>
                <a:cubicBezTo>
                  <a:pt x="6959" y="53712"/>
                  <a:pt x="6868" y="54076"/>
                  <a:pt x="7027" y="54122"/>
                </a:cubicBezTo>
                <a:cubicBezTo>
                  <a:pt x="6936" y="54554"/>
                  <a:pt x="6936" y="54781"/>
                  <a:pt x="7027" y="55213"/>
                </a:cubicBezTo>
                <a:cubicBezTo>
                  <a:pt x="7050" y="55441"/>
                  <a:pt x="7368" y="55304"/>
                  <a:pt x="7277" y="55668"/>
                </a:cubicBezTo>
                <a:cubicBezTo>
                  <a:pt x="7596" y="55327"/>
                  <a:pt x="7118" y="55008"/>
                  <a:pt x="7118" y="54667"/>
                </a:cubicBezTo>
                <a:cubicBezTo>
                  <a:pt x="7323" y="54576"/>
                  <a:pt x="7118" y="53940"/>
                  <a:pt x="7482" y="54031"/>
                </a:cubicBezTo>
                <a:cubicBezTo>
                  <a:pt x="7368" y="53826"/>
                  <a:pt x="7095" y="54122"/>
                  <a:pt x="6936" y="53803"/>
                </a:cubicBezTo>
                <a:cubicBezTo>
                  <a:pt x="6868" y="53485"/>
                  <a:pt x="7073" y="53508"/>
                  <a:pt x="7050" y="53257"/>
                </a:cubicBezTo>
                <a:cubicBezTo>
                  <a:pt x="6777" y="53144"/>
                  <a:pt x="6891" y="53485"/>
                  <a:pt x="6868" y="53690"/>
                </a:cubicBezTo>
                <a:cubicBezTo>
                  <a:pt x="6641" y="53530"/>
                  <a:pt x="6618" y="52939"/>
                  <a:pt x="6595" y="52598"/>
                </a:cubicBezTo>
                <a:cubicBezTo>
                  <a:pt x="6572" y="52280"/>
                  <a:pt x="6572" y="51961"/>
                  <a:pt x="6618" y="51711"/>
                </a:cubicBezTo>
                <a:cubicBezTo>
                  <a:pt x="6641" y="51575"/>
                  <a:pt x="6800" y="51393"/>
                  <a:pt x="6800" y="51393"/>
                </a:cubicBezTo>
                <a:cubicBezTo>
                  <a:pt x="6800" y="51256"/>
                  <a:pt x="6641" y="51234"/>
                  <a:pt x="6618" y="51165"/>
                </a:cubicBezTo>
                <a:cubicBezTo>
                  <a:pt x="6572" y="50915"/>
                  <a:pt x="6845" y="50733"/>
                  <a:pt x="6550" y="50506"/>
                </a:cubicBezTo>
                <a:cubicBezTo>
                  <a:pt x="6504" y="50324"/>
                  <a:pt x="6618" y="50301"/>
                  <a:pt x="6732" y="50301"/>
                </a:cubicBezTo>
                <a:cubicBezTo>
                  <a:pt x="6754" y="49983"/>
                  <a:pt x="6527" y="49960"/>
                  <a:pt x="6550" y="49642"/>
                </a:cubicBezTo>
                <a:cubicBezTo>
                  <a:pt x="6709" y="49665"/>
                  <a:pt x="6754" y="49824"/>
                  <a:pt x="6732" y="50074"/>
                </a:cubicBezTo>
                <a:cubicBezTo>
                  <a:pt x="6913" y="50006"/>
                  <a:pt x="6936" y="49756"/>
                  <a:pt x="7095" y="49642"/>
                </a:cubicBezTo>
                <a:cubicBezTo>
                  <a:pt x="7073" y="49392"/>
                  <a:pt x="7050" y="49142"/>
                  <a:pt x="6732" y="49210"/>
                </a:cubicBezTo>
                <a:cubicBezTo>
                  <a:pt x="6823" y="49119"/>
                  <a:pt x="6982" y="48550"/>
                  <a:pt x="6663" y="48664"/>
                </a:cubicBezTo>
                <a:cubicBezTo>
                  <a:pt x="6436" y="48755"/>
                  <a:pt x="6777" y="49073"/>
                  <a:pt x="6641" y="49414"/>
                </a:cubicBezTo>
                <a:cubicBezTo>
                  <a:pt x="6504" y="49323"/>
                  <a:pt x="6527" y="49073"/>
                  <a:pt x="6481" y="48869"/>
                </a:cubicBezTo>
                <a:cubicBezTo>
                  <a:pt x="6186" y="48937"/>
                  <a:pt x="6277" y="49460"/>
                  <a:pt x="6004" y="49505"/>
                </a:cubicBezTo>
                <a:cubicBezTo>
                  <a:pt x="6118" y="50006"/>
                  <a:pt x="6027" y="50097"/>
                  <a:pt x="5799" y="50392"/>
                </a:cubicBezTo>
                <a:cubicBezTo>
                  <a:pt x="5595" y="50324"/>
                  <a:pt x="6163" y="49915"/>
                  <a:pt x="5731" y="49846"/>
                </a:cubicBezTo>
                <a:cubicBezTo>
                  <a:pt x="5617" y="49869"/>
                  <a:pt x="5617" y="50051"/>
                  <a:pt x="5731" y="50051"/>
                </a:cubicBezTo>
                <a:cubicBezTo>
                  <a:pt x="5504" y="50415"/>
                  <a:pt x="5140" y="49528"/>
                  <a:pt x="5163" y="50370"/>
                </a:cubicBezTo>
                <a:cubicBezTo>
                  <a:pt x="4730" y="50301"/>
                  <a:pt x="5390" y="49505"/>
                  <a:pt x="4912" y="49392"/>
                </a:cubicBezTo>
                <a:cubicBezTo>
                  <a:pt x="4821" y="49778"/>
                  <a:pt x="4594" y="50028"/>
                  <a:pt x="4617" y="50574"/>
                </a:cubicBezTo>
                <a:cubicBezTo>
                  <a:pt x="4685" y="50893"/>
                  <a:pt x="4844" y="50438"/>
                  <a:pt x="5072" y="50597"/>
                </a:cubicBezTo>
                <a:cubicBezTo>
                  <a:pt x="5003" y="50870"/>
                  <a:pt x="4685" y="50847"/>
                  <a:pt x="4526" y="51006"/>
                </a:cubicBezTo>
                <a:cubicBezTo>
                  <a:pt x="4549" y="51279"/>
                  <a:pt x="4685" y="51461"/>
                  <a:pt x="4503" y="51666"/>
                </a:cubicBezTo>
                <a:cubicBezTo>
                  <a:pt x="4048" y="51256"/>
                  <a:pt x="4435" y="50529"/>
                  <a:pt x="4253" y="49801"/>
                </a:cubicBezTo>
                <a:cubicBezTo>
                  <a:pt x="4412" y="49846"/>
                  <a:pt x="4344" y="50142"/>
                  <a:pt x="4617" y="50028"/>
                </a:cubicBezTo>
                <a:cubicBezTo>
                  <a:pt x="4708" y="49619"/>
                  <a:pt x="4230" y="49846"/>
                  <a:pt x="4367" y="49369"/>
                </a:cubicBezTo>
                <a:cubicBezTo>
                  <a:pt x="4253" y="49346"/>
                  <a:pt x="4185" y="49392"/>
                  <a:pt x="4162" y="49483"/>
                </a:cubicBezTo>
                <a:cubicBezTo>
                  <a:pt x="4003" y="49119"/>
                  <a:pt x="3889" y="48664"/>
                  <a:pt x="3457" y="48573"/>
                </a:cubicBezTo>
                <a:cubicBezTo>
                  <a:pt x="3389" y="48232"/>
                  <a:pt x="3593" y="48255"/>
                  <a:pt x="3639" y="48050"/>
                </a:cubicBezTo>
                <a:cubicBezTo>
                  <a:pt x="3730" y="47550"/>
                  <a:pt x="3525" y="47391"/>
                  <a:pt x="3571" y="46959"/>
                </a:cubicBezTo>
                <a:cubicBezTo>
                  <a:pt x="3775" y="46936"/>
                  <a:pt x="3866" y="47049"/>
                  <a:pt x="3844" y="47277"/>
                </a:cubicBezTo>
                <a:cubicBezTo>
                  <a:pt x="4298" y="46959"/>
                  <a:pt x="3821" y="46117"/>
                  <a:pt x="4412" y="46094"/>
                </a:cubicBezTo>
                <a:cubicBezTo>
                  <a:pt x="4298" y="45640"/>
                  <a:pt x="3889" y="46094"/>
                  <a:pt x="3753" y="46299"/>
                </a:cubicBezTo>
                <a:cubicBezTo>
                  <a:pt x="3571" y="46299"/>
                  <a:pt x="3730" y="45912"/>
                  <a:pt x="3684" y="45753"/>
                </a:cubicBezTo>
                <a:cubicBezTo>
                  <a:pt x="3957" y="46072"/>
                  <a:pt x="4071" y="45594"/>
                  <a:pt x="4321" y="45549"/>
                </a:cubicBezTo>
                <a:cubicBezTo>
                  <a:pt x="4185" y="45003"/>
                  <a:pt x="3753" y="44775"/>
                  <a:pt x="3798" y="44002"/>
                </a:cubicBezTo>
                <a:cubicBezTo>
                  <a:pt x="3730" y="43707"/>
                  <a:pt x="3980" y="43798"/>
                  <a:pt x="4071" y="43684"/>
                </a:cubicBezTo>
                <a:cubicBezTo>
                  <a:pt x="4071" y="43593"/>
                  <a:pt x="3980" y="43570"/>
                  <a:pt x="3980" y="43457"/>
                </a:cubicBezTo>
                <a:cubicBezTo>
                  <a:pt x="3889" y="43229"/>
                  <a:pt x="3753" y="43775"/>
                  <a:pt x="3616" y="43343"/>
                </a:cubicBezTo>
                <a:cubicBezTo>
                  <a:pt x="3593" y="43115"/>
                  <a:pt x="3753" y="43138"/>
                  <a:pt x="3912" y="43138"/>
                </a:cubicBezTo>
                <a:cubicBezTo>
                  <a:pt x="3798" y="42797"/>
                  <a:pt x="3616" y="42524"/>
                  <a:pt x="3639" y="42024"/>
                </a:cubicBezTo>
                <a:cubicBezTo>
                  <a:pt x="3684" y="41751"/>
                  <a:pt x="3935" y="41728"/>
                  <a:pt x="3844" y="41274"/>
                </a:cubicBezTo>
                <a:cubicBezTo>
                  <a:pt x="3730" y="41296"/>
                  <a:pt x="3753" y="41478"/>
                  <a:pt x="3753" y="41592"/>
                </a:cubicBezTo>
                <a:cubicBezTo>
                  <a:pt x="3480" y="41274"/>
                  <a:pt x="3798" y="40068"/>
                  <a:pt x="3593" y="39409"/>
                </a:cubicBezTo>
                <a:cubicBezTo>
                  <a:pt x="3684" y="39181"/>
                  <a:pt x="4071" y="39318"/>
                  <a:pt x="4048" y="38977"/>
                </a:cubicBezTo>
                <a:cubicBezTo>
                  <a:pt x="4026" y="38818"/>
                  <a:pt x="3935" y="39022"/>
                  <a:pt x="3775" y="38977"/>
                </a:cubicBezTo>
                <a:cubicBezTo>
                  <a:pt x="3798" y="38340"/>
                  <a:pt x="3821" y="37703"/>
                  <a:pt x="3707" y="37226"/>
                </a:cubicBezTo>
                <a:cubicBezTo>
                  <a:pt x="3980" y="37203"/>
                  <a:pt x="4162" y="37089"/>
                  <a:pt x="4094" y="36680"/>
                </a:cubicBezTo>
                <a:cubicBezTo>
                  <a:pt x="4003" y="36748"/>
                  <a:pt x="4003" y="36930"/>
                  <a:pt x="3821" y="36907"/>
                </a:cubicBezTo>
                <a:cubicBezTo>
                  <a:pt x="3707" y="36680"/>
                  <a:pt x="3980" y="36726"/>
                  <a:pt x="4003" y="36680"/>
                </a:cubicBezTo>
                <a:cubicBezTo>
                  <a:pt x="4071" y="36453"/>
                  <a:pt x="3753" y="36180"/>
                  <a:pt x="4003" y="35907"/>
                </a:cubicBezTo>
                <a:cubicBezTo>
                  <a:pt x="4321" y="36294"/>
                  <a:pt x="4071" y="36657"/>
                  <a:pt x="4185" y="37226"/>
                </a:cubicBezTo>
                <a:cubicBezTo>
                  <a:pt x="4207" y="37499"/>
                  <a:pt x="4480" y="37453"/>
                  <a:pt x="4435" y="37794"/>
                </a:cubicBezTo>
                <a:cubicBezTo>
                  <a:pt x="4094" y="37431"/>
                  <a:pt x="4344" y="38590"/>
                  <a:pt x="4162" y="38772"/>
                </a:cubicBezTo>
                <a:cubicBezTo>
                  <a:pt x="4230" y="38886"/>
                  <a:pt x="4321" y="38977"/>
                  <a:pt x="4412" y="39091"/>
                </a:cubicBezTo>
                <a:cubicBezTo>
                  <a:pt x="4344" y="39363"/>
                  <a:pt x="4048" y="39363"/>
                  <a:pt x="3866" y="39523"/>
                </a:cubicBezTo>
                <a:cubicBezTo>
                  <a:pt x="4116" y="39864"/>
                  <a:pt x="3639" y="39909"/>
                  <a:pt x="3753" y="40387"/>
                </a:cubicBezTo>
                <a:cubicBezTo>
                  <a:pt x="4298" y="40546"/>
                  <a:pt x="4139" y="39727"/>
                  <a:pt x="4594" y="40091"/>
                </a:cubicBezTo>
                <a:cubicBezTo>
                  <a:pt x="4435" y="40364"/>
                  <a:pt x="4253" y="40637"/>
                  <a:pt x="3844" y="40614"/>
                </a:cubicBezTo>
                <a:cubicBezTo>
                  <a:pt x="3753" y="41092"/>
                  <a:pt x="4094" y="41114"/>
                  <a:pt x="4207" y="40841"/>
                </a:cubicBezTo>
                <a:cubicBezTo>
                  <a:pt x="4367" y="40910"/>
                  <a:pt x="4276" y="41092"/>
                  <a:pt x="4116" y="41046"/>
                </a:cubicBezTo>
                <a:cubicBezTo>
                  <a:pt x="4162" y="41455"/>
                  <a:pt x="4003" y="41592"/>
                  <a:pt x="3912" y="41819"/>
                </a:cubicBezTo>
                <a:cubicBezTo>
                  <a:pt x="3889" y="42024"/>
                  <a:pt x="4344" y="41978"/>
                  <a:pt x="4207" y="41706"/>
                </a:cubicBezTo>
                <a:cubicBezTo>
                  <a:pt x="4480" y="41865"/>
                  <a:pt x="4026" y="42206"/>
                  <a:pt x="4276" y="42365"/>
                </a:cubicBezTo>
                <a:cubicBezTo>
                  <a:pt x="4435" y="42411"/>
                  <a:pt x="4435" y="42274"/>
                  <a:pt x="4549" y="42274"/>
                </a:cubicBezTo>
                <a:cubicBezTo>
                  <a:pt x="4435" y="42092"/>
                  <a:pt x="4594" y="41569"/>
                  <a:pt x="4298" y="41615"/>
                </a:cubicBezTo>
                <a:cubicBezTo>
                  <a:pt x="4207" y="41160"/>
                  <a:pt x="4571" y="41274"/>
                  <a:pt x="4480" y="40841"/>
                </a:cubicBezTo>
                <a:cubicBezTo>
                  <a:pt x="4685" y="40796"/>
                  <a:pt x="4617" y="41069"/>
                  <a:pt x="4753" y="41069"/>
                </a:cubicBezTo>
                <a:cubicBezTo>
                  <a:pt x="4958" y="41046"/>
                  <a:pt x="4662" y="40864"/>
                  <a:pt x="4662" y="40841"/>
                </a:cubicBezTo>
                <a:cubicBezTo>
                  <a:pt x="4685" y="40705"/>
                  <a:pt x="4867" y="40682"/>
                  <a:pt x="4867" y="40523"/>
                </a:cubicBezTo>
                <a:cubicBezTo>
                  <a:pt x="4844" y="40341"/>
                  <a:pt x="4662" y="40228"/>
                  <a:pt x="4685" y="39977"/>
                </a:cubicBezTo>
                <a:cubicBezTo>
                  <a:pt x="4662" y="39818"/>
                  <a:pt x="4458" y="39886"/>
                  <a:pt x="4321" y="39864"/>
                </a:cubicBezTo>
                <a:cubicBezTo>
                  <a:pt x="4298" y="39409"/>
                  <a:pt x="4571" y="39363"/>
                  <a:pt x="4685" y="39091"/>
                </a:cubicBezTo>
                <a:cubicBezTo>
                  <a:pt x="4753" y="38749"/>
                  <a:pt x="4480" y="38795"/>
                  <a:pt x="4344" y="38658"/>
                </a:cubicBezTo>
                <a:cubicBezTo>
                  <a:pt x="4458" y="38408"/>
                  <a:pt x="4730" y="38317"/>
                  <a:pt x="4890" y="38113"/>
                </a:cubicBezTo>
                <a:cubicBezTo>
                  <a:pt x="4526" y="37908"/>
                  <a:pt x="4549" y="37249"/>
                  <a:pt x="4458" y="36703"/>
                </a:cubicBezTo>
                <a:cubicBezTo>
                  <a:pt x="4776" y="36794"/>
                  <a:pt x="4594" y="36271"/>
                  <a:pt x="4640" y="36043"/>
                </a:cubicBezTo>
                <a:cubicBezTo>
                  <a:pt x="4594" y="35702"/>
                  <a:pt x="4162" y="35816"/>
                  <a:pt x="4298" y="35270"/>
                </a:cubicBezTo>
                <a:cubicBezTo>
                  <a:pt x="4389" y="35338"/>
                  <a:pt x="4435" y="35475"/>
                  <a:pt x="4480" y="35589"/>
                </a:cubicBezTo>
                <a:cubicBezTo>
                  <a:pt x="4685" y="35566"/>
                  <a:pt x="4526" y="35111"/>
                  <a:pt x="4480" y="35043"/>
                </a:cubicBezTo>
                <a:cubicBezTo>
                  <a:pt x="4389" y="35134"/>
                  <a:pt x="4298" y="35179"/>
                  <a:pt x="4207" y="35270"/>
                </a:cubicBezTo>
                <a:cubicBezTo>
                  <a:pt x="3935" y="35566"/>
                  <a:pt x="4094" y="35770"/>
                  <a:pt x="3844" y="35589"/>
                </a:cubicBezTo>
                <a:lnTo>
                  <a:pt x="3821" y="36566"/>
                </a:lnTo>
                <a:cubicBezTo>
                  <a:pt x="3503" y="36362"/>
                  <a:pt x="3798" y="35884"/>
                  <a:pt x="3753" y="35361"/>
                </a:cubicBezTo>
                <a:cubicBezTo>
                  <a:pt x="3707" y="34975"/>
                  <a:pt x="3684" y="34292"/>
                  <a:pt x="3775" y="33610"/>
                </a:cubicBezTo>
                <a:cubicBezTo>
                  <a:pt x="4048" y="33701"/>
                  <a:pt x="4116" y="33519"/>
                  <a:pt x="4321" y="33519"/>
                </a:cubicBezTo>
                <a:cubicBezTo>
                  <a:pt x="4458" y="32951"/>
                  <a:pt x="4298" y="32701"/>
                  <a:pt x="4435" y="32200"/>
                </a:cubicBezTo>
                <a:cubicBezTo>
                  <a:pt x="4640" y="32269"/>
                  <a:pt x="4753" y="32405"/>
                  <a:pt x="4799" y="32655"/>
                </a:cubicBezTo>
                <a:cubicBezTo>
                  <a:pt x="5094" y="32337"/>
                  <a:pt x="4480" y="32178"/>
                  <a:pt x="4435" y="31882"/>
                </a:cubicBezTo>
                <a:cubicBezTo>
                  <a:pt x="4389" y="31495"/>
                  <a:pt x="4776" y="31632"/>
                  <a:pt x="4730" y="31223"/>
                </a:cubicBezTo>
                <a:cubicBezTo>
                  <a:pt x="4708" y="31018"/>
                  <a:pt x="4321" y="31245"/>
                  <a:pt x="4435" y="31564"/>
                </a:cubicBezTo>
                <a:cubicBezTo>
                  <a:pt x="3980" y="31313"/>
                  <a:pt x="4594" y="31177"/>
                  <a:pt x="4640" y="30904"/>
                </a:cubicBezTo>
                <a:cubicBezTo>
                  <a:pt x="4526" y="30449"/>
                  <a:pt x="4321" y="30768"/>
                  <a:pt x="4094" y="30563"/>
                </a:cubicBezTo>
                <a:cubicBezTo>
                  <a:pt x="4139" y="30131"/>
                  <a:pt x="4480" y="30699"/>
                  <a:pt x="4549" y="30245"/>
                </a:cubicBezTo>
                <a:cubicBezTo>
                  <a:pt x="4344" y="30176"/>
                  <a:pt x="4480" y="29676"/>
                  <a:pt x="4094" y="29790"/>
                </a:cubicBezTo>
                <a:cubicBezTo>
                  <a:pt x="4276" y="29472"/>
                  <a:pt x="4026" y="28858"/>
                  <a:pt x="4298" y="29153"/>
                </a:cubicBezTo>
                <a:cubicBezTo>
                  <a:pt x="4253" y="28858"/>
                  <a:pt x="4435" y="28289"/>
                  <a:pt x="4230" y="28153"/>
                </a:cubicBezTo>
                <a:cubicBezTo>
                  <a:pt x="4298" y="27971"/>
                  <a:pt x="4389" y="28153"/>
                  <a:pt x="4503" y="28175"/>
                </a:cubicBezTo>
                <a:cubicBezTo>
                  <a:pt x="4571" y="27812"/>
                  <a:pt x="4207" y="28016"/>
                  <a:pt x="4139" y="27834"/>
                </a:cubicBezTo>
                <a:cubicBezTo>
                  <a:pt x="4480" y="27652"/>
                  <a:pt x="3980" y="27539"/>
                  <a:pt x="4139" y="26947"/>
                </a:cubicBezTo>
                <a:cubicBezTo>
                  <a:pt x="4344" y="27016"/>
                  <a:pt x="4435" y="27198"/>
                  <a:pt x="4594" y="27289"/>
                </a:cubicBezTo>
                <a:cubicBezTo>
                  <a:pt x="4458" y="29358"/>
                  <a:pt x="4867" y="30176"/>
                  <a:pt x="4890" y="31996"/>
                </a:cubicBezTo>
                <a:cubicBezTo>
                  <a:pt x="4935" y="32155"/>
                  <a:pt x="5049" y="32018"/>
                  <a:pt x="5072" y="31905"/>
                </a:cubicBezTo>
                <a:cubicBezTo>
                  <a:pt x="5140" y="32291"/>
                  <a:pt x="5276" y="32701"/>
                  <a:pt x="5253" y="32996"/>
                </a:cubicBezTo>
                <a:cubicBezTo>
                  <a:pt x="5231" y="33087"/>
                  <a:pt x="5072" y="33178"/>
                  <a:pt x="5049" y="33315"/>
                </a:cubicBezTo>
                <a:cubicBezTo>
                  <a:pt x="5049" y="33383"/>
                  <a:pt x="5140" y="33587"/>
                  <a:pt x="5140" y="33542"/>
                </a:cubicBezTo>
                <a:cubicBezTo>
                  <a:pt x="5094" y="33701"/>
                  <a:pt x="4890" y="33383"/>
                  <a:pt x="4958" y="33974"/>
                </a:cubicBezTo>
                <a:cubicBezTo>
                  <a:pt x="4389" y="33769"/>
                  <a:pt x="4821" y="33201"/>
                  <a:pt x="4708" y="32860"/>
                </a:cubicBezTo>
                <a:cubicBezTo>
                  <a:pt x="4367" y="33337"/>
                  <a:pt x="4185" y="34020"/>
                  <a:pt x="4116" y="34815"/>
                </a:cubicBezTo>
                <a:cubicBezTo>
                  <a:pt x="4048" y="34770"/>
                  <a:pt x="3980" y="34702"/>
                  <a:pt x="3844" y="34702"/>
                </a:cubicBezTo>
                <a:cubicBezTo>
                  <a:pt x="3935" y="35157"/>
                  <a:pt x="4276" y="34975"/>
                  <a:pt x="4571" y="34838"/>
                </a:cubicBezTo>
                <a:cubicBezTo>
                  <a:pt x="4685" y="34361"/>
                  <a:pt x="4276" y="34474"/>
                  <a:pt x="4321" y="34065"/>
                </a:cubicBezTo>
                <a:cubicBezTo>
                  <a:pt x="4730" y="34133"/>
                  <a:pt x="5140" y="34565"/>
                  <a:pt x="5231" y="33860"/>
                </a:cubicBezTo>
                <a:cubicBezTo>
                  <a:pt x="5253" y="34747"/>
                  <a:pt x="5617" y="35998"/>
                  <a:pt x="5276" y="37044"/>
                </a:cubicBezTo>
                <a:cubicBezTo>
                  <a:pt x="5549" y="37385"/>
                  <a:pt x="5435" y="38158"/>
                  <a:pt x="5435" y="38795"/>
                </a:cubicBezTo>
                <a:cubicBezTo>
                  <a:pt x="5458" y="39000"/>
                  <a:pt x="5776" y="38886"/>
                  <a:pt x="5708" y="39227"/>
                </a:cubicBezTo>
                <a:cubicBezTo>
                  <a:pt x="5458" y="39500"/>
                  <a:pt x="5276" y="39477"/>
                  <a:pt x="5049" y="39545"/>
                </a:cubicBezTo>
                <a:cubicBezTo>
                  <a:pt x="5140" y="40068"/>
                  <a:pt x="5072" y="39955"/>
                  <a:pt x="5140" y="40637"/>
                </a:cubicBezTo>
                <a:cubicBezTo>
                  <a:pt x="5322" y="40682"/>
                  <a:pt x="5367" y="40569"/>
                  <a:pt x="5504" y="40546"/>
                </a:cubicBezTo>
                <a:cubicBezTo>
                  <a:pt x="5299" y="40364"/>
                  <a:pt x="5344" y="39932"/>
                  <a:pt x="5140" y="39773"/>
                </a:cubicBezTo>
                <a:cubicBezTo>
                  <a:pt x="5731" y="39113"/>
                  <a:pt x="5936" y="40228"/>
                  <a:pt x="5776" y="40773"/>
                </a:cubicBezTo>
                <a:cubicBezTo>
                  <a:pt x="5776" y="40751"/>
                  <a:pt x="5595" y="40637"/>
                  <a:pt x="5595" y="40660"/>
                </a:cubicBezTo>
                <a:cubicBezTo>
                  <a:pt x="5572" y="40705"/>
                  <a:pt x="5595" y="41296"/>
                  <a:pt x="5754" y="41205"/>
                </a:cubicBezTo>
                <a:cubicBezTo>
                  <a:pt x="5708" y="41842"/>
                  <a:pt x="5776" y="43184"/>
                  <a:pt x="5913" y="44162"/>
                </a:cubicBezTo>
                <a:cubicBezTo>
                  <a:pt x="5981" y="44821"/>
                  <a:pt x="5822" y="45549"/>
                  <a:pt x="5867" y="46117"/>
                </a:cubicBezTo>
                <a:cubicBezTo>
                  <a:pt x="5890" y="46413"/>
                  <a:pt x="6095" y="46754"/>
                  <a:pt x="6140" y="47118"/>
                </a:cubicBezTo>
                <a:cubicBezTo>
                  <a:pt x="6163" y="47550"/>
                  <a:pt x="6118" y="47959"/>
                  <a:pt x="6390" y="48209"/>
                </a:cubicBezTo>
                <a:cubicBezTo>
                  <a:pt x="6709" y="48164"/>
                  <a:pt x="6595" y="47595"/>
                  <a:pt x="6959" y="47573"/>
                </a:cubicBezTo>
                <a:cubicBezTo>
                  <a:pt x="6777" y="47072"/>
                  <a:pt x="6845" y="46276"/>
                  <a:pt x="7255" y="46163"/>
                </a:cubicBezTo>
                <a:cubicBezTo>
                  <a:pt x="6913" y="46026"/>
                  <a:pt x="6777" y="45685"/>
                  <a:pt x="6709" y="45276"/>
                </a:cubicBezTo>
                <a:cubicBezTo>
                  <a:pt x="6459" y="45162"/>
                  <a:pt x="6459" y="45412"/>
                  <a:pt x="6254" y="45367"/>
                </a:cubicBezTo>
                <a:cubicBezTo>
                  <a:pt x="6163" y="44707"/>
                  <a:pt x="6754" y="45026"/>
                  <a:pt x="6982" y="45162"/>
                </a:cubicBezTo>
                <a:cubicBezTo>
                  <a:pt x="7050" y="45071"/>
                  <a:pt x="6982" y="44616"/>
                  <a:pt x="7095" y="44298"/>
                </a:cubicBezTo>
                <a:cubicBezTo>
                  <a:pt x="7095" y="44071"/>
                  <a:pt x="6754" y="44457"/>
                  <a:pt x="6641" y="44162"/>
                </a:cubicBezTo>
                <a:cubicBezTo>
                  <a:pt x="6459" y="44207"/>
                  <a:pt x="6936" y="44707"/>
                  <a:pt x="6618" y="44935"/>
                </a:cubicBezTo>
                <a:cubicBezTo>
                  <a:pt x="6504" y="44821"/>
                  <a:pt x="6436" y="44639"/>
                  <a:pt x="6254" y="44594"/>
                </a:cubicBezTo>
                <a:cubicBezTo>
                  <a:pt x="6390" y="43798"/>
                  <a:pt x="6231" y="42865"/>
                  <a:pt x="6300" y="41660"/>
                </a:cubicBezTo>
                <a:cubicBezTo>
                  <a:pt x="6504" y="41296"/>
                  <a:pt x="6277" y="42320"/>
                  <a:pt x="6572" y="42206"/>
                </a:cubicBezTo>
                <a:cubicBezTo>
                  <a:pt x="6800" y="42206"/>
                  <a:pt x="6754" y="41842"/>
                  <a:pt x="6754" y="41546"/>
                </a:cubicBezTo>
                <a:cubicBezTo>
                  <a:pt x="6800" y="41274"/>
                  <a:pt x="6413" y="41455"/>
                  <a:pt x="6504" y="41114"/>
                </a:cubicBezTo>
                <a:cubicBezTo>
                  <a:pt x="6777" y="41387"/>
                  <a:pt x="6845" y="40978"/>
                  <a:pt x="6777" y="40796"/>
                </a:cubicBezTo>
                <a:cubicBezTo>
                  <a:pt x="6686" y="40546"/>
                  <a:pt x="6368" y="40773"/>
                  <a:pt x="6686" y="40569"/>
                </a:cubicBezTo>
                <a:cubicBezTo>
                  <a:pt x="6959" y="40387"/>
                  <a:pt x="7050" y="40068"/>
                  <a:pt x="6891" y="39795"/>
                </a:cubicBezTo>
                <a:cubicBezTo>
                  <a:pt x="6709" y="39909"/>
                  <a:pt x="6732" y="40296"/>
                  <a:pt x="6413" y="40228"/>
                </a:cubicBezTo>
                <a:cubicBezTo>
                  <a:pt x="6390" y="39886"/>
                  <a:pt x="6663" y="39955"/>
                  <a:pt x="6709" y="39682"/>
                </a:cubicBezTo>
                <a:cubicBezTo>
                  <a:pt x="6686" y="39614"/>
                  <a:pt x="6618" y="39591"/>
                  <a:pt x="6618" y="39477"/>
                </a:cubicBezTo>
                <a:cubicBezTo>
                  <a:pt x="6368" y="39386"/>
                  <a:pt x="6436" y="39704"/>
                  <a:pt x="6345" y="39795"/>
                </a:cubicBezTo>
                <a:cubicBezTo>
                  <a:pt x="6140" y="39886"/>
                  <a:pt x="6254" y="39477"/>
                  <a:pt x="6254" y="39454"/>
                </a:cubicBezTo>
                <a:cubicBezTo>
                  <a:pt x="6186" y="39204"/>
                  <a:pt x="6095" y="39204"/>
                  <a:pt x="6072" y="39022"/>
                </a:cubicBezTo>
                <a:cubicBezTo>
                  <a:pt x="6027" y="38545"/>
                  <a:pt x="6140" y="37885"/>
                  <a:pt x="6095" y="37271"/>
                </a:cubicBezTo>
                <a:cubicBezTo>
                  <a:pt x="6345" y="37544"/>
                  <a:pt x="6163" y="37703"/>
                  <a:pt x="6186" y="38158"/>
                </a:cubicBezTo>
                <a:cubicBezTo>
                  <a:pt x="6413" y="38135"/>
                  <a:pt x="6368" y="37794"/>
                  <a:pt x="6368" y="37499"/>
                </a:cubicBezTo>
                <a:cubicBezTo>
                  <a:pt x="6641" y="37499"/>
                  <a:pt x="6709" y="37249"/>
                  <a:pt x="6823" y="37067"/>
                </a:cubicBezTo>
                <a:cubicBezTo>
                  <a:pt x="6686" y="36703"/>
                  <a:pt x="6595" y="37340"/>
                  <a:pt x="6277" y="37158"/>
                </a:cubicBezTo>
                <a:cubicBezTo>
                  <a:pt x="6209" y="36544"/>
                  <a:pt x="6845" y="36748"/>
                  <a:pt x="7027" y="36430"/>
                </a:cubicBezTo>
                <a:cubicBezTo>
                  <a:pt x="7027" y="36021"/>
                  <a:pt x="7118" y="35725"/>
                  <a:pt x="7232" y="35429"/>
                </a:cubicBezTo>
                <a:cubicBezTo>
                  <a:pt x="7209" y="35247"/>
                  <a:pt x="6913" y="35361"/>
                  <a:pt x="6868" y="35225"/>
                </a:cubicBezTo>
                <a:cubicBezTo>
                  <a:pt x="6800" y="34656"/>
                  <a:pt x="7277" y="34770"/>
                  <a:pt x="7164" y="34133"/>
                </a:cubicBezTo>
                <a:cubicBezTo>
                  <a:pt x="7573" y="34201"/>
                  <a:pt x="7550" y="33724"/>
                  <a:pt x="7982" y="33815"/>
                </a:cubicBezTo>
                <a:cubicBezTo>
                  <a:pt x="7732" y="34179"/>
                  <a:pt x="8073" y="34588"/>
                  <a:pt x="8232" y="34815"/>
                </a:cubicBezTo>
                <a:cubicBezTo>
                  <a:pt x="8369" y="34770"/>
                  <a:pt x="8323" y="34543"/>
                  <a:pt x="8346" y="34361"/>
                </a:cubicBezTo>
                <a:cubicBezTo>
                  <a:pt x="8414" y="34452"/>
                  <a:pt x="8551" y="34497"/>
                  <a:pt x="8710" y="34497"/>
                </a:cubicBezTo>
                <a:cubicBezTo>
                  <a:pt x="8710" y="34724"/>
                  <a:pt x="8619" y="34838"/>
                  <a:pt x="8414" y="34815"/>
                </a:cubicBezTo>
                <a:cubicBezTo>
                  <a:pt x="8369" y="34975"/>
                  <a:pt x="8778" y="35088"/>
                  <a:pt x="8505" y="35134"/>
                </a:cubicBezTo>
                <a:cubicBezTo>
                  <a:pt x="8346" y="35293"/>
                  <a:pt x="8301" y="35225"/>
                  <a:pt x="8323" y="34906"/>
                </a:cubicBezTo>
                <a:cubicBezTo>
                  <a:pt x="8164" y="35111"/>
                  <a:pt x="7846" y="35020"/>
                  <a:pt x="7778" y="34793"/>
                </a:cubicBezTo>
                <a:cubicBezTo>
                  <a:pt x="7505" y="34952"/>
                  <a:pt x="7937" y="35179"/>
                  <a:pt x="7869" y="35452"/>
                </a:cubicBezTo>
                <a:cubicBezTo>
                  <a:pt x="7641" y="35475"/>
                  <a:pt x="7527" y="35611"/>
                  <a:pt x="7232" y="35543"/>
                </a:cubicBezTo>
                <a:cubicBezTo>
                  <a:pt x="7209" y="35884"/>
                  <a:pt x="7687" y="35657"/>
                  <a:pt x="7664" y="35998"/>
                </a:cubicBezTo>
                <a:cubicBezTo>
                  <a:pt x="7914" y="36043"/>
                  <a:pt x="7755" y="35566"/>
                  <a:pt x="8050" y="35680"/>
                </a:cubicBezTo>
                <a:cubicBezTo>
                  <a:pt x="7982" y="35839"/>
                  <a:pt x="8141" y="36248"/>
                  <a:pt x="7937" y="36225"/>
                </a:cubicBezTo>
                <a:cubicBezTo>
                  <a:pt x="8073" y="36407"/>
                  <a:pt x="8255" y="36498"/>
                  <a:pt x="8210" y="36885"/>
                </a:cubicBezTo>
                <a:cubicBezTo>
                  <a:pt x="7914" y="36680"/>
                  <a:pt x="7641" y="36726"/>
                  <a:pt x="7755" y="37317"/>
                </a:cubicBezTo>
                <a:cubicBezTo>
                  <a:pt x="7527" y="37590"/>
                  <a:pt x="7505" y="37021"/>
                  <a:pt x="7277" y="37294"/>
                </a:cubicBezTo>
                <a:cubicBezTo>
                  <a:pt x="7391" y="37431"/>
                  <a:pt x="7550" y="37499"/>
                  <a:pt x="7459" y="37840"/>
                </a:cubicBezTo>
                <a:cubicBezTo>
                  <a:pt x="7300" y="37817"/>
                  <a:pt x="7300" y="37931"/>
                  <a:pt x="7277" y="38067"/>
                </a:cubicBezTo>
                <a:cubicBezTo>
                  <a:pt x="7073" y="37999"/>
                  <a:pt x="6732" y="37840"/>
                  <a:pt x="6550" y="38044"/>
                </a:cubicBezTo>
                <a:cubicBezTo>
                  <a:pt x="6618" y="38249"/>
                  <a:pt x="6913" y="38204"/>
                  <a:pt x="6800" y="38590"/>
                </a:cubicBezTo>
                <a:cubicBezTo>
                  <a:pt x="6436" y="38727"/>
                  <a:pt x="6618" y="38226"/>
                  <a:pt x="6254" y="38363"/>
                </a:cubicBezTo>
                <a:cubicBezTo>
                  <a:pt x="6140" y="38795"/>
                  <a:pt x="6504" y="38658"/>
                  <a:pt x="6618" y="38818"/>
                </a:cubicBezTo>
                <a:cubicBezTo>
                  <a:pt x="6572" y="39022"/>
                  <a:pt x="6209" y="38818"/>
                  <a:pt x="6345" y="39250"/>
                </a:cubicBezTo>
                <a:cubicBezTo>
                  <a:pt x="6436" y="39318"/>
                  <a:pt x="6686" y="39295"/>
                  <a:pt x="6800" y="39591"/>
                </a:cubicBezTo>
                <a:cubicBezTo>
                  <a:pt x="7004" y="39500"/>
                  <a:pt x="6550" y="39318"/>
                  <a:pt x="6709" y="38931"/>
                </a:cubicBezTo>
                <a:cubicBezTo>
                  <a:pt x="6959" y="39091"/>
                  <a:pt x="6891" y="38681"/>
                  <a:pt x="7004" y="38613"/>
                </a:cubicBezTo>
                <a:cubicBezTo>
                  <a:pt x="7050" y="38567"/>
                  <a:pt x="7209" y="38636"/>
                  <a:pt x="7277" y="38613"/>
                </a:cubicBezTo>
                <a:cubicBezTo>
                  <a:pt x="7368" y="38567"/>
                  <a:pt x="7368" y="38340"/>
                  <a:pt x="7550" y="38408"/>
                </a:cubicBezTo>
                <a:cubicBezTo>
                  <a:pt x="7618" y="38522"/>
                  <a:pt x="7664" y="38704"/>
                  <a:pt x="7618" y="38954"/>
                </a:cubicBezTo>
                <a:cubicBezTo>
                  <a:pt x="7505" y="38909"/>
                  <a:pt x="7482" y="38749"/>
                  <a:pt x="7368" y="38727"/>
                </a:cubicBezTo>
                <a:cubicBezTo>
                  <a:pt x="7346" y="39000"/>
                  <a:pt x="7391" y="39181"/>
                  <a:pt x="7527" y="39272"/>
                </a:cubicBezTo>
                <a:cubicBezTo>
                  <a:pt x="7982" y="39227"/>
                  <a:pt x="7891" y="38727"/>
                  <a:pt x="7823" y="38295"/>
                </a:cubicBezTo>
                <a:cubicBezTo>
                  <a:pt x="8096" y="38181"/>
                  <a:pt x="7982" y="38545"/>
                  <a:pt x="8005" y="38727"/>
                </a:cubicBezTo>
                <a:cubicBezTo>
                  <a:pt x="8232" y="38545"/>
                  <a:pt x="8437" y="38431"/>
                  <a:pt x="8642" y="38749"/>
                </a:cubicBezTo>
                <a:cubicBezTo>
                  <a:pt x="8733" y="38727"/>
                  <a:pt x="8710" y="38545"/>
                  <a:pt x="8824" y="38545"/>
                </a:cubicBezTo>
                <a:cubicBezTo>
                  <a:pt x="8801" y="38272"/>
                  <a:pt x="8483" y="38158"/>
                  <a:pt x="8755" y="37885"/>
                </a:cubicBezTo>
                <a:cubicBezTo>
                  <a:pt x="9142" y="37976"/>
                  <a:pt x="8960" y="38863"/>
                  <a:pt x="9006" y="39523"/>
                </a:cubicBezTo>
                <a:cubicBezTo>
                  <a:pt x="9006" y="39886"/>
                  <a:pt x="9142" y="40182"/>
                  <a:pt x="9074" y="40500"/>
                </a:cubicBezTo>
                <a:cubicBezTo>
                  <a:pt x="9006" y="40523"/>
                  <a:pt x="8937" y="40182"/>
                  <a:pt x="8983" y="40068"/>
                </a:cubicBezTo>
                <a:cubicBezTo>
                  <a:pt x="8778" y="40409"/>
                  <a:pt x="9074" y="40432"/>
                  <a:pt x="9074" y="40728"/>
                </a:cubicBezTo>
                <a:cubicBezTo>
                  <a:pt x="9074" y="40887"/>
                  <a:pt x="8869" y="41046"/>
                  <a:pt x="8869" y="41046"/>
                </a:cubicBezTo>
                <a:cubicBezTo>
                  <a:pt x="8892" y="41251"/>
                  <a:pt x="9119" y="41387"/>
                  <a:pt x="9142" y="41592"/>
                </a:cubicBezTo>
                <a:cubicBezTo>
                  <a:pt x="9165" y="41774"/>
                  <a:pt x="9051" y="41842"/>
                  <a:pt x="9051" y="42047"/>
                </a:cubicBezTo>
                <a:cubicBezTo>
                  <a:pt x="9051" y="42411"/>
                  <a:pt x="9278" y="42865"/>
                  <a:pt x="9028" y="43138"/>
                </a:cubicBezTo>
                <a:cubicBezTo>
                  <a:pt x="8574" y="43047"/>
                  <a:pt x="8392" y="42592"/>
                  <a:pt x="8596" y="42024"/>
                </a:cubicBezTo>
                <a:cubicBezTo>
                  <a:pt x="8278" y="42047"/>
                  <a:pt x="8323" y="42524"/>
                  <a:pt x="8301" y="42888"/>
                </a:cubicBezTo>
                <a:cubicBezTo>
                  <a:pt x="8369" y="43206"/>
                  <a:pt x="8437" y="43025"/>
                  <a:pt x="8664" y="43025"/>
                </a:cubicBezTo>
                <a:cubicBezTo>
                  <a:pt x="8642" y="43229"/>
                  <a:pt x="8687" y="43366"/>
                  <a:pt x="8846" y="43343"/>
                </a:cubicBezTo>
                <a:cubicBezTo>
                  <a:pt x="8869" y="43548"/>
                  <a:pt x="8755" y="43889"/>
                  <a:pt x="9028" y="43775"/>
                </a:cubicBezTo>
                <a:cubicBezTo>
                  <a:pt x="9187" y="43775"/>
                  <a:pt x="8892" y="43366"/>
                  <a:pt x="9119" y="43252"/>
                </a:cubicBezTo>
                <a:cubicBezTo>
                  <a:pt x="9347" y="43752"/>
                  <a:pt x="9097" y="44366"/>
                  <a:pt x="9187" y="45003"/>
                </a:cubicBezTo>
                <a:cubicBezTo>
                  <a:pt x="9210" y="45139"/>
                  <a:pt x="9347" y="45276"/>
                  <a:pt x="9369" y="45435"/>
                </a:cubicBezTo>
                <a:cubicBezTo>
                  <a:pt x="9392" y="45912"/>
                  <a:pt x="9415" y="46572"/>
                  <a:pt x="9438" y="47072"/>
                </a:cubicBezTo>
                <a:cubicBezTo>
                  <a:pt x="9460" y="47891"/>
                  <a:pt x="9483" y="48823"/>
                  <a:pt x="9392" y="49369"/>
                </a:cubicBezTo>
                <a:cubicBezTo>
                  <a:pt x="9392" y="49392"/>
                  <a:pt x="9233" y="49346"/>
                  <a:pt x="9210" y="49369"/>
                </a:cubicBezTo>
                <a:cubicBezTo>
                  <a:pt x="9119" y="49460"/>
                  <a:pt x="9369" y="49665"/>
                  <a:pt x="9301" y="49801"/>
                </a:cubicBezTo>
                <a:cubicBezTo>
                  <a:pt x="8687" y="49551"/>
                  <a:pt x="9460" y="50028"/>
                  <a:pt x="9278" y="50574"/>
                </a:cubicBezTo>
                <a:cubicBezTo>
                  <a:pt x="9301" y="50688"/>
                  <a:pt x="9460" y="50665"/>
                  <a:pt x="9551" y="50688"/>
                </a:cubicBezTo>
                <a:cubicBezTo>
                  <a:pt x="9529" y="51120"/>
                  <a:pt x="9642" y="51734"/>
                  <a:pt x="9347" y="51893"/>
                </a:cubicBezTo>
                <a:cubicBezTo>
                  <a:pt x="9301" y="52234"/>
                  <a:pt x="9642" y="52143"/>
                  <a:pt x="9529" y="52553"/>
                </a:cubicBezTo>
                <a:cubicBezTo>
                  <a:pt x="9210" y="52621"/>
                  <a:pt x="9097" y="52462"/>
                  <a:pt x="9165" y="52098"/>
                </a:cubicBezTo>
                <a:cubicBezTo>
                  <a:pt x="8892" y="52075"/>
                  <a:pt x="8892" y="52416"/>
                  <a:pt x="8892" y="52757"/>
                </a:cubicBezTo>
                <a:cubicBezTo>
                  <a:pt x="9165" y="52825"/>
                  <a:pt x="9233" y="52644"/>
                  <a:pt x="9438" y="52644"/>
                </a:cubicBezTo>
                <a:cubicBezTo>
                  <a:pt x="9756" y="57874"/>
                  <a:pt x="9460" y="63104"/>
                  <a:pt x="9392" y="68175"/>
                </a:cubicBezTo>
                <a:cubicBezTo>
                  <a:pt x="9369" y="69016"/>
                  <a:pt x="9415" y="69721"/>
                  <a:pt x="9347" y="70563"/>
                </a:cubicBezTo>
                <a:cubicBezTo>
                  <a:pt x="9347" y="70744"/>
                  <a:pt x="9438" y="70767"/>
                  <a:pt x="9438" y="70904"/>
                </a:cubicBezTo>
                <a:cubicBezTo>
                  <a:pt x="9415" y="71267"/>
                  <a:pt x="9324" y="71995"/>
                  <a:pt x="9324" y="72655"/>
                </a:cubicBezTo>
                <a:cubicBezTo>
                  <a:pt x="9301" y="73018"/>
                  <a:pt x="9438" y="73360"/>
                  <a:pt x="9392" y="73746"/>
                </a:cubicBezTo>
                <a:cubicBezTo>
                  <a:pt x="9324" y="74269"/>
                  <a:pt x="9256" y="75815"/>
                  <a:pt x="9347" y="76702"/>
                </a:cubicBezTo>
                <a:cubicBezTo>
                  <a:pt x="9392" y="77203"/>
                  <a:pt x="9665" y="77862"/>
                  <a:pt x="9324" y="78544"/>
                </a:cubicBezTo>
                <a:cubicBezTo>
                  <a:pt x="9438" y="79113"/>
                  <a:pt x="9506" y="79545"/>
                  <a:pt x="9301" y="79977"/>
                </a:cubicBezTo>
                <a:cubicBezTo>
                  <a:pt x="9392" y="79909"/>
                  <a:pt x="9392" y="79727"/>
                  <a:pt x="9574" y="79749"/>
                </a:cubicBezTo>
                <a:cubicBezTo>
                  <a:pt x="9438" y="80568"/>
                  <a:pt x="9597" y="81182"/>
                  <a:pt x="9551" y="82160"/>
                </a:cubicBezTo>
                <a:cubicBezTo>
                  <a:pt x="9415" y="82114"/>
                  <a:pt x="9392" y="81978"/>
                  <a:pt x="9278" y="81933"/>
                </a:cubicBezTo>
                <a:cubicBezTo>
                  <a:pt x="9165" y="82387"/>
                  <a:pt x="9574" y="82228"/>
                  <a:pt x="9620" y="82501"/>
                </a:cubicBezTo>
                <a:cubicBezTo>
                  <a:pt x="9597" y="82751"/>
                  <a:pt x="9233" y="82546"/>
                  <a:pt x="9165" y="82478"/>
                </a:cubicBezTo>
                <a:cubicBezTo>
                  <a:pt x="9210" y="82797"/>
                  <a:pt x="9392" y="82956"/>
                  <a:pt x="9438" y="83251"/>
                </a:cubicBezTo>
                <a:cubicBezTo>
                  <a:pt x="9278" y="83593"/>
                  <a:pt x="9415" y="83820"/>
                  <a:pt x="9415" y="84229"/>
                </a:cubicBezTo>
                <a:cubicBezTo>
                  <a:pt x="9415" y="84434"/>
                  <a:pt x="9301" y="84616"/>
                  <a:pt x="9324" y="84775"/>
                </a:cubicBezTo>
                <a:cubicBezTo>
                  <a:pt x="9324" y="85048"/>
                  <a:pt x="9597" y="85503"/>
                  <a:pt x="9483" y="86094"/>
                </a:cubicBezTo>
                <a:cubicBezTo>
                  <a:pt x="9460" y="86253"/>
                  <a:pt x="9301" y="86390"/>
                  <a:pt x="9301" y="86412"/>
                </a:cubicBezTo>
                <a:cubicBezTo>
                  <a:pt x="9278" y="86617"/>
                  <a:pt x="9597" y="86708"/>
                  <a:pt x="9278" y="86958"/>
                </a:cubicBezTo>
                <a:cubicBezTo>
                  <a:pt x="9347" y="87345"/>
                  <a:pt x="9597" y="88231"/>
                  <a:pt x="9620" y="88732"/>
                </a:cubicBezTo>
                <a:cubicBezTo>
                  <a:pt x="9642" y="88936"/>
                  <a:pt x="9529" y="89118"/>
                  <a:pt x="9529" y="89164"/>
                </a:cubicBezTo>
                <a:cubicBezTo>
                  <a:pt x="9529" y="89346"/>
                  <a:pt x="9620" y="89391"/>
                  <a:pt x="9620" y="89596"/>
                </a:cubicBezTo>
                <a:cubicBezTo>
                  <a:pt x="9597" y="89823"/>
                  <a:pt x="9438" y="89823"/>
                  <a:pt x="9415" y="89914"/>
                </a:cubicBezTo>
                <a:cubicBezTo>
                  <a:pt x="9415" y="89982"/>
                  <a:pt x="9529" y="90119"/>
                  <a:pt x="9506" y="90255"/>
                </a:cubicBezTo>
                <a:cubicBezTo>
                  <a:pt x="9483" y="90733"/>
                  <a:pt x="9324" y="91461"/>
                  <a:pt x="9392" y="91893"/>
                </a:cubicBezTo>
                <a:cubicBezTo>
                  <a:pt x="9415" y="92075"/>
                  <a:pt x="9551" y="92234"/>
                  <a:pt x="9574" y="92393"/>
                </a:cubicBezTo>
                <a:cubicBezTo>
                  <a:pt x="9483" y="92461"/>
                  <a:pt x="9438" y="92552"/>
                  <a:pt x="9369" y="92666"/>
                </a:cubicBezTo>
                <a:cubicBezTo>
                  <a:pt x="9551" y="92825"/>
                  <a:pt x="9460" y="93189"/>
                  <a:pt x="9460" y="93439"/>
                </a:cubicBezTo>
                <a:cubicBezTo>
                  <a:pt x="9438" y="93644"/>
                  <a:pt x="9620" y="93825"/>
                  <a:pt x="9620" y="94007"/>
                </a:cubicBezTo>
                <a:cubicBezTo>
                  <a:pt x="9642" y="94167"/>
                  <a:pt x="9529" y="94235"/>
                  <a:pt x="9529" y="94394"/>
                </a:cubicBezTo>
                <a:cubicBezTo>
                  <a:pt x="9551" y="94962"/>
                  <a:pt x="9642" y="95690"/>
                  <a:pt x="9665" y="96281"/>
                </a:cubicBezTo>
                <a:cubicBezTo>
                  <a:pt x="9688" y="96418"/>
                  <a:pt x="9574" y="96509"/>
                  <a:pt x="9574" y="96600"/>
                </a:cubicBezTo>
                <a:cubicBezTo>
                  <a:pt x="9597" y="97191"/>
                  <a:pt x="9779" y="97532"/>
                  <a:pt x="9733" y="97919"/>
                </a:cubicBezTo>
                <a:cubicBezTo>
                  <a:pt x="9711" y="98123"/>
                  <a:pt x="9620" y="98169"/>
                  <a:pt x="9551" y="98373"/>
                </a:cubicBezTo>
                <a:cubicBezTo>
                  <a:pt x="9597" y="98783"/>
                  <a:pt x="9711" y="99033"/>
                  <a:pt x="9711" y="99556"/>
                </a:cubicBezTo>
                <a:cubicBezTo>
                  <a:pt x="9620" y="99715"/>
                  <a:pt x="9597" y="99874"/>
                  <a:pt x="9415" y="100056"/>
                </a:cubicBezTo>
                <a:cubicBezTo>
                  <a:pt x="9438" y="100147"/>
                  <a:pt x="9597" y="99943"/>
                  <a:pt x="9688" y="99806"/>
                </a:cubicBezTo>
                <a:cubicBezTo>
                  <a:pt x="9938" y="99829"/>
                  <a:pt x="10279" y="99670"/>
                  <a:pt x="10529" y="99579"/>
                </a:cubicBezTo>
                <a:cubicBezTo>
                  <a:pt x="10779" y="99488"/>
                  <a:pt x="10984" y="99442"/>
                  <a:pt x="11007" y="99670"/>
                </a:cubicBezTo>
                <a:cubicBezTo>
                  <a:pt x="11348" y="99556"/>
                  <a:pt x="11325" y="99624"/>
                  <a:pt x="11734" y="99465"/>
                </a:cubicBezTo>
                <a:cubicBezTo>
                  <a:pt x="11734" y="99601"/>
                  <a:pt x="11848" y="99647"/>
                  <a:pt x="11598" y="100011"/>
                </a:cubicBezTo>
                <a:cubicBezTo>
                  <a:pt x="11985" y="99943"/>
                  <a:pt x="11825" y="99738"/>
                  <a:pt x="12075" y="99510"/>
                </a:cubicBezTo>
                <a:cubicBezTo>
                  <a:pt x="12508" y="99351"/>
                  <a:pt x="12348" y="99738"/>
                  <a:pt x="12735" y="99601"/>
                </a:cubicBezTo>
                <a:cubicBezTo>
                  <a:pt x="12894" y="99556"/>
                  <a:pt x="12940" y="99238"/>
                  <a:pt x="13076" y="99147"/>
                </a:cubicBezTo>
                <a:cubicBezTo>
                  <a:pt x="13417" y="99238"/>
                  <a:pt x="14054" y="98874"/>
                  <a:pt x="14600" y="98806"/>
                </a:cubicBezTo>
                <a:cubicBezTo>
                  <a:pt x="14759" y="98806"/>
                  <a:pt x="14941" y="98919"/>
                  <a:pt x="15145" y="98874"/>
                </a:cubicBezTo>
                <a:cubicBezTo>
                  <a:pt x="15395" y="98828"/>
                  <a:pt x="15759" y="98624"/>
                  <a:pt x="16078" y="98487"/>
                </a:cubicBezTo>
                <a:cubicBezTo>
                  <a:pt x="16396" y="98373"/>
                  <a:pt x="16692" y="98305"/>
                  <a:pt x="16874" y="98464"/>
                </a:cubicBezTo>
                <a:cubicBezTo>
                  <a:pt x="16942" y="98373"/>
                  <a:pt x="16965" y="98260"/>
                  <a:pt x="16987" y="98146"/>
                </a:cubicBezTo>
                <a:cubicBezTo>
                  <a:pt x="17283" y="98169"/>
                  <a:pt x="17488" y="98032"/>
                  <a:pt x="17669" y="97919"/>
                </a:cubicBezTo>
                <a:cubicBezTo>
                  <a:pt x="17760" y="97850"/>
                  <a:pt x="17897" y="97759"/>
                  <a:pt x="18033" y="97714"/>
                </a:cubicBezTo>
                <a:cubicBezTo>
                  <a:pt x="18193" y="97646"/>
                  <a:pt x="18352" y="97600"/>
                  <a:pt x="18556" y="97578"/>
                </a:cubicBezTo>
                <a:cubicBezTo>
                  <a:pt x="18579" y="97168"/>
                  <a:pt x="18875" y="97259"/>
                  <a:pt x="19239" y="97032"/>
                </a:cubicBezTo>
                <a:cubicBezTo>
                  <a:pt x="19239" y="96918"/>
                  <a:pt x="18988" y="96827"/>
                  <a:pt x="18943" y="96850"/>
                </a:cubicBezTo>
                <a:cubicBezTo>
                  <a:pt x="18829" y="96873"/>
                  <a:pt x="18829" y="97077"/>
                  <a:pt x="18716" y="97123"/>
                </a:cubicBezTo>
                <a:cubicBezTo>
                  <a:pt x="18579" y="97214"/>
                  <a:pt x="18488" y="97100"/>
                  <a:pt x="18397" y="97168"/>
                </a:cubicBezTo>
                <a:cubicBezTo>
                  <a:pt x="18283" y="97236"/>
                  <a:pt x="18193" y="97418"/>
                  <a:pt x="18079" y="97487"/>
                </a:cubicBezTo>
                <a:cubicBezTo>
                  <a:pt x="17874" y="97555"/>
                  <a:pt x="17647" y="97532"/>
                  <a:pt x="17510" y="97578"/>
                </a:cubicBezTo>
                <a:cubicBezTo>
                  <a:pt x="17328" y="97623"/>
                  <a:pt x="17124" y="97828"/>
                  <a:pt x="16760" y="97828"/>
                </a:cubicBezTo>
                <a:cubicBezTo>
                  <a:pt x="16669" y="97828"/>
                  <a:pt x="16532" y="97714"/>
                  <a:pt x="16510" y="97714"/>
                </a:cubicBezTo>
                <a:cubicBezTo>
                  <a:pt x="16442" y="97714"/>
                  <a:pt x="16214" y="97919"/>
                  <a:pt x="16009" y="97964"/>
                </a:cubicBezTo>
                <a:cubicBezTo>
                  <a:pt x="15782" y="97987"/>
                  <a:pt x="15737" y="98055"/>
                  <a:pt x="15418" y="98123"/>
                </a:cubicBezTo>
                <a:cubicBezTo>
                  <a:pt x="15168" y="98169"/>
                  <a:pt x="14804" y="98237"/>
                  <a:pt x="14395" y="98373"/>
                </a:cubicBezTo>
                <a:cubicBezTo>
                  <a:pt x="14418" y="98214"/>
                  <a:pt x="14509" y="98192"/>
                  <a:pt x="14531" y="98055"/>
                </a:cubicBezTo>
                <a:cubicBezTo>
                  <a:pt x="14327" y="98101"/>
                  <a:pt x="14054" y="98214"/>
                  <a:pt x="14213" y="97828"/>
                </a:cubicBezTo>
                <a:cubicBezTo>
                  <a:pt x="14122" y="97873"/>
                  <a:pt x="14099" y="98032"/>
                  <a:pt x="14054" y="98169"/>
                </a:cubicBezTo>
                <a:cubicBezTo>
                  <a:pt x="13963" y="98396"/>
                  <a:pt x="14281" y="98169"/>
                  <a:pt x="14372" y="98192"/>
                </a:cubicBezTo>
                <a:cubicBezTo>
                  <a:pt x="14077" y="98624"/>
                  <a:pt x="13554" y="98601"/>
                  <a:pt x="13258" y="98510"/>
                </a:cubicBezTo>
                <a:cubicBezTo>
                  <a:pt x="13144" y="98396"/>
                  <a:pt x="12849" y="98987"/>
                  <a:pt x="12917" y="98669"/>
                </a:cubicBezTo>
                <a:cubicBezTo>
                  <a:pt x="12871" y="98487"/>
                  <a:pt x="13053" y="98464"/>
                  <a:pt x="13212" y="98328"/>
                </a:cubicBezTo>
                <a:cubicBezTo>
                  <a:pt x="13303" y="98237"/>
                  <a:pt x="13281" y="98101"/>
                  <a:pt x="13440" y="98078"/>
                </a:cubicBezTo>
                <a:cubicBezTo>
                  <a:pt x="13485" y="98078"/>
                  <a:pt x="13440" y="98192"/>
                  <a:pt x="13531" y="98169"/>
                </a:cubicBezTo>
                <a:cubicBezTo>
                  <a:pt x="13463" y="98283"/>
                  <a:pt x="13372" y="98283"/>
                  <a:pt x="13281" y="98305"/>
                </a:cubicBezTo>
                <a:cubicBezTo>
                  <a:pt x="13394" y="98555"/>
                  <a:pt x="13758" y="98146"/>
                  <a:pt x="13940" y="98283"/>
                </a:cubicBezTo>
                <a:cubicBezTo>
                  <a:pt x="14213" y="97669"/>
                  <a:pt x="13394" y="98373"/>
                  <a:pt x="13758" y="97714"/>
                </a:cubicBezTo>
                <a:cubicBezTo>
                  <a:pt x="13349" y="97941"/>
                  <a:pt x="12985" y="98487"/>
                  <a:pt x="12621" y="98328"/>
                </a:cubicBezTo>
                <a:cubicBezTo>
                  <a:pt x="12280" y="98806"/>
                  <a:pt x="12894" y="98396"/>
                  <a:pt x="12644" y="98828"/>
                </a:cubicBezTo>
                <a:cubicBezTo>
                  <a:pt x="12280" y="98919"/>
                  <a:pt x="11985" y="98919"/>
                  <a:pt x="11962" y="98715"/>
                </a:cubicBezTo>
                <a:cubicBezTo>
                  <a:pt x="12166" y="98555"/>
                  <a:pt x="12576" y="98487"/>
                  <a:pt x="12553" y="98123"/>
                </a:cubicBezTo>
                <a:cubicBezTo>
                  <a:pt x="12394" y="98192"/>
                  <a:pt x="12257" y="98555"/>
                  <a:pt x="12075" y="98510"/>
                </a:cubicBezTo>
                <a:cubicBezTo>
                  <a:pt x="12508" y="97850"/>
                  <a:pt x="11916" y="98146"/>
                  <a:pt x="11598" y="98464"/>
                </a:cubicBezTo>
                <a:cubicBezTo>
                  <a:pt x="11530" y="98646"/>
                  <a:pt x="11666" y="98692"/>
                  <a:pt x="11871" y="98646"/>
                </a:cubicBezTo>
                <a:cubicBezTo>
                  <a:pt x="11530" y="99101"/>
                  <a:pt x="11439" y="98783"/>
                  <a:pt x="11234" y="98806"/>
                </a:cubicBezTo>
                <a:cubicBezTo>
                  <a:pt x="11689" y="98351"/>
                  <a:pt x="11416" y="98373"/>
                  <a:pt x="11439" y="98169"/>
                </a:cubicBezTo>
                <a:cubicBezTo>
                  <a:pt x="11029" y="98601"/>
                  <a:pt x="11393" y="98533"/>
                  <a:pt x="11007" y="98828"/>
                </a:cubicBezTo>
                <a:cubicBezTo>
                  <a:pt x="10870" y="98783"/>
                  <a:pt x="11189" y="98373"/>
                  <a:pt x="10938" y="98419"/>
                </a:cubicBezTo>
                <a:cubicBezTo>
                  <a:pt x="10711" y="98510"/>
                  <a:pt x="10916" y="98578"/>
                  <a:pt x="10893" y="98646"/>
                </a:cubicBezTo>
                <a:cubicBezTo>
                  <a:pt x="10779" y="98669"/>
                  <a:pt x="10688" y="98715"/>
                  <a:pt x="10575" y="98737"/>
                </a:cubicBezTo>
                <a:cubicBezTo>
                  <a:pt x="10552" y="98760"/>
                  <a:pt x="10552" y="98760"/>
                  <a:pt x="10552" y="98737"/>
                </a:cubicBezTo>
                <a:lnTo>
                  <a:pt x="10529" y="98715"/>
                </a:lnTo>
                <a:lnTo>
                  <a:pt x="10529" y="98646"/>
                </a:lnTo>
                <a:cubicBezTo>
                  <a:pt x="10529" y="98601"/>
                  <a:pt x="10506" y="98555"/>
                  <a:pt x="10506" y="98510"/>
                </a:cubicBezTo>
                <a:cubicBezTo>
                  <a:pt x="10484" y="98328"/>
                  <a:pt x="10484" y="98101"/>
                  <a:pt x="10484" y="97873"/>
                </a:cubicBezTo>
                <a:cubicBezTo>
                  <a:pt x="10461" y="97418"/>
                  <a:pt x="10484" y="96895"/>
                  <a:pt x="10484" y="96418"/>
                </a:cubicBezTo>
                <a:cubicBezTo>
                  <a:pt x="10484" y="96327"/>
                  <a:pt x="10734" y="95849"/>
                  <a:pt x="10415" y="95963"/>
                </a:cubicBezTo>
                <a:cubicBezTo>
                  <a:pt x="10552" y="95440"/>
                  <a:pt x="10552" y="94667"/>
                  <a:pt x="10529" y="94349"/>
                </a:cubicBezTo>
                <a:cubicBezTo>
                  <a:pt x="10848" y="94326"/>
                  <a:pt x="10688" y="94758"/>
                  <a:pt x="10688" y="95053"/>
                </a:cubicBezTo>
                <a:cubicBezTo>
                  <a:pt x="10711" y="95463"/>
                  <a:pt x="10643" y="95918"/>
                  <a:pt x="10757" y="96122"/>
                </a:cubicBezTo>
                <a:cubicBezTo>
                  <a:pt x="11075" y="95849"/>
                  <a:pt x="10984" y="95781"/>
                  <a:pt x="11302" y="95645"/>
                </a:cubicBezTo>
                <a:cubicBezTo>
                  <a:pt x="11234" y="95463"/>
                  <a:pt x="11484" y="95190"/>
                  <a:pt x="11325" y="95213"/>
                </a:cubicBezTo>
                <a:cubicBezTo>
                  <a:pt x="11280" y="95304"/>
                  <a:pt x="11234" y="95395"/>
                  <a:pt x="11143" y="95645"/>
                </a:cubicBezTo>
                <a:cubicBezTo>
                  <a:pt x="10666" y="95827"/>
                  <a:pt x="11211" y="95213"/>
                  <a:pt x="11143" y="95008"/>
                </a:cubicBezTo>
                <a:cubicBezTo>
                  <a:pt x="10938" y="95099"/>
                  <a:pt x="11189" y="95258"/>
                  <a:pt x="10870" y="95372"/>
                </a:cubicBezTo>
                <a:cubicBezTo>
                  <a:pt x="10893" y="94576"/>
                  <a:pt x="10938" y="93644"/>
                  <a:pt x="10961" y="92688"/>
                </a:cubicBezTo>
                <a:cubicBezTo>
                  <a:pt x="10961" y="92393"/>
                  <a:pt x="10984" y="92097"/>
                  <a:pt x="10984" y="91824"/>
                </a:cubicBezTo>
                <a:cubicBezTo>
                  <a:pt x="10984" y="91438"/>
                  <a:pt x="10984" y="91051"/>
                  <a:pt x="11007" y="90687"/>
                </a:cubicBezTo>
                <a:cubicBezTo>
                  <a:pt x="11007" y="89937"/>
                  <a:pt x="11007" y="89209"/>
                  <a:pt x="11007" y="88527"/>
                </a:cubicBezTo>
                <a:cubicBezTo>
                  <a:pt x="11007" y="88345"/>
                  <a:pt x="11098" y="88163"/>
                  <a:pt x="11098" y="87981"/>
                </a:cubicBezTo>
                <a:cubicBezTo>
                  <a:pt x="11098" y="87754"/>
                  <a:pt x="11007" y="87549"/>
                  <a:pt x="11029" y="87345"/>
                </a:cubicBezTo>
                <a:cubicBezTo>
                  <a:pt x="11052" y="86958"/>
                  <a:pt x="11461" y="86526"/>
                  <a:pt x="11120" y="86253"/>
                </a:cubicBezTo>
                <a:cubicBezTo>
                  <a:pt x="11348" y="86208"/>
                  <a:pt x="11257" y="85798"/>
                  <a:pt x="11416" y="85707"/>
                </a:cubicBezTo>
                <a:cubicBezTo>
                  <a:pt x="11393" y="85571"/>
                  <a:pt x="11234" y="85594"/>
                  <a:pt x="11234" y="85707"/>
                </a:cubicBezTo>
                <a:cubicBezTo>
                  <a:pt x="10779" y="83774"/>
                  <a:pt x="11393" y="81660"/>
                  <a:pt x="11029" y="80113"/>
                </a:cubicBezTo>
                <a:cubicBezTo>
                  <a:pt x="11075" y="79954"/>
                  <a:pt x="11120" y="80136"/>
                  <a:pt x="11211" y="80113"/>
                </a:cubicBezTo>
                <a:cubicBezTo>
                  <a:pt x="11120" y="79749"/>
                  <a:pt x="11029" y="79340"/>
                  <a:pt x="11052" y="78817"/>
                </a:cubicBezTo>
                <a:cubicBezTo>
                  <a:pt x="11302" y="78817"/>
                  <a:pt x="11189" y="79249"/>
                  <a:pt x="11416" y="79249"/>
                </a:cubicBezTo>
                <a:cubicBezTo>
                  <a:pt x="11439" y="78908"/>
                  <a:pt x="11098" y="78431"/>
                  <a:pt x="11348" y="78158"/>
                </a:cubicBezTo>
                <a:cubicBezTo>
                  <a:pt x="11734" y="78180"/>
                  <a:pt x="11234" y="78612"/>
                  <a:pt x="11598" y="78703"/>
                </a:cubicBezTo>
                <a:cubicBezTo>
                  <a:pt x="11643" y="79067"/>
                  <a:pt x="11439" y="79090"/>
                  <a:pt x="11507" y="79477"/>
                </a:cubicBezTo>
                <a:cubicBezTo>
                  <a:pt x="11530" y="79568"/>
                  <a:pt x="11598" y="79590"/>
                  <a:pt x="11598" y="79704"/>
                </a:cubicBezTo>
                <a:cubicBezTo>
                  <a:pt x="11803" y="79727"/>
                  <a:pt x="11939" y="79681"/>
                  <a:pt x="11962" y="79477"/>
                </a:cubicBezTo>
                <a:cubicBezTo>
                  <a:pt x="12075" y="79840"/>
                  <a:pt x="12462" y="79909"/>
                  <a:pt x="12598" y="79931"/>
                </a:cubicBezTo>
                <a:cubicBezTo>
                  <a:pt x="12962" y="79772"/>
                  <a:pt x="12598" y="79295"/>
                  <a:pt x="12803" y="79067"/>
                </a:cubicBezTo>
                <a:cubicBezTo>
                  <a:pt x="13076" y="78999"/>
                  <a:pt x="12871" y="79408"/>
                  <a:pt x="12871" y="79499"/>
                </a:cubicBezTo>
                <a:cubicBezTo>
                  <a:pt x="12894" y="79613"/>
                  <a:pt x="13053" y="79568"/>
                  <a:pt x="13053" y="79613"/>
                </a:cubicBezTo>
                <a:cubicBezTo>
                  <a:pt x="13121" y="79931"/>
                  <a:pt x="13076" y="80341"/>
                  <a:pt x="13144" y="80818"/>
                </a:cubicBezTo>
                <a:cubicBezTo>
                  <a:pt x="12962" y="81000"/>
                  <a:pt x="12462" y="80977"/>
                  <a:pt x="12394" y="80705"/>
                </a:cubicBezTo>
                <a:cubicBezTo>
                  <a:pt x="12212" y="80614"/>
                  <a:pt x="12030" y="81091"/>
                  <a:pt x="12212" y="81137"/>
                </a:cubicBezTo>
                <a:cubicBezTo>
                  <a:pt x="12053" y="81478"/>
                  <a:pt x="11916" y="80886"/>
                  <a:pt x="11757" y="80909"/>
                </a:cubicBezTo>
                <a:cubicBezTo>
                  <a:pt x="11734" y="81137"/>
                  <a:pt x="11825" y="81250"/>
                  <a:pt x="12030" y="81228"/>
                </a:cubicBezTo>
                <a:cubicBezTo>
                  <a:pt x="12075" y="81569"/>
                  <a:pt x="11734" y="81478"/>
                  <a:pt x="11825" y="81887"/>
                </a:cubicBezTo>
                <a:cubicBezTo>
                  <a:pt x="11461" y="81682"/>
                  <a:pt x="11962" y="81182"/>
                  <a:pt x="11575" y="81000"/>
                </a:cubicBezTo>
                <a:cubicBezTo>
                  <a:pt x="11575" y="80636"/>
                  <a:pt x="11985" y="80182"/>
                  <a:pt x="11689" y="79795"/>
                </a:cubicBezTo>
                <a:cubicBezTo>
                  <a:pt x="11302" y="79659"/>
                  <a:pt x="11666" y="80682"/>
                  <a:pt x="11302" y="80227"/>
                </a:cubicBezTo>
                <a:cubicBezTo>
                  <a:pt x="11530" y="80682"/>
                  <a:pt x="11302" y="81000"/>
                  <a:pt x="11575" y="81341"/>
                </a:cubicBezTo>
                <a:cubicBezTo>
                  <a:pt x="11530" y="81546"/>
                  <a:pt x="11530" y="81796"/>
                  <a:pt x="11280" y="81773"/>
                </a:cubicBezTo>
                <a:cubicBezTo>
                  <a:pt x="11552" y="82228"/>
                  <a:pt x="11371" y="83138"/>
                  <a:pt x="11257" y="83956"/>
                </a:cubicBezTo>
                <a:cubicBezTo>
                  <a:pt x="11461" y="84366"/>
                  <a:pt x="11552" y="84934"/>
                  <a:pt x="11416" y="85275"/>
                </a:cubicBezTo>
                <a:cubicBezTo>
                  <a:pt x="11530" y="85571"/>
                  <a:pt x="11666" y="85821"/>
                  <a:pt x="11689" y="86253"/>
                </a:cubicBezTo>
                <a:cubicBezTo>
                  <a:pt x="11507" y="86276"/>
                  <a:pt x="11484" y="86117"/>
                  <a:pt x="11302" y="86139"/>
                </a:cubicBezTo>
                <a:cubicBezTo>
                  <a:pt x="11302" y="86412"/>
                  <a:pt x="11507" y="86412"/>
                  <a:pt x="11575" y="86571"/>
                </a:cubicBezTo>
                <a:cubicBezTo>
                  <a:pt x="11598" y="86958"/>
                  <a:pt x="11507" y="87458"/>
                  <a:pt x="11666" y="87686"/>
                </a:cubicBezTo>
                <a:cubicBezTo>
                  <a:pt x="11780" y="87595"/>
                  <a:pt x="11825" y="87436"/>
                  <a:pt x="11848" y="87231"/>
                </a:cubicBezTo>
                <a:cubicBezTo>
                  <a:pt x="12007" y="87458"/>
                  <a:pt x="11916" y="87936"/>
                  <a:pt x="12098" y="88118"/>
                </a:cubicBezTo>
                <a:cubicBezTo>
                  <a:pt x="12075" y="88618"/>
                  <a:pt x="11780" y="88754"/>
                  <a:pt x="11734" y="89209"/>
                </a:cubicBezTo>
                <a:cubicBezTo>
                  <a:pt x="11757" y="89368"/>
                  <a:pt x="11848" y="89164"/>
                  <a:pt x="12007" y="89209"/>
                </a:cubicBezTo>
                <a:cubicBezTo>
                  <a:pt x="12007" y="89687"/>
                  <a:pt x="11757" y="89801"/>
                  <a:pt x="11803" y="90301"/>
                </a:cubicBezTo>
                <a:cubicBezTo>
                  <a:pt x="11848" y="90414"/>
                  <a:pt x="12007" y="90414"/>
                  <a:pt x="11985" y="90642"/>
                </a:cubicBezTo>
                <a:cubicBezTo>
                  <a:pt x="12144" y="90687"/>
                  <a:pt x="12144" y="90551"/>
                  <a:pt x="12166" y="90414"/>
                </a:cubicBezTo>
                <a:cubicBezTo>
                  <a:pt x="12326" y="90778"/>
                  <a:pt x="12212" y="91051"/>
                  <a:pt x="12053" y="91301"/>
                </a:cubicBezTo>
                <a:cubicBezTo>
                  <a:pt x="12098" y="91529"/>
                  <a:pt x="12212" y="91165"/>
                  <a:pt x="12326" y="91415"/>
                </a:cubicBezTo>
                <a:cubicBezTo>
                  <a:pt x="12257" y="91756"/>
                  <a:pt x="11734" y="91551"/>
                  <a:pt x="11871" y="92165"/>
                </a:cubicBezTo>
                <a:cubicBezTo>
                  <a:pt x="11962" y="92097"/>
                  <a:pt x="11962" y="91915"/>
                  <a:pt x="12144" y="91938"/>
                </a:cubicBezTo>
                <a:cubicBezTo>
                  <a:pt x="11962" y="92347"/>
                  <a:pt x="12348" y="92256"/>
                  <a:pt x="12212" y="92393"/>
                </a:cubicBezTo>
                <a:cubicBezTo>
                  <a:pt x="12235" y="92393"/>
                  <a:pt x="11985" y="92347"/>
                  <a:pt x="11939" y="92416"/>
                </a:cubicBezTo>
                <a:cubicBezTo>
                  <a:pt x="11916" y="92461"/>
                  <a:pt x="12144" y="92529"/>
                  <a:pt x="12121" y="92461"/>
                </a:cubicBezTo>
                <a:cubicBezTo>
                  <a:pt x="12394" y="92416"/>
                  <a:pt x="12053" y="92734"/>
                  <a:pt x="12303" y="92688"/>
                </a:cubicBezTo>
                <a:cubicBezTo>
                  <a:pt x="12553" y="92598"/>
                  <a:pt x="12212" y="92256"/>
                  <a:pt x="12689" y="92302"/>
                </a:cubicBezTo>
                <a:cubicBezTo>
                  <a:pt x="12667" y="92234"/>
                  <a:pt x="12462" y="92256"/>
                  <a:pt x="12326" y="92256"/>
                </a:cubicBezTo>
                <a:close/>
                <a:moveTo>
                  <a:pt x="10961" y="61307"/>
                </a:moveTo>
                <a:cubicBezTo>
                  <a:pt x="10802" y="60989"/>
                  <a:pt x="10848" y="59988"/>
                  <a:pt x="10984" y="59670"/>
                </a:cubicBezTo>
                <a:cubicBezTo>
                  <a:pt x="11211" y="60193"/>
                  <a:pt x="10961" y="60966"/>
                  <a:pt x="10961" y="61307"/>
                </a:cubicBezTo>
                <a:close/>
                <a:moveTo>
                  <a:pt x="32837" y="93575"/>
                </a:moveTo>
                <a:cubicBezTo>
                  <a:pt x="33064" y="93416"/>
                  <a:pt x="33042" y="93803"/>
                  <a:pt x="33064" y="93871"/>
                </a:cubicBezTo>
                <a:cubicBezTo>
                  <a:pt x="32837" y="94053"/>
                  <a:pt x="32701" y="93985"/>
                  <a:pt x="32496" y="94076"/>
                </a:cubicBezTo>
                <a:cubicBezTo>
                  <a:pt x="32428" y="93825"/>
                  <a:pt x="33042" y="93916"/>
                  <a:pt x="32837" y="93575"/>
                </a:cubicBezTo>
                <a:close/>
                <a:moveTo>
                  <a:pt x="31768" y="93484"/>
                </a:moveTo>
                <a:cubicBezTo>
                  <a:pt x="31404" y="93689"/>
                  <a:pt x="31041" y="93894"/>
                  <a:pt x="30631" y="94212"/>
                </a:cubicBezTo>
                <a:cubicBezTo>
                  <a:pt x="30677" y="94053"/>
                  <a:pt x="30904" y="93803"/>
                  <a:pt x="31132" y="93621"/>
                </a:cubicBezTo>
                <a:cubicBezTo>
                  <a:pt x="31382" y="93462"/>
                  <a:pt x="31632" y="93348"/>
                  <a:pt x="31768" y="93484"/>
                </a:cubicBezTo>
                <a:close/>
                <a:moveTo>
                  <a:pt x="30245" y="94280"/>
                </a:moveTo>
                <a:cubicBezTo>
                  <a:pt x="30722" y="94417"/>
                  <a:pt x="29562" y="94781"/>
                  <a:pt x="29358" y="95122"/>
                </a:cubicBezTo>
                <a:cubicBezTo>
                  <a:pt x="29426" y="94826"/>
                  <a:pt x="29676" y="94462"/>
                  <a:pt x="30040" y="94530"/>
                </a:cubicBezTo>
                <a:cubicBezTo>
                  <a:pt x="30176" y="94462"/>
                  <a:pt x="30290" y="94371"/>
                  <a:pt x="30245" y="94280"/>
                </a:cubicBezTo>
                <a:close/>
                <a:moveTo>
                  <a:pt x="10529" y="89846"/>
                </a:moveTo>
                <a:cubicBezTo>
                  <a:pt x="10688" y="90233"/>
                  <a:pt x="10597" y="90778"/>
                  <a:pt x="10597" y="91370"/>
                </a:cubicBezTo>
                <a:cubicBezTo>
                  <a:pt x="10597" y="91483"/>
                  <a:pt x="10575" y="91688"/>
                  <a:pt x="10575" y="91915"/>
                </a:cubicBezTo>
                <a:cubicBezTo>
                  <a:pt x="10575" y="92029"/>
                  <a:pt x="10575" y="92143"/>
                  <a:pt x="10575" y="92256"/>
                </a:cubicBezTo>
                <a:cubicBezTo>
                  <a:pt x="10552" y="92325"/>
                  <a:pt x="10552" y="92393"/>
                  <a:pt x="10552" y="92461"/>
                </a:cubicBezTo>
                <a:cubicBezTo>
                  <a:pt x="10529" y="92711"/>
                  <a:pt x="10506" y="92848"/>
                  <a:pt x="10484" y="92529"/>
                </a:cubicBezTo>
                <a:cubicBezTo>
                  <a:pt x="10484" y="92461"/>
                  <a:pt x="10484" y="92416"/>
                  <a:pt x="10484" y="92325"/>
                </a:cubicBezTo>
                <a:cubicBezTo>
                  <a:pt x="10484" y="92234"/>
                  <a:pt x="10484" y="92143"/>
                  <a:pt x="10484" y="92052"/>
                </a:cubicBezTo>
                <a:cubicBezTo>
                  <a:pt x="10484" y="91802"/>
                  <a:pt x="10484" y="91551"/>
                  <a:pt x="10506" y="91279"/>
                </a:cubicBezTo>
                <a:cubicBezTo>
                  <a:pt x="10506" y="90756"/>
                  <a:pt x="10529" y="90233"/>
                  <a:pt x="10529" y="89846"/>
                </a:cubicBezTo>
                <a:close/>
                <a:moveTo>
                  <a:pt x="10461" y="93121"/>
                </a:moveTo>
                <a:cubicBezTo>
                  <a:pt x="10779" y="93212"/>
                  <a:pt x="10529" y="93393"/>
                  <a:pt x="10552" y="93689"/>
                </a:cubicBezTo>
                <a:cubicBezTo>
                  <a:pt x="10370" y="93939"/>
                  <a:pt x="10484" y="93280"/>
                  <a:pt x="10461" y="93121"/>
                </a:cubicBezTo>
                <a:close/>
                <a:moveTo>
                  <a:pt x="11143" y="78703"/>
                </a:moveTo>
                <a:cubicBezTo>
                  <a:pt x="10938" y="78476"/>
                  <a:pt x="11120" y="77794"/>
                  <a:pt x="11075" y="77385"/>
                </a:cubicBezTo>
                <a:cubicBezTo>
                  <a:pt x="11280" y="77612"/>
                  <a:pt x="11098" y="78294"/>
                  <a:pt x="11143" y="78703"/>
                </a:cubicBezTo>
                <a:close/>
                <a:moveTo>
                  <a:pt x="10688" y="78476"/>
                </a:moveTo>
                <a:cubicBezTo>
                  <a:pt x="10393" y="78408"/>
                  <a:pt x="10575" y="77953"/>
                  <a:pt x="10620" y="77703"/>
                </a:cubicBezTo>
                <a:cubicBezTo>
                  <a:pt x="10825" y="77748"/>
                  <a:pt x="10643" y="78249"/>
                  <a:pt x="10688" y="78476"/>
                </a:cubicBezTo>
                <a:close/>
                <a:moveTo>
                  <a:pt x="12849" y="87595"/>
                </a:moveTo>
                <a:cubicBezTo>
                  <a:pt x="12917" y="88095"/>
                  <a:pt x="12348" y="88459"/>
                  <a:pt x="13008" y="88459"/>
                </a:cubicBezTo>
                <a:cubicBezTo>
                  <a:pt x="12985" y="88141"/>
                  <a:pt x="13121" y="87617"/>
                  <a:pt x="12849" y="87595"/>
                </a:cubicBezTo>
                <a:close/>
                <a:moveTo>
                  <a:pt x="13121" y="87163"/>
                </a:moveTo>
                <a:cubicBezTo>
                  <a:pt x="13281" y="87799"/>
                  <a:pt x="13190" y="88618"/>
                  <a:pt x="13008" y="89346"/>
                </a:cubicBezTo>
                <a:cubicBezTo>
                  <a:pt x="12962" y="89687"/>
                  <a:pt x="13281" y="89596"/>
                  <a:pt x="13167" y="90005"/>
                </a:cubicBezTo>
                <a:cubicBezTo>
                  <a:pt x="13099" y="89982"/>
                  <a:pt x="13099" y="89891"/>
                  <a:pt x="13008" y="89891"/>
                </a:cubicBezTo>
                <a:cubicBezTo>
                  <a:pt x="12894" y="90483"/>
                  <a:pt x="13099" y="90710"/>
                  <a:pt x="13167" y="91097"/>
                </a:cubicBezTo>
                <a:cubicBezTo>
                  <a:pt x="12712" y="90938"/>
                  <a:pt x="12712" y="91370"/>
                  <a:pt x="12598" y="91642"/>
                </a:cubicBezTo>
                <a:cubicBezTo>
                  <a:pt x="12166" y="91347"/>
                  <a:pt x="12621" y="90642"/>
                  <a:pt x="12803" y="90437"/>
                </a:cubicBezTo>
                <a:cubicBezTo>
                  <a:pt x="12462" y="90346"/>
                  <a:pt x="12121" y="89846"/>
                  <a:pt x="12280" y="89550"/>
                </a:cubicBezTo>
                <a:cubicBezTo>
                  <a:pt x="12530" y="89505"/>
                  <a:pt x="12348" y="89960"/>
                  <a:pt x="12530" y="89982"/>
                </a:cubicBezTo>
                <a:cubicBezTo>
                  <a:pt x="12826" y="89891"/>
                  <a:pt x="12508" y="89619"/>
                  <a:pt x="12462" y="89550"/>
                </a:cubicBezTo>
                <a:cubicBezTo>
                  <a:pt x="12553" y="89437"/>
                  <a:pt x="12348" y="89027"/>
                  <a:pt x="12462" y="88891"/>
                </a:cubicBezTo>
                <a:cubicBezTo>
                  <a:pt x="12462" y="88891"/>
                  <a:pt x="12644" y="88914"/>
                  <a:pt x="12644" y="88891"/>
                </a:cubicBezTo>
                <a:cubicBezTo>
                  <a:pt x="12644" y="88754"/>
                  <a:pt x="12508" y="88641"/>
                  <a:pt x="12462" y="88459"/>
                </a:cubicBezTo>
                <a:cubicBezTo>
                  <a:pt x="12439" y="88300"/>
                  <a:pt x="12553" y="88300"/>
                  <a:pt x="12553" y="88231"/>
                </a:cubicBezTo>
                <a:cubicBezTo>
                  <a:pt x="12576" y="88095"/>
                  <a:pt x="12348" y="87959"/>
                  <a:pt x="12576" y="87686"/>
                </a:cubicBezTo>
                <a:cubicBezTo>
                  <a:pt x="12598" y="87640"/>
                  <a:pt x="12621" y="87527"/>
                  <a:pt x="12667" y="87481"/>
                </a:cubicBezTo>
                <a:cubicBezTo>
                  <a:pt x="12780" y="87345"/>
                  <a:pt x="13144" y="87731"/>
                  <a:pt x="13121" y="87163"/>
                </a:cubicBezTo>
                <a:close/>
                <a:moveTo>
                  <a:pt x="13167" y="91415"/>
                </a:moveTo>
                <a:cubicBezTo>
                  <a:pt x="13167" y="91711"/>
                  <a:pt x="13121" y="91893"/>
                  <a:pt x="12871" y="91847"/>
                </a:cubicBezTo>
                <a:cubicBezTo>
                  <a:pt x="12849" y="91574"/>
                  <a:pt x="12917" y="91392"/>
                  <a:pt x="13167" y="91415"/>
                </a:cubicBezTo>
                <a:close/>
                <a:moveTo>
                  <a:pt x="12121" y="86480"/>
                </a:moveTo>
                <a:cubicBezTo>
                  <a:pt x="12166" y="86958"/>
                  <a:pt x="11894" y="86890"/>
                  <a:pt x="11666" y="86799"/>
                </a:cubicBezTo>
                <a:cubicBezTo>
                  <a:pt x="11643" y="86458"/>
                  <a:pt x="11962" y="86571"/>
                  <a:pt x="12121" y="86480"/>
                </a:cubicBezTo>
                <a:close/>
                <a:moveTo>
                  <a:pt x="10711" y="65583"/>
                </a:moveTo>
                <a:cubicBezTo>
                  <a:pt x="10779" y="64082"/>
                  <a:pt x="10734" y="63672"/>
                  <a:pt x="10848" y="62194"/>
                </a:cubicBezTo>
                <a:cubicBezTo>
                  <a:pt x="10984" y="61853"/>
                  <a:pt x="10938" y="62581"/>
                  <a:pt x="10938" y="62854"/>
                </a:cubicBezTo>
                <a:cubicBezTo>
                  <a:pt x="10938" y="63650"/>
                  <a:pt x="10893" y="64923"/>
                  <a:pt x="10893" y="65787"/>
                </a:cubicBezTo>
                <a:cubicBezTo>
                  <a:pt x="10734" y="65833"/>
                  <a:pt x="10711" y="65719"/>
                  <a:pt x="10711" y="65583"/>
                </a:cubicBezTo>
                <a:close/>
                <a:moveTo>
                  <a:pt x="11916" y="82001"/>
                </a:moveTo>
                <a:cubicBezTo>
                  <a:pt x="11985" y="81910"/>
                  <a:pt x="12030" y="81819"/>
                  <a:pt x="12030" y="81682"/>
                </a:cubicBezTo>
                <a:cubicBezTo>
                  <a:pt x="12144" y="81864"/>
                  <a:pt x="12326" y="81955"/>
                  <a:pt x="12280" y="82342"/>
                </a:cubicBezTo>
                <a:cubicBezTo>
                  <a:pt x="12098" y="82296"/>
                  <a:pt x="12121" y="82023"/>
                  <a:pt x="11916" y="82001"/>
                </a:cubicBezTo>
                <a:close/>
                <a:moveTo>
                  <a:pt x="12053" y="78931"/>
                </a:moveTo>
                <a:cubicBezTo>
                  <a:pt x="12166" y="79136"/>
                  <a:pt x="12371" y="79226"/>
                  <a:pt x="12326" y="79590"/>
                </a:cubicBezTo>
                <a:cubicBezTo>
                  <a:pt x="12053" y="79590"/>
                  <a:pt x="12098" y="79204"/>
                  <a:pt x="12053" y="78931"/>
                </a:cubicBezTo>
                <a:close/>
                <a:moveTo>
                  <a:pt x="13326" y="67493"/>
                </a:moveTo>
                <a:cubicBezTo>
                  <a:pt x="13531" y="67470"/>
                  <a:pt x="13372" y="67879"/>
                  <a:pt x="13417" y="68038"/>
                </a:cubicBezTo>
                <a:cubicBezTo>
                  <a:pt x="13053" y="67993"/>
                  <a:pt x="13190" y="67652"/>
                  <a:pt x="13326" y="67493"/>
                </a:cubicBezTo>
                <a:close/>
                <a:moveTo>
                  <a:pt x="12075" y="66378"/>
                </a:moveTo>
                <a:cubicBezTo>
                  <a:pt x="11894" y="66242"/>
                  <a:pt x="12189" y="65787"/>
                  <a:pt x="12075" y="65378"/>
                </a:cubicBezTo>
                <a:cubicBezTo>
                  <a:pt x="12371" y="65423"/>
                  <a:pt x="12121" y="66106"/>
                  <a:pt x="12075" y="66378"/>
                </a:cubicBezTo>
                <a:close/>
                <a:moveTo>
                  <a:pt x="11916" y="76862"/>
                </a:moveTo>
                <a:cubicBezTo>
                  <a:pt x="11689" y="76839"/>
                  <a:pt x="11621" y="77021"/>
                  <a:pt x="11530" y="77180"/>
                </a:cubicBezTo>
                <a:cubicBezTo>
                  <a:pt x="11598" y="77294"/>
                  <a:pt x="11712" y="77339"/>
                  <a:pt x="11803" y="77407"/>
                </a:cubicBezTo>
                <a:cubicBezTo>
                  <a:pt x="11780" y="77657"/>
                  <a:pt x="11666" y="77817"/>
                  <a:pt x="11712" y="78158"/>
                </a:cubicBezTo>
                <a:cubicBezTo>
                  <a:pt x="11484" y="77908"/>
                  <a:pt x="11416" y="78112"/>
                  <a:pt x="11257" y="77839"/>
                </a:cubicBezTo>
                <a:cubicBezTo>
                  <a:pt x="11393" y="77407"/>
                  <a:pt x="11371" y="77862"/>
                  <a:pt x="11621" y="77839"/>
                </a:cubicBezTo>
                <a:cubicBezTo>
                  <a:pt x="11575" y="77453"/>
                  <a:pt x="11211" y="77453"/>
                  <a:pt x="11371" y="76839"/>
                </a:cubicBezTo>
                <a:cubicBezTo>
                  <a:pt x="11871" y="76884"/>
                  <a:pt x="11621" y="76634"/>
                  <a:pt x="11643" y="76202"/>
                </a:cubicBezTo>
                <a:cubicBezTo>
                  <a:pt x="12030" y="76202"/>
                  <a:pt x="12098" y="76611"/>
                  <a:pt x="12098" y="77089"/>
                </a:cubicBezTo>
                <a:cubicBezTo>
                  <a:pt x="11939" y="77112"/>
                  <a:pt x="11916" y="76998"/>
                  <a:pt x="11916" y="76862"/>
                </a:cubicBezTo>
                <a:close/>
                <a:moveTo>
                  <a:pt x="10711" y="66015"/>
                </a:moveTo>
                <a:cubicBezTo>
                  <a:pt x="11029" y="66106"/>
                  <a:pt x="10825" y="66810"/>
                  <a:pt x="10870" y="67220"/>
                </a:cubicBezTo>
                <a:cubicBezTo>
                  <a:pt x="10484" y="66992"/>
                  <a:pt x="10916" y="66447"/>
                  <a:pt x="10711" y="66015"/>
                </a:cubicBezTo>
                <a:close/>
                <a:moveTo>
                  <a:pt x="12598" y="68243"/>
                </a:moveTo>
                <a:cubicBezTo>
                  <a:pt x="12462" y="67470"/>
                  <a:pt x="12667" y="67083"/>
                  <a:pt x="12621" y="66492"/>
                </a:cubicBezTo>
                <a:cubicBezTo>
                  <a:pt x="12962" y="66651"/>
                  <a:pt x="12644" y="65992"/>
                  <a:pt x="12985" y="66174"/>
                </a:cubicBezTo>
                <a:cubicBezTo>
                  <a:pt x="12871" y="66538"/>
                  <a:pt x="12962" y="66856"/>
                  <a:pt x="12871" y="67152"/>
                </a:cubicBezTo>
                <a:cubicBezTo>
                  <a:pt x="12871" y="67174"/>
                  <a:pt x="12712" y="67129"/>
                  <a:pt x="12689" y="67152"/>
                </a:cubicBezTo>
                <a:cubicBezTo>
                  <a:pt x="12621" y="67243"/>
                  <a:pt x="12758" y="67584"/>
                  <a:pt x="12689" y="67697"/>
                </a:cubicBezTo>
                <a:cubicBezTo>
                  <a:pt x="12758" y="67857"/>
                  <a:pt x="12826" y="67675"/>
                  <a:pt x="13053" y="67811"/>
                </a:cubicBezTo>
                <a:cubicBezTo>
                  <a:pt x="12758" y="68061"/>
                  <a:pt x="13053" y="68380"/>
                  <a:pt x="12849" y="68789"/>
                </a:cubicBezTo>
                <a:cubicBezTo>
                  <a:pt x="12871" y="68925"/>
                  <a:pt x="12940" y="68857"/>
                  <a:pt x="12940" y="68789"/>
                </a:cubicBezTo>
                <a:cubicBezTo>
                  <a:pt x="13235" y="68903"/>
                  <a:pt x="12849" y="69084"/>
                  <a:pt x="12849" y="69221"/>
                </a:cubicBezTo>
                <a:cubicBezTo>
                  <a:pt x="12644" y="69266"/>
                  <a:pt x="12621" y="68561"/>
                  <a:pt x="12485" y="68903"/>
                </a:cubicBezTo>
                <a:cubicBezTo>
                  <a:pt x="12280" y="68675"/>
                  <a:pt x="12644" y="68334"/>
                  <a:pt x="12871" y="68561"/>
                </a:cubicBezTo>
                <a:cubicBezTo>
                  <a:pt x="12758" y="68470"/>
                  <a:pt x="12849" y="68175"/>
                  <a:pt x="12598" y="68243"/>
                </a:cubicBezTo>
                <a:close/>
                <a:moveTo>
                  <a:pt x="10666" y="75088"/>
                </a:moveTo>
                <a:cubicBezTo>
                  <a:pt x="10870" y="75133"/>
                  <a:pt x="10688" y="75634"/>
                  <a:pt x="10734" y="75861"/>
                </a:cubicBezTo>
                <a:cubicBezTo>
                  <a:pt x="10393" y="75747"/>
                  <a:pt x="10666" y="75406"/>
                  <a:pt x="10666" y="75088"/>
                </a:cubicBezTo>
                <a:close/>
                <a:moveTo>
                  <a:pt x="11757" y="68448"/>
                </a:moveTo>
                <a:cubicBezTo>
                  <a:pt x="12053" y="68516"/>
                  <a:pt x="11871" y="68743"/>
                  <a:pt x="11848" y="68993"/>
                </a:cubicBezTo>
                <a:cubicBezTo>
                  <a:pt x="11621" y="68971"/>
                  <a:pt x="11643" y="68584"/>
                  <a:pt x="11757" y="68448"/>
                </a:cubicBezTo>
                <a:close/>
                <a:moveTo>
                  <a:pt x="10848" y="68311"/>
                </a:moveTo>
                <a:lnTo>
                  <a:pt x="10825" y="69289"/>
                </a:lnTo>
                <a:cubicBezTo>
                  <a:pt x="10597" y="69312"/>
                  <a:pt x="10529" y="68243"/>
                  <a:pt x="10848" y="68311"/>
                </a:cubicBezTo>
                <a:close/>
                <a:moveTo>
                  <a:pt x="11302" y="69084"/>
                </a:moveTo>
                <a:cubicBezTo>
                  <a:pt x="10984" y="69016"/>
                  <a:pt x="11166" y="68675"/>
                  <a:pt x="11211" y="68425"/>
                </a:cubicBezTo>
                <a:cubicBezTo>
                  <a:pt x="11507" y="68493"/>
                  <a:pt x="11348" y="68834"/>
                  <a:pt x="11302" y="69084"/>
                </a:cubicBezTo>
                <a:close/>
                <a:moveTo>
                  <a:pt x="46117" y="24605"/>
                </a:moveTo>
                <a:cubicBezTo>
                  <a:pt x="46322" y="24810"/>
                  <a:pt x="46526" y="25105"/>
                  <a:pt x="46708" y="25447"/>
                </a:cubicBezTo>
                <a:cubicBezTo>
                  <a:pt x="46868" y="25788"/>
                  <a:pt x="47049" y="26129"/>
                  <a:pt x="47231" y="26379"/>
                </a:cubicBezTo>
                <a:cubicBezTo>
                  <a:pt x="46777" y="25970"/>
                  <a:pt x="46390" y="25196"/>
                  <a:pt x="46117" y="24605"/>
                </a:cubicBezTo>
                <a:close/>
                <a:moveTo>
                  <a:pt x="4412" y="26970"/>
                </a:moveTo>
                <a:cubicBezTo>
                  <a:pt x="4026" y="26856"/>
                  <a:pt x="4048" y="26424"/>
                  <a:pt x="4162" y="25970"/>
                </a:cubicBezTo>
                <a:cubicBezTo>
                  <a:pt x="3980" y="25856"/>
                  <a:pt x="3821" y="25037"/>
                  <a:pt x="4276" y="25105"/>
                </a:cubicBezTo>
                <a:cubicBezTo>
                  <a:pt x="4276" y="25719"/>
                  <a:pt x="4503" y="26584"/>
                  <a:pt x="4412" y="26970"/>
                </a:cubicBezTo>
                <a:close/>
                <a:moveTo>
                  <a:pt x="6459" y="25037"/>
                </a:moveTo>
                <a:cubicBezTo>
                  <a:pt x="6595" y="24878"/>
                  <a:pt x="6663" y="24628"/>
                  <a:pt x="6754" y="24401"/>
                </a:cubicBezTo>
                <a:cubicBezTo>
                  <a:pt x="7437" y="24742"/>
                  <a:pt x="7073" y="25742"/>
                  <a:pt x="7095" y="26470"/>
                </a:cubicBezTo>
                <a:cubicBezTo>
                  <a:pt x="7095" y="26606"/>
                  <a:pt x="7255" y="26561"/>
                  <a:pt x="7368" y="26584"/>
                </a:cubicBezTo>
                <a:cubicBezTo>
                  <a:pt x="7004" y="26879"/>
                  <a:pt x="7368" y="27175"/>
                  <a:pt x="7437" y="27584"/>
                </a:cubicBezTo>
                <a:cubicBezTo>
                  <a:pt x="7482" y="27925"/>
                  <a:pt x="7186" y="27857"/>
                  <a:pt x="7164" y="28107"/>
                </a:cubicBezTo>
                <a:cubicBezTo>
                  <a:pt x="6913" y="27743"/>
                  <a:pt x="7277" y="27357"/>
                  <a:pt x="7073" y="26902"/>
                </a:cubicBezTo>
                <a:cubicBezTo>
                  <a:pt x="6936" y="26720"/>
                  <a:pt x="6641" y="26720"/>
                  <a:pt x="6641" y="26356"/>
                </a:cubicBezTo>
                <a:cubicBezTo>
                  <a:pt x="6777" y="26333"/>
                  <a:pt x="6777" y="26470"/>
                  <a:pt x="6891" y="26470"/>
                </a:cubicBezTo>
                <a:cubicBezTo>
                  <a:pt x="6754" y="25833"/>
                  <a:pt x="7209" y="25060"/>
                  <a:pt x="6459" y="25037"/>
                </a:cubicBezTo>
                <a:close/>
                <a:moveTo>
                  <a:pt x="7732" y="26152"/>
                </a:moveTo>
                <a:cubicBezTo>
                  <a:pt x="7869" y="26265"/>
                  <a:pt x="7869" y="26515"/>
                  <a:pt x="7914" y="26720"/>
                </a:cubicBezTo>
                <a:cubicBezTo>
                  <a:pt x="7596" y="26788"/>
                  <a:pt x="7573" y="26311"/>
                  <a:pt x="7732" y="26152"/>
                </a:cubicBezTo>
                <a:close/>
                <a:moveTo>
                  <a:pt x="3684" y="33496"/>
                </a:moveTo>
                <a:cubicBezTo>
                  <a:pt x="3389" y="32928"/>
                  <a:pt x="3730" y="32155"/>
                  <a:pt x="3707" y="31541"/>
                </a:cubicBezTo>
                <a:cubicBezTo>
                  <a:pt x="3684" y="31063"/>
                  <a:pt x="3389" y="30768"/>
                  <a:pt x="3548" y="30449"/>
                </a:cubicBezTo>
                <a:cubicBezTo>
                  <a:pt x="3798" y="30427"/>
                  <a:pt x="3684" y="30859"/>
                  <a:pt x="3707" y="31109"/>
                </a:cubicBezTo>
                <a:cubicBezTo>
                  <a:pt x="3753" y="31313"/>
                  <a:pt x="3866" y="31495"/>
                  <a:pt x="3889" y="31655"/>
                </a:cubicBezTo>
                <a:cubicBezTo>
                  <a:pt x="3912" y="31814"/>
                  <a:pt x="3798" y="31814"/>
                  <a:pt x="3798" y="31859"/>
                </a:cubicBezTo>
                <a:cubicBezTo>
                  <a:pt x="3798" y="31996"/>
                  <a:pt x="4003" y="32314"/>
                  <a:pt x="3707" y="32405"/>
                </a:cubicBezTo>
                <a:cubicBezTo>
                  <a:pt x="3844" y="32973"/>
                  <a:pt x="3844" y="32951"/>
                  <a:pt x="3684" y="33496"/>
                </a:cubicBezTo>
                <a:close/>
                <a:moveTo>
                  <a:pt x="3684" y="45526"/>
                </a:moveTo>
                <a:cubicBezTo>
                  <a:pt x="3662" y="45071"/>
                  <a:pt x="3821" y="45117"/>
                  <a:pt x="3684" y="44775"/>
                </a:cubicBezTo>
                <a:cubicBezTo>
                  <a:pt x="4207" y="44753"/>
                  <a:pt x="3571" y="45412"/>
                  <a:pt x="4139" y="45321"/>
                </a:cubicBezTo>
                <a:cubicBezTo>
                  <a:pt x="4230" y="45685"/>
                  <a:pt x="3866" y="45480"/>
                  <a:pt x="3684" y="45526"/>
                </a:cubicBezTo>
                <a:close/>
                <a:moveTo>
                  <a:pt x="8255" y="27812"/>
                </a:moveTo>
                <a:cubicBezTo>
                  <a:pt x="8232" y="27470"/>
                  <a:pt x="8551" y="27402"/>
                  <a:pt x="8346" y="27152"/>
                </a:cubicBezTo>
                <a:cubicBezTo>
                  <a:pt x="8460" y="26811"/>
                  <a:pt x="8778" y="28062"/>
                  <a:pt x="8255" y="27812"/>
                </a:cubicBezTo>
                <a:close/>
                <a:moveTo>
                  <a:pt x="6777" y="28221"/>
                </a:moveTo>
                <a:cubicBezTo>
                  <a:pt x="6754" y="28516"/>
                  <a:pt x="7391" y="28107"/>
                  <a:pt x="7232" y="28562"/>
                </a:cubicBezTo>
                <a:cubicBezTo>
                  <a:pt x="7004" y="28698"/>
                  <a:pt x="6868" y="28221"/>
                  <a:pt x="6777" y="28539"/>
                </a:cubicBezTo>
                <a:cubicBezTo>
                  <a:pt x="6572" y="28516"/>
                  <a:pt x="6572" y="28244"/>
                  <a:pt x="6777" y="28221"/>
                </a:cubicBezTo>
                <a:close/>
                <a:moveTo>
                  <a:pt x="6527" y="27652"/>
                </a:moveTo>
                <a:cubicBezTo>
                  <a:pt x="6800" y="27584"/>
                  <a:pt x="6618" y="28039"/>
                  <a:pt x="6982" y="27902"/>
                </a:cubicBezTo>
                <a:cubicBezTo>
                  <a:pt x="6982" y="28084"/>
                  <a:pt x="6891" y="28175"/>
                  <a:pt x="6777" y="28221"/>
                </a:cubicBezTo>
                <a:cubicBezTo>
                  <a:pt x="6709" y="28016"/>
                  <a:pt x="6413" y="28062"/>
                  <a:pt x="6527" y="27652"/>
                </a:cubicBezTo>
                <a:close/>
                <a:moveTo>
                  <a:pt x="8278" y="26720"/>
                </a:moveTo>
                <a:cubicBezTo>
                  <a:pt x="8232" y="26925"/>
                  <a:pt x="8028" y="27152"/>
                  <a:pt x="8073" y="27379"/>
                </a:cubicBezTo>
                <a:cubicBezTo>
                  <a:pt x="7709" y="27425"/>
                  <a:pt x="8187" y="26629"/>
                  <a:pt x="8187" y="26720"/>
                </a:cubicBezTo>
                <a:cubicBezTo>
                  <a:pt x="8187" y="26629"/>
                  <a:pt x="8096" y="26174"/>
                  <a:pt x="8096" y="25833"/>
                </a:cubicBezTo>
                <a:cubicBezTo>
                  <a:pt x="8096" y="25515"/>
                  <a:pt x="8210" y="25242"/>
                  <a:pt x="8119" y="24969"/>
                </a:cubicBezTo>
                <a:cubicBezTo>
                  <a:pt x="8278" y="24946"/>
                  <a:pt x="8323" y="24787"/>
                  <a:pt x="8301" y="24537"/>
                </a:cubicBezTo>
                <a:cubicBezTo>
                  <a:pt x="8574" y="24878"/>
                  <a:pt x="8210" y="25310"/>
                  <a:pt x="8187" y="25833"/>
                </a:cubicBezTo>
                <a:cubicBezTo>
                  <a:pt x="8187" y="26174"/>
                  <a:pt x="8323" y="26424"/>
                  <a:pt x="8278" y="26720"/>
                </a:cubicBezTo>
                <a:close/>
                <a:moveTo>
                  <a:pt x="5958" y="27971"/>
                </a:moveTo>
                <a:cubicBezTo>
                  <a:pt x="5731" y="28266"/>
                  <a:pt x="5640" y="27334"/>
                  <a:pt x="5799" y="27107"/>
                </a:cubicBezTo>
                <a:cubicBezTo>
                  <a:pt x="6049" y="27152"/>
                  <a:pt x="5708" y="27925"/>
                  <a:pt x="5958" y="27971"/>
                </a:cubicBezTo>
                <a:close/>
                <a:moveTo>
                  <a:pt x="4253" y="56919"/>
                </a:moveTo>
                <a:cubicBezTo>
                  <a:pt x="4435" y="56668"/>
                  <a:pt x="4276" y="56236"/>
                  <a:pt x="4253" y="55827"/>
                </a:cubicBezTo>
                <a:cubicBezTo>
                  <a:pt x="4253" y="55622"/>
                  <a:pt x="4367" y="55577"/>
                  <a:pt x="4367" y="55372"/>
                </a:cubicBezTo>
                <a:cubicBezTo>
                  <a:pt x="4367" y="55190"/>
                  <a:pt x="4253" y="55145"/>
                  <a:pt x="4276" y="54940"/>
                </a:cubicBezTo>
                <a:cubicBezTo>
                  <a:pt x="4321" y="54099"/>
                  <a:pt x="4344" y="52962"/>
                  <a:pt x="4321" y="51893"/>
                </a:cubicBezTo>
                <a:cubicBezTo>
                  <a:pt x="4821" y="51916"/>
                  <a:pt x="4480" y="52621"/>
                  <a:pt x="4480" y="52871"/>
                </a:cubicBezTo>
                <a:cubicBezTo>
                  <a:pt x="4503" y="53189"/>
                  <a:pt x="4730" y="53371"/>
                  <a:pt x="4571" y="53644"/>
                </a:cubicBezTo>
                <a:cubicBezTo>
                  <a:pt x="4594" y="53780"/>
                  <a:pt x="4753" y="53758"/>
                  <a:pt x="4753" y="53644"/>
                </a:cubicBezTo>
                <a:cubicBezTo>
                  <a:pt x="4981" y="53758"/>
                  <a:pt x="4662" y="54122"/>
                  <a:pt x="4480" y="54076"/>
                </a:cubicBezTo>
                <a:cubicBezTo>
                  <a:pt x="4571" y="55008"/>
                  <a:pt x="4412" y="55691"/>
                  <a:pt x="4617" y="56373"/>
                </a:cubicBezTo>
                <a:cubicBezTo>
                  <a:pt x="4503" y="56578"/>
                  <a:pt x="4480" y="56873"/>
                  <a:pt x="4253" y="56919"/>
                </a:cubicBezTo>
                <a:close/>
                <a:moveTo>
                  <a:pt x="5549" y="61080"/>
                </a:moveTo>
                <a:cubicBezTo>
                  <a:pt x="5322" y="61057"/>
                  <a:pt x="5253" y="61239"/>
                  <a:pt x="5276" y="61512"/>
                </a:cubicBezTo>
                <a:cubicBezTo>
                  <a:pt x="4867" y="61262"/>
                  <a:pt x="5344" y="60648"/>
                  <a:pt x="5117" y="60216"/>
                </a:cubicBezTo>
                <a:cubicBezTo>
                  <a:pt x="5231" y="60102"/>
                  <a:pt x="5458" y="60102"/>
                  <a:pt x="5481" y="59898"/>
                </a:cubicBezTo>
                <a:cubicBezTo>
                  <a:pt x="5435" y="59556"/>
                  <a:pt x="5276" y="59988"/>
                  <a:pt x="5117" y="59875"/>
                </a:cubicBezTo>
                <a:cubicBezTo>
                  <a:pt x="5185" y="59784"/>
                  <a:pt x="5208" y="59625"/>
                  <a:pt x="5208" y="59443"/>
                </a:cubicBezTo>
                <a:cubicBezTo>
                  <a:pt x="5390" y="59352"/>
                  <a:pt x="5504" y="59784"/>
                  <a:pt x="5572" y="59443"/>
                </a:cubicBezTo>
                <a:cubicBezTo>
                  <a:pt x="5708" y="59488"/>
                  <a:pt x="5890" y="60011"/>
                  <a:pt x="5663" y="60102"/>
                </a:cubicBezTo>
                <a:cubicBezTo>
                  <a:pt x="5663" y="60330"/>
                  <a:pt x="5913" y="60261"/>
                  <a:pt x="5845" y="60557"/>
                </a:cubicBezTo>
                <a:cubicBezTo>
                  <a:pt x="5640" y="60602"/>
                  <a:pt x="5663" y="60398"/>
                  <a:pt x="5663" y="60216"/>
                </a:cubicBezTo>
                <a:cubicBezTo>
                  <a:pt x="5504" y="60193"/>
                  <a:pt x="5504" y="60330"/>
                  <a:pt x="5390" y="60330"/>
                </a:cubicBezTo>
                <a:cubicBezTo>
                  <a:pt x="5526" y="60739"/>
                  <a:pt x="5913" y="60853"/>
                  <a:pt x="5913" y="61421"/>
                </a:cubicBezTo>
                <a:cubicBezTo>
                  <a:pt x="5504" y="61148"/>
                  <a:pt x="5754" y="61580"/>
                  <a:pt x="5822" y="61853"/>
                </a:cubicBezTo>
                <a:cubicBezTo>
                  <a:pt x="5663" y="61876"/>
                  <a:pt x="5617" y="61717"/>
                  <a:pt x="5458" y="61739"/>
                </a:cubicBezTo>
                <a:cubicBezTo>
                  <a:pt x="5390" y="61398"/>
                  <a:pt x="5617" y="61421"/>
                  <a:pt x="5549" y="61080"/>
                </a:cubicBezTo>
                <a:close/>
                <a:moveTo>
                  <a:pt x="5322" y="58238"/>
                </a:moveTo>
                <a:cubicBezTo>
                  <a:pt x="5504" y="57965"/>
                  <a:pt x="5299" y="57919"/>
                  <a:pt x="5435" y="57601"/>
                </a:cubicBezTo>
                <a:cubicBezTo>
                  <a:pt x="5617" y="57624"/>
                  <a:pt x="5504" y="58010"/>
                  <a:pt x="5686" y="58033"/>
                </a:cubicBezTo>
                <a:cubicBezTo>
                  <a:pt x="5640" y="58169"/>
                  <a:pt x="5504" y="58238"/>
                  <a:pt x="5322" y="58238"/>
                </a:cubicBezTo>
                <a:close/>
                <a:moveTo>
                  <a:pt x="4480" y="59420"/>
                </a:moveTo>
                <a:cubicBezTo>
                  <a:pt x="4276" y="59170"/>
                  <a:pt x="4458" y="58442"/>
                  <a:pt x="4412" y="58010"/>
                </a:cubicBezTo>
                <a:cubicBezTo>
                  <a:pt x="4594" y="58510"/>
                  <a:pt x="4617" y="59011"/>
                  <a:pt x="4480" y="59420"/>
                </a:cubicBezTo>
                <a:close/>
                <a:moveTo>
                  <a:pt x="5890" y="51143"/>
                </a:moveTo>
                <a:cubicBezTo>
                  <a:pt x="5867" y="50460"/>
                  <a:pt x="5299" y="51074"/>
                  <a:pt x="5344" y="50370"/>
                </a:cubicBezTo>
                <a:cubicBezTo>
                  <a:pt x="5595" y="50438"/>
                  <a:pt x="5663" y="50733"/>
                  <a:pt x="5981" y="50711"/>
                </a:cubicBezTo>
                <a:cubicBezTo>
                  <a:pt x="5981" y="51165"/>
                  <a:pt x="6209" y="51688"/>
                  <a:pt x="5776" y="51802"/>
                </a:cubicBezTo>
                <a:cubicBezTo>
                  <a:pt x="5867" y="51484"/>
                  <a:pt x="5526" y="50870"/>
                  <a:pt x="5890" y="51143"/>
                </a:cubicBezTo>
                <a:close/>
                <a:moveTo>
                  <a:pt x="4640" y="61398"/>
                </a:moveTo>
                <a:cubicBezTo>
                  <a:pt x="4435" y="61307"/>
                  <a:pt x="4344" y="60261"/>
                  <a:pt x="4662" y="59988"/>
                </a:cubicBezTo>
                <a:cubicBezTo>
                  <a:pt x="5003" y="59898"/>
                  <a:pt x="4662" y="60170"/>
                  <a:pt x="4640" y="60307"/>
                </a:cubicBezTo>
                <a:cubicBezTo>
                  <a:pt x="4617" y="60625"/>
                  <a:pt x="4753" y="61125"/>
                  <a:pt x="4640" y="61398"/>
                </a:cubicBezTo>
                <a:close/>
                <a:moveTo>
                  <a:pt x="5708" y="57169"/>
                </a:moveTo>
                <a:cubicBezTo>
                  <a:pt x="5640" y="56873"/>
                  <a:pt x="5867" y="56623"/>
                  <a:pt x="5731" y="56077"/>
                </a:cubicBezTo>
                <a:cubicBezTo>
                  <a:pt x="5936" y="56100"/>
                  <a:pt x="5776" y="56578"/>
                  <a:pt x="6072" y="56509"/>
                </a:cubicBezTo>
                <a:cubicBezTo>
                  <a:pt x="5981" y="56759"/>
                  <a:pt x="6049" y="57214"/>
                  <a:pt x="5708" y="57169"/>
                </a:cubicBezTo>
                <a:close/>
                <a:moveTo>
                  <a:pt x="6140" y="28971"/>
                </a:moveTo>
                <a:cubicBezTo>
                  <a:pt x="5981" y="28994"/>
                  <a:pt x="5890" y="28767"/>
                  <a:pt x="5867" y="28971"/>
                </a:cubicBezTo>
                <a:cubicBezTo>
                  <a:pt x="5595" y="28789"/>
                  <a:pt x="5936" y="28471"/>
                  <a:pt x="6140" y="28539"/>
                </a:cubicBezTo>
                <a:close/>
                <a:moveTo>
                  <a:pt x="5958" y="52348"/>
                </a:moveTo>
                <a:cubicBezTo>
                  <a:pt x="5867" y="53053"/>
                  <a:pt x="5958" y="53348"/>
                  <a:pt x="5845" y="54099"/>
                </a:cubicBezTo>
                <a:cubicBezTo>
                  <a:pt x="5435" y="54008"/>
                  <a:pt x="5322" y="53576"/>
                  <a:pt x="5299" y="53007"/>
                </a:cubicBezTo>
                <a:cubicBezTo>
                  <a:pt x="5663" y="52825"/>
                  <a:pt x="5344" y="53462"/>
                  <a:pt x="5572" y="53439"/>
                </a:cubicBezTo>
                <a:cubicBezTo>
                  <a:pt x="5890" y="53098"/>
                  <a:pt x="5481" y="52530"/>
                  <a:pt x="5958" y="52348"/>
                </a:cubicBezTo>
                <a:close/>
                <a:moveTo>
                  <a:pt x="5367" y="55304"/>
                </a:moveTo>
                <a:cubicBezTo>
                  <a:pt x="5276" y="55827"/>
                  <a:pt x="5617" y="55850"/>
                  <a:pt x="5526" y="56396"/>
                </a:cubicBezTo>
                <a:cubicBezTo>
                  <a:pt x="5140" y="56373"/>
                  <a:pt x="5322" y="55691"/>
                  <a:pt x="5094" y="55509"/>
                </a:cubicBezTo>
                <a:cubicBezTo>
                  <a:pt x="5163" y="55327"/>
                  <a:pt x="5458" y="54872"/>
                  <a:pt x="5640" y="55190"/>
                </a:cubicBezTo>
                <a:cubicBezTo>
                  <a:pt x="5936" y="55190"/>
                  <a:pt x="5367" y="54758"/>
                  <a:pt x="5640" y="54758"/>
                </a:cubicBezTo>
                <a:cubicBezTo>
                  <a:pt x="6004" y="54781"/>
                  <a:pt x="5913" y="55259"/>
                  <a:pt x="5822" y="55531"/>
                </a:cubicBezTo>
                <a:cubicBezTo>
                  <a:pt x="5526" y="55600"/>
                  <a:pt x="5549" y="55350"/>
                  <a:pt x="5367" y="55304"/>
                </a:cubicBezTo>
                <a:close/>
                <a:moveTo>
                  <a:pt x="5072" y="50802"/>
                </a:moveTo>
                <a:cubicBezTo>
                  <a:pt x="5253" y="50870"/>
                  <a:pt x="5708" y="51757"/>
                  <a:pt x="5231" y="52120"/>
                </a:cubicBezTo>
                <a:cubicBezTo>
                  <a:pt x="5299" y="52325"/>
                  <a:pt x="5390" y="52530"/>
                  <a:pt x="5413" y="52780"/>
                </a:cubicBezTo>
                <a:cubicBezTo>
                  <a:pt x="5322" y="52803"/>
                  <a:pt x="5322" y="52734"/>
                  <a:pt x="5322" y="52666"/>
                </a:cubicBezTo>
                <a:cubicBezTo>
                  <a:pt x="5231" y="52644"/>
                  <a:pt x="5231" y="52712"/>
                  <a:pt x="5231" y="52780"/>
                </a:cubicBezTo>
                <a:cubicBezTo>
                  <a:pt x="4821" y="52439"/>
                  <a:pt x="5640" y="51347"/>
                  <a:pt x="4958" y="51347"/>
                </a:cubicBezTo>
                <a:cubicBezTo>
                  <a:pt x="4890" y="51029"/>
                  <a:pt x="5094" y="51074"/>
                  <a:pt x="5072" y="50802"/>
                </a:cubicBezTo>
                <a:close/>
                <a:moveTo>
                  <a:pt x="5208" y="54417"/>
                </a:moveTo>
                <a:cubicBezTo>
                  <a:pt x="5003" y="54781"/>
                  <a:pt x="4799" y="53917"/>
                  <a:pt x="5026" y="53758"/>
                </a:cubicBezTo>
                <a:cubicBezTo>
                  <a:pt x="5231" y="53871"/>
                  <a:pt x="4867" y="54281"/>
                  <a:pt x="5208" y="54417"/>
                </a:cubicBezTo>
                <a:close/>
                <a:moveTo>
                  <a:pt x="5572" y="54099"/>
                </a:moveTo>
                <a:cubicBezTo>
                  <a:pt x="5458" y="54372"/>
                  <a:pt x="5595" y="54940"/>
                  <a:pt x="5276" y="54963"/>
                </a:cubicBezTo>
                <a:cubicBezTo>
                  <a:pt x="5231" y="54485"/>
                  <a:pt x="5435" y="54349"/>
                  <a:pt x="5390" y="53871"/>
                </a:cubicBezTo>
                <a:cubicBezTo>
                  <a:pt x="5481" y="53894"/>
                  <a:pt x="5458" y="54099"/>
                  <a:pt x="5572" y="54099"/>
                </a:cubicBezTo>
                <a:close/>
                <a:moveTo>
                  <a:pt x="683" y="2297"/>
                </a:moveTo>
                <a:cubicBezTo>
                  <a:pt x="660" y="2184"/>
                  <a:pt x="546" y="2206"/>
                  <a:pt x="569" y="2388"/>
                </a:cubicBezTo>
                <a:cubicBezTo>
                  <a:pt x="887" y="2434"/>
                  <a:pt x="1024" y="2275"/>
                  <a:pt x="1047" y="1956"/>
                </a:cubicBezTo>
                <a:cubicBezTo>
                  <a:pt x="751" y="1865"/>
                  <a:pt x="910" y="2320"/>
                  <a:pt x="683" y="2297"/>
                </a:cubicBezTo>
                <a:close/>
                <a:moveTo>
                  <a:pt x="1024" y="3821"/>
                </a:moveTo>
                <a:cubicBezTo>
                  <a:pt x="1092" y="3912"/>
                  <a:pt x="1638" y="4139"/>
                  <a:pt x="1570" y="3730"/>
                </a:cubicBezTo>
                <a:cubicBezTo>
                  <a:pt x="1570" y="3571"/>
                  <a:pt x="887" y="3480"/>
                  <a:pt x="1024" y="3821"/>
                </a:cubicBezTo>
                <a:close/>
                <a:moveTo>
                  <a:pt x="1274" y="4162"/>
                </a:moveTo>
                <a:cubicBezTo>
                  <a:pt x="1274" y="4435"/>
                  <a:pt x="1410" y="4503"/>
                  <a:pt x="1547" y="4594"/>
                </a:cubicBezTo>
                <a:cubicBezTo>
                  <a:pt x="1592" y="4458"/>
                  <a:pt x="1683" y="4389"/>
                  <a:pt x="1661" y="4162"/>
                </a:cubicBezTo>
                <a:close/>
                <a:moveTo>
                  <a:pt x="2002" y="4935"/>
                </a:moveTo>
                <a:cubicBezTo>
                  <a:pt x="2252" y="4981"/>
                  <a:pt x="2252" y="4708"/>
                  <a:pt x="2297" y="4503"/>
                </a:cubicBezTo>
                <a:cubicBezTo>
                  <a:pt x="1979" y="4389"/>
                  <a:pt x="1979" y="4662"/>
                  <a:pt x="2002" y="4935"/>
                </a:cubicBezTo>
                <a:close/>
                <a:moveTo>
                  <a:pt x="1456" y="4708"/>
                </a:moveTo>
                <a:cubicBezTo>
                  <a:pt x="1297" y="5140"/>
                  <a:pt x="1479" y="5254"/>
                  <a:pt x="1547" y="5481"/>
                </a:cubicBezTo>
                <a:cubicBezTo>
                  <a:pt x="1570" y="5640"/>
                  <a:pt x="1433" y="6186"/>
                  <a:pt x="1706" y="6027"/>
                </a:cubicBezTo>
                <a:cubicBezTo>
                  <a:pt x="1911" y="6004"/>
                  <a:pt x="1752" y="5549"/>
                  <a:pt x="1911" y="5481"/>
                </a:cubicBezTo>
                <a:cubicBezTo>
                  <a:pt x="1456" y="5322"/>
                  <a:pt x="1706" y="4981"/>
                  <a:pt x="1456" y="4708"/>
                </a:cubicBezTo>
                <a:close/>
                <a:moveTo>
                  <a:pt x="1979" y="7027"/>
                </a:moveTo>
                <a:cubicBezTo>
                  <a:pt x="1729" y="7346"/>
                  <a:pt x="1729" y="7459"/>
                  <a:pt x="1229" y="7323"/>
                </a:cubicBezTo>
                <a:cubicBezTo>
                  <a:pt x="1138" y="7891"/>
                  <a:pt x="1774" y="7505"/>
                  <a:pt x="1774" y="7664"/>
                </a:cubicBezTo>
                <a:cubicBezTo>
                  <a:pt x="1547" y="7823"/>
                  <a:pt x="1501" y="8687"/>
                  <a:pt x="1956" y="8665"/>
                </a:cubicBezTo>
                <a:cubicBezTo>
                  <a:pt x="2070" y="8323"/>
                  <a:pt x="1820" y="8392"/>
                  <a:pt x="1774" y="8210"/>
                </a:cubicBezTo>
                <a:cubicBezTo>
                  <a:pt x="1888" y="7778"/>
                  <a:pt x="2320" y="7391"/>
                  <a:pt x="1979" y="7027"/>
                </a:cubicBezTo>
                <a:close/>
                <a:moveTo>
                  <a:pt x="2047" y="8983"/>
                </a:moveTo>
                <a:cubicBezTo>
                  <a:pt x="1752" y="8960"/>
                  <a:pt x="1615" y="9802"/>
                  <a:pt x="1933" y="9847"/>
                </a:cubicBezTo>
                <a:cubicBezTo>
                  <a:pt x="2070" y="9551"/>
                  <a:pt x="1911" y="9415"/>
                  <a:pt x="2047" y="8983"/>
                </a:cubicBezTo>
                <a:close/>
                <a:moveTo>
                  <a:pt x="1138" y="1206"/>
                </a:moveTo>
                <a:cubicBezTo>
                  <a:pt x="1524" y="1501"/>
                  <a:pt x="2070" y="1615"/>
                  <a:pt x="2320" y="2115"/>
                </a:cubicBezTo>
                <a:cubicBezTo>
                  <a:pt x="2366" y="2184"/>
                  <a:pt x="2343" y="2479"/>
                  <a:pt x="2411" y="2661"/>
                </a:cubicBezTo>
                <a:cubicBezTo>
                  <a:pt x="2479" y="2820"/>
                  <a:pt x="2752" y="3252"/>
                  <a:pt x="2570" y="3639"/>
                </a:cubicBezTo>
                <a:cubicBezTo>
                  <a:pt x="2616" y="3866"/>
                  <a:pt x="2752" y="4003"/>
                  <a:pt x="2843" y="4185"/>
                </a:cubicBezTo>
                <a:cubicBezTo>
                  <a:pt x="2729" y="5754"/>
                  <a:pt x="3002" y="6754"/>
                  <a:pt x="2798" y="7800"/>
                </a:cubicBezTo>
                <a:cubicBezTo>
                  <a:pt x="2707" y="7709"/>
                  <a:pt x="2661" y="7596"/>
                  <a:pt x="2616" y="7459"/>
                </a:cubicBezTo>
                <a:cubicBezTo>
                  <a:pt x="2320" y="7528"/>
                  <a:pt x="2479" y="7755"/>
                  <a:pt x="2502" y="8005"/>
                </a:cubicBezTo>
                <a:cubicBezTo>
                  <a:pt x="2229" y="8096"/>
                  <a:pt x="2024" y="8642"/>
                  <a:pt x="2138" y="8869"/>
                </a:cubicBezTo>
                <a:cubicBezTo>
                  <a:pt x="2411" y="8574"/>
                  <a:pt x="2684" y="8255"/>
                  <a:pt x="2684" y="7914"/>
                </a:cubicBezTo>
                <a:cubicBezTo>
                  <a:pt x="2911" y="8346"/>
                  <a:pt x="2616" y="8710"/>
                  <a:pt x="2775" y="9210"/>
                </a:cubicBezTo>
                <a:cubicBezTo>
                  <a:pt x="2456" y="9028"/>
                  <a:pt x="2456" y="9529"/>
                  <a:pt x="2411" y="8983"/>
                </a:cubicBezTo>
                <a:cubicBezTo>
                  <a:pt x="2275" y="9142"/>
                  <a:pt x="2206" y="9529"/>
                  <a:pt x="2297" y="9642"/>
                </a:cubicBezTo>
                <a:cubicBezTo>
                  <a:pt x="2593" y="9642"/>
                  <a:pt x="2547" y="9210"/>
                  <a:pt x="2957" y="9324"/>
                </a:cubicBezTo>
                <a:lnTo>
                  <a:pt x="2934" y="9870"/>
                </a:lnTo>
                <a:cubicBezTo>
                  <a:pt x="2820" y="9165"/>
                  <a:pt x="2343" y="10006"/>
                  <a:pt x="2570" y="10302"/>
                </a:cubicBezTo>
                <a:cubicBezTo>
                  <a:pt x="2707" y="10325"/>
                  <a:pt x="2616" y="10074"/>
                  <a:pt x="2661" y="9983"/>
                </a:cubicBezTo>
                <a:cubicBezTo>
                  <a:pt x="2843" y="9733"/>
                  <a:pt x="2684" y="10597"/>
                  <a:pt x="2843" y="10870"/>
                </a:cubicBezTo>
                <a:cubicBezTo>
                  <a:pt x="2729" y="10939"/>
                  <a:pt x="2729" y="11120"/>
                  <a:pt x="2547" y="11075"/>
                </a:cubicBezTo>
                <a:cubicBezTo>
                  <a:pt x="2775" y="11416"/>
                  <a:pt x="2388" y="11894"/>
                  <a:pt x="2252" y="12257"/>
                </a:cubicBezTo>
                <a:cubicBezTo>
                  <a:pt x="2138" y="11712"/>
                  <a:pt x="2093" y="11029"/>
                  <a:pt x="1547" y="10939"/>
                </a:cubicBezTo>
                <a:cubicBezTo>
                  <a:pt x="1570" y="10825"/>
                  <a:pt x="1729" y="10870"/>
                  <a:pt x="1729" y="10734"/>
                </a:cubicBezTo>
                <a:cubicBezTo>
                  <a:pt x="1683" y="10393"/>
                  <a:pt x="1547" y="10825"/>
                  <a:pt x="1365" y="10711"/>
                </a:cubicBezTo>
                <a:cubicBezTo>
                  <a:pt x="1456" y="10302"/>
                  <a:pt x="1274" y="10188"/>
                  <a:pt x="1297" y="9847"/>
                </a:cubicBezTo>
                <a:cubicBezTo>
                  <a:pt x="1570" y="9733"/>
                  <a:pt x="1456" y="10097"/>
                  <a:pt x="1479" y="10279"/>
                </a:cubicBezTo>
                <a:cubicBezTo>
                  <a:pt x="1888" y="10393"/>
                  <a:pt x="1683" y="9506"/>
                  <a:pt x="1479" y="9415"/>
                </a:cubicBezTo>
                <a:cubicBezTo>
                  <a:pt x="1433" y="9074"/>
                  <a:pt x="1774" y="9165"/>
                  <a:pt x="1683" y="8755"/>
                </a:cubicBezTo>
                <a:cubicBezTo>
                  <a:pt x="1592" y="8642"/>
                  <a:pt x="1501" y="8528"/>
                  <a:pt x="1410" y="8414"/>
                </a:cubicBezTo>
                <a:cubicBezTo>
                  <a:pt x="1206" y="8414"/>
                  <a:pt x="1388" y="8778"/>
                  <a:pt x="1410" y="8755"/>
                </a:cubicBezTo>
                <a:cubicBezTo>
                  <a:pt x="1365" y="8892"/>
                  <a:pt x="1229" y="8915"/>
                  <a:pt x="1206" y="9074"/>
                </a:cubicBezTo>
                <a:cubicBezTo>
                  <a:pt x="1206" y="9256"/>
                  <a:pt x="1365" y="9574"/>
                  <a:pt x="1206" y="9961"/>
                </a:cubicBezTo>
                <a:cubicBezTo>
                  <a:pt x="1092" y="8983"/>
                  <a:pt x="1047" y="7982"/>
                  <a:pt x="978" y="7005"/>
                </a:cubicBezTo>
                <a:cubicBezTo>
                  <a:pt x="1342" y="7141"/>
                  <a:pt x="1615" y="7118"/>
                  <a:pt x="1888" y="7005"/>
                </a:cubicBezTo>
                <a:cubicBezTo>
                  <a:pt x="1956" y="6686"/>
                  <a:pt x="1729" y="6686"/>
                  <a:pt x="1797" y="6368"/>
                </a:cubicBezTo>
                <a:cubicBezTo>
                  <a:pt x="1729" y="6049"/>
                  <a:pt x="1638" y="6641"/>
                  <a:pt x="1342" y="6459"/>
                </a:cubicBezTo>
                <a:lnTo>
                  <a:pt x="1342" y="5913"/>
                </a:lnTo>
                <a:cubicBezTo>
                  <a:pt x="933" y="5936"/>
                  <a:pt x="1001" y="6254"/>
                  <a:pt x="1069" y="6663"/>
                </a:cubicBezTo>
                <a:cubicBezTo>
                  <a:pt x="705" y="6391"/>
                  <a:pt x="865" y="5549"/>
                  <a:pt x="728" y="5026"/>
                </a:cubicBezTo>
                <a:cubicBezTo>
                  <a:pt x="796" y="5072"/>
                  <a:pt x="865" y="5140"/>
                  <a:pt x="1001" y="5140"/>
                </a:cubicBezTo>
                <a:cubicBezTo>
                  <a:pt x="1024" y="4867"/>
                  <a:pt x="865" y="4799"/>
                  <a:pt x="819" y="4594"/>
                </a:cubicBezTo>
                <a:cubicBezTo>
                  <a:pt x="728" y="4640"/>
                  <a:pt x="660" y="4685"/>
                  <a:pt x="637" y="4799"/>
                </a:cubicBezTo>
                <a:cubicBezTo>
                  <a:pt x="364" y="4344"/>
                  <a:pt x="387" y="3503"/>
                  <a:pt x="296" y="2820"/>
                </a:cubicBezTo>
                <a:cubicBezTo>
                  <a:pt x="433" y="2957"/>
                  <a:pt x="524" y="2957"/>
                  <a:pt x="569" y="2729"/>
                </a:cubicBezTo>
                <a:cubicBezTo>
                  <a:pt x="637" y="2479"/>
                  <a:pt x="251" y="2275"/>
                  <a:pt x="205" y="2502"/>
                </a:cubicBezTo>
                <a:cubicBezTo>
                  <a:pt x="1" y="2479"/>
                  <a:pt x="182" y="2024"/>
                  <a:pt x="137" y="1843"/>
                </a:cubicBezTo>
                <a:cubicBezTo>
                  <a:pt x="410" y="1547"/>
                  <a:pt x="887" y="1524"/>
                  <a:pt x="1138" y="1206"/>
                </a:cubicBezTo>
                <a:close/>
                <a:moveTo>
                  <a:pt x="8414" y="17760"/>
                </a:moveTo>
                <a:cubicBezTo>
                  <a:pt x="8414" y="17556"/>
                  <a:pt x="8301" y="17533"/>
                  <a:pt x="8323" y="17328"/>
                </a:cubicBezTo>
                <a:cubicBezTo>
                  <a:pt x="8687" y="17147"/>
                  <a:pt x="8346" y="17783"/>
                  <a:pt x="8596" y="17760"/>
                </a:cubicBezTo>
                <a:cubicBezTo>
                  <a:pt x="8505" y="18284"/>
                  <a:pt x="8369" y="18738"/>
                  <a:pt x="8392" y="19398"/>
                </a:cubicBezTo>
                <a:cubicBezTo>
                  <a:pt x="8119" y="19580"/>
                  <a:pt x="8392" y="18056"/>
                  <a:pt x="8414" y="17760"/>
                </a:cubicBezTo>
                <a:close/>
                <a:moveTo>
                  <a:pt x="7573" y="18625"/>
                </a:moveTo>
                <a:cubicBezTo>
                  <a:pt x="8301" y="18716"/>
                  <a:pt x="7618" y="19557"/>
                  <a:pt x="7914" y="20034"/>
                </a:cubicBezTo>
                <a:cubicBezTo>
                  <a:pt x="7505" y="19898"/>
                  <a:pt x="7800" y="19966"/>
                  <a:pt x="7641" y="20262"/>
                </a:cubicBezTo>
                <a:cubicBezTo>
                  <a:pt x="7186" y="19875"/>
                  <a:pt x="7891" y="19193"/>
                  <a:pt x="7573" y="18625"/>
                </a:cubicBezTo>
                <a:close/>
                <a:moveTo>
                  <a:pt x="7482" y="18397"/>
                </a:moveTo>
                <a:cubicBezTo>
                  <a:pt x="7482" y="17942"/>
                  <a:pt x="7869" y="17601"/>
                  <a:pt x="7414" y="17397"/>
                </a:cubicBezTo>
                <a:cubicBezTo>
                  <a:pt x="7323" y="16987"/>
                  <a:pt x="7641" y="17101"/>
                  <a:pt x="7596" y="16760"/>
                </a:cubicBezTo>
                <a:cubicBezTo>
                  <a:pt x="7687" y="16328"/>
                  <a:pt x="7277" y="16191"/>
                  <a:pt x="7527" y="15873"/>
                </a:cubicBezTo>
                <a:cubicBezTo>
                  <a:pt x="7687" y="15987"/>
                  <a:pt x="7755" y="16328"/>
                  <a:pt x="7778" y="16760"/>
                </a:cubicBezTo>
                <a:cubicBezTo>
                  <a:pt x="7823" y="17306"/>
                  <a:pt x="7914" y="18306"/>
                  <a:pt x="7482" y="18397"/>
                </a:cubicBezTo>
                <a:close/>
                <a:moveTo>
                  <a:pt x="47300" y="78590"/>
                </a:moveTo>
                <a:cubicBezTo>
                  <a:pt x="47550" y="78703"/>
                  <a:pt x="47368" y="79113"/>
                  <a:pt x="47163" y="79204"/>
                </a:cubicBezTo>
                <a:cubicBezTo>
                  <a:pt x="47004" y="79090"/>
                  <a:pt x="47140" y="78840"/>
                  <a:pt x="47300" y="78590"/>
                </a:cubicBezTo>
                <a:close/>
                <a:moveTo>
                  <a:pt x="6663" y="17601"/>
                </a:moveTo>
                <a:lnTo>
                  <a:pt x="6686" y="17169"/>
                </a:lnTo>
                <a:cubicBezTo>
                  <a:pt x="6754" y="17237"/>
                  <a:pt x="6823" y="17283"/>
                  <a:pt x="6959" y="17283"/>
                </a:cubicBezTo>
                <a:lnTo>
                  <a:pt x="6959" y="17078"/>
                </a:lnTo>
                <a:cubicBezTo>
                  <a:pt x="6936" y="16942"/>
                  <a:pt x="6777" y="16965"/>
                  <a:pt x="6777" y="17056"/>
                </a:cubicBezTo>
                <a:cubicBezTo>
                  <a:pt x="6504" y="16919"/>
                  <a:pt x="6845" y="16646"/>
                  <a:pt x="6868" y="16533"/>
                </a:cubicBezTo>
                <a:cubicBezTo>
                  <a:pt x="6709" y="16510"/>
                  <a:pt x="6686" y="16646"/>
                  <a:pt x="6504" y="16623"/>
                </a:cubicBezTo>
                <a:cubicBezTo>
                  <a:pt x="6823" y="16373"/>
                  <a:pt x="6754" y="16055"/>
                  <a:pt x="6709" y="15532"/>
                </a:cubicBezTo>
                <a:cubicBezTo>
                  <a:pt x="6913" y="15577"/>
                  <a:pt x="6754" y="16055"/>
                  <a:pt x="7050" y="15987"/>
                </a:cubicBezTo>
                <a:cubicBezTo>
                  <a:pt x="7073" y="16055"/>
                  <a:pt x="6868" y="16305"/>
                  <a:pt x="6868" y="16305"/>
                </a:cubicBezTo>
                <a:cubicBezTo>
                  <a:pt x="6891" y="16373"/>
                  <a:pt x="7050" y="16419"/>
                  <a:pt x="7050" y="16419"/>
                </a:cubicBezTo>
                <a:cubicBezTo>
                  <a:pt x="7050" y="16646"/>
                  <a:pt x="6959" y="16896"/>
                  <a:pt x="7050" y="17397"/>
                </a:cubicBezTo>
                <a:cubicBezTo>
                  <a:pt x="6868" y="17397"/>
                  <a:pt x="6913" y="17692"/>
                  <a:pt x="6663" y="17601"/>
                </a:cubicBezTo>
                <a:close/>
                <a:moveTo>
                  <a:pt x="8551" y="20057"/>
                </a:moveTo>
                <a:cubicBezTo>
                  <a:pt x="8755" y="19989"/>
                  <a:pt x="8687" y="20262"/>
                  <a:pt x="8824" y="20285"/>
                </a:cubicBezTo>
                <a:cubicBezTo>
                  <a:pt x="8733" y="20580"/>
                  <a:pt x="8733" y="20739"/>
                  <a:pt x="8824" y="21035"/>
                </a:cubicBezTo>
                <a:cubicBezTo>
                  <a:pt x="8392" y="20876"/>
                  <a:pt x="8664" y="20557"/>
                  <a:pt x="8551" y="20057"/>
                </a:cubicBezTo>
                <a:close/>
                <a:moveTo>
                  <a:pt x="7732" y="20808"/>
                </a:moveTo>
                <a:cubicBezTo>
                  <a:pt x="7596" y="20398"/>
                  <a:pt x="7982" y="20603"/>
                  <a:pt x="7914" y="20262"/>
                </a:cubicBezTo>
                <a:cubicBezTo>
                  <a:pt x="8187" y="20421"/>
                  <a:pt x="7778" y="20808"/>
                  <a:pt x="7982" y="20921"/>
                </a:cubicBezTo>
                <a:cubicBezTo>
                  <a:pt x="7891" y="21285"/>
                  <a:pt x="7960" y="20603"/>
                  <a:pt x="7732" y="20808"/>
                </a:cubicBezTo>
                <a:close/>
                <a:moveTo>
                  <a:pt x="7937" y="706"/>
                </a:moveTo>
                <a:cubicBezTo>
                  <a:pt x="8323" y="842"/>
                  <a:pt x="7914" y="1229"/>
                  <a:pt x="8005" y="1683"/>
                </a:cubicBezTo>
                <a:cubicBezTo>
                  <a:pt x="7846" y="1934"/>
                  <a:pt x="7960" y="956"/>
                  <a:pt x="7937" y="706"/>
                </a:cubicBezTo>
                <a:close/>
                <a:moveTo>
                  <a:pt x="5435" y="62285"/>
                </a:moveTo>
                <a:cubicBezTo>
                  <a:pt x="5526" y="61921"/>
                  <a:pt x="5072" y="62149"/>
                  <a:pt x="5185" y="61739"/>
                </a:cubicBezTo>
                <a:cubicBezTo>
                  <a:pt x="5458" y="61785"/>
                  <a:pt x="5413" y="62194"/>
                  <a:pt x="5822" y="62081"/>
                </a:cubicBezTo>
                <a:cubicBezTo>
                  <a:pt x="5799" y="62262"/>
                  <a:pt x="5663" y="62331"/>
                  <a:pt x="5435" y="62285"/>
                </a:cubicBezTo>
                <a:close/>
                <a:moveTo>
                  <a:pt x="8892" y="16123"/>
                </a:moveTo>
                <a:cubicBezTo>
                  <a:pt x="8346" y="16191"/>
                  <a:pt x="8846" y="17237"/>
                  <a:pt x="9142" y="17328"/>
                </a:cubicBezTo>
                <a:cubicBezTo>
                  <a:pt x="9256" y="16714"/>
                  <a:pt x="8733" y="16805"/>
                  <a:pt x="8892" y="16123"/>
                </a:cubicBezTo>
                <a:close/>
                <a:moveTo>
                  <a:pt x="9529" y="16464"/>
                </a:moveTo>
                <a:cubicBezTo>
                  <a:pt x="9620" y="16828"/>
                  <a:pt x="9278" y="17533"/>
                  <a:pt x="9506" y="17351"/>
                </a:cubicBezTo>
                <a:cubicBezTo>
                  <a:pt x="9597" y="17215"/>
                  <a:pt x="9711" y="16214"/>
                  <a:pt x="9529" y="16464"/>
                </a:cubicBezTo>
                <a:close/>
                <a:moveTo>
                  <a:pt x="9847" y="13190"/>
                </a:moveTo>
                <a:cubicBezTo>
                  <a:pt x="9870" y="13122"/>
                  <a:pt x="9938" y="13076"/>
                  <a:pt x="10029" y="13099"/>
                </a:cubicBezTo>
                <a:cubicBezTo>
                  <a:pt x="9983" y="12826"/>
                  <a:pt x="9961" y="12530"/>
                  <a:pt x="9688" y="12530"/>
                </a:cubicBezTo>
                <a:cubicBezTo>
                  <a:pt x="9642" y="12849"/>
                  <a:pt x="9688" y="13099"/>
                  <a:pt x="9847" y="13190"/>
                </a:cubicBezTo>
                <a:close/>
                <a:moveTo>
                  <a:pt x="9233" y="17874"/>
                </a:moveTo>
                <a:cubicBezTo>
                  <a:pt x="8960" y="17942"/>
                  <a:pt x="8960" y="18284"/>
                  <a:pt x="8846" y="18534"/>
                </a:cubicBezTo>
                <a:cubicBezTo>
                  <a:pt x="9119" y="18625"/>
                  <a:pt x="9097" y="18374"/>
                  <a:pt x="9324" y="18443"/>
                </a:cubicBezTo>
                <a:cubicBezTo>
                  <a:pt x="9347" y="18170"/>
                  <a:pt x="9142" y="18193"/>
                  <a:pt x="9233" y="17874"/>
                </a:cubicBezTo>
                <a:close/>
                <a:moveTo>
                  <a:pt x="9028" y="18647"/>
                </a:moveTo>
                <a:cubicBezTo>
                  <a:pt x="8983" y="18988"/>
                  <a:pt x="9278" y="18943"/>
                  <a:pt x="9301" y="19193"/>
                </a:cubicBezTo>
                <a:cubicBezTo>
                  <a:pt x="9210" y="19193"/>
                  <a:pt x="9187" y="19398"/>
                  <a:pt x="9301" y="19420"/>
                </a:cubicBezTo>
                <a:cubicBezTo>
                  <a:pt x="9210" y="19011"/>
                  <a:pt x="9642" y="19261"/>
                  <a:pt x="9574" y="18875"/>
                </a:cubicBezTo>
                <a:cubicBezTo>
                  <a:pt x="9233" y="18988"/>
                  <a:pt x="9324" y="18602"/>
                  <a:pt x="9028" y="18647"/>
                </a:cubicBezTo>
                <a:close/>
                <a:moveTo>
                  <a:pt x="8846" y="19398"/>
                </a:moveTo>
                <a:cubicBezTo>
                  <a:pt x="8937" y="19375"/>
                  <a:pt x="8983" y="19284"/>
                  <a:pt x="9028" y="19193"/>
                </a:cubicBezTo>
                <a:cubicBezTo>
                  <a:pt x="8596" y="19193"/>
                  <a:pt x="8846" y="19489"/>
                  <a:pt x="8824" y="19853"/>
                </a:cubicBezTo>
                <a:cubicBezTo>
                  <a:pt x="9006" y="19739"/>
                  <a:pt x="9301" y="19807"/>
                  <a:pt x="9392" y="19648"/>
                </a:cubicBezTo>
                <a:cubicBezTo>
                  <a:pt x="9187" y="19398"/>
                  <a:pt x="8983" y="19762"/>
                  <a:pt x="8846" y="19398"/>
                </a:cubicBezTo>
                <a:close/>
                <a:moveTo>
                  <a:pt x="8619" y="15464"/>
                </a:moveTo>
                <a:cubicBezTo>
                  <a:pt x="8778" y="15305"/>
                  <a:pt x="8869" y="15009"/>
                  <a:pt x="8824" y="14600"/>
                </a:cubicBezTo>
                <a:cubicBezTo>
                  <a:pt x="9119" y="14645"/>
                  <a:pt x="9097" y="15350"/>
                  <a:pt x="8892" y="15373"/>
                </a:cubicBezTo>
                <a:cubicBezTo>
                  <a:pt x="9119" y="15418"/>
                  <a:pt x="9028" y="15805"/>
                  <a:pt x="9165" y="15919"/>
                </a:cubicBezTo>
                <a:cubicBezTo>
                  <a:pt x="9460" y="15577"/>
                  <a:pt x="9119" y="14850"/>
                  <a:pt x="9097" y="14713"/>
                </a:cubicBezTo>
                <a:cubicBezTo>
                  <a:pt x="9097" y="14736"/>
                  <a:pt x="9278" y="14691"/>
                  <a:pt x="9278" y="14713"/>
                </a:cubicBezTo>
                <a:cubicBezTo>
                  <a:pt x="9210" y="14486"/>
                  <a:pt x="9051" y="14372"/>
                  <a:pt x="8915" y="14281"/>
                </a:cubicBezTo>
                <a:cubicBezTo>
                  <a:pt x="8915" y="14077"/>
                  <a:pt x="8983" y="13986"/>
                  <a:pt x="9097" y="13940"/>
                </a:cubicBezTo>
                <a:cubicBezTo>
                  <a:pt x="9074" y="13667"/>
                  <a:pt x="8960" y="13349"/>
                  <a:pt x="9028" y="13190"/>
                </a:cubicBezTo>
                <a:cubicBezTo>
                  <a:pt x="8892" y="12758"/>
                  <a:pt x="9438" y="13167"/>
                  <a:pt x="9301" y="12758"/>
                </a:cubicBezTo>
                <a:cubicBezTo>
                  <a:pt x="9278" y="12599"/>
                  <a:pt x="9142" y="12735"/>
                  <a:pt x="9119" y="12849"/>
                </a:cubicBezTo>
                <a:cubicBezTo>
                  <a:pt x="8915" y="12758"/>
                  <a:pt x="9097" y="12235"/>
                  <a:pt x="9051" y="11985"/>
                </a:cubicBezTo>
                <a:cubicBezTo>
                  <a:pt x="9165" y="12121"/>
                  <a:pt x="9187" y="12394"/>
                  <a:pt x="9301" y="12530"/>
                </a:cubicBezTo>
                <a:cubicBezTo>
                  <a:pt x="9392" y="12508"/>
                  <a:pt x="9415" y="12417"/>
                  <a:pt x="9506" y="12417"/>
                </a:cubicBezTo>
                <a:cubicBezTo>
                  <a:pt x="9460" y="12189"/>
                  <a:pt x="9301" y="12076"/>
                  <a:pt x="9233" y="11871"/>
                </a:cubicBezTo>
                <a:cubicBezTo>
                  <a:pt x="9529" y="11985"/>
                  <a:pt x="9483" y="11029"/>
                  <a:pt x="9529" y="10779"/>
                </a:cubicBezTo>
                <a:cubicBezTo>
                  <a:pt x="9620" y="10984"/>
                  <a:pt x="9733" y="11166"/>
                  <a:pt x="9779" y="11439"/>
                </a:cubicBezTo>
                <a:cubicBezTo>
                  <a:pt x="9915" y="11416"/>
                  <a:pt x="9870" y="11166"/>
                  <a:pt x="9892" y="11007"/>
                </a:cubicBezTo>
                <a:cubicBezTo>
                  <a:pt x="10143" y="11371"/>
                  <a:pt x="10234" y="12621"/>
                  <a:pt x="10211" y="13303"/>
                </a:cubicBezTo>
                <a:cubicBezTo>
                  <a:pt x="10211" y="13508"/>
                  <a:pt x="10165" y="13531"/>
                  <a:pt x="10029" y="13531"/>
                </a:cubicBezTo>
                <a:cubicBezTo>
                  <a:pt x="10074" y="13645"/>
                  <a:pt x="10188" y="13622"/>
                  <a:pt x="10211" y="13758"/>
                </a:cubicBezTo>
                <a:cubicBezTo>
                  <a:pt x="10256" y="13986"/>
                  <a:pt x="10029" y="13917"/>
                  <a:pt x="10029" y="13963"/>
                </a:cubicBezTo>
                <a:cubicBezTo>
                  <a:pt x="10029" y="14099"/>
                  <a:pt x="10188" y="14145"/>
                  <a:pt x="10211" y="14304"/>
                </a:cubicBezTo>
                <a:cubicBezTo>
                  <a:pt x="10234" y="14531"/>
                  <a:pt x="10006" y="14850"/>
                  <a:pt x="10006" y="15168"/>
                </a:cubicBezTo>
                <a:cubicBezTo>
                  <a:pt x="9983" y="15646"/>
                  <a:pt x="10120" y="16100"/>
                  <a:pt x="10074" y="16601"/>
                </a:cubicBezTo>
                <a:cubicBezTo>
                  <a:pt x="10029" y="17033"/>
                  <a:pt x="9824" y="17419"/>
                  <a:pt x="9779" y="17897"/>
                </a:cubicBezTo>
                <a:cubicBezTo>
                  <a:pt x="9756" y="18079"/>
                  <a:pt x="9870" y="18193"/>
                  <a:pt x="9870" y="18215"/>
                </a:cubicBezTo>
                <a:cubicBezTo>
                  <a:pt x="9870" y="18966"/>
                  <a:pt x="9529" y="19671"/>
                  <a:pt x="9824" y="20307"/>
                </a:cubicBezTo>
                <a:cubicBezTo>
                  <a:pt x="9756" y="20376"/>
                  <a:pt x="9688" y="20489"/>
                  <a:pt x="9642" y="20626"/>
                </a:cubicBezTo>
                <a:cubicBezTo>
                  <a:pt x="9438" y="20535"/>
                  <a:pt x="9665" y="19944"/>
                  <a:pt x="9278" y="20080"/>
                </a:cubicBezTo>
                <a:cubicBezTo>
                  <a:pt x="9415" y="20398"/>
                  <a:pt x="9529" y="20717"/>
                  <a:pt x="9733" y="20967"/>
                </a:cubicBezTo>
                <a:cubicBezTo>
                  <a:pt x="9415" y="21467"/>
                  <a:pt x="9665" y="22422"/>
                  <a:pt x="9529" y="23127"/>
                </a:cubicBezTo>
                <a:cubicBezTo>
                  <a:pt x="9460" y="23400"/>
                  <a:pt x="9324" y="23377"/>
                  <a:pt x="9233" y="23559"/>
                </a:cubicBezTo>
                <a:cubicBezTo>
                  <a:pt x="9097" y="23832"/>
                  <a:pt x="9187" y="24241"/>
                  <a:pt x="8960" y="24332"/>
                </a:cubicBezTo>
                <a:cubicBezTo>
                  <a:pt x="8528" y="24241"/>
                  <a:pt x="8869" y="23696"/>
                  <a:pt x="8869" y="23445"/>
                </a:cubicBezTo>
                <a:cubicBezTo>
                  <a:pt x="8892" y="23104"/>
                  <a:pt x="8846" y="22718"/>
                  <a:pt x="8892" y="22468"/>
                </a:cubicBezTo>
                <a:cubicBezTo>
                  <a:pt x="8915" y="22354"/>
                  <a:pt x="8801" y="22240"/>
                  <a:pt x="8801" y="22240"/>
                </a:cubicBezTo>
                <a:cubicBezTo>
                  <a:pt x="8824" y="22172"/>
                  <a:pt x="8983" y="21945"/>
                  <a:pt x="8983" y="21922"/>
                </a:cubicBezTo>
                <a:cubicBezTo>
                  <a:pt x="9006" y="21785"/>
                  <a:pt x="8892" y="21535"/>
                  <a:pt x="8892" y="21376"/>
                </a:cubicBezTo>
                <a:cubicBezTo>
                  <a:pt x="8915" y="20990"/>
                  <a:pt x="9006" y="20876"/>
                  <a:pt x="8824" y="20489"/>
                </a:cubicBezTo>
                <a:cubicBezTo>
                  <a:pt x="9097" y="20467"/>
                  <a:pt x="9165" y="20944"/>
                  <a:pt x="9278" y="20512"/>
                </a:cubicBezTo>
                <a:cubicBezTo>
                  <a:pt x="9256" y="20353"/>
                  <a:pt x="9165" y="20557"/>
                  <a:pt x="9006" y="20512"/>
                </a:cubicBezTo>
                <a:cubicBezTo>
                  <a:pt x="8915" y="20262"/>
                  <a:pt x="8915" y="19898"/>
                  <a:pt x="8642" y="19830"/>
                </a:cubicBezTo>
                <a:cubicBezTo>
                  <a:pt x="8824" y="18988"/>
                  <a:pt x="8710" y="18420"/>
                  <a:pt x="8960" y="17760"/>
                </a:cubicBezTo>
                <a:cubicBezTo>
                  <a:pt x="8892" y="17351"/>
                  <a:pt x="8710" y="17033"/>
                  <a:pt x="8414" y="16874"/>
                </a:cubicBezTo>
                <a:cubicBezTo>
                  <a:pt x="8505" y="16623"/>
                  <a:pt x="8551" y="16305"/>
                  <a:pt x="8528" y="15896"/>
                </a:cubicBezTo>
                <a:lnTo>
                  <a:pt x="8892" y="15919"/>
                </a:lnTo>
                <a:cubicBezTo>
                  <a:pt x="8915" y="15623"/>
                  <a:pt x="8869" y="15441"/>
                  <a:pt x="8619" y="15464"/>
                </a:cubicBezTo>
                <a:close/>
                <a:moveTo>
                  <a:pt x="6868" y="11166"/>
                </a:moveTo>
                <a:cubicBezTo>
                  <a:pt x="6686" y="11371"/>
                  <a:pt x="6823" y="10279"/>
                  <a:pt x="6777" y="9961"/>
                </a:cubicBezTo>
                <a:cubicBezTo>
                  <a:pt x="7186" y="10165"/>
                  <a:pt x="6777" y="10711"/>
                  <a:pt x="6868" y="11166"/>
                </a:cubicBezTo>
                <a:close/>
                <a:moveTo>
                  <a:pt x="7573" y="24196"/>
                </a:moveTo>
                <a:cubicBezTo>
                  <a:pt x="7641" y="23968"/>
                  <a:pt x="7414" y="23946"/>
                  <a:pt x="7391" y="23855"/>
                </a:cubicBezTo>
                <a:cubicBezTo>
                  <a:pt x="7391" y="23582"/>
                  <a:pt x="7641" y="23718"/>
                  <a:pt x="7687" y="23423"/>
                </a:cubicBezTo>
                <a:cubicBezTo>
                  <a:pt x="7982" y="23696"/>
                  <a:pt x="8164" y="23400"/>
                  <a:pt x="8232" y="23878"/>
                </a:cubicBezTo>
                <a:cubicBezTo>
                  <a:pt x="7937" y="23946"/>
                  <a:pt x="7960" y="23673"/>
                  <a:pt x="7687" y="23764"/>
                </a:cubicBezTo>
                <a:cubicBezTo>
                  <a:pt x="7618" y="24037"/>
                  <a:pt x="7982" y="24378"/>
                  <a:pt x="8119" y="24082"/>
                </a:cubicBezTo>
                <a:cubicBezTo>
                  <a:pt x="8232" y="24105"/>
                  <a:pt x="8187" y="24196"/>
                  <a:pt x="8119" y="24196"/>
                </a:cubicBezTo>
                <a:lnTo>
                  <a:pt x="8119" y="24423"/>
                </a:lnTo>
                <a:cubicBezTo>
                  <a:pt x="7846" y="24491"/>
                  <a:pt x="7960" y="24105"/>
                  <a:pt x="7664" y="24196"/>
                </a:cubicBezTo>
                <a:cubicBezTo>
                  <a:pt x="7755" y="24673"/>
                  <a:pt x="7914" y="24764"/>
                  <a:pt x="7755" y="25174"/>
                </a:cubicBezTo>
                <a:cubicBezTo>
                  <a:pt x="7482" y="25174"/>
                  <a:pt x="7414" y="24924"/>
                  <a:pt x="7300" y="24719"/>
                </a:cubicBezTo>
                <a:cubicBezTo>
                  <a:pt x="7300" y="24378"/>
                  <a:pt x="7527" y="24446"/>
                  <a:pt x="7573" y="24196"/>
                </a:cubicBezTo>
                <a:close/>
                <a:moveTo>
                  <a:pt x="6004" y="31814"/>
                </a:moveTo>
                <a:cubicBezTo>
                  <a:pt x="5776" y="32155"/>
                  <a:pt x="6049" y="31018"/>
                  <a:pt x="5822" y="31041"/>
                </a:cubicBezTo>
                <a:cubicBezTo>
                  <a:pt x="5981" y="30722"/>
                  <a:pt x="5731" y="30563"/>
                  <a:pt x="5936" y="30267"/>
                </a:cubicBezTo>
                <a:cubicBezTo>
                  <a:pt x="5981" y="30677"/>
                  <a:pt x="6277" y="31245"/>
                  <a:pt x="6186" y="31473"/>
                </a:cubicBezTo>
                <a:cubicBezTo>
                  <a:pt x="6004" y="31109"/>
                  <a:pt x="5981" y="31382"/>
                  <a:pt x="6004" y="31814"/>
                </a:cubicBezTo>
                <a:close/>
                <a:moveTo>
                  <a:pt x="6913" y="32041"/>
                </a:moveTo>
                <a:cubicBezTo>
                  <a:pt x="6777" y="31836"/>
                  <a:pt x="6413" y="31905"/>
                  <a:pt x="6459" y="31495"/>
                </a:cubicBezTo>
                <a:cubicBezTo>
                  <a:pt x="6595" y="31814"/>
                  <a:pt x="6936" y="31223"/>
                  <a:pt x="6913" y="31723"/>
                </a:cubicBezTo>
                <a:cubicBezTo>
                  <a:pt x="7095" y="31655"/>
                  <a:pt x="6959" y="31154"/>
                  <a:pt x="7277" y="31291"/>
                </a:cubicBezTo>
                <a:cubicBezTo>
                  <a:pt x="7004" y="31700"/>
                  <a:pt x="7277" y="32223"/>
                  <a:pt x="7073" y="32814"/>
                </a:cubicBezTo>
                <a:cubicBezTo>
                  <a:pt x="6845" y="32519"/>
                  <a:pt x="7004" y="32996"/>
                  <a:pt x="6709" y="32905"/>
                </a:cubicBezTo>
                <a:cubicBezTo>
                  <a:pt x="6618" y="32405"/>
                  <a:pt x="6982" y="32496"/>
                  <a:pt x="6913" y="32041"/>
                </a:cubicBezTo>
                <a:close/>
                <a:moveTo>
                  <a:pt x="6800" y="21012"/>
                </a:moveTo>
                <a:cubicBezTo>
                  <a:pt x="6709" y="21058"/>
                  <a:pt x="6641" y="21126"/>
                  <a:pt x="6618" y="20990"/>
                </a:cubicBezTo>
                <a:cubicBezTo>
                  <a:pt x="6550" y="20535"/>
                  <a:pt x="6686" y="19489"/>
                  <a:pt x="6663" y="18693"/>
                </a:cubicBezTo>
                <a:cubicBezTo>
                  <a:pt x="6595" y="18306"/>
                  <a:pt x="6823" y="18306"/>
                  <a:pt x="6754" y="18716"/>
                </a:cubicBezTo>
                <a:cubicBezTo>
                  <a:pt x="6823" y="19489"/>
                  <a:pt x="6936" y="20285"/>
                  <a:pt x="6800" y="21012"/>
                </a:cubicBezTo>
                <a:close/>
                <a:moveTo>
                  <a:pt x="8096" y="32723"/>
                </a:moveTo>
                <a:cubicBezTo>
                  <a:pt x="8005" y="32723"/>
                  <a:pt x="8028" y="32587"/>
                  <a:pt x="8005" y="32496"/>
                </a:cubicBezTo>
                <a:cubicBezTo>
                  <a:pt x="7846" y="32496"/>
                  <a:pt x="7755" y="32587"/>
                  <a:pt x="7732" y="32723"/>
                </a:cubicBezTo>
                <a:cubicBezTo>
                  <a:pt x="7596" y="32723"/>
                  <a:pt x="7618" y="32087"/>
                  <a:pt x="7459" y="32496"/>
                </a:cubicBezTo>
                <a:cubicBezTo>
                  <a:pt x="7118" y="32428"/>
                  <a:pt x="7527" y="32109"/>
                  <a:pt x="7550" y="32064"/>
                </a:cubicBezTo>
                <a:cubicBezTo>
                  <a:pt x="7596" y="31927"/>
                  <a:pt x="7505" y="31746"/>
                  <a:pt x="7550" y="31632"/>
                </a:cubicBezTo>
                <a:cubicBezTo>
                  <a:pt x="7573" y="31564"/>
                  <a:pt x="7732" y="31564"/>
                  <a:pt x="7732" y="31518"/>
                </a:cubicBezTo>
                <a:cubicBezTo>
                  <a:pt x="7800" y="31359"/>
                  <a:pt x="7687" y="31132"/>
                  <a:pt x="7937" y="31200"/>
                </a:cubicBezTo>
                <a:cubicBezTo>
                  <a:pt x="7960" y="30995"/>
                  <a:pt x="7846" y="30654"/>
                  <a:pt x="8119" y="30768"/>
                </a:cubicBezTo>
                <a:cubicBezTo>
                  <a:pt x="7982" y="31041"/>
                  <a:pt x="8028" y="31427"/>
                  <a:pt x="7914" y="31746"/>
                </a:cubicBezTo>
                <a:cubicBezTo>
                  <a:pt x="7869" y="31927"/>
                  <a:pt x="7346" y="32109"/>
                  <a:pt x="7732" y="32382"/>
                </a:cubicBezTo>
                <a:cubicBezTo>
                  <a:pt x="7914" y="32200"/>
                  <a:pt x="7800" y="31677"/>
                  <a:pt x="8187" y="31746"/>
                </a:cubicBezTo>
                <a:cubicBezTo>
                  <a:pt x="8255" y="32291"/>
                  <a:pt x="7869" y="32269"/>
                  <a:pt x="8096" y="32723"/>
                </a:cubicBezTo>
                <a:close/>
                <a:moveTo>
                  <a:pt x="8551" y="32519"/>
                </a:moveTo>
                <a:cubicBezTo>
                  <a:pt x="8187" y="32382"/>
                  <a:pt x="8596" y="31996"/>
                  <a:pt x="8483" y="31541"/>
                </a:cubicBezTo>
                <a:cubicBezTo>
                  <a:pt x="8073" y="31746"/>
                  <a:pt x="8551" y="30790"/>
                  <a:pt x="8301" y="30427"/>
                </a:cubicBezTo>
                <a:cubicBezTo>
                  <a:pt x="8710" y="30358"/>
                  <a:pt x="8528" y="31018"/>
                  <a:pt x="8574" y="31313"/>
                </a:cubicBezTo>
                <a:cubicBezTo>
                  <a:pt x="8619" y="31768"/>
                  <a:pt x="8755" y="32246"/>
                  <a:pt x="8551" y="32519"/>
                </a:cubicBezTo>
                <a:close/>
                <a:moveTo>
                  <a:pt x="8346" y="33610"/>
                </a:moveTo>
                <a:cubicBezTo>
                  <a:pt x="8392" y="33406"/>
                  <a:pt x="8619" y="33406"/>
                  <a:pt x="8551" y="33064"/>
                </a:cubicBezTo>
                <a:cubicBezTo>
                  <a:pt x="8483" y="32951"/>
                  <a:pt x="8323" y="32951"/>
                  <a:pt x="8369" y="32723"/>
                </a:cubicBezTo>
                <a:cubicBezTo>
                  <a:pt x="8505" y="32746"/>
                  <a:pt x="8619" y="32746"/>
                  <a:pt x="8642" y="32632"/>
                </a:cubicBezTo>
                <a:cubicBezTo>
                  <a:pt x="8733" y="32905"/>
                  <a:pt x="8824" y="33587"/>
                  <a:pt x="8346" y="33610"/>
                </a:cubicBezTo>
                <a:close/>
                <a:moveTo>
                  <a:pt x="7164" y="33678"/>
                </a:moveTo>
                <a:lnTo>
                  <a:pt x="7164" y="33360"/>
                </a:lnTo>
                <a:cubicBezTo>
                  <a:pt x="7391" y="33428"/>
                  <a:pt x="7641" y="33474"/>
                  <a:pt x="7618" y="33815"/>
                </a:cubicBezTo>
                <a:cubicBezTo>
                  <a:pt x="7346" y="33883"/>
                  <a:pt x="7391" y="33656"/>
                  <a:pt x="7164" y="33678"/>
                </a:cubicBezTo>
                <a:close/>
                <a:moveTo>
                  <a:pt x="6845" y="23946"/>
                </a:moveTo>
                <a:cubicBezTo>
                  <a:pt x="6663" y="24014"/>
                  <a:pt x="6572" y="23445"/>
                  <a:pt x="6754" y="23400"/>
                </a:cubicBezTo>
                <a:cubicBezTo>
                  <a:pt x="6663" y="23150"/>
                  <a:pt x="6436" y="22991"/>
                  <a:pt x="6504" y="22536"/>
                </a:cubicBezTo>
                <a:cubicBezTo>
                  <a:pt x="6641" y="23082"/>
                  <a:pt x="6891" y="22718"/>
                  <a:pt x="6959" y="22308"/>
                </a:cubicBezTo>
                <a:cubicBezTo>
                  <a:pt x="7437" y="22809"/>
                  <a:pt x="6800" y="23241"/>
                  <a:pt x="7027" y="23855"/>
                </a:cubicBezTo>
                <a:cubicBezTo>
                  <a:pt x="6936" y="23832"/>
                  <a:pt x="6868" y="23878"/>
                  <a:pt x="6845" y="23946"/>
                </a:cubicBezTo>
                <a:close/>
                <a:moveTo>
                  <a:pt x="6595" y="22422"/>
                </a:moveTo>
                <a:cubicBezTo>
                  <a:pt x="6459" y="22263"/>
                  <a:pt x="6686" y="22218"/>
                  <a:pt x="6686" y="21990"/>
                </a:cubicBezTo>
                <a:cubicBezTo>
                  <a:pt x="6709" y="21785"/>
                  <a:pt x="6595" y="21649"/>
                  <a:pt x="6618" y="21535"/>
                </a:cubicBezTo>
                <a:cubicBezTo>
                  <a:pt x="6663" y="21240"/>
                  <a:pt x="6891" y="21081"/>
                  <a:pt x="6891" y="20785"/>
                </a:cubicBezTo>
                <a:cubicBezTo>
                  <a:pt x="7391" y="21081"/>
                  <a:pt x="6663" y="21558"/>
                  <a:pt x="6959" y="21990"/>
                </a:cubicBezTo>
                <a:cubicBezTo>
                  <a:pt x="6800" y="22081"/>
                  <a:pt x="6686" y="22218"/>
                  <a:pt x="6595" y="22422"/>
                </a:cubicBezTo>
                <a:close/>
                <a:moveTo>
                  <a:pt x="8437" y="28471"/>
                </a:moveTo>
                <a:cubicBezTo>
                  <a:pt x="8642" y="28812"/>
                  <a:pt x="8437" y="29608"/>
                  <a:pt x="8505" y="30108"/>
                </a:cubicBezTo>
                <a:cubicBezTo>
                  <a:pt x="8346" y="29972"/>
                  <a:pt x="8187" y="29813"/>
                  <a:pt x="7869" y="29881"/>
                </a:cubicBezTo>
                <a:cubicBezTo>
                  <a:pt x="7778" y="29517"/>
                  <a:pt x="8141" y="29722"/>
                  <a:pt x="8323" y="29676"/>
                </a:cubicBezTo>
                <a:cubicBezTo>
                  <a:pt x="8414" y="29381"/>
                  <a:pt x="8141" y="29540"/>
                  <a:pt x="8050" y="29449"/>
                </a:cubicBezTo>
                <a:cubicBezTo>
                  <a:pt x="7982" y="29381"/>
                  <a:pt x="7960" y="29199"/>
                  <a:pt x="8050" y="29221"/>
                </a:cubicBezTo>
                <a:cubicBezTo>
                  <a:pt x="7914" y="29176"/>
                  <a:pt x="7800" y="29199"/>
                  <a:pt x="7687" y="29335"/>
                </a:cubicBezTo>
                <a:cubicBezTo>
                  <a:pt x="7618" y="29403"/>
                  <a:pt x="7755" y="29472"/>
                  <a:pt x="7778" y="29449"/>
                </a:cubicBezTo>
                <a:cubicBezTo>
                  <a:pt x="7732" y="29540"/>
                  <a:pt x="7346" y="29881"/>
                  <a:pt x="7482" y="30086"/>
                </a:cubicBezTo>
                <a:cubicBezTo>
                  <a:pt x="7277" y="29972"/>
                  <a:pt x="7255" y="29517"/>
                  <a:pt x="7505" y="29426"/>
                </a:cubicBezTo>
                <a:cubicBezTo>
                  <a:pt x="7527" y="28858"/>
                  <a:pt x="7232" y="28880"/>
                  <a:pt x="7414" y="28335"/>
                </a:cubicBezTo>
                <a:cubicBezTo>
                  <a:pt x="7664" y="28357"/>
                  <a:pt x="7596" y="28698"/>
                  <a:pt x="7596" y="28994"/>
                </a:cubicBezTo>
                <a:lnTo>
                  <a:pt x="7869" y="28994"/>
                </a:lnTo>
                <a:cubicBezTo>
                  <a:pt x="7869" y="28585"/>
                  <a:pt x="7573" y="28562"/>
                  <a:pt x="7800" y="28130"/>
                </a:cubicBezTo>
                <a:cubicBezTo>
                  <a:pt x="7778" y="27993"/>
                  <a:pt x="7618" y="28039"/>
                  <a:pt x="7527" y="28016"/>
                </a:cubicBezTo>
                <a:cubicBezTo>
                  <a:pt x="7459" y="27721"/>
                  <a:pt x="7709" y="27789"/>
                  <a:pt x="7709" y="27584"/>
                </a:cubicBezTo>
                <a:cubicBezTo>
                  <a:pt x="7732" y="27266"/>
                  <a:pt x="7414" y="27357"/>
                  <a:pt x="7527" y="26925"/>
                </a:cubicBezTo>
                <a:cubicBezTo>
                  <a:pt x="7846" y="26925"/>
                  <a:pt x="7891" y="27243"/>
                  <a:pt x="7891" y="27584"/>
                </a:cubicBezTo>
                <a:cubicBezTo>
                  <a:pt x="8073" y="27971"/>
                  <a:pt x="8232" y="27925"/>
                  <a:pt x="8528" y="28039"/>
                </a:cubicBezTo>
                <a:cubicBezTo>
                  <a:pt x="8664" y="28448"/>
                  <a:pt x="8119" y="28039"/>
                  <a:pt x="8255" y="28471"/>
                </a:cubicBezTo>
                <a:cubicBezTo>
                  <a:pt x="8255" y="28607"/>
                  <a:pt x="8437" y="28585"/>
                  <a:pt x="8437" y="28471"/>
                </a:cubicBezTo>
                <a:close/>
                <a:moveTo>
                  <a:pt x="7209" y="30086"/>
                </a:moveTo>
                <a:cubicBezTo>
                  <a:pt x="7255" y="30358"/>
                  <a:pt x="7437" y="30768"/>
                  <a:pt x="7027" y="30745"/>
                </a:cubicBezTo>
                <a:cubicBezTo>
                  <a:pt x="7073" y="30518"/>
                  <a:pt x="7277" y="30540"/>
                  <a:pt x="7209" y="30199"/>
                </a:cubicBezTo>
                <a:cubicBezTo>
                  <a:pt x="6891" y="30108"/>
                  <a:pt x="7095" y="30631"/>
                  <a:pt x="6754" y="30518"/>
                </a:cubicBezTo>
                <a:cubicBezTo>
                  <a:pt x="6800" y="30222"/>
                  <a:pt x="7118" y="29472"/>
                  <a:pt x="6754" y="29631"/>
                </a:cubicBezTo>
                <a:cubicBezTo>
                  <a:pt x="6527" y="29472"/>
                  <a:pt x="6800" y="29039"/>
                  <a:pt x="7050" y="29085"/>
                </a:cubicBezTo>
                <a:cubicBezTo>
                  <a:pt x="7073" y="29221"/>
                  <a:pt x="7004" y="29403"/>
                  <a:pt x="7050" y="29540"/>
                </a:cubicBezTo>
                <a:cubicBezTo>
                  <a:pt x="7073" y="29608"/>
                  <a:pt x="7209" y="29631"/>
                  <a:pt x="7209" y="29653"/>
                </a:cubicBezTo>
                <a:cubicBezTo>
                  <a:pt x="7255" y="29767"/>
                  <a:pt x="7186" y="29949"/>
                  <a:pt x="7209" y="30086"/>
                </a:cubicBezTo>
                <a:close/>
                <a:moveTo>
                  <a:pt x="7618" y="21012"/>
                </a:moveTo>
                <a:cubicBezTo>
                  <a:pt x="8005" y="20876"/>
                  <a:pt x="8232" y="22013"/>
                  <a:pt x="7709" y="21899"/>
                </a:cubicBezTo>
                <a:cubicBezTo>
                  <a:pt x="7709" y="21672"/>
                  <a:pt x="7960" y="21763"/>
                  <a:pt x="7891" y="21467"/>
                </a:cubicBezTo>
                <a:cubicBezTo>
                  <a:pt x="7869" y="21194"/>
                  <a:pt x="7641" y="21581"/>
                  <a:pt x="7618" y="21672"/>
                </a:cubicBezTo>
                <a:cubicBezTo>
                  <a:pt x="7573" y="22149"/>
                  <a:pt x="8119" y="21945"/>
                  <a:pt x="8073" y="22445"/>
                </a:cubicBezTo>
                <a:cubicBezTo>
                  <a:pt x="7755" y="22377"/>
                  <a:pt x="7414" y="21967"/>
                  <a:pt x="7437" y="21558"/>
                </a:cubicBezTo>
                <a:cubicBezTo>
                  <a:pt x="7437" y="21285"/>
                  <a:pt x="7618" y="21308"/>
                  <a:pt x="7618" y="21012"/>
                </a:cubicBezTo>
                <a:close/>
                <a:moveTo>
                  <a:pt x="4753" y="71677"/>
                </a:moveTo>
                <a:cubicBezTo>
                  <a:pt x="4503" y="71518"/>
                  <a:pt x="4594" y="71199"/>
                  <a:pt x="4753" y="71017"/>
                </a:cubicBezTo>
                <a:cubicBezTo>
                  <a:pt x="4753" y="70904"/>
                  <a:pt x="4662" y="70926"/>
                  <a:pt x="4571" y="70904"/>
                </a:cubicBezTo>
                <a:cubicBezTo>
                  <a:pt x="4776" y="70654"/>
                  <a:pt x="4503" y="70381"/>
                  <a:pt x="4503" y="70130"/>
                </a:cubicBezTo>
                <a:cubicBezTo>
                  <a:pt x="4503" y="70017"/>
                  <a:pt x="4412" y="69653"/>
                  <a:pt x="4685" y="69698"/>
                </a:cubicBezTo>
                <a:cubicBezTo>
                  <a:pt x="4571" y="70176"/>
                  <a:pt x="4935" y="70426"/>
                  <a:pt x="4958" y="70699"/>
                </a:cubicBezTo>
                <a:cubicBezTo>
                  <a:pt x="4958" y="71040"/>
                  <a:pt x="4708" y="71222"/>
                  <a:pt x="4753" y="71677"/>
                </a:cubicBezTo>
                <a:close/>
                <a:moveTo>
                  <a:pt x="46003" y="80272"/>
                </a:moveTo>
                <a:cubicBezTo>
                  <a:pt x="45753" y="80705"/>
                  <a:pt x="46436" y="80318"/>
                  <a:pt x="46117" y="80773"/>
                </a:cubicBezTo>
                <a:cubicBezTo>
                  <a:pt x="46254" y="80750"/>
                  <a:pt x="46345" y="80591"/>
                  <a:pt x="46481" y="80705"/>
                </a:cubicBezTo>
                <a:cubicBezTo>
                  <a:pt x="46436" y="80932"/>
                  <a:pt x="46231" y="81000"/>
                  <a:pt x="46094" y="81159"/>
                </a:cubicBezTo>
                <a:cubicBezTo>
                  <a:pt x="45958" y="81319"/>
                  <a:pt x="45822" y="81819"/>
                  <a:pt x="45617" y="81569"/>
                </a:cubicBezTo>
                <a:cubicBezTo>
                  <a:pt x="45753" y="81319"/>
                  <a:pt x="45867" y="81182"/>
                  <a:pt x="46003" y="81114"/>
                </a:cubicBezTo>
                <a:cubicBezTo>
                  <a:pt x="46163" y="80909"/>
                  <a:pt x="45753" y="80932"/>
                  <a:pt x="45776" y="80977"/>
                </a:cubicBezTo>
                <a:cubicBezTo>
                  <a:pt x="45662" y="80796"/>
                  <a:pt x="46049" y="80523"/>
                  <a:pt x="45662" y="80477"/>
                </a:cubicBezTo>
                <a:cubicBezTo>
                  <a:pt x="46140" y="80136"/>
                  <a:pt x="45844" y="79818"/>
                  <a:pt x="46208" y="79590"/>
                </a:cubicBezTo>
                <a:cubicBezTo>
                  <a:pt x="46231" y="79681"/>
                  <a:pt x="46276" y="79772"/>
                  <a:pt x="46367" y="79818"/>
                </a:cubicBezTo>
                <a:cubicBezTo>
                  <a:pt x="46254" y="79954"/>
                  <a:pt x="46163" y="80386"/>
                  <a:pt x="46003" y="80272"/>
                </a:cubicBezTo>
                <a:close/>
                <a:moveTo>
                  <a:pt x="7527" y="107288"/>
                </a:moveTo>
                <a:cubicBezTo>
                  <a:pt x="6709" y="107879"/>
                  <a:pt x="5845" y="107811"/>
                  <a:pt x="4594" y="107924"/>
                </a:cubicBezTo>
                <a:cubicBezTo>
                  <a:pt x="4981" y="107583"/>
                  <a:pt x="5481" y="107765"/>
                  <a:pt x="6049" y="107651"/>
                </a:cubicBezTo>
                <a:cubicBezTo>
                  <a:pt x="6618" y="107560"/>
                  <a:pt x="7073" y="107310"/>
                  <a:pt x="7527" y="107288"/>
                </a:cubicBezTo>
                <a:close/>
                <a:moveTo>
                  <a:pt x="5140" y="69607"/>
                </a:moveTo>
                <a:cubicBezTo>
                  <a:pt x="4912" y="69517"/>
                  <a:pt x="4958" y="69107"/>
                  <a:pt x="4708" y="69062"/>
                </a:cubicBezTo>
                <a:cubicBezTo>
                  <a:pt x="4753" y="68289"/>
                  <a:pt x="4640" y="67356"/>
                  <a:pt x="4821" y="66765"/>
                </a:cubicBezTo>
                <a:cubicBezTo>
                  <a:pt x="5049" y="67424"/>
                  <a:pt x="4776" y="68198"/>
                  <a:pt x="4890" y="68834"/>
                </a:cubicBezTo>
                <a:cubicBezTo>
                  <a:pt x="4958" y="69175"/>
                  <a:pt x="5140" y="69266"/>
                  <a:pt x="5140" y="69607"/>
                </a:cubicBezTo>
                <a:close/>
                <a:moveTo>
                  <a:pt x="41433" y="87981"/>
                </a:moveTo>
                <a:lnTo>
                  <a:pt x="41660" y="87708"/>
                </a:lnTo>
                <a:lnTo>
                  <a:pt x="41933" y="87959"/>
                </a:lnTo>
                <a:lnTo>
                  <a:pt x="41706" y="88231"/>
                </a:lnTo>
                <a:cubicBezTo>
                  <a:pt x="41683" y="87959"/>
                  <a:pt x="41615" y="88163"/>
                  <a:pt x="41433" y="87981"/>
                </a:cubicBezTo>
                <a:close/>
                <a:moveTo>
                  <a:pt x="5867" y="63945"/>
                </a:moveTo>
                <a:lnTo>
                  <a:pt x="5890" y="63399"/>
                </a:lnTo>
                <a:cubicBezTo>
                  <a:pt x="6163" y="63240"/>
                  <a:pt x="6163" y="64104"/>
                  <a:pt x="5867" y="63945"/>
                </a:cubicBezTo>
                <a:close/>
                <a:moveTo>
                  <a:pt x="5253" y="63058"/>
                </a:moveTo>
                <a:cubicBezTo>
                  <a:pt x="5185" y="62626"/>
                  <a:pt x="5686" y="62081"/>
                  <a:pt x="5708" y="62740"/>
                </a:cubicBezTo>
                <a:cubicBezTo>
                  <a:pt x="5413" y="62353"/>
                  <a:pt x="5572" y="63127"/>
                  <a:pt x="5253" y="63058"/>
                </a:cubicBezTo>
                <a:close/>
                <a:moveTo>
                  <a:pt x="41774" y="85844"/>
                </a:moveTo>
                <a:cubicBezTo>
                  <a:pt x="41501" y="86208"/>
                  <a:pt x="41205" y="85957"/>
                  <a:pt x="40910" y="86480"/>
                </a:cubicBezTo>
                <a:cubicBezTo>
                  <a:pt x="40887" y="86026"/>
                  <a:pt x="41092" y="85798"/>
                  <a:pt x="41501" y="85753"/>
                </a:cubicBezTo>
                <a:cubicBezTo>
                  <a:pt x="41455" y="85434"/>
                  <a:pt x="41637" y="84911"/>
                  <a:pt x="42069" y="84889"/>
                </a:cubicBezTo>
                <a:cubicBezTo>
                  <a:pt x="42411" y="84798"/>
                  <a:pt x="41819" y="85071"/>
                  <a:pt x="41706" y="85321"/>
                </a:cubicBezTo>
                <a:cubicBezTo>
                  <a:pt x="41592" y="85525"/>
                  <a:pt x="41751" y="85662"/>
                  <a:pt x="41774" y="85844"/>
                </a:cubicBezTo>
                <a:close/>
                <a:moveTo>
                  <a:pt x="5754" y="66447"/>
                </a:moveTo>
                <a:cubicBezTo>
                  <a:pt x="5708" y="66651"/>
                  <a:pt x="5481" y="66651"/>
                  <a:pt x="5549" y="66992"/>
                </a:cubicBezTo>
                <a:cubicBezTo>
                  <a:pt x="5822" y="67129"/>
                  <a:pt x="5958" y="66538"/>
                  <a:pt x="5754" y="66447"/>
                </a:cubicBezTo>
                <a:close/>
                <a:moveTo>
                  <a:pt x="5481" y="66219"/>
                </a:moveTo>
                <a:cubicBezTo>
                  <a:pt x="5549" y="66310"/>
                  <a:pt x="5731" y="66401"/>
                  <a:pt x="5754" y="66242"/>
                </a:cubicBezTo>
                <a:cubicBezTo>
                  <a:pt x="5799" y="66015"/>
                  <a:pt x="5572" y="65969"/>
                  <a:pt x="5572" y="66128"/>
                </a:cubicBezTo>
                <a:cubicBezTo>
                  <a:pt x="5299" y="65901"/>
                  <a:pt x="5686" y="65605"/>
                  <a:pt x="5572" y="65241"/>
                </a:cubicBezTo>
                <a:lnTo>
                  <a:pt x="5776" y="65241"/>
                </a:lnTo>
                <a:cubicBezTo>
                  <a:pt x="5822" y="66083"/>
                  <a:pt x="6118" y="66879"/>
                  <a:pt x="6095" y="67561"/>
                </a:cubicBezTo>
                <a:cubicBezTo>
                  <a:pt x="6095" y="67925"/>
                  <a:pt x="5822" y="67970"/>
                  <a:pt x="6004" y="68425"/>
                </a:cubicBezTo>
                <a:cubicBezTo>
                  <a:pt x="5867" y="68561"/>
                  <a:pt x="5845" y="68470"/>
                  <a:pt x="5708" y="68425"/>
                </a:cubicBezTo>
                <a:cubicBezTo>
                  <a:pt x="5458" y="68516"/>
                  <a:pt x="5504" y="68971"/>
                  <a:pt x="5435" y="69289"/>
                </a:cubicBezTo>
                <a:cubicBezTo>
                  <a:pt x="5072" y="69380"/>
                  <a:pt x="5549" y="68380"/>
                  <a:pt x="5253" y="68630"/>
                </a:cubicBezTo>
                <a:cubicBezTo>
                  <a:pt x="4981" y="68402"/>
                  <a:pt x="5526" y="68311"/>
                  <a:pt x="5640" y="68198"/>
                </a:cubicBezTo>
                <a:cubicBezTo>
                  <a:pt x="5481" y="67925"/>
                  <a:pt x="5799" y="67925"/>
                  <a:pt x="5822" y="67879"/>
                </a:cubicBezTo>
                <a:cubicBezTo>
                  <a:pt x="5867" y="67766"/>
                  <a:pt x="5776" y="67538"/>
                  <a:pt x="5822" y="67447"/>
                </a:cubicBezTo>
                <a:cubicBezTo>
                  <a:pt x="5845" y="67379"/>
                  <a:pt x="6095" y="67424"/>
                  <a:pt x="6004" y="67220"/>
                </a:cubicBezTo>
                <a:cubicBezTo>
                  <a:pt x="5981" y="67106"/>
                  <a:pt x="5913" y="67174"/>
                  <a:pt x="5822" y="67220"/>
                </a:cubicBezTo>
                <a:cubicBezTo>
                  <a:pt x="5595" y="67356"/>
                  <a:pt x="5822" y="67447"/>
                  <a:pt x="5640" y="67766"/>
                </a:cubicBezTo>
                <a:cubicBezTo>
                  <a:pt x="5617" y="67788"/>
                  <a:pt x="5481" y="67606"/>
                  <a:pt x="5458" y="67652"/>
                </a:cubicBezTo>
                <a:cubicBezTo>
                  <a:pt x="5367" y="67834"/>
                  <a:pt x="5595" y="68289"/>
                  <a:pt x="5253" y="68198"/>
                </a:cubicBezTo>
                <a:cubicBezTo>
                  <a:pt x="5299" y="67311"/>
                  <a:pt x="5413" y="66856"/>
                  <a:pt x="5481" y="66219"/>
                </a:cubicBezTo>
                <a:close/>
                <a:moveTo>
                  <a:pt x="5776" y="65241"/>
                </a:moveTo>
                <a:cubicBezTo>
                  <a:pt x="5367" y="65105"/>
                  <a:pt x="5663" y="64650"/>
                  <a:pt x="5504" y="64377"/>
                </a:cubicBezTo>
                <a:cubicBezTo>
                  <a:pt x="5413" y="64195"/>
                  <a:pt x="5435" y="64264"/>
                  <a:pt x="5504" y="63922"/>
                </a:cubicBezTo>
                <a:cubicBezTo>
                  <a:pt x="6186" y="63741"/>
                  <a:pt x="5754" y="65150"/>
                  <a:pt x="5776" y="65241"/>
                </a:cubicBezTo>
                <a:close/>
                <a:moveTo>
                  <a:pt x="6913" y="68766"/>
                </a:moveTo>
                <a:cubicBezTo>
                  <a:pt x="7209" y="68880"/>
                  <a:pt x="7050" y="68425"/>
                  <a:pt x="7095" y="68220"/>
                </a:cubicBezTo>
                <a:cubicBezTo>
                  <a:pt x="7255" y="68311"/>
                  <a:pt x="7368" y="68743"/>
                  <a:pt x="7095" y="68766"/>
                </a:cubicBezTo>
                <a:cubicBezTo>
                  <a:pt x="7095" y="68971"/>
                  <a:pt x="7391" y="68857"/>
                  <a:pt x="7459" y="68993"/>
                </a:cubicBezTo>
                <a:cubicBezTo>
                  <a:pt x="7277" y="69266"/>
                  <a:pt x="7459" y="69630"/>
                  <a:pt x="7346" y="69880"/>
                </a:cubicBezTo>
                <a:cubicBezTo>
                  <a:pt x="7323" y="69926"/>
                  <a:pt x="7095" y="69835"/>
                  <a:pt x="7073" y="69858"/>
                </a:cubicBezTo>
                <a:cubicBezTo>
                  <a:pt x="7004" y="69949"/>
                  <a:pt x="7118" y="70631"/>
                  <a:pt x="6891" y="70312"/>
                </a:cubicBezTo>
                <a:cubicBezTo>
                  <a:pt x="6800" y="69858"/>
                  <a:pt x="7027" y="69812"/>
                  <a:pt x="7164" y="69653"/>
                </a:cubicBezTo>
                <a:cubicBezTo>
                  <a:pt x="7164" y="69380"/>
                  <a:pt x="7118" y="69130"/>
                  <a:pt x="6982" y="68993"/>
                </a:cubicBezTo>
                <a:cubicBezTo>
                  <a:pt x="6595" y="69130"/>
                  <a:pt x="6982" y="69357"/>
                  <a:pt x="6982" y="69653"/>
                </a:cubicBezTo>
                <a:cubicBezTo>
                  <a:pt x="6527" y="69994"/>
                  <a:pt x="6936" y="71631"/>
                  <a:pt x="6663" y="72382"/>
                </a:cubicBezTo>
                <a:cubicBezTo>
                  <a:pt x="6572" y="70790"/>
                  <a:pt x="6641" y="68743"/>
                  <a:pt x="6754" y="67243"/>
                </a:cubicBezTo>
                <a:cubicBezTo>
                  <a:pt x="7004" y="67493"/>
                  <a:pt x="6641" y="68516"/>
                  <a:pt x="6913" y="68766"/>
                </a:cubicBezTo>
                <a:close/>
                <a:moveTo>
                  <a:pt x="41251" y="87367"/>
                </a:moveTo>
                <a:cubicBezTo>
                  <a:pt x="40864" y="87208"/>
                  <a:pt x="41569" y="86390"/>
                  <a:pt x="41774" y="86731"/>
                </a:cubicBezTo>
                <a:cubicBezTo>
                  <a:pt x="41501" y="86935"/>
                  <a:pt x="41387" y="87049"/>
                  <a:pt x="41251" y="87367"/>
                </a:cubicBezTo>
                <a:close/>
                <a:moveTo>
                  <a:pt x="42638" y="85343"/>
                </a:moveTo>
                <a:cubicBezTo>
                  <a:pt x="42411" y="85571"/>
                  <a:pt x="42411" y="85162"/>
                  <a:pt x="42638" y="85048"/>
                </a:cubicBezTo>
                <a:cubicBezTo>
                  <a:pt x="42411" y="84980"/>
                  <a:pt x="42160" y="85685"/>
                  <a:pt x="41933" y="85662"/>
                </a:cubicBezTo>
                <a:cubicBezTo>
                  <a:pt x="41933" y="85321"/>
                  <a:pt x="42206" y="85366"/>
                  <a:pt x="42365" y="84957"/>
                </a:cubicBezTo>
                <a:cubicBezTo>
                  <a:pt x="42547" y="85071"/>
                  <a:pt x="42729" y="84752"/>
                  <a:pt x="42934" y="84957"/>
                </a:cubicBezTo>
                <a:cubicBezTo>
                  <a:pt x="42865" y="85184"/>
                  <a:pt x="42479" y="85116"/>
                  <a:pt x="42638" y="85343"/>
                </a:cubicBezTo>
                <a:close/>
                <a:moveTo>
                  <a:pt x="44207" y="84752"/>
                </a:moveTo>
                <a:cubicBezTo>
                  <a:pt x="44093" y="84980"/>
                  <a:pt x="43980" y="84980"/>
                  <a:pt x="43866" y="85093"/>
                </a:cubicBezTo>
                <a:cubicBezTo>
                  <a:pt x="43820" y="84866"/>
                  <a:pt x="44184" y="84548"/>
                  <a:pt x="43775" y="84434"/>
                </a:cubicBezTo>
                <a:cubicBezTo>
                  <a:pt x="43957" y="84229"/>
                  <a:pt x="44230" y="84639"/>
                  <a:pt x="44207" y="84752"/>
                </a:cubicBezTo>
                <a:close/>
                <a:moveTo>
                  <a:pt x="45094" y="83206"/>
                </a:moveTo>
                <a:lnTo>
                  <a:pt x="44957" y="83388"/>
                </a:lnTo>
                <a:cubicBezTo>
                  <a:pt x="44821" y="83752"/>
                  <a:pt x="44639" y="83615"/>
                  <a:pt x="44480" y="83774"/>
                </a:cubicBezTo>
                <a:cubicBezTo>
                  <a:pt x="43820" y="84570"/>
                  <a:pt x="44571" y="83615"/>
                  <a:pt x="44525" y="83365"/>
                </a:cubicBezTo>
                <a:cubicBezTo>
                  <a:pt x="44730" y="83342"/>
                  <a:pt x="44889" y="83024"/>
                  <a:pt x="45094" y="83206"/>
                </a:cubicBezTo>
                <a:close/>
                <a:moveTo>
                  <a:pt x="43570" y="85321"/>
                </a:moveTo>
                <a:cubicBezTo>
                  <a:pt x="43889" y="85434"/>
                  <a:pt x="43593" y="85844"/>
                  <a:pt x="43366" y="85889"/>
                </a:cubicBezTo>
                <a:cubicBezTo>
                  <a:pt x="43229" y="85753"/>
                  <a:pt x="43388" y="85548"/>
                  <a:pt x="43570" y="85321"/>
                </a:cubicBezTo>
                <a:close/>
                <a:moveTo>
                  <a:pt x="44935" y="81114"/>
                </a:moveTo>
                <a:cubicBezTo>
                  <a:pt x="44912" y="81409"/>
                  <a:pt x="44980" y="81409"/>
                  <a:pt x="44707" y="81660"/>
                </a:cubicBezTo>
                <a:cubicBezTo>
                  <a:pt x="44594" y="81842"/>
                  <a:pt x="44912" y="81887"/>
                  <a:pt x="44866" y="82046"/>
                </a:cubicBezTo>
                <a:lnTo>
                  <a:pt x="44230" y="83024"/>
                </a:lnTo>
                <a:cubicBezTo>
                  <a:pt x="43957" y="83274"/>
                  <a:pt x="44230" y="82774"/>
                  <a:pt x="44343" y="82683"/>
                </a:cubicBezTo>
                <a:cubicBezTo>
                  <a:pt x="44139" y="82569"/>
                  <a:pt x="43980" y="82910"/>
                  <a:pt x="43775" y="82706"/>
                </a:cubicBezTo>
                <a:cubicBezTo>
                  <a:pt x="43661" y="82888"/>
                  <a:pt x="43980" y="82933"/>
                  <a:pt x="43934" y="83092"/>
                </a:cubicBezTo>
                <a:cubicBezTo>
                  <a:pt x="43616" y="83706"/>
                  <a:pt x="43229" y="83547"/>
                  <a:pt x="42888" y="83615"/>
                </a:cubicBezTo>
                <a:cubicBezTo>
                  <a:pt x="42797" y="83979"/>
                  <a:pt x="42570" y="84275"/>
                  <a:pt x="42274" y="84320"/>
                </a:cubicBezTo>
                <a:cubicBezTo>
                  <a:pt x="42411" y="83774"/>
                  <a:pt x="43184" y="83365"/>
                  <a:pt x="43570" y="82979"/>
                </a:cubicBezTo>
                <a:cubicBezTo>
                  <a:pt x="43457" y="83001"/>
                  <a:pt x="43343" y="83138"/>
                  <a:pt x="43229" y="83024"/>
                </a:cubicBezTo>
                <a:cubicBezTo>
                  <a:pt x="43479" y="82683"/>
                  <a:pt x="43752" y="82274"/>
                  <a:pt x="44048" y="82456"/>
                </a:cubicBezTo>
                <a:cubicBezTo>
                  <a:pt x="44571" y="82046"/>
                  <a:pt x="44412" y="81409"/>
                  <a:pt x="44707" y="80955"/>
                </a:cubicBezTo>
                <a:cubicBezTo>
                  <a:pt x="44685" y="80977"/>
                  <a:pt x="45003" y="81046"/>
                  <a:pt x="44980" y="80864"/>
                </a:cubicBezTo>
                <a:cubicBezTo>
                  <a:pt x="44775" y="80705"/>
                  <a:pt x="44616" y="81091"/>
                  <a:pt x="44389" y="80773"/>
                </a:cubicBezTo>
                <a:cubicBezTo>
                  <a:pt x="44753" y="80545"/>
                  <a:pt x="44594" y="80295"/>
                  <a:pt x="44753" y="80045"/>
                </a:cubicBezTo>
                <a:cubicBezTo>
                  <a:pt x="44844" y="79863"/>
                  <a:pt x="45094" y="79840"/>
                  <a:pt x="45185" y="79499"/>
                </a:cubicBezTo>
                <a:cubicBezTo>
                  <a:pt x="45253" y="79545"/>
                  <a:pt x="45162" y="79659"/>
                  <a:pt x="45139" y="79749"/>
                </a:cubicBezTo>
                <a:cubicBezTo>
                  <a:pt x="45139" y="80204"/>
                  <a:pt x="45731" y="80454"/>
                  <a:pt x="45435" y="81023"/>
                </a:cubicBezTo>
                <a:cubicBezTo>
                  <a:pt x="45480" y="80705"/>
                  <a:pt x="45117" y="80568"/>
                  <a:pt x="45139" y="80272"/>
                </a:cubicBezTo>
                <a:cubicBezTo>
                  <a:pt x="45026" y="80250"/>
                  <a:pt x="44957" y="80409"/>
                  <a:pt x="44866" y="80523"/>
                </a:cubicBezTo>
                <a:cubicBezTo>
                  <a:pt x="45003" y="80705"/>
                  <a:pt x="45026" y="80796"/>
                  <a:pt x="45299" y="81068"/>
                </a:cubicBezTo>
                <a:cubicBezTo>
                  <a:pt x="45185" y="81296"/>
                  <a:pt x="45071" y="81182"/>
                  <a:pt x="44935" y="81114"/>
                </a:cubicBezTo>
                <a:close/>
                <a:moveTo>
                  <a:pt x="42183" y="87231"/>
                </a:moveTo>
                <a:lnTo>
                  <a:pt x="42547" y="86776"/>
                </a:lnTo>
                <a:cubicBezTo>
                  <a:pt x="42774" y="86958"/>
                  <a:pt x="42411" y="87549"/>
                  <a:pt x="42183" y="87231"/>
                </a:cubicBezTo>
                <a:close/>
                <a:moveTo>
                  <a:pt x="42501" y="85525"/>
                </a:moveTo>
                <a:cubicBezTo>
                  <a:pt x="42570" y="85594"/>
                  <a:pt x="42411" y="85730"/>
                  <a:pt x="42501" y="85821"/>
                </a:cubicBezTo>
                <a:cubicBezTo>
                  <a:pt x="42433" y="86071"/>
                  <a:pt x="42274" y="85844"/>
                  <a:pt x="42206" y="85889"/>
                </a:cubicBezTo>
                <a:cubicBezTo>
                  <a:pt x="42047" y="85980"/>
                  <a:pt x="41910" y="86526"/>
                  <a:pt x="41706" y="86230"/>
                </a:cubicBezTo>
                <a:cubicBezTo>
                  <a:pt x="41978" y="85821"/>
                  <a:pt x="42229" y="85639"/>
                  <a:pt x="42501" y="85525"/>
                </a:cubicBezTo>
                <a:close/>
                <a:moveTo>
                  <a:pt x="42047" y="87117"/>
                </a:moveTo>
                <a:cubicBezTo>
                  <a:pt x="42183" y="87231"/>
                  <a:pt x="41933" y="87436"/>
                  <a:pt x="42183" y="87527"/>
                </a:cubicBezTo>
                <a:lnTo>
                  <a:pt x="41933" y="87799"/>
                </a:lnTo>
                <a:cubicBezTo>
                  <a:pt x="41797" y="87777"/>
                  <a:pt x="42069" y="87322"/>
                  <a:pt x="41819" y="87549"/>
                </a:cubicBezTo>
                <a:cubicBezTo>
                  <a:pt x="41728" y="87436"/>
                  <a:pt x="41956" y="87276"/>
                  <a:pt x="42047" y="87117"/>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2" name="Google Shape;222;p21"/>
          <p:cNvSpPr/>
          <p:nvPr/>
        </p:nvSpPr>
        <p:spPr>
          <a:xfrm rot="772528">
            <a:off x="7649751" y="5050421"/>
            <a:ext cx="4748189" cy="3105447"/>
          </a:xfrm>
          <a:custGeom>
            <a:avLst/>
            <a:gdLst/>
            <a:ahLst/>
            <a:cxnLst/>
            <a:rect l="l" t="t" r="r" b="b"/>
            <a:pathLst>
              <a:path w="69335" h="45347" extrusionOk="0">
                <a:moveTo>
                  <a:pt x="37558" y="0"/>
                </a:moveTo>
                <a:cubicBezTo>
                  <a:pt x="34611" y="0"/>
                  <a:pt x="31676" y="197"/>
                  <a:pt x="28790" y="592"/>
                </a:cubicBezTo>
                <a:cubicBezTo>
                  <a:pt x="23741" y="1274"/>
                  <a:pt x="18830" y="2570"/>
                  <a:pt x="14282" y="4503"/>
                </a:cubicBezTo>
                <a:cubicBezTo>
                  <a:pt x="9597" y="6459"/>
                  <a:pt x="5117" y="9187"/>
                  <a:pt x="2889" y="13235"/>
                </a:cubicBezTo>
                <a:cubicBezTo>
                  <a:pt x="1" y="18488"/>
                  <a:pt x="1524" y="25128"/>
                  <a:pt x="5458" y="30131"/>
                </a:cubicBezTo>
                <a:cubicBezTo>
                  <a:pt x="9392" y="35134"/>
                  <a:pt x="15373" y="38727"/>
                  <a:pt x="21604" y="41478"/>
                </a:cubicBezTo>
                <a:cubicBezTo>
                  <a:pt x="25333" y="43115"/>
                  <a:pt x="29222" y="44525"/>
                  <a:pt x="33292" y="45071"/>
                </a:cubicBezTo>
                <a:cubicBezTo>
                  <a:pt x="34629" y="45257"/>
                  <a:pt x="35970" y="45346"/>
                  <a:pt x="37304" y="45346"/>
                </a:cubicBezTo>
                <a:cubicBezTo>
                  <a:pt x="44960" y="45346"/>
                  <a:pt x="52409" y="42403"/>
                  <a:pt x="57715" y="37794"/>
                </a:cubicBezTo>
                <a:cubicBezTo>
                  <a:pt x="63968" y="32382"/>
                  <a:pt x="67448" y="24901"/>
                  <a:pt x="68675" y="17237"/>
                </a:cubicBezTo>
                <a:cubicBezTo>
                  <a:pt x="69176" y="14031"/>
                  <a:pt x="69335" y="9528"/>
                  <a:pt x="66379" y="6891"/>
                </a:cubicBezTo>
                <a:cubicBezTo>
                  <a:pt x="63855" y="4662"/>
                  <a:pt x="58875" y="3434"/>
                  <a:pt x="55555" y="2502"/>
                </a:cubicBezTo>
                <a:cubicBezTo>
                  <a:pt x="49725" y="834"/>
                  <a:pt x="43618" y="0"/>
                  <a:pt x="37558"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3" name="Google Shape;223;p21"/>
          <p:cNvSpPr/>
          <p:nvPr/>
        </p:nvSpPr>
        <p:spPr>
          <a:xfrm rot="772528">
            <a:off x="7640739" y="5082760"/>
            <a:ext cx="4797976" cy="3223579"/>
          </a:xfrm>
          <a:custGeom>
            <a:avLst/>
            <a:gdLst/>
            <a:ahLst/>
            <a:cxnLst/>
            <a:rect l="l" t="t" r="r" b="b"/>
            <a:pathLst>
              <a:path w="70062" h="47072" extrusionOk="0">
                <a:moveTo>
                  <a:pt x="48709" y="1887"/>
                </a:moveTo>
                <a:cubicBezTo>
                  <a:pt x="48911" y="1968"/>
                  <a:pt x="48992" y="2000"/>
                  <a:pt x="48991" y="2000"/>
                </a:cubicBezTo>
                <a:cubicBezTo>
                  <a:pt x="48991" y="2000"/>
                  <a:pt x="48863" y="1951"/>
                  <a:pt x="48686" y="1887"/>
                </a:cubicBezTo>
                <a:close/>
                <a:moveTo>
                  <a:pt x="45" y="16689"/>
                </a:moveTo>
                <a:lnTo>
                  <a:pt x="0" y="16828"/>
                </a:lnTo>
                <a:cubicBezTo>
                  <a:pt x="18" y="16798"/>
                  <a:pt x="32" y="16751"/>
                  <a:pt x="45" y="16689"/>
                </a:cubicBezTo>
                <a:close/>
                <a:moveTo>
                  <a:pt x="67717" y="17441"/>
                </a:moveTo>
                <a:cubicBezTo>
                  <a:pt x="67738" y="17469"/>
                  <a:pt x="67761" y="17492"/>
                  <a:pt x="67788" y="17510"/>
                </a:cubicBezTo>
                <a:cubicBezTo>
                  <a:pt x="67765" y="17510"/>
                  <a:pt x="67742" y="17533"/>
                  <a:pt x="67728" y="17533"/>
                </a:cubicBezTo>
                <a:cubicBezTo>
                  <a:pt x="67715" y="17533"/>
                  <a:pt x="67709" y="17514"/>
                  <a:pt x="67717" y="17441"/>
                </a:cubicBezTo>
                <a:close/>
                <a:moveTo>
                  <a:pt x="69463" y="17503"/>
                </a:moveTo>
                <a:lnTo>
                  <a:pt x="69463" y="17503"/>
                </a:lnTo>
                <a:cubicBezTo>
                  <a:pt x="69466" y="17513"/>
                  <a:pt x="69468" y="17523"/>
                  <a:pt x="69471" y="17533"/>
                </a:cubicBezTo>
                <a:cubicBezTo>
                  <a:pt x="69469" y="17522"/>
                  <a:pt x="69467" y="17512"/>
                  <a:pt x="69463" y="17503"/>
                </a:cubicBezTo>
                <a:close/>
                <a:moveTo>
                  <a:pt x="69425" y="17942"/>
                </a:moveTo>
                <a:cubicBezTo>
                  <a:pt x="69421" y="17948"/>
                  <a:pt x="69418" y="17954"/>
                  <a:pt x="69414" y="17960"/>
                </a:cubicBezTo>
                <a:lnTo>
                  <a:pt x="69414" y="17960"/>
                </a:lnTo>
                <a:cubicBezTo>
                  <a:pt x="69418" y="17954"/>
                  <a:pt x="69422" y="17948"/>
                  <a:pt x="69425" y="17942"/>
                </a:cubicBezTo>
                <a:close/>
                <a:moveTo>
                  <a:pt x="3320" y="23763"/>
                </a:moveTo>
                <a:cubicBezTo>
                  <a:pt x="3312" y="23784"/>
                  <a:pt x="3305" y="23807"/>
                  <a:pt x="3298" y="23830"/>
                </a:cubicBezTo>
                <a:lnTo>
                  <a:pt x="3298" y="23830"/>
                </a:lnTo>
                <a:cubicBezTo>
                  <a:pt x="3307" y="23814"/>
                  <a:pt x="3314" y="23792"/>
                  <a:pt x="3320" y="23763"/>
                </a:cubicBezTo>
                <a:close/>
                <a:moveTo>
                  <a:pt x="9582" y="32765"/>
                </a:moveTo>
                <a:cubicBezTo>
                  <a:pt x="9609" y="32765"/>
                  <a:pt x="9648" y="32768"/>
                  <a:pt x="9687" y="32768"/>
                </a:cubicBezTo>
                <a:lnTo>
                  <a:pt x="9778" y="32950"/>
                </a:lnTo>
                <a:cubicBezTo>
                  <a:pt x="9518" y="32788"/>
                  <a:pt x="9514" y="32765"/>
                  <a:pt x="9582" y="32765"/>
                </a:cubicBezTo>
                <a:close/>
                <a:moveTo>
                  <a:pt x="62171" y="33337"/>
                </a:moveTo>
                <a:lnTo>
                  <a:pt x="62171" y="33337"/>
                </a:lnTo>
                <a:cubicBezTo>
                  <a:pt x="62148" y="33519"/>
                  <a:pt x="61944" y="33701"/>
                  <a:pt x="61694" y="33860"/>
                </a:cubicBezTo>
                <a:cubicBezTo>
                  <a:pt x="61807" y="33678"/>
                  <a:pt x="61944" y="33496"/>
                  <a:pt x="62171" y="33337"/>
                </a:cubicBezTo>
                <a:close/>
                <a:moveTo>
                  <a:pt x="16363" y="40374"/>
                </a:moveTo>
                <a:cubicBezTo>
                  <a:pt x="16424" y="40410"/>
                  <a:pt x="16482" y="40439"/>
                  <a:pt x="16532" y="40454"/>
                </a:cubicBezTo>
                <a:cubicBezTo>
                  <a:pt x="16473" y="40427"/>
                  <a:pt x="16417" y="40400"/>
                  <a:pt x="16363" y="40374"/>
                </a:cubicBezTo>
                <a:close/>
                <a:moveTo>
                  <a:pt x="48686" y="44025"/>
                </a:moveTo>
                <a:lnTo>
                  <a:pt x="48686" y="44025"/>
                </a:lnTo>
                <a:cubicBezTo>
                  <a:pt x="48528" y="44143"/>
                  <a:pt x="48214" y="44383"/>
                  <a:pt x="48001" y="44383"/>
                </a:cubicBezTo>
                <a:cubicBezTo>
                  <a:pt x="47969" y="44383"/>
                  <a:pt x="47940" y="44377"/>
                  <a:pt x="47913" y="44366"/>
                </a:cubicBezTo>
                <a:cubicBezTo>
                  <a:pt x="48050" y="44002"/>
                  <a:pt x="48300" y="44070"/>
                  <a:pt x="48686" y="44025"/>
                </a:cubicBezTo>
                <a:close/>
                <a:moveTo>
                  <a:pt x="44041" y="45445"/>
                </a:moveTo>
                <a:cubicBezTo>
                  <a:pt x="44005" y="45456"/>
                  <a:pt x="43969" y="45468"/>
                  <a:pt x="43934" y="45480"/>
                </a:cubicBezTo>
                <a:cubicBezTo>
                  <a:pt x="43975" y="45470"/>
                  <a:pt x="44011" y="45458"/>
                  <a:pt x="44041" y="45445"/>
                </a:cubicBezTo>
                <a:close/>
                <a:moveTo>
                  <a:pt x="46276" y="0"/>
                </a:moveTo>
                <a:cubicBezTo>
                  <a:pt x="45980" y="68"/>
                  <a:pt x="45503" y="91"/>
                  <a:pt x="45707" y="250"/>
                </a:cubicBezTo>
                <a:lnTo>
                  <a:pt x="46208" y="273"/>
                </a:lnTo>
                <a:cubicBezTo>
                  <a:pt x="46617" y="569"/>
                  <a:pt x="45253" y="478"/>
                  <a:pt x="45844" y="659"/>
                </a:cubicBezTo>
                <a:cubicBezTo>
                  <a:pt x="45393" y="705"/>
                  <a:pt x="44911" y="809"/>
                  <a:pt x="44381" y="809"/>
                </a:cubicBezTo>
                <a:cubicBezTo>
                  <a:pt x="44109" y="809"/>
                  <a:pt x="43825" y="782"/>
                  <a:pt x="43524" y="705"/>
                </a:cubicBezTo>
                <a:lnTo>
                  <a:pt x="43373" y="359"/>
                </a:lnTo>
                <a:lnTo>
                  <a:pt x="43373" y="359"/>
                </a:lnTo>
                <a:cubicBezTo>
                  <a:pt x="43431" y="447"/>
                  <a:pt x="43763" y="550"/>
                  <a:pt x="44029" y="550"/>
                </a:cubicBezTo>
                <a:cubicBezTo>
                  <a:pt x="44103" y="550"/>
                  <a:pt x="44173" y="542"/>
                  <a:pt x="44229" y="523"/>
                </a:cubicBezTo>
                <a:lnTo>
                  <a:pt x="44229" y="523"/>
                </a:lnTo>
                <a:cubicBezTo>
                  <a:pt x="44197" y="532"/>
                  <a:pt x="44161" y="536"/>
                  <a:pt x="44123" y="536"/>
                </a:cubicBezTo>
                <a:cubicBezTo>
                  <a:pt x="43783" y="536"/>
                  <a:pt x="43217" y="221"/>
                  <a:pt x="42771" y="221"/>
                </a:cubicBezTo>
                <a:cubicBezTo>
                  <a:pt x="42626" y="221"/>
                  <a:pt x="42495" y="254"/>
                  <a:pt x="42387" y="341"/>
                </a:cubicBezTo>
                <a:lnTo>
                  <a:pt x="43024" y="637"/>
                </a:lnTo>
                <a:cubicBezTo>
                  <a:pt x="42683" y="705"/>
                  <a:pt x="42319" y="796"/>
                  <a:pt x="41933" y="864"/>
                </a:cubicBezTo>
                <a:cubicBezTo>
                  <a:pt x="41666" y="909"/>
                  <a:pt x="41409" y="943"/>
                  <a:pt x="41149" y="943"/>
                </a:cubicBezTo>
                <a:cubicBezTo>
                  <a:pt x="41010" y="943"/>
                  <a:pt x="40870" y="933"/>
                  <a:pt x="40727" y="910"/>
                </a:cubicBezTo>
                <a:lnTo>
                  <a:pt x="40727" y="910"/>
                </a:lnTo>
                <a:cubicBezTo>
                  <a:pt x="40878" y="1060"/>
                  <a:pt x="40931" y="1069"/>
                  <a:pt x="40990" y="1069"/>
                </a:cubicBezTo>
                <a:cubicBezTo>
                  <a:pt x="40998" y="1069"/>
                  <a:pt x="41006" y="1069"/>
                  <a:pt x="41014" y="1069"/>
                </a:cubicBezTo>
                <a:cubicBezTo>
                  <a:pt x="41085" y="1069"/>
                  <a:pt x="41182" y="1080"/>
                  <a:pt x="41455" y="1296"/>
                </a:cubicBezTo>
                <a:cubicBezTo>
                  <a:pt x="41306" y="1132"/>
                  <a:pt x="41479" y="1086"/>
                  <a:pt x="41750" y="1086"/>
                </a:cubicBezTo>
                <a:cubicBezTo>
                  <a:pt x="41893" y="1086"/>
                  <a:pt x="42063" y="1099"/>
                  <a:pt x="42228" y="1114"/>
                </a:cubicBezTo>
                <a:cubicBezTo>
                  <a:pt x="42387" y="1129"/>
                  <a:pt x="42541" y="1142"/>
                  <a:pt x="42663" y="1142"/>
                </a:cubicBezTo>
                <a:cubicBezTo>
                  <a:pt x="42868" y="1142"/>
                  <a:pt x="42979" y="1106"/>
                  <a:pt x="42861" y="984"/>
                </a:cubicBezTo>
                <a:lnTo>
                  <a:pt x="42861" y="984"/>
                </a:lnTo>
                <a:cubicBezTo>
                  <a:pt x="43369" y="1387"/>
                  <a:pt x="43812" y="1207"/>
                  <a:pt x="44479" y="1637"/>
                </a:cubicBezTo>
                <a:cubicBezTo>
                  <a:pt x="44479" y="1574"/>
                  <a:pt x="44358" y="1489"/>
                  <a:pt x="44515" y="1489"/>
                </a:cubicBezTo>
                <a:cubicBezTo>
                  <a:pt x="44583" y="1489"/>
                  <a:pt x="44704" y="1505"/>
                  <a:pt x="44911" y="1546"/>
                </a:cubicBezTo>
                <a:cubicBezTo>
                  <a:pt x="44934" y="1501"/>
                  <a:pt x="45025" y="1478"/>
                  <a:pt x="45071" y="1455"/>
                </a:cubicBezTo>
                <a:cubicBezTo>
                  <a:pt x="44911" y="1387"/>
                  <a:pt x="44775" y="1296"/>
                  <a:pt x="44730" y="1228"/>
                </a:cubicBezTo>
                <a:cubicBezTo>
                  <a:pt x="44911" y="1126"/>
                  <a:pt x="45275" y="1109"/>
                  <a:pt x="45639" y="1109"/>
                </a:cubicBezTo>
                <a:cubicBezTo>
                  <a:pt x="45821" y="1109"/>
                  <a:pt x="46003" y="1113"/>
                  <a:pt x="46162" y="1113"/>
                </a:cubicBezTo>
                <a:cubicBezTo>
                  <a:pt x="46321" y="1113"/>
                  <a:pt x="46458" y="1109"/>
                  <a:pt x="46549" y="1092"/>
                </a:cubicBezTo>
                <a:lnTo>
                  <a:pt x="46549" y="1092"/>
                </a:lnTo>
                <a:cubicBezTo>
                  <a:pt x="46958" y="1205"/>
                  <a:pt x="46367" y="1183"/>
                  <a:pt x="46571" y="1342"/>
                </a:cubicBezTo>
                <a:cubicBezTo>
                  <a:pt x="46753" y="1296"/>
                  <a:pt x="46958" y="1251"/>
                  <a:pt x="47140" y="1228"/>
                </a:cubicBezTo>
                <a:cubicBezTo>
                  <a:pt x="47163" y="1478"/>
                  <a:pt x="48141" y="1796"/>
                  <a:pt x="47185" y="1796"/>
                </a:cubicBezTo>
                <a:lnTo>
                  <a:pt x="48027" y="1933"/>
                </a:lnTo>
                <a:cubicBezTo>
                  <a:pt x="48459" y="2118"/>
                  <a:pt x="49040" y="2303"/>
                  <a:pt x="49466" y="2303"/>
                </a:cubicBezTo>
                <a:cubicBezTo>
                  <a:pt x="49511" y="2303"/>
                  <a:pt x="49555" y="2301"/>
                  <a:pt x="49596" y="2297"/>
                </a:cubicBezTo>
                <a:cubicBezTo>
                  <a:pt x="49701" y="2334"/>
                  <a:pt x="49825" y="2346"/>
                  <a:pt x="49944" y="2346"/>
                </a:cubicBezTo>
                <a:cubicBezTo>
                  <a:pt x="50160" y="2346"/>
                  <a:pt x="50355" y="2306"/>
                  <a:pt x="50372" y="2306"/>
                </a:cubicBezTo>
                <a:cubicBezTo>
                  <a:pt x="50380" y="2306"/>
                  <a:pt x="50347" y="2315"/>
                  <a:pt x="50255" y="2342"/>
                </a:cubicBezTo>
                <a:lnTo>
                  <a:pt x="51597" y="2479"/>
                </a:lnTo>
                <a:lnTo>
                  <a:pt x="51597" y="2547"/>
                </a:lnTo>
                <a:cubicBezTo>
                  <a:pt x="52234" y="2706"/>
                  <a:pt x="52916" y="2774"/>
                  <a:pt x="53621" y="2888"/>
                </a:cubicBezTo>
                <a:cubicBezTo>
                  <a:pt x="54303" y="3024"/>
                  <a:pt x="55008" y="3206"/>
                  <a:pt x="55690" y="3638"/>
                </a:cubicBezTo>
                <a:cubicBezTo>
                  <a:pt x="56145" y="3707"/>
                  <a:pt x="56622" y="3752"/>
                  <a:pt x="57327" y="4025"/>
                </a:cubicBezTo>
                <a:lnTo>
                  <a:pt x="57396" y="4275"/>
                </a:lnTo>
                <a:cubicBezTo>
                  <a:pt x="57926" y="4357"/>
                  <a:pt x="58786" y="4841"/>
                  <a:pt x="59171" y="4841"/>
                </a:cubicBezTo>
                <a:cubicBezTo>
                  <a:pt x="59215" y="4841"/>
                  <a:pt x="59253" y="4835"/>
                  <a:pt x="59283" y="4821"/>
                </a:cubicBezTo>
                <a:cubicBezTo>
                  <a:pt x="59488" y="5185"/>
                  <a:pt x="60124" y="5435"/>
                  <a:pt x="60807" y="5640"/>
                </a:cubicBezTo>
                <a:cubicBezTo>
                  <a:pt x="61489" y="5867"/>
                  <a:pt x="62194" y="6072"/>
                  <a:pt x="62603" y="6322"/>
                </a:cubicBezTo>
                <a:lnTo>
                  <a:pt x="62762" y="6072"/>
                </a:lnTo>
                <a:cubicBezTo>
                  <a:pt x="63331" y="6367"/>
                  <a:pt x="63922" y="6572"/>
                  <a:pt x="64604" y="6913"/>
                </a:cubicBezTo>
                <a:lnTo>
                  <a:pt x="64718" y="6686"/>
                </a:lnTo>
                <a:cubicBezTo>
                  <a:pt x="65036" y="6777"/>
                  <a:pt x="65377" y="7072"/>
                  <a:pt x="65650" y="7436"/>
                </a:cubicBezTo>
                <a:cubicBezTo>
                  <a:pt x="65718" y="7527"/>
                  <a:pt x="65787" y="7641"/>
                  <a:pt x="65878" y="7732"/>
                </a:cubicBezTo>
                <a:cubicBezTo>
                  <a:pt x="65946" y="7823"/>
                  <a:pt x="65991" y="7936"/>
                  <a:pt x="66060" y="8027"/>
                </a:cubicBezTo>
                <a:cubicBezTo>
                  <a:pt x="66128" y="8141"/>
                  <a:pt x="66196" y="8232"/>
                  <a:pt x="66264" y="8346"/>
                </a:cubicBezTo>
                <a:cubicBezTo>
                  <a:pt x="66310" y="8437"/>
                  <a:pt x="66378" y="8550"/>
                  <a:pt x="66446" y="8641"/>
                </a:cubicBezTo>
                <a:cubicBezTo>
                  <a:pt x="66332" y="8641"/>
                  <a:pt x="66219" y="8414"/>
                  <a:pt x="66173" y="8255"/>
                </a:cubicBezTo>
                <a:lnTo>
                  <a:pt x="66173" y="8255"/>
                </a:lnTo>
                <a:cubicBezTo>
                  <a:pt x="66287" y="8891"/>
                  <a:pt x="66628" y="9346"/>
                  <a:pt x="66969" y="9892"/>
                </a:cubicBezTo>
                <a:cubicBezTo>
                  <a:pt x="67288" y="10438"/>
                  <a:pt x="67583" y="11052"/>
                  <a:pt x="67469" y="11666"/>
                </a:cubicBezTo>
                <a:cubicBezTo>
                  <a:pt x="67583" y="11938"/>
                  <a:pt x="67583" y="12166"/>
                  <a:pt x="67538" y="12371"/>
                </a:cubicBezTo>
                <a:cubicBezTo>
                  <a:pt x="67538" y="12348"/>
                  <a:pt x="67515" y="12325"/>
                  <a:pt x="67515" y="12302"/>
                </a:cubicBezTo>
                <a:cubicBezTo>
                  <a:pt x="67515" y="12325"/>
                  <a:pt x="67515" y="12371"/>
                  <a:pt x="67515" y="12416"/>
                </a:cubicBezTo>
                <a:cubicBezTo>
                  <a:pt x="67492" y="12552"/>
                  <a:pt x="67447" y="12689"/>
                  <a:pt x="67424" y="12825"/>
                </a:cubicBezTo>
                <a:cubicBezTo>
                  <a:pt x="67469" y="12712"/>
                  <a:pt x="67515" y="12575"/>
                  <a:pt x="67515" y="12484"/>
                </a:cubicBezTo>
                <a:cubicBezTo>
                  <a:pt x="67538" y="12598"/>
                  <a:pt x="67560" y="12734"/>
                  <a:pt x="67583" y="12894"/>
                </a:cubicBezTo>
                <a:cubicBezTo>
                  <a:pt x="67606" y="13053"/>
                  <a:pt x="67629" y="13212"/>
                  <a:pt x="67651" y="13394"/>
                </a:cubicBezTo>
                <a:lnTo>
                  <a:pt x="67401" y="13530"/>
                </a:lnTo>
                <a:cubicBezTo>
                  <a:pt x="67401" y="13576"/>
                  <a:pt x="67401" y="13599"/>
                  <a:pt x="67401" y="13621"/>
                </a:cubicBezTo>
                <a:cubicBezTo>
                  <a:pt x="67342" y="13788"/>
                  <a:pt x="67376" y="13855"/>
                  <a:pt x="67451" y="13855"/>
                </a:cubicBezTo>
                <a:cubicBezTo>
                  <a:pt x="67519" y="13855"/>
                  <a:pt x="67622" y="13799"/>
                  <a:pt x="67720" y="13712"/>
                </a:cubicBezTo>
                <a:cubicBezTo>
                  <a:pt x="67765" y="13894"/>
                  <a:pt x="67811" y="14053"/>
                  <a:pt x="67879" y="14167"/>
                </a:cubicBezTo>
                <a:cubicBezTo>
                  <a:pt x="67651" y="14303"/>
                  <a:pt x="67674" y="14531"/>
                  <a:pt x="67697" y="14781"/>
                </a:cubicBezTo>
                <a:cubicBezTo>
                  <a:pt x="67697" y="15031"/>
                  <a:pt x="67720" y="15281"/>
                  <a:pt x="67469" y="15440"/>
                </a:cubicBezTo>
                <a:cubicBezTo>
                  <a:pt x="67560" y="15577"/>
                  <a:pt x="67560" y="16032"/>
                  <a:pt x="67560" y="16464"/>
                </a:cubicBezTo>
                <a:cubicBezTo>
                  <a:pt x="67560" y="16856"/>
                  <a:pt x="67577" y="17248"/>
                  <a:pt x="67713" y="17436"/>
                </a:cubicBezTo>
                <a:lnTo>
                  <a:pt x="67713" y="17436"/>
                </a:lnTo>
                <a:cubicBezTo>
                  <a:pt x="67580" y="17817"/>
                  <a:pt x="67470" y="18198"/>
                  <a:pt x="67515" y="18579"/>
                </a:cubicBezTo>
                <a:lnTo>
                  <a:pt x="67151" y="18670"/>
                </a:lnTo>
                <a:lnTo>
                  <a:pt x="67401" y="19625"/>
                </a:lnTo>
                <a:cubicBezTo>
                  <a:pt x="67222" y="19894"/>
                  <a:pt x="67086" y="20069"/>
                  <a:pt x="66981" y="20069"/>
                </a:cubicBezTo>
                <a:cubicBezTo>
                  <a:pt x="66900" y="20069"/>
                  <a:pt x="66837" y="19964"/>
                  <a:pt x="66787" y="19716"/>
                </a:cubicBezTo>
                <a:lnTo>
                  <a:pt x="66787" y="19716"/>
                </a:lnTo>
                <a:cubicBezTo>
                  <a:pt x="66810" y="20375"/>
                  <a:pt x="66787" y="20625"/>
                  <a:pt x="66765" y="20875"/>
                </a:cubicBezTo>
                <a:cubicBezTo>
                  <a:pt x="66742" y="21103"/>
                  <a:pt x="66719" y="21330"/>
                  <a:pt x="66742" y="21899"/>
                </a:cubicBezTo>
                <a:lnTo>
                  <a:pt x="66560" y="21785"/>
                </a:lnTo>
                <a:cubicBezTo>
                  <a:pt x="66469" y="22171"/>
                  <a:pt x="66537" y="22854"/>
                  <a:pt x="66287" y="23013"/>
                </a:cubicBezTo>
                <a:cubicBezTo>
                  <a:pt x="65946" y="23354"/>
                  <a:pt x="65582" y="24377"/>
                  <a:pt x="65082" y="25491"/>
                </a:cubicBezTo>
                <a:cubicBezTo>
                  <a:pt x="64581" y="26651"/>
                  <a:pt x="63922" y="27902"/>
                  <a:pt x="63217" y="28766"/>
                </a:cubicBezTo>
                <a:cubicBezTo>
                  <a:pt x="63239" y="28765"/>
                  <a:pt x="63259" y="28764"/>
                  <a:pt x="63277" y="28764"/>
                </a:cubicBezTo>
                <a:cubicBezTo>
                  <a:pt x="63904" y="28764"/>
                  <a:pt x="62454" y="29503"/>
                  <a:pt x="62808" y="29835"/>
                </a:cubicBezTo>
                <a:cubicBezTo>
                  <a:pt x="62708" y="29847"/>
                  <a:pt x="62594" y="29922"/>
                  <a:pt x="62523" y="29922"/>
                </a:cubicBezTo>
                <a:cubicBezTo>
                  <a:pt x="62465" y="29922"/>
                  <a:pt x="62436" y="29872"/>
                  <a:pt x="62467" y="29698"/>
                </a:cubicBezTo>
                <a:lnTo>
                  <a:pt x="62467" y="29698"/>
                </a:lnTo>
                <a:cubicBezTo>
                  <a:pt x="61966" y="30722"/>
                  <a:pt x="61352" y="30972"/>
                  <a:pt x="61216" y="31836"/>
                </a:cubicBezTo>
                <a:cubicBezTo>
                  <a:pt x="61018" y="31836"/>
                  <a:pt x="61160" y="31539"/>
                  <a:pt x="61047" y="31539"/>
                </a:cubicBezTo>
                <a:cubicBezTo>
                  <a:pt x="61043" y="31539"/>
                  <a:pt x="61039" y="31540"/>
                  <a:pt x="61034" y="31540"/>
                </a:cubicBezTo>
                <a:cubicBezTo>
                  <a:pt x="61011" y="31631"/>
                  <a:pt x="60943" y="31904"/>
                  <a:pt x="60784" y="31950"/>
                </a:cubicBezTo>
                <a:cubicBezTo>
                  <a:pt x="60773" y="31953"/>
                  <a:pt x="60764" y="31955"/>
                  <a:pt x="60756" y="31955"/>
                </a:cubicBezTo>
                <a:cubicBezTo>
                  <a:pt x="60669" y="31955"/>
                  <a:pt x="60788" y="31730"/>
                  <a:pt x="60829" y="31563"/>
                </a:cubicBezTo>
                <a:lnTo>
                  <a:pt x="60829" y="31563"/>
                </a:lnTo>
                <a:cubicBezTo>
                  <a:pt x="60511" y="32018"/>
                  <a:pt x="60420" y="32336"/>
                  <a:pt x="60443" y="32586"/>
                </a:cubicBezTo>
                <a:cubicBezTo>
                  <a:pt x="60466" y="32836"/>
                  <a:pt x="60602" y="33018"/>
                  <a:pt x="60738" y="33200"/>
                </a:cubicBezTo>
                <a:cubicBezTo>
                  <a:pt x="60488" y="33359"/>
                  <a:pt x="60306" y="33496"/>
                  <a:pt x="60193" y="33678"/>
                </a:cubicBezTo>
                <a:cubicBezTo>
                  <a:pt x="60079" y="33837"/>
                  <a:pt x="60011" y="34019"/>
                  <a:pt x="59965" y="34269"/>
                </a:cubicBezTo>
                <a:cubicBezTo>
                  <a:pt x="59875" y="34296"/>
                  <a:pt x="59766" y="34334"/>
                  <a:pt x="59696" y="34334"/>
                </a:cubicBezTo>
                <a:cubicBezTo>
                  <a:pt x="59589" y="34334"/>
                  <a:pt x="59569" y="34247"/>
                  <a:pt x="59829" y="33905"/>
                </a:cubicBezTo>
                <a:lnTo>
                  <a:pt x="59829" y="33905"/>
                </a:lnTo>
                <a:cubicBezTo>
                  <a:pt x="59692" y="34042"/>
                  <a:pt x="59260" y="34474"/>
                  <a:pt x="58851" y="34883"/>
                </a:cubicBezTo>
                <a:cubicBezTo>
                  <a:pt x="58442" y="35292"/>
                  <a:pt x="58101" y="35679"/>
                  <a:pt x="58192" y="35838"/>
                </a:cubicBezTo>
                <a:cubicBezTo>
                  <a:pt x="58055" y="35861"/>
                  <a:pt x="57759" y="36202"/>
                  <a:pt x="57714" y="36293"/>
                </a:cubicBezTo>
                <a:cubicBezTo>
                  <a:pt x="57032" y="36907"/>
                  <a:pt x="56941" y="36930"/>
                  <a:pt x="56281" y="37521"/>
                </a:cubicBezTo>
                <a:lnTo>
                  <a:pt x="56509" y="37407"/>
                </a:lnTo>
                <a:lnTo>
                  <a:pt x="56509" y="37407"/>
                </a:lnTo>
                <a:cubicBezTo>
                  <a:pt x="56486" y="37680"/>
                  <a:pt x="56372" y="37817"/>
                  <a:pt x="56168" y="37953"/>
                </a:cubicBezTo>
                <a:cubicBezTo>
                  <a:pt x="55963" y="38067"/>
                  <a:pt x="55690" y="38180"/>
                  <a:pt x="55417" y="38408"/>
                </a:cubicBezTo>
                <a:lnTo>
                  <a:pt x="55417" y="38362"/>
                </a:lnTo>
                <a:cubicBezTo>
                  <a:pt x="55031" y="38544"/>
                  <a:pt x="54826" y="38681"/>
                  <a:pt x="54667" y="38772"/>
                </a:cubicBezTo>
                <a:cubicBezTo>
                  <a:pt x="54530" y="38863"/>
                  <a:pt x="54462" y="38931"/>
                  <a:pt x="54394" y="38976"/>
                </a:cubicBezTo>
                <a:cubicBezTo>
                  <a:pt x="54280" y="39113"/>
                  <a:pt x="54144" y="39226"/>
                  <a:pt x="53371" y="39522"/>
                </a:cubicBezTo>
                <a:lnTo>
                  <a:pt x="53575" y="39704"/>
                </a:lnTo>
                <a:cubicBezTo>
                  <a:pt x="53666" y="39977"/>
                  <a:pt x="53302" y="40091"/>
                  <a:pt x="52825" y="40227"/>
                </a:cubicBezTo>
                <a:cubicBezTo>
                  <a:pt x="52598" y="40295"/>
                  <a:pt x="52347" y="40341"/>
                  <a:pt x="52097" y="40432"/>
                </a:cubicBezTo>
                <a:cubicBezTo>
                  <a:pt x="51847" y="40523"/>
                  <a:pt x="51597" y="40636"/>
                  <a:pt x="51415" y="40795"/>
                </a:cubicBezTo>
                <a:lnTo>
                  <a:pt x="51802" y="40750"/>
                </a:lnTo>
                <a:lnTo>
                  <a:pt x="51802" y="40750"/>
                </a:lnTo>
                <a:cubicBezTo>
                  <a:pt x="51665" y="40903"/>
                  <a:pt x="51388" y="40942"/>
                  <a:pt x="51085" y="40942"/>
                </a:cubicBezTo>
                <a:cubicBezTo>
                  <a:pt x="50984" y="40942"/>
                  <a:pt x="50881" y="40938"/>
                  <a:pt x="50778" y="40932"/>
                </a:cubicBezTo>
                <a:cubicBezTo>
                  <a:pt x="50457" y="40898"/>
                  <a:pt x="50136" y="40839"/>
                  <a:pt x="49890" y="40839"/>
                </a:cubicBezTo>
                <a:cubicBezTo>
                  <a:pt x="49804" y="40839"/>
                  <a:pt x="49728" y="40846"/>
                  <a:pt x="49664" y="40864"/>
                </a:cubicBezTo>
                <a:cubicBezTo>
                  <a:pt x="49550" y="40864"/>
                  <a:pt x="49801" y="40727"/>
                  <a:pt x="49914" y="40636"/>
                </a:cubicBezTo>
                <a:lnTo>
                  <a:pt x="49914" y="40636"/>
                </a:lnTo>
                <a:cubicBezTo>
                  <a:pt x="48573" y="40864"/>
                  <a:pt x="49914" y="41023"/>
                  <a:pt x="49027" y="41500"/>
                </a:cubicBezTo>
                <a:cubicBezTo>
                  <a:pt x="48826" y="41409"/>
                  <a:pt x="48964" y="41126"/>
                  <a:pt x="48692" y="41126"/>
                </a:cubicBezTo>
                <a:cubicBezTo>
                  <a:pt x="48627" y="41126"/>
                  <a:pt x="48537" y="41142"/>
                  <a:pt x="48413" y="41182"/>
                </a:cubicBezTo>
                <a:cubicBezTo>
                  <a:pt x="48231" y="41182"/>
                  <a:pt x="47845" y="41500"/>
                  <a:pt x="47367" y="41819"/>
                </a:cubicBezTo>
                <a:cubicBezTo>
                  <a:pt x="46921" y="42095"/>
                  <a:pt x="46395" y="42392"/>
                  <a:pt x="45919" y="42392"/>
                </a:cubicBezTo>
                <a:cubicBezTo>
                  <a:pt x="45886" y="42392"/>
                  <a:pt x="45853" y="42390"/>
                  <a:pt x="45821" y="42387"/>
                </a:cubicBezTo>
                <a:lnTo>
                  <a:pt x="45821" y="42387"/>
                </a:lnTo>
                <a:cubicBezTo>
                  <a:pt x="46048" y="42455"/>
                  <a:pt x="46299" y="42546"/>
                  <a:pt x="45867" y="42774"/>
                </a:cubicBezTo>
                <a:cubicBezTo>
                  <a:pt x="45525" y="42888"/>
                  <a:pt x="45025" y="42888"/>
                  <a:pt x="44548" y="42933"/>
                </a:cubicBezTo>
                <a:cubicBezTo>
                  <a:pt x="44070" y="42978"/>
                  <a:pt x="43615" y="43024"/>
                  <a:pt x="43342" y="43320"/>
                </a:cubicBezTo>
                <a:cubicBezTo>
                  <a:pt x="43251" y="43320"/>
                  <a:pt x="43206" y="43274"/>
                  <a:pt x="43183" y="43251"/>
                </a:cubicBezTo>
                <a:cubicBezTo>
                  <a:pt x="42933" y="43365"/>
                  <a:pt x="42501" y="43479"/>
                  <a:pt x="42114" y="43615"/>
                </a:cubicBezTo>
                <a:cubicBezTo>
                  <a:pt x="41705" y="43752"/>
                  <a:pt x="41319" y="43911"/>
                  <a:pt x="41182" y="44047"/>
                </a:cubicBezTo>
                <a:cubicBezTo>
                  <a:pt x="41047" y="43854"/>
                  <a:pt x="40812" y="43792"/>
                  <a:pt x="40535" y="43792"/>
                </a:cubicBezTo>
                <a:cubicBezTo>
                  <a:pt x="40486" y="43792"/>
                  <a:pt x="40437" y="43794"/>
                  <a:pt x="40386" y="43797"/>
                </a:cubicBezTo>
                <a:cubicBezTo>
                  <a:pt x="40227" y="43820"/>
                  <a:pt x="40045" y="43843"/>
                  <a:pt x="39840" y="43888"/>
                </a:cubicBezTo>
                <a:cubicBezTo>
                  <a:pt x="39659" y="43934"/>
                  <a:pt x="39454" y="43979"/>
                  <a:pt x="39272" y="44002"/>
                </a:cubicBezTo>
                <a:cubicBezTo>
                  <a:pt x="38863" y="44093"/>
                  <a:pt x="38499" y="44184"/>
                  <a:pt x="38226" y="44184"/>
                </a:cubicBezTo>
                <a:cubicBezTo>
                  <a:pt x="37930" y="44184"/>
                  <a:pt x="37748" y="44115"/>
                  <a:pt x="37748" y="43911"/>
                </a:cubicBezTo>
                <a:lnTo>
                  <a:pt x="36907" y="43934"/>
                </a:lnTo>
                <a:cubicBezTo>
                  <a:pt x="36771" y="43934"/>
                  <a:pt x="36634" y="43956"/>
                  <a:pt x="36498" y="43956"/>
                </a:cubicBezTo>
                <a:lnTo>
                  <a:pt x="36066" y="43934"/>
                </a:lnTo>
                <a:lnTo>
                  <a:pt x="36111" y="43865"/>
                </a:lnTo>
                <a:cubicBezTo>
                  <a:pt x="35892" y="43837"/>
                  <a:pt x="35701" y="43824"/>
                  <a:pt x="35533" y="43824"/>
                </a:cubicBezTo>
                <a:cubicBezTo>
                  <a:pt x="35299" y="43824"/>
                  <a:pt x="35110" y="43848"/>
                  <a:pt x="34951" y="43888"/>
                </a:cubicBezTo>
                <a:cubicBezTo>
                  <a:pt x="34656" y="43911"/>
                  <a:pt x="34474" y="44002"/>
                  <a:pt x="34269" y="44070"/>
                </a:cubicBezTo>
                <a:cubicBezTo>
                  <a:pt x="34019" y="44002"/>
                  <a:pt x="34201" y="43934"/>
                  <a:pt x="34246" y="43888"/>
                </a:cubicBezTo>
                <a:cubicBezTo>
                  <a:pt x="33860" y="43820"/>
                  <a:pt x="33541" y="43752"/>
                  <a:pt x="33291" y="43706"/>
                </a:cubicBezTo>
                <a:cubicBezTo>
                  <a:pt x="33041" y="43661"/>
                  <a:pt x="32837" y="43638"/>
                  <a:pt x="32632" y="43615"/>
                </a:cubicBezTo>
                <a:cubicBezTo>
                  <a:pt x="32563" y="43611"/>
                  <a:pt x="32495" y="43609"/>
                  <a:pt x="32425" y="43609"/>
                </a:cubicBezTo>
                <a:cubicBezTo>
                  <a:pt x="32098" y="43609"/>
                  <a:pt x="31734" y="43650"/>
                  <a:pt x="31154" y="43706"/>
                </a:cubicBezTo>
                <a:lnTo>
                  <a:pt x="31086" y="43411"/>
                </a:lnTo>
                <a:cubicBezTo>
                  <a:pt x="31068" y="43414"/>
                  <a:pt x="31048" y="43416"/>
                  <a:pt x="31025" y="43416"/>
                </a:cubicBezTo>
                <a:cubicBezTo>
                  <a:pt x="30789" y="43416"/>
                  <a:pt x="30299" y="43207"/>
                  <a:pt x="29676" y="42978"/>
                </a:cubicBezTo>
                <a:cubicBezTo>
                  <a:pt x="28993" y="42706"/>
                  <a:pt x="28198" y="42410"/>
                  <a:pt x="27402" y="42319"/>
                </a:cubicBezTo>
                <a:cubicBezTo>
                  <a:pt x="27424" y="42296"/>
                  <a:pt x="27470" y="42251"/>
                  <a:pt x="27606" y="42251"/>
                </a:cubicBezTo>
                <a:cubicBezTo>
                  <a:pt x="26719" y="42137"/>
                  <a:pt x="25787" y="41614"/>
                  <a:pt x="24969" y="41182"/>
                </a:cubicBezTo>
                <a:cubicBezTo>
                  <a:pt x="24389" y="40876"/>
                  <a:pt x="23878" y="40639"/>
                  <a:pt x="23452" y="40639"/>
                </a:cubicBezTo>
                <a:cubicBezTo>
                  <a:pt x="23276" y="40639"/>
                  <a:pt x="23114" y="40680"/>
                  <a:pt x="22967" y="40773"/>
                </a:cubicBezTo>
                <a:lnTo>
                  <a:pt x="21785" y="40545"/>
                </a:lnTo>
                <a:lnTo>
                  <a:pt x="21785" y="40545"/>
                </a:lnTo>
                <a:cubicBezTo>
                  <a:pt x="23149" y="41205"/>
                  <a:pt x="21421" y="40841"/>
                  <a:pt x="21921" y="41250"/>
                </a:cubicBezTo>
                <a:cubicBezTo>
                  <a:pt x="21435" y="41095"/>
                  <a:pt x="20832" y="40539"/>
                  <a:pt x="21110" y="40539"/>
                </a:cubicBezTo>
                <a:cubicBezTo>
                  <a:pt x="21157" y="40539"/>
                  <a:pt x="21229" y="40555"/>
                  <a:pt x="21330" y="40591"/>
                </a:cubicBezTo>
                <a:lnTo>
                  <a:pt x="21398" y="40682"/>
                </a:lnTo>
                <a:cubicBezTo>
                  <a:pt x="21626" y="40500"/>
                  <a:pt x="21216" y="40272"/>
                  <a:pt x="20784" y="40045"/>
                </a:cubicBezTo>
                <a:cubicBezTo>
                  <a:pt x="20330" y="39818"/>
                  <a:pt x="19852" y="39567"/>
                  <a:pt x="19943" y="39431"/>
                </a:cubicBezTo>
                <a:cubicBezTo>
                  <a:pt x="17260" y="38180"/>
                  <a:pt x="14849" y="36520"/>
                  <a:pt x="12643" y="34929"/>
                </a:cubicBezTo>
                <a:lnTo>
                  <a:pt x="12643" y="34929"/>
                </a:lnTo>
                <a:lnTo>
                  <a:pt x="12666" y="35452"/>
                </a:lnTo>
                <a:lnTo>
                  <a:pt x="11893" y="34860"/>
                </a:lnTo>
                <a:cubicBezTo>
                  <a:pt x="11800" y="34728"/>
                  <a:pt x="11785" y="34603"/>
                  <a:pt x="11896" y="34603"/>
                </a:cubicBezTo>
                <a:cubicBezTo>
                  <a:pt x="11976" y="34603"/>
                  <a:pt x="12120" y="34667"/>
                  <a:pt x="12348" y="34838"/>
                </a:cubicBezTo>
                <a:cubicBezTo>
                  <a:pt x="12213" y="34509"/>
                  <a:pt x="11568" y="34345"/>
                  <a:pt x="11322" y="34345"/>
                </a:cubicBezTo>
                <a:cubicBezTo>
                  <a:pt x="11278" y="34345"/>
                  <a:pt x="11247" y="34350"/>
                  <a:pt x="11234" y="34360"/>
                </a:cubicBezTo>
                <a:cubicBezTo>
                  <a:pt x="10887" y="34013"/>
                  <a:pt x="10888" y="33918"/>
                  <a:pt x="11010" y="33918"/>
                </a:cubicBezTo>
                <a:cubicBezTo>
                  <a:pt x="11056" y="33918"/>
                  <a:pt x="11120" y="33932"/>
                  <a:pt x="11188" y="33951"/>
                </a:cubicBezTo>
                <a:cubicBezTo>
                  <a:pt x="11367" y="34000"/>
                  <a:pt x="11593" y="34095"/>
                  <a:pt x="11648" y="34095"/>
                </a:cubicBezTo>
                <a:cubicBezTo>
                  <a:pt x="11670" y="34095"/>
                  <a:pt x="11665" y="34080"/>
                  <a:pt x="11620" y="34042"/>
                </a:cubicBezTo>
                <a:cubicBezTo>
                  <a:pt x="11461" y="33951"/>
                  <a:pt x="11302" y="33837"/>
                  <a:pt x="11165" y="33746"/>
                </a:cubicBezTo>
                <a:lnTo>
                  <a:pt x="11165" y="33746"/>
                </a:lnTo>
                <a:lnTo>
                  <a:pt x="11234" y="33860"/>
                </a:lnTo>
                <a:cubicBezTo>
                  <a:pt x="10779" y="33701"/>
                  <a:pt x="10642" y="33814"/>
                  <a:pt x="10006" y="33269"/>
                </a:cubicBezTo>
                <a:cubicBezTo>
                  <a:pt x="9665" y="32882"/>
                  <a:pt x="9960" y="32927"/>
                  <a:pt x="9824" y="32768"/>
                </a:cubicBezTo>
                <a:cubicBezTo>
                  <a:pt x="9846" y="32746"/>
                  <a:pt x="9801" y="32700"/>
                  <a:pt x="9596" y="32564"/>
                </a:cubicBezTo>
                <a:cubicBezTo>
                  <a:pt x="9301" y="32291"/>
                  <a:pt x="9028" y="32018"/>
                  <a:pt x="8732" y="31722"/>
                </a:cubicBezTo>
                <a:lnTo>
                  <a:pt x="8732" y="31722"/>
                </a:lnTo>
                <a:lnTo>
                  <a:pt x="8869" y="32291"/>
                </a:lnTo>
                <a:cubicBezTo>
                  <a:pt x="8543" y="32128"/>
                  <a:pt x="8295" y="31840"/>
                  <a:pt x="8205" y="31840"/>
                </a:cubicBezTo>
                <a:cubicBezTo>
                  <a:pt x="8157" y="31840"/>
                  <a:pt x="8154" y="31920"/>
                  <a:pt x="8205" y="32138"/>
                </a:cubicBezTo>
                <a:lnTo>
                  <a:pt x="8205" y="32138"/>
                </a:lnTo>
                <a:cubicBezTo>
                  <a:pt x="8080" y="31637"/>
                  <a:pt x="7338" y="30827"/>
                  <a:pt x="6640" y="30017"/>
                </a:cubicBezTo>
                <a:cubicBezTo>
                  <a:pt x="5958" y="29198"/>
                  <a:pt x="5321" y="28379"/>
                  <a:pt x="5253" y="28129"/>
                </a:cubicBezTo>
                <a:cubicBezTo>
                  <a:pt x="4957" y="27879"/>
                  <a:pt x="4684" y="27606"/>
                  <a:pt x="4480" y="27288"/>
                </a:cubicBezTo>
                <a:cubicBezTo>
                  <a:pt x="4275" y="26970"/>
                  <a:pt x="4048" y="26606"/>
                  <a:pt x="3866" y="26196"/>
                </a:cubicBezTo>
                <a:lnTo>
                  <a:pt x="3866" y="26196"/>
                </a:lnTo>
                <a:cubicBezTo>
                  <a:pt x="3890" y="26315"/>
                  <a:pt x="3833" y="26453"/>
                  <a:pt x="3727" y="26453"/>
                </a:cubicBezTo>
                <a:cubicBezTo>
                  <a:pt x="3631" y="26453"/>
                  <a:pt x="3495" y="26339"/>
                  <a:pt x="3343" y="25992"/>
                </a:cubicBezTo>
                <a:cubicBezTo>
                  <a:pt x="3729" y="25946"/>
                  <a:pt x="3616" y="25605"/>
                  <a:pt x="3502" y="25150"/>
                </a:cubicBezTo>
                <a:cubicBezTo>
                  <a:pt x="3434" y="24923"/>
                  <a:pt x="3343" y="24673"/>
                  <a:pt x="3297" y="24423"/>
                </a:cubicBezTo>
                <a:cubicBezTo>
                  <a:pt x="3237" y="24222"/>
                  <a:pt x="3248" y="24003"/>
                  <a:pt x="3298" y="23830"/>
                </a:cubicBezTo>
                <a:lnTo>
                  <a:pt x="3298" y="23830"/>
                </a:lnTo>
                <a:cubicBezTo>
                  <a:pt x="3286" y="23853"/>
                  <a:pt x="3271" y="23863"/>
                  <a:pt x="3254" y="23863"/>
                </a:cubicBezTo>
                <a:cubicBezTo>
                  <a:pt x="3154" y="23863"/>
                  <a:pt x="2985" y="23477"/>
                  <a:pt x="2843" y="23104"/>
                </a:cubicBezTo>
                <a:cubicBezTo>
                  <a:pt x="2717" y="22790"/>
                  <a:pt x="2591" y="22476"/>
                  <a:pt x="2488" y="22476"/>
                </a:cubicBezTo>
                <a:cubicBezTo>
                  <a:pt x="2442" y="22476"/>
                  <a:pt x="2400" y="22539"/>
                  <a:pt x="2365" y="22694"/>
                </a:cubicBezTo>
                <a:cubicBezTo>
                  <a:pt x="2251" y="22035"/>
                  <a:pt x="2615" y="22581"/>
                  <a:pt x="2661" y="22058"/>
                </a:cubicBezTo>
                <a:cubicBezTo>
                  <a:pt x="2592" y="21899"/>
                  <a:pt x="2524" y="21694"/>
                  <a:pt x="2479" y="21512"/>
                </a:cubicBezTo>
                <a:cubicBezTo>
                  <a:pt x="2456" y="21421"/>
                  <a:pt x="2433" y="21307"/>
                  <a:pt x="2388" y="21216"/>
                </a:cubicBezTo>
                <a:cubicBezTo>
                  <a:pt x="2388" y="21125"/>
                  <a:pt x="2365" y="21012"/>
                  <a:pt x="2365" y="20921"/>
                </a:cubicBezTo>
                <a:cubicBezTo>
                  <a:pt x="2320" y="20716"/>
                  <a:pt x="2297" y="20511"/>
                  <a:pt x="2297" y="20284"/>
                </a:cubicBezTo>
                <a:cubicBezTo>
                  <a:pt x="2274" y="20079"/>
                  <a:pt x="2297" y="19852"/>
                  <a:pt x="2297" y="19647"/>
                </a:cubicBezTo>
                <a:cubicBezTo>
                  <a:pt x="2274" y="19215"/>
                  <a:pt x="2342" y="18760"/>
                  <a:pt x="2365" y="18328"/>
                </a:cubicBezTo>
                <a:cubicBezTo>
                  <a:pt x="2388" y="18101"/>
                  <a:pt x="2433" y="17874"/>
                  <a:pt x="2456" y="17646"/>
                </a:cubicBezTo>
                <a:cubicBezTo>
                  <a:pt x="2479" y="17419"/>
                  <a:pt x="2479" y="17191"/>
                  <a:pt x="2524" y="16987"/>
                </a:cubicBezTo>
                <a:cubicBezTo>
                  <a:pt x="2517" y="16983"/>
                  <a:pt x="2509" y="16981"/>
                  <a:pt x="2500" y="16981"/>
                </a:cubicBezTo>
                <a:cubicBezTo>
                  <a:pt x="2449" y="16981"/>
                  <a:pt x="2377" y="17034"/>
                  <a:pt x="2311" y="17034"/>
                </a:cubicBezTo>
                <a:cubicBezTo>
                  <a:pt x="2248" y="17034"/>
                  <a:pt x="2191" y="16987"/>
                  <a:pt x="2160" y="16805"/>
                </a:cubicBezTo>
                <a:cubicBezTo>
                  <a:pt x="2388" y="16509"/>
                  <a:pt x="2570" y="16214"/>
                  <a:pt x="2820" y="15963"/>
                </a:cubicBezTo>
                <a:cubicBezTo>
                  <a:pt x="2843" y="15782"/>
                  <a:pt x="2752" y="15668"/>
                  <a:pt x="2683" y="15509"/>
                </a:cubicBezTo>
                <a:cubicBezTo>
                  <a:pt x="2638" y="15372"/>
                  <a:pt x="2615" y="15213"/>
                  <a:pt x="2911" y="14963"/>
                </a:cubicBezTo>
                <a:lnTo>
                  <a:pt x="2911" y="14963"/>
                </a:lnTo>
                <a:cubicBezTo>
                  <a:pt x="2854" y="14986"/>
                  <a:pt x="2780" y="15020"/>
                  <a:pt x="2729" y="15020"/>
                </a:cubicBezTo>
                <a:cubicBezTo>
                  <a:pt x="2678" y="15020"/>
                  <a:pt x="2649" y="14986"/>
                  <a:pt x="2683" y="14872"/>
                </a:cubicBezTo>
                <a:cubicBezTo>
                  <a:pt x="2797" y="14667"/>
                  <a:pt x="2888" y="14463"/>
                  <a:pt x="3002" y="14258"/>
                </a:cubicBezTo>
                <a:cubicBezTo>
                  <a:pt x="3093" y="14053"/>
                  <a:pt x="3229" y="13849"/>
                  <a:pt x="3343" y="13667"/>
                </a:cubicBezTo>
                <a:cubicBezTo>
                  <a:pt x="3434" y="13462"/>
                  <a:pt x="3547" y="13257"/>
                  <a:pt x="3684" y="13075"/>
                </a:cubicBezTo>
                <a:cubicBezTo>
                  <a:pt x="3798" y="12871"/>
                  <a:pt x="3911" y="12666"/>
                  <a:pt x="4048" y="12484"/>
                </a:cubicBezTo>
                <a:cubicBezTo>
                  <a:pt x="4548" y="11711"/>
                  <a:pt x="5139" y="10961"/>
                  <a:pt x="5799" y="10278"/>
                </a:cubicBezTo>
                <a:cubicBezTo>
                  <a:pt x="6458" y="9596"/>
                  <a:pt x="7186" y="8982"/>
                  <a:pt x="7982" y="8459"/>
                </a:cubicBezTo>
                <a:cubicBezTo>
                  <a:pt x="8800" y="7936"/>
                  <a:pt x="9687" y="7504"/>
                  <a:pt x="10620" y="7231"/>
                </a:cubicBezTo>
                <a:lnTo>
                  <a:pt x="10620" y="7231"/>
                </a:lnTo>
                <a:cubicBezTo>
                  <a:pt x="10520" y="7248"/>
                  <a:pt x="10449" y="7255"/>
                  <a:pt x="10401" y="7255"/>
                </a:cubicBezTo>
                <a:cubicBezTo>
                  <a:pt x="10183" y="7255"/>
                  <a:pt x="10431" y="7103"/>
                  <a:pt x="10711" y="6936"/>
                </a:cubicBezTo>
                <a:lnTo>
                  <a:pt x="10711" y="6936"/>
                </a:lnTo>
                <a:cubicBezTo>
                  <a:pt x="10678" y="6948"/>
                  <a:pt x="10652" y="6953"/>
                  <a:pt x="10631" y="6953"/>
                </a:cubicBezTo>
                <a:cubicBezTo>
                  <a:pt x="10492" y="6953"/>
                  <a:pt x="10582" y="6719"/>
                  <a:pt x="10483" y="6640"/>
                </a:cubicBezTo>
                <a:cubicBezTo>
                  <a:pt x="11006" y="6481"/>
                  <a:pt x="11552" y="6344"/>
                  <a:pt x="12075" y="6208"/>
                </a:cubicBezTo>
                <a:cubicBezTo>
                  <a:pt x="12143" y="5981"/>
                  <a:pt x="12530" y="5776"/>
                  <a:pt x="12894" y="5594"/>
                </a:cubicBezTo>
                <a:cubicBezTo>
                  <a:pt x="13280" y="5412"/>
                  <a:pt x="13644" y="5253"/>
                  <a:pt x="13667" y="5048"/>
                </a:cubicBezTo>
                <a:lnTo>
                  <a:pt x="13667" y="5048"/>
                </a:lnTo>
                <a:cubicBezTo>
                  <a:pt x="13508" y="5139"/>
                  <a:pt x="13348" y="5230"/>
                  <a:pt x="13212" y="5321"/>
                </a:cubicBezTo>
                <a:cubicBezTo>
                  <a:pt x="13667" y="4662"/>
                  <a:pt x="11939" y="4889"/>
                  <a:pt x="11802" y="4389"/>
                </a:cubicBezTo>
                <a:cubicBezTo>
                  <a:pt x="11688" y="4571"/>
                  <a:pt x="11484" y="4684"/>
                  <a:pt x="11234" y="4775"/>
                </a:cubicBezTo>
                <a:cubicBezTo>
                  <a:pt x="11006" y="4866"/>
                  <a:pt x="10711" y="4912"/>
                  <a:pt x="10415" y="5003"/>
                </a:cubicBezTo>
                <a:cubicBezTo>
                  <a:pt x="9824" y="5139"/>
                  <a:pt x="9187" y="5367"/>
                  <a:pt x="8800" y="6003"/>
                </a:cubicBezTo>
                <a:cubicBezTo>
                  <a:pt x="8779" y="6006"/>
                  <a:pt x="8761" y="6008"/>
                  <a:pt x="8747" y="6008"/>
                </a:cubicBezTo>
                <a:cubicBezTo>
                  <a:pt x="8537" y="6008"/>
                  <a:pt x="8901" y="5727"/>
                  <a:pt x="8709" y="5685"/>
                </a:cubicBezTo>
                <a:lnTo>
                  <a:pt x="8709" y="5685"/>
                </a:lnTo>
                <a:cubicBezTo>
                  <a:pt x="8641" y="5867"/>
                  <a:pt x="8505" y="6026"/>
                  <a:pt x="8323" y="6185"/>
                </a:cubicBezTo>
                <a:cubicBezTo>
                  <a:pt x="8141" y="6344"/>
                  <a:pt x="7891" y="6481"/>
                  <a:pt x="7550" y="6640"/>
                </a:cubicBezTo>
                <a:lnTo>
                  <a:pt x="7595" y="6549"/>
                </a:lnTo>
                <a:lnTo>
                  <a:pt x="7595" y="6549"/>
                </a:lnTo>
                <a:cubicBezTo>
                  <a:pt x="6731" y="7186"/>
                  <a:pt x="6094" y="7618"/>
                  <a:pt x="5458" y="8073"/>
                </a:cubicBezTo>
                <a:cubicBezTo>
                  <a:pt x="4821" y="8573"/>
                  <a:pt x="4116" y="9051"/>
                  <a:pt x="3275" y="9960"/>
                </a:cubicBezTo>
                <a:cubicBezTo>
                  <a:pt x="3366" y="9960"/>
                  <a:pt x="3479" y="9983"/>
                  <a:pt x="3593" y="9983"/>
                </a:cubicBezTo>
                <a:cubicBezTo>
                  <a:pt x="3206" y="10369"/>
                  <a:pt x="3093" y="10415"/>
                  <a:pt x="2888" y="10574"/>
                </a:cubicBezTo>
                <a:cubicBezTo>
                  <a:pt x="2873" y="10694"/>
                  <a:pt x="2890" y="10743"/>
                  <a:pt x="2928" y="10743"/>
                </a:cubicBezTo>
                <a:cubicBezTo>
                  <a:pt x="3005" y="10743"/>
                  <a:pt x="3168" y="10545"/>
                  <a:pt x="3320" y="10347"/>
                </a:cubicBezTo>
                <a:cubicBezTo>
                  <a:pt x="3485" y="10152"/>
                  <a:pt x="3659" y="9978"/>
                  <a:pt x="3752" y="9978"/>
                </a:cubicBezTo>
                <a:cubicBezTo>
                  <a:pt x="3801" y="9978"/>
                  <a:pt x="3828" y="10025"/>
                  <a:pt x="3820" y="10142"/>
                </a:cubicBezTo>
                <a:cubicBezTo>
                  <a:pt x="3388" y="10210"/>
                  <a:pt x="2797" y="10961"/>
                  <a:pt x="2320" y="11711"/>
                </a:cubicBezTo>
                <a:cubicBezTo>
                  <a:pt x="2183" y="11893"/>
                  <a:pt x="2069" y="12098"/>
                  <a:pt x="1956" y="12280"/>
                </a:cubicBezTo>
                <a:cubicBezTo>
                  <a:pt x="1842" y="12462"/>
                  <a:pt x="1751" y="12643"/>
                  <a:pt x="1637" y="12780"/>
                </a:cubicBezTo>
                <a:cubicBezTo>
                  <a:pt x="1433" y="13098"/>
                  <a:pt x="1251" y="13326"/>
                  <a:pt x="1046" y="13371"/>
                </a:cubicBezTo>
                <a:cubicBezTo>
                  <a:pt x="937" y="13657"/>
                  <a:pt x="958" y="13716"/>
                  <a:pt x="1013" y="13716"/>
                </a:cubicBezTo>
                <a:cubicBezTo>
                  <a:pt x="1052" y="13716"/>
                  <a:pt x="1108" y="13686"/>
                  <a:pt x="1147" y="13686"/>
                </a:cubicBezTo>
                <a:cubicBezTo>
                  <a:pt x="1202" y="13686"/>
                  <a:pt x="1223" y="13745"/>
                  <a:pt x="1114" y="14031"/>
                </a:cubicBezTo>
                <a:lnTo>
                  <a:pt x="887" y="14190"/>
                </a:lnTo>
                <a:lnTo>
                  <a:pt x="1023" y="14440"/>
                </a:lnTo>
                <a:cubicBezTo>
                  <a:pt x="828" y="14917"/>
                  <a:pt x="591" y="15146"/>
                  <a:pt x="432" y="15146"/>
                </a:cubicBezTo>
                <a:cubicBezTo>
                  <a:pt x="424" y="15146"/>
                  <a:pt x="417" y="15146"/>
                  <a:pt x="409" y="15145"/>
                </a:cubicBezTo>
                <a:cubicBezTo>
                  <a:pt x="455" y="15008"/>
                  <a:pt x="478" y="14758"/>
                  <a:pt x="500" y="14622"/>
                </a:cubicBezTo>
                <a:lnTo>
                  <a:pt x="500" y="14622"/>
                </a:lnTo>
                <a:cubicBezTo>
                  <a:pt x="409" y="14781"/>
                  <a:pt x="341" y="14986"/>
                  <a:pt x="273" y="15213"/>
                </a:cubicBezTo>
                <a:cubicBezTo>
                  <a:pt x="205" y="15418"/>
                  <a:pt x="159" y="15645"/>
                  <a:pt x="137" y="15872"/>
                </a:cubicBezTo>
                <a:cubicBezTo>
                  <a:pt x="103" y="16210"/>
                  <a:pt x="81" y="16511"/>
                  <a:pt x="45" y="16689"/>
                </a:cubicBezTo>
                <a:lnTo>
                  <a:pt x="45" y="16689"/>
                </a:lnTo>
                <a:lnTo>
                  <a:pt x="250" y="16054"/>
                </a:lnTo>
                <a:lnTo>
                  <a:pt x="250" y="16054"/>
                </a:lnTo>
                <a:cubicBezTo>
                  <a:pt x="91" y="17191"/>
                  <a:pt x="0" y="18442"/>
                  <a:pt x="68" y="19670"/>
                </a:cubicBezTo>
                <a:cubicBezTo>
                  <a:pt x="91" y="19988"/>
                  <a:pt x="91" y="20307"/>
                  <a:pt x="159" y="20602"/>
                </a:cubicBezTo>
                <a:cubicBezTo>
                  <a:pt x="205" y="20898"/>
                  <a:pt x="250" y="21194"/>
                  <a:pt x="318" y="21489"/>
                </a:cubicBezTo>
                <a:cubicBezTo>
                  <a:pt x="364" y="21785"/>
                  <a:pt x="455" y="22058"/>
                  <a:pt x="546" y="22331"/>
                </a:cubicBezTo>
                <a:cubicBezTo>
                  <a:pt x="591" y="22467"/>
                  <a:pt x="614" y="22604"/>
                  <a:pt x="660" y="22717"/>
                </a:cubicBezTo>
                <a:cubicBezTo>
                  <a:pt x="728" y="22854"/>
                  <a:pt x="773" y="22967"/>
                  <a:pt x="819" y="23104"/>
                </a:cubicBezTo>
                <a:lnTo>
                  <a:pt x="910" y="22922"/>
                </a:lnTo>
                <a:cubicBezTo>
                  <a:pt x="1069" y="23286"/>
                  <a:pt x="1160" y="23559"/>
                  <a:pt x="1228" y="23763"/>
                </a:cubicBezTo>
                <a:cubicBezTo>
                  <a:pt x="1296" y="23968"/>
                  <a:pt x="1342" y="24127"/>
                  <a:pt x="1364" y="24309"/>
                </a:cubicBezTo>
                <a:cubicBezTo>
                  <a:pt x="1387" y="24468"/>
                  <a:pt x="1433" y="24650"/>
                  <a:pt x="1501" y="24878"/>
                </a:cubicBezTo>
                <a:cubicBezTo>
                  <a:pt x="1569" y="25128"/>
                  <a:pt x="1683" y="25401"/>
                  <a:pt x="1887" y="25787"/>
                </a:cubicBezTo>
                <a:lnTo>
                  <a:pt x="1842" y="25742"/>
                </a:lnTo>
                <a:lnTo>
                  <a:pt x="1842" y="25742"/>
                </a:lnTo>
                <a:cubicBezTo>
                  <a:pt x="2069" y="26037"/>
                  <a:pt x="2342" y="26424"/>
                  <a:pt x="2547" y="26856"/>
                </a:cubicBezTo>
                <a:cubicBezTo>
                  <a:pt x="2506" y="26809"/>
                  <a:pt x="2477" y="26789"/>
                  <a:pt x="2457" y="26789"/>
                </a:cubicBezTo>
                <a:cubicBezTo>
                  <a:pt x="2399" y="26789"/>
                  <a:pt x="2416" y="26954"/>
                  <a:pt x="2433" y="27106"/>
                </a:cubicBezTo>
                <a:cubicBezTo>
                  <a:pt x="2449" y="27247"/>
                  <a:pt x="2465" y="27378"/>
                  <a:pt x="2406" y="27378"/>
                </a:cubicBezTo>
                <a:cubicBezTo>
                  <a:pt x="2379" y="27378"/>
                  <a:pt x="2337" y="27351"/>
                  <a:pt x="2274" y="27288"/>
                </a:cubicBezTo>
                <a:lnTo>
                  <a:pt x="2274" y="27288"/>
                </a:lnTo>
                <a:cubicBezTo>
                  <a:pt x="2797" y="27993"/>
                  <a:pt x="2956" y="28152"/>
                  <a:pt x="3093" y="28220"/>
                </a:cubicBezTo>
                <a:cubicBezTo>
                  <a:pt x="3229" y="28311"/>
                  <a:pt x="3343" y="28311"/>
                  <a:pt x="3843" y="28652"/>
                </a:cubicBezTo>
                <a:lnTo>
                  <a:pt x="3820" y="28993"/>
                </a:lnTo>
                <a:cubicBezTo>
                  <a:pt x="4184" y="29221"/>
                  <a:pt x="4298" y="29175"/>
                  <a:pt x="4844" y="29835"/>
                </a:cubicBezTo>
                <a:cubicBezTo>
                  <a:pt x="4741" y="29753"/>
                  <a:pt x="4679" y="29721"/>
                  <a:pt x="4641" y="29721"/>
                </a:cubicBezTo>
                <a:cubicBezTo>
                  <a:pt x="4510" y="29721"/>
                  <a:pt x="4681" y="30106"/>
                  <a:pt x="4529" y="30106"/>
                </a:cubicBezTo>
                <a:cubicBezTo>
                  <a:pt x="4482" y="30106"/>
                  <a:pt x="4403" y="30068"/>
                  <a:pt x="4275" y="29971"/>
                </a:cubicBezTo>
                <a:lnTo>
                  <a:pt x="4275" y="29971"/>
                </a:lnTo>
                <a:cubicBezTo>
                  <a:pt x="4457" y="30403"/>
                  <a:pt x="4684" y="30722"/>
                  <a:pt x="4912" y="30995"/>
                </a:cubicBezTo>
                <a:cubicBezTo>
                  <a:pt x="5048" y="31131"/>
                  <a:pt x="5162" y="31245"/>
                  <a:pt x="5276" y="31358"/>
                </a:cubicBezTo>
                <a:cubicBezTo>
                  <a:pt x="5389" y="31472"/>
                  <a:pt x="5503" y="31563"/>
                  <a:pt x="5617" y="31654"/>
                </a:cubicBezTo>
                <a:cubicBezTo>
                  <a:pt x="5821" y="31813"/>
                  <a:pt x="6026" y="31972"/>
                  <a:pt x="6163" y="32154"/>
                </a:cubicBezTo>
                <a:cubicBezTo>
                  <a:pt x="6322" y="32336"/>
                  <a:pt x="6413" y="32518"/>
                  <a:pt x="6458" y="32791"/>
                </a:cubicBezTo>
                <a:cubicBezTo>
                  <a:pt x="6514" y="32802"/>
                  <a:pt x="6561" y="32807"/>
                  <a:pt x="6599" y="32807"/>
                </a:cubicBezTo>
                <a:cubicBezTo>
                  <a:pt x="6886" y="32807"/>
                  <a:pt x="6696" y="32523"/>
                  <a:pt x="6435" y="32222"/>
                </a:cubicBezTo>
                <a:cubicBezTo>
                  <a:pt x="6186" y="31954"/>
                  <a:pt x="5904" y="31669"/>
                  <a:pt x="5945" y="31669"/>
                </a:cubicBezTo>
                <a:cubicBezTo>
                  <a:pt x="5953" y="31669"/>
                  <a:pt x="5972" y="31678"/>
                  <a:pt x="6003" y="31699"/>
                </a:cubicBezTo>
                <a:cubicBezTo>
                  <a:pt x="5972" y="31605"/>
                  <a:pt x="5995" y="31565"/>
                  <a:pt x="6054" y="31565"/>
                </a:cubicBezTo>
                <a:cubicBezTo>
                  <a:pt x="6250" y="31565"/>
                  <a:pt x="6838" y="32004"/>
                  <a:pt x="7118" y="32336"/>
                </a:cubicBezTo>
                <a:cubicBezTo>
                  <a:pt x="7322" y="32541"/>
                  <a:pt x="7368" y="32836"/>
                  <a:pt x="7504" y="33223"/>
                </a:cubicBezTo>
                <a:cubicBezTo>
                  <a:pt x="7636" y="33575"/>
                  <a:pt x="7854" y="34012"/>
                  <a:pt x="8362" y="34452"/>
                </a:cubicBezTo>
                <a:lnTo>
                  <a:pt x="8362" y="34452"/>
                </a:lnTo>
                <a:cubicBezTo>
                  <a:pt x="8301" y="34410"/>
                  <a:pt x="8254" y="34409"/>
                  <a:pt x="8164" y="34337"/>
                </a:cubicBezTo>
                <a:lnTo>
                  <a:pt x="8164" y="34337"/>
                </a:lnTo>
                <a:cubicBezTo>
                  <a:pt x="8323" y="34565"/>
                  <a:pt x="8573" y="34701"/>
                  <a:pt x="8800" y="34860"/>
                </a:cubicBezTo>
                <a:cubicBezTo>
                  <a:pt x="9051" y="35020"/>
                  <a:pt x="9301" y="35179"/>
                  <a:pt x="9483" y="35474"/>
                </a:cubicBezTo>
                <a:cubicBezTo>
                  <a:pt x="9492" y="35474"/>
                  <a:pt x="9502" y="35474"/>
                  <a:pt x="9512" y="35474"/>
                </a:cubicBezTo>
                <a:cubicBezTo>
                  <a:pt x="9895" y="35474"/>
                  <a:pt x="10088" y="35821"/>
                  <a:pt x="10322" y="35821"/>
                </a:cubicBezTo>
                <a:cubicBezTo>
                  <a:pt x="10379" y="35821"/>
                  <a:pt x="10440" y="35800"/>
                  <a:pt x="10506" y="35747"/>
                </a:cubicBezTo>
                <a:cubicBezTo>
                  <a:pt x="10142" y="35520"/>
                  <a:pt x="9755" y="35270"/>
                  <a:pt x="9392" y="35020"/>
                </a:cubicBezTo>
                <a:lnTo>
                  <a:pt x="9392" y="35020"/>
                </a:lnTo>
                <a:cubicBezTo>
                  <a:pt x="9733" y="35201"/>
                  <a:pt x="10097" y="35315"/>
                  <a:pt x="10506" y="35474"/>
                </a:cubicBezTo>
                <a:cubicBezTo>
                  <a:pt x="10915" y="35633"/>
                  <a:pt x="11347" y="35861"/>
                  <a:pt x="11779" y="36316"/>
                </a:cubicBezTo>
                <a:cubicBezTo>
                  <a:pt x="11767" y="36318"/>
                  <a:pt x="11754" y="36319"/>
                  <a:pt x="11738" y="36319"/>
                </a:cubicBezTo>
                <a:cubicBezTo>
                  <a:pt x="11580" y="36319"/>
                  <a:pt x="11257" y="36217"/>
                  <a:pt x="11029" y="36134"/>
                </a:cubicBezTo>
                <a:lnTo>
                  <a:pt x="11029" y="36134"/>
                </a:lnTo>
                <a:cubicBezTo>
                  <a:pt x="11256" y="36429"/>
                  <a:pt x="11643" y="36452"/>
                  <a:pt x="11893" y="36770"/>
                </a:cubicBezTo>
                <a:cubicBezTo>
                  <a:pt x="11851" y="36807"/>
                  <a:pt x="11801" y="36823"/>
                  <a:pt x="11744" y="36823"/>
                </a:cubicBezTo>
                <a:cubicBezTo>
                  <a:pt x="11551" y="36823"/>
                  <a:pt x="11276" y="36640"/>
                  <a:pt x="10961" y="36429"/>
                </a:cubicBezTo>
                <a:cubicBezTo>
                  <a:pt x="10551" y="36156"/>
                  <a:pt x="10097" y="35815"/>
                  <a:pt x="9665" y="35702"/>
                </a:cubicBezTo>
                <a:lnTo>
                  <a:pt x="9665" y="35702"/>
                </a:lnTo>
                <a:cubicBezTo>
                  <a:pt x="9869" y="36088"/>
                  <a:pt x="11097" y="36361"/>
                  <a:pt x="10483" y="36498"/>
                </a:cubicBezTo>
                <a:cubicBezTo>
                  <a:pt x="10533" y="36489"/>
                  <a:pt x="10582" y="36485"/>
                  <a:pt x="10628" y="36485"/>
                </a:cubicBezTo>
                <a:cubicBezTo>
                  <a:pt x="10965" y="36485"/>
                  <a:pt x="11224" y="36687"/>
                  <a:pt x="11484" y="36907"/>
                </a:cubicBezTo>
                <a:cubicBezTo>
                  <a:pt x="11802" y="37180"/>
                  <a:pt x="12166" y="37475"/>
                  <a:pt x="12689" y="37544"/>
                </a:cubicBezTo>
                <a:lnTo>
                  <a:pt x="12507" y="37726"/>
                </a:lnTo>
                <a:cubicBezTo>
                  <a:pt x="12643" y="37794"/>
                  <a:pt x="12985" y="37862"/>
                  <a:pt x="13235" y="38021"/>
                </a:cubicBezTo>
                <a:lnTo>
                  <a:pt x="12598" y="38021"/>
                </a:lnTo>
                <a:cubicBezTo>
                  <a:pt x="13439" y="38203"/>
                  <a:pt x="13780" y="39044"/>
                  <a:pt x="14531" y="39295"/>
                </a:cubicBezTo>
                <a:cubicBezTo>
                  <a:pt x="13144" y="38499"/>
                  <a:pt x="14372" y="38840"/>
                  <a:pt x="13894" y="38340"/>
                </a:cubicBezTo>
                <a:lnTo>
                  <a:pt x="13894" y="38340"/>
                </a:lnTo>
                <a:cubicBezTo>
                  <a:pt x="15704" y="39002"/>
                  <a:pt x="14578" y="39493"/>
                  <a:pt x="16363" y="40374"/>
                </a:cubicBezTo>
                <a:lnTo>
                  <a:pt x="16363" y="40374"/>
                </a:lnTo>
                <a:cubicBezTo>
                  <a:pt x="16093" y="40212"/>
                  <a:pt x="15776" y="39894"/>
                  <a:pt x="15979" y="39894"/>
                </a:cubicBezTo>
                <a:cubicBezTo>
                  <a:pt x="16004" y="39894"/>
                  <a:pt x="16036" y="39898"/>
                  <a:pt x="16077" y="39909"/>
                </a:cubicBezTo>
                <a:cubicBezTo>
                  <a:pt x="16418" y="40159"/>
                  <a:pt x="16873" y="40500"/>
                  <a:pt x="17032" y="40727"/>
                </a:cubicBezTo>
                <a:cubicBezTo>
                  <a:pt x="17365" y="40882"/>
                  <a:pt x="17526" y="40939"/>
                  <a:pt x="17589" y="40939"/>
                </a:cubicBezTo>
                <a:cubicBezTo>
                  <a:pt x="17761" y="40939"/>
                  <a:pt x="17235" y="40531"/>
                  <a:pt x="17477" y="40531"/>
                </a:cubicBezTo>
                <a:cubicBezTo>
                  <a:pt x="17502" y="40531"/>
                  <a:pt x="17535" y="40536"/>
                  <a:pt x="17578" y="40545"/>
                </a:cubicBezTo>
                <a:cubicBezTo>
                  <a:pt x="17874" y="41046"/>
                  <a:pt x="18283" y="40727"/>
                  <a:pt x="18897" y="40932"/>
                </a:cubicBezTo>
                <a:lnTo>
                  <a:pt x="18783" y="41159"/>
                </a:lnTo>
                <a:cubicBezTo>
                  <a:pt x="19213" y="41423"/>
                  <a:pt x="19438" y="41498"/>
                  <a:pt x="19579" y="41498"/>
                </a:cubicBezTo>
                <a:cubicBezTo>
                  <a:pt x="19767" y="41498"/>
                  <a:pt x="19806" y="41363"/>
                  <a:pt x="19984" y="41363"/>
                </a:cubicBezTo>
                <a:cubicBezTo>
                  <a:pt x="20109" y="41363"/>
                  <a:pt x="20304" y="41431"/>
                  <a:pt x="20671" y="41660"/>
                </a:cubicBezTo>
                <a:lnTo>
                  <a:pt x="19943" y="41728"/>
                </a:lnTo>
                <a:lnTo>
                  <a:pt x="20693" y="41955"/>
                </a:lnTo>
                <a:lnTo>
                  <a:pt x="20421" y="42183"/>
                </a:lnTo>
                <a:cubicBezTo>
                  <a:pt x="21285" y="42319"/>
                  <a:pt x="21489" y="42478"/>
                  <a:pt x="22217" y="42865"/>
                </a:cubicBezTo>
                <a:cubicBezTo>
                  <a:pt x="22160" y="42708"/>
                  <a:pt x="22291" y="42596"/>
                  <a:pt x="22565" y="42596"/>
                </a:cubicBezTo>
                <a:cubicBezTo>
                  <a:pt x="22728" y="42596"/>
                  <a:pt x="22941" y="42635"/>
                  <a:pt x="23195" y="42728"/>
                </a:cubicBezTo>
                <a:cubicBezTo>
                  <a:pt x="23581" y="43069"/>
                  <a:pt x="22831" y="42865"/>
                  <a:pt x="23809" y="43206"/>
                </a:cubicBezTo>
                <a:cubicBezTo>
                  <a:pt x="23690" y="43236"/>
                  <a:pt x="23562" y="43274"/>
                  <a:pt x="23430" y="43274"/>
                </a:cubicBezTo>
                <a:cubicBezTo>
                  <a:pt x="23259" y="43274"/>
                  <a:pt x="23079" y="43210"/>
                  <a:pt x="22899" y="42978"/>
                </a:cubicBezTo>
                <a:cubicBezTo>
                  <a:pt x="22808" y="43047"/>
                  <a:pt x="22604" y="43047"/>
                  <a:pt x="22535" y="43115"/>
                </a:cubicBezTo>
                <a:cubicBezTo>
                  <a:pt x="22967" y="43479"/>
                  <a:pt x="23786" y="43661"/>
                  <a:pt x="24127" y="43797"/>
                </a:cubicBezTo>
                <a:cubicBezTo>
                  <a:pt x="23991" y="43729"/>
                  <a:pt x="23854" y="43661"/>
                  <a:pt x="23763" y="43592"/>
                </a:cubicBezTo>
                <a:lnTo>
                  <a:pt x="23763" y="43592"/>
                </a:lnTo>
                <a:cubicBezTo>
                  <a:pt x="24286" y="43661"/>
                  <a:pt x="24809" y="43706"/>
                  <a:pt x="25310" y="43774"/>
                </a:cubicBezTo>
                <a:cubicBezTo>
                  <a:pt x="25514" y="43934"/>
                  <a:pt x="25310" y="43956"/>
                  <a:pt x="25105" y="43956"/>
                </a:cubicBezTo>
                <a:cubicBezTo>
                  <a:pt x="25401" y="44047"/>
                  <a:pt x="25651" y="44002"/>
                  <a:pt x="26083" y="44115"/>
                </a:cubicBezTo>
                <a:cubicBezTo>
                  <a:pt x="25937" y="44261"/>
                  <a:pt x="25879" y="44421"/>
                  <a:pt x="25536" y="44421"/>
                </a:cubicBezTo>
                <a:cubicBezTo>
                  <a:pt x="25450" y="44421"/>
                  <a:pt x="25346" y="44411"/>
                  <a:pt x="25219" y="44388"/>
                </a:cubicBezTo>
                <a:lnTo>
                  <a:pt x="25219" y="44388"/>
                </a:lnTo>
                <a:cubicBezTo>
                  <a:pt x="25696" y="44479"/>
                  <a:pt x="26174" y="44570"/>
                  <a:pt x="26674" y="44638"/>
                </a:cubicBezTo>
                <a:cubicBezTo>
                  <a:pt x="26719" y="44752"/>
                  <a:pt x="27311" y="45093"/>
                  <a:pt x="27106" y="45116"/>
                </a:cubicBezTo>
                <a:cubicBezTo>
                  <a:pt x="27834" y="45480"/>
                  <a:pt x="29130" y="45275"/>
                  <a:pt x="30130" y="45685"/>
                </a:cubicBezTo>
                <a:cubicBezTo>
                  <a:pt x="30170" y="45658"/>
                  <a:pt x="30226" y="45647"/>
                  <a:pt x="30311" y="45647"/>
                </a:cubicBezTo>
                <a:cubicBezTo>
                  <a:pt x="30371" y="45647"/>
                  <a:pt x="30446" y="45652"/>
                  <a:pt x="30540" y="45662"/>
                </a:cubicBezTo>
                <a:cubicBezTo>
                  <a:pt x="31355" y="45870"/>
                  <a:pt x="32092" y="46206"/>
                  <a:pt x="33039" y="46206"/>
                </a:cubicBezTo>
                <a:cubicBezTo>
                  <a:pt x="33228" y="46206"/>
                  <a:pt x="33425" y="46192"/>
                  <a:pt x="33632" y="46162"/>
                </a:cubicBezTo>
                <a:lnTo>
                  <a:pt x="34269" y="46617"/>
                </a:lnTo>
                <a:cubicBezTo>
                  <a:pt x="34300" y="46618"/>
                  <a:pt x="34328" y="46619"/>
                  <a:pt x="34353" y="46619"/>
                </a:cubicBezTo>
                <a:cubicBezTo>
                  <a:pt x="34718" y="46619"/>
                  <a:pt x="34510" y="46472"/>
                  <a:pt x="34383" y="46344"/>
                </a:cubicBezTo>
                <a:cubicBezTo>
                  <a:pt x="34246" y="46185"/>
                  <a:pt x="34178" y="46071"/>
                  <a:pt x="34974" y="46048"/>
                </a:cubicBezTo>
                <a:cubicBezTo>
                  <a:pt x="35055" y="46043"/>
                  <a:pt x="35126" y="46041"/>
                  <a:pt x="35188" y="46041"/>
                </a:cubicBezTo>
                <a:cubicBezTo>
                  <a:pt x="35989" y="46041"/>
                  <a:pt x="35389" y="46420"/>
                  <a:pt x="35747" y="46526"/>
                </a:cubicBezTo>
                <a:cubicBezTo>
                  <a:pt x="36171" y="46424"/>
                  <a:pt x="36809" y="46171"/>
                  <a:pt x="37531" y="46171"/>
                </a:cubicBezTo>
                <a:cubicBezTo>
                  <a:pt x="37777" y="46171"/>
                  <a:pt x="38034" y="46200"/>
                  <a:pt x="38294" y="46276"/>
                </a:cubicBezTo>
                <a:cubicBezTo>
                  <a:pt x="38124" y="46310"/>
                  <a:pt x="37976" y="46316"/>
                  <a:pt x="37831" y="46316"/>
                </a:cubicBezTo>
                <a:cubicBezTo>
                  <a:pt x="37758" y="46316"/>
                  <a:pt x="37687" y="46314"/>
                  <a:pt x="37613" y="46314"/>
                </a:cubicBezTo>
                <a:cubicBezTo>
                  <a:pt x="37539" y="46314"/>
                  <a:pt x="37464" y="46316"/>
                  <a:pt x="37385" y="46321"/>
                </a:cubicBezTo>
                <a:lnTo>
                  <a:pt x="38158" y="46526"/>
                </a:lnTo>
                <a:cubicBezTo>
                  <a:pt x="37225" y="46890"/>
                  <a:pt x="36520" y="46776"/>
                  <a:pt x="37271" y="47072"/>
                </a:cubicBezTo>
                <a:cubicBezTo>
                  <a:pt x="37294" y="46890"/>
                  <a:pt x="37498" y="46776"/>
                  <a:pt x="37794" y="46731"/>
                </a:cubicBezTo>
                <a:cubicBezTo>
                  <a:pt x="37953" y="46708"/>
                  <a:pt x="38112" y="46685"/>
                  <a:pt x="38294" y="46662"/>
                </a:cubicBezTo>
                <a:cubicBezTo>
                  <a:pt x="38476" y="46640"/>
                  <a:pt x="38658" y="46640"/>
                  <a:pt x="38863" y="46617"/>
                </a:cubicBezTo>
                <a:cubicBezTo>
                  <a:pt x="39226" y="46571"/>
                  <a:pt x="39613" y="46549"/>
                  <a:pt x="39909" y="46480"/>
                </a:cubicBezTo>
                <a:cubicBezTo>
                  <a:pt x="40182" y="46389"/>
                  <a:pt x="40386" y="46276"/>
                  <a:pt x="40386" y="46094"/>
                </a:cubicBezTo>
                <a:lnTo>
                  <a:pt x="40909" y="46185"/>
                </a:lnTo>
                <a:cubicBezTo>
                  <a:pt x="40773" y="46185"/>
                  <a:pt x="40750" y="46230"/>
                  <a:pt x="40614" y="46253"/>
                </a:cubicBezTo>
                <a:cubicBezTo>
                  <a:pt x="40734" y="46280"/>
                  <a:pt x="40836" y="46292"/>
                  <a:pt x="40923" y="46292"/>
                </a:cubicBezTo>
                <a:cubicBezTo>
                  <a:pt x="41574" y="46292"/>
                  <a:pt x="41423" y="45626"/>
                  <a:pt x="42546" y="45525"/>
                </a:cubicBezTo>
                <a:cubicBezTo>
                  <a:pt x="43001" y="45525"/>
                  <a:pt x="43320" y="45571"/>
                  <a:pt x="43047" y="45707"/>
                </a:cubicBezTo>
                <a:cubicBezTo>
                  <a:pt x="43342" y="45594"/>
                  <a:pt x="43661" y="45457"/>
                  <a:pt x="43979" y="45321"/>
                </a:cubicBezTo>
                <a:cubicBezTo>
                  <a:pt x="44017" y="45314"/>
                  <a:pt x="44048" y="45312"/>
                  <a:pt x="44074" y="45312"/>
                </a:cubicBezTo>
                <a:cubicBezTo>
                  <a:pt x="44207" y="45312"/>
                  <a:pt x="44185" y="45386"/>
                  <a:pt x="44041" y="45445"/>
                </a:cubicBezTo>
                <a:lnTo>
                  <a:pt x="44041" y="45445"/>
                </a:lnTo>
                <a:cubicBezTo>
                  <a:pt x="44486" y="45307"/>
                  <a:pt x="44947" y="45218"/>
                  <a:pt x="45389" y="45071"/>
                </a:cubicBezTo>
                <a:lnTo>
                  <a:pt x="45389" y="45093"/>
                </a:lnTo>
                <a:cubicBezTo>
                  <a:pt x="45571" y="44911"/>
                  <a:pt x="45980" y="44616"/>
                  <a:pt x="46185" y="44479"/>
                </a:cubicBezTo>
                <a:cubicBezTo>
                  <a:pt x="46216" y="44478"/>
                  <a:pt x="46241" y="44477"/>
                  <a:pt x="46262" y="44477"/>
                </a:cubicBezTo>
                <a:cubicBezTo>
                  <a:pt x="46512" y="44477"/>
                  <a:pt x="46034" y="44598"/>
                  <a:pt x="46139" y="44661"/>
                </a:cubicBezTo>
                <a:cubicBezTo>
                  <a:pt x="46390" y="44525"/>
                  <a:pt x="46640" y="44388"/>
                  <a:pt x="46890" y="44252"/>
                </a:cubicBezTo>
                <a:lnTo>
                  <a:pt x="46890" y="44252"/>
                </a:lnTo>
                <a:cubicBezTo>
                  <a:pt x="47276" y="44320"/>
                  <a:pt x="46662" y="44729"/>
                  <a:pt x="46094" y="44843"/>
                </a:cubicBezTo>
                <a:cubicBezTo>
                  <a:pt x="46310" y="44954"/>
                  <a:pt x="46460" y="44997"/>
                  <a:pt x="46582" y="44997"/>
                </a:cubicBezTo>
                <a:cubicBezTo>
                  <a:pt x="47014" y="44997"/>
                  <a:pt x="47094" y="44449"/>
                  <a:pt x="48459" y="44343"/>
                </a:cubicBezTo>
                <a:lnTo>
                  <a:pt x="48459" y="44343"/>
                </a:lnTo>
                <a:lnTo>
                  <a:pt x="47731" y="44707"/>
                </a:lnTo>
                <a:cubicBezTo>
                  <a:pt x="47890" y="44764"/>
                  <a:pt x="48044" y="44786"/>
                  <a:pt x="48197" y="44786"/>
                </a:cubicBezTo>
                <a:cubicBezTo>
                  <a:pt x="48351" y="44786"/>
                  <a:pt x="48504" y="44764"/>
                  <a:pt x="48664" y="44729"/>
                </a:cubicBezTo>
                <a:cubicBezTo>
                  <a:pt x="49005" y="44638"/>
                  <a:pt x="49368" y="44525"/>
                  <a:pt x="49846" y="44479"/>
                </a:cubicBezTo>
                <a:cubicBezTo>
                  <a:pt x="49573" y="44434"/>
                  <a:pt x="47913" y="44525"/>
                  <a:pt x="48709" y="44025"/>
                </a:cubicBezTo>
                <a:cubicBezTo>
                  <a:pt x="48959" y="43979"/>
                  <a:pt x="49278" y="43865"/>
                  <a:pt x="49687" y="43547"/>
                </a:cubicBezTo>
                <a:cubicBezTo>
                  <a:pt x="49713" y="43627"/>
                  <a:pt x="49771" y="43660"/>
                  <a:pt x="49851" y="43660"/>
                </a:cubicBezTo>
                <a:cubicBezTo>
                  <a:pt x="49908" y="43660"/>
                  <a:pt x="49975" y="43643"/>
                  <a:pt x="50051" y="43615"/>
                </a:cubicBezTo>
                <a:cubicBezTo>
                  <a:pt x="50233" y="43547"/>
                  <a:pt x="50483" y="43411"/>
                  <a:pt x="50756" y="43297"/>
                </a:cubicBezTo>
                <a:lnTo>
                  <a:pt x="50847" y="43615"/>
                </a:lnTo>
                <a:cubicBezTo>
                  <a:pt x="51415" y="43251"/>
                  <a:pt x="51301" y="43115"/>
                  <a:pt x="51574" y="42819"/>
                </a:cubicBezTo>
                <a:cubicBezTo>
                  <a:pt x="51848" y="42696"/>
                  <a:pt x="52052" y="42652"/>
                  <a:pt x="52214" y="42652"/>
                </a:cubicBezTo>
                <a:cubicBezTo>
                  <a:pt x="52442" y="42652"/>
                  <a:pt x="52588" y="42740"/>
                  <a:pt x="52734" y="42819"/>
                </a:cubicBezTo>
                <a:cubicBezTo>
                  <a:pt x="53803" y="42319"/>
                  <a:pt x="51824" y="42797"/>
                  <a:pt x="53007" y="42092"/>
                </a:cubicBezTo>
                <a:cubicBezTo>
                  <a:pt x="53916" y="41728"/>
                  <a:pt x="54439" y="41273"/>
                  <a:pt x="55281" y="40454"/>
                </a:cubicBezTo>
                <a:cubicBezTo>
                  <a:pt x="55414" y="40397"/>
                  <a:pt x="55492" y="40375"/>
                  <a:pt x="55535" y="40375"/>
                </a:cubicBezTo>
                <a:cubicBezTo>
                  <a:pt x="55690" y="40375"/>
                  <a:pt x="55391" y="40662"/>
                  <a:pt x="55527" y="40662"/>
                </a:cubicBezTo>
                <a:cubicBezTo>
                  <a:pt x="55534" y="40662"/>
                  <a:pt x="55543" y="40661"/>
                  <a:pt x="55554" y="40659"/>
                </a:cubicBezTo>
                <a:cubicBezTo>
                  <a:pt x="55667" y="40454"/>
                  <a:pt x="55781" y="40272"/>
                  <a:pt x="55895" y="40091"/>
                </a:cubicBezTo>
                <a:cubicBezTo>
                  <a:pt x="55930" y="40062"/>
                  <a:pt x="55957" y="40052"/>
                  <a:pt x="55976" y="40052"/>
                </a:cubicBezTo>
                <a:cubicBezTo>
                  <a:pt x="56020" y="40052"/>
                  <a:pt x="56031" y="40105"/>
                  <a:pt x="56031" y="40136"/>
                </a:cubicBezTo>
                <a:cubicBezTo>
                  <a:pt x="56372" y="39772"/>
                  <a:pt x="55849" y="39840"/>
                  <a:pt x="56441" y="39295"/>
                </a:cubicBezTo>
                <a:cubicBezTo>
                  <a:pt x="56395" y="39067"/>
                  <a:pt x="56804" y="38954"/>
                  <a:pt x="57282" y="38749"/>
                </a:cubicBezTo>
                <a:cubicBezTo>
                  <a:pt x="57737" y="38544"/>
                  <a:pt x="58305" y="38271"/>
                  <a:pt x="58510" y="37748"/>
                </a:cubicBezTo>
                <a:cubicBezTo>
                  <a:pt x="58534" y="37742"/>
                  <a:pt x="58554" y="37739"/>
                  <a:pt x="58571" y="37739"/>
                </a:cubicBezTo>
                <a:cubicBezTo>
                  <a:pt x="58728" y="37739"/>
                  <a:pt x="58591" y="38003"/>
                  <a:pt x="58715" y="38044"/>
                </a:cubicBezTo>
                <a:cubicBezTo>
                  <a:pt x="59101" y="37498"/>
                  <a:pt x="59283" y="37271"/>
                  <a:pt x="59420" y="37043"/>
                </a:cubicBezTo>
                <a:cubicBezTo>
                  <a:pt x="59556" y="36816"/>
                  <a:pt x="59670" y="36589"/>
                  <a:pt x="59920" y="36066"/>
                </a:cubicBezTo>
                <a:lnTo>
                  <a:pt x="60329" y="35815"/>
                </a:lnTo>
                <a:lnTo>
                  <a:pt x="60716" y="35565"/>
                </a:lnTo>
                <a:lnTo>
                  <a:pt x="60716" y="35565"/>
                </a:lnTo>
                <a:cubicBezTo>
                  <a:pt x="60622" y="35612"/>
                  <a:pt x="60550" y="35633"/>
                  <a:pt x="60495" y="35633"/>
                </a:cubicBezTo>
                <a:cubicBezTo>
                  <a:pt x="60178" y="35633"/>
                  <a:pt x="60463" y="34913"/>
                  <a:pt x="60716" y="34292"/>
                </a:cubicBezTo>
                <a:lnTo>
                  <a:pt x="60716" y="34292"/>
                </a:lnTo>
                <a:cubicBezTo>
                  <a:pt x="60466" y="34383"/>
                  <a:pt x="60261" y="34474"/>
                  <a:pt x="60124" y="34542"/>
                </a:cubicBezTo>
                <a:cubicBezTo>
                  <a:pt x="60352" y="34201"/>
                  <a:pt x="60557" y="33860"/>
                  <a:pt x="60761" y="33519"/>
                </a:cubicBezTo>
                <a:cubicBezTo>
                  <a:pt x="60779" y="33508"/>
                  <a:pt x="60795" y="33503"/>
                  <a:pt x="60808" y="33503"/>
                </a:cubicBezTo>
                <a:cubicBezTo>
                  <a:pt x="60881" y="33503"/>
                  <a:pt x="60898" y="33649"/>
                  <a:pt x="60898" y="33860"/>
                </a:cubicBezTo>
                <a:cubicBezTo>
                  <a:pt x="60920" y="33769"/>
                  <a:pt x="60943" y="33701"/>
                  <a:pt x="60966" y="33632"/>
                </a:cubicBezTo>
                <a:cubicBezTo>
                  <a:pt x="61060" y="33568"/>
                  <a:pt x="61131" y="33540"/>
                  <a:pt x="61184" y="33540"/>
                </a:cubicBezTo>
                <a:cubicBezTo>
                  <a:pt x="61337" y="33540"/>
                  <a:pt x="61341" y="33772"/>
                  <a:pt x="61307" y="34042"/>
                </a:cubicBezTo>
                <a:cubicBezTo>
                  <a:pt x="61170" y="34110"/>
                  <a:pt x="61011" y="34178"/>
                  <a:pt x="60875" y="34246"/>
                </a:cubicBezTo>
                <a:cubicBezTo>
                  <a:pt x="60829" y="34610"/>
                  <a:pt x="60829" y="34974"/>
                  <a:pt x="61034" y="35065"/>
                </a:cubicBezTo>
                <a:cubicBezTo>
                  <a:pt x="61057" y="34974"/>
                  <a:pt x="61125" y="34838"/>
                  <a:pt x="61216" y="34701"/>
                </a:cubicBezTo>
                <a:cubicBezTo>
                  <a:pt x="61216" y="34792"/>
                  <a:pt x="61216" y="34860"/>
                  <a:pt x="61261" y="34860"/>
                </a:cubicBezTo>
                <a:cubicBezTo>
                  <a:pt x="61330" y="34860"/>
                  <a:pt x="61352" y="34724"/>
                  <a:pt x="61398" y="34496"/>
                </a:cubicBezTo>
                <a:lnTo>
                  <a:pt x="61875" y="34542"/>
                </a:lnTo>
                <a:lnTo>
                  <a:pt x="61807" y="34383"/>
                </a:lnTo>
                <a:cubicBezTo>
                  <a:pt x="62194" y="34019"/>
                  <a:pt x="62626" y="33655"/>
                  <a:pt x="62990" y="33269"/>
                </a:cubicBezTo>
                <a:cubicBezTo>
                  <a:pt x="63081" y="32973"/>
                  <a:pt x="63149" y="32700"/>
                  <a:pt x="63240" y="32404"/>
                </a:cubicBezTo>
                <a:cubicBezTo>
                  <a:pt x="63308" y="32109"/>
                  <a:pt x="63376" y="31813"/>
                  <a:pt x="63444" y="31495"/>
                </a:cubicBezTo>
                <a:cubicBezTo>
                  <a:pt x="63535" y="31176"/>
                  <a:pt x="63626" y="30858"/>
                  <a:pt x="63740" y="30494"/>
                </a:cubicBezTo>
                <a:cubicBezTo>
                  <a:pt x="63854" y="30153"/>
                  <a:pt x="64013" y="29789"/>
                  <a:pt x="64195" y="29380"/>
                </a:cubicBezTo>
                <a:cubicBezTo>
                  <a:pt x="64218" y="29903"/>
                  <a:pt x="64559" y="29698"/>
                  <a:pt x="64832" y="29903"/>
                </a:cubicBezTo>
                <a:cubicBezTo>
                  <a:pt x="64559" y="30017"/>
                  <a:pt x="64400" y="30335"/>
                  <a:pt x="64263" y="30722"/>
                </a:cubicBezTo>
                <a:cubicBezTo>
                  <a:pt x="64127" y="31108"/>
                  <a:pt x="63945" y="31540"/>
                  <a:pt x="63649" y="31927"/>
                </a:cubicBezTo>
                <a:cubicBezTo>
                  <a:pt x="63798" y="31746"/>
                  <a:pt x="63893" y="31684"/>
                  <a:pt x="63948" y="31684"/>
                </a:cubicBezTo>
                <a:cubicBezTo>
                  <a:pt x="64011" y="31684"/>
                  <a:pt x="64025" y="31763"/>
                  <a:pt x="64013" y="31836"/>
                </a:cubicBezTo>
                <a:lnTo>
                  <a:pt x="64331" y="31063"/>
                </a:lnTo>
                <a:lnTo>
                  <a:pt x="64627" y="30244"/>
                </a:lnTo>
                <a:cubicBezTo>
                  <a:pt x="64669" y="30278"/>
                  <a:pt x="64708" y="30293"/>
                  <a:pt x="64747" y="30293"/>
                </a:cubicBezTo>
                <a:cubicBezTo>
                  <a:pt x="64918" y="30293"/>
                  <a:pt x="65068" y="29999"/>
                  <a:pt x="65309" y="29721"/>
                </a:cubicBezTo>
                <a:lnTo>
                  <a:pt x="65309" y="29721"/>
                </a:lnTo>
                <a:cubicBezTo>
                  <a:pt x="65298" y="29722"/>
                  <a:pt x="65288" y="29722"/>
                  <a:pt x="65278" y="29722"/>
                </a:cubicBezTo>
                <a:cubicBezTo>
                  <a:pt x="64997" y="29722"/>
                  <a:pt x="65087" y="29412"/>
                  <a:pt x="65241" y="29016"/>
                </a:cubicBezTo>
                <a:cubicBezTo>
                  <a:pt x="65332" y="28812"/>
                  <a:pt x="65446" y="28584"/>
                  <a:pt x="65537" y="28379"/>
                </a:cubicBezTo>
                <a:cubicBezTo>
                  <a:pt x="65628" y="28152"/>
                  <a:pt x="65718" y="27947"/>
                  <a:pt x="65741" y="27765"/>
                </a:cubicBezTo>
                <a:lnTo>
                  <a:pt x="65741" y="27765"/>
                </a:lnTo>
                <a:cubicBezTo>
                  <a:pt x="65923" y="27811"/>
                  <a:pt x="66037" y="28038"/>
                  <a:pt x="65605" y="28766"/>
                </a:cubicBezTo>
                <a:cubicBezTo>
                  <a:pt x="66014" y="28448"/>
                  <a:pt x="65991" y="28107"/>
                  <a:pt x="65969" y="27765"/>
                </a:cubicBezTo>
                <a:cubicBezTo>
                  <a:pt x="65946" y="27424"/>
                  <a:pt x="65923" y="27106"/>
                  <a:pt x="66264" y="26765"/>
                </a:cubicBezTo>
                <a:lnTo>
                  <a:pt x="66264" y="26765"/>
                </a:lnTo>
                <a:cubicBezTo>
                  <a:pt x="66196" y="26947"/>
                  <a:pt x="66105" y="27038"/>
                  <a:pt x="66173" y="27151"/>
                </a:cubicBezTo>
                <a:cubicBezTo>
                  <a:pt x="66213" y="26718"/>
                  <a:pt x="66645" y="25908"/>
                  <a:pt x="66789" y="25908"/>
                </a:cubicBezTo>
                <a:cubicBezTo>
                  <a:pt x="66811" y="25908"/>
                  <a:pt x="66827" y="25927"/>
                  <a:pt x="66833" y="25969"/>
                </a:cubicBezTo>
                <a:lnTo>
                  <a:pt x="66742" y="26151"/>
                </a:lnTo>
                <a:cubicBezTo>
                  <a:pt x="66833" y="25992"/>
                  <a:pt x="66901" y="25833"/>
                  <a:pt x="66992" y="25651"/>
                </a:cubicBezTo>
                <a:cubicBezTo>
                  <a:pt x="67083" y="25446"/>
                  <a:pt x="67151" y="25241"/>
                  <a:pt x="67242" y="25037"/>
                </a:cubicBezTo>
                <a:cubicBezTo>
                  <a:pt x="67401" y="24627"/>
                  <a:pt x="67560" y="24173"/>
                  <a:pt x="67651" y="23741"/>
                </a:cubicBezTo>
                <a:cubicBezTo>
                  <a:pt x="67765" y="23308"/>
                  <a:pt x="67856" y="22922"/>
                  <a:pt x="67879" y="22604"/>
                </a:cubicBezTo>
                <a:cubicBezTo>
                  <a:pt x="67902" y="22285"/>
                  <a:pt x="67879" y="22058"/>
                  <a:pt x="67765" y="21990"/>
                </a:cubicBezTo>
                <a:cubicBezTo>
                  <a:pt x="67833" y="21990"/>
                  <a:pt x="68265" y="22308"/>
                  <a:pt x="68334" y="22422"/>
                </a:cubicBezTo>
                <a:cubicBezTo>
                  <a:pt x="68197" y="21967"/>
                  <a:pt x="68061" y="21512"/>
                  <a:pt x="67902" y="21057"/>
                </a:cubicBezTo>
                <a:cubicBezTo>
                  <a:pt x="67742" y="20602"/>
                  <a:pt x="67606" y="20170"/>
                  <a:pt x="67447" y="19738"/>
                </a:cubicBezTo>
                <a:lnTo>
                  <a:pt x="67447" y="19738"/>
                </a:lnTo>
                <a:cubicBezTo>
                  <a:pt x="67765" y="20034"/>
                  <a:pt x="68902" y="19465"/>
                  <a:pt x="68857" y="20602"/>
                </a:cubicBezTo>
                <a:cubicBezTo>
                  <a:pt x="68993" y="20307"/>
                  <a:pt x="69152" y="19943"/>
                  <a:pt x="69152" y="19238"/>
                </a:cubicBezTo>
                <a:lnTo>
                  <a:pt x="69152" y="19238"/>
                </a:lnTo>
                <a:cubicBezTo>
                  <a:pt x="69079" y="19369"/>
                  <a:pt x="68821" y="19500"/>
                  <a:pt x="68650" y="19500"/>
                </a:cubicBezTo>
                <a:cubicBezTo>
                  <a:pt x="68553" y="19500"/>
                  <a:pt x="68485" y="19458"/>
                  <a:pt x="68493" y="19352"/>
                </a:cubicBezTo>
                <a:cubicBezTo>
                  <a:pt x="68811" y="19011"/>
                  <a:pt x="68902" y="18874"/>
                  <a:pt x="68970" y="18715"/>
                </a:cubicBezTo>
                <a:cubicBezTo>
                  <a:pt x="69060" y="18580"/>
                  <a:pt x="69150" y="18401"/>
                  <a:pt x="69414" y="17960"/>
                </a:cubicBezTo>
                <a:lnTo>
                  <a:pt x="69414" y="17960"/>
                </a:lnTo>
                <a:cubicBezTo>
                  <a:pt x="69381" y="18010"/>
                  <a:pt x="69334" y="18033"/>
                  <a:pt x="69281" y="18033"/>
                </a:cubicBezTo>
                <a:cubicBezTo>
                  <a:pt x="69063" y="18033"/>
                  <a:pt x="68744" y="17653"/>
                  <a:pt x="68834" y="17260"/>
                </a:cubicBezTo>
                <a:lnTo>
                  <a:pt x="68834" y="17260"/>
                </a:lnTo>
                <a:cubicBezTo>
                  <a:pt x="68899" y="17368"/>
                  <a:pt x="69394" y="17332"/>
                  <a:pt x="69463" y="17503"/>
                </a:cubicBezTo>
                <a:lnTo>
                  <a:pt x="69463" y="17503"/>
                </a:lnTo>
                <a:cubicBezTo>
                  <a:pt x="69354" y="17070"/>
                  <a:pt x="69224" y="16636"/>
                  <a:pt x="69073" y="16203"/>
                </a:cubicBezTo>
                <a:lnTo>
                  <a:pt x="69073" y="16203"/>
                </a:lnTo>
                <a:cubicBezTo>
                  <a:pt x="69111" y="16293"/>
                  <a:pt x="69182" y="16330"/>
                  <a:pt x="69266" y="16330"/>
                </a:cubicBezTo>
                <a:cubicBezTo>
                  <a:pt x="69435" y="16330"/>
                  <a:pt x="69658" y="16183"/>
                  <a:pt x="69789" y="16009"/>
                </a:cubicBezTo>
                <a:lnTo>
                  <a:pt x="69789" y="16009"/>
                </a:lnTo>
                <a:cubicBezTo>
                  <a:pt x="69782" y="16016"/>
                  <a:pt x="69776" y="16019"/>
                  <a:pt x="69771" y="16019"/>
                </a:cubicBezTo>
                <a:cubicBezTo>
                  <a:pt x="69680" y="16019"/>
                  <a:pt x="69923" y="14876"/>
                  <a:pt x="69880" y="14531"/>
                </a:cubicBezTo>
                <a:lnTo>
                  <a:pt x="69880" y="14531"/>
                </a:lnTo>
                <a:cubicBezTo>
                  <a:pt x="69812" y="14713"/>
                  <a:pt x="69766" y="14895"/>
                  <a:pt x="69698" y="15077"/>
                </a:cubicBezTo>
                <a:cubicBezTo>
                  <a:pt x="69789" y="14326"/>
                  <a:pt x="69584" y="13962"/>
                  <a:pt x="69357" y="13599"/>
                </a:cubicBezTo>
                <a:cubicBezTo>
                  <a:pt x="69129" y="13235"/>
                  <a:pt x="68902" y="12894"/>
                  <a:pt x="68879" y="12189"/>
                </a:cubicBezTo>
                <a:lnTo>
                  <a:pt x="68879" y="12189"/>
                </a:lnTo>
                <a:cubicBezTo>
                  <a:pt x="68931" y="12251"/>
                  <a:pt x="69105" y="12336"/>
                  <a:pt x="69279" y="12336"/>
                </a:cubicBezTo>
                <a:cubicBezTo>
                  <a:pt x="69488" y="12336"/>
                  <a:pt x="69698" y="12213"/>
                  <a:pt x="69698" y="11779"/>
                </a:cubicBezTo>
                <a:cubicBezTo>
                  <a:pt x="69607" y="11711"/>
                  <a:pt x="69471" y="11597"/>
                  <a:pt x="69266" y="11438"/>
                </a:cubicBezTo>
                <a:cubicBezTo>
                  <a:pt x="69084" y="11279"/>
                  <a:pt x="68857" y="11097"/>
                  <a:pt x="68652" y="10892"/>
                </a:cubicBezTo>
                <a:cubicBezTo>
                  <a:pt x="68425" y="10688"/>
                  <a:pt x="68174" y="10483"/>
                  <a:pt x="67947" y="10256"/>
                </a:cubicBezTo>
                <a:cubicBezTo>
                  <a:pt x="67720" y="10028"/>
                  <a:pt x="67538" y="9801"/>
                  <a:pt x="67378" y="9551"/>
                </a:cubicBezTo>
                <a:lnTo>
                  <a:pt x="67469" y="9301"/>
                </a:lnTo>
                <a:cubicBezTo>
                  <a:pt x="67288" y="9028"/>
                  <a:pt x="67083" y="8823"/>
                  <a:pt x="66901" y="8596"/>
                </a:cubicBezTo>
                <a:lnTo>
                  <a:pt x="66901" y="8596"/>
                </a:lnTo>
                <a:cubicBezTo>
                  <a:pt x="67060" y="8664"/>
                  <a:pt x="67288" y="8755"/>
                  <a:pt x="67538" y="8914"/>
                </a:cubicBezTo>
                <a:cubicBezTo>
                  <a:pt x="67788" y="9051"/>
                  <a:pt x="68083" y="9255"/>
                  <a:pt x="68356" y="9483"/>
                </a:cubicBezTo>
                <a:cubicBezTo>
                  <a:pt x="68606" y="9710"/>
                  <a:pt x="68902" y="9983"/>
                  <a:pt x="69107" y="10256"/>
                </a:cubicBezTo>
                <a:cubicBezTo>
                  <a:pt x="69220" y="10369"/>
                  <a:pt x="69334" y="10506"/>
                  <a:pt x="69425" y="10642"/>
                </a:cubicBezTo>
                <a:cubicBezTo>
                  <a:pt x="69516" y="10779"/>
                  <a:pt x="69607" y="10892"/>
                  <a:pt x="69675" y="11006"/>
                </a:cubicBezTo>
                <a:cubicBezTo>
                  <a:pt x="69698" y="10415"/>
                  <a:pt x="69857" y="10801"/>
                  <a:pt x="69630" y="9937"/>
                </a:cubicBezTo>
                <a:cubicBezTo>
                  <a:pt x="69646" y="9877"/>
                  <a:pt x="69668" y="9852"/>
                  <a:pt x="69694" y="9852"/>
                </a:cubicBezTo>
                <a:cubicBezTo>
                  <a:pt x="69817" y="9852"/>
                  <a:pt x="70024" y="10413"/>
                  <a:pt x="70062" y="10620"/>
                </a:cubicBezTo>
                <a:cubicBezTo>
                  <a:pt x="70016" y="10278"/>
                  <a:pt x="69948" y="9915"/>
                  <a:pt x="69880" y="9574"/>
                </a:cubicBezTo>
                <a:cubicBezTo>
                  <a:pt x="69789" y="9232"/>
                  <a:pt x="69698" y="8869"/>
                  <a:pt x="69562" y="8528"/>
                </a:cubicBezTo>
                <a:cubicBezTo>
                  <a:pt x="69544" y="8539"/>
                  <a:pt x="69523" y="8545"/>
                  <a:pt x="69500" y="8545"/>
                </a:cubicBezTo>
                <a:cubicBezTo>
                  <a:pt x="69435" y="8545"/>
                  <a:pt x="69350" y="8498"/>
                  <a:pt x="69266" y="8414"/>
                </a:cubicBezTo>
                <a:cubicBezTo>
                  <a:pt x="69220" y="8346"/>
                  <a:pt x="69175" y="8277"/>
                  <a:pt x="69107" y="8209"/>
                </a:cubicBezTo>
                <a:cubicBezTo>
                  <a:pt x="69039" y="8118"/>
                  <a:pt x="68970" y="8050"/>
                  <a:pt x="68902" y="7959"/>
                </a:cubicBezTo>
                <a:cubicBezTo>
                  <a:pt x="68766" y="7800"/>
                  <a:pt x="68652" y="7618"/>
                  <a:pt x="68515" y="7527"/>
                </a:cubicBezTo>
                <a:cubicBezTo>
                  <a:pt x="68438" y="7450"/>
                  <a:pt x="68361" y="7404"/>
                  <a:pt x="68305" y="7404"/>
                </a:cubicBezTo>
                <a:cubicBezTo>
                  <a:pt x="68279" y="7404"/>
                  <a:pt x="68257" y="7414"/>
                  <a:pt x="68243" y="7436"/>
                </a:cubicBezTo>
                <a:lnTo>
                  <a:pt x="68447" y="7641"/>
                </a:lnTo>
                <a:lnTo>
                  <a:pt x="68606" y="7891"/>
                </a:lnTo>
                <a:cubicBezTo>
                  <a:pt x="68720" y="8027"/>
                  <a:pt x="68857" y="8186"/>
                  <a:pt x="68970" y="8346"/>
                </a:cubicBezTo>
                <a:cubicBezTo>
                  <a:pt x="69175" y="8687"/>
                  <a:pt x="69380" y="9005"/>
                  <a:pt x="69562" y="9369"/>
                </a:cubicBezTo>
                <a:cubicBezTo>
                  <a:pt x="69536" y="9382"/>
                  <a:pt x="69508" y="9388"/>
                  <a:pt x="69478" y="9388"/>
                </a:cubicBezTo>
                <a:cubicBezTo>
                  <a:pt x="69289" y="9388"/>
                  <a:pt x="69004" y="9156"/>
                  <a:pt x="68652" y="8823"/>
                </a:cubicBezTo>
                <a:cubicBezTo>
                  <a:pt x="68288" y="8437"/>
                  <a:pt x="67833" y="7936"/>
                  <a:pt x="67469" y="7345"/>
                </a:cubicBezTo>
                <a:cubicBezTo>
                  <a:pt x="67424" y="7163"/>
                  <a:pt x="67583" y="7118"/>
                  <a:pt x="67788" y="7118"/>
                </a:cubicBezTo>
                <a:cubicBezTo>
                  <a:pt x="67820" y="7114"/>
                  <a:pt x="67851" y="7113"/>
                  <a:pt x="67882" y="7113"/>
                </a:cubicBezTo>
                <a:cubicBezTo>
                  <a:pt x="67981" y="7113"/>
                  <a:pt x="68073" y="7126"/>
                  <a:pt x="68141" y="7126"/>
                </a:cubicBezTo>
                <a:cubicBezTo>
                  <a:pt x="68190" y="7126"/>
                  <a:pt x="68226" y="7119"/>
                  <a:pt x="68243" y="7095"/>
                </a:cubicBezTo>
                <a:cubicBezTo>
                  <a:pt x="68197" y="7072"/>
                  <a:pt x="68106" y="7004"/>
                  <a:pt x="67992" y="6913"/>
                </a:cubicBezTo>
                <a:cubicBezTo>
                  <a:pt x="67879" y="6799"/>
                  <a:pt x="67742" y="6686"/>
                  <a:pt x="67629" y="6549"/>
                </a:cubicBezTo>
                <a:cubicBezTo>
                  <a:pt x="67560" y="6504"/>
                  <a:pt x="67515" y="6435"/>
                  <a:pt x="67447" y="6367"/>
                </a:cubicBezTo>
                <a:cubicBezTo>
                  <a:pt x="67378" y="6322"/>
                  <a:pt x="67333" y="6254"/>
                  <a:pt x="67288" y="6208"/>
                </a:cubicBezTo>
                <a:cubicBezTo>
                  <a:pt x="67174" y="6117"/>
                  <a:pt x="67128" y="6049"/>
                  <a:pt x="67106" y="6003"/>
                </a:cubicBezTo>
                <a:lnTo>
                  <a:pt x="67106" y="6003"/>
                </a:lnTo>
                <a:cubicBezTo>
                  <a:pt x="67310" y="6094"/>
                  <a:pt x="67515" y="6208"/>
                  <a:pt x="67697" y="6322"/>
                </a:cubicBezTo>
                <a:cubicBezTo>
                  <a:pt x="67583" y="6140"/>
                  <a:pt x="67424" y="6026"/>
                  <a:pt x="67288" y="5912"/>
                </a:cubicBezTo>
                <a:cubicBezTo>
                  <a:pt x="67128" y="5799"/>
                  <a:pt x="66969" y="5708"/>
                  <a:pt x="66787" y="5640"/>
                </a:cubicBezTo>
                <a:cubicBezTo>
                  <a:pt x="66628" y="5549"/>
                  <a:pt x="66446" y="5480"/>
                  <a:pt x="66287" y="5344"/>
                </a:cubicBezTo>
                <a:cubicBezTo>
                  <a:pt x="66128" y="5253"/>
                  <a:pt x="65969" y="5094"/>
                  <a:pt x="65832" y="4889"/>
                </a:cubicBezTo>
                <a:cubicBezTo>
                  <a:pt x="65589" y="4707"/>
                  <a:pt x="65292" y="4110"/>
                  <a:pt x="65117" y="4110"/>
                </a:cubicBezTo>
                <a:cubicBezTo>
                  <a:pt x="65096" y="4110"/>
                  <a:pt x="65076" y="4119"/>
                  <a:pt x="65059" y="4139"/>
                </a:cubicBezTo>
                <a:cubicBezTo>
                  <a:pt x="65332" y="4775"/>
                  <a:pt x="64695" y="5935"/>
                  <a:pt x="64286" y="6026"/>
                </a:cubicBezTo>
                <a:cubicBezTo>
                  <a:pt x="64240" y="6003"/>
                  <a:pt x="63968" y="5730"/>
                  <a:pt x="63649" y="5435"/>
                </a:cubicBezTo>
                <a:cubicBezTo>
                  <a:pt x="63331" y="5139"/>
                  <a:pt x="62990" y="4821"/>
                  <a:pt x="62876" y="4662"/>
                </a:cubicBezTo>
                <a:cubicBezTo>
                  <a:pt x="62717" y="4412"/>
                  <a:pt x="62944" y="4298"/>
                  <a:pt x="63217" y="4207"/>
                </a:cubicBezTo>
                <a:cubicBezTo>
                  <a:pt x="63467" y="4093"/>
                  <a:pt x="63740" y="4025"/>
                  <a:pt x="63604" y="3798"/>
                </a:cubicBezTo>
                <a:lnTo>
                  <a:pt x="63604" y="3798"/>
                </a:lnTo>
                <a:cubicBezTo>
                  <a:pt x="63558" y="3889"/>
                  <a:pt x="63240" y="3889"/>
                  <a:pt x="63103" y="3889"/>
                </a:cubicBezTo>
                <a:cubicBezTo>
                  <a:pt x="62853" y="3661"/>
                  <a:pt x="63354" y="3638"/>
                  <a:pt x="62671" y="3411"/>
                </a:cubicBezTo>
                <a:cubicBezTo>
                  <a:pt x="62631" y="3458"/>
                  <a:pt x="62570" y="3477"/>
                  <a:pt x="62499" y="3477"/>
                </a:cubicBezTo>
                <a:cubicBezTo>
                  <a:pt x="62267" y="3477"/>
                  <a:pt x="61932" y="3280"/>
                  <a:pt x="61904" y="3280"/>
                </a:cubicBezTo>
                <a:cubicBezTo>
                  <a:pt x="61886" y="3280"/>
                  <a:pt x="61977" y="3350"/>
                  <a:pt x="62262" y="3570"/>
                </a:cubicBezTo>
                <a:cubicBezTo>
                  <a:pt x="61580" y="3434"/>
                  <a:pt x="61603" y="3252"/>
                  <a:pt x="60829" y="3002"/>
                </a:cubicBezTo>
                <a:lnTo>
                  <a:pt x="60829" y="3002"/>
                </a:lnTo>
                <a:cubicBezTo>
                  <a:pt x="60966" y="3255"/>
                  <a:pt x="60165" y="3475"/>
                  <a:pt x="59519" y="3475"/>
                </a:cubicBezTo>
                <a:cubicBezTo>
                  <a:pt x="59411" y="3475"/>
                  <a:pt x="59309" y="3469"/>
                  <a:pt x="59215" y="3457"/>
                </a:cubicBezTo>
                <a:cubicBezTo>
                  <a:pt x="59283" y="3366"/>
                  <a:pt x="59169" y="3206"/>
                  <a:pt x="59101" y="3138"/>
                </a:cubicBezTo>
                <a:cubicBezTo>
                  <a:pt x="57782" y="2706"/>
                  <a:pt x="57123" y="2342"/>
                  <a:pt x="55872" y="2001"/>
                </a:cubicBezTo>
                <a:cubicBezTo>
                  <a:pt x="55781" y="1865"/>
                  <a:pt x="55213" y="1592"/>
                  <a:pt x="55508" y="1524"/>
                </a:cubicBezTo>
                <a:cubicBezTo>
                  <a:pt x="55387" y="1524"/>
                  <a:pt x="55256" y="1564"/>
                  <a:pt x="55067" y="1564"/>
                </a:cubicBezTo>
                <a:cubicBezTo>
                  <a:pt x="54973" y="1564"/>
                  <a:pt x="54864" y="1554"/>
                  <a:pt x="54735" y="1524"/>
                </a:cubicBezTo>
                <a:cubicBezTo>
                  <a:pt x="54524" y="1362"/>
                  <a:pt x="54526" y="1317"/>
                  <a:pt x="54617" y="1317"/>
                </a:cubicBezTo>
                <a:cubicBezTo>
                  <a:pt x="54726" y="1317"/>
                  <a:pt x="54961" y="1381"/>
                  <a:pt x="55106" y="1381"/>
                </a:cubicBezTo>
                <a:cubicBezTo>
                  <a:pt x="55231" y="1381"/>
                  <a:pt x="55290" y="1334"/>
                  <a:pt x="55144" y="1160"/>
                </a:cubicBezTo>
                <a:lnTo>
                  <a:pt x="55144" y="1160"/>
                </a:lnTo>
                <a:cubicBezTo>
                  <a:pt x="55103" y="1233"/>
                  <a:pt x="54951" y="1257"/>
                  <a:pt x="54744" y="1257"/>
                </a:cubicBezTo>
                <a:cubicBezTo>
                  <a:pt x="54377" y="1257"/>
                  <a:pt x="53840" y="1183"/>
                  <a:pt x="53462" y="1183"/>
                </a:cubicBezTo>
                <a:cubicBezTo>
                  <a:pt x="53553" y="1546"/>
                  <a:pt x="54712" y="1569"/>
                  <a:pt x="55304" y="1592"/>
                </a:cubicBezTo>
                <a:cubicBezTo>
                  <a:pt x="55258" y="1819"/>
                  <a:pt x="54940" y="1978"/>
                  <a:pt x="54485" y="2069"/>
                </a:cubicBezTo>
                <a:cubicBezTo>
                  <a:pt x="54258" y="2115"/>
                  <a:pt x="54007" y="2138"/>
                  <a:pt x="53712" y="2160"/>
                </a:cubicBezTo>
                <a:cubicBezTo>
                  <a:pt x="53416" y="2160"/>
                  <a:pt x="53098" y="2160"/>
                  <a:pt x="52757" y="2138"/>
                </a:cubicBezTo>
                <a:cubicBezTo>
                  <a:pt x="51752" y="2007"/>
                  <a:pt x="52321" y="1750"/>
                  <a:pt x="52206" y="1750"/>
                </a:cubicBezTo>
                <a:cubicBezTo>
                  <a:pt x="52201" y="1750"/>
                  <a:pt x="52195" y="1750"/>
                  <a:pt x="52188" y="1751"/>
                </a:cubicBezTo>
                <a:cubicBezTo>
                  <a:pt x="51738" y="1636"/>
                  <a:pt x="51399" y="1597"/>
                  <a:pt x="51124" y="1597"/>
                </a:cubicBezTo>
                <a:cubicBezTo>
                  <a:pt x="50534" y="1597"/>
                  <a:pt x="50242" y="1778"/>
                  <a:pt x="49788" y="1778"/>
                </a:cubicBezTo>
                <a:cubicBezTo>
                  <a:pt x="49535" y="1778"/>
                  <a:pt x="49232" y="1722"/>
                  <a:pt x="48800" y="1546"/>
                </a:cubicBezTo>
                <a:cubicBezTo>
                  <a:pt x="48209" y="1137"/>
                  <a:pt x="48868" y="955"/>
                  <a:pt x="48777" y="728"/>
                </a:cubicBezTo>
                <a:lnTo>
                  <a:pt x="48777" y="728"/>
                </a:lnTo>
                <a:cubicBezTo>
                  <a:pt x="49641" y="773"/>
                  <a:pt x="50051" y="1160"/>
                  <a:pt x="50619" y="1273"/>
                </a:cubicBezTo>
                <a:cubicBezTo>
                  <a:pt x="50392" y="1160"/>
                  <a:pt x="50164" y="1069"/>
                  <a:pt x="49937" y="978"/>
                </a:cubicBezTo>
                <a:cubicBezTo>
                  <a:pt x="50009" y="967"/>
                  <a:pt x="50098" y="961"/>
                  <a:pt x="50196" y="961"/>
                </a:cubicBezTo>
                <a:cubicBezTo>
                  <a:pt x="50502" y="961"/>
                  <a:pt x="50896" y="1016"/>
                  <a:pt x="51119" y="1137"/>
                </a:cubicBezTo>
                <a:cubicBezTo>
                  <a:pt x="50983" y="1046"/>
                  <a:pt x="50733" y="932"/>
                  <a:pt x="50369" y="841"/>
                </a:cubicBezTo>
                <a:cubicBezTo>
                  <a:pt x="50005" y="750"/>
                  <a:pt x="49550" y="682"/>
                  <a:pt x="49073" y="569"/>
                </a:cubicBezTo>
                <a:cubicBezTo>
                  <a:pt x="48118" y="387"/>
                  <a:pt x="47026" y="205"/>
                  <a:pt x="46276"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008008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67"/>
        <p:cNvGrpSpPr/>
        <p:nvPr/>
      </p:nvGrpSpPr>
      <p:grpSpPr>
        <a:xfrm>
          <a:off x="0" y="0"/>
          <a:ext cx="0" cy="0"/>
          <a:chOff x="0" y="0"/>
          <a:chExt cx="0" cy="0"/>
        </a:xfrm>
      </p:grpSpPr>
      <p:sp>
        <p:nvSpPr>
          <p:cNvPr id="68" name="Google Shape;68;p6"/>
          <p:cNvSpPr txBox="1">
            <a:spLocks noGrp="1"/>
          </p:cNvSpPr>
          <p:nvPr>
            <p:ph type="title"/>
          </p:nvPr>
        </p:nvSpPr>
        <p:spPr>
          <a:xfrm>
            <a:off x="950967" y="463299"/>
            <a:ext cx="10290000" cy="753600"/>
          </a:xfrm>
          <a:prstGeom prst="rect">
            <a:avLst/>
          </a:prstGeom>
        </p:spPr>
        <p:txBody>
          <a:bodyPr spcFirstLastPara="1" wrap="square" lIns="91425" tIns="91425" rIns="91425" bIns="91425" anchor="t" anchorCtr="0">
            <a:noAutofit/>
          </a:bodyPr>
          <a:lstStyle>
            <a:lvl1pPr lvl="0" algn="ctr">
              <a:spcBef>
                <a:spcPts val="0"/>
              </a:spcBef>
              <a:spcAft>
                <a:spcPts val="0"/>
              </a:spcAft>
              <a:buSzPts val="3000"/>
              <a:buNone/>
              <a:defRPr/>
            </a:lvl1pPr>
            <a:lvl2pPr lvl="1">
              <a:spcBef>
                <a:spcPts val="0"/>
              </a:spcBef>
              <a:spcAft>
                <a:spcPts val="0"/>
              </a:spcAft>
              <a:buSzPts val="3400"/>
              <a:buNone/>
              <a:defRPr/>
            </a:lvl2pPr>
            <a:lvl3pPr lvl="2">
              <a:spcBef>
                <a:spcPts val="0"/>
              </a:spcBef>
              <a:spcAft>
                <a:spcPts val="0"/>
              </a:spcAft>
              <a:buSzPts val="3400"/>
              <a:buNone/>
              <a:defRPr/>
            </a:lvl3pPr>
            <a:lvl4pPr lvl="3">
              <a:spcBef>
                <a:spcPts val="0"/>
              </a:spcBef>
              <a:spcAft>
                <a:spcPts val="0"/>
              </a:spcAft>
              <a:buSzPts val="3400"/>
              <a:buNone/>
              <a:defRPr/>
            </a:lvl4pPr>
            <a:lvl5pPr lvl="4">
              <a:spcBef>
                <a:spcPts val="0"/>
              </a:spcBef>
              <a:spcAft>
                <a:spcPts val="0"/>
              </a:spcAft>
              <a:buSzPts val="3400"/>
              <a:buNone/>
              <a:defRPr/>
            </a:lvl5pPr>
            <a:lvl6pPr lvl="5">
              <a:spcBef>
                <a:spcPts val="0"/>
              </a:spcBef>
              <a:spcAft>
                <a:spcPts val="0"/>
              </a:spcAft>
              <a:buSzPts val="3400"/>
              <a:buNone/>
              <a:defRPr/>
            </a:lvl6pPr>
            <a:lvl7pPr lvl="6">
              <a:spcBef>
                <a:spcPts val="0"/>
              </a:spcBef>
              <a:spcAft>
                <a:spcPts val="0"/>
              </a:spcAft>
              <a:buSzPts val="3400"/>
              <a:buNone/>
              <a:defRPr/>
            </a:lvl7pPr>
            <a:lvl8pPr lvl="7">
              <a:spcBef>
                <a:spcPts val="0"/>
              </a:spcBef>
              <a:spcAft>
                <a:spcPts val="0"/>
              </a:spcAft>
              <a:buSzPts val="3400"/>
              <a:buNone/>
              <a:defRPr/>
            </a:lvl8pPr>
            <a:lvl9pPr lvl="8">
              <a:spcBef>
                <a:spcPts val="0"/>
              </a:spcBef>
              <a:spcAft>
                <a:spcPts val="0"/>
              </a:spcAft>
              <a:buSzPts val="3400"/>
              <a:buNone/>
              <a:defRPr/>
            </a:lvl9pPr>
          </a:lstStyle>
          <a:p>
            <a:endParaRPr/>
          </a:p>
        </p:txBody>
      </p:sp>
      <p:sp>
        <p:nvSpPr>
          <p:cNvPr id="69" name="Google Shape;69;p6"/>
          <p:cNvSpPr/>
          <p:nvPr/>
        </p:nvSpPr>
        <p:spPr>
          <a:xfrm rot="-5400000" flipH="1">
            <a:off x="5893389" y="-5893403"/>
            <a:ext cx="414283" cy="12201060"/>
          </a:xfrm>
          <a:custGeom>
            <a:avLst/>
            <a:gdLst/>
            <a:ahLst/>
            <a:cxnLst/>
            <a:rect l="l" t="t" r="r" b="b"/>
            <a:pathLst>
              <a:path w="19362" h="27916" extrusionOk="0">
                <a:moveTo>
                  <a:pt x="0" y="1"/>
                </a:moveTo>
                <a:lnTo>
                  <a:pt x="0" y="27915"/>
                </a:lnTo>
                <a:lnTo>
                  <a:pt x="15590" y="27915"/>
                </a:lnTo>
                <a:cubicBezTo>
                  <a:pt x="15641" y="27876"/>
                  <a:pt x="15687" y="27836"/>
                  <a:pt x="15738" y="27790"/>
                </a:cubicBezTo>
                <a:cubicBezTo>
                  <a:pt x="16635" y="27001"/>
                  <a:pt x="17215" y="25842"/>
                  <a:pt x="17396" y="24650"/>
                </a:cubicBezTo>
                <a:cubicBezTo>
                  <a:pt x="17743" y="22389"/>
                  <a:pt x="16647" y="20191"/>
                  <a:pt x="15670" y="18255"/>
                </a:cubicBezTo>
                <a:cubicBezTo>
                  <a:pt x="14636" y="16187"/>
                  <a:pt x="13983" y="13836"/>
                  <a:pt x="14227" y="11485"/>
                </a:cubicBezTo>
                <a:cubicBezTo>
                  <a:pt x="14415" y="9633"/>
                  <a:pt x="15249" y="8049"/>
                  <a:pt x="16249" y="6538"/>
                </a:cubicBezTo>
                <a:cubicBezTo>
                  <a:pt x="16272" y="6509"/>
                  <a:pt x="16289" y="6481"/>
                  <a:pt x="16306" y="6453"/>
                </a:cubicBezTo>
                <a:cubicBezTo>
                  <a:pt x="17311" y="4953"/>
                  <a:pt x="19361" y="2977"/>
                  <a:pt x="18055" y="1023"/>
                </a:cubicBezTo>
                <a:cubicBezTo>
                  <a:pt x="17709" y="512"/>
                  <a:pt x="17197" y="205"/>
                  <a:pt x="16635"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6"/>
          <p:cNvSpPr/>
          <p:nvPr/>
        </p:nvSpPr>
        <p:spPr>
          <a:xfrm>
            <a:off x="74722" y="6551649"/>
            <a:ext cx="272220" cy="251816"/>
          </a:xfrm>
          <a:custGeom>
            <a:avLst/>
            <a:gdLst/>
            <a:ahLst/>
            <a:cxnLst/>
            <a:rect l="l" t="t" r="r" b="b"/>
            <a:pathLst>
              <a:path w="1522" h="1408" extrusionOk="0">
                <a:moveTo>
                  <a:pt x="759" y="0"/>
                </a:moveTo>
                <a:cubicBezTo>
                  <a:pt x="644" y="0"/>
                  <a:pt x="523" y="32"/>
                  <a:pt x="404" y="105"/>
                </a:cubicBezTo>
                <a:cubicBezTo>
                  <a:pt x="137" y="287"/>
                  <a:pt x="1" y="605"/>
                  <a:pt x="57" y="923"/>
                </a:cubicBezTo>
                <a:cubicBezTo>
                  <a:pt x="69" y="1020"/>
                  <a:pt x="103" y="1105"/>
                  <a:pt x="160" y="1185"/>
                </a:cubicBezTo>
                <a:cubicBezTo>
                  <a:pt x="285" y="1349"/>
                  <a:pt x="506" y="1400"/>
                  <a:pt x="711" y="1406"/>
                </a:cubicBezTo>
                <a:cubicBezTo>
                  <a:pt x="725" y="1407"/>
                  <a:pt x="740" y="1407"/>
                  <a:pt x="755" y="1407"/>
                </a:cubicBezTo>
                <a:cubicBezTo>
                  <a:pt x="860" y="1407"/>
                  <a:pt x="963" y="1390"/>
                  <a:pt x="1063" y="1355"/>
                </a:cubicBezTo>
                <a:cubicBezTo>
                  <a:pt x="1261" y="1264"/>
                  <a:pt x="1403" y="1082"/>
                  <a:pt x="1438" y="866"/>
                </a:cubicBezTo>
                <a:cubicBezTo>
                  <a:pt x="1522" y="418"/>
                  <a:pt x="1175" y="0"/>
                  <a:pt x="759" y="0"/>
                </a:cubicBezTo>
                <a:close/>
              </a:path>
            </a:pathLst>
          </a:custGeom>
          <a:solidFill>
            <a:srgbClr val="157FC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6"/>
          <p:cNvSpPr/>
          <p:nvPr/>
        </p:nvSpPr>
        <p:spPr>
          <a:xfrm>
            <a:off x="-15567" y="6099534"/>
            <a:ext cx="798595" cy="768861"/>
          </a:xfrm>
          <a:custGeom>
            <a:avLst/>
            <a:gdLst/>
            <a:ahLst/>
            <a:cxnLst/>
            <a:rect l="l" t="t" r="r" b="b"/>
            <a:pathLst>
              <a:path w="4465" h="4299" extrusionOk="0">
                <a:moveTo>
                  <a:pt x="1841" y="0"/>
                </a:moveTo>
                <a:cubicBezTo>
                  <a:pt x="1244" y="0"/>
                  <a:pt x="648" y="93"/>
                  <a:pt x="80" y="276"/>
                </a:cubicBezTo>
                <a:cubicBezTo>
                  <a:pt x="0" y="305"/>
                  <a:pt x="29" y="810"/>
                  <a:pt x="40" y="992"/>
                </a:cubicBezTo>
                <a:cubicBezTo>
                  <a:pt x="46" y="1179"/>
                  <a:pt x="46" y="1384"/>
                  <a:pt x="69" y="1577"/>
                </a:cubicBezTo>
                <a:cubicBezTo>
                  <a:pt x="69" y="1608"/>
                  <a:pt x="97" y="1634"/>
                  <a:pt x="128" y="1634"/>
                </a:cubicBezTo>
                <a:cubicBezTo>
                  <a:pt x="131" y="1634"/>
                  <a:pt x="134" y="1634"/>
                  <a:pt x="137" y="1634"/>
                </a:cubicBezTo>
                <a:cubicBezTo>
                  <a:pt x="339" y="1589"/>
                  <a:pt x="553" y="1576"/>
                  <a:pt x="766" y="1576"/>
                </a:cubicBezTo>
                <a:cubicBezTo>
                  <a:pt x="907" y="1576"/>
                  <a:pt x="1046" y="1581"/>
                  <a:pt x="1182" y="1588"/>
                </a:cubicBezTo>
                <a:cubicBezTo>
                  <a:pt x="1483" y="1588"/>
                  <a:pt x="1784" y="1628"/>
                  <a:pt x="2073" y="1702"/>
                </a:cubicBezTo>
                <a:cubicBezTo>
                  <a:pt x="2210" y="1736"/>
                  <a:pt x="2335" y="1793"/>
                  <a:pt x="2448" y="1872"/>
                </a:cubicBezTo>
                <a:cubicBezTo>
                  <a:pt x="2568" y="1946"/>
                  <a:pt x="2664" y="2054"/>
                  <a:pt x="2732" y="2173"/>
                </a:cubicBezTo>
                <a:cubicBezTo>
                  <a:pt x="2874" y="2417"/>
                  <a:pt x="2914" y="2707"/>
                  <a:pt x="2937" y="2980"/>
                </a:cubicBezTo>
                <a:cubicBezTo>
                  <a:pt x="2965" y="3372"/>
                  <a:pt x="2976" y="3763"/>
                  <a:pt x="2988" y="4161"/>
                </a:cubicBezTo>
                <a:cubicBezTo>
                  <a:pt x="2988" y="4201"/>
                  <a:pt x="3022" y="4241"/>
                  <a:pt x="3067" y="4241"/>
                </a:cubicBezTo>
                <a:cubicBezTo>
                  <a:pt x="3093" y="4240"/>
                  <a:pt x="3118" y="4240"/>
                  <a:pt x="3143" y="4240"/>
                </a:cubicBezTo>
                <a:cubicBezTo>
                  <a:pt x="3453" y="4240"/>
                  <a:pt x="3763" y="4270"/>
                  <a:pt x="4073" y="4286"/>
                </a:cubicBezTo>
                <a:cubicBezTo>
                  <a:pt x="4118" y="4288"/>
                  <a:pt x="4173" y="4299"/>
                  <a:pt x="4227" y="4299"/>
                </a:cubicBezTo>
                <a:cubicBezTo>
                  <a:pt x="4295" y="4299"/>
                  <a:pt x="4359" y="4282"/>
                  <a:pt x="4391" y="4212"/>
                </a:cubicBezTo>
                <a:cubicBezTo>
                  <a:pt x="4408" y="4150"/>
                  <a:pt x="4413" y="4087"/>
                  <a:pt x="4408" y="4025"/>
                </a:cubicBezTo>
                <a:lnTo>
                  <a:pt x="4413" y="3786"/>
                </a:lnTo>
                <a:cubicBezTo>
                  <a:pt x="4442" y="3150"/>
                  <a:pt x="4464" y="2508"/>
                  <a:pt x="4362" y="1872"/>
                </a:cubicBezTo>
                <a:cubicBezTo>
                  <a:pt x="4283" y="1384"/>
                  <a:pt x="4118" y="878"/>
                  <a:pt x="3749" y="520"/>
                </a:cubicBezTo>
                <a:cubicBezTo>
                  <a:pt x="3329" y="123"/>
                  <a:pt x="2721" y="38"/>
                  <a:pt x="2164" y="9"/>
                </a:cubicBezTo>
                <a:cubicBezTo>
                  <a:pt x="2057" y="3"/>
                  <a:pt x="1949" y="0"/>
                  <a:pt x="1841" y="0"/>
                </a:cubicBezTo>
                <a:close/>
              </a:path>
            </a:pathLst>
          </a:custGeom>
          <a:solidFill>
            <a:srgbClr val="3C397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6"/>
          <p:cNvSpPr/>
          <p:nvPr/>
        </p:nvSpPr>
        <p:spPr>
          <a:xfrm rot="-5400000">
            <a:off x="11367236" y="6059672"/>
            <a:ext cx="839329" cy="828329"/>
          </a:xfrm>
          <a:custGeom>
            <a:avLst/>
            <a:gdLst/>
            <a:ahLst/>
            <a:cxnLst/>
            <a:rect l="l" t="t" r="r" b="b"/>
            <a:pathLst>
              <a:path w="6805" h="6716" extrusionOk="0">
                <a:moveTo>
                  <a:pt x="2018" y="0"/>
                </a:moveTo>
                <a:cubicBezTo>
                  <a:pt x="1468" y="0"/>
                  <a:pt x="917" y="69"/>
                  <a:pt x="381" y="210"/>
                </a:cubicBezTo>
                <a:cubicBezTo>
                  <a:pt x="285" y="238"/>
                  <a:pt x="194" y="272"/>
                  <a:pt x="97" y="301"/>
                </a:cubicBezTo>
                <a:cubicBezTo>
                  <a:pt x="1" y="329"/>
                  <a:pt x="205" y="1374"/>
                  <a:pt x="222" y="1829"/>
                </a:cubicBezTo>
                <a:cubicBezTo>
                  <a:pt x="227" y="1865"/>
                  <a:pt x="261" y="1892"/>
                  <a:pt x="297" y="1892"/>
                </a:cubicBezTo>
                <a:cubicBezTo>
                  <a:pt x="301" y="1892"/>
                  <a:pt x="304" y="1892"/>
                  <a:pt x="307" y="1891"/>
                </a:cubicBezTo>
                <a:cubicBezTo>
                  <a:pt x="746" y="1796"/>
                  <a:pt x="1195" y="1746"/>
                  <a:pt x="1643" y="1746"/>
                </a:cubicBezTo>
                <a:cubicBezTo>
                  <a:pt x="1781" y="1746"/>
                  <a:pt x="1919" y="1751"/>
                  <a:pt x="2057" y="1760"/>
                </a:cubicBezTo>
                <a:cubicBezTo>
                  <a:pt x="2642" y="1795"/>
                  <a:pt x="3215" y="1908"/>
                  <a:pt x="3761" y="2101"/>
                </a:cubicBezTo>
                <a:cubicBezTo>
                  <a:pt x="4238" y="2272"/>
                  <a:pt x="4635" y="2618"/>
                  <a:pt x="4868" y="3072"/>
                </a:cubicBezTo>
                <a:cubicBezTo>
                  <a:pt x="5118" y="3527"/>
                  <a:pt x="5243" y="4049"/>
                  <a:pt x="5328" y="4560"/>
                </a:cubicBezTo>
                <a:cubicBezTo>
                  <a:pt x="5436" y="5231"/>
                  <a:pt x="5453" y="5906"/>
                  <a:pt x="5379" y="6582"/>
                </a:cubicBezTo>
                <a:cubicBezTo>
                  <a:pt x="5379" y="6633"/>
                  <a:pt x="5425" y="6679"/>
                  <a:pt x="5481" y="6679"/>
                </a:cubicBezTo>
                <a:lnTo>
                  <a:pt x="6419" y="6707"/>
                </a:lnTo>
                <a:cubicBezTo>
                  <a:pt x="6473" y="6707"/>
                  <a:pt x="6535" y="6716"/>
                  <a:pt x="6593" y="6716"/>
                </a:cubicBezTo>
                <a:cubicBezTo>
                  <a:pt x="6686" y="6716"/>
                  <a:pt x="6767" y="6694"/>
                  <a:pt x="6788" y="6582"/>
                </a:cubicBezTo>
                <a:cubicBezTo>
                  <a:pt x="6805" y="6474"/>
                  <a:pt x="6805" y="6361"/>
                  <a:pt x="6788" y="6253"/>
                </a:cubicBezTo>
                <a:cubicBezTo>
                  <a:pt x="6776" y="6094"/>
                  <a:pt x="6759" y="5941"/>
                  <a:pt x="6742" y="5787"/>
                </a:cubicBezTo>
                <a:cubicBezTo>
                  <a:pt x="6668" y="5043"/>
                  <a:pt x="6555" y="4299"/>
                  <a:pt x="6402" y="3567"/>
                </a:cubicBezTo>
                <a:cubicBezTo>
                  <a:pt x="6186" y="2612"/>
                  <a:pt x="5828" y="1641"/>
                  <a:pt x="5067" y="982"/>
                </a:cubicBezTo>
                <a:cubicBezTo>
                  <a:pt x="4436" y="437"/>
                  <a:pt x="3653" y="159"/>
                  <a:pt x="2835" y="51"/>
                </a:cubicBezTo>
                <a:cubicBezTo>
                  <a:pt x="2564" y="17"/>
                  <a:pt x="2291" y="0"/>
                  <a:pt x="201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73;p6"/>
          <p:cNvSpPr/>
          <p:nvPr/>
        </p:nvSpPr>
        <p:spPr>
          <a:xfrm rot="-7023642">
            <a:off x="11732179" y="6292589"/>
            <a:ext cx="405107" cy="543599"/>
          </a:xfrm>
          <a:custGeom>
            <a:avLst/>
            <a:gdLst/>
            <a:ahLst/>
            <a:cxnLst/>
            <a:rect l="l" t="t" r="r" b="b"/>
            <a:pathLst>
              <a:path w="2699" h="3922" extrusionOk="0">
                <a:moveTo>
                  <a:pt x="759" y="1"/>
                </a:moveTo>
                <a:cubicBezTo>
                  <a:pt x="513" y="1"/>
                  <a:pt x="291" y="126"/>
                  <a:pt x="165" y="374"/>
                </a:cubicBezTo>
                <a:cubicBezTo>
                  <a:pt x="0" y="710"/>
                  <a:pt x="97" y="1079"/>
                  <a:pt x="324" y="1357"/>
                </a:cubicBezTo>
                <a:cubicBezTo>
                  <a:pt x="443" y="1499"/>
                  <a:pt x="585" y="1618"/>
                  <a:pt x="710" y="1749"/>
                </a:cubicBezTo>
                <a:cubicBezTo>
                  <a:pt x="847" y="1880"/>
                  <a:pt x="960" y="2033"/>
                  <a:pt x="1051" y="2198"/>
                </a:cubicBezTo>
                <a:cubicBezTo>
                  <a:pt x="1238" y="2544"/>
                  <a:pt x="1369" y="2913"/>
                  <a:pt x="1449" y="3294"/>
                </a:cubicBezTo>
                <a:cubicBezTo>
                  <a:pt x="1488" y="3458"/>
                  <a:pt x="1511" y="3634"/>
                  <a:pt x="1608" y="3771"/>
                </a:cubicBezTo>
                <a:cubicBezTo>
                  <a:pt x="1681" y="3867"/>
                  <a:pt x="1794" y="3922"/>
                  <a:pt x="1908" y="3922"/>
                </a:cubicBezTo>
                <a:cubicBezTo>
                  <a:pt x="1962" y="3922"/>
                  <a:pt x="2017" y="3910"/>
                  <a:pt x="2068" y="3884"/>
                </a:cubicBezTo>
                <a:cubicBezTo>
                  <a:pt x="2386" y="3759"/>
                  <a:pt x="2698" y="3055"/>
                  <a:pt x="2545" y="2124"/>
                </a:cubicBezTo>
                <a:cubicBezTo>
                  <a:pt x="2425" y="1368"/>
                  <a:pt x="1835" y="403"/>
                  <a:pt x="1091" y="73"/>
                </a:cubicBezTo>
                <a:cubicBezTo>
                  <a:pt x="980" y="25"/>
                  <a:pt x="867" y="1"/>
                  <a:pt x="759"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99978592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one column 2">
  <p:cSld name="Title and one column 2">
    <p:spTree>
      <p:nvGrpSpPr>
        <p:cNvPr id="1" name="Shape 224"/>
        <p:cNvGrpSpPr/>
        <p:nvPr/>
      </p:nvGrpSpPr>
      <p:grpSpPr>
        <a:xfrm>
          <a:off x="0" y="0"/>
          <a:ext cx="0" cy="0"/>
          <a:chOff x="0" y="0"/>
          <a:chExt cx="0" cy="0"/>
        </a:xfrm>
      </p:grpSpPr>
      <p:sp>
        <p:nvSpPr>
          <p:cNvPr id="225" name="Google Shape;225;p22"/>
          <p:cNvSpPr txBox="1">
            <a:spLocks noGrp="1"/>
          </p:cNvSpPr>
          <p:nvPr>
            <p:ph type="title"/>
          </p:nvPr>
        </p:nvSpPr>
        <p:spPr>
          <a:xfrm>
            <a:off x="950933" y="2538703"/>
            <a:ext cx="4161200" cy="7128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26" name="Google Shape;226;p22"/>
          <p:cNvSpPr txBox="1">
            <a:spLocks noGrp="1"/>
          </p:cNvSpPr>
          <p:nvPr>
            <p:ph type="subTitle" idx="1"/>
          </p:nvPr>
        </p:nvSpPr>
        <p:spPr>
          <a:xfrm>
            <a:off x="950967" y="3473233"/>
            <a:ext cx="3922800" cy="1204800"/>
          </a:xfrm>
          <a:prstGeom prst="rect">
            <a:avLst/>
          </a:prstGeom>
        </p:spPr>
        <p:txBody>
          <a:bodyPr spcFirstLastPara="1" wrap="square" lIns="91425" tIns="91425" rIns="91425" bIns="91425" anchor="ctr" anchorCtr="0">
            <a:noAutofit/>
          </a:bodyPr>
          <a:lstStyle>
            <a:lvl1pPr marR="0" lvl="0" rtl="0">
              <a:lnSpc>
                <a:spcPct val="100000"/>
              </a:lnSpc>
              <a:spcBef>
                <a:spcPts val="0"/>
              </a:spcBef>
              <a:spcAft>
                <a:spcPts val="0"/>
              </a:spcAft>
              <a:buNone/>
              <a:defRPr sz="2133"/>
            </a:lvl1pPr>
            <a:lvl2pPr marR="0" lvl="1" rtl="0">
              <a:lnSpc>
                <a:spcPct val="100000"/>
              </a:lnSpc>
              <a:spcBef>
                <a:spcPts val="0"/>
              </a:spcBef>
              <a:spcAft>
                <a:spcPts val="0"/>
              </a:spcAft>
              <a:buNone/>
              <a:defRPr sz="2133"/>
            </a:lvl2pPr>
            <a:lvl3pPr marR="0" lvl="2" rtl="0">
              <a:lnSpc>
                <a:spcPct val="100000"/>
              </a:lnSpc>
              <a:spcBef>
                <a:spcPts val="0"/>
              </a:spcBef>
              <a:spcAft>
                <a:spcPts val="0"/>
              </a:spcAft>
              <a:buNone/>
              <a:defRPr sz="2133"/>
            </a:lvl3pPr>
            <a:lvl4pPr marR="0" lvl="3" rtl="0">
              <a:lnSpc>
                <a:spcPct val="100000"/>
              </a:lnSpc>
              <a:spcBef>
                <a:spcPts val="0"/>
              </a:spcBef>
              <a:spcAft>
                <a:spcPts val="0"/>
              </a:spcAft>
              <a:buNone/>
              <a:defRPr sz="2133"/>
            </a:lvl4pPr>
            <a:lvl5pPr marR="0" lvl="4" rtl="0">
              <a:lnSpc>
                <a:spcPct val="100000"/>
              </a:lnSpc>
              <a:spcBef>
                <a:spcPts val="0"/>
              </a:spcBef>
              <a:spcAft>
                <a:spcPts val="0"/>
              </a:spcAft>
              <a:buNone/>
              <a:defRPr sz="2133"/>
            </a:lvl5pPr>
            <a:lvl6pPr marR="0" lvl="5" rtl="0">
              <a:lnSpc>
                <a:spcPct val="100000"/>
              </a:lnSpc>
              <a:spcBef>
                <a:spcPts val="0"/>
              </a:spcBef>
              <a:spcAft>
                <a:spcPts val="0"/>
              </a:spcAft>
              <a:buNone/>
              <a:defRPr sz="2133"/>
            </a:lvl6pPr>
            <a:lvl7pPr marR="0" lvl="6" rtl="0">
              <a:lnSpc>
                <a:spcPct val="100000"/>
              </a:lnSpc>
              <a:spcBef>
                <a:spcPts val="0"/>
              </a:spcBef>
              <a:spcAft>
                <a:spcPts val="0"/>
              </a:spcAft>
              <a:buNone/>
              <a:defRPr sz="2133"/>
            </a:lvl7pPr>
            <a:lvl8pPr marR="0" lvl="7" rtl="0">
              <a:lnSpc>
                <a:spcPct val="100000"/>
              </a:lnSpc>
              <a:spcBef>
                <a:spcPts val="0"/>
              </a:spcBef>
              <a:spcAft>
                <a:spcPts val="0"/>
              </a:spcAft>
              <a:buNone/>
              <a:defRPr sz="2133"/>
            </a:lvl8pPr>
            <a:lvl9pPr marR="0" lvl="8" rtl="0">
              <a:lnSpc>
                <a:spcPct val="100000"/>
              </a:lnSpc>
              <a:spcBef>
                <a:spcPts val="0"/>
              </a:spcBef>
              <a:spcAft>
                <a:spcPts val="0"/>
              </a:spcAft>
              <a:buNone/>
              <a:defRPr sz="2133"/>
            </a:lvl9pPr>
          </a:lstStyle>
          <a:p>
            <a:endParaRPr/>
          </a:p>
        </p:txBody>
      </p:sp>
      <p:sp>
        <p:nvSpPr>
          <p:cNvPr id="227" name="Google Shape;227;p22"/>
          <p:cNvSpPr/>
          <p:nvPr/>
        </p:nvSpPr>
        <p:spPr>
          <a:xfrm>
            <a:off x="-82894" y="-177504"/>
            <a:ext cx="1081615" cy="2493173"/>
          </a:xfrm>
          <a:custGeom>
            <a:avLst/>
            <a:gdLst/>
            <a:ahLst/>
            <a:cxnLst/>
            <a:rect l="l" t="t" r="r" b="b"/>
            <a:pathLst>
              <a:path w="43980" h="101376" extrusionOk="0">
                <a:moveTo>
                  <a:pt x="0" y="1"/>
                </a:moveTo>
                <a:lnTo>
                  <a:pt x="0" y="101375"/>
                </a:lnTo>
                <a:cubicBezTo>
                  <a:pt x="10301" y="100238"/>
                  <a:pt x="19534" y="95508"/>
                  <a:pt x="26947" y="88277"/>
                </a:cubicBezTo>
                <a:cubicBezTo>
                  <a:pt x="34383" y="81023"/>
                  <a:pt x="39386" y="71427"/>
                  <a:pt x="41364" y="61239"/>
                </a:cubicBezTo>
                <a:cubicBezTo>
                  <a:pt x="43979" y="47641"/>
                  <a:pt x="41068" y="33019"/>
                  <a:pt x="33246" y="21603"/>
                </a:cubicBezTo>
                <a:cubicBezTo>
                  <a:pt x="25423" y="10188"/>
                  <a:pt x="13712" y="1911"/>
                  <a:pt x="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8" name="Google Shape;228;p22"/>
          <p:cNvSpPr/>
          <p:nvPr/>
        </p:nvSpPr>
        <p:spPr>
          <a:xfrm>
            <a:off x="-277533" y="-194843"/>
            <a:ext cx="1320981" cy="2654776"/>
          </a:xfrm>
          <a:custGeom>
            <a:avLst/>
            <a:gdLst/>
            <a:ahLst/>
            <a:cxnLst/>
            <a:rect l="l" t="t" r="r" b="b"/>
            <a:pathLst>
              <a:path w="53713" h="107947" extrusionOk="0">
                <a:moveTo>
                  <a:pt x="12462" y="69994"/>
                </a:moveTo>
                <a:cubicBezTo>
                  <a:pt x="12530" y="69562"/>
                  <a:pt x="12485" y="69607"/>
                  <a:pt x="12576" y="69335"/>
                </a:cubicBezTo>
                <a:cubicBezTo>
                  <a:pt x="12712" y="69335"/>
                  <a:pt x="12758" y="70153"/>
                  <a:pt x="12462" y="69994"/>
                </a:cubicBezTo>
                <a:close/>
                <a:moveTo>
                  <a:pt x="12985" y="71859"/>
                </a:moveTo>
                <a:lnTo>
                  <a:pt x="12985" y="72177"/>
                </a:lnTo>
                <a:cubicBezTo>
                  <a:pt x="12780" y="71904"/>
                  <a:pt x="12826" y="72336"/>
                  <a:pt x="12530" y="72291"/>
                </a:cubicBezTo>
                <a:cubicBezTo>
                  <a:pt x="12530" y="71927"/>
                  <a:pt x="12780" y="71904"/>
                  <a:pt x="12985" y="71859"/>
                </a:cubicBezTo>
                <a:close/>
                <a:moveTo>
                  <a:pt x="11803" y="71950"/>
                </a:moveTo>
                <a:cubicBezTo>
                  <a:pt x="11803" y="72473"/>
                  <a:pt x="12007" y="72564"/>
                  <a:pt x="12144" y="73041"/>
                </a:cubicBezTo>
                <a:cubicBezTo>
                  <a:pt x="12007" y="73337"/>
                  <a:pt x="11803" y="73564"/>
                  <a:pt x="11598" y="73792"/>
                </a:cubicBezTo>
                <a:cubicBezTo>
                  <a:pt x="11257" y="73564"/>
                  <a:pt x="11189" y="73041"/>
                  <a:pt x="11052" y="72586"/>
                </a:cubicBezTo>
                <a:cubicBezTo>
                  <a:pt x="11234" y="72768"/>
                  <a:pt x="11416" y="72950"/>
                  <a:pt x="11416" y="73360"/>
                </a:cubicBezTo>
                <a:cubicBezTo>
                  <a:pt x="11666" y="73382"/>
                  <a:pt x="11712" y="73200"/>
                  <a:pt x="11689" y="72928"/>
                </a:cubicBezTo>
                <a:cubicBezTo>
                  <a:pt x="11234" y="72837"/>
                  <a:pt x="10711" y="71540"/>
                  <a:pt x="11439" y="71381"/>
                </a:cubicBezTo>
                <a:cubicBezTo>
                  <a:pt x="11439" y="71654"/>
                  <a:pt x="11257" y="71722"/>
                  <a:pt x="11439" y="71927"/>
                </a:cubicBezTo>
                <a:cubicBezTo>
                  <a:pt x="11871" y="71472"/>
                  <a:pt x="11280" y="70608"/>
                  <a:pt x="11643" y="70290"/>
                </a:cubicBezTo>
                <a:lnTo>
                  <a:pt x="11280" y="70290"/>
                </a:lnTo>
                <a:cubicBezTo>
                  <a:pt x="11211" y="70699"/>
                  <a:pt x="11371" y="70813"/>
                  <a:pt x="11348" y="71154"/>
                </a:cubicBezTo>
                <a:cubicBezTo>
                  <a:pt x="10825" y="71381"/>
                  <a:pt x="10916" y="70130"/>
                  <a:pt x="11189" y="70062"/>
                </a:cubicBezTo>
                <a:cubicBezTo>
                  <a:pt x="11098" y="69767"/>
                  <a:pt x="11098" y="69494"/>
                  <a:pt x="11211" y="69198"/>
                </a:cubicBezTo>
                <a:cubicBezTo>
                  <a:pt x="11371" y="69289"/>
                  <a:pt x="11348" y="69607"/>
                  <a:pt x="11552" y="69630"/>
                </a:cubicBezTo>
                <a:cubicBezTo>
                  <a:pt x="11552" y="69835"/>
                  <a:pt x="11257" y="69698"/>
                  <a:pt x="11280" y="69949"/>
                </a:cubicBezTo>
                <a:cubicBezTo>
                  <a:pt x="11302" y="70108"/>
                  <a:pt x="11552" y="69994"/>
                  <a:pt x="11552" y="70176"/>
                </a:cubicBezTo>
                <a:cubicBezTo>
                  <a:pt x="11689" y="70153"/>
                  <a:pt x="11643" y="69903"/>
                  <a:pt x="11643" y="69744"/>
                </a:cubicBezTo>
                <a:cubicBezTo>
                  <a:pt x="12030" y="69880"/>
                  <a:pt x="12075" y="70358"/>
                  <a:pt x="12098" y="70744"/>
                </a:cubicBezTo>
                <a:cubicBezTo>
                  <a:pt x="12098" y="71108"/>
                  <a:pt x="11803" y="71540"/>
                  <a:pt x="11803" y="71950"/>
                </a:cubicBezTo>
                <a:close/>
                <a:moveTo>
                  <a:pt x="11985" y="5708"/>
                </a:moveTo>
                <a:cubicBezTo>
                  <a:pt x="11962" y="5822"/>
                  <a:pt x="11871" y="5868"/>
                  <a:pt x="11803" y="5913"/>
                </a:cubicBezTo>
                <a:cubicBezTo>
                  <a:pt x="11803" y="5799"/>
                  <a:pt x="11757" y="5640"/>
                  <a:pt x="11712" y="5799"/>
                </a:cubicBezTo>
                <a:cubicBezTo>
                  <a:pt x="11916" y="6049"/>
                  <a:pt x="11621" y="6186"/>
                  <a:pt x="11689" y="6572"/>
                </a:cubicBezTo>
                <a:cubicBezTo>
                  <a:pt x="12075" y="6618"/>
                  <a:pt x="11939" y="6186"/>
                  <a:pt x="11894" y="5913"/>
                </a:cubicBezTo>
                <a:cubicBezTo>
                  <a:pt x="12030" y="5958"/>
                  <a:pt x="12144" y="5777"/>
                  <a:pt x="11985" y="5708"/>
                </a:cubicBezTo>
                <a:close/>
                <a:moveTo>
                  <a:pt x="12508" y="7232"/>
                </a:moveTo>
                <a:cubicBezTo>
                  <a:pt x="12326" y="7277"/>
                  <a:pt x="12121" y="7277"/>
                  <a:pt x="12144" y="7573"/>
                </a:cubicBezTo>
                <a:cubicBezTo>
                  <a:pt x="12326" y="7755"/>
                  <a:pt x="12394" y="7823"/>
                  <a:pt x="12689" y="7687"/>
                </a:cubicBezTo>
                <a:cubicBezTo>
                  <a:pt x="12758" y="7391"/>
                  <a:pt x="12508" y="7459"/>
                  <a:pt x="12508" y="7232"/>
                </a:cubicBezTo>
                <a:close/>
                <a:moveTo>
                  <a:pt x="15168" y="18443"/>
                </a:moveTo>
                <a:cubicBezTo>
                  <a:pt x="15123" y="18193"/>
                  <a:pt x="15100" y="17897"/>
                  <a:pt x="14827" y="17897"/>
                </a:cubicBezTo>
                <a:cubicBezTo>
                  <a:pt x="14872" y="18170"/>
                  <a:pt x="14895" y="18465"/>
                  <a:pt x="15168" y="18443"/>
                </a:cubicBezTo>
                <a:close/>
                <a:moveTo>
                  <a:pt x="15395" y="16714"/>
                </a:moveTo>
                <a:cubicBezTo>
                  <a:pt x="15509" y="16442"/>
                  <a:pt x="15236" y="16396"/>
                  <a:pt x="15214" y="16146"/>
                </a:cubicBezTo>
                <a:cubicBezTo>
                  <a:pt x="15191" y="16032"/>
                  <a:pt x="15532" y="15577"/>
                  <a:pt x="15123" y="15600"/>
                </a:cubicBezTo>
                <a:cubicBezTo>
                  <a:pt x="14986" y="15805"/>
                  <a:pt x="15032" y="16714"/>
                  <a:pt x="15395" y="16714"/>
                </a:cubicBezTo>
                <a:close/>
                <a:moveTo>
                  <a:pt x="14577" y="15805"/>
                </a:moveTo>
                <a:cubicBezTo>
                  <a:pt x="15032" y="15737"/>
                  <a:pt x="14645" y="15236"/>
                  <a:pt x="14963" y="15054"/>
                </a:cubicBezTo>
                <a:cubicBezTo>
                  <a:pt x="14736" y="15077"/>
                  <a:pt x="14850" y="14736"/>
                  <a:pt x="14691" y="14713"/>
                </a:cubicBezTo>
                <a:cubicBezTo>
                  <a:pt x="14554" y="15145"/>
                  <a:pt x="14713" y="15327"/>
                  <a:pt x="14577" y="15805"/>
                </a:cubicBezTo>
                <a:close/>
                <a:moveTo>
                  <a:pt x="15236" y="14850"/>
                </a:moveTo>
                <a:lnTo>
                  <a:pt x="15214" y="15396"/>
                </a:lnTo>
                <a:cubicBezTo>
                  <a:pt x="15509" y="15555"/>
                  <a:pt x="15509" y="14691"/>
                  <a:pt x="15236" y="14850"/>
                </a:cubicBezTo>
                <a:close/>
                <a:moveTo>
                  <a:pt x="14963" y="14077"/>
                </a:moveTo>
                <a:cubicBezTo>
                  <a:pt x="15145" y="13849"/>
                  <a:pt x="15441" y="13758"/>
                  <a:pt x="15532" y="13440"/>
                </a:cubicBezTo>
                <a:cubicBezTo>
                  <a:pt x="15214" y="13258"/>
                  <a:pt x="15236" y="13736"/>
                  <a:pt x="15145" y="13849"/>
                </a:cubicBezTo>
                <a:cubicBezTo>
                  <a:pt x="15123" y="13895"/>
                  <a:pt x="15009" y="13826"/>
                  <a:pt x="14963" y="13849"/>
                </a:cubicBezTo>
                <a:cubicBezTo>
                  <a:pt x="14986" y="13849"/>
                  <a:pt x="14872" y="14099"/>
                  <a:pt x="14872" y="14077"/>
                </a:cubicBezTo>
                <a:cubicBezTo>
                  <a:pt x="14804" y="14213"/>
                  <a:pt x="14827" y="14349"/>
                  <a:pt x="14782" y="14509"/>
                </a:cubicBezTo>
                <a:cubicBezTo>
                  <a:pt x="15054" y="14622"/>
                  <a:pt x="14941" y="14259"/>
                  <a:pt x="14963" y="14077"/>
                </a:cubicBezTo>
                <a:close/>
                <a:moveTo>
                  <a:pt x="14145" y="19739"/>
                </a:moveTo>
                <a:cubicBezTo>
                  <a:pt x="14122" y="20057"/>
                  <a:pt x="14168" y="20285"/>
                  <a:pt x="14327" y="20398"/>
                </a:cubicBezTo>
                <a:cubicBezTo>
                  <a:pt x="14349" y="20285"/>
                  <a:pt x="14418" y="20239"/>
                  <a:pt x="14509" y="20194"/>
                </a:cubicBezTo>
                <a:cubicBezTo>
                  <a:pt x="14509" y="19898"/>
                  <a:pt x="14372" y="19762"/>
                  <a:pt x="14145" y="19739"/>
                </a:cubicBezTo>
                <a:close/>
                <a:moveTo>
                  <a:pt x="15054" y="20421"/>
                </a:moveTo>
                <a:lnTo>
                  <a:pt x="15054" y="19966"/>
                </a:lnTo>
                <a:cubicBezTo>
                  <a:pt x="14713" y="19875"/>
                  <a:pt x="14691" y="20489"/>
                  <a:pt x="15054" y="20421"/>
                </a:cubicBezTo>
                <a:close/>
                <a:moveTo>
                  <a:pt x="14077" y="23900"/>
                </a:moveTo>
                <a:cubicBezTo>
                  <a:pt x="14190" y="24469"/>
                  <a:pt x="13622" y="24219"/>
                  <a:pt x="13713" y="24764"/>
                </a:cubicBezTo>
                <a:cubicBezTo>
                  <a:pt x="14008" y="24764"/>
                  <a:pt x="14008" y="24378"/>
                  <a:pt x="14168" y="24219"/>
                </a:cubicBezTo>
                <a:cubicBezTo>
                  <a:pt x="14463" y="24082"/>
                  <a:pt x="14236" y="24582"/>
                  <a:pt x="14531" y="24446"/>
                </a:cubicBezTo>
                <a:cubicBezTo>
                  <a:pt x="14554" y="24082"/>
                  <a:pt x="14281" y="24037"/>
                  <a:pt x="14077" y="23900"/>
                </a:cubicBezTo>
                <a:close/>
                <a:moveTo>
                  <a:pt x="14145" y="25538"/>
                </a:moveTo>
                <a:lnTo>
                  <a:pt x="14145" y="25970"/>
                </a:lnTo>
                <a:cubicBezTo>
                  <a:pt x="14577" y="26152"/>
                  <a:pt x="14463" y="25401"/>
                  <a:pt x="14145" y="25538"/>
                </a:cubicBezTo>
                <a:close/>
                <a:moveTo>
                  <a:pt x="11985" y="30176"/>
                </a:moveTo>
                <a:cubicBezTo>
                  <a:pt x="11962" y="29858"/>
                  <a:pt x="12189" y="29858"/>
                  <a:pt x="12166" y="29540"/>
                </a:cubicBezTo>
                <a:cubicBezTo>
                  <a:pt x="11871" y="29381"/>
                  <a:pt x="11780" y="30086"/>
                  <a:pt x="11985" y="30176"/>
                </a:cubicBezTo>
                <a:close/>
                <a:moveTo>
                  <a:pt x="11780" y="30404"/>
                </a:moveTo>
                <a:cubicBezTo>
                  <a:pt x="11621" y="30609"/>
                  <a:pt x="11757" y="31063"/>
                  <a:pt x="12053" y="31063"/>
                </a:cubicBezTo>
                <a:cubicBezTo>
                  <a:pt x="12144" y="30631"/>
                  <a:pt x="11916" y="30586"/>
                  <a:pt x="11780" y="30404"/>
                </a:cubicBezTo>
                <a:close/>
                <a:moveTo>
                  <a:pt x="11939" y="32814"/>
                </a:moveTo>
                <a:cubicBezTo>
                  <a:pt x="12030" y="33224"/>
                  <a:pt x="11530" y="34088"/>
                  <a:pt x="12007" y="34224"/>
                </a:cubicBezTo>
                <a:cubicBezTo>
                  <a:pt x="12121" y="33815"/>
                  <a:pt x="12053" y="34065"/>
                  <a:pt x="11916" y="33906"/>
                </a:cubicBezTo>
                <a:cubicBezTo>
                  <a:pt x="11643" y="33542"/>
                  <a:pt x="12530" y="32860"/>
                  <a:pt x="11939" y="32814"/>
                </a:cubicBezTo>
                <a:close/>
                <a:moveTo>
                  <a:pt x="12758" y="33383"/>
                </a:moveTo>
                <a:cubicBezTo>
                  <a:pt x="12712" y="33724"/>
                  <a:pt x="12849" y="33815"/>
                  <a:pt x="13008" y="33929"/>
                </a:cubicBezTo>
                <a:cubicBezTo>
                  <a:pt x="13008" y="33656"/>
                  <a:pt x="13008" y="33360"/>
                  <a:pt x="12758" y="33383"/>
                </a:cubicBezTo>
                <a:close/>
                <a:moveTo>
                  <a:pt x="13372" y="46617"/>
                </a:moveTo>
                <a:cubicBezTo>
                  <a:pt x="13167" y="46640"/>
                  <a:pt x="13463" y="46913"/>
                  <a:pt x="13554" y="46936"/>
                </a:cubicBezTo>
                <a:lnTo>
                  <a:pt x="13576" y="45958"/>
                </a:lnTo>
                <a:cubicBezTo>
                  <a:pt x="13235" y="45844"/>
                  <a:pt x="13440" y="46390"/>
                  <a:pt x="13372" y="46617"/>
                </a:cubicBezTo>
                <a:close/>
                <a:moveTo>
                  <a:pt x="13508" y="49892"/>
                </a:moveTo>
                <a:cubicBezTo>
                  <a:pt x="13417" y="50188"/>
                  <a:pt x="13394" y="50460"/>
                  <a:pt x="13599" y="50665"/>
                </a:cubicBezTo>
                <a:cubicBezTo>
                  <a:pt x="13645" y="50415"/>
                  <a:pt x="13826" y="49960"/>
                  <a:pt x="13508" y="49892"/>
                </a:cubicBezTo>
                <a:close/>
                <a:moveTo>
                  <a:pt x="11848" y="57282"/>
                </a:moveTo>
                <a:cubicBezTo>
                  <a:pt x="11643" y="57442"/>
                  <a:pt x="11916" y="58260"/>
                  <a:pt x="12007" y="58056"/>
                </a:cubicBezTo>
                <a:cubicBezTo>
                  <a:pt x="11825" y="57965"/>
                  <a:pt x="12053" y="57373"/>
                  <a:pt x="11848" y="57282"/>
                </a:cubicBezTo>
                <a:close/>
                <a:moveTo>
                  <a:pt x="13804" y="60057"/>
                </a:moveTo>
                <a:cubicBezTo>
                  <a:pt x="13758" y="60307"/>
                  <a:pt x="13554" y="60989"/>
                  <a:pt x="13895" y="61057"/>
                </a:cubicBezTo>
                <a:cubicBezTo>
                  <a:pt x="13735" y="60671"/>
                  <a:pt x="14054" y="60398"/>
                  <a:pt x="13804" y="60057"/>
                </a:cubicBezTo>
                <a:close/>
                <a:moveTo>
                  <a:pt x="14031" y="63786"/>
                </a:moveTo>
                <a:cubicBezTo>
                  <a:pt x="13781" y="63786"/>
                  <a:pt x="13667" y="64514"/>
                  <a:pt x="13826" y="64650"/>
                </a:cubicBezTo>
                <a:cubicBezTo>
                  <a:pt x="13940" y="64423"/>
                  <a:pt x="14077" y="64218"/>
                  <a:pt x="14031" y="63786"/>
                </a:cubicBezTo>
                <a:close/>
                <a:moveTo>
                  <a:pt x="13008" y="64855"/>
                </a:moveTo>
                <a:cubicBezTo>
                  <a:pt x="12894" y="65059"/>
                  <a:pt x="12894" y="65378"/>
                  <a:pt x="12803" y="65628"/>
                </a:cubicBezTo>
                <a:cubicBezTo>
                  <a:pt x="13144" y="65696"/>
                  <a:pt x="13372" y="65059"/>
                  <a:pt x="13281" y="64969"/>
                </a:cubicBezTo>
                <a:cubicBezTo>
                  <a:pt x="13235" y="65287"/>
                  <a:pt x="13144" y="64809"/>
                  <a:pt x="13008" y="64855"/>
                </a:cubicBezTo>
                <a:close/>
                <a:moveTo>
                  <a:pt x="11712" y="60239"/>
                </a:moveTo>
                <a:cubicBezTo>
                  <a:pt x="11712" y="60466"/>
                  <a:pt x="11280" y="60671"/>
                  <a:pt x="11598" y="60898"/>
                </a:cubicBezTo>
                <a:cubicBezTo>
                  <a:pt x="11575" y="60671"/>
                  <a:pt x="12007" y="60466"/>
                  <a:pt x="11712" y="60239"/>
                </a:cubicBezTo>
                <a:close/>
                <a:moveTo>
                  <a:pt x="12485" y="3298"/>
                </a:moveTo>
                <a:cubicBezTo>
                  <a:pt x="12644" y="3343"/>
                  <a:pt x="12689" y="3503"/>
                  <a:pt x="12644" y="3753"/>
                </a:cubicBezTo>
                <a:cubicBezTo>
                  <a:pt x="12894" y="3753"/>
                  <a:pt x="12849" y="3571"/>
                  <a:pt x="13008" y="3753"/>
                </a:cubicBezTo>
                <a:cubicBezTo>
                  <a:pt x="13167" y="4162"/>
                  <a:pt x="13121" y="4617"/>
                  <a:pt x="13190" y="5072"/>
                </a:cubicBezTo>
                <a:cubicBezTo>
                  <a:pt x="13258" y="5777"/>
                  <a:pt x="13394" y="6504"/>
                  <a:pt x="13417" y="7255"/>
                </a:cubicBezTo>
                <a:cubicBezTo>
                  <a:pt x="13417" y="7437"/>
                  <a:pt x="13326" y="7550"/>
                  <a:pt x="13326" y="7596"/>
                </a:cubicBezTo>
                <a:cubicBezTo>
                  <a:pt x="13303" y="8687"/>
                  <a:pt x="13576" y="9779"/>
                  <a:pt x="13645" y="10870"/>
                </a:cubicBezTo>
                <a:cubicBezTo>
                  <a:pt x="13645" y="11075"/>
                  <a:pt x="13531" y="11325"/>
                  <a:pt x="13531" y="11530"/>
                </a:cubicBezTo>
                <a:cubicBezTo>
                  <a:pt x="13554" y="11643"/>
                  <a:pt x="13713" y="11825"/>
                  <a:pt x="13713" y="11962"/>
                </a:cubicBezTo>
                <a:cubicBezTo>
                  <a:pt x="13713" y="12144"/>
                  <a:pt x="13622" y="12348"/>
                  <a:pt x="13622" y="12508"/>
                </a:cubicBezTo>
                <a:cubicBezTo>
                  <a:pt x="13645" y="13258"/>
                  <a:pt x="13758" y="14213"/>
                  <a:pt x="13667" y="15032"/>
                </a:cubicBezTo>
                <a:cubicBezTo>
                  <a:pt x="13417" y="14941"/>
                  <a:pt x="13440" y="15168"/>
                  <a:pt x="13212" y="15123"/>
                </a:cubicBezTo>
                <a:cubicBezTo>
                  <a:pt x="13326" y="15577"/>
                  <a:pt x="13394" y="15100"/>
                  <a:pt x="13667" y="15145"/>
                </a:cubicBezTo>
                <a:cubicBezTo>
                  <a:pt x="13735" y="15941"/>
                  <a:pt x="13645" y="16328"/>
                  <a:pt x="13917" y="16669"/>
                </a:cubicBezTo>
                <a:cubicBezTo>
                  <a:pt x="14122" y="16919"/>
                  <a:pt x="13826" y="16987"/>
                  <a:pt x="13826" y="17101"/>
                </a:cubicBezTo>
                <a:cubicBezTo>
                  <a:pt x="13804" y="17351"/>
                  <a:pt x="14099" y="17579"/>
                  <a:pt x="13804" y="17874"/>
                </a:cubicBezTo>
                <a:cubicBezTo>
                  <a:pt x="14395" y="17760"/>
                  <a:pt x="13963" y="18193"/>
                  <a:pt x="14168" y="18420"/>
                </a:cubicBezTo>
                <a:cubicBezTo>
                  <a:pt x="14258" y="18215"/>
                  <a:pt x="14463" y="18124"/>
                  <a:pt x="14622" y="18011"/>
                </a:cubicBezTo>
                <a:cubicBezTo>
                  <a:pt x="14486" y="17829"/>
                  <a:pt x="14281" y="18033"/>
                  <a:pt x="14077" y="17760"/>
                </a:cubicBezTo>
                <a:cubicBezTo>
                  <a:pt x="14054" y="17419"/>
                  <a:pt x="14258" y="17397"/>
                  <a:pt x="14190" y="17010"/>
                </a:cubicBezTo>
                <a:lnTo>
                  <a:pt x="14554" y="17010"/>
                </a:lnTo>
                <a:cubicBezTo>
                  <a:pt x="14600" y="16646"/>
                  <a:pt x="14077" y="16942"/>
                  <a:pt x="14008" y="16464"/>
                </a:cubicBezTo>
                <a:cubicBezTo>
                  <a:pt x="14190" y="16442"/>
                  <a:pt x="14213" y="16601"/>
                  <a:pt x="14372" y="16578"/>
                </a:cubicBezTo>
                <a:cubicBezTo>
                  <a:pt x="14463" y="16146"/>
                  <a:pt x="14054" y="16010"/>
                  <a:pt x="14304" y="15691"/>
                </a:cubicBezTo>
                <a:cubicBezTo>
                  <a:pt x="14099" y="15396"/>
                  <a:pt x="13895" y="15100"/>
                  <a:pt x="13963" y="14486"/>
                </a:cubicBezTo>
                <a:cubicBezTo>
                  <a:pt x="14099" y="14645"/>
                  <a:pt x="14190" y="14873"/>
                  <a:pt x="14213" y="15145"/>
                </a:cubicBezTo>
                <a:cubicBezTo>
                  <a:pt x="14349" y="15054"/>
                  <a:pt x="14395" y="14873"/>
                  <a:pt x="14509" y="14713"/>
                </a:cubicBezTo>
                <a:cubicBezTo>
                  <a:pt x="14486" y="14486"/>
                  <a:pt x="14304" y="14827"/>
                  <a:pt x="14304" y="14827"/>
                </a:cubicBezTo>
                <a:cubicBezTo>
                  <a:pt x="14168" y="14759"/>
                  <a:pt x="14304" y="14622"/>
                  <a:pt x="14236" y="14486"/>
                </a:cubicBezTo>
                <a:cubicBezTo>
                  <a:pt x="14145" y="14327"/>
                  <a:pt x="13758" y="14304"/>
                  <a:pt x="14054" y="13940"/>
                </a:cubicBezTo>
                <a:cubicBezTo>
                  <a:pt x="14304" y="13826"/>
                  <a:pt x="14168" y="14190"/>
                  <a:pt x="14236" y="14281"/>
                </a:cubicBezTo>
                <a:cubicBezTo>
                  <a:pt x="14304" y="14372"/>
                  <a:pt x="14577" y="14259"/>
                  <a:pt x="14600" y="14509"/>
                </a:cubicBezTo>
                <a:cubicBezTo>
                  <a:pt x="14963" y="14099"/>
                  <a:pt x="14713" y="13849"/>
                  <a:pt x="14804" y="13417"/>
                </a:cubicBezTo>
                <a:cubicBezTo>
                  <a:pt x="14372" y="13394"/>
                  <a:pt x="14713" y="13849"/>
                  <a:pt x="14509" y="13963"/>
                </a:cubicBezTo>
                <a:cubicBezTo>
                  <a:pt x="14122" y="14077"/>
                  <a:pt x="14281" y="13576"/>
                  <a:pt x="14054" y="13508"/>
                </a:cubicBezTo>
                <a:cubicBezTo>
                  <a:pt x="14145" y="13144"/>
                  <a:pt x="14236" y="13463"/>
                  <a:pt x="14509" y="13417"/>
                </a:cubicBezTo>
                <a:cubicBezTo>
                  <a:pt x="14691" y="13213"/>
                  <a:pt x="14941" y="13122"/>
                  <a:pt x="14895" y="12644"/>
                </a:cubicBezTo>
                <a:cubicBezTo>
                  <a:pt x="15214" y="12667"/>
                  <a:pt x="15486" y="13053"/>
                  <a:pt x="15168" y="13213"/>
                </a:cubicBezTo>
                <a:cubicBezTo>
                  <a:pt x="15236" y="13508"/>
                  <a:pt x="15327" y="12917"/>
                  <a:pt x="15623" y="13099"/>
                </a:cubicBezTo>
                <a:cubicBezTo>
                  <a:pt x="15850" y="13326"/>
                  <a:pt x="15623" y="13622"/>
                  <a:pt x="15600" y="13872"/>
                </a:cubicBezTo>
                <a:cubicBezTo>
                  <a:pt x="15600" y="13963"/>
                  <a:pt x="15714" y="14099"/>
                  <a:pt x="15691" y="14304"/>
                </a:cubicBezTo>
                <a:cubicBezTo>
                  <a:pt x="15668" y="14804"/>
                  <a:pt x="15486" y="15396"/>
                  <a:pt x="15486" y="15941"/>
                </a:cubicBezTo>
                <a:cubicBezTo>
                  <a:pt x="15486" y="16169"/>
                  <a:pt x="15577" y="16237"/>
                  <a:pt x="15577" y="16373"/>
                </a:cubicBezTo>
                <a:cubicBezTo>
                  <a:pt x="15532" y="17169"/>
                  <a:pt x="15395" y="18124"/>
                  <a:pt x="15441" y="18897"/>
                </a:cubicBezTo>
                <a:cubicBezTo>
                  <a:pt x="15464" y="19216"/>
                  <a:pt x="15373" y="19466"/>
                  <a:pt x="15350" y="19762"/>
                </a:cubicBezTo>
                <a:cubicBezTo>
                  <a:pt x="15145" y="21604"/>
                  <a:pt x="15100" y="23536"/>
                  <a:pt x="14804" y="25333"/>
                </a:cubicBezTo>
                <a:cubicBezTo>
                  <a:pt x="14759" y="25515"/>
                  <a:pt x="14645" y="25606"/>
                  <a:pt x="14600" y="25765"/>
                </a:cubicBezTo>
                <a:cubicBezTo>
                  <a:pt x="14509" y="26129"/>
                  <a:pt x="14600" y="26515"/>
                  <a:pt x="14600" y="26970"/>
                </a:cubicBezTo>
                <a:cubicBezTo>
                  <a:pt x="14577" y="27311"/>
                  <a:pt x="14418" y="27448"/>
                  <a:pt x="14577" y="27834"/>
                </a:cubicBezTo>
                <a:cubicBezTo>
                  <a:pt x="14622" y="28175"/>
                  <a:pt x="14327" y="28130"/>
                  <a:pt x="14304" y="28380"/>
                </a:cubicBezTo>
                <a:cubicBezTo>
                  <a:pt x="14463" y="28926"/>
                  <a:pt x="14168" y="29517"/>
                  <a:pt x="14349" y="30131"/>
                </a:cubicBezTo>
                <a:cubicBezTo>
                  <a:pt x="14372" y="30313"/>
                  <a:pt x="14008" y="30131"/>
                  <a:pt x="14077" y="29904"/>
                </a:cubicBezTo>
                <a:cubicBezTo>
                  <a:pt x="13758" y="30290"/>
                  <a:pt x="14190" y="30881"/>
                  <a:pt x="14349" y="30790"/>
                </a:cubicBezTo>
                <a:cubicBezTo>
                  <a:pt x="14258" y="31177"/>
                  <a:pt x="14236" y="31700"/>
                  <a:pt x="13872" y="31768"/>
                </a:cubicBezTo>
                <a:cubicBezTo>
                  <a:pt x="14281" y="32291"/>
                  <a:pt x="13554" y="33155"/>
                  <a:pt x="14031" y="33610"/>
                </a:cubicBezTo>
                <a:cubicBezTo>
                  <a:pt x="14122" y="33815"/>
                  <a:pt x="13849" y="33883"/>
                  <a:pt x="13849" y="33951"/>
                </a:cubicBezTo>
                <a:cubicBezTo>
                  <a:pt x="13826" y="34020"/>
                  <a:pt x="13963" y="34133"/>
                  <a:pt x="13940" y="34270"/>
                </a:cubicBezTo>
                <a:cubicBezTo>
                  <a:pt x="13849" y="34747"/>
                  <a:pt x="13622" y="35566"/>
                  <a:pt x="13622" y="36225"/>
                </a:cubicBezTo>
                <a:cubicBezTo>
                  <a:pt x="13622" y="36384"/>
                  <a:pt x="13645" y="36771"/>
                  <a:pt x="13804" y="36794"/>
                </a:cubicBezTo>
                <a:cubicBezTo>
                  <a:pt x="13781" y="36907"/>
                  <a:pt x="13622" y="36862"/>
                  <a:pt x="13531" y="36885"/>
                </a:cubicBezTo>
                <a:cubicBezTo>
                  <a:pt x="13599" y="37499"/>
                  <a:pt x="13622" y="37976"/>
                  <a:pt x="13508" y="38408"/>
                </a:cubicBezTo>
                <a:cubicBezTo>
                  <a:pt x="13508" y="38522"/>
                  <a:pt x="13622" y="38499"/>
                  <a:pt x="13690" y="38522"/>
                </a:cubicBezTo>
                <a:cubicBezTo>
                  <a:pt x="13508" y="38931"/>
                  <a:pt x="13735" y="39159"/>
                  <a:pt x="13485" y="39409"/>
                </a:cubicBezTo>
                <a:cubicBezTo>
                  <a:pt x="13440" y="39636"/>
                  <a:pt x="13667" y="39568"/>
                  <a:pt x="13667" y="39727"/>
                </a:cubicBezTo>
                <a:cubicBezTo>
                  <a:pt x="13554" y="39977"/>
                  <a:pt x="13485" y="40455"/>
                  <a:pt x="13463" y="40932"/>
                </a:cubicBezTo>
                <a:cubicBezTo>
                  <a:pt x="13463" y="41205"/>
                  <a:pt x="13508" y="41751"/>
                  <a:pt x="13531" y="41910"/>
                </a:cubicBezTo>
                <a:cubicBezTo>
                  <a:pt x="13576" y="42138"/>
                  <a:pt x="13690" y="42365"/>
                  <a:pt x="13713" y="42570"/>
                </a:cubicBezTo>
                <a:cubicBezTo>
                  <a:pt x="13781" y="43366"/>
                  <a:pt x="13713" y="44184"/>
                  <a:pt x="13667" y="44866"/>
                </a:cubicBezTo>
                <a:cubicBezTo>
                  <a:pt x="13645" y="45503"/>
                  <a:pt x="13986" y="46185"/>
                  <a:pt x="13645" y="46617"/>
                </a:cubicBezTo>
                <a:cubicBezTo>
                  <a:pt x="13667" y="46799"/>
                  <a:pt x="13826" y="46868"/>
                  <a:pt x="13826" y="47049"/>
                </a:cubicBezTo>
                <a:cubicBezTo>
                  <a:pt x="13826" y="47231"/>
                  <a:pt x="13713" y="47254"/>
                  <a:pt x="13735" y="47391"/>
                </a:cubicBezTo>
                <a:cubicBezTo>
                  <a:pt x="13758" y="47641"/>
                  <a:pt x="13895" y="47982"/>
                  <a:pt x="13895" y="48255"/>
                </a:cubicBezTo>
                <a:cubicBezTo>
                  <a:pt x="13917" y="48891"/>
                  <a:pt x="13735" y="49460"/>
                  <a:pt x="13781" y="50119"/>
                </a:cubicBezTo>
                <a:cubicBezTo>
                  <a:pt x="13804" y="50279"/>
                  <a:pt x="13872" y="50324"/>
                  <a:pt x="13872" y="50438"/>
                </a:cubicBezTo>
                <a:cubicBezTo>
                  <a:pt x="13872" y="50642"/>
                  <a:pt x="13758" y="50802"/>
                  <a:pt x="13758" y="50983"/>
                </a:cubicBezTo>
                <a:cubicBezTo>
                  <a:pt x="13758" y="51143"/>
                  <a:pt x="13940" y="51302"/>
                  <a:pt x="13940" y="51438"/>
                </a:cubicBezTo>
                <a:cubicBezTo>
                  <a:pt x="13940" y="51484"/>
                  <a:pt x="13849" y="51643"/>
                  <a:pt x="13849" y="51757"/>
                </a:cubicBezTo>
                <a:cubicBezTo>
                  <a:pt x="13849" y="51961"/>
                  <a:pt x="13940" y="51984"/>
                  <a:pt x="13940" y="52189"/>
                </a:cubicBezTo>
                <a:cubicBezTo>
                  <a:pt x="13917" y="53053"/>
                  <a:pt x="13804" y="53962"/>
                  <a:pt x="13895" y="54713"/>
                </a:cubicBezTo>
                <a:cubicBezTo>
                  <a:pt x="13917" y="54895"/>
                  <a:pt x="13781" y="54895"/>
                  <a:pt x="13804" y="55031"/>
                </a:cubicBezTo>
                <a:cubicBezTo>
                  <a:pt x="13826" y="55441"/>
                  <a:pt x="14168" y="55941"/>
                  <a:pt x="13872" y="56578"/>
                </a:cubicBezTo>
                <a:cubicBezTo>
                  <a:pt x="14145" y="57010"/>
                  <a:pt x="13872" y="57624"/>
                  <a:pt x="13940" y="58419"/>
                </a:cubicBezTo>
                <a:cubicBezTo>
                  <a:pt x="13758" y="58419"/>
                  <a:pt x="13872" y="58078"/>
                  <a:pt x="13667" y="58101"/>
                </a:cubicBezTo>
                <a:cubicBezTo>
                  <a:pt x="13645" y="58374"/>
                  <a:pt x="13804" y="58442"/>
                  <a:pt x="13940" y="58533"/>
                </a:cubicBezTo>
                <a:cubicBezTo>
                  <a:pt x="13758" y="58738"/>
                  <a:pt x="13849" y="59261"/>
                  <a:pt x="13826" y="59625"/>
                </a:cubicBezTo>
                <a:cubicBezTo>
                  <a:pt x="13781" y="59875"/>
                  <a:pt x="14077" y="59761"/>
                  <a:pt x="14099" y="59966"/>
                </a:cubicBezTo>
                <a:cubicBezTo>
                  <a:pt x="14145" y="61080"/>
                  <a:pt x="13940" y="62081"/>
                  <a:pt x="14054" y="63013"/>
                </a:cubicBezTo>
                <a:cubicBezTo>
                  <a:pt x="14077" y="63286"/>
                  <a:pt x="14213" y="63445"/>
                  <a:pt x="14213" y="63672"/>
                </a:cubicBezTo>
                <a:cubicBezTo>
                  <a:pt x="14258" y="64377"/>
                  <a:pt x="14099" y="65059"/>
                  <a:pt x="14099" y="65764"/>
                </a:cubicBezTo>
                <a:cubicBezTo>
                  <a:pt x="14099" y="65969"/>
                  <a:pt x="14190" y="66219"/>
                  <a:pt x="14168" y="66424"/>
                </a:cubicBezTo>
                <a:cubicBezTo>
                  <a:pt x="14168" y="66606"/>
                  <a:pt x="14031" y="66742"/>
                  <a:pt x="13986" y="66947"/>
                </a:cubicBezTo>
                <a:cubicBezTo>
                  <a:pt x="13963" y="67152"/>
                  <a:pt x="14077" y="67288"/>
                  <a:pt x="14077" y="67515"/>
                </a:cubicBezTo>
                <a:cubicBezTo>
                  <a:pt x="14054" y="68311"/>
                  <a:pt x="13940" y="69266"/>
                  <a:pt x="13849" y="70130"/>
                </a:cubicBezTo>
                <a:cubicBezTo>
                  <a:pt x="13576" y="70176"/>
                  <a:pt x="13804" y="69698"/>
                  <a:pt x="13758" y="69357"/>
                </a:cubicBezTo>
                <a:cubicBezTo>
                  <a:pt x="13735" y="69153"/>
                  <a:pt x="13349" y="68652"/>
                  <a:pt x="13781" y="68584"/>
                </a:cubicBezTo>
                <a:cubicBezTo>
                  <a:pt x="13826" y="68198"/>
                  <a:pt x="13463" y="68311"/>
                  <a:pt x="13508" y="67925"/>
                </a:cubicBezTo>
                <a:cubicBezTo>
                  <a:pt x="13667" y="67947"/>
                  <a:pt x="13758" y="67857"/>
                  <a:pt x="13781" y="67720"/>
                </a:cubicBezTo>
                <a:cubicBezTo>
                  <a:pt x="13576" y="67766"/>
                  <a:pt x="13394" y="67333"/>
                  <a:pt x="13713" y="67061"/>
                </a:cubicBezTo>
                <a:cubicBezTo>
                  <a:pt x="13372" y="66947"/>
                  <a:pt x="13554" y="67470"/>
                  <a:pt x="13235" y="67379"/>
                </a:cubicBezTo>
                <a:cubicBezTo>
                  <a:pt x="13190" y="66629"/>
                  <a:pt x="13235" y="66333"/>
                  <a:pt x="13167" y="65742"/>
                </a:cubicBezTo>
                <a:cubicBezTo>
                  <a:pt x="12826" y="65628"/>
                  <a:pt x="13031" y="66219"/>
                  <a:pt x="12621" y="66060"/>
                </a:cubicBezTo>
                <a:cubicBezTo>
                  <a:pt x="12849" y="65287"/>
                  <a:pt x="12303" y="64764"/>
                  <a:pt x="12735" y="64195"/>
                </a:cubicBezTo>
                <a:cubicBezTo>
                  <a:pt x="12689" y="63968"/>
                  <a:pt x="12598" y="63968"/>
                  <a:pt x="12462" y="64082"/>
                </a:cubicBezTo>
                <a:cubicBezTo>
                  <a:pt x="12348" y="63832"/>
                  <a:pt x="12712" y="63672"/>
                  <a:pt x="12485" y="63650"/>
                </a:cubicBezTo>
                <a:cubicBezTo>
                  <a:pt x="12508" y="63377"/>
                  <a:pt x="12712" y="63786"/>
                  <a:pt x="12849" y="63763"/>
                </a:cubicBezTo>
                <a:cubicBezTo>
                  <a:pt x="12644" y="62990"/>
                  <a:pt x="12530" y="62513"/>
                  <a:pt x="12689" y="61671"/>
                </a:cubicBezTo>
                <a:cubicBezTo>
                  <a:pt x="12598" y="61694"/>
                  <a:pt x="12621" y="61808"/>
                  <a:pt x="12598" y="61899"/>
                </a:cubicBezTo>
                <a:cubicBezTo>
                  <a:pt x="12598" y="61512"/>
                  <a:pt x="12394" y="60489"/>
                  <a:pt x="12621" y="59943"/>
                </a:cubicBezTo>
                <a:cubicBezTo>
                  <a:pt x="12689" y="59556"/>
                  <a:pt x="12303" y="59647"/>
                  <a:pt x="12371" y="59261"/>
                </a:cubicBezTo>
                <a:cubicBezTo>
                  <a:pt x="12485" y="59147"/>
                  <a:pt x="12530" y="58897"/>
                  <a:pt x="12553" y="58624"/>
                </a:cubicBezTo>
                <a:cubicBezTo>
                  <a:pt x="12598" y="58442"/>
                  <a:pt x="12485" y="58419"/>
                  <a:pt x="12371" y="58397"/>
                </a:cubicBezTo>
                <a:cubicBezTo>
                  <a:pt x="12417" y="58147"/>
                  <a:pt x="12598" y="57805"/>
                  <a:pt x="12303" y="57737"/>
                </a:cubicBezTo>
                <a:cubicBezTo>
                  <a:pt x="12075" y="57805"/>
                  <a:pt x="12257" y="58351"/>
                  <a:pt x="12189" y="58601"/>
                </a:cubicBezTo>
                <a:cubicBezTo>
                  <a:pt x="11939" y="58579"/>
                  <a:pt x="11803" y="58647"/>
                  <a:pt x="11825" y="58920"/>
                </a:cubicBezTo>
                <a:cubicBezTo>
                  <a:pt x="11825" y="59011"/>
                  <a:pt x="11916" y="59033"/>
                  <a:pt x="11894" y="59147"/>
                </a:cubicBezTo>
                <a:cubicBezTo>
                  <a:pt x="12007" y="59079"/>
                  <a:pt x="12007" y="58897"/>
                  <a:pt x="12189" y="58942"/>
                </a:cubicBezTo>
                <a:cubicBezTo>
                  <a:pt x="11939" y="61649"/>
                  <a:pt x="12212" y="62831"/>
                  <a:pt x="11985" y="65378"/>
                </a:cubicBezTo>
                <a:cubicBezTo>
                  <a:pt x="11871" y="65514"/>
                  <a:pt x="11848" y="65423"/>
                  <a:pt x="11712" y="65378"/>
                </a:cubicBezTo>
                <a:cubicBezTo>
                  <a:pt x="11712" y="66083"/>
                  <a:pt x="11780" y="66674"/>
                  <a:pt x="11689" y="67243"/>
                </a:cubicBezTo>
                <a:cubicBezTo>
                  <a:pt x="11712" y="67356"/>
                  <a:pt x="11871" y="67311"/>
                  <a:pt x="11871" y="67447"/>
                </a:cubicBezTo>
                <a:cubicBezTo>
                  <a:pt x="11803" y="67766"/>
                  <a:pt x="11757" y="68061"/>
                  <a:pt x="11393" y="67993"/>
                </a:cubicBezTo>
                <a:cubicBezTo>
                  <a:pt x="11507" y="68289"/>
                  <a:pt x="11484" y="68334"/>
                  <a:pt x="11757" y="68220"/>
                </a:cubicBezTo>
                <a:cubicBezTo>
                  <a:pt x="11712" y="68334"/>
                  <a:pt x="11552" y="68334"/>
                  <a:pt x="11575" y="68539"/>
                </a:cubicBezTo>
                <a:cubicBezTo>
                  <a:pt x="11257" y="68493"/>
                  <a:pt x="11234" y="68084"/>
                  <a:pt x="11029" y="67879"/>
                </a:cubicBezTo>
                <a:cubicBezTo>
                  <a:pt x="11211" y="67470"/>
                  <a:pt x="11166" y="67493"/>
                  <a:pt x="11143" y="66901"/>
                </a:cubicBezTo>
                <a:cubicBezTo>
                  <a:pt x="11484" y="66742"/>
                  <a:pt x="11189" y="67265"/>
                  <a:pt x="11416" y="67220"/>
                </a:cubicBezTo>
                <a:cubicBezTo>
                  <a:pt x="11643" y="67015"/>
                  <a:pt x="11439" y="66378"/>
                  <a:pt x="11143" y="66674"/>
                </a:cubicBezTo>
                <a:cubicBezTo>
                  <a:pt x="11257" y="66242"/>
                  <a:pt x="10961" y="66037"/>
                  <a:pt x="11166" y="65810"/>
                </a:cubicBezTo>
                <a:cubicBezTo>
                  <a:pt x="11348" y="65764"/>
                  <a:pt x="11325" y="65969"/>
                  <a:pt x="11348" y="66128"/>
                </a:cubicBezTo>
                <a:cubicBezTo>
                  <a:pt x="11575" y="65992"/>
                  <a:pt x="11393" y="65423"/>
                  <a:pt x="11166" y="65469"/>
                </a:cubicBezTo>
                <a:cubicBezTo>
                  <a:pt x="11257" y="64923"/>
                  <a:pt x="11280" y="64286"/>
                  <a:pt x="11189" y="63627"/>
                </a:cubicBezTo>
                <a:cubicBezTo>
                  <a:pt x="11257" y="63309"/>
                  <a:pt x="11416" y="63149"/>
                  <a:pt x="11484" y="62854"/>
                </a:cubicBezTo>
                <a:cubicBezTo>
                  <a:pt x="11461" y="62740"/>
                  <a:pt x="11302" y="62786"/>
                  <a:pt x="11302" y="62626"/>
                </a:cubicBezTo>
                <a:cubicBezTo>
                  <a:pt x="11371" y="61626"/>
                  <a:pt x="11211" y="60307"/>
                  <a:pt x="11439" y="59465"/>
                </a:cubicBezTo>
                <a:cubicBezTo>
                  <a:pt x="11757" y="59375"/>
                  <a:pt x="11575" y="59807"/>
                  <a:pt x="11621" y="60011"/>
                </a:cubicBezTo>
                <a:cubicBezTo>
                  <a:pt x="11939" y="59647"/>
                  <a:pt x="11507" y="59215"/>
                  <a:pt x="11348" y="59033"/>
                </a:cubicBezTo>
                <a:cubicBezTo>
                  <a:pt x="11598" y="57669"/>
                  <a:pt x="11552" y="56646"/>
                  <a:pt x="11507" y="55327"/>
                </a:cubicBezTo>
                <a:cubicBezTo>
                  <a:pt x="11689" y="55236"/>
                  <a:pt x="11575" y="54986"/>
                  <a:pt x="11780" y="55213"/>
                </a:cubicBezTo>
                <a:cubicBezTo>
                  <a:pt x="11894" y="54872"/>
                  <a:pt x="11643" y="54940"/>
                  <a:pt x="11598" y="54781"/>
                </a:cubicBezTo>
                <a:cubicBezTo>
                  <a:pt x="11757" y="53917"/>
                  <a:pt x="11803" y="52939"/>
                  <a:pt x="11734" y="52143"/>
                </a:cubicBezTo>
                <a:cubicBezTo>
                  <a:pt x="11712" y="51734"/>
                  <a:pt x="11666" y="51234"/>
                  <a:pt x="11666" y="50847"/>
                </a:cubicBezTo>
                <a:cubicBezTo>
                  <a:pt x="11666" y="50506"/>
                  <a:pt x="11780" y="50279"/>
                  <a:pt x="11757" y="49960"/>
                </a:cubicBezTo>
                <a:cubicBezTo>
                  <a:pt x="11757" y="49801"/>
                  <a:pt x="11689" y="49596"/>
                  <a:pt x="11689" y="49414"/>
                </a:cubicBezTo>
                <a:cubicBezTo>
                  <a:pt x="11689" y="49255"/>
                  <a:pt x="11871" y="49164"/>
                  <a:pt x="11871" y="48982"/>
                </a:cubicBezTo>
                <a:cubicBezTo>
                  <a:pt x="11894" y="48846"/>
                  <a:pt x="11780" y="47936"/>
                  <a:pt x="11712" y="47663"/>
                </a:cubicBezTo>
                <a:cubicBezTo>
                  <a:pt x="11689" y="47550"/>
                  <a:pt x="11530" y="47595"/>
                  <a:pt x="11530" y="47436"/>
                </a:cubicBezTo>
                <a:cubicBezTo>
                  <a:pt x="11666" y="47186"/>
                  <a:pt x="11643" y="47072"/>
                  <a:pt x="11643" y="46686"/>
                </a:cubicBezTo>
                <a:cubicBezTo>
                  <a:pt x="11621" y="46322"/>
                  <a:pt x="11848" y="46231"/>
                  <a:pt x="11552" y="46026"/>
                </a:cubicBezTo>
                <a:cubicBezTo>
                  <a:pt x="11552" y="45685"/>
                  <a:pt x="11803" y="45662"/>
                  <a:pt x="11757" y="45276"/>
                </a:cubicBezTo>
                <a:cubicBezTo>
                  <a:pt x="11643" y="45276"/>
                  <a:pt x="11666" y="45458"/>
                  <a:pt x="11643" y="45594"/>
                </a:cubicBezTo>
                <a:cubicBezTo>
                  <a:pt x="11302" y="45458"/>
                  <a:pt x="11575" y="45185"/>
                  <a:pt x="11575" y="44935"/>
                </a:cubicBezTo>
                <a:cubicBezTo>
                  <a:pt x="11598" y="43570"/>
                  <a:pt x="11484" y="42342"/>
                  <a:pt x="11643" y="40682"/>
                </a:cubicBezTo>
                <a:cubicBezTo>
                  <a:pt x="11689" y="40159"/>
                  <a:pt x="11666" y="39227"/>
                  <a:pt x="11666" y="38477"/>
                </a:cubicBezTo>
                <a:cubicBezTo>
                  <a:pt x="11666" y="38295"/>
                  <a:pt x="11780" y="38249"/>
                  <a:pt x="11757" y="38044"/>
                </a:cubicBezTo>
                <a:cubicBezTo>
                  <a:pt x="11757" y="37612"/>
                  <a:pt x="11507" y="37067"/>
                  <a:pt x="11871" y="36862"/>
                </a:cubicBezTo>
                <a:cubicBezTo>
                  <a:pt x="11666" y="36748"/>
                  <a:pt x="11575" y="35748"/>
                  <a:pt x="11712" y="35543"/>
                </a:cubicBezTo>
                <a:cubicBezTo>
                  <a:pt x="11734" y="35498"/>
                  <a:pt x="11848" y="35793"/>
                  <a:pt x="11803" y="35861"/>
                </a:cubicBezTo>
                <a:cubicBezTo>
                  <a:pt x="11962" y="35907"/>
                  <a:pt x="11962" y="35247"/>
                  <a:pt x="11712" y="35429"/>
                </a:cubicBezTo>
                <a:cubicBezTo>
                  <a:pt x="11871" y="35247"/>
                  <a:pt x="11939" y="34975"/>
                  <a:pt x="11916" y="34565"/>
                </a:cubicBezTo>
                <a:cubicBezTo>
                  <a:pt x="11825" y="34565"/>
                  <a:pt x="11825" y="34679"/>
                  <a:pt x="11825" y="34770"/>
                </a:cubicBezTo>
                <a:cubicBezTo>
                  <a:pt x="11598" y="34338"/>
                  <a:pt x="11803" y="33428"/>
                  <a:pt x="11757" y="32814"/>
                </a:cubicBezTo>
                <a:cubicBezTo>
                  <a:pt x="12007" y="32405"/>
                  <a:pt x="12212" y="31950"/>
                  <a:pt x="12144" y="31177"/>
                </a:cubicBezTo>
                <a:cubicBezTo>
                  <a:pt x="11962" y="31245"/>
                  <a:pt x="12121" y="31723"/>
                  <a:pt x="11780" y="31609"/>
                </a:cubicBezTo>
                <a:cubicBezTo>
                  <a:pt x="11871" y="30972"/>
                  <a:pt x="11530" y="30881"/>
                  <a:pt x="11598" y="30176"/>
                </a:cubicBezTo>
                <a:cubicBezTo>
                  <a:pt x="11643" y="29767"/>
                  <a:pt x="11803" y="29335"/>
                  <a:pt x="11803" y="28880"/>
                </a:cubicBezTo>
                <a:cubicBezTo>
                  <a:pt x="11916" y="28880"/>
                  <a:pt x="11894" y="29062"/>
                  <a:pt x="11894" y="29199"/>
                </a:cubicBezTo>
                <a:cubicBezTo>
                  <a:pt x="12144" y="28971"/>
                  <a:pt x="11916" y="28471"/>
                  <a:pt x="11621" y="28767"/>
                </a:cubicBezTo>
                <a:cubicBezTo>
                  <a:pt x="11598" y="28516"/>
                  <a:pt x="11666" y="28357"/>
                  <a:pt x="11825" y="28335"/>
                </a:cubicBezTo>
                <a:cubicBezTo>
                  <a:pt x="11552" y="27675"/>
                  <a:pt x="11803" y="26629"/>
                  <a:pt x="11666" y="25810"/>
                </a:cubicBezTo>
                <a:cubicBezTo>
                  <a:pt x="11939" y="26174"/>
                  <a:pt x="12053" y="25356"/>
                  <a:pt x="11871" y="25151"/>
                </a:cubicBezTo>
                <a:cubicBezTo>
                  <a:pt x="11530" y="25219"/>
                  <a:pt x="12098" y="25719"/>
                  <a:pt x="11689" y="25583"/>
                </a:cubicBezTo>
                <a:cubicBezTo>
                  <a:pt x="11666" y="24537"/>
                  <a:pt x="11757" y="23264"/>
                  <a:pt x="11734" y="22536"/>
                </a:cubicBezTo>
                <a:cubicBezTo>
                  <a:pt x="11871" y="22559"/>
                  <a:pt x="11894" y="22422"/>
                  <a:pt x="12007" y="22422"/>
                </a:cubicBezTo>
                <a:cubicBezTo>
                  <a:pt x="11916" y="22308"/>
                  <a:pt x="11825" y="22195"/>
                  <a:pt x="11734" y="22104"/>
                </a:cubicBezTo>
                <a:cubicBezTo>
                  <a:pt x="11734" y="21626"/>
                  <a:pt x="11780" y="21126"/>
                  <a:pt x="11757" y="20671"/>
                </a:cubicBezTo>
                <a:cubicBezTo>
                  <a:pt x="11689" y="19875"/>
                  <a:pt x="11871" y="19034"/>
                  <a:pt x="11894" y="18170"/>
                </a:cubicBezTo>
                <a:cubicBezTo>
                  <a:pt x="11894" y="17965"/>
                  <a:pt x="11803" y="17715"/>
                  <a:pt x="11803" y="17510"/>
                </a:cubicBezTo>
                <a:cubicBezTo>
                  <a:pt x="11803" y="16578"/>
                  <a:pt x="11916" y="14963"/>
                  <a:pt x="11848" y="13781"/>
                </a:cubicBezTo>
                <a:cubicBezTo>
                  <a:pt x="11848" y="13440"/>
                  <a:pt x="11712" y="13122"/>
                  <a:pt x="11689" y="12803"/>
                </a:cubicBezTo>
                <a:cubicBezTo>
                  <a:pt x="11643" y="12098"/>
                  <a:pt x="11734" y="11416"/>
                  <a:pt x="11712" y="10734"/>
                </a:cubicBezTo>
                <a:cubicBezTo>
                  <a:pt x="11689" y="9847"/>
                  <a:pt x="11575" y="9006"/>
                  <a:pt x="11575" y="8210"/>
                </a:cubicBezTo>
                <a:cubicBezTo>
                  <a:pt x="11575" y="8005"/>
                  <a:pt x="11689" y="7982"/>
                  <a:pt x="11666" y="7778"/>
                </a:cubicBezTo>
                <a:cubicBezTo>
                  <a:pt x="11666" y="7550"/>
                  <a:pt x="11575" y="7459"/>
                  <a:pt x="11598" y="7323"/>
                </a:cubicBezTo>
                <a:cubicBezTo>
                  <a:pt x="11598" y="7050"/>
                  <a:pt x="11825" y="6732"/>
                  <a:pt x="11507" y="6459"/>
                </a:cubicBezTo>
                <a:cubicBezTo>
                  <a:pt x="11575" y="5117"/>
                  <a:pt x="11507" y="4958"/>
                  <a:pt x="11552" y="3616"/>
                </a:cubicBezTo>
                <a:cubicBezTo>
                  <a:pt x="11712" y="3594"/>
                  <a:pt x="11734" y="3753"/>
                  <a:pt x="11916" y="3730"/>
                </a:cubicBezTo>
                <a:lnTo>
                  <a:pt x="11894" y="4617"/>
                </a:lnTo>
                <a:cubicBezTo>
                  <a:pt x="11894" y="4844"/>
                  <a:pt x="12235" y="4662"/>
                  <a:pt x="12371" y="4731"/>
                </a:cubicBezTo>
                <a:cubicBezTo>
                  <a:pt x="12417" y="4480"/>
                  <a:pt x="12189" y="4571"/>
                  <a:pt x="12189" y="4389"/>
                </a:cubicBezTo>
                <a:cubicBezTo>
                  <a:pt x="12166" y="4117"/>
                  <a:pt x="12326" y="4298"/>
                  <a:pt x="12371" y="4185"/>
                </a:cubicBezTo>
                <a:cubicBezTo>
                  <a:pt x="12439" y="4003"/>
                  <a:pt x="12280" y="3889"/>
                  <a:pt x="12280" y="3844"/>
                </a:cubicBezTo>
                <a:cubicBezTo>
                  <a:pt x="12303" y="3571"/>
                  <a:pt x="12644" y="3548"/>
                  <a:pt x="12485" y="3298"/>
                </a:cubicBezTo>
                <a:close/>
                <a:moveTo>
                  <a:pt x="12553" y="70312"/>
                </a:moveTo>
                <a:cubicBezTo>
                  <a:pt x="12689" y="70540"/>
                  <a:pt x="12735" y="70835"/>
                  <a:pt x="13008" y="70881"/>
                </a:cubicBezTo>
                <a:cubicBezTo>
                  <a:pt x="12985" y="71245"/>
                  <a:pt x="13031" y="71722"/>
                  <a:pt x="12712" y="71745"/>
                </a:cubicBezTo>
                <a:cubicBezTo>
                  <a:pt x="12894" y="71518"/>
                  <a:pt x="12803" y="71017"/>
                  <a:pt x="12735" y="70744"/>
                </a:cubicBezTo>
                <a:cubicBezTo>
                  <a:pt x="12644" y="70767"/>
                  <a:pt x="12667" y="70881"/>
                  <a:pt x="12644" y="70972"/>
                </a:cubicBezTo>
                <a:cubicBezTo>
                  <a:pt x="12462" y="70881"/>
                  <a:pt x="12394" y="70494"/>
                  <a:pt x="12553" y="70312"/>
                </a:cubicBezTo>
                <a:close/>
                <a:moveTo>
                  <a:pt x="7869" y="4958"/>
                </a:moveTo>
                <a:cubicBezTo>
                  <a:pt x="7664" y="4685"/>
                  <a:pt x="7846" y="3980"/>
                  <a:pt x="7800" y="3525"/>
                </a:cubicBezTo>
                <a:cubicBezTo>
                  <a:pt x="8005" y="3798"/>
                  <a:pt x="7823" y="4526"/>
                  <a:pt x="7869" y="4958"/>
                </a:cubicBezTo>
                <a:close/>
                <a:moveTo>
                  <a:pt x="12735" y="70426"/>
                </a:moveTo>
                <a:cubicBezTo>
                  <a:pt x="12780" y="70040"/>
                  <a:pt x="13008" y="70176"/>
                  <a:pt x="12849" y="69767"/>
                </a:cubicBezTo>
                <a:cubicBezTo>
                  <a:pt x="13190" y="69721"/>
                  <a:pt x="12962" y="70494"/>
                  <a:pt x="12735" y="70426"/>
                </a:cubicBezTo>
                <a:close/>
                <a:moveTo>
                  <a:pt x="12985" y="85298"/>
                </a:moveTo>
                <a:cubicBezTo>
                  <a:pt x="13372" y="85730"/>
                  <a:pt x="12780" y="85844"/>
                  <a:pt x="12871" y="86503"/>
                </a:cubicBezTo>
                <a:cubicBezTo>
                  <a:pt x="12985" y="86026"/>
                  <a:pt x="13190" y="86276"/>
                  <a:pt x="13235" y="86731"/>
                </a:cubicBezTo>
                <a:cubicBezTo>
                  <a:pt x="12803" y="86662"/>
                  <a:pt x="13099" y="87140"/>
                  <a:pt x="12758" y="87367"/>
                </a:cubicBezTo>
                <a:cubicBezTo>
                  <a:pt x="12689" y="87299"/>
                  <a:pt x="12485" y="86913"/>
                  <a:pt x="12485" y="87367"/>
                </a:cubicBezTo>
                <a:cubicBezTo>
                  <a:pt x="12121" y="87254"/>
                  <a:pt x="12417" y="86822"/>
                  <a:pt x="12417" y="86480"/>
                </a:cubicBezTo>
                <a:cubicBezTo>
                  <a:pt x="12621" y="86571"/>
                  <a:pt x="12462" y="87072"/>
                  <a:pt x="12849" y="86935"/>
                </a:cubicBezTo>
                <a:cubicBezTo>
                  <a:pt x="12849" y="86822"/>
                  <a:pt x="12758" y="86844"/>
                  <a:pt x="12667" y="86822"/>
                </a:cubicBezTo>
                <a:lnTo>
                  <a:pt x="12689" y="86048"/>
                </a:lnTo>
                <a:cubicBezTo>
                  <a:pt x="12667" y="85889"/>
                  <a:pt x="12257" y="86230"/>
                  <a:pt x="12326" y="85730"/>
                </a:cubicBezTo>
                <a:cubicBezTo>
                  <a:pt x="12598" y="85503"/>
                  <a:pt x="12985" y="86162"/>
                  <a:pt x="12985" y="85298"/>
                </a:cubicBezTo>
                <a:close/>
                <a:moveTo>
                  <a:pt x="11871" y="73678"/>
                </a:moveTo>
                <a:cubicBezTo>
                  <a:pt x="12007" y="73723"/>
                  <a:pt x="11894" y="74019"/>
                  <a:pt x="12053" y="74019"/>
                </a:cubicBezTo>
                <a:cubicBezTo>
                  <a:pt x="12030" y="74315"/>
                  <a:pt x="12053" y="74656"/>
                  <a:pt x="12030" y="74883"/>
                </a:cubicBezTo>
                <a:cubicBezTo>
                  <a:pt x="12007" y="75270"/>
                  <a:pt x="12030" y="75747"/>
                  <a:pt x="11734" y="75770"/>
                </a:cubicBezTo>
                <a:cubicBezTo>
                  <a:pt x="11712" y="75497"/>
                  <a:pt x="11916" y="75520"/>
                  <a:pt x="11848" y="75224"/>
                </a:cubicBezTo>
                <a:lnTo>
                  <a:pt x="11575" y="75201"/>
                </a:lnTo>
                <a:cubicBezTo>
                  <a:pt x="11257" y="75520"/>
                  <a:pt x="11530" y="75838"/>
                  <a:pt x="11461" y="76407"/>
                </a:cubicBezTo>
                <a:cubicBezTo>
                  <a:pt x="11120" y="76520"/>
                  <a:pt x="11325" y="76066"/>
                  <a:pt x="11280" y="75861"/>
                </a:cubicBezTo>
                <a:cubicBezTo>
                  <a:pt x="11257" y="75702"/>
                  <a:pt x="11120" y="75474"/>
                  <a:pt x="11120" y="75315"/>
                </a:cubicBezTo>
                <a:cubicBezTo>
                  <a:pt x="11052" y="74769"/>
                  <a:pt x="11143" y="74178"/>
                  <a:pt x="11052" y="73769"/>
                </a:cubicBezTo>
                <a:cubicBezTo>
                  <a:pt x="11257" y="73519"/>
                  <a:pt x="11211" y="73951"/>
                  <a:pt x="11507" y="73905"/>
                </a:cubicBezTo>
                <a:cubicBezTo>
                  <a:pt x="11120" y="73996"/>
                  <a:pt x="11166" y="74815"/>
                  <a:pt x="11302" y="75201"/>
                </a:cubicBezTo>
                <a:cubicBezTo>
                  <a:pt x="11552" y="75111"/>
                  <a:pt x="11712" y="74906"/>
                  <a:pt x="11757" y="74565"/>
                </a:cubicBezTo>
                <a:cubicBezTo>
                  <a:pt x="11530" y="74497"/>
                  <a:pt x="11439" y="74588"/>
                  <a:pt x="11484" y="74883"/>
                </a:cubicBezTo>
                <a:cubicBezTo>
                  <a:pt x="11234" y="74474"/>
                  <a:pt x="11825" y="74110"/>
                  <a:pt x="11871" y="73678"/>
                </a:cubicBezTo>
                <a:close/>
                <a:moveTo>
                  <a:pt x="13008" y="82683"/>
                </a:moveTo>
                <a:cubicBezTo>
                  <a:pt x="12917" y="82637"/>
                  <a:pt x="12962" y="82456"/>
                  <a:pt x="12826" y="82456"/>
                </a:cubicBezTo>
                <a:cubicBezTo>
                  <a:pt x="12621" y="82456"/>
                  <a:pt x="12780" y="82910"/>
                  <a:pt x="12735" y="83115"/>
                </a:cubicBezTo>
                <a:cubicBezTo>
                  <a:pt x="12826" y="83115"/>
                  <a:pt x="12803" y="82979"/>
                  <a:pt x="12826" y="82888"/>
                </a:cubicBezTo>
                <a:cubicBezTo>
                  <a:pt x="13121" y="82842"/>
                  <a:pt x="13235" y="83206"/>
                  <a:pt x="13190" y="82683"/>
                </a:cubicBezTo>
                <a:cubicBezTo>
                  <a:pt x="13440" y="82933"/>
                  <a:pt x="13349" y="83001"/>
                  <a:pt x="13281" y="83342"/>
                </a:cubicBezTo>
                <a:cubicBezTo>
                  <a:pt x="13258" y="83411"/>
                  <a:pt x="13167" y="83092"/>
                  <a:pt x="13190" y="83115"/>
                </a:cubicBezTo>
                <a:cubicBezTo>
                  <a:pt x="13099" y="83070"/>
                  <a:pt x="13212" y="83752"/>
                  <a:pt x="13190" y="83888"/>
                </a:cubicBezTo>
                <a:cubicBezTo>
                  <a:pt x="12985" y="83934"/>
                  <a:pt x="13008" y="83729"/>
                  <a:pt x="13008" y="83547"/>
                </a:cubicBezTo>
                <a:cubicBezTo>
                  <a:pt x="12644" y="83229"/>
                  <a:pt x="12439" y="82751"/>
                  <a:pt x="12485" y="82001"/>
                </a:cubicBezTo>
                <a:cubicBezTo>
                  <a:pt x="12553" y="82069"/>
                  <a:pt x="12621" y="82137"/>
                  <a:pt x="12758" y="82114"/>
                </a:cubicBezTo>
                <a:cubicBezTo>
                  <a:pt x="12621" y="81910"/>
                  <a:pt x="12303" y="81910"/>
                  <a:pt x="12394" y="81455"/>
                </a:cubicBezTo>
                <a:cubicBezTo>
                  <a:pt x="12621" y="81500"/>
                  <a:pt x="12780" y="81432"/>
                  <a:pt x="12758" y="81137"/>
                </a:cubicBezTo>
                <a:cubicBezTo>
                  <a:pt x="13303" y="81250"/>
                  <a:pt x="13076" y="81819"/>
                  <a:pt x="13212" y="82251"/>
                </a:cubicBezTo>
                <a:cubicBezTo>
                  <a:pt x="12962" y="82251"/>
                  <a:pt x="13031" y="82046"/>
                  <a:pt x="12826" y="82228"/>
                </a:cubicBezTo>
                <a:cubicBezTo>
                  <a:pt x="12871" y="82410"/>
                  <a:pt x="13121" y="82342"/>
                  <a:pt x="13008" y="82683"/>
                </a:cubicBezTo>
                <a:close/>
                <a:moveTo>
                  <a:pt x="14349" y="79636"/>
                </a:moveTo>
                <a:cubicBezTo>
                  <a:pt x="14213" y="79681"/>
                  <a:pt x="14236" y="79886"/>
                  <a:pt x="14145" y="79977"/>
                </a:cubicBezTo>
                <a:cubicBezTo>
                  <a:pt x="14509" y="80045"/>
                  <a:pt x="14418" y="79568"/>
                  <a:pt x="14440" y="79204"/>
                </a:cubicBezTo>
                <a:cubicBezTo>
                  <a:pt x="14418" y="78476"/>
                  <a:pt x="14281" y="79340"/>
                  <a:pt x="14349" y="79636"/>
                </a:cubicBezTo>
                <a:close/>
                <a:moveTo>
                  <a:pt x="14190" y="77566"/>
                </a:moveTo>
                <a:cubicBezTo>
                  <a:pt x="14236" y="77999"/>
                  <a:pt x="14531" y="78385"/>
                  <a:pt x="14622" y="78772"/>
                </a:cubicBezTo>
                <a:cubicBezTo>
                  <a:pt x="14713" y="79067"/>
                  <a:pt x="14463" y="78931"/>
                  <a:pt x="14622" y="79204"/>
                </a:cubicBezTo>
                <a:cubicBezTo>
                  <a:pt x="14918" y="79772"/>
                  <a:pt x="14963" y="80750"/>
                  <a:pt x="15032" y="81955"/>
                </a:cubicBezTo>
                <a:cubicBezTo>
                  <a:pt x="14918" y="82069"/>
                  <a:pt x="14918" y="82319"/>
                  <a:pt x="14759" y="82387"/>
                </a:cubicBezTo>
                <a:cubicBezTo>
                  <a:pt x="14349" y="82410"/>
                  <a:pt x="14531" y="81751"/>
                  <a:pt x="14122" y="82046"/>
                </a:cubicBezTo>
                <a:cubicBezTo>
                  <a:pt x="13986" y="81660"/>
                  <a:pt x="14190" y="81546"/>
                  <a:pt x="14054" y="81159"/>
                </a:cubicBezTo>
                <a:cubicBezTo>
                  <a:pt x="13645" y="81159"/>
                  <a:pt x="13781" y="81819"/>
                  <a:pt x="13758" y="82251"/>
                </a:cubicBezTo>
                <a:cubicBezTo>
                  <a:pt x="13599" y="82274"/>
                  <a:pt x="13554" y="82114"/>
                  <a:pt x="13394" y="82137"/>
                </a:cubicBezTo>
                <a:cubicBezTo>
                  <a:pt x="13735" y="81591"/>
                  <a:pt x="13463" y="80864"/>
                  <a:pt x="13508" y="80068"/>
                </a:cubicBezTo>
                <a:cubicBezTo>
                  <a:pt x="13713" y="80022"/>
                  <a:pt x="13690" y="80227"/>
                  <a:pt x="13690" y="80386"/>
                </a:cubicBezTo>
                <a:cubicBezTo>
                  <a:pt x="13758" y="80636"/>
                  <a:pt x="13963" y="80727"/>
                  <a:pt x="14145" y="80841"/>
                </a:cubicBezTo>
                <a:cubicBezTo>
                  <a:pt x="14418" y="80454"/>
                  <a:pt x="14077" y="80500"/>
                  <a:pt x="13963" y="80295"/>
                </a:cubicBezTo>
                <a:cubicBezTo>
                  <a:pt x="14008" y="79431"/>
                  <a:pt x="14281" y="78681"/>
                  <a:pt x="14008" y="77999"/>
                </a:cubicBezTo>
                <a:cubicBezTo>
                  <a:pt x="14122" y="77930"/>
                  <a:pt x="14168" y="77771"/>
                  <a:pt x="14190" y="77566"/>
                </a:cubicBezTo>
                <a:close/>
                <a:moveTo>
                  <a:pt x="12826" y="83661"/>
                </a:moveTo>
                <a:cubicBezTo>
                  <a:pt x="12780" y="84207"/>
                  <a:pt x="13121" y="84320"/>
                  <a:pt x="12985" y="84980"/>
                </a:cubicBezTo>
                <a:cubicBezTo>
                  <a:pt x="12780" y="84911"/>
                  <a:pt x="12803" y="85116"/>
                  <a:pt x="12780" y="85298"/>
                </a:cubicBezTo>
                <a:cubicBezTo>
                  <a:pt x="12394" y="85025"/>
                  <a:pt x="12417" y="84366"/>
                  <a:pt x="12712" y="83979"/>
                </a:cubicBezTo>
                <a:cubicBezTo>
                  <a:pt x="12485" y="83979"/>
                  <a:pt x="12439" y="84184"/>
                  <a:pt x="12257" y="83979"/>
                </a:cubicBezTo>
                <a:cubicBezTo>
                  <a:pt x="12326" y="84457"/>
                  <a:pt x="12303" y="85707"/>
                  <a:pt x="11780" y="85821"/>
                </a:cubicBezTo>
                <a:cubicBezTo>
                  <a:pt x="11803" y="85366"/>
                  <a:pt x="12030" y="85184"/>
                  <a:pt x="12075" y="84730"/>
                </a:cubicBezTo>
                <a:cubicBezTo>
                  <a:pt x="12098" y="84593"/>
                  <a:pt x="11803" y="84343"/>
                  <a:pt x="11803" y="84616"/>
                </a:cubicBezTo>
                <a:cubicBezTo>
                  <a:pt x="11507" y="83911"/>
                  <a:pt x="11939" y="82706"/>
                  <a:pt x="11734" y="82092"/>
                </a:cubicBezTo>
                <a:cubicBezTo>
                  <a:pt x="12075" y="82296"/>
                  <a:pt x="12007" y="82865"/>
                  <a:pt x="12098" y="83092"/>
                </a:cubicBezTo>
                <a:cubicBezTo>
                  <a:pt x="12303" y="83183"/>
                  <a:pt x="12485" y="82706"/>
                  <a:pt x="12280" y="82660"/>
                </a:cubicBezTo>
                <a:cubicBezTo>
                  <a:pt x="12508" y="82251"/>
                  <a:pt x="12462" y="83070"/>
                  <a:pt x="12462" y="83320"/>
                </a:cubicBezTo>
                <a:cubicBezTo>
                  <a:pt x="12280" y="83524"/>
                  <a:pt x="12189" y="83274"/>
                  <a:pt x="12007" y="83206"/>
                </a:cubicBezTo>
                <a:cubicBezTo>
                  <a:pt x="12053" y="83638"/>
                  <a:pt x="11894" y="83820"/>
                  <a:pt x="11894" y="84184"/>
                </a:cubicBezTo>
                <a:cubicBezTo>
                  <a:pt x="12235" y="84275"/>
                  <a:pt x="12098" y="83843"/>
                  <a:pt x="12166" y="83752"/>
                </a:cubicBezTo>
                <a:cubicBezTo>
                  <a:pt x="12189" y="83729"/>
                  <a:pt x="12326" y="83911"/>
                  <a:pt x="12348" y="83865"/>
                </a:cubicBezTo>
                <a:cubicBezTo>
                  <a:pt x="12417" y="83797"/>
                  <a:pt x="12348" y="83456"/>
                  <a:pt x="12644" y="83547"/>
                </a:cubicBezTo>
                <a:cubicBezTo>
                  <a:pt x="12644" y="83638"/>
                  <a:pt x="12735" y="83638"/>
                  <a:pt x="12826" y="83661"/>
                </a:cubicBezTo>
                <a:close/>
                <a:moveTo>
                  <a:pt x="12826" y="77544"/>
                </a:moveTo>
                <a:cubicBezTo>
                  <a:pt x="13031" y="77635"/>
                  <a:pt x="12826" y="77885"/>
                  <a:pt x="12894" y="78089"/>
                </a:cubicBezTo>
                <a:cubicBezTo>
                  <a:pt x="12917" y="78158"/>
                  <a:pt x="13076" y="78180"/>
                  <a:pt x="13076" y="78203"/>
                </a:cubicBezTo>
                <a:cubicBezTo>
                  <a:pt x="13121" y="78362"/>
                  <a:pt x="12962" y="78385"/>
                  <a:pt x="12985" y="78522"/>
                </a:cubicBezTo>
                <a:cubicBezTo>
                  <a:pt x="13008" y="78612"/>
                  <a:pt x="13372" y="78840"/>
                  <a:pt x="13258" y="79181"/>
                </a:cubicBezTo>
                <a:cubicBezTo>
                  <a:pt x="12962" y="79295"/>
                  <a:pt x="13099" y="78931"/>
                  <a:pt x="13076" y="78749"/>
                </a:cubicBezTo>
                <a:cubicBezTo>
                  <a:pt x="12780" y="78794"/>
                  <a:pt x="12712" y="78476"/>
                  <a:pt x="12621" y="78840"/>
                </a:cubicBezTo>
                <a:cubicBezTo>
                  <a:pt x="12303" y="78703"/>
                  <a:pt x="12712" y="78612"/>
                  <a:pt x="12712" y="78522"/>
                </a:cubicBezTo>
                <a:cubicBezTo>
                  <a:pt x="12712" y="78362"/>
                  <a:pt x="12553" y="78476"/>
                  <a:pt x="12530" y="78408"/>
                </a:cubicBezTo>
                <a:cubicBezTo>
                  <a:pt x="12462" y="78226"/>
                  <a:pt x="12758" y="77953"/>
                  <a:pt x="12621" y="77635"/>
                </a:cubicBezTo>
                <a:cubicBezTo>
                  <a:pt x="12735" y="77657"/>
                  <a:pt x="12803" y="77612"/>
                  <a:pt x="12826" y="77544"/>
                </a:cubicBezTo>
                <a:close/>
                <a:moveTo>
                  <a:pt x="13303" y="75133"/>
                </a:moveTo>
                <a:cubicBezTo>
                  <a:pt x="13554" y="75315"/>
                  <a:pt x="13303" y="75793"/>
                  <a:pt x="13212" y="75906"/>
                </a:cubicBezTo>
                <a:cubicBezTo>
                  <a:pt x="13212" y="76179"/>
                  <a:pt x="13372" y="76248"/>
                  <a:pt x="13190" y="76452"/>
                </a:cubicBezTo>
                <a:cubicBezTo>
                  <a:pt x="12940" y="76088"/>
                  <a:pt x="13235" y="75452"/>
                  <a:pt x="13303" y="75133"/>
                </a:cubicBezTo>
                <a:close/>
                <a:moveTo>
                  <a:pt x="13554" y="77657"/>
                </a:moveTo>
                <a:cubicBezTo>
                  <a:pt x="13531" y="77976"/>
                  <a:pt x="13554" y="78317"/>
                  <a:pt x="13258" y="78317"/>
                </a:cubicBezTo>
                <a:cubicBezTo>
                  <a:pt x="13463" y="78226"/>
                  <a:pt x="13190" y="77544"/>
                  <a:pt x="13554" y="77657"/>
                </a:cubicBezTo>
                <a:close/>
                <a:moveTo>
                  <a:pt x="12508" y="74019"/>
                </a:moveTo>
                <a:cubicBezTo>
                  <a:pt x="12962" y="74133"/>
                  <a:pt x="12644" y="74565"/>
                  <a:pt x="12576" y="74906"/>
                </a:cubicBezTo>
                <a:cubicBezTo>
                  <a:pt x="12371" y="74815"/>
                  <a:pt x="12553" y="74292"/>
                  <a:pt x="12508" y="74019"/>
                </a:cubicBezTo>
                <a:close/>
                <a:moveTo>
                  <a:pt x="12280" y="76657"/>
                </a:moveTo>
                <a:cubicBezTo>
                  <a:pt x="12439" y="76793"/>
                  <a:pt x="12417" y="77134"/>
                  <a:pt x="12553" y="77316"/>
                </a:cubicBezTo>
                <a:cubicBezTo>
                  <a:pt x="12621" y="77271"/>
                  <a:pt x="12712" y="77225"/>
                  <a:pt x="12735" y="77089"/>
                </a:cubicBezTo>
                <a:cubicBezTo>
                  <a:pt x="13053" y="77271"/>
                  <a:pt x="12508" y="77248"/>
                  <a:pt x="12644" y="77521"/>
                </a:cubicBezTo>
                <a:cubicBezTo>
                  <a:pt x="12439" y="77316"/>
                  <a:pt x="12144" y="76884"/>
                  <a:pt x="12280" y="76657"/>
                </a:cubicBezTo>
                <a:close/>
                <a:moveTo>
                  <a:pt x="33337" y="82774"/>
                </a:moveTo>
                <a:cubicBezTo>
                  <a:pt x="33315" y="82501"/>
                  <a:pt x="33838" y="82137"/>
                  <a:pt x="34042" y="81842"/>
                </a:cubicBezTo>
                <a:cubicBezTo>
                  <a:pt x="34065" y="82114"/>
                  <a:pt x="33542" y="82478"/>
                  <a:pt x="33337" y="82774"/>
                </a:cubicBezTo>
                <a:close/>
                <a:moveTo>
                  <a:pt x="44207" y="21694"/>
                </a:moveTo>
                <a:cubicBezTo>
                  <a:pt x="44412" y="21581"/>
                  <a:pt x="44685" y="22058"/>
                  <a:pt x="44639" y="22240"/>
                </a:cubicBezTo>
                <a:cubicBezTo>
                  <a:pt x="44457" y="22331"/>
                  <a:pt x="44343" y="21854"/>
                  <a:pt x="44207" y="21694"/>
                </a:cubicBezTo>
                <a:close/>
                <a:moveTo>
                  <a:pt x="47254" y="26629"/>
                </a:moveTo>
                <a:cubicBezTo>
                  <a:pt x="47595" y="26629"/>
                  <a:pt x="48096" y="27789"/>
                  <a:pt x="47823" y="27766"/>
                </a:cubicBezTo>
                <a:cubicBezTo>
                  <a:pt x="47777" y="27425"/>
                  <a:pt x="47459" y="27175"/>
                  <a:pt x="47254" y="26629"/>
                </a:cubicBezTo>
                <a:close/>
                <a:moveTo>
                  <a:pt x="37430" y="13622"/>
                </a:moveTo>
                <a:cubicBezTo>
                  <a:pt x="37726" y="13508"/>
                  <a:pt x="37749" y="13872"/>
                  <a:pt x="37954" y="14077"/>
                </a:cubicBezTo>
                <a:cubicBezTo>
                  <a:pt x="38317" y="14395"/>
                  <a:pt x="38727" y="14827"/>
                  <a:pt x="39136" y="15259"/>
                </a:cubicBezTo>
                <a:cubicBezTo>
                  <a:pt x="39545" y="15691"/>
                  <a:pt x="39955" y="16100"/>
                  <a:pt x="40250" y="16487"/>
                </a:cubicBezTo>
                <a:cubicBezTo>
                  <a:pt x="39750" y="16669"/>
                  <a:pt x="39659" y="16010"/>
                  <a:pt x="39454" y="15805"/>
                </a:cubicBezTo>
                <a:cubicBezTo>
                  <a:pt x="38886" y="15191"/>
                  <a:pt x="38317" y="14577"/>
                  <a:pt x="37430" y="13622"/>
                </a:cubicBezTo>
                <a:close/>
                <a:moveTo>
                  <a:pt x="43457" y="20535"/>
                </a:moveTo>
                <a:cubicBezTo>
                  <a:pt x="43866" y="20694"/>
                  <a:pt x="43889" y="21012"/>
                  <a:pt x="44162" y="21467"/>
                </a:cubicBezTo>
                <a:cubicBezTo>
                  <a:pt x="43889" y="21444"/>
                  <a:pt x="43707" y="20785"/>
                  <a:pt x="43457" y="20535"/>
                </a:cubicBezTo>
                <a:close/>
                <a:moveTo>
                  <a:pt x="51711" y="38772"/>
                </a:moveTo>
                <a:cubicBezTo>
                  <a:pt x="52052" y="38658"/>
                  <a:pt x="52143" y="39955"/>
                  <a:pt x="52098" y="40205"/>
                </a:cubicBezTo>
                <a:cubicBezTo>
                  <a:pt x="51848" y="39977"/>
                  <a:pt x="51848" y="39204"/>
                  <a:pt x="51711" y="38772"/>
                </a:cubicBezTo>
                <a:close/>
                <a:moveTo>
                  <a:pt x="52621" y="43980"/>
                </a:moveTo>
                <a:cubicBezTo>
                  <a:pt x="52780" y="44139"/>
                  <a:pt x="52825" y="44480"/>
                  <a:pt x="52894" y="44775"/>
                </a:cubicBezTo>
                <a:cubicBezTo>
                  <a:pt x="52553" y="44889"/>
                  <a:pt x="52712" y="44252"/>
                  <a:pt x="52621" y="43980"/>
                </a:cubicBezTo>
                <a:close/>
                <a:moveTo>
                  <a:pt x="51484" y="37385"/>
                </a:moveTo>
                <a:cubicBezTo>
                  <a:pt x="51552" y="37590"/>
                  <a:pt x="51802" y="38204"/>
                  <a:pt x="51734" y="38522"/>
                </a:cubicBezTo>
                <a:cubicBezTo>
                  <a:pt x="51575" y="38408"/>
                  <a:pt x="51507" y="38226"/>
                  <a:pt x="51484" y="38022"/>
                </a:cubicBezTo>
                <a:cubicBezTo>
                  <a:pt x="51461" y="37817"/>
                  <a:pt x="51461" y="37590"/>
                  <a:pt x="51484" y="37385"/>
                </a:cubicBezTo>
                <a:close/>
                <a:moveTo>
                  <a:pt x="47914" y="27971"/>
                </a:moveTo>
                <a:cubicBezTo>
                  <a:pt x="48277" y="28039"/>
                  <a:pt x="48414" y="28721"/>
                  <a:pt x="48573" y="29085"/>
                </a:cubicBezTo>
                <a:cubicBezTo>
                  <a:pt x="49051" y="30063"/>
                  <a:pt x="49323" y="30881"/>
                  <a:pt x="49642" y="31768"/>
                </a:cubicBezTo>
                <a:cubicBezTo>
                  <a:pt x="49801" y="32223"/>
                  <a:pt x="50370" y="32701"/>
                  <a:pt x="50006" y="32996"/>
                </a:cubicBezTo>
                <a:cubicBezTo>
                  <a:pt x="49892" y="32064"/>
                  <a:pt x="49255" y="31245"/>
                  <a:pt x="48914" y="30313"/>
                </a:cubicBezTo>
                <a:cubicBezTo>
                  <a:pt x="48619" y="29631"/>
                  <a:pt x="48346" y="28812"/>
                  <a:pt x="47914" y="27971"/>
                </a:cubicBezTo>
                <a:close/>
                <a:moveTo>
                  <a:pt x="42274" y="71040"/>
                </a:moveTo>
                <a:cubicBezTo>
                  <a:pt x="42024" y="70835"/>
                  <a:pt x="42001" y="71358"/>
                  <a:pt x="41728" y="71131"/>
                </a:cubicBezTo>
                <a:cubicBezTo>
                  <a:pt x="41865" y="70813"/>
                  <a:pt x="42138" y="70926"/>
                  <a:pt x="42274" y="70585"/>
                </a:cubicBezTo>
                <a:cubicBezTo>
                  <a:pt x="42411" y="70676"/>
                  <a:pt x="42388" y="70835"/>
                  <a:pt x="42274" y="71040"/>
                </a:cubicBezTo>
                <a:close/>
                <a:moveTo>
                  <a:pt x="41478" y="72109"/>
                </a:moveTo>
                <a:cubicBezTo>
                  <a:pt x="41615" y="71813"/>
                  <a:pt x="41751" y="71449"/>
                  <a:pt x="42024" y="71586"/>
                </a:cubicBezTo>
                <a:cubicBezTo>
                  <a:pt x="41819" y="71677"/>
                  <a:pt x="41751" y="72268"/>
                  <a:pt x="41478" y="72109"/>
                </a:cubicBezTo>
                <a:close/>
                <a:moveTo>
                  <a:pt x="39523" y="75020"/>
                </a:moveTo>
                <a:cubicBezTo>
                  <a:pt x="39704" y="74610"/>
                  <a:pt x="40000" y="74656"/>
                  <a:pt x="40205" y="74383"/>
                </a:cubicBezTo>
                <a:cubicBezTo>
                  <a:pt x="40205" y="74406"/>
                  <a:pt x="39818" y="75338"/>
                  <a:pt x="39523" y="75020"/>
                </a:cubicBezTo>
                <a:close/>
                <a:moveTo>
                  <a:pt x="41023" y="72223"/>
                </a:moveTo>
                <a:cubicBezTo>
                  <a:pt x="40773" y="72132"/>
                  <a:pt x="41319" y="71768"/>
                  <a:pt x="41069" y="71677"/>
                </a:cubicBezTo>
                <a:cubicBezTo>
                  <a:pt x="41296" y="71700"/>
                  <a:pt x="41296" y="70949"/>
                  <a:pt x="41615" y="71177"/>
                </a:cubicBezTo>
                <a:cubicBezTo>
                  <a:pt x="41433" y="71563"/>
                  <a:pt x="41183" y="71745"/>
                  <a:pt x="41023" y="72223"/>
                </a:cubicBezTo>
                <a:close/>
                <a:moveTo>
                  <a:pt x="43661" y="65878"/>
                </a:moveTo>
                <a:cubicBezTo>
                  <a:pt x="43752" y="65628"/>
                  <a:pt x="43820" y="65378"/>
                  <a:pt x="44071" y="65469"/>
                </a:cubicBezTo>
                <a:cubicBezTo>
                  <a:pt x="44002" y="65764"/>
                  <a:pt x="43911" y="65992"/>
                  <a:pt x="43661" y="65878"/>
                </a:cubicBezTo>
                <a:close/>
                <a:moveTo>
                  <a:pt x="44957" y="47322"/>
                </a:moveTo>
                <a:cubicBezTo>
                  <a:pt x="44821" y="47504"/>
                  <a:pt x="44775" y="47322"/>
                  <a:pt x="44753" y="47072"/>
                </a:cubicBezTo>
                <a:cubicBezTo>
                  <a:pt x="44730" y="46845"/>
                  <a:pt x="44707" y="46526"/>
                  <a:pt x="44616" y="46458"/>
                </a:cubicBezTo>
                <a:cubicBezTo>
                  <a:pt x="44707" y="46436"/>
                  <a:pt x="44662" y="46276"/>
                  <a:pt x="44662" y="46163"/>
                </a:cubicBezTo>
                <a:cubicBezTo>
                  <a:pt x="45071" y="46254"/>
                  <a:pt x="44821" y="47209"/>
                  <a:pt x="44957" y="47322"/>
                </a:cubicBezTo>
                <a:close/>
                <a:moveTo>
                  <a:pt x="40569" y="71245"/>
                </a:moveTo>
                <a:cubicBezTo>
                  <a:pt x="40819" y="71108"/>
                  <a:pt x="40932" y="70654"/>
                  <a:pt x="41092" y="70290"/>
                </a:cubicBezTo>
                <a:cubicBezTo>
                  <a:pt x="41274" y="69926"/>
                  <a:pt x="41319" y="69380"/>
                  <a:pt x="41660" y="69471"/>
                </a:cubicBezTo>
                <a:cubicBezTo>
                  <a:pt x="41274" y="69994"/>
                  <a:pt x="41183" y="71336"/>
                  <a:pt x="40569" y="71245"/>
                </a:cubicBezTo>
                <a:close/>
                <a:moveTo>
                  <a:pt x="32951" y="21035"/>
                </a:moveTo>
                <a:cubicBezTo>
                  <a:pt x="32837" y="21103"/>
                  <a:pt x="32473" y="20899"/>
                  <a:pt x="32359" y="20762"/>
                </a:cubicBezTo>
                <a:cubicBezTo>
                  <a:pt x="32269" y="20648"/>
                  <a:pt x="32064" y="20285"/>
                  <a:pt x="32269" y="20194"/>
                </a:cubicBezTo>
                <a:cubicBezTo>
                  <a:pt x="32450" y="20603"/>
                  <a:pt x="32632" y="20603"/>
                  <a:pt x="32951" y="21035"/>
                </a:cubicBezTo>
                <a:close/>
                <a:moveTo>
                  <a:pt x="38408" y="75497"/>
                </a:moveTo>
                <a:lnTo>
                  <a:pt x="38749" y="74906"/>
                </a:lnTo>
                <a:cubicBezTo>
                  <a:pt x="38863" y="74997"/>
                  <a:pt x="38704" y="75725"/>
                  <a:pt x="38408" y="75497"/>
                </a:cubicBezTo>
                <a:close/>
                <a:moveTo>
                  <a:pt x="50233" y="33155"/>
                </a:moveTo>
                <a:cubicBezTo>
                  <a:pt x="50574" y="33860"/>
                  <a:pt x="50779" y="34588"/>
                  <a:pt x="50961" y="35498"/>
                </a:cubicBezTo>
                <a:cubicBezTo>
                  <a:pt x="50642" y="34929"/>
                  <a:pt x="50370" y="34224"/>
                  <a:pt x="50142" y="33451"/>
                </a:cubicBezTo>
                <a:cubicBezTo>
                  <a:pt x="50051" y="33269"/>
                  <a:pt x="50142" y="33224"/>
                  <a:pt x="50233" y="33155"/>
                </a:cubicBezTo>
                <a:close/>
                <a:moveTo>
                  <a:pt x="6618" y="45708"/>
                </a:moveTo>
                <a:cubicBezTo>
                  <a:pt x="6504" y="46163"/>
                  <a:pt x="6800" y="46140"/>
                  <a:pt x="6777" y="46481"/>
                </a:cubicBezTo>
                <a:cubicBezTo>
                  <a:pt x="6231" y="46731"/>
                  <a:pt x="6823" y="47186"/>
                  <a:pt x="6686" y="47459"/>
                </a:cubicBezTo>
                <a:cubicBezTo>
                  <a:pt x="6595" y="47391"/>
                  <a:pt x="6527" y="47345"/>
                  <a:pt x="6413" y="47345"/>
                </a:cubicBezTo>
                <a:cubicBezTo>
                  <a:pt x="6459" y="47118"/>
                  <a:pt x="6300" y="46617"/>
                  <a:pt x="6504" y="46572"/>
                </a:cubicBezTo>
                <a:cubicBezTo>
                  <a:pt x="6436" y="46322"/>
                  <a:pt x="6118" y="45685"/>
                  <a:pt x="6618" y="45708"/>
                </a:cubicBezTo>
                <a:close/>
                <a:moveTo>
                  <a:pt x="8778" y="35361"/>
                </a:moveTo>
                <a:cubicBezTo>
                  <a:pt x="8960" y="35793"/>
                  <a:pt x="8801" y="36043"/>
                  <a:pt x="8664" y="36453"/>
                </a:cubicBezTo>
                <a:cubicBezTo>
                  <a:pt x="8528" y="36271"/>
                  <a:pt x="8483" y="35952"/>
                  <a:pt x="8505" y="35566"/>
                </a:cubicBezTo>
                <a:cubicBezTo>
                  <a:pt x="8664" y="35589"/>
                  <a:pt x="8733" y="35498"/>
                  <a:pt x="8778" y="35361"/>
                </a:cubicBezTo>
                <a:close/>
                <a:moveTo>
                  <a:pt x="8619" y="33610"/>
                </a:moveTo>
                <a:cubicBezTo>
                  <a:pt x="8846" y="33769"/>
                  <a:pt x="8778" y="33997"/>
                  <a:pt x="8710" y="34270"/>
                </a:cubicBezTo>
                <a:cubicBezTo>
                  <a:pt x="8483" y="34110"/>
                  <a:pt x="8551" y="33883"/>
                  <a:pt x="8619" y="33610"/>
                </a:cubicBezTo>
                <a:close/>
                <a:moveTo>
                  <a:pt x="8846" y="36680"/>
                </a:moveTo>
                <a:lnTo>
                  <a:pt x="8846" y="37772"/>
                </a:lnTo>
                <a:cubicBezTo>
                  <a:pt x="8778" y="37567"/>
                  <a:pt x="8460" y="36726"/>
                  <a:pt x="8846" y="36680"/>
                </a:cubicBezTo>
                <a:close/>
                <a:moveTo>
                  <a:pt x="11007" y="57919"/>
                </a:moveTo>
                <a:cubicBezTo>
                  <a:pt x="11007" y="57305"/>
                  <a:pt x="11029" y="56578"/>
                  <a:pt x="11029" y="56077"/>
                </a:cubicBezTo>
                <a:cubicBezTo>
                  <a:pt x="11439" y="57101"/>
                  <a:pt x="10938" y="58010"/>
                  <a:pt x="11075" y="59465"/>
                </a:cubicBezTo>
                <a:cubicBezTo>
                  <a:pt x="10916" y="59670"/>
                  <a:pt x="11007" y="58397"/>
                  <a:pt x="11007" y="57919"/>
                </a:cubicBezTo>
                <a:close/>
                <a:moveTo>
                  <a:pt x="11530" y="48209"/>
                </a:moveTo>
                <a:cubicBezTo>
                  <a:pt x="11734" y="48482"/>
                  <a:pt x="11530" y="49187"/>
                  <a:pt x="11598" y="49642"/>
                </a:cubicBezTo>
                <a:cubicBezTo>
                  <a:pt x="11348" y="49301"/>
                  <a:pt x="11530" y="48619"/>
                  <a:pt x="11530" y="48209"/>
                </a:cubicBezTo>
                <a:close/>
                <a:moveTo>
                  <a:pt x="8392" y="37317"/>
                </a:moveTo>
                <a:cubicBezTo>
                  <a:pt x="8369" y="37521"/>
                  <a:pt x="8505" y="37567"/>
                  <a:pt x="8483" y="37772"/>
                </a:cubicBezTo>
                <a:cubicBezTo>
                  <a:pt x="8255" y="37863"/>
                  <a:pt x="8028" y="37954"/>
                  <a:pt x="7732" y="37976"/>
                </a:cubicBezTo>
                <a:cubicBezTo>
                  <a:pt x="7846" y="37635"/>
                  <a:pt x="8028" y="37362"/>
                  <a:pt x="8392" y="37317"/>
                </a:cubicBezTo>
                <a:close/>
                <a:moveTo>
                  <a:pt x="11211" y="50392"/>
                </a:moveTo>
                <a:cubicBezTo>
                  <a:pt x="11712" y="50551"/>
                  <a:pt x="11416" y="51370"/>
                  <a:pt x="11371" y="51825"/>
                </a:cubicBezTo>
                <a:cubicBezTo>
                  <a:pt x="11348" y="52120"/>
                  <a:pt x="11530" y="52621"/>
                  <a:pt x="11189" y="52689"/>
                </a:cubicBezTo>
                <a:cubicBezTo>
                  <a:pt x="11371" y="51916"/>
                  <a:pt x="11257" y="50961"/>
                  <a:pt x="11211" y="50392"/>
                </a:cubicBezTo>
                <a:close/>
                <a:moveTo>
                  <a:pt x="23400" y="98487"/>
                </a:moveTo>
                <a:cubicBezTo>
                  <a:pt x="23150" y="98737"/>
                  <a:pt x="22718" y="98874"/>
                  <a:pt x="22127" y="99169"/>
                </a:cubicBezTo>
                <a:cubicBezTo>
                  <a:pt x="22445" y="98896"/>
                  <a:pt x="23036" y="98555"/>
                  <a:pt x="23400" y="98487"/>
                </a:cubicBezTo>
                <a:close/>
                <a:moveTo>
                  <a:pt x="36225" y="89391"/>
                </a:moveTo>
                <a:cubicBezTo>
                  <a:pt x="36180" y="89550"/>
                  <a:pt x="36021" y="89823"/>
                  <a:pt x="35816" y="90051"/>
                </a:cubicBezTo>
                <a:cubicBezTo>
                  <a:pt x="35589" y="90278"/>
                  <a:pt x="35338" y="90483"/>
                  <a:pt x="35134" y="90528"/>
                </a:cubicBezTo>
                <a:cubicBezTo>
                  <a:pt x="34861" y="90255"/>
                  <a:pt x="35270" y="90414"/>
                  <a:pt x="35384" y="90301"/>
                </a:cubicBezTo>
                <a:cubicBezTo>
                  <a:pt x="35475" y="89960"/>
                  <a:pt x="35975" y="89619"/>
                  <a:pt x="36225" y="89391"/>
                </a:cubicBezTo>
                <a:close/>
                <a:moveTo>
                  <a:pt x="6231" y="40660"/>
                </a:moveTo>
                <a:cubicBezTo>
                  <a:pt x="6527" y="40728"/>
                  <a:pt x="6345" y="41092"/>
                  <a:pt x="6322" y="41319"/>
                </a:cubicBezTo>
                <a:cubicBezTo>
                  <a:pt x="6049" y="41205"/>
                  <a:pt x="6209" y="40887"/>
                  <a:pt x="6231" y="40660"/>
                </a:cubicBezTo>
                <a:close/>
                <a:moveTo>
                  <a:pt x="51052" y="52757"/>
                </a:moveTo>
                <a:cubicBezTo>
                  <a:pt x="50802" y="52689"/>
                  <a:pt x="50688" y="52462"/>
                  <a:pt x="50688" y="52098"/>
                </a:cubicBezTo>
                <a:cubicBezTo>
                  <a:pt x="50802" y="52143"/>
                  <a:pt x="50893" y="52234"/>
                  <a:pt x="50870" y="52439"/>
                </a:cubicBezTo>
                <a:cubicBezTo>
                  <a:pt x="50938" y="52462"/>
                  <a:pt x="50961" y="52393"/>
                  <a:pt x="50961" y="52325"/>
                </a:cubicBezTo>
                <a:cubicBezTo>
                  <a:pt x="51097" y="52348"/>
                  <a:pt x="51029" y="52598"/>
                  <a:pt x="51052" y="52757"/>
                </a:cubicBezTo>
                <a:close/>
                <a:moveTo>
                  <a:pt x="12303" y="92870"/>
                </a:moveTo>
                <a:cubicBezTo>
                  <a:pt x="11916" y="92961"/>
                  <a:pt x="12189" y="93325"/>
                  <a:pt x="12098" y="93530"/>
                </a:cubicBezTo>
                <a:cubicBezTo>
                  <a:pt x="12257" y="93462"/>
                  <a:pt x="12144" y="93666"/>
                  <a:pt x="12371" y="93575"/>
                </a:cubicBezTo>
                <a:cubicBezTo>
                  <a:pt x="12348" y="93257"/>
                  <a:pt x="12144" y="93257"/>
                  <a:pt x="12303" y="92870"/>
                </a:cubicBezTo>
                <a:close/>
                <a:moveTo>
                  <a:pt x="12394" y="92870"/>
                </a:moveTo>
                <a:cubicBezTo>
                  <a:pt x="12462" y="92961"/>
                  <a:pt x="12189" y="93325"/>
                  <a:pt x="12553" y="93189"/>
                </a:cubicBezTo>
                <a:cubicBezTo>
                  <a:pt x="12485" y="93098"/>
                  <a:pt x="12758" y="92779"/>
                  <a:pt x="12394" y="92870"/>
                </a:cubicBezTo>
                <a:close/>
                <a:moveTo>
                  <a:pt x="12098" y="93735"/>
                </a:moveTo>
                <a:cubicBezTo>
                  <a:pt x="12053" y="93871"/>
                  <a:pt x="12098" y="93916"/>
                  <a:pt x="12166" y="93939"/>
                </a:cubicBezTo>
                <a:cubicBezTo>
                  <a:pt x="12371" y="93871"/>
                  <a:pt x="12780" y="93598"/>
                  <a:pt x="12530" y="93689"/>
                </a:cubicBezTo>
                <a:cubicBezTo>
                  <a:pt x="12439" y="93825"/>
                  <a:pt x="12189" y="93757"/>
                  <a:pt x="12098" y="93735"/>
                </a:cubicBezTo>
                <a:close/>
                <a:moveTo>
                  <a:pt x="11552" y="93644"/>
                </a:moveTo>
                <a:cubicBezTo>
                  <a:pt x="11439" y="93575"/>
                  <a:pt x="11416" y="93416"/>
                  <a:pt x="11189" y="93462"/>
                </a:cubicBezTo>
                <a:cubicBezTo>
                  <a:pt x="11257" y="93621"/>
                  <a:pt x="11052" y="93666"/>
                  <a:pt x="11098" y="93803"/>
                </a:cubicBezTo>
                <a:close/>
                <a:moveTo>
                  <a:pt x="10757" y="96281"/>
                </a:moveTo>
                <a:cubicBezTo>
                  <a:pt x="10893" y="96418"/>
                  <a:pt x="10711" y="97077"/>
                  <a:pt x="11098" y="96782"/>
                </a:cubicBezTo>
                <a:cubicBezTo>
                  <a:pt x="11234" y="96532"/>
                  <a:pt x="11052" y="96759"/>
                  <a:pt x="11007" y="96668"/>
                </a:cubicBezTo>
                <a:cubicBezTo>
                  <a:pt x="10961" y="96509"/>
                  <a:pt x="11166" y="95940"/>
                  <a:pt x="10757" y="96281"/>
                </a:cubicBezTo>
                <a:close/>
                <a:moveTo>
                  <a:pt x="12598" y="94803"/>
                </a:moveTo>
                <a:cubicBezTo>
                  <a:pt x="12371" y="95008"/>
                  <a:pt x="12212" y="95190"/>
                  <a:pt x="12030" y="95395"/>
                </a:cubicBezTo>
                <a:cubicBezTo>
                  <a:pt x="12280" y="95167"/>
                  <a:pt x="12712" y="94894"/>
                  <a:pt x="12598" y="94803"/>
                </a:cubicBezTo>
                <a:close/>
                <a:moveTo>
                  <a:pt x="12121" y="95645"/>
                </a:moveTo>
                <a:cubicBezTo>
                  <a:pt x="12235" y="95554"/>
                  <a:pt x="12303" y="95531"/>
                  <a:pt x="12303" y="95622"/>
                </a:cubicBezTo>
                <a:cubicBezTo>
                  <a:pt x="12576" y="95349"/>
                  <a:pt x="12667" y="95190"/>
                  <a:pt x="12758" y="95031"/>
                </a:cubicBezTo>
                <a:cubicBezTo>
                  <a:pt x="12598" y="95190"/>
                  <a:pt x="12553" y="95190"/>
                  <a:pt x="12576" y="95076"/>
                </a:cubicBezTo>
                <a:cubicBezTo>
                  <a:pt x="12303" y="95304"/>
                  <a:pt x="12212" y="95463"/>
                  <a:pt x="12121" y="95645"/>
                </a:cubicBezTo>
                <a:close/>
                <a:moveTo>
                  <a:pt x="12917" y="96645"/>
                </a:moveTo>
                <a:cubicBezTo>
                  <a:pt x="12871" y="96782"/>
                  <a:pt x="13121" y="96804"/>
                  <a:pt x="13303" y="96486"/>
                </a:cubicBezTo>
                <a:cubicBezTo>
                  <a:pt x="13031" y="96759"/>
                  <a:pt x="13167" y="96350"/>
                  <a:pt x="12917" y="96645"/>
                </a:cubicBezTo>
                <a:close/>
                <a:moveTo>
                  <a:pt x="14622" y="97941"/>
                </a:moveTo>
                <a:cubicBezTo>
                  <a:pt x="14645" y="97987"/>
                  <a:pt x="14759" y="98283"/>
                  <a:pt x="14872" y="97964"/>
                </a:cubicBezTo>
                <a:cubicBezTo>
                  <a:pt x="14782" y="97555"/>
                  <a:pt x="15077" y="97873"/>
                  <a:pt x="15191" y="97691"/>
                </a:cubicBezTo>
                <a:cubicBezTo>
                  <a:pt x="15236" y="97100"/>
                  <a:pt x="14759" y="97691"/>
                  <a:pt x="14622" y="97941"/>
                </a:cubicBezTo>
                <a:close/>
                <a:moveTo>
                  <a:pt x="15009" y="98032"/>
                </a:moveTo>
                <a:cubicBezTo>
                  <a:pt x="15191" y="98010"/>
                  <a:pt x="15350" y="97964"/>
                  <a:pt x="15441" y="97828"/>
                </a:cubicBezTo>
                <a:cubicBezTo>
                  <a:pt x="15441" y="97646"/>
                  <a:pt x="15418" y="97509"/>
                  <a:pt x="15350" y="97464"/>
                </a:cubicBezTo>
                <a:cubicBezTo>
                  <a:pt x="15395" y="97873"/>
                  <a:pt x="15123" y="97828"/>
                  <a:pt x="15009" y="98032"/>
                </a:cubicBezTo>
                <a:close/>
                <a:moveTo>
                  <a:pt x="19557" y="93598"/>
                </a:moveTo>
                <a:cubicBezTo>
                  <a:pt x="19898" y="93507"/>
                  <a:pt x="20012" y="93530"/>
                  <a:pt x="20012" y="93212"/>
                </a:cubicBezTo>
                <a:cubicBezTo>
                  <a:pt x="19739" y="93121"/>
                  <a:pt x="19511" y="93393"/>
                  <a:pt x="19557" y="93598"/>
                </a:cubicBezTo>
                <a:close/>
                <a:moveTo>
                  <a:pt x="21285" y="96236"/>
                </a:moveTo>
                <a:cubicBezTo>
                  <a:pt x="21513" y="96077"/>
                  <a:pt x="21785" y="95918"/>
                  <a:pt x="21831" y="95690"/>
                </a:cubicBezTo>
                <a:cubicBezTo>
                  <a:pt x="21399" y="95781"/>
                  <a:pt x="21353" y="95895"/>
                  <a:pt x="21285" y="96236"/>
                </a:cubicBezTo>
                <a:close/>
                <a:moveTo>
                  <a:pt x="21603" y="92529"/>
                </a:moveTo>
                <a:cubicBezTo>
                  <a:pt x="21785" y="92575"/>
                  <a:pt x="22172" y="92325"/>
                  <a:pt x="22036" y="92075"/>
                </a:cubicBezTo>
                <a:cubicBezTo>
                  <a:pt x="21876" y="92347"/>
                  <a:pt x="21581" y="92165"/>
                  <a:pt x="21603" y="92529"/>
                </a:cubicBezTo>
                <a:close/>
                <a:moveTo>
                  <a:pt x="22900" y="92029"/>
                </a:moveTo>
                <a:cubicBezTo>
                  <a:pt x="22945" y="92097"/>
                  <a:pt x="23104" y="92052"/>
                  <a:pt x="23059" y="91938"/>
                </a:cubicBezTo>
                <a:cubicBezTo>
                  <a:pt x="22854" y="91961"/>
                  <a:pt x="22718" y="91711"/>
                  <a:pt x="22468" y="91847"/>
                </a:cubicBezTo>
                <a:cubicBezTo>
                  <a:pt x="22536" y="92143"/>
                  <a:pt x="22763" y="91893"/>
                  <a:pt x="22900" y="92029"/>
                </a:cubicBezTo>
                <a:close/>
                <a:moveTo>
                  <a:pt x="22968" y="91779"/>
                </a:moveTo>
                <a:cubicBezTo>
                  <a:pt x="23332" y="91574"/>
                  <a:pt x="23514" y="91642"/>
                  <a:pt x="23605" y="91301"/>
                </a:cubicBezTo>
                <a:cubicBezTo>
                  <a:pt x="23491" y="91347"/>
                  <a:pt x="23491" y="91233"/>
                  <a:pt x="23514" y="91142"/>
                </a:cubicBezTo>
                <a:cubicBezTo>
                  <a:pt x="23309" y="91438"/>
                  <a:pt x="22809" y="91210"/>
                  <a:pt x="22968" y="91779"/>
                </a:cubicBezTo>
                <a:close/>
                <a:moveTo>
                  <a:pt x="37294" y="87777"/>
                </a:moveTo>
                <a:cubicBezTo>
                  <a:pt x="37521" y="87640"/>
                  <a:pt x="37817" y="87686"/>
                  <a:pt x="37885" y="87413"/>
                </a:cubicBezTo>
                <a:cubicBezTo>
                  <a:pt x="37794" y="87322"/>
                  <a:pt x="37703" y="87322"/>
                  <a:pt x="37612" y="87322"/>
                </a:cubicBezTo>
                <a:cubicBezTo>
                  <a:pt x="37658" y="86844"/>
                  <a:pt x="38226" y="86958"/>
                  <a:pt x="38204" y="86662"/>
                </a:cubicBezTo>
                <a:cubicBezTo>
                  <a:pt x="37931" y="86571"/>
                  <a:pt x="37612" y="87094"/>
                  <a:pt x="37340" y="87208"/>
                </a:cubicBezTo>
                <a:cubicBezTo>
                  <a:pt x="37408" y="87322"/>
                  <a:pt x="37612" y="87413"/>
                  <a:pt x="37521" y="87527"/>
                </a:cubicBezTo>
                <a:cubicBezTo>
                  <a:pt x="37385" y="87436"/>
                  <a:pt x="37226" y="87777"/>
                  <a:pt x="37089" y="87731"/>
                </a:cubicBezTo>
                <a:cubicBezTo>
                  <a:pt x="36794" y="88436"/>
                  <a:pt x="36953" y="87981"/>
                  <a:pt x="37294" y="87777"/>
                </a:cubicBezTo>
                <a:close/>
                <a:moveTo>
                  <a:pt x="38363" y="86640"/>
                </a:moveTo>
                <a:cubicBezTo>
                  <a:pt x="38477" y="86458"/>
                  <a:pt x="38590" y="86526"/>
                  <a:pt x="38704" y="86367"/>
                </a:cubicBezTo>
                <a:cubicBezTo>
                  <a:pt x="38454" y="86253"/>
                  <a:pt x="38636" y="86094"/>
                  <a:pt x="38454" y="85980"/>
                </a:cubicBezTo>
                <a:cubicBezTo>
                  <a:pt x="38226" y="86230"/>
                  <a:pt x="38340" y="86435"/>
                  <a:pt x="38363" y="86640"/>
                </a:cubicBezTo>
                <a:close/>
                <a:moveTo>
                  <a:pt x="41865" y="80955"/>
                </a:moveTo>
                <a:cubicBezTo>
                  <a:pt x="41933" y="80886"/>
                  <a:pt x="42001" y="80886"/>
                  <a:pt x="42069" y="80955"/>
                </a:cubicBezTo>
                <a:cubicBezTo>
                  <a:pt x="42320" y="80750"/>
                  <a:pt x="42365" y="80250"/>
                  <a:pt x="42501" y="80318"/>
                </a:cubicBezTo>
                <a:cubicBezTo>
                  <a:pt x="42638" y="80454"/>
                  <a:pt x="42251" y="80750"/>
                  <a:pt x="42479" y="80841"/>
                </a:cubicBezTo>
                <a:cubicBezTo>
                  <a:pt x="42843" y="80614"/>
                  <a:pt x="42683" y="80500"/>
                  <a:pt x="42843" y="80159"/>
                </a:cubicBezTo>
                <a:cubicBezTo>
                  <a:pt x="42524" y="80136"/>
                  <a:pt x="42570" y="79931"/>
                  <a:pt x="42320" y="79931"/>
                </a:cubicBezTo>
                <a:cubicBezTo>
                  <a:pt x="42206" y="80363"/>
                  <a:pt x="41978" y="80705"/>
                  <a:pt x="41865" y="80955"/>
                </a:cubicBezTo>
                <a:close/>
                <a:moveTo>
                  <a:pt x="45048" y="75815"/>
                </a:moveTo>
                <a:cubicBezTo>
                  <a:pt x="45208" y="75565"/>
                  <a:pt x="45094" y="75429"/>
                  <a:pt x="44866" y="75338"/>
                </a:cubicBezTo>
                <a:cubicBezTo>
                  <a:pt x="44753" y="75611"/>
                  <a:pt x="44821" y="75906"/>
                  <a:pt x="45048" y="75815"/>
                </a:cubicBezTo>
                <a:close/>
                <a:moveTo>
                  <a:pt x="46117" y="75111"/>
                </a:moveTo>
                <a:cubicBezTo>
                  <a:pt x="46163" y="74519"/>
                  <a:pt x="46731" y="74406"/>
                  <a:pt x="46526" y="74065"/>
                </a:cubicBezTo>
                <a:cubicBezTo>
                  <a:pt x="46299" y="74337"/>
                  <a:pt x="45981" y="74178"/>
                  <a:pt x="45776" y="74565"/>
                </a:cubicBezTo>
                <a:cubicBezTo>
                  <a:pt x="45844" y="74747"/>
                  <a:pt x="45935" y="74792"/>
                  <a:pt x="46094" y="74724"/>
                </a:cubicBezTo>
                <a:cubicBezTo>
                  <a:pt x="46026" y="74906"/>
                  <a:pt x="46049" y="75020"/>
                  <a:pt x="46117" y="75111"/>
                </a:cubicBezTo>
                <a:close/>
                <a:moveTo>
                  <a:pt x="43093" y="70290"/>
                </a:moveTo>
                <a:cubicBezTo>
                  <a:pt x="43138" y="69994"/>
                  <a:pt x="43320" y="70108"/>
                  <a:pt x="43388" y="69858"/>
                </a:cubicBezTo>
                <a:cubicBezTo>
                  <a:pt x="43229" y="69789"/>
                  <a:pt x="43115" y="69767"/>
                  <a:pt x="43002" y="69812"/>
                </a:cubicBezTo>
                <a:cubicBezTo>
                  <a:pt x="42888" y="70040"/>
                  <a:pt x="43002" y="70153"/>
                  <a:pt x="43093" y="70290"/>
                </a:cubicBezTo>
                <a:close/>
                <a:moveTo>
                  <a:pt x="47300" y="71859"/>
                </a:moveTo>
                <a:cubicBezTo>
                  <a:pt x="47595" y="71518"/>
                  <a:pt x="47163" y="71563"/>
                  <a:pt x="47345" y="71267"/>
                </a:cubicBezTo>
                <a:cubicBezTo>
                  <a:pt x="47504" y="71108"/>
                  <a:pt x="48141" y="70381"/>
                  <a:pt x="47800" y="70130"/>
                </a:cubicBezTo>
                <a:cubicBezTo>
                  <a:pt x="47573" y="70472"/>
                  <a:pt x="47618" y="70972"/>
                  <a:pt x="47345" y="71040"/>
                </a:cubicBezTo>
                <a:cubicBezTo>
                  <a:pt x="47391" y="71017"/>
                  <a:pt x="47413" y="70676"/>
                  <a:pt x="47300" y="70904"/>
                </a:cubicBezTo>
                <a:cubicBezTo>
                  <a:pt x="47436" y="71154"/>
                  <a:pt x="46845" y="71768"/>
                  <a:pt x="47300" y="71859"/>
                </a:cubicBezTo>
                <a:close/>
                <a:moveTo>
                  <a:pt x="43593" y="69062"/>
                </a:moveTo>
                <a:cubicBezTo>
                  <a:pt x="43707" y="68834"/>
                  <a:pt x="43798" y="68607"/>
                  <a:pt x="43616" y="68516"/>
                </a:cubicBezTo>
                <a:cubicBezTo>
                  <a:pt x="43411" y="68607"/>
                  <a:pt x="43275" y="69016"/>
                  <a:pt x="43593" y="69062"/>
                </a:cubicBezTo>
                <a:close/>
                <a:moveTo>
                  <a:pt x="43570" y="67538"/>
                </a:moveTo>
                <a:cubicBezTo>
                  <a:pt x="43320" y="67402"/>
                  <a:pt x="43229" y="67652"/>
                  <a:pt x="43161" y="67925"/>
                </a:cubicBezTo>
                <a:cubicBezTo>
                  <a:pt x="43411" y="68061"/>
                  <a:pt x="43502" y="67811"/>
                  <a:pt x="43570" y="67538"/>
                </a:cubicBezTo>
                <a:close/>
                <a:moveTo>
                  <a:pt x="44162" y="67538"/>
                </a:moveTo>
                <a:cubicBezTo>
                  <a:pt x="44480" y="67333"/>
                  <a:pt x="44162" y="67015"/>
                  <a:pt x="44139" y="66765"/>
                </a:cubicBezTo>
                <a:cubicBezTo>
                  <a:pt x="44002" y="67106"/>
                  <a:pt x="44002" y="67356"/>
                  <a:pt x="44162" y="67538"/>
                </a:cubicBezTo>
                <a:close/>
                <a:moveTo>
                  <a:pt x="49187" y="68993"/>
                </a:moveTo>
                <a:cubicBezTo>
                  <a:pt x="49528" y="69130"/>
                  <a:pt x="49505" y="68789"/>
                  <a:pt x="49551" y="68516"/>
                </a:cubicBezTo>
                <a:cubicBezTo>
                  <a:pt x="49301" y="68311"/>
                  <a:pt x="49301" y="68789"/>
                  <a:pt x="49187" y="68993"/>
                </a:cubicBezTo>
                <a:close/>
                <a:moveTo>
                  <a:pt x="49733" y="68812"/>
                </a:moveTo>
                <a:cubicBezTo>
                  <a:pt x="49937" y="68698"/>
                  <a:pt x="50006" y="68289"/>
                  <a:pt x="49869" y="68129"/>
                </a:cubicBezTo>
                <a:cubicBezTo>
                  <a:pt x="49665" y="68266"/>
                  <a:pt x="49596" y="68675"/>
                  <a:pt x="49733" y="68812"/>
                </a:cubicBezTo>
                <a:close/>
                <a:moveTo>
                  <a:pt x="50847" y="68357"/>
                </a:moveTo>
                <a:cubicBezTo>
                  <a:pt x="50961" y="68038"/>
                  <a:pt x="51029" y="67606"/>
                  <a:pt x="51211" y="67493"/>
                </a:cubicBezTo>
                <a:cubicBezTo>
                  <a:pt x="51029" y="67515"/>
                  <a:pt x="50551" y="67720"/>
                  <a:pt x="50688" y="67925"/>
                </a:cubicBezTo>
                <a:cubicBezTo>
                  <a:pt x="50711" y="67857"/>
                  <a:pt x="50756" y="67811"/>
                  <a:pt x="50824" y="67857"/>
                </a:cubicBezTo>
                <a:cubicBezTo>
                  <a:pt x="50756" y="68061"/>
                  <a:pt x="50756" y="68243"/>
                  <a:pt x="50847" y="68357"/>
                </a:cubicBezTo>
                <a:close/>
                <a:moveTo>
                  <a:pt x="49960" y="64514"/>
                </a:moveTo>
                <a:cubicBezTo>
                  <a:pt x="49665" y="64355"/>
                  <a:pt x="49528" y="64809"/>
                  <a:pt x="49642" y="65014"/>
                </a:cubicBezTo>
                <a:cubicBezTo>
                  <a:pt x="49915" y="65173"/>
                  <a:pt x="50051" y="64718"/>
                  <a:pt x="49960" y="64514"/>
                </a:cubicBezTo>
                <a:close/>
                <a:moveTo>
                  <a:pt x="50551" y="59306"/>
                </a:moveTo>
                <a:cubicBezTo>
                  <a:pt x="50779" y="58942"/>
                  <a:pt x="50574" y="58806"/>
                  <a:pt x="50574" y="58397"/>
                </a:cubicBezTo>
                <a:cubicBezTo>
                  <a:pt x="50938" y="58556"/>
                  <a:pt x="50733" y="57987"/>
                  <a:pt x="50733" y="57965"/>
                </a:cubicBezTo>
                <a:cubicBezTo>
                  <a:pt x="50779" y="57737"/>
                  <a:pt x="51029" y="57715"/>
                  <a:pt x="51074" y="57464"/>
                </a:cubicBezTo>
                <a:cubicBezTo>
                  <a:pt x="50665" y="57487"/>
                  <a:pt x="50983" y="56828"/>
                  <a:pt x="50711" y="56737"/>
                </a:cubicBezTo>
                <a:cubicBezTo>
                  <a:pt x="50733" y="56555"/>
                  <a:pt x="50665" y="56191"/>
                  <a:pt x="50915" y="56327"/>
                </a:cubicBezTo>
                <a:cubicBezTo>
                  <a:pt x="50938" y="56668"/>
                  <a:pt x="50665" y="56737"/>
                  <a:pt x="50961" y="56873"/>
                </a:cubicBezTo>
                <a:cubicBezTo>
                  <a:pt x="51074" y="56714"/>
                  <a:pt x="51120" y="56532"/>
                  <a:pt x="51097" y="56327"/>
                </a:cubicBezTo>
                <a:cubicBezTo>
                  <a:pt x="51074" y="56123"/>
                  <a:pt x="50529" y="55350"/>
                  <a:pt x="51006" y="55327"/>
                </a:cubicBezTo>
                <a:cubicBezTo>
                  <a:pt x="51006" y="55395"/>
                  <a:pt x="51074" y="55463"/>
                  <a:pt x="51097" y="55327"/>
                </a:cubicBezTo>
                <a:cubicBezTo>
                  <a:pt x="50847" y="55168"/>
                  <a:pt x="51552" y="54713"/>
                  <a:pt x="51074" y="54554"/>
                </a:cubicBezTo>
                <a:cubicBezTo>
                  <a:pt x="50938" y="54599"/>
                  <a:pt x="51006" y="54963"/>
                  <a:pt x="50847" y="54986"/>
                </a:cubicBezTo>
                <a:cubicBezTo>
                  <a:pt x="50847" y="54713"/>
                  <a:pt x="50938" y="54485"/>
                  <a:pt x="50961" y="54281"/>
                </a:cubicBezTo>
                <a:cubicBezTo>
                  <a:pt x="51006" y="54076"/>
                  <a:pt x="50983" y="53917"/>
                  <a:pt x="50824" y="53758"/>
                </a:cubicBezTo>
                <a:cubicBezTo>
                  <a:pt x="50824" y="53667"/>
                  <a:pt x="51097" y="53599"/>
                  <a:pt x="51120" y="53553"/>
                </a:cubicBezTo>
                <a:cubicBezTo>
                  <a:pt x="51143" y="53462"/>
                  <a:pt x="51097" y="52825"/>
                  <a:pt x="51143" y="52780"/>
                </a:cubicBezTo>
                <a:cubicBezTo>
                  <a:pt x="51143" y="52757"/>
                  <a:pt x="51325" y="52803"/>
                  <a:pt x="51325" y="52780"/>
                </a:cubicBezTo>
                <a:cubicBezTo>
                  <a:pt x="51347" y="52553"/>
                  <a:pt x="51143" y="52325"/>
                  <a:pt x="51256" y="52098"/>
                </a:cubicBezTo>
                <a:cubicBezTo>
                  <a:pt x="51347" y="52098"/>
                  <a:pt x="51507" y="52120"/>
                  <a:pt x="51529" y="52007"/>
                </a:cubicBezTo>
                <a:cubicBezTo>
                  <a:pt x="51347" y="51757"/>
                  <a:pt x="51234" y="52007"/>
                  <a:pt x="51074" y="52098"/>
                </a:cubicBezTo>
                <a:cubicBezTo>
                  <a:pt x="50983" y="51643"/>
                  <a:pt x="50711" y="51961"/>
                  <a:pt x="50620" y="51438"/>
                </a:cubicBezTo>
                <a:cubicBezTo>
                  <a:pt x="50620" y="51211"/>
                  <a:pt x="50870" y="51302"/>
                  <a:pt x="50802" y="50983"/>
                </a:cubicBezTo>
                <a:cubicBezTo>
                  <a:pt x="50642" y="50915"/>
                  <a:pt x="50620" y="50688"/>
                  <a:pt x="50597" y="50551"/>
                </a:cubicBezTo>
                <a:cubicBezTo>
                  <a:pt x="50483" y="49892"/>
                  <a:pt x="50483" y="49096"/>
                  <a:pt x="50529" y="48346"/>
                </a:cubicBezTo>
                <a:cubicBezTo>
                  <a:pt x="50392" y="48255"/>
                  <a:pt x="50233" y="48186"/>
                  <a:pt x="50233" y="47914"/>
                </a:cubicBezTo>
                <a:cubicBezTo>
                  <a:pt x="50142" y="47345"/>
                  <a:pt x="50097" y="46913"/>
                  <a:pt x="50028" y="46481"/>
                </a:cubicBezTo>
                <a:cubicBezTo>
                  <a:pt x="49960" y="46049"/>
                  <a:pt x="49869" y="45594"/>
                  <a:pt x="49801" y="45003"/>
                </a:cubicBezTo>
                <a:cubicBezTo>
                  <a:pt x="49142" y="44980"/>
                  <a:pt x="49710" y="45822"/>
                  <a:pt x="49733" y="46208"/>
                </a:cubicBezTo>
                <a:cubicBezTo>
                  <a:pt x="49801" y="46868"/>
                  <a:pt x="49687" y="47482"/>
                  <a:pt x="49687" y="48050"/>
                </a:cubicBezTo>
                <a:cubicBezTo>
                  <a:pt x="49846" y="48050"/>
                  <a:pt x="49937" y="48141"/>
                  <a:pt x="49983" y="48255"/>
                </a:cubicBezTo>
                <a:cubicBezTo>
                  <a:pt x="49892" y="49210"/>
                  <a:pt x="50119" y="49687"/>
                  <a:pt x="50233" y="50551"/>
                </a:cubicBezTo>
                <a:cubicBezTo>
                  <a:pt x="50028" y="50620"/>
                  <a:pt x="49937" y="50233"/>
                  <a:pt x="49960" y="50665"/>
                </a:cubicBezTo>
                <a:cubicBezTo>
                  <a:pt x="50142" y="50779"/>
                  <a:pt x="50165" y="51074"/>
                  <a:pt x="50347" y="51211"/>
                </a:cubicBezTo>
                <a:cubicBezTo>
                  <a:pt x="50279" y="52007"/>
                  <a:pt x="50460" y="52780"/>
                  <a:pt x="50210" y="53167"/>
                </a:cubicBezTo>
                <a:cubicBezTo>
                  <a:pt x="50370" y="53599"/>
                  <a:pt x="50347" y="54076"/>
                  <a:pt x="50165" y="54372"/>
                </a:cubicBezTo>
                <a:cubicBezTo>
                  <a:pt x="50620" y="54281"/>
                  <a:pt x="50324" y="54940"/>
                  <a:pt x="50460" y="55168"/>
                </a:cubicBezTo>
                <a:cubicBezTo>
                  <a:pt x="50279" y="55122"/>
                  <a:pt x="50301" y="54849"/>
                  <a:pt x="50119" y="54804"/>
                </a:cubicBezTo>
                <a:cubicBezTo>
                  <a:pt x="50256" y="55190"/>
                  <a:pt x="50074" y="55327"/>
                  <a:pt x="50051" y="55782"/>
                </a:cubicBezTo>
                <a:cubicBezTo>
                  <a:pt x="50392" y="56009"/>
                  <a:pt x="50119" y="55327"/>
                  <a:pt x="50347" y="55372"/>
                </a:cubicBezTo>
                <a:cubicBezTo>
                  <a:pt x="50688" y="55486"/>
                  <a:pt x="50279" y="55895"/>
                  <a:pt x="50370" y="56373"/>
                </a:cubicBezTo>
                <a:cubicBezTo>
                  <a:pt x="50483" y="56396"/>
                  <a:pt x="50574" y="56418"/>
                  <a:pt x="50529" y="56623"/>
                </a:cubicBezTo>
                <a:cubicBezTo>
                  <a:pt x="50256" y="56373"/>
                  <a:pt x="50460" y="56646"/>
                  <a:pt x="50415" y="56941"/>
                </a:cubicBezTo>
                <a:cubicBezTo>
                  <a:pt x="50301" y="57396"/>
                  <a:pt x="50233" y="57737"/>
                  <a:pt x="50460" y="57942"/>
                </a:cubicBezTo>
                <a:cubicBezTo>
                  <a:pt x="50301" y="57919"/>
                  <a:pt x="50188" y="57874"/>
                  <a:pt x="50119" y="57783"/>
                </a:cubicBezTo>
                <a:cubicBezTo>
                  <a:pt x="49960" y="58169"/>
                  <a:pt x="50256" y="58169"/>
                  <a:pt x="50301" y="58374"/>
                </a:cubicBezTo>
                <a:cubicBezTo>
                  <a:pt x="50233" y="58715"/>
                  <a:pt x="50165" y="59056"/>
                  <a:pt x="50119" y="59306"/>
                </a:cubicBezTo>
                <a:cubicBezTo>
                  <a:pt x="50028" y="59579"/>
                  <a:pt x="49937" y="59784"/>
                  <a:pt x="49824" y="59852"/>
                </a:cubicBezTo>
                <a:cubicBezTo>
                  <a:pt x="49710" y="59807"/>
                  <a:pt x="49642" y="59625"/>
                  <a:pt x="49551" y="59807"/>
                </a:cubicBezTo>
                <a:cubicBezTo>
                  <a:pt x="49619" y="59966"/>
                  <a:pt x="49846" y="60034"/>
                  <a:pt x="49937" y="60193"/>
                </a:cubicBezTo>
                <a:cubicBezTo>
                  <a:pt x="49892" y="60489"/>
                  <a:pt x="49460" y="60625"/>
                  <a:pt x="49824" y="60853"/>
                </a:cubicBezTo>
                <a:cubicBezTo>
                  <a:pt x="50028" y="60398"/>
                  <a:pt x="49892" y="60011"/>
                  <a:pt x="50188" y="59898"/>
                </a:cubicBezTo>
                <a:cubicBezTo>
                  <a:pt x="50233" y="60102"/>
                  <a:pt x="50210" y="60421"/>
                  <a:pt x="50210" y="60693"/>
                </a:cubicBezTo>
                <a:cubicBezTo>
                  <a:pt x="50233" y="61194"/>
                  <a:pt x="50142" y="60853"/>
                  <a:pt x="50028" y="61239"/>
                </a:cubicBezTo>
                <a:cubicBezTo>
                  <a:pt x="50529" y="61899"/>
                  <a:pt x="50824" y="59284"/>
                  <a:pt x="50551" y="59306"/>
                </a:cubicBezTo>
                <a:close/>
                <a:moveTo>
                  <a:pt x="45685" y="59033"/>
                </a:moveTo>
                <a:cubicBezTo>
                  <a:pt x="45844" y="58942"/>
                  <a:pt x="45912" y="58579"/>
                  <a:pt x="45662" y="58533"/>
                </a:cubicBezTo>
                <a:cubicBezTo>
                  <a:pt x="45526" y="58624"/>
                  <a:pt x="45458" y="58988"/>
                  <a:pt x="45685" y="59033"/>
                </a:cubicBezTo>
                <a:close/>
                <a:moveTo>
                  <a:pt x="45981" y="53303"/>
                </a:moveTo>
                <a:cubicBezTo>
                  <a:pt x="45799" y="52916"/>
                  <a:pt x="46117" y="52939"/>
                  <a:pt x="46185" y="52598"/>
                </a:cubicBezTo>
                <a:cubicBezTo>
                  <a:pt x="45958" y="52575"/>
                  <a:pt x="45912" y="52416"/>
                  <a:pt x="45731" y="52598"/>
                </a:cubicBezTo>
                <a:cubicBezTo>
                  <a:pt x="45890" y="52757"/>
                  <a:pt x="45662" y="53326"/>
                  <a:pt x="45981" y="53303"/>
                </a:cubicBezTo>
                <a:close/>
                <a:moveTo>
                  <a:pt x="45844" y="50574"/>
                </a:moveTo>
                <a:cubicBezTo>
                  <a:pt x="46003" y="50392"/>
                  <a:pt x="45867" y="49960"/>
                  <a:pt x="45731" y="49778"/>
                </a:cubicBezTo>
                <a:cubicBezTo>
                  <a:pt x="45776" y="50188"/>
                  <a:pt x="45526" y="50392"/>
                  <a:pt x="45844" y="50574"/>
                </a:cubicBezTo>
                <a:close/>
                <a:moveTo>
                  <a:pt x="49710" y="44343"/>
                </a:moveTo>
                <a:cubicBezTo>
                  <a:pt x="49437" y="44343"/>
                  <a:pt x="49460" y="44616"/>
                  <a:pt x="49187" y="44616"/>
                </a:cubicBezTo>
                <a:cubicBezTo>
                  <a:pt x="49164" y="44548"/>
                  <a:pt x="49164" y="44412"/>
                  <a:pt x="49073" y="44412"/>
                </a:cubicBezTo>
                <a:cubicBezTo>
                  <a:pt x="49187" y="45003"/>
                  <a:pt x="49778" y="45003"/>
                  <a:pt x="49710" y="44343"/>
                </a:cubicBezTo>
                <a:close/>
                <a:moveTo>
                  <a:pt x="52007" y="58147"/>
                </a:moveTo>
                <a:cubicBezTo>
                  <a:pt x="52075" y="57874"/>
                  <a:pt x="52348" y="57987"/>
                  <a:pt x="52348" y="57624"/>
                </a:cubicBezTo>
                <a:cubicBezTo>
                  <a:pt x="52189" y="56987"/>
                  <a:pt x="51575" y="57896"/>
                  <a:pt x="52007" y="58147"/>
                </a:cubicBezTo>
                <a:close/>
                <a:moveTo>
                  <a:pt x="52530" y="57646"/>
                </a:moveTo>
                <a:cubicBezTo>
                  <a:pt x="52280" y="58056"/>
                  <a:pt x="52894" y="58147"/>
                  <a:pt x="52962" y="57919"/>
                </a:cubicBezTo>
                <a:cubicBezTo>
                  <a:pt x="52666" y="57965"/>
                  <a:pt x="52894" y="57510"/>
                  <a:pt x="52530" y="57646"/>
                </a:cubicBezTo>
                <a:close/>
                <a:moveTo>
                  <a:pt x="52894" y="59784"/>
                </a:moveTo>
                <a:cubicBezTo>
                  <a:pt x="52962" y="59534"/>
                  <a:pt x="53144" y="59352"/>
                  <a:pt x="52985" y="59102"/>
                </a:cubicBezTo>
                <a:cubicBezTo>
                  <a:pt x="52666" y="58942"/>
                  <a:pt x="52689" y="59829"/>
                  <a:pt x="52894" y="59784"/>
                </a:cubicBezTo>
                <a:close/>
                <a:moveTo>
                  <a:pt x="49323" y="44162"/>
                </a:moveTo>
                <a:cubicBezTo>
                  <a:pt x="49346" y="43911"/>
                  <a:pt x="49505" y="43638"/>
                  <a:pt x="49483" y="43388"/>
                </a:cubicBezTo>
                <a:cubicBezTo>
                  <a:pt x="49460" y="43093"/>
                  <a:pt x="49278" y="43070"/>
                  <a:pt x="49233" y="42865"/>
                </a:cubicBezTo>
                <a:cubicBezTo>
                  <a:pt x="49187" y="42752"/>
                  <a:pt x="49301" y="42774"/>
                  <a:pt x="49301" y="42752"/>
                </a:cubicBezTo>
                <a:cubicBezTo>
                  <a:pt x="49301" y="42638"/>
                  <a:pt x="49187" y="42661"/>
                  <a:pt x="49187" y="42661"/>
                </a:cubicBezTo>
                <a:cubicBezTo>
                  <a:pt x="49073" y="42115"/>
                  <a:pt x="48960" y="41819"/>
                  <a:pt x="48664" y="41751"/>
                </a:cubicBezTo>
                <a:cubicBezTo>
                  <a:pt x="48641" y="42160"/>
                  <a:pt x="48982" y="42729"/>
                  <a:pt x="49119" y="43320"/>
                </a:cubicBezTo>
                <a:cubicBezTo>
                  <a:pt x="49187" y="43616"/>
                  <a:pt x="48937" y="44093"/>
                  <a:pt x="49323" y="44162"/>
                </a:cubicBezTo>
                <a:close/>
                <a:moveTo>
                  <a:pt x="45662" y="31586"/>
                </a:moveTo>
                <a:cubicBezTo>
                  <a:pt x="45503" y="31336"/>
                  <a:pt x="45776" y="31336"/>
                  <a:pt x="45799" y="31177"/>
                </a:cubicBezTo>
                <a:cubicBezTo>
                  <a:pt x="45662" y="30768"/>
                  <a:pt x="45480" y="30449"/>
                  <a:pt x="45253" y="30358"/>
                </a:cubicBezTo>
                <a:cubicBezTo>
                  <a:pt x="45344" y="30290"/>
                  <a:pt x="45253" y="30108"/>
                  <a:pt x="45276" y="29995"/>
                </a:cubicBezTo>
                <a:cubicBezTo>
                  <a:pt x="45026" y="29790"/>
                  <a:pt x="44844" y="29472"/>
                  <a:pt x="44707" y="29130"/>
                </a:cubicBezTo>
                <a:cubicBezTo>
                  <a:pt x="44548" y="28812"/>
                  <a:pt x="44434" y="28448"/>
                  <a:pt x="44321" y="28153"/>
                </a:cubicBezTo>
                <a:cubicBezTo>
                  <a:pt x="44230" y="28312"/>
                  <a:pt x="44002" y="27607"/>
                  <a:pt x="44071" y="28039"/>
                </a:cubicBezTo>
                <a:cubicBezTo>
                  <a:pt x="44139" y="28221"/>
                  <a:pt x="44275" y="28198"/>
                  <a:pt x="44343" y="28380"/>
                </a:cubicBezTo>
                <a:cubicBezTo>
                  <a:pt x="44162" y="28516"/>
                  <a:pt x="44230" y="28903"/>
                  <a:pt x="44298" y="29130"/>
                </a:cubicBezTo>
                <a:cubicBezTo>
                  <a:pt x="44343" y="29312"/>
                  <a:pt x="44503" y="29335"/>
                  <a:pt x="44616" y="29562"/>
                </a:cubicBezTo>
                <a:cubicBezTo>
                  <a:pt x="44707" y="29813"/>
                  <a:pt x="44685" y="30199"/>
                  <a:pt x="44775" y="30427"/>
                </a:cubicBezTo>
                <a:cubicBezTo>
                  <a:pt x="44821" y="30563"/>
                  <a:pt x="44935" y="30518"/>
                  <a:pt x="44980" y="30699"/>
                </a:cubicBezTo>
                <a:cubicBezTo>
                  <a:pt x="45071" y="30972"/>
                  <a:pt x="45299" y="31723"/>
                  <a:pt x="45662" y="31586"/>
                </a:cubicBezTo>
                <a:close/>
                <a:moveTo>
                  <a:pt x="44844" y="27539"/>
                </a:moveTo>
                <a:cubicBezTo>
                  <a:pt x="44503" y="27675"/>
                  <a:pt x="45071" y="28130"/>
                  <a:pt x="45185" y="28221"/>
                </a:cubicBezTo>
                <a:cubicBezTo>
                  <a:pt x="45117" y="27993"/>
                  <a:pt x="45094" y="27652"/>
                  <a:pt x="44844" y="27539"/>
                </a:cubicBezTo>
                <a:close/>
                <a:moveTo>
                  <a:pt x="43275" y="27220"/>
                </a:moveTo>
                <a:cubicBezTo>
                  <a:pt x="43206" y="26970"/>
                  <a:pt x="43479" y="26856"/>
                  <a:pt x="43206" y="26538"/>
                </a:cubicBezTo>
                <a:cubicBezTo>
                  <a:pt x="43025" y="26629"/>
                  <a:pt x="43002" y="27175"/>
                  <a:pt x="43275" y="27220"/>
                </a:cubicBezTo>
                <a:close/>
                <a:moveTo>
                  <a:pt x="43161" y="25697"/>
                </a:moveTo>
                <a:cubicBezTo>
                  <a:pt x="43025" y="25401"/>
                  <a:pt x="42570" y="24810"/>
                  <a:pt x="42570" y="25015"/>
                </a:cubicBezTo>
                <a:cubicBezTo>
                  <a:pt x="42752" y="25174"/>
                  <a:pt x="43161" y="25924"/>
                  <a:pt x="43161" y="25697"/>
                </a:cubicBezTo>
                <a:close/>
                <a:moveTo>
                  <a:pt x="34656" y="14963"/>
                </a:moveTo>
                <a:lnTo>
                  <a:pt x="34406" y="15214"/>
                </a:lnTo>
                <a:lnTo>
                  <a:pt x="34611" y="15441"/>
                </a:lnTo>
                <a:cubicBezTo>
                  <a:pt x="34815" y="15305"/>
                  <a:pt x="34884" y="15145"/>
                  <a:pt x="34656" y="14963"/>
                </a:cubicBezTo>
                <a:close/>
                <a:moveTo>
                  <a:pt x="30108" y="7573"/>
                </a:moveTo>
                <a:cubicBezTo>
                  <a:pt x="30313" y="7755"/>
                  <a:pt x="30085" y="7937"/>
                  <a:pt x="30381" y="8142"/>
                </a:cubicBezTo>
                <a:cubicBezTo>
                  <a:pt x="30586" y="7982"/>
                  <a:pt x="30313" y="7482"/>
                  <a:pt x="30108" y="7573"/>
                </a:cubicBezTo>
                <a:close/>
                <a:moveTo>
                  <a:pt x="20739" y="10143"/>
                </a:moveTo>
                <a:cubicBezTo>
                  <a:pt x="20512" y="10256"/>
                  <a:pt x="20216" y="10097"/>
                  <a:pt x="20057" y="10393"/>
                </a:cubicBezTo>
                <a:cubicBezTo>
                  <a:pt x="20376" y="10688"/>
                  <a:pt x="21035" y="10484"/>
                  <a:pt x="20739" y="10143"/>
                </a:cubicBezTo>
                <a:close/>
                <a:moveTo>
                  <a:pt x="19489" y="9983"/>
                </a:moveTo>
                <a:cubicBezTo>
                  <a:pt x="19284" y="9892"/>
                  <a:pt x="18875" y="9892"/>
                  <a:pt x="18852" y="10165"/>
                </a:cubicBezTo>
                <a:cubicBezTo>
                  <a:pt x="19193" y="10302"/>
                  <a:pt x="19625" y="9915"/>
                  <a:pt x="19830" y="10370"/>
                </a:cubicBezTo>
                <a:cubicBezTo>
                  <a:pt x="20034" y="10165"/>
                  <a:pt x="19648" y="10052"/>
                  <a:pt x="19489" y="9983"/>
                </a:cubicBezTo>
                <a:close/>
                <a:moveTo>
                  <a:pt x="22559" y="2820"/>
                </a:moveTo>
                <a:cubicBezTo>
                  <a:pt x="22240" y="2752"/>
                  <a:pt x="21694" y="2161"/>
                  <a:pt x="21558" y="2502"/>
                </a:cubicBezTo>
                <a:cubicBezTo>
                  <a:pt x="21535" y="2798"/>
                  <a:pt x="21808" y="2388"/>
                  <a:pt x="22013" y="2638"/>
                </a:cubicBezTo>
                <a:cubicBezTo>
                  <a:pt x="21967" y="2729"/>
                  <a:pt x="21945" y="2843"/>
                  <a:pt x="22127" y="2911"/>
                </a:cubicBezTo>
                <a:cubicBezTo>
                  <a:pt x="22127" y="2525"/>
                  <a:pt x="22513" y="3025"/>
                  <a:pt x="22559" y="2820"/>
                </a:cubicBezTo>
                <a:close/>
                <a:moveTo>
                  <a:pt x="18397" y="10256"/>
                </a:moveTo>
                <a:cubicBezTo>
                  <a:pt x="18488" y="10097"/>
                  <a:pt x="18352" y="10029"/>
                  <a:pt x="18352" y="9915"/>
                </a:cubicBezTo>
                <a:cubicBezTo>
                  <a:pt x="18511" y="9733"/>
                  <a:pt x="18738" y="9574"/>
                  <a:pt x="18374" y="9415"/>
                </a:cubicBezTo>
                <a:cubicBezTo>
                  <a:pt x="18329" y="9529"/>
                  <a:pt x="18329" y="9620"/>
                  <a:pt x="18352" y="9711"/>
                </a:cubicBezTo>
                <a:cubicBezTo>
                  <a:pt x="18170" y="9597"/>
                  <a:pt x="18033" y="9642"/>
                  <a:pt x="17965" y="9824"/>
                </a:cubicBezTo>
                <a:cubicBezTo>
                  <a:pt x="18283" y="9915"/>
                  <a:pt x="18283" y="10097"/>
                  <a:pt x="18397" y="10256"/>
                </a:cubicBezTo>
                <a:close/>
                <a:moveTo>
                  <a:pt x="16237" y="9028"/>
                </a:moveTo>
                <a:cubicBezTo>
                  <a:pt x="16169" y="8846"/>
                  <a:pt x="16487" y="8505"/>
                  <a:pt x="16191" y="8414"/>
                </a:cubicBezTo>
                <a:cubicBezTo>
                  <a:pt x="16078" y="8483"/>
                  <a:pt x="15964" y="8596"/>
                  <a:pt x="15919" y="8801"/>
                </a:cubicBezTo>
                <a:cubicBezTo>
                  <a:pt x="16100" y="8846"/>
                  <a:pt x="16078" y="8983"/>
                  <a:pt x="16237" y="9028"/>
                </a:cubicBezTo>
                <a:close/>
                <a:moveTo>
                  <a:pt x="17760" y="2138"/>
                </a:moveTo>
                <a:cubicBezTo>
                  <a:pt x="17874" y="1865"/>
                  <a:pt x="17556" y="1752"/>
                  <a:pt x="17237" y="1638"/>
                </a:cubicBezTo>
                <a:cubicBezTo>
                  <a:pt x="17056" y="1934"/>
                  <a:pt x="17442" y="2024"/>
                  <a:pt x="17760" y="2138"/>
                </a:cubicBezTo>
                <a:close/>
                <a:moveTo>
                  <a:pt x="14850" y="1297"/>
                </a:moveTo>
                <a:cubicBezTo>
                  <a:pt x="14463" y="1092"/>
                  <a:pt x="14304" y="1592"/>
                  <a:pt x="14736" y="1638"/>
                </a:cubicBezTo>
                <a:close/>
                <a:moveTo>
                  <a:pt x="41183" y="20148"/>
                </a:moveTo>
                <a:cubicBezTo>
                  <a:pt x="40955" y="20262"/>
                  <a:pt x="41228" y="20853"/>
                  <a:pt x="41410" y="20808"/>
                </a:cubicBezTo>
                <a:cubicBezTo>
                  <a:pt x="41365" y="20603"/>
                  <a:pt x="41319" y="20398"/>
                  <a:pt x="41183" y="20148"/>
                </a:cubicBezTo>
                <a:close/>
                <a:moveTo>
                  <a:pt x="42729" y="21422"/>
                </a:moveTo>
                <a:cubicBezTo>
                  <a:pt x="42843" y="21581"/>
                  <a:pt x="42797" y="21694"/>
                  <a:pt x="42615" y="21763"/>
                </a:cubicBezTo>
                <a:cubicBezTo>
                  <a:pt x="42774" y="22081"/>
                  <a:pt x="42956" y="22013"/>
                  <a:pt x="43115" y="22377"/>
                </a:cubicBezTo>
                <a:cubicBezTo>
                  <a:pt x="43275" y="22331"/>
                  <a:pt x="43161" y="21694"/>
                  <a:pt x="43070" y="21604"/>
                </a:cubicBezTo>
                <a:cubicBezTo>
                  <a:pt x="43025" y="21581"/>
                  <a:pt x="42888" y="21740"/>
                  <a:pt x="42843" y="21604"/>
                </a:cubicBezTo>
                <a:cubicBezTo>
                  <a:pt x="42956" y="21535"/>
                  <a:pt x="42934" y="21194"/>
                  <a:pt x="42729" y="21422"/>
                </a:cubicBezTo>
                <a:close/>
                <a:moveTo>
                  <a:pt x="43070" y="23195"/>
                </a:moveTo>
                <a:cubicBezTo>
                  <a:pt x="43275" y="23400"/>
                  <a:pt x="42979" y="23787"/>
                  <a:pt x="43366" y="23809"/>
                </a:cubicBezTo>
                <a:cubicBezTo>
                  <a:pt x="43343" y="23673"/>
                  <a:pt x="43388" y="23195"/>
                  <a:pt x="43070" y="23195"/>
                </a:cubicBezTo>
                <a:close/>
                <a:moveTo>
                  <a:pt x="46640" y="76520"/>
                </a:moveTo>
                <a:cubicBezTo>
                  <a:pt x="46572" y="76589"/>
                  <a:pt x="46504" y="76611"/>
                  <a:pt x="46413" y="76543"/>
                </a:cubicBezTo>
                <a:cubicBezTo>
                  <a:pt x="46185" y="76839"/>
                  <a:pt x="46413" y="76952"/>
                  <a:pt x="46390" y="77180"/>
                </a:cubicBezTo>
                <a:cubicBezTo>
                  <a:pt x="46436" y="76975"/>
                  <a:pt x="46799" y="76634"/>
                  <a:pt x="46640" y="76520"/>
                </a:cubicBezTo>
                <a:close/>
                <a:moveTo>
                  <a:pt x="45594" y="78817"/>
                </a:moveTo>
                <a:cubicBezTo>
                  <a:pt x="45753" y="78863"/>
                  <a:pt x="45685" y="79158"/>
                  <a:pt x="45617" y="79499"/>
                </a:cubicBezTo>
                <a:cubicBezTo>
                  <a:pt x="45731" y="79295"/>
                  <a:pt x="45912" y="79499"/>
                  <a:pt x="46003" y="79181"/>
                </a:cubicBezTo>
                <a:cubicBezTo>
                  <a:pt x="45935" y="79067"/>
                  <a:pt x="45799" y="78385"/>
                  <a:pt x="45594" y="78817"/>
                </a:cubicBezTo>
                <a:close/>
                <a:moveTo>
                  <a:pt x="11052" y="102330"/>
                </a:moveTo>
                <a:cubicBezTo>
                  <a:pt x="10734" y="102376"/>
                  <a:pt x="10438" y="102467"/>
                  <a:pt x="10234" y="102649"/>
                </a:cubicBezTo>
                <a:cubicBezTo>
                  <a:pt x="10597" y="102580"/>
                  <a:pt x="10484" y="102808"/>
                  <a:pt x="10848" y="102740"/>
                </a:cubicBezTo>
                <a:close/>
                <a:moveTo>
                  <a:pt x="6754" y="99169"/>
                </a:moveTo>
                <a:cubicBezTo>
                  <a:pt x="7004" y="98828"/>
                  <a:pt x="7323" y="98555"/>
                  <a:pt x="7300" y="98055"/>
                </a:cubicBezTo>
                <a:cubicBezTo>
                  <a:pt x="6959" y="98146"/>
                  <a:pt x="7118" y="98328"/>
                  <a:pt x="6936" y="98533"/>
                </a:cubicBezTo>
                <a:cubicBezTo>
                  <a:pt x="6959" y="98510"/>
                  <a:pt x="6800" y="98442"/>
                  <a:pt x="6754" y="98669"/>
                </a:cubicBezTo>
                <a:close/>
                <a:moveTo>
                  <a:pt x="6845" y="98237"/>
                </a:moveTo>
                <a:cubicBezTo>
                  <a:pt x="6868" y="97941"/>
                  <a:pt x="6823" y="97805"/>
                  <a:pt x="6663" y="97850"/>
                </a:cubicBezTo>
                <a:cubicBezTo>
                  <a:pt x="6618" y="98055"/>
                  <a:pt x="6527" y="98169"/>
                  <a:pt x="6572" y="98419"/>
                </a:cubicBezTo>
                <a:close/>
                <a:moveTo>
                  <a:pt x="6686" y="95940"/>
                </a:moveTo>
                <a:cubicBezTo>
                  <a:pt x="6709" y="95827"/>
                  <a:pt x="6754" y="95758"/>
                  <a:pt x="6868" y="95758"/>
                </a:cubicBezTo>
                <a:cubicBezTo>
                  <a:pt x="6800" y="95395"/>
                  <a:pt x="6800" y="95531"/>
                  <a:pt x="6868" y="95122"/>
                </a:cubicBezTo>
                <a:cubicBezTo>
                  <a:pt x="6595" y="95099"/>
                  <a:pt x="6618" y="96054"/>
                  <a:pt x="6686" y="95940"/>
                </a:cubicBezTo>
                <a:close/>
                <a:moveTo>
                  <a:pt x="6868" y="89641"/>
                </a:moveTo>
                <a:cubicBezTo>
                  <a:pt x="7232" y="89732"/>
                  <a:pt x="6982" y="89050"/>
                  <a:pt x="7050" y="88777"/>
                </a:cubicBezTo>
                <a:cubicBezTo>
                  <a:pt x="7027" y="88641"/>
                  <a:pt x="6936" y="88573"/>
                  <a:pt x="6982" y="88345"/>
                </a:cubicBezTo>
                <a:cubicBezTo>
                  <a:pt x="7209" y="88413"/>
                  <a:pt x="7300" y="88300"/>
                  <a:pt x="7255" y="88027"/>
                </a:cubicBezTo>
                <a:cubicBezTo>
                  <a:pt x="6982" y="87936"/>
                  <a:pt x="7073" y="88322"/>
                  <a:pt x="6800" y="88231"/>
                </a:cubicBezTo>
                <a:cubicBezTo>
                  <a:pt x="6868" y="87799"/>
                  <a:pt x="6641" y="87754"/>
                  <a:pt x="6527" y="87572"/>
                </a:cubicBezTo>
                <a:cubicBezTo>
                  <a:pt x="6618" y="88231"/>
                  <a:pt x="7004" y="89073"/>
                  <a:pt x="6868" y="89641"/>
                </a:cubicBezTo>
                <a:close/>
                <a:moveTo>
                  <a:pt x="6527" y="86913"/>
                </a:moveTo>
                <a:cubicBezTo>
                  <a:pt x="6595" y="87390"/>
                  <a:pt x="6800" y="87663"/>
                  <a:pt x="7073" y="87913"/>
                </a:cubicBezTo>
                <a:cubicBezTo>
                  <a:pt x="7050" y="87595"/>
                  <a:pt x="7346" y="87140"/>
                  <a:pt x="7095" y="86913"/>
                </a:cubicBezTo>
                <a:cubicBezTo>
                  <a:pt x="7050" y="87163"/>
                  <a:pt x="6595" y="87004"/>
                  <a:pt x="6527" y="86913"/>
                </a:cubicBezTo>
                <a:close/>
                <a:moveTo>
                  <a:pt x="3866" y="88595"/>
                </a:moveTo>
                <a:cubicBezTo>
                  <a:pt x="3593" y="88936"/>
                  <a:pt x="3866" y="89323"/>
                  <a:pt x="3571" y="89687"/>
                </a:cubicBezTo>
                <a:cubicBezTo>
                  <a:pt x="3798" y="89755"/>
                  <a:pt x="3684" y="89505"/>
                  <a:pt x="3753" y="89368"/>
                </a:cubicBezTo>
                <a:cubicBezTo>
                  <a:pt x="3889" y="89118"/>
                  <a:pt x="4230" y="88732"/>
                  <a:pt x="3866" y="88595"/>
                </a:cubicBezTo>
                <a:close/>
                <a:moveTo>
                  <a:pt x="5663" y="90710"/>
                </a:moveTo>
                <a:cubicBezTo>
                  <a:pt x="5390" y="90778"/>
                  <a:pt x="5253" y="91051"/>
                  <a:pt x="5276" y="91483"/>
                </a:cubicBezTo>
                <a:cubicBezTo>
                  <a:pt x="5776" y="91665"/>
                  <a:pt x="5640" y="91097"/>
                  <a:pt x="5663" y="90710"/>
                </a:cubicBezTo>
                <a:close/>
                <a:moveTo>
                  <a:pt x="4253" y="93644"/>
                </a:moveTo>
                <a:cubicBezTo>
                  <a:pt x="4185" y="94212"/>
                  <a:pt x="4435" y="94962"/>
                  <a:pt x="4594" y="94553"/>
                </a:cubicBezTo>
                <a:cubicBezTo>
                  <a:pt x="4480" y="94508"/>
                  <a:pt x="4799" y="93325"/>
                  <a:pt x="4253" y="93644"/>
                </a:cubicBezTo>
                <a:close/>
                <a:moveTo>
                  <a:pt x="3935" y="96327"/>
                </a:moveTo>
                <a:cubicBezTo>
                  <a:pt x="3935" y="96759"/>
                  <a:pt x="3889" y="97305"/>
                  <a:pt x="4116" y="97236"/>
                </a:cubicBezTo>
                <a:cubicBezTo>
                  <a:pt x="4071" y="96918"/>
                  <a:pt x="4276" y="96054"/>
                  <a:pt x="3935" y="96327"/>
                </a:cubicBezTo>
                <a:close/>
                <a:moveTo>
                  <a:pt x="5299" y="97055"/>
                </a:moveTo>
                <a:lnTo>
                  <a:pt x="5299" y="97782"/>
                </a:lnTo>
                <a:cubicBezTo>
                  <a:pt x="5663" y="97737"/>
                  <a:pt x="5663" y="96759"/>
                  <a:pt x="5299" y="97055"/>
                </a:cubicBezTo>
                <a:close/>
                <a:moveTo>
                  <a:pt x="3571" y="102148"/>
                </a:moveTo>
                <a:cubicBezTo>
                  <a:pt x="3571" y="102626"/>
                  <a:pt x="3639" y="102944"/>
                  <a:pt x="3798" y="102967"/>
                </a:cubicBezTo>
                <a:cubicBezTo>
                  <a:pt x="3707" y="102421"/>
                  <a:pt x="4003" y="101853"/>
                  <a:pt x="3571" y="102148"/>
                </a:cubicBezTo>
                <a:close/>
                <a:moveTo>
                  <a:pt x="7869" y="106969"/>
                </a:moveTo>
                <a:cubicBezTo>
                  <a:pt x="8437" y="106764"/>
                  <a:pt x="8164" y="107060"/>
                  <a:pt x="8414" y="107060"/>
                </a:cubicBezTo>
                <a:cubicBezTo>
                  <a:pt x="8596" y="106764"/>
                  <a:pt x="8278" y="106764"/>
                  <a:pt x="8187" y="106628"/>
                </a:cubicBezTo>
                <a:cubicBezTo>
                  <a:pt x="8301" y="106446"/>
                  <a:pt x="8687" y="106446"/>
                  <a:pt x="8733" y="106196"/>
                </a:cubicBezTo>
                <a:cubicBezTo>
                  <a:pt x="7823" y="106264"/>
                  <a:pt x="8210" y="106492"/>
                  <a:pt x="7869" y="106969"/>
                </a:cubicBezTo>
                <a:close/>
                <a:moveTo>
                  <a:pt x="11439" y="104104"/>
                </a:moveTo>
                <a:cubicBezTo>
                  <a:pt x="11985" y="103967"/>
                  <a:pt x="11552" y="104513"/>
                  <a:pt x="12326" y="104240"/>
                </a:cubicBezTo>
                <a:cubicBezTo>
                  <a:pt x="12485" y="103922"/>
                  <a:pt x="11916" y="104058"/>
                  <a:pt x="12326" y="103763"/>
                </a:cubicBezTo>
                <a:cubicBezTo>
                  <a:pt x="11939" y="103808"/>
                  <a:pt x="11643" y="103922"/>
                  <a:pt x="11439" y="104104"/>
                </a:cubicBezTo>
                <a:close/>
                <a:moveTo>
                  <a:pt x="18147" y="104513"/>
                </a:moveTo>
                <a:cubicBezTo>
                  <a:pt x="18283" y="104354"/>
                  <a:pt x="18238" y="104127"/>
                  <a:pt x="18374" y="103967"/>
                </a:cubicBezTo>
                <a:cubicBezTo>
                  <a:pt x="18170" y="104036"/>
                  <a:pt x="17965" y="104104"/>
                  <a:pt x="17760" y="104149"/>
                </a:cubicBezTo>
                <a:cubicBezTo>
                  <a:pt x="17760" y="104377"/>
                  <a:pt x="17783" y="104604"/>
                  <a:pt x="18147" y="104513"/>
                </a:cubicBezTo>
                <a:close/>
                <a:moveTo>
                  <a:pt x="29221" y="99465"/>
                </a:moveTo>
                <a:cubicBezTo>
                  <a:pt x="29381" y="99101"/>
                  <a:pt x="29881" y="99238"/>
                  <a:pt x="29995" y="98874"/>
                </a:cubicBezTo>
                <a:cubicBezTo>
                  <a:pt x="29835" y="98874"/>
                  <a:pt x="28971" y="99215"/>
                  <a:pt x="29221" y="99465"/>
                </a:cubicBezTo>
                <a:close/>
                <a:moveTo>
                  <a:pt x="30677" y="98419"/>
                </a:moveTo>
                <a:cubicBezTo>
                  <a:pt x="30950" y="98169"/>
                  <a:pt x="31109" y="98260"/>
                  <a:pt x="31336" y="98101"/>
                </a:cubicBezTo>
                <a:cubicBezTo>
                  <a:pt x="31200" y="97873"/>
                  <a:pt x="30540" y="98169"/>
                  <a:pt x="30677" y="98419"/>
                </a:cubicBezTo>
                <a:close/>
                <a:moveTo>
                  <a:pt x="33724" y="93234"/>
                </a:moveTo>
                <a:cubicBezTo>
                  <a:pt x="34110" y="92916"/>
                  <a:pt x="34406" y="92825"/>
                  <a:pt x="34543" y="92416"/>
                </a:cubicBezTo>
                <a:cubicBezTo>
                  <a:pt x="34406" y="92461"/>
                  <a:pt x="33815" y="92961"/>
                  <a:pt x="33724" y="93234"/>
                </a:cubicBezTo>
                <a:close/>
                <a:moveTo>
                  <a:pt x="39568" y="90983"/>
                </a:moveTo>
                <a:cubicBezTo>
                  <a:pt x="39659" y="90869"/>
                  <a:pt x="39818" y="90756"/>
                  <a:pt x="39750" y="90665"/>
                </a:cubicBezTo>
                <a:cubicBezTo>
                  <a:pt x="39409" y="90938"/>
                  <a:pt x="39636" y="90096"/>
                  <a:pt x="39318" y="90574"/>
                </a:cubicBezTo>
                <a:cubicBezTo>
                  <a:pt x="39295" y="90733"/>
                  <a:pt x="39409" y="90710"/>
                  <a:pt x="39568" y="90983"/>
                </a:cubicBezTo>
                <a:close/>
                <a:moveTo>
                  <a:pt x="7118" y="85616"/>
                </a:moveTo>
                <a:cubicBezTo>
                  <a:pt x="7095" y="85730"/>
                  <a:pt x="7004" y="85685"/>
                  <a:pt x="6913" y="85616"/>
                </a:cubicBezTo>
                <a:cubicBezTo>
                  <a:pt x="6913" y="85889"/>
                  <a:pt x="6641" y="85844"/>
                  <a:pt x="6641" y="86139"/>
                </a:cubicBezTo>
                <a:cubicBezTo>
                  <a:pt x="6777" y="86367"/>
                  <a:pt x="7368" y="85844"/>
                  <a:pt x="7118" y="85616"/>
                </a:cubicBezTo>
                <a:close/>
                <a:moveTo>
                  <a:pt x="6641" y="85480"/>
                </a:moveTo>
                <a:cubicBezTo>
                  <a:pt x="6618" y="84752"/>
                  <a:pt x="6959" y="85594"/>
                  <a:pt x="7118" y="85275"/>
                </a:cubicBezTo>
                <a:cubicBezTo>
                  <a:pt x="7164" y="84798"/>
                  <a:pt x="7073" y="84457"/>
                  <a:pt x="7050" y="84070"/>
                </a:cubicBezTo>
                <a:cubicBezTo>
                  <a:pt x="6913" y="83797"/>
                  <a:pt x="6754" y="84275"/>
                  <a:pt x="6663" y="83956"/>
                </a:cubicBezTo>
                <a:cubicBezTo>
                  <a:pt x="6868" y="83706"/>
                  <a:pt x="7073" y="83502"/>
                  <a:pt x="7141" y="83092"/>
                </a:cubicBezTo>
                <a:cubicBezTo>
                  <a:pt x="7027" y="82910"/>
                  <a:pt x="6845" y="82797"/>
                  <a:pt x="6595" y="82751"/>
                </a:cubicBezTo>
                <a:cubicBezTo>
                  <a:pt x="6595" y="83160"/>
                  <a:pt x="6550" y="83638"/>
                  <a:pt x="6777" y="83206"/>
                </a:cubicBezTo>
                <a:cubicBezTo>
                  <a:pt x="6732" y="83570"/>
                  <a:pt x="6527" y="83774"/>
                  <a:pt x="6481" y="84184"/>
                </a:cubicBezTo>
                <a:cubicBezTo>
                  <a:pt x="6913" y="84434"/>
                  <a:pt x="6390" y="85162"/>
                  <a:pt x="6641" y="85480"/>
                </a:cubicBezTo>
                <a:close/>
                <a:moveTo>
                  <a:pt x="5822" y="85366"/>
                </a:moveTo>
                <a:cubicBezTo>
                  <a:pt x="5936" y="85230"/>
                  <a:pt x="5936" y="84980"/>
                  <a:pt x="5936" y="84707"/>
                </a:cubicBezTo>
                <a:cubicBezTo>
                  <a:pt x="5640" y="84548"/>
                  <a:pt x="5686" y="85366"/>
                  <a:pt x="5822" y="85366"/>
                </a:cubicBezTo>
                <a:close/>
                <a:moveTo>
                  <a:pt x="4094" y="84661"/>
                </a:moveTo>
                <a:cubicBezTo>
                  <a:pt x="3957" y="84343"/>
                  <a:pt x="4207" y="84275"/>
                  <a:pt x="3935" y="84116"/>
                </a:cubicBezTo>
                <a:cubicBezTo>
                  <a:pt x="3798" y="84366"/>
                  <a:pt x="3935" y="84320"/>
                  <a:pt x="3821" y="84661"/>
                </a:cubicBezTo>
                <a:close/>
                <a:moveTo>
                  <a:pt x="6800" y="82433"/>
                </a:moveTo>
                <a:cubicBezTo>
                  <a:pt x="6823" y="82046"/>
                  <a:pt x="6777" y="81728"/>
                  <a:pt x="6709" y="81455"/>
                </a:cubicBezTo>
                <a:cubicBezTo>
                  <a:pt x="6913" y="81409"/>
                  <a:pt x="6800" y="81773"/>
                  <a:pt x="6982" y="81773"/>
                </a:cubicBezTo>
                <a:cubicBezTo>
                  <a:pt x="7004" y="81705"/>
                  <a:pt x="6982" y="81569"/>
                  <a:pt x="7073" y="81569"/>
                </a:cubicBezTo>
                <a:lnTo>
                  <a:pt x="7073" y="81341"/>
                </a:lnTo>
                <a:cubicBezTo>
                  <a:pt x="6936" y="81319"/>
                  <a:pt x="6732" y="81387"/>
                  <a:pt x="6709" y="81228"/>
                </a:cubicBezTo>
                <a:cubicBezTo>
                  <a:pt x="7118" y="81091"/>
                  <a:pt x="6732" y="80659"/>
                  <a:pt x="6732" y="80363"/>
                </a:cubicBezTo>
                <a:lnTo>
                  <a:pt x="7004" y="80363"/>
                </a:lnTo>
                <a:cubicBezTo>
                  <a:pt x="6709" y="79909"/>
                  <a:pt x="7346" y="79226"/>
                  <a:pt x="6936" y="79158"/>
                </a:cubicBezTo>
                <a:cubicBezTo>
                  <a:pt x="7004" y="79613"/>
                  <a:pt x="6709" y="79954"/>
                  <a:pt x="6459" y="79704"/>
                </a:cubicBezTo>
                <a:cubicBezTo>
                  <a:pt x="6459" y="80113"/>
                  <a:pt x="6504" y="80500"/>
                  <a:pt x="6732" y="80682"/>
                </a:cubicBezTo>
                <a:cubicBezTo>
                  <a:pt x="6800" y="81250"/>
                  <a:pt x="6163" y="82228"/>
                  <a:pt x="6800" y="82433"/>
                </a:cubicBezTo>
                <a:close/>
                <a:moveTo>
                  <a:pt x="6459" y="79363"/>
                </a:moveTo>
                <a:cubicBezTo>
                  <a:pt x="6732" y="79317"/>
                  <a:pt x="7232" y="78976"/>
                  <a:pt x="6936" y="78612"/>
                </a:cubicBezTo>
                <a:cubicBezTo>
                  <a:pt x="6913" y="78726"/>
                  <a:pt x="6823" y="78772"/>
                  <a:pt x="6754" y="78817"/>
                </a:cubicBezTo>
                <a:cubicBezTo>
                  <a:pt x="6618" y="78681"/>
                  <a:pt x="6663" y="78340"/>
                  <a:pt x="6663" y="78067"/>
                </a:cubicBezTo>
                <a:cubicBezTo>
                  <a:pt x="6959" y="78180"/>
                  <a:pt x="6891" y="77885"/>
                  <a:pt x="7050" y="77839"/>
                </a:cubicBezTo>
                <a:cubicBezTo>
                  <a:pt x="7118" y="77475"/>
                  <a:pt x="6913" y="77430"/>
                  <a:pt x="6959" y="77089"/>
                </a:cubicBezTo>
                <a:cubicBezTo>
                  <a:pt x="6686" y="77157"/>
                  <a:pt x="6777" y="77157"/>
                  <a:pt x="6504" y="77066"/>
                </a:cubicBezTo>
                <a:close/>
                <a:moveTo>
                  <a:pt x="4389" y="77248"/>
                </a:moveTo>
                <a:cubicBezTo>
                  <a:pt x="4526" y="77225"/>
                  <a:pt x="4730" y="77294"/>
                  <a:pt x="4753" y="77134"/>
                </a:cubicBezTo>
                <a:cubicBezTo>
                  <a:pt x="4571" y="77180"/>
                  <a:pt x="4776" y="76816"/>
                  <a:pt x="4867" y="76816"/>
                </a:cubicBezTo>
                <a:cubicBezTo>
                  <a:pt x="5003" y="76839"/>
                  <a:pt x="4935" y="77089"/>
                  <a:pt x="5140" y="77043"/>
                </a:cubicBezTo>
                <a:cubicBezTo>
                  <a:pt x="5163" y="76566"/>
                  <a:pt x="4981" y="75906"/>
                  <a:pt x="5072" y="75406"/>
                </a:cubicBezTo>
                <a:cubicBezTo>
                  <a:pt x="5117" y="75133"/>
                  <a:pt x="5413" y="75020"/>
                  <a:pt x="5435" y="74747"/>
                </a:cubicBezTo>
                <a:cubicBezTo>
                  <a:pt x="5458" y="75111"/>
                  <a:pt x="5708" y="75725"/>
                  <a:pt x="5890" y="75520"/>
                </a:cubicBezTo>
                <a:cubicBezTo>
                  <a:pt x="5595" y="75292"/>
                  <a:pt x="5617" y="74565"/>
                  <a:pt x="5344" y="74428"/>
                </a:cubicBezTo>
                <a:cubicBezTo>
                  <a:pt x="5390" y="74428"/>
                  <a:pt x="5299" y="74769"/>
                  <a:pt x="5163" y="74633"/>
                </a:cubicBezTo>
                <a:cubicBezTo>
                  <a:pt x="5231" y="74451"/>
                  <a:pt x="4912" y="74178"/>
                  <a:pt x="5185" y="74087"/>
                </a:cubicBezTo>
                <a:cubicBezTo>
                  <a:pt x="5185" y="74224"/>
                  <a:pt x="5163" y="74406"/>
                  <a:pt x="5253" y="74428"/>
                </a:cubicBezTo>
                <a:cubicBezTo>
                  <a:pt x="5367" y="74269"/>
                  <a:pt x="5390" y="73974"/>
                  <a:pt x="5549" y="73883"/>
                </a:cubicBezTo>
                <a:cubicBezTo>
                  <a:pt x="5686" y="73996"/>
                  <a:pt x="5776" y="73996"/>
                  <a:pt x="5822" y="73769"/>
                </a:cubicBezTo>
                <a:cubicBezTo>
                  <a:pt x="5526" y="73860"/>
                  <a:pt x="5708" y="73405"/>
                  <a:pt x="5367" y="73541"/>
                </a:cubicBezTo>
                <a:cubicBezTo>
                  <a:pt x="5367" y="73814"/>
                  <a:pt x="5526" y="73905"/>
                  <a:pt x="5276" y="73974"/>
                </a:cubicBezTo>
                <a:cubicBezTo>
                  <a:pt x="5003" y="73860"/>
                  <a:pt x="4730" y="73746"/>
                  <a:pt x="4458" y="73632"/>
                </a:cubicBezTo>
                <a:lnTo>
                  <a:pt x="4435" y="74065"/>
                </a:lnTo>
                <a:cubicBezTo>
                  <a:pt x="4662" y="74224"/>
                  <a:pt x="4730" y="73655"/>
                  <a:pt x="4799" y="73974"/>
                </a:cubicBezTo>
                <a:cubicBezTo>
                  <a:pt x="4821" y="74087"/>
                  <a:pt x="4821" y="74451"/>
                  <a:pt x="4708" y="74406"/>
                </a:cubicBezTo>
                <a:cubicBezTo>
                  <a:pt x="4730" y="74428"/>
                  <a:pt x="4662" y="74110"/>
                  <a:pt x="4617" y="74178"/>
                </a:cubicBezTo>
                <a:cubicBezTo>
                  <a:pt x="4503" y="74497"/>
                  <a:pt x="4617" y="74815"/>
                  <a:pt x="4617" y="75179"/>
                </a:cubicBezTo>
                <a:cubicBezTo>
                  <a:pt x="4617" y="75406"/>
                  <a:pt x="4367" y="75793"/>
                  <a:pt x="4685" y="75838"/>
                </a:cubicBezTo>
                <a:cubicBezTo>
                  <a:pt x="4685" y="75315"/>
                  <a:pt x="5003" y="75179"/>
                  <a:pt x="5072" y="74747"/>
                </a:cubicBezTo>
                <a:cubicBezTo>
                  <a:pt x="5367" y="75065"/>
                  <a:pt x="4867" y="75383"/>
                  <a:pt x="4776" y="75611"/>
                </a:cubicBezTo>
                <a:cubicBezTo>
                  <a:pt x="4821" y="75838"/>
                  <a:pt x="5003" y="76429"/>
                  <a:pt x="4776" y="76589"/>
                </a:cubicBezTo>
                <a:cubicBezTo>
                  <a:pt x="4503" y="76611"/>
                  <a:pt x="4890" y="75884"/>
                  <a:pt x="4503" y="76043"/>
                </a:cubicBezTo>
                <a:cubicBezTo>
                  <a:pt x="4662" y="76566"/>
                  <a:pt x="4435" y="76702"/>
                  <a:pt x="4389" y="77248"/>
                </a:cubicBezTo>
                <a:close/>
                <a:moveTo>
                  <a:pt x="5595" y="76407"/>
                </a:moveTo>
                <a:cubicBezTo>
                  <a:pt x="5572" y="76520"/>
                  <a:pt x="5458" y="76520"/>
                  <a:pt x="5322" y="76498"/>
                </a:cubicBezTo>
                <a:cubicBezTo>
                  <a:pt x="5322" y="76680"/>
                  <a:pt x="5344" y="76839"/>
                  <a:pt x="5413" y="76930"/>
                </a:cubicBezTo>
                <a:cubicBezTo>
                  <a:pt x="5640" y="77021"/>
                  <a:pt x="5799" y="76475"/>
                  <a:pt x="5595" y="76407"/>
                </a:cubicBezTo>
                <a:close/>
                <a:moveTo>
                  <a:pt x="5276" y="73428"/>
                </a:moveTo>
                <a:cubicBezTo>
                  <a:pt x="5413" y="72837"/>
                  <a:pt x="5822" y="73860"/>
                  <a:pt x="5822" y="73132"/>
                </a:cubicBezTo>
                <a:cubicBezTo>
                  <a:pt x="5549" y="72950"/>
                  <a:pt x="5094" y="73155"/>
                  <a:pt x="5276" y="73428"/>
                </a:cubicBezTo>
                <a:close/>
                <a:moveTo>
                  <a:pt x="4821" y="73109"/>
                </a:moveTo>
                <a:cubicBezTo>
                  <a:pt x="5049" y="72996"/>
                  <a:pt x="5413" y="73087"/>
                  <a:pt x="5390" y="72677"/>
                </a:cubicBezTo>
                <a:cubicBezTo>
                  <a:pt x="5026" y="72609"/>
                  <a:pt x="4958" y="72905"/>
                  <a:pt x="4821" y="73109"/>
                </a:cubicBezTo>
                <a:close/>
                <a:moveTo>
                  <a:pt x="5663" y="71813"/>
                </a:moveTo>
                <a:cubicBezTo>
                  <a:pt x="5549" y="71427"/>
                  <a:pt x="6027" y="71245"/>
                  <a:pt x="5776" y="71040"/>
                </a:cubicBezTo>
                <a:cubicBezTo>
                  <a:pt x="5663" y="71472"/>
                  <a:pt x="5549" y="71290"/>
                  <a:pt x="5413" y="71040"/>
                </a:cubicBezTo>
                <a:cubicBezTo>
                  <a:pt x="5435" y="71358"/>
                  <a:pt x="5458" y="71700"/>
                  <a:pt x="5663" y="71813"/>
                </a:cubicBezTo>
                <a:close/>
                <a:moveTo>
                  <a:pt x="5776" y="70608"/>
                </a:moveTo>
                <a:cubicBezTo>
                  <a:pt x="5776" y="70244"/>
                  <a:pt x="6049" y="70199"/>
                  <a:pt x="5981" y="69744"/>
                </a:cubicBezTo>
                <a:cubicBezTo>
                  <a:pt x="5526" y="69721"/>
                  <a:pt x="5617" y="70267"/>
                  <a:pt x="5776" y="70608"/>
                </a:cubicBezTo>
                <a:close/>
                <a:moveTo>
                  <a:pt x="7800" y="76657"/>
                </a:moveTo>
                <a:cubicBezTo>
                  <a:pt x="7914" y="76520"/>
                  <a:pt x="7960" y="76020"/>
                  <a:pt x="7709" y="75997"/>
                </a:cubicBezTo>
                <a:cubicBezTo>
                  <a:pt x="7755" y="76202"/>
                  <a:pt x="7596" y="76634"/>
                  <a:pt x="7800" y="76657"/>
                </a:cubicBezTo>
                <a:close/>
                <a:moveTo>
                  <a:pt x="6800" y="75770"/>
                </a:moveTo>
                <a:cubicBezTo>
                  <a:pt x="7232" y="75815"/>
                  <a:pt x="6823" y="75315"/>
                  <a:pt x="6800" y="75111"/>
                </a:cubicBezTo>
                <a:cubicBezTo>
                  <a:pt x="6800" y="74838"/>
                  <a:pt x="7073" y="74360"/>
                  <a:pt x="6732" y="74224"/>
                </a:cubicBezTo>
                <a:cubicBezTo>
                  <a:pt x="6754" y="74724"/>
                  <a:pt x="6618" y="75429"/>
                  <a:pt x="6800" y="75770"/>
                </a:cubicBezTo>
                <a:close/>
                <a:moveTo>
                  <a:pt x="7186" y="74246"/>
                </a:moveTo>
                <a:cubicBezTo>
                  <a:pt x="7346" y="73883"/>
                  <a:pt x="7277" y="73428"/>
                  <a:pt x="6823" y="73473"/>
                </a:cubicBezTo>
                <a:cubicBezTo>
                  <a:pt x="6800" y="73541"/>
                  <a:pt x="6595" y="73883"/>
                  <a:pt x="6823" y="73905"/>
                </a:cubicBezTo>
                <a:cubicBezTo>
                  <a:pt x="6823" y="73837"/>
                  <a:pt x="6845" y="73769"/>
                  <a:pt x="6913" y="73792"/>
                </a:cubicBezTo>
                <a:cubicBezTo>
                  <a:pt x="6845" y="74155"/>
                  <a:pt x="7050" y="74155"/>
                  <a:pt x="7186" y="74246"/>
                </a:cubicBezTo>
                <a:close/>
                <a:moveTo>
                  <a:pt x="6845" y="73360"/>
                </a:moveTo>
                <a:cubicBezTo>
                  <a:pt x="6868" y="73200"/>
                  <a:pt x="7118" y="73269"/>
                  <a:pt x="7027" y="72928"/>
                </a:cubicBezTo>
                <a:lnTo>
                  <a:pt x="6754" y="72928"/>
                </a:lnTo>
                <a:cubicBezTo>
                  <a:pt x="6754" y="73087"/>
                  <a:pt x="6709" y="73314"/>
                  <a:pt x="6845" y="73360"/>
                </a:cubicBezTo>
                <a:close/>
                <a:moveTo>
                  <a:pt x="8050" y="71313"/>
                </a:moveTo>
                <a:cubicBezTo>
                  <a:pt x="8141" y="71063"/>
                  <a:pt x="8437" y="70517"/>
                  <a:pt x="8164" y="70221"/>
                </a:cubicBezTo>
                <a:cubicBezTo>
                  <a:pt x="8096" y="70494"/>
                  <a:pt x="7891" y="71131"/>
                  <a:pt x="8050" y="71313"/>
                </a:cubicBezTo>
                <a:close/>
                <a:moveTo>
                  <a:pt x="8983" y="71222"/>
                </a:moveTo>
                <a:cubicBezTo>
                  <a:pt x="9119" y="71017"/>
                  <a:pt x="8960" y="71086"/>
                  <a:pt x="8983" y="70790"/>
                </a:cubicBezTo>
                <a:cubicBezTo>
                  <a:pt x="8619" y="70699"/>
                  <a:pt x="8619" y="71290"/>
                  <a:pt x="8983" y="71222"/>
                </a:cubicBezTo>
                <a:close/>
                <a:moveTo>
                  <a:pt x="8369" y="68812"/>
                </a:moveTo>
                <a:cubicBezTo>
                  <a:pt x="8323" y="68607"/>
                  <a:pt x="8483" y="68175"/>
                  <a:pt x="8278" y="68152"/>
                </a:cubicBezTo>
                <a:cubicBezTo>
                  <a:pt x="8164" y="68289"/>
                  <a:pt x="8119" y="68789"/>
                  <a:pt x="8369" y="68812"/>
                </a:cubicBezTo>
                <a:close/>
                <a:moveTo>
                  <a:pt x="7573" y="67584"/>
                </a:moveTo>
                <a:cubicBezTo>
                  <a:pt x="7687" y="67584"/>
                  <a:pt x="7755" y="67538"/>
                  <a:pt x="7846" y="67470"/>
                </a:cubicBezTo>
                <a:cubicBezTo>
                  <a:pt x="7869" y="67197"/>
                  <a:pt x="7709" y="67129"/>
                  <a:pt x="7573" y="67038"/>
                </a:cubicBezTo>
                <a:cubicBezTo>
                  <a:pt x="7459" y="67174"/>
                  <a:pt x="7437" y="67447"/>
                  <a:pt x="7573" y="67584"/>
                </a:cubicBezTo>
                <a:close/>
                <a:moveTo>
                  <a:pt x="7800" y="64627"/>
                </a:moveTo>
                <a:cubicBezTo>
                  <a:pt x="7891" y="64059"/>
                  <a:pt x="7641" y="64377"/>
                  <a:pt x="7618" y="64195"/>
                </a:cubicBezTo>
                <a:cubicBezTo>
                  <a:pt x="7550" y="63741"/>
                  <a:pt x="7846" y="63240"/>
                  <a:pt x="7732" y="62876"/>
                </a:cubicBezTo>
                <a:cubicBezTo>
                  <a:pt x="7709" y="63058"/>
                  <a:pt x="7505" y="62990"/>
                  <a:pt x="7368" y="62990"/>
                </a:cubicBezTo>
                <a:cubicBezTo>
                  <a:pt x="7618" y="63490"/>
                  <a:pt x="7414" y="63877"/>
                  <a:pt x="7414" y="64627"/>
                </a:cubicBezTo>
                <a:close/>
                <a:moveTo>
                  <a:pt x="8141" y="62922"/>
                </a:moveTo>
                <a:cubicBezTo>
                  <a:pt x="8141" y="62967"/>
                  <a:pt x="8119" y="63013"/>
                  <a:pt x="8096" y="63104"/>
                </a:cubicBezTo>
                <a:cubicBezTo>
                  <a:pt x="8050" y="63240"/>
                  <a:pt x="7914" y="63195"/>
                  <a:pt x="7891" y="63445"/>
                </a:cubicBezTo>
                <a:cubicBezTo>
                  <a:pt x="7891" y="63513"/>
                  <a:pt x="7846" y="63854"/>
                  <a:pt x="8073" y="63877"/>
                </a:cubicBezTo>
                <a:cubicBezTo>
                  <a:pt x="8141" y="63695"/>
                  <a:pt x="7982" y="63240"/>
                  <a:pt x="8187" y="63218"/>
                </a:cubicBezTo>
                <a:cubicBezTo>
                  <a:pt x="8096" y="63741"/>
                  <a:pt x="8392" y="63536"/>
                  <a:pt x="8437" y="63672"/>
                </a:cubicBezTo>
                <a:cubicBezTo>
                  <a:pt x="8346" y="63786"/>
                  <a:pt x="8346" y="64059"/>
                  <a:pt x="8346" y="64332"/>
                </a:cubicBezTo>
                <a:cubicBezTo>
                  <a:pt x="8755" y="64264"/>
                  <a:pt x="8551" y="63468"/>
                  <a:pt x="8733" y="63127"/>
                </a:cubicBezTo>
                <a:cubicBezTo>
                  <a:pt x="8824" y="63127"/>
                  <a:pt x="8846" y="63218"/>
                  <a:pt x="8915" y="63240"/>
                </a:cubicBezTo>
                <a:cubicBezTo>
                  <a:pt x="8983" y="62899"/>
                  <a:pt x="8983" y="63036"/>
                  <a:pt x="8915" y="62695"/>
                </a:cubicBezTo>
                <a:cubicBezTo>
                  <a:pt x="8574" y="62535"/>
                  <a:pt x="8892" y="63172"/>
                  <a:pt x="8551" y="63013"/>
                </a:cubicBezTo>
                <a:lnTo>
                  <a:pt x="8551" y="62467"/>
                </a:lnTo>
                <a:cubicBezTo>
                  <a:pt x="8164" y="62353"/>
                  <a:pt x="8505" y="62967"/>
                  <a:pt x="8278" y="63013"/>
                </a:cubicBezTo>
                <a:cubicBezTo>
                  <a:pt x="8164" y="63036"/>
                  <a:pt x="8141" y="62967"/>
                  <a:pt x="8141" y="62922"/>
                </a:cubicBezTo>
                <a:cubicBezTo>
                  <a:pt x="8187" y="62808"/>
                  <a:pt x="8141" y="62854"/>
                  <a:pt x="8141" y="62922"/>
                </a:cubicBezTo>
                <a:close/>
                <a:moveTo>
                  <a:pt x="7732" y="62558"/>
                </a:moveTo>
                <a:cubicBezTo>
                  <a:pt x="7891" y="62353"/>
                  <a:pt x="7800" y="61830"/>
                  <a:pt x="7846" y="61467"/>
                </a:cubicBezTo>
                <a:cubicBezTo>
                  <a:pt x="7300" y="61535"/>
                  <a:pt x="7527" y="62240"/>
                  <a:pt x="7732" y="62558"/>
                </a:cubicBezTo>
                <a:close/>
                <a:moveTo>
                  <a:pt x="8483" y="61580"/>
                </a:moveTo>
                <a:cubicBezTo>
                  <a:pt x="8528" y="61398"/>
                  <a:pt x="8528" y="61148"/>
                  <a:pt x="8664" y="61057"/>
                </a:cubicBezTo>
                <a:lnTo>
                  <a:pt x="8664" y="61808"/>
                </a:lnTo>
                <a:cubicBezTo>
                  <a:pt x="8755" y="61899"/>
                  <a:pt x="8892" y="61967"/>
                  <a:pt x="9119" y="61944"/>
                </a:cubicBezTo>
                <a:cubicBezTo>
                  <a:pt x="9233" y="61285"/>
                  <a:pt x="8846" y="61262"/>
                  <a:pt x="8846" y="60716"/>
                </a:cubicBezTo>
                <a:cubicBezTo>
                  <a:pt x="8664" y="60648"/>
                  <a:pt x="8687" y="60921"/>
                  <a:pt x="8574" y="60944"/>
                </a:cubicBezTo>
                <a:cubicBezTo>
                  <a:pt x="8596" y="60944"/>
                  <a:pt x="8460" y="60716"/>
                  <a:pt x="8392" y="60716"/>
                </a:cubicBezTo>
                <a:cubicBezTo>
                  <a:pt x="8437" y="60716"/>
                  <a:pt x="8323" y="60921"/>
                  <a:pt x="8301" y="60944"/>
                </a:cubicBezTo>
                <a:cubicBezTo>
                  <a:pt x="8210" y="60989"/>
                  <a:pt x="8096" y="60693"/>
                  <a:pt x="8119" y="61035"/>
                </a:cubicBezTo>
                <a:cubicBezTo>
                  <a:pt x="8574" y="60830"/>
                  <a:pt x="8255" y="61535"/>
                  <a:pt x="8483" y="61580"/>
                </a:cubicBezTo>
                <a:close/>
                <a:moveTo>
                  <a:pt x="7755" y="60375"/>
                </a:moveTo>
                <a:cubicBezTo>
                  <a:pt x="8005" y="59966"/>
                  <a:pt x="8096" y="60170"/>
                  <a:pt x="7869" y="59829"/>
                </a:cubicBezTo>
                <a:cubicBezTo>
                  <a:pt x="8210" y="59943"/>
                  <a:pt x="8119" y="59556"/>
                  <a:pt x="8414" y="59625"/>
                </a:cubicBezTo>
                <a:cubicBezTo>
                  <a:pt x="8505" y="59397"/>
                  <a:pt x="8119" y="59193"/>
                  <a:pt x="8141" y="59397"/>
                </a:cubicBezTo>
                <a:cubicBezTo>
                  <a:pt x="8232" y="59397"/>
                  <a:pt x="8255" y="59602"/>
                  <a:pt x="8141" y="59625"/>
                </a:cubicBezTo>
                <a:lnTo>
                  <a:pt x="7960" y="59602"/>
                </a:lnTo>
                <a:cubicBezTo>
                  <a:pt x="7914" y="59375"/>
                  <a:pt x="8073" y="58897"/>
                  <a:pt x="7869" y="58851"/>
                </a:cubicBezTo>
                <a:cubicBezTo>
                  <a:pt x="7687" y="59056"/>
                  <a:pt x="7823" y="59352"/>
                  <a:pt x="7869" y="59602"/>
                </a:cubicBezTo>
                <a:cubicBezTo>
                  <a:pt x="7527" y="59898"/>
                  <a:pt x="7687" y="60261"/>
                  <a:pt x="7573" y="60693"/>
                </a:cubicBezTo>
                <a:cubicBezTo>
                  <a:pt x="7823" y="60784"/>
                  <a:pt x="7687" y="60512"/>
                  <a:pt x="7755" y="60375"/>
                </a:cubicBezTo>
                <a:close/>
                <a:moveTo>
                  <a:pt x="7209" y="60466"/>
                </a:moveTo>
                <a:cubicBezTo>
                  <a:pt x="7141" y="60170"/>
                  <a:pt x="7391" y="60261"/>
                  <a:pt x="7391" y="60034"/>
                </a:cubicBezTo>
                <a:cubicBezTo>
                  <a:pt x="7277" y="59784"/>
                  <a:pt x="7186" y="60170"/>
                  <a:pt x="7118" y="59920"/>
                </a:cubicBezTo>
                <a:cubicBezTo>
                  <a:pt x="7277" y="59875"/>
                  <a:pt x="7118" y="59784"/>
                  <a:pt x="7141" y="59602"/>
                </a:cubicBezTo>
                <a:cubicBezTo>
                  <a:pt x="7437" y="59534"/>
                  <a:pt x="7414" y="59807"/>
                  <a:pt x="7596" y="59602"/>
                </a:cubicBezTo>
                <a:cubicBezTo>
                  <a:pt x="7573" y="59443"/>
                  <a:pt x="7641" y="59193"/>
                  <a:pt x="7505" y="59170"/>
                </a:cubicBezTo>
                <a:cubicBezTo>
                  <a:pt x="7505" y="59215"/>
                  <a:pt x="7437" y="59284"/>
                  <a:pt x="7414" y="59170"/>
                </a:cubicBezTo>
                <a:cubicBezTo>
                  <a:pt x="7300" y="58601"/>
                  <a:pt x="7709" y="58692"/>
                  <a:pt x="7800" y="58397"/>
                </a:cubicBezTo>
                <a:cubicBezTo>
                  <a:pt x="7437" y="58442"/>
                  <a:pt x="7277" y="58192"/>
                  <a:pt x="6868" y="58283"/>
                </a:cubicBezTo>
                <a:cubicBezTo>
                  <a:pt x="6982" y="58738"/>
                  <a:pt x="6868" y="58806"/>
                  <a:pt x="6777" y="59261"/>
                </a:cubicBezTo>
                <a:cubicBezTo>
                  <a:pt x="6891" y="59284"/>
                  <a:pt x="6982" y="59306"/>
                  <a:pt x="6959" y="59488"/>
                </a:cubicBezTo>
                <a:cubicBezTo>
                  <a:pt x="6959" y="59829"/>
                  <a:pt x="6663" y="59784"/>
                  <a:pt x="6754" y="60239"/>
                </a:cubicBezTo>
                <a:cubicBezTo>
                  <a:pt x="6936" y="60284"/>
                  <a:pt x="6913" y="60557"/>
                  <a:pt x="7209" y="60466"/>
                </a:cubicBezTo>
                <a:close/>
                <a:moveTo>
                  <a:pt x="8528" y="58851"/>
                </a:moveTo>
                <a:lnTo>
                  <a:pt x="8983" y="58874"/>
                </a:lnTo>
                <a:cubicBezTo>
                  <a:pt x="9097" y="58874"/>
                  <a:pt x="9028" y="59647"/>
                  <a:pt x="9165" y="59306"/>
                </a:cubicBezTo>
                <a:cubicBezTo>
                  <a:pt x="9142" y="58897"/>
                  <a:pt x="9165" y="58510"/>
                  <a:pt x="9256" y="58215"/>
                </a:cubicBezTo>
                <a:cubicBezTo>
                  <a:pt x="8824" y="58033"/>
                  <a:pt x="9119" y="58783"/>
                  <a:pt x="8710" y="58647"/>
                </a:cubicBezTo>
                <a:cubicBezTo>
                  <a:pt x="8733" y="58442"/>
                  <a:pt x="8596" y="58397"/>
                  <a:pt x="8619" y="58215"/>
                </a:cubicBezTo>
                <a:cubicBezTo>
                  <a:pt x="9097" y="58283"/>
                  <a:pt x="9460" y="57191"/>
                  <a:pt x="8915" y="57010"/>
                </a:cubicBezTo>
                <a:cubicBezTo>
                  <a:pt x="8892" y="57442"/>
                  <a:pt x="8846" y="57851"/>
                  <a:pt x="8801" y="57987"/>
                </a:cubicBezTo>
                <a:cubicBezTo>
                  <a:pt x="8346" y="58192"/>
                  <a:pt x="8574" y="57624"/>
                  <a:pt x="8255" y="57646"/>
                </a:cubicBezTo>
                <a:cubicBezTo>
                  <a:pt x="8255" y="58169"/>
                  <a:pt x="8596" y="58260"/>
                  <a:pt x="8528" y="58851"/>
                </a:cubicBezTo>
                <a:close/>
                <a:moveTo>
                  <a:pt x="8642" y="57442"/>
                </a:moveTo>
                <a:cubicBezTo>
                  <a:pt x="8710" y="58556"/>
                  <a:pt x="8892" y="57010"/>
                  <a:pt x="8551" y="57010"/>
                </a:cubicBezTo>
                <a:cubicBezTo>
                  <a:pt x="8551" y="57214"/>
                  <a:pt x="8619" y="57237"/>
                  <a:pt x="8642" y="57442"/>
                </a:cubicBezTo>
                <a:close/>
                <a:moveTo>
                  <a:pt x="7255" y="57737"/>
                </a:moveTo>
                <a:cubicBezTo>
                  <a:pt x="7368" y="57169"/>
                  <a:pt x="7118" y="57032"/>
                  <a:pt x="7095" y="56646"/>
                </a:cubicBezTo>
                <a:cubicBezTo>
                  <a:pt x="7323" y="56646"/>
                  <a:pt x="7323" y="56941"/>
                  <a:pt x="7437" y="57078"/>
                </a:cubicBezTo>
                <a:cubicBezTo>
                  <a:pt x="7687" y="56759"/>
                  <a:pt x="7277" y="56487"/>
                  <a:pt x="7095" y="56305"/>
                </a:cubicBezTo>
                <a:cubicBezTo>
                  <a:pt x="6959" y="56896"/>
                  <a:pt x="7164" y="57260"/>
                  <a:pt x="6800" y="57624"/>
                </a:cubicBezTo>
                <a:cubicBezTo>
                  <a:pt x="7050" y="57533"/>
                  <a:pt x="7027" y="57783"/>
                  <a:pt x="7255" y="57737"/>
                </a:cubicBezTo>
                <a:close/>
                <a:moveTo>
                  <a:pt x="9006" y="56236"/>
                </a:moveTo>
                <a:cubicBezTo>
                  <a:pt x="9256" y="56282"/>
                  <a:pt x="9301" y="56077"/>
                  <a:pt x="9392" y="55918"/>
                </a:cubicBezTo>
                <a:cubicBezTo>
                  <a:pt x="9256" y="55895"/>
                  <a:pt x="9210" y="55759"/>
                  <a:pt x="9028" y="55804"/>
                </a:cubicBezTo>
                <a:close/>
                <a:moveTo>
                  <a:pt x="7277" y="55873"/>
                </a:moveTo>
                <a:cubicBezTo>
                  <a:pt x="7300" y="55964"/>
                  <a:pt x="7277" y="56100"/>
                  <a:pt x="7368" y="56100"/>
                </a:cubicBezTo>
                <a:cubicBezTo>
                  <a:pt x="7459" y="55668"/>
                  <a:pt x="7118" y="55759"/>
                  <a:pt x="6913" y="55645"/>
                </a:cubicBezTo>
                <a:lnTo>
                  <a:pt x="6913" y="56100"/>
                </a:lnTo>
                <a:cubicBezTo>
                  <a:pt x="7164" y="56168"/>
                  <a:pt x="7095" y="55873"/>
                  <a:pt x="7277" y="55873"/>
                </a:cubicBezTo>
                <a:close/>
                <a:moveTo>
                  <a:pt x="9051" y="59647"/>
                </a:moveTo>
                <a:cubicBezTo>
                  <a:pt x="9051" y="59898"/>
                  <a:pt x="8892" y="59966"/>
                  <a:pt x="8960" y="60284"/>
                </a:cubicBezTo>
                <a:cubicBezTo>
                  <a:pt x="9256" y="60443"/>
                  <a:pt x="9187" y="59647"/>
                  <a:pt x="9051" y="59647"/>
                </a:cubicBezTo>
                <a:close/>
                <a:moveTo>
                  <a:pt x="9210" y="55600"/>
                </a:moveTo>
                <a:cubicBezTo>
                  <a:pt x="9392" y="55327"/>
                  <a:pt x="9278" y="54713"/>
                  <a:pt x="9324" y="54281"/>
                </a:cubicBezTo>
                <a:cubicBezTo>
                  <a:pt x="8960" y="54167"/>
                  <a:pt x="9278" y="54895"/>
                  <a:pt x="8937" y="54827"/>
                </a:cubicBezTo>
                <a:cubicBezTo>
                  <a:pt x="8937" y="54667"/>
                  <a:pt x="8710" y="54713"/>
                  <a:pt x="8755" y="54940"/>
                </a:cubicBezTo>
                <a:cubicBezTo>
                  <a:pt x="8892" y="54986"/>
                  <a:pt x="9233" y="54804"/>
                  <a:pt x="9210" y="55054"/>
                </a:cubicBezTo>
                <a:cubicBezTo>
                  <a:pt x="9006" y="55145"/>
                  <a:pt x="9006" y="55441"/>
                  <a:pt x="9210" y="55600"/>
                </a:cubicBezTo>
                <a:close/>
                <a:moveTo>
                  <a:pt x="8392" y="55577"/>
                </a:moveTo>
                <a:cubicBezTo>
                  <a:pt x="8346" y="55304"/>
                  <a:pt x="8801" y="55077"/>
                  <a:pt x="8574" y="54917"/>
                </a:cubicBezTo>
                <a:cubicBezTo>
                  <a:pt x="8414" y="55054"/>
                  <a:pt x="8005" y="55441"/>
                  <a:pt x="8392" y="55577"/>
                </a:cubicBezTo>
                <a:close/>
                <a:moveTo>
                  <a:pt x="7482" y="55122"/>
                </a:moveTo>
                <a:cubicBezTo>
                  <a:pt x="7527" y="54849"/>
                  <a:pt x="7846" y="54258"/>
                  <a:pt x="7482" y="54144"/>
                </a:cubicBezTo>
                <a:cubicBezTo>
                  <a:pt x="7437" y="54417"/>
                  <a:pt x="7186" y="55077"/>
                  <a:pt x="7482" y="55122"/>
                </a:cubicBezTo>
                <a:close/>
                <a:moveTo>
                  <a:pt x="7209" y="53917"/>
                </a:moveTo>
                <a:cubicBezTo>
                  <a:pt x="7300" y="53599"/>
                  <a:pt x="7527" y="53462"/>
                  <a:pt x="7505" y="53053"/>
                </a:cubicBezTo>
                <a:cubicBezTo>
                  <a:pt x="7186" y="52985"/>
                  <a:pt x="7004" y="53667"/>
                  <a:pt x="7209" y="53917"/>
                </a:cubicBezTo>
                <a:close/>
                <a:moveTo>
                  <a:pt x="8050" y="53485"/>
                </a:moveTo>
                <a:cubicBezTo>
                  <a:pt x="8346" y="53621"/>
                  <a:pt x="8392" y="52553"/>
                  <a:pt x="8255" y="52848"/>
                </a:cubicBezTo>
                <a:cubicBezTo>
                  <a:pt x="8346" y="53280"/>
                  <a:pt x="7937" y="53053"/>
                  <a:pt x="8050" y="53485"/>
                </a:cubicBezTo>
                <a:close/>
                <a:moveTo>
                  <a:pt x="7141" y="52598"/>
                </a:moveTo>
                <a:cubicBezTo>
                  <a:pt x="7277" y="52257"/>
                  <a:pt x="6845" y="52507"/>
                  <a:pt x="6982" y="52166"/>
                </a:cubicBezTo>
                <a:cubicBezTo>
                  <a:pt x="6982" y="51984"/>
                  <a:pt x="7209" y="52075"/>
                  <a:pt x="7164" y="51825"/>
                </a:cubicBezTo>
                <a:cubicBezTo>
                  <a:pt x="7027" y="51825"/>
                  <a:pt x="6913" y="51825"/>
                  <a:pt x="6800" y="51825"/>
                </a:cubicBezTo>
                <a:cubicBezTo>
                  <a:pt x="6868" y="52234"/>
                  <a:pt x="6663" y="52348"/>
                  <a:pt x="6686" y="52689"/>
                </a:cubicBezTo>
                <a:cubicBezTo>
                  <a:pt x="6982" y="52757"/>
                  <a:pt x="6936" y="52325"/>
                  <a:pt x="7141" y="52598"/>
                </a:cubicBezTo>
                <a:close/>
                <a:moveTo>
                  <a:pt x="7527" y="51734"/>
                </a:moveTo>
                <a:cubicBezTo>
                  <a:pt x="7459" y="51870"/>
                  <a:pt x="7277" y="52780"/>
                  <a:pt x="7414" y="52507"/>
                </a:cubicBezTo>
                <a:cubicBezTo>
                  <a:pt x="7596" y="52484"/>
                  <a:pt x="7755" y="51870"/>
                  <a:pt x="7527" y="51734"/>
                </a:cubicBezTo>
                <a:close/>
                <a:moveTo>
                  <a:pt x="8710" y="52098"/>
                </a:moveTo>
                <a:cubicBezTo>
                  <a:pt x="8505" y="52189"/>
                  <a:pt x="7869" y="52280"/>
                  <a:pt x="8164" y="52621"/>
                </a:cubicBezTo>
                <a:cubicBezTo>
                  <a:pt x="8187" y="52439"/>
                  <a:pt x="8323" y="52371"/>
                  <a:pt x="8528" y="52416"/>
                </a:cubicBezTo>
                <a:cubicBezTo>
                  <a:pt x="8551" y="52598"/>
                  <a:pt x="8414" y="52962"/>
                  <a:pt x="8710" y="52848"/>
                </a:cubicBezTo>
                <a:cubicBezTo>
                  <a:pt x="8664" y="52484"/>
                  <a:pt x="8755" y="52234"/>
                  <a:pt x="8801" y="51984"/>
                </a:cubicBezTo>
                <a:cubicBezTo>
                  <a:pt x="8824" y="51825"/>
                  <a:pt x="8824" y="51188"/>
                  <a:pt x="8710" y="51529"/>
                </a:cubicBezTo>
                <a:close/>
                <a:moveTo>
                  <a:pt x="8164" y="51643"/>
                </a:moveTo>
                <a:cubicBezTo>
                  <a:pt x="8278" y="51507"/>
                  <a:pt x="8278" y="51256"/>
                  <a:pt x="8278" y="50983"/>
                </a:cubicBezTo>
                <a:cubicBezTo>
                  <a:pt x="7982" y="50847"/>
                  <a:pt x="8187" y="51347"/>
                  <a:pt x="7891" y="51188"/>
                </a:cubicBezTo>
                <a:cubicBezTo>
                  <a:pt x="7846" y="50870"/>
                  <a:pt x="8005" y="50802"/>
                  <a:pt x="8005" y="50551"/>
                </a:cubicBezTo>
                <a:cubicBezTo>
                  <a:pt x="7823" y="50347"/>
                  <a:pt x="7891" y="50551"/>
                  <a:pt x="7641" y="50529"/>
                </a:cubicBezTo>
                <a:cubicBezTo>
                  <a:pt x="7732" y="50870"/>
                  <a:pt x="7618" y="51416"/>
                  <a:pt x="7891" y="51529"/>
                </a:cubicBezTo>
                <a:cubicBezTo>
                  <a:pt x="7914" y="51006"/>
                  <a:pt x="8073" y="51597"/>
                  <a:pt x="8164" y="51643"/>
                </a:cubicBezTo>
                <a:close/>
                <a:moveTo>
                  <a:pt x="8824" y="50347"/>
                </a:moveTo>
                <a:cubicBezTo>
                  <a:pt x="8937" y="50688"/>
                  <a:pt x="8528" y="50415"/>
                  <a:pt x="8642" y="50779"/>
                </a:cubicBezTo>
                <a:cubicBezTo>
                  <a:pt x="8687" y="50938"/>
                  <a:pt x="8937" y="50870"/>
                  <a:pt x="8824" y="51211"/>
                </a:cubicBezTo>
                <a:cubicBezTo>
                  <a:pt x="9119" y="51347"/>
                  <a:pt x="8892" y="50870"/>
                  <a:pt x="9187" y="51006"/>
                </a:cubicBezTo>
                <a:cubicBezTo>
                  <a:pt x="9210" y="51325"/>
                  <a:pt x="8824" y="51529"/>
                  <a:pt x="9187" y="51666"/>
                </a:cubicBezTo>
                <a:cubicBezTo>
                  <a:pt x="9165" y="51347"/>
                  <a:pt x="9392" y="51325"/>
                  <a:pt x="9369" y="51006"/>
                </a:cubicBezTo>
                <a:cubicBezTo>
                  <a:pt x="9233" y="50597"/>
                  <a:pt x="8960" y="50347"/>
                  <a:pt x="8937" y="49801"/>
                </a:cubicBezTo>
                <a:cubicBezTo>
                  <a:pt x="8824" y="49778"/>
                  <a:pt x="8664" y="49801"/>
                  <a:pt x="8664" y="49687"/>
                </a:cubicBezTo>
                <a:cubicBezTo>
                  <a:pt x="8551" y="49142"/>
                  <a:pt x="8551" y="49983"/>
                  <a:pt x="8755" y="50006"/>
                </a:cubicBezTo>
                <a:cubicBezTo>
                  <a:pt x="8755" y="50165"/>
                  <a:pt x="8369" y="50324"/>
                  <a:pt x="8642" y="50438"/>
                </a:cubicBezTo>
                <a:cubicBezTo>
                  <a:pt x="8664" y="50324"/>
                  <a:pt x="8801" y="50188"/>
                  <a:pt x="8824" y="50347"/>
                </a:cubicBezTo>
                <a:close/>
                <a:moveTo>
                  <a:pt x="9028" y="49574"/>
                </a:moveTo>
                <a:cubicBezTo>
                  <a:pt x="9006" y="49392"/>
                  <a:pt x="9301" y="49051"/>
                  <a:pt x="9028" y="48914"/>
                </a:cubicBezTo>
                <a:cubicBezTo>
                  <a:pt x="9006" y="49005"/>
                  <a:pt x="8960" y="49051"/>
                  <a:pt x="8846" y="49028"/>
                </a:cubicBezTo>
                <a:cubicBezTo>
                  <a:pt x="8824" y="49301"/>
                  <a:pt x="8824" y="49551"/>
                  <a:pt x="9028" y="49574"/>
                </a:cubicBezTo>
                <a:close/>
                <a:moveTo>
                  <a:pt x="8574" y="48914"/>
                </a:moveTo>
                <a:cubicBezTo>
                  <a:pt x="8619" y="48437"/>
                  <a:pt x="8323" y="48778"/>
                  <a:pt x="8301" y="48573"/>
                </a:cubicBezTo>
                <a:cubicBezTo>
                  <a:pt x="8301" y="48300"/>
                  <a:pt x="8369" y="47936"/>
                  <a:pt x="8141" y="47914"/>
                </a:cubicBezTo>
                <a:cubicBezTo>
                  <a:pt x="8050" y="48346"/>
                  <a:pt x="8278" y="48619"/>
                  <a:pt x="8119" y="48800"/>
                </a:cubicBezTo>
                <a:cubicBezTo>
                  <a:pt x="8392" y="48709"/>
                  <a:pt x="8346" y="48960"/>
                  <a:pt x="8574" y="48914"/>
                </a:cubicBezTo>
                <a:close/>
                <a:moveTo>
                  <a:pt x="7664" y="48232"/>
                </a:moveTo>
                <a:cubicBezTo>
                  <a:pt x="7755" y="48550"/>
                  <a:pt x="7550" y="48528"/>
                  <a:pt x="7573" y="48778"/>
                </a:cubicBezTo>
                <a:cubicBezTo>
                  <a:pt x="7982" y="48982"/>
                  <a:pt x="7914" y="48209"/>
                  <a:pt x="7664" y="48232"/>
                </a:cubicBezTo>
                <a:close/>
                <a:moveTo>
                  <a:pt x="9324" y="47732"/>
                </a:moveTo>
                <a:cubicBezTo>
                  <a:pt x="9278" y="47300"/>
                  <a:pt x="9119" y="46981"/>
                  <a:pt x="8983" y="46617"/>
                </a:cubicBezTo>
                <a:cubicBezTo>
                  <a:pt x="9142" y="46231"/>
                  <a:pt x="9187" y="45685"/>
                  <a:pt x="9187" y="45094"/>
                </a:cubicBezTo>
                <a:cubicBezTo>
                  <a:pt x="8983" y="45071"/>
                  <a:pt x="8824" y="45117"/>
                  <a:pt x="8733" y="45208"/>
                </a:cubicBezTo>
                <a:cubicBezTo>
                  <a:pt x="8824" y="45389"/>
                  <a:pt x="8733" y="45844"/>
                  <a:pt x="8892" y="45981"/>
                </a:cubicBezTo>
                <a:cubicBezTo>
                  <a:pt x="9051" y="45685"/>
                  <a:pt x="8801" y="45594"/>
                  <a:pt x="9006" y="45435"/>
                </a:cubicBezTo>
                <a:cubicBezTo>
                  <a:pt x="9210" y="45731"/>
                  <a:pt x="8983" y="46140"/>
                  <a:pt x="8801" y="46299"/>
                </a:cubicBezTo>
                <a:cubicBezTo>
                  <a:pt x="8664" y="45708"/>
                  <a:pt x="8437" y="46117"/>
                  <a:pt x="8255" y="45731"/>
                </a:cubicBezTo>
                <a:cubicBezTo>
                  <a:pt x="8232" y="45526"/>
                  <a:pt x="8369" y="45503"/>
                  <a:pt x="8369" y="45299"/>
                </a:cubicBezTo>
                <a:cubicBezTo>
                  <a:pt x="8096" y="45276"/>
                  <a:pt x="8141" y="45617"/>
                  <a:pt x="7891" y="45617"/>
                </a:cubicBezTo>
                <a:cubicBezTo>
                  <a:pt x="7846" y="45571"/>
                  <a:pt x="7778" y="45094"/>
                  <a:pt x="7709" y="45389"/>
                </a:cubicBezTo>
                <a:cubicBezTo>
                  <a:pt x="7800" y="45753"/>
                  <a:pt x="8210" y="45753"/>
                  <a:pt x="8164" y="46276"/>
                </a:cubicBezTo>
                <a:cubicBezTo>
                  <a:pt x="8574" y="46003"/>
                  <a:pt x="8596" y="46458"/>
                  <a:pt x="8619" y="46617"/>
                </a:cubicBezTo>
                <a:cubicBezTo>
                  <a:pt x="8619" y="46413"/>
                  <a:pt x="8960" y="46686"/>
                  <a:pt x="8983" y="46845"/>
                </a:cubicBezTo>
                <a:cubicBezTo>
                  <a:pt x="8505" y="46799"/>
                  <a:pt x="8755" y="47618"/>
                  <a:pt x="8414" y="47709"/>
                </a:cubicBezTo>
                <a:lnTo>
                  <a:pt x="8869" y="47709"/>
                </a:lnTo>
                <a:cubicBezTo>
                  <a:pt x="8869" y="47436"/>
                  <a:pt x="8824" y="47072"/>
                  <a:pt x="9074" y="47072"/>
                </a:cubicBezTo>
                <a:cubicBezTo>
                  <a:pt x="9097" y="47368"/>
                  <a:pt x="8915" y="47868"/>
                  <a:pt x="9324" y="47732"/>
                </a:cubicBezTo>
                <a:close/>
                <a:moveTo>
                  <a:pt x="8073" y="46504"/>
                </a:moveTo>
                <a:cubicBezTo>
                  <a:pt x="7505" y="46595"/>
                  <a:pt x="8232" y="45594"/>
                  <a:pt x="7618" y="45935"/>
                </a:cubicBezTo>
                <a:cubicBezTo>
                  <a:pt x="7687" y="45571"/>
                  <a:pt x="7527" y="45480"/>
                  <a:pt x="7437" y="45276"/>
                </a:cubicBezTo>
                <a:cubicBezTo>
                  <a:pt x="7641" y="44912"/>
                  <a:pt x="7823" y="44571"/>
                  <a:pt x="7914" y="44093"/>
                </a:cubicBezTo>
                <a:lnTo>
                  <a:pt x="7550" y="44093"/>
                </a:lnTo>
                <a:cubicBezTo>
                  <a:pt x="7573" y="44571"/>
                  <a:pt x="7505" y="44844"/>
                  <a:pt x="7186" y="44616"/>
                </a:cubicBezTo>
                <a:cubicBezTo>
                  <a:pt x="7209" y="45208"/>
                  <a:pt x="7368" y="45617"/>
                  <a:pt x="7437" y="46163"/>
                </a:cubicBezTo>
                <a:cubicBezTo>
                  <a:pt x="7846" y="46026"/>
                  <a:pt x="7732" y="47186"/>
                  <a:pt x="8073" y="46504"/>
                </a:cubicBezTo>
                <a:close/>
                <a:moveTo>
                  <a:pt x="8642" y="44002"/>
                </a:moveTo>
                <a:cubicBezTo>
                  <a:pt x="8551" y="44298"/>
                  <a:pt x="8073" y="44184"/>
                  <a:pt x="8187" y="44753"/>
                </a:cubicBezTo>
                <a:cubicBezTo>
                  <a:pt x="8392" y="44866"/>
                  <a:pt x="8369" y="44548"/>
                  <a:pt x="8551" y="44548"/>
                </a:cubicBezTo>
                <a:cubicBezTo>
                  <a:pt x="8596" y="44548"/>
                  <a:pt x="8664" y="44798"/>
                  <a:pt x="8824" y="44775"/>
                </a:cubicBezTo>
                <a:cubicBezTo>
                  <a:pt x="8915" y="44753"/>
                  <a:pt x="9051" y="44730"/>
                  <a:pt x="9006" y="44343"/>
                </a:cubicBezTo>
                <a:cubicBezTo>
                  <a:pt x="8505" y="44434"/>
                  <a:pt x="8824" y="44162"/>
                  <a:pt x="8642" y="44002"/>
                </a:cubicBezTo>
                <a:close/>
                <a:moveTo>
                  <a:pt x="7277" y="43866"/>
                </a:moveTo>
                <a:cubicBezTo>
                  <a:pt x="7209" y="43502"/>
                  <a:pt x="7437" y="43525"/>
                  <a:pt x="7573" y="43434"/>
                </a:cubicBezTo>
                <a:cubicBezTo>
                  <a:pt x="7550" y="43229"/>
                  <a:pt x="7505" y="43070"/>
                  <a:pt x="7391" y="42979"/>
                </a:cubicBezTo>
                <a:cubicBezTo>
                  <a:pt x="7346" y="43411"/>
                  <a:pt x="7209" y="43457"/>
                  <a:pt x="7027" y="43206"/>
                </a:cubicBezTo>
                <a:cubicBezTo>
                  <a:pt x="7004" y="43479"/>
                  <a:pt x="7232" y="44002"/>
                  <a:pt x="7277" y="43866"/>
                </a:cubicBezTo>
                <a:close/>
                <a:moveTo>
                  <a:pt x="6641" y="43843"/>
                </a:moveTo>
                <a:cubicBezTo>
                  <a:pt x="7004" y="43911"/>
                  <a:pt x="6754" y="43252"/>
                  <a:pt x="6845" y="42979"/>
                </a:cubicBezTo>
                <a:cubicBezTo>
                  <a:pt x="7141" y="43161"/>
                  <a:pt x="7186" y="42956"/>
                  <a:pt x="7209" y="42547"/>
                </a:cubicBezTo>
                <a:cubicBezTo>
                  <a:pt x="6618" y="42433"/>
                  <a:pt x="6572" y="43502"/>
                  <a:pt x="6641" y="43843"/>
                </a:cubicBezTo>
                <a:close/>
                <a:moveTo>
                  <a:pt x="8301" y="43775"/>
                </a:moveTo>
                <a:cubicBezTo>
                  <a:pt x="8346" y="43775"/>
                  <a:pt x="8392" y="43798"/>
                  <a:pt x="8369" y="43889"/>
                </a:cubicBezTo>
                <a:cubicBezTo>
                  <a:pt x="8619" y="43911"/>
                  <a:pt x="8687" y="43729"/>
                  <a:pt x="8664" y="43457"/>
                </a:cubicBezTo>
                <a:cubicBezTo>
                  <a:pt x="8414" y="43411"/>
                  <a:pt x="8255" y="43479"/>
                  <a:pt x="8301" y="43775"/>
                </a:cubicBezTo>
                <a:close/>
                <a:moveTo>
                  <a:pt x="4207" y="47845"/>
                </a:moveTo>
                <a:cubicBezTo>
                  <a:pt x="4207" y="47345"/>
                  <a:pt x="4640" y="46777"/>
                  <a:pt x="4207" y="46413"/>
                </a:cubicBezTo>
                <a:cubicBezTo>
                  <a:pt x="4344" y="46981"/>
                  <a:pt x="3957" y="47482"/>
                  <a:pt x="4207" y="47845"/>
                </a:cubicBezTo>
                <a:close/>
                <a:moveTo>
                  <a:pt x="5208" y="47413"/>
                </a:moveTo>
                <a:cubicBezTo>
                  <a:pt x="5504" y="47072"/>
                  <a:pt x="4935" y="46572"/>
                  <a:pt x="5231" y="46208"/>
                </a:cubicBezTo>
                <a:cubicBezTo>
                  <a:pt x="4730" y="46390"/>
                  <a:pt x="5072" y="47072"/>
                  <a:pt x="5208" y="47413"/>
                </a:cubicBezTo>
                <a:close/>
                <a:moveTo>
                  <a:pt x="5231" y="45890"/>
                </a:moveTo>
                <a:cubicBezTo>
                  <a:pt x="5185" y="45344"/>
                  <a:pt x="5617" y="44957"/>
                  <a:pt x="5344" y="44480"/>
                </a:cubicBezTo>
                <a:cubicBezTo>
                  <a:pt x="4867" y="44343"/>
                  <a:pt x="4958" y="44957"/>
                  <a:pt x="5163" y="45117"/>
                </a:cubicBezTo>
                <a:cubicBezTo>
                  <a:pt x="5185" y="45549"/>
                  <a:pt x="4958" y="45685"/>
                  <a:pt x="5231" y="45890"/>
                </a:cubicBezTo>
                <a:close/>
                <a:moveTo>
                  <a:pt x="4253" y="44775"/>
                </a:moveTo>
                <a:cubicBezTo>
                  <a:pt x="4321" y="44685"/>
                  <a:pt x="4503" y="43934"/>
                  <a:pt x="4162" y="44002"/>
                </a:cubicBezTo>
                <a:cubicBezTo>
                  <a:pt x="3980" y="44093"/>
                  <a:pt x="4026" y="44821"/>
                  <a:pt x="4253" y="44775"/>
                </a:cubicBezTo>
                <a:close/>
                <a:moveTo>
                  <a:pt x="5367" y="42502"/>
                </a:moveTo>
                <a:cubicBezTo>
                  <a:pt x="5390" y="42183"/>
                  <a:pt x="5367" y="41956"/>
                  <a:pt x="5208" y="41842"/>
                </a:cubicBezTo>
                <a:cubicBezTo>
                  <a:pt x="5367" y="42251"/>
                  <a:pt x="5185" y="42160"/>
                  <a:pt x="5094" y="42502"/>
                </a:cubicBezTo>
                <a:close/>
                <a:moveTo>
                  <a:pt x="7118" y="42320"/>
                </a:moveTo>
                <a:cubicBezTo>
                  <a:pt x="7368" y="41978"/>
                  <a:pt x="7027" y="41637"/>
                  <a:pt x="7141" y="41114"/>
                </a:cubicBezTo>
                <a:cubicBezTo>
                  <a:pt x="7277" y="41092"/>
                  <a:pt x="7300" y="40955"/>
                  <a:pt x="7414" y="40910"/>
                </a:cubicBezTo>
                <a:cubicBezTo>
                  <a:pt x="7527" y="40910"/>
                  <a:pt x="7505" y="41092"/>
                  <a:pt x="7596" y="41137"/>
                </a:cubicBezTo>
                <a:cubicBezTo>
                  <a:pt x="7687" y="40864"/>
                  <a:pt x="8005" y="40887"/>
                  <a:pt x="7982" y="40478"/>
                </a:cubicBezTo>
                <a:cubicBezTo>
                  <a:pt x="7960" y="40250"/>
                  <a:pt x="7800" y="40182"/>
                  <a:pt x="7709" y="40046"/>
                </a:cubicBezTo>
                <a:cubicBezTo>
                  <a:pt x="7255" y="40068"/>
                  <a:pt x="6936" y="40273"/>
                  <a:pt x="6868" y="40796"/>
                </a:cubicBezTo>
                <a:cubicBezTo>
                  <a:pt x="7050" y="40864"/>
                  <a:pt x="6982" y="40637"/>
                  <a:pt x="7050" y="40569"/>
                </a:cubicBezTo>
                <a:cubicBezTo>
                  <a:pt x="7164" y="40455"/>
                  <a:pt x="7459" y="40250"/>
                  <a:pt x="7505" y="40478"/>
                </a:cubicBezTo>
                <a:cubicBezTo>
                  <a:pt x="7437" y="40751"/>
                  <a:pt x="7300" y="40932"/>
                  <a:pt x="6959" y="40910"/>
                </a:cubicBezTo>
                <a:cubicBezTo>
                  <a:pt x="6936" y="41455"/>
                  <a:pt x="6982" y="41956"/>
                  <a:pt x="7118" y="42320"/>
                </a:cubicBezTo>
                <a:close/>
                <a:moveTo>
                  <a:pt x="8346" y="40273"/>
                </a:moveTo>
                <a:cubicBezTo>
                  <a:pt x="8460" y="40318"/>
                  <a:pt x="8505" y="40432"/>
                  <a:pt x="8710" y="40387"/>
                </a:cubicBezTo>
                <a:cubicBezTo>
                  <a:pt x="8710" y="40205"/>
                  <a:pt x="8733" y="40046"/>
                  <a:pt x="8801" y="39955"/>
                </a:cubicBezTo>
                <a:cubicBezTo>
                  <a:pt x="8551" y="39932"/>
                  <a:pt x="8301" y="39932"/>
                  <a:pt x="8346" y="40273"/>
                </a:cubicBezTo>
                <a:close/>
                <a:moveTo>
                  <a:pt x="7346" y="39704"/>
                </a:moveTo>
                <a:cubicBezTo>
                  <a:pt x="7209" y="39682"/>
                  <a:pt x="7186" y="39523"/>
                  <a:pt x="7073" y="39477"/>
                </a:cubicBezTo>
                <a:cubicBezTo>
                  <a:pt x="7050" y="39636"/>
                  <a:pt x="6936" y="39682"/>
                  <a:pt x="6982" y="39909"/>
                </a:cubicBezTo>
                <a:cubicBezTo>
                  <a:pt x="7186" y="39955"/>
                  <a:pt x="7323" y="39886"/>
                  <a:pt x="7346" y="39704"/>
                </a:cubicBezTo>
                <a:close/>
                <a:moveTo>
                  <a:pt x="7891" y="39614"/>
                </a:moveTo>
                <a:cubicBezTo>
                  <a:pt x="8164" y="39614"/>
                  <a:pt x="8414" y="40091"/>
                  <a:pt x="8437" y="39500"/>
                </a:cubicBezTo>
                <a:cubicBezTo>
                  <a:pt x="8096" y="39614"/>
                  <a:pt x="8164" y="39272"/>
                  <a:pt x="7982" y="39181"/>
                </a:cubicBezTo>
                <a:cubicBezTo>
                  <a:pt x="8005" y="39386"/>
                  <a:pt x="7891" y="39409"/>
                  <a:pt x="7891" y="39614"/>
                </a:cubicBezTo>
                <a:close/>
                <a:moveTo>
                  <a:pt x="8323" y="41592"/>
                </a:moveTo>
                <a:cubicBezTo>
                  <a:pt x="8596" y="41819"/>
                  <a:pt x="8755" y="41706"/>
                  <a:pt x="8960" y="42138"/>
                </a:cubicBezTo>
                <a:cubicBezTo>
                  <a:pt x="8937" y="41751"/>
                  <a:pt x="8528" y="41092"/>
                  <a:pt x="8323" y="41592"/>
                </a:cubicBezTo>
                <a:close/>
                <a:moveTo>
                  <a:pt x="7505" y="41797"/>
                </a:moveTo>
                <a:lnTo>
                  <a:pt x="7482" y="42115"/>
                </a:lnTo>
                <a:cubicBezTo>
                  <a:pt x="7778" y="42047"/>
                  <a:pt x="7823" y="42229"/>
                  <a:pt x="8028" y="42229"/>
                </a:cubicBezTo>
                <a:cubicBezTo>
                  <a:pt x="8073" y="41842"/>
                  <a:pt x="7709" y="41888"/>
                  <a:pt x="7505" y="41797"/>
                </a:cubicBezTo>
                <a:close/>
                <a:moveTo>
                  <a:pt x="7755" y="36657"/>
                </a:moveTo>
                <a:cubicBezTo>
                  <a:pt x="7641" y="36407"/>
                  <a:pt x="7687" y="35952"/>
                  <a:pt x="7300" y="35998"/>
                </a:cubicBezTo>
                <a:cubicBezTo>
                  <a:pt x="7232" y="36339"/>
                  <a:pt x="7550" y="36225"/>
                  <a:pt x="7573" y="36430"/>
                </a:cubicBezTo>
                <a:cubicBezTo>
                  <a:pt x="7346" y="36407"/>
                  <a:pt x="7141" y="36407"/>
                  <a:pt x="7118" y="36635"/>
                </a:cubicBezTo>
                <a:cubicBezTo>
                  <a:pt x="7323" y="36635"/>
                  <a:pt x="7550" y="36657"/>
                  <a:pt x="7755" y="36657"/>
                </a:cubicBezTo>
                <a:close/>
                <a:moveTo>
                  <a:pt x="11552" y="88664"/>
                </a:moveTo>
                <a:cubicBezTo>
                  <a:pt x="11598" y="88345"/>
                  <a:pt x="12075" y="88573"/>
                  <a:pt x="11916" y="88004"/>
                </a:cubicBezTo>
                <a:cubicBezTo>
                  <a:pt x="11643" y="87868"/>
                  <a:pt x="11712" y="88186"/>
                  <a:pt x="11552" y="88209"/>
                </a:cubicBezTo>
                <a:cubicBezTo>
                  <a:pt x="11416" y="88141"/>
                  <a:pt x="11393" y="88732"/>
                  <a:pt x="11552" y="88664"/>
                </a:cubicBezTo>
                <a:close/>
                <a:moveTo>
                  <a:pt x="11848" y="80363"/>
                </a:moveTo>
                <a:lnTo>
                  <a:pt x="11848" y="80682"/>
                </a:lnTo>
                <a:cubicBezTo>
                  <a:pt x="12121" y="80591"/>
                  <a:pt x="12485" y="80591"/>
                  <a:pt x="12417" y="80045"/>
                </a:cubicBezTo>
                <a:cubicBezTo>
                  <a:pt x="11985" y="79840"/>
                  <a:pt x="12280" y="80545"/>
                  <a:pt x="11848" y="80363"/>
                </a:cubicBezTo>
                <a:close/>
                <a:moveTo>
                  <a:pt x="13053" y="80272"/>
                </a:moveTo>
                <a:cubicBezTo>
                  <a:pt x="12758" y="80295"/>
                  <a:pt x="12508" y="80341"/>
                  <a:pt x="12485" y="80705"/>
                </a:cubicBezTo>
                <a:lnTo>
                  <a:pt x="13053" y="80705"/>
                </a:lnTo>
                <a:close/>
                <a:moveTo>
                  <a:pt x="12326" y="91733"/>
                </a:moveTo>
                <a:cubicBezTo>
                  <a:pt x="12530" y="91756"/>
                  <a:pt x="12667" y="91824"/>
                  <a:pt x="12780" y="91915"/>
                </a:cubicBezTo>
                <a:cubicBezTo>
                  <a:pt x="12826" y="91984"/>
                  <a:pt x="12871" y="92029"/>
                  <a:pt x="12894" y="92097"/>
                </a:cubicBezTo>
                <a:cubicBezTo>
                  <a:pt x="12917" y="92143"/>
                  <a:pt x="12940" y="92165"/>
                  <a:pt x="12940" y="92211"/>
                </a:cubicBezTo>
                <a:cubicBezTo>
                  <a:pt x="12962" y="92256"/>
                  <a:pt x="12962" y="92256"/>
                  <a:pt x="12962" y="92279"/>
                </a:cubicBezTo>
                <a:cubicBezTo>
                  <a:pt x="13031" y="92370"/>
                  <a:pt x="12940" y="92507"/>
                  <a:pt x="12758" y="92666"/>
                </a:cubicBezTo>
                <a:cubicBezTo>
                  <a:pt x="12780" y="92734"/>
                  <a:pt x="12917" y="92643"/>
                  <a:pt x="12940" y="92598"/>
                </a:cubicBezTo>
                <a:cubicBezTo>
                  <a:pt x="13235" y="92666"/>
                  <a:pt x="12803" y="92870"/>
                  <a:pt x="12758" y="93007"/>
                </a:cubicBezTo>
                <a:cubicBezTo>
                  <a:pt x="12735" y="93052"/>
                  <a:pt x="12849" y="92984"/>
                  <a:pt x="12849" y="92984"/>
                </a:cubicBezTo>
                <a:cubicBezTo>
                  <a:pt x="12940" y="93052"/>
                  <a:pt x="12917" y="93302"/>
                  <a:pt x="12735" y="93462"/>
                </a:cubicBezTo>
                <a:cubicBezTo>
                  <a:pt x="12871" y="93484"/>
                  <a:pt x="12735" y="93689"/>
                  <a:pt x="13076" y="93507"/>
                </a:cubicBezTo>
                <a:cubicBezTo>
                  <a:pt x="12803" y="93803"/>
                  <a:pt x="12940" y="93916"/>
                  <a:pt x="12962" y="94098"/>
                </a:cubicBezTo>
                <a:cubicBezTo>
                  <a:pt x="12849" y="94280"/>
                  <a:pt x="12508" y="94508"/>
                  <a:pt x="12508" y="94690"/>
                </a:cubicBezTo>
                <a:cubicBezTo>
                  <a:pt x="12689" y="94644"/>
                  <a:pt x="12712" y="94303"/>
                  <a:pt x="13053" y="94189"/>
                </a:cubicBezTo>
                <a:cubicBezTo>
                  <a:pt x="13076" y="94258"/>
                  <a:pt x="13031" y="94326"/>
                  <a:pt x="12871" y="94462"/>
                </a:cubicBezTo>
                <a:cubicBezTo>
                  <a:pt x="12917" y="94690"/>
                  <a:pt x="12735" y="95213"/>
                  <a:pt x="12917" y="95235"/>
                </a:cubicBezTo>
                <a:cubicBezTo>
                  <a:pt x="12940" y="95304"/>
                  <a:pt x="12849" y="95440"/>
                  <a:pt x="12644" y="95645"/>
                </a:cubicBezTo>
                <a:cubicBezTo>
                  <a:pt x="12803" y="95508"/>
                  <a:pt x="12894" y="95485"/>
                  <a:pt x="12917" y="95554"/>
                </a:cubicBezTo>
                <a:cubicBezTo>
                  <a:pt x="12917" y="95576"/>
                  <a:pt x="12917" y="95622"/>
                  <a:pt x="12894" y="95713"/>
                </a:cubicBezTo>
                <a:cubicBezTo>
                  <a:pt x="12894" y="95736"/>
                  <a:pt x="12871" y="95781"/>
                  <a:pt x="12871" y="95827"/>
                </a:cubicBezTo>
                <a:cubicBezTo>
                  <a:pt x="12849" y="95872"/>
                  <a:pt x="12871" y="95872"/>
                  <a:pt x="12871" y="95895"/>
                </a:cubicBezTo>
                <a:cubicBezTo>
                  <a:pt x="13144" y="95599"/>
                  <a:pt x="13235" y="95667"/>
                  <a:pt x="13417" y="95531"/>
                </a:cubicBezTo>
                <a:cubicBezTo>
                  <a:pt x="13281" y="95758"/>
                  <a:pt x="13212" y="95758"/>
                  <a:pt x="13144" y="95758"/>
                </a:cubicBezTo>
                <a:cubicBezTo>
                  <a:pt x="13008" y="96099"/>
                  <a:pt x="13485" y="95576"/>
                  <a:pt x="13417" y="95849"/>
                </a:cubicBezTo>
                <a:cubicBezTo>
                  <a:pt x="13485" y="95827"/>
                  <a:pt x="13508" y="95736"/>
                  <a:pt x="13485" y="95736"/>
                </a:cubicBezTo>
                <a:cubicBezTo>
                  <a:pt x="13804" y="95304"/>
                  <a:pt x="13508" y="95804"/>
                  <a:pt x="13531" y="95827"/>
                </a:cubicBezTo>
                <a:cubicBezTo>
                  <a:pt x="13531" y="95827"/>
                  <a:pt x="13713" y="95804"/>
                  <a:pt x="13735" y="95804"/>
                </a:cubicBezTo>
                <a:cubicBezTo>
                  <a:pt x="13781" y="95827"/>
                  <a:pt x="13872" y="95758"/>
                  <a:pt x="13940" y="95781"/>
                </a:cubicBezTo>
                <a:cubicBezTo>
                  <a:pt x="13963" y="95804"/>
                  <a:pt x="13940" y="95986"/>
                  <a:pt x="13940" y="95986"/>
                </a:cubicBezTo>
                <a:cubicBezTo>
                  <a:pt x="14008" y="95986"/>
                  <a:pt x="14190" y="95690"/>
                  <a:pt x="14258" y="95645"/>
                </a:cubicBezTo>
                <a:cubicBezTo>
                  <a:pt x="14349" y="95576"/>
                  <a:pt x="14281" y="95736"/>
                  <a:pt x="14327" y="95736"/>
                </a:cubicBezTo>
                <a:cubicBezTo>
                  <a:pt x="14372" y="95713"/>
                  <a:pt x="14418" y="95599"/>
                  <a:pt x="14440" y="95599"/>
                </a:cubicBezTo>
                <a:cubicBezTo>
                  <a:pt x="14577" y="95622"/>
                  <a:pt x="14622" y="95804"/>
                  <a:pt x="14782" y="95645"/>
                </a:cubicBezTo>
                <a:cubicBezTo>
                  <a:pt x="14782" y="95622"/>
                  <a:pt x="14736" y="95531"/>
                  <a:pt x="14713" y="95554"/>
                </a:cubicBezTo>
                <a:cubicBezTo>
                  <a:pt x="14918" y="95372"/>
                  <a:pt x="15032" y="95554"/>
                  <a:pt x="15214" y="95554"/>
                </a:cubicBezTo>
                <a:cubicBezTo>
                  <a:pt x="15282" y="95554"/>
                  <a:pt x="15350" y="95417"/>
                  <a:pt x="15418" y="95395"/>
                </a:cubicBezTo>
                <a:cubicBezTo>
                  <a:pt x="15441" y="95395"/>
                  <a:pt x="15509" y="95508"/>
                  <a:pt x="15577" y="95463"/>
                </a:cubicBezTo>
                <a:cubicBezTo>
                  <a:pt x="15646" y="95440"/>
                  <a:pt x="15600" y="95326"/>
                  <a:pt x="15623" y="95258"/>
                </a:cubicBezTo>
                <a:cubicBezTo>
                  <a:pt x="15691" y="95144"/>
                  <a:pt x="15828" y="95304"/>
                  <a:pt x="15896" y="95190"/>
                </a:cubicBezTo>
                <a:cubicBezTo>
                  <a:pt x="15896" y="95349"/>
                  <a:pt x="15828" y="95417"/>
                  <a:pt x="15737" y="95417"/>
                </a:cubicBezTo>
                <a:cubicBezTo>
                  <a:pt x="15919" y="95531"/>
                  <a:pt x="15691" y="95804"/>
                  <a:pt x="15782" y="95986"/>
                </a:cubicBezTo>
                <a:cubicBezTo>
                  <a:pt x="15828" y="95963"/>
                  <a:pt x="15828" y="95872"/>
                  <a:pt x="15873" y="95872"/>
                </a:cubicBezTo>
                <a:cubicBezTo>
                  <a:pt x="16009" y="95758"/>
                  <a:pt x="15828" y="95667"/>
                  <a:pt x="15873" y="95485"/>
                </a:cubicBezTo>
                <a:cubicBezTo>
                  <a:pt x="15896" y="95326"/>
                  <a:pt x="15964" y="95508"/>
                  <a:pt x="16032" y="95440"/>
                </a:cubicBezTo>
                <a:cubicBezTo>
                  <a:pt x="16055" y="95417"/>
                  <a:pt x="16123" y="95213"/>
                  <a:pt x="16146" y="95213"/>
                </a:cubicBezTo>
                <a:cubicBezTo>
                  <a:pt x="16146" y="95213"/>
                  <a:pt x="16373" y="95463"/>
                  <a:pt x="16282" y="95076"/>
                </a:cubicBezTo>
                <a:cubicBezTo>
                  <a:pt x="16351" y="95008"/>
                  <a:pt x="16373" y="95235"/>
                  <a:pt x="16442" y="95235"/>
                </a:cubicBezTo>
                <a:cubicBezTo>
                  <a:pt x="16510" y="95235"/>
                  <a:pt x="16487" y="95144"/>
                  <a:pt x="16464" y="95031"/>
                </a:cubicBezTo>
                <a:cubicBezTo>
                  <a:pt x="16555" y="95099"/>
                  <a:pt x="16646" y="95122"/>
                  <a:pt x="16714" y="95122"/>
                </a:cubicBezTo>
                <a:cubicBezTo>
                  <a:pt x="16737" y="95122"/>
                  <a:pt x="16783" y="95099"/>
                  <a:pt x="16828" y="95076"/>
                </a:cubicBezTo>
                <a:cubicBezTo>
                  <a:pt x="16874" y="95053"/>
                  <a:pt x="16919" y="95031"/>
                  <a:pt x="16942" y="95008"/>
                </a:cubicBezTo>
                <a:cubicBezTo>
                  <a:pt x="17033" y="94940"/>
                  <a:pt x="17124" y="94872"/>
                  <a:pt x="17192" y="94781"/>
                </a:cubicBezTo>
                <a:cubicBezTo>
                  <a:pt x="17465" y="94781"/>
                  <a:pt x="17692" y="94849"/>
                  <a:pt x="18011" y="94758"/>
                </a:cubicBezTo>
                <a:cubicBezTo>
                  <a:pt x="17988" y="94599"/>
                  <a:pt x="17897" y="94621"/>
                  <a:pt x="17783" y="94644"/>
                </a:cubicBezTo>
                <a:cubicBezTo>
                  <a:pt x="17874" y="94462"/>
                  <a:pt x="18124" y="94553"/>
                  <a:pt x="18374" y="94303"/>
                </a:cubicBezTo>
                <a:cubicBezTo>
                  <a:pt x="18534" y="94235"/>
                  <a:pt x="18306" y="94007"/>
                  <a:pt x="18420" y="93894"/>
                </a:cubicBezTo>
                <a:cubicBezTo>
                  <a:pt x="18738" y="93916"/>
                  <a:pt x="18716" y="93530"/>
                  <a:pt x="18829" y="93416"/>
                </a:cubicBezTo>
                <a:cubicBezTo>
                  <a:pt x="18897" y="93371"/>
                  <a:pt x="19148" y="93325"/>
                  <a:pt x="19284" y="93234"/>
                </a:cubicBezTo>
                <a:cubicBezTo>
                  <a:pt x="19557" y="93007"/>
                  <a:pt x="20012" y="92802"/>
                  <a:pt x="20512" y="92575"/>
                </a:cubicBezTo>
                <a:cubicBezTo>
                  <a:pt x="21012" y="92347"/>
                  <a:pt x="21558" y="92120"/>
                  <a:pt x="22036" y="91870"/>
                </a:cubicBezTo>
                <a:cubicBezTo>
                  <a:pt x="22217" y="91779"/>
                  <a:pt x="22399" y="91392"/>
                  <a:pt x="22672" y="91620"/>
                </a:cubicBezTo>
                <a:cubicBezTo>
                  <a:pt x="22877" y="91574"/>
                  <a:pt x="22695" y="91415"/>
                  <a:pt x="22831" y="91324"/>
                </a:cubicBezTo>
                <a:cubicBezTo>
                  <a:pt x="23809" y="90801"/>
                  <a:pt x="24423" y="90278"/>
                  <a:pt x="25242" y="90051"/>
                </a:cubicBezTo>
                <a:cubicBezTo>
                  <a:pt x="25083" y="90460"/>
                  <a:pt x="24537" y="90392"/>
                  <a:pt x="24310" y="90778"/>
                </a:cubicBezTo>
                <a:cubicBezTo>
                  <a:pt x="24355" y="91119"/>
                  <a:pt x="24696" y="90756"/>
                  <a:pt x="24901" y="90619"/>
                </a:cubicBezTo>
                <a:cubicBezTo>
                  <a:pt x="24992" y="90551"/>
                  <a:pt x="25196" y="90528"/>
                  <a:pt x="25196" y="90528"/>
                </a:cubicBezTo>
                <a:cubicBezTo>
                  <a:pt x="25378" y="90369"/>
                  <a:pt x="25356" y="90164"/>
                  <a:pt x="25492" y="90096"/>
                </a:cubicBezTo>
                <a:cubicBezTo>
                  <a:pt x="26038" y="90005"/>
                  <a:pt x="26606" y="89641"/>
                  <a:pt x="26652" y="89187"/>
                </a:cubicBezTo>
                <a:cubicBezTo>
                  <a:pt x="27425" y="88800"/>
                  <a:pt x="27811" y="88118"/>
                  <a:pt x="28471" y="88050"/>
                </a:cubicBezTo>
                <a:cubicBezTo>
                  <a:pt x="28607" y="87731"/>
                  <a:pt x="28903" y="87458"/>
                  <a:pt x="29244" y="87208"/>
                </a:cubicBezTo>
                <a:cubicBezTo>
                  <a:pt x="29608" y="86958"/>
                  <a:pt x="29995" y="86731"/>
                  <a:pt x="30290" y="86526"/>
                </a:cubicBezTo>
                <a:cubicBezTo>
                  <a:pt x="30199" y="86094"/>
                  <a:pt x="30972" y="85798"/>
                  <a:pt x="31473" y="85321"/>
                </a:cubicBezTo>
                <a:cubicBezTo>
                  <a:pt x="31836" y="84957"/>
                  <a:pt x="32064" y="84479"/>
                  <a:pt x="32382" y="84161"/>
                </a:cubicBezTo>
                <a:cubicBezTo>
                  <a:pt x="32837" y="83729"/>
                  <a:pt x="33246" y="83274"/>
                  <a:pt x="33610" y="82888"/>
                </a:cubicBezTo>
                <a:cubicBezTo>
                  <a:pt x="33951" y="82478"/>
                  <a:pt x="34497" y="82205"/>
                  <a:pt x="34497" y="81728"/>
                </a:cubicBezTo>
                <a:cubicBezTo>
                  <a:pt x="34884" y="81705"/>
                  <a:pt x="34815" y="81364"/>
                  <a:pt x="34997" y="81114"/>
                </a:cubicBezTo>
                <a:cubicBezTo>
                  <a:pt x="35088" y="80977"/>
                  <a:pt x="35179" y="81046"/>
                  <a:pt x="35247" y="80932"/>
                </a:cubicBezTo>
                <a:cubicBezTo>
                  <a:pt x="35611" y="80523"/>
                  <a:pt x="35884" y="79886"/>
                  <a:pt x="36248" y="79363"/>
                </a:cubicBezTo>
                <a:cubicBezTo>
                  <a:pt x="36453" y="79067"/>
                  <a:pt x="36726" y="78885"/>
                  <a:pt x="36907" y="78612"/>
                </a:cubicBezTo>
                <a:cubicBezTo>
                  <a:pt x="37021" y="78453"/>
                  <a:pt x="36998" y="78226"/>
                  <a:pt x="37089" y="78021"/>
                </a:cubicBezTo>
                <a:cubicBezTo>
                  <a:pt x="37180" y="77839"/>
                  <a:pt x="37430" y="77726"/>
                  <a:pt x="37544" y="77521"/>
                </a:cubicBezTo>
                <a:cubicBezTo>
                  <a:pt x="37726" y="77225"/>
                  <a:pt x="37703" y="76839"/>
                  <a:pt x="37999" y="76634"/>
                </a:cubicBezTo>
                <a:cubicBezTo>
                  <a:pt x="38067" y="76566"/>
                  <a:pt x="37954" y="76520"/>
                  <a:pt x="37908" y="76452"/>
                </a:cubicBezTo>
                <a:cubicBezTo>
                  <a:pt x="38067" y="76293"/>
                  <a:pt x="38249" y="76157"/>
                  <a:pt x="38408" y="75838"/>
                </a:cubicBezTo>
                <a:cubicBezTo>
                  <a:pt x="38749" y="75702"/>
                  <a:pt x="39113" y="75725"/>
                  <a:pt x="39341" y="75156"/>
                </a:cubicBezTo>
                <a:cubicBezTo>
                  <a:pt x="39682" y="75111"/>
                  <a:pt x="39523" y="75725"/>
                  <a:pt x="39977" y="75861"/>
                </a:cubicBezTo>
                <a:cubicBezTo>
                  <a:pt x="40250" y="75884"/>
                  <a:pt x="40250" y="75406"/>
                  <a:pt x="40341" y="75270"/>
                </a:cubicBezTo>
                <a:cubicBezTo>
                  <a:pt x="40341" y="75088"/>
                  <a:pt x="40205" y="75224"/>
                  <a:pt x="40068" y="74997"/>
                </a:cubicBezTo>
                <a:cubicBezTo>
                  <a:pt x="40205" y="74633"/>
                  <a:pt x="40478" y="74974"/>
                  <a:pt x="40637" y="74724"/>
                </a:cubicBezTo>
                <a:cubicBezTo>
                  <a:pt x="40910" y="74451"/>
                  <a:pt x="40569" y="74360"/>
                  <a:pt x="40773" y="74110"/>
                </a:cubicBezTo>
                <a:cubicBezTo>
                  <a:pt x="40910" y="74201"/>
                  <a:pt x="41001" y="74087"/>
                  <a:pt x="41137" y="74201"/>
                </a:cubicBezTo>
                <a:cubicBezTo>
                  <a:pt x="41365" y="73928"/>
                  <a:pt x="41183" y="73792"/>
                  <a:pt x="41387" y="73519"/>
                </a:cubicBezTo>
                <a:cubicBezTo>
                  <a:pt x="41524" y="73564"/>
                  <a:pt x="41478" y="73678"/>
                  <a:pt x="41569" y="73746"/>
                </a:cubicBezTo>
                <a:cubicBezTo>
                  <a:pt x="41706" y="73382"/>
                  <a:pt x="41751" y="73041"/>
                  <a:pt x="42069" y="72973"/>
                </a:cubicBezTo>
                <a:cubicBezTo>
                  <a:pt x="42115" y="72859"/>
                  <a:pt x="42001" y="72882"/>
                  <a:pt x="42001" y="72928"/>
                </a:cubicBezTo>
                <a:cubicBezTo>
                  <a:pt x="42024" y="72609"/>
                  <a:pt x="42320" y="72018"/>
                  <a:pt x="42615" y="71859"/>
                </a:cubicBezTo>
                <a:cubicBezTo>
                  <a:pt x="42615" y="71654"/>
                  <a:pt x="42388" y="71677"/>
                  <a:pt x="42661" y="71540"/>
                </a:cubicBezTo>
                <a:cubicBezTo>
                  <a:pt x="42706" y="71267"/>
                  <a:pt x="42683" y="71040"/>
                  <a:pt x="42570" y="70835"/>
                </a:cubicBezTo>
                <a:cubicBezTo>
                  <a:pt x="42706" y="70744"/>
                  <a:pt x="42888" y="70835"/>
                  <a:pt x="43025" y="70699"/>
                </a:cubicBezTo>
                <a:cubicBezTo>
                  <a:pt x="43002" y="70608"/>
                  <a:pt x="43002" y="70517"/>
                  <a:pt x="43047" y="70381"/>
                </a:cubicBezTo>
                <a:cubicBezTo>
                  <a:pt x="42865" y="70290"/>
                  <a:pt x="42729" y="70449"/>
                  <a:pt x="42501" y="70267"/>
                </a:cubicBezTo>
                <a:cubicBezTo>
                  <a:pt x="42615" y="70017"/>
                  <a:pt x="42615" y="70176"/>
                  <a:pt x="42729" y="70244"/>
                </a:cubicBezTo>
                <a:cubicBezTo>
                  <a:pt x="42911" y="70017"/>
                  <a:pt x="42683" y="69949"/>
                  <a:pt x="42843" y="69744"/>
                </a:cubicBezTo>
                <a:cubicBezTo>
                  <a:pt x="42979" y="69539"/>
                  <a:pt x="43729" y="69539"/>
                  <a:pt x="43252" y="69153"/>
                </a:cubicBezTo>
                <a:cubicBezTo>
                  <a:pt x="43138" y="69130"/>
                  <a:pt x="43047" y="69380"/>
                  <a:pt x="43161" y="69426"/>
                </a:cubicBezTo>
                <a:cubicBezTo>
                  <a:pt x="43002" y="69562"/>
                  <a:pt x="42752" y="69380"/>
                  <a:pt x="42570" y="69403"/>
                </a:cubicBezTo>
                <a:cubicBezTo>
                  <a:pt x="42615" y="69175"/>
                  <a:pt x="42615" y="68948"/>
                  <a:pt x="42774" y="68630"/>
                </a:cubicBezTo>
                <a:cubicBezTo>
                  <a:pt x="42956" y="68743"/>
                  <a:pt x="42570" y="69130"/>
                  <a:pt x="42843" y="69198"/>
                </a:cubicBezTo>
                <a:cubicBezTo>
                  <a:pt x="43184" y="68925"/>
                  <a:pt x="43275" y="68129"/>
                  <a:pt x="43070" y="67879"/>
                </a:cubicBezTo>
                <a:cubicBezTo>
                  <a:pt x="43275" y="67606"/>
                  <a:pt x="43297" y="66970"/>
                  <a:pt x="43707" y="67152"/>
                </a:cubicBezTo>
                <a:cubicBezTo>
                  <a:pt x="43934" y="66833"/>
                  <a:pt x="43593" y="66810"/>
                  <a:pt x="43729" y="66538"/>
                </a:cubicBezTo>
                <a:cubicBezTo>
                  <a:pt x="43866" y="66378"/>
                  <a:pt x="43820" y="66629"/>
                  <a:pt x="43752" y="66742"/>
                </a:cubicBezTo>
                <a:cubicBezTo>
                  <a:pt x="44048" y="66810"/>
                  <a:pt x="44321" y="66265"/>
                  <a:pt x="44548" y="66697"/>
                </a:cubicBezTo>
                <a:cubicBezTo>
                  <a:pt x="44730" y="66606"/>
                  <a:pt x="44844" y="66174"/>
                  <a:pt x="44775" y="66015"/>
                </a:cubicBezTo>
                <a:cubicBezTo>
                  <a:pt x="44616" y="66060"/>
                  <a:pt x="44548" y="66287"/>
                  <a:pt x="44434" y="66447"/>
                </a:cubicBezTo>
                <a:cubicBezTo>
                  <a:pt x="44366" y="66242"/>
                  <a:pt x="43889" y="66424"/>
                  <a:pt x="44002" y="65992"/>
                </a:cubicBezTo>
                <a:cubicBezTo>
                  <a:pt x="44162" y="65537"/>
                  <a:pt x="44093" y="66128"/>
                  <a:pt x="44366" y="66106"/>
                </a:cubicBezTo>
                <a:cubicBezTo>
                  <a:pt x="44457" y="65764"/>
                  <a:pt x="44184" y="65583"/>
                  <a:pt x="44548" y="65514"/>
                </a:cubicBezTo>
                <a:cubicBezTo>
                  <a:pt x="44571" y="65219"/>
                  <a:pt x="44321" y="65560"/>
                  <a:pt x="44184" y="65401"/>
                </a:cubicBezTo>
                <a:cubicBezTo>
                  <a:pt x="44389" y="65264"/>
                  <a:pt x="44457" y="64787"/>
                  <a:pt x="44571" y="64468"/>
                </a:cubicBezTo>
                <a:cubicBezTo>
                  <a:pt x="44753" y="64309"/>
                  <a:pt x="44889" y="64741"/>
                  <a:pt x="45071" y="64400"/>
                </a:cubicBezTo>
                <a:cubicBezTo>
                  <a:pt x="45117" y="64241"/>
                  <a:pt x="45071" y="64127"/>
                  <a:pt x="44957" y="64059"/>
                </a:cubicBezTo>
                <a:cubicBezTo>
                  <a:pt x="44821" y="64036"/>
                  <a:pt x="44844" y="64332"/>
                  <a:pt x="44707" y="64286"/>
                </a:cubicBezTo>
                <a:cubicBezTo>
                  <a:pt x="44389" y="64309"/>
                  <a:pt x="44662" y="63945"/>
                  <a:pt x="44662" y="63763"/>
                </a:cubicBezTo>
                <a:cubicBezTo>
                  <a:pt x="44298" y="63763"/>
                  <a:pt x="44503" y="64127"/>
                  <a:pt x="44389" y="64423"/>
                </a:cubicBezTo>
                <a:cubicBezTo>
                  <a:pt x="43980" y="64127"/>
                  <a:pt x="44457" y="63718"/>
                  <a:pt x="44525" y="63195"/>
                </a:cubicBezTo>
                <a:cubicBezTo>
                  <a:pt x="44639" y="63263"/>
                  <a:pt x="44616" y="63422"/>
                  <a:pt x="44730" y="63468"/>
                </a:cubicBezTo>
                <a:cubicBezTo>
                  <a:pt x="44753" y="62786"/>
                  <a:pt x="45162" y="62922"/>
                  <a:pt x="45412" y="62695"/>
                </a:cubicBezTo>
                <a:cubicBezTo>
                  <a:pt x="45412" y="62626"/>
                  <a:pt x="45344" y="62581"/>
                  <a:pt x="45367" y="62490"/>
                </a:cubicBezTo>
                <a:cubicBezTo>
                  <a:pt x="45048" y="62558"/>
                  <a:pt x="44821" y="62786"/>
                  <a:pt x="44457" y="62763"/>
                </a:cubicBezTo>
                <a:cubicBezTo>
                  <a:pt x="44571" y="62581"/>
                  <a:pt x="44730" y="62422"/>
                  <a:pt x="44980" y="62490"/>
                </a:cubicBezTo>
                <a:cubicBezTo>
                  <a:pt x="45094" y="62194"/>
                  <a:pt x="44957" y="62058"/>
                  <a:pt x="44844" y="61944"/>
                </a:cubicBezTo>
                <a:cubicBezTo>
                  <a:pt x="44912" y="61830"/>
                  <a:pt x="45071" y="61808"/>
                  <a:pt x="45230" y="61830"/>
                </a:cubicBezTo>
                <a:cubicBezTo>
                  <a:pt x="45253" y="61489"/>
                  <a:pt x="45048" y="61671"/>
                  <a:pt x="45276" y="61216"/>
                </a:cubicBezTo>
                <a:cubicBezTo>
                  <a:pt x="45344" y="61080"/>
                  <a:pt x="45412" y="60830"/>
                  <a:pt x="45526" y="60853"/>
                </a:cubicBezTo>
                <a:cubicBezTo>
                  <a:pt x="45526" y="60489"/>
                  <a:pt x="45253" y="60853"/>
                  <a:pt x="45117" y="60557"/>
                </a:cubicBezTo>
                <a:lnTo>
                  <a:pt x="45071" y="60853"/>
                </a:lnTo>
                <a:cubicBezTo>
                  <a:pt x="44912" y="60739"/>
                  <a:pt x="45139" y="60148"/>
                  <a:pt x="45458" y="60330"/>
                </a:cubicBezTo>
                <a:cubicBezTo>
                  <a:pt x="45458" y="59875"/>
                  <a:pt x="45685" y="59761"/>
                  <a:pt x="45731" y="59352"/>
                </a:cubicBezTo>
                <a:cubicBezTo>
                  <a:pt x="45503" y="59556"/>
                  <a:pt x="45344" y="60375"/>
                  <a:pt x="45026" y="60034"/>
                </a:cubicBezTo>
                <a:cubicBezTo>
                  <a:pt x="45071" y="59761"/>
                  <a:pt x="45344" y="59852"/>
                  <a:pt x="45389" y="59602"/>
                </a:cubicBezTo>
                <a:cubicBezTo>
                  <a:pt x="45389" y="59511"/>
                  <a:pt x="45321" y="59488"/>
                  <a:pt x="45344" y="59397"/>
                </a:cubicBezTo>
                <a:cubicBezTo>
                  <a:pt x="45185" y="59352"/>
                  <a:pt x="45117" y="59465"/>
                  <a:pt x="44957" y="59420"/>
                </a:cubicBezTo>
                <a:cubicBezTo>
                  <a:pt x="44889" y="59625"/>
                  <a:pt x="44980" y="59693"/>
                  <a:pt x="44980" y="59829"/>
                </a:cubicBezTo>
                <a:cubicBezTo>
                  <a:pt x="44707" y="59966"/>
                  <a:pt x="44912" y="59193"/>
                  <a:pt x="45117" y="59056"/>
                </a:cubicBezTo>
                <a:cubicBezTo>
                  <a:pt x="45299" y="59056"/>
                  <a:pt x="45299" y="59193"/>
                  <a:pt x="45458" y="59215"/>
                </a:cubicBezTo>
                <a:cubicBezTo>
                  <a:pt x="45389" y="58806"/>
                  <a:pt x="45480" y="58147"/>
                  <a:pt x="45822" y="58033"/>
                </a:cubicBezTo>
                <a:cubicBezTo>
                  <a:pt x="45685" y="57828"/>
                  <a:pt x="45503" y="58078"/>
                  <a:pt x="45344" y="58169"/>
                </a:cubicBezTo>
                <a:cubicBezTo>
                  <a:pt x="45162" y="57601"/>
                  <a:pt x="45981" y="57214"/>
                  <a:pt x="45753" y="56509"/>
                </a:cubicBezTo>
                <a:cubicBezTo>
                  <a:pt x="45731" y="56191"/>
                  <a:pt x="46072" y="56418"/>
                  <a:pt x="45981" y="56032"/>
                </a:cubicBezTo>
                <a:cubicBezTo>
                  <a:pt x="46094" y="55713"/>
                  <a:pt x="45753" y="55804"/>
                  <a:pt x="45731" y="55600"/>
                </a:cubicBezTo>
                <a:cubicBezTo>
                  <a:pt x="45958" y="55145"/>
                  <a:pt x="45822" y="54827"/>
                  <a:pt x="46117" y="54508"/>
                </a:cubicBezTo>
                <a:cubicBezTo>
                  <a:pt x="46049" y="54417"/>
                  <a:pt x="45912" y="54394"/>
                  <a:pt x="45958" y="54213"/>
                </a:cubicBezTo>
                <a:cubicBezTo>
                  <a:pt x="45867" y="54053"/>
                  <a:pt x="45662" y="54053"/>
                  <a:pt x="45594" y="53894"/>
                </a:cubicBezTo>
                <a:cubicBezTo>
                  <a:pt x="45480" y="53985"/>
                  <a:pt x="45412" y="53962"/>
                  <a:pt x="45412" y="53780"/>
                </a:cubicBezTo>
                <a:cubicBezTo>
                  <a:pt x="45685" y="53758"/>
                  <a:pt x="45981" y="54076"/>
                  <a:pt x="46072" y="53712"/>
                </a:cubicBezTo>
                <a:cubicBezTo>
                  <a:pt x="46049" y="53439"/>
                  <a:pt x="45912" y="53849"/>
                  <a:pt x="45708" y="53690"/>
                </a:cubicBezTo>
                <a:cubicBezTo>
                  <a:pt x="45776" y="53303"/>
                  <a:pt x="45526" y="53053"/>
                  <a:pt x="45549" y="52780"/>
                </a:cubicBezTo>
                <a:cubicBezTo>
                  <a:pt x="45571" y="52416"/>
                  <a:pt x="45890" y="52166"/>
                  <a:pt x="45867" y="51688"/>
                </a:cubicBezTo>
                <a:cubicBezTo>
                  <a:pt x="45890" y="51438"/>
                  <a:pt x="45435" y="51734"/>
                  <a:pt x="45571" y="51393"/>
                </a:cubicBezTo>
                <a:cubicBezTo>
                  <a:pt x="45549" y="51074"/>
                  <a:pt x="45685" y="51347"/>
                  <a:pt x="45753" y="51279"/>
                </a:cubicBezTo>
                <a:cubicBezTo>
                  <a:pt x="45844" y="51234"/>
                  <a:pt x="45799" y="50961"/>
                  <a:pt x="46026" y="50983"/>
                </a:cubicBezTo>
                <a:cubicBezTo>
                  <a:pt x="45912" y="50574"/>
                  <a:pt x="45708" y="50870"/>
                  <a:pt x="45480" y="50688"/>
                </a:cubicBezTo>
                <a:cubicBezTo>
                  <a:pt x="45594" y="50392"/>
                  <a:pt x="45594" y="49892"/>
                  <a:pt x="45458" y="49596"/>
                </a:cubicBezTo>
                <a:cubicBezTo>
                  <a:pt x="45640" y="49369"/>
                  <a:pt x="45753" y="49596"/>
                  <a:pt x="45912" y="49687"/>
                </a:cubicBezTo>
                <a:cubicBezTo>
                  <a:pt x="46026" y="49596"/>
                  <a:pt x="46003" y="49437"/>
                  <a:pt x="45981" y="49255"/>
                </a:cubicBezTo>
                <a:cubicBezTo>
                  <a:pt x="45935" y="49073"/>
                  <a:pt x="45844" y="48869"/>
                  <a:pt x="45776" y="48687"/>
                </a:cubicBezTo>
                <a:cubicBezTo>
                  <a:pt x="46117" y="48755"/>
                  <a:pt x="46185" y="48596"/>
                  <a:pt x="46345" y="48960"/>
                </a:cubicBezTo>
                <a:cubicBezTo>
                  <a:pt x="46481" y="48914"/>
                  <a:pt x="46413" y="48687"/>
                  <a:pt x="46413" y="48550"/>
                </a:cubicBezTo>
                <a:cubicBezTo>
                  <a:pt x="46390" y="48323"/>
                  <a:pt x="46026" y="48528"/>
                  <a:pt x="45867" y="48459"/>
                </a:cubicBezTo>
                <a:cubicBezTo>
                  <a:pt x="45844" y="48164"/>
                  <a:pt x="45526" y="48255"/>
                  <a:pt x="45549" y="47891"/>
                </a:cubicBezTo>
                <a:cubicBezTo>
                  <a:pt x="45526" y="47777"/>
                  <a:pt x="45389" y="47823"/>
                  <a:pt x="45276" y="47800"/>
                </a:cubicBezTo>
                <a:cubicBezTo>
                  <a:pt x="45321" y="47482"/>
                  <a:pt x="45299" y="47163"/>
                  <a:pt x="45276" y="46868"/>
                </a:cubicBezTo>
                <a:cubicBezTo>
                  <a:pt x="45230" y="46572"/>
                  <a:pt x="45185" y="46276"/>
                  <a:pt x="45208" y="46003"/>
                </a:cubicBezTo>
                <a:cubicBezTo>
                  <a:pt x="45185" y="45912"/>
                  <a:pt x="45094" y="45935"/>
                  <a:pt x="45003" y="45935"/>
                </a:cubicBezTo>
                <a:cubicBezTo>
                  <a:pt x="45003" y="45503"/>
                  <a:pt x="44866" y="45208"/>
                  <a:pt x="44889" y="44935"/>
                </a:cubicBezTo>
                <a:cubicBezTo>
                  <a:pt x="44912" y="44912"/>
                  <a:pt x="45071" y="44935"/>
                  <a:pt x="45071" y="44912"/>
                </a:cubicBezTo>
                <a:cubicBezTo>
                  <a:pt x="45139" y="44821"/>
                  <a:pt x="44980" y="44525"/>
                  <a:pt x="45026" y="44412"/>
                </a:cubicBezTo>
                <a:cubicBezTo>
                  <a:pt x="44980" y="44321"/>
                  <a:pt x="44821" y="44366"/>
                  <a:pt x="44798" y="44252"/>
                </a:cubicBezTo>
                <a:cubicBezTo>
                  <a:pt x="44503" y="44162"/>
                  <a:pt x="44798" y="44571"/>
                  <a:pt x="44480" y="44503"/>
                </a:cubicBezTo>
                <a:cubicBezTo>
                  <a:pt x="44139" y="44093"/>
                  <a:pt x="44957" y="44184"/>
                  <a:pt x="44525" y="43684"/>
                </a:cubicBezTo>
                <a:cubicBezTo>
                  <a:pt x="44662" y="43638"/>
                  <a:pt x="44707" y="43752"/>
                  <a:pt x="44821" y="43752"/>
                </a:cubicBezTo>
                <a:cubicBezTo>
                  <a:pt x="44889" y="43411"/>
                  <a:pt x="44457" y="43229"/>
                  <a:pt x="44707" y="43047"/>
                </a:cubicBezTo>
                <a:cubicBezTo>
                  <a:pt x="44662" y="42934"/>
                  <a:pt x="44525" y="43002"/>
                  <a:pt x="44412" y="43002"/>
                </a:cubicBezTo>
                <a:cubicBezTo>
                  <a:pt x="44457" y="42683"/>
                  <a:pt x="44412" y="42456"/>
                  <a:pt x="44343" y="42229"/>
                </a:cubicBezTo>
                <a:cubicBezTo>
                  <a:pt x="44275" y="42001"/>
                  <a:pt x="44162" y="41797"/>
                  <a:pt x="44048" y="41546"/>
                </a:cubicBezTo>
                <a:cubicBezTo>
                  <a:pt x="44184" y="41546"/>
                  <a:pt x="44139" y="41842"/>
                  <a:pt x="44298" y="41819"/>
                </a:cubicBezTo>
                <a:cubicBezTo>
                  <a:pt x="44571" y="41637"/>
                  <a:pt x="43707" y="40819"/>
                  <a:pt x="43957" y="41478"/>
                </a:cubicBezTo>
                <a:cubicBezTo>
                  <a:pt x="43729" y="41478"/>
                  <a:pt x="43820" y="41001"/>
                  <a:pt x="43707" y="40819"/>
                </a:cubicBezTo>
                <a:cubicBezTo>
                  <a:pt x="43911" y="40819"/>
                  <a:pt x="43934" y="40705"/>
                  <a:pt x="44048" y="40637"/>
                </a:cubicBezTo>
                <a:cubicBezTo>
                  <a:pt x="44002" y="40546"/>
                  <a:pt x="43957" y="40614"/>
                  <a:pt x="43957" y="40660"/>
                </a:cubicBezTo>
                <a:cubicBezTo>
                  <a:pt x="43593" y="40500"/>
                  <a:pt x="44048" y="39659"/>
                  <a:pt x="43548" y="39636"/>
                </a:cubicBezTo>
                <a:cubicBezTo>
                  <a:pt x="43411" y="39341"/>
                  <a:pt x="43752" y="39363"/>
                  <a:pt x="43570" y="39022"/>
                </a:cubicBezTo>
                <a:cubicBezTo>
                  <a:pt x="43366" y="39022"/>
                  <a:pt x="43434" y="39204"/>
                  <a:pt x="43457" y="39363"/>
                </a:cubicBezTo>
                <a:cubicBezTo>
                  <a:pt x="43252" y="39318"/>
                  <a:pt x="43343" y="38795"/>
                  <a:pt x="43388" y="38658"/>
                </a:cubicBezTo>
                <a:cubicBezTo>
                  <a:pt x="43297" y="38499"/>
                  <a:pt x="43093" y="38863"/>
                  <a:pt x="43047" y="38454"/>
                </a:cubicBezTo>
                <a:cubicBezTo>
                  <a:pt x="42934" y="38249"/>
                  <a:pt x="43115" y="38226"/>
                  <a:pt x="43252" y="38181"/>
                </a:cubicBezTo>
                <a:cubicBezTo>
                  <a:pt x="43252" y="38022"/>
                  <a:pt x="43161" y="37885"/>
                  <a:pt x="43047" y="37749"/>
                </a:cubicBezTo>
                <a:cubicBezTo>
                  <a:pt x="42934" y="37612"/>
                  <a:pt x="42797" y="37476"/>
                  <a:pt x="42706" y="37317"/>
                </a:cubicBezTo>
                <a:cubicBezTo>
                  <a:pt x="42683" y="37249"/>
                  <a:pt x="42752" y="37180"/>
                  <a:pt x="42752" y="37089"/>
                </a:cubicBezTo>
                <a:cubicBezTo>
                  <a:pt x="42706" y="36976"/>
                  <a:pt x="42592" y="36953"/>
                  <a:pt x="42592" y="36930"/>
                </a:cubicBezTo>
                <a:cubicBezTo>
                  <a:pt x="42524" y="36703"/>
                  <a:pt x="42433" y="36271"/>
                  <a:pt x="42274" y="35907"/>
                </a:cubicBezTo>
                <a:cubicBezTo>
                  <a:pt x="42206" y="35725"/>
                  <a:pt x="42115" y="35429"/>
                  <a:pt x="42047" y="35247"/>
                </a:cubicBezTo>
                <a:cubicBezTo>
                  <a:pt x="41956" y="34997"/>
                  <a:pt x="41637" y="34884"/>
                  <a:pt x="41797" y="34588"/>
                </a:cubicBezTo>
                <a:cubicBezTo>
                  <a:pt x="41842" y="34543"/>
                  <a:pt x="41865" y="34315"/>
                  <a:pt x="41751" y="34201"/>
                </a:cubicBezTo>
                <a:cubicBezTo>
                  <a:pt x="41751" y="34179"/>
                  <a:pt x="41546" y="34179"/>
                  <a:pt x="41546" y="34179"/>
                </a:cubicBezTo>
                <a:cubicBezTo>
                  <a:pt x="41546" y="34133"/>
                  <a:pt x="41706" y="33360"/>
                  <a:pt x="41183" y="33474"/>
                </a:cubicBezTo>
                <a:cubicBezTo>
                  <a:pt x="41023" y="33110"/>
                  <a:pt x="40887" y="32928"/>
                  <a:pt x="40637" y="32428"/>
                </a:cubicBezTo>
                <a:cubicBezTo>
                  <a:pt x="40591" y="32314"/>
                  <a:pt x="40409" y="32064"/>
                  <a:pt x="40409" y="32087"/>
                </a:cubicBezTo>
                <a:cubicBezTo>
                  <a:pt x="40364" y="31973"/>
                  <a:pt x="40523" y="31882"/>
                  <a:pt x="40455" y="31746"/>
                </a:cubicBezTo>
                <a:cubicBezTo>
                  <a:pt x="40341" y="31450"/>
                  <a:pt x="40068" y="31632"/>
                  <a:pt x="40273" y="31291"/>
                </a:cubicBezTo>
                <a:cubicBezTo>
                  <a:pt x="40137" y="31245"/>
                  <a:pt x="40023" y="31200"/>
                  <a:pt x="39886" y="31154"/>
                </a:cubicBezTo>
                <a:cubicBezTo>
                  <a:pt x="39545" y="30518"/>
                  <a:pt x="39204" y="29881"/>
                  <a:pt x="38840" y="29312"/>
                </a:cubicBezTo>
                <a:cubicBezTo>
                  <a:pt x="38477" y="28744"/>
                  <a:pt x="38090" y="28198"/>
                  <a:pt x="37681" y="27721"/>
                </a:cubicBezTo>
                <a:cubicBezTo>
                  <a:pt x="37703" y="27607"/>
                  <a:pt x="37749" y="27493"/>
                  <a:pt x="37817" y="27402"/>
                </a:cubicBezTo>
                <a:cubicBezTo>
                  <a:pt x="37385" y="27129"/>
                  <a:pt x="37044" y="26788"/>
                  <a:pt x="36748" y="26424"/>
                </a:cubicBezTo>
                <a:cubicBezTo>
                  <a:pt x="36453" y="26061"/>
                  <a:pt x="36203" y="25674"/>
                  <a:pt x="35861" y="25333"/>
                </a:cubicBezTo>
                <a:cubicBezTo>
                  <a:pt x="35725" y="25105"/>
                  <a:pt x="35520" y="25469"/>
                  <a:pt x="35407" y="25174"/>
                </a:cubicBezTo>
                <a:cubicBezTo>
                  <a:pt x="35680" y="25037"/>
                  <a:pt x="35657" y="24855"/>
                  <a:pt x="35611" y="24673"/>
                </a:cubicBezTo>
                <a:cubicBezTo>
                  <a:pt x="35338" y="24764"/>
                  <a:pt x="35634" y="24992"/>
                  <a:pt x="35361" y="25083"/>
                </a:cubicBezTo>
                <a:cubicBezTo>
                  <a:pt x="35202" y="24901"/>
                  <a:pt x="35066" y="24696"/>
                  <a:pt x="35225" y="24582"/>
                </a:cubicBezTo>
                <a:cubicBezTo>
                  <a:pt x="35111" y="24514"/>
                  <a:pt x="34952" y="24537"/>
                  <a:pt x="34815" y="24628"/>
                </a:cubicBezTo>
                <a:cubicBezTo>
                  <a:pt x="34383" y="24105"/>
                  <a:pt x="34292" y="23900"/>
                  <a:pt x="33838" y="23309"/>
                </a:cubicBezTo>
                <a:cubicBezTo>
                  <a:pt x="34338" y="23264"/>
                  <a:pt x="34383" y="23218"/>
                  <a:pt x="34815" y="22922"/>
                </a:cubicBezTo>
                <a:cubicBezTo>
                  <a:pt x="34724" y="22741"/>
                  <a:pt x="34611" y="22854"/>
                  <a:pt x="34474" y="22945"/>
                </a:cubicBezTo>
                <a:cubicBezTo>
                  <a:pt x="34361" y="22695"/>
                  <a:pt x="34588" y="22513"/>
                  <a:pt x="34679" y="22286"/>
                </a:cubicBezTo>
                <a:cubicBezTo>
                  <a:pt x="34247" y="22036"/>
                  <a:pt x="34270" y="21444"/>
                  <a:pt x="33815" y="21467"/>
                </a:cubicBezTo>
                <a:cubicBezTo>
                  <a:pt x="33633" y="21331"/>
                  <a:pt x="33860" y="21262"/>
                  <a:pt x="33769" y="21126"/>
                </a:cubicBezTo>
                <a:cubicBezTo>
                  <a:pt x="33678" y="21058"/>
                  <a:pt x="33587" y="21194"/>
                  <a:pt x="33496" y="21103"/>
                </a:cubicBezTo>
                <a:cubicBezTo>
                  <a:pt x="33224" y="20876"/>
                  <a:pt x="33360" y="20717"/>
                  <a:pt x="33110" y="20512"/>
                </a:cubicBezTo>
                <a:cubicBezTo>
                  <a:pt x="33224" y="20330"/>
                  <a:pt x="33292" y="20171"/>
                  <a:pt x="33019" y="19944"/>
                </a:cubicBezTo>
                <a:cubicBezTo>
                  <a:pt x="32632" y="19966"/>
                  <a:pt x="33451" y="20626"/>
                  <a:pt x="32928" y="20285"/>
                </a:cubicBezTo>
                <a:cubicBezTo>
                  <a:pt x="32792" y="20194"/>
                  <a:pt x="32701" y="19989"/>
                  <a:pt x="32678" y="19966"/>
                </a:cubicBezTo>
                <a:cubicBezTo>
                  <a:pt x="32473" y="19830"/>
                  <a:pt x="32359" y="19853"/>
                  <a:pt x="32269" y="19807"/>
                </a:cubicBezTo>
                <a:cubicBezTo>
                  <a:pt x="32155" y="19671"/>
                  <a:pt x="32200" y="19580"/>
                  <a:pt x="32087" y="19443"/>
                </a:cubicBezTo>
                <a:cubicBezTo>
                  <a:pt x="31541" y="18897"/>
                  <a:pt x="30790" y="18306"/>
                  <a:pt x="30518" y="17920"/>
                </a:cubicBezTo>
                <a:cubicBezTo>
                  <a:pt x="30427" y="17851"/>
                  <a:pt x="30358" y="17988"/>
                  <a:pt x="30267" y="18056"/>
                </a:cubicBezTo>
                <a:cubicBezTo>
                  <a:pt x="30040" y="17601"/>
                  <a:pt x="29358" y="17101"/>
                  <a:pt x="28812" y="17010"/>
                </a:cubicBezTo>
                <a:cubicBezTo>
                  <a:pt x="28653" y="16919"/>
                  <a:pt x="28653" y="16737"/>
                  <a:pt x="28516" y="16623"/>
                </a:cubicBezTo>
                <a:cubicBezTo>
                  <a:pt x="28380" y="16510"/>
                  <a:pt x="28221" y="16601"/>
                  <a:pt x="28175" y="16578"/>
                </a:cubicBezTo>
                <a:cubicBezTo>
                  <a:pt x="28084" y="16487"/>
                  <a:pt x="28198" y="16351"/>
                  <a:pt x="28153" y="16305"/>
                </a:cubicBezTo>
                <a:cubicBezTo>
                  <a:pt x="28130" y="16260"/>
                  <a:pt x="27766" y="16078"/>
                  <a:pt x="27743" y="16055"/>
                </a:cubicBezTo>
                <a:cubicBezTo>
                  <a:pt x="27584" y="15941"/>
                  <a:pt x="27425" y="15941"/>
                  <a:pt x="27243" y="15737"/>
                </a:cubicBezTo>
                <a:cubicBezTo>
                  <a:pt x="27175" y="15850"/>
                  <a:pt x="27379" y="15941"/>
                  <a:pt x="27470" y="16055"/>
                </a:cubicBezTo>
                <a:cubicBezTo>
                  <a:pt x="27539" y="16351"/>
                  <a:pt x="26970" y="15668"/>
                  <a:pt x="26765" y="15555"/>
                </a:cubicBezTo>
                <a:cubicBezTo>
                  <a:pt x="27084" y="15532"/>
                  <a:pt x="26720" y="15168"/>
                  <a:pt x="27129" y="15259"/>
                </a:cubicBezTo>
                <a:cubicBezTo>
                  <a:pt x="27220" y="15032"/>
                  <a:pt x="26834" y="15350"/>
                  <a:pt x="26697" y="15032"/>
                </a:cubicBezTo>
                <a:cubicBezTo>
                  <a:pt x="26447" y="15123"/>
                  <a:pt x="26674" y="15464"/>
                  <a:pt x="26470" y="15327"/>
                </a:cubicBezTo>
                <a:cubicBezTo>
                  <a:pt x="26151" y="15100"/>
                  <a:pt x="26584" y="15236"/>
                  <a:pt x="26493" y="14986"/>
                </a:cubicBezTo>
                <a:cubicBezTo>
                  <a:pt x="26379" y="14850"/>
                  <a:pt x="26242" y="15077"/>
                  <a:pt x="26151" y="15077"/>
                </a:cubicBezTo>
                <a:cubicBezTo>
                  <a:pt x="26061" y="15077"/>
                  <a:pt x="25833" y="14668"/>
                  <a:pt x="25742" y="14986"/>
                </a:cubicBezTo>
                <a:cubicBezTo>
                  <a:pt x="25310" y="14691"/>
                  <a:pt x="25083" y="14349"/>
                  <a:pt x="24742" y="14077"/>
                </a:cubicBezTo>
                <a:cubicBezTo>
                  <a:pt x="24969" y="13872"/>
                  <a:pt x="24787" y="13667"/>
                  <a:pt x="25083" y="13645"/>
                </a:cubicBezTo>
                <a:cubicBezTo>
                  <a:pt x="24855" y="13303"/>
                  <a:pt x="24082" y="12735"/>
                  <a:pt x="23673" y="12621"/>
                </a:cubicBezTo>
                <a:cubicBezTo>
                  <a:pt x="23582" y="12599"/>
                  <a:pt x="23536" y="12644"/>
                  <a:pt x="23491" y="12712"/>
                </a:cubicBezTo>
                <a:cubicBezTo>
                  <a:pt x="22740" y="12394"/>
                  <a:pt x="22195" y="11598"/>
                  <a:pt x="21649" y="11643"/>
                </a:cubicBezTo>
                <a:cubicBezTo>
                  <a:pt x="21353" y="11371"/>
                  <a:pt x="20876" y="10893"/>
                  <a:pt x="20648" y="11257"/>
                </a:cubicBezTo>
                <a:cubicBezTo>
                  <a:pt x="20466" y="11052"/>
                  <a:pt x="20194" y="11075"/>
                  <a:pt x="19943" y="10961"/>
                </a:cubicBezTo>
                <a:cubicBezTo>
                  <a:pt x="19784" y="10870"/>
                  <a:pt x="19648" y="10643"/>
                  <a:pt x="19489" y="10597"/>
                </a:cubicBezTo>
                <a:cubicBezTo>
                  <a:pt x="19398" y="10552"/>
                  <a:pt x="19216" y="10643"/>
                  <a:pt x="19148" y="10643"/>
                </a:cubicBezTo>
                <a:cubicBezTo>
                  <a:pt x="18761" y="10552"/>
                  <a:pt x="18374" y="10302"/>
                  <a:pt x="18011" y="10165"/>
                </a:cubicBezTo>
                <a:cubicBezTo>
                  <a:pt x="17851" y="10097"/>
                  <a:pt x="17669" y="9983"/>
                  <a:pt x="17442" y="9892"/>
                </a:cubicBezTo>
                <a:cubicBezTo>
                  <a:pt x="17192" y="9779"/>
                  <a:pt x="16942" y="9688"/>
                  <a:pt x="16692" y="9642"/>
                </a:cubicBezTo>
                <a:cubicBezTo>
                  <a:pt x="16373" y="9574"/>
                  <a:pt x="16100" y="9642"/>
                  <a:pt x="15805" y="9551"/>
                </a:cubicBezTo>
                <a:cubicBezTo>
                  <a:pt x="15486" y="9415"/>
                  <a:pt x="15191" y="9233"/>
                  <a:pt x="14827" y="9256"/>
                </a:cubicBezTo>
                <a:cubicBezTo>
                  <a:pt x="14986" y="9006"/>
                  <a:pt x="14850" y="8915"/>
                  <a:pt x="14941" y="8710"/>
                </a:cubicBezTo>
                <a:cubicBezTo>
                  <a:pt x="15236" y="8892"/>
                  <a:pt x="15259" y="8460"/>
                  <a:pt x="15509" y="8528"/>
                </a:cubicBezTo>
                <a:cubicBezTo>
                  <a:pt x="15532" y="8278"/>
                  <a:pt x="15191" y="8551"/>
                  <a:pt x="14986" y="8323"/>
                </a:cubicBezTo>
                <a:cubicBezTo>
                  <a:pt x="15305" y="8142"/>
                  <a:pt x="15577" y="7687"/>
                  <a:pt x="15259" y="7346"/>
                </a:cubicBezTo>
                <a:cubicBezTo>
                  <a:pt x="15214" y="7323"/>
                  <a:pt x="14986" y="7437"/>
                  <a:pt x="14918" y="7414"/>
                </a:cubicBezTo>
                <a:cubicBezTo>
                  <a:pt x="14713" y="7391"/>
                  <a:pt x="14304" y="7141"/>
                  <a:pt x="13917" y="7050"/>
                </a:cubicBezTo>
                <a:cubicBezTo>
                  <a:pt x="13554" y="6982"/>
                  <a:pt x="13326" y="7164"/>
                  <a:pt x="13053" y="6868"/>
                </a:cubicBezTo>
                <a:cubicBezTo>
                  <a:pt x="12894" y="7005"/>
                  <a:pt x="12576" y="6959"/>
                  <a:pt x="12235" y="6891"/>
                </a:cubicBezTo>
                <a:cubicBezTo>
                  <a:pt x="12075" y="6845"/>
                  <a:pt x="11871" y="6800"/>
                  <a:pt x="11689" y="6754"/>
                </a:cubicBezTo>
                <a:cubicBezTo>
                  <a:pt x="11507" y="6732"/>
                  <a:pt x="11348" y="6709"/>
                  <a:pt x="11189" y="6709"/>
                </a:cubicBezTo>
                <a:cubicBezTo>
                  <a:pt x="10984" y="6686"/>
                  <a:pt x="10848" y="6845"/>
                  <a:pt x="10643" y="6845"/>
                </a:cubicBezTo>
                <a:cubicBezTo>
                  <a:pt x="10074" y="6891"/>
                  <a:pt x="9574" y="6504"/>
                  <a:pt x="9074" y="6391"/>
                </a:cubicBezTo>
                <a:cubicBezTo>
                  <a:pt x="9210" y="6049"/>
                  <a:pt x="8915" y="5958"/>
                  <a:pt x="8937" y="5708"/>
                </a:cubicBezTo>
                <a:cubicBezTo>
                  <a:pt x="8437" y="5481"/>
                  <a:pt x="8483" y="4867"/>
                  <a:pt x="8028" y="4594"/>
                </a:cubicBezTo>
                <a:cubicBezTo>
                  <a:pt x="8301" y="4321"/>
                  <a:pt x="8096" y="4253"/>
                  <a:pt x="7823" y="4094"/>
                </a:cubicBezTo>
                <a:cubicBezTo>
                  <a:pt x="8255" y="3730"/>
                  <a:pt x="7664" y="3412"/>
                  <a:pt x="7687" y="3048"/>
                </a:cubicBezTo>
                <a:cubicBezTo>
                  <a:pt x="7846" y="3093"/>
                  <a:pt x="7869" y="3002"/>
                  <a:pt x="8005" y="3002"/>
                </a:cubicBezTo>
                <a:cubicBezTo>
                  <a:pt x="8005" y="2889"/>
                  <a:pt x="7755" y="2889"/>
                  <a:pt x="7618" y="2843"/>
                </a:cubicBezTo>
                <a:cubicBezTo>
                  <a:pt x="7891" y="2661"/>
                  <a:pt x="7709" y="2570"/>
                  <a:pt x="8005" y="2457"/>
                </a:cubicBezTo>
                <a:cubicBezTo>
                  <a:pt x="8050" y="2297"/>
                  <a:pt x="7937" y="2275"/>
                  <a:pt x="7823" y="2229"/>
                </a:cubicBezTo>
                <a:cubicBezTo>
                  <a:pt x="7960" y="2206"/>
                  <a:pt x="7937" y="2002"/>
                  <a:pt x="8096" y="1911"/>
                </a:cubicBezTo>
                <a:cubicBezTo>
                  <a:pt x="8119" y="1888"/>
                  <a:pt x="8278" y="1979"/>
                  <a:pt x="8301" y="1956"/>
                </a:cubicBezTo>
                <a:cubicBezTo>
                  <a:pt x="8437" y="1820"/>
                  <a:pt x="8323" y="1524"/>
                  <a:pt x="8483" y="1524"/>
                </a:cubicBezTo>
                <a:cubicBezTo>
                  <a:pt x="8551" y="1524"/>
                  <a:pt x="8574" y="1661"/>
                  <a:pt x="8664" y="1638"/>
                </a:cubicBezTo>
                <a:cubicBezTo>
                  <a:pt x="8892" y="1615"/>
                  <a:pt x="9006" y="1524"/>
                  <a:pt x="9187" y="1274"/>
                </a:cubicBezTo>
                <a:cubicBezTo>
                  <a:pt x="9529" y="1410"/>
                  <a:pt x="9620" y="1229"/>
                  <a:pt x="9961" y="1320"/>
                </a:cubicBezTo>
                <a:cubicBezTo>
                  <a:pt x="10074" y="1342"/>
                  <a:pt x="10074" y="1183"/>
                  <a:pt x="10120" y="1069"/>
                </a:cubicBezTo>
                <a:cubicBezTo>
                  <a:pt x="10552" y="1501"/>
                  <a:pt x="11575" y="1706"/>
                  <a:pt x="11848" y="2229"/>
                </a:cubicBezTo>
                <a:lnTo>
                  <a:pt x="12667" y="2457"/>
                </a:lnTo>
                <a:cubicBezTo>
                  <a:pt x="12871" y="1934"/>
                  <a:pt x="12553" y="1638"/>
                  <a:pt x="12576" y="1183"/>
                </a:cubicBezTo>
                <a:cubicBezTo>
                  <a:pt x="13303" y="1297"/>
                  <a:pt x="12644" y="637"/>
                  <a:pt x="13008" y="455"/>
                </a:cubicBezTo>
                <a:cubicBezTo>
                  <a:pt x="13144" y="478"/>
                  <a:pt x="13303" y="524"/>
                  <a:pt x="13440" y="569"/>
                </a:cubicBezTo>
                <a:cubicBezTo>
                  <a:pt x="13508" y="364"/>
                  <a:pt x="13326" y="251"/>
                  <a:pt x="13485" y="1"/>
                </a:cubicBezTo>
                <a:cubicBezTo>
                  <a:pt x="14054" y="251"/>
                  <a:pt x="14168" y="273"/>
                  <a:pt x="14645" y="455"/>
                </a:cubicBezTo>
                <a:cubicBezTo>
                  <a:pt x="14668" y="660"/>
                  <a:pt x="14759" y="819"/>
                  <a:pt x="14963" y="956"/>
                </a:cubicBezTo>
                <a:cubicBezTo>
                  <a:pt x="15350" y="1047"/>
                  <a:pt x="15032" y="706"/>
                  <a:pt x="15282" y="751"/>
                </a:cubicBezTo>
                <a:lnTo>
                  <a:pt x="15714" y="887"/>
                </a:lnTo>
                <a:lnTo>
                  <a:pt x="15577" y="1229"/>
                </a:lnTo>
                <a:cubicBezTo>
                  <a:pt x="16032" y="1274"/>
                  <a:pt x="16214" y="1752"/>
                  <a:pt x="16464" y="1456"/>
                </a:cubicBezTo>
                <a:cubicBezTo>
                  <a:pt x="16510" y="1320"/>
                  <a:pt x="15782" y="1388"/>
                  <a:pt x="16032" y="1001"/>
                </a:cubicBezTo>
                <a:cubicBezTo>
                  <a:pt x="17124" y="1410"/>
                  <a:pt x="18238" y="1774"/>
                  <a:pt x="19284" y="2275"/>
                </a:cubicBezTo>
                <a:cubicBezTo>
                  <a:pt x="19443" y="2297"/>
                  <a:pt x="19511" y="2206"/>
                  <a:pt x="19671" y="2252"/>
                </a:cubicBezTo>
                <a:cubicBezTo>
                  <a:pt x="19762" y="2047"/>
                  <a:pt x="19602" y="1911"/>
                  <a:pt x="19784" y="1706"/>
                </a:cubicBezTo>
                <a:cubicBezTo>
                  <a:pt x="20330" y="1843"/>
                  <a:pt x="20376" y="1592"/>
                  <a:pt x="20921" y="2002"/>
                </a:cubicBezTo>
                <a:cubicBezTo>
                  <a:pt x="21149" y="1797"/>
                  <a:pt x="20762" y="1752"/>
                  <a:pt x="20580" y="1638"/>
                </a:cubicBezTo>
                <a:cubicBezTo>
                  <a:pt x="20285" y="1433"/>
                  <a:pt x="20808" y="1615"/>
                  <a:pt x="20944" y="1706"/>
                </a:cubicBezTo>
                <a:cubicBezTo>
                  <a:pt x="21626" y="2115"/>
                  <a:pt x="22968" y="2457"/>
                  <a:pt x="22968" y="3025"/>
                </a:cubicBezTo>
                <a:cubicBezTo>
                  <a:pt x="23241" y="2980"/>
                  <a:pt x="23491" y="2843"/>
                  <a:pt x="23923" y="3207"/>
                </a:cubicBezTo>
                <a:cubicBezTo>
                  <a:pt x="23832" y="3321"/>
                  <a:pt x="23605" y="3070"/>
                  <a:pt x="23536" y="3207"/>
                </a:cubicBezTo>
                <a:cubicBezTo>
                  <a:pt x="23514" y="3275"/>
                  <a:pt x="23582" y="3343"/>
                  <a:pt x="23536" y="3412"/>
                </a:cubicBezTo>
                <a:cubicBezTo>
                  <a:pt x="23809" y="3503"/>
                  <a:pt x="24059" y="3571"/>
                  <a:pt x="24219" y="3389"/>
                </a:cubicBezTo>
                <a:cubicBezTo>
                  <a:pt x="24969" y="3707"/>
                  <a:pt x="25356" y="4298"/>
                  <a:pt x="26015" y="4412"/>
                </a:cubicBezTo>
                <a:cubicBezTo>
                  <a:pt x="25378" y="4344"/>
                  <a:pt x="26311" y="4867"/>
                  <a:pt x="26493" y="4731"/>
                </a:cubicBezTo>
                <a:cubicBezTo>
                  <a:pt x="27107" y="5117"/>
                  <a:pt x="27789" y="5617"/>
                  <a:pt x="28335" y="5936"/>
                </a:cubicBezTo>
                <a:cubicBezTo>
                  <a:pt x="29039" y="6368"/>
                  <a:pt x="29813" y="6959"/>
                  <a:pt x="30495" y="7528"/>
                </a:cubicBezTo>
                <a:cubicBezTo>
                  <a:pt x="31177" y="8119"/>
                  <a:pt x="31836" y="8642"/>
                  <a:pt x="32450" y="8869"/>
                </a:cubicBezTo>
                <a:cubicBezTo>
                  <a:pt x="32564" y="9051"/>
                  <a:pt x="32359" y="9006"/>
                  <a:pt x="32291" y="9074"/>
                </a:cubicBezTo>
                <a:cubicBezTo>
                  <a:pt x="32405" y="9142"/>
                  <a:pt x="32428" y="9210"/>
                  <a:pt x="32405" y="9278"/>
                </a:cubicBezTo>
                <a:cubicBezTo>
                  <a:pt x="32655" y="9506"/>
                  <a:pt x="32723" y="9347"/>
                  <a:pt x="32951" y="9529"/>
                </a:cubicBezTo>
                <a:cubicBezTo>
                  <a:pt x="33110" y="9665"/>
                  <a:pt x="33178" y="9983"/>
                  <a:pt x="33337" y="10120"/>
                </a:cubicBezTo>
                <a:cubicBezTo>
                  <a:pt x="33519" y="10279"/>
                  <a:pt x="33701" y="10165"/>
                  <a:pt x="33883" y="10370"/>
                </a:cubicBezTo>
                <a:cubicBezTo>
                  <a:pt x="34088" y="10529"/>
                  <a:pt x="34110" y="10666"/>
                  <a:pt x="33951" y="10802"/>
                </a:cubicBezTo>
                <a:cubicBezTo>
                  <a:pt x="34201" y="10870"/>
                  <a:pt x="34429" y="10688"/>
                  <a:pt x="34724" y="11143"/>
                </a:cubicBezTo>
                <a:cubicBezTo>
                  <a:pt x="34633" y="11189"/>
                  <a:pt x="34520" y="11029"/>
                  <a:pt x="34429" y="11120"/>
                </a:cubicBezTo>
                <a:cubicBezTo>
                  <a:pt x="34429" y="11325"/>
                  <a:pt x="34770" y="11439"/>
                  <a:pt x="34929" y="11734"/>
                </a:cubicBezTo>
                <a:cubicBezTo>
                  <a:pt x="34952" y="11780"/>
                  <a:pt x="34952" y="12007"/>
                  <a:pt x="34975" y="12030"/>
                </a:cubicBezTo>
                <a:cubicBezTo>
                  <a:pt x="35247" y="12348"/>
                  <a:pt x="35589" y="12621"/>
                  <a:pt x="35884" y="12871"/>
                </a:cubicBezTo>
                <a:cubicBezTo>
                  <a:pt x="36203" y="13122"/>
                  <a:pt x="36475" y="13372"/>
                  <a:pt x="36635" y="13576"/>
                </a:cubicBezTo>
                <a:cubicBezTo>
                  <a:pt x="36748" y="13599"/>
                  <a:pt x="36862" y="13599"/>
                  <a:pt x="36976" y="13554"/>
                </a:cubicBezTo>
                <a:cubicBezTo>
                  <a:pt x="37044" y="14099"/>
                  <a:pt x="37772" y="14509"/>
                  <a:pt x="38204" y="14895"/>
                </a:cubicBezTo>
                <a:lnTo>
                  <a:pt x="37999" y="15077"/>
                </a:lnTo>
                <a:cubicBezTo>
                  <a:pt x="38226" y="15236"/>
                  <a:pt x="38454" y="15509"/>
                  <a:pt x="38658" y="15418"/>
                </a:cubicBezTo>
                <a:cubicBezTo>
                  <a:pt x="38818" y="15737"/>
                  <a:pt x="38386" y="15486"/>
                  <a:pt x="38295" y="15577"/>
                </a:cubicBezTo>
                <a:cubicBezTo>
                  <a:pt x="38545" y="15873"/>
                  <a:pt x="38772" y="15873"/>
                  <a:pt x="39022" y="16010"/>
                </a:cubicBezTo>
                <a:cubicBezTo>
                  <a:pt x="39272" y="16442"/>
                  <a:pt x="39750" y="16919"/>
                  <a:pt x="40182" y="17124"/>
                </a:cubicBezTo>
                <a:cubicBezTo>
                  <a:pt x="40250" y="17283"/>
                  <a:pt x="40250" y="17442"/>
                  <a:pt x="40296" y="17601"/>
                </a:cubicBezTo>
                <a:cubicBezTo>
                  <a:pt x="40955" y="18102"/>
                  <a:pt x="41615" y="18716"/>
                  <a:pt x="42183" y="19420"/>
                </a:cubicBezTo>
                <a:cubicBezTo>
                  <a:pt x="42752" y="20125"/>
                  <a:pt x="43297" y="20899"/>
                  <a:pt x="43684" y="21763"/>
                </a:cubicBezTo>
                <a:cubicBezTo>
                  <a:pt x="43911" y="21945"/>
                  <a:pt x="44116" y="22127"/>
                  <a:pt x="44343" y="22286"/>
                </a:cubicBezTo>
                <a:cubicBezTo>
                  <a:pt x="44525" y="22718"/>
                  <a:pt x="44639" y="23082"/>
                  <a:pt x="44912" y="23559"/>
                </a:cubicBezTo>
                <a:lnTo>
                  <a:pt x="44594" y="23741"/>
                </a:lnTo>
                <a:cubicBezTo>
                  <a:pt x="44912" y="24014"/>
                  <a:pt x="45617" y="24446"/>
                  <a:pt x="45480" y="24946"/>
                </a:cubicBezTo>
                <a:cubicBezTo>
                  <a:pt x="45185" y="24946"/>
                  <a:pt x="45185" y="24423"/>
                  <a:pt x="45071" y="24241"/>
                </a:cubicBezTo>
                <a:cubicBezTo>
                  <a:pt x="44866" y="24037"/>
                  <a:pt x="44594" y="24219"/>
                  <a:pt x="44434" y="23832"/>
                </a:cubicBezTo>
                <a:cubicBezTo>
                  <a:pt x="44366" y="23968"/>
                  <a:pt x="44389" y="24128"/>
                  <a:pt x="44480" y="24310"/>
                </a:cubicBezTo>
                <a:cubicBezTo>
                  <a:pt x="44184" y="24082"/>
                  <a:pt x="43911" y="24446"/>
                  <a:pt x="43684" y="24378"/>
                </a:cubicBezTo>
                <a:cubicBezTo>
                  <a:pt x="43161" y="24219"/>
                  <a:pt x="43070" y="23605"/>
                  <a:pt x="42570" y="23241"/>
                </a:cubicBezTo>
                <a:cubicBezTo>
                  <a:pt x="42479" y="23036"/>
                  <a:pt x="42342" y="22809"/>
                  <a:pt x="42570" y="22718"/>
                </a:cubicBezTo>
                <a:cubicBezTo>
                  <a:pt x="42433" y="22604"/>
                  <a:pt x="42297" y="22559"/>
                  <a:pt x="42183" y="22445"/>
                </a:cubicBezTo>
                <a:cubicBezTo>
                  <a:pt x="42047" y="22559"/>
                  <a:pt x="42092" y="22718"/>
                  <a:pt x="42251" y="22922"/>
                </a:cubicBezTo>
                <a:cubicBezTo>
                  <a:pt x="41933" y="22809"/>
                  <a:pt x="41660" y="22058"/>
                  <a:pt x="41546" y="21785"/>
                </a:cubicBezTo>
                <a:cubicBezTo>
                  <a:pt x="41842" y="21740"/>
                  <a:pt x="41774" y="21694"/>
                  <a:pt x="41865" y="21444"/>
                </a:cubicBezTo>
                <a:cubicBezTo>
                  <a:pt x="41683" y="21240"/>
                  <a:pt x="41365" y="21331"/>
                  <a:pt x="41410" y="20944"/>
                </a:cubicBezTo>
                <a:cubicBezTo>
                  <a:pt x="41319" y="21035"/>
                  <a:pt x="41251" y="21035"/>
                  <a:pt x="41183" y="20967"/>
                </a:cubicBezTo>
                <a:cubicBezTo>
                  <a:pt x="40978" y="21149"/>
                  <a:pt x="41819" y="21626"/>
                  <a:pt x="41410" y="21763"/>
                </a:cubicBezTo>
                <a:cubicBezTo>
                  <a:pt x="41137" y="21353"/>
                  <a:pt x="40819" y="20967"/>
                  <a:pt x="40728" y="20626"/>
                </a:cubicBezTo>
                <a:cubicBezTo>
                  <a:pt x="40432" y="20307"/>
                  <a:pt x="40455" y="20785"/>
                  <a:pt x="40228" y="20694"/>
                </a:cubicBezTo>
                <a:cubicBezTo>
                  <a:pt x="40409" y="20990"/>
                  <a:pt x="40751" y="21081"/>
                  <a:pt x="40728" y="21422"/>
                </a:cubicBezTo>
                <a:cubicBezTo>
                  <a:pt x="40569" y="21490"/>
                  <a:pt x="40432" y="21535"/>
                  <a:pt x="40296" y="21444"/>
                </a:cubicBezTo>
                <a:cubicBezTo>
                  <a:pt x="40228" y="21558"/>
                  <a:pt x="40205" y="21717"/>
                  <a:pt x="40250" y="21876"/>
                </a:cubicBezTo>
                <a:cubicBezTo>
                  <a:pt x="40614" y="22104"/>
                  <a:pt x="40364" y="21558"/>
                  <a:pt x="40569" y="21513"/>
                </a:cubicBezTo>
                <a:cubicBezTo>
                  <a:pt x="40660" y="21740"/>
                  <a:pt x="40796" y="21626"/>
                  <a:pt x="40932" y="21535"/>
                </a:cubicBezTo>
                <a:cubicBezTo>
                  <a:pt x="41160" y="21785"/>
                  <a:pt x="41069" y="21922"/>
                  <a:pt x="41228" y="22127"/>
                </a:cubicBezTo>
                <a:cubicBezTo>
                  <a:pt x="41092" y="22172"/>
                  <a:pt x="41001" y="21945"/>
                  <a:pt x="40887" y="21831"/>
                </a:cubicBezTo>
                <a:cubicBezTo>
                  <a:pt x="40660" y="22195"/>
                  <a:pt x="41274" y="22263"/>
                  <a:pt x="41478" y="22354"/>
                </a:cubicBezTo>
                <a:cubicBezTo>
                  <a:pt x="41706" y="22695"/>
                  <a:pt x="41569" y="22945"/>
                  <a:pt x="41569" y="23218"/>
                </a:cubicBezTo>
                <a:cubicBezTo>
                  <a:pt x="41751" y="23355"/>
                  <a:pt x="41978" y="22991"/>
                  <a:pt x="42115" y="23377"/>
                </a:cubicBezTo>
                <a:cubicBezTo>
                  <a:pt x="42138" y="23582"/>
                  <a:pt x="42001" y="23741"/>
                  <a:pt x="41910" y="23900"/>
                </a:cubicBezTo>
                <a:cubicBezTo>
                  <a:pt x="42047" y="23968"/>
                  <a:pt x="42251" y="23855"/>
                  <a:pt x="42388" y="23991"/>
                </a:cubicBezTo>
                <a:cubicBezTo>
                  <a:pt x="42706" y="24401"/>
                  <a:pt x="42979" y="24946"/>
                  <a:pt x="43275" y="25515"/>
                </a:cubicBezTo>
                <a:cubicBezTo>
                  <a:pt x="43570" y="26061"/>
                  <a:pt x="43911" y="26652"/>
                  <a:pt x="44184" y="27243"/>
                </a:cubicBezTo>
                <a:cubicBezTo>
                  <a:pt x="44275" y="27493"/>
                  <a:pt x="44480" y="27243"/>
                  <a:pt x="44594" y="27425"/>
                </a:cubicBezTo>
                <a:cubicBezTo>
                  <a:pt x="44662" y="27289"/>
                  <a:pt x="44639" y="27129"/>
                  <a:pt x="44548" y="26947"/>
                </a:cubicBezTo>
                <a:cubicBezTo>
                  <a:pt x="44957" y="27084"/>
                  <a:pt x="45003" y="26561"/>
                  <a:pt x="45185" y="26379"/>
                </a:cubicBezTo>
                <a:lnTo>
                  <a:pt x="45299" y="26561"/>
                </a:lnTo>
                <a:lnTo>
                  <a:pt x="45389" y="26765"/>
                </a:lnTo>
                <a:cubicBezTo>
                  <a:pt x="45071" y="26743"/>
                  <a:pt x="44866" y="26925"/>
                  <a:pt x="45048" y="27311"/>
                </a:cubicBezTo>
                <a:cubicBezTo>
                  <a:pt x="45344" y="27266"/>
                  <a:pt x="44980" y="26925"/>
                  <a:pt x="45367" y="26902"/>
                </a:cubicBezTo>
                <a:cubicBezTo>
                  <a:pt x="45321" y="27425"/>
                  <a:pt x="45594" y="27630"/>
                  <a:pt x="45935" y="27880"/>
                </a:cubicBezTo>
                <a:cubicBezTo>
                  <a:pt x="46026" y="27630"/>
                  <a:pt x="45731" y="27493"/>
                  <a:pt x="45640" y="27266"/>
                </a:cubicBezTo>
                <a:cubicBezTo>
                  <a:pt x="45480" y="26879"/>
                  <a:pt x="45594" y="26561"/>
                  <a:pt x="45526" y="26197"/>
                </a:cubicBezTo>
                <a:cubicBezTo>
                  <a:pt x="45685" y="26288"/>
                  <a:pt x="46140" y="26356"/>
                  <a:pt x="46003" y="25947"/>
                </a:cubicBezTo>
                <a:cubicBezTo>
                  <a:pt x="46299" y="26242"/>
                  <a:pt x="46572" y="26493"/>
                  <a:pt x="46868" y="26675"/>
                </a:cubicBezTo>
                <a:cubicBezTo>
                  <a:pt x="47072" y="26925"/>
                  <a:pt x="46822" y="26970"/>
                  <a:pt x="46913" y="27175"/>
                </a:cubicBezTo>
                <a:cubicBezTo>
                  <a:pt x="46981" y="27493"/>
                  <a:pt x="47231" y="27652"/>
                  <a:pt x="47391" y="27948"/>
                </a:cubicBezTo>
                <a:cubicBezTo>
                  <a:pt x="47482" y="28130"/>
                  <a:pt x="47391" y="28175"/>
                  <a:pt x="47459" y="28312"/>
                </a:cubicBezTo>
                <a:cubicBezTo>
                  <a:pt x="47618" y="28653"/>
                  <a:pt x="47845" y="28880"/>
                  <a:pt x="47936" y="29221"/>
                </a:cubicBezTo>
                <a:cubicBezTo>
                  <a:pt x="48050" y="29562"/>
                  <a:pt x="48255" y="30040"/>
                  <a:pt x="48459" y="30540"/>
                </a:cubicBezTo>
                <a:cubicBezTo>
                  <a:pt x="48664" y="31041"/>
                  <a:pt x="48869" y="31541"/>
                  <a:pt x="49005" y="31882"/>
                </a:cubicBezTo>
                <a:cubicBezTo>
                  <a:pt x="49073" y="32087"/>
                  <a:pt x="48960" y="32496"/>
                  <a:pt x="49323" y="32496"/>
                </a:cubicBezTo>
                <a:cubicBezTo>
                  <a:pt x="49505" y="32769"/>
                  <a:pt x="49233" y="32769"/>
                  <a:pt x="49323" y="32996"/>
                </a:cubicBezTo>
                <a:cubicBezTo>
                  <a:pt x="49346" y="33178"/>
                  <a:pt x="49460" y="33178"/>
                  <a:pt x="49551" y="33155"/>
                </a:cubicBezTo>
                <a:cubicBezTo>
                  <a:pt x="49756" y="33474"/>
                  <a:pt x="49323" y="33383"/>
                  <a:pt x="49437" y="33656"/>
                </a:cubicBezTo>
                <a:cubicBezTo>
                  <a:pt x="49505" y="34088"/>
                  <a:pt x="49846" y="34201"/>
                  <a:pt x="49710" y="34543"/>
                </a:cubicBezTo>
                <a:cubicBezTo>
                  <a:pt x="49778" y="34656"/>
                  <a:pt x="49892" y="34588"/>
                  <a:pt x="50006" y="34565"/>
                </a:cubicBezTo>
                <a:cubicBezTo>
                  <a:pt x="49937" y="34952"/>
                  <a:pt x="50074" y="35452"/>
                  <a:pt x="50256" y="36043"/>
                </a:cubicBezTo>
                <a:cubicBezTo>
                  <a:pt x="50347" y="36134"/>
                  <a:pt x="50460" y="36157"/>
                  <a:pt x="50597" y="36180"/>
                </a:cubicBezTo>
                <a:cubicBezTo>
                  <a:pt x="50665" y="36498"/>
                  <a:pt x="50779" y="36907"/>
                  <a:pt x="50893" y="37408"/>
                </a:cubicBezTo>
                <a:cubicBezTo>
                  <a:pt x="50961" y="37658"/>
                  <a:pt x="51029" y="37908"/>
                  <a:pt x="51097" y="38181"/>
                </a:cubicBezTo>
                <a:cubicBezTo>
                  <a:pt x="51143" y="38477"/>
                  <a:pt x="51211" y="38749"/>
                  <a:pt x="51279" y="39045"/>
                </a:cubicBezTo>
                <a:cubicBezTo>
                  <a:pt x="51416" y="39636"/>
                  <a:pt x="51552" y="40250"/>
                  <a:pt x="51688" y="40841"/>
                </a:cubicBezTo>
                <a:cubicBezTo>
                  <a:pt x="51802" y="41455"/>
                  <a:pt x="51916" y="42047"/>
                  <a:pt x="52052" y="42547"/>
                </a:cubicBezTo>
                <a:cubicBezTo>
                  <a:pt x="52120" y="42865"/>
                  <a:pt x="52280" y="43093"/>
                  <a:pt x="52371" y="43434"/>
                </a:cubicBezTo>
                <a:cubicBezTo>
                  <a:pt x="52530" y="44184"/>
                  <a:pt x="52462" y="44912"/>
                  <a:pt x="52712" y="45480"/>
                </a:cubicBezTo>
                <a:cubicBezTo>
                  <a:pt x="52712" y="44889"/>
                  <a:pt x="52916" y="45048"/>
                  <a:pt x="53007" y="45685"/>
                </a:cubicBezTo>
                <a:cubicBezTo>
                  <a:pt x="52985" y="45321"/>
                  <a:pt x="53144" y="48050"/>
                  <a:pt x="53235" y="49028"/>
                </a:cubicBezTo>
                <a:cubicBezTo>
                  <a:pt x="53257" y="49233"/>
                  <a:pt x="53144" y="49233"/>
                  <a:pt x="53144" y="49392"/>
                </a:cubicBezTo>
                <a:cubicBezTo>
                  <a:pt x="53167" y="49596"/>
                  <a:pt x="53257" y="49892"/>
                  <a:pt x="53257" y="50188"/>
                </a:cubicBezTo>
                <a:cubicBezTo>
                  <a:pt x="53235" y="50438"/>
                  <a:pt x="53167" y="50642"/>
                  <a:pt x="53167" y="50779"/>
                </a:cubicBezTo>
                <a:cubicBezTo>
                  <a:pt x="53189" y="51029"/>
                  <a:pt x="53462" y="51234"/>
                  <a:pt x="53371" y="51802"/>
                </a:cubicBezTo>
                <a:cubicBezTo>
                  <a:pt x="53348" y="51939"/>
                  <a:pt x="53167" y="52189"/>
                  <a:pt x="53167" y="52143"/>
                </a:cubicBezTo>
                <a:cubicBezTo>
                  <a:pt x="53167" y="52325"/>
                  <a:pt x="53394" y="52530"/>
                  <a:pt x="53417" y="52734"/>
                </a:cubicBezTo>
                <a:cubicBezTo>
                  <a:pt x="53439" y="52803"/>
                  <a:pt x="53326" y="52939"/>
                  <a:pt x="53326" y="53076"/>
                </a:cubicBezTo>
                <a:cubicBezTo>
                  <a:pt x="53326" y="53371"/>
                  <a:pt x="53485" y="53690"/>
                  <a:pt x="53485" y="54008"/>
                </a:cubicBezTo>
                <a:cubicBezTo>
                  <a:pt x="53485" y="54326"/>
                  <a:pt x="53303" y="55554"/>
                  <a:pt x="53348" y="55986"/>
                </a:cubicBezTo>
                <a:cubicBezTo>
                  <a:pt x="53348" y="56123"/>
                  <a:pt x="53576" y="56123"/>
                  <a:pt x="53485" y="56350"/>
                </a:cubicBezTo>
                <a:cubicBezTo>
                  <a:pt x="53348" y="56373"/>
                  <a:pt x="53348" y="56236"/>
                  <a:pt x="53235" y="56214"/>
                </a:cubicBezTo>
                <a:cubicBezTo>
                  <a:pt x="53189" y="56418"/>
                  <a:pt x="53326" y="56464"/>
                  <a:pt x="53280" y="56691"/>
                </a:cubicBezTo>
                <a:cubicBezTo>
                  <a:pt x="53394" y="56714"/>
                  <a:pt x="53439" y="56668"/>
                  <a:pt x="53462" y="56578"/>
                </a:cubicBezTo>
                <a:cubicBezTo>
                  <a:pt x="53712" y="56668"/>
                  <a:pt x="53439" y="56941"/>
                  <a:pt x="53280" y="56805"/>
                </a:cubicBezTo>
                <a:cubicBezTo>
                  <a:pt x="53371" y="57078"/>
                  <a:pt x="53348" y="57214"/>
                  <a:pt x="53280" y="57510"/>
                </a:cubicBezTo>
                <a:cubicBezTo>
                  <a:pt x="53257" y="57578"/>
                  <a:pt x="53394" y="58147"/>
                  <a:pt x="53371" y="58328"/>
                </a:cubicBezTo>
                <a:cubicBezTo>
                  <a:pt x="53326" y="58556"/>
                  <a:pt x="53212" y="58761"/>
                  <a:pt x="53189" y="59011"/>
                </a:cubicBezTo>
                <a:cubicBezTo>
                  <a:pt x="53144" y="59716"/>
                  <a:pt x="53053" y="60602"/>
                  <a:pt x="52916" y="61216"/>
                </a:cubicBezTo>
                <a:cubicBezTo>
                  <a:pt x="52848" y="61512"/>
                  <a:pt x="52985" y="61876"/>
                  <a:pt x="52939" y="62172"/>
                </a:cubicBezTo>
                <a:cubicBezTo>
                  <a:pt x="52894" y="62353"/>
                  <a:pt x="52825" y="62353"/>
                  <a:pt x="52780" y="62490"/>
                </a:cubicBezTo>
                <a:cubicBezTo>
                  <a:pt x="52666" y="62831"/>
                  <a:pt x="52734" y="63172"/>
                  <a:pt x="52666" y="63422"/>
                </a:cubicBezTo>
                <a:cubicBezTo>
                  <a:pt x="52598" y="63650"/>
                  <a:pt x="52416" y="63809"/>
                  <a:pt x="52348" y="63945"/>
                </a:cubicBezTo>
                <a:cubicBezTo>
                  <a:pt x="52280" y="64150"/>
                  <a:pt x="52143" y="64468"/>
                  <a:pt x="52120" y="64605"/>
                </a:cubicBezTo>
                <a:cubicBezTo>
                  <a:pt x="52098" y="64718"/>
                  <a:pt x="52211" y="64946"/>
                  <a:pt x="52211" y="64991"/>
                </a:cubicBezTo>
                <a:cubicBezTo>
                  <a:pt x="52166" y="65173"/>
                  <a:pt x="52075" y="65173"/>
                  <a:pt x="52030" y="65310"/>
                </a:cubicBezTo>
                <a:cubicBezTo>
                  <a:pt x="51961" y="65514"/>
                  <a:pt x="52052" y="65583"/>
                  <a:pt x="51984" y="65787"/>
                </a:cubicBezTo>
                <a:cubicBezTo>
                  <a:pt x="51916" y="66015"/>
                  <a:pt x="51757" y="66196"/>
                  <a:pt x="51711" y="66424"/>
                </a:cubicBezTo>
                <a:cubicBezTo>
                  <a:pt x="51666" y="66765"/>
                  <a:pt x="51734" y="67720"/>
                  <a:pt x="51279" y="68243"/>
                </a:cubicBezTo>
                <a:cubicBezTo>
                  <a:pt x="51416" y="68402"/>
                  <a:pt x="51234" y="69244"/>
                  <a:pt x="51006" y="69880"/>
                </a:cubicBezTo>
                <a:cubicBezTo>
                  <a:pt x="50961" y="70040"/>
                  <a:pt x="50779" y="70221"/>
                  <a:pt x="50733" y="70403"/>
                </a:cubicBezTo>
                <a:cubicBezTo>
                  <a:pt x="50347" y="71586"/>
                  <a:pt x="50119" y="72905"/>
                  <a:pt x="49551" y="73837"/>
                </a:cubicBezTo>
                <a:cubicBezTo>
                  <a:pt x="49437" y="74042"/>
                  <a:pt x="49119" y="74110"/>
                  <a:pt x="49187" y="74428"/>
                </a:cubicBezTo>
                <a:cubicBezTo>
                  <a:pt x="49278" y="74474"/>
                  <a:pt x="49346" y="74269"/>
                  <a:pt x="49414" y="74155"/>
                </a:cubicBezTo>
                <a:cubicBezTo>
                  <a:pt x="49460" y="74451"/>
                  <a:pt x="49028" y="75452"/>
                  <a:pt x="48710" y="75247"/>
                </a:cubicBezTo>
                <a:cubicBezTo>
                  <a:pt x="48869" y="75406"/>
                  <a:pt x="48664" y="75543"/>
                  <a:pt x="48573" y="75952"/>
                </a:cubicBezTo>
                <a:cubicBezTo>
                  <a:pt x="48505" y="76157"/>
                  <a:pt x="48641" y="76543"/>
                  <a:pt x="48255" y="76975"/>
                </a:cubicBezTo>
                <a:cubicBezTo>
                  <a:pt x="48050" y="76952"/>
                  <a:pt x="48186" y="76748"/>
                  <a:pt x="48255" y="76589"/>
                </a:cubicBezTo>
                <a:cubicBezTo>
                  <a:pt x="48141" y="76611"/>
                  <a:pt x="47823" y="76680"/>
                  <a:pt x="48073" y="76361"/>
                </a:cubicBezTo>
                <a:cubicBezTo>
                  <a:pt x="47777" y="76293"/>
                  <a:pt x="48027" y="76611"/>
                  <a:pt x="47845" y="76771"/>
                </a:cubicBezTo>
                <a:cubicBezTo>
                  <a:pt x="47823" y="76657"/>
                  <a:pt x="47732" y="76566"/>
                  <a:pt x="47573" y="76498"/>
                </a:cubicBezTo>
                <a:cubicBezTo>
                  <a:pt x="47368" y="76748"/>
                  <a:pt x="47550" y="76816"/>
                  <a:pt x="47391" y="77043"/>
                </a:cubicBezTo>
                <a:cubicBezTo>
                  <a:pt x="47118" y="76771"/>
                  <a:pt x="46822" y="77157"/>
                  <a:pt x="46890" y="77430"/>
                </a:cubicBezTo>
                <a:cubicBezTo>
                  <a:pt x="47231" y="77453"/>
                  <a:pt x="47482" y="77043"/>
                  <a:pt x="47845" y="77157"/>
                </a:cubicBezTo>
                <a:cubicBezTo>
                  <a:pt x="47891" y="77385"/>
                  <a:pt x="47754" y="77680"/>
                  <a:pt x="47891" y="77862"/>
                </a:cubicBezTo>
                <a:cubicBezTo>
                  <a:pt x="47732" y="77953"/>
                  <a:pt x="47504" y="77839"/>
                  <a:pt x="47322" y="77953"/>
                </a:cubicBezTo>
                <a:cubicBezTo>
                  <a:pt x="47186" y="78249"/>
                  <a:pt x="47573" y="78408"/>
                  <a:pt x="47709" y="78021"/>
                </a:cubicBezTo>
                <a:cubicBezTo>
                  <a:pt x="47800" y="78544"/>
                  <a:pt x="47163" y="78590"/>
                  <a:pt x="46913" y="78522"/>
                </a:cubicBezTo>
                <a:cubicBezTo>
                  <a:pt x="46981" y="78794"/>
                  <a:pt x="46731" y="79204"/>
                  <a:pt x="47186" y="79340"/>
                </a:cubicBezTo>
                <a:cubicBezTo>
                  <a:pt x="47095" y="79477"/>
                  <a:pt x="47004" y="79636"/>
                  <a:pt x="47072" y="79704"/>
                </a:cubicBezTo>
                <a:cubicBezTo>
                  <a:pt x="46799" y="79818"/>
                  <a:pt x="46595" y="80318"/>
                  <a:pt x="46276" y="80182"/>
                </a:cubicBezTo>
                <a:cubicBezTo>
                  <a:pt x="46413" y="79909"/>
                  <a:pt x="46549" y="79659"/>
                  <a:pt x="46754" y="79909"/>
                </a:cubicBezTo>
                <a:lnTo>
                  <a:pt x="47049" y="79408"/>
                </a:lnTo>
                <a:cubicBezTo>
                  <a:pt x="46777" y="79136"/>
                  <a:pt x="46663" y="79840"/>
                  <a:pt x="46413" y="79568"/>
                </a:cubicBezTo>
                <a:cubicBezTo>
                  <a:pt x="46504" y="79204"/>
                  <a:pt x="46526" y="79295"/>
                  <a:pt x="46777" y="79113"/>
                </a:cubicBezTo>
                <a:cubicBezTo>
                  <a:pt x="46504" y="78999"/>
                  <a:pt x="46299" y="79431"/>
                  <a:pt x="46026" y="79340"/>
                </a:cubicBezTo>
                <a:cubicBezTo>
                  <a:pt x="45844" y="79636"/>
                  <a:pt x="46049" y="79954"/>
                  <a:pt x="45685" y="80091"/>
                </a:cubicBezTo>
                <a:cubicBezTo>
                  <a:pt x="45344" y="79863"/>
                  <a:pt x="45526" y="79022"/>
                  <a:pt x="45253" y="79022"/>
                </a:cubicBezTo>
                <a:cubicBezTo>
                  <a:pt x="45230" y="78703"/>
                  <a:pt x="45640" y="78522"/>
                  <a:pt x="45685" y="78089"/>
                </a:cubicBezTo>
                <a:cubicBezTo>
                  <a:pt x="45753" y="78340"/>
                  <a:pt x="45799" y="78135"/>
                  <a:pt x="46003" y="78271"/>
                </a:cubicBezTo>
                <a:cubicBezTo>
                  <a:pt x="46299" y="77817"/>
                  <a:pt x="45571" y="77771"/>
                  <a:pt x="45912" y="77294"/>
                </a:cubicBezTo>
                <a:cubicBezTo>
                  <a:pt x="46049" y="77043"/>
                  <a:pt x="46049" y="77203"/>
                  <a:pt x="46140" y="77294"/>
                </a:cubicBezTo>
                <a:cubicBezTo>
                  <a:pt x="46299" y="77089"/>
                  <a:pt x="46049" y="77066"/>
                  <a:pt x="46117" y="76907"/>
                </a:cubicBezTo>
                <a:cubicBezTo>
                  <a:pt x="46276" y="76384"/>
                  <a:pt x="46549" y="76611"/>
                  <a:pt x="46708" y="76179"/>
                </a:cubicBezTo>
                <a:cubicBezTo>
                  <a:pt x="46754" y="75770"/>
                  <a:pt x="46413" y="76293"/>
                  <a:pt x="46254" y="76066"/>
                </a:cubicBezTo>
                <a:cubicBezTo>
                  <a:pt x="46436" y="76088"/>
                  <a:pt x="46504" y="75588"/>
                  <a:pt x="46686" y="75656"/>
                </a:cubicBezTo>
                <a:cubicBezTo>
                  <a:pt x="46777" y="75406"/>
                  <a:pt x="46413" y="75656"/>
                  <a:pt x="46322" y="75725"/>
                </a:cubicBezTo>
                <a:cubicBezTo>
                  <a:pt x="46322" y="75406"/>
                  <a:pt x="46754" y="75042"/>
                  <a:pt x="46663" y="74633"/>
                </a:cubicBezTo>
                <a:cubicBezTo>
                  <a:pt x="46276" y="74678"/>
                  <a:pt x="46640" y="75065"/>
                  <a:pt x="46458" y="75270"/>
                </a:cubicBezTo>
                <a:cubicBezTo>
                  <a:pt x="46231" y="75224"/>
                  <a:pt x="46003" y="75611"/>
                  <a:pt x="45935" y="75270"/>
                </a:cubicBezTo>
                <a:cubicBezTo>
                  <a:pt x="45617" y="75679"/>
                  <a:pt x="45958" y="75770"/>
                  <a:pt x="45685" y="76157"/>
                </a:cubicBezTo>
                <a:cubicBezTo>
                  <a:pt x="45480" y="76475"/>
                  <a:pt x="45458" y="76134"/>
                  <a:pt x="45344" y="76611"/>
                </a:cubicBezTo>
                <a:cubicBezTo>
                  <a:pt x="45299" y="76816"/>
                  <a:pt x="45344" y="76975"/>
                  <a:pt x="45253" y="77180"/>
                </a:cubicBezTo>
                <a:cubicBezTo>
                  <a:pt x="45026" y="77316"/>
                  <a:pt x="44821" y="77498"/>
                  <a:pt x="44616" y="77726"/>
                </a:cubicBezTo>
                <a:cubicBezTo>
                  <a:pt x="44525" y="78112"/>
                  <a:pt x="44798" y="77475"/>
                  <a:pt x="44912" y="77771"/>
                </a:cubicBezTo>
                <a:cubicBezTo>
                  <a:pt x="44957" y="78294"/>
                  <a:pt x="44093" y="78908"/>
                  <a:pt x="44275" y="79226"/>
                </a:cubicBezTo>
                <a:cubicBezTo>
                  <a:pt x="44071" y="79317"/>
                  <a:pt x="43889" y="79408"/>
                  <a:pt x="43707" y="79795"/>
                </a:cubicBezTo>
                <a:cubicBezTo>
                  <a:pt x="43388" y="79363"/>
                  <a:pt x="44207" y="79363"/>
                  <a:pt x="44116" y="78976"/>
                </a:cubicBezTo>
                <a:cubicBezTo>
                  <a:pt x="43593" y="79113"/>
                  <a:pt x="43115" y="79431"/>
                  <a:pt x="42638" y="79613"/>
                </a:cubicBezTo>
                <a:cubicBezTo>
                  <a:pt x="42683" y="80113"/>
                  <a:pt x="43184" y="79636"/>
                  <a:pt x="43388" y="79454"/>
                </a:cubicBezTo>
                <a:cubicBezTo>
                  <a:pt x="43638" y="79659"/>
                  <a:pt x="42956" y="80182"/>
                  <a:pt x="43502" y="80318"/>
                </a:cubicBezTo>
                <a:cubicBezTo>
                  <a:pt x="43388" y="80477"/>
                  <a:pt x="43275" y="80523"/>
                  <a:pt x="43161" y="80500"/>
                </a:cubicBezTo>
                <a:cubicBezTo>
                  <a:pt x="43252" y="80796"/>
                  <a:pt x="42888" y="81205"/>
                  <a:pt x="42615" y="81614"/>
                </a:cubicBezTo>
                <a:cubicBezTo>
                  <a:pt x="42479" y="81478"/>
                  <a:pt x="42888" y="81205"/>
                  <a:pt x="42638" y="81091"/>
                </a:cubicBezTo>
                <a:cubicBezTo>
                  <a:pt x="42433" y="81228"/>
                  <a:pt x="42206" y="81409"/>
                  <a:pt x="41978" y="81569"/>
                </a:cubicBezTo>
                <a:cubicBezTo>
                  <a:pt x="41842" y="81819"/>
                  <a:pt x="42115" y="81933"/>
                  <a:pt x="42320" y="82092"/>
                </a:cubicBezTo>
                <a:cubicBezTo>
                  <a:pt x="42115" y="82274"/>
                  <a:pt x="41933" y="82797"/>
                  <a:pt x="41706" y="82751"/>
                </a:cubicBezTo>
                <a:cubicBezTo>
                  <a:pt x="41342" y="82524"/>
                  <a:pt x="42092" y="82433"/>
                  <a:pt x="41956" y="82114"/>
                </a:cubicBezTo>
                <a:cubicBezTo>
                  <a:pt x="41433" y="82114"/>
                  <a:pt x="41660" y="82683"/>
                  <a:pt x="41296" y="82865"/>
                </a:cubicBezTo>
                <a:cubicBezTo>
                  <a:pt x="41410" y="82979"/>
                  <a:pt x="41524" y="82865"/>
                  <a:pt x="41660" y="82979"/>
                </a:cubicBezTo>
                <a:lnTo>
                  <a:pt x="41046" y="83797"/>
                </a:lnTo>
                <a:cubicBezTo>
                  <a:pt x="40682" y="83956"/>
                  <a:pt x="41569" y="83183"/>
                  <a:pt x="41228" y="83092"/>
                </a:cubicBezTo>
                <a:cubicBezTo>
                  <a:pt x="40910" y="83183"/>
                  <a:pt x="40864" y="83820"/>
                  <a:pt x="40569" y="84138"/>
                </a:cubicBezTo>
                <a:cubicBezTo>
                  <a:pt x="41183" y="83843"/>
                  <a:pt x="40296" y="84707"/>
                  <a:pt x="40068" y="85025"/>
                </a:cubicBezTo>
                <a:cubicBezTo>
                  <a:pt x="39750" y="85184"/>
                  <a:pt x="40387" y="84548"/>
                  <a:pt x="40500" y="84366"/>
                </a:cubicBezTo>
                <a:cubicBezTo>
                  <a:pt x="40091" y="84252"/>
                  <a:pt x="39886" y="84980"/>
                  <a:pt x="39795" y="85230"/>
                </a:cubicBezTo>
                <a:cubicBezTo>
                  <a:pt x="39432" y="85321"/>
                  <a:pt x="38772" y="85821"/>
                  <a:pt x="38795" y="86276"/>
                </a:cubicBezTo>
                <a:cubicBezTo>
                  <a:pt x="39045" y="86299"/>
                  <a:pt x="39318" y="85707"/>
                  <a:pt x="39591" y="85503"/>
                </a:cubicBezTo>
                <a:cubicBezTo>
                  <a:pt x="39750" y="85616"/>
                  <a:pt x="39363" y="85821"/>
                  <a:pt x="39295" y="85980"/>
                </a:cubicBezTo>
                <a:cubicBezTo>
                  <a:pt x="39022" y="86276"/>
                  <a:pt x="38681" y="86617"/>
                  <a:pt x="38772" y="86867"/>
                </a:cubicBezTo>
                <a:cubicBezTo>
                  <a:pt x="38158" y="87163"/>
                  <a:pt x="37954" y="87595"/>
                  <a:pt x="37340" y="88141"/>
                </a:cubicBezTo>
                <a:cubicBezTo>
                  <a:pt x="37271" y="88231"/>
                  <a:pt x="37408" y="88322"/>
                  <a:pt x="37317" y="88436"/>
                </a:cubicBezTo>
                <a:cubicBezTo>
                  <a:pt x="37135" y="88664"/>
                  <a:pt x="36976" y="88595"/>
                  <a:pt x="36817" y="88413"/>
                </a:cubicBezTo>
                <a:cubicBezTo>
                  <a:pt x="36498" y="89141"/>
                  <a:pt x="35816" y="89141"/>
                  <a:pt x="35475" y="89732"/>
                </a:cubicBezTo>
                <a:cubicBezTo>
                  <a:pt x="35179" y="89755"/>
                  <a:pt x="35384" y="89573"/>
                  <a:pt x="35293" y="89391"/>
                </a:cubicBezTo>
                <a:cubicBezTo>
                  <a:pt x="35179" y="89528"/>
                  <a:pt x="35111" y="89459"/>
                  <a:pt x="34997" y="89550"/>
                </a:cubicBezTo>
                <a:cubicBezTo>
                  <a:pt x="34906" y="89664"/>
                  <a:pt x="35066" y="89846"/>
                  <a:pt x="35179" y="89755"/>
                </a:cubicBezTo>
                <a:cubicBezTo>
                  <a:pt x="35202" y="90233"/>
                  <a:pt x="34702" y="90414"/>
                  <a:pt x="34452" y="90778"/>
                </a:cubicBezTo>
                <a:cubicBezTo>
                  <a:pt x="34543" y="90892"/>
                  <a:pt x="34611" y="90983"/>
                  <a:pt x="34724" y="90915"/>
                </a:cubicBezTo>
                <a:cubicBezTo>
                  <a:pt x="34656" y="91210"/>
                  <a:pt x="34224" y="91256"/>
                  <a:pt x="34019" y="91642"/>
                </a:cubicBezTo>
                <a:cubicBezTo>
                  <a:pt x="34088" y="91347"/>
                  <a:pt x="33724" y="91233"/>
                  <a:pt x="33496" y="91370"/>
                </a:cubicBezTo>
                <a:cubicBezTo>
                  <a:pt x="33383" y="91119"/>
                  <a:pt x="33747" y="91279"/>
                  <a:pt x="33838" y="91097"/>
                </a:cubicBezTo>
                <a:cubicBezTo>
                  <a:pt x="33724" y="90915"/>
                  <a:pt x="33587" y="90915"/>
                  <a:pt x="33406" y="91097"/>
                </a:cubicBezTo>
                <a:cubicBezTo>
                  <a:pt x="33087" y="91461"/>
                  <a:pt x="33769" y="91415"/>
                  <a:pt x="33656" y="91733"/>
                </a:cubicBezTo>
                <a:cubicBezTo>
                  <a:pt x="33155" y="91915"/>
                  <a:pt x="33133" y="91961"/>
                  <a:pt x="32587" y="92370"/>
                </a:cubicBezTo>
                <a:lnTo>
                  <a:pt x="32428" y="92165"/>
                </a:lnTo>
                <a:cubicBezTo>
                  <a:pt x="31996" y="92507"/>
                  <a:pt x="32064" y="92848"/>
                  <a:pt x="31541" y="93189"/>
                </a:cubicBezTo>
                <a:cubicBezTo>
                  <a:pt x="31518" y="92916"/>
                  <a:pt x="31268" y="93143"/>
                  <a:pt x="31200" y="93121"/>
                </a:cubicBezTo>
                <a:cubicBezTo>
                  <a:pt x="31086" y="93075"/>
                  <a:pt x="31018" y="92757"/>
                  <a:pt x="30813" y="92961"/>
                </a:cubicBezTo>
                <a:cubicBezTo>
                  <a:pt x="30654" y="93371"/>
                  <a:pt x="31291" y="92939"/>
                  <a:pt x="31359" y="93348"/>
                </a:cubicBezTo>
                <a:cubicBezTo>
                  <a:pt x="31063" y="93666"/>
                  <a:pt x="30904" y="93257"/>
                  <a:pt x="30586" y="93575"/>
                </a:cubicBezTo>
                <a:cubicBezTo>
                  <a:pt x="30472" y="93689"/>
                  <a:pt x="30677" y="93712"/>
                  <a:pt x="30790" y="93666"/>
                </a:cubicBezTo>
                <a:cubicBezTo>
                  <a:pt x="30722" y="94007"/>
                  <a:pt x="30336" y="93871"/>
                  <a:pt x="30085" y="94053"/>
                </a:cubicBezTo>
                <a:cubicBezTo>
                  <a:pt x="29881" y="94189"/>
                  <a:pt x="29699" y="94530"/>
                  <a:pt x="29472" y="94712"/>
                </a:cubicBezTo>
                <a:cubicBezTo>
                  <a:pt x="29244" y="94894"/>
                  <a:pt x="28948" y="94894"/>
                  <a:pt x="28835" y="95144"/>
                </a:cubicBezTo>
                <a:cubicBezTo>
                  <a:pt x="28721" y="95031"/>
                  <a:pt x="28835" y="94962"/>
                  <a:pt x="28767" y="94849"/>
                </a:cubicBezTo>
                <a:cubicBezTo>
                  <a:pt x="28471" y="95008"/>
                  <a:pt x="28562" y="95349"/>
                  <a:pt x="28266" y="95304"/>
                </a:cubicBezTo>
                <a:cubicBezTo>
                  <a:pt x="28130" y="95144"/>
                  <a:pt x="28471" y="95031"/>
                  <a:pt x="28403" y="94894"/>
                </a:cubicBezTo>
                <a:cubicBezTo>
                  <a:pt x="27993" y="95031"/>
                  <a:pt x="28244" y="95258"/>
                  <a:pt x="27948" y="95417"/>
                </a:cubicBezTo>
                <a:cubicBezTo>
                  <a:pt x="28130" y="95576"/>
                  <a:pt x="28448" y="95349"/>
                  <a:pt x="28607" y="95622"/>
                </a:cubicBezTo>
                <a:cubicBezTo>
                  <a:pt x="28516" y="95622"/>
                  <a:pt x="28312" y="95895"/>
                  <a:pt x="28221" y="95872"/>
                </a:cubicBezTo>
                <a:cubicBezTo>
                  <a:pt x="28175" y="95872"/>
                  <a:pt x="28312" y="95667"/>
                  <a:pt x="28221" y="95645"/>
                </a:cubicBezTo>
                <a:cubicBezTo>
                  <a:pt x="27902" y="95622"/>
                  <a:pt x="27584" y="95622"/>
                  <a:pt x="27038" y="95849"/>
                </a:cubicBezTo>
                <a:cubicBezTo>
                  <a:pt x="26834" y="96077"/>
                  <a:pt x="27448" y="95849"/>
                  <a:pt x="27243" y="96168"/>
                </a:cubicBezTo>
                <a:cubicBezTo>
                  <a:pt x="26947" y="96281"/>
                  <a:pt x="26674" y="96350"/>
                  <a:pt x="26379" y="96463"/>
                </a:cubicBezTo>
                <a:lnTo>
                  <a:pt x="26242" y="96236"/>
                </a:lnTo>
                <a:cubicBezTo>
                  <a:pt x="25970" y="96259"/>
                  <a:pt x="26038" y="96395"/>
                  <a:pt x="25856" y="96463"/>
                </a:cubicBezTo>
                <a:cubicBezTo>
                  <a:pt x="25492" y="96577"/>
                  <a:pt x="25356" y="96372"/>
                  <a:pt x="25333" y="96850"/>
                </a:cubicBezTo>
                <a:cubicBezTo>
                  <a:pt x="25560" y="96827"/>
                  <a:pt x="26106" y="96782"/>
                  <a:pt x="25606" y="97123"/>
                </a:cubicBezTo>
                <a:cubicBezTo>
                  <a:pt x="25879" y="97214"/>
                  <a:pt x="26356" y="96736"/>
                  <a:pt x="26697" y="96600"/>
                </a:cubicBezTo>
                <a:cubicBezTo>
                  <a:pt x="26902" y="96850"/>
                  <a:pt x="26356" y="97009"/>
                  <a:pt x="26129" y="97146"/>
                </a:cubicBezTo>
                <a:cubicBezTo>
                  <a:pt x="25810" y="97327"/>
                  <a:pt x="25447" y="97509"/>
                  <a:pt x="25242" y="97623"/>
                </a:cubicBezTo>
                <a:lnTo>
                  <a:pt x="25037" y="97236"/>
                </a:lnTo>
                <a:cubicBezTo>
                  <a:pt x="24628" y="97441"/>
                  <a:pt x="24582" y="97691"/>
                  <a:pt x="24855" y="97850"/>
                </a:cubicBezTo>
                <a:cubicBezTo>
                  <a:pt x="24651" y="97964"/>
                  <a:pt x="24446" y="98055"/>
                  <a:pt x="24241" y="98169"/>
                </a:cubicBezTo>
                <a:cubicBezTo>
                  <a:pt x="24241" y="98032"/>
                  <a:pt x="24355" y="97941"/>
                  <a:pt x="24332" y="97805"/>
                </a:cubicBezTo>
                <a:cubicBezTo>
                  <a:pt x="23900" y="98078"/>
                  <a:pt x="23627" y="97987"/>
                  <a:pt x="23195" y="98283"/>
                </a:cubicBezTo>
                <a:cubicBezTo>
                  <a:pt x="23173" y="98192"/>
                  <a:pt x="23241" y="98146"/>
                  <a:pt x="23218" y="98055"/>
                </a:cubicBezTo>
                <a:cubicBezTo>
                  <a:pt x="22399" y="98351"/>
                  <a:pt x="22013" y="98624"/>
                  <a:pt x="21262" y="98851"/>
                </a:cubicBezTo>
                <a:cubicBezTo>
                  <a:pt x="21308" y="99192"/>
                  <a:pt x="21058" y="99442"/>
                  <a:pt x="20489" y="99579"/>
                </a:cubicBezTo>
                <a:cubicBezTo>
                  <a:pt x="20648" y="99897"/>
                  <a:pt x="21035" y="99260"/>
                  <a:pt x="21376" y="99420"/>
                </a:cubicBezTo>
                <a:cubicBezTo>
                  <a:pt x="21285" y="99692"/>
                  <a:pt x="20603" y="99761"/>
                  <a:pt x="20285" y="99965"/>
                </a:cubicBezTo>
                <a:cubicBezTo>
                  <a:pt x="20194" y="99829"/>
                  <a:pt x="20307" y="99761"/>
                  <a:pt x="20421" y="99715"/>
                </a:cubicBezTo>
                <a:cubicBezTo>
                  <a:pt x="20012" y="99761"/>
                  <a:pt x="20307" y="99374"/>
                  <a:pt x="20034" y="99374"/>
                </a:cubicBezTo>
                <a:cubicBezTo>
                  <a:pt x="19534" y="99488"/>
                  <a:pt x="20262" y="99533"/>
                  <a:pt x="19943" y="99692"/>
                </a:cubicBezTo>
                <a:cubicBezTo>
                  <a:pt x="19511" y="99988"/>
                  <a:pt x="19557" y="99420"/>
                  <a:pt x="19125" y="99738"/>
                </a:cubicBezTo>
                <a:cubicBezTo>
                  <a:pt x="18920" y="99806"/>
                  <a:pt x="19398" y="99988"/>
                  <a:pt x="19170" y="100193"/>
                </a:cubicBezTo>
                <a:cubicBezTo>
                  <a:pt x="19011" y="100124"/>
                  <a:pt x="18806" y="100261"/>
                  <a:pt x="18647" y="100329"/>
                </a:cubicBezTo>
                <a:cubicBezTo>
                  <a:pt x="18488" y="100420"/>
                  <a:pt x="18374" y="100466"/>
                  <a:pt x="18465" y="100238"/>
                </a:cubicBezTo>
                <a:cubicBezTo>
                  <a:pt x="17965" y="100602"/>
                  <a:pt x="17419" y="100807"/>
                  <a:pt x="16919" y="100875"/>
                </a:cubicBezTo>
                <a:cubicBezTo>
                  <a:pt x="16783" y="101352"/>
                  <a:pt x="17442" y="100966"/>
                  <a:pt x="17760" y="100875"/>
                </a:cubicBezTo>
                <a:cubicBezTo>
                  <a:pt x="17738" y="101284"/>
                  <a:pt x="17260" y="101102"/>
                  <a:pt x="16942" y="101239"/>
                </a:cubicBezTo>
                <a:cubicBezTo>
                  <a:pt x="16669" y="101352"/>
                  <a:pt x="16555" y="101603"/>
                  <a:pt x="16237" y="101625"/>
                </a:cubicBezTo>
                <a:cubicBezTo>
                  <a:pt x="16123" y="101352"/>
                  <a:pt x="16396" y="101284"/>
                  <a:pt x="16714" y="101216"/>
                </a:cubicBezTo>
                <a:cubicBezTo>
                  <a:pt x="16669" y="101011"/>
                  <a:pt x="16396" y="101102"/>
                  <a:pt x="16123" y="101193"/>
                </a:cubicBezTo>
                <a:cubicBezTo>
                  <a:pt x="16169" y="100943"/>
                  <a:pt x="16260" y="100829"/>
                  <a:pt x="15987" y="100761"/>
                </a:cubicBezTo>
                <a:cubicBezTo>
                  <a:pt x="15850" y="100852"/>
                  <a:pt x="16146" y="101125"/>
                  <a:pt x="15759" y="101307"/>
                </a:cubicBezTo>
                <a:cubicBezTo>
                  <a:pt x="15623" y="101580"/>
                  <a:pt x="16282" y="101489"/>
                  <a:pt x="15873" y="101739"/>
                </a:cubicBezTo>
                <a:cubicBezTo>
                  <a:pt x="15577" y="101830"/>
                  <a:pt x="15737" y="101716"/>
                  <a:pt x="15759" y="101580"/>
                </a:cubicBezTo>
                <a:cubicBezTo>
                  <a:pt x="15145" y="101875"/>
                  <a:pt x="14986" y="101807"/>
                  <a:pt x="14327" y="101944"/>
                </a:cubicBezTo>
                <a:cubicBezTo>
                  <a:pt x="14395" y="101466"/>
                  <a:pt x="14918" y="101944"/>
                  <a:pt x="14963" y="101512"/>
                </a:cubicBezTo>
                <a:cubicBezTo>
                  <a:pt x="14759" y="101307"/>
                  <a:pt x="14645" y="101534"/>
                  <a:pt x="14304" y="101489"/>
                </a:cubicBezTo>
                <a:cubicBezTo>
                  <a:pt x="14054" y="101534"/>
                  <a:pt x="14236" y="101807"/>
                  <a:pt x="14258" y="101784"/>
                </a:cubicBezTo>
                <a:cubicBezTo>
                  <a:pt x="14077" y="102148"/>
                  <a:pt x="13849" y="101807"/>
                  <a:pt x="13826" y="102262"/>
                </a:cubicBezTo>
                <a:cubicBezTo>
                  <a:pt x="13394" y="102307"/>
                  <a:pt x="12985" y="102671"/>
                  <a:pt x="12735" y="102489"/>
                </a:cubicBezTo>
                <a:cubicBezTo>
                  <a:pt x="12553" y="102671"/>
                  <a:pt x="12189" y="102762"/>
                  <a:pt x="11757" y="102853"/>
                </a:cubicBezTo>
                <a:cubicBezTo>
                  <a:pt x="11325" y="102944"/>
                  <a:pt x="10825" y="102990"/>
                  <a:pt x="10347" y="103103"/>
                </a:cubicBezTo>
                <a:cubicBezTo>
                  <a:pt x="9801" y="103217"/>
                  <a:pt x="9688" y="103331"/>
                  <a:pt x="9415" y="103149"/>
                </a:cubicBezTo>
                <a:cubicBezTo>
                  <a:pt x="9278" y="103194"/>
                  <a:pt x="9210" y="103354"/>
                  <a:pt x="9051" y="103376"/>
                </a:cubicBezTo>
                <a:cubicBezTo>
                  <a:pt x="8278" y="103444"/>
                  <a:pt x="7596" y="103581"/>
                  <a:pt x="6959" y="103695"/>
                </a:cubicBezTo>
                <a:lnTo>
                  <a:pt x="6732" y="103740"/>
                </a:lnTo>
                <a:cubicBezTo>
                  <a:pt x="6641" y="103740"/>
                  <a:pt x="6550" y="103786"/>
                  <a:pt x="6572" y="103695"/>
                </a:cubicBezTo>
                <a:cubicBezTo>
                  <a:pt x="6550" y="103535"/>
                  <a:pt x="6550" y="103399"/>
                  <a:pt x="6550" y="103240"/>
                </a:cubicBezTo>
                <a:cubicBezTo>
                  <a:pt x="6550" y="102921"/>
                  <a:pt x="6572" y="102580"/>
                  <a:pt x="6618" y="102194"/>
                </a:cubicBezTo>
                <a:cubicBezTo>
                  <a:pt x="6595" y="102080"/>
                  <a:pt x="6459" y="102285"/>
                  <a:pt x="6436" y="102103"/>
                </a:cubicBezTo>
                <a:cubicBezTo>
                  <a:pt x="6413" y="101830"/>
                  <a:pt x="6595" y="101671"/>
                  <a:pt x="6527" y="101398"/>
                </a:cubicBezTo>
                <a:cubicBezTo>
                  <a:pt x="6845" y="100943"/>
                  <a:pt x="6800" y="101375"/>
                  <a:pt x="6959" y="101352"/>
                </a:cubicBezTo>
                <a:cubicBezTo>
                  <a:pt x="6800" y="101716"/>
                  <a:pt x="6572" y="102489"/>
                  <a:pt x="6800" y="102626"/>
                </a:cubicBezTo>
                <a:cubicBezTo>
                  <a:pt x="7050" y="102285"/>
                  <a:pt x="6823" y="102148"/>
                  <a:pt x="6959" y="101716"/>
                </a:cubicBezTo>
                <a:cubicBezTo>
                  <a:pt x="6982" y="101603"/>
                  <a:pt x="7186" y="101398"/>
                  <a:pt x="7209" y="101330"/>
                </a:cubicBezTo>
                <a:cubicBezTo>
                  <a:pt x="7300" y="101034"/>
                  <a:pt x="7255" y="100829"/>
                  <a:pt x="7300" y="100534"/>
                </a:cubicBezTo>
                <a:cubicBezTo>
                  <a:pt x="7027" y="100647"/>
                  <a:pt x="7232" y="100989"/>
                  <a:pt x="6959" y="101102"/>
                </a:cubicBezTo>
                <a:cubicBezTo>
                  <a:pt x="6823" y="101034"/>
                  <a:pt x="6641" y="100420"/>
                  <a:pt x="6527" y="101125"/>
                </a:cubicBezTo>
                <a:cubicBezTo>
                  <a:pt x="6390" y="101193"/>
                  <a:pt x="6277" y="100170"/>
                  <a:pt x="6595" y="100056"/>
                </a:cubicBezTo>
                <a:cubicBezTo>
                  <a:pt x="6436" y="99852"/>
                  <a:pt x="6390" y="99465"/>
                  <a:pt x="6413" y="99010"/>
                </a:cubicBezTo>
                <a:cubicBezTo>
                  <a:pt x="6413" y="98533"/>
                  <a:pt x="6459" y="98010"/>
                  <a:pt x="6481" y="97441"/>
                </a:cubicBezTo>
                <a:cubicBezTo>
                  <a:pt x="6504" y="96259"/>
                  <a:pt x="6390" y="94803"/>
                  <a:pt x="6345" y="93848"/>
                </a:cubicBezTo>
                <a:cubicBezTo>
                  <a:pt x="6277" y="93484"/>
                  <a:pt x="6527" y="93553"/>
                  <a:pt x="6527" y="93302"/>
                </a:cubicBezTo>
                <a:cubicBezTo>
                  <a:pt x="6436" y="93030"/>
                  <a:pt x="6550" y="92688"/>
                  <a:pt x="6550" y="92666"/>
                </a:cubicBezTo>
                <a:cubicBezTo>
                  <a:pt x="6527" y="92552"/>
                  <a:pt x="6436" y="92507"/>
                  <a:pt x="6390" y="92416"/>
                </a:cubicBezTo>
                <a:cubicBezTo>
                  <a:pt x="6322" y="92347"/>
                  <a:pt x="6300" y="92234"/>
                  <a:pt x="6368" y="92052"/>
                </a:cubicBezTo>
                <a:cubicBezTo>
                  <a:pt x="6686" y="91847"/>
                  <a:pt x="6550" y="92211"/>
                  <a:pt x="6641" y="92393"/>
                </a:cubicBezTo>
                <a:cubicBezTo>
                  <a:pt x="6686" y="92484"/>
                  <a:pt x="6891" y="92575"/>
                  <a:pt x="6913" y="92643"/>
                </a:cubicBezTo>
                <a:cubicBezTo>
                  <a:pt x="6959" y="92802"/>
                  <a:pt x="6641" y="93371"/>
                  <a:pt x="6982" y="93257"/>
                </a:cubicBezTo>
                <a:cubicBezTo>
                  <a:pt x="7141" y="93212"/>
                  <a:pt x="6936" y="93098"/>
                  <a:pt x="7004" y="92893"/>
                </a:cubicBezTo>
                <a:cubicBezTo>
                  <a:pt x="7027" y="92825"/>
                  <a:pt x="7459" y="92779"/>
                  <a:pt x="7277" y="92393"/>
                </a:cubicBezTo>
                <a:cubicBezTo>
                  <a:pt x="7050" y="92347"/>
                  <a:pt x="7323" y="92939"/>
                  <a:pt x="7004" y="92779"/>
                </a:cubicBezTo>
                <a:cubicBezTo>
                  <a:pt x="6891" y="92165"/>
                  <a:pt x="7232" y="91574"/>
                  <a:pt x="7209" y="91074"/>
                </a:cubicBezTo>
                <a:cubicBezTo>
                  <a:pt x="6868" y="91074"/>
                  <a:pt x="7118" y="91779"/>
                  <a:pt x="6913" y="91938"/>
                </a:cubicBezTo>
                <a:cubicBezTo>
                  <a:pt x="6550" y="92097"/>
                  <a:pt x="6641" y="91711"/>
                  <a:pt x="6368" y="91711"/>
                </a:cubicBezTo>
                <a:cubicBezTo>
                  <a:pt x="6231" y="90619"/>
                  <a:pt x="6436" y="89710"/>
                  <a:pt x="6595" y="88868"/>
                </a:cubicBezTo>
                <a:cubicBezTo>
                  <a:pt x="6322" y="88231"/>
                  <a:pt x="6277" y="87481"/>
                  <a:pt x="6459" y="86799"/>
                </a:cubicBezTo>
                <a:cubicBezTo>
                  <a:pt x="6095" y="86708"/>
                  <a:pt x="6004" y="86913"/>
                  <a:pt x="5981" y="87231"/>
                </a:cubicBezTo>
                <a:cubicBezTo>
                  <a:pt x="5776" y="87185"/>
                  <a:pt x="5890" y="86753"/>
                  <a:pt x="5708" y="86662"/>
                </a:cubicBezTo>
                <a:cubicBezTo>
                  <a:pt x="5367" y="86685"/>
                  <a:pt x="5708" y="86981"/>
                  <a:pt x="5708" y="87117"/>
                </a:cubicBezTo>
                <a:cubicBezTo>
                  <a:pt x="5731" y="87481"/>
                  <a:pt x="5595" y="87868"/>
                  <a:pt x="5595" y="88300"/>
                </a:cubicBezTo>
                <a:cubicBezTo>
                  <a:pt x="5617" y="88436"/>
                  <a:pt x="5776" y="88391"/>
                  <a:pt x="5776" y="88527"/>
                </a:cubicBezTo>
                <a:cubicBezTo>
                  <a:pt x="5822" y="88936"/>
                  <a:pt x="5663" y="89050"/>
                  <a:pt x="5595" y="89300"/>
                </a:cubicBezTo>
                <a:cubicBezTo>
                  <a:pt x="5640" y="89550"/>
                  <a:pt x="5731" y="89164"/>
                  <a:pt x="5867" y="89414"/>
                </a:cubicBezTo>
                <a:cubicBezTo>
                  <a:pt x="5663" y="90164"/>
                  <a:pt x="5981" y="90983"/>
                  <a:pt x="5731" y="91711"/>
                </a:cubicBezTo>
                <a:cubicBezTo>
                  <a:pt x="5572" y="91551"/>
                  <a:pt x="5526" y="91711"/>
                  <a:pt x="5458" y="91893"/>
                </a:cubicBezTo>
                <a:cubicBezTo>
                  <a:pt x="5435" y="91984"/>
                  <a:pt x="5390" y="92097"/>
                  <a:pt x="5344" y="92188"/>
                </a:cubicBezTo>
                <a:cubicBezTo>
                  <a:pt x="5299" y="92256"/>
                  <a:pt x="5253" y="92370"/>
                  <a:pt x="5163" y="92393"/>
                </a:cubicBezTo>
                <a:cubicBezTo>
                  <a:pt x="5140" y="92779"/>
                  <a:pt x="5686" y="92256"/>
                  <a:pt x="5526" y="92825"/>
                </a:cubicBezTo>
                <a:cubicBezTo>
                  <a:pt x="5640" y="92779"/>
                  <a:pt x="5617" y="92552"/>
                  <a:pt x="5640" y="92393"/>
                </a:cubicBezTo>
                <a:cubicBezTo>
                  <a:pt x="5708" y="91938"/>
                  <a:pt x="5754" y="92643"/>
                  <a:pt x="5708" y="92802"/>
                </a:cubicBezTo>
                <a:cubicBezTo>
                  <a:pt x="5617" y="93143"/>
                  <a:pt x="5435" y="93325"/>
                  <a:pt x="5435" y="93825"/>
                </a:cubicBezTo>
                <a:cubicBezTo>
                  <a:pt x="5708" y="93939"/>
                  <a:pt x="5595" y="93484"/>
                  <a:pt x="5617" y="93234"/>
                </a:cubicBezTo>
                <a:cubicBezTo>
                  <a:pt x="5936" y="93234"/>
                  <a:pt x="5686" y="93644"/>
                  <a:pt x="5708" y="93939"/>
                </a:cubicBezTo>
                <a:cubicBezTo>
                  <a:pt x="5731" y="94508"/>
                  <a:pt x="5845" y="95349"/>
                  <a:pt x="5776" y="96145"/>
                </a:cubicBezTo>
                <a:cubicBezTo>
                  <a:pt x="5572" y="96281"/>
                  <a:pt x="5595" y="96009"/>
                  <a:pt x="5595" y="95804"/>
                </a:cubicBezTo>
                <a:cubicBezTo>
                  <a:pt x="5163" y="96213"/>
                  <a:pt x="5617" y="96600"/>
                  <a:pt x="5754" y="96713"/>
                </a:cubicBezTo>
                <a:cubicBezTo>
                  <a:pt x="5754" y="97282"/>
                  <a:pt x="5640" y="97646"/>
                  <a:pt x="5526" y="98010"/>
                </a:cubicBezTo>
                <a:cubicBezTo>
                  <a:pt x="5435" y="98351"/>
                  <a:pt x="5322" y="98715"/>
                  <a:pt x="5390" y="99169"/>
                </a:cubicBezTo>
                <a:cubicBezTo>
                  <a:pt x="5572" y="99124"/>
                  <a:pt x="5595" y="98942"/>
                  <a:pt x="5572" y="98737"/>
                </a:cubicBezTo>
                <a:cubicBezTo>
                  <a:pt x="5572" y="98510"/>
                  <a:pt x="5526" y="98260"/>
                  <a:pt x="5572" y="98078"/>
                </a:cubicBezTo>
                <a:cubicBezTo>
                  <a:pt x="5776" y="98510"/>
                  <a:pt x="5799" y="99078"/>
                  <a:pt x="5754" y="99692"/>
                </a:cubicBezTo>
                <a:cubicBezTo>
                  <a:pt x="5731" y="100284"/>
                  <a:pt x="5663" y="100920"/>
                  <a:pt x="5731" y="101307"/>
                </a:cubicBezTo>
                <a:cubicBezTo>
                  <a:pt x="5731" y="101398"/>
                  <a:pt x="5913" y="101398"/>
                  <a:pt x="5913" y="101421"/>
                </a:cubicBezTo>
                <a:cubicBezTo>
                  <a:pt x="5913" y="101625"/>
                  <a:pt x="5731" y="101557"/>
                  <a:pt x="5731" y="101580"/>
                </a:cubicBezTo>
                <a:cubicBezTo>
                  <a:pt x="5731" y="101853"/>
                  <a:pt x="5913" y="101989"/>
                  <a:pt x="5936" y="102239"/>
                </a:cubicBezTo>
                <a:cubicBezTo>
                  <a:pt x="5936" y="102740"/>
                  <a:pt x="5663" y="103172"/>
                  <a:pt x="5708" y="103581"/>
                </a:cubicBezTo>
                <a:cubicBezTo>
                  <a:pt x="5731" y="103717"/>
                  <a:pt x="5867" y="103535"/>
                  <a:pt x="5958" y="103444"/>
                </a:cubicBezTo>
                <a:cubicBezTo>
                  <a:pt x="5936" y="103786"/>
                  <a:pt x="5958" y="104081"/>
                  <a:pt x="5981" y="104377"/>
                </a:cubicBezTo>
                <a:lnTo>
                  <a:pt x="5981" y="104468"/>
                </a:lnTo>
                <a:lnTo>
                  <a:pt x="5981" y="104491"/>
                </a:lnTo>
                <a:cubicBezTo>
                  <a:pt x="5981" y="104513"/>
                  <a:pt x="6004" y="104491"/>
                  <a:pt x="6004" y="104491"/>
                </a:cubicBezTo>
                <a:lnTo>
                  <a:pt x="6072" y="104491"/>
                </a:lnTo>
                <a:cubicBezTo>
                  <a:pt x="6140" y="104468"/>
                  <a:pt x="6209" y="104468"/>
                  <a:pt x="6300" y="104445"/>
                </a:cubicBezTo>
                <a:cubicBezTo>
                  <a:pt x="6436" y="104422"/>
                  <a:pt x="6595" y="104400"/>
                  <a:pt x="6732" y="104354"/>
                </a:cubicBezTo>
                <a:cubicBezTo>
                  <a:pt x="7300" y="104263"/>
                  <a:pt x="7778" y="104195"/>
                  <a:pt x="8073" y="104331"/>
                </a:cubicBezTo>
                <a:cubicBezTo>
                  <a:pt x="8255" y="104331"/>
                  <a:pt x="8232" y="104218"/>
                  <a:pt x="8141" y="104240"/>
                </a:cubicBezTo>
                <a:cubicBezTo>
                  <a:pt x="8710" y="104013"/>
                  <a:pt x="9892" y="103854"/>
                  <a:pt x="10097" y="104058"/>
                </a:cubicBezTo>
                <a:cubicBezTo>
                  <a:pt x="10415" y="103922"/>
                  <a:pt x="10757" y="103808"/>
                  <a:pt x="11029" y="103626"/>
                </a:cubicBezTo>
                <a:cubicBezTo>
                  <a:pt x="11530" y="103558"/>
                  <a:pt x="12121" y="103513"/>
                  <a:pt x="12758" y="103490"/>
                </a:cubicBezTo>
                <a:cubicBezTo>
                  <a:pt x="13372" y="103467"/>
                  <a:pt x="14031" y="103399"/>
                  <a:pt x="14622" y="103376"/>
                </a:cubicBezTo>
                <a:cubicBezTo>
                  <a:pt x="14759" y="103786"/>
                  <a:pt x="15168" y="103831"/>
                  <a:pt x="15100" y="104218"/>
                </a:cubicBezTo>
                <a:cubicBezTo>
                  <a:pt x="15759" y="104013"/>
                  <a:pt x="16214" y="103854"/>
                  <a:pt x="16692" y="103740"/>
                </a:cubicBezTo>
                <a:cubicBezTo>
                  <a:pt x="17169" y="103626"/>
                  <a:pt x="17624" y="103535"/>
                  <a:pt x="18261" y="103331"/>
                </a:cubicBezTo>
                <a:cubicBezTo>
                  <a:pt x="18397" y="103217"/>
                  <a:pt x="18443" y="103081"/>
                  <a:pt x="18488" y="102967"/>
                </a:cubicBezTo>
                <a:cubicBezTo>
                  <a:pt x="18829" y="102808"/>
                  <a:pt x="19079" y="102762"/>
                  <a:pt x="19261" y="102785"/>
                </a:cubicBezTo>
                <a:cubicBezTo>
                  <a:pt x="19625" y="102626"/>
                  <a:pt x="19034" y="102603"/>
                  <a:pt x="18897" y="102626"/>
                </a:cubicBezTo>
                <a:cubicBezTo>
                  <a:pt x="18556" y="102694"/>
                  <a:pt x="18374" y="102853"/>
                  <a:pt x="18215" y="102990"/>
                </a:cubicBezTo>
                <a:cubicBezTo>
                  <a:pt x="18033" y="103103"/>
                  <a:pt x="17874" y="103217"/>
                  <a:pt x="17601" y="103149"/>
                </a:cubicBezTo>
                <a:cubicBezTo>
                  <a:pt x="17874" y="102876"/>
                  <a:pt x="18283" y="102649"/>
                  <a:pt x="18852" y="102444"/>
                </a:cubicBezTo>
                <a:cubicBezTo>
                  <a:pt x="18761" y="102398"/>
                  <a:pt x="18670" y="102330"/>
                  <a:pt x="18511" y="102376"/>
                </a:cubicBezTo>
                <a:cubicBezTo>
                  <a:pt x="18556" y="102171"/>
                  <a:pt x="18716" y="102262"/>
                  <a:pt x="18806" y="102262"/>
                </a:cubicBezTo>
                <a:cubicBezTo>
                  <a:pt x="18920" y="102285"/>
                  <a:pt x="19193" y="102239"/>
                  <a:pt x="19193" y="102512"/>
                </a:cubicBezTo>
                <a:cubicBezTo>
                  <a:pt x="19284" y="102489"/>
                  <a:pt x="19375" y="102444"/>
                  <a:pt x="19489" y="102421"/>
                </a:cubicBezTo>
                <a:cubicBezTo>
                  <a:pt x="19557" y="102398"/>
                  <a:pt x="19625" y="102353"/>
                  <a:pt x="19693" y="102330"/>
                </a:cubicBezTo>
                <a:cubicBezTo>
                  <a:pt x="19853" y="102307"/>
                  <a:pt x="20103" y="102398"/>
                  <a:pt x="20103" y="102398"/>
                </a:cubicBezTo>
                <a:cubicBezTo>
                  <a:pt x="20285" y="102330"/>
                  <a:pt x="20194" y="102035"/>
                  <a:pt x="20580" y="102012"/>
                </a:cubicBezTo>
                <a:cubicBezTo>
                  <a:pt x="20717" y="102330"/>
                  <a:pt x="21262" y="101966"/>
                  <a:pt x="21422" y="102262"/>
                </a:cubicBezTo>
                <a:cubicBezTo>
                  <a:pt x="21717" y="102035"/>
                  <a:pt x="21149" y="102012"/>
                  <a:pt x="21376" y="101784"/>
                </a:cubicBezTo>
                <a:cubicBezTo>
                  <a:pt x="21694" y="101625"/>
                  <a:pt x="21945" y="101693"/>
                  <a:pt x="21785" y="101921"/>
                </a:cubicBezTo>
                <a:cubicBezTo>
                  <a:pt x="21967" y="101557"/>
                  <a:pt x="22695" y="101784"/>
                  <a:pt x="22445" y="101352"/>
                </a:cubicBezTo>
                <a:cubicBezTo>
                  <a:pt x="22240" y="101080"/>
                  <a:pt x="22058" y="101830"/>
                  <a:pt x="21899" y="101580"/>
                </a:cubicBezTo>
                <a:cubicBezTo>
                  <a:pt x="21672" y="101352"/>
                  <a:pt x="22308" y="101239"/>
                  <a:pt x="22490" y="101125"/>
                </a:cubicBezTo>
                <a:cubicBezTo>
                  <a:pt x="22559" y="101080"/>
                  <a:pt x="22672" y="100852"/>
                  <a:pt x="22718" y="100807"/>
                </a:cubicBezTo>
                <a:cubicBezTo>
                  <a:pt x="22991" y="100647"/>
                  <a:pt x="23332" y="100466"/>
                  <a:pt x="23673" y="100352"/>
                </a:cubicBezTo>
                <a:cubicBezTo>
                  <a:pt x="23991" y="100215"/>
                  <a:pt x="24287" y="100124"/>
                  <a:pt x="24491" y="100193"/>
                </a:cubicBezTo>
                <a:cubicBezTo>
                  <a:pt x="24696" y="99920"/>
                  <a:pt x="25265" y="99874"/>
                  <a:pt x="25628" y="99624"/>
                </a:cubicBezTo>
                <a:cubicBezTo>
                  <a:pt x="25856" y="99442"/>
                  <a:pt x="26015" y="99192"/>
                  <a:pt x="26129" y="99033"/>
                </a:cubicBezTo>
                <a:cubicBezTo>
                  <a:pt x="25833" y="99033"/>
                  <a:pt x="25651" y="99169"/>
                  <a:pt x="25469" y="99329"/>
                </a:cubicBezTo>
                <a:cubicBezTo>
                  <a:pt x="25287" y="99465"/>
                  <a:pt x="25128" y="99624"/>
                  <a:pt x="24878" y="99692"/>
                </a:cubicBezTo>
                <a:cubicBezTo>
                  <a:pt x="24924" y="99306"/>
                  <a:pt x="25378" y="99147"/>
                  <a:pt x="25697" y="98965"/>
                </a:cubicBezTo>
                <a:cubicBezTo>
                  <a:pt x="25992" y="98783"/>
                  <a:pt x="26493" y="98715"/>
                  <a:pt x="26947" y="98373"/>
                </a:cubicBezTo>
                <a:cubicBezTo>
                  <a:pt x="27175" y="98578"/>
                  <a:pt x="26765" y="98669"/>
                  <a:pt x="26811" y="98851"/>
                </a:cubicBezTo>
                <a:cubicBezTo>
                  <a:pt x="27084" y="98601"/>
                  <a:pt x="27175" y="98328"/>
                  <a:pt x="27448" y="98078"/>
                </a:cubicBezTo>
                <a:cubicBezTo>
                  <a:pt x="27789" y="98192"/>
                  <a:pt x="27902" y="97873"/>
                  <a:pt x="28425" y="97691"/>
                </a:cubicBezTo>
                <a:cubicBezTo>
                  <a:pt x="28335" y="97464"/>
                  <a:pt x="27902" y="98101"/>
                  <a:pt x="27880" y="97691"/>
                </a:cubicBezTo>
                <a:cubicBezTo>
                  <a:pt x="28175" y="97487"/>
                  <a:pt x="28698" y="97327"/>
                  <a:pt x="28585" y="97055"/>
                </a:cubicBezTo>
                <a:cubicBezTo>
                  <a:pt x="28903" y="97032"/>
                  <a:pt x="29244" y="96850"/>
                  <a:pt x="29494" y="97009"/>
                </a:cubicBezTo>
                <a:cubicBezTo>
                  <a:pt x="29585" y="96850"/>
                  <a:pt x="29835" y="96691"/>
                  <a:pt x="29585" y="96509"/>
                </a:cubicBezTo>
                <a:cubicBezTo>
                  <a:pt x="29767" y="96259"/>
                  <a:pt x="30154" y="96463"/>
                  <a:pt x="29926" y="96190"/>
                </a:cubicBezTo>
                <a:cubicBezTo>
                  <a:pt x="30267" y="95940"/>
                  <a:pt x="30472" y="96213"/>
                  <a:pt x="30745" y="96168"/>
                </a:cubicBezTo>
                <a:cubicBezTo>
                  <a:pt x="30950" y="95918"/>
                  <a:pt x="30404" y="96213"/>
                  <a:pt x="30404" y="95872"/>
                </a:cubicBezTo>
                <a:cubicBezTo>
                  <a:pt x="31222" y="95645"/>
                  <a:pt x="31541" y="94962"/>
                  <a:pt x="32223" y="94644"/>
                </a:cubicBezTo>
                <a:cubicBezTo>
                  <a:pt x="32269" y="94530"/>
                  <a:pt x="32178" y="94417"/>
                  <a:pt x="32382" y="94303"/>
                </a:cubicBezTo>
                <a:cubicBezTo>
                  <a:pt x="32382" y="94803"/>
                  <a:pt x="32678" y="94258"/>
                  <a:pt x="32928" y="94439"/>
                </a:cubicBezTo>
                <a:cubicBezTo>
                  <a:pt x="32928" y="94235"/>
                  <a:pt x="33474" y="93644"/>
                  <a:pt x="33178" y="93666"/>
                </a:cubicBezTo>
                <a:cubicBezTo>
                  <a:pt x="33087" y="93348"/>
                  <a:pt x="33428" y="93598"/>
                  <a:pt x="33519" y="93530"/>
                </a:cubicBezTo>
                <a:cubicBezTo>
                  <a:pt x="33701" y="93257"/>
                  <a:pt x="33224" y="93439"/>
                  <a:pt x="33383" y="93166"/>
                </a:cubicBezTo>
                <a:cubicBezTo>
                  <a:pt x="34247" y="92507"/>
                  <a:pt x="34929" y="91779"/>
                  <a:pt x="35543" y="91165"/>
                </a:cubicBezTo>
                <a:cubicBezTo>
                  <a:pt x="35680" y="91028"/>
                  <a:pt x="35748" y="91097"/>
                  <a:pt x="35861" y="90983"/>
                </a:cubicBezTo>
                <a:cubicBezTo>
                  <a:pt x="36066" y="90778"/>
                  <a:pt x="36112" y="90483"/>
                  <a:pt x="36407" y="90233"/>
                </a:cubicBezTo>
                <a:cubicBezTo>
                  <a:pt x="36498" y="90164"/>
                  <a:pt x="36657" y="90005"/>
                  <a:pt x="36839" y="90051"/>
                </a:cubicBezTo>
                <a:cubicBezTo>
                  <a:pt x="37112" y="89732"/>
                  <a:pt x="37476" y="89368"/>
                  <a:pt x="37772" y="89027"/>
                </a:cubicBezTo>
                <a:cubicBezTo>
                  <a:pt x="38545" y="88027"/>
                  <a:pt x="39227" y="87367"/>
                  <a:pt x="40159" y="87345"/>
                </a:cubicBezTo>
                <a:cubicBezTo>
                  <a:pt x="40409" y="87617"/>
                  <a:pt x="40660" y="87799"/>
                  <a:pt x="40932" y="87572"/>
                </a:cubicBezTo>
                <a:cubicBezTo>
                  <a:pt x="41046" y="87686"/>
                  <a:pt x="40978" y="87845"/>
                  <a:pt x="40773" y="88050"/>
                </a:cubicBezTo>
                <a:cubicBezTo>
                  <a:pt x="41069" y="87959"/>
                  <a:pt x="41114" y="88709"/>
                  <a:pt x="41546" y="88254"/>
                </a:cubicBezTo>
                <a:cubicBezTo>
                  <a:pt x="41342" y="88618"/>
                  <a:pt x="41660" y="88868"/>
                  <a:pt x="41637" y="89141"/>
                </a:cubicBezTo>
                <a:cubicBezTo>
                  <a:pt x="41637" y="89255"/>
                  <a:pt x="41274" y="89459"/>
                  <a:pt x="41546" y="89528"/>
                </a:cubicBezTo>
                <a:cubicBezTo>
                  <a:pt x="41046" y="89914"/>
                  <a:pt x="40569" y="90369"/>
                  <a:pt x="40091" y="90824"/>
                </a:cubicBezTo>
                <a:cubicBezTo>
                  <a:pt x="39636" y="91279"/>
                  <a:pt x="39136" y="91733"/>
                  <a:pt x="38658" y="92120"/>
                </a:cubicBezTo>
                <a:cubicBezTo>
                  <a:pt x="38499" y="92256"/>
                  <a:pt x="38272" y="92256"/>
                  <a:pt x="38113" y="92416"/>
                </a:cubicBezTo>
                <a:cubicBezTo>
                  <a:pt x="37863" y="92598"/>
                  <a:pt x="37749" y="92916"/>
                  <a:pt x="37476" y="93121"/>
                </a:cubicBezTo>
                <a:cubicBezTo>
                  <a:pt x="37294" y="93257"/>
                  <a:pt x="37203" y="93234"/>
                  <a:pt x="37044" y="93371"/>
                </a:cubicBezTo>
                <a:cubicBezTo>
                  <a:pt x="36748" y="93666"/>
                  <a:pt x="36771" y="94053"/>
                  <a:pt x="36339" y="94007"/>
                </a:cubicBezTo>
                <a:cubicBezTo>
                  <a:pt x="36248" y="94098"/>
                  <a:pt x="36407" y="94189"/>
                  <a:pt x="36271" y="94303"/>
                </a:cubicBezTo>
                <a:cubicBezTo>
                  <a:pt x="35998" y="94485"/>
                  <a:pt x="35816" y="94758"/>
                  <a:pt x="35543" y="94917"/>
                </a:cubicBezTo>
                <a:cubicBezTo>
                  <a:pt x="35475" y="94962"/>
                  <a:pt x="35384" y="94985"/>
                  <a:pt x="35316" y="94985"/>
                </a:cubicBezTo>
                <a:cubicBezTo>
                  <a:pt x="35225" y="95008"/>
                  <a:pt x="35156" y="95008"/>
                  <a:pt x="35156" y="95008"/>
                </a:cubicBezTo>
                <a:cubicBezTo>
                  <a:pt x="35066" y="95099"/>
                  <a:pt x="35088" y="95281"/>
                  <a:pt x="34997" y="95372"/>
                </a:cubicBezTo>
                <a:cubicBezTo>
                  <a:pt x="34815" y="95599"/>
                  <a:pt x="34452" y="95667"/>
                  <a:pt x="34270" y="95827"/>
                </a:cubicBezTo>
                <a:cubicBezTo>
                  <a:pt x="34110" y="95986"/>
                  <a:pt x="34156" y="96122"/>
                  <a:pt x="34019" y="96259"/>
                </a:cubicBezTo>
                <a:cubicBezTo>
                  <a:pt x="33747" y="96577"/>
                  <a:pt x="33406" y="96759"/>
                  <a:pt x="32996" y="96918"/>
                </a:cubicBezTo>
                <a:cubicBezTo>
                  <a:pt x="32814" y="97009"/>
                  <a:pt x="32860" y="97100"/>
                  <a:pt x="32905" y="97214"/>
                </a:cubicBezTo>
                <a:cubicBezTo>
                  <a:pt x="32587" y="97350"/>
                  <a:pt x="32223" y="97600"/>
                  <a:pt x="31859" y="97896"/>
                </a:cubicBezTo>
                <a:cubicBezTo>
                  <a:pt x="31473" y="98169"/>
                  <a:pt x="31063" y="98464"/>
                  <a:pt x="30631" y="98783"/>
                </a:cubicBezTo>
                <a:cubicBezTo>
                  <a:pt x="30358" y="98806"/>
                  <a:pt x="30609" y="98351"/>
                  <a:pt x="30176" y="98533"/>
                </a:cubicBezTo>
                <a:cubicBezTo>
                  <a:pt x="29949" y="98828"/>
                  <a:pt x="30518" y="98737"/>
                  <a:pt x="30336" y="98987"/>
                </a:cubicBezTo>
                <a:cubicBezTo>
                  <a:pt x="29517" y="99465"/>
                  <a:pt x="29221" y="99601"/>
                  <a:pt x="28471" y="100124"/>
                </a:cubicBezTo>
                <a:cubicBezTo>
                  <a:pt x="28471" y="99988"/>
                  <a:pt x="28516" y="99874"/>
                  <a:pt x="28698" y="99783"/>
                </a:cubicBezTo>
                <a:cubicBezTo>
                  <a:pt x="28175" y="99692"/>
                  <a:pt x="28289" y="100306"/>
                  <a:pt x="28312" y="100329"/>
                </a:cubicBezTo>
                <a:cubicBezTo>
                  <a:pt x="27857" y="100670"/>
                  <a:pt x="28357" y="100033"/>
                  <a:pt x="27971" y="100215"/>
                </a:cubicBezTo>
                <a:cubicBezTo>
                  <a:pt x="27721" y="100284"/>
                  <a:pt x="27834" y="100420"/>
                  <a:pt x="27902" y="100556"/>
                </a:cubicBezTo>
                <a:lnTo>
                  <a:pt x="27152" y="100966"/>
                </a:lnTo>
                <a:cubicBezTo>
                  <a:pt x="26902" y="100920"/>
                  <a:pt x="27107" y="100875"/>
                  <a:pt x="26970" y="100647"/>
                </a:cubicBezTo>
                <a:lnTo>
                  <a:pt x="26674" y="100829"/>
                </a:lnTo>
                <a:cubicBezTo>
                  <a:pt x="26470" y="100989"/>
                  <a:pt x="27243" y="100943"/>
                  <a:pt x="26629" y="101261"/>
                </a:cubicBezTo>
                <a:cubicBezTo>
                  <a:pt x="26197" y="101512"/>
                  <a:pt x="26584" y="101148"/>
                  <a:pt x="26356" y="100989"/>
                </a:cubicBezTo>
                <a:cubicBezTo>
                  <a:pt x="26061" y="101148"/>
                  <a:pt x="26061" y="100966"/>
                  <a:pt x="25924" y="101216"/>
                </a:cubicBezTo>
                <a:cubicBezTo>
                  <a:pt x="25697" y="101352"/>
                  <a:pt x="26038" y="101580"/>
                  <a:pt x="26061" y="101762"/>
                </a:cubicBezTo>
                <a:lnTo>
                  <a:pt x="25287" y="102148"/>
                </a:lnTo>
                <a:cubicBezTo>
                  <a:pt x="25356" y="102035"/>
                  <a:pt x="25333" y="101898"/>
                  <a:pt x="25242" y="101762"/>
                </a:cubicBezTo>
                <a:cubicBezTo>
                  <a:pt x="25174" y="101944"/>
                  <a:pt x="24673" y="102057"/>
                  <a:pt x="24969" y="102307"/>
                </a:cubicBezTo>
                <a:cubicBezTo>
                  <a:pt x="24401" y="102671"/>
                  <a:pt x="23991" y="102649"/>
                  <a:pt x="23718" y="102489"/>
                </a:cubicBezTo>
                <a:cubicBezTo>
                  <a:pt x="23491" y="102535"/>
                  <a:pt x="23400" y="103126"/>
                  <a:pt x="23173" y="102717"/>
                </a:cubicBezTo>
                <a:cubicBezTo>
                  <a:pt x="22900" y="102944"/>
                  <a:pt x="23559" y="102944"/>
                  <a:pt x="22945" y="103126"/>
                </a:cubicBezTo>
                <a:cubicBezTo>
                  <a:pt x="23013" y="103194"/>
                  <a:pt x="23104" y="103240"/>
                  <a:pt x="23241" y="103194"/>
                </a:cubicBezTo>
                <a:cubicBezTo>
                  <a:pt x="23195" y="103263"/>
                  <a:pt x="22308" y="103899"/>
                  <a:pt x="22377" y="103354"/>
                </a:cubicBezTo>
                <a:cubicBezTo>
                  <a:pt x="22036" y="103490"/>
                  <a:pt x="22240" y="103786"/>
                  <a:pt x="21808" y="103899"/>
                </a:cubicBezTo>
                <a:lnTo>
                  <a:pt x="21694" y="103626"/>
                </a:lnTo>
                <a:cubicBezTo>
                  <a:pt x="21694" y="103808"/>
                  <a:pt x="21422" y="103922"/>
                  <a:pt x="21353" y="104081"/>
                </a:cubicBezTo>
                <a:cubicBezTo>
                  <a:pt x="21012" y="104195"/>
                  <a:pt x="20853" y="104036"/>
                  <a:pt x="20648" y="103945"/>
                </a:cubicBezTo>
                <a:cubicBezTo>
                  <a:pt x="20717" y="104149"/>
                  <a:pt x="20512" y="104263"/>
                  <a:pt x="20285" y="104377"/>
                </a:cubicBezTo>
                <a:lnTo>
                  <a:pt x="20194" y="104400"/>
                </a:lnTo>
                <a:lnTo>
                  <a:pt x="20057" y="104445"/>
                </a:lnTo>
                <a:cubicBezTo>
                  <a:pt x="19966" y="104491"/>
                  <a:pt x="19875" y="104513"/>
                  <a:pt x="19807" y="104536"/>
                </a:cubicBezTo>
                <a:cubicBezTo>
                  <a:pt x="19648" y="104581"/>
                  <a:pt x="19511" y="104627"/>
                  <a:pt x="19443" y="104672"/>
                </a:cubicBezTo>
                <a:cubicBezTo>
                  <a:pt x="19398" y="104695"/>
                  <a:pt x="19853" y="104672"/>
                  <a:pt x="19989" y="104559"/>
                </a:cubicBezTo>
                <a:cubicBezTo>
                  <a:pt x="19557" y="104877"/>
                  <a:pt x="18988" y="105059"/>
                  <a:pt x="18420" y="105173"/>
                </a:cubicBezTo>
                <a:cubicBezTo>
                  <a:pt x="17851" y="105309"/>
                  <a:pt x="17260" y="105377"/>
                  <a:pt x="16692" y="105582"/>
                </a:cubicBezTo>
                <a:cubicBezTo>
                  <a:pt x="16373" y="105355"/>
                  <a:pt x="16169" y="105150"/>
                  <a:pt x="15509" y="105059"/>
                </a:cubicBezTo>
                <a:cubicBezTo>
                  <a:pt x="15032" y="105127"/>
                  <a:pt x="15191" y="105400"/>
                  <a:pt x="14691" y="105446"/>
                </a:cubicBezTo>
                <a:cubicBezTo>
                  <a:pt x="15145" y="105696"/>
                  <a:pt x="14099" y="105991"/>
                  <a:pt x="14804" y="105991"/>
                </a:cubicBezTo>
                <a:cubicBezTo>
                  <a:pt x="14554" y="106241"/>
                  <a:pt x="13576" y="106196"/>
                  <a:pt x="13872" y="106651"/>
                </a:cubicBezTo>
                <a:cubicBezTo>
                  <a:pt x="13349" y="106833"/>
                  <a:pt x="12780" y="106969"/>
                  <a:pt x="12189" y="107106"/>
                </a:cubicBezTo>
                <a:cubicBezTo>
                  <a:pt x="11621" y="107197"/>
                  <a:pt x="11029" y="107265"/>
                  <a:pt x="10461" y="107333"/>
                </a:cubicBezTo>
                <a:cubicBezTo>
                  <a:pt x="9301" y="107492"/>
                  <a:pt x="8210" y="107583"/>
                  <a:pt x="7232" y="107788"/>
                </a:cubicBezTo>
                <a:cubicBezTo>
                  <a:pt x="7550" y="107401"/>
                  <a:pt x="8369" y="107469"/>
                  <a:pt x="9051" y="107356"/>
                </a:cubicBezTo>
                <a:cubicBezTo>
                  <a:pt x="9688" y="107242"/>
                  <a:pt x="10347" y="107197"/>
                  <a:pt x="10802" y="107015"/>
                </a:cubicBezTo>
                <a:cubicBezTo>
                  <a:pt x="10529" y="106924"/>
                  <a:pt x="10006" y="106969"/>
                  <a:pt x="9961" y="106764"/>
                </a:cubicBezTo>
                <a:cubicBezTo>
                  <a:pt x="9324" y="106787"/>
                  <a:pt x="9347" y="107242"/>
                  <a:pt x="8755" y="107310"/>
                </a:cubicBezTo>
                <a:lnTo>
                  <a:pt x="8869" y="107106"/>
                </a:lnTo>
                <a:cubicBezTo>
                  <a:pt x="8050" y="107242"/>
                  <a:pt x="7664" y="107151"/>
                  <a:pt x="7368" y="107015"/>
                </a:cubicBezTo>
                <a:cubicBezTo>
                  <a:pt x="7186" y="107083"/>
                  <a:pt x="7141" y="107242"/>
                  <a:pt x="6913" y="107265"/>
                </a:cubicBezTo>
                <a:lnTo>
                  <a:pt x="5754" y="107424"/>
                </a:lnTo>
                <a:cubicBezTo>
                  <a:pt x="5435" y="107333"/>
                  <a:pt x="5776" y="107219"/>
                  <a:pt x="5617" y="107151"/>
                </a:cubicBezTo>
                <a:cubicBezTo>
                  <a:pt x="4981" y="107219"/>
                  <a:pt x="5572" y="107310"/>
                  <a:pt x="5072" y="107492"/>
                </a:cubicBezTo>
                <a:cubicBezTo>
                  <a:pt x="4617" y="107560"/>
                  <a:pt x="4071" y="107538"/>
                  <a:pt x="3980" y="107924"/>
                </a:cubicBezTo>
                <a:cubicBezTo>
                  <a:pt x="3866" y="107901"/>
                  <a:pt x="3753" y="107901"/>
                  <a:pt x="3616" y="107901"/>
                </a:cubicBezTo>
                <a:cubicBezTo>
                  <a:pt x="3548" y="107901"/>
                  <a:pt x="3480" y="107901"/>
                  <a:pt x="3412" y="107901"/>
                </a:cubicBezTo>
                <a:cubicBezTo>
                  <a:pt x="3343" y="107901"/>
                  <a:pt x="3252" y="107947"/>
                  <a:pt x="3275" y="107833"/>
                </a:cubicBezTo>
                <a:cubicBezTo>
                  <a:pt x="3252" y="107538"/>
                  <a:pt x="3230" y="107219"/>
                  <a:pt x="3207" y="106924"/>
                </a:cubicBezTo>
                <a:cubicBezTo>
                  <a:pt x="3161" y="106332"/>
                  <a:pt x="3116" y="105764"/>
                  <a:pt x="3116" y="105309"/>
                </a:cubicBezTo>
                <a:cubicBezTo>
                  <a:pt x="3230" y="105491"/>
                  <a:pt x="3275" y="105946"/>
                  <a:pt x="3298" y="106446"/>
                </a:cubicBezTo>
                <a:cubicBezTo>
                  <a:pt x="3298" y="106696"/>
                  <a:pt x="3298" y="106969"/>
                  <a:pt x="3321" y="107219"/>
                </a:cubicBezTo>
                <a:cubicBezTo>
                  <a:pt x="3321" y="107333"/>
                  <a:pt x="3343" y="107469"/>
                  <a:pt x="3343" y="107583"/>
                </a:cubicBezTo>
                <a:cubicBezTo>
                  <a:pt x="3343" y="107629"/>
                  <a:pt x="3343" y="107697"/>
                  <a:pt x="3343" y="107742"/>
                </a:cubicBezTo>
                <a:cubicBezTo>
                  <a:pt x="3366" y="107765"/>
                  <a:pt x="3343" y="107811"/>
                  <a:pt x="3366" y="107811"/>
                </a:cubicBezTo>
                <a:lnTo>
                  <a:pt x="3457" y="107788"/>
                </a:lnTo>
                <a:cubicBezTo>
                  <a:pt x="3775" y="107606"/>
                  <a:pt x="4162" y="107469"/>
                  <a:pt x="4367" y="107219"/>
                </a:cubicBezTo>
                <a:cubicBezTo>
                  <a:pt x="4162" y="107219"/>
                  <a:pt x="3980" y="107265"/>
                  <a:pt x="3844" y="107310"/>
                </a:cubicBezTo>
                <a:cubicBezTo>
                  <a:pt x="3798" y="107333"/>
                  <a:pt x="3753" y="107356"/>
                  <a:pt x="3730" y="107378"/>
                </a:cubicBezTo>
                <a:cubicBezTo>
                  <a:pt x="3684" y="107401"/>
                  <a:pt x="3684" y="107378"/>
                  <a:pt x="3662" y="107401"/>
                </a:cubicBezTo>
                <a:cubicBezTo>
                  <a:pt x="3616" y="107401"/>
                  <a:pt x="3571" y="107447"/>
                  <a:pt x="3525" y="107538"/>
                </a:cubicBezTo>
                <a:cubicBezTo>
                  <a:pt x="3662" y="106696"/>
                  <a:pt x="3389" y="106514"/>
                  <a:pt x="3412" y="105559"/>
                </a:cubicBezTo>
                <a:cubicBezTo>
                  <a:pt x="3525" y="105627"/>
                  <a:pt x="3548" y="105468"/>
                  <a:pt x="3662" y="105286"/>
                </a:cubicBezTo>
                <a:cubicBezTo>
                  <a:pt x="3480" y="103990"/>
                  <a:pt x="3366" y="102671"/>
                  <a:pt x="3230" y="100898"/>
                </a:cubicBezTo>
                <a:cubicBezTo>
                  <a:pt x="3321" y="100420"/>
                  <a:pt x="3503" y="100989"/>
                  <a:pt x="3571" y="100488"/>
                </a:cubicBezTo>
                <a:cubicBezTo>
                  <a:pt x="3548" y="100147"/>
                  <a:pt x="3434" y="100284"/>
                  <a:pt x="3343" y="100352"/>
                </a:cubicBezTo>
                <a:cubicBezTo>
                  <a:pt x="3275" y="100397"/>
                  <a:pt x="3230" y="100420"/>
                  <a:pt x="3207" y="100375"/>
                </a:cubicBezTo>
                <a:cubicBezTo>
                  <a:pt x="3161" y="100329"/>
                  <a:pt x="3139" y="100193"/>
                  <a:pt x="3184" y="99897"/>
                </a:cubicBezTo>
                <a:cubicBezTo>
                  <a:pt x="3412" y="99397"/>
                  <a:pt x="3639" y="99874"/>
                  <a:pt x="3753" y="100215"/>
                </a:cubicBezTo>
                <a:cubicBezTo>
                  <a:pt x="3912" y="100056"/>
                  <a:pt x="3935" y="99783"/>
                  <a:pt x="3866" y="99601"/>
                </a:cubicBezTo>
                <a:cubicBezTo>
                  <a:pt x="3821" y="99420"/>
                  <a:pt x="3662" y="99306"/>
                  <a:pt x="3457" y="99556"/>
                </a:cubicBezTo>
                <a:cubicBezTo>
                  <a:pt x="3503" y="99215"/>
                  <a:pt x="3389" y="98965"/>
                  <a:pt x="3366" y="99260"/>
                </a:cubicBezTo>
                <a:cubicBezTo>
                  <a:pt x="3343" y="97578"/>
                  <a:pt x="3412" y="95485"/>
                  <a:pt x="3434" y="93416"/>
                </a:cubicBezTo>
                <a:cubicBezTo>
                  <a:pt x="3434" y="92961"/>
                  <a:pt x="3457" y="92484"/>
                  <a:pt x="3457" y="92029"/>
                </a:cubicBezTo>
                <a:cubicBezTo>
                  <a:pt x="3457" y="91688"/>
                  <a:pt x="3457" y="91392"/>
                  <a:pt x="3457" y="91074"/>
                </a:cubicBezTo>
                <a:cubicBezTo>
                  <a:pt x="3457" y="90460"/>
                  <a:pt x="3434" y="89869"/>
                  <a:pt x="3389" y="89346"/>
                </a:cubicBezTo>
                <a:cubicBezTo>
                  <a:pt x="3366" y="89232"/>
                  <a:pt x="3298" y="89300"/>
                  <a:pt x="3298" y="89346"/>
                </a:cubicBezTo>
                <a:cubicBezTo>
                  <a:pt x="3230" y="89096"/>
                  <a:pt x="3275" y="88641"/>
                  <a:pt x="3230" y="88141"/>
                </a:cubicBezTo>
                <a:cubicBezTo>
                  <a:pt x="3525" y="88095"/>
                  <a:pt x="3343" y="88550"/>
                  <a:pt x="3593" y="88277"/>
                </a:cubicBezTo>
                <a:cubicBezTo>
                  <a:pt x="3798" y="87981"/>
                  <a:pt x="3662" y="87822"/>
                  <a:pt x="3684" y="87731"/>
                </a:cubicBezTo>
                <a:cubicBezTo>
                  <a:pt x="3798" y="87436"/>
                  <a:pt x="3684" y="88118"/>
                  <a:pt x="3866" y="88277"/>
                </a:cubicBezTo>
                <a:cubicBezTo>
                  <a:pt x="3980" y="87868"/>
                  <a:pt x="4162" y="87527"/>
                  <a:pt x="4253" y="87072"/>
                </a:cubicBezTo>
                <a:cubicBezTo>
                  <a:pt x="3821" y="86958"/>
                  <a:pt x="3639" y="86549"/>
                  <a:pt x="3434" y="86185"/>
                </a:cubicBezTo>
                <a:cubicBezTo>
                  <a:pt x="3480" y="85912"/>
                  <a:pt x="3525" y="85616"/>
                  <a:pt x="3798" y="85639"/>
                </a:cubicBezTo>
                <a:cubicBezTo>
                  <a:pt x="3503" y="85139"/>
                  <a:pt x="3821" y="84502"/>
                  <a:pt x="3753" y="83456"/>
                </a:cubicBezTo>
                <a:cubicBezTo>
                  <a:pt x="3844" y="83388"/>
                  <a:pt x="3957" y="83342"/>
                  <a:pt x="4116" y="83365"/>
                </a:cubicBezTo>
                <a:cubicBezTo>
                  <a:pt x="4162" y="83138"/>
                  <a:pt x="3980" y="83138"/>
                  <a:pt x="3844" y="83138"/>
                </a:cubicBezTo>
                <a:cubicBezTo>
                  <a:pt x="3935" y="82637"/>
                  <a:pt x="3866" y="82046"/>
                  <a:pt x="3866" y="81387"/>
                </a:cubicBezTo>
                <a:cubicBezTo>
                  <a:pt x="3889" y="80409"/>
                  <a:pt x="4116" y="79477"/>
                  <a:pt x="4185" y="78658"/>
                </a:cubicBezTo>
                <a:cubicBezTo>
                  <a:pt x="4230" y="78271"/>
                  <a:pt x="4026" y="77885"/>
                  <a:pt x="4298" y="77680"/>
                </a:cubicBezTo>
                <a:cubicBezTo>
                  <a:pt x="4276" y="77544"/>
                  <a:pt x="4139" y="77498"/>
                  <a:pt x="4116" y="77339"/>
                </a:cubicBezTo>
                <a:cubicBezTo>
                  <a:pt x="4139" y="77066"/>
                  <a:pt x="4298" y="76975"/>
                  <a:pt x="4389" y="76816"/>
                </a:cubicBezTo>
                <a:cubicBezTo>
                  <a:pt x="4071" y="75952"/>
                  <a:pt x="4435" y="74815"/>
                  <a:pt x="4367" y="73428"/>
                </a:cubicBezTo>
                <a:cubicBezTo>
                  <a:pt x="4571" y="73155"/>
                  <a:pt x="4526" y="73587"/>
                  <a:pt x="4821" y="73541"/>
                </a:cubicBezTo>
                <a:cubicBezTo>
                  <a:pt x="4799" y="73018"/>
                  <a:pt x="4253" y="73109"/>
                  <a:pt x="4367" y="72427"/>
                </a:cubicBezTo>
                <a:cubicBezTo>
                  <a:pt x="4526" y="72541"/>
                  <a:pt x="4594" y="72746"/>
                  <a:pt x="4912" y="72655"/>
                </a:cubicBezTo>
                <a:cubicBezTo>
                  <a:pt x="4981" y="72268"/>
                  <a:pt x="4549" y="72223"/>
                  <a:pt x="4844" y="71904"/>
                </a:cubicBezTo>
                <a:cubicBezTo>
                  <a:pt x="5026" y="71972"/>
                  <a:pt x="4890" y="72404"/>
                  <a:pt x="5117" y="72450"/>
                </a:cubicBezTo>
                <a:cubicBezTo>
                  <a:pt x="5322" y="72200"/>
                  <a:pt x="4799" y="71881"/>
                  <a:pt x="4935" y="71358"/>
                </a:cubicBezTo>
                <a:cubicBezTo>
                  <a:pt x="5185" y="71336"/>
                  <a:pt x="5231" y="71518"/>
                  <a:pt x="5208" y="71791"/>
                </a:cubicBezTo>
                <a:cubicBezTo>
                  <a:pt x="5526" y="71586"/>
                  <a:pt x="5049" y="71404"/>
                  <a:pt x="5117" y="71131"/>
                </a:cubicBezTo>
                <a:cubicBezTo>
                  <a:pt x="5322" y="71108"/>
                  <a:pt x="5163" y="70654"/>
                  <a:pt x="5322" y="70585"/>
                </a:cubicBezTo>
                <a:cubicBezTo>
                  <a:pt x="5163" y="70290"/>
                  <a:pt x="4730" y="69903"/>
                  <a:pt x="4867" y="69607"/>
                </a:cubicBezTo>
                <a:cubicBezTo>
                  <a:pt x="5003" y="69721"/>
                  <a:pt x="5208" y="69721"/>
                  <a:pt x="5322" y="69835"/>
                </a:cubicBezTo>
                <a:cubicBezTo>
                  <a:pt x="5344" y="70017"/>
                  <a:pt x="5208" y="70062"/>
                  <a:pt x="5231" y="70267"/>
                </a:cubicBezTo>
                <a:cubicBezTo>
                  <a:pt x="5663" y="70335"/>
                  <a:pt x="5481" y="69653"/>
                  <a:pt x="5435" y="69403"/>
                </a:cubicBezTo>
                <a:cubicBezTo>
                  <a:pt x="5708" y="69380"/>
                  <a:pt x="5708" y="69653"/>
                  <a:pt x="5981" y="69630"/>
                </a:cubicBezTo>
                <a:cubicBezTo>
                  <a:pt x="5867" y="69448"/>
                  <a:pt x="5708" y="69357"/>
                  <a:pt x="5617" y="69175"/>
                </a:cubicBezTo>
                <a:cubicBezTo>
                  <a:pt x="5572" y="68789"/>
                  <a:pt x="5845" y="68812"/>
                  <a:pt x="5981" y="68652"/>
                </a:cubicBezTo>
                <a:cubicBezTo>
                  <a:pt x="6027" y="69153"/>
                  <a:pt x="6345" y="70381"/>
                  <a:pt x="5867" y="70835"/>
                </a:cubicBezTo>
                <a:cubicBezTo>
                  <a:pt x="5913" y="71063"/>
                  <a:pt x="6004" y="70699"/>
                  <a:pt x="6140" y="70949"/>
                </a:cubicBezTo>
                <a:cubicBezTo>
                  <a:pt x="6095" y="71404"/>
                  <a:pt x="6209" y="72063"/>
                  <a:pt x="6027" y="72359"/>
                </a:cubicBezTo>
                <a:cubicBezTo>
                  <a:pt x="6027" y="72473"/>
                  <a:pt x="6140" y="72450"/>
                  <a:pt x="6209" y="72473"/>
                </a:cubicBezTo>
                <a:cubicBezTo>
                  <a:pt x="6231" y="73109"/>
                  <a:pt x="5913" y="73541"/>
                  <a:pt x="6277" y="73996"/>
                </a:cubicBezTo>
                <a:cubicBezTo>
                  <a:pt x="6004" y="74292"/>
                  <a:pt x="6163" y="75429"/>
                  <a:pt x="6345" y="75861"/>
                </a:cubicBezTo>
                <a:cubicBezTo>
                  <a:pt x="6095" y="76020"/>
                  <a:pt x="6118" y="76475"/>
                  <a:pt x="6049" y="76839"/>
                </a:cubicBezTo>
                <a:cubicBezTo>
                  <a:pt x="6390" y="76862"/>
                  <a:pt x="6345" y="76407"/>
                  <a:pt x="6527" y="76202"/>
                </a:cubicBezTo>
                <a:cubicBezTo>
                  <a:pt x="6891" y="76338"/>
                  <a:pt x="6481" y="76429"/>
                  <a:pt x="6504" y="76748"/>
                </a:cubicBezTo>
                <a:cubicBezTo>
                  <a:pt x="6481" y="76975"/>
                  <a:pt x="6823" y="76793"/>
                  <a:pt x="6959" y="76862"/>
                </a:cubicBezTo>
                <a:cubicBezTo>
                  <a:pt x="7050" y="76179"/>
                  <a:pt x="6754" y="75952"/>
                  <a:pt x="6527" y="75656"/>
                </a:cubicBezTo>
                <a:cubicBezTo>
                  <a:pt x="6618" y="74269"/>
                  <a:pt x="6504" y="73473"/>
                  <a:pt x="6663" y="72473"/>
                </a:cubicBezTo>
                <a:cubicBezTo>
                  <a:pt x="6777" y="72746"/>
                  <a:pt x="7164" y="72700"/>
                  <a:pt x="7209" y="73041"/>
                </a:cubicBezTo>
                <a:cubicBezTo>
                  <a:pt x="7414" y="72996"/>
                  <a:pt x="7209" y="72473"/>
                  <a:pt x="7391" y="72382"/>
                </a:cubicBezTo>
                <a:cubicBezTo>
                  <a:pt x="7209" y="72359"/>
                  <a:pt x="7118" y="72404"/>
                  <a:pt x="7118" y="72609"/>
                </a:cubicBezTo>
                <a:cubicBezTo>
                  <a:pt x="6845" y="72564"/>
                  <a:pt x="6982" y="72063"/>
                  <a:pt x="6959" y="71722"/>
                </a:cubicBezTo>
                <a:cubicBezTo>
                  <a:pt x="7095" y="71722"/>
                  <a:pt x="7300" y="71791"/>
                  <a:pt x="7323" y="71631"/>
                </a:cubicBezTo>
                <a:cubicBezTo>
                  <a:pt x="7414" y="71222"/>
                  <a:pt x="6868" y="71563"/>
                  <a:pt x="7050" y="71063"/>
                </a:cubicBezTo>
                <a:cubicBezTo>
                  <a:pt x="7346" y="71267"/>
                  <a:pt x="7277" y="71267"/>
                  <a:pt x="7505" y="70972"/>
                </a:cubicBezTo>
                <a:cubicBezTo>
                  <a:pt x="7459" y="70790"/>
                  <a:pt x="7300" y="70904"/>
                  <a:pt x="7323" y="71086"/>
                </a:cubicBezTo>
                <a:cubicBezTo>
                  <a:pt x="7186" y="71040"/>
                  <a:pt x="7300" y="70744"/>
                  <a:pt x="7141" y="70744"/>
                </a:cubicBezTo>
                <a:cubicBezTo>
                  <a:pt x="7300" y="70494"/>
                  <a:pt x="7391" y="70244"/>
                  <a:pt x="7709" y="70426"/>
                </a:cubicBezTo>
                <a:cubicBezTo>
                  <a:pt x="7755" y="69994"/>
                  <a:pt x="7414" y="69971"/>
                  <a:pt x="7527" y="69448"/>
                </a:cubicBezTo>
                <a:cubicBezTo>
                  <a:pt x="7527" y="69016"/>
                  <a:pt x="7937" y="69107"/>
                  <a:pt x="7914" y="68675"/>
                </a:cubicBezTo>
                <a:cubicBezTo>
                  <a:pt x="7800" y="68380"/>
                  <a:pt x="7687" y="68038"/>
                  <a:pt x="7368" y="68243"/>
                </a:cubicBezTo>
                <a:cubicBezTo>
                  <a:pt x="7391" y="67629"/>
                  <a:pt x="7232" y="67333"/>
                  <a:pt x="6936" y="67356"/>
                </a:cubicBezTo>
                <a:cubicBezTo>
                  <a:pt x="6845" y="67038"/>
                  <a:pt x="7050" y="67061"/>
                  <a:pt x="7027" y="66810"/>
                </a:cubicBezTo>
                <a:cubicBezTo>
                  <a:pt x="7232" y="66765"/>
                  <a:pt x="7186" y="66970"/>
                  <a:pt x="7209" y="67129"/>
                </a:cubicBezTo>
                <a:cubicBezTo>
                  <a:pt x="7482" y="67129"/>
                  <a:pt x="7550" y="66901"/>
                  <a:pt x="7664" y="66720"/>
                </a:cubicBezTo>
                <a:cubicBezTo>
                  <a:pt x="7527" y="66287"/>
                  <a:pt x="7527" y="66378"/>
                  <a:pt x="7687" y="65946"/>
                </a:cubicBezTo>
                <a:cubicBezTo>
                  <a:pt x="7982" y="65810"/>
                  <a:pt x="7755" y="66310"/>
                  <a:pt x="8050" y="66174"/>
                </a:cubicBezTo>
                <a:cubicBezTo>
                  <a:pt x="8255" y="66174"/>
                  <a:pt x="8005" y="65878"/>
                  <a:pt x="7869" y="65946"/>
                </a:cubicBezTo>
                <a:cubicBezTo>
                  <a:pt x="7869" y="65583"/>
                  <a:pt x="7709" y="65401"/>
                  <a:pt x="7778" y="64969"/>
                </a:cubicBezTo>
                <a:cubicBezTo>
                  <a:pt x="7573" y="64923"/>
                  <a:pt x="7437" y="64969"/>
                  <a:pt x="7323" y="65059"/>
                </a:cubicBezTo>
                <a:cubicBezTo>
                  <a:pt x="7459" y="65219"/>
                  <a:pt x="7414" y="65537"/>
                  <a:pt x="7414" y="65833"/>
                </a:cubicBezTo>
                <a:cubicBezTo>
                  <a:pt x="6959" y="65742"/>
                  <a:pt x="7095" y="66401"/>
                  <a:pt x="6663" y="66356"/>
                </a:cubicBezTo>
                <a:cubicBezTo>
                  <a:pt x="6754" y="65105"/>
                  <a:pt x="6595" y="62899"/>
                  <a:pt x="6823" y="61785"/>
                </a:cubicBezTo>
                <a:cubicBezTo>
                  <a:pt x="7255" y="61785"/>
                  <a:pt x="6913" y="62035"/>
                  <a:pt x="6913" y="62217"/>
                </a:cubicBezTo>
                <a:cubicBezTo>
                  <a:pt x="6891" y="63127"/>
                  <a:pt x="6913" y="64536"/>
                  <a:pt x="6868" y="65492"/>
                </a:cubicBezTo>
                <a:cubicBezTo>
                  <a:pt x="7050" y="65196"/>
                  <a:pt x="7004" y="64627"/>
                  <a:pt x="7323" y="64514"/>
                </a:cubicBezTo>
                <a:cubicBezTo>
                  <a:pt x="7414" y="64150"/>
                  <a:pt x="6959" y="64377"/>
                  <a:pt x="7073" y="63968"/>
                </a:cubicBezTo>
                <a:cubicBezTo>
                  <a:pt x="7027" y="63718"/>
                  <a:pt x="7255" y="63809"/>
                  <a:pt x="7255" y="63650"/>
                </a:cubicBezTo>
                <a:cubicBezTo>
                  <a:pt x="7414" y="63399"/>
                  <a:pt x="7095" y="63354"/>
                  <a:pt x="7073" y="63309"/>
                </a:cubicBezTo>
                <a:cubicBezTo>
                  <a:pt x="7073" y="63263"/>
                  <a:pt x="7164" y="63172"/>
                  <a:pt x="7164" y="63104"/>
                </a:cubicBezTo>
                <a:cubicBezTo>
                  <a:pt x="7186" y="62945"/>
                  <a:pt x="7073" y="62899"/>
                  <a:pt x="7095" y="62876"/>
                </a:cubicBezTo>
                <a:cubicBezTo>
                  <a:pt x="7095" y="62376"/>
                  <a:pt x="7300" y="62012"/>
                  <a:pt x="7095" y="61444"/>
                </a:cubicBezTo>
                <a:cubicBezTo>
                  <a:pt x="7073" y="61262"/>
                  <a:pt x="7186" y="61239"/>
                  <a:pt x="7300" y="61239"/>
                </a:cubicBezTo>
                <a:cubicBezTo>
                  <a:pt x="7232" y="60921"/>
                  <a:pt x="7095" y="61330"/>
                  <a:pt x="6936" y="61239"/>
                </a:cubicBezTo>
                <a:cubicBezTo>
                  <a:pt x="6913" y="60966"/>
                  <a:pt x="7141" y="60966"/>
                  <a:pt x="7209" y="60807"/>
                </a:cubicBezTo>
                <a:cubicBezTo>
                  <a:pt x="7232" y="60557"/>
                  <a:pt x="6891" y="60739"/>
                  <a:pt x="6754" y="60671"/>
                </a:cubicBezTo>
                <a:cubicBezTo>
                  <a:pt x="6709" y="59807"/>
                  <a:pt x="6595" y="59011"/>
                  <a:pt x="6595" y="58283"/>
                </a:cubicBezTo>
                <a:cubicBezTo>
                  <a:pt x="6595" y="58147"/>
                  <a:pt x="6777" y="58101"/>
                  <a:pt x="6800" y="58056"/>
                </a:cubicBezTo>
                <a:cubicBezTo>
                  <a:pt x="6800" y="57942"/>
                  <a:pt x="6709" y="57578"/>
                  <a:pt x="6709" y="57396"/>
                </a:cubicBezTo>
                <a:cubicBezTo>
                  <a:pt x="6709" y="57169"/>
                  <a:pt x="6800" y="56850"/>
                  <a:pt x="6618" y="56737"/>
                </a:cubicBezTo>
                <a:cubicBezTo>
                  <a:pt x="6709" y="56646"/>
                  <a:pt x="6686" y="56441"/>
                  <a:pt x="6823" y="56418"/>
                </a:cubicBezTo>
                <a:cubicBezTo>
                  <a:pt x="6550" y="55873"/>
                  <a:pt x="6891" y="54622"/>
                  <a:pt x="6663" y="53780"/>
                </a:cubicBezTo>
                <a:cubicBezTo>
                  <a:pt x="6959" y="53712"/>
                  <a:pt x="6868" y="54076"/>
                  <a:pt x="7027" y="54122"/>
                </a:cubicBezTo>
                <a:cubicBezTo>
                  <a:pt x="6936" y="54554"/>
                  <a:pt x="6936" y="54781"/>
                  <a:pt x="7027" y="55213"/>
                </a:cubicBezTo>
                <a:cubicBezTo>
                  <a:pt x="7050" y="55441"/>
                  <a:pt x="7368" y="55304"/>
                  <a:pt x="7277" y="55668"/>
                </a:cubicBezTo>
                <a:cubicBezTo>
                  <a:pt x="7596" y="55327"/>
                  <a:pt x="7118" y="55008"/>
                  <a:pt x="7118" y="54667"/>
                </a:cubicBezTo>
                <a:cubicBezTo>
                  <a:pt x="7323" y="54576"/>
                  <a:pt x="7118" y="53940"/>
                  <a:pt x="7482" y="54031"/>
                </a:cubicBezTo>
                <a:cubicBezTo>
                  <a:pt x="7368" y="53826"/>
                  <a:pt x="7095" y="54122"/>
                  <a:pt x="6936" y="53803"/>
                </a:cubicBezTo>
                <a:cubicBezTo>
                  <a:pt x="6868" y="53485"/>
                  <a:pt x="7073" y="53508"/>
                  <a:pt x="7050" y="53257"/>
                </a:cubicBezTo>
                <a:cubicBezTo>
                  <a:pt x="6777" y="53144"/>
                  <a:pt x="6891" y="53485"/>
                  <a:pt x="6868" y="53690"/>
                </a:cubicBezTo>
                <a:cubicBezTo>
                  <a:pt x="6641" y="53530"/>
                  <a:pt x="6618" y="52939"/>
                  <a:pt x="6595" y="52598"/>
                </a:cubicBezTo>
                <a:cubicBezTo>
                  <a:pt x="6572" y="52280"/>
                  <a:pt x="6572" y="51961"/>
                  <a:pt x="6618" y="51711"/>
                </a:cubicBezTo>
                <a:cubicBezTo>
                  <a:pt x="6641" y="51575"/>
                  <a:pt x="6800" y="51393"/>
                  <a:pt x="6800" y="51393"/>
                </a:cubicBezTo>
                <a:cubicBezTo>
                  <a:pt x="6800" y="51256"/>
                  <a:pt x="6641" y="51234"/>
                  <a:pt x="6618" y="51165"/>
                </a:cubicBezTo>
                <a:cubicBezTo>
                  <a:pt x="6572" y="50915"/>
                  <a:pt x="6845" y="50733"/>
                  <a:pt x="6550" y="50506"/>
                </a:cubicBezTo>
                <a:cubicBezTo>
                  <a:pt x="6504" y="50324"/>
                  <a:pt x="6618" y="50301"/>
                  <a:pt x="6732" y="50301"/>
                </a:cubicBezTo>
                <a:cubicBezTo>
                  <a:pt x="6754" y="49983"/>
                  <a:pt x="6527" y="49960"/>
                  <a:pt x="6550" y="49642"/>
                </a:cubicBezTo>
                <a:cubicBezTo>
                  <a:pt x="6709" y="49665"/>
                  <a:pt x="6754" y="49824"/>
                  <a:pt x="6732" y="50074"/>
                </a:cubicBezTo>
                <a:cubicBezTo>
                  <a:pt x="6913" y="50006"/>
                  <a:pt x="6936" y="49756"/>
                  <a:pt x="7095" y="49642"/>
                </a:cubicBezTo>
                <a:cubicBezTo>
                  <a:pt x="7073" y="49392"/>
                  <a:pt x="7050" y="49142"/>
                  <a:pt x="6732" y="49210"/>
                </a:cubicBezTo>
                <a:cubicBezTo>
                  <a:pt x="6823" y="49119"/>
                  <a:pt x="6982" y="48550"/>
                  <a:pt x="6663" y="48664"/>
                </a:cubicBezTo>
                <a:cubicBezTo>
                  <a:pt x="6436" y="48755"/>
                  <a:pt x="6777" y="49073"/>
                  <a:pt x="6641" y="49414"/>
                </a:cubicBezTo>
                <a:cubicBezTo>
                  <a:pt x="6504" y="49323"/>
                  <a:pt x="6527" y="49073"/>
                  <a:pt x="6481" y="48869"/>
                </a:cubicBezTo>
                <a:cubicBezTo>
                  <a:pt x="6186" y="48937"/>
                  <a:pt x="6277" y="49460"/>
                  <a:pt x="6004" y="49505"/>
                </a:cubicBezTo>
                <a:cubicBezTo>
                  <a:pt x="6118" y="50006"/>
                  <a:pt x="6027" y="50097"/>
                  <a:pt x="5799" y="50392"/>
                </a:cubicBezTo>
                <a:cubicBezTo>
                  <a:pt x="5595" y="50324"/>
                  <a:pt x="6163" y="49915"/>
                  <a:pt x="5731" y="49846"/>
                </a:cubicBezTo>
                <a:cubicBezTo>
                  <a:pt x="5617" y="49869"/>
                  <a:pt x="5617" y="50051"/>
                  <a:pt x="5731" y="50051"/>
                </a:cubicBezTo>
                <a:cubicBezTo>
                  <a:pt x="5504" y="50415"/>
                  <a:pt x="5140" y="49528"/>
                  <a:pt x="5163" y="50370"/>
                </a:cubicBezTo>
                <a:cubicBezTo>
                  <a:pt x="4730" y="50301"/>
                  <a:pt x="5390" y="49505"/>
                  <a:pt x="4912" y="49392"/>
                </a:cubicBezTo>
                <a:cubicBezTo>
                  <a:pt x="4821" y="49778"/>
                  <a:pt x="4594" y="50028"/>
                  <a:pt x="4617" y="50574"/>
                </a:cubicBezTo>
                <a:cubicBezTo>
                  <a:pt x="4685" y="50893"/>
                  <a:pt x="4844" y="50438"/>
                  <a:pt x="5072" y="50597"/>
                </a:cubicBezTo>
                <a:cubicBezTo>
                  <a:pt x="5003" y="50870"/>
                  <a:pt x="4685" y="50847"/>
                  <a:pt x="4526" y="51006"/>
                </a:cubicBezTo>
                <a:cubicBezTo>
                  <a:pt x="4549" y="51279"/>
                  <a:pt x="4685" y="51461"/>
                  <a:pt x="4503" y="51666"/>
                </a:cubicBezTo>
                <a:cubicBezTo>
                  <a:pt x="4048" y="51256"/>
                  <a:pt x="4435" y="50529"/>
                  <a:pt x="4253" y="49801"/>
                </a:cubicBezTo>
                <a:cubicBezTo>
                  <a:pt x="4412" y="49846"/>
                  <a:pt x="4344" y="50142"/>
                  <a:pt x="4617" y="50028"/>
                </a:cubicBezTo>
                <a:cubicBezTo>
                  <a:pt x="4708" y="49619"/>
                  <a:pt x="4230" y="49846"/>
                  <a:pt x="4367" y="49369"/>
                </a:cubicBezTo>
                <a:cubicBezTo>
                  <a:pt x="4253" y="49346"/>
                  <a:pt x="4185" y="49392"/>
                  <a:pt x="4162" y="49483"/>
                </a:cubicBezTo>
                <a:cubicBezTo>
                  <a:pt x="4003" y="49119"/>
                  <a:pt x="3889" y="48664"/>
                  <a:pt x="3457" y="48573"/>
                </a:cubicBezTo>
                <a:cubicBezTo>
                  <a:pt x="3389" y="48232"/>
                  <a:pt x="3593" y="48255"/>
                  <a:pt x="3639" y="48050"/>
                </a:cubicBezTo>
                <a:cubicBezTo>
                  <a:pt x="3730" y="47550"/>
                  <a:pt x="3525" y="47391"/>
                  <a:pt x="3571" y="46959"/>
                </a:cubicBezTo>
                <a:cubicBezTo>
                  <a:pt x="3775" y="46936"/>
                  <a:pt x="3866" y="47049"/>
                  <a:pt x="3844" y="47277"/>
                </a:cubicBezTo>
                <a:cubicBezTo>
                  <a:pt x="4298" y="46959"/>
                  <a:pt x="3821" y="46117"/>
                  <a:pt x="4412" y="46094"/>
                </a:cubicBezTo>
                <a:cubicBezTo>
                  <a:pt x="4298" y="45640"/>
                  <a:pt x="3889" y="46094"/>
                  <a:pt x="3753" y="46299"/>
                </a:cubicBezTo>
                <a:cubicBezTo>
                  <a:pt x="3571" y="46299"/>
                  <a:pt x="3730" y="45912"/>
                  <a:pt x="3684" y="45753"/>
                </a:cubicBezTo>
                <a:cubicBezTo>
                  <a:pt x="3957" y="46072"/>
                  <a:pt x="4071" y="45594"/>
                  <a:pt x="4321" y="45549"/>
                </a:cubicBezTo>
                <a:cubicBezTo>
                  <a:pt x="4185" y="45003"/>
                  <a:pt x="3753" y="44775"/>
                  <a:pt x="3798" y="44002"/>
                </a:cubicBezTo>
                <a:cubicBezTo>
                  <a:pt x="3730" y="43707"/>
                  <a:pt x="3980" y="43798"/>
                  <a:pt x="4071" y="43684"/>
                </a:cubicBezTo>
                <a:cubicBezTo>
                  <a:pt x="4071" y="43593"/>
                  <a:pt x="3980" y="43570"/>
                  <a:pt x="3980" y="43457"/>
                </a:cubicBezTo>
                <a:cubicBezTo>
                  <a:pt x="3889" y="43229"/>
                  <a:pt x="3753" y="43775"/>
                  <a:pt x="3616" y="43343"/>
                </a:cubicBezTo>
                <a:cubicBezTo>
                  <a:pt x="3593" y="43115"/>
                  <a:pt x="3753" y="43138"/>
                  <a:pt x="3912" y="43138"/>
                </a:cubicBezTo>
                <a:cubicBezTo>
                  <a:pt x="3798" y="42797"/>
                  <a:pt x="3616" y="42524"/>
                  <a:pt x="3639" y="42024"/>
                </a:cubicBezTo>
                <a:cubicBezTo>
                  <a:pt x="3684" y="41751"/>
                  <a:pt x="3935" y="41728"/>
                  <a:pt x="3844" y="41274"/>
                </a:cubicBezTo>
                <a:cubicBezTo>
                  <a:pt x="3730" y="41296"/>
                  <a:pt x="3753" y="41478"/>
                  <a:pt x="3753" y="41592"/>
                </a:cubicBezTo>
                <a:cubicBezTo>
                  <a:pt x="3480" y="41274"/>
                  <a:pt x="3798" y="40068"/>
                  <a:pt x="3593" y="39409"/>
                </a:cubicBezTo>
                <a:cubicBezTo>
                  <a:pt x="3684" y="39181"/>
                  <a:pt x="4071" y="39318"/>
                  <a:pt x="4048" y="38977"/>
                </a:cubicBezTo>
                <a:cubicBezTo>
                  <a:pt x="4026" y="38818"/>
                  <a:pt x="3935" y="39022"/>
                  <a:pt x="3775" y="38977"/>
                </a:cubicBezTo>
                <a:cubicBezTo>
                  <a:pt x="3798" y="38340"/>
                  <a:pt x="3821" y="37703"/>
                  <a:pt x="3707" y="37226"/>
                </a:cubicBezTo>
                <a:cubicBezTo>
                  <a:pt x="3980" y="37203"/>
                  <a:pt x="4162" y="37089"/>
                  <a:pt x="4094" y="36680"/>
                </a:cubicBezTo>
                <a:cubicBezTo>
                  <a:pt x="4003" y="36748"/>
                  <a:pt x="4003" y="36930"/>
                  <a:pt x="3821" y="36907"/>
                </a:cubicBezTo>
                <a:cubicBezTo>
                  <a:pt x="3707" y="36680"/>
                  <a:pt x="3980" y="36726"/>
                  <a:pt x="4003" y="36680"/>
                </a:cubicBezTo>
                <a:cubicBezTo>
                  <a:pt x="4071" y="36453"/>
                  <a:pt x="3753" y="36180"/>
                  <a:pt x="4003" y="35907"/>
                </a:cubicBezTo>
                <a:cubicBezTo>
                  <a:pt x="4321" y="36294"/>
                  <a:pt x="4071" y="36657"/>
                  <a:pt x="4185" y="37226"/>
                </a:cubicBezTo>
                <a:cubicBezTo>
                  <a:pt x="4207" y="37499"/>
                  <a:pt x="4480" y="37453"/>
                  <a:pt x="4435" y="37794"/>
                </a:cubicBezTo>
                <a:cubicBezTo>
                  <a:pt x="4094" y="37431"/>
                  <a:pt x="4344" y="38590"/>
                  <a:pt x="4162" y="38772"/>
                </a:cubicBezTo>
                <a:cubicBezTo>
                  <a:pt x="4230" y="38886"/>
                  <a:pt x="4321" y="38977"/>
                  <a:pt x="4412" y="39091"/>
                </a:cubicBezTo>
                <a:cubicBezTo>
                  <a:pt x="4344" y="39363"/>
                  <a:pt x="4048" y="39363"/>
                  <a:pt x="3866" y="39523"/>
                </a:cubicBezTo>
                <a:cubicBezTo>
                  <a:pt x="4116" y="39864"/>
                  <a:pt x="3639" y="39909"/>
                  <a:pt x="3753" y="40387"/>
                </a:cubicBezTo>
                <a:cubicBezTo>
                  <a:pt x="4298" y="40546"/>
                  <a:pt x="4139" y="39727"/>
                  <a:pt x="4594" y="40091"/>
                </a:cubicBezTo>
                <a:cubicBezTo>
                  <a:pt x="4435" y="40364"/>
                  <a:pt x="4253" y="40637"/>
                  <a:pt x="3844" y="40614"/>
                </a:cubicBezTo>
                <a:cubicBezTo>
                  <a:pt x="3753" y="41092"/>
                  <a:pt x="4094" y="41114"/>
                  <a:pt x="4207" y="40841"/>
                </a:cubicBezTo>
                <a:cubicBezTo>
                  <a:pt x="4367" y="40910"/>
                  <a:pt x="4276" y="41092"/>
                  <a:pt x="4116" y="41046"/>
                </a:cubicBezTo>
                <a:cubicBezTo>
                  <a:pt x="4162" y="41455"/>
                  <a:pt x="4003" y="41592"/>
                  <a:pt x="3912" y="41819"/>
                </a:cubicBezTo>
                <a:cubicBezTo>
                  <a:pt x="3889" y="42024"/>
                  <a:pt x="4344" y="41978"/>
                  <a:pt x="4207" y="41706"/>
                </a:cubicBezTo>
                <a:cubicBezTo>
                  <a:pt x="4480" y="41865"/>
                  <a:pt x="4026" y="42206"/>
                  <a:pt x="4276" y="42365"/>
                </a:cubicBezTo>
                <a:cubicBezTo>
                  <a:pt x="4435" y="42411"/>
                  <a:pt x="4435" y="42274"/>
                  <a:pt x="4549" y="42274"/>
                </a:cubicBezTo>
                <a:cubicBezTo>
                  <a:pt x="4435" y="42092"/>
                  <a:pt x="4594" y="41569"/>
                  <a:pt x="4298" y="41615"/>
                </a:cubicBezTo>
                <a:cubicBezTo>
                  <a:pt x="4207" y="41160"/>
                  <a:pt x="4571" y="41274"/>
                  <a:pt x="4480" y="40841"/>
                </a:cubicBezTo>
                <a:cubicBezTo>
                  <a:pt x="4685" y="40796"/>
                  <a:pt x="4617" y="41069"/>
                  <a:pt x="4753" y="41069"/>
                </a:cubicBezTo>
                <a:cubicBezTo>
                  <a:pt x="4958" y="41046"/>
                  <a:pt x="4662" y="40864"/>
                  <a:pt x="4662" y="40841"/>
                </a:cubicBezTo>
                <a:cubicBezTo>
                  <a:pt x="4685" y="40705"/>
                  <a:pt x="4867" y="40682"/>
                  <a:pt x="4867" y="40523"/>
                </a:cubicBezTo>
                <a:cubicBezTo>
                  <a:pt x="4844" y="40341"/>
                  <a:pt x="4662" y="40228"/>
                  <a:pt x="4685" y="39977"/>
                </a:cubicBezTo>
                <a:cubicBezTo>
                  <a:pt x="4662" y="39818"/>
                  <a:pt x="4458" y="39886"/>
                  <a:pt x="4321" y="39864"/>
                </a:cubicBezTo>
                <a:cubicBezTo>
                  <a:pt x="4298" y="39409"/>
                  <a:pt x="4571" y="39363"/>
                  <a:pt x="4685" y="39091"/>
                </a:cubicBezTo>
                <a:cubicBezTo>
                  <a:pt x="4753" y="38749"/>
                  <a:pt x="4480" y="38795"/>
                  <a:pt x="4344" y="38658"/>
                </a:cubicBezTo>
                <a:cubicBezTo>
                  <a:pt x="4458" y="38408"/>
                  <a:pt x="4730" y="38317"/>
                  <a:pt x="4890" y="38113"/>
                </a:cubicBezTo>
                <a:cubicBezTo>
                  <a:pt x="4526" y="37908"/>
                  <a:pt x="4549" y="37249"/>
                  <a:pt x="4458" y="36703"/>
                </a:cubicBezTo>
                <a:cubicBezTo>
                  <a:pt x="4776" y="36794"/>
                  <a:pt x="4594" y="36271"/>
                  <a:pt x="4640" y="36043"/>
                </a:cubicBezTo>
                <a:cubicBezTo>
                  <a:pt x="4594" y="35702"/>
                  <a:pt x="4162" y="35816"/>
                  <a:pt x="4298" y="35270"/>
                </a:cubicBezTo>
                <a:cubicBezTo>
                  <a:pt x="4389" y="35338"/>
                  <a:pt x="4435" y="35475"/>
                  <a:pt x="4480" y="35589"/>
                </a:cubicBezTo>
                <a:cubicBezTo>
                  <a:pt x="4685" y="35566"/>
                  <a:pt x="4526" y="35111"/>
                  <a:pt x="4480" y="35043"/>
                </a:cubicBezTo>
                <a:cubicBezTo>
                  <a:pt x="4389" y="35134"/>
                  <a:pt x="4298" y="35179"/>
                  <a:pt x="4207" y="35270"/>
                </a:cubicBezTo>
                <a:cubicBezTo>
                  <a:pt x="3935" y="35566"/>
                  <a:pt x="4094" y="35770"/>
                  <a:pt x="3844" y="35589"/>
                </a:cubicBezTo>
                <a:lnTo>
                  <a:pt x="3821" y="36566"/>
                </a:lnTo>
                <a:cubicBezTo>
                  <a:pt x="3503" y="36362"/>
                  <a:pt x="3798" y="35884"/>
                  <a:pt x="3753" y="35361"/>
                </a:cubicBezTo>
                <a:cubicBezTo>
                  <a:pt x="3707" y="34975"/>
                  <a:pt x="3684" y="34292"/>
                  <a:pt x="3775" y="33610"/>
                </a:cubicBezTo>
                <a:cubicBezTo>
                  <a:pt x="4048" y="33701"/>
                  <a:pt x="4116" y="33519"/>
                  <a:pt x="4321" y="33519"/>
                </a:cubicBezTo>
                <a:cubicBezTo>
                  <a:pt x="4458" y="32951"/>
                  <a:pt x="4298" y="32701"/>
                  <a:pt x="4435" y="32200"/>
                </a:cubicBezTo>
                <a:cubicBezTo>
                  <a:pt x="4640" y="32269"/>
                  <a:pt x="4753" y="32405"/>
                  <a:pt x="4799" y="32655"/>
                </a:cubicBezTo>
                <a:cubicBezTo>
                  <a:pt x="5094" y="32337"/>
                  <a:pt x="4480" y="32178"/>
                  <a:pt x="4435" y="31882"/>
                </a:cubicBezTo>
                <a:cubicBezTo>
                  <a:pt x="4389" y="31495"/>
                  <a:pt x="4776" y="31632"/>
                  <a:pt x="4730" y="31223"/>
                </a:cubicBezTo>
                <a:cubicBezTo>
                  <a:pt x="4708" y="31018"/>
                  <a:pt x="4321" y="31245"/>
                  <a:pt x="4435" y="31564"/>
                </a:cubicBezTo>
                <a:cubicBezTo>
                  <a:pt x="3980" y="31313"/>
                  <a:pt x="4594" y="31177"/>
                  <a:pt x="4640" y="30904"/>
                </a:cubicBezTo>
                <a:cubicBezTo>
                  <a:pt x="4526" y="30449"/>
                  <a:pt x="4321" y="30768"/>
                  <a:pt x="4094" y="30563"/>
                </a:cubicBezTo>
                <a:cubicBezTo>
                  <a:pt x="4139" y="30131"/>
                  <a:pt x="4480" y="30699"/>
                  <a:pt x="4549" y="30245"/>
                </a:cubicBezTo>
                <a:cubicBezTo>
                  <a:pt x="4344" y="30176"/>
                  <a:pt x="4480" y="29676"/>
                  <a:pt x="4094" y="29790"/>
                </a:cubicBezTo>
                <a:cubicBezTo>
                  <a:pt x="4276" y="29472"/>
                  <a:pt x="4026" y="28858"/>
                  <a:pt x="4298" y="29153"/>
                </a:cubicBezTo>
                <a:cubicBezTo>
                  <a:pt x="4253" y="28858"/>
                  <a:pt x="4435" y="28289"/>
                  <a:pt x="4230" y="28153"/>
                </a:cubicBezTo>
                <a:cubicBezTo>
                  <a:pt x="4298" y="27971"/>
                  <a:pt x="4389" y="28153"/>
                  <a:pt x="4503" y="28175"/>
                </a:cubicBezTo>
                <a:cubicBezTo>
                  <a:pt x="4571" y="27812"/>
                  <a:pt x="4207" y="28016"/>
                  <a:pt x="4139" y="27834"/>
                </a:cubicBezTo>
                <a:cubicBezTo>
                  <a:pt x="4480" y="27652"/>
                  <a:pt x="3980" y="27539"/>
                  <a:pt x="4139" y="26947"/>
                </a:cubicBezTo>
                <a:cubicBezTo>
                  <a:pt x="4344" y="27016"/>
                  <a:pt x="4435" y="27198"/>
                  <a:pt x="4594" y="27289"/>
                </a:cubicBezTo>
                <a:cubicBezTo>
                  <a:pt x="4458" y="29358"/>
                  <a:pt x="4867" y="30176"/>
                  <a:pt x="4890" y="31996"/>
                </a:cubicBezTo>
                <a:cubicBezTo>
                  <a:pt x="4935" y="32155"/>
                  <a:pt x="5049" y="32018"/>
                  <a:pt x="5072" y="31905"/>
                </a:cubicBezTo>
                <a:cubicBezTo>
                  <a:pt x="5140" y="32291"/>
                  <a:pt x="5276" y="32701"/>
                  <a:pt x="5253" y="32996"/>
                </a:cubicBezTo>
                <a:cubicBezTo>
                  <a:pt x="5231" y="33087"/>
                  <a:pt x="5072" y="33178"/>
                  <a:pt x="5049" y="33315"/>
                </a:cubicBezTo>
                <a:cubicBezTo>
                  <a:pt x="5049" y="33383"/>
                  <a:pt x="5140" y="33587"/>
                  <a:pt x="5140" y="33542"/>
                </a:cubicBezTo>
                <a:cubicBezTo>
                  <a:pt x="5094" y="33701"/>
                  <a:pt x="4890" y="33383"/>
                  <a:pt x="4958" y="33974"/>
                </a:cubicBezTo>
                <a:cubicBezTo>
                  <a:pt x="4389" y="33769"/>
                  <a:pt x="4821" y="33201"/>
                  <a:pt x="4708" y="32860"/>
                </a:cubicBezTo>
                <a:cubicBezTo>
                  <a:pt x="4367" y="33337"/>
                  <a:pt x="4185" y="34020"/>
                  <a:pt x="4116" y="34815"/>
                </a:cubicBezTo>
                <a:cubicBezTo>
                  <a:pt x="4048" y="34770"/>
                  <a:pt x="3980" y="34702"/>
                  <a:pt x="3844" y="34702"/>
                </a:cubicBezTo>
                <a:cubicBezTo>
                  <a:pt x="3935" y="35157"/>
                  <a:pt x="4276" y="34975"/>
                  <a:pt x="4571" y="34838"/>
                </a:cubicBezTo>
                <a:cubicBezTo>
                  <a:pt x="4685" y="34361"/>
                  <a:pt x="4276" y="34474"/>
                  <a:pt x="4321" y="34065"/>
                </a:cubicBezTo>
                <a:cubicBezTo>
                  <a:pt x="4730" y="34133"/>
                  <a:pt x="5140" y="34565"/>
                  <a:pt x="5231" y="33860"/>
                </a:cubicBezTo>
                <a:cubicBezTo>
                  <a:pt x="5253" y="34747"/>
                  <a:pt x="5617" y="35998"/>
                  <a:pt x="5276" y="37044"/>
                </a:cubicBezTo>
                <a:cubicBezTo>
                  <a:pt x="5549" y="37385"/>
                  <a:pt x="5435" y="38158"/>
                  <a:pt x="5435" y="38795"/>
                </a:cubicBezTo>
                <a:cubicBezTo>
                  <a:pt x="5458" y="39000"/>
                  <a:pt x="5776" y="38886"/>
                  <a:pt x="5708" y="39227"/>
                </a:cubicBezTo>
                <a:cubicBezTo>
                  <a:pt x="5458" y="39500"/>
                  <a:pt x="5276" y="39477"/>
                  <a:pt x="5049" y="39545"/>
                </a:cubicBezTo>
                <a:cubicBezTo>
                  <a:pt x="5140" y="40068"/>
                  <a:pt x="5072" y="39955"/>
                  <a:pt x="5140" y="40637"/>
                </a:cubicBezTo>
                <a:cubicBezTo>
                  <a:pt x="5322" y="40682"/>
                  <a:pt x="5367" y="40569"/>
                  <a:pt x="5504" y="40546"/>
                </a:cubicBezTo>
                <a:cubicBezTo>
                  <a:pt x="5299" y="40364"/>
                  <a:pt x="5344" y="39932"/>
                  <a:pt x="5140" y="39773"/>
                </a:cubicBezTo>
                <a:cubicBezTo>
                  <a:pt x="5731" y="39113"/>
                  <a:pt x="5936" y="40228"/>
                  <a:pt x="5776" y="40773"/>
                </a:cubicBezTo>
                <a:cubicBezTo>
                  <a:pt x="5776" y="40751"/>
                  <a:pt x="5595" y="40637"/>
                  <a:pt x="5595" y="40660"/>
                </a:cubicBezTo>
                <a:cubicBezTo>
                  <a:pt x="5572" y="40705"/>
                  <a:pt x="5595" y="41296"/>
                  <a:pt x="5754" y="41205"/>
                </a:cubicBezTo>
                <a:cubicBezTo>
                  <a:pt x="5708" y="41842"/>
                  <a:pt x="5776" y="43184"/>
                  <a:pt x="5913" y="44162"/>
                </a:cubicBezTo>
                <a:cubicBezTo>
                  <a:pt x="5981" y="44821"/>
                  <a:pt x="5822" y="45549"/>
                  <a:pt x="5867" y="46117"/>
                </a:cubicBezTo>
                <a:cubicBezTo>
                  <a:pt x="5890" y="46413"/>
                  <a:pt x="6095" y="46754"/>
                  <a:pt x="6140" y="47118"/>
                </a:cubicBezTo>
                <a:cubicBezTo>
                  <a:pt x="6163" y="47550"/>
                  <a:pt x="6118" y="47959"/>
                  <a:pt x="6390" y="48209"/>
                </a:cubicBezTo>
                <a:cubicBezTo>
                  <a:pt x="6709" y="48164"/>
                  <a:pt x="6595" y="47595"/>
                  <a:pt x="6959" y="47573"/>
                </a:cubicBezTo>
                <a:cubicBezTo>
                  <a:pt x="6777" y="47072"/>
                  <a:pt x="6845" y="46276"/>
                  <a:pt x="7255" y="46163"/>
                </a:cubicBezTo>
                <a:cubicBezTo>
                  <a:pt x="6913" y="46026"/>
                  <a:pt x="6777" y="45685"/>
                  <a:pt x="6709" y="45276"/>
                </a:cubicBezTo>
                <a:cubicBezTo>
                  <a:pt x="6459" y="45162"/>
                  <a:pt x="6459" y="45412"/>
                  <a:pt x="6254" y="45367"/>
                </a:cubicBezTo>
                <a:cubicBezTo>
                  <a:pt x="6163" y="44707"/>
                  <a:pt x="6754" y="45026"/>
                  <a:pt x="6982" y="45162"/>
                </a:cubicBezTo>
                <a:cubicBezTo>
                  <a:pt x="7050" y="45071"/>
                  <a:pt x="6982" y="44616"/>
                  <a:pt x="7095" y="44298"/>
                </a:cubicBezTo>
                <a:cubicBezTo>
                  <a:pt x="7095" y="44071"/>
                  <a:pt x="6754" y="44457"/>
                  <a:pt x="6641" y="44162"/>
                </a:cubicBezTo>
                <a:cubicBezTo>
                  <a:pt x="6459" y="44207"/>
                  <a:pt x="6936" y="44707"/>
                  <a:pt x="6618" y="44935"/>
                </a:cubicBezTo>
                <a:cubicBezTo>
                  <a:pt x="6504" y="44821"/>
                  <a:pt x="6436" y="44639"/>
                  <a:pt x="6254" y="44594"/>
                </a:cubicBezTo>
                <a:cubicBezTo>
                  <a:pt x="6390" y="43798"/>
                  <a:pt x="6231" y="42865"/>
                  <a:pt x="6300" y="41660"/>
                </a:cubicBezTo>
                <a:cubicBezTo>
                  <a:pt x="6504" y="41296"/>
                  <a:pt x="6277" y="42320"/>
                  <a:pt x="6572" y="42206"/>
                </a:cubicBezTo>
                <a:cubicBezTo>
                  <a:pt x="6800" y="42206"/>
                  <a:pt x="6754" y="41842"/>
                  <a:pt x="6754" y="41546"/>
                </a:cubicBezTo>
                <a:cubicBezTo>
                  <a:pt x="6800" y="41274"/>
                  <a:pt x="6413" y="41455"/>
                  <a:pt x="6504" y="41114"/>
                </a:cubicBezTo>
                <a:cubicBezTo>
                  <a:pt x="6777" y="41387"/>
                  <a:pt x="6845" y="40978"/>
                  <a:pt x="6777" y="40796"/>
                </a:cubicBezTo>
                <a:cubicBezTo>
                  <a:pt x="6686" y="40546"/>
                  <a:pt x="6368" y="40773"/>
                  <a:pt x="6686" y="40569"/>
                </a:cubicBezTo>
                <a:cubicBezTo>
                  <a:pt x="6959" y="40387"/>
                  <a:pt x="7050" y="40068"/>
                  <a:pt x="6891" y="39795"/>
                </a:cubicBezTo>
                <a:cubicBezTo>
                  <a:pt x="6709" y="39909"/>
                  <a:pt x="6732" y="40296"/>
                  <a:pt x="6413" y="40228"/>
                </a:cubicBezTo>
                <a:cubicBezTo>
                  <a:pt x="6390" y="39886"/>
                  <a:pt x="6663" y="39955"/>
                  <a:pt x="6709" y="39682"/>
                </a:cubicBezTo>
                <a:cubicBezTo>
                  <a:pt x="6686" y="39614"/>
                  <a:pt x="6618" y="39591"/>
                  <a:pt x="6618" y="39477"/>
                </a:cubicBezTo>
                <a:cubicBezTo>
                  <a:pt x="6368" y="39386"/>
                  <a:pt x="6436" y="39704"/>
                  <a:pt x="6345" y="39795"/>
                </a:cubicBezTo>
                <a:cubicBezTo>
                  <a:pt x="6140" y="39886"/>
                  <a:pt x="6254" y="39477"/>
                  <a:pt x="6254" y="39454"/>
                </a:cubicBezTo>
                <a:cubicBezTo>
                  <a:pt x="6186" y="39204"/>
                  <a:pt x="6095" y="39204"/>
                  <a:pt x="6072" y="39022"/>
                </a:cubicBezTo>
                <a:cubicBezTo>
                  <a:pt x="6027" y="38545"/>
                  <a:pt x="6140" y="37885"/>
                  <a:pt x="6095" y="37271"/>
                </a:cubicBezTo>
                <a:cubicBezTo>
                  <a:pt x="6345" y="37544"/>
                  <a:pt x="6163" y="37703"/>
                  <a:pt x="6186" y="38158"/>
                </a:cubicBezTo>
                <a:cubicBezTo>
                  <a:pt x="6413" y="38135"/>
                  <a:pt x="6368" y="37794"/>
                  <a:pt x="6368" y="37499"/>
                </a:cubicBezTo>
                <a:cubicBezTo>
                  <a:pt x="6641" y="37499"/>
                  <a:pt x="6709" y="37249"/>
                  <a:pt x="6823" y="37067"/>
                </a:cubicBezTo>
                <a:cubicBezTo>
                  <a:pt x="6686" y="36703"/>
                  <a:pt x="6595" y="37340"/>
                  <a:pt x="6277" y="37158"/>
                </a:cubicBezTo>
                <a:cubicBezTo>
                  <a:pt x="6209" y="36544"/>
                  <a:pt x="6845" y="36748"/>
                  <a:pt x="7027" y="36430"/>
                </a:cubicBezTo>
                <a:cubicBezTo>
                  <a:pt x="7027" y="36021"/>
                  <a:pt x="7118" y="35725"/>
                  <a:pt x="7232" y="35429"/>
                </a:cubicBezTo>
                <a:cubicBezTo>
                  <a:pt x="7209" y="35247"/>
                  <a:pt x="6913" y="35361"/>
                  <a:pt x="6868" y="35225"/>
                </a:cubicBezTo>
                <a:cubicBezTo>
                  <a:pt x="6800" y="34656"/>
                  <a:pt x="7277" y="34770"/>
                  <a:pt x="7164" y="34133"/>
                </a:cubicBezTo>
                <a:cubicBezTo>
                  <a:pt x="7573" y="34201"/>
                  <a:pt x="7550" y="33724"/>
                  <a:pt x="7982" y="33815"/>
                </a:cubicBezTo>
                <a:cubicBezTo>
                  <a:pt x="7732" y="34179"/>
                  <a:pt x="8073" y="34588"/>
                  <a:pt x="8232" y="34815"/>
                </a:cubicBezTo>
                <a:cubicBezTo>
                  <a:pt x="8369" y="34770"/>
                  <a:pt x="8323" y="34543"/>
                  <a:pt x="8346" y="34361"/>
                </a:cubicBezTo>
                <a:cubicBezTo>
                  <a:pt x="8414" y="34452"/>
                  <a:pt x="8551" y="34497"/>
                  <a:pt x="8710" y="34497"/>
                </a:cubicBezTo>
                <a:cubicBezTo>
                  <a:pt x="8710" y="34724"/>
                  <a:pt x="8619" y="34838"/>
                  <a:pt x="8414" y="34815"/>
                </a:cubicBezTo>
                <a:cubicBezTo>
                  <a:pt x="8369" y="34975"/>
                  <a:pt x="8778" y="35088"/>
                  <a:pt x="8505" y="35134"/>
                </a:cubicBezTo>
                <a:cubicBezTo>
                  <a:pt x="8346" y="35293"/>
                  <a:pt x="8301" y="35225"/>
                  <a:pt x="8323" y="34906"/>
                </a:cubicBezTo>
                <a:cubicBezTo>
                  <a:pt x="8164" y="35111"/>
                  <a:pt x="7846" y="35020"/>
                  <a:pt x="7778" y="34793"/>
                </a:cubicBezTo>
                <a:cubicBezTo>
                  <a:pt x="7505" y="34952"/>
                  <a:pt x="7937" y="35179"/>
                  <a:pt x="7869" y="35452"/>
                </a:cubicBezTo>
                <a:cubicBezTo>
                  <a:pt x="7641" y="35475"/>
                  <a:pt x="7527" y="35611"/>
                  <a:pt x="7232" y="35543"/>
                </a:cubicBezTo>
                <a:cubicBezTo>
                  <a:pt x="7209" y="35884"/>
                  <a:pt x="7687" y="35657"/>
                  <a:pt x="7664" y="35998"/>
                </a:cubicBezTo>
                <a:cubicBezTo>
                  <a:pt x="7914" y="36043"/>
                  <a:pt x="7755" y="35566"/>
                  <a:pt x="8050" y="35680"/>
                </a:cubicBezTo>
                <a:cubicBezTo>
                  <a:pt x="7982" y="35839"/>
                  <a:pt x="8141" y="36248"/>
                  <a:pt x="7937" y="36225"/>
                </a:cubicBezTo>
                <a:cubicBezTo>
                  <a:pt x="8073" y="36407"/>
                  <a:pt x="8255" y="36498"/>
                  <a:pt x="8210" y="36885"/>
                </a:cubicBezTo>
                <a:cubicBezTo>
                  <a:pt x="7914" y="36680"/>
                  <a:pt x="7641" y="36726"/>
                  <a:pt x="7755" y="37317"/>
                </a:cubicBezTo>
                <a:cubicBezTo>
                  <a:pt x="7527" y="37590"/>
                  <a:pt x="7505" y="37021"/>
                  <a:pt x="7277" y="37294"/>
                </a:cubicBezTo>
                <a:cubicBezTo>
                  <a:pt x="7391" y="37431"/>
                  <a:pt x="7550" y="37499"/>
                  <a:pt x="7459" y="37840"/>
                </a:cubicBezTo>
                <a:cubicBezTo>
                  <a:pt x="7300" y="37817"/>
                  <a:pt x="7300" y="37931"/>
                  <a:pt x="7277" y="38067"/>
                </a:cubicBezTo>
                <a:cubicBezTo>
                  <a:pt x="7073" y="37999"/>
                  <a:pt x="6732" y="37840"/>
                  <a:pt x="6550" y="38044"/>
                </a:cubicBezTo>
                <a:cubicBezTo>
                  <a:pt x="6618" y="38249"/>
                  <a:pt x="6913" y="38204"/>
                  <a:pt x="6800" y="38590"/>
                </a:cubicBezTo>
                <a:cubicBezTo>
                  <a:pt x="6436" y="38727"/>
                  <a:pt x="6618" y="38226"/>
                  <a:pt x="6254" y="38363"/>
                </a:cubicBezTo>
                <a:cubicBezTo>
                  <a:pt x="6140" y="38795"/>
                  <a:pt x="6504" y="38658"/>
                  <a:pt x="6618" y="38818"/>
                </a:cubicBezTo>
                <a:cubicBezTo>
                  <a:pt x="6572" y="39022"/>
                  <a:pt x="6209" y="38818"/>
                  <a:pt x="6345" y="39250"/>
                </a:cubicBezTo>
                <a:cubicBezTo>
                  <a:pt x="6436" y="39318"/>
                  <a:pt x="6686" y="39295"/>
                  <a:pt x="6800" y="39591"/>
                </a:cubicBezTo>
                <a:cubicBezTo>
                  <a:pt x="7004" y="39500"/>
                  <a:pt x="6550" y="39318"/>
                  <a:pt x="6709" y="38931"/>
                </a:cubicBezTo>
                <a:cubicBezTo>
                  <a:pt x="6959" y="39091"/>
                  <a:pt x="6891" y="38681"/>
                  <a:pt x="7004" y="38613"/>
                </a:cubicBezTo>
                <a:cubicBezTo>
                  <a:pt x="7050" y="38567"/>
                  <a:pt x="7209" y="38636"/>
                  <a:pt x="7277" y="38613"/>
                </a:cubicBezTo>
                <a:cubicBezTo>
                  <a:pt x="7368" y="38567"/>
                  <a:pt x="7368" y="38340"/>
                  <a:pt x="7550" y="38408"/>
                </a:cubicBezTo>
                <a:cubicBezTo>
                  <a:pt x="7618" y="38522"/>
                  <a:pt x="7664" y="38704"/>
                  <a:pt x="7618" y="38954"/>
                </a:cubicBezTo>
                <a:cubicBezTo>
                  <a:pt x="7505" y="38909"/>
                  <a:pt x="7482" y="38749"/>
                  <a:pt x="7368" y="38727"/>
                </a:cubicBezTo>
                <a:cubicBezTo>
                  <a:pt x="7346" y="39000"/>
                  <a:pt x="7391" y="39181"/>
                  <a:pt x="7527" y="39272"/>
                </a:cubicBezTo>
                <a:cubicBezTo>
                  <a:pt x="7982" y="39227"/>
                  <a:pt x="7891" y="38727"/>
                  <a:pt x="7823" y="38295"/>
                </a:cubicBezTo>
                <a:cubicBezTo>
                  <a:pt x="8096" y="38181"/>
                  <a:pt x="7982" y="38545"/>
                  <a:pt x="8005" y="38727"/>
                </a:cubicBezTo>
                <a:cubicBezTo>
                  <a:pt x="8232" y="38545"/>
                  <a:pt x="8437" y="38431"/>
                  <a:pt x="8642" y="38749"/>
                </a:cubicBezTo>
                <a:cubicBezTo>
                  <a:pt x="8733" y="38727"/>
                  <a:pt x="8710" y="38545"/>
                  <a:pt x="8824" y="38545"/>
                </a:cubicBezTo>
                <a:cubicBezTo>
                  <a:pt x="8801" y="38272"/>
                  <a:pt x="8483" y="38158"/>
                  <a:pt x="8755" y="37885"/>
                </a:cubicBezTo>
                <a:cubicBezTo>
                  <a:pt x="9142" y="37976"/>
                  <a:pt x="8960" y="38863"/>
                  <a:pt x="9006" y="39523"/>
                </a:cubicBezTo>
                <a:cubicBezTo>
                  <a:pt x="9006" y="39886"/>
                  <a:pt x="9142" y="40182"/>
                  <a:pt x="9074" y="40500"/>
                </a:cubicBezTo>
                <a:cubicBezTo>
                  <a:pt x="9006" y="40523"/>
                  <a:pt x="8937" y="40182"/>
                  <a:pt x="8983" y="40068"/>
                </a:cubicBezTo>
                <a:cubicBezTo>
                  <a:pt x="8778" y="40409"/>
                  <a:pt x="9074" y="40432"/>
                  <a:pt x="9074" y="40728"/>
                </a:cubicBezTo>
                <a:cubicBezTo>
                  <a:pt x="9074" y="40887"/>
                  <a:pt x="8869" y="41046"/>
                  <a:pt x="8869" y="41046"/>
                </a:cubicBezTo>
                <a:cubicBezTo>
                  <a:pt x="8892" y="41251"/>
                  <a:pt x="9119" y="41387"/>
                  <a:pt x="9142" y="41592"/>
                </a:cubicBezTo>
                <a:cubicBezTo>
                  <a:pt x="9165" y="41774"/>
                  <a:pt x="9051" y="41842"/>
                  <a:pt x="9051" y="42047"/>
                </a:cubicBezTo>
                <a:cubicBezTo>
                  <a:pt x="9051" y="42411"/>
                  <a:pt x="9278" y="42865"/>
                  <a:pt x="9028" y="43138"/>
                </a:cubicBezTo>
                <a:cubicBezTo>
                  <a:pt x="8574" y="43047"/>
                  <a:pt x="8392" y="42592"/>
                  <a:pt x="8596" y="42024"/>
                </a:cubicBezTo>
                <a:cubicBezTo>
                  <a:pt x="8278" y="42047"/>
                  <a:pt x="8323" y="42524"/>
                  <a:pt x="8301" y="42888"/>
                </a:cubicBezTo>
                <a:cubicBezTo>
                  <a:pt x="8369" y="43206"/>
                  <a:pt x="8437" y="43025"/>
                  <a:pt x="8664" y="43025"/>
                </a:cubicBezTo>
                <a:cubicBezTo>
                  <a:pt x="8642" y="43229"/>
                  <a:pt x="8687" y="43366"/>
                  <a:pt x="8846" y="43343"/>
                </a:cubicBezTo>
                <a:cubicBezTo>
                  <a:pt x="8869" y="43548"/>
                  <a:pt x="8755" y="43889"/>
                  <a:pt x="9028" y="43775"/>
                </a:cubicBezTo>
                <a:cubicBezTo>
                  <a:pt x="9187" y="43775"/>
                  <a:pt x="8892" y="43366"/>
                  <a:pt x="9119" y="43252"/>
                </a:cubicBezTo>
                <a:cubicBezTo>
                  <a:pt x="9347" y="43752"/>
                  <a:pt x="9097" y="44366"/>
                  <a:pt x="9187" y="45003"/>
                </a:cubicBezTo>
                <a:cubicBezTo>
                  <a:pt x="9210" y="45139"/>
                  <a:pt x="9347" y="45276"/>
                  <a:pt x="9369" y="45435"/>
                </a:cubicBezTo>
                <a:cubicBezTo>
                  <a:pt x="9392" y="45912"/>
                  <a:pt x="9415" y="46572"/>
                  <a:pt x="9438" y="47072"/>
                </a:cubicBezTo>
                <a:cubicBezTo>
                  <a:pt x="9460" y="47891"/>
                  <a:pt x="9483" y="48823"/>
                  <a:pt x="9392" y="49369"/>
                </a:cubicBezTo>
                <a:cubicBezTo>
                  <a:pt x="9392" y="49392"/>
                  <a:pt x="9233" y="49346"/>
                  <a:pt x="9210" y="49369"/>
                </a:cubicBezTo>
                <a:cubicBezTo>
                  <a:pt x="9119" y="49460"/>
                  <a:pt x="9369" y="49665"/>
                  <a:pt x="9301" y="49801"/>
                </a:cubicBezTo>
                <a:cubicBezTo>
                  <a:pt x="8687" y="49551"/>
                  <a:pt x="9460" y="50028"/>
                  <a:pt x="9278" y="50574"/>
                </a:cubicBezTo>
                <a:cubicBezTo>
                  <a:pt x="9301" y="50688"/>
                  <a:pt x="9460" y="50665"/>
                  <a:pt x="9551" y="50688"/>
                </a:cubicBezTo>
                <a:cubicBezTo>
                  <a:pt x="9529" y="51120"/>
                  <a:pt x="9642" y="51734"/>
                  <a:pt x="9347" y="51893"/>
                </a:cubicBezTo>
                <a:cubicBezTo>
                  <a:pt x="9301" y="52234"/>
                  <a:pt x="9642" y="52143"/>
                  <a:pt x="9529" y="52553"/>
                </a:cubicBezTo>
                <a:cubicBezTo>
                  <a:pt x="9210" y="52621"/>
                  <a:pt x="9097" y="52462"/>
                  <a:pt x="9165" y="52098"/>
                </a:cubicBezTo>
                <a:cubicBezTo>
                  <a:pt x="8892" y="52075"/>
                  <a:pt x="8892" y="52416"/>
                  <a:pt x="8892" y="52757"/>
                </a:cubicBezTo>
                <a:cubicBezTo>
                  <a:pt x="9165" y="52825"/>
                  <a:pt x="9233" y="52644"/>
                  <a:pt x="9438" y="52644"/>
                </a:cubicBezTo>
                <a:cubicBezTo>
                  <a:pt x="9756" y="57874"/>
                  <a:pt x="9460" y="63104"/>
                  <a:pt x="9392" y="68175"/>
                </a:cubicBezTo>
                <a:cubicBezTo>
                  <a:pt x="9369" y="69016"/>
                  <a:pt x="9415" y="69721"/>
                  <a:pt x="9347" y="70563"/>
                </a:cubicBezTo>
                <a:cubicBezTo>
                  <a:pt x="9347" y="70744"/>
                  <a:pt x="9438" y="70767"/>
                  <a:pt x="9438" y="70904"/>
                </a:cubicBezTo>
                <a:cubicBezTo>
                  <a:pt x="9415" y="71267"/>
                  <a:pt x="9324" y="71995"/>
                  <a:pt x="9324" y="72655"/>
                </a:cubicBezTo>
                <a:cubicBezTo>
                  <a:pt x="9301" y="73018"/>
                  <a:pt x="9438" y="73360"/>
                  <a:pt x="9392" y="73746"/>
                </a:cubicBezTo>
                <a:cubicBezTo>
                  <a:pt x="9324" y="74269"/>
                  <a:pt x="9256" y="75815"/>
                  <a:pt x="9347" y="76702"/>
                </a:cubicBezTo>
                <a:cubicBezTo>
                  <a:pt x="9392" y="77203"/>
                  <a:pt x="9665" y="77862"/>
                  <a:pt x="9324" y="78544"/>
                </a:cubicBezTo>
                <a:cubicBezTo>
                  <a:pt x="9438" y="79113"/>
                  <a:pt x="9506" y="79545"/>
                  <a:pt x="9301" y="79977"/>
                </a:cubicBezTo>
                <a:cubicBezTo>
                  <a:pt x="9392" y="79909"/>
                  <a:pt x="9392" y="79727"/>
                  <a:pt x="9574" y="79749"/>
                </a:cubicBezTo>
                <a:cubicBezTo>
                  <a:pt x="9438" y="80568"/>
                  <a:pt x="9597" y="81182"/>
                  <a:pt x="9551" y="82160"/>
                </a:cubicBezTo>
                <a:cubicBezTo>
                  <a:pt x="9415" y="82114"/>
                  <a:pt x="9392" y="81978"/>
                  <a:pt x="9278" y="81933"/>
                </a:cubicBezTo>
                <a:cubicBezTo>
                  <a:pt x="9165" y="82387"/>
                  <a:pt x="9574" y="82228"/>
                  <a:pt x="9620" y="82501"/>
                </a:cubicBezTo>
                <a:cubicBezTo>
                  <a:pt x="9597" y="82751"/>
                  <a:pt x="9233" y="82546"/>
                  <a:pt x="9165" y="82478"/>
                </a:cubicBezTo>
                <a:cubicBezTo>
                  <a:pt x="9210" y="82797"/>
                  <a:pt x="9392" y="82956"/>
                  <a:pt x="9438" y="83251"/>
                </a:cubicBezTo>
                <a:cubicBezTo>
                  <a:pt x="9278" y="83593"/>
                  <a:pt x="9415" y="83820"/>
                  <a:pt x="9415" y="84229"/>
                </a:cubicBezTo>
                <a:cubicBezTo>
                  <a:pt x="9415" y="84434"/>
                  <a:pt x="9301" y="84616"/>
                  <a:pt x="9324" y="84775"/>
                </a:cubicBezTo>
                <a:cubicBezTo>
                  <a:pt x="9324" y="85048"/>
                  <a:pt x="9597" y="85503"/>
                  <a:pt x="9483" y="86094"/>
                </a:cubicBezTo>
                <a:cubicBezTo>
                  <a:pt x="9460" y="86253"/>
                  <a:pt x="9301" y="86390"/>
                  <a:pt x="9301" y="86412"/>
                </a:cubicBezTo>
                <a:cubicBezTo>
                  <a:pt x="9278" y="86617"/>
                  <a:pt x="9597" y="86708"/>
                  <a:pt x="9278" y="86958"/>
                </a:cubicBezTo>
                <a:cubicBezTo>
                  <a:pt x="9347" y="87345"/>
                  <a:pt x="9597" y="88231"/>
                  <a:pt x="9620" y="88732"/>
                </a:cubicBezTo>
                <a:cubicBezTo>
                  <a:pt x="9642" y="88936"/>
                  <a:pt x="9529" y="89118"/>
                  <a:pt x="9529" y="89164"/>
                </a:cubicBezTo>
                <a:cubicBezTo>
                  <a:pt x="9529" y="89346"/>
                  <a:pt x="9620" y="89391"/>
                  <a:pt x="9620" y="89596"/>
                </a:cubicBezTo>
                <a:cubicBezTo>
                  <a:pt x="9597" y="89823"/>
                  <a:pt x="9438" y="89823"/>
                  <a:pt x="9415" y="89914"/>
                </a:cubicBezTo>
                <a:cubicBezTo>
                  <a:pt x="9415" y="89982"/>
                  <a:pt x="9529" y="90119"/>
                  <a:pt x="9506" y="90255"/>
                </a:cubicBezTo>
                <a:cubicBezTo>
                  <a:pt x="9483" y="90733"/>
                  <a:pt x="9324" y="91461"/>
                  <a:pt x="9392" y="91893"/>
                </a:cubicBezTo>
                <a:cubicBezTo>
                  <a:pt x="9415" y="92075"/>
                  <a:pt x="9551" y="92234"/>
                  <a:pt x="9574" y="92393"/>
                </a:cubicBezTo>
                <a:cubicBezTo>
                  <a:pt x="9483" y="92461"/>
                  <a:pt x="9438" y="92552"/>
                  <a:pt x="9369" y="92666"/>
                </a:cubicBezTo>
                <a:cubicBezTo>
                  <a:pt x="9551" y="92825"/>
                  <a:pt x="9460" y="93189"/>
                  <a:pt x="9460" y="93439"/>
                </a:cubicBezTo>
                <a:cubicBezTo>
                  <a:pt x="9438" y="93644"/>
                  <a:pt x="9620" y="93825"/>
                  <a:pt x="9620" y="94007"/>
                </a:cubicBezTo>
                <a:cubicBezTo>
                  <a:pt x="9642" y="94167"/>
                  <a:pt x="9529" y="94235"/>
                  <a:pt x="9529" y="94394"/>
                </a:cubicBezTo>
                <a:cubicBezTo>
                  <a:pt x="9551" y="94962"/>
                  <a:pt x="9642" y="95690"/>
                  <a:pt x="9665" y="96281"/>
                </a:cubicBezTo>
                <a:cubicBezTo>
                  <a:pt x="9688" y="96418"/>
                  <a:pt x="9574" y="96509"/>
                  <a:pt x="9574" y="96600"/>
                </a:cubicBezTo>
                <a:cubicBezTo>
                  <a:pt x="9597" y="97191"/>
                  <a:pt x="9779" y="97532"/>
                  <a:pt x="9733" y="97919"/>
                </a:cubicBezTo>
                <a:cubicBezTo>
                  <a:pt x="9711" y="98123"/>
                  <a:pt x="9620" y="98169"/>
                  <a:pt x="9551" y="98373"/>
                </a:cubicBezTo>
                <a:cubicBezTo>
                  <a:pt x="9597" y="98783"/>
                  <a:pt x="9711" y="99033"/>
                  <a:pt x="9711" y="99556"/>
                </a:cubicBezTo>
                <a:cubicBezTo>
                  <a:pt x="9620" y="99715"/>
                  <a:pt x="9597" y="99874"/>
                  <a:pt x="9415" y="100056"/>
                </a:cubicBezTo>
                <a:cubicBezTo>
                  <a:pt x="9438" y="100147"/>
                  <a:pt x="9597" y="99943"/>
                  <a:pt x="9688" y="99806"/>
                </a:cubicBezTo>
                <a:cubicBezTo>
                  <a:pt x="9938" y="99829"/>
                  <a:pt x="10279" y="99670"/>
                  <a:pt x="10529" y="99579"/>
                </a:cubicBezTo>
                <a:cubicBezTo>
                  <a:pt x="10779" y="99488"/>
                  <a:pt x="10984" y="99442"/>
                  <a:pt x="11007" y="99670"/>
                </a:cubicBezTo>
                <a:cubicBezTo>
                  <a:pt x="11348" y="99556"/>
                  <a:pt x="11325" y="99624"/>
                  <a:pt x="11734" y="99465"/>
                </a:cubicBezTo>
                <a:cubicBezTo>
                  <a:pt x="11734" y="99601"/>
                  <a:pt x="11848" y="99647"/>
                  <a:pt x="11598" y="100011"/>
                </a:cubicBezTo>
                <a:cubicBezTo>
                  <a:pt x="11985" y="99943"/>
                  <a:pt x="11825" y="99738"/>
                  <a:pt x="12075" y="99510"/>
                </a:cubicBezTo>
                <a:cubicBezTo>
                  <a:pt x="12508" y="99351"/>
                  <a:pt x="12348" y="99738"/>
                  <a:pt x="12735" y="99601"/>
                </a:cubicBezTo>
                <a:cubicBezTo>
                  <a:pt x="12894" y="99556"/>
                  <a:pt x="12940" y="99238"/>
                  <a:pt x="13076" y="99147"/>
                </a:cubicBezTo>
                <a:cubicBezTo>
                  <a:pt x="13417" y="99238"/>
                  <a:pt x="14054" y="98874"/>
                  <a:pt x="14600" y="98806"/>
                </a:cubicBezTo>
                <a:cubicBezTo>
                  <a:pt x="14759" y="98806"/>
                  <a:pt x="14941" y="98919"/>
                  <a:pt x="15145" y="98874"/>
                </a:cubicBezTo>
                <a:cubicBezTo>
                  <a:pt x="15395" y="98828"/>
                  <a:pt x="15759" y="98624"/>
                  <a:pt x="16078" y="98487"/>
                </a:cubicBezTo>
                <a:cubicBezTo>
                  <a:pt x="16396" y="98373"/>
                  <a:pt x="16692" y="98305"/>
                  <a:pt x="16874" y="98464"/>
                </a:cubicBezTo>
                <a:cubicBezTo>
                  <a:pt x="16942" y="98373"/>
                  <a:pt x="16965" y="98260"/>
                  <a:pt x="16987" y="98146"/>
                </a:cubicBezTo>
                <a:cubicBezTo>
                  <a:pt x="17283" y="98169"/>
                  <a:pt x="17488" y="98032"/>
                  <a:pt x="17669" y="97919"/>
                </a:cubicBezTo>
                <a:cubicBezTo>
                  <a:pt x="17760" y="97850"/>
                  <a:pt x="17897" y="97759"/>
                  <a:pt x="18033" y="97714"/>
                </a:cubicBezTo>
                <a:cubicBezTo>
                  <a:pt x="18193" y="97646"/>
                  <a:pt x="18352" y="97600"/>
                  <a:pt x="18556" y="97578"/>
                </a:cubicBezTo>
                <a:cubicBezTo>
                  <a:pt x="18579" y="97168"/>
                  <a:pt x="18875" y="97259"/>
                  <a:pt x="19239" y="97032"/>
                </a:cubicBezTo>
                <a:cubicBezTo>
                  <a:pt x="19239" y="96918"/>
                  <a:pt x="18988" y="96827"/>
                  <a:pt x="18943" y="96850"/>
                </a:cubicBezTo>
                <a:cubicBezTo>
                  <a:pt x="18829" y="96873"/>
                  <a:pt x="18829" y="97077"/>
                  <a:pt x="18716" y="97123"/>
                </a:cubicBezTo>
                <a:cubicBezTo>
                  <a:pt x="18579" y="97214"/>
                  <a:pt x="18488" y="97100"/>
                  <a:pt x="18397" y="97168"/>
                </a:cubicBezTo>
                <a:cubicBezTo>
                  <a:pt x="18283" y="97236"/>
                  <a:pt x="18193" y="97418"/>
                  <a:pt x="18079" y="97487"/>
                </a:cubicBezTo>
                <a:cubicBezTo>
                  <a:pt x="17874" y="97555"/>
                  <a:pt x="17647" y="97532"/>
                  <a:pt x="17510" y="97578"/>
                </a:cubicBezTo>
                <a:cubicBezTo>
                  <a:pt x="17328" y="97623"/>
                  <a:pt x="17124" y="97828"/>
                  <a:pt x="16760" y="97828"/>
                </a:cubicBezTo>
                <a:cubicBezTo>
                  <a:pt x="16669" y="97828"/>
                  <a:pt x="16532" y="97714"/>
                  <a:pt x="16510" y="97714"/>
                </a:cubicBezTo>
                <a:cubicBezTo>
                  <a:pt x="16442" y="97714"/>
                  <a:pt x="16214" y="97919"/>
                  <a:pt x="16009" y="97964"/>
                </a:cubicBezTo>
                <a:cubicBezTo>
                  <a:pt x="15782" y="97987"/>
                  <a:pt x="15737" y="98055"/>
                  <a:pt x="15418" y="98123"/>
                </a:cubicBezTo>
                <a:cubicBezTo>
                  <a:pt x="15168" y="98169"/>
                  <a:pt x="14804" y="98237"/>
                  <a:pt x="14395" y="98373"/>
                </a:cubicBezTo>
                <a:cubicBezTo>
                  <a:pt x="14418" y="98214"/>
                  <a:pt x="14509" y="98192"/>
                  <a:pt x="14531" y="98055"/>
                </a:cubicBezTo>
                <a:cubicBezTo>
                  <a:pt x="14327" y="98101"/>
                  <a:pt x="14054" y="98214"/>
                  <a:pt x="14213" y="97828"/>
                </a:cubicBezTo>
                <a:cubicBezTo>
                  <a:pt x="14122" y="97873"/>
                  <a:pt x="14099" y="98032"/>
                  <a:pt x="14054" y="98169"/>
                </a:cubicBezTo>
                <a:cubicBezTo>
                  <a:pt x="13963" y="98396"/>
                  <a:pt x="14281" y="98169"/>
                  <a:pt x="14372" y="98192"/>
                </a:cubicBezTo>
                <a:cubicBezTo>
                  <a:pt x="14077" y="98624"/>
                  <a:pt x="13554" y="98601"/>
                  <a:pt x="13258" y="98510"/>
                </a:cubicBezTo>
                <a:cubicBezTo>
                  <a:pt x="13144" y="98396"/>
                  <a:pt x="12849" y="98987"/>
                  <a:pt x="12917" y="98669"/>
                </a:cubicBezTo>
                <a:cubicBezTo>
                  <a:pt x="12871" y="98487"/>
                  <a:pt x="13053" y="98464"/>
                  <a:pt x="13212" y="98328"/>
                </a:cubicBezTo>
                <a:cubicBezTo>
                  <a:pt x="13303" y="98237"/>
                  <a:pt x="13281" y="98101"/>
                  <a:pt x="13440" y="98078"/>
                </a:cubicBezTo>
                <a:cubicBezTo>
                  <a:pt x="13485" y="98078"/>
                  <a:pt x="13440" y="98192"/>
                  <a:pt x="13531" y="98169"/>
                </a:cubicBezTo>
                <a:cubicBezTo>
                  <a:pt x="13463" y="98283"/>
                  <a:pt x="13372" y="98283"/>
                  <a:pt x="13281" y="98305"/>
                </a:cubicBezTo>
                <a:cubicBezTo>
                  <a:pt x="13394" y="98555"/>
                  <a:pt x="13758" y="98146"/>
                  <a:pt x="13940" y="98283"/>
                </a:cubicBezTo>
                <a:cubicBezTo>
                  <a:pt x="14213" y="97669"/>
                  <a:pt x="13394" y="98373"/>
                  <a:pt x="13758" y="97714"/>
                </a:cubicBezTo>
                <a:cubicBezTo>
                  <a:pt x="13349" y="97941"/>
                  <a:pt x="12985" y="98487"/>
                  <a:pt x="12621" y="98328"/>
                </a:cubicBezTo>
                <a:cubicBezTo>
                  <a:pt x="12280" y="98806"/>
                  <a:pt x="12894" y="98396"/>
                  <a:pt x="12644" y="98828"/>
                </a:cubicBezTo>
                <a:cubicBezTo>
                  <a:pt x="12280" y="98919"/>
                  <a:pt x="11985" y="98919"/>
                  <a:pt x="11962" y="98715"/>
                </a:cubicBezTo>
                <a:cubicBezTo>
                  <a:pt x="12166" y="98555"/>
                  <a:pt x="12576" y="98487"/>
                  <a:pt x="12553" y="98123"/>
                </a:cubicBezTo>
                <a:cubicBezTo>
                  <a:pt x="12394" y="98192"/>
                  <a:pt x="12257" y="98555"/>
                  <a:pt x="12075" y="98510"/>
                </a:cubicBezTo>
                <a:cubicBezTo>
                  <a:pt x="12508" y="97850"/>
                  <a:pt x="11916" y="98146"/>
                  <a:pt x="11598" y="98464"/>
                </a:cubicBezTo>
                <a:cubicBezTo>
                  <a:pt x="11530" y="98646"/>
                  <a:pt x="11666" y="98692"/>
                  <a:pt x="11871" y="98646"/>
                </a:cubicBezTo>
                <a:cubicBezTo>
                  <a:pt x="11530" y="99101"/>
                  <a:pt x="11439" y="98783"/>
                  <a:pt x="11234" y="98806"/>
                </a:cubicBezTo>
                <a:cubicBezTo>
                  <a:pt x="11689" y="98351"/>
                  <a:pt x="11416" y="98373"/>
                  <a:pt x="11439" y="98169"/>
                </a:cubicBezTo>
                <a:cubicBezTo>
                  <a:pt x="11029" y="98601"/>
                  <a:pt x="11393" y="98533"/>
                  <a:pt x="11007" y="98828"/>
                </a:cubicBezTo>
                <a:cubicBezTo>
                  <a:pt x="10870" y="98783"/>
                  <a:pt x="11189" y="98373"/>
                  <a:pt x="10938" y="98419"/>
                </a:cubicBezTo>
                <a:cubicBezTo>
                  <a:pt x="10711" y="98510"/>
                  <a:pt x="10916" y="98578"/>
                  <a:pt x="10893" y="98646"/>
                </a:cubicBezTo>
                <a:cubicBezTo>
                  <a:pt x="10779" y="98669"/>
                  <a:pt x="10688" y="98715"/>
                  <a:pt x="10575" y="98737"/>
                </a:cubicBezTo>
                <a:cubicBezTo>
                  <a:pt x="10552" y="98760"/>
                  <a:pt x="10552" y="98760"/>
                  <a:pt x="10552" y="98737"/>
                </a:cubicBezTo>
                <a:lnTo>
                  <a:pt x="10529" y="98715"/>
                </a:lnTo>
                <a:lnTo>
                  <a:pt x="10529" y="98646"/>
                </a:lnTo>
                <a:cubicBezTo>
                  <a:pt x="10529" y="98601"/>
                  <a:pt x="10506" y="98555"/>
                  <a:pt x="10506" y="98510"/>
                </a:cubicBezTo>
                <a:cubicBezTo>
                  <a:pt x="10484" y="98328"/>
                  <a:pt x="10484" y="98101"/>
                  <a:pt x="10484" y="97873"/>
                </a:cubicBezTo>
                <a:cubicBezTo>
                  <a:pt x="10461" y="97418"/>
                  <a:pt x="10484" y="96895"/>
                  <a:pt x="10484" y="96418"/>
                </a:cubicBezTo>
                <a:cubicBezTo>
                  <a:pt x="10484" y="96327"/>
                  <a:pt x="10734" y="95849"/>
                  <a:pt x="10415" y="95963"/>
                </a:cubicBezTo>
                <a:cubicBezTo>
                  <a:pt x="10552" y="95440"/>
                  <a:pt x="10552" y="94667"/>
                  <a:pt x="10529" y="94349"/>
                </a:cubicBezTo>
                <a:cubicBezTo>
                  <a:pt x="10848" y="94326"/>
                  <a:pt x="10688" y="94758"/>
                  <a:pt x="10688" y="95053"/>
                </a:cubicBezTo>
                <a:cubicBezTo>
                  <a:pt x="10711" y="95463"/>
                  <a:pt x="10643" y="95918"/>
                  <a:pt x="10757" y="96122"/>
                </a:cubicBezTo>
                <a:cubicBezTo>
                  <a:pt x="11075" y="95849"/>
                  <a:pt x="10984" y="95781"/>
                  <a:pt x="11302" y="95645"/>
                </a:cubicBezTo>
                <a:cubicBezTo>
                  <a:pt x="11234" y="95463"/>
                  <a:pt x="11484" y="95190"/>
                  <a:pt x="11325" y="95213"/>
                </a:cubicBezTo>
                <a:cubicBezTo>
                  <a:pt x="11280" y="95304"/>
                  <a:pt x="11234" y="95395"/>
                  <a:pt x="11143" y="95645"/>
                </a:cubicBezTo>
                <a:cubicBezTo>
                  <a:pt x="10666" y="95827"/>
                  <a:pt x="11211" y="95213"/>
                  <a:pt x="11143" y="95008"/>
                </a:cubicBezTo>
                <a:cubicBezTo>
                  <a:pt x="10938" y="95099"/>
                  <a:pt x="11189" y="95258"/>
                  <a:pt x="10870" y="95372"/>
                </a:cubicBezTo>
                <a:cubicBezTo>
                  <a:pt x="10893" y="94576"/>
                  <a:pt x="10938" y="93644"/>
                  <a:pt x="10961" y="92688"/>
                </a:cubicBezTo>
                <a:cubicBezTo>
                  <a:pt x="10961" y="92393"/>
                  <a:pt x="10984" y="92097"/>
                  <a:pt x="10984" y="91824"/>
                </a:cubicBezTo>
                <a:cubicBezTo>
                  <a:pt x="10984" y="91438"/>
                  <a:pt x="10984" y="91051"/>
                  <a:pt x="11007" y="90687"/>
                </a:cubicBezTo>
                <a:cubicBezTo>
                  <a:pt x="11007" y="89937"/>
                  <a:pt x="11007" y="89209"/>
                  <a:pt x="11007" y="88527"/>
                </a:cubicBezTo>
                <a:cubicBezTo>
                  <a:pt x="11007" y="88345"/>
                  <a:pt x="11098" y="88163"/>
                  <a:pt x="11098" y="87981"/>
                </a:cubicBezTo>
                <a:cubicBezTo>
                  <a:pt x="11098" y="87754"/>
                  <a:pt x="11007" y="87549"/>
                  <a:pt x="11029" y="87345"/>
                </a:cubicBezTo>
                <a:cubicBezTo>
                  <a:pt x="11052" y="86958"/>
                  <a:pt x="11461" y="86526"/>
                  <a:pt x="11120" y="86253"/>
                </a:cubicBezTo>
                <a:cubicBezTo>
                  <a:pt x="11348" y="86208"/>
                  <a:pt x="11257" y="85798"/>
                  <a:pt x="11416" y="85707"/>
                </a:cubicBezTo>
                <a:cubicBezTo>
                  <a:pt x="11393" y="85571"/>
                  <a:pt x="11234" y="85594"/>
                  <a:pt x="11234" y="85707"/>
                </a:cubicBezTo>
                <a:cubicBezTo>
                  <a:pt x="10779" y="83774"/>
                  <a:pt x="11393" y="81660"/>
                  <a:pt x="11029" y="80113"/>
                </a:cubicBezTo>
                <a:cubicBezTo>
                  <a:pt x="11075" y="79954"/>
                  <a:pt x="11120" y="80136"/>
                  <a:pt x="11211" y="80113"/>
                </a:cubicBezTo>
                <a:cubicBezTo>
                  <a:pt x="11120" y="79749"/>
                  <a:pt x="11029" y="79340"/>
                  <a:pt x="11052" y="78817"/>
                </a:cubicBezTo>
                <a:cubicBezTo>
                  <a:pt x="11302" y="78817"/>
                  <a:pt x="11189" y="79249"/>
                  <a:pt x="11416" y="79249"/>
                </a:cubicBezTo>
                <a:cubicBezTo>
                  <a:pt x="11439" y="78908"/>
                  <a:pt x="11098" y="78431"/>
                  <a:pt x="11348" y="78158"/>
                </a:cubicBezTo>
                <a:cubicBezTo>
                  <a:pt x="11734" y="78180"/>
                  <a:pt x="11234" y="78612"/>
                  <a:pt x="11598" y="78703"/>
                </a:cubicBezTo>
                <a:cubicBezTo>
                  <a:pt x="11643" y="79067"/>
                  <a:pt x="11439" y="79090"/>
                  <a:pt x="11507" y="79477"/>
                </a:cubicBezTo>
                <a:cubicBezTo>
                  <a:pt x="11530" y="79568"/>
                  <a:pt x="11598" y="79590"/>
                  <a:pt x="11598" y="79704"/>
                </a:cubicBezTo>
                <a:cubicBezTo>
                  <a:pt x="11803" y="79727"/>
                  <a:pt x="11939" y="79681"/>
                  <a:pt x="11962" y="79477"/>
                </a:cubicBezTo>
                <a:cubicBezTo>
                  <a:pt x="12075" y="79840"/>
                  <a:pt x="12462" y="79909"/>
                  <a:pt x="12598" y="79931"/>
                </a:cubicBezTo>
                <a:cubicBezTo>
                  <a:pt x="12962" y="79772"/>
                  <a:pt x="12598" y="79295"/>
                  <a:pt x="12803" y="79067"/>
                </a:cubicBezTo>
                <a:cubicBezTo>
                  <a:pt x="13076" y="78999"/>
                  <a:pt x="12871" y="79408"/>
                  <a:pt x="12871" y="79499"/>
                </a:cubicBezTo>
                <a:cubicBezTo>
                  <a:pt x="12894" y="79613"/>
                  <a:pt x="13053" y="79568"/>
                  <a:pt x="13053" y="79613"/>
                </a:cubicBezTo>
                <a:cubicBezTo>
                  <a:pt x="13121" y="79931"/>
                  <a:pt x="13076" y="80341"/>
                  <a:pt x="13144" y="80818"/>
                </a:cubicBezTo>
                <a:cubicBezTo>
                  <a:pt x="12962" y="81000"/>
                  <a:pt x="12462" y="80977"/>
                  <a:pt x="12394" y="80705"/>
                </a:cubicBezTo>
                <a:cubicBezTo>
                  <a:pt x="12212" y="80614"/>
                  <a:pt x="12030" y="81091"/>
                  <a:pt x="12212" y="81137"/>
                </a:cubicBezTo>
                <a:cubicBezTo>
                  <a:pt x="12053" y="81478"/>
                  <a:pt x="11916" y="80886"/>
                  <a:pt x="11757" y="80909"/>
                </a:cubicBezTo>
                <a:cubicBezTo>
                  <a:pt x="11734" y="81137"/>
                  <a:pt x="11825" y="81250"/>
                  <a:pt x="12030" y="81228"/>
                </a:cubicBezTo>
                <a:cubicBezTo>
                  <a:pt x="12075" y="81569"/>
                  <a:pt x="11734" y="81478"/>
                  <a:pt x="11825" y="81887"/>
                </a:cubicBezTo>
                <a:cubicBezTo>
                  <a:pt x="11461" y="81682"/>
                  <a:pt x="11962" y="81182"/>
                  <a:pt x="11575" y="81000"/>
                </a:cubicBezTo>
                <a:cubicBezTo>
                  <a:pt x="11575" y="80636"/>
                  <a:pt x="11985" y="80182"/>
                  <a:pt x="11689" y="79795"/>
                </a:cubicBezTo>
                <a:cubicBezTo>
                  <a:pt x="11302" y="79659"/>
                  <a:pt x="11666" y="80682"/>
                  <a:pt x="11302" y="80227"/>
                </a:cubicBezTo>
                <a:cubicBezTo>
                  <a:pt x="11530" y="80682"/>
                  <a:pt x="11302" y="81000"/>
                  <a:pt x="11575" y="81341"/>
                </a:cubicBezTo>
                <a:cubicBezTo>
                  <a:pt x="11530" y="81546"/>
                  <a:pt x="11530" y="81796"/>
                  <a:pt x="11280" y="81773"/>
                </a:cubicBezTo>
                <a:cubicBezTo>
                  <a:pt x="11552" y="82228"/>
                  <a:pt x="11371" y="83138"/>
                  <a:pt x="11257" y="83956"/>
                </a:cubicBezTo>
                <a:cubicBezTo>
                  <a:pt x="11461" y="84366"/>
                  <a:pt x="11552" y="84934"/>
                  <a:pt x="11416" y="85275"/>
                </a:cubicBezTo>
                <a:cubicBezTo>
                  <a:pt x="11530" y="85571"/>
                  <a:pt x="11666" y="85821"/>
                  <a:pt x="11689" y="86253"/>
                </a:cubicBezTo>
                <a:cubicBezTo>
                  <a:pt x="11507" y="86276"/>
                  <a:pt x="11484" y="86117"/>
                  <a:pt x="11302" y="86139"/>
                </a:cubicBezTo>
                <a:cubicBezTo>
                  <a:pt x="11302" y="86412"/>
                  <a:pt x="11507" y="86412"/>
                  <a:pt x="11575" y="86571"/>
                </a:cubicBezTo>
                <a:cubicBezTo>
                  <a:pt x="11598" y="86958"/>
                  <a:pt x="11507" y="87458"/>
                  <a:pt x="11666" y="87686"/>
                </a:cubicBezTo>
                <a:cubicBezTo>
                  <a:pt x="11780" y="87595"/>
                  <a:pt x="11825" y="87436"/>
                  <a:pt x="11848" y="87231"/>
                </a:cubicBezTo>
                <a:cubicBezTo>
                  <a:pt x="12007" y="87458"/>
                  <a:pt x="11916" y="87936"/>
                  <a:pt x="12098" y="88118"/>
                </a:cubicBezTo>
                <a:cubicBezTo>
                  <a:pt x="12075" y="88618"/>
                  <a:pt x="11780" y="88754"/>
                  <a:pt x="11734" y="89209"/>
                </a:cubicBezTo>
                <a:cubicBezTo>
                  <a:pt x="11757" y="89368"/>
                  <a:pt x="11848" y="89164"/>
                  <a:pt x="12007" y="89209"/>
                </a:cubicBezTo>
                <a:cubicBezTo>
                  <a:pt x="12007" y="89687"/>
                  <a:pt x="11757" y="89801"/>
                  <a:pt x="11803" y="90301"/>
                </a:cubicBezTo>
                <a:cubicBezTo>
                  <a:pt x="11848" y="90414"/>
                  <a:pt x="12007" y="90414"/>
                  <a:pt x="11985" y="90642"/>
                </a:cubicBezTo>
                <a:cubicBezTo>
                  <a:pt x="12144" y="90687"/>
                  <a:pt x="12144" y="90551"/>
                  <a:pt x="12166" y="90414"/>
                </a:cubicBezTo>
                <a:cubicBezTo>
                  <a:pt x="12326" y="90778"/>
                  <a:pt x="12212" y="91051"/>
                  <a:pt x="12053" y="91301"/>
                </a:cubicBezTo>
                <a:cubicBezTo>
                  <a:pt x="12098" y="91529"/>
                  <a:pt x="12212" y="91165"/>
                  <a:pt x="12326" y="91415"/>
                </a:cubicBezTo>
                <a:cubicBezTo>
                  <a:pt x="12257" y="91756"/>
                  <a:pt x="11734" y="91551"/>
                  <a:pt x="11871" y="92165"/>
                </a:cubicBezTo>
                <a:cubicBezTo>
                  <a:pt x="11962" y="92097"/>
                  <a:pt x="11962" y="91915"/>
                  <a:pt x="12144" y="91938"/>
                </a:cubicBezTo>
                <a:cubicBezTo>
                  <a:pt x="11962" y="92347"/>
                  <a:pt x="12348" y="92256"/>
                  <a:pt x="12212" y="92393"/>
                </a:cubicBezTo>
                <a:cubicBezTo>
                  <a:pt x="12235" y="92393"/>
                  <a:pt x="11985" y="92347"/>
                  <a:pt x="11939" y="92416"/>
                </a:cubicBezTo>
                <a:cubicBezTo>
                  <a:pt x="11916" y="92461"/>
                  <a:pt x="12144" y="92529"/>
                  <a:pt x="12121" y="92461"/>
                </a:cubicBezTo>
                <a:cubicBezTo>
                  <a:pt x="12394" y="92416"/>
                  <a:pt x="12053" y="92734"/>
                  <a:pt x="12303" y="92688"/>
                </a:cubicBezTo>
                <a:cubicBezTo>
                  <a:pt x="12553" y="92598"/>
                  <a:pt x="12212" y="92256"/>
                  <a:pt x="12689" y="92302"/>
                </a:cubicBezTo>
                <a:cubicBezTo>
                  <a:pt x="12667" y="92234"/>
                  <a:pt x="12462" y="92256"/>
                  <a:pt x="12326" y="92256"/>
                </a:cubicBezTo>
                <a:close/>
                <a:moveTo>
                  <a:pt x="10961" y="61307"/>
                </a:moveTo>
                <a:cubicBezTo>
                  <a:pt x="10802" y="60989"/>
                  <a:pt x="10848" y="59988"/>
                  <a:pt x="10984" y="59670"/>
                </a:cubicBezTo>
                <a:cubicBezTo>
                  <a:pt x="11211" y="60193"/>
                  <a:pt x="10961" y="60966"/>
                  <a:pt x="10961" y="61307"/>
                </a:cubicBezTo>
                <a:close/>
                <a:moveTo>
                  <a:pt x="32837" y="93575"/>
                </a:moveTo>
                <a:cubicBezTo>
                  <a:pt x="33064" y="93416"/>
                  <a:pt x="33042" y="93803"/>
                  <a:pt x="33064" y="93871"/>
                </a:cubicBezTo>
                <a:cubicBezTo>
                  <a:pt x="32837" y="94053"/>
                  <a:pt x="32701" y="93985"/>
                  <a:pt x="32496" y="94076"/>
                </a:cubicBezTo>
                <a:cubicBezTo>
                  <a:pt x="32428" y="93825"/>
                  <a:pt x="33042" y="93916"/>
                  <a:pt x="32837" y="93575"/>
                </a:cubicBezTo>
                <a:close/>
                <a:moveTo>
                  <a:pt x="31768" y="93484"/>
                </a:moveTo>
                <a:cubicBezTo>
                  <a:pt x="31404" y="93689"/>
                  <a:pt x="31041" y="93894"/>
                  <a:pt x="30631" y="94212"/>
                </a:cubicBezTo>
                <a:cubicBezTo>
                  <a:pt x="30677" y="94053"/>
                  <a:pt x="30904" y="93803"/>
                  <a:pt x="31132" y="93621"/>
                </a:cubicBezTo>
                <a:cubicBezTo>
                  <a:pt x="31382" y="93462"/>
                  <a:pt x="31632" y="93348"/>
                  <a:pt x="31768" y="93484"/>
                </a:cubicBezTo>
                <a:close/>
                <a:moveTo>
                  <a:pt x="30245" y="94280"/>
                </a:moveTo>
                <a:cubicBezTo>
                  <a:pt x="30722" y="94417"/>
                  <a:pt x="29562" y="94781"/>
                  <a:pt x="29358" y="95122"/>
                </a:cubicBezTo>
                <a:cubicBezTo>
                  <a:pt x="29426" y="94826"/>
                  <a:pt x="29676" y="94462"/>
                  <a:pt x="30040" y="94530"/>
                </a:cubicBezTo>
                <a:cubicBezTo>
                  <a:pt x="30176" y="94462"/>
                  <a:pt x="30290" y="94371"/>
                  <a:pt x="30245" y="94280"/>
                </a:cubicBezTo>
                <a:close/>
                <a:moveTo>
                  <a:pt x="10529" y="89846"/>
                </a:moveTo>
                <a:cubicBezTo>
                  <a:pt x="10688" y="90233"/>
                  <a:pt x="10597" y="90778"/>
                  <a:pt x="10597" y="91370"/>
                </a:cubicBezTo>
                <a:cubicBezTo>
                  <a:pt x="10597" y="91483"/>
                  <a:pt x="10575" y="91688"/>
                  <a:pt x="10575" y="91915"/>
                </a:cubicBezTo>
                <a:cubicBezTo>
                  <a:pt x="10575" y="92029"/>
                  <a:pt x="10575" y="92143"/>
                  <a:pt x="10575" y="92256"/>
                </a:cubicBezTo>
                <a:cubicBezTo>
                  <a:pt x="10552" y="92325"/>
                  <a:pt x="10552" y="92393"/>
                  <a:pt x="10552" y="92461"/>
                </a:cubicBezTo>
                <a:cubicBezTo>
                  <a:pt x="10529" y="92711"/>
                  <a:pt x="10506" y="92848"/>
                  <a:pt x="10484" y="92529"/>
                </a:cubicBezTo>
                <a:cubicBezTo>
                  <a:pt x="10484" y="92461"/>
                  <a:pt x="10484" y="92416"/>
                  <a:pt x="10484" y="92325"/>
                </a:cubicBezTo>
                <a:cubicBezTo>
                  <a:pt x="10484" y="92234"/>
                  <a:pt x="10484" y="92143"/>
                  <a:pt x="10484" y="92052"/>
                </a:cubicBezTo>
                <a:cubicBezTo>
                  <a:pt x="10484" y="91802"/>
                  <a:pt x="10484" y="91551"/>
                  <a:pt x="10506" y="91279"/>
                </a:cubicBezTo>
                <a:cubicBezTo>
                  <a:pt x="10506" y="90756"/>
                  <a:pt x="10529" y="90233"/>
                  <a:pt x="10529" y="89846"/>
                </a:cubicBezTo>
                <a:close/>
                <a:moveTo>
                  <a:pt x="10461" y="93121"/>
                </a:moveTo>
                <a:cubicBezTo>
                  <a:pt x="10779" y="93212"/>
                  <a:pt x="10529" y="93393"/>
                  <a:pt x="10552" y="93689"/>
                </a:cubicBezTo>
                <a:cubicBezTo>
                  <a:pt x="10370" y="93939"/>
                  <a:pt x="10484" y="93280"/>
                  <a:pt x="10461" y="93121"/>
                </a:cubicBezTo>
                <a:close/>
                <a:moveTo>
                  <a:pt x="11143" y="78703"/>
                </a:moveTo>
                <a:cubicBezTo>
                  <a:pt x="10938" y="78476"/>
                  <a:pt x="11120" y="77794"/>
                  <a:pt x="11075" y="77385"/>
                </a:cubicBezTo>
                <a:cubicBezTo>
                  <a:pt x="11280" y="77612"/>
                  <a:pt x="11098" y="78294"/>
                  <a:pt x="11143" y="78703"/>
                </a:cubicBezTo>
                <a:close/>
                <a:moveTo>
                  <a:pt x="10688" y="78476"/>
                </a:moveTo>
                <a:cubicBezTo>
                  <a:pt x="10393" y="78408"/>
                  <a:pt x="10575" y="77953"/>
                  <a:pt x="10620" y="77703"/>
                </a:cubicBezTo>
                <a:cubicBezTo>
                  <a:pt x="10825" y="77748"/>
                  <a:pt x="10643" y="78249"/>
                  <a:pt x="10688" y="78476"/>
                </a:cubicBezTo>
                <a:close/>
                <a:moveTo>
                  <a:pt x="12849" y="87595"/>
                </a:moveTo>
                <a:cubicBezTo>
                  <a:pt x="12917" y="88095"/>
                  <a:pt x="12348" y="88459"/>
                  <a:pt x="13008" y="88459"/>
                </a:cubicBezTo>
                <a:cubicBezTo>
                  <a:pt x="12985" y="88141"/>
                  <a:pt x="13121" y="87617"/>
                  <a:pt x="12849" y="87595"/>
                </a:cubicBezTo>
                <a:close/>
                <a:moveTo>
                  <a:pt x="13121" y="87163"/>
                </a:moveTo>
                <a:cubicBezTo>
                  <a:pt x="13281" y="87799"/>
                  <a:pt x="13190" y="88618"/>
                  <a:pt x="13008" y="89346"/>
                </a:cubicBezTo>
                <a:cubicBezTo>
                  <a:pt x="12962" y="89687"/>
                  <a:pt x="13281" y="89596"/>
                  <a:pt x="13167" y="90005"/>
                </a:cubicBezTo>
                <a:cubicBezTo>
                  <a:pt x="13099" y="89982"/>
                  <a:pt x="13099" y="89891"/>
                  <a:pt x="13008" y="89891"/>
                </a:cubicBezTo>
                <a:cubicBezTo>
                  <a:pt x="12894" y="90483"/>
                  <a:pt x="13099" y="90710"/>
                  <a:pt x="13167" y="91097"/>
                </a:cubicBezTo>
                <a:cubicBezTo>
                  <a:pt x="12712" y="90938"/>
                  <a:pt x="12712" y="91370"/>
                  <a:pt x="12598" y="91642"/>
                </a:cubicBezTo>
                <a:cubicBezTo>
                  <a:pt x="12166" y="91347"/>
                  <a:pt x="12621" y="90642"/>
                  <a:pt x="12803" y="90437"/>
                </a:cubicBezTo>
                <a:cubicBezTo>
                  <a:pt x="12462" y="90346"/>
                  <a:pt x="12121" y="89846"/>
                  <a:pt x="12280" y="89550"/>
                </a:cubicBezTo>
                <a:cubicBezTo>
                  <a:pt x="12530" y="89505"/>
                  <a:pt x="12348" y="89960"/>
                  <a:pt x="12530" y="89982"/>
                </a:cubicBezTo>
                <a:cubicBezTo>
                  <a:pt x="12826" y="89891"/>
                  <a:pt x="12508" y="89619"/>
                  <a:pt x="12462" y="89550"/>
                </a:cubicBezTo>
                <a:cubicBezTo>
                  <a:pt x="12553" y="89437"/>
                  <a:pt x="12348" y="89027"/>
                  <a:pt x="12462" y="88891"/>
                </a:cubicBezTo>
                <a:cubicBezTo>
                  <a:pt x="12462" y="88891"/>
                  <a:pt x="12644" y="88914"/>
                  <a:pt x="12644" y="88891"/>
                </a:cubicBezTo>
                <a:cubicBezTo>
                  <a:pt x="12644" y="88754"/>
                  <a:pt x="12508" y="88641"/>
                  <a:pt x="12462" y="88459"/>
                </a:cubicBezTo>
                <a:cubicBezTo>
                  <a:pt x="12439" y="88300"/>
                  <a:pt x="12553" y="88300"/>
                  <a:pt x="12553" y="88231"/>
                </a:cubicBezTo>
                <a:cubicBezTo>
                  <a:pt x="12576" y="88095"/>
                  <a:pt x="12348" y="87959"/>
                  <a:pt x="12576" y="87686"/>
                </a:cubicBezTo>
                <a:cubicBezTo>
                  <a:pt x="12598" y="87640"/>
                  <a:pt x="12621" y="87527"/>
                  <a:pt x="12667" y="87481"/>
                </a:cubicBezTo>
                <a:cubicBezTo>
                  <a:pt x="12780" y="87345"/>
                  <a:pt x="13144" y="87731"/>
                  <a:pt x="13121" y="87163"/>
                </a:cubicBezTo>
                <a:close/>
                <a:moveTo>
                  <a:pt x="13167" y="91415"/>
                </a:moveTo>
                <a:cubicBezTo>
                  <a:pt x="13167" y="91711"/>
                  <a:pt x="13121" y="91893"/>
                  <a:pt x="12871" y="91847"/>
                </a:cubicBezTo>
                <a:cubicBezTo>
                  <a:pt x="12849" y="91574"/>
                  <a:pt x="12917" y="91392"/>
                  <a:pt x="13167" y="91415"/>
                </a:cubicBezTo>
                <a:close/>
                <a:moveTo>
                  <a:pt x="12121" y="86480"/>
                </a:moveTo>
                <a:cubicBezTo>
                  <a:pt x="12166" y="86958"/>
                  <a:pt x="11894" y="86890"/>
                  <a:pt x="11666" y="86799"/>
                </a:cubicBezTo>
                <a:cubicBezTo>
                  <a:pt x="11643" y="86458"/>
                  <a:pt x="11962" y="86571"/>
                  <a:pt x="12121" y="86480"/>
                </a:cubicBezTo>
                <a:close/>
                <a:moveTo>
                  <a:pt x="10711" y="65583"/>
                </a:moveTo>
                <a:cubicBezTo>
                  <a:pt x="10779" y="64082"/>
                  <a:pt x="10734" y="63672"/>
                  <a:pt x="10848" y="62194"/>
                </a:cubicBezTo>
                <a:cubicBezTo>
                  <a:pt x="10984" y="61853"/>
                  <a:pt x="10938" y="62581"/>
                  <a:pt x="10938" y="62854"/>
                </a:cubicBezTo>
                <a:cubicBezTo>
                  <a:pt x="10938" y="63650"/>
                  <a:pt x="10893" y="64923"/>
                  <a:pt x="10893" y="65787"/>
                </a:cubicBezTo>
                <a:cubicBezTo>
                  <a:pt x="10734" y="65833"/>
                  <a:pt x="10711" y="65719"/>
                  <a:pt x="10711" y="65583"/>
                </a:cubicBezTo>
                <a:close/>
                <a:moveTo>
                  <a:pt x="11916" y="82001"/>
                </a:moveTo>
                <a:cubicBezTo>
                  <a:pt x="11985" y="81910"/>
                  <a:pt x="12030" y="81819"/>
                  <a:pt x="12030" y="81682"/>
                </a:cubicBezTo>
                <a:cubicBezTo>
                  <a:pt x="12144" y="81864"/>
                  <a:pt x="12326" y="81955"/>
                  <a:pt x="12280" y="82342"/>
                </a:cubicBezTo>
                <a:cubicBezTo>
                  <a:pt x="12098" y="82296"/>
                  <a:pt x="12121" y="82023"/>
                  <a:pt x="11916" y="82001"/>
                </a:cubicBezTo>
                <a:close/>
                <a:moveTo>
                  <a:pt x="12053" y="78931"/>
                </a:moveTo>
                <a:cubicBezTo>
                  <a:pt x="12166" y="79136"/>
                  <a:pt x="12371" y="79226"/>
                  <a:pt x="12326" y="79590"/>
                </a:cubicBezTo>
                <a:cubicBezTo>
                  <a:pt x="12053" y="79590"/>
                  <a:pt x="12098" y="79204"/>
                  <a:pt x="12053" y="78931"/>
                </a:cubicBezTo>
                <a:close/>
                <a:moveTo>
                  <a:pt x="13326" y="67493"/>
                </a:moveTo>
                <a:cubicBezTo>
                  <a:pt x="13531" y="67470"/>
                  <a:pt x="13372" y="67879"/>
                  <a:pt x="13417" y="68038"/>
                </a:cubicBezTo>
                <a:cubicBezTo>
                  <a:pt x="13053" y="67993"/>
                  <a:pt x="13190" y="67652"/>
                  <a:pt x="13326" y="67493"/>
                </a:cubicBezTo>
                <a:close/>
                <a:moveTo>
                  <a:pt x="12075" y="66378"/>
                </a:moveTo>
                <a:cubicBezTo>
                  <a:pt x="11894" y="66242"/>
                  <a:pt x="12189" y="65787"/>
                  <a:pt x="12075" y="65378"/>
                </a:cubicBezTo>
                <a:cubicBezTo>
                  <a:pt x="12371" y="65423"/>
                  <a:pt x="12121" y="66106"/>
                  <a:pt x="12075" y="66378"/>
                </a:cubicBezTo>
                <a:close/>
                <a:moveTo>
                  <a:pt x="11916" y="76862"/>
                </a:moveTo>
                <a:cubicBezTo>
                  <a:pt x="11689" y="76839"/>
                  <a:pt x="11621" y="77021"/>
                  <a:pt x="11530" y="77180"/>
                </a:cubicBezTo>
                <a:cubicBezTo>
                  <a:pt x="11598" y="77294"/>
                  <a:pt x="11712" y="77339"/>
                  <a:pt x="11803" y="77407"/>
                </a:cubicBezTo>
                <a:cubicBezTo>
                  <a:pt x="11780" y="77657"/>
                  <a:pt x="11666" y="77817"/>
                  <a:pt x="11712" y="78158"/>
                </a:cubicBezTo>
                <a:cubicBezTo>
                  <a:pt x="11484" y="77908"/>
                  <a:pt x="11416" y="78112"/>
                  <a:pt x="11257" y="77839"/>
                </a:cubicBezTo>
                <a:cubicBezTo>
                  <a:pt x="11393" y="77407"/>
                  <a:pt x="11371" y="77862"/>
                  <a:pt x="11621" y="77839"/>
                </a:cubicBezTo>
                <a:cubicBezTo>
                  <a:pt x="11575" y="77453"/>
                  <a:pt x="11211" y="77453"/>
                  <a:pt x="11371" y="76839"/>
                </a:cubicBezTo>
                <a:cubicBezTo>
                  <a:pt x="11871" y="76884"/>
                  <a:pt x="11621" y="76634"/>
                  <a:pt x="11643" y="76202"/>
                </a:cubicBezTo>
                <a:cubicBezTo>
                  <a:pt x="12030" y="76202"/>
                  <a:pt x="12098" y="76611"/>
                  <a:pt x="12098" y="77089"/>
                </a:cubicBezTo>
                <a:cubicBezTo>
                  <a:pt x="11939" y="77112"/>
                  <a:pt x="11916" y="76998"/>
                  <a:pt x="11916" y="76862"/>
                </a:cubicBezTo>
                <a:close/>
                <a:moveTo>
                  <a:pt x="10711" y="66015"/>
                </a:moveTo>
                <a:cubicBezTo>
                  <a:pt x="11029" y="66106"/>
                  <a:pt x="10825" y="66810"/>
                  <a:pt x="10870" y="67220"/>
                </a:cubicBezTo>
                <a:cubicBezTo>
                  <a:pt x="10484" y="66992"/>
                  <a:pt x="10916" y="66447"/>
                  <a:pt x="10711" y="66015"/>
                </a:cubicBezTo>
                <a:close/>
                <a:moveTo>
                  <a:pt x="12598" y="68243"/>
                </a:moveTo>
                <a:cubicBezTo>
                  <a:pt x="12462" y="67470"/>
                  <a:pt x="12667" y="67083"/>
                  <a:pt x="12621" y="66492"/>
                </a:cubicBezTo>
                <a:cubicBezTo>
                  <a:pt x="12962" y="66651"/>
                  <a:pt x="12644" y="65992"/>
                  <a:pt x="12985" y="66174"/>
                </a:cubicBezTo>
                <a:cubicBezTo>
                  <a:pt x="12871" y="66538"/>
                  <a:pt x="12962" y="66856"/>
                  <a:pt x="12871" y="67152"/>
                </a:cubicBezTo>
                <a:cubicBezTo>
                  <a:pt x="12871" y="67174"/>
                  <a:pt x="12712" y="67129"/>
                  <a:pt x="12689" y="67152"/>
                </a:cubicBezTo>
                <a:cubicBezTo>
                  <a:pt x="12621" y="67243"/>
                  <a:pt x="12758" y="67584"/>
                  <a:pt x="12689" y="67697"/>
                </a:cubicBezTo>
                <a:cubicBezTo>
                  <a:pt x="12758" y="67857"/>
                  <a:pt x="12826" y="67675"/>
                  <a:pt x="13053" y="67811"/>
                </a:cubicBezTo>
                <a:cubicBezTo>
                  <a:pt x="12758" y="68061"/>
                  <a:pt x="13053" y="68380"/>
                  <a:pt x="12849" y="68789"/>
                </a:cubicBezTo>
                <a:cubicBezTo>
                  <a:pt x="12871" y="68925"/>
                  <a:pt x="12940" y="68857"/>
                  <a:pt x="12940" y="68789"/>
                </a:cubicBezTo>
                <a:cubicBezTo>
                  <a:pt x="13235" y="68903"/>
                  <a:pt x="12849" y="69084"/>
                  <a:pt x="12849" y="69221"/>
                </a:cubicBezTo>
                <a:cubicBezTo>
                  <a:pt x="12644" y="69266"/>
                  <a:pt x="12621" y="68561"/>
                  <a:pt x="12485" y="68903"/>
                </a:cubicBezTo>
                <a:cubicBezTo>
                  <a:pt x="12280" y="68675"/>
                  <a:pt x="12644" y="68334"/>
                  <a:pt x="12871" y="68561"/>
                </a:cubicBezTo>
                <a:cubicBezTo>
                  <a:pt x="12758" y="68470"/>
                  <a:pt x="12849" y="68175"/>
                  <a:pt x="12598" y="68243"/>
                </a:cubicBezTo>
                <a:close/>
                <a:moveTo>
                  <a:pt x="10666" y="75088"/>
                </a:moveTo>
                <a:cubicBezTo>
                  <a:pt x="10870" y="75133"/>
                  <a:pt x="10688" y="75634"/>
                  <a:pt x="10734" y="75861"/>
                </a:cubicBezTo>
                <a:cubicBezTo>
                  <a:pt x="10393" y="75747"/>
                  <a:pt x="10666" y="75406"/>
                  <a:pt x="10666" y="75088"/>
                </a:cubicBezTo>
                <a:close/>
                <a:moveTo>
                  <a:pt x="11757" y="68448"/>
                </a:moveTo>
                <a:cubicBezTo>
                  <a:pt x="12053" y="68516"/>
                  <a:pt x="11871" y="68743"/>
                  <a:pt x="11848" y="68993"/>
                </a:cubicBezTo>
                <a:cubicBezTo>
                  <a:pt x="11621" y="68971"/>
                  <a:pt x="11643" y="68584"/>
                  <a:pt x="11757" y="68448"/>
                </a:cubicBezTo>
                <a:close/>
                <a:moveTo>
                  <a:pt x="10848" y="68311"/>
                </a:moveTo>
                <a:lnTo>
                  <a:pt x="10825" y="69289"/>
                </a:lnTo>
                <a:cubicBezTo>
                  <a:pt x="10597" y="69312"/>
                  <a:pt x="10529" y="68243"/>
                  <a:pt x="10848" y="68311"/>
                </a:cubicBezTo>
                <a:close/>
                <a:moveTo>
                  <a:pt x="11302" y="69084"/>
                </a:moveTo>
                <a:cubicBezTo>
                  <a:pt x="10984" y="69016"/>
                  <a:pt x="11166" y="68675"/>
                  <a:pt x="11211" y="68425"/>
                </a:cubicBezTo>
                <a:cubicBezTo>
                  <a:pt x="11507" y="68493"/>
                  <a:pt x="11348" y="68834"/>
                  <a:pt x="11302" y="69084"/>
                </a:cubicBezTo>
                <a:close/>
                <a:moveTo>
                  <a:pt x="46117" y="24605"/>
                </a:moveTo>
                <a:cubicBezTo>
                  <a:pt x="46322" y="24810"/>
                  <a:pt x="46526" y="25105"/>
                  <a:pt x="46708" y="25447"/>
                </a:cubicBezTo>
                <a:cubicBezTo>
                  <a:pt x="46868" y="25788"/>
                  <a:pt x="47049" y="26129"/>
                  <a:pt x="47231" y="26379"/>
                </a:cubicBezTo>
                <a:cubicBezTo>
                  <a:pt x="46777" y="25970"/>
                  <a:pt x="46390" y="25196"/>
                  <a:pt x="46117" y="24605"/>
                </a:cubicBezTo>
                <a:close/>
                <a:moveTo>
                  <a:pt x="4412" y="26970"/>
                </a:moveTo>
                <a:cubicBezTo>
                  <a:pt x="4026" y="26856"/>
                  <a:pt x="4048" y="26424"/>
                  <a:pt x="4162" y="25970"/>
                </a:cubicBezTo>
                <a:cubicBezTo>
                  <a:pt x="3980" y="25856"/>
                  <a:pt x="3821" y="25037"/>
                  <a:pt x="4276" y="25105"/>
                </a:cubicBezTo>
                <a:cubicBezTo>
                  <a:pt x="4276" y="25719"/>
                  <a:pt x="4503" y="26584"/>
                  <a:pt x="4412" y="26970"/>
                </a:cubicBezTo>
                <a:close/>
                <a:moveTo>
                  <a:pt x="6459" y="25037"/>
                </a:moveTo>
                <a:cubicBezTo>
                  <a:pt x="6595" y="24878"/>
                  <a:pt x="6663" y="24628"/>
                  <a:pt x="6754" y="24401"/>
                </a:cubicBezTo>
                <a:cubicBezTo>
                  <a:pt x="7437" y="24742"/>
                  <a:pt x="7073" y="25742"/>
                  <a:pt x="7095" y="26470"/>
                </a:cubicBezTo>
                <a:cubicBezTo>
                  <a:pt x="7095" y="26606"/>
                  <a:pt x="7255" y="26561"/>
                  <a:pt x="7368" y="26584"/>
                </a:cubicBezTo>
                <a:cubicBezTo>
                  <a:pt x="7004" y="26879"/>
                  <a:pt x="7368" y="27175"/>
                  <a:pt x="7437" y="27584"/>
                </a:cubicBezTo>
                <a:cubicBezTo>
                  <a:pt x="7482" y="27925"/>
                  <a:pt x="7186" y="27857"/>
                  <a:pt x="7164" y="28107"/>
                </a:cubicBezTo>
                <a:cubicBezTo>
                  <a:pt x="6913" y="27743"/>
                  <a:pt x="7277" y="27357"/>
                  <a:pt x="7073" y="26902"/>
                </a:cubicBezTo>
                <a:cubicBezTo>
                  <a:pt x="6936" y="26720"/>
                  <a:pt x="6641" y="26720"/>
                  <a:pt x="6641" y="26356"/>
                </a:cubicBezTo>
                <a:cubicBezTo>
                  <a:pt x="6777" y="26333"/>
                  <a:pt x="6777" y="26470"/>
                  <a:pt x="6891" y="26470"/>
                </a:cubicBezTo>
                <a:cubicBezTo>
                  <a:pt x="6754" y="25833"/>
                  <a:pt x="7209" y="25060"/>
                  <a:pt x="6459" y="25037"/>
                </a:cubicBezTo>
                <a:close/>
                <a:moveTo>
                  <a:pt x="7732" y="26152"/>
                </a:moveTo>
                <a:cubicBezTo>
                  <a:pt x="7869" y="26265"/>
                  <a:pt x="7869" y="26515"/>
                  <a:pt x="7914" y="26720"/>
                </a:cubicBezTo>
                <a:cubicBezTo>
                  <a:pt x="7596" y="26788"/>
                  <a:pt x="7573" y="26311"/>
                  <a:pt x="7732" y="26152"/>
                </a:cubicBezTo>
                <a:close/>
                <a:moveTo>
                  <a:pt x="3684" y="33496"/>
                </a:moveTo>
                <a:cubicBezTo>
                  <a:pt x="3389" y="32928"/>
                  <a:pt x="3730" y="32155"/>
                  <a:pt x="3707" y="31541"/>
                </a:cubicBezTo>
                <a:cubicBezTo>
                  <a:pt x="3684" y="31063"/>
                  <a:pt x="3389" y="30768"/>
                  <a:pt x="3548" y="30449"/>
                </a:cubicBezTo>
                <a:cubicBezTo>
                  <a:pt x="3798" y="30427"/>
                  <a:pt x="3684" y="30859"/>
                  <a:pt x="3707" y="31109"/>
                </a:cubicBezTo>
                <a:cubicBezTo>
                  <a:pt x="3753" y="31313"/>
                  <a:pt x="3866" y="31495"/>
                  <a:pt x="3889" y="31655"/>
                </a:cubicBezTo>
                <a:cubicBezTo>
                  <a:pt x="3912" y="31814"/>
                  <a:pt x="3798" y="31814"/>
                  <a:pt x="3798" y="31859"/>
                </a:cubicBezTo>
                <a:cubicBezTo>
                  <a:pt x="3798" y="31996"/>
                  <a:pt x="4003" y="32314"/>
                  <a:pt x="3707" y="32405"/>
                </a:cubicBezTo>
                <a:cubicBezTo>
                  <a:pt x="3844" y="32973"/>
                  <a:pt x="3844" y="32951"/>
                  <a:pt x="3684" y="33496"/>
                </a:cubicBezTo>
                <a:close/>
                <a:moveTo>
                  <a:pt x="3684" y="45526"/>
                </a:moveTo>
                <a:cubicBezTo>
                  <a:pt x="3662" y="45071"/>
                  <a:pt x="3821" y="45117"/>
                  <a:pt x="3684" y="44775"/>
                </a:cubicBezTo>
                <a:cubicBezTo>
                  <a:pt x="4207" y="44753"/>
                  <a:pt x="3571" y="45412"/>
                  <a:pt x="4139" y="45321"/>
                </a:cubicBezTo>
                <a:cubicBezTo>
                  <a:pt x="4230" y="45685"/>
                  <a:pt x="3866" y="45480"/>
                  <a:pt x="3684" y="45526"/>
                </a:cubicBezTo>
                <a:close/>
                <a:moveTo>
                  <a:pt x="8255" y="27812"/>
                </a:moveTo>
                <a:cubicBezTo>
                  <a:pt x="8232" y="27470"/>
                  <a:pt x="8551" y="27402"/>
                  <a:pt x="8346" y="27152"/>
                </a:cubicBezTo>
                <a:cubicBezTo>
                  <a:pt x="8460" y="26811"/>
                  <a:pt x="8778" y="28062"/>
                  <a:pt x="8255" y="27812"/>
                </a:cubicBezTo>
                <a:close/>
                <a:moveTo>
                  <a:pt x="6777" y="28221"/>
                </a:moveTo>
                <a:cubicBezTo>
                  <a:pt x="6754" y="28516"/>
                  <a:pt x="7391" y="28107"/>
                  <a:pt x="7232" y="28562"/>
                </a:cubicBezTo>
                <a:cubicBezTo>
                  <a:pt x="7004" y="28698"/>
                  <a:pt x="6868" y="28221"/>
                  <a:pt x="6777" y="28539"/>
                </a:cubicBezTo>
                <a:cubicBezTo>
                  <a:pt x="6572" y="28516"/>
                  <a:pt x="6572" y="28244"/>
                  <a:pt x="6777" y="28221"/>
                </a:cubicBezTo>
                <a:close/>
                <a:moveTo>
                  <a:pt x="6527" y="27652"/>
                </a:moveTo>
                <a:cubicBezTo>
                  <a:pt x="6800" y="27584"/>
                  <a:pt x="6618" y="28039"/>
                  <a:pt x="6982" y="27902"/>
                </a:cubicBezTo>
                <a:cubicBezTo>
                  <a:pt x="6982" y="28084"/>
                  <a:pt x="6891" y="28175"/>
                  <a:pt x="6777" y="28221"/>
                </a:cubicBezTo>
                <a:cubicBezTo>
                  <a:pt x="6709" y="28016"/>
                  <a:pt x="6413" y="28062"/>
                  <a:pt x="6527" y="27652"/>
                </a:cubicBezTo>
                <a:close/>
                <a:moveTo>
                  <a:pt x="8278" y="26720"/>
                </a:moveTo>
                <a:cubicBezTo>
                  <a:pt x="8232" y="26925"/>
                  <a:pt x="8028" y="27152"/>
                  <a:pt x="8073" y="27379"/>
                </a:cubicBezTo>
                <a:cubicBezTo>
                  <a:pt x="7709" y="27425"/>
                  <a:pt x="8187" y="26629"/>
                  <a:pt x="8187" y="26720"/>
                </a:cubicBezTo>
                <a:cubicBezTo>
                  <a:pt x="8187" y="26629"/>
                  <a:pt x="8096" y="26174"/>
                  <a:pt x="8096" y="25833"/>
                </a:cubicBezTo>
                <a:cubicBezTo>
                  <a:pt x="8096" y="25515"/>
                  <a:pt x="8210" y="25242"/>
                  <a:pt x="8119" y="24969"/>
                </a:cubicBezTo>
                <a:cubicBezTo>
                  <a:pt x="8278" y="24946"/>
                  <a:pt x="8323" y="24787"/>
                  <a:pt x="8301" y="24537"/>
                </a:cubicBezTo>
                <a:cubicBezTo>
                  <a:pt x="8574" y="24878"/>
                  <a:pt x="8210" y="25310"/>
                  <a:pt x="8187" y="25833"/>
                </a:cubicBezTo>
                <a:cubicBezTo>
                  <a:pt x="8187" y="26174"/>
                  <a:pt x="8323" y="26424"/>
                  <a:pt x="8278" y="26720"/>
                </a:cubicBezTo>
                <a:close/>
                <a:moveTo>
                  <a:pt x="5958" y="27971"/>
                </a:moveTo>
                <a:cubicBezTo>
                  <a:pt x="5731" y="28266"/>
                  <a:pt x="5640" y="27334"/>
                  <a:pt x="5799" y="27107"/>
                </a:cubicBezTo>
                <a:cubicBezTo>
                  <a:pt x="6049" y="27152"/>
                  <a:pt x="5708" y="27925"/>
                  <a:pt x="5958" y="27971"/>
                </a:cubicBezTo>
                <a:close/>
                <a:moveTo>
                  <a:pt x="4253" y="56919"/>
                </a:moveTo>
                <a:cubicBezTo>
                  <a:pt x="4435" y="56668"/>
                  <a:pt x="4276" y="56236"/>
                  <a:pt x="4253" y="55827"/>
                </a:cubicBezTo>
                <a:cubicBezTo>
                  <a:pt x="4253" y="55622"/>
                  <a:pt x="4367" y="55577"/>
                  <a:pt x="4367" y="55372"/>
                </a:cubicBezTo>
                <a:cubicBezTo>
                  <a:pt x="4367" y="55190"/>
                  <a:pt x="4253" y="55145"/>
                  <a:pt x="4276" y="54940"/>
                </a:cubicBezTo>
                <a:cubicBezTo>
                  <a:pt x="4321" y="54099"/>
                  <a:pt x="4344" y="52962"/>
                  <a:pt x="4321" y="51893"/>
                </a:cubicBezTo>
                <a:cubicBezTo>
                  <a:pt x="4821" y="51916"/>
                  <a:pt x="4480" y="52621"/>
                  <a:pt x="4480" y="52871"/>
                </a:cubicBezTo>
                <a:cubicBezTo>
                  <a:pt x="4503" y="53189"/>
                  <a:pt x="4730" y="53371"/>
                  <a:pt x="4571" y="53644"/>
                </a:cubicBezTo>
                <a:cubicBezTo>
                  <a:pt x="4594" y="53780"/>
                  <a:pt x="4753" y="53758"/>
                  <a:pt x="4753" y="53644"/>
                </a:cubicBezTo>
                <a:cubicBezTo>
                  <a:pt x="4981" y="53758"/>
                  <a:pt x="4662" y="54122"/>
                  <a:pt x="4480" y="54076"/>
                </a:cubicBezTo>
                <a:cubicBezTo>
                  <a:pt x="4571" y="55008"/>
                  <a:pt x="4412" y="55691"/>
                  <a:pt x="4617" y="56373"/>
                </a:cubicBezTo>
                <a:cubicBezTo>
                  <a:pt x="4503" y="56578"/>
                  <a:pt x="4480" y="56873"/>
                  <a:pt x="4253" y="56919"/>
                </a:cubicBezTo>
                <a:close/>
                <a:moveTo>
                  <a:pt x="5549" y="61080"/>
                </a:moveTo>
                <a:cubicBezTo>
                  <a:pt x="5322" y="61057"/>
                  <a:pt x="5253" y="61239"/>
                  <a:pt x="5276" y="61512"/>
                </a:cubicBezTo>
                <a:cubicBezTo>
                  <a:pt x="4867" y="61262"/>
                  <a:pt x="5344" y="60648"/>
                  <a:pt x="5117" y="60216"/>
                </a:cubicBezTo>
                <a:cubicBezTo>
                  <a:pt x="5231" y="60102"/>
                  <a:pt x="5458" y="60102"/>
                  <a:pt x="5481" y="59898"/>
                </a:cubicBezTo>
                <a:cubicBezTo>
                  <a:pt x="5435" y="59556"/>
                  <a:pt x="5276" y="59988"/>
                  <a:pt x="5117" y="59875"/>
                </a:cubicBezTo>
                <a:cubicBezTo>
                  <a:pt x="5185" y="59784"/>
                  <a:pt x="5208" y="59625"/>
                  <a:pt x="5208" y="59443"/>
                </a:cubicBezTo>
                <a:cubicBezTo>
                  <a:pt x="5390" y="59352"/>
                  <a:pt x="5504" y="59784"/>
                  <a:pt x="5572" y="59443"/>
                </a:cubicBezTo>
                <a:cubicBezTo>
                  <a:pt x="5708" y="59488"/>
                  <a:pt x="5890" y="60011"/>
                  <a:pt x="5663" y="60102"/>
                </a:cubicBezTo>
                <a:cubicBezTo>
                  <a:pt x="5663" y="60330"/>
                  <a:pt x="5913" y="60261"/>
                  <a:pt x="5845" y="60557"/>
                </a:cubicBezTo>
                <a:cubicBezTo>
                  <a:pt x="5640" y="60602"/>
                  <a:pt x="5663" y="60398"/>
                  <a:pt x="5663" y="60216"/>
                </a:cubicBezTo>
                <a:cubicBezTo>
                  <a:pt x="5504" y="60193"/>
                  <a:pt x="5504" y="60330"/>
                  <a:pt x="5390" y="60330"/>
                </a:cubicBezTo>
                <a:cubicBezTo>
                  <a:pt x="5526" y="60739"/>
                  <a:pt x="5913" y="60853"/>
                  <a:pt x="5913" y="61421"/>
                </a:cubicBezTo>
                <a:cubicBezTo>
                  <a:pt x="5504" y="61148"/>
                  <a:pt x="5754" y="61580"/>
                  <a:pt x="5822" y="61853"/>
                </a:cubicBezTo>
                <a:cubicBezTo>
                  <a:pt x="5663" y="61876"/>
                  <a:pt x="5617" y="61717"/>
                  <a:pt x="5458" y="61739"/>
                </a:cubicBezTo>
                <a:cubicBezTo>
                  <a:pt x="5390" y="61398"/>
                  <a:pt x="5617" y="61421"/>
                  <a:pt x="5549" y="61080"/>
                </a:cubicBezTo>
                <a:close/>
                <a:moveTo>
                  <a:pt x="5322" y="58238"/>
                </a:moveTo>
                <a:cubicBezTo>
                  <a:pt x="5504" y="57965"/>
                  <a:pt x="5299" y="57919"/>
                  <a:pt x="5435" y="57601"/>
                </a:cubicBezTo>
                <a:cubicBezTo>
                  <a:pt x="5617" y="57624"/>
                  <a:pt x="5504" y="58010"/>
                  <a:pt x="5686" y="58033"/>
                </a:cubicBezTo>
                <a:cubicBezTo>
                  <a:pt x="5640" y="58169"/>
                  <a:pt x="5504" y="58238"/>
                  <a:pt x="5322" y="58238"/>
                </a:cubicBezTo>
                <a:close/>
                <a:moveTo>
                  <a:pt x="4480" y="59420"/>
                </a:moveTo>
                <a:cubicBezTo>
                  <a:pt x="4276" y="59170"/>
                  <a:pt x="4458" y="58442"/>
                  <a:pt x="4412" y="58010"/>
                </a:cubicBezTo>
                <a:cubicBezTo>
                  <a:pt x="4594" y="58510"/>
                  <a:pt x="4617" y="59011"/>
                  <a:pt x="4480" y="59420"/>
                </a:cubicBezTo>
                <a:close/>
                <a:moveTo>
                  <a:pt x="5890" y="51143"/>
                </a:moveTo>
                <a:cubicBezTo>
                  <a:pt x="5867" y="50460"/>
                  <a:pt x="5299" y="51074"/>
                  <a:pt x="5344" y="50370"/>
                </a:cubicBezTo>
                <a:cubicBezTo>
                  <a:pt x="5595" y="50438"/>
                  <a:pt x="5663" y="50733"/>
                  <a:pt x="5981" y="50711"/>
                </a:cubicBezTo>
                <a:cubicBezTo>
                  <a:pt x="5981" y="51165"/>
                  <a:pt x="6209" y="51688"/>
                  <a:pt x="5776" y="51802"/>
                </a:cubicBezTo>
                <a:cubicBezTo>
                  <a:pt x="5867" y="51484"/>
                  <a:pt x="5526" y="50870"/>
                  <a:pt x="5890" y="51143"/>
                </a:cubicBezTo>
                <a:close/>
                <a:moveTo>
                  <a:pt x="4640" y="61398"/>
                </a:moveTo>
                <a:cubicBezTo>
                  <a:pt x="4435" y="61307"/>
                  <a:pt x="4344" y="60261"/>
                  <a:pt x="4662" y="59988"/>
                </a:cubicBezTo>
                <a:cubicBezTo>
                  <a:pt x="5003" y="59898"/>
                  <a:pt x="4662" y="60170"/>
                  <a:pt x="4640" y="60307"/>
                </a:cubicBezTo>
                <a:cubicBezTo>
                  <a:pt x="4617" y="60625"/>
                  <a:pt x="4753" y="61125"/>
                  <a:pt x="4640" y="61398"/>
                </a:cubicBezTo>
                <a:close/>
                <a:moveTo>
                  <a:pt x="5708" y="57169"/>
                </a:moveTo>
                <a:cubicBezTo>
                  <a:pt x="5640" y="56873"/>
                  <a:pt x="5867" y="56623"/>
                  <a:pt x="5731" y="56077"/>
                </a:cubicBezTo>
                <a:cubicBezTo>
                  <a:pt x="5936" y="56100"/>
                  <a:pt x="5776" y="56578"/>
                  <a:pt x="6072" y="56509"/>
                </a:cubicBezTo>
                <a:cubicBezTo>
                  <a:pt x="5981" y="56759"/>
                  <a:pt x="6049" y="57214"/>
                  <a:pt x="5708" y="57169"/>
                </a:cubicBezTo>
                <a:close/>
                <a:moveTo>
                  <a:pt x="6140" y="28971"/>
                </a:moveTo>
                <a:cubicBezTo>
                  <a:pt x="5981" y="28994"/>
                  <a:pt x="5890" y="28767"/>
                  <a:pt x="5867" y="28971"/>
                </a:cubicBezTo>
                <a:cubicBezTo>
                  <a:pt x="5595" y="28789"/>
                  <a:pt x="5936" y="28471"/>
                  <a:pt x="6140" y="28539"/>
                </a:cubicBezTo>
                <a:close/>
                <a:moveTo>
                  <a:pt x="5958" y="52348"/>
                </a:moveTo>
                <a:cubicBezTo>
                  <a:pt x="5867" y="53053"/>
                  <a:pt x="5958" y="53348"/>
                  <a:pt x="5845" y="54099"/>
                </a:cubicBezTo>
                <a:cubicBezTo>
                  <a:pt x="5435" y="54008"/>
                  <a:pt x="5322" y="53576"/>
                  <a:pt x="5299" y="53007"/>
                </a:cubicBezTo>
                <a:cubicBezTo>
                  <a:pt x="5663" y="52825"/>
                  <a:pt x="5344" y="53462"/>
                  <a:pt x="5572" y="53439"/>
                </a:cubicBezTo>
                <a:cubicBezTo>
                  <a:pt x="5890" y="53098"/>
                  <a:pt x="5481" y="52530"/>
                  <a:pt x="5958" y="52348"/>
                </a:cubicBezTo>
                <a:close/>
                <a:moveTo>
                  <a:pt x="5367" y="55304"/>
                </a:moveTo>
                <a:cubicBezTo>
                  <a:pt x="5276" y="55827"/>
                  <a:pt x="5617" y="55850"/>
                  <a:pt x="5526" y="56396"/>
                </a:cubicBezTo>
                <a:cubicBezTo>
                  <a:pt x="5140" y="56373"/>
                  <a:pt x="5322" y="55691"/>
                  <a:pt x="5094" y="55509"/>
                </a:cubicBezTo>
                <a:cubicBezTo>
                  <a:pt x="5163" y="55327"/>
                  <a:pt x="5458" y="54872"/>
                  <a:pt x="5640" y="55190"/>
                </a:cubicBezTo>
                <a:cubicBezTo>
                  <a:pt x="5936" y="55190"/>
                  <a:pt x="5367" y="54758"/>
                  <a:pt x="5640" y="54758"/>
                </a:cubicBezTo>
                <a:cubicBezTo>
                  <a:pt x="6004" y="54781"/>
                  <a:pt x="5913" y="55259"/>
                  <a:pt x="5822" y="55531"/>
                </a:cubicBezTo>
                <a:cubicBezTo>
                  <a:pt x="5526" y="55600"/>
                  <a:pt x="5549" y="55350"/>
                  <a:pt x="5367" y="55304"/>
                </a:cubicBezTo>
                <a:close/>
                <a:moveTo>
                  <a:pt x="5072" y="50802"/>
                </a:moveTo>
                <a:cubicBezTo>
                  <a:pt x="5253" y="50870"/>
                  <a:pt x="5708" y="51757"/>
                  <a:pt x="5231" y="52120"/>
                </a:cubicBezTo>
                <a:cubicBezTo>
                  <a:pt x="5299" y="52325"/>
                  <a:pt x="5390" y="52530"/>
                  <a:pt x="5413" y="52780"/>
                </a:cubicBezTo>
                <a:cubicBezTo>
                  <a:pt x="5322" y="52803"/>
                  <a:pt x="5322" y="52734"/>
                  <a:pt x="5322" y="52666"/>
                </a:cubicBezTo>
                <a:cubicBezTo>
                  <a:pt x="5231" y="52644"/>
                  <a:pt x="5231" y="52712"/>
                  <a:pt x="5231" y="52780"/>
                </a:cubicBezTo>
                <a:cubicBezTo>
                  <a:pt x="4821" y="52439"/>
                  <a:pt x="5640" y="51347"/>
                  <a:pt x="4958" y="51347"/>
                </a:cubicBezTo>
                <a:cubicBezTo>
                  <a:pt x="4890" y="51029"/>
                  <a:pt x="5094" y="51074"/>
                  <a:pt x="5072" y="50802"/>
                </a:cubicBezTo>
                <a:close/>
                <a:moveTo>
                  <a:pt x="5208" y="54417"/>
                </a:moveTo>
                <a:cubicBezTo>
                  <a:pt x="5003" y="54781"/>
                  <a:pt x="4799" y="53917"/>
                  <a:pt x="5026" y="53758"/>
                </a:cubicBezTo>
                <a:cubicBezTo>
                  <a:pt x="5231" y="53871"/>
                  <a:pt x="4867" y="54281"/>
                  <a:pt x="5208" y="54417"/>
                </a:cubicBezTo>
                <a:close/>
                <a:moveTo>
                  <a:pt x="5572" y="54099"/>
                </a:moveTo>
                <a:cubicBezTo>
                  <a:pt x="5458" y="54372"/>
                  <a:pt x="5595" y="54940"/>
                  <a:pt x="5276" y="54963"/>
                </a:cubicBezTo>
                <a:cubicBezTo>
                  <a:pt x="5231" y="54485"/>
                  <a:pt x="5435" y="54349"/>
                  <a:pt x="5390" y="53871"/>
                </a:cubicBezTo>
                <a:cubicBezTo>
                  <a:pt x="5481" y="53894"/>
                  <a:pt x="5458" y="54099"/>
                  <a:pt x="5572" y="54099"/>
                </a:cubicBezTo>
                <a:close/>
                <a:moveTo>
                  <a:pt x="683" y="2297"/>
                </a:moveTo>
                <a:cubicBezTo>
                  <a:pt x="660" y="2184"/>
                  <a:pt x="546" y="2206"/>
                  <a:pt x="569" y="2388"/>
                </a:cubicBezTo>
                <a:cubicBezTo>
                  <a:pt x="887" y="2434"/>
                  <a:pt x="1024" y="2275"/>
                  <a:pt x="1047" y="1956"/>
                </a:cubicBezTo>
                <a:cubicBezTo>
                  <a:pt x="751" y="1865"/>
                  <a:pt x="910" y="2320"/>
                  <a:pt x="683" y="2297"/>
                </a:cubicBezTo>
                <a:close/>
                <a:moveTo>
                  <a:pt x="1024" y="3821"/>
                </a:moveTo>
                <a:cubicBezTo>
                  <a:pt x="1092" y="3912"/>
                  <a:pt x="1638" y="4139"/>
                  <a:pt x="1570" y="3730"/>
                </a:cubicBezTo>
                <a:cubicBezTo>
                  <a:pt x="1570" y="3571"/>
                  <a:pt x="887" y="3480"/>
                  <a:pt x="1024" y="3821"/>
                </a:cubicBezTo>
                <a:close/>
                <a:moveTo>
                  <a:pt x="1274" y="4162"/>
                </a:moveTo>
                <a:cubicBezTo>
                  <a:pt x="1274" y="4435"/>
                  <a:pt x="1410" y="4503"/>
                  <a:pt x="1547" y="4594"/>
                </a:cubicBezTo>
                <a:cubicBezTo>
                  <a:pt x="1592" y="4458"/>
                  <a:pt x="1683" y="4389"/>
                  <a:pt x="1661" y="4162"/>
                </a:cubicBezTo>
                <a:close/>
                <a:moveTo>
                  <a:pt x="2002" y="4935"/>
                </a:moveTo>
                <a:cubicBezTo>
                  <a:pt x="2252" y="4981"/>
                  <a:pt x="2252" y="4708"/>
                  <a:pt x="2297" y="4503"/>
                </a:cubicBezTo>
                <a:cubicBezTo>
                  <a:pt x="1979" y="4389"/>
                  <a:pt x="1979" y="4662"/>
                  <a:pt x="2002" y="4935"/>
                </a:cubicBezTo>
                <a:close/>
                <a:moveTo>
                  <a:pt x="1456" y="4708"/>
                </a:moveTo>
                <a:cubicBezTo>
                  <a:pt x="1297" y="5140"/>
                  <a:pt x="1479" y="5254"/>
                  <a:pt x="1547" y="5481"/>
                </a:cubicBezTo>
                <a:cubicBezTo>
                  <a:pt x="1570" y="5640"/>
                  <a:pt x="1433" y="6186"/>
                  <a:pt x="1706" y="6027"/>
                </a:cubicBezTo>
                <a:cubicBezTo>
                  <a:pt x="1911" y="6004"/>
                  <a:pt x="1752" y="5549"/>
                  <a:pt x="1911" y="5481"/>
                </a:cubicBezTo>
                <a:cubicBezTo>
                  <a:pt x="1456" y="5322"/>
                  <a:pt x="1706" y="4981"/>
                  <a:pt x="1456" y="4708"/>
                </a:cubicBezTo>
                <a:close/>
                <a:moveTo>
                  <a:pt x="1979" y="7027"/>
                </a:moveTo>
                <a:cubicBezTo>
                  <a:pt x="1729" y="7346"/>
                  <a:pt x="1729" y="7459"/>
                  <a:pt x="1229" y="7323"/>
                </a:cubicBezTo>
                <a:cubicBezTo>
                  <a:pt x="1138" y="7891"/>
                  <a:pt x="1774" y="7505"/>
                  <a:pt x="1774" y="7664"/>
                </a:cubicBezTo>
                <a:cubicBezTo>
                  <a:pt x="1547" y="7823"/>
                  <a:pt x="1501" y="8687"/>
                  <a:pt x="1956" y="8665"/>
                </a:cubicBezTo>
                <a:cubicBezTo>
                  <a:pt x="2070" y="8323"/>
                  <a:pt x="1820" y="8392"/>
                  <a:pt x="1774" y="8210"/>
                </a:cubicBezTo>
                <a:cubicBezTo>
                  <a:pt x="1888" y="7778"/>
                  <a:pt x="2320" y="7391"/>
                  <a:pt x="1979" y="7027"/>
                </a:cubicBezTo>
                <a:close/>
                <a:moveTo>
                  <a:pt x="2047" y="8983"/>
                </a:moveTo>
                <a:cubicBezTo>
                  <a:pt x="1752" y="8960"/>
                  <a:pt x="1615" y="9802"/>
                  <a:pt x="1933" y="9847"/>
                </a:cubicBezTo>
                <a:cubicBezTo>
                  <a:pt x="2070" y="9551"/>
                  <a:pt x="1911" y="9415"/>
                  <a:pt x="2047" y="8983"/>
                </a:cubicBezTo>
                <a:close/>
                <a:moveTo>
                  <a:pt x="1138" y="1206"/>
                </a:moveTo>
                <a:cubicBezTo>
                  <a:pt x="1524" y="1501"/>
                  <a:pt x="2070" y="1615"/>
                  <a:pt x="2320" y="2115"/>
                </a:cubicBezTo>
                <a:cubicBezTo>
                  <a:pt x="2366" y="2184"/>
                  <a:pt x="2343" y="2479"/>
                  <a:pt x="2411" y="2661"/>
                </a:cubicBezTo>
                <a:cubicBezTo>
                  <a:pt x="2479" y="2820"/>
                  <a:pt x="2752" y="3252"/>
                  <a:pt x="2570" y="3639"/>
                </a:cubicBezTo>
                <a:cubicBezTo>
                  <a:pt x="2616" y="3866"/>
                  <a:pt x="2752" y="4003"/>
                  <a:pt x="2843" y="4185"/>
                </a:cubicBezTo>
                <a:cubicBezTo>
                  <a:pt x="2729" y="5754"/>
                  <a:pt x="3002" y="6754"/>
                  <a:pt x="2798" y="7800"/>
                </a:cubicBezTo>
                <a:cubicBezTo>
                  <a:pt x="2707" y="7709"/>
                  <a:pt x="2661" y="7596"/>
                  <a:pt x="2616" y="7459"/>
                </a:cubicBezTo>
                <a:cubicBezTo>
                  <a:pt x="2320" y="7528"/>
                  <a:pt x="2479" y="7755"/>
                  <a:pt x="2502" y="8005"/>
                </a:cubicBezTo>
                <a:cubicBezTo>
                  <a:pt x="2229" y="8096"/>
                  <a:pt x="2024" y="8642"/>
                  <a:pt x="2138" y="8869"/>
                </a:cubicBezTo>
                <a:cubicBezTo>
                  <a:pt x="2411" y="8574"/>
                  <a:pt x="2684" y="8255"/>
                  <a:pt x="2684" y="7914"/>
                </a:cubicBezTo>
                <a:cubicBezTo>
                  <a:pt x="2911" y="8346"/>
                  <a:pt x="2616" y="8710"/>
                  <a:pt x="2775" y="9210"/>
                </a:cubicBezTo>
                <a:cubicBezTo>
                  <a:pt x="2456" y="9028"/>
                  <a:pt x="2456" y="9529"/>
                  <a:pt x="2411" y="8983"/>
                </a:cubicBezTo>
                <a:cubicBezTo>
                  <a:pt x="2275" y="9142"/>
                  <a:pt x="2206" y="9529"/>
                  <a:pt x="2297" y="9642"/>
                </a:cubicBezTo>
                <a:cubicBezTo>
                  <a:pt x="2593" y="9642"/>
                  <a:pt x="2547" y="9210"/>
                  <a:pt x="2957" y="9324"/>
                </a:cubicBezTo>
                <a:lnTo>
                  <a:pt x="2934" y="9870"/>
                </a:lnTo>
                <a:cubicBezTo>
                  <a:pt x="2820" y="9165"/>
                  <a:pt x="2343" y="10006"/>
                  <a:pt x="2570" y="10302"/>
                </a:cubicBezTo>
                <a:cubicBezTo>
                  <a:pt x="2707" y="10325"/>
                  <a:pt x="2616" y="10074"/>
                  <a:pt x="2661" y="9983"/>
                </a:cubicBezTo>
                <a:cubicBezTo>
                  <a:pt x="2843" y="9733"/>
                  <a:pt x="2684" y="10597"/>
                  <a:pt x="2843" y="10870"/>
                </a:cubicBezTo>
                <a:cubicBezTo>
                  <a:pt x="2729" y="10939"/>
                  <a:pt x="2729" y="11120"/>
                  <a:pt x="2547" y="11075"/>
                </a:cubicBezTo>
                <a:cubicBezTo>
                  <a:pt x="2775" y="11416"/>
                  <a:pt x="2388" y="11894"/>
                  <a:pt x="2252" y="12257"/>
                </a:cubicBezTo>
                <a:cubicBezTo>
                  <a:pt x="2138" y="11712"/>
                  <a:pt x="2093" y="11029"/>
                  <a:pt x="1547" y="10939"/>
                </a:cubicBezTo>
                <a:cubicBezTo>
                  <a:pt x="1570" y="10825"/>
                  <a:pt x="1729" y="10870"/>
                  <a:pt x="1729" y="10734"/>
                </a:cubicBezTo>
                <a:cubicBezTo>
                  <a:pt x="1683" y="10393"/>
                  <a:pt x="1547" y="10825"/>
                  <a:pt x="1365" y="10711"/>
                </a:cubicBezTo>
                <a:cubicBezTo>
                  <a:pt x="1456" y="10302"/>
                  <a:pt x="1274" y="10188"/>
                  <a:pt x="1297" y="9847"/>
                </a:cubicBezTo>
                <a:cubicBezTo>
                  <a:pt x="1570" y="9733"/>
                  <a:pt x="1456" y="10097"/>
                  <a:pt x="1479" y="10279"/>
                </a:cubicBezTo>
                <a:cubicBezTo>
                  <a:pt x="1888" y="10393"/>
                  <a:pt x="1683" y="9506"/>
                  <a:pt x="1479" y="9415"/>
                </a:cubicBezTo>
                <a:cubicBezTo>
                  <a:pt x="1433" y="9074"/>
                  <a:pt x="1774" y="9165"/>
                  <a:pt x="1683" y="8755"/>
                </a:cubicBezTo>
                <a:cubicBezTo>
                  <a:pt x="1592" y="8642"/>
                  <a:pt x="1501" y="8528"/>
                  <a:pt x="1410" y="8414"/>
                </a:cubicBezTo>
                <a:cubicBezTo>
                  <a:pt x="1206" y="8414"/>
                  <a:pt x="1388" y="8778"/>
                  <a:pt x="1410" y="8755"/>
                </a:cubicBezTo>
                <a:cubicBezTo>
                  <a:pt x="1365" y="8892"/>
                  <a:pt x="1229" y="8915"/>
                  <a:pt x="1206" y="9074"/>
                </a:cubicBezTo>
                <a:cubicBezTo>
                  <a:pt x="1206" y="9256"/>
                  <a:pt x="1365" y="9574"/>
                  <a:pt x="1206" y="9961"/>
                </a:cubicBezTo>
                <a:cubicBezTo>
                  <a:pt x="1092" y="8983"/>
                  <a:pt x="1047" y="7982"/>
                  <a:pt x="978" y="7005"/>
                </a:cubicBezTo>
                <a:cubicBezTo>
                  <a:pt x="1342" y="7141"/>
                  <a:pt x="1615" y="7118"/>
                  <a:pt x="1888" y="7005"/>
                </a:cubicBezTo>
                <a:cubicBezTo>
                  <a:pt x="1956" y="6686"/>
                  <a:pt x="1729" y="6686"/>
                  <a:pt x="1797" y="6368"/>
                </a:cubicBezTo>
                <a:cubicBezTo>
                  <a:pt x="1729" y="6049"/>
                  <a:pt x="1638" y="6641"/>
                  <a:pt x="1342" y="6459"/>
                </a:cubicBezTo>
                <a:lnTo>
                  <a:pt x="1342" y="5913"/>
                </a:lnTo>
                <a:cubicBezTo>
                  <a:pt x="933" y="5936"/>
                  <a:pt x="1001" y="6254"/>
                  <a:pt x="1069" y="6663"/>
                </a:cubicBezTo>
                <a:cubicBezTo>
                  <a:pt x="705" y="6391"/>
                  <a:pt x="865" y="5549"/>
                  <a:pt x="728" y="5026"/>
                </a:cubicBezTo>
                <a:cubicBezTo>
                  <a:pt x="796" y="5072"/>
                  <a:pt x="865" y="5140"/>
                  <a:pt x="1001" y="5140"/>
                </a:cubicBezTo>
                <a:cubicBezTo>
                  <a:pt x="1024" y="4867"/>
                  <a:pt x="865" y="4799"/>
                  <a:pt x="819" y="4594"/>
                </a:cubicBezTo>
                <a:cubicBezTo>
                  <a:pt x="728" y="4640"/>
                  <a:pt x="660" y="4685"/>
                  <a:pt x="637" y="4799"/>
                </a:cubicBezTo>
                <a:cubicBezTo>
                  <a:pt x="364" y="4344"/>
                  <a:pt x="387" y="3503"/>
                  <a:pt x="296" y="2820"/>
                </a:cubicBezTo>
                <a:cubicBezTo>
                  <a:pt x="433" y="2957"/>
                  <a:pt x="524" y="2957"/>
                  <a:pt x="569" y="2729"/>
                </a:cubicBezTo>
                <a:cubicBezTo>
                  <a:pt x="637" y="2479"/>
                  <a:pt x="251" y="2275"/>
                  <a:pt x="205" y="2502"/>
                </a:cubicBezTo>
                <a:cubicBezTo>
                  <a:pt x="1" y="2479"/>
                  <a:pt x="182" y="2024"/>
                  <a:pt x="137" y="1843"/>
                </a:cubicBezTo>
                <a:cubicBezTo>
                  <a:pt x="410" y="1547"/>
                  <a:pt x="887" y="1524"/>
                  <a:pt x="1138" y="1206"/>
                </a:cubicBezTo>
                <a:close/>
                <a:moveTo>
                  <a:pt x="8414" y="17760"/>
                </a:moveTo>
                <a:cubicBezTo>
                  <a:pt x="8414" y="17556"/>
                  <a:pt x="8301" y="17533"/>
                  <a:pt x="8323" y="17328"/>
                </a:cubicBezTo>
                <a:cubicBezTo>
                  <a:pt x="8687" y="17147"/>
                  <a:pt x="8346" y="17783"/>
                  <a:pt x="8596" y="17760"/>
                </a:cubicBezTo>
                <a:cubicBezTo>
                  <a:pt x="8505" y="18284"/>
                  <a:pt x="8369" y="18738"/>
                  <a:pt x="8392" y="19398"/>
                </a:cubicBezTo>
                <a:cubicBezTo>
                  <a:pt x="8119" y="19580"/>
                  <a:pt x="8392" y="18056"/>
                  <a:pt x="8414" y="17760"/>
                </a:cubicBezTo>
                <a:close/>
                <a:moveTo>
                  <a:pt x="7573" y="18625"/>
                </a:moveTo>
                <a:cubicBezTo>
                  <a:pt x="8301" y="18716"/>
                  <a:pt x="7618" y="19557"/>
                  <a:pt x="7914" y="20034"/>
                </a:cubicBezTo>
                <a:cubicBezTo>
                  <a:pt x="7505" y="19898"/>
                  <a:pt x="7800" y="19966"/>
                  <a:pt x="7641" y="20262"/>
                </a:cubicBezTo>
                <a:cubicBezTo>
                  <a:pt x="7186" y="19875"/>
                  <a:pt x="7891" y="19193"/>
                  <a:pt x="7573" y="18625"/>
                </a:cubicBezTo>
                <a:close/>
                <a:moveTo>
                  <a:pt x="7482" y="18397"/>
                </a:moveTo>
                <a:cubicBezTo>
                  <a:pt x="7482" y="17942"/>
                  <a:pt x="7869" y="17601"/>
                  <a:pt x="7414" y="17397"/>
                </a:cubicBezTo>
                <a:cubicBezTo>
                  <a:pt x="7323" y="16987"/>
                  <a:pt x="7641" y="17101"/>
                  <a:pt x="7596" y="16760"/>
                </a:cubicBezTo>
                <a:cubicBezTo>
                  <a:pt x="7687" y="16328"/>
                  <a:pt x="7277" y="16191"/>
                  <a:pt x="7527" y="15873"/>
                </a:cubicBezTo>
                <a:cubicBezTo>
                  <a:pt x="7687" y="15987"/>
                  <a:pt x="7755" y="16328"/>
                  <a:pt x="7778" y="16760"/>
                </a:cubicBezTo>
                <a:cubicBezTo>
                  <a:pt x="7823" y="17306"/>
                  <a:pt x="7914" y="18306"/>
                  <a:pt x="7482" y="18397"/>
                </a:cubicBezTo>
                <a:close/>
                <a:moveTo>
                  <a:pt x="47300" y="78590"/>
                </a:moveTo>
                <a:cubicBezTo>
                  <a:pt x="47550" y="78703"/>
                  <a:pt x="47368" y="79113"/>
                  <a:pt x="47163" y="79204"/>
                </a:cubicBezTo>
                <a:cubicBezTo>
                  <a:pt x="47004" y="79090"/>
                  <a:pt x="47140" y="78840"/>
                  <a:pt x="47300" y="78590"/>
                </a:cubicBezTo>
                <a:close/>
                <a:moveTo>
                  <a:pt x="6663" y="17601"/>
                </a:moveTo>
                <a:lnTo>
                  <a:pt x="6686" y="17169"/>
                </a:lnTo>
                <a:cubicBezTo>
                  <a:pt x="6754" y="17237"/>
                  <a:pt x="6823" y="17283"/>
                  <a:pt x="6959" y="17283"/>
                </a:cubicBezTo>
                <a:lnTo>
                  <a:pt x="6959" y="17078"/>
                </a:lnTo>
                <a:cubicBezTo>
                  <a:pt x="6936" y="16942"/>
                  <a:pt x="6777" y="16965"/>
                  <a:pt x="6777" y="17056"/>
                </a:cubicBezTo>
                <a:cubicBezTo>
                  <a:pt x="6504" y="16919"/>
                  <a:pt x="6845" y="16646"/>
                  <a:pt x="6868" y="16533"/>
                </a:cubicBezTo>
                <a:cubicBezTo>
                  <a:pt x="6709" y="16510"/>
                  <a:pt x="6686" y="16646"/>
                  <a:pt x="6504" y="16623"/>
                </a:cubicBezTo>
                <a:cubicBezTo>
                  <a:pt x="6823" y="16373"/>
                  <a:pt x="6754" y="16055"/>
                  <a:pt x="6709" y="15532"/>
                </a:cubicBezTo>
                <a:cubicBezTo>
                  <a:pt x="6913" y="15577"/>
                  <a:pt x="6754" y="16055"/>
                  <a:pt x="7050" y="15987"/>
                </a:cubicBezTo>
                <a:cubicBezTo>
                  <a:pt x="7073" y="16055"/>
                  <a:pt x="6868" y="16305"/>
                  <a:pt x="6868" y="16305"/>
                </a:cubicBezTo>
                <a:cubicBezTo>
                  <a:pt x="6891" y="16373"/>
                  <a:pt x="7050" y="16419"/>
                  <a:pt x="7050" y="16419"/>
                </a:cubicBezTo>
                <a:cubicBezTo>
                  <a:pt x="7050" y="16646"/>
                  <a:pt x="6959" y="16896"/>
                  <a:pt x="7050" y="17397"/>
                </a:cubicBezTo>
                <a:cubicBezTo>
                  <a:pt x="6868" y="17397"/>
                  <a:pt x="6913" y="17692"/>
                  <a:pt x="6663" y="17601"/>
                </a:cubicBezTo>
                <a:close/>
                <a:moveTo>
                  <a:pt x="8551" y="20057"/>
                </a:moveTo>
                <a:cubicBezTo>
                  <a:pt x="8755" y="19989"/>
                  <a:pt x="8687" y="20262"/>
                  <a:pt x="8824" y="20285"/>
                </a:cubicBezTo>
                <a:cubicBezTo>
                  <a:pt x="8733" y="20580"/>
                  <a:pt x="8733" y="20739"/>
                  <a:pt x="8824" y="21035"/>
                </a:cubicBezTo>
                <a:cubicBezTo>
                  <a:pt x="8392" y="20876"/>
                  <a:pt x="8664" y="20557"/>
                  <a:pt x="8551" y="20057"/>
                </a:cubicBezTo>
                <a:close/>
                <a:moveTo>
                  <a:pt x="7732" y="20808"/>
                </a:moveTo>
                <a:cubicBezTo>
                  <a:pt x="7596" y="20398"/>
                  <a:pt x="7982" y="20603"/>
                  <a:pt x="7914" y="20262"/>
                </a:cubicBezTo>
                <a:cubicBezTo>
                  <a:pt x="8187" y="20421"/>
                  <a:pt x="7778" y="20808"/>
                  <a:pt x="7982" y="20921"/>
                </a:cubicBezTo>
                <a:cubicBezTo>
                  <a:pt x="7891" y="21285"/>
                  <a:pt x="7960" y="20603"/>
                  <a:pt x="7732" y="20808"/>
                </a:cubicBezTo>
                <a:close/>
                <a:moveTo>
                  <a:pt x="7937" y="706"/>
                </a:moveTo>
                <a:cubicBezTo>
                  <a:pt x="8323" y="842"/>
                  <a:pt x="7914" y="1229"/>
                  <a:pt x="8005" y="1683"/>
                </a:cubicBezTo>
                <a:cubicBezTo>
                  <a:pt x="7846" y="1934"/>
                  <a:pt x="7960" y="956"/>
                  <a:pt x="7937" y="706"/>
                </a:cubicBezTo>
                <a:close/>
                <a:moveTo>
                  <a:pt x="5435" y="62285"/>
                </a:moveTo>
                <a:cubicBezTo>
                  <a:pt x="5526" y="61921"/>
                  <a:pt x="5072" y="62149"/>
                  <a:pt x="5185" y="61739"/>
                </a:cubicBezTo>
                <a:cubicBezTo>
                  <a:pt x="5458" y="61785"/>
                  <a:pt x="5413" y="62194"/>
                  <a:pt x="5822" y="62081"/>
                </a:cubicBezTo>
                <a:cubicBezTo>
                  <a:pt x="5799" y="62262"/>
                  <a:pt x="5663" y="62331"/>
                  <a:pt x="5435" y="62285"/>
                </a:cubicBezTo>
                <a:close/>
                <a:moveTo>
                  <a:pt x="8892" y="16123"/>
                </a:moveTo>
                <a:cubicBezTo>
                  <a:pt x="8346" y="16191"/>
                  <a:pt x="8846" y="17237"/>
                  <a:pt x="9142" y="17328"/>
                </a:cubicBezTo>
                <a:cubicBezTo>
                  <a:pt x="9256" y="16714"/>
                  <a:pt x="8733" y="16805"/>
                  <a:pt x="8892" y="16123"/>
                </a:cubicBezTo>
                <a:close/>
                <a:moveTo>
                  <a:pt x="9529" y="16464"/>
                </a:moveTo>
                <a:cubicBezTo>
                  <a:pt x="9620" y="16828"/>
                  <a:pt x="9278" y="17533"/>
                  <a:pt x="9506" y="17351"/>
                </a:cubicBezTo>
                <a:cubicBezTo>
                  <a:pt x="9597" y="17215"/>
                  <a:pt x="9711" y="16214"/>
                  <a:pt x="9529" y="16464"/>
                </a:cubicBezTo>
                <a:close/>
                <a:moveTo>
                  <a:pt x="9847" y="13190"/>
                </a:moveTo>
                <a:cubicBezTo>
                  <a:pt x="9870" y="13122"/>
                  <a:pt x="9938" y="13076"/>
                  <a:pt x="10029" y="13099"/>
                </a:cubicBezTo>
                <a:cubicBezTo>
                  <a:pt x="9983" y="12826"/>
                  <a:pt x="9961" y="12530"/>
                  <a:pt x="9688" y="12530"/>
                </a:cubicBezTo>
                <a:cubicBezTo>
                  <a:pt x="9642" y="12849"/>
                  <a:pt x="9688" y="13099"/>
                  <a:pt x="9847" y="13190"/>
                </a:cubicBezTo>
                <a:close/>
                <a:moveTo>
                  <a:pt x="9233" y="17874"/>
                </a:moveTo>
                <a:cubicBezTo>
                  <a:pt x="8960" y="17942"/>
                  <a:pt x="8960" y="18284"/>
                  <a:pt x="8846" y="18534"/>
                </a:cubicBezTo>
                <a:cubicBezTo>
                  <a:pt x="9119" y="18625"/>
                  <a:pt x="9097" y="18374"/>
                  <a:pt x="9324" y="18443"/>
                </a:cubicBezTo>
                <a:cubicBezTo>
                  <a:pt x="9347" y="18170"/>
                  <a:pt x="9142" y="18193"/>
                  <a:pt x="9233" y="17874"/>
                </a:cubicBezTo>
                <a:close/>
                <a:moveTo>
                  <a:pt x="9028" y="18647"/>
                </a:moveTo>
                <a:cubicBezTo>
                  <a:pt x="8983" y="18988"/>
                  <a:pt x="9278" y="18943"/>
                  <a:pt x="9301" y="19193"/>
                </a:cubicBezTo>
                <a:cubicBezTo>
                  <a:pt x="9210" y="19193"/>
                  <a:pt x="9187" y="19398"/>
                  <a:pt x="9301" y="19420"/>
                </a:cubicBezTo>
                <a:cubicBezTo>
                  <a:pt x="9210" y="19011"/>
                  <a:pt x="9642" y="19261"/>
                  <a:pt x="9574" y="18875"/>
                </a:cubicBezTo>
                <a:cubicBezTo>
                  <a:pt x="9233" y="18988"/>
                  <a:pt x="9324" y="18602"/>
                  <a:pt x="9028" y="18647"/>
                </a:cubicBezTo>
                <a:close/>
                <a:moveTo>
                  <a:pt x="8846" y="19398"/>
                </a:moveTo>
                <a:cubicBezTo>
                  <a:pt x="8937" y="19375"/>
                  <a:pt x="8983" y="19284"/>
                  <a:pt x="9028" y="19193"/>
                </a:cubicBezTo>
                <a:cubicBezTo>
                  <a:pt x="8596" y="19193"/>
                  <a:pt x="8846" y="19489"/>
                  <a:pt x="8824" y="19853"/>
                </a:cubicBezTo>
                <a:cubicBezTo>
                  <a:pt x="9006" y="19739"/>
                  <a:pt x="9301" y="19807"/>
                  <a:pt x="9392" y="19648"/>
                </a:cubicBezTo>
                <a:cubicBezTo>
                  <a:pt x="9187" y="19398"/>
                  <a:pt x="8983" y="19762"/>
                  <a:pt x="8846" y="19398"/>
                </a:cubicBezTo>
                <a:close/>
                <a:moveTo>
                  <a:pt x="8619" y="15464"/>
                </a:moveTo>
                <a:cubicBezTo>
                  <a:pt x="8778" y="15305"/>
                  <a:pt x="8869" y="15009"/>
                  <a:pt x="8824" y="14600"/>
                </a:cubicBezTo>
                <a:cubicBezTo>
                  <a:pt x="9119" y="14645"/>
                  <a:pt x="9097" y="15350"/>
                  <a:pt x="8892" y="15373"/>
                </a:cubicBezTo>
                <a:cubicBezTo>
                  <a:pt x="9119" y="15418"/>
                  <a:pt x="9028" y="15805"/>
                  <a:pt x="9165" y="15919"/>
                </a:cubicBezTo>
                <a:cubicBezTo>
                  <a:pt x="9460" y="15577"/>
                  <a:pt x="9119" y="14850"/>
                  <a:pt x="9097" y="14713"/>
                </a:cubicBezTo>
                <a:cubicBezTo>
                  <a:pt x="9097" y="14736"/>
                  <a:pt x="9278" y="14691"/>
                  <a:pt x="9278" y="14713"/>
                </a:cubicBezTo>
                <a:cubicBezTo>
                  <a:pt x="9210" y="14486"/>
                  <a:pt x="9051" y="14372"/>
                  <a:pt x="8915" y="14281"/>
                </a:cubicBezTo>
                <a:cubicBezTo>
                  <a:pt x="8915" y="14077"/>
                  <a:pt x="8983" y="13986"/>
                  <a:pt x="9097" y="13940"/>
                </a:cubicBezTo>
                <a:cubicBezTo>
                  <a:pt x="9074" y="13667"/>
                  <a:pt x="8960" y="13349"/>
                  <a:pt x="9028" y="13190"/>
                </a:cubicBezTo>
                <a:cubicBezTo>
                  <a:pt x="8892" y="12758"/>
                  <a:pt x="9438" y="13167"/>
                  <a:pt x="9301" y="12758"/>
                </a:cubicBezTo>
                <a:cubicBezTo>
                  <a:pt x="9278" y="12599"/>
                  <a:pt x="9142" y="12735"/>
                  <a:pt x="9119" y="12849"/>
                </a:cubicBezTo>
                <a:cubicBezTo>
                  <a:pt x="8915" y="12758"/>
                  <a:pt x="9097" y="12235"/>
                  <a:pt x="9051" y="11985"/>
                </a:cubicBezTo>
                <a:cubicBezTo>
                  <a:pt x="9165" y="12121"/>
                  <a:pt x="9187" y="12394"/>
                  <a:pt x="9301" y="12530"/>
                </a:cubicBezTo>
                <a:cubicBezTo>
                  <a:pt x="9392" y="12508"/>
                  <a:pt x="9415" y="12417"/>
                  <a:pt x="9506" y="12417"/>
                </a:cubicBezTo>
                <a:cubicBezTo>
                  <a:pt x="9460" y="12189"/>
                  <a:pt x="9301" y="12076"/>
                  <a:pt x="9233" y="11871"/>
                </a:cubicBezTo>
                <a:cubicBezTo>
                  <a:pt x="9529" y="11985"/>
                  <a:pt x="9483" y="11029"/>
                  <a:pt x="9529" y="10779"/>
                </a:cubicBezTo>
                <a:cubicBezTo>
                  <a:pt x="9620" y="10984"/>
                  <a:pt x="9733" y="11166"/>
                  <a:pt x="9779" y="11439"/>
                </a:cubicBezTo>
                <a:cubicBezTo>
                  <a:pt x="9915" y="11416"/>
                  <a:pt x="9870" y="11166"/>
                  <a:pt x="9892" y="11007"/>
                </a:cubicBezTo>
                <a:cubicBezTo>
                  <a:pt x="10143" y="11371"/>
                  <a:pt x="10234" y="12621"/>
                  <a:pt x="10211" y="13303"/>
                </a:cubicBezTo>
                <a:cubicBezTo>
                  <a:pt x="10211" y="13508"/>
                  <a:pt x="10165" y="13531"/>
                  <a:pt x="10029" y="13531"/>
                </a:cubicBezTo>
                <a:cubicBezTo>
                  <a:pt x="10074" y="13645"/>
                  <a:pt x="10188" y="13622"/>
                  <a:pt x="10211" y="13758"/>
                </a:cubicBezTo>
                <a:cubicBezTo>
                  <a:pt x="10256" y="13986"/>
                  <a:pt x="10029" y="13917"/>
                  <a:pt x="10029" y="13963"/>
                </a:cubicBezTo>
                <a:cubicBezTo>
                  <a:pt x="10029" y="14099"/>
                  <a:pt x="10188" y="14145"/>
                  <a:pt x="10211" y="14304"/>
                </a:cubicBezTo>
                <a:cubicBezTo>
                  <a:pt x="10234" y="14531"/>
                  <a:pt x="10006" y="14850"/>
                  <a:pt x="10006" y="15168"/>
                </a:cubicBezTo>
                <a:cubicBezTo>
                  <a:pt x="9983" y="15646"/>
                  <a:pt x="10120" y="16100"/>
                  <a:pt x="10074" y="16601"/>
                </a:cubicBezTo>
                <a:cubicBezTo>
                  <a:pt x="10029" y="17033"/>
                  <a:pt x="9824" y="17419"/>
                  <a:pt x="9779" y="17897"/>
                </a:cubicBezTo>
                <a:cubicBezTo>
                  <a:pt x="9756" y="18079"/>
                  <a:pt x="9870" y="18193"/>
                  <a:pt x="9870" y="18215"/>
                </a:cubicBezTo>
                <a:cubicBezTo>
                  <a:pt x="9870" y="18966"/>
                  <a:pt x="9529" y="19671"/>
                  <a:pt x="9824" y="20307"/>
                </a:cubicBezTo>
                <a:cubicBezTo>
                  <a:pt x="9756" y="20376"/>
                  <a:pt x="9688" y="20489"/>
                  <a:pt x="9642" y="20626"/>
                </a:cubicBezTo>
                <a:cubicBezTo>
                  <a:pt x="9438" y="20535"/>
                  <a:pt x="9665" y="19944"/>
                  <a:pt x="9278" y="20080"/>
                </a:cubicBezTo>
                <a:cubicBezTo>
                  <a:pt x="9415" y="20398"/>
                  <a:pt x="9529" y="20717"/>
                  <a:pt x="9733" y="20967"/>
                </a:cubicBezTo>
                <a:cubicBezTo>
                  <a:pt x="9415" y="21467"/>
                  <a:pt x="9665" y="22422"/>
                  <a:pt x="9529" y="23127"/>
                </a:cubicBezTo>
                <a:cubicBezTo>
                  <a:pt x="9460" y="23400"/>
                  <a:pt x="9324" y="23377"/>
                  <a:pt x="9233" y="23559"/>
                </a:cubicBezTo>
                <a:cubicBezTo>
                  <a:pt x="9097" y="23832"/>
                  <a:pt x="9187" y="24241"/>
                  <a:pt x="8960" y="24332"/>
                </a:cubicBezTo>
                <a:cubicBezTo>
                  <a:pt x="8528" y="24241"/>
                  <a:pt x="8869" y="23696"/>
                  <a:pt x="8869" y="23445"/>
                </a:cubicBezTo>
                <a:cubicBezTo>
                  <a:pt x="8892" y="23104"/>
                  <a:pt x="8846" y="22718"/>
                  <a:pt x="8892" y="22468"/>
                </a:cubicBezTo>
                <a:cubicBezTo>
                  <a:pt x="8915" y="22354"/>
                  <a:pt x="8801" y="22240"/>
                  <a:pt x="8801" y="22240"/>
                </a:cubicBezTo>
                <a:cubicBezTo>
                  <a:pt x="8824" y="22172"/>
                  <a:pt x="8983" y="21945"/>
                  <a:pt x="8983" y="21922"/>
                </a:cubicBezTo>
                <a:cubicBezTo>
                  <a:pt x="9006" y="21785"/>
                  <a:pt x="8892" y="21535"/>
                  <a:pt x="8892" y="21376"/>
                </a:cubicBezTo>
                <a:cubicBezTo>
                  <a:pt x="8915" y="20990"/>
                  <a:pt x="9006" y="20876"/>
                  <a:pt x="8824" y="20489"/>
                </a:cubicBezTo>
                <a:cubicBezTo>
                  <a:pt x="9097" y="20467"/>
                  <a:pt x="9165" y="20944"/>
                  <a:pt x="9278" y="20512"/>
                </a:cubicBezTo>
                <a:cubicBezTo>
                  <a:pt x="9256" y="20353"/>
                  <a:pt x="9165" y="20557"/>
                  <a:pt x="9006" y="20512"/>
                </a:cubicBezTo>
                <a:cubicBezTo>
                  <a:pt x="8915" y="20262"/>
                  <a:pt x="8915" y="19898"/>
                  <a:pt x="8642" y="19830"/>
                </a:cubicBezTo>
                <a:cubicBezTo>
                  <a:pt x="8824" y="18988"/>
                  <a:pt x="8710" y="18420"/>
                  <a:pt x="8960" y="17760"/>
                </a:cubicBezTo>
                <a:cubicBezTo>
                  <a:pt x="8892" y="17351"/>
                  <a:pt x="8710" y="17033"/>
                  <a:pt x="8414" y="16874"/>
                </a:cubicBezTo>
                <a:cubicBezTo>
                  <a:pt x="8505" y="16623"/>
                  <a:pt x="8551" y="16305"/>
                  <a:pt x="8528" y="15896"/>
                </a:cubicBezTo>
                <a:lnTo>
                  <a:pt x="8892" y="15919"/>
                </a:lnTo>
                <a:cubicBezTo>
                  <a:pt x="8915" y="15623"/>
                  <a:pt x="8869" y="15441"/>
                  <a:pt x="8619" y="15464"/>
                </a:cubicBezTo>
                <a:close/>
                <a:moveTo>
                  <a:pt x="6868" y="11166"/>
                </a:moveTo>
                <a:cubicBezTo>
                  <a:pt x="6686" y="11371"/>
                  <a:pt x="6823" y="10279"/>
                  <a:pt x="6777" y="9961"/>
                </a:cubicBezTo>
                <a:cubicBezTo>
                  <a:pt x="7186" y="10165"/>
                  <a:pt x="6777" y="10711"/>
                  <a:pt x="6868" y="11166"/>
                </a:cubicBezTo>
                <a:close/>
                <a:moveTo>
                  <a:pt x="7573" y="24196"/>
                </a:moveTo>
                <a:cubicBezTo>
                  <a:pt x="7641" y="23968"/>
                  <a:pt x="7414" y="23946"/>
                  <a:pt x="7391" y="23855"/>
                </a:cubicBezTo>
                <a:cubicBezTo>
                  <a:pt x="7391" y="23582"/>
                  <a:pt x="7641" y="23718"/>
                  <a:pt x="7687" y="23423"/>
                </a:cubicBezTo>
                <a:cubicBezTo>
                  <a:pt x="7982" y="23696"/>
                  <a:pt x="8164" y="23400"/>
                  <a:pt x="8232" y="23878"/>
                </a:cubicBezTo>
                <a:cubicBezTo>
                  <a:pt x="7937" y="23946"/>
                  <a:pt x="7960" y="23673"/>
                  <a:pt x="7687" y="23764"/>
                </a:cubicBezTo>
                <a:cubicBezTo>
                  <a:pt x="7618" y="24037"/>
                  <a:pt x="7982" y="24378"/>
                  <a:pt x="8119" y="24082"/>
                </a:cubicBezTo>
                <a:cubicBezTo>
                  <a:pt x="8232" y="24105"/>
                  <a:pt x="8187" y="24196"/>
                  <a:pt x="8119" y="24196"/>
                </a:cubicBezTo>
                <a:lnTo>
                  <a:pt x="8119" y="24423"/>
                </a:lnTo>
                <a:cubicBezTo>
                  <a:pt x="7846" y="24491"/>
                  <a:pt x="7960" y="24105"/>
                  <a:pt x="7664" y="24196"/>
                </a:cubicBezTo>
                <a:cubicBezTo>
                  <a:pt x="7755" y="24673"/>
                  <a:pt x="7914" y="24764"/>
                  <a:pt x="7755" y="25174"/>
                </a:cubicBezTo>
                <a:cubicBezTo>
                  <a:pt x="7482" y="25174"/>
                  <a:pt x="7414" y="24924"/>
                  <a:pt x="7300" y="24719"/>
                </a:cubicBezTo>
                <a:cubicBezTo>
                  <a:pt x="7300" y="24378"/>
                  <a:pt x="7527" y="24446"/>
                  <a:pt x="7573" y="24196"/>
                </a:cubicBezTo>
                <a:close/>
                <a:moveTo>
                  <a:pt x="6004" y="31814"/>
                </a:moveTo>
                <a:cubicBezTo>
                  <a:pt x="5776" y="32155"/>
                  <a:pt x="6049" y="31018"/>
                  <a:pt x="5822" y="31041"/>
                </a:cubicBezTo>
                <a:cubicBezTo>
                  <a:pt x="5981" y="30722"/>
                  <a:pt x="5731" y="30563"/>
                  <a:pt x="5936" y="30267"/>
                </a:cubicBezTo>
                <a:cubicBezTo>
                  <a:pt x="5981" y="30677"/>
                  <a:pt x="6277" y="31245"/>
                  <a:pt x="6186" y="31473"/>
                </a:cubicBezTo>
                <a:cubicBezTo>
                  <a:pt x="6004" y="31109"/>
                  <a:pt x="5981" y="31382"/>
                  <a:pt x="6004" y="31814"/>
                </a:cubicBezTo>
                <a:close/>
                <a:moveTo>
                  <a:pt x="6913" y="32041"/>
                </a:moveTo>
                <a:cubicBezTo>
                  <a:pt x="6777" y="31836"/>
                  <a:pt x="6413" y="31905"/>
                  <a:pt x="6459" y="31495"/>
                </a:cubicBezTo>
                <a:cubicBezTo>
                  <a:pt x="6595" y="31814"/>
                  <a:pt x="6936" y="31223"/>
                  <a:pt x="6913" y="31723"/>
                </a:cubicBezTo>
                <a:cubicBezTo>
                  <a:pt x="7095" y="31655"/>
                  <a:pt x="6959" y="31154"/>
                  <a:pt x="7277" y="31291"/>
                </a:cubicBezTo>
                <a:cubicBezTo>
                  <a:pt x="7004" y="31700"/>
                  <a:pt x="7277" y="32223"/>
                  <a:pt x="7073" y="32814"/>
                </a:cubicBezTo>
                <a:cubicBezTo>
                  <a:pt x="6845" y="32519"/>
                  <a:pt x="7004" y="32996"/>
                  <a:pt x="6709" y="32905"/>
                </a:cubicBezTo>
                <a:cubicBezTo>
                  <a:pt x="6618" y="32405"/>
                  <a:pt x="6982" y="32496"/>
                  <a:pt x="6913" y="32041"/>
                </a:cubicBezTo>
                <a:close/>
                <a:moveTo>
                  <a:pt x="6800" y="21012"/>
                </a:moveTo>
                <a:cubicBezTo>
                  <a:pt x="6709" y="21058"/>
                  <a:pt x="6641" y="21126"/>
                  <a:pt x="6618" y="20990"/>
                </a:cubicBezTo>
                <a:cubicBezTo>
                  <a:pt x="6550" y="20535"/>
                  <a:pt x="6686" y="19489"/>
                  <a:pt x="6663" y="18693"/>
                </a:cubicBezTo>
                <a:cubicBezTo>
                  <a:pt x="6595" y="18306"/>
                  <a:pt x="6823" y="18306"/>
                  <a:pt x="6754" y="18716"/>
                </a:cubicBezTo>
                <a:cubicBezTo>
                  <a:pt x="6823" y="19489"/>
                  <a:pt x="6936" y="20285"/>
                  <a:pt x="6800" y="21012"/>
                </a:cubicBezTo>
                <a:close/>
                <a:moveTo>
                  <a:pt x="8096" y="32723"/>
                </a:moveTo>
                <a:cubicBezTo>
                  <a:pt x="8005" y="32723"/>
                  <a:pt x="8028" y="32587"/>
                  <a:pt x="8005" y="32496"/>
                </a:cubicBezTo>
                <a:cubicBezTo>
                  <a:pt x="7846" y="32496"/>
                  <a:pt x="7755" y="32587"/>
                  <a:pt x="7732" y="32723"/>
                </a:cubicBezTo>
                <a:cubicBezTo>
                  <a:pt x="7596" y="32723"/>
                  <a:pt x="7618" y="32087"/>
                  <a:pt x="7459" y="32496"/>
                </a:cubicBezTo>
                <a:cubicBezTo>
                  <a:pt x="7118" y="32428"/>
                  <a:pt x="7527" y="32109"/>
                  <a:pt x="7550" y="32064"/>
                </a:cubicBezTo>
                <a:cubicBezTo>
                  <a:pt x="7596" y="31927"/>
                  <a:pt x="7505" y="31746"/>
                  <a:pt x="7550" y="31632"/>
                </a:cubicBezTo>
                <a:cubicBezTo>
                  <a:pt x="7573" y="31564"/>
                  <a:pt x="7732" y="31564"/>
                  <a:pt x="7732" y="31518"/>
                </a:cubicBezTo>
                <a:cubicBezTo>
                  <a:pt x="7800" y="31359"/>
                  <a:pt x="7687" y="31132"/>
                  <a:pt x="7937" y="31200"/>
                </a:cubicBezTo>
                <a:cubicBezTo>
                  <a:pt x="7960" y="30995"/>
                  <a:pt x="7846" y="30654"/>
                  <a:pt x="8119" y="30768"/>
                </a:cubicBezTo>
                <a:cubicBezTo>
                  <a:pt x="7982" y="31041"/>
                  <a:pt x="8028" y="31427"/>
                  <a:pt x="7914" y="31746"/>
                </a:cubicBezTo>
                <a:cubicBezTo>
                  <a:pt x="7869" y="31927"/>
                  <a:pt x="7346" y="32109"/>
                  <a:pt x="7732" y="32382"/>
                </a:cubicBezTo>
                <a:cubicBezTo>
                  <a:pt x="7914" y="32200"/>
                  <a:pt x="7800" y="31677"/>
                  <a:pt x="8187" y="31746"/>
                </a:cubicBezTo>
                <a:cubicBezTo>
                  <a:pt x="8255" y="32291"/>
                  <a:pt x="7869" y="32269"/>
                  <a:pt x="8096" y="32723"/>
                </a:cubicBezTo>
                <a:close/>
                <a:moveTo>
                  <a:pt x="8551" y="32519"/>
                </a:moveTo>
                <a:cubicBezTo>
                  <a:pt x="8187" y="32382"/>
                  <a:pt x="8596" y="31996"/>
                  <a:pt x="8483" y="31541"/>
                </a:cubicBezTo>
                <a:cubicBezTo>
                  <a:pt x="8073" y="31746"/>
                  <a:pt x="8551" y="30790"/>
                  <a:pt x="8301" y="30427"/>
                </a:cubicBezTo>
                <a:cubicBezTo>
                  <a:pt x="8710" y="30358"/>
                  <a:pt x="8528" y="31018"/>
                  <a:pt x="8574" y="31313"/>
                </a:cubicBezTo>
                <a:cubicBezTo>
                  <a:pt x="8619" y="31768"/>
                  <a:pt x="8755" y="32246"/>
                  <a:pt x="8551" y="32519"/>
                </a:cubicBezTo>
                <a:close/>
                <a:moveTo>
                  <a:pt x="8346" y="33610"/>
                </a:moveTo>
                <a:cubicBezTo>
                  <a:pt x="8392" y="33406"/>
                  <a:pt x="8619" y="33406"/>
                  <a:pt x="8551" y="33064"/>
                </a:cubicBezTo>
                <a:cubicBezTo>
                  <a:pt x="8483" y="32951"/>
                  <a:pt x="8323" y="32951"/>
                  <a:pt x="8369" y="32723"/>
                </a:cubicBezTo>
                <a:cubicBezTo>
                  <a:pt x="8505" y="32746"/>
                  <a:pt x="8619" y="32746"/>
                  <a:pt x="8642" y="32632"/>
                </a:cubicBezTo>
                <a:cubicBezTo>
                  <a:pt x="8733" y="32905"/>
                  <a:pt x="8824" y="33587"/>
                  <a:pt x="8346" y="33610"/>
                </a:cubicBezTo>
                <a:close/>
                <a:moveTo>
                  <a:pt x="7164" y="33678"/>
                </a:moveTo>
                <a:lnTo>
                  <a:pt x="7164" y="33360"/>
                </a:lnTo>
                <a:cubicBezTo>
                  <a:pt x="7391" y="33428"/>
                  <a:pt x="7641" y="33474"/>
                  <a:pt x="7618" y="33815"/>
                </a:cubicBezTo>
                <a:cubicBezTo>
                  <a:pt x="7346" y="33883"/>
                  <a:pt x="7391" y="33656"/>
                  <a:pt x="7164" y="33678"/>
                </a:cubicBezTo>
                <a:close/>
                <a:moveTo>
                  <a:pt x="6845" y="23946"/>
                </a:moveTo>
                <a:cubicBezTo>
                  <a:pt x="6663" y="24014"/>
                  <a:pt x="6572" y="23445"/>
                  <a:pt x="6754" y="23400"/>
                </a:cubicBezTo>
                <a:cubicBezTo>
                  <a:pt x="6663" y="23150"/>
                  <a:pt x="6436" y="22991"/>
                  <a:pt x="6504" y="22536"/>
                </a:cubicBezTo>
                <a:cubicBezTo>
                  <a:pt x="6641" y="23082"/>
                  <a:pt x="6891" y="22718"/>
                  <a:pt x="6959" y="22308"/>
                </a:cubicBezTo>
                <a:cubicBezTo>
                  <a:pt x="7437" y="22809"/>
                  <a:pt x="6800" y="23241"/>
                  <a:pt x="7027" y="23855"/>
                </a:cubicBezTo>
                <a:cubicBezTo>
                  <a:pt x="6936" y="23832"/>
                  <a:pt x="6868" y="23878"/>
                  <a:pt x="6845" y="23946"/>
                </a:cubicBezTo>
                <a:close/>
                <a:moveTo>
                  <a:pt x="6595" y="22422"/>
                </a:moveTo>
                <a:cubicBezTo>
                  <a:pt x="6459" y="22263"/>
                  <a:pt x="6686" y="22218"/>
                  <a:pt x="6686" y="21990"/>
                </a:cubicBezTo>
                <a:cubicBezTo>
                  <a:pt x="6709" y="21785"/>
                  <a:pt x="6595" y="21649"/>
                  <a:pt x="6618" y="21535"/>
                </a:cubicBezTo>
                <a:cubicBezTo>
                  <a:pt x="6663" y="21240"/>
                  <a:pt x="6891" y="21081"/>
                  <a:pt x="6891" y="20785"/>
                </a:cubicBezTo>
                <a:cubicBezTo>
                  <a:pt x="7391" y="21081"/>
                  <a:pt x="6663" y="21558"/>
                  <a:pt x="6959" y="21990"/>
                </a:cubicBezTo>
                <a:cubicBezTo>
                  <a:pt x="6800" y="22081"/>
                  <a:pt x="6686" y="22218"/>
                  <a:pt x="6595" y="22422"/>
                </a:cubicBezTo>
                <a:close/>
                <a:moveTo>
                  <a:pt x="8437" y="28471"/>
                </a:moveTo>
                <a:cubicBezTo>
                  <a:pt x="8642" y="28812"/>
                  <a:pt x="8437" y="29608"/>
                  <a:pt x="8505" y="30108"/>
                </a:cubicBezTo>
                <a:cubicBezTo>
                  <a:pt x="8346" y="29972"/>
                  <a:pt x="8187" y="29813"/>
                  <a:pt x="7869" y="29881"/>
                </a:cubicBezTo>
                <a:cubicBezTo>
                  <a:pt x="7778" y="29517"/>
                  <a:pt x="8141" y="29722"/>
                  <a:pt x="8323" y="29676"/>
                </a:cubicBezTo>
                <a:cubicBezTo>
                  <a:pt x="8414" y="29381"/>
                  <a:pt x="8141" y="29540"/>
                  <a:pt x="8050" y="29449"/>
                </a:cubicBezTo>
                <a:cubicBezTo>
                  <a:pt x="7982" y="29381"/>
                  <a:pt x="7960" y="29199"/>
                  <a:pt x="8050" y="29221"/>
                </a:cubicBezTo>
                <a:cubicBezTo>
                  <a:pt x="7914" y="29176"/>
                  <a:pt x="7800" y="29199"/>
                  <a:pt x="7687" y="29335"/>
                </a:cubicBezTo>
                <a:cubicBezTo>
                  <a:pt x="7618" y="29403"/>
                  <a:pt x="7755" y="29472"/>
                  <a:pt x="7778" y="29449"/>
                </a:cubicBezTo>
                <a:cubicBezTo>
                  <a:pt x="7732" y="29540"/>
                  <a:pt x="7346" y="29881"/>
                  <a:pt x="7482" y="30086"/>
                </a:cubicBezTo>
                <a:cubicBezTo>
                  <a:pt x="7277" y="29972"/>
                  <a:pt x="7255" y="29517"/>
                  <a:pt x="7505" y="29426"/>
                </a:cubicBezTo>
                <a:cubicBezTo>
                  <a:pt x="7527" y="28858"/>
                  <a:pt x="7232" y="28880"/>
                  <a:pt x="7414" y="28335"/>
                </a:cubicBezTo>
                <a:cubicBezTo>
                  <a:pt x="7664" y="28357"/>
                  <a:pt x="7596" y="28698"/>
                  <a:pt x="7596" y="28994"/>
                </a:cubicBezTo>
                <a:lnTo>
                  <a:pt x="7869" y="28994"/>
                </a:lnTo>
                <a:cubicBezTo>
                  <a:pt x="7869" y="28585"/>
                  <a:pt x="7573" y="28562"/>
                  <a:pt x="7800" y="28130"/>
                </a:cubicBezTo>
                <a:cubicBezTo>
                  <a:pt x="7778" y="27993"/>
                  <a:pt x="7618" y="28039"/>
                  <a:pt x="7527" y="28016"/>
                </a:cubicBezTo>
                <a:cubicBezTo>
                  <a:pt x="7459" y="27721"/>
                  <a:pt x="7709" y="27789"/>
                  <a:pt x="7709" y="27584"/>
                </a:cubicBezTo>
                <a:cubicBezTo>
                  <a:pt x="7732" y="27266"/>
                  <a:pt x="7414" y="27357"/>
                  <a:pt x="7527" y="26925"/>
                </a:cubicBezTo>
                <a:cubicBezTo>
                  <a:pt x="7846" y="26925"/>
                  <a:pt x="7891" y="27243"/>
                  <a:pt x="7891" y="27584"/>
                </a:cubicBezTo>
                <a:cubicBezTo>
                  <a:pt x="8073" y="27971"/>
                  <a:pt x="8232" y="27925"/>
                  <a:pt x="8528" y="28039"/>
                </a:cubicBezTo>
                <a:cubicBezTo>
                  <a:pt x="8664" y="28448"/>
                  <a:pt x="8119" y="28039"/>
                  <a:pt x="8255" y="28471"/>
                </a:cubicBezTo>
                <a:cubicBezTo>
                  <a:pt x="8255" y="28607"/>
                  <a:pt x="8437" y="28585"/>
                  <a:pt x="8437" y="28471"/>
                </a:cubicBezTo>
                <a:close/>
                <a:moveTo>
                  <a:pt x="7209" y="30086"/>
                </a:moveTo>
                <a:cubicBezTo>
                  <a:pt x="7255" y="30358"/>
                  <a:pt x="7437" y="30768"/>
                  <a:pt x="7027" y="30745"/>
                </a:cubicBezTo>
                <a:cubicBezTo>
                  <a:pt x="7073" y="30518"/>
                  <a:pt x="7277" y="30540"/>
                  <a:pt x="7209" y="30199"/>
                </a:cubicBezTo>
                <a:cubicBezTo>
                  <a:pt x="6891" y="30108"/>
                  <a:pt x="7095" y="30631"/>
                  <a:pt x="6754" y="30518"/>
                </a:cubicBezTo>
                <a:cubicBezTo>
                  <a:pt x="6800" y="30222"/>
                  <a:pt x="7118" y="29472"/>
                  <a:pt x="6754" y="29631"/>
                </a:cubicBezTo>
                <a:cubicBezTo>
                  <a:pt x="6527" y="29472"/>
                  <a:pt x="6800" y="29039"/>
                  <a:pt x="7050" y="29085"/>
                </a:cubicBezTo>
                <a:cubicBezTo>
                  <a:pt x="7073" y="29221"/>
                  <a:pt x="7004" y="29403"/>
                  <a:pt x="7050" y="29540"/>
                </a:cubicBezTo>
                <a:cubicBezTo>
                  <a:pt x="7073" y="29608"/>
                  <a:pt x="7209" y="29631"/>
                  <a:pt x="7209" y="29653"/>
                </a:cubicBezTo>
                <a:cubicBezTo>
                  <a:pt x="7255" y="29767"/>
                  <a:pt x="7186" y="29949"/>
                  <a:pt x="7209" y="30086"/>
                </a:cubicBezTo>
                <a:close/>
                <a:moveTo>
                  <a:pt x="7618" y="21012"/>
                </a:moveTo>
                <a:cubicBezTo>
                  <a:pt x="8005" y="20876"/>
                  <a:pt x="8232" y="22013"/>
                  <a:pt x="7709" y="21899"/>
                </a:cubicBezTo>
                <a:cubicBezTo>
                  <a:pt x="7709" y="21672"/>
                  <a:pt x="7960" y="21763"/>
                  <a:pt x="7891" y="21467"/>
                </a:cubicBezTo>
                <a:cubicBezTo>
                  <a:pt x="7869" y="21194"/>
                  <a:pt x="7641" y="21581"/>
                  <a:pt x="7618" y="21672"/>
                </a:cubicBezTo>
                <a:cubicBezTo>
                  <a:pt x="7573" y="22149"/>
                  <a:pt x="8119" y="21945"/>
                  <a:pt x="8073" y="22445"/>
                </a:cubicBezTo>
                <a:cubicBezTo>
                  <a:pt x="7755" y="22377"/>
                  <a:pt x="7414" y="21967"/>
                  <a:pt x="7437" y="21558"/>
                </a:cubicBezTo>
                <a:cubicBezTo>
                  <a:pt x="7437" y="21285"/>
                  <a:pt x="7618" y="21308"/>
                  <a:pt x="7618" y="21012"/>
                </a:cubicBezTo>
                <a:close/>
                <a:moveTo>
                  <a:pt x="4753" y="71677"/>
                </a:moveTo>
                <a:cubicBezTo>
                  <a:pt x="4503" y="71518"/>
                  <a:pt x="4594" y="71199"/>
                  <a:pt x="4753" y="71017"/>
                </a:cubicBezTo>
                <a:cubicBezTo>
                  <a:pt x="4753" y="70904"/>
                  <a:pt x="4662" y="70926"/>
                  <a:pt x="4571" y="70904"/>
                </a:cubicBezTo>
                <a:cubicBezTo>
                  <a:pt x="4776" y="70654"/>
                  <a:pt x="4503" y="70381"/>
                  <a:pt x="4503" y="70130"/>
                </a:cubicBezTo>
                <a:cubicBezTo>
                  <a:pt x="4503" y="70017"/>
                  <a:pt x="4412" y="69653"/>
                  <a:pt x="4685" y="69698"/>
                </a:cubicBezTo>
                <a:cubicBezTo>
                  <a:pt x="4571" y="70176"/>
                  <a:pt x="4935" y="70426"/>
                  <a:pt x="4958" y="70699"/>
                </a:cubicBezTo>
                <a:cubicBezTo>
                  <a:pt x="4958" y="71040"/>
                  <a:pt x="4708" y="71222"/>
                  <a:pt x="4753" y="71677"/>
                </a:cubicBezTo>
                <a:close/>
                <a:moveTo>
                  <a:pt x="46003" y="80272"/>
                </a:moveTo>
                <a:cubicBezTo>
                  <a:pt x="45753" y="80705"/>
                  <a:pt x="46436" y="80318"/>
                  <a:pt x="46117" y="80773"/>
                </a:cubicBezTo>
                <a:cubicBezTo>
                  <a:pt x="46254" y="80750"/>
                  <a:pt x="46345" y="80591"/>
                  <a:pt x="46481" y="80705"/>
                </a:cubicBezTo>
                <a:cubicBezTo>
                  <a:pt x="46436" y="80932"/>
                  <a:pt x="46231" y="81000"/>
                  <a:pt x="46094" y="81159"/>
                </a:cubicBezTo>
                <a:cubicBezTo>
                  <a:pt x="45958" y="81319"/>
                  <a:pt x="45822" y="81819"/>
                  <a:pt x="45617" y="81569"/>
                </a:cubicBezTo>
                <a:cubicBezTo>
                  <a:pt x="45753" y="81319"/>
                  <a:pt x="45867" y="81182"/>
                  <a:pt x="46003" y="81114"/>
                </a:cubicBezTo>
                <a:cubicBezTo>
                  <a:pt x="46163" y="80909"/>
                  <a:pt x="45753" y="80932"/>
                  <a:pt x="45776" y="80977"/>
                </a:cubicBezTo>
                <a:cubicBezTo>
                  <a:pt x="45662" y="80796"/>
                  <a:pt x="46049" y="80523"/>
                  <a:pt x="45662" y="80477"/>
                </a:cubicBezTo>
                <a:cubicBezTo>
                  <a:pt x="46140" y="80136"/>
                  <a:pt x="45844" y="79818"/>
                  <a:pt x="46208" y="79590"/>
                </a:cubicBezTo>
                <a:cubicBezTo>
                  <a:pt x="46231" y="79681"/>
                  <a:pt x="46276" y="79772"/>
                  <a:pt x="46367" y="79818"/>
                </a:cubicBezTo>
                <a:cubicBezTo>
                  <a:pt x="46254" y="79954"/>
                  <a:pt x="46163" y="80386"/>
                  <a:pt x="46003" y="80272"/>
                </a:cubicBezTo>
                <a:close/>
                <a:moveTo>
                  <a:pt x="7527" y="107288"/>
                </a:moveTo>
                <a:cubicBezTo>
                  <a:pt x="6709" y="107879"/>
                  <a:pt x="5845" y="107811"/>
                  <a:pt x="4594" y="107924"/>
                </a:cubicBezTo>
                <a:cubicBezTo>
                  <a:pt x="4981" y="107583"/>
                  <a:pt x="5481" y="107765"/>
                  <a:pt x="6049" y="107651"/>
                </a:cubicBezTo>
                <a:cubicBezTo>
                  <a:pt x="6618" y="107560"/>
                  <a:pt x="7073" y="107310"/>
                  <a:pt x="7527" y="107288"/>
                </a:cubicBezTo>
                <a:close/>
                <a:moveTo>
                  <a:pt x="5140" y="69607"/>
                </a:moveTo>
                <a:cubicBezTo>
                  <a:pt x="4912" y="69517"/>
                  <a:pt x="4958" y="69107"/>
                  <a:pt x="4708" y="69062"/>
                </a:cubicBezTo>
                <a:cubicBezTo>
                  <a:pt x="4753" y="68289"/>
                  <a:pt x="4640" y="67356"/>
                  <a:pt x="4821" y="66765"/>
                </a:cubicBezTo>
                <a:cubicBezTo>
                  <a:pt x="5049" y="67424"/>
                  <a:pt x="4776" y="68198"/>
                  <a:pt x="4890" y="68834"/>
                </a:cubicBezTo>
                <a:cubicBezTo>
                  <a:pt x="4958" y="69175"/>
                  <a:pt x="5140" y="69266"/>
                  <a:pt x="5140" y="69607"/>
                </a:cubicBezTo>
                <a:close/>
                <a:moveTo>
                  <a:pt x="41433" y="87981"/>
                </a:moveTo>
                <a:lnTo>
                  <a:pt x="41660" y="87708"/>
                </a:lnTo>
                <a:lnTo>
                  <a:pt x="41933" y="87959"/>
                </a:lnTo>
                <a:lnTo>
                  <a:pt x="41706" y="88231"/>
                </a:lnTo>
                <a:cubicBezTo>
                  <a:pt x="41683" y="87959"/>
                  <a:pt x="41615" y="88163"/>
                  <a:pt x="41433" y="87981"/>
                </a:cubicBezTo>
                <a:close/>
                <a:moveTo>
                  <a:pt x="5867" y="63945"/>
                </a:moveTo>
                <a:lnTo>
                  <a:pt x="5890" y="63399"/>
                </a:lnTo>
                <a:cubicBezTo>
                  <a:pt x="6163" y="63240"/>
                  <a:pt x="6163" y="64104"/>
                  <a:pt x="5867" y="63945"/>
                </a:cubicBezTo>
                <a:close/>
                <a:moveTo>
                  <a:pt x="5253" y="63058"/>
                </a:moveTo>
                <a:cubicBezTo>
                  <a:pt x="5185" y="62626"/>
                  <a:pt x="5686" y="62081"/>
                  <a:pt x="5708" y="62740"/>
                </a:cubicBezTo>
                <a:cubicBezTo>
                  <a:pt x="5413" y="62353"/>
                  <a:pt x="5572" y="63127"/>
                  <a:pt x="5253" y="63058"/>
                </a:cubicBezTo>
                <a:close/>
                <a:moveTo>
                  <a:pt x="41774" y="85844"/>
                </a:moveTo>
                <a:cubicBezTo>
                  <a:pt x="41501" y="86208"/>
                  <a:pt x="41205" y="85957"/>
                  <a:pt x="40910" y="86480"/>
                </a:cubicBezTo>
                <a:cubicBezTo>
                  <a:pt x="40887" y="86026"/>
                  <a:pt x="41092" y="85798"/>
                  <a:pt x="41501" y="85753"/>
                </a:cubicBezTo>
                <a:cubicBezTo>
                  <a:pt x="41455" y="85434"/>
                  <a:pt x="41637" y="84911"/>
                  <a:pt x="42069" y="84889"/>
                </a:cubicBezTo>
                <a:cubicBezTo>
                  <a:pt x="42411" y="84798"/>
                  <a:pt x="41819" y="85071"/>
                  <a:pt x="41706" y="85321"/>
                </a:cubicBezTo>
                <a:cubicBezTo>
                  <a:pt x="41592" y="85525"/>
                  <a:pt x="41751" y="85662"/>
                  <a:pt x="41774" y="85844"/>
                </a:cubicBezTo>
                <a:close/>
                <a:moveTo>
                  <a:pt x="5754" y="66447"/>
                </a:moveTo>
                <a:cubicBezTo>
                  <a:pt x="5708" y="66651"/>
                  <a:pt x="5481" y="66651"/>
                  <a:pt x="5549" y="66992"/>
                </a:cubicBezTo>
                <a:cubicBezTo>
                  <a:pt x="5822" y="67129"/>
                  <a:pt x="5958" y="66538"/>
                  <a:pt x="5754" y="66447"/>
                </a:cubicBezTo>
                <a:close/>
                <a:moveTo>
                  <a:pt x="5481" y="66219"/>
                </a:moveTo>
                <a:cubicBezTo>
                  <a:pt x="5549" y="66310"/>
                  <a:pt x="5731" y="66401"/>
                  <a:pt x="5754" y="66242"/>
                </a:cubicBezTo>
                <a:cubicBezTo>
                  <a:pt x="5799" y="66015"/>
                  <a:pt x="5572" y="65969"/>
                  <a:pt x="5572" y="66128"/>
                </a:cubicBezTo>
                <a:cubicBezTo>
                  <a:pt x="5299" y="65901"/>
                  <a:pt x="5686" y="65605"/>
                  <a:pt x="5572" y="65241"/>
                </a:cubicBezTo>
                <a:lnTo>
                  <a:pt x="5776" y="65241"/>
                </a:lnTo>
                <a:cubicBezTo>
                  <a:pt x="5822" y="66083"/>
                  <a:pt x="6118" y="66879"/>
                  <a:pt x="6095" y="67561"/>
                </a:cubicBezTo>
                <a:cubicBezTo>
                  <a:pt x="6095" y="67925"/>
                  <a:pt x="5822" y="67970"/>
                  <a:pt x="6004" y="68425"/>
                </a:cubicBezTo>
                <a:cubicBezTo>
                  <a:pt x="5867" y="68561"/>
                  <a:pt x="5845" y="68470"/>
                  <a:pt x="5708" y="68425"/>
                </a:cubicBezTo>
                <a:cubicBezTo>
                  <a:pt x="5458" y="68516"/>
                  <a:pt x="5504" y="68971"/>
                  <a:pt x="5435" y="69289"/>
                </a:cubicBezTo>
                <a:cubicBezTo>
                  <a:pt x="5072" y="69380"/>
                  <a:pt x="5549" y="68380"/>
                  <a:pt x="5253" y="68630"/>
                </a:cubicBezTo>
                <a:cubicBezTo>
                  <a:pt x="4981" y="68402"/>
                  <a:pt x="5526" y="68311"/>
                  <a:pt x="5640" y="68198"/>
                </a:cubicBezTo>
                <a:cubicBezTo>
                  <a:pt x="5481" y="67925"/>
                  <a:pt x="5799" y="67925"/>
                  <a:pt x="5822" y="67879"/>
                </a:cubicBezTo>
                <a:cubicBezTo>
                  <a:pt x="5867" y="67766"/>
                  <a:pt x="5776" y="67538"/>
                  <a:pt x="5822" y="67447"/>
                </a:cubicBezTo>
                <a:cubicBezTo>
                  <a:pt x="5845" y="67379"/>
                  <a:pt x="6095" y="67424"/>
                  <a:pt x="6004" y="67220"/>
                </a:cubicBezTo>
                <a:cubicBezTo>
                  <a:pt x="5981" y="67106"/>
                  <a:pt x="5913" y="67174"/>
                  <a:pt x="5822" y="67220"/>
                </a:cubicBezTo>
                <a:cubicBezTo>
                  <a:pt x="5595" y="67356"/>
                  <a:pt x="5822" y="67447"/>
                  <a:pt x="5640" y="67766"/>
                </a:cubicBezTo>
                <a:cubicBezTo>
                  <a:pt x="5617" y="67788"/>
                  <a:pt x="5481" y="67606"/>
                  <a:pt x="5458" y="67652"/>
                </a:cubicBezTo>
                <a:cubicBezTo>
                  <a:pt x="5367" y="67834"/>
                  <a:pt x="5595" y="68289"/>
                  <a:pt x="5253" y="68198"/>
                </a:cubicBezTo>
                <a:cubicBezTo>
                  <a:pt x="5299" y="67311"/>
                  <a:pt x="5413" y="66856"/>
                  <a:pt x="5481" y="66219"/>
                </a:cubicBezTo>
                <a:close/>
                <a:moveTo>
                  <a:pt x="5776" y="65241"/>
                </a:moveTo>
                <a:cubicBezTo>
                  <a:pt x="5367" y="65105"/>
                  <a:pt x="5663" y="64650"/>
                  <a:pt x="5504" y="64377"/>
                </a:cubicBezTo>
                <a:cubicBezTo>
                  <a:pt x="5413" y="64195"/>
                  <a:pt x="5435" y="64264"/>
                  <a:pt x="5504" y="63922"/>
                </a:cubicBezTo>
                <a:cubicBezTo>
                  <a:pt x="6186" y="63741"/>
                  <a:pt x="5754" y="65150"/>
                  <a:pt x="5776" y="65241"/>
                </a:cubicBezTo>
                <a:close/>
                <a:moveTo>
                  <a:pt x="6913" y="68766"/>
                </a:moveTo>
                <a:cubicBezTo>
                  <a:pt x="7209" y="68880"/>
                  <a:pt x="7050" y="68425"/>
                  <a:pt x="7095" y="68220"/>
                </a:cubicBezTo>
                <a:cubicBezTo>
                  <a:pt x="7255" y="68311"/>
                  <a:pt x="7368" y="68743"/>
                  <a:pt x="7095" y="68766"/>
                </a:cubicBezTo>
                <a:cubicBezTo>
                  <a:pt x="7095" y="68971"/>
                  <a:pt x="7391" y="68857"/>
                  <a:pt x="7459" y="68993"/>
                </a:cubicBezTo>
                <a:cubicBezTo>
                  <a:pt x="7277" y="69266"/>
                  <a:pt x="7459" y="69630"/>
                  <a:pt x="7346" y="69880"/>
                </a:cubicBezTo>
                <a:cubicBezTo>
                  <a:pt x="7323" y="69926"/>
                  <a:pt x="7095" y="69835"/>
                  <a:pt x="7073" y="69858"/>
                </a:cubicBezTo>
                <a:cubicBezTo>
                  <a:pt x="7004" y="69949"/>
                  <a:pt x="7118" y="70631"/>
                  <a:pt x="6891" y="70312"/>
                </a:cubicBezTo>
                <a:cubicBezTo>
                  <a:pt x="6800" y="69858"/>
                  <a:pt x="7027" y="69812"/>
                  <a:pt x="7164" y="69653"/>
                </a:cubicBezTo>
                <a:cubicBezTo>
                  <a:pt x="7164" y="69380"/>
                  <a:pt x="7118" y="69130"/>
                  <a:pt x="6982" y="68993"/>
                </a:cubicBezTo>
                <a:cubicBezTo>
                  <a:pt x="6595" y="69130"/>
                  <a:pt x="6982" y="69357"/>
                  <a:pt x="6982" y="69653"/>
                </a:cubicBezTo>
                <a:cubicBezTo>
                  <a:pt x="6527" y="69994"/>
                  <a:pt x="6936" y="71631"/>
                  <a:pt x="6663" y="72382"/>
                </a:cubicBezTo>
                <a:cubicBezTo>
                  <a:pt x="6572" y="70790"/>
                  <a:pt x="6641" y="68743"/>
                  <a:pt x="6754" y="67243"/>
                </a:cubicBezTo>
                <a:cubicBezTo>
                  <a:pt x="7004" y="67493"/>
                  <a:pt x="6641" y="68516"/>
                  <a:pt x="6913" y="68766"/>
                </a:cubicBezTo>
                <a:close/>
                <a:moveTo>
                  <a:pt x="41251" y="87367"/>
                </a:moveTo>
                <a:cubicBezTo>
                  <a:pt x="40864" y="87208"/>
                  <a:pt x="41569" y="86390"/>
                  <a:pt x="41774" y="86731"/>
                </a:cubicBezTo>
                <a:cubicBezTo>
                  <a:pt x="41501" y="86935"/>
                  <a:pt x="41387" y="87049"/>
                  <a:pt x="41251" y="87367"/>
                </a:cubicBezTo>
                <a:close/>
                <a:moveTo>
                  <a:pt x="42638" y="85343"/>
                </a:moveTo>
                <a:cubicBezTo>
                  <a:pt x="42411" y="85571"/>
                  <a:pt x="42411" y="85162"/>
                  <a:pt x="42638" y="85048"/>
                </a:cubicBezTo>
                <a:cubicBezTo>
                  <a:pt x="42411" y="84980"/>
                  <a:pt x="42160" y="85685"/>
                  <a:pt x="41933" y="85662"/>
                </a:cubicBezTo>
                <a:cubicBezTo>
                  <a:pt x="41933" y="85321"/>
                  <a:pt x="42206" y="85366"/>
                  <a:pt x="42365" y="84957"/>
                </a:cubicBezTo>
                <a:cubicBezTo>
                  <a:pt x="42547" y="85071"/>
                  <a:pt x="42729" y="84752"/>
                  <a:pt x="42934" y="84957"/>
                </a:cubicBezTo>
                <a:cubicBezTo>
                  <a:pt x="42865" y="85184"/>
                  <a:pt x="42479" y="85116"/>
                  <a:pt x="42638" y="85343"/>
                </a:cubicBezTo>
                <a:close/>
                <a:moveTo>
                  <a:pt x="44207" y="84752"/>
                </a:moveTo>
                <a:cubicBezTo>
                  <a:pt x="44093" y="84980"/>
                  <a:pt x="43980" y="84980"/>
                  <a:pt x="43866" y="85093"/>
                </a:cubicBezTo>
                <a:cubicBezTo>
                  <a:pt x="43820" y="84866"/>
                  <a:pt x="44184" y="84548"/>
                  <a:pt x="43775" y="84434"/>
                </a:cubicBezTo>
                <a:cubicBezTo>
                  <a:pt x="43957" y="84229"/>
                  <a:pt x="44230" y="84639"/>
                  <a:pt x="44207" y="84752"/>
                </a:cubicBezTo>
                <a:close/>
                <a:moveTo>
                  <a:pt x="45094" y="83206"/>
                </a:moveTo>
                <a:lnTo>
                  <a:pt x="44957" y="83388"/>
                </a:lnTo>
                <a:cubicBezTo>
                  <a:pt x="44821" y="83752"/>
                  <a:pt x="44639" y="83615"/>
                  <a:pt x="44480" y="83774"/>
                </a:cubicBezTo>
                <a:cubicBezTo>
                  <a:pt x="43820" y="84570"/>
                  <a:pt x="44571" y="83615"/>
                  <a:pt x="44525" y="83365"/>
                </a:cubicBezTo>
                <a:cubicBezTo>
                  <a:pt x="44730" y="83342"/>
                  <a:pt x="44889" y="83024"/>
                  <a:pt x="45094" y="83206"/>
                </a:cubicBezTo>
                <a:close/>
                <a:moveTo>
                  <a:pt x="43570" y="85321"/>
                </a:moveTo>
                <a:cubicBezTo>
                  <a:pt x="43889" y="85434"/>
                  <a:pt x="43593" y="85844"/>
                  <a:pt x="43366" y="85889"/>
                </a:cubicBezTo>
                <a:cubicBezTo>
                  <a:pt x="43229" y="85753"/>
                  <a:pt x="43388" y="85548"/>
                  <a:pt x="43570" y="85321"/>
                </a:cubicBezTo>
                <a:close/>
                <a:moveTo>
                  <a:pt x="44935" y="81114"/>
                </a:moveTo>
                <a:cubicBezTo>
                  <a:pt x="44912" y="81409"/>
                  <a:pt x="44980" y="81409"/>
                  <a:pt x="44707" y="81660"/>
                </a:cubicBezTo>
                <a:cubicBezTo>
                  <a:pt x="44594" y="81842"/>
                  <a:pt x="44912" y="81887"/>
                  <a:pt x="44866" y="82046"/>
                </a:cubicBezTo>
                <a:lnTo>
                  <a:pt x="44230" y="83024"/>
                </a:lnTo>
                <a:cubicBezTo>
                  <a:pt x="43957" y="83274"/>
                  <a:pt x="44230" y="82774"/>
                  <a:pt x="44343" y="82683"/>
                </a:cubicBezTo>
                <a:cubicBezTo>
                  <a:pt x="44139" y="82569"/>
                  <a:pt x="43980" y="82910"/>
                  <a:pt x="43775" y="82706"/>
                </a:cubicBezTo>
                <a:cubicBezTo>
                  <a:pt x="43661" y="82888"/>
                  <a:pt x="43980" y="82933"/>
                  <a:pt x="43934" y="83092"/>
                </a:cubicBezTo>
                <a:cubicBezTo>
                  <a:pt x="43616" y="83706"/>
                  <a:pt x="43229" y="83547"/>
                  <a:pt x="42888" y="83615"/>
                </a:cubicBezTo>
                <a:cubicBezTo>
                  <a:pt x="42797" y="83979"/>
                  <a:pt x="42570" y="84275"/>
                  <a:pt x="42274" y="84320"/>
                </a:cubicBezTo>
                <a:cubicBezTo>
                  <a:pt x="42411" y="83774"/>
                  <a:pt x="43184" y="83365"/>
                  <a:pt x="43570" y="82979"/>
                </a:cubicBezTo>
                <a:cubicBezTo>
                  <a:pt x="43457" y="83001"/>
                  <a:pt x="43343" y="83138"/>
                  <a:pt x="43229" y="83024"/>
                </a:cubicBezTo>
                <a:cubicBezTo>
                  <a:pt x="43479" y="82683"/>
                  <a:pt x="43752" y="82274"/>
                  <a:pt x="44048" y="82456"/>
                </a:cubicBezTo>
                <a:cubicBezTo>
                  <a:pt x="44571" y="82046"/>
                  <a:pt x="44412" y="81409"/>
                  <a:pt x="44707" y="80955"/>
                </a:cubicBezTo>
                <a:cubicBezTo>
                  <a:pt x="44685" y="80977"/>
                  <a:pt x="45003" y="81046"/>
                  <a:pt x="44980" y="80864"/>
                </a:cubicBezTo>
                <a:cubicBezTo>
                  <a:pt x="44775" y="80705"/>
                  <a:pt x="44616" y="81091"/>
                  <a:pt x="44389" y="80773"/>
                </a:cubicBezTo>
                <a:cubicBezTo>
                  <a:pt x="44753" y="80545"/>
                  <a:pt x="44594" y="80295"/>
                  <a:pt x="44753" y="80045"/>
                </a:cubicBezTo>
                <a:cubicBezTo>
                  <a:pt x="44844" y="79863"/>
                  <a:pt x="45094" y="79840"/>
                  <a:pt x="45185" y="79499"/>
                </a:cubicBezTo>
                <a:cubicBezTo>
                  <a:pt x="45253" y="79545"/>
                  <a:pt x="45162" y="79659"/>
                  <a:pt x="45139" y="79749"/>
                </a:cubicBezTo>
                <a:cubicBezTo>
                  <a:pt x="45139" y="80204"/>
                  <a:pt x="45731" y="80454"/>
                  <a:pt x="45435" y="81023"/>
                </a:cubicBezTo>
                <a:cubicBezTo>
                  <a:pt x="45480" y="80705"/>
                  <a:pt x="45117" y="80568"/>
                  <a:pt x="45139" y="80272"/>
                </a:cubicBezTo>
                <a:cubicBezTo>
                  <a:pt x="45026" y="80250"/>
                  <a:pt x="44957" y="80409"/>
                  <a:pt x="44866" y="80523"/>
                </a:cubicBezTo>
                <a:cubicBezTo>
                  <a:pt x="45003" y="80705"/>
                  <a:pt x="45026" y="80796"/>
                  <a:pt x="45299" y="81068"/>
                </a:cubicBezTo>
                <a:cubicBezTo>
                  <a:pt x="45185" y="81296"/>
                  <a:pt x="45071" y="81182"/>
                  <a:pt x="44935" y="81114"/>
                </a:cubicBezTo>
                <a:close/>
                <a:moveTo>
                  <a:pt x="42183" y="87231"/>
                </a:moveTo>
                <a:lnTo>
                  <a:pt x="42547" y="86776"/>
                </a:lnTo>
                <a:cubicBezTo>
                  <a:pt x="42774" y="86958"/>
                  <a:pt x="42411" y="87549"/>
                  <a:pt x="42183" y="87231"/>
                </a:cubicBezTo>
                <a:close/>
                <a:moveTo>
                  <a:pt x="42501" y="85525"/>
                </a:moveTo>
                <a:cubicBezTo>
                  <a:pt x="42570" y="85594"/>
                  <a:pt x="42411" y="85730"/>
                  <a:pt x="42501" y="85821"/>
                </a:cubicBezTo>
                <a:cubicBezTo>
                  <a:pt x="42433" y="86071"/>
                  <a:pt x="42274" y="85844"/>
                  <a:pt x="42206" y="85889"/>
                </a:cubicBezTo>
                <a:cubicBezTo>
                  <a:pt x="42047" y="85980"/>
                  <a:pt x="41910" y="86526"/>
                  <a:pt x="41706" y="86230"/>
                </a:cubicBezTo>
                <a:cubicBezTo>
                  <a:pt x="41978" y="85821"/>
                  <a:pt x="42229" y="85639"/>
                  <a:pt x="42501" y="85525"/>
                </a:cubicBezTo>
                <a:close/>
                <a:moveTo>
                  <a:pt x="42047" y="87117"/>
                </a:moveTo>
                <a:cubicBezTo>
                  <a:pt x="42183" y="87231"/>
                  <a:pt x="41933" y="87436"/>
                  <a:pt x="42183" y="87527"/>
                </a:cubicBezTo>
                <a:lnTo>
                  <a:pt x="41933" y="87799"/>
                </a:lnTo>
                <a:cubicBezTo>
                  <a:pt x="41797" y="87777"/>
                  <a:pt x="42069" y="87322"/>
                  <a:pt x="41819" y="87549"/>
                </a:cubicBezTo>
                <a:cubicBezTo>
                  <a:pt x="41728" y="87436"/>
                  <a:pt x="41956" y="87276"/>
                  <a:pt x="42047" y="87117"/>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9" name="Google Shape;229;p22"/>
          <p:cNvSpPr/>
          <p:nvPr/>
        </p:nvSpPr>
        <p:spPr>
          <a:xfrm rot="-2962714">
            <a:off x="1693533" y="213964"/>
            <a:ext cx="384996" cy="312283"/>
          </a:xfrm>
          <a:custGeom>
            <a:avLst/>
            <a:gdLst/>
            <a:ahLst/>
            <a:cxnLst/>
            <a:rect l="l" t="t" r="r" b="b"/>
            <a:pathLst>
              <a:path w="12072" h="9792" extrusionOk="0">
                <a:moveTo>
                  <a:pt x="5700" y="0"/>
                </a:moveTo>
                <a:cubicBezTo>
                  <a:pt x="5260" y="0"/>
                  <a:pt x="4816" y="53"/>
                  <a:pt x="4385" y="147"/>
                </a:cubicBezTo>
                <a:cubicBezTo>
                  <a:pt x="3885" y="261"/>
                  <a:pt x="3385" y="443"/>
                  <a:pt x="2953" y="671"/>
                </a:cubicBezTo>
                <a:cubicBezTo>
                  <a:pt x="1656" y="1330"/>
                  <a:pt x="428" y="2922"/>
                  <a:pt x="269" y="4400"/>
                </a:cubicBezTo>
                <a:cubicBezTo>
                  <a:pt x="1" y="6864"/>
                  <a:pt x="1916" y="9791"/>
                  <a:pt x="4560" y="9791"/>
                </a:cubicBezTo>
                <a:cubicBezTo>
                  <a:pt x="4600" y="9791"/>
                  <a:pt x="4640" y="9791"/>
                  <a:pt x="4681" y="9789"/>
                </a:cubicBezTo>
                <a:cubicBezTo>
                  <a:pt x="7660" y="9698"/>
                  <a:pt x="12071" y="6583"/>
                  <a:pt x="10366" y="3308"/>
                </a:cubicBezTo>
                <a:cubicBezTo>
                  <a:pt x="9775" y="2149"/>
                  <a:pt x="8910" y="1057"/>
                  <a:pt x="7751" y="466"/>
                </a:cubicBezTo>
                <a:cubicBezTo>
                  <a:pt x="7129" y="141"/>
                  <a:pt x="6420" y="0"/>
                  <a:pt x="5700"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0" name="Google Shape;230;p22"/>
          <p:cNvSpPr/>
          <p:nvPr/>
        </p:nvSpPr>
        <p:spPr>
          <a:xfrm rot="-2962714">
            <a:off x="1132205" y="139221"/>
            <a:ext cx="518367" cy="431367"/>
          </a:xfrm>
          <a:custGeom>
            <a:avLst/>
            <a:gdLst/>
            <a:ahLst/>
            <a:cxnLst/>
            <a:rect l="l" t="t" r="r" b="b"/>
            <a:pathLst>
              <a:path w="16254" h="13526" extrusionOk="0">
                <a:moveTo>
                  <a:pt x="8024" y="0"/>
                </a:moveTo>
                <a:cubicBezTo>
                  <a:pt x="7636" y="0"/>
                  <a:pt x="7252" y="29"/>
                  <a:pt x="6868" y="89"/>
                </a:cubicBezTo>
                <a:cubicBezTo>
                  <a:pt x="4822" y="362"/>
                  <a:pt x="2434" y="1931"/>
                  <a:pt x="1524" y="3841"/>
                </a:cubicBezTo>
                <a:cubicBezTo>
                  <a:pt x="1" y="7093"/>
                  <a:pt x="1251" y="12027"/>
                  <a:pt x="4935" y="13164"/>
                </a:cubicBezTo>
                <a:cubicBezTo>
                  <a:pt x="5702" y="13405"/>
                  <a:pt x="6590" y="13525"/>
                  <a:pt x="7520" y="13525"/>
                </a:cubicBezTo>
                <a:cubicBezTo>
                  <a:pt x="11499" y="13525"/>
                  <a:pt x="16254" y="11336"/>
                  <a:pt x="15646" y="7115"/>
                </a:cubicBezTo>
                <a:cubicBezTo>
                  <a:pt x="15373" y="5296"/>
                  <a:pt x="14736" y="3409"/>
                  <a:pt x="13440" y="2067"/>
                </a:cubicBezTo>
                <a:cubicBezTo>
                  <a:pt x="12348" y="907"/>
                  <a:pt x="10711" y="248"/>
                  <a:pt x="9074" y="66"/>
                </a:cubicBezTo>
                <a:cubicBezTo>
                  <a:pt x="8720" y="23"/>
                  <a:pt x="8370" y="0"/>
                  <a:pt x="8024"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1" name="Google Shape;231;p22"/>
          <p:cNvSpPr/>
          <p:nvPr/>
        </p:nvSpPr>
        <p:spPr>
          <a:xfrm rot="-2962714">
            <a:off x="1518568" y="639870"/>
            <a:ext cx="274077" cy="222636"/>
          </a:xfrm>
          <a:custGeom>
            <a:avLst/>
            <a:gdLst/>
            <a:ahLst/>
            <a:cxnLst/>
            <a:rect l="l" t="t" r="r" b="b"/>
            <a:pathLst>
              <a:path w="8594" h="6981" extrusionOk="0">
                <a:moveTo>
                  <a:pt x="4072" y="1"/>
                </a:moveTo>
                <a:cubicBezTo>
                  <a:pt x="3753" y="1"/>
                  <a:pt x="3430" y="41"/>
                  <a:pt x="3114" y="111"/>
                </a:cubicBezTo>
                <a:cubicBezTo>
                  <a:pt x="2750" y="179"/>
                  <a:pt x="2409" y="316"/>
                  <a:pt x="2090" y="475"/>
                </a:cubicBezTo>
                <a:cubicBezTo>
                  <a:pt x="1158" y="952"/>
                  <a:pt x="294" y="2089"/>
                  <a:pt x="180" y="3135"/>
                </a:cubicBezTo>
                <a:cubicBezTo>
                  <a:pt x="1" y="4881"/>
                  <a:pt x="1364" y="6980"/>
                  <a:pt x="3229" y="6980"/>
                </a:cubicBezTo>
                <a:cubicBezTo>
                  <a:pt x="3259" y="6980"/>
                  <a:pt x="3288" y="6980"/>
                  <a:pt x="3318" y="6978"/>
                </a:cubicBezTo>
                <a:cubicBezTo>
                  <a:pt x="5433" y="6910"/>
                  <a:pt x="8594" y="4682"/>
                  <a:pt x="7389" y="2340"/>
                </a:cubicBezTo>
                <a:cubicBezTo>
                  <a:pt x="6957" y="1544"/>
                  <a:pt x="6343" y="748"/>
                  <a:pt x="5524" y="338"/>
                </a:cubicBezTo>
                <a:cubicBezTo>
                  <a:pt x="5077" y="101"/>
                  <a:pt x="4580" y="1"/>
                  <a:pt x="4072"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2" name="Google Shape;232;p22"/>
          <p:cNvSpPr/>
          <p:nvPr/>
        </p:nvSpPr>
        <p:spPr>
          <a:xfrm rot="10800000">
            <a:off x="11224727" y="4437259"/>
            <a:ext cx="1061824" cy="2447555"/>
          </a:xfrm>
          <a:custGeom>
            <a:avLst/>
            <a:gdLst/>
            <a:ahLst/>
            <a:cxnLst/>
            <a:rect l="l" t="t" r="r" b="b"/>
            <a:pathLst>
              <a:path w="43980" h="101376" extrusionOk="0">
                <a:moveTo>
                  <a:pt x="0" y="1"/>
                </a:moveTo>
                <a:lnTo>
                  <a:pt x="0" y="101375"/>
                </a:lnTo>
                <a:cubicBezTo>
                  <a:pt x="10301" y="100238"/>
                  <a:pt x="19534" y="95508"/>
                  <a:pt x="26947" y="88277"/>
                </a:cubicBezTo>
                <a:cubicBezTo>
                  <a:pt x="34383" y="81023"/>
                  <a:pt x="39386" y="71427"/>
                  <a:pt x="41364" y="61239"/>
                </a:cubicBezTo>
                <a:cubicBezTo>
                  <a:pt x="43979" y="47641"/>
                  <a:pt x="41068" y="33019"/>
                  <a:pt x="33246" y="21603"/>
                </a:cubicBezTo>
                <a:cubicBezTo>
                  <a:pt x="25423" y="10188"/>
                  <a:pt x="13712" y="1911"/>
                  <a:pt x="0"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3" name="Google Shape;233;p22"/>
          <p:cNvSpPr/>
          <p:nvPr/>
        </p:nvSpPr>
        <p:spPr>
          <a:xfrm rot="10800000">
            <a:off x="11180801" y="4295633"/>
            <a:ext cx="1296811" cy="2606200"/>
          </a:xfrm>
          <a:custGeom>
            <a:avLst/>
            <a:gdLst/>
            <a:ahLst/>
            <a:cxnLst/>
            <a:rect l="l" t="t" r="r" b="b"/>
            <a:pathLst>
              <a:path w="53713" h="107947" extrusionOk="0">
                <a:moveTo>
                  <a:pt x="12462" y="69994"/>
                </a:moveTo>
                <a:cubicBezTo>
                  <a:pt x="12530" y="69562"/>
                  <a:pt x="12485" y="69607"/>
                  <a:pt x="12576" y="69335"/>
                </a:cubicBezTo>
                <a:cubicBezTo>
                  <a:pt x="12712" y="69335"/>
                  <a:pt x="12758" y="70153"/>
                  <a:pt x="12462" y="69994"/>
                </a:cubicBezTo>
                <a:close/>
                <a:moveTo>
                  <a:pt x="12985" y="71859"/>
                </a:moveTo>
                <a:lnTo>
                  <a:pt x="12985" y="72177"/>
                </a:lnTo>
                <a:cubicBezTo>
                  <a:pt x="12780" y="71904"/>
                  <a:pt x="12826" y="72336"/>
                  <a:pt x="12530" y="72291"/>
                </a:cubicBezTo>
                <a:cubicBezTo>
                  <a:pt x="12530" y="71927"/>
                  <a:pt x="12780" y="71904"/>
                  <a:pt x="12985" y="71859"/>
                </a:cubicBezTo>
                <a:close/>
                <a:moveTo>
                  <a:pt x="11803" y="71950"/>
                </a:moveTo>
                <a:cubicBezTo>
                  <a:pt x="11803" y="72473"/>
                  <a:pt x="12007" y="72564"/>
                  <a:pt x="12144" y="73041"/>
                </a:cubicBezTo>
                <a:cubicBezTo>
                  <a:pt x="12007" y="73337"/>
                  <a:pt x="11803" y="73564"/>
                  <a:pt x="11598" y="73792"/>
                </a:cubicBezTo>
                <a:cubicBezTo>
                  <a:pt x="11257" y="73564"/>
                  <a:pt x="11189" y="73041"/>
                  <a:pt x="11052" y="72586"/>
                </a:cubicBezTo>
                <a:cubicBezTo>
                  <a:pt x="11234" y="72768"/>
                  <a:pt x="11416" y="72950"/>
                  <a:pt x="11416" y="73360"/>
                </a:cubicBezTo>
                <a:cubicBezTo>
                  <a:pt x="11666" y="73382"/>
                  <a:pt x="11712" y="73200"/>
                  <a:pt x="11689" y="72928"/>
                </a:cubicBezTo>
                <a:cubicBezTo>
                  <a:pt x="11234" y="72837"/>
                  <a:pt x="10711" y="71540"/>
                  <a:pt x="11439" y="71381"/>
                </a:cubicBezTo>
                <a:cubicBezTo>
                  <a:pt x="11439" y="71654"/>
                  <a:pt x="11257" y="71722"/>
                  <a:pt x="11439" y="71927"/>
                </a:cubicBezTo>
                <a:cubicBezTo>
                  <a:pt x="11871" y="71472"/>
                  <a:pt x="11280" y="70608"/>
                  <a:pt x="11643" y="70290"/>
                </a:cubicBezTo>
                <a:lnTo>
                  <a:pt x="11280" y="70290"/>
                </a:lnTo>
                <a:cubicBezTo>
                  <a:pt x="11211" y="70699"/>
                  <a:pt x="11371" y="70813"/>
                  <a:pt x="11348" y="71154"/>
                </a:cubicBezTo>
                <a:cubicBezTo>
                  <a:pt x="10825" y="71381"/>
                  <a:pt x="10916" y="70130"/>
                  <a:pt x="11189" y="70062"/>
                </a:cubicBezTo>
                <a:cubicBezTo>
                  <a:pt x="11098" y="69767"/>
                  <a:pt x="11098" y="69494"/>
                  <a:pt x="11211" y="69198"/>
                </a:cubicBezTo>
                <a:cubicBezTo>
                  <a:pt x="11371" y="69289"/>
                  <a:pt x="11348" y="69607"/>
                  <a:pt x="11552" y="69630"/>
                </a:cubicBezTo>
                <a:cubicBezTo>
                  <a:pt x="11552" y="69835"/>
                  <a:pt x="11257" y="69698"/>
                  <a:pt x="11280" y="69949"/>
                </a:cubicBezTo>
                <a:cubicBezTo>
                  <a:pt x="11302" y="70108"/>
                  <a:pt x="11552" y="69994"/>
                  <a:pt x="11552" y="70176"/>
                </a:cubicBezTo>
                <a:cubicBezTo>
                  <a:pt x="11689" y="70153"/>
                  <a:pt x="11643" y="69903"/>
                  <a:pt x="11643" y="69744"/>
                </a:cubicBezTo>
                <a:cubicBezTo>
                  <a:pt x="12030" y="69880"/>
                  <a:pt x="12075" y="70358"/>
                  <a:pt x="12098" y="70744"/>
                </a:cubicBezTo>
                <a:cubicBezTo>
                  <a:pt x="12098" y="71108"/>
                  <a:pt x="11803" y="71540"/>
                  <a:pt x="11803" y="71950"/>
                </a:cubicBezTo>
                <a:close/>
                <a:moveTo>
                  <a:pt x="11985" y="5708"/>
                </a:moveTo>
                <a:cubicBezTo>
                  <a:pt x="11962" y="5822"/>
                  <a:pt x="11871" y="5868"/>
                  <a:pt x="11803" y="5913"/>
                </a:cubicBezTo>
                <a:cubicBezTo>
                  <a:pt x="11803" y="5799"/>
                  <a:pt x="11757" y="5640"/>
                  <a:pt x="11712" y="5799"/>
                </a:cubicBezTo>
                <a:cubicBezTo>
                  <a:pt x="11916" y="6049"/>
                  <a:pt x="11621" y="6186"/>
                  <a:pt x="11689" y="6572"/>
                </a:cubicBezTo>
                <a:cubicBezTo>
                  <a:pt x="12075" y="6618"/>
                  <a:pt x="11939" y="6186"/>
                  <a:pt x="11894" y="5913"/>
                </a:cubicBezTo>
                <a:cubicBezTo>
                  <a:pt x="12030" y="5958"/>
                  <a:pt x="12144" y="5777"/>
                  <a:pt x="11985" y="5708"/>
                </a:cubicBezTo>
                <a:close/>
                <a:moveTo>
                  <a:pt x="12508" y="7232"/>
                </a:moveTo>
                <a:cubicBezTo>
                  <a:pt x="12326" y="7277"/>
                  <a:pt x="12121" y="7277"/>
                  <a:pt x="12144" y="7573"/>
                </a:cubicBezTo>
                <a:cubicBezTo>
                  <a:pt x="12326" y="7755"/>
                  <a:pt x="12394" y="7823"/>
                  <a:pt x="12689" y="7687"/>
                </a:cubicBezTo>
                <a:cubicBezTo>
                  <a:pt x="12758" y="7391"/>
                  <a:pt x="12508" y="7459"/>
                  <a:pt x="12508" y="7232"/>
                </a:cubicBezTo>
                <a:close/>
                <a:moveTo>
                  <a:pt x="15168" y="18443"/>
                </a:moveTo>
                <a:cubicBezTo>
                  <a:pt x="15123" y="18193"/>
                  <a:pt x="15100" y="17897"/>
                  <a:pt x="14827" y="17897"/>
                </a:cubicBezTo>
                <a:cubicBezTo>
                  <a:pt x="14872" y="18170"/>
                  <a:pt x="14895" y="18465"/>
                  <a:pt x="15168" y="18443"/>
                </a:cubicBezTo>
                <a:close/>
                <a:moveTo>
                  <a:pt x="15395" y="16714"/>
                </a:moveTo>
                <a:cubicBezTo>
                  <a:pt x="15509" y="16442"/>
                  <a:pt x="15236" y="16396"/>
                  <a:pt x="15214" y="16146"/>
                </a:cubicBezTo>
                <a:cubicBezTo>
                  <a:pt x="15191" y="16032"/>
                  <a:pt x="15532" y="15577"/>
                  <a:pt x="15123" y="15600"/>
                </a:cubicBezTo>
                <a:cubicBezTo>
                  <a:pt x="14986" y="15805"/>
                  <a:pt x="15032" y="16714"/>
                  <a:pt x="15395" y="16714"/>
                </a:cubicBezTo>
                <a:close/>
                <a:moveTo>
                  <a:pt x="14577" y="15805"/>
                </a:moveTo>
                <a:cubicBezTo>
                  <a:pt x="15032" y="15737"/>
                  <a:pt x="14645" y="15236"/>
                  <a:pt x="14963" y="15054"/>
                </a:cubicBezTo>
                <a:cubicBezTo>
                  <a:pt x="14736" y="15077"/>
                  <a:pt x="14850" y="14736"/>
                  <a:pt x="14691" y="14713"/>
                </a:cubicBezTo>
                <a:cubicBezTo>
                  <a:pt x="14554" y="15145"/>
                  <a:pt x="14713" y="15327"/>
                  <a:pt x="14577" y="15805"/>
                </a:cubicBezTo>
                <a:close/>
                <a:moveTo>
                  <a:pt x="15236" y="14850"/>
                </a:moveTo>
                <a:lnTo>
                  <a:pt x="15214" y="15396"/>
                </a:lnTo>
                <a:cubicBezTo>
                  <a:pt x="15509" y="15555"/>
                  <a:pt x="15509" y="14691"/>
                  <a:pt x="15236" y="14850"/>
                </a:cubicBezTo>
                <a:close/>
                <a:moveTo>
                  <a:pt x="14963" y="14077"/>
                </a:moveTo>
                <a:cubicBezTo>
                  <a:pt x="15145" y="13849"/>
                  <a:pt x="15441" y="13758"/>
                  <a:pt x="15532" y="13440"/>
                </a:cubicBezTo>
                <a:cubicBezTo>
                  <a:pt x="15214" y="13258"/>
                  <a:pt x="15236" y="13736"/>
                  <a:pt x="15145" y="13849"/>
                </a:cubicBezTo>
                <a:cubicBezTo>
                  <a:pt x="15123" y="13895"/>
                  <a:pt x="15009" y="13826"/>
                  <a:pt x="14963" y="13849"/>
                </a:cubicBezTo>
                <a:cubicBezTo>
                  <a:pt x="14986" y="13849"/>
                  <a:pt x="14872" y="14099"/>
                  <a:pt x="14872" y="14077"/>
                </a:cubicBezTo>
                <a:cubicBezTo>
                  <a:pt x="14804" y="14213"/>
                  <a:pt x="14827" y="14349"/>
                  <a:pt x="14782" y="14509"/>
                </a:cubicBezTo>
                <a:cubicBezTo>
                  <a:pt x="15054" y="14622"/>
                  <a:pt x="14941" y="14259"/>
                  <a:pt x="14963" y="14077"/>
                </a:cubicBezTo>
                <a:close/>
                <a:moveTo>
                  <a:pt x="14145" y="19739"/>
                </a:moveTo>
                <a:cubicBezTo>
                  <a:pt x="14122" y="20057"/>
                  <a:pt x="14168" y="20285"/>
                  <a:pt x="14327" y="20398"/>
                </a:cubicBezTo>
                <a:cubicBezTo>
                  <a:pt x="14349" y="20285"/>
                  <a:pt x="14418" y="20239"/>
                  <a:pt x="14509" y="20194"/>
                </a:cubicBezTo>
                <a:cubicBezTo>
                  <a:pt x="14509" y="19898"/>
                  <a:pt x="14372" y="19762"/>
                  <a:pt x="14145" y="19739"/>
                </a:cubicBezTo>
                <a:close/>
                <a:moveTo>
                  <a:pt x="15054" y="20421"/>
                </a:moveTo>
                <a:lnTo>
                  <a:pt x="15054" y="19966"/>
                </a:lnTo>
                <a:cubicBezTo>
                  <a:pt x="14713" y="19875"/>
                  <a:pt x="14691" y="20489"/>
                  <a:pt x="15054" y="20421"/>
                </a:cubicBezTo>
                <a:close/>
                <a:moveTo>
                  <a:pt x="14077" y="23900"/>
                </a:moveTo>
                <a:cubicBezTo>
                  <a:pt x="14190" y="24469"/>
                  <a:pt x="13622" y="24219"/>
                  <a:pt x="13713" y="24764"/>
                </a:cubicBezTo>
                <a:cubicBezTo>
                  <a:pt x="14008" y="24764"/>
                  <a:pt x="14008" y="24378"/>
                  <a:pt x="14168" y="24219"/>
                </a:cubicBezTo>
                <a:cubicBezTo>
                  <a:pt x="14463" y="24082"/>
                  <a:pt x="14236" y="24582"/>
                  <a:pt x="14531" y="24446"/>
                </a:cubicBezTo>
                <a:cubicBezTo>
                  <a:pt x="14554" y="24082"/>
                  <a:pt x="14281" y="24037"/>
                  <a:pt x="14077" y="23900"/>
                </a:cubicBezTo>
                <a:close/>
                <a:moveTo>
                  <a:pt x="14145" y="25538"/>
                </a:moveTo>
                <a:lnTo>
                  <a:pt x="14145" y="25970"/>
                </a:lnTo>
                <a:cubicBezTo>
                  <a:pt x="14577" y="26152"/>
                  <a:pt x="14463" y="25401"/>
                  <a:pt x="14145" y="25538"/>
                </a:cubicBezTo>
                <a:close/>
                <a:moveTo>
                  <a:pt x="11985" y="30176"/>
                </a:moveTo>
                <a:cubicBezTo>
                  <a:pt x="11962" y="29858"/>
                  <a:pt x="12189" y="29858"/>
                  <a:pt x="12166" y="29540"/>
                </a:cubicBezTo>
                <a:cubicBezTo>
                  <a:pt x="11871" y="29381"/>
                  <a:pt x="11780" y="30086"/>
                  <a:pt x="11985" y="30176"/>
                </a:cubicBezTo>
                <a:close/>
                <a:moveTo>
                  <a:pt x="11780" y="30404"/>
                </a:moveTo>
                <a:cubicBezTo>
                  <a:pt x="11621" y="30609"/>
                  <a:pt x="11757" y="31063"/>
                  <a:pt x="12053" y="31063"/>
                </a:cubicBezTo>
                <a:cubicBezTo>
                  <a:pt x="12144" y="30631"/>
                  <a:pt x="11916" y="30586"/>
                  <a:pt x="11780" y="30404"/>
                </a:cubicBezTo>
                <a:close/>
                <a:moveTo>
                  <a:pt x="11939" y="32814"/>
                </a:moveTo>
                <a:cubicBezTo>
                  <a:pt x="12030" y="33224"/>
                  <a:pt x="11530" y="34088"/>
                  <a:pt x="12007" y="34224"/>
                </a:cubicBezTo>
                <a:cubicBezTo>
                  <a:pt x="12121" y="33815"/>
                  <a:pt x="12053" y="34065"/>
                  <a:pt x="11916" y="33906"/>
                </a:cubicBezTo>
                <a:cubicBezTo>
                  <a:pt x="11643" y="33542"/>
                  <a:pt x="12530" y="32860"/>
                  <a:pt x="11939" y="32814"/>
                </a:cubicBezTo>
                <a:close/>
                <a:moveTo>
                  <a:pt x="12758" y="33383"/>
                </a:moveTo>
                <a:cubicBezTo>
                  <a:pt x="12712" y="33724"/>
                  <a:pt x="12849" y="33815"/>
                  <a:pt x="13008" y="33929"/>
                </a:cubicBezTo>
                <a:cubicBezTo>
                  <a:pt x="13008" y="33656"/>
                  <a:pt x="13008" y="33360"/>
                  <a:pt x="12758" y="33383"/>
                </a:cubicBezTo>
                <a:close/>
                <a:moveTo>
                  <a:pt x="13372" y="46617"/>
                </a:moveTo>
                <a:cubicBezTo>
                  <a:pt x="13167" y="46640"/>
                  <a:pt x="13463" y="46913"/>
                  <a:pt x="13554" y="46936"/>
                </a:cubicBezTo>
                <a:lnTo>
                  <a:pt x="13576" y="45958"/>
                </a:lnTo>
                <a:cubicBezTo>
                  <a:pt x="13235" y="45844"/>
                  <a:pt x="13440" y="46390"/>
                  <a:pt x="13372" y="46617"/>
                </a:cubicBezTo>
                <a:close/>
                <a:moveTo>
                  <a:pt x="13508" y="49892"/>
                </a:moveTo>
                <a:cubicBezTo>
                  <a:pt x="13417" y="50188"/>
                  <a:pt x="13394" y="50460"/>
                  <a:pt x="13599" y="50665"/>
                </a:cubicBezTo>
                <a:cubicBezTo>
                  <a:pt x="13645" y="50415"/>
                  <a:pt x="13826" y="49960"/>
                  <a:pt x="13508" y="49892"/>
                </a:cubicBezTo>
                <a:close/>
                <a:moveTo>
                  <a:pt x="11848" y="57282"/>
                </a:moveTo>
                <a:cubicBezTo>
                  <a:pt x="11643" y="57442"/>
                  <a:pt x="11916" y="58260"/>
                  <a:pt x="12007" y="58056"/>
                </a:cubicBezTo>
                <a:cubicBezTo>
                  <a:pt x="11825" y="57965"/>
                  <a:pt x="12053" y="57373"/>
                  <a:pt x="11848" y="57282"/>
                </a:cubicBezTo>
                <a:close/>
                <a:moveTo>
                  <a:pt x="13804" y="60057"/>
                </a:moveTo>
                <a:cubicBezTo>
                  <a:pt x="13758" y="60307"/>
                  <a:pt x="13554" y="60989"/>
                  <a:pt x="13895" y="61057"/>
                </a:cubicBezTo>
                <a:cubicBezTo>
                  <a:pt x="13735" y="60671"/>
                  <a:pt x="14054" y="60398"/>
                  <a:pt x="13804" y="60057"/>
                </a:cubicBezTo>
                <a:close/>
                <a:moveTo>
                  <a:pt x="14031" y="63786"/>
                </a:moveTo>
                <a:cubicBezTo>
                  <a:pt x="13781" y="63786"/>
                  <a:pt x="13667" y="64514"/>
                  <a:pt x="13826" y="64650"/>
                </a:cubicBezTo>
                <a:cubicBezTo>
                  <a:pt x="13940" y="64423"/>
                  <a:pt x="14077" y="64218"/>
                  <a:pt x="14031" y="63786"/>
                </a:cubicBezTo>
                <a:close/>
                <a:moveTo>
                  <a:pt x="13008" y="64855"/>
                </a:moveTo>
                <a:cubicBezTo>
                  <a:pt x="12894" y="65059"/>
                  <a:pt x="12894" y="65378"/>
                  <a:pt x="12803" y="65628"/>
                </a:cubicBezTo>
                <a:cubicBezTo>
                  <a:pt x="13144" y="65696"/>
                  <a:pt x="13372" y="65059"/>
                  <a:pt x="13281" y="64969"/>
                </a:cubicBezTo>
                <a:cubicBezTo>
                  <a:pt x="13235" y="65287"/>
                  <a:pt x="13144" y="64809"/>
                  <a:pt x="13008" y="64855"/>
                </a:cubicBezTo>
                <a:close/>
                <a:moveTo>
                  <a:pt x="11712" y="60239"/>
                </a:moveTo>
                <a:cubicBezTo>
                  <a:pt x="11712" y="60466"/>
                  <a:pt x="11280" y="60671"/>
                  <a:pt x="11598" y="60898"/>
                </a:cubicBezTo>
                <a:cubicBezTo>
                  <a:pt x="11575" y="60671"/>
                  <a:pt x="12007" y="60466"/>
                  <a:pt x="11712" y="60239"/>
                </a:cubicBezTo>
                <a:close/>
                <a:moveTo>
                  <a:pt x="12485" y="3298"/>
                </a:moveTo>
                <a:cubicBezTo>
                  <a:pt x="12644" y="3343"/>
                  <a:pt x="12689" y="3503"/>
                  <a:pt x="12644" y="3753"/>
                </a:cubicBezTo>
                <a:cubicBezTo>
                  <a:pt x="12894" y="3753"/>
                  <a:pt x="12849" y="3571"/>
                  <a:pt x="13008" y="3753"/>
                </a:cubicBezTo>
                <a:cubicBezTo>
                  <a:pt x="13167" y="4162"/>
                  <a:pt x="13121" y="4617"/>
                  <a:pt x="13190" y="5072"/>
                </a:cubicBezTo>
                <a:cubicBezTo>
                  <a:pt x="13258" y="5777"/>
                  <a:pt x="13394" y="6504"/>
                  <a:pt x="13417" y="7255"/>
                </a:cubicBezTo>
                <a:cubicBezTo>
                  <a:pt x="13417" y="7437"/>
                  <a:pt x="13326" y="7550"/>
                  <a:pt x="13326" y="7596"/>
                </a:cubicBezTo>
                <a:cubicBezTo>
                  <a:pt x="13303" y="8687"/>
                  <a:pt x="13576" y="9779"/>
                  <a:pt x="13645" y="10870"/>
                </a:cubicBezTo>
                <a:cubicBezTo>
                  <a:pt x="13645" y="11075"/>
                  <a:pt x="13531" y="11325"/>
                  <a:pt x="13531" y="11530"/>
                </a:cubicBezTo>
                <a:cubicBezTo>
                  <a:pt x="13554" y="11643"/>
                  <a:pt x="13713" y="11825"/>
                  <a:pt x="13713" y="11962"/>
                </a:cubicBezTo>
                <a:cubicBezTo>
                  <a:pt x="13713" y="12144"/>
                  <a:pt x="13622" y="12348"/>
                  <a:pt x="13622" y="12508"/>
                </a:cubicBezTo>
                <a:cubicBezTo>
                  <a:pt x="13645" y="13258"/>
                  <a:pt x="13758" y="14213"/>
                  <a:pt x="13667" y="15032"/>
                </a:cubicBezTo>
                <a:cubicBezTo>
                  <a:pt x="13417" y="14941"/>
                  <a:pt x="13440" y="15168"/>
                  <a:pt x="13212" y="15123"/>
                </a:cubicBezTo>
                <a:cubicBezTo>
                  <a:pt x="13326" y="15577"/>
                  <a:pt x="13394" y="15100"/>
                  <a:pt x="13667" y="15145"/>
                </a:cubicBezTo>
                <a:cubicBezTo>
                  <a:pt x="13735" y="15941"/>
                  <a:pt x="13645" y="16328"/>
                  <a:pt x="13917" y="16669"/>
                </a:cubicBezTo>
                <a:cubicBezTo>
                  <a:pt x="14122" y="16919"/>
                  <a:pt x="13826" y="16987"/>
                  <a:pt x="13826" y="17101"/>
                </a:cubicBezTo>
                <a:cubicBezTo>
                  <a:pt x="13804" y="17351"/>
                  <a:pt x="14099" y="17579"/>
                  <a:pt x="13804" y="17874"/>
                </a:cubicBezTo>
                <a:cubicBezTo>
                  <a:pt x="14395" y="17760"/>
                  <a:pt x="13963" y="18193"/>
                  <a:pt x="14168" y="18420"/>
                </a:cubicBezTo>
                <a:cubicBezTo>
                  <a:pt x="14258" y="18215"/>
                  <a:pt x="14463" y="18124"/>
                  <a:pt x="14622" y="18011"/>
                </a:cubicBezTo>
                <a:cubicBezTo>
                  <a:pt x="14486" y="17829"/>
                  <a:pt x="14281" y="18033"/>
                  <a:pt x="14077" y="17760"/>
                </a:cubicBezTo>
                <a:cubicBezTo>
                  <a:pt x="14054" y="17419"/>
                  <a:pt x="14258" y="17397"/>
                  <a:pt x="14190" y="17010"/>
                </a:cubicBezTo>
                <a:lnTo>
                  <a:pt x="14554" y="17010"/>
                </a:lnTo>
                <a:cubicBezTo>
                  <a:pt x="14600" y="16646"/>
                  <a:pt x="14077" y="16942"/>
                  <a:pt x="14008" y="16464"/>
                </a:cubicBezTo>
                <a:cubicBezTo>
                  <a:pt x="14190" y="16442"/>
                  <a:pt x="14213" y="16601"/>
                  <a:pt x="14372" y="16578"/>
                </a:cubicBezTo>
                <a:cubicBezTo>
                  <a:pt x="14463" y="16146"/>
                  <a:pt x="14054" y="16010"/>
                  <a:pt x="14304" y="15691"/>
                </a:cubicBezTo>
                <a:cubicBezTo>
                  <a:pt x="14099" y="15396"/>
                  <a:pt x="13895" y="15100"/>
                  <a:pt x="13963" y="14486"/>
                </a:cubicBezTo>
                <a:cubicBezTo>
                  <a:pt x="14099" y="14645"/>
                  <a:pt x="14190" y="14873"/>
                  <a:pt x="14213" y="15145"/>
                </a:cubicBezTo>
                <a:cubicBezTo>
                  <a:pt x="14349" y="15054"/>
                  <a:pt x="14395" y="14873"/>
                  <a:pt x="14509" y="14713"/>
                </a:cubicBezTo>
                <a:cubicBezTo>
                  <a:pt x="14486" y="14486"/>
                  <a:pt x="14304" y="14827"/>
                  <a:pt x="14304" y="14827"/>
                </a:cubicBezTo>
                <a:cubicBezTo>
                  <a:pt x="14168" y="14759"/>
                  <a:pt x="14304" y="14622"/>
                  <a:pt x="14236" y="14486"/>
                </a:cubicBezTo>
                <a:cubicBezTo>
                  <a:pt x="14145" y="14327"/>
                  <a:pt x="13758" y="14304"/>
                  <a:pt x="14054" y="13940"/>
                </a:cubicBezTo>
                <a:cubicBezTo>
                  <a:pt x="14304" y="13826"/>
                  <a:pt x="14168" y="14190"/>
                  <a:pt x="14236" y="14281"/>
                </a:cubicBezTo>
                <a:cubicBezTo>
                  <a:pt x="14304" y="14372"/>
                  <a:pt x="14577" y="14259"/>
                  <a:pt x="14600" y="14509"/>
                </a:cubicBezTo>
                <a:cubicBezTo>
                  <a:pt x="14963" y="14099"/>
                  <a:pt x="14713" y="13849"/>
                  <a:pt x="14804" y="13417"/>
                </a:cubicBezTo>
                <a:cubicBezTo>
                  <a:pt x="14372" y="13394"/>
                  <a:pt x="14713" y="13849"/>
                  <a:pt x="14509" y="13963"/>
                </a:cubicBezTo>
                <a:cubicBezTo>
                  <a:pt x="14122" y="14077"/>
                  <a:pt x="14281" y="13576"/>
                  <a:pt x="14054" y="13508"/>
                </a:cubicBezTo>
                <a:cubicBezTo>
                  <a:pt x="14145" y="13144"/>
                  <a:pt x="14236" y="13463"/>
                  <a:pt x="14509" y="13417"/>
                </a:cubicBezTo>
                <a:cubicBezTo>
                  <a:pt x="14691" y="13213"/>
                  <a:pt x="14941" y="13122"/>
                  <a:pt x="14895" y="12644"/>
                </a:cubicBezTo>
                <a:cubicBezTo>
                  <a:pt x="15214" y="12667"/>
                  <a:pt x="15486" y="13053"/>
                  <a:pt x="15168" y="13213"/>
                </a:cubicBezTo>
                <a:cubicBezTo>
                  <a:pt x="15236" y="13508"/>
                  <a:pt x="15327" y="12917"/>
                  <a:pt x="15623" y="13099"/>
                </a:cubicBezTo>
                <a:cubicBezTo>
                  <a:pt x="15850" y="13326"/>
                  <a:pt x="15623" y="13622"/>
                  <a:pt x="15600" y="13872"/>
                </a:cubicBezTo>
                <a:cubicBezTo>
                  <a:pt x="15600" y="13963"/>
                  <a:pt x="15714" y="14099"/>
                  <a:pt x="15691" y="14304"/>
                </a:cubicBezTo>
                <a:cubicBezTo>
                  <a:pt x="15668" y="14804"/>
                  <a:pt x="15486" y="15396"/>
                  <a:pt x="15486" y="15941"/>
                </a:cubicBezTo>
                <a:cubicBezTo>
                  <a:pt x="15486" y="16169"/>
                  <a:pt x="15577" y="16237"/>
                  <a:pt x="15577" y="16373"/>
                </a:cubicBezTo>
                <a:cubicBezTo>
                  <a:pt x="15532" y="17169"/>
                  <a:pt x="15395" y="18124"/>
                  <a:pt x="15441" y="18897"/>
                </a:cubicBezTo>
                <a:cubicBezTo>
                  <a:pt x="15464" y="19216"/>
                  <a:pt x="15373" y="19466"/>
                  <a:pt x="15350" y="19762"/>
                </a:cubicBezTo>
                <a:cubicBezTo>
                  <a:pt x="15145" y="21604"/>
                  <a:pt x="15100" y="23536"/>
                  <a:pt x="14804" y="25333"/>
                </a:cubicBezTo>
                <a:cubicBezTo>
                  <a:pt x="14759" y="25515"/>
                  <a:pt x="14645" y="25606"/>
                  <a:pt x="14600" y="25765"/>
                </a:cubicBezTo>
                <a:cubicBezTo>
                  <a:pt x="14509" y="26129"/>
                  <a:pt x="14600" y="26515"/>
                  <a:pt x="14600" y="26970"/>
                </a:cubicBezTo>
                <a:cubicBezTo>
                  <a:pt x="14577" y="27311"/>
                  <a:pt x="14418" y="27448"/>
                  <a:pt x="14577" y="27834"/>
                </a:cubicBezTo>
                <a:cubicBezTo>
                  <a:pt x="14622" y="28175"/>
                  <a:pt x="14327" y="28130"/>
                  <a:pt x="14304" y="28380"/>
                </a:cubicBezTo>
                <a:cubicBezTo>
                  <a:pt x="14463" y="28926"/>
                  <a:pt x="14168" y="29517"/>
                  <a:pt x="14349" y="30131"/>
                </a:cubicBezTo>
                <a:cubicBezTo>
                  <a:pt x="14372" y="30313"/>
                  <a:pt x="14008" y="30131"/>
                  <a:pt x="14077" y="29904"/>
                </a:cubicBezTo>
                <a:cubicBezTo>
                  <a:pt x="13758" y="30290"/>
                  <a:pt x="14190" y="30881"/>
                  <a:pt x="14349" y="30790"/>
                </a:cubicBezTo>
                <a:cubicBezTo>
                  <a:pt x="14258" y="31177"/>
                  <a:pt x="14236" y="31700"/>
                  <a:pt x="13872" y="31768"/>
                </a:cubicBezTo>
                <a:cubicBezTo>
                  <a:pt x="14281" y="32291"/>
                  <a:pt x="13554" y="33155"/>
                  <a:pt x="14031" y="33610"/>
                </a:cubicBezTo>
                <a:cubicBezTo>
                  <a:pt x="14122" y="33815"/>
                  <a:pt x="13849" y="33883"/>
                  <a:pt x="13849" y="33951"/>
                </a:cubicBezTo>
                <a:cubicBezTo>
                  <a:pt x="13826" y="34020"/>
                  <a:pt x="13963" y="34133"/>
                  <a:pt x="13940" y="34270"/>
                </a:cubicBezTo>
                <a:cubicBezTo>
                  <a:pt x="13849" y="34747"/>
                  <a:pt x="13622" y="35566"/>
                  <a:pt x="13622" y="36225"/>
                </a:cubicBezTo>
                <a:cubicBezTo>
                  <a:pt x="13622" y="36384"/>
                  <a:pt x="13645" y="36771"/>
                  <a:pt x="13804" y="36794"/>
                </a:cubicBezTo>
                <a:cubicBezTo>
                  <a:pt x="13781" y="36907"/>
                  <a:pt x="13622" y="36862"/>
                  <a:pt x="13531" y="36885"/>
                </a:cubicBezTo>
                <a:cubicBezTo>
                  <a:pt x="13599" y="37499"/>
                  <a:pt x="13622" y="37976"/>
                  <a:pt x="13508" y="38408"/>
                </a:cubicBezTo>
                <a:cubicBezTo>
                  <a:pt x="13508" y="38522"/>
                  <a:pt x="13622" y="38499"/>
                  <a:pt x="13690" y="38522"/>
                </a:cubicBezTo>
                <a:cubicBezTo>
                  <a:pt x="13508" y="38931"/>
                  <a:pt x="13735" y="39159"/>
                  <a:pt x="13485" y="39409"/>
                </a:cubicBezTo>
                <a:cubicBezTo>
                  <a:pt x="13440" y="39636"/>
                  <a:pt x="13667" y="39568"/>
                  <a:pt x="13667" y="39727"/>
                </a:cubicBezTo>
                <a:cubicBezTo>
                  <a:pt x="13554" y="39977"/>
                  <a:pt x="13485" y="40455"/>
                  <a:pt x="13463" y="40932"/>
                </a:cubicBezTo>
                <a:cubicBezTo>
                  <a:pt x="13463" y="41205"/>
                  <a:pt x="13508" y="41751"/>
                  <a:pt x="13531" y="41910"/>
                </a:cubicBezTo>
                <a:cubicBezTo>
                  <a:pt x="13576" y="42138"/>
                  <a:pt x="13690" y="42365"/>
                  <a:pt x="13713" y="42570"/>
                </a:cubicBezTo>
                <a:cubicBezTo>
                  <a:pt x="13781" y="43366"/>
                  <a:pt x="13713" y="44184"/>
                  <a:pt x="13667" y="44866"/>
                </a:cubicBezTo>
                <a:cubicBezTo>
                  <a:pt x="13645" y="45503"/>
                  <a:pt x="13986" y="46185"/>
                  <a:pt x="13645" y="46617"/>
                </a:cubicBezTo>
                <a:cubicBezTo>
                  <a:pt x="13667" y="46799"/>
                  <a:pt x="13826" y="46868"/>
                  <a:pt x="13826" y="47049"/>
                </a:cubicBezTo>
                <a:cubicBezTo>
                  <a:pt x="13826" y="47231"/>
                  <a:pt x="13713" y="47254"/>
                  <a:pt x="13735" y="47391"/>
                </a:cubicBezTo>
                <a:cubicBezTo>
                  <a:pt x="13758" y="47641"/>
                  <a:pt x="13895" y="47982"/>
                  <a:pt x="13895" y="48255"/>
                </a:cubicBezTo>
                <a:cubicBezTo>
                  <a:pt x="13917" y="48891"/>
                  <a:pt x="13735" y="49460"/>
                  <a:pt x="13781" y="50119"/>
                </a:cubicBezTo>
                <a:cubicBezTo>
                  <a:pt x="13804" y="50279"/>
                  <a:pt x="13872" y="50324"/>
                  <a:pt x="13872" y="50438"/>
                </a:cubicBezTo>
                <a:cubicBezTo>
                  <a:pt x="13872" y="50642"/>
                  <a:pt x="13758" y="50802"/>
                  <a:pt x="13758" y="50983"/>
                </a:cubicBezTo>
                <a:cubicBezTo>
                  <a:pt x="13758" y="51143"/>
                  <a:pt x="13940" y="51302"/>
                  <a:pt x="13940" y="51438"/>
                </a:cubicBezTo>
                <a:cubicBezTo>
                  <a:pt x="13940" y="51484"/>
                  <a:pt x="13849" y="51643"/>
                  <a:pt x="13849" y="51757"/>
                </a:cubicBezTo>
                <a:cubicBezTo>
                  <a:pt x="13849" y="51961"/>
                  <a:pt x="13940" y="51984"/>
                  <a:pt x="13940" y="52189"/>
                </a:cubicBezTo>
                <a:cubicBezTo>
                  <a:pt x="13917" y="53053"/>
                  <a:pt x="13804" y="53962"/>
                  <a:pt x="13895" y="54713"/>
                </a:cubicBezTo>
                <a:cubicBezTo>
                  <a:pt x="13917" y="54895"/>
                  <a:pt x="13781" y="54895"/>
                  <a:pt x="13804" y="55031"/>
                </a:cubicBezTo>
                <a:cubicBezTo>
                  <a:pt x="13826" y="55441"/>
                  <a:pt x="14168" y="55941"/>
                  <a:pt x="13872" y="56578"/>
                </a:cubicBezTo>
                <a:cubicBezTo>
                  <a:pt x="14145" y="57010"/>
                  <a:pt x="13872" y="57624"/>
                  <a:pt x="13940" y="58419"/>
                </a:cubicBezTo>
                <a:cubicBezTo>
                  <a:pt x="13758" y="58419"/>
                  <a:pt x="13872" y="58078"/>
                  <a:pt x="13667" y="58101"/>
                </a:cubicBezTo>
                <a:cubicBezTo>
                  <a:pt x="13645" y="58374"/>
                  <a:pt x="13804" y="58442"/>
                  <a:pt x="13940" y="58533"/>
                </a:cubicBezTo>
                <a:cubicBezTo>
                  <a:pt x="13758" y="58738"/>
                  <a:pt x="13849" y="59261"/>
                  <a:pt x="13826" y="59625"/>
                </a:cubicBezTo>
                <a:cubicBezTo>
                  <a:pt x="13781" y="59875"/>
                  <a:pt x="14077" y="59761"/>
                  <a:pt x="14099" y="59966"/>
                </a:cubicBezTo>
                <a:cubicBezTo>
                  <a:pt x="14145" y="61080"/>
                  <a:pt x="13940" y="62081"/>
                  <a:pt x="14054" y="63013"/>
                </a:cubicBezTo>
                <a:cubicBezTo>
                  <a:pt x="14077" y="63286"/>
                  <a:pt x="14213" y="63445"/>
                  <a:pt x="14213" y="63672"/>
                </a:cubicBezTo>
                <a:cubicBezTo>
                  <a:pt x="14258" y="64377"/>
                  <a:pt x="14099" y="65059"/>
                  <a:pt x="14099" y="65764"/>
                </a:cubicBezTo>
                <a:cubicBezTo>
                  <a:pt x="14099" y="65969"/>
                  <a:pt x="14190" y="66219"/>
                  <a:pt x="14168" y="66424"/>
                </a:cubicBezTo>
                <a:cubicBezTo>
                  <a:pt x="14168" y="66606"/>
                  <a:pt x="14031" y="66742"/>
                  <a:pt x="13986" y="66947"/>
                </a:cubicBezTo>
                <a:cubicBezTo>
                  <a:pt x="13963" y="67152"/>
                  <a:pt x="14077" y="67288"/>
                  <a:pt x="14077" y="67515"/>
                </a:cubicBezTo>
                <a:cubicBezTo>
                  <a:pt x="14054" y="68311"/>
                  <a:pt x="13940" y="69266"/>
                  <a:pt x="13849" y="70130"/>
                </a:cubicBezTo>
                <a:cubicBezTo>
                  <a:pt x="13576" y="70176"/>
                  <a:pt x="13804" y="69698"/>
                  <a:pt x="13758" y="69357"/>
                </a:cubicBezTo>
                <a:cubicBezTo>
                  <a:pt x="13735" y="69153"/>
                  <a:pt x="13349" y="68652"/>
                  <a:pt x="13781" y="68584"/>
                </a:cubicBezTo>
                <a:cubicBezTo>
                  <a:pt x="13826" y="68198"/>
                  <a:pt x="13463" y="68311"/>
                  <a:pt x="13508" y="67925"/>
                </a:cubicBezTo>
                <a:cubicBezTo>
                  <a:pt x="13667" y="67947"/>
                  <a:pt x="13758" y="67857"/>
                  <a:pt x="13781" y="67720"/>
                </a:cubicBezTo>
                <a:cubicBezTo>
                  <a:pt x="13576" y="67766"/>
                  <a:pt x="13394" y="67333"/>
                  <a:pt x="13713" y="67061"/>
                </a:cubicBezTo>
                <a:cubicBezTo>
                  <a:pt x="13372" y="66947"/>
                  <a:pt x="13554" y="67470"/>
                  <a:pt x="13235" y="67379"/>
                </a:cubicBezTo>
                <a:cubicBezTo>
                  <a:pt x="13190" y="66629"/>
                  <a:pt x="13235" y="66333"/>
                  <a:pt x="13167" y="65742"/>
                </a:cubicBezTo>
                <a:cubicBezTo>
                  <a:pt x="12826" y="65628"/>
                  <a:pt x="13031" y="66219"/>
                  <a:pt x="12621" y="66060"/>
                </a:cubicBezTo>
                <a:cubicBezTo>
                  <a:pt x="12849" y="65287"/>
                  <a:pt x="12303" y="64764"/>
                  <a:pt x="12735" y="64195"/>
                </a:cubicBezTo>
                <a:cubicBezTo>
                  <a:pt x="12689" y="63968"/>
                  <a:pt x="12598" y="63968"/>
                  <a:pt x="12462" y="64082"/>
                </a:cubicBezTo>
                <a:cubicBezTo>
                  <a:pt x="12348" y="63832"/>
                  <a:pt x="12712" y="63672"/>
                  <a:pt x="12485" y="63650"/>
                </a:cubicBezTo>
                <a:cubicBezTo>
                  <a:pt x="12508" y="63377"/>
                  <a:pt x="12712" y="63786"/>
                  <a:pt x="12849" y="63763"/>
                </a:cubicBezTo>
                <a:cubicBezTo>
                  <a:pt x="12644" y="62990"/>
                  <a:pt x="12530" y="62513"/>
                  <a:pt x="12689" y="61671"/>
                </a:cubicBezTo>
                <a:cubicBezTo>
                  <a:pt x="12598" y="61694"/>
                  <a:pt x="12621" y="61808"/>
                  <a:pt x="12598" y="61899"/>
                </a:cubicBezTo>
                <a:cubicBezTo>
                  <a:pt x="12598" y="61512"/>
                  <a:pt x="12394" y="60489"/>
                  <a:pt x="12621" y="59943"/>
                </a:cubicBezTo>
                <a:cubicBezTo>
                  <a:pt x="12689" y="59556"/>
                  <a:pt x="12303" y="59647"/>
                  <a:pt x="12371" y="59261"/>
                </a:cubicBezTo>
                <a:cubicBezTo>
                  <a:pt x="12485" y="59147"/>
                  <a:pt x="12530" y="58897"/>
                  <a:pt x="12553" y="58624"/>
                </a:cubicBezTo>
                <a:cubicBezTo>
                  <a:pt x="12598" y="58442"/>
                  <a:pt x="12485" y="58419"/>
                  <a:pt x="12371" y="58397"/>
                </a:cubicBezTo>
                <a:cubicBezTo>
                  <a:pt x="12417" y="58147"/>
                  <a:pt x="12598" y="57805"/>
                  <a:pt x="12303" y="57737"/>
                </a:cubicBezTo>
                <a:cubicBezTo>
                  <a:pt x="12075" y="57805"/>
                  <a:pt x="12257" y="58351"/>
                  <a:pt x="12189" y="58601"/>
                </a:cubicBezTo>
                <a:cubicBezTo>
                  <a:pt x="11939" y="58579"/>
                  <a:pt x="11803" y="58647"/>
                  <a:pt x="11825" y="58920"/>
                </a:cubicBezTo>
                <a:cubicBezTo>
                  <a:pt x="11825" y="59011"/>
                  <a:pt x="11916" y="59033"/>
                  <a:pt x="11894" y="59147"/>
                </a:cubicBezTo>
                <a:cubicBezTo>
                  <a:pt x="12007" y="59079"/>
                  <a:pt x="12007" y="58897"/>
                  <a:pt x="12189" y="58942"/>
                </a:cubicBezTo>
                <a:cubicBezTo>
                  <a:pt x="11939" y="61649"/>
                  <a:pt x="12212" y="62831"/>
                  <a:pt x="11985" y="65378"/>
                </a:cubicBezTo>
                <a:cubicBezTo>
                  <a:pt x="11871" y="65514"/>
                  <a:pt x="11848" y="65423"/>
                  <a:pt x="11712" y="65378"/>
                </a:cubicBezTo>
                <a:cubicBezTo>
                  <a:pt x="11712" y="66083"/>
                  <a:pt x="11780" y="66674"/>
                  <a:pt x="11689" y="67243"/>
                </a:cubicBezTo>
                <a:cubicBezTo>
                  <a:pt x="11712" y="67356"/>
                  <a:pt x="11871" y="67311"/>
                  <a:pt x="11871" y="67447"/>
                </a:cubicBezTo>
                <a:cubicBezTo>
                  <a:pt x="11803" y="67766"/>
                  <a:pt x="11757" y="68061"/>
                  <a:pt x="11393" y="67993"/>
                </a:cubicBezTo>
                <a:cubicBezTo>
                  <a:pt x="11507" y="68289"/>
                  <a:pt x="11484" y="68334"/>
                  <a:pt x="11757" y="68220"/>
                </a:cubicBezTo>
                <a:cubicBezTo>
                  <a:pt x="11712" y="68334"/>
                  <a:pt x="11552" y="68334"/>
                  <a:pt x="11575" y="68539"/>
                </a:cubicBezTo>
                <a:cubicBezTo>
                  <a:pt x="11257" y="68493"/>
                  <a:pt x="11234" y="68084"/>
                  <a:pt x="11029" y="67879"/>
                </a:cubicBezTo>
                <a:cubicBezTo>
                  <a:pt x="11211" y="67470"/>
                  <a:pt x="11166" y="67493"/>
                  <a:pt x="11143" y="66901"/>
                </a:cubicBezTo>
                <a:cubicBezTo>
                  <a:pt x="11484" y="66742"/>
                  <a:pt x="11189" y="67265"/>
                  <a:pt x="11416" y="67220"/>
                </a:cubicBezTo>
                <a:cubicBezTo>
                  <a:pt x="11643" y="67015"/>
                  <a:pt x="11439" y="66378"/>
                  <a:pt x="11143" y="66674"/>
                </a:cubicBezTo>
                <a:cubicBezTo>
                  <a:pt x="11257" y="66242"/>
                  <a:pt x="10961" y="66037"/>
                  <a:pt x="11166" y="65810"/>
                </a:cubicBezTo>
                <a:cubicBezTo>
                  <a:pt x="11348" y="65764"/>
                  <a:pt x="11325" y="65969"/>
                  <a:pt x="11348" y="66128"/>
                </a:cubicBezTo>
                <a:cubicBezTo>
                  <a:pt x="11575" y="65992"/>
                  <a:pt x="11393" y="65423"/>
                  <a:pt x="11166" y="65469"/>
                </a:cubicBezTo>
                <a:cubicBezTo>
                  <a:pt x="11257" y="64923"/>
                  <a:pt x="11280" y="64286"/>
                  <a:pt x="11189" y="63627"/>
                </a:cubicBezTo>
                <a:cubicBezTo>
                  <a:pt x="11257" y="63309"/>
                  <a:pt x="11416" y="63149"/>
                  <a:pt x="11484" y="62854"/>
                </a:cubicBezTo>
                <a:cubicBezTo>
                  <a:pt x="11461" y="62740"/>
                  <a:pt x="11302" y="62786"/>
                  <a:pt x="11302" y="62626"/>
                </a:cubicBezTo>
                <a:cubicBezTo>
                  <a:pt x="11371" y="61626"/>
                  <a:pt x="11211" y="60307"/>
                  <a:pt x="11439" y="59465"/>
                </a:cubicBezTo>
                <a:cubicBezTo>
                  <a:pt x="11757" y="59375"/>
                  <a:pt x="11575" y="59807"/>
                  <a:pt x="11621" y="60011"/>
                </a:cubicBezTo>
                <a:cubicBezTo>
                  <a:pt x="11939" y="59647"/>
                  <a:pt x="11507" y="59215"/>
                  <a:pt x="11348" y="59033"/>
                </a:cubicBezTo>
                <a:cubicBezTo>
                  <a:pt x="11598" y="57669"/>
                  <a:pt x="11552" y="56646"/>
                  <a:pt x="11507" y="55327"/>
                </a:cubicBezTo>
                <a:cubicBezTo>
                  <a:pt x="11689" y="55236"/>
                  <a:pt x="11575" y="54986"/>
                  <a:pt x="11780" y="55213"/>
                </a:cubicBezTo>
                <a:cubicBezTo>
                  <a:pt x="11894" y="54872"/>
                  <a:pt x="11643" y="54940"/>
                  <a:pt x="11598" y="54781"/>
                </a:cubicBezTo>
                <a:cubicBezTo>
                  <a:pt x="11757" y="53917"/>
                  <a:pt x="11803" y="52939"/>
                  <a:pt x="11734" y="52143"/>
                </a:cubicBezTo>
                <a:cubicBezTo>
                  <a:pt x="11712" y="51734"/>
                  <a:pt x="11666" y="51234"/>
                  <a:pt x="11666" y="50847"/>
                </a:cubicBezTo>
                <a:cubicBezTo>
                  <a:pt x="11666" y="50506"/>
                  <a:pt x="11780" y="50279"/>
                  <a:pt x="11757" y="49960"/>
                </a:cubicBezTo>
                <a:cubicBezTo>
                  <a:pt x="11757" y="49801"/>
                  <a:pt x="11689" y="49596"/>
                  <a:pt x="11689" y="49414"/>
                </a:cubicBezTo>
                <a:cubicBezTo>
                  <a:pt x="11689" y="49255"/>
                  <a:pt x="11871" y="49164"/>
                  <a:pt x="11871" y="48982"/>
                </a:cubicBezTo>
                <a:cubicBezTo>
                  <a:pt x="11894" y="48846"/>
                  <a:pt x="11780" y="47936"/>
                  <a:pt x="11712" y="47663"/>
                </a:cubicBezTo>
                <a:cubicBezTo>
                  <a:pt x="11689" y="47550"/>
                  <a:pt x="11530" y="47595"/>
                  <a:pt x="11530" y="47436"/>
                </a:cubicBezTo>
                <a:cubicBezTo>
                  <a:pt x="11666" y="47186"/>
                  <a:pt x="11643" y="47072"/>
                  <a:pt x="11643" y="46686"/>
                </a:cubicBezTo>
                <a:cubicBezTo>
                  <a:pt x="11621" y="46322"/>
                  <a:pt x="11848" y="46231"/>
                  <a:pt x="11552" y="46026"/>
                </a:cubicBezTo>
                <a:cubicBezTo>
                  <a:pt x="11552" y="45685"/>
                  <a:pt x="11803" y="45662"/>
                  <a:pt x="11757" y="45276"/>
                </a:cubicBezTo>
                <a:cubicBezTo>
                  <a:pt x="11643" y="45276"/>
                  <a:pt x="11666" y="45458"/>
                  <a:pt x="11643" y="45594"/>
                </a:cubicBezTo>
                <a:cubicBezTo>
                  <a:pt x="11302" y="45458"/>
                  <a:pt x="11575" y="45185"/>
                  <a:pt x="11575" y="44935"/>
                </a:cubicBezTo>
                <a:cubicBezTo>
                  <a:pt x="11598" y="43570"/>
                  <a:pt x="11484" y="42342"/>
                  <a:pt x="11643" y="40682"/>
                </a:cubicBezTo>
                <a:cubicBezTo>
                  <a:pt x="11689" y="40159"/>
                  <a:pt x="11666" y="39227"/>
                  <a:pt x="11666" y="38477"/>
                </a:cubicBezTo>
                <a:cubicBezTo>
                  <a:pt x="11666" y="38295"/>
                  <a:pt x="11780" y="38249"/>
                  <a:pt x="11757" y="38044"/>
                </a:cubicBezTo>
                <a:cubicBezTo>
                  <a:pt x="11757" y="37612"/>
                  <a:pt x="11507" y="37067"/>
                  <a:pt x="11871" y="36862"/>
                </a:cubicBezTo>
                <a:cubicBezTo>
                  <a:pt x="11666" y="36748"/>
                  <a:pt x="11575" y="35748"/>
                  <a:pt x="11712" y="35543"/>
                </a:cubicBezTo>
                <a:cubicBezTo>
                  <a:pt x="11734" y="35498"/>
                  <a:pt x="11848" y="35793"/>
                  <a:pt x="11803" y="35861"/>
                </a:cubicBezTo>
                <a:cubicBezTo>
                  <a:pt x="11962" y="35907"/>
                  <a:pt x="11962" y="35247"/>
                  <a:pt x="11712" y="35429"/>
                </a:cubicBezTo>
                <a:cubicBezTo>
                  <a:pt x="11871" y="35247"/>
                  <a:pt x="11939" y="34975"/>
                  <a:pt x="11916" y="34565"/>
                </a:cubicBezTo>
                <a:cubicBezTo>
                  <a:pt x="11825" y="34565"/>
                  <a:pt x="11825" y="34679"/>
                  <a:pt x="11825" y="34770"/>
                </a:cubicBezTo>
                <a:cubicBezTo>
                  <a:pt x="11598" y="34338"/>
                  <a:pt x="11803" y="33428"/>
                  <a:pt x="11757" y="32814"/>
                </a:cubicBezTo>
                <a:cubicBezTo>
                  <a:pt x="12007" y="32405"/>
                  <a:pt x="12212" y="31950"/>
                  <a:pt x="12144" y="31177"/>
                </a:cubicBezTo>
                <a:cubicBezTo>
                  <a:pt x="11962" y="31245"/>
                  <a:pt x="12121" y="31723"/>
                  <a:pt x="11780" y="31609"/>
                </a:cubicBezTo>
                <a:cubicBezTo>
                  <a:pt x="11871" y="30972"/>
                  <a:pt x="11530" y="30881"/>
                  <a:pt x="11598" y="30176"/>
                </a:cubicBezTo>
                <a:cubicBezTo>
                  <a:pt x="11643" y="29767"/>
                  <a:pt x="11803" y="29335"/>
                  <a:pt x="11803" y="28880"/>
                </a:cubicBezTo>
                <a:cubicBezTo>
                  <a:pt x="11916" y="28880"/>
                  <a:pt x="11894" y="29062"/>
                  <a:pt x="11894" y="29199"/>
                </a:cubicBezTo>
                <a:cubicBezTo>
                  <a:pt x="12144" y="28971"/>
                  <a:pt x="11916" y="28471"/>
                  <a:pt x="11621" y="28767"/>
                </a:cubicBezTo>
                <a:cubicBezTo>
                  <a:pt x="11598" y="28516"/>
                  <a:pt x="11666" y="28357"/>
                  <a:pt x="11825" y="28335"/>
                </a:cubicBezTo>
                <a:cubicBezTo>
                  <a:pt x="11552" y="27675"/>
                  <a:pt x="11803" y="26629"/>
                  <a:pt x="11666" y="25810"/>
                </a:cubicBezTo>
                <a:cubicBezTo>
                  <a:pt x="11939" y="26174"/>
                  <a:pt x="12053" y="25356"/>
                  <a:pt x="11871" y="25151"/>
                </a:cubicBezTo>
                <a:cubicBezTo>
                  <a:pt x="11530" y="25219"/>
                  <a:pt x="12098" y="25719"/>
                  <a:pt x="11689" y="25583"/>
                </a:cubicBezTo>
                <a:cubicBezTo>
                  <a:pt x="11666" y="24537"/>
                  <a:pt x="11757" y="23264"/>
                  <a:pt x="11734" y="22536"/>
                </a:cubicBezTo>
                <a:cubicBezTo>
                  <a:pt x="11871" y="22559"/>
                  <a:pt x="11894" y="22422"/>
                  <a:pt x="12007" y="22422"/>
                </a:cubicBezTo>
                <a:cubicBezTo>
                  <a:pt x="11916" y="22308"/>
                  <a:pt x="11825" y="22195"/>
                  <a:pt x="11734" y="22104"/>
                </a:cubicBezTo>
                <a:cubicBezTo>
                  <a:pt x="11734" y="21626"/>
                  <a:pt x="11780" y="21126"/>
                  <a:pt x="11757" y="20671"/>
                </a:cubicBezTo>
                <a:cubicBezTo>
                  <a:pt x="11689" y="19875"/>
                  <a:pt x="11871" y="19034"/>
                  <a:pt x="11894" y="18170"/>
                </a:cubicBezTo>
                <a:cubicBezTo>
                  <a:pt x="11894" y="17965"/>
                  <a:pt x="11803" y="17715"/>
                  <a:pt x="11803" y="17510"/>
                </a:cubicBezTo>
                <a:cubicBezTo>
                  <a:pt x="11803" y="16578"/>
                  <a:pt x="11916" y="14963"/>
                  <a:pt x="11848" y="13781"/>
                </a:cubicBezTo>
                <a:cubicBezTo>
                  <a:pt x="11848" y="13440"/>
                  <a:pt x="11712" y="13122"/>
                  <a:pt x="11689" y="12803"/>
                </a:cubicBezTo>
                <a:cubicBezTo>
                  <a:pt x="11643" y="12098"/>
                  <a:pt x="11734" y="11416"/>
                  <a:pt x="11712" y="10734"/>
                </a:cubicBezTo>
                <a:cubicBezTo>
                  <a:pt x="11689" y="9847"/>
                  <a:pt x="11575" y="9006"/>
                  <a:pt x="11575" y="8210"/>
                </a:cubicBezTo>
                <a:cubicBezTo>
                  <a:pt x="11575" y="8005"/>
                  <a:pt x="11689" y="7982"/>
                  <a:pt x="11666" y="7778"/>
                </a:cubicBezTo>
                <a:cubicBezTo>
                  <a:pt x="11666" y="7550"/>
                  <a:pt x="11575" y="7459"/>
                  <a:pt x="11598" y="7323"/>
                </a:cubicBezTo>
                <a:cubicBezTo>
                  <a:pt x="11598" y="7050"/>
                  <a:pt x="11825" y="6732"/>
                  <a:pt x="11507" y="6459"/>
                </a:cubicBezTo>
                <a:cubicBezTo>
                  <a:pt x="11575" y="5117"/>
                  <a:pt x="11507" y="4958"/>
                  <a:pt x="11552" y="3616"/>
                </a:cubicBezTo>
                <a:cubicBezTo>
                  <a:pt x="11712" y="3594"/>
                  <a:pt x="11734" y="3753"/>
                  <a:pt x="11916" y="3730"/>
                </a:cubicBezTo>
                <a:lnTo>
                  <a:pt x="11894" y="4617"/>
                </a:lnTo>
                <a:cubicBezTo>
                  <a:pt x="11894" y="4844"/>
                  <a:pt x="12235" y="4662"/>
                  <a:pt x="12371" y="4731"/>
                </a:cubicBezTo>
                <a:cubicBezTo>
                  <a:pt x="12417" y="4480"/>
                  <a:pt x="12189" y="4571"/>
                  <a:pt x="12189" y="4389"/>
                </a:cubicBezTo>
                <a:cubicBezTo>
                  <a:pt x="12166" y="4117"/>
                  <a:pt x="12326" y="4298"/>
                  <a:pt x="12371" y="4185"/>
                </a:cubicBezTo>
                <a:cubicBezTo>
                  <a:pt x="12439" y="4003"/>
                  <a:pt x="12280" y="3889"/>
                  <a:pt x="12280" y="3844"/>
                </a:cubicBezTo>
                <a:cubicBezTo>
                  <a:pt x="12303" y="3571"/>
                  <a:pt x="12644" y="3548"/>
                  <a:pt x="12485" y="3298"/>
                </a:cubicBezTo>
                <a:close/>
                <a:moveTo>
                  <a:pt x="12553" y="70312"/>
                </a:moveTo>
                <a:cubicBezTo>
                  <a:pt x="12689" y="70540"/>
                  <a:pt x="12735" y="70835"/>
                  <a:pt x="13008" y="70881"/>
                </a:cubicBezTo>
                <a:cubicBezTo>
                  <a:pt x="12985" y="71245"/>
                  <a:pt x="13031" y="71722"/>
                  <a:pt x="12712" y="71745"/>
                </a:cubicBezTo>
                <a:cubicBezTo>
                  <a:pt x="12894" y="71518"/>
                  <a:pt x="12803" y="71017"/>
                  <a:pt x="12735" y="70744"/>
                </a:cubicBezTo>
                <a:cubicBezTo>
                  <a:pt x="12644" y="70767"/>
                  <a:pt x="12667" y="70881"/>
                  <a:pt x="12644" y="70972"/>
                </a:cubicBezTo>
                <a:cubicBezTo>
                  <a:pt x="12462" y="70881"/>
                  <a:pt x="12394" y="70494"/>
                  <a:pt x="12553" y="70312"/>
                </a:cubicBezTo>
                <a:close/>
                <a:moveTo>
                  <a:pt x="7869" y="4958"/>
                </a:moveTo>
                <a:cubicBezTo>
                  <a:pt x="7664" y="4685"/>
                  <a:pt x="7846" y="3980"/>
                  <a:pt x="7800" y="3525"/>
                </a:cubicBezTo>
                <a:cubicBezTo>
                  <a:pt x="8005" y="3798"/>
                  <a:pt x="7823" y="4526"/>
                  <a:pt x="7869" y="4958"/>
                </a:cubicBezTo>
                <a:close/>
                <a:moveTo>
                  <a:pt x="12735" y="70426"/>
                </a:moveTo>
                <a:cubicBezTo>
                  <a:pt x="12780" y="70040"/>
                  <a:pt x="13008" y="70176"/>
                  <a:pt x="12849" y="69767"/>
                </a:cubicBezTo>
                <a:cubicBezTo>
                  <a:pt x="13190" y="69721"/>
                  <a:pt x="12962" y="70494"/>
                  <a:pt x="12735" y="70426"/>
                </a:cubicBezTo>
                <a:close/>
                <a:moveTo>
                  <a:pt x="12985" y="85298"/>
                </a:moveTo>
                <a:cubicBezTo>
                  <a:pt x="13372" y="85730"/>
                  <a:pt x="12780" y="85844"/>
                  <a:pt x="12871" y="86503"/>
                </a:cubicBezTo>
                <a:cubicBezTo>
                  <a:pt x="12985" y="86026"/>
                  <a:pt x="13190" y="86276"/>
                  <a:pt x="13235" y="86731"/>
                </a:cubicBezTo>
                <a:cubicBezTo>
                  <a:pt x="12803" y="86662"/>
                  <a:pt x="13099" y="87140"/>
                  <a:pt x="12758" y="87367"/>
                </a:cubicBezTo>
                <a:cubicBezTo>
                  <a:pt x="12689" y="87299"/>
                  <a:pt x="12485" y="86913"/>
                  <a:pt x="12485" y="87367"/>
                </a:cubicBezTo>
                <a:cubicBezTo>
                  <a:pt x="12121" y="87254"/>
                  <a:pt x="12417" y="86822"/>
                  <a:pt x="12417" y="86480"/>
                </a:cubicBezTo>
                <a:cubicBezTo>
                  <a:pt x="12621" y="86571"/>
                  <a:pt x="12462" y="87072"/>
                  <a:pt x="12849" y="86935"/>
                </a:cubicBezTo>
                <a:cubicBezTo>
                  <a:pt x="12849" y="86822"/>
                  <a:pt x="12758" y="86844"/>
                  <a:pt x="12667" y="86822"/>
                </a:cubicBezTo>
                <a:lnTo>
                  <a:pt x="12689" y="86048"/>
                </a:lnTo>
                <a:cubicBezTo>
                  <a:pt x="12667" y="85889"/>
                  <a:pt x="12257" y="86230"/>
                  <a:pt x="12326" y="85730"/>
                </a:cubicBezTo>
                <a:cubicBezTo>
                  <a:pt x="12598" y="85503"/>
                  <a:pt x="12985" y="86162"/>
                  <a:pt x="12985" y="85298"/>
                </a:cubicBezTo>
                <a:close/>
                <a:moveTo>
                  <a:pt x="11871" y="73678"/>
                </a:moveTo>
                <a:cubicBezTo>
                  <a:pt x="12007" y="73723"/>
                  <a:pt x="11894" y="74019"/>
                  <a:pt x="12053" y="74019"/>
                </a:cubicBezTo>
                <a:cubicBezTo>
                  <a:pt x="12030" y="74315"/>
                  <a:pt x="12053" y="74656"/>
                  <a:pt x="12030" y="74883"/>
                </a:cubicBezTo>
                <a:cubicBezTo>
                  <a:pt x="12007" y="75270"/>
                  <a:pt x="12030" y="75747"/>
                  <a:pt x="11734" y="75770"/>
                </a:cubicBezTo>
                <a:cubicBezTo>
                  <a:pt x="11712" y="75497"/>
                  <a:pt x="11916" y="75520"/>
                  <a:pt x="11848" y="75224"/>
                </a:cubicBezTo>
                <a:lnTo>
                  <a:pt x="11575" y="75201"/>
                </a:lnTo>
                <a:cubicBezTo>
                  <a:pt x="11257" y="75520"/>
                  <a:pt x="11530" y="75838"/>
                  <a:pt x="11461" y="76407"/>
                </a:cubicBezTo>
                <a:cubicBezTo>
                  <a:pt x="11120" y="76520"/>
                  <a:pt x="11325" y="76066"/>
                  <a:pt x="11280" y="75861"/>
                </a:cubicBezTo>
                <a:cubicBezTo>
                  <a:pt x="11257" y="75702"/>
                  <a:pt x="11120" y="75474"/>
                  <a:pt x="11120" y="75315"/>
                </a:cubicBezTo>
                <a:cubicBezTo>
                  <a:pt x="11052" y="74769"/>
                  <a:pt x="11143" y="74178"/>
                  <a:pt x="11052" y="73769"/>
                </a:cubicBezTo>
                <a:cubicBezTo>
                  <a:pt x="11257" y="73519"/>
                  <a:pt x="11211" y="73951"/>
                  <a:pt x="11507" y="73905"/>
                </a:cubicBezTo>
                <a:cubicBezTo>
                  <a:pt x="11120" y="73996"/>
                  <a:pt x="11166" y="74815"/>
                  <a:pt x="11302" y="75201"/>
                </a:cubicBezTo>
                <a:cubicBezTo>
                  <a:pt x="11552" y="75111"/>
                  <a:pt x="11712" y="74906"/>
                  <a:pt x="11757" y="74565"/>
                </a:cubicBezTo>
                <a:cubicBezTo>
                  <a:pt x="11530" y="74497"/>
                  <a:pt x="11439" y="74588"/>
                  <a:pt x="11484" y="74883"/>
                </a:cubicBezTo>
                <a:cubicBezTo>
                  <a:pt x="11234" y="74474"/>
                  <a:pt x="11825" y="74110"/>
                  <a:pt x="11871" y="73678"/>
                </a:cubicBezTo>
                <a:close/>
                <a:moveTo>
                  <a:pt x="13008" y="82683"/>
                </a:moveTo>
                <a:cubicBezTo>
                  <a:pt x="12917" y="82637"/>
                  <a:pt x="12962" y="82456"/>
                  <a:pt x="12826" y="82456"/>
                </a:cubicBezTo>
                <a:cubicBezTo>
                  <a:pt x="12621" y="82456"/>
                  <a:pt x="12780" y="82910"/>
                  <a:pt x="12735" y="83115"/>
                </a:cubicBezTo>
                <a:cubicBezTo>
                  <a:pt x="12826" y="83115"/>
                  <a:pt x="12803" y="82979"/>
                  <a:pt x="12826" y="82888"/>
                </a:cubicBezTo>
                <a:cubicBezTo>
                  <a:pt x="13121" y="82842"/>
                  <a:pt x="13235" y="83206"/>
                  <a:pt x="13190" y="82683"/>
                </a:cubicBezTo>
                <a:cubicBezTo>
                  <a:pt x="13440" y="82933"/>
                  <a:pt x="13349" y="83001"/>
                  <a:pt x="13281" y="83342"/>
                </a:cubicBezTo>
                <a:cubicBezTo>
                  <a:pt x="13258" y="83411"/>
                  <a:pt x="13167" y="83092"/>
                  <a:pt x="13190" y="83115"/>
                </a:cubicBezTo>
                <a:cubicBezTo>
                  <a:pt x="13099" y="83070"/>
                  <a:pt x="13212" y="83752"/>
                  <a:pt x="13190" y="83888"/>
                </a:cubicBezTo>
                <a:cubicBezTo>
                  <a:pt x="12985" y="83934"/>
                  <a:pt x="13008" y="83729"/>
                  <a:pt x="13008" y="83547"/>
                </a:cubicBezTo>
                <a:cubicBezTo>
                  <a:pt x="12644" y="83229"/>
                  <a:pt x="12439" y="82751"/>
                  <a:pt x="12485" y="82001"/>
                </a:cubicBezTo>
                <a:cubicBezTo>
                  <a:pt x="12553" y="82069"/>
                  <a:pt x="12621" y="82137"/>
                  <a:pt x="12758" y="82114"/>
                </a:cubicBezTo>
                <a:cubicBezTo>
                  <a:pt x="12621" y="81910"/>
                  <a:pt x="12303" y="81910"/>
                  <a:pt x="12394" y="81455"/>
                </a:cubicBezTo>
                <a:cubicBezTo>
                  <a:pt x="12621" y="81500"/>
                  <a:pt x="12780" y="81432"/>
                  <a:pt x="12758" y="81137"/>
                </a:cubicBezTo>
                <a:cubicBezTo>
                  <a:pt x="13303" y="81250"/>
                  <a:pt x="13076" y="81819"/>
                  <a:pt x="13212" y="82251"/>
                </a:cubicBezTo>
                <a:cubicBezTo>
                  <a:pt x="12962" y="82251"/>
                  <a:pt x="13031" y="82046"/>
                  <a:pt x="12826" y="82228"/>
                </a:cubicBezTo>
                <a:cubicBezTo>
                  <a:pt x="12871" y="82410"/>
                  <a:pt x="13121" y="82342"/>
                  <a:pt x="13008" y="82683"/>
                </a:cubicBezTo>
                <a:close/>
                <a:moveTo>
                  <a:pt x="14349" y="79636"/>
                </a:moveTo>
                <a:cubicBezTo>
                  <a:pt x="14213" y="79681"/>
                  <a:pt x="14236" y="79886"/>
                  <a:pt x="14145" y="79977"/>
                </a:cubicBezTo>
                <a:cubicBezTo>
                  <a:pt x="14509" y="80045"/>
                  <a:pt x="14418" y="79568"/>
                  <a:pt x="14440" y="79204"/>
                </a:cubicBezTo>
                <a:cubicBezTo>
                  <a:pt x="14418" y="78476"/>
                  <a:pt x="14281" y="79340"/>
                  <a:pt x="14349" y="79636"/>
                </a:cubicBezTo>
                <a:close/>
                <a:moveTo>
                  <a:pt x="14190" y="77566"/>
                </a:moveTo>
                <a:cubicBezTo>
                  <a:pt x="14236" y="77999"/>
                  <a:pt x="14531" y="78385"/>
                  <a:pt x="14622" y="78772"/>
                </a:cubicBezTo>
                <a:cubicBezTo>
                  <a:pt x="14713" y="79067"/>
                  <a:pt x="14463" y="78931"/>
                  <a:pt x="14622" y="79204"/>
                </a:cubicBezTo>
                <a:cubicBezTo>
                  <a:pt x="14918" y="79772"/>
                  <a:pt x="14963" y="80750"/>
                  <a:pt x="15032" y="81955"/>
                </a:cubicBezTo>
                <a:cubicBezTo>
                  <a:pt x="14918" y="82069"/>
                  <a:pt x="14918" y="82319"/>
                  <a:pt x="14759" y="82387"/>
                </a:cubicBezTo>
                <a:cubicBezTo>
                  <a:pt x="14349" y="82410"/>
                  <a:pt x="14531" y="81751"/>
                  <a:pt x="14122" y="82046"/>
                </a:cubicBezTo>
                <a:cubicBezTo>
                  <a:pt x="13986" y="81660"/>
                  <a:pt x="14190" y="81546"/>
                  <a:pt x="14054" y="81159"/>
                </a:cubicBezTo>
                <a:cubicBezTo>
                  <a:pt x="13645" y="81159"/>
                  <a:pt x="13781" y="81819"/>
                  <a:pt x="13758" y="82251"/>
                </a:cubicBezTo>
                <a:cubicBezTo>
                  <a:pt x="13599" y="82274"/>
                  <a:pt x="13554" y="82114"/>
                  <a:pt x="13394" y="82137"/>
                </a:cubicBezTo>
                <a:cubicBezTo>
                  <a:pt x="13735" y="81591"/>
                  <a:pt x="13463" y="80864"/>
                  <a:pt x="13508" y="80068"/>
                </a:cubicBezTo>
                <a:cubicBezTo>
                  <a:pt x="13713" y="80022"/>
                  <a:pt x="13690" y="80227"/>
                  <a:pt x="13690" y="80386"/>
                </a:cubicBezTo>
                <a:cubicBezTo>
                  <a:pt x="13758" y="80636"/>
                  <a:pt x="13963" y="80727"/>
                  <a:pt x="14145" y="80841"/>
                </a:cubicBezTo>
                <a:cubicBezTo>
                  <a:pt x="14418" y="80454"/>
                  <a:pt x="14077" y="80500"/>
                  <a:pt x="13963" y="80295"/>
                </a:cubicBezTo>
                <a:cubicBezTo>
                  <a:pt x="14008" y="79431"/>
                  <a:pt x="14281" y="78681"/>
                  <a:pt x="14008" y="77999"/>
                </a:cubicBezTo>
                <a:cubicBezTo>
                  <a:pt x="14122" y="77930"/>
                  <a:pt x="14168" y="77771"/>
                  <a:pt x="14190" y="77566"/>
                </a:cubicBezTo>
                <a:close/>
                <a:moveTo>
                  <a:pt x="12826" y="83661"/>
                </a:moveTo>
                <a:cubicBezTo>
                  <a:pt x="12780" y="84207"/>
                  <a:pt x="13121" y="84320"/>
                  <a:pt x="12985" y="84980"/>
                </a:cubicBezTo>
                <a:cubicBezTo>
                  <a:pt x="12780" y="84911"/>
                  <a:pt x="12803" y="85116"/>
                  <a:pt x="12780" y="85298"/>
                </a:cubicBezTo>
                <a:cubicBezTo>
                  <a:pt x="12394" y="85025"/>
                  <a:pt x="12417" y="84366"/>
                  <a:pt x="12712" y="83979"/>
                </a:cubicBezTo>
                <a:cubicBezTo>
                  <a:pt x="12485" y="83979"/>
                  <a:pt x="12439" y="84184"/>
                  <a:pt x="12257" y="83979"/>
                </a:cubicBezTo>
                <a:cubicBezTo>
                  <a:pt x="12326" y="84457"/>
                  <a:pt x="12303" y="85707"/>
                  <a:pt x="11780" y="85821"/>
                </a:cubicBezTo>
                <a:cubicBezTo>
                  <a:pt x="11803" y="85366"/>
                  <a:pt x="12030" y="85184"/>
                  <a:pt x="12075" y="84730"/>
                </a:cubicBezTo>
                <a:cubicBezTo>
                  <a:pt x="12098" y="84593"/>
                  <a:pt x="11803" y="84343"/>
                  <a:pt x="11803" y="84616"/>
                </a:cubicBezTo>
                <a:cubicBezTo>
                  <a:pt x="11507" y="83911"/>
                  <a:pt x="11939" y="82706"/>
                  <a:pt x="11734" y="82092"/>
                </a:cubicBezTo>
                <a:cubicBezTo>
                  <a:pt x="12075" y="82296"/>
                  <a:pt x="12007" y="82865"/>
                  <a:pt x="12098" y="83092"/>
                </a:cubicBezTo>
                <a:cubicBezTo>
                  <a:pt x="12303" y="83183"/>
                  <a:pt x="12485" y="82706"/>
                  <a:pt x="12280" y="82660"/>
                </a:cubicBezTo>
                <a:cubicBezTo>
                  <a:pt x="12508" y="82251"/>
                  <a:pt x="12462" y="83070"/>
                  <a:pt x="12462" y="83320"/>
                </a:cubicBezTo>
                <a:cubicBezTo>
                  <a:pt x="12280" y="83524"/>
                  <a:pt x="12189" y="83274"/>
                  <a:pt x="12007" y="83206"/>
                </a:cubicBezTo>
                <a:cubicBezTo>
                  <a:pt x="12053" y="83638"/>
                  <a:pt x="11894" y="83820"/>
                  <a:pt x="11894" y="84184"/>
                </a:cubicBezTo>
                <a:cubicBezTo>
                  <a:pt x="12235" y="84275"/>
                  <a:pt x="12098" y="83843"/>
                  <a:pt x="12166" y="83752"/>
                </a:cubicBezTo>
                <a:cubicBezTo>
                  <a:pt x="12189" y="83729"/>
                  <a:pt x="12326" y="83911"/>
                  <a:pt x="12348" y="83865"/>
                </a:cubicBezTo>
                <a:cubicBezTo>
                  <a:pt x="12417" y="83797"/>
                  <a:pt x="12348" y="83456"/>
                  <a:pt x="12644" y="83547"/>
                </a:cubicBezTo>
                <a:cubicBezTo>
                  <a:pt x="12644" y="83638"/>
                  <a:pt x="12735" y="83638"/>
                  <a:pt x="12826" y="83661"/>
                </a:cubicBezTo>
                <a:close/>
                <a:moveTo>
                  <a:pt x="12826" y="77544"/>
                </a:moveTo>
                <a:cubicBezTo>
                  <a:pt x="13031" y="77635"/>
                  <a:pt x="12826" y="77885"/>
                  <a:pt x="12894" y="78089"/>
                </a:cubicBezTo>
                <a:cubicBezTo>
                  <a:pt x="12917" y="78158"/>
                  <a:pt x="13076" y="78180"/>
                  <a:pt x="13076" y="78203"/>
                </a:cubicBezTo>
                <a:cubicBezTo>
                  <a:pt x="13121" y="78362"/>
                  <a:pt x="12962" y="78385"/>
                  <a:pt x="12985" y="78522"/>
                </a:cubicBezTo>
                <a:cubicBezTo>
                  <a:pt x="13008" y="78612"/>
                  <a:pt x="13372" y="78840"/>
                  <a:pt x="13258" y="79181"/>
                </a:cubicBezTo>
                <a:cubicBezTo>
                  <a:pt x="12962" y="79295"/>
                  <a:pt x="13099" y="78931"/>
                  <a:pt x="13076" y="78749"/>
                </a:cubicBezTo>
                <a:cubicBezTo>
                  <a:pt x="12780" y="78794"/>
                  <a:pt x="12712" y="78476"/>
                  <a:pt x="12621" y="78840"/>
                </a:cubicBezTo>
                <a:cubicBezTo>
                  <a:pt x="12303" y="78703"/>
                  <a:pt x="12712" y="78612"/>
                  <a:pt x="12712" y="78522"/>
                </a:cubicBezTo>
                <a:cubicBezTo>
                  <a:pt x="12712" y="78362"/>
                  <a:pt x="12553" y="78476"/>
                  <a:pt x="12530" y="78408"/>
                </a:cubicBezTo>
                <a:cubicBezTo>
                  <a:pt x="12462" y="78226"/>
                  <a:pt x="12758" y="77953"/>
                  <a:pt x="12621" y="77635"/>
                </a:cubicBezTo>
                <a:cubicBezTo>
                  <a:pt x="12735" y="77657"/>
                  <a:pt x="12803" y="77612"/>
                  <a:pt x="12826" y="77544"/>
                </a:cubicBezTo>
                <a:close/>
                <a:moveTo>
                  <a:pt x="13303" y="75133"/>
                </a:moveTo>
                <a:cubicBezTo>
                  <a:pt x="13554" y="75315"/>
                  <a:pt x="13303" y="75793"/>
                  <a:pt x="13212" y="75906"/>
                </a:cubicBezTo>
                <a:cubicBezTo>
                  <a:pt x="13212" y="76179"/>
                  <a:pt x="13372" y="76248"/>
                  <a:pt x="13190" y="76452"/>
                </a:cubicBezTo>
                <a:cubicBezTo>
                  <a:pt x="12940" y="76088"/>
                  <a:pt x="13235" y="75452"/>
                  <a:pt x="13303" y="75133"/>
                </a:cubicBezTo>
                <a:close/>
                <a:moveTo>
                  <a:pt x="13554" y="77657"/>
                </a:moveTo>
                <a:cubicBezTo>
                  <a:pt x="13531" y="77976"/>
                  <a:pt x="13554" y="78317"/>
                  <a:pt x="13258" y="78317"/>
                </a:cubicBezTo>
                <a:cubicBezTo>
                  <a:pt x="13463" y="78226"/>
                  <a:pt x="13190" y="77544"/>
                  <a:pt x="13554" y="77657"/>
                </a:cubicBezTo>
                <a:close/>
                <a:moveTo>
                  <a:pt x="12508" y="74019"/>
                </a:moveTo>
                <a:cubicBezTo>
                  <a:pt x="12962" y="74133"/>
                  <a:pt x="12644" y="74565"/>
                  <a:pt x="12576" y="74906"/>
                </a:cubicBezTo>
                <a:cubicBezTo>
                  <a:pt x="12371" y="74815"/>
                  <a:pt x="12553" y="74292"/>
                  <a:pt x="12508" y="74019"/>
                </a:cubicBezTo>
                <a:close/>
                <a:moveTo>
                  <a:pt x="12280" y="76657"/>
                </a:moveTo>
                <a:cubicBezTo>
                  <a:pt x="12439" y="76793"/>
                  <a:pt x="12417" y="77134"/>
                  <a:pt x="12553" y="77316"/>
                </a:cubicBezTo>
                <a:cubicBezTo>
                  <a:pt x="12621" y="77271"/>
                  <a:pt x="12712" y="77225"/>
                  <a:pt x="12735" y="77089"/>
                </a:cubicBezTo>
                <a:cubicBezTo>
                  <a:pt x="13053" y="77271"/>
                  <a:pt x="12508" y="77248"/>
                  <a:pt x="12644" y="77521"/>
                </a:cubicBezTo>
                <a:cubicBezTo>
                  <a:pt x="12439" y="77316"/>
                  <a:pt x="12144" y="76884"/>
                  <a:pt x="12280" y="76657"/>
                </a:cubicBezTo>
                <a:close/>
                <a:moveTo>
                  <a:pt x="33337" y="82774"/>
                </a:moveTo>
                <a:cubicBezTo>
                  <a:pt x="33315" y="82501"/>
                  <a:pt x="33838" y="82137"/>
                  <a:pt x="34042" y="81842"/>
                </a:cubicBezTo>
                <a:cubicBezTo>
                  <a:pt x="34065" y="82114"/>
                  <a:pt x="33542" y="82478"/>
                  <a:pt x="33337" y="82774"/>
                </a:cubicBezTo>
                <a:close/>
                <a:moveTo>
                  <a:pt x="44207" y="21694"/>
                </a:moveTo>
                <a:cubicBezTo>
                  <a:pt x="44412" y="21581"/>
                  <a:pt x="44685" y="22058"/>
                  <a:pt x="44639" y="22240"/>
                </a:cubicBezTo>
                <a:cubicBezTo>
                  <a:pt x="44457" y="22331"/>
                  <a:pt x="44343" y="21854"/>
                  <a:pt x="44207" y="21694"/>
                </a:cubicBezTo>
                <a:close/>
                <a:moveTo>
                  <a:pt x="47254" y="26629"/>
                </a:moveTo>
                <a:cubicBezTo>
                  <a:pt x="47595" y="26629"/>
                  <a:pt x="48096" y="27789"/>
                  <a:pt x="47823" y="27766"/>
                </a:cubicBezTo>
                <a:cubicBezTo>
                  <a:pt x="47777" y="27425"/>
                  <a:pt x="47459" y="27175"/>
                  <a:pt x="47254" y="26629"/>
                </a:cubicBezTo>
                <a:close/>
                <a:moveTo>
                  <a:pt x="37430" y="13622"/>
                </a:moveTo>
                <a:cubicBezTo>
                  <a:pt x="37726" y="13508"/>
                  <a:pt x="37749" y="13872"/>
                  <a:pt x="37954" y="14077"/>
                </a:cubicBezTo>
                <a:cubicBezTo>
                  <a:pt x="38317" y="14395"/>
                  <a:pt x="38727" y="14827"/>
                  <a:pt x="39136" y="15259"/>
                </a:cubicBezTo>
                <a:cubicBezTo>
                  <a:pt x="39545" y="15691"/>
                  <a:pt x="39955" y="16100"/>
                  <a:pt x="40250" y="16487"/>
                </a:cubicBezTo>
                <a:cubicBezTo>
                  <a:pt x="39750" y="16669"/>
                  <a:pt x="39659" y="16010"/>
                  <a:pt x="39454" y="15805"/>
                </a:cubicBezTo>
                <a:cubicBezTo>
                  <a:pt x="38886" y="15191"/>
                  <a:pt x="38317" y="14577"/>
                  <a:pt x="37430" y="13622"/>
                </a:cubicBezTo>
                <a:close/>
                <a:moveTo>
                  <a:pt x="43457" y="20535"/>
                </a:moveTo>
                <a:cubicBezTo>
                  <a:pt x="43866" y="20694"/>
                  <a:pt x="43889" y="21012"/>
                  <a:pt x="44162" y="21467"/>
                </a:cubicBezTo>
                <a:cubicBezTo>
                  <a:pt x="43889" y="21444"/>
                  <a:pt x="43707" y="20785"/>
                  <a:pt x="43457" y="20535"/>
                </a:cubicBezTo>
                <a:close/>
                <a:moveTo>
                  <a:pt x="51711" y="38772"/>
                </a:moveTo>
                <a:cubicBezTo>
                  <a:pt x="52052" y="38658"/>
                  <a:pt x="52143" y="39955"/>
                  <a:pt x="52098" y="40205"/>
                </a:cubicBezTo>
                <a:cubicBezTo>
                  <a:pt x="51848" y="39977"/>
                  <a:pt x="51848" y="39204"/>
                  <a:pt x="51711" y="38772"/>
                </a:cubicBezTo>
                <a:close/>
                <a:moveTo>
                  <a:pt x="52621" y="43980"/>
                </a:moveTo>
                <a:cubicBezTo>
                  <a:pt x="52780" y="44139"/>
                  <a:pt x="52825" y="44480"/>
                  <a:pt x="52894" y="44775"/>
                </a:cubicBezTo>
                <a:cubicBezTo>
                  <a:pt x="52553" y="44889"/>
                  <a:pt x="52712" y="44252"/>
                  <a:pt x="52621" y="43980"/>
                </a:cubicBezTo>
                <a:close/>
                <a:moveTo>
                  <a:pt x="51484" y="37385"/>
                </a:moveTo>
                <a:cubicBezTo>
                  <a:pt x="51552" y="37590"/>
                  <a:pt x="51802" y="38204"/>
                  <a:pt x="51734" y="38522"/>
                </a:cubicBezTo>
                <a:cubicBezTo>
                  <a:pt x="51575" y="38408"/>
                  <a:pt x="51507" y="38226"/>
                  <a:pt x="51484" y="38022"/>
                </a:cubicBezTo>
                <a:cubicBezTo>
                  <a:pt x="51461" y="37817"/>
                  <a:pt x="51461" y="37590"/>
                  <a:pt x="51484" y="37385"/>
                </a:cubicBezTo>
                <a:close/>
                <a:moveTo>
                  <a:pt x="47914" y="27971"/>
                </a:moveTo>
                <a:cubicBezTo>
                  <a:pt x="48277" y="28039"/>
                  <a:pt x="48414" y="28721"/>
                  <a:pt x="48573" y="29085"/>
                </a:cubicBezTo>
                <a:cubicBezTo>
                  <a:pt x="49051" y="30063"/>
                  <a:pt x="49323" y="30881"/>
                  <a:pt x="49642" y="31768"/>
                </a:cubicBezTo>
                <a:cubicBezTo>
                  <a:pt x="49801" y="32223"/>
                  <a:pt x="50370" y="32701"/>
                  <a:pt x="50006" y="32996"/>
                </a:cubicBezTo>
                <a:cubicBezTo>
                  <a:pt x="49892" y="32064"/>
                  <a:pt x="49255" y="31245"/>
                  <a:pt x="48914" y="30313"/>
                </a:cubicBezTo>
                <a:cubicBezTo>
                  <a:pt x="48619" y="29631"/>
                  <a:pt x="48346" y="28812"/>
                  <a:pt x="47914" y="27971"/>
                </a:cubicBezTo>
                <a:close/>
                <a:moveTo>
                  <a:pt x="42274" y="71040"/>
                </a:moveTo>
                <a:cubicBezTo>
                  <a:pt x="42024" y="70835"/>
                  <a:pt x="42001" y="71358"/>
                  <a:pt x="41728" y="71131"/>
                </a:cubicBezTo>
                <a:cubicBezTo>
                  <a:pt x="41865" y="70813"/>
                  <a:pt x="42138" y="70926"/>
                  <a:pt x="42274" y="70585"/>
                </a:cubicBezTo>
                <a:cubicBezTo>
                  <a:pt x="42411" y="70676"/>
                  <a:pt x="42388" y="70835"/>
                  <a:pt x="42274" y="71040"/>
                </a:cubicBezTo>
                <a:close/>
                <a:moveTo>
                  <a:pt x="41478" y="72109"/>
                </a:moveTo>
                <a:cubicBezTo>
                  <a:pt x="41615" y="71813"/>
                  <a:pt x="41751" y="71449"/>
                  <a:pt x="42024" y="71586"/>
                </a:cubicBezTo>
                <a:cubicBezTo>
                  <a:pt x="41819" y="71677"/>
                  <a:pt x="41751" y="72268"/>
                  <a:pt x="41478" y="72109"/>
                </a:cubicBezTo>
                <a:close/>
                <a:moveTo>
                  <a:pt x="39523" y="75020"/>
                </a:moveTo>
                <a:cubicBezTo>
                  <a:pt x="39704" y="74610"/>
                  <a:pt x="40000" y="74656"/>
                  <a:pt x="40205" y="74383"/>
                </a:cubicBezTo>
                <a:cubicBezTo>
                  <a:pt x="40205" y="74406"/>
                  <a:pt x="39818" y="75338"/>
                  <a:pt x="39523" y="75020"/>
                </a:cubicBezTo>
                <a:close/>
                <a:moveTo>
                  <a:pt x="41023" y="72223"/>
                </a:moveTo>
                <a:cubicBezTo>
                  <a:pt x="40773" y="72132"/>
                  <a:pt x="41319" y="71768"/>
                  <a:pt x="41069" y="71677"/>
                </a:cubicBezTo>
                <a:cubicBezTo>
                  <a:pt x="41296" y="71700"/>
                  <a:pt x="41296" y="70949"/>
                  <a:pt x="41615" y="71177"/>
                </a:cubicBezTo>
                <a:cubicBezTo>
                  <a:pt x="41433" y="71563"/>
                  <a:pt x="41183" y="71745"/>
                  <a:pt x="41023" y="72223"/>
                </a:cubicBezTo>
                <a:close/>
                <a:moveTo>
                  <a:pt x="43661" y="65878"/>
                </a:moveTo>
                <a:cubicBezTo>
                  <a:pt x="43752" y="65628"/>
                  <a:pt x="43820" y="65378"/>
                  <a:pt x="44071" y="65469"/>
                </a:cubicBezTo>
                <a:cubicBezTo>
                  <a:pt x="44002" y="65764"/>
                  <a:pt x="43911" y="65992"/>
                  <a:pt x="43661" y="65878"/>
                </a:cubicBezTo>
                <a:close/>
                <a:moveTo>
                  <a:pt x="44957" y="47322"/>
                </a:moveTo>
                <a:cubicBezTo>
                  <a:pt x="44821" y="47504"/>
                  <a:pt x="44775" y="47322"/>
                  <a:pt x="44753" y="47072"/>
                </a:cubicBezTo>
                <a:cubicBezTo>
                  <a:pt x="44730" y="46845"/>
                  <a:pt x="44707" y="46526"/>
                  <a:pt x="44616" y="46458"/>
                </a:cubicBezTo>
                <a:cubicBezTo>
                  <a:pt x="44707" y="46436"/>
                  <a:pt x="44662" y="46276"/>
                  <a:pt x="44662" y="46163"/>
                </a:cubicBezTo>
                <a:cubicBezTo>
                  <a:pt x="45071" y="46254"/>
                  <a:pt x="44821" y="47209"/>
                  <a:pt x="44957" y="47322"/>
                </a:cubicBezTo>
                <a:close/>
                <a:moveTo>
                  <a:pt x="40569" y="71245"/>
                </a:moveTo>
                <a:cubicBezTo>
                  <a:pt x="40819" y="71108"/>
                  <a:pt x="40932" y="70654"/>
                  <a:pt x="41092" y="70290"/>
                </a:cubicBezTo>
                <a:cubicBezTo>
                  <a:pt x="41274" y="69926"/>
                  <a:pt x="41319" y="69380"/>
                  <a:pt x="41660" y="69471"/>
                </a:cubicBezTo>
                <a:cubicBezTo>
                  <a:pt x="41274" y="69994"/>
                  <a:pt x="41183" y="71336"/>
                  <a:pt x="40569" y="71245"/>
                </a:cubicBezTo>
                <a:close/>
                <a:moveTo>
                  <a:pt x="32951" y="21035"/>
                </a:moveTo>
                <a:cubicBezTo>
                  <a:pt x="32837" y="21103"/>
                  <a:pt x="32473" y="20899"/>
                  <a:pt x="32359" y="20762"/>
                </a:cubicBezTo>
                <a:cubicBezTo>
                  <a:pt x="32269" y="20648"/>
                  <a:pt x="32064" y="20285"/>
                  <a:pt x="32269" y="20194"/>
                </a:cubicBezTo>
                <a:cubicBezTo>
                  <a:pt x="32450" y="20603"/>
                  <a:pt x="32632" y="20603"/>
                  <a:pt x="32951" y="21035"/>
                </a:cubicBezTo>
                <a:close/>
                <a:moveTo>
                  <a:pt x="38408" y="75497"/>
                </a:moveTo>
                <a:lnTo>
                  <a:pt x="38749" y="74906"/>
                </a:lnTo>
                <a:cubicBezTo>
                  <a:pt x="38863" y="74997"/>
                  <a:pt x="38704" y="75725"/>
                  <a:pt x="38408" y="75497"/>
                </a:cubicBezTo>
                <a:close/>
                <a:moveTo>
                  <a:pt x="50233" y="33155"/>
                </a:moveTo>
                <a:cubicBezTo>
                  <a:pt x="50574" y="33860"/>
                  <a:pt x="50779" y="34588"/>
                  <a:pt x="50961" y="35498"/>
                </a:cubicBezTo>
                <a:cubicBezTo>
                  <a:pt x="50642" y="34929"/>
                  <a:pt x="50370" y="34224"/>
                  <a:pt x="50142" y="33451"/>
                </a:cubicBezTo>
                <a:cubicBezTo>
                  <a:pt x="50051" y="33269"/>
                  <a:pt x="50142" y="33224"/>
                  <a:pt x="50233" y="33155"/>
                </a:cubicBezTo>
                <a:close/>
                <a:moveTo>
                  <a:pt x="6618" y="45708"/>
                </a:moveTo>
                <a:cubicBezTo>
                  <a:pt x="6504" y="46163"/>
                  <a:pt x="6800" y="46140"/>
                  <a:pt x="6777" y="46481"/>
                </a:cubicBezTo>
                <a:cubicBezTo>
                  <a:pt x="6231" y="46731"/>
                  <a:pt x="6823" y="47186"/>
                  <a:pt x="6686" y="47459"/>
                </a:cubicBezTo>
                <a:cubicBezTo>
                  <a:pt x="6595" y="47391"/>
                  <a:pt x="6527" y="47345"/>
                  <a:pt x="6413" y="47345"/>
                </a:cubicBezTo>
                <a:cubicBezTo>
                  <a:pt x="6459" y="47118"/>
                  <a:pt x="6300" y="46617"/>
                  <a:pt x="6504" y="46572"/>
                </a:cubicBezTo>
                <a:cubicBezTo>
                  <a:pt x="6436" y="46322"/>
                  <a:pt x="6118" y="45685"/>
                  <a:pt x="6618" y="45708"/>
                </a:cubicBezTo>
                <a:close/>
                <a:moveTo>
                  <a:pt x="8778" y="35361"/>
                </a:moveTo>
                <a:cubicBezTo>
                  <a:pt x="8960" y="35793"/>
                  <a:pt x="8801" y="36043"/>
                  <a:pt x="8664" y="36453"/>
                </a:cubicBezTo>
                <a:cubicBezTo>
                  <a:pt x="8528" y="36271"/>
                  <a:pt x="8483" y="35952"/>
                  <a:pt x="8505" y="35566"/>
                </a:cubicBezTo>
                <a:cubicBezTo>
                  <a:pt x="8664" y="35589"/>
                  <a:pt x="8733" y="35498"/>
                  <a:pt x="8778" y="35361"/>
                </a:cubicBezTo>
                <a:close/>
                <a:moveTo>
                  <a:pt x="8619" y="33610"/>
                </a:moveTo>
                <a:cubicBezTo>
                  <a:pt x="8846" y="33769"/>
                  <a:pt x="8778" y="33997"/>
                  <a:pt x="8710" y="34270"/>
                </a:cubicBezTo>
                <a:cubicBezTo>
                  <a:pt x="8483" y="34110"/>
                  <a:pt x="8551" y="33883"/>
                  <a:pt x="8619" y="33610"/>
                </a:cubicBezTo>
                <a:close/>
                <a:moveTo>
                  <a:pt x="8846" y="36680"/>
                </a:moveTo>
                <a:lnTo>
                  <a:pt x="8846" y="37772"/>
                </a:lnTo>
                <a:cubicBezTo>
                  <a:pt x="8778" y="37567"/>
                  <a:pt x="8460" y="36726"/>
                  <a:pt x="8846" y="36680"/>
                </a:cubicBezTo>
                <a:close/>
                <a:moveTo>
                  <a:pt x="11007" y="57919"/>
                </a:moveTo>
                <a:cubicBezTo>
                  <a:pt x="11007" y="57305"/>
                  <a:pt x="11029" y="56578"/>
                  <a:pt x="11029" y="56077"/>
                </a:cubicBezTo>
                <a:cubicBezTo>
                  <a:pt x="11439" y="57101"/>
                  <a:pt x="10938" y="58010"/>
                  <a:pt x="11075" y="59465"/>
                </a:cubicBezTo>
                <a:cubicBezTo>
                  <a:pt x="10916" y="59670"/>
                  <a:pt x="11007" y="58397"/>
                  <a:pt x="11007" y="57919"/>
                </a:cubicBezTo>
                <a:close/>
                <a:moveTo>
                  <a:pt x="11530" y="48209"/>
                </a:moveTo>
                <a:cubicBezTo>
                  <a:pt x="11734" y="48482"/>
                  <a:pt x="11530" y="49187"/>
                  <a:pt x="11598" y="49642"/>
                </a:cubicBezTo>
                <a:cubicBezTo>
                  <a:pt x="11348" y="49301"/>
                  <a:pt x="11530" y="48619"/>
                  <a:pt x="11530" y="48209"/>
                </a:cubicBezTo>
                <a:close/>
                <a:moveTo>
                  <a:pt x="8392" y="37317"/>
                </a:moveTo>
                <a:cubicBezTo>
                  <a:pt x="8369" y="37521"/>
                  <a:pt x="8505" y="37567"/>
                  <a:pt x="8483" y="37772"/>
                </a:cubicBezTo>
                <a:cubicBezTo>
                  <a:pt x="8255" y="37863"/>
                  <a:pt x="8028" y="37954"/>
                  <a:pt x="7732" y="37976"/>
                </a:cubicBezTo>
                <a:cubicBezTo>
                  <a:pt x="7846" y="37635"/>
                  <a:pt x="8028" y="37362"/>
                  <a:pt x="8392" y="37317"/>
                </a:cubicBezTo>
                <a:close/>
                <a:moveTo>
                  <a:pt x="11211" y="50392"/>
                </a:moveTo>
                <a:cubicBezTo>
                  <a:pt x="11712" y="50551"/>
                  <a:pt x="11416" y="51370"/>
                  <a:pt x="11371" y="51825"/>
                </a:cubicBezTo>
                <a:cubicBezTo>
                  <a:pt x="11348" y="52120"/>
                  <a:pt x="11530" y="52621"/>
                  <a:pt x="11189" y="52689"/>
                </a:cubicBezTo>
                <a:cubicBezTo>
                  <a:pt x="11371" y="51916"/>
                  <a:pt x="11257" y="50961"/>
                  <a:pt x="11211" y="50392"/>
                </a:cubicBezTo>
                <a:close/>
                <a:moveTo>
                  <a:pt x="23400" y="98487"/>
                </a:moveTo>
                <a:cubicBezTo>
                  <a:pt x="23150" y="98737"/>
                  <a:pt x="22718" y="98874"/>
                  <a:pt x="22127" y="99169"/>
                </a:cubicBezTo>
                <a:cubicBezTo>
                  <a:pt x="22445" y="98896"/>
                  <a:pt x="23036" y="98555"/>
                  <a:pt x="23400" y="98487"/>
                </a:cubicBezTo>
                <a:close/>
                <a:moveTo>
                  <a:pt x="36225" y="89391"/>
                </a:moveTo>
                <a:cubicBezTo>
                  <a:pt x="36180" y="89550"/>
                  <a:pt x="36021" y="89823"/>
                  <a:pt x="35816" y="90051"/>
                </a:cubicBezTo>
                <a:cubicBezTo>
                  <a:pt x="35589" y="90278"/>
                  <a:pt x="35338" y="90483"/>
                  <a:pt x="35134" y="90528"/>
                </a:cubicBezTo>
                <a:cubicBezTo>
                  <a:pt x="34861" y="90255"/>
                  <a:pt x="35270" y="90414"/>
                  <a:pt x="35384" y="90301"/>
                </a:cubicBezTo>
                <a:cubicBezTo>
                  <a:pt x="35475" y="89960"/>
                  <a:pt x="35975" y="89619"/>
                  <a:pt x="36225" y="89391"/>
                </a:cubicBezTo>
                <a:close/>
                <a:moveTo>
                  <a:pt x="6231" y="40660"/>
                </a:moveTo>
                <a:cubicBezTo>
                  <a:pt x="6527" y="40728"/>
                  <a:pt x="6345" y="41092"/>
                  <a:pt x="6322" y="41319"/>
                </a:cubicBezTo>
                <a:cubicBezTo>
                  <a:pt x="6049" y="41205"/>
                  <a:pt x="6209" y="40887"/>
                  <a:pt x="6231" y="40660"/>
                </a:cubicBezTo>
                <a:close/>
                <a:moveTo>
                  <a:pt x="51052" y="52757"/>
                </a:moveTo>
                <a:cubicBezTo>
                  <a:pt x="50802" y="52689"/>
                  <a:pt x="50688" y="52462"/>
                  <a:pt x="50688" y="52098"/>
                </a:cubicBezTo>
                <a:cubicBezTo>
                  <a:pt x="50802" y="52143"/>
                  <a:pt x="50893" y="52234"/>
                  <a:pt x="50870" y="52439"/>
                </a:cubicBezTo>
                <a:cubicBezTo>
                  <a:pt x="50938" y="52462"/>
                  <a:pt x="50961" y="52393"/>
                  <a:pt x="50961" y="52325"/>
                </a:cubicBezTo>
                <a:cubicBezTo>
                  <a:pt x="51097" y="52348"/>
                  <a:pt x="51029" y="52598"/>
                  <a:pt x="51052" y="52757"/>
                </a:cubicBezTo>
                <a:close/>
                <a:moveTo>
                  <a:pt x="12303" y="92870"/>
                </a:moveTo>
                <a:cubicBezTo>
                  <a:pt x="11916" y="92961"/>
                  <a:pt x="12189" y="93325"/>
                  <a:pt x="12098" y="93530"/>
                </a:cubicBezTo>
                <a:cubicBezTo>
                  <a:pt x="12257" y="93462"/>
                  <a:pt x="12144" y="93666"/>
                  <a:pt x="12371" y="93575"/>
                </a:cubicBezTo>
                <a:cubicBezTo>
                  <a:pt x="12348" y="93257"/>
                  <a:pt x="12144" y="93257"/>
                  <a:pt x="12303" y="92870"/>
                </a:cubicBezTo>
                <a:close/>
                <a:moveTo>
                  <a:pt x="12394" y="92870"/>
                </a:moveTo>
                <a:cubicBezTo>
                  <a:pt x="12462" y="92961"/>
                  <a:pt x="12189" y="93325"/>
                  <a:pt x="12553" y="93189"/>
                </a:cubicBezTo>
                <a:cubicBezTo>
                  <a:pt x="12485" y="93098"/>
                  <a:pt x="12758" y="92779"/>
                  <a:pt x="12394" y="92870"/>
                </a:cubicBezTo>
                <a:close/>
                <a:moveTo>
                  <a:pt x="12098" y="93735"/>
                </a:moveTo>
                <a:cubicBezTo>
                  <a:pt x="12053" y="93871"/>
                  <a:pt x="12098" y="93916"/>
                  <a:pt x="12166" y="93939"/>
                </a:cubicBezTo>
                <a:cubicBezTo>
                  <a:pt x="12371" y="93871"/>
                  <a:pt x="12780" y="93598"/>
                  <a:pt x="12530" y="93689"/>
                </a:cubicBezTo>
                <a:cubicBezTo>
                  <a:pt x="12439" y="93825"/>
                  <a:pt x="12189" y="93757"/>
                  <a:pt x="12098" y="93735"/>
                </a:cubicBezTo>
                <a:close/>
                <a:moveTo>
                  <a:pt x="11552" y="93644"/>
                </a:moveTo>
                <a:cubicBezTo>
                  <a:pt x="11439" y="93575"/>
                  <a:pt x="11416" y="93416"/>
                  <a:pt x="11189" y="93462"/>
                </a:cubicBezTo>
                <a:cubicBezTo>
                  <a:pt x="11257" y="93621"/>
                  <a:pt x="11052" y="93666"/>
                  <a:pt x="11098" y="93803"/>
                </a:cubicBezTo>
                <a:close/>
                <a:moveTo>
                  <a:pt x="10757" y="96281"/>
                </a:moveTo>
                <a:cubicBezTo>
                  <a:pt x="10893" y="96418"/>
                  <a:pt x="10711" y="97077"/>
                  <a:pt x="11098" y="96782"/>
                </a:cubicBezTo>
                <a:cubicBezTo>
                  <a:pt x="11234" y="96532"/>
                  <a:pt x="11052" y="96759"/>
                  <a:pt x="11007" y="96668"/>
                </a:cubicBezTo>
                <a:cubicBezTo>
                  <a:pt x="10961" y="96509"/>
                  <a:pt x="11166" y="95940"/>
                  <a:pt x="10757" y="96281"/>
                </a:cubicBezTo>
                <a:close/>
                <a:moveTo>
                  <a:pt x="12598" y="94803"/>
                </a:moveTo>
                <a:cubicBezTo>
                  <a:pt x="12371" y="95008"/>
                  <a:pt x="12212" y="95190"/>
                  <a:pt x="12030" y="95395"/>
                </a:cubicBezTo>
                <a:cubicBezTo>
                  <a:pt x="12280" y="95167"/>
                  <a:pt x="12712" y="94894"/>
                  <a:pt x="12598" y="94803"/>
                </a:cubicBezTo>
                <a:close/>
                <a:moveTo>
                  <a:pt x="12121" y="95645"/>
                </a:moveTo>
                <a:cubicBezTo>
                  <a:pt x="12235" y="95554"/>
                  <a:pt x="12303" y="95531"/>
                  <a:pt x="12303" y="95622"/>
                </a:cubicBezTo>
                <a:cubicBezTo>
                  <a:pt x="12576" y="95349"/>
                  <a:pt x="12667" y="95190"/>
                  <a:pt x="12758" y="95031"/>
                </a:cubicBezTo>
                <a:cubicBezTo>
                  <a:pt x="12598" y="95190"/>
                  <a:pt x="12553" y="95190"/>
                  <a:pt x="12576" y="95076"/>
                </a:cubicBezTo>
                <a:cubicBezTo>
                  <a:pt x="12303" y="95304"/>
                  <a:pt x="12212" y="95463"/>
                  <a:pt x="12121" y="95645"/>
                </a:cubicBezTo>
                <a:close/>
                <a:moveTo>
                  <a:pt x="12917" y="96645"/>
                </a:moveTo>
                <a:cubicBezTo>
                  <a:pt x="12871" y="96782"/>
                  <a:pt x="13121" y="96804"/>
                  <a:pt x="13303" y="96486"/>
                </a:cubicBezTo>
                <a:cubicBezTo>
                  <a:pt x="13031" y="96759"/>
                  <a:pt x="13167" y="96350"/>
                  <a:pt x="12917" y="96645"/>
                </a:cubicBezTo>
                <a:close/>
                <a:moveTo>
                  <a:pt x="14622" y="97941"/>
                </a:moveTo>
                <a:cubicBezTo>
                  <a:pt x="14645" y="97987"/>
                  <a:pt x="14759" y="98283"/>
                  <a:pt x="14872" y="97964"/>
                </a:cubicBezTo>
                <a:cubicBezTo>
                  <a:pt x="14782" y="97555"/>
                  <a:pt x="15077" y="97873"/>
                  <a:pt x="15191" y="97691"/>
                </a:cubicBezTo>
                <a:cubicBezTo>
                  <a:pt x="15236" y="97100"/>
                  <a:pt x="14759" y="97691"/>
                  <a:pt x="14622" y="97941"/>
                </a:cubicBezTo>
                <a:close/>
                <a:moveTo>
                  <a:pt x="15009" y="98032"/>
                </a:moveTo>
                <a:cubicBezTo>
                  <a:pt x="15191" y="98010"/>
                  <a:pt x="15350" y="97964"/>
                  <a:pt x="15441" y="97828"/>
                </a:cubicBezTo>
                <a:cubicBezTo>
                  <a:pt x="15441" y="97646"/>
                  <a:pt x="15418" y="97509"/>
                  <a:pt x="15350" y="97464"/>
                </a:cubicBezTo>
                <a:cubicBezTo>
                  <a:pt x="15395" y="97873"/>
                  <a:pt x="15123" y="97828"/>
                  <a:pt x="15009" y="98032"/>
                </a:cubicBezTo>
                <a:close/>
                <a:moveTo>
                  <a:pt x="19557" y="93598"/>
                </a:moveTo>
                <a:cubicBezTo>
                  <a:pt x="19898" y="93507"/>
                  <a:pt x="20012" y="93530"/>
                  <a:pt x="20012" y="93212"/>
                </a:cubicBezTo>
                <a:cubicBezTo>
                  <a:pt x="19739" y="93121"/>
                  <a:pt x="19511" y="93393"/>
                  <a:pt x="19557" y="93598"/>
                </a:cubicBezTo>
                <a:close/>
                <a:moveTo>
                  <a:pt x="21285" y="96236"/>
                </a:moveTo>
                <a:cubicBezTo>
                  <a:pt x="21513" y="96077"/>
                  <a:pt x="21785" y="95918"/>
                  <a:pt x="21831" y="95690"/>
                </a:cubicBezTo>
                <a:cubicBezTo>
                  <a:pt x="21399" y="95781"/>
                  <a:pt x="21353" y="95895"/>
                  <a:pt x="21285" y="96236"/>
                </a:cubicBezTo>
                <a:close/>
                <a:moveTo>
                  <a:pt x="21603" y="92529"/>
                </a:moveTo>
                <a:cubicBezTo>
                  <a:pt x="21785" y="92575"/>
                  <a:pt x="22172" y="92325"/>
                  <a:pt x="22036" y="92075"/>
                </a:cubicBezTo>
                <a:cubicBezTo>
                  <a:pt x="21876" y="92347"/>
                  <a:pt x="21581" y="92165"/>
                  <a:pt x="21603" y="92529"/>
                </a:cubicBezTo>
                <a:close/>
                <a:moveTo>
                  <a:pt x="22900" y="92029"/>
                </a:moveTo>
                <a:cubicBezTo>
                  <a:pt x="22945" y="92097"/>
                  <a:pt x="23104" y="92052"/>
                  <a:pt x="23059" y="91938"/>
                </a:cubicBezTo>
                <a:cubicBezTo>
                  <a:pt x="22854" y="91961"/>
                  <a:pt x="22718" y="91711"/>
                  <a:pt x="22468" y="91847"/>
                </a:cubicBezTo>
                <a:cubicBezTo>
                  <a:pt x="22536" y="92143"/>
                  <a:pt x="22763" y="91893"/>
                  <a:pt x="22900" y="92029"/>
                </a:cubicBezTo>
                <a:close/>
                <a:moveTo>
                  <a:pt x="22968" y="91779"/>
                </a:moveTo>
                <a:cubicBezTo>
                  <a:pt x="23332" y="91574"/>
                  <a:pt x="23514" y="91642"/>
                  <a:pt x="23605" y="91301"/>
                </a:cubicBezTo>
                <a:cubicBezTo>
                  <a:pt x="23491" y="91347"/>
                  <a:pt x="23491" y="91233"/>
                  <a:pt x="23514" y="91142"/>
                </a:cubicBezTo>
                <a:cubicBezTo>
                  <a:pt x="23309" y="91438"/>
                  <a:pt x="22809" y="91210"/>
                  <a:pt x="22968" y="91779"/>
                </a:cubicBezTo>
                <a:close/>
                <a:moveTo>
                  <a:pt x="37294" y="87777"/>
                </a:moveTo>
                <a:cubicBezTo>
                  <a:pt x="37521" y="87640"/>
                  <a:pt x="37817" y="87686"/>
                  <a:pt x="37885" y="87413"/>
                </a:cubicBezTo>
                <a:cubicBezTo>
                  <a:pt x="37794" y="87322"/>
                  <a:pt x="37703" y="87322"/>
                  <a:pt x="37612" y="87322"/>
                </a:cubicBezTo>
                <a:cubicBezTo>
                  <a:pt x="37658" y="86844"/>
                  <a:pt x="38226" y="86958"/>
                  <a:pt x="38204" y="86662"/>
                </a:cubicBezTo>
                <a:cubicBezTo>
                  <a:pt x="37931" y="86571"/>
                  <a:pt x="37612" y="87094"/>
                  <a:pt x="37340" y="87208"/>
                </a:cubicBezTo>
                <a:cubicBezTo>
                  <a:pt x="37408" y="87322"/>
                  <a:pt x="37612" y="87413"/>
                  <a:pt x="37521" y="87527"/>
                </a:cubicBezTo>
                <a:cubicBezTo>
                  <a:pt x="37385" y="87436"/>
                  <a:pt x="37226" y="87777"/>
                  <a:pt x="37089" y="87731"/>
                </a:cubicBezTo>
                <a:cubicBezTo>
                  <a:pt x="36794" y="88436"/>
                  <a:pt x="36953" y="87981"/>
                  <a:pt x="37294" y="87777"/>
                </a:cubicBezTo>
                <a:close/>
                <a:moveTo>
                  <a:pt x="38363" y="86640"/>
                </a:moveTo>
                <a:cubicBezTo>
                  <a:pt x="38477" y="86458"/>
                  <a:pt x="38590" y="86526"/>
                  <a:pt x="38704" y="86367"/>
                </a:cubicBezTo>
                <a:cubicBezTo>
                  <a:pt x="38454" y="86253"/>
                  <a:pt x="38636" y="86094"/>
                  <a:pt x="38454" y="85980"/>
                </a:cubicBezTo>
                <a:cubicBezTo>
                  <a:pt x="38226" y="86230"/>
                  <a:pt x="38340" y="86435"/>
                  <a:pt x="38363" y="86640"/>
                </a:cubicBezTo>
                <a:close/>
                <a:moveTo>
                  <a:pt x="41865" y="80955"/>
                </a:moveTo>
                <a:cubicBezTo>
                  <a:pt x="41933" y="80886"/>
                  <a:pt x="42001" y="80886"/>
                  <a:pt x="42069" y="80955"/>
                </a:cubicBezTo>
                <a:cubicBezTo>
                  <a:pt x="42320" y="80750"/>
                  <a:pt x="42365" y="80250"/>
                  <a:pt x="42501" y="80318"/>
                </a:cubicBezTo>
                <a:cubicBezTo>
                  <a:pt x="42638" y="80454"/>
                  <a:pt x="42251" y="80750"/>
                  <a:pt x="42479" y="80841"/>
                </a:cubicBezTo>
                <a:cubicBezTo>
                  <a:pt x="42843" y="80614"/>
                  <a:pt x="42683" y="80500"/>
                  <a:pt x="42843" y="80159"/>
                </a:cubicBezTo>
                <a:cubicBezTo>
                  <a:pt x="42524" y="80136"/>
                  <a:pt x="42570" y="79931"/>
                  <a:pt x="42320" y="79931"/>
                </a:cubicBezTo>
                <a:cubicBezTo>
                  <a:pt x="42206" y="80363"/>
                  <a:pt x="41978" y="80705"/>
                  <a:pt x="41865" y="80955"/>
                </a:cubicBezTo>
                <a:close/>
                <a:moveTo>
                  <a:pt x="45048" y="75815"/>
                </a:moveTo>
                <a:cubicBezTo>
                  <a:pt x="45208" y="75565"/>
                  <a:pt x="45094" y="75429"/>
                  <a:pt x="44866" y="75338"/>
                </a:cubicBezTo>
                <a:cubicBezTo>
                  <a:pt x="44753" y="75611"/>
                  <a:pt x="44821" y="75906"/>
                  <a:pt x="45048" y="75815"/>
                </a:cubicBezTo>
                <a:close/>
                <a:moveTo>
                  <a:pt x="46117" y="75111"/>
                </a:moveTo>
                <a:cubicBezTo>
                  <a:pt x="46163" y="74519"/>
                  <a:pt x="46731" y="74406"/>
                  <a:pt x="46526" y="74065"/>
                </a:cubicBezTo>
                <a:cubicBezTo>
                  <a:pt x="46299" y="74337"/>
                  <a:pt x="45981" y="74178"/>
                  <a:pt x="45776" y="74565"/>
                </a:cubicBezTo>
                <a:cubicBezTo>
                  <a:pt x="45844" y="74747"/>
                  <a:pt x="45935" y="74792"/>
                  <a:pt x="46094" y="74724"/>
                </a:cubicBezTo>
                <a:cubicBezTo>
                  <a:pt x="46026" y="74906"/>
                  <a:pt x="46049" y="75020"/>
                  <a:pt x="46117" y="75111"/>
                </a:cubicBezTo>
                <a:close/>
                <a:moveTo>
                  <a:pt x="43093" y="70290"/>
                </a:moveTo>
                <a:cubicBezTo>
                  <a:pt x="43138" y="69994"/>
                  <a:pt x="43320" y="70108"/>
                  <a:pt x="43388" y="69858"/>
                </a:cubicBezTo>
                <a:cubicBezTo>
                  <a:pt x="43229" y="69789"/>
                  <a:pt x="43115" y="69767"/>
                  <a:pt x="43002" y="69812"/>
                </a:cubicBezTo>
                <a:cubicBezTo>
                  <a:pt x="42888" y="70040"/>
                  <a:pt x="43002" y="70153"/>
                  <a:pt x="43093" y="70290"/>
                </a:cubicBezTo>
                <a:close/>
                <a:moveTo>
                  <a:pt x="47300" y="71859"/>
                </a:moveTo>
                <a:cubicBezTo>
                  <a:pt x="47595" y="71518"/>
                  <a:pt x="47163" y="71563"/>
                  <a:pt x="47345" y="71267"/>
                </a:cubicBezTo>
                <a:cubicBezTo>
                  <a:pt x="47504" y="71108"/>
                  <a:pt x="48141" y="70381"/>
                  <a:pt x="47800" y="70130"/>
                </a:cubicBezTo>
                <a:cubicBezTo>
                  <a:pt x="47573" y="70472"/>
                  <a:pt x="47618" y="70972"/>
                  <a:pt x="47345" y="71040"/>
                </a:cubicBezTo>
                <a:cubicBezTo>
                  <a:pt x="47391" y="71017"/>
                  <a:pt x="47413" y="70676"/>
                  <a:pt x="47300" y="70904"/>
                </a:cubicBezTo>
                <a:cubicBezTo>
                  <a:pt x="47436" y="71154"/>
                  <a:pt x="46845" y="71768"/>
                  <a:pt x="47300" y="71859"/>
                </a:cubicBezTo>
                <a:close/>
                <a:moveTo>
                  <a:pt x="43593" y="69062"/>
                </a:moveTo>
                <a:cubicBezTo>
                  <a:pt x="43707" y="68834"/>
                  <a:pt x="43798" y="68607"/>
                  <a:pt x="43616" y="68516"/>
                </a:cubicBezTo>
                <a:cubicBezTo>
                  <a:pt x="43411" y="68607"/>
                  <a:pt x="43275" y="69016"/>
                  <a:pt x="43593" y="69062"/>
                </a:cubicBezTo>
                <a:close/>
                <a:moveTo>
                  <a:pt x="43570" y="67538"/>
                </a:moveTo>
                <a:cubicBezTo>
                  <a:pt x="43320" y="67402"/>
                  <a:pt x="43229" y="67652"/>
                  <a:pt x="43161" y="67925"/>
                </a:cubicBezTo>
                <a:cubicBezTo>
                  <a:pt x="43411" y="68061"/>
                  <a:pt x="43502" y="67811"/>
                  <a:pt x="43570" y="67538"/>
                </a:cubicBezTo>
                <a:close/>
                <a:moveTo>
                  <a:pt x="44162" y="67538"/>
                </a:moveTo>
                <a:cubicBezTo>
                  <a:pt x="44480" y="67333"/>
                  <a:pt x="44162" y="67015"/>
                  <a:pt x="44139" y="66765"/>
                </a:cubicBezTo>
                <a:cubicBezTo>
                  <a:pt x="44002" y="67106"/>
                  <a:pt x="44002" y="67356"/>
                  <a:pt x="44162" y="67538"/>
                </a:cubicBezTo>
                <a:close/>
                <a:moveTo>
                  <a:pt x="49187" y="68993"/>
                </a:moveTo>
                <a:cubicBezTo>
                  <a:pt x="49528" y="69130"/>
                  <a:pt x="49505" y="68789"/>
                  <a:pt x="49551" y="68516"/>
                </a:cubicBezTo>
                <a:cubicBezTo>
                  <a:pt x="49301" y="68311"/>
                  <a:pt x="49301" y="68789"/>
                  <a:pt x="49187" y="68993"/>
                </a:cubicBezTo>
                <a:close/>
                <a:moveTo>
                  <a:pt x="49733" y="68812"/>
                </a:moveTo>
                <a:cubicBezTo>
                  <a:pt x="49937" y="68698"/>
                  <a:pt x="50006" y="68289"/>
                  <a:pt x="49869" y="68129"/>
                </a:cubicBezTo>
                <a:cubicBezTo>
                  <a:pt x="49665" y="68266"/>
                  <a:pt x="49596" y="68675"/>
                  <a:pt x="49733" y="68812"/>
                </a:cubicBezTo>
                <a:close/>
                <a:moveTo>
                  <a:pt x="50847" y="68357"/>
                </a:moveTo>
                <a:cubicBezTo>
                  <a:pt x="50961" y="68038"/>
                  <a:pt x="51029" y="67606"/>
                  <a:pt x="51211" y="67493"/>
                </a:cubicBezTo>
                <a:cubicBezTo>
                  <a:pt x="51029" y="67515"/>
                  <a:pt x="50551" y="67720"/>
                  <a:pt x="50688" y="67925"/>
                </a:cubicBezTo>
                <a:cubicBezTo>
                  <a:pt x="50711" y="67857"/>
                  <a:pt x="50756" y="67811"/>
                  <a:pt x="50824" y="67857"/>
                </a:cubicBezTo>
                <a:cubicBezTo>
                  <a:pt x="50756" y="68061"/>
                  <a:pt x="50756" y="68243"/>
                  <a:pt x="50847" y="68357"/>
                </a:cubicBezTo>
                <a:close/>
                <a:moveTo>
                  <a:pt x="49960" y="64514"/>
                </a:moveTo>
                <a:cubicBezTo>
                  <a:pt x="49665" y="64355"/>
                  <a:pt x="49528" y="64809"/>
                  <a:pt x="49642" y="65014"/>
                </a:cubicBezTo>
                <a:cubicBezTo>
                  <a:pt x="49915" y="65173"/>
                  <a:pt x="50051" y="64718"/>
                  <a:pt x="49960" y="64514"/>
                </a:cubicBezTo>
                <a:close/>
                <a:moveTo>
                  <a:pt x="50551" y="59306"/>
                </a:moveTo>
                <a:cubicBezTo>
                  <a:pt x="50779" y="58942"/>
                  <a:pt x="50574" y="58806"/>
                  <a:pt x="50574" y="58397"/>
                </a:cubicBezTo>
                <a:cubicBezTo>
                  <a:pt x="50938" y="58556"/>
                  <a:pt x="50733" y="57987"/>
                  <a:pt x="50733" y="57965"/>
                </a:cubicBezTo>
                <a:cubicBezTo>
                  <a:pt x="50779" y="57737"/>
                  <a:pt x="51029" y="57715"/>
                  <a:pt x="51074" y="57464"/>
                </a:cubicBezTo>
                <a:cubicBezTo>
                  <a:pt x="50665" y="57487"/>
                  <a:pt x="50983" y="56828"/>
                  <a:pt x="50711" y="56737"/>
                </a:cubicBezTo>
                <a:cubicBezTo>
                  <a:pt x="50733" y="56555"/>
                  <a:pt x="50665" y="56191"/>
                  <a:pt x="50915" y="56327"/>
                </a:cubicBezTo>
                <a:cubicBezTo>
                  <a:pt x="50938" y="56668"/>
                  <a:pt x="50665" y="56737"/>
                  <a:pt x="50961" y="56873"/>
                </a:cubicBezTo>
                <a:cubicBezTo>
                  <a:pt x="51074" y="56714"/>
                  <a:pt x="51120" y="56532"/>
                  <a:pt x="51097" y="56327"/>
                </a:cubicBezTo>
                <a:cubicBezTo>
                  <a:pt x="51074" y="56123"/>
                  <a:pt x="50529" y="55350"/>
                  <a:pt x="51006" y="55327"/>
                </a:cubicBezTo>
                <a:cubicBezTo>
                  <a:pt x="51006" y="55395"/>
                  <a:pt x="51074" y="55463"/>
                  <a:pt x="51097" y="55327"/>
                </a:cubicBezTo>
                <a:cubicBezTo>
                  <a:pt x="50847" y="55168"/>
                  <a:pt x="51552" y="54713"/>
                  <a:pt x="51074" y="54554"/>
                </a:cubicBezTo>
                <a:cubicBezTo>
                  <a:pt x="50938" y="54599"/>
                  <a:pt x="51006" y="54963"/>
                  <a:pt x="50847" y="54986"/>
                </a:cubicBezTo>
                <a:cubicBezTo>
                  <a:pt x="50847" y="54713"/>
                  <a:pt x="50938" y="54485"/>
                  <a:pt x="50961" y="54281"/>
                </a:cubicBezTo>
                <a:cubicBezTo>
                  <a:pt x="51006" y="54076"/>
                  <a:pt x="50983" y="53917"/>
                  <a:pt x="50824" y="53758"/>
                </a:cubicBezTo>
                <a:cubicBezTo>
                  <a:pt x="50824" y="53667"/>
                  <a:pt x="51097" y="53599"/>
                  <a:pt x="51120" y="53553"/>
                </a:cubicBezTo>
                <a:cubicBezTo>
                  <a:pt x="51143" y="53462"/>
                  <a:pt x="51097" y="52825"/>
                  <a:pt x="51143" y="52780"/>
                </a:cubicBezTo>
                <a:cubicBezTo>
                  <a:pt x="51143" y="52757"/>
                  <a:pt x="51325" y="52803"/>
                  <a:pt x="51325" y="52780"/>
                </a:cubicBezTo>
                <a:cubicBezTo>
                  <a:pt x="51347" y="52553"/>
                  <a:pt x="51143" y="52325"/>
                  <a:pt x="51256" y="52098"/>
                </a:cubicBezTo>
                <a:cubicBezTo>
                  <a:pt x="51347" y="52098"/>
                  <a:pt x="51507" y="52120"/>
                  <a:pt x="51529" y="52007"/>
                </a:cubicBezTo>
                <a:cubicBezTo>
                  <a:pt x="51347" y="51757"/>
                  <a:pt x="51234" y="52007"/>
                  <a:pt x="51074" y="52098"/>
                </a:cubicBezTo>
                <a:cubicBezTo>
                  <a:pt x="50983" y="51643"/>
                  <a:pt x="50711" y="51961"/>
                  <a:pt x="50620" y="51438"/>
                </a:cubicBezTo>
                <a:cubicBezTo>
                  <a:pt x="50620" y="51211"/>
                  <a:pt x="50870" y="51302"/>
                  <a:pt x="50802" y="50983"/>
                </a:cubicBezTo>
                <a:cubicBezTo>
                  <a:pt x="50642" y="50915"/>
                  <a:pt x="50620" y="50688"/>
                  <a:pt x="50597" y="50551"/>
                </a:cubicBezTo>
                <a:cubicBezTo>
                  <a:pt x="50483" y="49892"/>
                  <a:pt x="50483" y="49096"/>
                  <a:pt x="50529" y="48346"/>
                </a:cubicBezTo>
                <a:cubicBezTo>
                  <a:pt x="50392" y="48255"/>
                  <a:pt x="50233" y="48186"/>
                  <a:pt x="50233" y="47914"/>
                </a:cubicBezTo>
                <a:cubicBezTo>
                  <a:pt x="50142" y="47345"/>
                  <a:pt x="50097" y="46913"/>
                  <a:pt x="50028" y="46481"/>
                </a:cubicBezTo>
                <a:cubicBezTo>
                  <a:pt x="49960" y="46049"/>
                  <a:pt x="49869" y="45594"/>
                  <a:pt x="49801" y="45003"/>
                </a:cubicBezTo>
                <a:cubicBezTo>
                  <a:pt x="49142" y="44980"/>
                  <a:pt x="49710" y="45822"/>
                  <a:pt x="49733" y="46208"/>
                </a:cubicBezTo>
                <a:cubicBezTo>
                  <a:pt x="49801" y="46868"/>
                  <a:pt x="49687" y="47482"/>
                  <a:pt x="49687" y="48050"/>
                </a:cubicBezTo>
                <a:cubicBezTo>
                  <a:pt x="49846" y="48050"/>
                  <a:pt x="49937" y="48141"/>
                  <a:pt x="49983" y="48255"/>
                </a:cubicBezTo>
                <a:cubicBezTo>
                  <a:pt x="49892" y="49210"/>
                  <a:pt x="50119" y="49687"/>
                  <a:pt x="50233" y="50551"/>
                </a:cubicBezTo>
                <a:cubicBezTo>
                  <a:pt x="50028" y="50620"/>
                  <a:pt x="49937" y="50233"/>
                  <a:pt x="49960" y="50665"/>
                </a:cubicBezTo>
                <a:cubicBezTo>
                  <a:pt x="50142" y="50779"/>
                  <a:pt x="50165" y="51074"/>
                  <a:pt x="50347" y="51211"/>
                </a:cubicBezTo>
                <a:cubicBezTo>
                  <a:pt x="50279" y="52007"/>
                  <a:pt x="50460" y="52780"/>
                  <a:pt x="50210" y="53167"/>
                </a:cubicBezTo>
                <a:cubicBezTo>
                  <a:pt x="50370" y="53599"/>
                  <a:pt x="50347" y="54076"/>
                  <a:pt x="50165" y="54372"/>
                </a:cubicBezTo>
                <a:cubicBezTo>
                  <a:pt x="50620" y="54281"/>
                  <a:pt x="50324" y="54940"/>
                  <a:pt x="50460" y="55168"/>
                </a:cubicBezTo>
                <a:cubicBezTo>
                  <a:pt x="50279" y="55122"/>
                  <a:pt x="50301" y="54849"/>
                  <a:pt x="50119" y="54804"/>
                </a:cubicBezTo>
                <a:cubicBezTo>
                  <a:pt x="50256" y="55190"/>
                  <a:pt x="50074" y="55327"/>
                  <a:pt x="50051" y="55782"/>
                </a:cubicBezTo>
                <a:cubicBezTo>
                  <a:pt x="50392" y="56009"/>
                  <a:pt x="50119" y="55327"/>
                  <a:pt x="50347" y="55372"/>
                </a:cubicBezTo>
                <a:cubicBezTo>
                  <a:pt x="50688" y="55486"/>
                  <a:pt x="50279" y="55895"/>
                  <a:pt x="50370" y="56373"/>
                </a:cubicBezTo>
                <a:cubicBezTo>
                  <a:pt x="50483" y="56396"/>
                  <a:pt x="50574" y="56418"/>
                  <a:pt x="50529" y="56623"/>
                </a:cubicBezTo>
                <a:cubicBezTo>
                  <a:pt x="50256" y="56373"/>
                  <a:pt x="50460" y="56646"/>
                  <a:pt x="50415" y="56941"/>
                </a:cubicBezTo>
                <a:cubicBezTo>
                  <a:pt x="50301" y="57396"/>
                  <a:pt x="50233" y="57737"/>
                  <a:pt x="50460" y="57942"/>
                </a:cubicBezTo>
                <a:cubicBezTo>
                  <a:pt x="50301" y="57919"/>
                  <a:pt x="50188" y="57874"/>
                  <a:pt x="50119" y="57783"/>
                </a:cubicBezTo>
                <a:cubicBezTo>
                  <a:pt x="49960" y="58169"/>
                  <a:pt x="50256" y="58169"/>
                  <a:pt x="50301" y="58374"/>
                </a:cubicBezTo>
                <a:cubicBezTo>
                  <a:pt x="50233" y="58715"/>
                  <a:pt x="50165" y="59056"/>
                  <a:pt x="50119" y="59306"/>
                </a:cubicBezTo>
                <a:cubicBezTo>
                  <a:pt x="50028" y="59579"/>
                  <a:pt x="49937" y="59784"/>
                  <a:pt x="49824" y="59852"/>
                </a:cubicBezTo>
                <a:cubicBezTo>
                  <a:pt x="49710" y="59807"/>
                  <a:pt x="49642" y="59625"/>
                  <a:pt x="49551" y="59807"/>
                </a:cubicBezTo>
                <a:cubicBezTo>
                  <a:pt x="49619" y="59966"/>
                  <a:pt x="49846" y="60034"/>
                  <a:pt x="49937" y="60193"/>
                </a:cubicBezTo>
                <a:cubicBezTo>
                  <a:pt x="49892" y="60489"/>
                  <a:pt x="49460" y="60625"/>
                  <a:pt x="49824" y="60853"/>
                </a:cubicBezTo>
                <a:cubicBezTo>
                  <a:pt x="50028" y="60398"/>
                  <a:pt x="49892" y="60011"/>
                  <a:pt x="50188" y="59898"/>
                </a:cubicBezTo>
                <a:cubicBezTo>
                  <a:pt x="50233" y="60102"/>
                  <a:pt x="50210" y="60421"/>
                  <a:pt x="50210" y="60693"/>
                </a:cubicBezTo>
                <a:cubicBezTo>
                  <a:pt x="50233" y="61194"/>
                  <a:pt x="50142" y="60853"/>
                  <a:pt x="50028" y="61239"/>
                </a:cubicBezTo>
                <a:cubicBezTo>
                  <a:pt x="50529" y="61899"/>
                  <a:pt x="50824" y="59284"/>
                  <a:pt x="50551" y="59306"/>
                </a:cubicBezTo>
                <a:close/>
                <a:moveTo>
                  <a:pt x="45685" y="59033"/>
                </a:moveTo>
                <a:cubicBezTo>
                  <a:pt x="45844" y="58942"/>
                  <a:pt x="45912" y="58579"/>
                  <a:pt x="45662" y="58533"/>
                </a:cubicBezTo>
                <a:cubicBezTo>
                  <a:pt x="45526" y="58624"/>
                  <a:pt x="45458" y="58988"/>
                  <a:pt x="45685" y="59033"/>
                </a:cubicBezTo>
                <a:close/>
                <a:moveTo>
                  <a:pt x="45981" y="53303"/>
                </a:moveTo>
                <a:cubicBezTo>
                  <a:pt x="45799" y="52916"/>
                  <a:pt x="46117" y="52939"/>
                  <a:pt x="46185" y="52598"/>
                </a:cubicBezTo>
                <a:cubicBezTo>
                  <a:pt x="45958" y="52575"/>
                  <a:pt x="45912" y="52416"/>
                  <a:pt x="45731" y="52598"/>
                </a:cubicBezTo>
                <a:cubicBezTo>
                  <a:pt x="45890" y="52757"/>
                  <a:pt x="45662" y="53326"/>
                  <a:pt x="45981" y="53303"/>
                </a:cubicBezTo>
                <a:close/>
                <a:moveTo>
                  <a:pt x="45844" y="50574"/>
                </a:moveTo>
                <a:cubicBezTo>
                  <a:pt x="46003" y="50392"/>
                  <a:pt x="45867" y="49960"/>
                  <a:pt x="45731" y="49778"/>
                </a:cubicBezTo>
                <a:cubicBezTo>
                  <a:pt x="45776" y="50188"/>
                  <a:pt x="45526" y="50392"/>
                  <a:pt x="45844" y="50574"/>
                </a:cubicBezTo>
                <a:close/>
                <a:moveTo>
                  <a:pt x="49710" y="44343"/>
                </a:moveTo>
                <a:cubicBezTo>
                  <a:pt x="49437" y="44343"/>
                  <a:pt x="49460" y="44616"/>
                  <a:pt x="49187" y="44616"/>
                </a:cubicBezTo>
                <a:cubicBezTo>
                  <a:pt x="49164" y="44548"/>
                  <a:pt x="49164" y="44412"/>
                  <a:pt x="49073" y="44412"/>
                </a:cubicBezTo>
                <a:cubicBezTo>
                  <a:pt x="49187" y="45003"/>
                  <a:pt x="49778" y="45003"/>
                  <a:pt x="49710" y="44343"/>
                </a:cubicBezTo>
                <a:close/>
                <a:moveTo>
                  <a:pt x="52007" y="58147"/>
                </a:moveTo>
                <a:cubicBezTo>
                  <a:pt x="52075" y="57874"/>
                  <a:pt x="52348" y="57987"/>
                  <a:pt x="52348" y="57624"/>
                </a:cubicBezTo>
                <a:cubicBezTo>
                  <a:pt x="52189" y="56987"/>
                  <a:pt x="51575" y="57896"/>
                  <a:pt x="52007" y="58147"/>
                </a:cubicBezTo>
                <a:close/>
                <a:moveTo>
                  <a:pt x="52530" y="57646"/>
                </a:moveTo>
                <a:cubicBezTo>
                  <a:pt x="52280" y="58056"/>
                  <a:pt x="52894" y="58147"/>
                  <a:pt x="52962" y="57919"/>
                </a:cubicBezTo>
                <a:cubicBezTo>
                  <a:pt x="52666" y="57965"/>
                  <a:pt x="52894" y="57510"/>
                  <a:pt x="52530" y="57646"/>
                </a:cubicBezTo>
                <a:close/>
                <a:moveTo>
                  <a:pt x="52894" y="59784"/>
                </a:moveTo>
                <a:cubicBezTo>
                  <a:pt x="52962" y="59534"/>
                  <a:pt x="53144" y="59352"/>
                  <a:pt x="52985" y="59102"/>
                </a:cubicBezTo>
                <a:cubicBezTo>
                  <a:pt x="52666" y="58942"/>
                  <a:pt x="52689" y="59829"/>
                  <a:pt x="52894" y="59784"/>
                </a:cubicBezTo>
                <a:close/>
                <a:moveTo>
                  <a:pt x="49323" y="44162"/>
                </a:moveTo>
                <a:cubicBezTo>
                  <a:pt x="49346" y="43911"/>
                  <a:pt x="49505" y="43638"/>
                  <a:pt x="49483" y="43388"/>
                </a:cubicBezTo>
                <a:cubicBezTo>
                  <a:pt x="49460" y="43093"/>
                  <a:pt x="49278" y="43070"/>
                  <a:pt x="49233" y="42865"/>
                </a:cubicBezTo>
                <a:cubicBezTo>
                  <a:pt x="49187" y="42752"/>
                  <a:pt x="49301" y="42774"/>
                  <a:pt x="49301" y="42752"/>
                </a:cubicBezTo>
                <a:cubicBezTo>
                  <a:pt x="49301" y="42638"/>
                  <a:pt x="49187" y="42661"/>
                  <a:pt x="49187" y="42661"/>
                </a:cubicBezTo>
                <a:cubicBezTo>
                  <a:pt x="49073" y="42115"/>
                  <a:pt x="48960" y="41819"/>
                  <a:pt x="48664" y="41751"/>
                </a:cubicBezTo>
                <a:cubicBezTo>
                  <a:pt x="48641" y="42160"/>
                  <a:pt x="48982" y="42729"/>
                  <a:pt x="49119" y="43320"/>
                </a:cubicBezTo>
                <a:cubicBezTo>
                  <a:pt x="49187" y="43616"/>
                  <a:pt x="48937" y="44093"/>
                  <a:pt x="49323" y="44162"/>
                </a:cubicBezTo>
                <a:close/>
                <a:moveTo>
                  <a:pt x="45662" y="31586"/>
                </a:moveTo>
                <a:cubicBezTo>
                  <a:pt x="45503" y="31336"/>
                  <a:pt x="45776" y="31336"/>
                  <a:pt x="45799" y="31177"/>
                </a:cubicBezTo>
                <a:cubicBezTo>
                  <a:pt x="45662" y="30768"/>
                  <a:pt x="45480" y="30449"/>
                  <a:pt x="45253" y="30358"/>
                </a:cubicBezTo>
                <a:cubicBezTo>
                  <a:pt x="45344" y="30290"/>
                  <a:pt x="45253" y="30108"/>
                  <a:pt x="45276" y="29995"/>
                </a:cubicBezTo>
                <a:cubicBezTo>
                  <a:pt x="45026" y="29790"/>
                  <a:pt x="44844" y="29472"/>
                  <a:pt x="44707" y="29130"/>
                </a:cubicBezTo>
                <a:cubicBezTo>
                  <a:pt x="44548" y="28812"/>
                  <a:pt x="44434" y="28448"/>
                  <a:pt x="44321" y="28153"/>
                </a:cubicBezTo>
                <a:cubicBezTo>
                  <a:pt x="44230" y="28312"/>
                  <a:pt x="44002" y="27607"/>
                  <a:pt x="44071" y="28039"/>
                </a:cubicBezTo>
                <a:cubicBezTo>
                  <a:pt x="44139" y="28221"/>
                  <a:pt x="44275" y="28198"/>
                  <a:pt x="44343" y="28380"/>
                </a:cubicBezTo>
                <a:cubicBezTo>
                  <a:pt x="44162" y="28516"/>
                  <a:pt x="44230" y="28903"/>
                  <a:pt x="44298" y="29130"/>
                </a:cubicBezTo>
                <a:cubicBezTo>
                  <a:pt x="44343" y="29312"/>
                  <a:pt x="44503" y="29335"/>
                  <a:pt x="44616" y="29562"/>
                </a:cubicBezTo>
                <a:cubicBezTo>
                  <a:pt x="44707" y="29813"/>
                  <a:pt x="44685" y="30199"/>
                  <a:pt x="44775" y="30427"/>
                </a:cubicBezTo>
                <a:cubicBezTo>
                  <a:pt x="44821" y="30563"/>
                  <a:pt x="44935" y="30518"/>
                  <a:pt x="44980" y="30699"/>
                </a:cubicBezTo>
                <a:cubicBezTo>
                  <a:pt x="45071" y="30972"/>
                  <a:pt x="45299" y="31723"/>
                  <a:pt x="45662" y="31586"/>
                </a:cubicBezTo>
                <a:close/>
                <a:moveTo>
                  <a:pt x="44844" y="27539"/>
                </a:moveTo>
                <a:cubicBezTo>
                  <a:pt x="44503" y="27675"/>
                  <a:pt x="45071" y="28130"/>
                  <a:pt x="45185" y="28221"/>
                </a:cubicBezTo>
                <a:cubicBezTo>
                  <a:pt x="45117" y="27993"/>
                  <a:pt x="45094" y="27652"/>
                  <a:pt x="44844" y="27539"/>
                </a:cubicBezTo>
                <a:close/>
                <a:moveTo>
                  <a:pt x="43275" y="27220"/>
                </a:moveTo>
                <a:cubicBezTo>
                  <a:pt x="43206" y="26970"/>
                  <a:pt x="43479" y="26856"/>
                  <a:pt x="43206" y="26538"/>
                </a:cubicBezTo>
                <a:cubicBezTo>
                  <a:pt x="43025" y="26629"/>
                  <a:pt x="43002" y="27175"/>
                  <a:pt x="43275" y="27220"/>
                </a:cubicBezTo>
                <a:close/>
                <a:moveTo>
                  <a:pt x="43161" y="25697"/>
                </a:moveTo>
                <a:cubicBezTo>
                  <a:pt x="43025" y="25401"/>
                  <a:pt x="42570" y="24810"/>
                  <a:pt x="42570" y="25015"/>
                </a:cubicBezTo>
                <a:cubicBezTo>
                  <a:pt x="42752" y="25174"/>
                  <a:pt x="43161" y="25924"/>
                  <a:pt x="43161" y="25697"/>
                </a:cubicBezTo>
                <a:close/>
                <a:moveTo>
                  <a:pt x="34656" y="14963"/>
                </a:moveTo>
                <a:lnTo>
                  <a:pt x="34406" y="15214"/>
                </a:lnTo>
                <a:lnTo>
                  <a:pt x="34611" y="15441"/>
                </a:lnTo>
                <a:cubicBezTo>
                  <a:pt x="34815" y="15305"/>
                  <a:pt x="34884" y="15145"/>
                  <a:pt x="34656" y="14963"/>
                </a:cubicBezTo>
                <a:close/>
                <a:moveTo>
                  <a:pt x="30108" y="7573"/>
                </a:moveTo>
                <a:cubicBezTo>
                  <a:pt x="30313" y="7755"/>
                  <a:pt x="30085" y="7937"/>
                  <a:pt x="30381" y="8142"/>
                </a:cubicBezTo>
                <a:cubicBezTo>
                  <a:pt x="30586" y="7982"/>
                  <a:pt x="30313" y="7482"/>
                  <a:pt x="30108" y="7573"/>
                </a:cubicBezTo>
                <a:close/>
                <a:moveTo>
                  <a:pt x="20739" y="10143"/>
                </a:moveTo>
                <a:cubicBezTo>
                  <a:pt x="20512" y="10256"/>
                  <a:pt x="20216" y="10097"/>
                  <a:pt x="20057" y="10393"/>
                </a:cubicBezTo>
                <a:cubicBezTo>
                  <a:pt x="20376" y="10688"/>
                  <a:pt x="21035" y="10484"/>
                  <a:pt x="20739" y="10143"/>
                </a:cubicBezTo>
                <a:close/>
                <a:moveTo>
                  <a:pt x="19489" y="9983"/>
                </a:moveTo>
                <a:cubicBezTo>
                  <a:pt x="19284" y="9892"/>
                  <a:pt x="18875" y="9892"/>
                  <a:pt x="18852" y="10165"/>
                </a:cubicBezTo>
                <a:cubicBezTo>
                  <a:pt x="19193" y="10302"/>
                  <a:pt x="19625" y="9915"/>
                  <a:pt x="19830" y="10370"/>
                </a:cubicBezTo>
                <a:cubicBezTo>
                  <a:pt x="20034" y="10165"/>
                  <a:pt x="19648" y="10052"/>
                  <a:pt x="19489" y="9983"/>
                </a:cubicBezTo>
                <a:close/>
                <a:moveTo>
                  <a:pt x="22559" y="2820"/>
                </a:moveTo>
                <a:cubicBezTo>
                  <a:pt x="22240" y="2752"/>
                  <a:pt x="21694" y="2161"/>
                  <a:pt x="21558" y="2502"/>
                </a:cubicBezTo>
                <a:cubicBezTo>
                  <a:pt x="21535" y="2798"/>
                  <a:pt x="21808" y="2388"/>
                  <a:pt x="22013" y="2638"/>
                </a:cubicBezTo>
                <a:cubicBezTo>
                  <a:pt x="21967" y="2729"/>
                  <a:pt x="21945" y="2843"/>
                  <a:pt x="22127" y="2911"/>
                </a:cubicBezTo>
                <a:cubicBezTo>
                  <a:pt x="22127" y="2525"/>
                  <a:pt x="22513" y="3025"/>
                  <a:pt x="22559" y="2820"/>
                </a:cubicBezTo>
                <a:close/>
                <a:moveTo>
                  <a:pt x="18397" y="10256"/>
                </a:moveTo>
                <a:cubicBezTo>
                  <a:pt x="18488" y="10097"/>
                  <a:pt x="18352" y="10029"/>
                  <a:pt x="18352" y="9915"/>
                </a:cubicBezTo>
                <a:cubicBezTo>
                  <a:pt x="18511" y="9733"/>
                  <a:pt x="18738" y="9574"/>
                  <a:pt x="18374" y="9415"/>
                </a:cubicBezTo>
                <a:cubicBezTo>
                  <a:pt x="18329" y="9529"/>
                  <a:pt x="18329" y="9620"/>
                  <a:pt x="18352" y="9711"/>
                </a:cubicBezTo>
                <a:cubicBezTo>
                  <a:pt x="18170" y="9597"/>
                  <a:pt x="18033" y="9642"/>
                  <a:pt x="17965" y="9824"/>
                </a:cubicBezTo>
                <a:cubicBezTo>
                  <a:pt x="18283" y="9915"/>
                  <a:pt x="18283" y="10097"/>
                  <a:pt x="18397" y="10256"/>
                </a:cubicBezTo>
                <a:close/>
                <a:moveTo>
                  <a:pt x="16237" y="9028"/>
                </a:moveTo>
                <a:cubicBezTo>
                  <a:pt x="16169" y="8846"/>
                  <a:pt x="16487" y="8505"/>
                  <a:pt x="16191" y="8414"/>
                </a:cubicBezTo>
                <a:cubicBezTo>
                  <a:pt x="16078" y="8483"/>
                  <a:pt x="15964" y="8596"/>
                  <a:pt x="15919" y="8801"/>
                </a:cubicBezTo>
                <a:cubicBezTo>
                  <a:pt x="16100" y="8846"/>
                  <a:pt x="16078" y="8983"/>
                  <a:pt x="16237" y="9028"/>
                </a:cubicBezTo>
                <a:close/>
                <a:moveTo>
                  <a:pt x="17760" y="2138"/>
                </a:moveTo>
                <a:cubicBezTo>
                  <a:pt x="17874" y="1865"/>
                  <a:pt x="17556" y="1752"/>
                  <a:pt x="17237" y="1638"/>
                </a:cubicBezTo>
                <a:cubicBezTo>
                  <a:pt x="17056" y="1934"/>
                  <a:pt x="17442" y="2024"/>
                  <a:pt x="17760" y="2138"/>
                </a:cubicBezTo>
                <a:close/>
                <a:moveTo>
                  <a:pt x="14850" y="1297"/>
                </a:moveTo>
                <a:cubicBezTo>
                  <a:pt x="14463" y="1092"/>
                  <a:pt x="14304" y="1592"/>
                  <a:pt x="14736" y="1638"/>
                </a:cubicBezTo>
                <a:close/>
                <a:moveTo>
                  <a:pt x="41183" y="20148"/>
                </a:moveTo>
                <a:cubicBezTo>
                  <a:pt x="40955" y="20262"/>
                  <a:pt x="41228" y="20853"/>
                  <a:pt x="41410" y="20808"/>
                </a:cubicBezTo>
                <a:cubicBezTo>
                  <a:pt x="41365" y="20603"/>
                  <a:pt x="41319" y="20398"/>
                  <a:pt x="41183" y="20148"/>
                </a:cubicBezTo>
                <a:close/>
                <a:moveTo>
                  <a:pt x="42729" y="21422"/>
                </a:moveTo>
                <a:cubicBezTo>
                  <a:pt x="42843" y="21581"/>
                  <a:pt x="42797" y="21694"/>
                  <a:pt x="42615" y="21763"/>
                </a:cubicBezTo>
                <a:cubicBezTo>
                  <a:pt x="42774" y="22081"/>
                  <a:pt x="42956" y="22013"/>
                  <a:pt x="43115" y="22377"/>
                </a:cubicBezTo>
                <a:cubicBezTo>
                  <a:pt x="43275" y="22331"/>
                  <a:pt x="43161" y="21694"/>
                  <a:pt x="43070" y="21604"/>
                </a:cubicBezTo>
                <a:cubicBezTo>
                  <a:pt x="43025" y="21581"/>
                  <a:pt x="42888" y="21740"/>
                  <a:pt x="42843" y="21604"/>
                </a:cubicBezTo>
                <a:cubicBezTo>
                  <a:pt x="42956" y="21535"/>
                  <a:pt x="42934" y="21194"/>
                  <a:pt x="42729" y="21422"/>
                </a:cubicBezTo>
                <a:close/>
                <a:moveTo>
                  <a:pt x="43070" y="23195"/>
                </a:moveTo>
                <a:cubicBezTo>
                  <a:pt x="43275" y="23400"/>
                  <a:pt x="42979" y="23787"/>
                  <a:pt x="43366" y="23809"/>
                </a:cubicBezTo>
                <a:cubicBezTo>
                  <a:pt x="43343" y="23673"/>
                  <a:pt x="43388" y="23195"/>
                  <a:pt x="43070" y="23195"/>
                </a:cubicBezTo>
                <a:close/>
                <a:moveTo>
                  <a:pt x="46640" y="76520"/>
                </a:moveTo>
                <a:cubicBezTo>
                  <a:pt x="46572" y="76589"/>
                  <a:pt x="46504" y="76611"/>
                  <a:pt x="46413" y="76543"/>
                </a:cubicBezTo>
                <a:cubicBezTo>
                  <a:pt x="46185" y="76839"/>
                  <a:pt x="46413" y="76952"/>
                  <a:pt x="46390" y="77180"/>
                </a:cubicBezTo>
                <a:cubicBezTo>
                  <a:pt x="46436" y="76975"/>
                  <a:pt x="46799" y="76634"/>
                  <a:pt x="46640" y="76520"/>
                </a:cubicBezTo>
                <a:close/>
                <a:moveTo>
                  <a:pt x="45594" y="78817"/>
                </a:moveTo>
                <a:cubicBezTo>
                  <a:pt x="45753" y="78863"/>
                  <a:pt x="45685" y="79158"/>
                  <a:pt x="45617" y="79499"/>
                </a:cubicBezTo>
                <a:cubicBezTo>
                  <a:pt x="45731" y="79295"/>
                  <a:pt x="45912" y="79499"/>
                  <a:pt x="46003" y="79181"/>
                </a:cubicBezTo>
                <a:cubicBezTo>
                  <a:pt x="45935" y="79067"/>
                  <a:pt x="45799" y="78385"/>
                  <a:pt x="45594" y="78817"/>
                </a:cubicBezTo>
                <a:close/>
                <a:moveTo>
                  <a:pt x="11052" y="102330"/>
                </a:moveTo>
                <a:cubicBezTo>
                  <a:pt x="10734" y="102376"/>
                  <a:pt x="10438" y="102467"/>
                  <a:pt x="10234" y="102649"/>
                </a:cubicBezTo>
                <a:cubicBezTo>
                  <a:pt x="10597" y="102580"/>
                  <a:pt x="10484" y="102808"/>
                  <a:pt x="10848" y="102740"/>
                </a:cubicBezTo>
                <a:close/>
                <a:moveTo>
                  <a:pt x="6754" y="99169"/>
                </a:moveTo>
                <a:cubicBezTo>
                  <a:pt x="7004" y="98828"/>
                  <a:pt x="7323" y="98555"/>
                  <a:pt x="7300" y="98055"/>
                </a:cubicBezTo>
                <a:cubicBezTo>
                  <a:pt x="6959" y="98146"/>
                  <a:pt x="7118" y="98328"/>
                  <a:pt x="6936" y="98533"/>
                </a:cubicBezTo>
                <a:cubicBezTo>
                  <a:pt x="6959" y="98510"/>
                  <a:pt x="6800" y="98442"/>
                  <a:pt x="6754" y="98669"/>
                </a:cubicBezTo>
                <a:close/>
                <a:moveTo>
                  <a:pt x="6845" y="98237"/>
                </a:moveTo>
                <a:cubicBezTo>
                  <a:pt x="6868" y="97941"/>
                  <a:pt x="6823" y="97805"/>
                  <a:pt x="6663" y="97850"/>
                </a:cubicBezTo>
                <a:cubicBezTo>
                  <a:pt x="6618" y="98055"/>
                  <a:pt x="6527" y="98169"/>
                  <a:pt x="6572" y="98419"/>
                </a:cubicBezTo>
                <a:close/>
                <a:moveTo>
                  <a:pt x="6686" y="95940"/>
                </a:moveTo>
                <a:cubicBezTo>
                  <a:pt x="6709" y="95827"/>
                  <a:pt x="6754" y="95758"/>
                  <a:pt x="6868" y="95758"/>
                </a:cubicBezTo>
                <a:cubicBezTo>
                  <a:pt x="6800" y="95395"/>
                  <a:pt x="6800" y="95531"/>
                  <a:pt x="6868" y="95122"/>
                </a:cubicBezTo>
                <a:cubicBezTo>
                  <a:pt x="6595" y="95099"/>
                  <a:pt x="6618" y="96054"/>
                  <a:pt x="6686" y="95940"/>
                </a:cubicBezTo>
                <a:close/>
                <a:moveTo>
                  <a:pt x="6868" y="89641"/>
                </a:moveTo>
                <a:cubicBezTo>
                  <a:pt x="7232" y="89732"/>
                  <a:pt x="6982" y="89050"/>
                  <a:pt x="7050" y="88777"/>
                </a:cubicBezTo>
                <a:cubicBezTo>
                  <a:pt x="7027" y="88641"/>
                  <a:pt x="6936" y="88573"/>
                  <a:pt x="6982" y="88345"/>
                </a:cubicBezTo>
                <a:cubicBezTo>
                  <a:pt x="7209" y="88413"/>
                  <a:pt x="7300" y="88300"/>
                  <a:pt x="7255" y="88027"/>
                </a:cubicBezTo>
                <a:cubicBezTo>
                  <a:pt x="6982" y="87936"/>
                  <a:pt x="7073" y="88322"/>
                  <a:pt x="6800" y="88231"/>
                </a:cubicBezTo>
                <a:cubicBezTo>
                  <a:pt x="6868" y="87799"/>
                  <a:pt x="6641" y="87754"/>
                  <a:pt x="6527" y="87572"/>
                </a:cubicBezTo>
                <a:cubicBezTo>
                  <a:pt x="6618" y="88231"/>
                  <a:pt x="7004" y="89073"/>
                  <a:pt x="6868" y="89641"/>
                </a:cubicBezTo>
                <a:close/>
                <a:moveTo>
                  <a:pt x="6527" y="86913"/>
                </a:moveTo>
                <a:cubicBezTo>
                  <a:pt x="6595" y="87390"/>
                  <a:pt x="6800" y="87663"/>
                  <a:pt x="7073" y="87913"/>
                </a:cubicBezTo>
                <a:cubicBezTo>
                  <a:pt x="7050" y="87595"/>
                  <a:pt x="7346" y="87140"/>
                  <a:pt x="7095" y="86913"/>
                </a:cubicBezTo>
                <a:cubicBezTo>
                  <a:pt x="7050" y="87163"/>
                  <a:pt x="6595" y="87004"/>
                  <a:pt x="6527" y="86913"/>
                </a:cubicBezTo>
                <a:close/>
                <a:moveTo>
                  <a:pt x="3866" y="88595"/>
                </a:moveTo>
                <a:cubicBezTo>
                  <a:pt x="3593" y="88936"/>
                  <a:pt x="3866" y="89323"/>
                  <a:pt x="3571" y="89687"/>
                </a:cubicBezTo>
                <a:cubicBezTo>
                  <a:pt x="3798" y="89755"/>
                  <a:pt x="3684" y="89505"/>
                  <a:pt x="3753" y="89368"/>
                </a:cubicBezTo>
                <a:cubicBezTo>
                  <a:pt x="3889" y="89118"/>
                  <a:pt x="4230" y="88732"/>
                  <a:pt x="3866" y="88595"/>
                </a:cubicBezTo>
                <a:close/>
                <a:moveTo>
                  <a:pt x="5663" y="90710"/>
                </a:moveTo>
                <a:cubicBezTo>
                  <a:pt x="5390" y="90778"/>
                  <a:pt x="5253" y="91051"/>
                  <a:pt x="5276" y="91483"/>
                </a:cubicBezTo>
                <a:cubicBezTo>
                  <a:pt x="5776" y="91665"/>
                  <a:pt x="5640" y="91097"/>
                  <a:pt x="5663" y="90710"/>
                </a:cubicBezTo>
                <a:close/>
                <a:moveTo>
                  <a:pt x="4253" y="93644"/>
                </a:moveTo>
                <a:cubicBezTo>
                  <a:pt x="4185" y="94212"/>
                  <a:pt x="4435" y="94962"/>
                  <a:pt x="4594" y="94553"/>
                </a:cubicBezTo>
                <a:cubicBezTo>
                  <a:pt x="4480" y="94508"/>
                  <a:pt x="4799" y="93325"/>
                  <a:pt x="4253" y="93644"/>
                </a:cubicBezTo>
                <a:close/>
                <a:moveTo>
                  <a:pt x="3935" y="96327"/>
                </a:moveTo>
                <a:cubicBezTo>
                  <a:pt x="3935" y="96759"/>
                  <a:pt x="3889" y="97305"/>
                  <a:pt x="4116" y="97236"/>
                </a:cubicBezTo>
                <a:cubicBezTo>
                  <a:pt x="4071" y="96918"/>
                  <a:pt x="4276" y="96054"/>
                  <a:pt x="3935" y="96327"/>
                </a:cubicBezTo>
                <a:close/>
                <a:moveTo>
                  <a:pt x="5299" y="97055"/>
                </a:moveTo>
                <a:lnTo>
                  <a:pt x="5299" y="97782"/>
                </a:lnTo>
                <a:cubicBezTo>
                  <a:pt x="5663" y="97737"/>
                  <a:pt x="5663" y="96759"/>
                  <a:pt x="5299" y="97055"/>
                </a:cubicBezTo>
                <a:close/>
                <a:moveTo>
                  <a:pt x="3571" y="102148"/>
                </a:moveTo>
                <a:cubicBezTo>
                  <a:pt x="3571" y="102626"/>
                  <a:pt x="3639" y="102944"/>
                  <a:pt x="3798" y="102967"/>
                </a:cubicBezTo>
                <a:cubicBezTo>
                  <a:pt x="3707" y="102421"/>
                  <a:pt x="4003" y="101853"/>
                  <a:pt x="3571" y="102148"/>
                </a:cubicBezTo>
                <a:close/>
                <a:moveTo>
                  <a:pt x="7869" y="106969"/>
                </a:moveTo>
                <a:cubicBezTo>
                  <a:pt x="8437" y="106764"/>
                  <a:pt x="8164" y="107060"/>
                  <a:pt x="8414" y="107060"/>
                </a:cubicBezTo>
                <a:cubicBezTo>
                  <a:pt x="8596" y="106764"/>
                  <a:pt x="8278" y="106764"/>
                  <a:pt x="8187" y="106628"/>
                </a:cubicBezTo>
                <a:cubicBezTo>
                  <a:pt x="8301" y="106446"/>
                  <a:pt x="8687" y="106446"/>
                  <a:pt x="8733" y="106196"/>
                </a:cubicBezTo>
                <a:cubicBezTo>
                  <a:pt x="7823" y="106264"/>
                  <a:pt x="8210" y="106492"/>
                  <a:pt x="7869" y="106969"/>
                </a:cubicBezTo>
                <a:close/>
                <a:moveTo>
                  <a:pt x="11439" y="104104"/>
                </a:moveTo>
                <a:cubicBezTo>
                  <a:pt x="11985" y="103967"/>
                  <a:pt x="11552" y="104513"/>
                  <a:pt x="12326" y="104240"/>
                </a:cubicBezTo>
                <a:cubicBezTo>
                  <a:pt x="12485" y="103922"/>
                  <a:pt x="11916" y="104058"/>
                  <a:pt x="12326" y="103763"/>
                </a:cubicBezTo>
                <a:cubicBezTo>
                  <a:pt x="11939" y="103808"/>
                  <a:pt x="11643" y="103922"/>
                  <a:pt x="11439" y="104104"/>
                </a:cubicBezTo>
                <a:close/>
                <a:moveTo>
                  <a:pt x="18147" y="104513"/>
                </a:moveTo>
                <a:cubicBezTo>
                  <a:pt x="18283" y="104354"/>
                  <a:pt x="18238" y="104127"/>
                  <a:pt x="18374" y="103967"/>
                </a:cubicBezTo>
                <a:cubicBezTo>
                  <a:pt x="18170" y="104036"/>
                  <a:pt x="17965" y="104104"/>
                  <a:pt x="17760" y="104149"/>
                </a:cubicBezTo>
                <a:cubicBezTo>
                  <a:pt x="17760" y="104377"/>
                  <a:pt x="17783" y="104604"/>
                  <a:pt x="18147" y="104513"/>
                </a:cubicBezTo>
                <a:close/>
                <a:moveTo>
                  <a:pt x="29221" y="99465"/>
                </a:moveTo>
                <a:cubicBezTo>
                  <a:pt x="29381" y="99101"/>
                  <a:pt x="29881" y="99238"/>
                  <a:pt x="29995" y="98874"/>
                </a:cubicBezTo>
                <a:cubicBezTo>
                  <a:pt x="29835" y="98874"/>
                  <a:pt x="28971" y="99215"/>
                  <a:pt x="29221" y="99465"/>
                </a:cubicBezTo>
                <a:close/>
                <a:moveTo>
                  <a:pt x="30677" y="98419"/>
                </a:moveTo>
                <a:cubicBezTo>
                  <a:pt x="30950" y="98169"/>
                  <a:pt x="31109" y="98260"/>
                  <a:pt x="31336" y="98101"/>
                </a:cubicBezTo>
                <a:cubicBezTo>
                  <a:pt x="31200" y="97873"/>
                  <a:pt x="30540" y="98169"/>
                  <a:pt x="30677" y="98419"/>
                </a:cubicBezTo>
                <a:close/>
                <a:moveTo>
                  <a:pt x="33724" y="93234"/>
                </a:moveTo>
                <a:cubicBezTo>
                  <a:pt x="34110" y="92916"/>
                  <a:pt x="34406" y="92825"/>
                  <a:pt x="34543" y="92416"/>
                </a:cubicBezTo>
                <a:cubicBezTo>
                  <a:pt x="34406" y="92461"/>
                  <a:pt x="33815" y="92961"/>
                  <a:pt x="33724" y="93234"/>
                </a:cubicBezTo>
                <a:close/>
                <a:moveTo>
                  <a:pt x="39568" y="90983"/>
                </a:moveTo>
                <a:cubicBezTo>
                  <a:pt x="39659" y="90869"/>
                  <a:pt x="39818" y="90756"/>
                  <a:pt x="39750" y="90665"/>
                </a:cubicBezTo>
                <a:cubicBezTo>
                  <a:pt x="39409" y="90938"/>
                  <a:pt x="39636" y="90096"/>
                  <a:pt x="39318" y="90574"/>
                </a:cubicBezTo>
                <a:cubicBezTo>
                  <a:pt x="39295" y="90733"/>
                  <a:pt x="39409" y="90710"/>
                  <a:pt x="39568" y="90983"/>
                </a:cubicBezTo>
                <a:close/>
                <a:moveTo>
                  <a:pt x="7118" y="85616"/>
                </a:moveTo>
                <a:cubicBezTo>
                  <a:pt x="7095" y="85730"/>
                  <a:pt x="7004" y="85685"/>
                  <a:pt x="6913" y="85616"/>
                </a:cubicBezTo>
                <a:cubicBezTo>
                  <a:pt x="6913" y="85889"/>
                  <a:pt x="6641" y="85844"/>
                  <a:pt x="6641" y="86139"/>
                </a:cubicBezTo>
                <a:cubicBezTo>
                  <a:pt x="6777" y="86367"/>
                  <a:pt x="7368" y="85844"/>
                  <a:pt x="7118" y="85616"/>
                </a:cubicBezTo>
                <a:close/>
                <a:moveTo>
                  <a:pt x="6641" y="85480"/>
                </a:moveTo>
                <a:cubicBezTo>
                  <a:pt x="6618" y="84752"/>
                  <a:pt x="6959" y="85594"/>
                  <a:pt x="7118" y="85275"/>
                </a:cubicBezTo>
                <a:cubicBezTo>
                  <a:pt x="7164" y="84798"/>
                  <a:pt x="7073" y="84457"/>
                  <a:pt x="7050" y="84070"/>
                </a:cubicBezTo>
                <a:cubicBezTo>
                  <a:pt x="6913" y="83797"/>
                  <a:pt x="6754" y="84275"/>
                  <a:pt x="6663" y="83956"/>
                </a:cubicBezTo>
                <a:cubicBezTo>
                  <a:pt x="6868" y="83706"/>
                  <a:pt x="7073" y="83502"/>
                  <a:pt x="7141" y="83092"/>
                </a:cubicBezTo>
                <a:cubicBezTo>
                  <a:pt x="7027" y="82910"/>
                  <a:pt x="6845" y="82797"/>
                  <a:pt x="6595" y="82751"/>
                </a:cubicBezTo>
                <a:cubicBezTo>
                  <a:pt x="6595" y="83160"/>
                  <a:pt x="6550" y="83638"/>
                  <a:pt x="6777" y="83206"/>
                </a:cubicBezTo>
                <a:cubicBezTo>
                  <a:pt x="6732" y="83570"/>
                  <a:pt x="6527" y="83774"/>
                  <a:pt x="6481" y="84184"/>
                </a:cubicBezTo>
                <a:cubicBezTo>
                  <a:pt x="6913" y="84434"/>
                  <a:pt x="6390" y="85162"/>
                  <a:pt x="6641" y="85480"/>
                </a:cubicBezTo>
                <a:close/>
                <a:moveTo>
                  <a:pt x="5822" y="85366"/>
                </a:moveTo>
                <a:cubicBezTo>
                  <a:pt x="5936" y="85230"/>
                  <a:pt x="5936" y="84980"/>
                  <a:pt x="5936" y="84707"/>
                </a:cubicBezTo>
                <a:cubicBezTo>
                  <a:pt x="5640" y="84548"/>
                  <a:pt x="5686" y="85366"/>
                  <a:pt x="5822" y="85366"/>
                </a:cubicBezTo>
                <a:close/>
                <a:moveTo>
                  <a:pt x="4094" y="84661"/>
                </a:moveTo>
                <a:cubicBezTo>
                  <a:pt x="3957" y="84343"/>
                  <a:pt x="4207" y="84275"/>
                  <a:pt x="3935" y="84116"/>
                </a:cubicBezTo>
                <a:cubicBezTo>
                  <a:pt x="3798" y="84366"/>
                  <a:pt x="3935" y="84320"/>
                  <a:pt x="3821" y="84661"/>
                </a:cubicBezTo>
                <a:close/>
                <a:moveTo>
                  <a:pt x="6800" y="82433"/>
                </a:moveTo>
                <a:cubicBezTo>
                  <a:pt x="6823" y="82046"/>
                  <a:pt x="6777" y="81728"/>
                  <a:pt x="6709" y="81455"/>
                </a:cubicBezTo>
                <a:cubicBezTo>
                  <a:pt x="6913" y="81409"/>
                  <a:pt x="6800" y="81773"/>
                  <a:pt x="6982" y="81773"/>
                </a:cubicBezTo>
                <a:cubicBezTo>
                  <a:pt x="7004" y="81705"/>
                  <a:pt x="6982" y="81569"/>
                  <a:pt x="7073" y="81569"/>
                </a:cubicBezTo>
                <a:lnTo>
                  <a:pt x="7073" y="81341"/>
                </a:lnTo>
                <a:cubicBezTo>
                  <a:pt x="6936" y="81319"/>
                  <a:pt x="6732" y="81387"/>
                  <a:pt x="6709" y="81228"/>
                </a:cubicBezTo>
                <a:cubicBezTo>
                  <a:pt x="7118" y="81091"/>
                  <a:pt x="6732" y="80659"/>
                  <a:pt x="6732" y="80363"/>
                </a:cubicBezTo>
                <a:lnTo>
                  <a:pt x="7004" y="80363"/>
                </a:lnTo>
                <a:cubicBezTo>
                  <a:pt x="6709" y="79909"/>
                  <a:pt x="7346" y="79226"/>
                  <a:pt x="6936" y="79158"/>
                </a:cubicBezTo>
                <a:cubicBezTo>
                  <a:pt x="7004" y="79613"/>
                  <a:pt x="6709" y="79954"/>
                  <a:pt x="6459" y="79704"/>
                </a:cubicBezTo>
                <a:cubicBezTo>
                  <a:pt x="6459" y="80113"/>
                  <a:pt x="6504" y="80500"/>
                  <a:pt x="6732" y="80682"/>
                </a:cubicBezTo>
                <a:cubicBezTo>
                  <a:pt x="6800" y="81250"/>
                  <a:pt x="6163" y="82228"/>
                  <a:pt x="6800" y="82433"/>
                </a:cubicBezTo>
                <a:close/>
                <a:moveTo>
                  <a:pt x="6459" y="79363"/>
                </a:moveTo>
                <a:cubicBezTo>
                  <a:pt x="6732" y="79317"/>
                  <a:pt x="7232" y="78976"/>
                  <a:pt x="6936" y="78612"/>
                </a:cubicBezTo>
                <a:cubicBezTo>
                  <a:pt x="6913" y="78726"/>
                  <a:pt x="6823" y="78772"/>
                  <a:pt x="6754" y="78817"/>
                </a:cubicBezTo>
                <a:cubicBezTo>
                  <a:pt x="6618" y="78681"/>
                  <a:pt x="6663" y="78340"/>
                  <a:pt x="6663" y="78067"/>
                </a:cubicBezTo>
                <a:cubicBezTo>
                  <a:pt x="6959" y="78180"/>
                  <a:pt x="6891" y="77885"/>
                  <a:pt x="7050" y="77839"/>
                </a:cubicBezTo>
                <a:cubicBezTo>
                  <a:pt x="7118" y="77475"/>
                  <a:pt x="6913" y="77430"/>
                  <a:pt x="6959" y="77089"/>
                </a:cubicBezTo>
                <a:cubicBezTo>
                  <a:pt x="6686" y="77157"/>
                  <a:pt x="6777" y="77157"/>
                  <a:pt x="6504" y="77066"/>
                </a:cubicBezTo>
                <a:close/>
                <a:moveTo>
                  <a:pt x="4389" y="77248"/>
                </a:moveTo>
                <a:cubicBezTo>
                  <a:pt x="4526" y="77225"/>
                  <a:pt x="4730" y="77294"/>
                  <a:pt x="4753" y="77134"/>
                </a:cubicBezTo>
                <a:cubicBezTo>
                  <a:pt x="4571" y="77180"/>
                  <a:pt x="4776" y="76816"/>
                  <a:pt x="4867" y="76816"/>
                </a:cubicBezTo>
                <a:cubicBezTo>
                  <a:pt x="5003" y="76839"/>
                  <a:pt x="4935" y="77089"/>
                  <a:pt x="5140" y="77043"/>
                </a:cubicBezTo>
                <a:cubicBezTo>
                  <a:pt x="5163" y="76566"/>
                  <a:pt x="4981" y="75906"/>
                  <a:pt x="5072" y="75406"/>
                </a:cubicBezTo>
                <a:cubicBezTo>
                  <a:pt x="5117" y="75133"/>
                  <a:pt x="5413" y="75020"/>
                  <a:pt x="5435" y="74747"/>
                </a:cubicBezTo>
                <a:cubicBezTo>
                  <a:pt x="5458" y="75111"/>
                  <a:pt x="5708" y="75725"/>
                  <a:pt x="5890" y="75520"/>
                </a:cubicBezTo>
                <a:cubicBezTo>
                  <a:pt x="5595" y="75292"/>
                  <a:pt x="5617" y="74565"/>
                  <a:pt x="5344" y="74428"/>
                </a:cubicBezTo>
                <a:cubicBezTo>
                  <a:pt x="5390" y="74428"/>
                  <a:pt x="5299" y="74769"/>
                  <a:pt x="5163" y="74633"/>
                </a:cubicBezTo>
                <a:cubicBezTo>
                  <a:pt x="5231" y="74451"/>
                  <a:pt x="4912" y="74178"/>
                  <a:pt x="5185" y="74087"/>
                </a:cubicBezTo>
                <a:cubicBezTo>
                  <a:pt x="5185" y="74224"/>
                  <a:pt x="5163" y="74406"/>
                  <a:pt x="5253" y="74428"/>
                </a:cubicBezTo>
                <a:cubicBezTo>
                  <a:pt x="5367" y="74269"/>
                  <a:pt x="5390" y="73974"/>
                  <a:pt x="5549" y="73883"/>
                </a:cubicBezTo>
                <a:cubicBezTo>
                  <a:pt x="5686" y="73996"/>
                  <a:pt x="5776" y="73996"/>
                  <a:pt x="5822" y="73769"/>
                </a:cubicBezTo>
                <a:cubicBezTo>
                  <a:pt x="5526" y="73860"/>
                  <a:pt x="5708" y="73405"/>
                  <a:pt x="5367" y="73541"/>
                </a:cubicBezTo>
                <a:cubicBezTo>
                  <a:pt x="5367" y="73814"/>
                  <a:pt x="5526" y="73905"/>
                  <a:pt x="5276" y="73974"/>
                </a:cubicBezTo>
                <a:cubicBezTo>
                  <a:pt x="5003" y="73860"/>
                  <a:pt x="4730" y="73746"/>
                  <a:pt x="4458" y="73632"/>
                </a:cubicBezTo>
                <a:lnTo>
                  <a:pt x="4435" y="74065"/>
                </a:lnTo>
                <a:cubicBezTo>
                  <a:pt x="4662" y="74224"/>
                  <a:pt x="4730" y="73655"/>
                  <a:pt x="4799" y="73974"/>
                </a:cubicBezTo>
                <a:cubicBezTo>
                  <a:pt x="4821" y="74087"/>
                  <a:pt x="4821" y="74451"/>
                  <a:pt x="4708" y="74406"/>
                </a:cubicBezTo>
                <a:cubicBezTo>
                  <a:pt x="4730" y="74428"/>
                  <a:pt x="4662" y="74110"/>
                  <a:pt x="4617" y="74178"/>
                </a:cubicBezTo>
                <a:cubicBezTo>
                  <a:pt x="4503" y="74497"/>
                  <a:pt x="4617" y="74815"/>
                  <a:pt x="4617" y="75179"/>
                </a:cubicBezTo>
                <a:cubicBezTo>
                  <a:pt x="4617" y="75406"/>
                  <a:pt x="4367" y="75793"/>
                  <a:pt x="4685" y="75838"/>
                </a:cubicBezTo>
                <a:cubicBezTo>
                  <a:pt x="4685" y="75315"/>
                  <a:pt x="5003" y="75179"/>
                  <a:pt x="5072" y="74747"/>
                </a:cubicBezTo>
                <a:cubicBezTo>
                  <a:pt x="5367" y="75065"/>
                  <a:pt x="4867" y="75383"/>
                  <a:pt x="4776" y="75611"/>
                </a:cubicBezTo>
                <a:cubicBezTo>
                  <a:pt x="4821" y="75838"/>
                  <a:pt x="5003" y="76429"/>
                  <a:pt x="4776" y="76589"/>
                </a:cubicBezTo>
                <a:cubicBezTo>
                  <a:pt x="4503" y="76611"/>
                  <a:pt x="4890" y="75884"/>
                  <a:pt x="4503" y="76043"/>
                </a:cubicBezTo>
                <a:cubicBezTo>
                  <a:pt x="4662" y="76566"/>
                  <a:pt x="4435" y="76702"/>
                  <a:pt x="4389" y="77248"/>
                </a:cubicBezTo>
                <a:close/>
                <a:moveTo>
                  <a:pt x="5595" y="76407"/>
                </a:moveTo>
                <a:cubicBezTo>
                  <a:pt x="5572" y="76520"/>
                  <a:pt x="5458" y="76520"/>
                  <a:pt x="5322" y="76498"/>
                </a:cubicBezTo>
                <a:cubicBezTo>
                  <a:pt x="5322" y="76680"/>
                  <a:pt x="5344" y="76839"/>
                  <a:pt x="5413" y="76930"/>
                </a:cubicBezTo>
                <a:cubicBezTo>
                  <a:pt x="5640" y="77021"/>
                  <a:pt x="5799" y="76475"/>
                  <a:pt x="5595" y="76407"/>
                </a:cubicBezTo>
                <a:close/>
                <a:moveTo>
                  <a:pt x="5276" y="73428"/>
                </a:moveTo>
                <a:cubicBezTo>
                  <a:pt x="5413" y="72837"/>
                  <a:pt x="5822" y="73860"/>
                  <a:pt x="5822" y="73132"/>
                </a:cubicBezTo>
                <a:cubicBezTo>
                  <a:pt x="5549" y="72950"/>
                  <a:pt x="5094" y="73155"/>
                  <a:pt x="5276" y="73428"/>
                </a:cubicBezTo>
                <a:close/>
                <a:moveTo>
                  <a:pt x="4821" y="73109"/>
                </a:moveTo>
                <a:cubicBezTo>
                  <a:pt x="5049" y="72996"/>
                  <a:pt x="5413" y="73087"/>
                  <a:pt x="5390" y="72677"/>
                </a:cubicBezTo>
                <a:cubicBezTo>
                  <a:pt x="5026" y="72609"/>
                  <a:pt x="4958" y="72905"/>
                  <a:pt x="4821" y="73109"/>
                </a:cubicBezTo>
                <a:close/>
                <a:moveTo>
                  <a:pt x="5663" y="71813"/>
                </a:moveTo>
                <a:cubicBezTo>
                  <a:pt x="5549" y="71427"/>
                  <a:pt x="6027" y="71245"/>
                  <a:pt x="5776" y="71040"/>
                </a:cubicBezTo>
                <a:cubicBezTo>
                  <a:pt x="5663" y="71472"/>
                  <a:pt x="5549" y="71290"/>
                  <a:pt x="5413" y="71040"/>
                </a:cubicBezTo>
                <a:cubicBezTo>
                  <a:pt x="5435" y="71358"/>
                  <a:pt x="5458" y="71700"/>
                  <a:pt x="5663" y="71813"/>
                </a:cubicBezTo>
                <a:close/>
                <a:moveTo>
                  <a:pt x="5776" y="70608"/>
                </a:moveTo>
                <a:cubicBezTo>
                  <a:pt x="5776" y="70244"/>
                  <a:pt x="6049" y="70199"/>
                  <a:pt x="5981" y="69744"/>
                </a:cubicBezTo>
                <a:cubicBezTo>
                  <a:pt x="5526" y="69721"/>
                  <a:pt x="5617" y="70267"/>
                  <a:pt x="5776" y="70608"/>
                </a:cubicBezTo>
                <a:close/>
                <a:moveTo>
                  <a:pt x="7800" y="76657"/>
                </a:moveTo>
                <a:cubicBezTo>
                  <a:pt x="7914" y="76520"/>
                  <a:pt x="7960" y="76020"/>
                  <a:pt x="7709" y="75997"/>
                </a:cubicBezTo>
                <a:cubicBezTo>
                  <a:pt x="7755" y="76202"/>
                  <a:pt x="7596" y="76634"/>
                  <a:pt x="7800" y="76657"/>
                </a:cubicBezTo>
                <a:close/>
                <a:moveTo>
                  <a:pt x="6800" y="75770"/>
                </a:moveTo>
                <a:cubicBezTo>
                  <a:pt x="7232" y="75815"/>
                  <a:pt x="6823" y="75315"/>
                  <a:pt x="6800" y="75111"/>
                </a:cubicBezTo>
                <a:cubicBezTo>
                  <a:pt x="6800" y="74838"/>
                  <a:pt x="7073" y="74360"/>
                  <a:pt x="6732" y="74224"/>
                </a:cubicBezTo>
                <a:cubicBezTo>
                  <a:pt x="6754" y="74724"/>
                  <a:pt x="6618" y="75429"/>
                  <a:pt x="6800" y="75770"/>
                </a:cubicBezTo>
                <a:close/>
                <a:moveTo>
                  <a:pt x="7186" y="74246"/>
                </a:moveTo>
                <a:cubicBezTo>
                  <a:pt x="7346" y="73883"/>
                  <a:pt x="7277" y="73428"/>
                  <a:pt x="6823" y="73473"/>
                </a:cubicBezTo>
                <a:cubicBezTo>
                  <a:pt x="6800" y="73541"/>
                  <a:pt x="6595" y="73883"/>
                  <a:pt x="6823" y="73905"/>
                </a:cubicBezTo>
                <a:cubicBezTo>
                  <a:pt x="6823" y="73837"/>
                  <a:pt x="6845" y="73769"/>
                  <a:pt x="6913" y="73792"/>
                </a:cubicBezTo>
                <a:cubicBezTo>
                  <a:pt x="6845" y="74155"/>
                  <a:pt x="7050" y="74155"/>
                  <a:pt x="7186" y="74246"/>
                </a:cubicBezTo>
                <a:close/>
                <a:moveTo>
                  <a:pt x="6845" y="73360"/>
                </a:moveTo>
                <a:cubicBezTo>
                  <a:pt x="6868" y="73200"/>
                  <a:pt x="7118" y="73269"/>
                  <a:pt x="7027" y="72928"/>
                </a:cubicBezTo>
                <a:lnTo>
                  <a:pt x="6754" y="72928"/>
                </a:lnTo>
                <a:cubicBezTo>
                  <a:pt x="6754" y="73087"/>
                  <a:pt x="6709" y="73314"/>
                  <a:pt x="6845" y="73360"/>
                </a:cubicBezTo>
                <a:close/>
                <a:moveTo>
                  <a:pt x="8050" y="71313"/>
                </a:moveTo>
                <a:cubicBezTo>
                  <a:pt x="8141" y="71063"/>
                  <a:pt x="8437" y="70517"/>
                  <a:pt x="8164" y="70221"/>
                </a:cubicBezTo>
                <a:cubicBezTo>
                  <a:pt x="8096" y="70494"/>
                  <a:pt x="7891" y="71131"/>
                  <a:pt x="8050" y="71313"/>
                </a:cubicBezTo>
                <a:close/>
                <a:moveTo>
                  <a:pt x="8983" y="71222"/>
                </a:moveTo>
                <a:cubicBezTo>
                  <a:pt x="9119" y="71017"/>
                  <a:pt x="8960" y="71086"/>
                  <a:pt x="8983" y="70790"/>
                </a:cubicBezTo>
                <a:cubicBezTo>
                  <a:pt x="8619" y="70699"/>
                  <a:pt x="8619" y="71290"/>
                  <a:pt x="8983" y="71222"/>
                </a:cubicBezTo>
                <a:close/>
                <a:moveTo>
                  <a:pt x="8369" y="68812"/>
                </a:moveTo>
                <a:cubicBezTo>
                  <a:pt x="8323" y="68607"/>
                  <a:pt x="8483" y="68175"/>
                  <a:pt x="8278" y="68152"/>
                </a:cubicBezTo>
                <a:cubicBezTo>
                  <a:pt x="8164" y="68289"/>
                  <a:pt x="8119" y="68789"/>
                  <a:pt x="8369" y="68812"/>
                </a:cubicBezTo>
                <a:close/>
                <a:moveTo>
                  <a:pt x="7573" y="67584"/>
                </a:moveTo>
                <a:cubicBezTo>
                  <a:pt x="7687" y="67584"/>
                  <a:pt x="7755" y="67538"/>
                  <a:pt x="7846" y="67470"/>
                </a:cubicBezTo>
                <a:cubicBezTo>
                  <a:pt x="7869" y="67197"/>
                  <a:pt x="7709" y="67129"/>
                  <a:pt x="7573" y="67038"/>
                </a:cubicBezTo>
                <a:cubicBezTo>
                  <a:pt x="7459" y="67174"/>
                  <a:pt x="7437" y="67447"/>
                  <a:pt x="7573" y="67584"/>
                </a:cubicBezTo>
                <a:close/>
                <a:moveTo>
                  <a:pt x="7800" y="64627"/>
                </a:moveTo>
                <a:cubicBezTo>
                  <a:pt x="7891" y="64059"/>
                  <a:pt x="7641" y="64377"/>
                  <a:pt x="7618" y="64195"/>
                </a:cubicBezTo>
                <a:cubicBezTo>
                  <a:pt x="7550" y="63741"/>
                  <a:pt x="7846" y="63240"/>
                  <a:pt x="7732" y="62876"/>
                </a:cubicBezTo>
                <a:cubicBezTo>
                  <a:pt x="7709" y="63058"/>
                  <a:pt x="7505" y="62990"/>
                  <a:pt x="7368" y="62990"/>
                </a:cubicBezTo>
                <a:cubicBezTo>
                  <a:pt x="7618" y="63490"/>
                  <a:pt x="7414" y="63877"/>
                  <a:pt x="7414" y="64627"/>
                </a:cubicBezTo>
                <a:close/>
                <a:moveTo>
                  <a:pt x="8141" y="62922"/>
                </a:moveTo>
                <a:cubicBezTo>
                  <a:pt x="8141" y="62967"/>
                  <a:pt x="8119" y="63013"/>
                  <a:pt x="8096" y="63104"/>
                </a:cubicBezTo>
                <a:cubicBezTo>
                  <a:pt x="8050" y="63240"/>
                  <a:pt x="7914" y="63195"/>
                  <a:pt x="7891" y="63445"/>
                </a:cubicBezTo>
                <a:cubicBezTo>
                  <a:pt x="7891" y="63513"/>
                  <a:pt x="7846" y="63854"/>
                  <a:pt x="8073" y="63877"/>
                </a:cubicBezTo>
                <a:cubicBezTo>
                  <a:pt x="8141" y="63695"/>
                  <a:pt x="7982" y="63240"/>
                  <a:pt x="8187" y="63218"/>
                </a:cubicBezTo>
                <a:cubicBezTo>
                  <a:pt x="8096" y="63741"/>
                  <a:pt x="8392" y="63536"/>
                  <a:pt x="8437" y="63672"/>
                </a:cubicBezTo>
                <a:cubicBezTo>
                  <a:pt x="8346" y="63786"/>
                  <a:pt x="8346" y="64059"/>
                  <a:pt x="8346" y="64332"/>
                </a:cubicBezTo>
                <a:cubicBezTo>
                  <a:pt x="8755" y="64264"/>
                  <a:pt x="8551" y="63468"/>
                  <a:pt x="8733" y="63127"/>
                </a:cubicBezTo>
                <a:cubicBezTo>
                  <a:pt x="8824" y="63127"/>
                  <a:pt x="8846" y="63218"/>
                  <a:pt x="8915" y="63240"/>
                </a:cubicBezTo>
                <a:cubicBezTo>
                  <a:pt x="8983" y="62899"/>
                  <a:pt x="8983" y="63036"/>
                  <a:pt x="8915" y="62695"/>
                </a:cubicBezTo>
                <a:cubicBezTo>
                  <a:pt x="8574" y="62535"/>
                  <a:pt x="8892" y="63172"/>
                  <a:pt x="8551" y="63013"/>
                </a:cubicBezTo>
                <a:lnTo>
                  <a:pt x="8551" y="62467"/>
                </a:lnTo>
                <a:cubicBezTo>
                  <a:pt x="8164" y="62353"/>
                  <a:pt x="8505" y="62967"/>
                  <a:pt x="8278" y="63013"/>
                </a:cubicBezTo>
                <a:cubicBezTo>
                  <a:pt x="8164" y="63036"/>
                  <a:pt x="8141" y="62967"/>
                  <a:pt x="8141" y="62922"/>
                </a:cubicBezTo>
                <a:cubicBezTo>
                  <a:pt x="8187" y="62808"/>
                  <a:pt x="8141" y="62854"/>
                  <a:pt x="8141" y="62922"/>
                </a:cubicBezTo>
                <a:close/>
                <a:moveTo>
                  <a:pt x="7732" y="62558"/>
                </a:moveTo>
                <a:cubicBezTo>
                  <a:pt x="7891" y="62353"/>
                  <a:pt x="7800" y="61830"/>
                  <a:pt x="7846" y="61467"/>
                </a:cubicBezTo>
                <a:cubicBezTo>
                  <a:pt x="7300" y="61535"/>
                  <a:pt x="7527" y="62240"/>
                  <a:pt x="7732" y="62558"/>
                </a:cubicBezTo>
                <a:close/>
                <a:moveTo>
                  <a:pt x="8483" y="61580"/>
                </a:moveTo>
                <a:cubicBezTo>
                  <a:pt x="8528" y="61398"/>
                  <a:pt x="8528" y="61148"/>
                  <a:pt x="8664" y="61057"/>
                </a:cubicBezTo>
                <a:lnTo>
                  <a:pt x="8664" y="61808"/>
                </a:lnTo>
                <a:cubicBezTo>
                  <a:pt x="8755" y="61899"/>
                  <a:pt x="8892" y="61967"/>
                  <a:pt x="9119" y="61944"/>
                </a:cubicBezTo>
                <a:cubicBezTo>
                  <a:pt x="9233" y="61285"/>
                  <a:pt x="8846" y="61262"/>
                  <a:pt x="8846" y="60716"/>
                </a:cubicBezTo>
                <a:cubicBezTo>
                  <a:pt x="8664" y="60648"/>
                  <a:pt x="8687" y="60921"/>
                  <a:pt x="8574" y="60944"/>
                </a:cubicBezTo>
                <a:cubicBezTo>
                  <a:pt x="8596" y="60944"/>
                  <a:pt x="8460" y="60716"/>
                  <a:pt x="8392" y="60716"/>
                </a:cubicBezTo>
                <a:cubicBezTo>
                  <a:pt x="8437" y="60716"/>
                  <a:pt x="8323" y="60921"/>
                  <a:pt x="8301" y="60944"/>
                </a:cubicBezTo>
                <a:cubicBezTo>
                  <a:pt x="8210" y="60989"/>
                  <a:pt x="8096" y="60693"/>
                  <a:pt x="8119" y="61035"/>
                </a:cubicBezTo>
                <a:cubicBezTo>
                  <a:pt x="8574" y="60830"/>
                  <a:pt x="8255" y="61535"/>
                  <a:pt x="8483" y="61580"/>
                </a:cubicBezTo>
                <a:close/>
                <a:moveTo>
                  <a:pt x="7755" y="60375"/>
                </a:moveTo>
                <a:cubicBezTo>
                  <a:pt x="8005" y="59966"/>
                  <a:pt x="8096" y="60170"/>
                  <a:pt x="7869" y="59829"/>
                </a:cubicBezTo>
                <a:cubicBezTo>
                  <a:pt x="8210" y="59943"/>
                  <a:pt x="8119" y="59556"/>
                  <a:pt x="8414" y="59625"/>
                </a:cubicBezTo>
                <a:cubicBezTo>
                  <a:pt x="8505" y="59397"/>
                  <a:pt x="8119" y="59193"/>
                  <a:pt x="8141" y="59397"/>
                </a:cubicBezTo>
                <a:cubicBezTo>
                  <a:pt x="8232" y="59397"/>
                  <a:pt x="8255" y="59602"/>
                  <a:pt x="8141" y="59625"/>
                </a:cubicBezTo>
                <a:lnTo>
                  <a:pt x="7960" y="59602"/>
                </a:lnTo>
                <a:cubicBezTo>
                  <a:pt x="7914" y="59375"/>
                  <a:pt x="8073" y="58897"/>
                  <a:pt x="7869" y="58851"/>
                </a:cubicBezTo>
                <a:cubicBezTo>
                  <a:pt x="7687" y="59056"/>
                  <a:pt x="7823" y="59352"/>
                  <a:pt x="7869" y="59602"/>
                </a:cubicBezTo>
                <a:cubicBezTo>
                  <a:pt x="7527" y="59898"/>
                  <a:pt x="7687" y="60261"/>
                  <a:pt x="7573" y="60693"/>
                </a:cubicBezTo>
                <a:cubicBezTo>
                  <a:pt x="7823" y="60784"/>
                  <a:pt x="7687" y="60512"/>
                  <a:pt x="7755" y="60375"/>
                </a:cubicBezTo>
                <a:close/>
                <a:moveTo>
                  <a:pt x="7209" y="60466"/>
                </a:moveTo>
                <a:cubicBezTo>
                  <a:pt x="7141" y="60170"/>
                  <a:pt x="7391" y="60261"/>
                  <a:pt x="7391" y="60034"/>
                </a:cubicBezTo>
                <a:cubicBezTo>
                  <a:pt x="7277" y="59784"/>
                  <a:pt x="7186" y="60170"/>
                  <a:pt x="7118" y="59920"/>
                </a:cubicBezTo>
                <a:cubicBezTo>
                  <a:pt x="7277" y="59875"/>
                  <a:pt x="7118" y="59784"/>
                  <a:pt x="7141" y="59602"/>
                </a:cubicBezTo>
                <a:cubicBezTo>
                  <a:pt x="7437" y="59534"/>
                  <a:pt x="7414" y="59807"/>
                  <a:pt x="7596" y="59602"/>
                </a:cubicBezTo>
                <a:cubicBezTo>
                  <a:pt x="7573" y="59443"/>
                  <a:pt x="7641" y="59193"/>
                  <a:pt x="7505" y="59170"/>
                </a:cubicBezTo>
                <a:cubicBezTo>
                  <a:pt x="7505" y="59215"/>
                  <a:pt x="7437" y="59284"/>
                  <a:pt x="7414" y="59170"/>
                </a:cubicBezTo>
                <a:cubicBezTo>
                  <a:pt x="7300" y="58601"/>
                  <a:pt x="7709" y="58692"/>
                  <a:pt x="7800" y="58397"/>
                </a:cubicBezTo>
                <a:cubicBezTo>
                  <a:pt x="7437" y="58442"/>
                  <a:pt x="7277" y="58192"/>
                  <a:pt x="6868" y="58283"/>
                </a:cubicBezTo>
                <a:cubicBezTo>
                  <a:pt x="6982" y="58738"/>
                  <a:pt x="6868" y="58806"/>
                  <a:pt x="6777" y="59261"/>
                </a:cubicBezTo>
                <a:cubicBezTo>
                  <a:pt x="6891" y="59284"/>
                  <a:pt x="6982" y="59306"/>
                  <a:pt x="6959" y="59488"/>
                </a:cubicBezTo>
                <a:cubicBezTo>
                  <a:pt x="6959" y="59829"/>
                  <a:pt x="6663" y="59784"/>
                  <a:pt x="6754" y="60239"/>
                </a:cubicBezTo>
                <a:cubicBezTo>
                  <a:pt x="6936" y="60284"/>
                  <a:pt x="6913" y="60557"/>
                  <a:pt x="7209" y="60466"/>
                </a:cubicBezTo>
                <a:close/>
                <a:moveTo>
                  <a:pt x="8528" y="58851"/>
                </a:moveTo>
                <a:lnTo>
                  <a:pt x="8983" y="58874"/>
                </a:lnTo>
                <a:cubicBezTo>
                  <a:pt x="9097" y="58874"/>
                  <a:pt x="9028" y="59647"/>
                  <a:pt x="9165" y="59306"/>
                </a:cubicBezTo>
                <a:cubicBezTo>
                  <a:pt x="9142" y="58897"/>
                  <a:pt x="9165" y="58510"/>
                  <a:pt x="9256" y="58215"/>
                </a:cubicBezTo>
                <a:cubicBezTo>
                  <a:pt x="8824" y="58033"/>
                  <a:pt x="9119" y="58783"/>
                  <a:pt x="8710" y="58647"/>
                </a:cubicBezTo>
                <a:cubicBezTo>
                  <a:pt x="8733" y="58442"/>
                  <a:pt x="8596" y="58397"/>
                  <a:pt x="8619" y="58215"/>
                </a:cubicBezTo>
                <a:cubicBezTo>
                  <a:pt x="9097" y="58283"/>
                  <a:pt x="9460" y="57191"/>
                  <a:pt x="8915" y="57010"/>
                </a:cubicBezTo>
                <a:cubicBezTo>
                  <a:pt x="8892" y="57442"/>
                  <a:pt x="8846" y="57851"/>
                  <a:pt x="8801" y="57987"/>
                </a:cubicBezTo>
                <a:cubicBezTo>
                  <a:pt x="8346" y="58192"/>
                  <a:pt x="8574" y="57624"/>
                  <a:pt x="8255" y="57646"/>
                </a:cubicBezTo>
                <a:cubicBezTo>
                  <a:pt x="8255" y="58169"/>
                  <a:pt x="8596" y="58260"/>
                  <a:pt x="8528" y="58851"/>
                </a:cubicBezTo>
                <a:close/>
                <a:moveTo>
                  <a:pt x="8642" y="57442"/>
                </a:moveTo>
                <a:cubicBezTo>
                  <a:pt x="8710" y="58556"/>
                  <a:pt x="8892" y="57010"/>
                  <a:pt x="8551" y="57010"/>
                </a:cubicBezTo>
                <a:cubicBezTo>
                  <a:pt x="8551" y="57214"/>
                  <a:pt x="8619" y="57237"/>
                  <a:pt x="8642" y="57442"/>
                </a:cubicBezTo>
                <a:close/>
                <a:moveTo>
                  <a:pt x="7255" y="57737"/>
                </a:moveTo>
                <a:cubicBezTo>
                  <a:pt x="7368" y="57169"/>
                  <a:pt x="7118" y="57032"/>
                  <a:pt x="7095" y="56646"/>
                </a:cubicBezTo>
                <a:cubicBezTo>
                  <a:pt x="7323" y="56646"/>
                  <a:pt x="7323" y="56941"/>
                  <a:pt x="7437" y="57078"/>
                </a:cubicBezTo>
                <a:cubicBezTo>
                  <a:pt x="7687" y="56759"/>
                  <a:pt x="7277" y="56487"/>
                  <a:pt x="7095" y="56305"/>
                </a:cubicBezTo>
                <a:cubicBezTo>
                  <a:pt x="6959" y="56896"/>
                  <a:pt x="7164" y="57260"/>
                  <a:pt x="6800" y="57624"/>
                </a:cubicBezTo>
                <a:cubicBezTo>
                  <a:pt x="7050" y="57533"/>
                  <a:pt x="7027" y="57783"/>
                  <a:pt x="7255" y="57737"/>
                </a:cubicBezTo>
                <a:close/>
                <a:moveTo>
                  <a:pt x="9006" y="56236"/>
                </a:moveTo>
                <a:cubicBezTo>
                  <a:pt x="9256" y="56282"/>
                  <a:pt x="9301" y="56077"/>
                  <a:pt x="9392" y="55918"/>
                </a:cubicBezTo>
                <a:cubicBezTo>
                  <a:pt x="9256" y="55895"/>
                  <a:pt x="9210" y="55759"/>
                  <a:pt x="9028" y="55804"/>
                </a:cubicBezTo>
                <a:close/>
                <a:moveTo>
                  <a:pt x="7277" y="55873"/>
                </a:moveTo>
                <a:cubicBezTo>
                  <a:pt x="7300" y="55964"/>
                  <a:pt x="7277" y="56100"/>
                  <a:pt x="7368" y="56100"/>
                </a:cubicBezTo>
                <a:cubicBezTo>
                  <a:pt x="7459" y="55668"/>
                  <a:pt x="7118" y="55759"/>
                  <a:pt x="6913" y="55645"/>
                </a:cubicBezTo>
                <a:lnTo>
                  <a:pt x="6913" y="56100"/>
                </a:lnTo>
                <a:cubicBezTo>
                  <a:pt x="7164" y="56168"/>
                  <a:pt x="7095" y="55873"/>
                  <a:pt x="7277" y="55873"/>
                </a:cubicBezTo>
                <a:close/>
                <a:moveTo>
                  <a:pt x="9051" y="59647"/>
                </a:moveTo>
                <a:cubicBezTo>
                  <a:pt x="9051" y="59898"/>
                  <a:pt x="8892" y="59966"/>
                  <a:pt x="8960" y="60284"/>
                </a:cubicBezTo>
                <a:cubicBezTo>
                  <a:pt x="9256" y="60443"/>
                  <a:pt x="9187" y="59647"/>
                  <a:pt x="9051" y="59647"/>
                </a:cubicBezTo>
                <a:close/>
                <a:moveTo>
                  <a:pt x="9210" y="55600"/>
                </a:moveTo>
                <a:cubicBezTo>
                  <a:pt x="9392" y="55327"/>
                  <a:pt x="9278" y="54713"/>
                  <a:pt x="9324" y="54281"/>
                </a:cubicBezTo>
                <a:cubicBezTo>
                  <a:pt x="8960" y="54167"/>
                  <a:pt x="9278" y="54895"/>
                  <a:pt x="8937" y="54827"/>
                </a:cubicBezTo>
                <a:cubicBezTo>
                  <a:pt x="8937" y="54667"/>
                  <a:pt x="8710" y="54713"/>
                  <a:pt x="8755" y="54940"/>
                </a:cubicBezTo>
                <a:cubicBezTo>
                  <a:pt x="8892" y="54986"/>
                  <a:pt x="9233" y="54804"/>
                  <a:pt x="9210" y="55054"/>
                </a:cubicBezTo>
                <a:cubicBezTo>
                  <a:pt x="9006" y="55145"/>
                  <a:pt x="9006" y="55441"/>
                  <a:pt x="9210" y="55600"/>
                </a:cubicBezTo>
                <a:close/>
                <a:moveTo>
                  <a:pt x="8392" y="55577"/>
                </a:moveTo>
                <a:cubicBezTo>
                  <a:pt x="8346" y="55304"/>
                  <a:pt x="8801" y="55077"/>
                  <a:pt x="8574" y="54917"/>
                </a:cubicBezTo>
                <a:cubicBezTo>
                  <a:pt x="8414" y="55054"/>
                  <a:pt x="8005" y="55441"/>
                  <a:pt x="8392" y="55577"/>
                </a:cubicBezTo>
                <a:close/>
                <a:moveTo>
                  <a:pt x="7482" y="55122"/>
                </a:moveTo>
                <a:cubicBezTo>
                  <a:pt x="7527" y="54849"/>
                  <a:pt x="7846" y="54258"/>
                  <a:pt x="7482" y="54144"/>
                </a:cubicBezTo>
                <a:cubicBezTo>
                  <a:pt x="7437" y="54417"/>
                  <a:pt x="7186" y="55077"/>
                  <a:pt x="7482" y="55122"/>
                </a:cubicBezTo>
                <a:close/>
                <a:moveTo>
                  <a:pt x="7209" y="53917"/>
                </a:moveTo>
                <a:cubicBezTo>
                  <a:pt x="7300" y="53599"/>
                  <a:pt x="7527" y="53462"/>
                  <a:pt x="7505" y="53053"/>
                </a:cubicBezTo>
                <a:cubicBezTo>
                  <a:pt x="7186" y="52985"/>
                  <a:pt x="7004" y="53667"/>
                  <a:pt x="7209" y="53917"/>
                </a:cubicBezTo>
                <a:close/>
                <a:moveTo>
                  <a:pt x="8050" y="53485"/>
                </a:moveTo>
                <a:cubicBezTo>
                  <a:pt x="8346" y="53621"/>
                  <a:pt x="8392" y="52553"/>
                  <a:pt x="8255" y="52848"/>
                </a:cubicBezTo>
                <a:cubicBezTo>
                  <a:pt x="8346" y="53280"/>
                  <a:pt x="7937" y="53053"/>
                  <a:pt x="8050" y="53485"/>
                </a:cubicBezTo>
                <a:close/>
                <a:moveTo>
                  <a:pt x="7141" y="52598"/>
                </a:moveTo>
                <a:cubicBezTo>
                  <a:pt x="7277" y="52257"/>
                  <a:pt x="6845" y="52507"/>
                  <a:pt x="6982" y="52166"/>
                </a:cubicBezTo>
                <a:cubicBezTo>
                  <a:pt x="6982" y="51984"/>
                  <a:pt x="7209" y="52075"/>
                  <a:pt x="7164" y="51825"/>
                </a:cubicBezTo>
                <a:cubicBezTo>
                  <a:pt x="7027" y="51825"/>
                  <a:pt x="6913" y="51825"/>
                  <a:pt x="6800" y="51825"/>
                </a:cubicBezTo>
                <a:cubicBezTo>
                  <a:pt x="6868" y="52234"/>
                  <a:pt x="6663" y="52348"/>
                  <a:pt x="6686" y="52689"/>
                </a:cubicBezTo>
                <a:cubicBezTo>
                  <a:pt x="6982" y="52757"/>
                  <a:pt x="6936" y="52325"/>
                  <a:pt x="7141" y="52598"/>
                </a:cubicBezTo>
                <a:close/>
                <a:moveTo>
                  <a:pt x="7527" y="51734"/>
                </a:moveTo>
                <a:cubicBezTo>
                  <a:pt x="7459" y="51870"/>
                  <a:pt x="7277" y="52780"/>
                  <a:pt x="7414" y="52507"/>
                </a:cubicBezTo>
                <a:cubicBezTo>
                  <a:pt x="7596" y="52484"/>
                  <a:pt x="7755" y="51870"/>
                  <a:pt x="7527" y="51734"/>
                </a:cubicBezTo>
                <a:close/>
                <a:moveTo>
                  <a:pt x="8710" y="52098"/>
                </a:moveTo>
                <a:cubicBezTo>
                  <a:pt x="8505" y="52189"/>
                  <a:pt x="7869" y="52280"/>
                  <a:pt x="8164" y="52621"/>
                </a:cubicBezTo>
                <a:cubicBezTo>
                  <a:pt x="8187" y="52439"/>
                  <a:pt x="8323" y="52371"/>
                  <a:pt x="8528" y="52416"/>
                </a:cubicBezTo>
                <a:cubicBezTo>
                  <a:pt x="8551" y="52598"/>
                  <a:pt x="8414" y="52962"/>
                  <a:pt x="8710" y="52848"/>
                </a:cubicBezTo>
                <a:cubicBezTo>
                  <a:pt x="8664" y="52484"/>
                  <a:pt x="8755" y="52234"/>
                  <a:pt x="8801" y="51984"/>
                </a:cubicBezTo>
                <a:cubicBezTo>
                  <a:pt x="8824" y="51825"/>
                  <a:pt x="8824" y="51188"/>
                  <a:pt x="8710" y="51529"/>
                </a:cubicBezTo>
                <a:close/>
                <a:moveTo>
                  <a:pt x="8164" y="51643"/>
                </a:moveTo>
                <a:cubicBezTo>
                  <a:pt x="8278" y="51507"/>
                  <a:pt x="8278" y="51256"/>
                  <a:pt x="8278" y="50983"/>
                </a:cubicBezTo>
                <a:cubicBezTo>
                  <a:pt x="7982" y="50847"/>
                  <a:pt x="8187" y="51347"/>
                  <a:pt x="7891" y="51188"/>
                </a:cubicBezTo>
                <a:cubicBezTo>
                  <a:pt x="7846" y="50870"/>
                  <a:pt x="8005" y="50802"/>
                  <a:pt x="8005" y="50551"/>
                </a:cubicBezTo>
                <a:cubicBezTo>
                  <a:pt x="7823" y="50347"/>
                  <a:pt x="7891" y="50551"/>
                  <a:pt x="7641" y="50529"/>
                </a:cubicBezTo>
                <a:cubicBezTo>
                  <a:pt x="7732" y="50870"/>
                  <a:pt x="7618" y="51416"/>
                  <a:pt x="7891" y="51529"/>
                </a:cubicBezTo>
                <a:cubicBezTo>
                  <a:pt x="7914" y="51006"/>
                  <a:pt x="8073" y="51597"/>
                  <a:pt x="8164" y="51643"/>
                </a:cubicBezTo>
                <a:close/>
                <a:moveTo>
                  <a:pt x="8824" y="50347"/>
                </a:moveTo>
                <a:cubicBezTo>
                  <a:pt x="8937" y="50688"/>
                  <a:pt x="8528" y="50415"/>
                  <a:pt x="8642" y="50779"/>
                </a:cubicBezTo>
                <a:cubicBezTo>
                  <a:pt x="8687" y="50938"/>
                  <a:pt x="8937" y="50870"/>
                  <a:pt x="8824" y="51211"/>
                </a:cubicBezTo>
                <a:cubicBezTo>
                  <a:pt x="9119" y="51347"/>
                  <a:pt x="8892" y="50870"/>
                  <a:pt x="9187" y="51006"/>
                </a:cubicBezTo>
                <a:cubicBezTo>
                  <a:pt x="9210" y="51325"/>
                  <a:pt x="8824" y="51529"/>
                  <a:pt x="9187" y="51666"/>
                </a:cubicBezTo>
                <a:cubicBezTo>
                  <a:pt x="9165" y="51347"/>
                  <a:pt x="9392" y="51325"/>
                  <a:pt x="9369" y="51006"/>
                </a:cubicBezTo>
                <a:cubicBezTo>
                  <a:pt x="9233" y="50597"/>
                  <a:pt x="8960" y="50347"/>
                  <a:pt x="8937" y="49801"/>
                </a:cubicBezTo>
                <a:cubicBezTo>
                  <a:pt x="8824" y="49778"/>
                  <a:pt x="8664" y="49801"/>
                  <a:pt x="8664" y="49687"/>
                </a:cubicBezTo>
                <a:cubicBezTo>
                  <a:pt x="8551" y="49142"/>
                  <a:pt x="8551" y="49983"/>
                  <a:pt x="8755" y="50006"/>
                </a:cubicBezTo>
                <a:cubicBezTo>
                  <a:pt x="8755" y="50165"/>
                  <a:pt x="8369" y="50324"/>
                  <a:pt x="8642" y="50438"/>
                </a:cubicBezTo>
                <a:cubicBezTo>
                  <a:pt x="8664" y="50324"/>
                  <a:pt x="8801" y="50188"/>
                  <a:pt x="8824" y="50347"/>
                </a:cubicBezTo>
                <a:close/>
                <a:moveTo>
                  <a:pt x="9028" y="49574"/>
                </a:moveTo>
                <a:cubicBezTo>
                  <a:pt x="9006" y="49392"/>
                  <a:pt x="9301" y="49051"/>
                  <a:pt x="9028" y="48914"/>
                </a:cubicBezTo>
                <a:cubicBezTo>
                  <a:pt x="9006" y="49005"/>
                  <a:pt x="8960" y="49051"/>
                  <a:pt x="8846" y="49028"/>
                </a:cubicBezTo>
                <a:cubicBezTo>
                  <a:pt x="8824" y="49301"/>
                  <a:pt x="8824" y="49551"/>
                  <a:pt x="9028" y="49574"/>
                </a:cubicBezTo>
                <a:close/>
                <a:moveTo>
                  <a:pt x="8574" y="48914"/>
                </a:moveTo>
                <a:cubicBezTo>
                  <a:pt x="8619" y="48437"/>
                  <a:pt x="8323" y="48778"/>
                  <a:pt x="8301" y="48573"/>
                </a:cubicBezTo>
                <a:cubicBezTo>
                  <a:pt x="8301" y="48300"/>
                  <a:pt x="8369" y="47936"/>
                  <a:pt x="8141" y="47914"/>
                </a:cubicBezTo>
                <a:cubicBezTo>
                  <a:pt x="8050" y="48346"/>
                  <a:pt x="8278" y="48619"/>
                  <a:pt x="8119" y="48800"/>
                </a:cubicBezTo>
                <a:cubicBezTo>
                  <a:pt x="8392" y="48709"/>
                  <a:pt x="8346" y="48960"/>
                  <a:pt x="8574" y="48914"/>
                </a:cubicBezTo>
                <a:close/>
                <a:moveTo>
                  <a:pt x="7664" y="48232"/>
                </a:moveTo>
                <a:cubicBezTo>
                  <a:pt x="7755" y="48550"/>
                  <a:pt x="7550" y="48528"/>
                  <a:pt x="7573" y="48778"/>
                </a:cubicBezTo>
                <a:cubicBezTo>
                  <a:pt x="7982" y="48982"/>
                  <a:pt x="7914" y="48209"/>
                  <a:pt x="7664" y="48232"/>
                </a:cubicBezTo>
                <a:close/>
                <a:moveTo>
                  <a:pt x="9324" y="47732"/>
                </a:moveTo>
                <a:cubicBezTo>
                  <a:pt x="9278" y="47300"/>
                  <a:pt x="9119" y="46981"/>
                  <a:pt x="8983" y="46617"/>
                </a:cubicBezTo>
                <a:cubicBezTo>
                  <a:pt x="9142" y="46231"/>
                  <a:pt x="9187" y="45685"/>
                  <a:pt x="9187" y="45094"/>
                </a:cubicBezTo>
                <a:cubicBezTo>
                  <a:pt x="8983" y="45071"/>
                  <a:pt x="8824" y="45117"/>
                  <a:pt x="8733" y="45208"/>
                </a:cubicBezTo>
                <a:cubicBezTo>
                  <a:pt x="8824" y="45389"/>
                  <a:pt x="8733" y="45844"/>
                  <a:pt x="8892" y="45981"/>
                </a:cubicBezTo>
                <a:cubicBezTo>
                  <a:pt x="9051" y="45685"/>
                  <a:pt x="8801" y="45594"/>
                  <a:pt x="9006" y="45435"/>
                </a:cubicBezTo>
                <a:cubicBezTo>
                  <a:pt x="9210" y="45731"/>
                  <a:pt x="8983" y="46140"/>
                  <a:pt x="8801" y="46299"/>
                </a:cubicBezTo>
                <a:cubicBezTo>
                  <a:pt x="8664" y="45708"/>
                  <a:pt x="8437" y="46117"/>
                  <a:pt x="8255" y="45731"/>
                </a:cubicBezTo>
                <a:cubicBezTo>
                  <a:pt x="8232" y="45526"/>
                  <a:pt x="8369" y="45503"/>
                  <a:pt x="8369" y="45299"/>
                </a:cubicBezTo>
                <a:cubicBezTo>
                  <a:pt x="8096" y="45276"/>
                  <a:pt x="8141" y="45617"/>
                  <a:pt x="7891" y="45617"/>
                </a:cubicBezTo>
                <a:cubicBezTo>
                  <a:pt x="7846" y="45571"/>
                  <a:pt x="7778" y="45094"/>
                  <a:pt x="7709" y="45389"/>
                </a:cubicBezTo>
                <a:cubicBezTo>
                  <a:pt x="7800" y="45753"/>
                  <a:pt x="8210" y="45753"/>
                  <a:pt x="8164" y="46276"/>
                </a:cubicBezTo>
                <a:cubicBezTo>
                  <a:pt x="8574" y="46003"/>
                  <a:pt x="8596" y="46458"/>
                  <a:pt x="8619" y="46617"/>
                </a:cubicBezTo>
                <a:cubicBezTo>
                  <a:pt x="8619" y="46413"/>
                  <a:pt x="8960" y="46686"/>
                  <a:pt x="8983" y="46845"/>
                </a:cubicBezTo>
                <a:cubicBezTo>
                  <a:pt x="8505" y="46799"/>
                  <a:pt x="8755" y="47618"/>
                  <a:pt x="8414" y="47709"/>
                </a:cubicBezTo>
                <a:lnTo>
                  <a:pt x="8869" y="47709"/>
                </a:lnTo>
                <a:cubicBezTo>
                  <a:pt x="8869" y="47436"/>
                  <a:pt x="8824" y="47072"/>
                  <a:pt x="9074" y="47072"/>
                </a:cubicBezTo>
                <a:cubicBezTo>
                  <a:pt x="9097" y="47368"/>
                  <a:pt x="8915" y="47868"/>
                  <a:pt x="9324" y="47732"/>
                </a:cubicBezTo>
                <a:close/>
                <a:moveTo>
                  <a:pt x="8073" y="46504"/>
                </a:moveTo>
                <a:cubicBezTo>
                  <a:pt x="7505" y="46595"/>
                  <a:pt x="8232" y="45594"/>
                  <a:pt x="7618" y="45935"/>
                </a:cubicBezTo>
                <a:cubicBezTo>
                  <a:pt x="7687" y="45571"/>
                  <a:pt x="7527" y="45480"/>
                  <a:pt x="7437" y="45276"/>
                </a:cubicBezTo>
                <a:cubicBezTo>
                  <a:pt x="7641" y="44912"/>
                  <a:pt x="7823" y="44571"/>
                  <a:pt x="7914" y="44093"/>
                </a:cubicBezTo>
                <a:lnTo>
                  <a:pt x="7550" y="44093"/>
                </a:lnTo>
                <a:cubicBezTo>
                  <a:pt x="7573" y="44571"/>
                  <a:pt x="7505" y="44844"/>
                  <a:pt x="7186" y="44616"/>
                </a:cubicBezTo>
                <a:cubicBezTo>
                  <a:pt x="7209" y="45208"/>
                  <a:pt x="7368" y="45617"/>
                  <a:pt x="7437" y="46163"/>
                </a:cubicBezTo>
                <a:cubicBezTo>
                  <a:pt x="7846" y="46026"/>
                  <a:pt x="7732" y="47186"/>
                  <a:pt x="8073" y="46504"/>
                </a:cubicBezTo>
                <a:close/>
                <a:moveTo>
                  <a:pt x="8642" y="44002"/>
                </a:moveTo>
                <a:cubicBezTo>
                  <a:pt x="8551" y="44298"/>
                  <a:pt x="8073" y="44184"/>
                  <a:pt x="8187" y="44753"/>
                </a:cubicBezTo>
                <a:cubicBezTo>
                  <a:pt x="8392" y="44866"/>
                  <a:pt x="8369" y="44548"/>
                  <a:pt x="8551" y="44548"/>
                </a:cubicBezTo>
                <a:cubicBezTo>
                  <a:pt x="8596" y="44548"/>
                  <a:pt x="8664" y="44798"/>
                  <a:pt x="8824" y="44775"/>
                </a:cubicBezTo>
                <a:cubicBezTo>
                  <a:pt x="8915" y="44753"/>
                  <a:pt x="9051" y="44730"/>
                  <a:pt x="9006" y="44343"/>
                </a:cubicBezTo>
                <a:cubicBezTo>
                  <a:pt x="8505" y="44434"/>
                  <a:pt x="8824" y="44162"/>
                  <a:pt x="8642" y="44002"/>
                </a:cubicBezTo>
                <a:close/>
                <a:moveTo>
                  <a:pt x="7277" y="43866"/>
                </a:moveTo>
                <a:cubicBezTo>
                  <a:pt x="7209" y="43502"/>
                  <a:pt x="7437" y="43525"/>
                  <a:pt x="7573" y="43434"/>
                </a:cubicBezTo>
                <a:cubicBezTo>
                  <a:pt x="7550" y="43229"/>
                  <a:pt x="7505" y="43070"/>
                  <a:pt x="7391" y="42979"/>
                </a:cubicBezTo>
                <a:cubicBezTo>
                  <a:pt x="7346" y="43411"/>
                  <a:pt x="7209" y="43457"/>
                  <a:pt x="7027" y="43206"/>
                </a:cubicBezTo>
                <a:cubicBezTo>
                  <a:pt x="7004" y="43479"/>
                  <a:pt x="7232" y="44002"/>
                  <a:pt x="7277" y="43866"/>
                </a:cubicBezTo>
                <a:close/>
                <a:moveTo>
                  <a:pt x="6641" y="43843"/>
                </a:moveTo>
                <a:cubicBezTo>
                  <a:pt x="7004" y="43911"/>
                  <a:pt x="6754" y="43252"/>
                  <a:pt x="6845" y="42979"/>
                </a:cubicBezTo>
                <a:cubicBezTo>
                  <a:pt x="7141" y="43161"/>
                  <a:pt x="7186" y="42956"/>
                  <a:pt x="7209" y="42547"/>
                </a:cubicBezTo>
                <a:cubicBezTo>
                  <a:pt x="6618" y="42433"/>
                  <a:pt x="6572" y="43502"/>
                  <a:pt x="6641" y="43843"/>
                </a:cubicBezTo>
                <a:close/>
                <a:moveTo>
                  <a:pt x="8301" y="43775"/>
                </a:moveTo>
                <a:cubicBezTo>
                  <a:pt x="8346" y="43775"/>
                  <a:pt x="8392" y="43798"/>
                  <a:pt x="8369" y="43889"/>
                </a:cubicBezTo>
                <a:cubicBezTo>
                  <a:pt x="8619" y="43911"/>
                  <a:pt x="8687" y="43729"/>
                  <a:pt x="8664" y="43457"/>
                </a:cubicBezTo>
                <a:cubicBezTo>
                  <a:pt x="8414" y="43411"/>
                  <a:pt x="8255" y="43479"/>
                  <a:pt x="8301" y="43775"/>
                </a:cubicBezTo>
                <a:close/>
                <a:moveTo>
                  <a:pt x="4207" y="47845"/>
                </a:moveTo>
                <a:cubicBezTo>
                  <a:pt x="4207" y="47345"/>
                  <a:pt x="4640" y="46777"/>
                  <a:pt x="4207" y="46413"/>
                </a:cubicBezTo>
                <a:cubicBezTo>
                  <a:pt x="4344" y="46981"/>
                  <a:pt x="3957" y="47482"/>
                  <a:pt x="4207" y="47845"/>
                </a:cubicBezTo>
                <a:close/>
                <a:moveTo>
                  <a:pt x="5208" y="47413"/>
                </a:moveTo>
                <a:cubicBezTo>
                  <a:pt x="5504" y="47072"/>
                  <a:pt x="4935" y="46572"/>
                  <a:pt x="5231" y="46208"/>
                </a:cubicBezTo>
                <a:cubicBezTo>
                  <a:pt x="4730" y="46390"/>
                  <a:pt x="5072" y="47072"/>
                  <a:pt x="5208" y="47413"/>
                </a:cubicBezTo>
                <a:close/>
                <a:moveTo>
                  <a:pt x="5231" y="45890"/>
                </a:moveTo>
                <a:cubicBezTo>
                  <a:pt x="5185" y="45344"/>
                  <a:pt x="5617" y="44957"/>
                  <a:pt x="5344" y="44480"/>
                </a:cubicBezTo>
                <a:cubicBezTo>
                  <a:pt x="4867" y="44343"/>
                  <a:pt x="4958" y="44957"/>
                  <a:pt x="5163" y="45117"/>
                </a:cubicBezTo>
                <a:cubicBezTo>
                  <a:pt x="5185" y="45549"/>
                  <a:pt x="4958" y="45685"/>
                  <a:pt x="5231" y="45890"/>
                </a:cubicBezTo>
                <a:close/>
                <a:moveTo>
                  <a:pt x="4253" y="44775"/>
                </a:moveTo>
                <a:cubicBezTo>
                  <a:pt x="4321" y="44685"/>
                  <a:pt x="4503" y="43934"/>
                  <a:pt x="4162" y="44002"/>
                </a:cubicBezTo>
                <a:cubicBezTo>
                  <a:pt x="3980" y="44093"/>
                  <a:pt x="4026" y="44821"/>
                  <a:pt x="4253" y="44775"/>
                </a:cubicBezTo>
                <a:close/>
                <a:moveTo>
                  <a:pt x="5367" y="42502"/>
                </a:moveTo>
                <a:cubicBezTo>
                  <a:pt x="5390" y="42183"/>
                  <a:pt x="5367" y="41956"/>
                  <a:pt x="5208" y="41842"/>
                </a:cubicBezTo>
                <a:cubicBezTo>
                  <a:pt x="5367" y="42251"/>
                  <a:pt x="5185" y="42160"/>
                  <a:pt x="5094" y="42502"/>
                </a:cubicBezTo>
                <a:close/>
                <a:moveTo>
                  <a:pt x="7118" y="42320"/>
                </a:moveTo>
                <a:cubicBezTo>
                  <a:pt x="7368" y="41978"/>
                  <a:pt x="7027" y="41637"/>
                  <a:pt x="7141" y="41114"/>
                </a:cubicBezTo>
                <a:cubicBezTo>
                  <a:pt x="7277" y="41092"/>
                  <a:pt x="7300" y="40955"/>
                  <a:pt x="7414" y="40910"/>
                </a:cubicBezTo>
                <a:cubicBezTo>
                  <a:pt x="7527" y="40910"/>
                  <a:pt x="7505" y="41092"/>
                  <a:pt x="7596" y="41137"/>
                </a:cubicBezTo>
                <a:cubicBezTo>
                  <a:pt x="7687" y="40864"/>
                  <a:pt x="8005" y="40887"/>
                  <a:pt x="7982" y="40478"/>
                </a:cubicBezTo>
                <a:cubicBezTo>
                  <a:pt x="7960" y="40250"/>
                  <a:pt x="7800" y="40182"/>
                  <a:pt x="7709" y="40046"/>
                </a:cubicBezTo>
                <a:cubicBezTo>
                  <a:pt x="7255" y="40068"/>
                  <a:pt x="6936" y="40273"/>
                  <a:pt x="6868" y="40796"/>
                </a:cubicBezTo>
                <a:cubicBezTo>
                  <a:pt x="7050" y="40864"/>
                  <a:pt x="6982" y="40637"/>
                  <a:pt x="7050" y="40569"/>
                </a:cubicBezTo>
                <a:cubicBezTo>
                  <a:pt x="7164" y="40455"/>
                  <a:pt x="7459" y="40250"/>
                  <a:pt x="7505" y="40478"/>
                </a:cubicBezTo>
                <a:cubicBezTo>
                  <a:pt x="7437" y="40751"/>
                  <a:pt x="7300" y="40932"/>
                  <a:pt x="6959" y="40910"/>
                </a:cubicBezTo>
                <a:cubicBezTo>
                  <a:pt x="6936" y="41455"/>
                  <a:pt x="6982" y="41956"/>
                  <a:pt x="7118" y="42320"/>
                </a:cubicBezTo>
                <a:close/>
                <a:moveTo>
                  <a:pt x="8346" y="40273"/>
                </a:moveTo>
                <a:cubicBezTo>
                  <a:pt x="8460" y="40318"/>
                  <a:pt x="8505" y="40432"/>
                  <a:pt x="8710" y="40387"/>
                </a:cubicBezTo>
                <a:cubicBezTo>
                  <a:pt x="8710" y="40205"/>
                  <a:pt x="8733" y="40046"/>
                  <a:pt x="8801" y="39955"/>
                </a:cubicBezTo>
                <a:cubicBezTo>
                  <a:pt x="8551" y="39932"/>
                  <a:pt x="8301" y="39932"/>
                  <a:pt x="8346" y="40273"/>
                </a:cubicBezTo>
                <a:close/>
                <a:moveTo>
                  <a:pt x="7346" y="39704"/>
                </a:moveTo>
                <a:cubicBezTo>
                  <a:pt x="7209" y="39682"/>
                  <a:pt x="7186" y="39523"/>
                  <a:pt x="7073" y="39477"/>
                </a:cubicBezTo>
                <a:cubicBezTo>
                  <a:pt x="7050" y="39636"/>
                  <a:pt x="6936" y="39682"/>
                  <a:pt x="6982" y="39909"/>
                </a:cubicBezTo>
                <a:cubicBezTo>
                  <a:pt x="7186" y="39955"/>
                  <a:pt x="7323" y="39886"/>
                  <a:pt x="7346" y="39704"/>
                </a:cubicBezTo>
                <a:close/>
                <a:moveTo>
                  <a:pt x="7891" y="39614"/>
                </a:moveTo>
                <a:cubicBezTo>
                  <a:pt x="8164" y="39614"/>
                  <a:pt x="8414" y="40091"/>
                  <a:pt x="8437" y="39500"/>
                </a:cubicBezTo>
                <a:cubicBezTo>
                  <a:pt x="8096" y="39614"/>
                  <a:pt x="8164" y="39272"/>
                  <a:pt x="7982" y="39181"/>
                </a:cubicBezTo>
                <a:cubicBezTo>
                  <a:pt x="8005" y="39386"/>
                  <a:pt x="7891" y="39409"/>
                  <a:pt x="7891" y="39614"/>
                </a:cubicBezTo>
                <a:close/>
                <a:moveTo>
                  <a:pt x="8323" y="41592"/>
                </a:moveTo>
                <a:cubicBezTo>
                  <a:pt x="8596" y="41819"/>
                  <a:pt x="8755" y="41706"/>
                  <a:pt x="8960" y="42138"/>
                </a:cubicBezTo>
                <a:cubicBezTo>
                  <a:pt x="8937" y="41751"/>
                  <a:pt x="8528" y="41092"/>
                  <a:pt x="8323" y="41592"/>
                </a:cubicBezTo>
                <a:close/>
                <a:moveTo>
                  <a:pt x="7505" y="41797"/>
                </a:moveTo>
                <a:lnTo>
                  <a:pt x="7482" y="42115"/>
                </a:lnTo>
                <a:cubicBezTo>
                  <a:pt x="7778" y="42047"/>
                  <a:pt x="7823" y="42229"/>
                  <a:pt x="8028" y="42229"/>
                </a:cubicBezTo>
                <a:cubicBezTo>
                  <a:pt x="8073" y="41842"/>
                  <a:pt x="7709" y="41888"/>
                  <a:pt x="7505" y="41797"/>
                </a:cubicBezTo>
                <a:close/>
                <a:moveTo>
                  <a:pt x="7755" y="36657"/>
                </a:moveTo>
                <a:cubicBezTo>
                  <a:pt x="7641" y="36407"/>
                  <a:pt x="7687" y="35952"/>
                  <a:pt x="7300" y="35998"/>
                </a:cubicBezTo>
                <a:cubicBezTo>
                  <a:pt x="7232" y="36339"/>
                  <a:pt x="7550" y="36225"/>
                  <a:pt x="7573" y="36430"/>
                </a:cubicBezTo>
                <a:cubicBezTo>
                  <a:pt x="7346" y="36407"/>
                  <a:pt x="7141" y="36407"/>
                  <a:pt x="7118" y="36635"/>
                </a:cubicBezTo>
                <a:cubicBezTo>
                  <a:pt x="7323" y="36635"/>
                  <a:pt x="7550" y="36657"/>
                  <a:pt x="7755" y="36657"/>
                </a:cubicBezTo>
                <a:close/>
                <a:moveTo>
                  <a:pt x="11552" y="88664"/>
                </a:moveTo>
                <a:cubicBezTo>
                  <a:pt x="11598" y="88345"/>
                  <a:pt x="12075" y="88573"/>
                  <a:pt x="11916" y="88004"/>
                </a:cubicBezTo>
                <a:cubicBezTo>
                  <a:pt x="11643" y="87868"/>
                  <a:pt x="11712" y="88186"/>
                  <a:pt x="11552" y="88209"/>
                </a:cubicBezTo>
                <a:cubicBezTo>
                  <a:pt x="11416" y="88141"/>
                  <a:pt x="11393" y="88732"/>
                  <a:pt x="11552" y="88664"/>
                </a:cubicBezTo>
                <a:close/>
                <a:moveTo>
                  <a:pt x="11848" y="80363"/>
                </a:moveTo>
                <a:lnTo>
                  <a:pt x="11848" y="80682"/>
                </a:lnTo>
                <a:cubicBezTo>
                  <a:pt x="12121" y="80591"/>
                  <a:pt x="12485" y="80591"/>
                  <a:pt x="12417" y="80045"/>
                </a:cubicBezTo>
                <a:cubicBezTo>
                  <a:pt x="11985" y="79840"/>
                  <a:pt x="12280" y="80545"/>
                  <a:pt x="11848" y="80363"/>
                </a:cubicBezTo>
                <a:close/>
                <a:moveTo>
                  <a:pt x="13053" y="80272"/>
                </a:moveTo>
                <a:cubicBezTo>
                  <a:pt x="12758" y="80295"/>
                  <a:pt x="12508" y="80341"/>
                  <a:pt x="12485" y="80705"/>
                </a:cubicBezTo>
                <a:lnTo>
                  <a:pt x="13053" y="80705"/>
                </a:lnTo>
                <a:close/>
                <a:moveTo>
                  <a:pt x="12326" y="91733"/>
                </a:moveTo>
                <a:cubicBezTo>
                  <a:pt x="12530" y="91756"/>
                  <a:pt x="12667" y="91824"/>
                  <a:pt x="12780" y="91915"/>
                </a:cubicBezTo>
                <a:cubicBezTo>
                  <a:pt x="12826" y="91984"/>
                  <a:pt x="12871" y="92029"/>
                  <a:pt x="12894" y="92097"/>
                </a:cubicBezTo>
                <a:cubicBezTo>
                  <a:pt x="12917" y="92143"/>
                  <a:pt x="12940" y="92165"/>
                  <a:pt x="12940" y="92211"/>
                </a:cubicBezTo>
                <a:cubicBezTo>
                  <a:pt x="12962" y="92256"/>
                  <a:pt x="12962" y="92256"/>
                  <a:pt x="12962" y="92279"/>
                </a:cubicBezTo>
                <a:cubicBezTo>
                  <a:pt x="13031" y="92370"/>
                  <a:pt x="12940" y="92507"/>
                  <a:pt x="12758" y="92666"/>
                </a:cubicBezTo>
                <a:cubicBezTo>
                  <a:pt x="12780" y="92734"/>
                  <a:pt x="12917" y="92643"/>
                  <a:pt x="12940" y="92598"/>
                </a:cubicBezTo>
                <a:cubicBezTo>
                  <a:pt x="13235" y="92666"/>
                  <a:pt x="12803" y="92870"/>
                  <a:pt x="12758" y="93007"/>
                </a:cubicBezTo>
                <a:cubicBezTo>
                  <a:pt x="12735" y="93052"/>
                  <a:pt x="12849" y="92984"/>
                  <a:pt x="12849" y="92984"/>
                </a:cubicBezTo>
                <a:cubicBezTo>
                  <a:pt x="12940" y="93052"/>
                  <a:pt x="12917" y="93302"/>
                  <a:pt x="12735" y="93462"/>
                </a:cubicBezTo>
                <a:cubicBezTo>
                  <a:pt x="12871" y="93484"/>
                  <a:pt x="12735" y="93689"/>
                  <a:pt x="13076" y="93507"/>
                </a:cubicBezTo>
                <a:cubicBezTo>
                  <a:pt x="12803" y="93803"/>
                  <a:pt x="12940" y="93916"/>
                  <a:pt x="12962" y="94098"/>
                </a:cubicBezTo>
                <a:cubicBezTo>
                  <a:pt x="12849" y="94280"/>
                  <a:pt x="12508" y="94508"/>
                  <a:pt x="12508" y="94690"/>
                </a:cubicBezTo>
                <a:cubicBezTo>
                  <a:pt x="12689" y="94644"/>
                  <a:pt x="12712" y="94303"/>
                  <a:pt x="13053" y="94189"/>
                </a:cubicBezTo>
                <a:cubicBezTo>
                  <a:pt x="13076" y="94258"/>
                  <a:pt x="13031" y="94326"/>
                  <a:pt x="12871" y="94462"/>
                </a:cubicBezTo>
                <a:cubicBezTo>
                  <a:pt x="12917" y="94690"/>
                  <a:pt x="12735" y="95213"/>
                  <a:pt x="12917" y="95235"/>
                </a:cubicBezTo>
                <a:cubicBezTo>
                  <a:pt x="12940" y="95304"/>
                  <a:pt x="12849" y="95440"/>
                  <a:pt x="12644" y="95645"/>
                </a:cubicBezTo>
                <a:cubicBezTo>
                  <a:pt x="12803" y="95508"/>
                  <a:pt x="12894" y="95485"/>
                  <a:pt x="12917" y="95554"/>
                </a:cubicBezTo>
                <a:cubicBezTo>
                  <a:pt x="12917" y="95576"/>
                  <a:pt x="12917" y="95622"/>
                  <a:pt x="12894" y="95713"/>
                </a:cubicBezTo>
                <a:cubicBezTo>
                  <a:pt x="12894" y="95736"/>
                  <a:pt x="12871" y="95781"/>
                  <a:pt x="12871" y="95827"/>
                </a:cubicBezTo>
                <a:cubicBezTo>
                  <a:pt x="12849" y="95872"/>
                  <a:pt x="12871" y="95872"/>
                  <a:pt x="12871" y="95895"/>
                </a:cubicBezTo>
                <a:cubicBezTo>
                  <a:pt x="13144" y="95599"/>
                  <a:pt x="13235" y="95667"/>
                  <a:pt x="13417" y="95531"/>
                </a:cubicBezTo>
                <a:cubicBezTo>
                  <a:pt x="13281" y="95758"/>
                  <a:pt x="13212" y="95758"/>
                  <a:pt x="13144" y="95758"/>
                </a:cubicBezTo>
                <a:cubicBezTo>
                  <a:pt x="13008" y="96099"/>
                  <a:pt x="13485" y="95576"/>
                  <a:pt x="13417" y="95849"/>
                </a:cubicBezTo>
                <a:cubicBezTo>
                  <a:pt x="13485" y="95827"/>
                  <a:pt x="13508" y="95736"/>
                  <a:pt x="13485" y="95736"/>
                </a:cubicBezTo>
                <a:cubicBezTo>
                  <a:pt x="13804" y="95304"/>
                  <a:pt x="13508" y="95804"/>
                  <a:pt x="13531" y="95827"/>
                </a:cubicBezTo>
                <a:cubicBezTo>
                  <a:pt x="13531" y="95827"/>
                  <a:pt x="13713" y="95804"/>
                  <a:pt x="13735" y="95804"/>
                </a:cubicBezTo>
                <a:cubicBezTo>
                  <a:pt x="13781" y="95827"/>
                  <a:pt x="13872" y="95758"/>
                  <a:pt x="13940" y="95781"/>
                </a:cubicBezTo>
                <a:cubicBezTo>
                  <a:pt x="13963" y="95804"/>
                  <a:pt x="13940" y="95986"/>
                  <a:pt x="13940" y="95986"/>
                </a:cubicBezTo>
                <a:cubicBezTo>
                  <a:pt x="14008" y="95986"/>
                  <a:pt x="14190" y="95690"/>
                  <a:pt x="14258" y="95645"/>
                </a:cubicBezTo>
                <a:cubicBezTo>
                  <a:pt x="14349" y="95576"/>
                  <a:pt x="14281" y="95736"/>
                  <a:pt x="14327" y="95736"/>
                </a:cubicBezTo>
                <a:cubicBezTo>
                  <a:pt x="14372" y="95713"/>
                  <a:pt x="14418" y="95599"/>
                  <a:pt x="14440" y="95599"/>
                </a:cubicBezTo>
                <a:cubicBezTo>
                  <a:pt x="14577" y="95622"/>
                  <a:pt x="14622" y="95804"/>
                  <a:pt x="14782" y="95645"/>
                </a:cubicBezTo>
                <a:cubicBezTo>
                  <a:pt x="14782" y="95622"/>
                  <a:pt x="14736" y="95531"/>
                  <a:pt x="14713" y="95554"/>
                </a:cubicBezTo>
                <a:cubicBezTo>
                  <a:pt x="14918" y="95372"/>
                  <a:pt x="15032" y="95554"/>
                  <a:pt x="15214" y="95554"/>
                </a:cubicBezTo>
                <a:cubicBezTo>
                  <a:pt x="15282" y="95554"/>
                  <a:pt x="15350" y="95417"/>
                  <a:pt x="15418" y="95395"/>
                </a:cubicBezTo>
                <a:cubicBezTo>
                  <a:pt x="15441" y="95395"/>
                  <a:pt x="15509" y="95508"/>
                  <a:pt x="15577" y="95463"/>
                </a:cubicBezTo>
                <a:cubicBezTo>
                  <a:pt x="15646" y="95440"/>
                  <a:pt x="15600" y="95326"/>
                  <a:pt x="15623" y="95258"/>
                </a:cubicBezTo>
                <a:cubicBezTo>
                  <a:pt x="15691" y="95144"/>
                  <a:pt x="15828" y="95304"/>
                  <a:pt x="15896" y="95190"/>
                </a:cubicBezTo>
                <a:cubicBezTo>
                  <a:pt x="15896" y="95349"/>
                  <a:pt x="15828" y="95417"/>
                  <a:pt x="15737" y="95417"/>
                </a:cubicBezTo>
                <a:cubicBezTo>
                  <a:pt x="15919" y="95531"/>
                  <a:pt x="15691" y="95804"/>
                  <a:pt x="15782" y="95986"/>
                </a:cubicBezTo>
                <a:cubicBezTo>
                  <a:pt x="15828" y="95963"/>
                  <a:pt x="15828" y="95872"/>
                  <a:pt x="15873" y="95872"/>
                </a:cubicBezTo>
                <a:cubicBezTo>
                  <a:pt x="16009" y="95758"/>
                  <a:pt x="15828" y="95667"/>
                  <a:pt x="15873" y="95485"/>
                </a:cubicBezTo>
                <a:cubicBezTo>
                  <a:pt x="15896" y="95326"/>
                  <a:pt x="15964" y="95508"/>
                  <a:pt x="16032" y="95440"/>
                </a:cubicBezTo>
                <a:cubicBezTo>
                  <a:pt x="16055" y="95417"/>
                  <a:pt x="16123" y="95213"/>
                  <a:pt x="16146" y="95213"/>
                </a:cubicBezTo>
                <a:cubicBezTo>
                  <a:pt x="16146" y="95213"/>
                  <a:pt x="16373" y="95463"/>
                  <a:pt x="16282" y="95076"/>
                </a:cubicBezTo>
                <a:cubicBezTo>
                  <a:pt x="16351" y="95008"/>
                  <a:pt x="16373" y="95235"/>
                  <a:pt x="16442" y="95235"/>
                </a:cubicBezTo>
                <a:cubicBezTo>
                  <a:pt x="16510" y="95235"/>
                  <a:pt x="16487" y="95144"/>
                  <a:pt x="16464" y="95031"/>
                </a:cubicBezTo>
                <a:cubicBezTo>
                  <a:pt x="16555" y="95099"/>
                  <a:pt x="16646" y="95122"/>
                  <a:pt x="16714" y="95122"/>
                </a:cubicBezTo>
                <a:cubicBezTo>
                  <a:pt x="16737" y="95122"/>
                  <a:pt x="16783" y="95099"/>
                  <a:pt x="16828" y="95076"/>
                </a:cubicBezTo>
                <a:cubicBezTo>
                  <a:pt x="16874" y="95053"/>
                  <a:pt x="16919" y="95031"/>
                  <a:pt x="16942" y="95008"/>
                </a:cubicBezTo>
                <a:cubicBezTo>
                  <a:pt x="17033" y="94940"/>
                  <a:pt x="17124" y="94872"/>
                  <a:pt x="17192" y="94781"/>
                </a:cubicBezTo>
                <a:cubicBezTo>
                  <a:pt x="17465" y="94781"/>
                  <a:pt x="17692" y="94849"/>
                  <a:pt x="18011" y="94758"/>
                </a:cubicBezTo>
                <a:cubicBezTo>
                  <a:pt x="17988" y="94599"/>
                  <a:pt x="17897" y="94621"/>
                  <a:pt x="17783" y="94644"/>
                </a:cubicBezTo>
                <a:cubicBezTo>
                  <a:pt x="17874" y="94462"/>
                  <a:pt x="18124" y="94553"/>
                  <a:pt x="18374" y="94303"/>
                </a:cubicBezTo>
                <a:cubicBezTo>
                  <a:pt x="18534" y="94235"/>
                  <a:pt x="18306" y="94007"/>
                  <a:pt x="18420" y="93894"/>
                </a:cubicBezTo>
                <a:cubicBezTo>
                  <a:pt x="18738" y="93916"/>
                  <a:pt x="18716" y="93530"/>
                  <a:pt x="18829" y="93416"/>
                </a:cubicBezTo>
                <a:cubicBezTo>
                  <a:pt x="18897" y="93371"/>
                  <a:pt x="19148" y="93325"/>
                  <a:pt x="19284" y="93234"/>
                </a:cubicBezTo>
                <a:cubicBezTo>
                  <a:pt x="19557" y="93007"/>
                  <a:pt x="20012" y="92802"/>
                  <a:pt x="20512" y="92575"/>
                </a:cubicBezTo>
                <a:cubicBezTo>
                  <a:pt x="21012" y="92347"/>
                  <a:pt x="21558" y="92120"/>
                  <a:pt x="22036" y="91870"/>
                </a:cubicBezTo>
                <a:cubicBezTo>
                  <a:pt x="22217" y="91779"/>
                  <a:pt x="22399" y="91392"/>
                  <a:pt x="22672" y="91620"/>
                </a:cubicBezTo>
                <a:cubicBezTo>
                  <a:pt x="22877" y="91574"/>
                  <a:pt x="22695" y="91415"/>
                  <a:pt x="22831" y="91324"/>
                </a:cubicBezTo>
                <a:cubicBezTo>
                  <a:pt x="23809" y="90801"/>
                  <a:pt x="24423" y="90278"/>
                  <a:pt x="25242" y="90051"/>
                </a:cubicBezTo>
                <a:cubicBezTo>
                  <a:pt x="25083" y="90460"/>
                  <a:pt x="24537" y="90392"/>
                  <a:pt x="24310" y="90778"/>
                </a:cubicBezTo>
                <a:cubicBezTo>
                  <a:pt x="24355" y="91119"/>
                  <a:pt x="24696" y="90756"/>
                  <a:pt x="24901" y="90619"/>
                </a:cubicBezTo>
                <a:cubicBezTo>
                  <a:pt x="24992" y="90551"/>
                  <a:pt x="25196" y="90528"/>
                  <a:pt x="25196" y="90528"/>
                </a:cubicBezTo>
                <a:cubicBezTo>
                  <a:pt x="25378" y="90369"/>
                  <a:pt x="25356" y="90164"/>
                  <a:pt x="25492" y="90096"/>
                </a:cubicBezTo>
                <a:cubicBezTo>
                  <a:pt x="26038" y="90005"/>
                  <a:pt x="26606" y="89641"/>
                  <a:pt x="26652" y="89187"/>
                </a:cubicBezTo>
                <a:cubicBezTo>
                  <a:pt x="27425" y="88800"/>
                  <a:pt x="27811" y="88118"/>
                  <a:pt x="28471" y="88050"/>
                </a:cubicBezTo>
                <a:cubicBezTo>
                  <a:pt x="28607" y="87731"/>
                  <a:pt x="28903" y="87458"/>
                  <a:pt x="29244" y="87208"/>
                </a:cubicBezTo>
                <a:cubicBezTo>
                  <a:pt x="29608" y="86958"/>
                  <a:pt x="29995" y="86731"/>
                  <a:pt x="30290" y="86526"/>
                </a:cubicBezTo>
                <a:cubicBezTo>
                  <a:pt x="30199" y="86094"/>
                  <a:pt x="30972" y="85798"/>
                  <a:pt x="31473" y="85321"/>
                </a:cubicBezTo>
                <a:cubicBezTo>
                  <a:pt x="31836" y="84957"/>
                  <a:pt x="32064" y="84479"/>
                  <a:pt x="32382" y="84161"/>
                </a:cubicBezTo>
                <a:cubicBezTo>
                  <a:pt x="32837" y="83729"/>
                  <a:pt x="33246" y="83274"/>
                  <a:pt x="33610" y="82888"/>
                </a:cubicBezTo>
                <a:cubicBezTo>
                  <a:pt x="33951" y="82478"/>
                  <a:pt x="34497" y="82205"/>
                  <a:pt x="34497" y="81728"/>
                </a:cubicBezTo>
                <a:cubicBezTo>
                  <a:pt x="34884" y="81705"/>
                  <a:pt x="34815" y="81364"/>
                  <a:pt x="34997" y="81114"/>
                </a:cubicBezTo>
                <a:cubicBezTo>
                  <a:pt x="35088" y="80977"/>
                  <a:pt x="35179" y="81046"/>
                  <a:pt x="35247" y="80932"/>
                </a:cubicBezTo>
                <a:cubicBezTo>
                  <a:pt x="35611" y="80523"/>
                  <a:pt x="35884" y="79886"/>
                  <a:pt x="36248" y="79363"/>
                </a:cubicBezTo>
                <a:cubicBezTo>
                  <a:pt x="36453" y="79067"/>
                  <a:pt x="36726" y="78885"/>
                  <a:pt x="36907" y="78612"/>
                </a:cubicBezTo>
                <a:cubicBezTo>
                  <a:pt x="37021" y="78453"/>
                  <a:pt x="36998" y="78226"/>
                  <a:pt x="37089" y="78021"/>
                </a:cubicBezTo>
                <a:cubicBezTo>
                  <a:pt x="37180" y="77839"/>
                  <a:pt x="37430" y="77726"/>
                  <a:pt x="37544" y="77521"/>
                </a:cubicBezTo>
                <a:cubicBezTo>
                  <a:pt x="37726" y="77225"/>
                  <a:pt x="37703" y="76839"/>
                  <a:pt x="37999" y="76634"/>
                </a:cubicBezTo>
                <a:cubicBezTo>
                  <a:pt x="38067" y="76566"/>
                  <a:pt x="37954" y="76520"/>
                  <a:pt x="37908" y="76452"/>
                </a:cubicBezTo>
                <a:cubicBezTo>
                  <a:pt x="38067" y="76293"/>
                  <a:pt x="38249" y="76157"/>
                  <a:pt x="38408" y="75838"/>
                </a:cubicBezTo>
                <a:cubicBezTo>
                  <a:pt x="38749" y="75702"/>
                  <a:pt x="39113" y="75725"/>
                  <a:pt x="39341" y="75156"/>
                </a:cubicBezTo>
                <a:cubicBezTo>
                  <a:pt x="39682" y="75111"/>
                  <a:pt x="39523" y="75725"/>
                  <a:pt x="39977" y="75861"/>
                </a:cubicBezTo>
                <a:cubicBezTo>
                  <a:pt x="40250" y="75884"/>
                  <a:pt x="40250" y="75406"/>
                  <a:pt x="40341" y="75270"/>
                </a:cubicBezTo>
                <a:cubicBezTo>
                  <a:pt x="40341" y="75088"/>
                  <a:pt x="40205" y="75224"/>
                  <a:pt x="40068" y="74997"/>
                </a:cubicBezTo>
                <a:cubicBezTo>
                  <a:pt x="40205" y="74633"/>
                  <a:pt x="40478" y="74974"/>
                  <a:pt x="40637" y="74724"/>
                </a:cubicBezTo>
                <a:cubicBezTo>
                  <a:pt x="40910" y="74451"/>
                  <a:pt x="40569" y="74360"/>
                  <a:pt x="40773" y="74110"/>
                </a:cubicBezTo>
                <a:cubicBezTo>
                  <a:pt x="40910" y="74201"/>
                  <a:pt x="41001" y="74087"/>
                  <a:pt x="41137" y="74201"/>
                </a:cubicBezTo>
                <a:cubicBezTo>
                  <a:pt x="41365" y="73928"/>
                  <a:pt x="41183" y="73792"/>
                  <a:pt x="41387" y="73519"/>
                </a:cubicBezTo>
                <a:cubicBezTo>
                  <a:pt x="41524" y="73564"/>
                  <a:pt x="41478" y="73678"/>
                  <a:pt x="41569" y="73746"/>
                </a:cubicBezTo>
                <a:cubicBezTo>
                  <a:pt x="41706" y="73382"/>
                  <a:pt x="41751" y="73041"/>
                  <a:pt x="42069" y="72973"/>
                </a:cubicBezTo>
                <a:cubicBezTo>
                  <a:pt x="42115" y="72859"/>
                  <a:pt x="42001" y="72882"/>
                  <a:pt x="42001" y="72928"/>
                </a:cubicBezTo>
                <a:cubicBezTo>
                  <a:pt x="42024" y="72609"/>
                  <a:pt x="42320" y="72018"/>
                  <a:pt x="42615" y="71859"/>
                </a:cubicBezTo>
                <a:cubicBezTo>
                  <a:pt x="42615" y="71654"/>
                  <a:pt x="42388" y="71677"/>
                  <a:pt x="42661" y="71540"/>
                </a:cubicBezTo>
                <a:cubicBezTo>
                  <a:pt x="42706" y="71267"/>
                  <a:pt x="42683" y="71040"/>
                  <a:pt x="42570" y="70835"/>
                </a:cubicBezTo>
                <a:cubicBezTo>
                  <a:pt x="42706" y="70744"/>
                  <a:pt x="42888" y="70835"/>
                  <a:pt x="43025" y="70699"/>
                </a:cubicBezTo>
                <a:cubicBezTo>
                  <a:pt x="43002" y="70608"/>
                  <a:pt x="43002" y="70517"/>
                  <a:pt x="43047" y="70381"/>
                </a:cubicBezTo>
                <a:cubicBezTo>
                  <a:pt x="42865" y="70290"/>
                  <a:pt x="42729" y="70449"/>
                  <a:pt x="42501" y="70267"/>
                </a:cubicBezTo>
                <a:cubicBezTo>
                  <a:pt x="42615" y="70017"/>
                  <a:pt x="42615" y="70176"/>
                  <a:pt x="42729" y="70244"/>
                </a:cubicBezTo>
                <a:cubicBezTo>
                  <a:pt x="42911" y="70017"/>
                  <a:pt x="42683" y="69949"/>
                  <a:pt x="42843" y="69744"/>
                </a:cubicBezTo>
                <a:cubicBezTo>
                  <a:pt x="42979" y="69539"/>
                  <a:pt x="43729" y="69539"/>
                  <a:pt x="43252" y="69153"/>
                </a:cubicBezTo>
                <a:cubicBezTo>
                  <a:pt x="43138" y="69130"/>
                  <a:pt x="43047" y="69380"/>
                  <a:pt x="43161" y="69426"/>
                </a:cubicBezTo>
                <a:cubicBezTo>
                  <a:pt x="43002" y="69562"/>
                  <a:pt x="42752" y="69380"/>
                  <a:pt x="42570" y="69403"/>
                </a:cubicBezTo>
                <a:cubicBezTo>
                  <a:pt x="42615" y="69175"/>
                  <a:pt x="42615" y="68948"/>
                  <a:pt x="42774" y="68630"/>
                </a:cubicBezTo>
                <a:cubicBezTo>
                  <a:pt x="42956" y="68743"/>
                  <a:pt x="42570" y="69130"/>
                  <a:pt x="42843" y="69198"/>
                </a:cubicBezTo>
                <a:cubicBezTo>
                  <a:pt x="43184" y="68925"/>
                  <a:pt x="43275" y="68129"/>
                  <a:pt x="43070" y="67879"/>
                </a:cubicBezTo>
                <a:cubicBezTo>
                  <a:pt x="43275" y="67606"/>
                  <a:pt x="43297" y="66970"/>
                  <a:pt x="43707" y="67152"/>
                </a:cubicBezTo>
                <a:cubicBezTo>
                  <a:pt x="43934" y="66833"/>
                  <a:pt x="43593" y="66810"/>
                  <a:pt x="43729" y="66538"/>
                </a:cubicBezTo>
                <a:cubicBezTo>
                  <a:pt x="43866" y="66378"/>
                  <a:pt x="43820" y="66629"/>
                  <a:pt x="43752" y="66742"/>
                </a:cubicBezTo>
                <a:cubicBezTo>
                  <a:pt x="44048" y="66810"/>
                  <a:pt x="44321" y="66265"/>
                  <a:pt x="44548" y="66697"/>
                </a:cubicBezTo>
                <a:cubicBezTo>
                  <a:pt x="44730" y="66606"/>
                  <a:pt x="44844" y="66174"/>
                  <a:pt x="44775" y="66015"/>
                </a:cubicBezTo>
                <a:cubicBezTo>
                  <a:pt x="44616" y="66060"/>
                  <a:pt x="44548" y="66287"/>
                  <a:pt x="44434" y="66447"/>
                </a:cubicBezTo>
                <a:cubicBezTo>
                  <a:pt x="44366" y="66242"/>
                  <a:pt x="43889" y="66424"/>
                  <a:pt x="44002" y="65992"/>
                </a:cubicBezTo>
                <a:cubicBezTo>
                  <a:pt x="44162" y="65537"/>
                  <a:pt x="44093" y="66128"/>
                  <a:pt x="44366" y="66106"/>
                </a:cubicBezTo>
                <a:cubicBezTo>
                  <a:pt x="44457" y="65764"/>
                  <a:pt x="44184" y="65583"/>
                  <a:pt x="44548" y="65514"/>
                </a:cubicBezTo>
                <a:cubicBezTo>
                  <a:pt x="44571" y="65219"/>
                  <a:pt x="44321" y="65560"/>
                  <a:pt x="44184" y="65401"/>
                </a:cubicBezTo>
                <a:cubicBezTo>
                  <a:pt x="44389" y="65264"/>
                  <a:pt x="44457" y="64787"/>
                  <a:pt x="44571" y="64468"/>
                </a:cubicBezTo>
                <a:cubicBezTo>
                  <a:pt x="44753" y="64309"/>
                  <a:pt x="44889" y="64741"/>
                  <a:pt x="45071" y="64400"/>
                </a:cubicBezTo>
                <a:cubicBezTo>
                  <a:pt x="45117" y="64241"/>
                  <a:pt x="45071" y="64127"/>
                  <a:pt x="44957" y="64059"/>
                </a:cubicBezTo>
                <a:cubicBezTo>
                  <a:pt x="44821" y="64036"/>
                  <a:pt x="44844" y="64332"/>
                  <a:pt x="44707" y="64286"/>
                </a:cubicBezTo>
                <a:cubicBezTo>
                  <a:pt x="44389" y="64309"/>
                  <a:pt x="44662" y="63945"/>
                  <a:pt x="44662" y="63763"/>
                </a:cubicBezTo>
                <a:cubicBezTo>
                  <a:pt x="44298" y="63763"/>
                  <a:pt x="44503" y="64127"/>
                  <a:pt x="44389" y="64423"/>
                </a:cubicBezTo>
                <a:cubicBezTo>
                  <a:pt x="43980" y="64127"/>
                  <a:pt x="44457" y="63718"/>
                  <a:pt x="44525" y="63195"/>
                </a:cubicBezTo>
                <a:cubicBezTo>
                  <a:pt x="44639" y="63263"/>
                  <a:pt x="44616" y="63422"/>
                  <a:pt x="44730" y="63468"/>
                </a:cubicBezTo>
                <a:cubicBezTo>
                  <a:pt x="44753" y="62786"/>
                  <a:pt x="45162" y="62922"/>
                  <a:pt x="45412" y="62695"/>
                </a:cubicBezTo>
                <a:cubicBezTo>
                  <a:pt x="45412" y="62626"/>
                  <a:pt x="45344" y="62581"/>
                  <a:pt x="45367" y="62490"/>
                </a:cubicBezTo>
                <a:cubicBezTo>
                  <a:pt x="45048" y="62558"/>
                  <a:pt x="44821" y="62786"/>
                  <a:pt x="44457" y="62763"/>
                </a:cubicBezTo>
                <a:cubicBezTo>
                  <a:pt x="44571" y="62581"/>
                  <a:pt x="44730" y="62422"/>
                  <a:pt x="44980" y="62490"/>
                </a:cubicBezTo>
                <a:cubicBezTo>
                  <a:pt x="45094" y="62194"/>
                  <a:pt x="44957" y="62058"/>
                  <a:pt x="44844" y="61944"/>
                </a:cubicBezTo>
                <a:cubicBezTo>
                  <a:pt x="44912" y="61830"/>
                  <a:pt x="45071" y="61808"/>
                  <a:pt x="45230" y="61830"/>
                </a:cubicBezTo>
                <a:cubicBezTo>
                  <a:pt x="45253" y="61489"/>
                  <a:pt x="45048" y="61671"/>
                  <a:pt x="45276" y="61216"/>
                </a:cubicBezTo>
                <a:cubicBezTo>
                  <a:pt x="45344" y="61080"/>
                  <a:pt x="45412" y="60830"/>
                  <a:pt x="45526" y="60853"/>
                </a:cubicBezTo>
                <a:cubicBezTo>
                  <a:pt x="45526" y="60489"/>
                  <a:pt x="45253" y="60853"/>
                  <a:pt x="45117" y="60557"/>
                </a:cubicBezTo>
                <a:lnTo>
                  <a:pt x="45071" y="60853"/>
                </a:lnTo>
                <a:cubicBezTo>
                  <a:pt x="44912" y="60739"/>
                  <a:pt x="45139" y="60148"/>
                  <a:pt x="45458" y="60330"/>
                </a:cubicBezTo>
                <a:cubicBezTo>
                  <a:pt x="45458" y="59875"/>
                  <a:pt x="45685" y="59761"/>
                  <a:pt x="45731" y="59352"/>
                </a:cubicBezTo>
                <a:cubicBezTo>
                  <a:pt x="45503" y="59556"/>
                  <a:pt x="45344" y="60375"/>
                  <a:pt x="45026" y="60034"/>
                </a:cubicBezTo>
                <a:cubicBezTo>
                  <a:pt x="45071" y="59761"/>
                  <a:pt x="45344" y="59852"/>
                  <a:pt x="45389" y="59602"/>
                </a:cubicBezTo>
                <a:cubicBezTo>
                  <a:pt x="45389" y="59511"/>
                  <a:pt x="45321" y="59488"/>
                  <a:pt x="45344" y="59397"/>
                </a:cubicBezTo>
                <a:cubicBezTo>
                  <a:pt x="45185" y="59352"/>
                  <a:pt x="45117" y="59465"/>
                  <a:pt x="44957" y="59420"/>
                </a:cubicBezTo>
                <a:cubicBezTo>
                  <a:pt x="44889" y="59625"/>
                  <a:pt x="44980" y="59693"/>
                  <a:pt x="44980" y="59829"/>
                </a:cubicBezTo>
                <a:cubicBezTo>
                  <a:pt x="44707" y="59966"/>
                  <a:pt x="44912" y="59193"/>
                  <a:pt x="45117" y="59056"/>
                </a:cubicBezTo>
                <a:cubicBezTo>
                  <a:pt x="45299" y="59056"/>
                  <a:pt x="45299" y="59193"/>
                  <a:pt x="45458" y="59215"/>
                </a:cubicBezTo>
                <a:cubicBezTo>
                  <a:pt x="45389" y="58806"/>
                  <a:pt x="45480" y="58147"/>
                  <a:pt x="45822" y="58033"/>
                </a:cubicBezTo>
                <a:cubicBezTo>
                  <a:pt x="45685" y="57828"/>
                  <a:pt x="45503" y="58078"/>
                  <a:pt x="45344" y="58169"/>
                </a:cubicBezTo>
                <a:cubicBezTo>
                  <a:pt x="45162" y="57601"/>
                  <a:pt x="45981" y="57214"/>
                  <a:pt x="45753" y="56509"/>
                </a:cubicBezTo>
                <a:cubicBezTo>
                  <a:pt x="45731" y="56191"/>
                  <a:pt x="46072" y="56418"/>
                  <a:pt x="45981" y="56032"/>
                </a:cubicBezTo>
                <a:cubicBezTo>
                  <a:pt x="46094" y="55713"/>
                  <a:pt x="45753" y="55804"/>
                  <a:pt x="45731" y="55600"/>
                </a:cubicBezTo>
                <a:cubicBezTo>
                  <a:pt x="45958" y="55145"/>
                  <a:pt x="45822" y="54827"/>
                  <a:pt x="46117" y="54508"/>
                </a:cubicBezTo>
                <a:cubicBezTo>
                  <a:pt x="46049" y="54417"/>
                  <a:pt x="45912" y="54394"/>
                  <a:pt x="45958" y="54213"/>
                </a:cubicBezTo>
                <a:cubicBezTo>
                  <a:pt x="45867" y="54053"/>
                  <a:pt x="45662" y="54053"/>
                  <a:pt x="45594" y="53894"/>
                </a:cubicBezTo>
                <a:cubicBezTo>
                  <a:pt x="45480" y="53985"/>
                  <a:pt x="45412" y="53962"/>
                  <a:pt x="45412" y="53780"/>
                </a:cubicBezTo>
                <a:cubicBezTo>
                  <a:pt x="45685" y="53758"/>
                  <a:pt x="45981" y="54076"/>
                  <a:pt x="46072" y="53712"/>
                </a:cubicBezTo>
                <a:cubicBezTo>
                  <a:pt x="46049" y="53439"/>
                  <a:pt x="45912" y="53849"/>
                  <a:pt x="45708" y="53690"/>
                </a:cubicBezTo>
                <a:cubicBezTo>
                  <a:pt x="45776" y="53303"/>
                  <a:pt x="45526" y="53053"/>
                  <a:pt x="45549" y="52780"/>
                </a:cubicBezTo>
                <a:cubicBezTo>
                  <a:pt x="45571" y="52416"/>
                  <a:pt x="45890" y="52166"/>
                  <a:pt x="45867" y="51688"/>
                </a:cubicBezTo>
                <a:cubicBezTo>
                  <a:pt x="45890" y="51438"/>
                  <a:pt x="45435" y="51734"/>
                  <a:pt x="45571" y="51393"/>
                </a:cubicBezTo>
                <a:cubicBezTo>
                  <a:pt x="45549" y="51074"/>
                  <a:pt x="45685" y="51347"/>
                  <a:pt x="45753" y="51279"/>
                </a:cubicBezTo>
                <a:cubicBezTo>
                  <a:pt x="45844" y="51234"/>
                  <a:pt x="45799" y="50961"/>
                  <a:pt x="46026" y="50983"/>
                </a:cubicBezTo>
                <a:cubicBezTo>
                  <a:pt x="45912" y="50574"/>
                  <a:pt x="45708" y="50870"/>
                  <a:pt x="45480" y="50688"/>
                </a:cubicBezTo>
                <a:cubicBezTo>
                  <a:pt x="45594" y="50392"/>
                  <a:pt x="45594" y="49892"/>
                  <a:pt x="45458" y="49596"/>
                </a:cubicBezTo>
                <a:cubicBezTo>
                  <a:pt x="45640" y="49369"/>
                  <a:pt x="45753" y="49596"/>
                  <a:pt x="45912" y="49687"/>
                </a:cubicBezTo>
                <a:cubicBezTo>
                  <a:pt x="46026" y="49596"/>
                  <a:pt x="46003" y="49437"/>
                  <a:pt x="45981" y="49255"/>
                </a:cubicBezTo>
                <a:cubicBezTo>
                  <a:pt x="45935" y="49073"/>
                  <a:pt x="45844" y="48869"/>
                  <a:pt x="45776" y="48687"/>
                </a:cubicBezTo>
                <a:cubicBezTo>
                  <a:pt x="46117" y="48755"/>
                  <a:pt x="46185" y="48596"/>
                  <a:pt x="46345" y="48960"/>
                </a:cubicBezTo>
                <a:cubicBezTo>
                  <a:pt x="46481" y="48914"/>
                  <a:pt x="46413" y="48687"/>
                  <a:pt x="46413" y="48550"/>
                </a:cubicBezTo>
                <a:cubicBezTo>
                  <a:pt x="46390" y="48323"/>
                  <a:pt x="46026" y="48528"/>
                  <a:pt x="45867" y="48459"/>
                </a:cubicBezTo>
                <a:cubicBezTo>
                  <a:pt x="45844" y="48164"/>
                  <a:pt x="45526" y="48255"/>
                  <a:pt x="45549" y="47891"/>
                </a:cubicBezTo>
                <a:cubicBezTo>
                  <a:pt x="45526" y="47777"/>
                  <a:pt x="45389" y="47823"/>
                  <a:pt x="45276" y="47800"/>
                </a:cubicBezTo>
                <a:cubicBezTo>
                  <a:pt x="45321" y="47482"/>
                  <a:pt x="45299" y="47163"/>
                  <a:pt x="45276" y="46868"/>
                </a:cubicBezTo>
                <a:cubicBezTo>
                  <a:pt x="45230" y="46572"/>
                  <a:pt x="45185" y="46276"/>
                  <a:pt x="45208" y="46003"/>
                </a:cubicBezTo>
                <a:cubicBezTo>
                  <a:pt x="45185" y="45912"/>
                  <a:pt x="45094" y="45935"/>
                  <a:pt x="45003" y="45935"/>
                </a:cubicBezTo>
                <a:cubicBezTo>
                  <a:pt x="45003" y="45503"/>
                  <a:pt x="44866" y="45208"/>
                  <a:pt x="44889" y="44935"/>
                </a:cubicBezTo>
                <a:cubicBezTo>
                  <a:pt x="44912" y="44912"/>
                  <a:pt x="45071" y="44935"/>
                  <a:pt x="45071" y="44912"/>
                </a:cubicBezTo>
                <a:cubicBezTo>
                  <a:pt x="45139" y="44821"/>
                  <a:pt x="44980" y="44525"/>
                  <a:pt x="45026" y="44412"/>
                </a:cubicBezTo>
                <a:cubicBezTo>
                  <a:pt x="44980" y="44321"/>
                  <a:pt x="44821" y="44366"/>
                  <a:pt x="44798" y="44252"/>
                </a:cubicBezTo>
                <a:cubicBezTo>
                  <a:pt x="44503" y="44162"/>
                  <a:pt x="44798" y="44571"/>
                  <a:pt x="44480" y="44503"/>
                </a:cubicBezTo>
                <a:cubicBezTo>
                  <a:pt x="44139" y="44093"/>
                  <a:pt x="44957" y="44184"/>
                  <a:pt x="44525" y="43684"/>
                </a:cubicBezTo>
                <a:cubicBezTo>
                  <a:pt x="44662" y="43638"/>
                  <a:pt x="44707" y="43752"/>
                  <a:pt x="44821" y="43752"/>
                </a:cubicBezTo>
                <a:cubicBezTo>
                  <a:pt x="44889" y="43411"/>
                  <a:pt x="44457" y="43229"/>
                  <a:pt x="44707" y="43047"/>
                </a:cubicBezTo>
                <a:cubicBezTo>
                  <a:pt x="44662" y="42934"/>
                  <a:pt x="44525" y="43002"/>
                  <a:pt x="44412" y="43002"/>
                </a:cubicBezTo>
                <a:cubicBezTo>
                  <a:pt x="44457" y="42683"/>
                  <a:pt x="44412" y="42456"/>
                  <a:pt x="44343" y="42229"/>
                </a:cubicBezTo>
                <a:cubicBezTo>
                  <a:pt x="44275" y="42001"/>
                  <a:pt x="44162" y="41797"/>
                  <a:pt x="44048" y="41546"/>
                </a:cubicBezTo>
                <a:cubicBezTo>
                  <a:pt x="44184" y="41546"/>
                  <a:pt x="44139" y="41842"/>
                  <a:pt x="44298" y="41819"/>
                </a:cubicBezTo>
                <a:cubicBezTo>
                  <a:pt x="44571" y="41637"/>
                  <a:pt x="43707" y="40819"/>
                  <a:pt x="43957" y="41478"/>
                </a:cubicBezTo>
                <a:cubicBezTo>
                  <a:pt x="43729" y="41478"/>
                  <a:pt x="43820" y="41001"/>
                  <a:pt x="43707" y="40819"/>
                </a:cubicBezTo>
                <a:cubicBezTo>
                  <a:pt x="43911" y="40819"/>
                  <a:pt x="43934" y="40705"/>
                  <a:pt x="44048" y="40637"/>
                </a:cubicBezTo>
                <a:cubicBezTo>
                  <a:pt x="44002" y="40546"/>
                  <a:pt x="43957" y="40614"/>
                  <a:pt x="43957" y="40660"/>
                </a:cubicBezTo>
                <a:cubicBezTo>
                  <a:pt x="43593" y="40500"/>
                  <a:pt x="44048" y="39659"/>
                  <a:pt x="43548" y="39636"/>
                </a:cubicBezTo>
                <a:cubicBezTo>
                  <a:pt x="43411" y="39341"/>
                  <a:pt x="43752" y="39363"/>
                  <a:pt x="43570" y="39022"/>
                </a:cubicBezTo>
                <a:cubicBezTo>
                  <a:pt x="43366" y="39022"/>
                  <a:pt x="43434" y="39204"/>
                  <a:pt x="43457" y="39363"/>
                </a:cubicBezTo>
                <a:cubicBezTo>
                  <a:pt x="43252" y="39318"/>
                  <a:pt x="43343" y="38795"/>
                  <a:pt x="43388" y="38658"/>
                </a:cubicBezTo>
                <a:cubicBezTo>
                  <a:pt x="43297" y="38499"/>
                  <a:pt x="43093" y="38863"/>
                  <a:pt x="43047" y="38454"/>
                </a:cubicBezTo>
                <a:cubicBezTo>
                  <a:pt x="42934" y="38249"/>
                  <a:pt x="43115" y="38226"/>
                  <a:pt x="43252" y="38181"/>
                </a:cubicBezTo>
                <a:cubicBezTo>
                  <a:pt x="43252" y="38022"/>
                  <a:pt x="43161" y="37885"/>
                  <a:pt x="43047" y="37749"/>
                </a:cubicBezTo>
                <a:cubicBezTo>
                  <a:pt x="42934" y="37612"/>
                  <a:pt x="42797" y="37476"/>
                  <a:pt x="42706" y="37317"/>
                </a:cubicBezTo>
                <a:cubicBezTo>
                  <a:pt x="42683" y="37249"/>
                  <a:pt x="42752" y="37180"/>
                  <a:pt x="42752" y="37089"/>
                </a:cubicBezTo>
                <a:cubicBezTo>
                  <a:pt x="42706" y="36976"/>
                  <a:pt x="42592" y="36953"/>
                  <a:pt x="42592" y="36930"/>
                </a:cubicBezTo>
                <a:cubicBezTo>
                  <a:pt x="42524" y="36703"/>
                  <a:pt x="42433" y="36271"/>
                  <a:pt x="42274" y="35907"/>
                </a:cubicBezTo>
                <a:cubicBezTo>
                  <a:pt x="42206" y="35725"/>
                  <a:pt x="42115" y="35429"/>
                  <a:pt x="42047" y="35247"/>
                </a:cubicBezTo>
                <a:cubicBezTo>
                  <a:pt x="41956" y="34997"/>
                  <a:pt x="41637" y="34884"/>
                  <a:pt x="41797" y="34588"/>
                </a:cubicBezTo>
                <a:cubicBezTo>
                  <a:pt x="41842" y="34543"/>
                  <a:pt x="41865" y="34315"/>
                  <a:pt x="41751" y="34201"/>
                </a:cubicBezTo>
                <a:cubicBezTo>
                  <a:pt x="41751" y="34179"/>
                  <a:pt x="41546" y="34179"/>
                  <a:pt x="41546" y="34179"/>
                </a:cubicBezTo>
                <a:cubicBezTo>
                  <a:pt x="41546" y="34133"/>
                  <a:pt x="41706" y="33360"/>
                  <a:pt x="41183" y="33474"/>
                </a:cubicBezTo>
                <a:cubicBezTo>
                  <a:pt x="41023" y="33110"/>
                  <a:pt x="40887" y="32928"/>
                  <a:pt x="40637" y="32428"/>
                </a:cubicBezTo>
                <a:cubicBezTo>
                  <a:pt x="40591" y="32314"/>
                  <a:pt x="40409" y="32064"/>
                  <a:pt x="40409" y="32087"/>
                </a:cubicBezTo>
                <a:cubicBezTo>
                  <a:pt x="40364" y="31973"/>
                  <a:pt x="40523" y="31882"/>
                  <a:pt x="40455" y="31746"/>
                </a:cubicBezTo>
                <a:cubicBezTo>
                  <a:pt x="40341" y="31450"/>
                  <a:pt x="40068" y="31632"/>
                  <a:pt x="40273" y="31291"/>
                </a:cubicBezTo>
                <a:cubicBezTo>
                  <a:pt x="40137" y="31245"/>
                  <a:pt x="40023" y="31200"/>
                  <a:pt x="39886" y="31154"/>
                </a:cubicBezTo>
                <a:cubicBezTo>
                  <a:pt x="39545" y="30518"/>
                  <a:pt x="39204" y="29881"/>
                  <a:pt x="38840" y="29312"/>
                </a:cubicBezTo>
                <a:cubicBezTo>
                  <a:pt x="38477" y="28744"/>
                  <a:pt x="38090" y="28198"/>
                  <a:pt x="37681" y="27721"/>
                </a:cubicBezTo>
                <a:cubicBezTo>
                  <a:pt x="37703" y="27607"/>
                  <a:pt x="37749" y="27493"/>
                  <a:pt x="37817" y="27402"/>
                </a:cubicBezTo>
                <a:cubicBezTo>
                  <a:pt x="37385" y="27129"/>
                  <a:pt x="37044" y="26788"/>
                  <a:pt x="36748" y="26424"/>
                </a:cubicBezTo>
                <a:cubicBezTo>
                  <a:pt x="36453" y="26061"/>
                  <a:pt x="36203" y="25674"/>
                  <a:pt x="35861" y="25333"/>
                </a:cubicBezTo>
                <a:cubicBezTo>
                  <a:pt x="35725" y="25105"/>
                  <a:pt x="35520" y="25469"/>
                  <a:pt x="35407" y="25174"/>
                </a:cubicBezTo>
                <a:cubicBezTo>
                  <a:pt x="35680" y="25037"/>
                  <a:pt x="35657" y="24855"/>
                  <a:pt x="35611" y="24673"/>
                </a:cubicBezTo>
                <a:cubicBezTo>
                  <a:pt x="35338" y="24764"/>
                  <a:pt x="35634" y="24992"/>
                  <a:pt x="35361" y="25083"/>
                </a:cubicBezTo>
                <a:cubicBezTo>
                  <a:pt x="35202" y="24901"/>
                  <a:pt x="35066" y="24696"/>
                  <a:pt x="35225" y="24582"/>
                </a:cubicBezTo>
                <a:cubicBezTo>
                  <a:pt x="35111" y="24514"/>
                  <a:pt x="34952" y="24537"/>
                  <a:pt x="34815" y="24628"/>
                </a:cubicBezTo>
                <a:cubicBezTo>
                  <a:pt x="34383" y="24105"/>
                  <a:pt x="34292" y="23900"/>
                  <a:pt x="33838" y="23309"/>
                </a:cubicBezTo>
                <a:cubicBezTo>
                  <a:pt x="34338" y="23264"/>
                  <a:pt x="34383" y="23218"/>
                  <a:pt x="34815" y="22922"/>
                </a:cubicBezTo>
                <a:cubicBezTo>
                  <a:pt x="34724" y="22741"/>
                  <a:pt x="34611" y="22854"/>
                  <a:pt x="34474" y="22945"/>
                </a:cubicBezTo>
                <a:cubicBezTo>
                  <a:pt x="34361" y="22695"/>
                  <a:pt x="34588" y="22513"/>
                  <a:pt x="34679" y="22286"/>
                </a:cubicBezTo>
                <a:cubicBezTo>
                  <a:pt x="34247" y="22036"/>
                  <a:pt x="34270" y="21444"/>
                  <a:pt x="33815" y="21467"/>
                </a:cubicBezTo>
                <a:cubicBezTo>
                  <a:pt x="33633" y="21331"/>
                  <a:pt x="33860" y="21262"/>
                  <a:pt x="33769" y="21126"/>
                </a:cubicBezTo>
                <a:cubicBezTo>
                  <a:pt x="33678" y="21058"/>
                  <a:pt x="33587" y="21194"/>
                  <a:pt x="33496" y="21103"/>
                </a:cubicBezTo>
                <a:cubicBezTo>
                  <a:pt x="33224" y="20876"/>
                  <a:pt x="33360" y="20717"/>
                  <a:pt x="33110" y="20512"/>
                </a:cubicBezTo>
                <a:cubicBezTo>
                  <a:pt x="33224" y="20330"/>
                  <a:pt x="33292" y="20171"/>
                  <a:pt x="33019" y="19944"/>
                </a:cubicBezTo>
                <a:cubicBezTo>
                  <a:pt x="32632" y="19966"/>
                  <a:pt x="33451" y="20626"/>
                  <a:pt x="32928" y="20285"/>
                </a:cubicBezTo>
                <a:cubicBezTo>
                  <a:pt x="32792" y="20194"/>
                  <a:pt x="32701" y="19989"/>
                  <a:pt x="32678" y="19966"/>
                </a:cubicBezTo>
                <a:cubicBezTo>
                  <a:pt x="32473" y="19830"/>
                  <a:pt x="32359" y="19853"/>
                  <a:pt x="32269" y="19807"/>
                </a:cubicBezTo>
                <a:cubicBezTo>
                  <a:pt x="32155" y="19671"/>
                  <a:pt x="32200" y="19580"/>
                  <a:pt x="32087" y="19443"/>
                </a:cubicBezTo>
                <a:cubicBezTo>
                  <a:pt x="31541" y="18897"/>
                  <a:pt x="30790" y="18306"/>
                  <a:pt x="30518" y="17920"/>
                </a:cubicBezTo>
                <a:cubicBezTo>
                  <a:pt x="30427" y="17851"/>
                  <a:pt x="30358" y="17988"/>
                  <a:pt x="30267" y="18056"/>
                </a:cubicBezTo>
                <a:cubicBezTo>
                  <a:pt x="30040" y="17601"/>
                  <a:pt x="29358" y="17101"/>
                  <a:pt x="28812" y="17010"/>
                </a:cubicBezTo>
                <a:cubicBezTo>
                  <a:pt x="28653" y="16919"/>
                  <a:pt x="28653" y="16737"/>
                  <a:pt x="28516" y="16623"/>
                </a:cubicBezTo>
                <a:cubicBezTo>
                  <a:pt x="28380" y="16510"/>
                  <a:pt x="28221" y="16601"/>
                  <a:pt x="28175" y="16578"/>
                </a:cubicBezTo>
                <a:cubicBezTo>
                  <a:pt x="28084" y="16487"/>
                  <a:pt x="28198" y="16351"/>
                  <a:pt x="28153" y="16305"/>
                </a:cubicBezTo>
                <a:cubicBezTo>
                  <a:pt x="28130" y="16260"/>
                  <a:pt x="27766" y="16078"/>
                  <a:pt x="27743" y="16055"/>
                </a:cubicBezTo>
                <a:cubicBezTo>
                  <a:pt x="27584" y="15941"/>
                  <a:pt x="27425" y="15941"/>
                  <a:pt x="27243" y="15737"/>
                </a:cubicBezTo>
                <a:cubicBezTo>
                  <a:pt x="27175" y="15850"/>
                  <a:pt x="27379" y="15941"/>
                  <a:pt x="27470" y="16055"/>
                </a:cubicBezTo>
                <a:cubicBezTo>
                  <a:pt x="27539" y="16351"/>
                  <a:pt x="26970" y="15668"/>
                  <a:pt x="26765" y="15555"/>
                </a:cubicBezTo>
                <a:cubicBezTo>
                  <a:pt x="27084" y="15532"/>
                  <a:pt x="26720" y="15168"/>
                  <a:pt x="27129" y="15259"/>
                </a:cubicBezTo>
                <a:cubicBezTo>
                  <a:pt x="27220" y="15032"/>
                  <a:pt x="26834" y="15350"/>
                  <a:pt x="26697" y="15032"/>
                </a:cubicBezTo>
                <a:cubicBezTo>
                  <a:pt x="26447" y="15123"/>
                  <a:pt x="26674" y="15464"/>
                  <a:pt x="26470" y="15327"/>
                </a:cubicBezTo>
                <a:cubicBezTo>
                  <a:pt x="26151" y="15100"/>
                  <a:pt x="26584" y="15236"/>
                  <a:pt x="26493" y="14986"/>
                </a:cubicBezTo>
                <a:cubicBezTo>
                  <a:pt x="26379" y="14850"/>
                  <a:pt x="26242" y="15077"/>
                  <a:pt x="26151" y="15077"/>
                </a:cubicBezTo>
                <a:cubicBezTo>
                  <a:pt x="26061" y="15077"/>
                  <a:pt x="25833" y="14668"/>
                  <a:pt x="25742" y="14986"/>
                </a:cubicBezTo>
                <a:cubicBezTo>
                  <a:pt x="25310" y="14691"/>
                  <a:pt x="25083" y="14349"/>
                  <a:pt x="24742" y="14077"/>
                </a:cubicBezTo>
                <a:cubicBezTo>
                  <a:pt x="24969" y="13872"/>
                  <a:pt x="24787" y="13667"/>
                  <a:pt x="25083" y="13645"/>
                </a:cubicBezTo>
                <a:cubicBezTo>
                  <a:pt x="24855" y="13303"/>
                  <a:pt x="24082" y="12735"/>
                  <a:pt x="23673" y="12621"/>
                </a:cubicBezTo>
                <a:cubicBezTo>
                  <a:pt x="23582" y="12599"/>
                  <a:pt x="23536" y="12644"/>
                  <a:pt x="23491" y="12712"/>
                </a:cubicBezTo>
                <a:cubicBezTo>
                  <a:pt x="22740" y="12394"/>
                  <a:pt x="22195" y="11598"/>
                  <a:pt x="21649" y="11643"/>
                </a:cubicBezTo>
                <a:cubicBezTo>
                  <a:pt x="21353" y="11371"/>
                  <a:pt x="20876" y="10893"/>
                  <a:pt x="20648" y="11257"/>
                </a:cubicBezTo>
                <a:cubicBezTo>
                  <a:pt x="20466" y="11052"/>
                  <a:pt x="20194" y="11075"/>
                  <a:pt x="19943" y="10961"/>
                </a:cubicBezTo>
                <a:cubicBezTo>
                  <a:pt x="19784" y="10870"/>
                  <a:pt x="19648" y="10643"/>
                  <a:pt x="19489" y="10597"/>
                </a:cubicBezTo>
                <a:cubicBezTo>
                  <a:pt x="19398" y="10552"/>
                  <a:pt x="19216" y="10643"/>
                  <a:pt x="19148" y="10643"/>
                </a:cubicBezTo>
                <a:cubicBezTo>
                  <a:pt x="18761" y="10552"/>
                  <a:pt x="18374" y="10302"/>
                  <a:pt x="18011" y="10165"/>
                </a:cubicBezTo>
                <a:cubicBezTo>
                  <a:pt x="17851" y="10097"/>
                  <a:pt x="17669" y="9983"/>
                  <a:pt x="17442" y="9892"/>
                </a:cubicBezTo>
                <a:cubicBezTo>
                  <a:pt x="17192" y="9779"/>
                  <a:pt x="16942" y="9688"/>
                  <a:pt x="16692" y="9642"/>
                </a:cubicBezTo>
                <a:cubicBezTo>
                  <a:pt x="16373" y="9574"/>
                  <a:pt x="16100" y="9642"/>
                  <a:pt x="15805" y="9551"/>
                </a:cubicBezTo>
                <a:cubicBezTo>
                  <a:pt x="15486" y="9415"/>
                  <a:pt x="15191" y="9233"/>
                  <a:pt x="14827" y="9256"/>
                </a:cubicBezTo>
                <a:cubicBezTo>
                  <a:pt x="14986" y="9006"/>
                  <a:pt x="14850" y="8915"/>
                  <a:pt x="14941" y="8710"/>
                </a:cubicBezTo>
                <a:cubicBezTo>
                  <a:pt x="15236" y="8892"/>
                  <a:pt x="15259" y="8460"/>
                  <a:pt x="15509" y="8528"/>
                </a:cubicBezTo>
                <a:cubicBezTo>
                  <a:pt x="15532" y="8278"/>
                  <a:pt x="15191" y="8551"/>
                  <a:pt x="14986" y="8323"/>
                </a:cubicBezTo>
                <a:cubicBezTo>
                  <a:pt x="15305" y="8142"/>
                  <a:pt x="15577" y="7687"/>
                  <a:pt x="15259" y="7346"/>
                </a:cubicBezTo>
                <a:cubicBezTo>
                  <a:pt x="15214" y="7323"/>
                  <a:pt x="14986" y="7437"/>
                  <a:pt x="14918" y="7414"/>
                </a:cubicBezTo>
                <a:cubicBezTo>
                  <a:pt x="14713" y="7391"/>
                  <a:pt x="14304" y="7141"/>
                  <a:pt x="13917" y="7050"/>
                </a:cubicBezTo>
                <a:cubicBezTo>
                  <a:pt x="13554" y="6982"/>
                  <a:pt x="13326" y="7164"/>
                  <a:pt x="13053" y="6868"/>
                </a:cubicBezTo>
                <a:cubicBezTo>
                  <a:pt x="12894" y="7005"/>
                  <a:pt x="12576" y="6959"/>
                  <a:pt x="12235" y="6891"/>
                </a:cubicBezTo>
                <a:cubicBezTo>
                  <a:pt x="12075" y="6845"/>
                  <a:pt x="11871" y="6800"/>
                  <a:pt x="11689" y="6754"/>
                </a:cubicBezTo>
                <a:cubicBezTo>
                  <a:pt x="11507" y="6732"/>
                  <a:pt x="11348" y="6709"/>
                  <a:pt x="11189" y="6709"/>
                </a:cubicBezTo>
                <a:cubicBezTo>
                  <a:pt x="10984" y="6686"/>
                  <a:pt x="10848" y="6845"/>
                  <a:pt x="10643" y="6845"/>
                </a:cubicBezTo>
                <a:cubicBezTo>
                  <a:pt x="10074" y="6891"/>
                  <a:pt x="9574" y="6504"/>
                  <a:pt x="9074" y="6391"/>
                </a:cubicBezTo>
                <a:cubicBezTo>
                  <a:pt x="9210" y="6049"/>
                  <a:pt x="8915" y="5958"/>
                  <a:pt x="8937" y="5708"/>
                </a:cubicBezTo>
                <a:cubicBezTo>
                  <a:pt x="8437" y="5481"/>
                  <a:pt x="8483" y="4867"/>
                  <a:pt x="8028" y="4594"/>
                </a:cubicBezTo>
                <a:cubicBezTo>
                  <a:pt x="8301" y="4321"/>
                  <a:pt x="8096" y="4253"/>
                  <a:pt x="7823" y="4094"/>
                </a:cubicBezTo>
                <a:cubicBezTo>
                  <a:pt x="8255" y="3730"/>
                  <a:pt x="7664" y="3412"/>
                  <a:pt x="7687" y="3048"/>
                </a:cubicBezTo>
                <a:cubicBezTo>
                  <a:pt x="7846" y="3093"/>
                  <a:pt x="7869" y="3002"/>
                  <a:pt x="8005" y="3002"/>
                </a:cubicBezTo>
                <a:cubicBezTo>
                  <a:pt x="8005" y="2889"/>
                  <a:pt x="7755" y="2889"/>
                  <a:pt x="7618" y="2843"/>
                </a:cubicBezTo>
                <a:cubicBezTo>
                  <a:pt x="7891" y="2661"/>
                  <a:pt x="7709" y="2570"/>
                  <a:pt x="8005" y="2457"/>
                </a:cubicBezTo>
                <a:cubicBezTo>
                  <a:pt x="8050" y="2297"/>
                  <a:pt x="7937" y="2275"/>
                  <a:pt x="7823" y="2229"/>
                </a:cubicBezTo>
                <a:cubicBezTo>
                  <a:pt x="7960" y="2206"/>
                  <a:pt x="7937" y="2002"/>
                  <a:pt x="8096" y="1911"/>
                </a:cubicBezTo>
                <a:cubicBezTo>
                  <a:pt x="8119" y="1888"/>
                  <a:pt x="8278" y="1979"/>
                  <a:pt x="8301" y="1956"/>
                </a:cubicBezTo>
                <a:cubicBezTo>
                  <a:pt x="8437" y="1820"/>
                  <a:pt x="8323" y="1524"/>
                  <a:pt x="8483" y="1524"/>
                </a:cubicBezTo>
                <a:cubicBezTo>
                  <a:pt x="8551" y="1524"/>
                  <a:pt x="8574" y="1661"/>
                  <a:pt x="8664" y="1638"/>
                </a:cubicBezTo>
                <a:cubicBezTo>
                  <a:pt x="8892" y="1615"/>
                  <a:pt x="9006" y="1524"/>
                  <a:pt x="9187" y="1274"/>
                </a:cubicBezTo>
                <a:cubicBezTo>
                  <a:pt x="9529" y="1410"/>
                  <a:pt x="9620" y="1229"/>
                  <a:pt x="9961" y="1320"/>
                </a:cubicBezTo>
                <a:cubicBezTo>
                  <a:pt x="10074" y="1342"/>
                  <a:pt x="10074" y="1183"/>
                  <a:pt x="10120" y="1069"/>
                </a:cubicBezTo>
                <a:cubicBezTo>
                  <a:pt x="10552" y="1501"/>
                  <a:pt x="11575" y="1706"/>
                  <a:pt x="11848" y="2229"/>
                </a:cubicBezTo>
                <a:lnTo>
                  <a:pt x="12667" y="2457"/>
                </a:lnTo>
                <a:cubicBezTo>
                  <a:pt x="12871" y="1934"/>
                  <a:pt x="12553" y="1638"/>
                  <a:pt x="12576" y="1183"/>
                </a:cubicBezTo>
                <a:cubicBezTo>
                  <a:pt x="13303" y="1297"/>
                  <a:pt x="12644" y="637"/>
                  <a:pt x="13008" y="455"/>
                </a:cubicBezTo>
                <a:cubicBezTo>
                  <a:pt x="13144" y="478"/>
                  <a:pt x="13303" y="524"/>
                  <a:pt x="13440" y="569"/>
                </a:cubicBezTo>
                <a:cubicBezTo>
                  <a:pt x="13508" y="364"/>
                  <a:pt x="13326" y="251"/>
                  <a:pt x="13485" y="1"/>
                </a:cubicBezTo>
                <a:cubicBezTo>
                  <a:pt x="14054" y="251"/>
                  <a:pt x="14168" y="273"/>
                  <a:pt x="14645" y="455"/>
                </a:cubicBezTo>
                <a:cubicBezTo>
                  <a:pt x="14668" y="660"/>
                  <a:pt x="14759" y="819"/>
                  <a:pt x="14963" y="956"/>
                </a:cubicBezTo>
                <a:cubicBezTo>
                  <a:pt x="15350" y="1047"/>
                  <a:pt x="15032" y="706"/>
                  <a:pt x="15282" y="751"/>
                </a:cubicBezTo>
                <a:lnTo>
                  <a:pt x="15714" y="887"/>
                </a:lnTo>
                <a:lnTo>
                  <a:pt x="15577" y="1229"/>
                </a:lnTo>
                <a:cubicBezTo>
                  <a:pt x="16032" y="1274"/>
                  <a:pt x="16214" y="1752"/>
                  <a:pt x="16464" y="1456"/>
                </a:cubicBezTo>
                <a:cubicBezTo>
                  <a:pt x="16510" y="1320"/>
                  <a:pt x="15782" y="1388"/>
                  <a:pt x="16032" y="1001"/>
                </a:cubicBezTo>
                <a:cubicBezTo>
                  <a:pt x="17124" y="1410"/>
                  <a:pt x="18238" y="1774"/>
                  <a:pt x="19284" y="2275"/>
                </a:cubicBezTo>
                <a:cubicBezTo>
                  <a:pt x="19443" y="2297"/>
                  <a:pt x="19511" y="2206"/>
                  <a:pt x="19671" y="2252"/>
                </a:cubicBezTo>
                <a:cubicBezTo>
                  <a:pt x="19762" y="2047"/>
                  <a:pt x="19602" y="1911"/>
                  <a:pt x="19784" y="1706"/>
                </a:cubicBezTo>
                <a:cubicBezTo>
                  <a:pt x="20330" y="1843"/>
                  <a:pt x="20376" y="1592"/>
                  <a:pt x="20921" y="2002"/>
                </a:cubicBezTo>
                <a:cubicBezTo>
                  <a:pt x="21149" y="1797"/>
                  <a:pt x="20762" y="1752"/>
                  <a:pt x="20580" y="1638"/>
                </a:cubicBezTo>
                <a:cubicBezTo>
                  <a:pt x="20285" y="1433"/>
                  <a:pt x="20808" y="1615"/>
                  <a:pt x="20944" y="1706"/>
                </a:cubicBezTo>
                <a:cubicBezTo>
                  <a:pt x="21626" y="2115"/>
                  <a:pt x="22968" y="2457"/>
                  <a:pt x="22968" y="3025"/>
                </a:cubicBezTo>
                <a:cubicBezTo>
                  <a:pt x="23241" y="2980"/>
                  <a:pt x="23491" y="2843"/>
                  <a:pt x="23923" y="3207"/>
                </a:cubicBezTo>
                <a:cubicBezTo>
                  <a:pt x="23832" y="3321"/>
                  <a:pt x="23605" y="3070"/>
                  <a:pt x="23536" y="3207"/>
                </a:cubicBezTo>
                <a:cubicBezTo>
                  <a:pt x="23514" y="3275"/>
                  <a:pt x="23582" y="3343"/>
                  <a:pt x="23536" y="3412"/>
                </a:cubicBezTo>
                <a:cubicBezTo>
                  <a:pt x="23809" y="3503"/>
                  <a:pt x="24059" y="3571"/>
                  <a:pt x="24219" y="3389"/>
                </a:cubicBezTo>
                <a:cubicBezTo>
                  <a:pt x="24969" y="3707"/>
                  <a:pt x="25356" y="4298"/>
                  <a:pt x="26015" y="4412"/>
                </a:cubicBezTo>
                <a:cubicBezTo>
                  <a:pt x="25378" y="4344"/>
                  <a:pt x="26311" y="4867"/>
                  <a:pt x="26493" y="4731"/>
                </a:cubicBezTo>
                <a:cubicBezTo>
                  <a:pt x="27107" y="5117"/>
                  <a:pt x="27789" y="5617"/>
                  <a:pt x="28335" y="5936"/>
                </a:cubicBezTo>
                <a:cubicBezTo>
                  <a:pt x="29039" y="6368"/>
                  <a:pt x="29813" y="6959"/>
                  <a:pt x="30495" y="7528"/>
                </a:cubicBezTo>
                <a:cubicBezTo>
                  <a:pt x="31177" y="8119"/>
                  <a:pt x="31836" y="8642"/>
                  <a:pt x="32450" y="8869"/>
                </a:cubicBezTo>
                <a:cubicBezTo>
                  <a:pt x="32564" y="9051"/>
                  <a:pt x="32359" y="9006"/>
                  <a:pt x="32291" y="9074"/>
                </a:cubicBezTo>
                <a:cubicBezTo>
                  <a:pt x="32405" y="9142"/>
                  <a:pt x="32428" y="9210"/>
                  <a:pt x="32405" y="9278"/>
                </a:cubicBezTo>
                <a:cubicBezTo>
                  <a:pt x="32655" y="9506"/>
                  <a:pt x="32723" y="9347"/>
                  <a:pt x="32951" y="9529"/>
                </a:cubicBezTo>
                <a:cubicBezTo>
                  <a:pt x="33110" y="9665"/>
                  <a:pt x="33178" y="9983"/>
                  <a:pt x="33337" y="10120"/>
                </a:cubicBezTo>
                <a:cubicBezTo>
                  <a:pt x="33519" y="10279"/>
                  <a:pt x="33701" y="10165"/>
                  <a:pt x="33883" y="10370"/>
                </a:cubicBezTo>
                <a:cubicBezTo>
                  <a:pt x="34088" y="10529"/>
                  <a:pt x="34110" y="10666"/>
                  <a:pt x="33951" y="10802"/>
                </a:cubicBezTo>
                <a:cubicBezTo>
                  <a:pt x="34201" y="10870"/>
                  <a:pt x="34429" y="10688"/>
                  <a:pt x="34724" y="11143"/>
                </a:cubicBezTo>
                <a:cubicBezTo>
                  <a:pt x="34633" y="11189"/>
                  <a:pt x="34520" y="11029"/>
                  <a:pt x="34429" y="11120"/>
                </a:cubicBezTo>
                <a:cubicBezTo>
                  <a:pt x="34429" y="11325"/>
                  <a:pt x="34770" y="11439"/>
                  <a:pt x="34929" y="11734"/>
                </a:cubicBezTo>
                <a:cubicBezTo>
                  <a:pt x="34952" y="11780"/>
                  <a:pt x="34952" y="12007"/>
                  <a:pt x="34975" y="12030"/>
                </a:cubicBezTo>
                <a:cubicBezTo>
                  <a:pt x="35247" y="12348"/>
                  <a:pt x="35589" y="12621"/>
                  <a:pt x="35884" y="12871"/>
                </a:cubicBezTo>
                <a:cubicBezTo>
                  <a:pt x="36203" y="13122"/>
                  <a:pt x="36475" y="13372"/>
                  <a:pt x="36635" y="13576"/>
                </a:cubicBezTo>
                <a:cubicBezTo>
                  <a:pt x="36748" y="13599"/>
                  <a:pt x="36862" y="13599"/>
                  <a:pt x="36976" y="13554"/>
                </a:cubicBezTo>
                <a:cubicBezTo>
                  <a:pt x="37044" y="14099"/>
                  <a:pt x="37772" y="14509"/>
                  <a:pt x="38204" y="14895"/>
                </a:cubicBezTo>
                <a:lnTo>
                  <a:pt x="37999" y="15077"/>
                </a:lnTo>
                <a:cubicBezTo>
                  <a:pt x="38226" y="15236"/>
                  <a:pt x="38454" y="15509"/>
                  <a:pt x="38658" y="15418"/>
                </a:cubicBezTo>
                <a:cubicBezTo>
                  <a:pt x="38818" y="15737"/>
                  <a:pt x="38386" y="15486"/>
                  <a:pt x="38295" y="15577"/>
                </a:cubicBezTo>
                <a:cubicBezTo>
                  <a:pt x="38545" y="15873"/>
                  <a:pt x="38772" y="15873"/>
                  <a:pt x="39022" y="16010"/>
                </a:cubicBezTo>
                <a:cubicBezTo>
                  <a:pt x="39272" y="16442"/>
                  <a:pt x="39750" y="16919"/>
                  <a:pt x="40182" y="17124"/>
                </a:cubicBezTo>
                <a:cubicBezTo>
                  <a:pt x="40250" y="17283"/>
                  <a:pt x="40250" y="17442"/>
                  <a:pt x="40296" y="17601"/>
                </a:cubicBezTo>
                <a:cubicBezTo>
                  <a:pt x="40955" y="18102"/>
                  <a:pt x="41615" y="18716"/>
                  <a:pt x="42183" y="19420"/>
                </a:cubicBezTo>
                <a:cubicBezTo>
                  <a:pt x="42752" y="20125"/>
                  <a:pt x="43297" y="20899"/>
                  <a:pt x="43684" y="21763"/>
                </a:cubicBezTo>
                <a:cubicBezTo>
                  <a:pt x="43911" y="21945"/>
                  <a:pt x="44116" y="22127"/>
                  <a:pt x="44343" y="22286"/>
                </a:cubicBezTo>
                <a:cubicBezTo>
                  <a:pt x="44525" y="22718"/>
                  <a:pt x="44639" y="23082"/>
                  <a:pt x="44912" y="23559"/>
                </a:cubicBezTo>
                <a:lnTo>
                  <a:pt x="44594" y="23741"/>
                </a:lnTo>
                <a:cubicBezTo>
                  <a:pt x="44912" y="24014"/>
                  <a:pt x="45617" y="24446"/>
                  <a:pt x="45480" y="24946"/>
                </a:cubicBezTo>
                <a:cubicBezTo>
                  <a:pt x="45185" y="24946"/>
                  <a:pt x="45185" y="24423"/>
                  <a:pt x="45071" y="24241"/>
                </a:cubicBezTo>
                <a:cubicBezTo>
                  <a:pt x="44866" y="24037"/>
                  <a:pt x="44594" y="24219"/>
                  <a:pt x="44434" y="23832"/>
                </a:cubicBezTo>
                <a:cubicBezTo>
                  <a:pt x="44366" y="23968"/>
                  <a:pt x="44389" y="24128"/>
                  <a:pt x="44480" y="24310"/>
                </a:cubicBezTo>
                <a:cubicBezTo>
                  <a:pt x="44184" y="24082"/>
                  <a:pt x="43911" y="24446"/>
                  <a:pt x="43684" y="24378"/>
                </a:cubicBezTo>
                <a:cubicBezTo>
                  <a:pt x="43161" y="24219"/>
                  <a:pt x="43070" y="23605"/>
                  <a:pt x="42570" y="23241"/>
                </a:cubicBezTo>
                <a:cubicBezTo>
                  <a:pt x="42479" y="23036"/>
                  <a:pt x="42342" y="22809"/>
                  <a:pt x="42570" y="22718"/>
                </a:cubicBezTo>
                <a:cubicBezTo>
                  <a:pt x="42433" y="22604"/>
                  <a:pt x="42297" y="22559"/>
                  <a:pt x="42183" y="22445"/>
                </a:cubicBezTo>
                <a:cubicBezTo>
                  <a:pt x="42047" y="22559"/>
                  <a:pt x="42092" y="22718"/>
                  <a:pt x="42251" y="22922"/>
                </a:cubicBezTo>
                <a:cubicBezTo>
                  <a:pt x="41933" y="22809"/>
                  <a:pt x="41660" y="22058"/>
                  <a:pt x="41546" y="21785"/>
                </a:cubicBezTo>
                <a:cubicBezTo>
                  <a:pt x="41842" y="21740"/>
                  <a:pt x="41774" y="21694"/>
                  <a:pt x="41865" y="21444"/>
                </a:cubicBezTo>
                <a:cubicBezTo>
                  <a:pt x="41683" y="21240"/>
                  <a:pt x="41365" y="21331"/>
                  <a:pt x="41410" y="20944"/>
                </a:cubicBezTo>
                <a:cubicBezTo>
                  <a:pt x="41319" y="21035"/>
                  <a:pt x="41251" y="21035"/>
                  <a:pt x="41183" y="20967"/>
                </a:cubicBezTo>
                <a:cubicBezTo>
                  <a:pt x="40978" y="21149"/>
                  <a:pt x="41819" y="21626"/>
                  <a:pt x="41410" y="21763"/>
                </a:cubicBezTo>
                <a:cubicBezTo>
                  <a:pt x="41137" y="21353"/>
                  <a:pt x="40819" y="20967"/>
                  <a:pt x="40728" y="20626"/>
                </a:cubicBezTo>
                <a:cubicBezTo>
                  <a:pt x="40432" y="20307"/>
                  <a:pt x="40455" y="20785"/>
                  <a:pt x="40228" y="20694"/>
                </a:cubicBezTo>
                <a:cubicBezTo>
                  <a:pt x="40409" y="20990"/>
                  <a:pt x="40751" y="21081"/>
                  <a:pt x="40728" y="21422"/>
                </a:cubicBezTo>
                <a:cubicBezTo>
                  <a:pt x="40569" y="21490"/>
                  <a:pt x="40432" y="21535"/>
                  <a:pt x="40296" y="21444"/>
                </a:cubicBezTo>
                <a:cubicBezTo>
                  <a:pt x="40228" y="21558"/>
                  <a:pt x="40205" y="21717"/>
                  <a:pt x="40250" y="21876"/>
                </a:cubicBezTo>
                <a:cubicBezTo>
                  <a:pt x="40614" y="22104"/>
                  <a:pt x="40364" y="21558"/>
                  <a:pt x="40569" y="21513"/>
                </a:cubicBezTo>
                <a:cubicBezTo>
                  <a:pt x="40660" y="21740"/>
                  <a:pt x="40796" y="21626"/>
                  <a:pt x="40932" y="21535"/>
                </a:cubicBezTo>
                <a:cubicBezTo>
                  <a:pt x="41160" y="21785"/>
                  <a:pt x="41069" y="21922"/>
                  <a:pt x="41228" y="22127"/>
                </a:cubicBezTo>
                <a:cubicBezTo>
                  <a:pt x="41092" y="22172"/>
                  <a:pt x="41001" y="21945"/>
                  <a:pt x="40887" y="21831"/>
                </a:cubicBezTo>
                <a:cubicBezTo>
                  <a:pt x="40660" y="22195"/>
                  <a:pt x="41274" y="22263"/>
                  <a:pt x="41478" y="22354"/>
                </a:cubicBezTo>
                <a:cubicBezTo>
                  <a:pt x="41706" y="22695"/>
                  <a:pt x="41569" y="22945"/>
                  <a:pt x="41569" y="23218"/>
                </a:cubicBezTo>
                <a:cubicBezTo>
                  <a:pt x="41751" y="23355"/>
                  <a:pt x="41978" y="22991"/>
                  <a:pt x="42115" y="23377"/>
                </a:cubicBezTo>
                <a:cubicBezTo>
                  <a:pt x="42138" y="23582"/>
                  <a:pt x="42001" y="23741"/>
                  <a:pt x="41910" y="23900"/>
                </a:cubicBezTo>
                <a:cubicBezTo>
                  <a:pt x="42047" y="23968"/>
                  <a:pt x="42251" y="23855"/>
                  <a:pt x="42388" y="23991"/>
                </a:cubicBezTo>
                <a:cubicBezTo>
                  <a:pt x="42706" y="24401"/>
                  <a:pt x="42979" y="24946"/>
                  <a:pt x="43275" y="25515"/>
                </a:cubicBezTo>
                <a:cubicBezTo>
                  <a:pt x="43570" y="26061"/>
                  <a:pt x="43911" y="26652"/>
                  <a:pt x="44184" y="27243"/>
                </a:cubicBezTo>
                <a:cubicBezTo>
                  <a:pt x="44275" y="27493"/>
                  <a:pt x="44480" y="27243"/>
                  <a:pt x="44594" y="27425"/>
                </a:cubicBezTo>
                <a:cubicBezTo>
                  <a:pt x="44662" y="27289"/>
                  <a:pt x="44639" y="27129"/>
                  <a:pt x="44548" y="26947"/>
                </a:cubicBezTo>
                <a:cubicBezTo>
                  <a:pt x="44957" y="27084"/>
                  <a:pt x="45003" y="26561"/>
                  <a:pt x="45185" y="26379"/>
                </a:cubicBezTo>
                <a:lnTo>
                  <a:pt x="45299" y="26561"/>
                </a:lnTo>
                <a:lnTo>
                  <a:pt x="45389" y="26765"/>
                </a:lnTo>
                <a:cubicBezTo>
                  <a:pt x="45071" y="26743"/>
                  <a:pt x="44866" y="26925"/>
                  <a:pt x="45048" y="27311"/>
                </a:cubicBezTo>
                <a:cubicBezTo>
                  <a:pt x="45344" y="27266"/>
                  <a:pt x="44980" y="26925"/>
                  <a:pt x="45367" y="26902"/>
                </a:cubicBezTo>
                <a:cubicBezTo>
                  <a:pt x="45321" y="27425"/>
                  <a:pt x="45594" y="27630"/>
                  <a:pt x="45935" y="27880"/>
                </a:cubicBezTo>
                <a:cubicBezTo>
                  <a:pt x="46026" y="27630"/>
                  <a:pt x="45731" y="27493"/>
                  <a:pt x="45640" y="27266"/>
                </a:cubicBezTo>
                <a:cubicBezTo>
                  <a:pt x="45480" y="26879"/>
                  <a:pt x="45594" y="26561"/>
                  <a:pt x="45526" y="26197"/>
                </a:cubicBezTo>
                <a:cubicBezTo>
                  <a:pt x="45685" y="26288"/>
                  <a:pt x="46140" y="26356"/>
                  <a:pt x="46003" y="25947"/>
                </a:cubicBezTo>
                <a:cubicBezTo>
                  <a:pt x="46299" y="26242"/>
                  <a:pt x="46572" y="26493"/>
                  <a:pt x="46868" y="26675"/>
                </a:cubicBezTo>
                <a:cubicBezTo>
                  <a:pt x="47072" y="26925"/>
                  <a:pt x="46822" y="26970"/>
                  <a:pt x="46913" y="27175"/>
                </a:cubicBezTo>
                <a:cubicBezTo>
                  <a:pt x="46981" y="27493"/>
                  <a:pt x="47231" y="27652"/>
                  <a:pt x="47391" y="27948"/>
                </a:cubicBezTo>
                <a:cubicBezTo>
                  <a:pt x="47482" y="28130"/>
                  <a:pt x="47391" y="28175"/>
                  <a:pt x="47459" y="28312"/>
                </a:cubicBezTo>
                <a:cubicBezTo>
                  <a:pt x="47618" y="28653"/>
                  <a:pt x="47845" y="28880"/>
                  <a:pt x="47936" y="29221"/>
                </a:cubicBezTo>
                <a:cubicBezTo>
                  <a:pt x="48050" y="29562"/>
                  <a:pt x="48255" y="30040"/>
                  <a:pt x="48459" y="30540"/>
                </a:cubicBezTo>
                <a:cubicBezTo>
                  <a:pt x="48664" y="31041"/>
                  <a:pt x="48869" y="31541"/>
                  <a:pt x="49005" y="31882"/>
                </a:cubicBezTo>
                <a:cubicBezTo>
                  <a:pt x="49073" y="32087"/>
                  <a:pt x="48960" y="32496"/>
                  <a:pt x="49323" y="32496"/>
                </a:cubicBezTo>
                <a:cubicBezTo>
                  <a:pt x="49505" y="32769"/>
                  <a:pt x="49233" y="32769"/>
                  <a:pt x="49323" y="32996"/>
                </a:cubicBezTo>
                <a:cubicBezTo>
                  <a:pt x="49346" y="33178"/>
                  <a:pt x="49460" y="33178"/>
                  <a:pt x="49551" y="33155"/>
                </a:cubicBezTo>
                <a:cubicBezTo>
                  <a:pt x="49756" y="33474"/>
                  <a:pt x="49323" y="33383"/>
                  <a:pt x="49437" y="33656"/>
                </a:cubicBezTo>
                <a:cubicBezTo>
                  <a:pt x="49505" y="34088"/>
                  <a:pt x="49846" y="34201"/>
                  <a:pt x="49710" y="34543"/>
                </a:cubicBezTo>
                <a:cubicBezTo>
                  <a:pt x="49778" y="34656"/>
                  <a:pt x="49892" y="34588"/>
                  <a:pt x="50006" y="34565"/>
                </a:cubicBezTo>
                <a:cubicBezTo>
                  <a:pt x="49937" y="34952"/>
                  <a:pt x="50074" y="35452"/>
                  <a:pt x="50256" y="36043"/>
                </a:cubicBezTo>
                <a:cubicBezTo>
                  <a:pt x="50347" y="36134"/>
                  <a:pt x="50460" y="36157"/>
                  <a:pt x="50597" y="36180"/>
                </a:cubicBezTo>
                <a:cubicBezTo>
                  <a:pt x="50665" y="36498"/>
                  <a:pt x="50779" y="36907"/>
                  <a:pt x="50893" y="37408"/>
                </a:cubicBezTo>
                <a:cubicBezTo>
                  <a:pt x="50961" y="37658"/>
                  <a:pt x="51029" y="37908"/>
                  <a:pt x="51097" y="38181"/>
                </a:cubicBezTo>
                <a:cubicBezTo>
                  <a:pt x="51143" y="38477"/>
                  <a:pt x="51211" y="38749"/>
                  <a:pt x="51279" y="39045"/>
                </a:cubicBezTo>
                <a:cubicBezTo>
                  <a:pt x="51416" y="39636"/>
                  <a:pt x="51552" y="40250"/>
                  <a:pt x="51688" y="40841"/>
                </a:cubicBezTo>
                <a:cubicBezTo>
                  <a:pt x="51802" y="41455"/>
                  <a:pt x="51916" y="42047"/>
                  <a:pt x="52052" y="42547"/>
                </a:cubicBezTo>
                <a:cubicBezTo>
                  <a:pt x="52120" y="42865"/>
                  <a:pt x="52280" y="43093"/>
                  <a:pt x="52371" y="43434"/>
                </a:cubicBezTo>
                <a:cubicBezTo>
                  <a:pt x="52530" y="44184"/>
                  <a:pt x="52462" y="44912"/>
                  <a:pt x="52712" y="45480"/>
                </a:cubicBezTo>
                <a:cubicBezTo>
                  <a:pt x="52712" y="44889"/>
                  <a:pt x="52916" y="45048"/>
                  <a:pt x="53007" y="45685"/>
                </a:cubicBezTo>
                <a:cubicBezTo>
                  <a:pt x="52985" y="45321"/>
                  <a:pt x="53144" y="48050"/>
                  <a:pt x="53235" y="49028"/>
                </a:cubicBezTo>
                <a:cubicBezTo>
                  <a:pt x="53257" y="49233"/>
                  <a:pt x="53144" y="49233"/>
                  <a:pt x="53144" y="49392"/>
                </a:cubicBezTo>
                <a:cubicBezTo>
                  <a:pt x="53167" y="49596"/>
                  <a:pt x="53257" y="49892"/>
                  <a:pt x="53257" y="50188"/>
                </a:cubicBezTo>
                <a:cubicBezTo>
                  <a:pt x="53235" y="50438"/>
                  <a:pt x="53167" y="50642"/>
                  <a:pt x="53167" y="50779"/>
                </a:cubicBezTo>
                <a:cubicBezTo>
                  <a:pt x="53189" y="51029"/>
                  <a:pt x="53462" y="51234"/>
                  <a:pt x="53371" y="51802"/>
                </a:cubicBezTo>
                <a:cubicBezTo>
                  <a:pt x="53348" y="51939"/>
                  <a:pt x="53167" y="52189"/>
                  <a:pt x="53167" y="52143"/>
                </a:cubicBezTo>
                <a:cubicBezTo>
                  <a:pt x="53167" y="52325"/>
                  <a:pt x="53394" y="52530"/>
                  <a:pt x="53417" y="52734"/>
                </a:cubicBezTo>
                <a:cubicBezTo>
                  <a:pt x="53439" y="52803"/>
                  <a:pt x="53326" y="52939"/>
                  <a:pt x="53326" y="53076"/>
                </a:cubicBezTo>
                <a:cubicBezTo>
                  <a:pt x="53326" y="53371"/>
                  <a:pt x="53485" y="53690"/>
                  <a:pt x="53485" y="54008"/>
                </a:cubicBezTo>
                <a:cubicBezTo>
                  <a:pt x="53485" y="54326"/>
                  <a:pt x="53303" y="55554"/>
                  <a:pt x="53348" y="55986"/>
                </a:cubicBezTo>
                <a:cubicBezTo>
                  <a:pt x="53348" y="56123"/>
                  <a:pt x="53576" y="56123"/>
                  <a:pt x="53485" y="56350"/>
                </a:cubicBezTo>
                <a:cubicBezTo>
                  <a:pt x="53348" y="56373"/>
                  <a:pt x="53348" y="56236"/>
                  <a:pt x="53235" y="56214"/>
                </a:cubicBezTo>
                <a:cubicBezTo>
                  <a:pt x="53189" y="56418"/>
                  <a:pt x="53326" y="56464"/>
                  <a:pt x="53280" y="56691"/>
                </a:cubicBezTo>
                <a:cubicBezTo>
                  <a:pt x="53394" y="56714"/>
                  <a:pt x="53439" y="56668"/>
                  <a:pt x="53462" y="56578"/>
                </a:cubicBezTo>
                <a:cubicBezTo>
                  <a:pt x="53712" y="56668"/>
                  <a:pt x="53439" y="56941"/>
                  <a:pt x="53280" y="56805"/>
                </a:cubicBezTo>
                <a:cubicBezTo>
                  <a:pt x="53371" y="57078"/>
                  <a:pt x="53348" y="57214"/>
                  <a:pt x="53280" y="57510"/>
                </a:cubicBezTo>
                <a:cubicBezTo>
                  <a:pt x="53257" y="57578"/>
                  <a:pt x="53394" y="58147"/>
                  <a:pt x="53371" y="58328"/>
                </a:cubicBezTo>
                <a:cubicBezTo>
                  <a:pt x="53326" y="58556"/>
                  <a:pt x="53212" y="58761"/>
                  <a:pt x="53189" y="59011"/>
                </a:cubicBezTo>
                <a:cubicBezTo>
                  <a:pt x="53144" y="59716"/>
                  <a:pt x="53053" y="60602"/>
                  <a:pt x="52916" y="61216"/>
                </a:cubicBezTo>
                <a:cubicBezTo>
                  <a:pt x="52848" y="61512"/>
                  <a:pt x="52985" y="61876"/>
                  <a:pt x="52939" y="62172"/>
                </a:cubicBezTo>
                <a:cubicBezTo>
                  <a:pt x="52894" y="62353"/>
                  <a:pt x="52825" y="62353"/>
                  <a:pt x="52780" y="62490"/>
                </a:cubicBezTo>
                <a:cubicBezTo>
                  <a:pt x="52666" y="62831"/>
                  <a:pt x="52734" y="63172"/>
                  <a:pt x="52666" y="63422"/>
                </a:cubicBezTo>
                <a:cubicBezTo>
                  <a:pt x="52598" y="63650"/>
                  <a:pt x="52416" y="63809"/>
                  <a:pt x="52348" y="63945"/>
                </a:cubicBezTo>
                <a:cubicBezTo>
                  <a:pt x="52280" y="64150"/>
                  <a:pt x="52143" y="64468"/>
                  <a:pt x="52120" y="64605"/>
                </a:cubicBezTo>
                <a:cubicBezTo>
                  <a:pt x="52098" y="64718"/>
                  <a:pt x="52211" y="64946"/>
                  <a:pt x="52211" y="64991"/>
                </a:cubicBezTo>
                <a:cubicBezTo>
                  <a:pt x="52166" y="65173"/>
                  <a:pt x="52075" y="65173"/>
                  <a:pt x="52030" y="65310"/>
                </a:cubicBezTo>
                <a:cubicBezTo>
                  <a:pt x="51961" y="65514"/>
                  <a:pt x="52052" y="65583"/>
                  <a:pt x="51984" y="65787"/>
                </a:cubicBezTo>
                <a:cubicBezTo>
                  <a:pt x="51916" y="66015"/>
                  <a:pt x="51757" y="66196"/>
                  <a:pt x="51711" y="66424"/>
                </a:cubicBezTo>
                <a:cubicBezTo>
                  <a:pt x="51666" y="66765"/>
                  <a:pt x="51734" y="67720"/>
                  <a:pt x="51279" y="68243"/>
                </a:cubicBezTo>
                <a:cubicBezTo>
                  <a:pt x="51416" y="68402"/>
                  <a:pt x="51234" y="69244"/>
                  <a:pt x="51006" y="69880"/>
                </a:cubicBezTo>
                <a:cubicBezTo>
                  <a:pt x="50961" y="70040"/>
                  <a:pt x="50779" y="70221"/>
                  <a:pt x="50733" y="70403"/>
                </a:cubicBezTo>
                <a:cubicBezTo>
                  <a:pt x="50347" y="71586"/>
                  <a:pt x="50119" y="72905"/>
                  <a:pt x="49551" y="73837"/>
                </a:cubicBezTo>
                <a:cubicBezTo>
                  <a:pt x="49437" y="74042"/>
                  <a:pt x="49119" y="74110"/>
                  <a:pt x="49187" y="74428"/>
                </a:cubicBezTo>
                <a:cubicBezTo>
                  <a:pt x="49278" y="74474"/>
                  <a:pt x="49346" y="74269"/>
                  <a:pt x="49414" y="74155"/>
                </a:cubicBezTo>
                <a:cubicBezTo>
                  <a:pt x="49460" y="74451"/>
                  <a:pt x="49028" y="75452"/>
                  <a:pt x="48710" y="75247"/>
                </a:cubicBezTo>
                <a:cubicBezTo>
                  <a:pt x="48869" y="75406"/>
                  <a:pt x="48664" y="75543"/>
                  <a:pt x="48573" y="75952"/>
                </a:cubicBezTo>
                <a:cubicBezTo>
                  <a:pt x="48505" y="76157"/>
                  <a:pt x="48641" y="76543"/>
                  <a:pt x="48255" y="76975"/>
                </a:cubicBezTo>
                <a:cubicBezTo>
                  <a:pt x="48050" y="76952"/>
                  <a:pt x="48186" y="76748"/>
                  <a:pt x="48255" y="76589"/>
                </a:cubicBezTo>
                <a:cubicBezTo>
                  <a:pt x="48141" y="76611"/>
                  <a:pt x="47823" y="76680"/>
                  <a:pt x="48073" y="76361"/>
                </a:cubicBezTo>
                <a:cubicBezTo>
                  <a:pt x="47777" y="76293"/>
                  <a:pt x="48027" y="76611"/>
                  <a:pt x="47845" y="76771"/>
                </a:cubicBezTo>
                <a:cubicBezTo>
                  <a:pt x="47823" y="76657"/>
                  <a:pt x="47732" y="76566"/>
                  <a:pt x="47573" y="76498"/>
                </a:cubicBezTo>
                <a:cubicBezTo>
                  <a:pt x="47368" y="76748"/>
                  <a:pt x="47550" y="76816"/>
                  <a:pt x="47391" y="77043"/>
                </a:cubicBezTo>
                <a:cubicBezTo>
                  <a:pt x="47118" y="76771"/>
                  <a:pt x="46822" y="77157"/>
                  <a:pt x="46890" y="77430"/>
                </a:cubicBezTo>
                <a:cubicBezTo>
                  <a:pt x="47231" y="77453"/>
                  <a:pt x="47482" y="77043"/>
                  <a:pt x="47845" y="77157"/>
                </a:cubicBezTo>
                <a:cubicBezTo>
                  <a:pt x="47891" y="77385"/>
                  <a:pt x="47754" y="77680"/>
                  <a:pt x="47891" y="77862"/>
                </a:cubicBezTo>
                <a:cubicBezTo>
                  <a:pt x="47732" y="77953"/>
                  <a:pt x="47504" y="77839"/>
                  <a:pt x="47322" y="77953"/>
                </a:cubicBezTo>
                <a:cubicBezTo>
                  <a:pt x="47186" y="78249"/>
                  <a:pt x="47573" y="78408"/>
                  <a:pt x="47709" y="78021"/>
                </a:cubicBezTo>
                <a:cubicBezTo>
                  <a:pt x="47800" y="78544"/>
                  <a:pt x="47163" y="78590"/>
                  <a:pt x="46913" y="78522"/>
                </a:cubicBezTo>
                <a:cubicBezTo>
                  <a:pt x="46981" y="78794"/>
                  <a:pt x="46731" y="79204"/>
                  <a:pt x="47186" y="79340"/>
                </a:cubicBezTo>
                <a:cubicBezTo>
                  <a:pt x="47095" y="79477"/>
                  <a:pt x="47004" y="79636"/>
                  <a:pt x="47072" y="79704"/>
                </a:cubicBezTo>
                <a:cubicBezTo>
                  <a:pt x="46799" y="79818"/>
                  <a:pt x="46595" y="80318"/>
                  <a:pt x="46276" y="80182"/>
                </a:cubicBezTo>
                <a:cubicBezTo>
                  <a:pt x="46413" y="79909"/>
                  <a:pt x="46549" y="79659"/>
                  <a:pt x="46754" y="79909"/>
                </a:cubicBezTo>
                <a:lnTo>
                  <a:pt x="47049" y="79408"/>
                </a:lnTo>
                <a:cubicBezTo>
                  <a:pt x="46777" y="79136"/>
                  <a:pt x="46663" y="79840"/>
                  <a:pt x="46413" y="79568"/>
                </a:cubicBezTo>
                <a:cubicBezTo>
                  <a:pt x="46504" y="79204"/>
                  <a:pt x="46526" y="79295"/>
                  <a:pt x="46777" y="79113"/>
                </a:cubicBezTo>
                <a:cubicBezTo>
                  <a:pt x="46504" y="78999"/>
                  <a:pt x="46299" y="79431"/>
                  <a:pt x="46026" y="79340"/>
                </a:cubicBezTo>
                <a:cubicBezTo>
                  <a:pt x="45844" y="79636"/>
                  <a:pt x="46049" y="79954"/>
                  <a:pt x="45685" y="80091"/>
                </a:cubicBezTo>
                <a:cubicBezTo>
                  <a:pt x="45344" y="79863"/>
                  <a:pt x="45526" y="79022"/>
                  <a:pt x="45253" y="79022"/>
                </a:cubicBezTo>
                <a:cubicBezTo>
                  <a:pt x="45230" y="78703"/>
                  <a:pt x="45640" y="78522"/>
                  <a:pt x="45685" y="78089"/>
                </a:cubicBezTo>
                <a:cubicBezTo>
                  <a:pt x="45753" y="78340"/>
                  <a:pt x="45799" y="78135"/>
                  <a:pt x="46003" y="78271"/>
                </a:cubicBezTo>
                <a:cubicBezTo>
                  <a:pt x="46299" y="77817"/>
                  <a:pt x="45571" y="77771"/>
                  <a:pt x="45912" y="77294"/>
                </a:cubicBezTo>
                <a:cubicBezTo>
                  <a:pt x="46049" y="77043"/>
                  <a:pt x="46049" y="77203"/>
                  <a:pt x="46140" y="77294"/>
                </a:cubicBezTo>
                <a:cubicBezTo>
                  <a:pt x="46299" y="77089"/>
                  <a:pt x="46049" y="77066"/>
                  <a:pt x="46117" y="76907"/>
                </a:cubicBezTo>
                <a:cubicBezTo>
                  <a:pt x="46276" y="76384"/>
                  <a:pt x="46549" y="76611"/>
                  <a:pt x="46708" y="76179"/>
                </a:cubicBezTo>
                <a:cubicBezTo>
                  <a:pt x="46754" y="75770"/>
                  <a:pt x="46413" y="76293"/>
                  <a:pt x="46254" y="76066"/>
                </a:cubicBezTo>
                <a:cubicBezTo>
                  <a:pt x="46436" y="76088"/>
                  <a:pt x="46504" y="75588"/>
                  <a:pt x="46686" y="75656"/>
                </a:cubicBezTo>
                <a:cubicBezTo>
                  <a:pt x="46777" y="75406"/>
                  <a:pt x="46413" y="75656"/>
                  <a:pt x="46322" y="75725"/>
                </a:cubicBezTo>
                <a:cubicBezTo>
                  <a:pt x="46322" y="75406"/>
                  <a:pt x="46754" y="75042"/>
                  <a:pt x="46663" y="74633"/>
                </a:cubicBezTo>
                <a:cubicBezTo>
                  <a:pt x="46276" y="74678"/>
                  <a:pt x="46640" y="75065"/>
                  <a:pt x="46458" y="75270"/>
                </a:cubicBezTo>
                <a:cubicBezTo>
                  <a:pt x="46231" y="75224"/>
                  <a:pt x="46003" y="75611"/>
                  <a:pt x="45935" y="75270"/>
                </a:cubicBezTo>
                <a:cubicBezTo>
                  <a:pt x="45617" y="75679"/>
                  <a:pt x="45958" y="75770"/>
                  <a:pt x="45685" y="76157"/>
                </a:cubicBezTo>
                <a:cubicBezTo>
                  <a:pt x="45480" y="76475"/>
                  <a:pt x="45458" y="76134"/>
                  <a:pt x="45344" y="76611"/>
                </a:cubicBezTo>
                <a:cubicBezTo>
                  <a:pt x="45299" y="76816"/>
                  <a:pt x="45344" y="76975"/>
                  <a:pt x="45253" y="77180"/>
                </a:cubicBezTo>
                <a:cubicBezTo>
                  <a:pt x="45026" y="77316"/>
                  <a:pt x="44821" y="77498"/>
                  <a:pt x="44616" y="77726"/>
                </a:cubicBezTo>
                <a:cubicBezTo>
                  <a:pt x="44525" y="78112"/>
                  <a:pt x="44798" y="77475"/>
                  <a:pt x="44912" y="77771"/>
                </a:cubicBezTo>
                <a:cubicBezTo>
                  <a:pt x="44957" y="78294"/>
                  <a:pt x="44093" y="78908"/>
                  <a:pt x="44275" y="79226"/>
                </a:cubicBezTo>
                <a:cubicBezTo>
                  <a:pt x="44071" y="79317"/>
                  <a:pt x="43889" y="79408"/>
                  <a:pt x="43707" y="79795"/>
                </a:cubicBezTo>
                <a:cubicBezTo>
                  <a:pt x="43388" y="79363"/>
                  <a:pt x="44207" y="79363"/>
                  <a:pt x="44116" y="78976"/>
                </a:cubicBezTo>
                <a:cubicBezTo>
                  <a:pt x="43593" y="79113"/>
                  <a:pt x="43115" y="79431"/>
                  <a:pt x="42638" y="79613"/>
                </a:cubicBezTo>
                <a:cubicBezTo>
                  <a:pt x="42683" y="80113"/>
                  <a:pt x="43184" y="79636"/>
                  <a:pt x="43388" y="79454"/>
                </a:cubicBezTo>
                <a:cubicBezTo>
                  <a:pt x="43638" y="79659"/>
                  <a:pt x="42956" y="80182"/>
                  <a:pt x="43502" y="80318"/>
                </a:cubicBezTo>
                <a:cubicBezTo>
                  <a:pt x="43388" y="80477"/>
                  <a:pt x="43275" y="80523"/>
                  <a:pt x="43161" y="80500"/>
                </a:cubicBezTo>
                <a:cubicBezTo>
                  <a:pt x="43252" y="80796"/>
                  <a:pt x="42888" y="81205"/>
                  <a:pt x="42615" y="81614"/>
                </a:cubicBezTo>
                <a:cubicBezTo>
                  <a:pt x="42479" y="81478"/>
                  <a:pt x="42888" y="81205"/>
                  <a:pt x="42638" y="81091"/>
                </a:cubicBezTo>
                <a:cubicBezTo>
                  <a:pt x="42433" y="81228"/>
                  <a:pt x="42206" y="81409"/>
                  <a:pt x="41978" y="81569"/>
                </a:cubicBezTo>
                <a:cubicBezTo>
                  <a:pt x="41842" y="81819"/>
                  <a:pt x="42115" y="81933"/>
                  <a:pt x="42320" y="82092"/>
                </a:cubicBezTo>
                <a:cubicBezTo>
                  <a:pt x="42115" y="82274"/>
                  <a:pt x="41933" y="82797"/>
                  <a:pt x="41706" y="82751"/>
                </a:cubicBezTo>
                <a:cubicBezTo>
                  <a:pt x="41342" y="82524"/>
                  <a:pt x="42092" y="82433"/>
                  <a:pt x="41956" y="82114"/>
                </a:cubicBezTo>
                <a:cubicBezTo>
                  <a:pt x="41433" y="82114"/>
                  <a:pt x="41660" y="82683"/>
                  <a:pt x="41296" y="82865"/>
                </a:cubicBezTo>
                <a:cubicBezTo>
                  <a:pt x="41410" y="82979"/>
                  <a:pt x="41524" y="82865"/>
                  <a:pt x="41660" y="82979"/>
                </a:cubicBezTo>
                <a:lnTo>
                  <a:pt x="41046" y="83797"/>
                </a:lnTo>
                <a:cubicBezTo>
                  <a:pt x="40682" y="83956"/>
                  <a:pt x="41569" y="83183"/>
                  <a:pt x="41228" y="83092"/>
                </a:cubicBezTo>
                <a:cubicBezTo>
                  <a:pt x="40910" y="83183"/>
                  <a:pt x="40864" y="83820"/>
                  <a:pt x="40569" y="84138"/>
                </a:cubicBezTo>
                <a:cubicBezTo>
                  <a:pt x="41183" y="83843"/>
                  <a:pt x="40296" y="84707"/>
                  <a:pt x="40068" y="85025"/>
                </a:cubicBezTo>
                <a:cubicBezTo>
                  <a:pt x="39750" y="85184"/>
                  <a:pt x="40387" y="84548"/>
                  <a:pt x="40500" y="84366"/>
                </a:cubicBezTo>
                <a:cubicBezTo>
                  <a:pt x="40091" y="84252"/>
                  <a:pt x="39886" y="84980"/>
                  <a:pt x="39795" y="85230"/>
                </a:cubicBezTo>
                <a:cubicBezTo>
                  <a:pt x="39432" y="85321"/>
                  <a:pt x="38772" y="85821"/>
                  <a:pt x="38795" y="86276"/>
                </a:cubicBezTo>
                <a:cubicBezTo>
                  <a:pt x="39045" y="86299"/>
                  <a:pt x="39318" y="85707"/>
                  <a:pt x="39591" y="85503"/>
                </a:cubicBezTo>
                <a:cubicBezTo>
                  <a:pt x="39750" y="85616"/>
                  <a:pt x="39363" y="85821"/>
                  <a:pt x="39295" y="85980"/>
                </a:cubicBezTo>
                <a:cubicBezTo>
                  <a:pt x="39022" y="86276"/>
                  <a:pt x="38681" y="86617"/>
                  <a:pt x="38772" y="86867"/>
                </a:cubicBezTo>
                <a:cubicBezTo>
                  <a:pt x="38158" y="87163"/>
                  <a:pt x="37954" y="87595"/>
                  <a:pt x="37340" y="88141"/>
                </a:cubicBezTo>
                <a:cubicBezTo>
                  <a:pt x="37271" y="88231"/>
                  <a:pt x="37408" y="88322"/>
                  <a:pt x="37317" y="88436"/>
                </a:cubicBezTo>
                <a:cubicBezTo>
                  <a:pt x="37135" y="88664"/>
                  <a:pt x="36976" y="88595"/>
                  <a:pt x="36817" y="88413"/>
                </a:cubicBezTo>
                <a:cubicBezTo>
                  <a:pt x="36498" y="89141"/>
                  <a:pt x="35816" y="89141"/>
                  <a:pt x="35475" y="89732"/>
                </a:cubicBezTo>
                <a:cubicBezTo>
                  <a:pt x="35179" y="89755"/>
                  <a:pt x="35384" y="89573"/>
                  <a:pt x="35293" y="89391"/>
                </a:cubicBezTo>
                <a:cubicBezTo>
                  <a:pt x="35179" y="89528"/>
                  <a:pt x="35111" y="89459"/>
                  <a:pt x="34997" y="89550"/>
                </a:cubicBezTo>
                <a:cubicBezTo>
                  <a:pt x="34906" y="89664"/>
                  <a:pt x="35066" y="89846"/>
                  <a:pt x="35179" y="89755"/>
                </a:cubicBezTo>
                <a:cubicBezTo>
                  <a:pt x="35202" y="90233"/>
                  <a:pt x="34702" y="90414"/>
                  <a:pt x="34452" y="90778"/>
                </a:cubicBezTo>
                <a:cubicBezTo>
                  <a:pt x="34543" y="90892"/>
                  <a:pt x="34611" y="90983"/>
                  <a:pt x="34724" y="90915"/>
                </a:cubicBezTo>
                <a:cubicBezTo>
                  <a:pt x="34656" y="91210"/>
                  <a:pt x="34224" y="91256"/>
                  <a:pt x="34019" y="91642"/>
                </a:cubicBezTo>
                <a:cubicBezTo>
                  <a:pt x="34088" y="91347"/>
                  <a:pt x="33724" y="91233"/>
                  <a:pt x="33496" y="91370"/>
                </a:cubicBezTo>
                <a:cubicBezTo>
                  <a:pt x="33383" y="91119"/>
                  <a:pt x="33747" y="91279"/>
                  <a:pt x="33838" y="91097"/>
                </a:cubicBezTo>
                <a:cubicBezTo>
                  <a:pt x="33724" y="90915"/>
                  <a:pt x="33587" y="90915"/>
                  <a:pt x="33406" y="91097"/>
                </a:cubicBezTo>
                <a:cubicBezTo>
                  <a:pt x="33087" y="91461"/>
                  <a:pt x="33769" y="91415"/>
                  <a:pt x="33656" y="91733"/>
                </a:cubicBezTo>
                <a:cubicBezTo>
                  <a:pt x="33155" y="91915"/>
                  <a:pt x="33133" y="91961"/>
                  <a:pt x="32587" y="92370"/>
                </a:cubicBezTo>
                <a:lnTo>
                  <a:pt x="32428" y="92165"/>
                </a:lnTo>
                <a:cubicBezTo>
                  <a:pt x="31996" y="92507"/>
                  <a:pt x="32064" y="92848"/>
                  <a:pt x="31541" y="93189"/>
                </a:cubicBezTo>
                <a:cubicBezTo>
                  <a:pt x="31518" y="92916"/>
                  <a:pt x="31268" y="93143"/>
                  <a:pt x="31200" y="93121"/>
                </a:cubicBezTo>
                <a:cubicBezTo>
                  <a:pt x="31086" y="93075"/>
                  <a:pt x="31018" y="92757"/>
                  <a:pt x="30813" y="92961"/>
                </a:cubicBezTo>
                <a:cubicBezTo>
                  <a:pt x="30654" y="93371"/>
                  <a:pt x="31291" y="92939"/>
                  <a:pt x="31359" y="93348"/>
                </a:cubicBezTo>
                <a:cubicBezTo>
                  <a:pt x="31063" y="93666"/>
                  <a:pt x="30904" y="93257"/>
                  <a:pt x="30586" y="93575"/>
                </a:cubicBezTo>
                <a:cubicBezTo>
                  <a:pt x="30472" y="93689"/>
                  <a:pt x="30677" y="93712"/>
                  <a:pt x="30790" y="93666"/>
                </a:cubicBezTo>
                <a:cubicBezTo>
                  <a:pt x="30722" y="94007"/>
                  <a:pt x="30336" y="93871"/>
                  <a:pt x="30085" y="94053"/>
                </a:cubicBezTo>
                <a:cubicBezTo>
                  <a:pt x="29881" y="94189"/>
                  <a:pt x="29699" y="94530"/>
                  <a:pt x="29472" y="94712"/>
                </a:cubicBezTo>
                <a:cubicBezTo>
                  <a:pt x="29244" y="94894"/>
                  <a:pt x="28948" y="94894"/>
                  <a:pt x="28835" y="95144"/>
                </a:cubicBezTo>
                <a:cubicBezTo>
                  <a:pt x="28721" y="95031"/>
                  <a:pt x="28835" y="94962"/>
                  <a:pt x="28767" y="94849"/>
                </a:cubicBezTo>
                <a:cubicBezTo>
                  <a:pt x="28471" y="95008"/>
                  <a:pt x="28562" y="95349"/>
                  <a:pt x="28266" y="95304"/>
                </a:cubicBezTo>
                <a:cubicBezTo>
                  <a:pt x="28130" y="95144"/>
                  <a:pt x="28471" y="95031"/>
                  <a:pt x="28403" y="94894"/>
                </a:cubicBezTo>
                <a:cubicBezTo>
                  <a:pt x="27993" y="95031"/>
                  <a:pt x="28244" y="95258"/>
                  <a:pt x="27948" y="95417"/>
                </a:cubicBezTo>
                <a:cubicBezTo>
                  <a:pt x="28130" y="95576"/>
                  <a:pt x="28448" y="95349"/>
                  <a:pt x="28607" y="95622"/>
                </a:cubicBezTo>
                <a:cubicBezTo>
                  <a:pt x="28516" y="95622"/>
                  <a:pt x="28312" y="95895"/>
                  <a:pt x="28221" y="95872"/>
                </a:cubicBezTo>
                <a:cubicBezTo>
                  <a:pt x="28175" y="95872"/>
                  <a:pt x="28312" y="95667"/>
                  <a:pt x="28221" y="95645"/>
                </a:cubicBezTo>
                <a:cubicBezTo>
                  <a:pt x="27902" y="95622"/>
                  <a:pt x="27584" y="95622"/>
                  <a:pt x="27038" y="95849"/>
                </a:cubicBezTo>
                <a:cubicBezTo>
                  <a:pt x="26834" y="96077"/>
                  <a:pt x="27448" y="95849"/>
                  <a:pt x="27243" y="96168"/>
                </a:cubicBezTo>
                <a:cubicBezTo>
                  <a:pt x="26947" y="96281"/>
                  <a:pt x="26674" y="96350"/>
                  <a:pt x="26379" y="96463"/>
                </a:cubicBezTo>
                <a:lnTo>
                  <a:pt x="26242" y="96236"/>
                </a:lnTo>
                <a:cubicBezTo>
                  <a:pt x="25970" y="96259"/>
                  <a:pt x="26038" y="96395"/>
                  <a:pt x="25856" y="96463"/>
                </a:cubicBezTo>
                <a:cubicBezTo>
                  <a:pt x="25492" y="96577"/>
                  <a:pt x="25356" y="96372"/>
                  <a:pt x="25333" y="96850"/>
                </a:cubicBezTo>
                <a:cubicBezTo>
                  <a:pt x="25560" y="96827"/>
                  <a:pt x="26106" y="96782"/>
                  <a:pt x="25606" y="97123"/>
                </a:cubicBezTo>
                <a:cubicBezTo>
                  <a:pt x="25879" y="97214"/>
                  <a:pt x="26356" y="96736"/>
                  <a:pt x="26697" y="96600"/>
                </a:cubicBezTo>
                <a:cubicBezTo>
                  <a:pt x="26902" y="96850"/>
                  <a:pt x="26356" y="97009"/>
                  <a:pt x="26129" y="97146"/>
                </a:cubicBezTo>
                <a:cubicBezTo>
                  <a:pt x="25810" y="97327"/>
                  <a:pt x="25447" y="97509"/>
                  <a:pt x="25242" y="97623"/>
                </a:cubicBezTo>
                <a:lnTo>
                  <a:pt x="25037" y="97236"/>
                </a:lnTo>
                <a:cubicBezTo>
                  <a:pt x="24628" y="97441"/>
                  <a:pt x="24582" y="97691"/>
                  <a:pt x="24855" y="97850"/>
                </a:cubicBezTo>
                <a:cubicBezTo>
                  <a:pt x="24651" y="97964"/>
                  <a:pt x="24446" y="98055"/>
                  <a:pt x="24241" y="98169"/>
                </a:cubicBezTo>
                <a:cubicBezTo>
                  <a:pt x="24241" y="98032"/>
                  <a:pt x="24355" y="97941"/>
                  <a:pt x="24332" y="97805"/>
                </a:cubicBezTo>
                <a:cubicBezTo>
                  <a:pt x="23900" y="98078"/>
                  <a:pt x="23627" y="97987"/>
                  <a:pt x="23195" y="98283"/>
                </a:cubicBezTo>
                <a:cubicBezTo>
                  <a:pt x="23173" y="98192"/>
                  <a:pt x="23241" y="98146"/>
                  <a:pt x="23218" y="98055"/>
                </a:cubicBezTo>
                <a:cubicBezTo>
                  <a:pt x="22399" y="98351"/>
                  <a:pt x="22013" y="98624"/>
                  <a:pt x="21262" y="98851"/>
                </a:cubicBezTo>
                <a:cubicBezTo>
                  <a:pt x="21308" y="99192"/>
                  <a:pt x="21058" y="99442"/>
                  <a:pt x="20489" y="99579"/>
                </a:cubicBezTo>
                <a:cubicBezTo>
                  <a:pt x="20648" y="99897"/>
                  <a:pt x="21035" y="99260"/>
                  <a:pt x="21376" y="99420"/>
                </a:cubicBezTo>
                <a:cubicBezTo>
                  <a:pt x="21285" y="99692"/>
                  <a:pt x="20603" y="99761"/>
                  <a:pt x="20285" y="99965"/>
                </a:cubicBezTo>
                <a:cubicBezTo>
                  <a:pt x="20194" y="99829"/>
                  <a:pt x="20307" y="99761"/>
                  <a:pt x="20421" y="99715"/>
                </a:cubicBezTo>
                <a:cubicBezTo>
                  <a:pt x="20012" y="99761"/>
                  <a:pt x="20307" y="99374"/>
                  <a:pt x="20034" y="99374"/>
                </a:cubicBezTo>
                <a:cubicBezTo>
                  <a:pt x="19534" y="99488"/>
                  <a:pt x="20262" y="99533"/>
                  <a:pt x="19943" y="99692"/>
                </a:cubicBezTo>
                <a:cubicBezTo>
                  <a:pt x="19511" y="99988"/>
                  <a:pt x="19557" y="99420"/>
                  <a:pt x="19125" y="99738"/>
                </a:cubicBezTo>
                <a:cubicBezTo>
                  <a:pt x="18920" y="99806"/>
                  <a:pt x="19398" y="99988"/>
                  <a:pt x="19170" y="100193"/>
                </a:cubicBezTo>
                <a:cubicBezTo>
                  <a:pt x="19011" y="100124"/>
                  <a:pt x="18806" y="100261"/>
                  <a:pt x="18647" y="100329"/>
                </a:cubicBezTo>
                <a:cubicBezTo>
                  <a:pt x="18488" y="100420"/>
                  <a:pt x="18374" y="100466"/>
                  <a:pt x="18465" y="100238"/>
                </a:cubicBezTo>
                <a:cubicBezTo>
                  <a:pt x="17965" y="100602"/>
                  <a:pt x="17419" y="100807"/>
                  <a:pt x="16919" y="100875"/>
                </a:cubicBezTo>
                <a:cubicBezTo>
                  <a:pt x="16783" y="101352"/>
                  <a:pt x="17442" y="100966"/>
                  <a:pt x="17760" y="100875"/>
                </a:cubicBezTo>
                <a:cubicBezTo>
                  <a:pt x="17738" y="101284"/>
                  <a:pt x="17260" y="101102"/>
                  <a:pt x="16942" y="101239"/>
                </a:cubicBezTo>
                <a:cubicBezTo>
                  <a:pt x="16669" y="101352"/>
                  <a:pt x="16555" y="101603"/>
                  <a:pt x="16237" y="101625"/>
                </a:cubicBezTo>
                <a:cubicBezTo>
                  <a:pt x="16123" y="101352"/>
                  <a:pt x="16396" y="101284"/>
                  <a:pt x="16714" y="101216"/>
                </a:cubicBezTo>
                <a:cubicBezTo>
                  <a:pt x="16669" y="101011"/>
                  <a:pt x="16396" y="101102"/>
                  <a:pt x="16123" y="101193"/>
                </a:cubicBezTo>
                <a:cubicBezTo>
                  <a:pt x="16169" y="100943"/>
                  <a:pt x="16260" y="100829"/>
                  <a:pt x="15987" y="100761"/>
                </a:cubicBezTo>
                <a:cubicBezTo>
                  <a:pt x="15850" y="100852"/>
                  <a:pt x="16146" y="101125"/>
                  <a:pt x="15759" y="101307"/>
                </a:cubicBezTo>
                <a:cubicBezTo>
                  <a:pt x="15623" y="101580"/>
                  <a:pt x="16282" y="101489"/>
                  <a:pt x="15873" y="101739"/>
                </a:cubicBezTo>
                <a:cubicBezTo>
                  <a:pt x="15577" y="101830"/>
                  <a:pt x="15737" y="101716"/>
                  <a:pt x="15759" y="101580"/>
                </a:cubicBezTo>
                <a:cubicBezTo>
                  <a:pt x="15145" y="101875"/>
                  <a:pt x="14986" y="101807"/>
                  <a:pt x="14327" y="101944"/>
                </a:cubicBezTo>
                <a:cubicBezTo>
                  <a:pt x="14395" y="101466"/>
                  <a:pt x="14918" y="101944"/>
                  <a:pt x="14963" y="101512"/>
                </a:cubicBezTo>
                <a:cubicBezTo>
                  <a:pt x="14759" y="101307"/>
                  <a:pt x="14645" y="101534"/>
                  <a:pt x="14304" y="101489"/>
                </a:cubicBezTo>
                <a:cubicBezTo>
                  <a:pt x="14054" y="101534"/>
                  <a:pt x="14236" y="101807"/>
                  <a:pt x="14258" y="101784"/>
                </a:cubicBezTo>
                <a:cubicBezTo>
                  <a:pt x="14077" y="102148"/>
                  <a:pt x="13849" y="101807"/>
                  <a:pt x="13826" y="102262"/>
                </a:cubicBezTo>
                <a:cubicBezTo>
                  <a:pt x="13394" y="102307"/>
                  <a:pt x="12985" y="102671"/>
                  <a:pt x="12735" y="102489"/>
                </a:cubicBezTo>
                <a:cubicBezTo>
                  <a:pt x="12553" y="102671"/>
                  <a:pt x="12189" y="102762"/>
                  <a:pt x="11757" y="102853"/>
                </a:cubicBezTo>
                <a:cubicBezTo>
                  <a:pt x="11325" y="102944"/>
                  <a:pt x="10825" y="102990"/>
                  <a:pt x="10347" y="103103"/>
                </a:cubicBezTo>
                <a:cubicBezTo>
                  <a:pt x="9801" y="103217"/>
                  <a:pt x="9688" y="103331"/>
                  <a:pt x="9415" y="103149"/>
                </a:cubicBezTo>
                <a:cubicBezTo>
                  <a:pt x="9278" y="103194"/>
                  <a:pt x="9210" y="103354"/>
                  <a:pt x="9051" y="103376"/>
                </a:cubicBezTo>
                <a:cubicBezTo>
                  <a:pt x="8278" y="103444"/>
                  <a:pt x="7596" y="103581"/>
                  <a:pt x="6959" y="103695"/>
                </a:cubicBezTo>
                <a:lnTo>
                  <a:pt x="6732" y="103740"/>
                </a:lnTo>
                <a:cubicBezTo>
                  <a:pt x="6641" y="103740"/>
                  <a:pt x="6550" y="103786"/>
                  <a:pt x="6572" y="103695"/>
                </a:cubicBezTo>
                <a:cubicBezTo>
                  <a:pt x="6550" y="103535"/>
                  <a:pt x="6550" y="103399"/>
                  <a:pt x="6550" y="103240"/>
                </a:cubicBezTo>
                <a:cubicBezTo>
                  <a:pt x="6550" y="102921"/>
                  <a:pt x="6572" y="102580"/>
                  <a:pt x="6618" y="102194"/>
                </a:cubicBezTo>
                <a:cubicBezTo>
                  <a:pt x="6595" y="102080"/>
                  <a:pt x="6459" y="102285"/>
                  <a:pt x="6436" y="102103"/>
                </a:cubicBezTo>
                <a:cubicBezTo>
                  <a:pt x="6413" y="101830"/>
                  <a:pt x="6595" y="101671"/>
                  <a:pt x="6527" y="101398"/>
                </a:cubicBezTo>
                <a:cubicBezTo>
                  <a:pt x="6845" y="100943"/>
                  <a:pt x="6800" y="101375"/>
                  <a:pt x="6959" y="101352"/>
                </a:cubicBezTo>
                <a:cubicBezTo>
                  <a:pt x="6800" y="101716"/>
                  <a:pt x="6572" y="102489"/>
                  <a:pt x="6800" y="102626"/>
                </a:cubicBezTo>
                <a:cubicBezTo>
                  <a:pt x="7050" y="102285"/>
                  <a:pt x="6823" y="102148"/>
                  <a:pt x="6959" y="101716"/>
                </a:cubicBezTo>
                <a:cubicBezTo>
                  <a:pt x="6982" y="101603"/>
                  <a:pt x="7186" y="101398"/>
                  <a:pt x="7209" y="101330"/>
                </a:cubicBezTo>
                <a:cubicBezTo>
                  <a:pt x="7300" y="101034"/>
                  <a:pt x="7255" y="100829"/>
                  <a:pt x="7300" y="100534"/>
                </a:cubicBezTo>
                <a:cubicBezTo>
                  <a:pt x="7027" y="100647"/>
                  <a:pt x="7232" y="100989"/>
                  <a:pt x="6959" y="101102"/>
                </a:cubicBezTo>
                <a:cubicBezTo>
                  <a:pt x="6823" y="101034"/>
                  <a:pt x="6641" y="100420"/>
                  <a:pt x="6527" y="101125"/>
                </a:cubicBezTo>
                <a:cubicBezTo>
                  <a:pt x="6390" y="101193"/>
                  <a:pt x="6277" y="100170"/>
                  <a:pt x="6595" y="100056"/>
                </a:cubicBezTo>
                <a:cubicBezTo>
                  <a:pt x="6436" y="99852"/>
                  <a:pt x="6390" y="99465"/>
                  <a:pt x="6413" y="99010"/>
                </a:cubicBezTo>
                <a:cubicBezTo>
                  <a:pt x="6413" y="98533"/>
                  <a:pt x="6459" y="98010"/>
                  <a:pt x="6481" y="97441"/>
                </a:cubicBezTo>
                <a:cubicBezTo>
                  <a:pt x="6504" y="96259"/>
                  <a:pt x="6390" y="94803"/>
                  <a:pt x="6345" y="93848"/>
                </a:cubicBezTo>
                <a:cubicBezTo>
                  <a:pt x="6277" y="93484"/>
                  <a:pt x="6527" y="93553"/>
                  <a:pt x="6527" y="93302"/>
                </a:cubicBezTo>
                <a:cubicBezTo>
                  <a:pt x="6436" y="93030"/>
                  <a:pt x="6550" y="92688"/>
                  <a:pt x="6550" y="92666"/>
                </a:cubicBezTo>
                <a:cubicBezTo>
                  <a:pt x="6527" y="92552"/>
                  <a:pt x="6436" y="92507"/>
                  <a:pt x="6390" y="92416"/>
                </a:cubicBezTo>
                <a:cubicBezTo>
                  <a:pt x="6322" y="92347"/>
                  <a:pt x="6300" y="92234"/>
                  <a:pt x="6368" y="92052"/>
                </a:cubicBezTo>
                <a:cubicBezTo>
                  <a:pt x="6686" y="91847"/>
                  <a:pt x="6550" y="92211"/>
                  <a:pt x="6641" y="92393"/>
                </a:cubicBezTo>
                <a:cubicBezTo>
                  <a:pt x="6686" y="92484"/>
                  <a:pt x="6891" y="92575"/>
                  <a:pt x="6913" y="92643"/>
                </a:cubicBezTo>
                <a:cubicBezTo>
                  <a:pt x="6959" y="92802"/>
                  <a:pt x="6641" y="93371"/>
                  <a:pt x="6982" y="93257"/>
                </a:cubicBezTo>
                <a:cubicBezTo>
                  <a:pt x="7141" y="93212"/>
                  <a:pt x="6936" y="93098"/>
                  <a:pt x="7004" y="92893"/>
                </a:cubicBezTo>
                <a:cubicBezTo>
                  <a:pt x="7027" y="92825"/>
                  <a:pt x="7459" y="92779"/>
                  <a:pt x="7277" y="92393"/>
                </a:cubicBezTo>
                <a:cubicBezTo>
                  <a:pt x="7050" y="92347"/>
                  <a:pt x="7323" y="92939"/>
                  <a:pt x="7004" y="92779"/>
                </a:cubicBezTo>
                <a:cubicBezTo>
                  <a:pt x="6891" y="92165"/>
                  <a:pt x="7232" y="91574"/>
                  <a:pt x="7209" y="91074"/>
                </a:cubicBezTo>
                <a:cubicBezTo>
                  <a:pt x="6868" y="91074"/>
                  <a:pt x="7118" y="91779"/>
                  <a:pt x="6913" y="91938"/>
                </a:cubicBezTo>
                <a:cubicBezTo>
                  <a:pt x="6550" y="92097"/>
                  <a:pt x="6641" y="91711"/>
                  <a:pt x="6368" y="91711"/>
                </a:cubicBezTo>
                <a:cubicBezTo>
                  <a:pt x="6231" y="90619"/>
                  <a:pt x="6436" y="89710"/>
                  <a:pt x="6595" y="88868"/>
                </a:cubicBezTo>
                <a:cubicBezTo>
                  <a:pt x="6322" y="88231"/>
                  <a:pt x="6277" y="87481"/>
                  <a:pt x="6459" y="86799"/>
                </a:cubicBezTo>
                <a:cubicBezTo>
                  <a:pt x="6095" y="86708"/>
                  <a:pt x="6004" y="86913"/>
                  <a:pt x="5981" y="87231"/>
                </a:cubicBezTo>
                <a:cubicBezTo>
                  <a:pt x="5776" y="87185"/>
                  <a:pt x="5890" y="86753"/>
                  <a:pt x="5708" y="86662"/>
                </a:cubicBezTo>
                <a:cubicBezTo>
                  <a:pt x="5367" y="86685"/>
                  <a:pt x="5708" y="86981"/>
                  <a:pt x="5708" y="87117"/>
                </a:cubicBezTo>
                <a:cubicBezTo>
                  <a:pt x="5731" y="87481"/>
                  <a:pt x="5595" y="87868"/>
                  <a:pt x="5595" y="88300"/>
                </a:cubicBezTo>
                <a:cubicBezTo>
                  <a:pt x="5617" y="88436"/>
                  <a:pt x="5776" y="88391"/>
                  <a:pt x="5776" y="88527"/>
                </a:cubicBezTo>
                <a:cubicBezTo>
                  <a:pt x="5822" y="88936"/>
                  <a:pt x="5663" y="89050"/>
                  <a:pt x="5595" y="89300"/>
                </a:cubicBezTo>
                <a:cubicBezTo>
                  <a:pt x="5640" y="89550"/>
                  <a:pt x="5731" y="89164"/>
                  <a:pt x="5867" y="89414"/>
                </a:cubicBezTo>
                <a:cubicBezTo>
                  <a:pt x="5663" y="90164"/>
                  <a:pt x="5981" y="90983"/>
                  <a:pt x="5731" y="91711"/>
                </a:cubicBezTo>
                <a:cubicBezTo>
                  <a:pt x="5572" y="91551"/>
                  <a:pt x="5526" y="91711"/>
                  <a:pt x="5458" y="91893"/>
                </a:cubicBezTo>
                <a:cubicBezTo>
                  <a:pt x="5435" y="91984"/>
                  <a:pt x="5390" y="92097"/>
                  <a:pt x="5344" y="92188"/>
                </a:cubicBezTo>
                <a:cubicBezTo>
                  <a:pt x="5299" y="92256"/>
                  <a:pt x="5253" y="92370"/>
                  <a:pt x="5163" y="92393"/>
                </a:cubicBezTo>
                <a:cubicBezTo>
                  <a:pt x="5140" y="92779"/>
                  <a:pt x="5686" y="92256"/>
                  <a:pt x="5526" y="92825"/>
                </a:cubicBezTo>
                <a:cubicBezTo>
                  <a:pt x="5640" y="92779"/>
                  <a:pt x="5617" y="92552"/>
                  <a:pt x="5640" y="92393"/>
                </a:cubicBezTo>
                <a:cubicBezTo>
                  <a:pt x="5708" y="91938"/>
                  <a:pt x="5754" y="92643"/>
                  <a:pt x="5708" y="92802"/>
                </a:cubicBezTo>
                <a:cubicBezTo>
                  <a:pt x="5617" y="93143"/>
                  <a:pt x="5435" y="93325"/>
                  <a:pt x="5435" y="93825"/>
                </a:cubicBezTo>
                <a:cubicBezTo>
                  <a:pt x="5708" y="93939"/>
                  <a:pt x="5595" y="93484"/>
                  <a:pt x="5617" y="93234"/>
                </a:cubicBezTo>
                <a:cubicBezTo>
                  <a:pt x="5936" y="93234"/>
                  <a:pt x="5686" y="93644"/>
                  <a:pt x="5708" y="93939"/>
                </a:cubicBezTo>
                <a:cubicBezTo>
                  <a:pt x="5731" y="94508"/>
                  <a:pt x="5845" y="95349"/>
                  <a:pt x="5776" y="96145"/>
                </a:cubicBezTo>
                <a:cubicBezTo>
                  <a:pt x="5572" y="96281"/>
                  <a:pt x="5595" y="96009"/>
                  <a:pt x="5595" y="95804"/>
                </a:cubicBezTo>
                <a:cubicBezTo>
                  <a:pt x="5163" y="96213"/>
                  <a:pt x="5617" y="96600"/>
                  <a:pt x="5754" y="96713"/>
                </a:cubicBezTo>
                <a:cubicBezTo>
                  <a:pt x="5754" y="97282"/>
                  <a:pt x="5640" y="97646"/>
                  <a:pt x="5526" y="98010"/>
                </a:cubicBezTo>
                <a:cubicBezTo>
                  <a:pt x="5435" y="98351"/>
                  <a:pt x="5322" y="98715"/>
                  <a:pt x="5390" y="99169"/>
                </a:cubicBezTo>
                <a:cubicBezTo>
                  <a:pt x="5572" y="99124"/>
                  <a:pt x="5595" y="98942"/>
                  <a:pt x="5572" y="98737"/>
                </a:cubicBezTo>
                <a:cubicBezTo>
                  <a:pt x="5572" y="98510"/>
                  <a:pt x="5526" y="98260"/>
                  <a:pt x="5572" y="98078"/>
                </a:cubicBezTo>
                <a:cubicBezTo>
                  <a:pt x="5776" y="98510"/>
                  <a:pt x="5799" y="99078"/>
                  <a:pt x="5754" y="99692"/>
                </a:cubicBezTo>
                <a:cubicBezTo>
                  <a:pt x="5731" y="100284"/>
                  <a:pt x="5663" y="100920"/>
                  <a:pt x="5731" y="101307"/>
                </a:cubicBezTo>
                <a:cubicBezTo>
                  <a:pt x="5731" y="101398"/>
                  <a:pt x="5913" y="101398"/>
                  <a:pt x="5913" y="101421"/>
                </a:cubicBezTo>
                <a:cubicBezTo>
                  <a:pt x="5913" y="101625"/>
                  <a:pt x="5731" y="101557"/>
                  <a:pt x="5731" y="101580"/>
                </a:cubicBezTo>
                <a:cubicBezTo>
                  <a:pt x="5731" y="101853"/>
                  <a:pt x="5913" y="101989"/>
                  <a:pt x="5936" y="102239"/>
                </a:cubicBezTo>
                <a:cubicBezTo>
                  <a:pt x="5936" y="102740"/>
                  <a:pt x="5663" y="103172"/>
                  <a:pt x="5708" y="103581"/>
                </a:cubicBezTo>
                <a:cubicBezTo>
                  <a:pt x="5731" y="103717"/>
                  <a:pt x="5867" y="103535"/>
                  <a:pt x="5958" y="103444"/>
                </a:cubicBezTo>
                <a:cubicBezTo>
                  <a:pt x="5936" y="103786"/>
                  <a:pt x="5958" y="104081"/>
                  <a:pt x="5981" y="104377"/>
                </a:cubicBezTo>
                <a:lnTo>
                  <a:pt x="5981" y="104468"/>
                </a:lnTo>
                <a:lnTo>
                  <a:pt x="5981" y="104491"/>
                </a:lnTo>
                <a:cubicBezTo>
                  <a:pt x="5981" y="104513"/>
                  <a:pt x="6004" y="104491"/>
                  <a:pt x="6004" y="104491"/>
                </a:cubicBezTo>
                <a:lnTo>
                  <a:pt x="6072" y="104491"/>
                </a:lnTo>
                <a:cubicBezTo>
                  <a:pt x="6140" y="104468"/>
                  <a:pt x="6209" y="104468"/>
                  <a:pt x="6300" y="104445"/>
                </a:cubicBezTo>
                <a:cubicBezTo>
                  <a:pt x="6436" y="104422"/>
                  <a:pt x="6595" y="104400"/>
                  <a:pt x="6732" y="104354"/>
                </a:cubicBezTo>
                <a:cubicBezTo>
                  <a:pt x="7300" y="104263"/>
                  <a:pt x="7778" y="104195"/>
                  <a:pt x="8073" y="104331"/>
                </a:cubicBezTo>
                <a:cubicBezTo>
                  <a:pt x="8255" y="104331"/>
                  <a:pt x="8232" y="104218"/>
                  <a:pt x="8141" y="104240"/>
                </a:cubicBezTo>
                <a:cubicBezTo>
                  <a:pt x="8710" y="104013"/>
                  <a:pt x="9892" y="103854"/>
                  <a:pt x="10097" y="104058"/>
                </a:cubicBezTo>
                <a:cubicBezTo>
                  <a:pt x="10415" y="103922"/>
                  <a:pt x="10757" y="103808"/>
                  <a:pt x="11029" y="103626"/>
                </a:cubicBezTo>
                <a:cubicBezTo>
                  <a:pt x="11530" y="103558"/>
                  <a:pt x="12121" y="103513"/>
                  <a:pt x="12758" y="103490"/>
                </a:cubicBezTo>
                <a:cubicBezTo>
                  <a:pt x="13372" y="103467"/>
                  <a:pt x="14031" y="103399"/>
                  <a:pt x="14622" y="103376"/>
                </a:cubicBezTo>
                <a:cubicBezTo>
                  <a:pt x="14759" y="103786"/>
                  <a:pt x="15168" y="103831"/>
                  <a:pt x="15100" y="104218"/>
                </a:cubicBezTo>
                <a:cubicBezTo>
                  <a:pt x="15759" y="104013"/>
                  <a:pt x="16214" y="103854"/>
                  <a:pt x="16692" y="103740"/>
                </a:cubicBezTo>
                <a:cubicBezTo>
                  <a:pt x="17169" y="103626"/>
                  <a:pt x="17624" y="103535"/>
                  <a:pt x="18261" y="103331"/>
                </a:cubicBezTo>
                <a:cubicBezTo>
                  <a:pt x="18397" y="103217"/>
                  <a:pt x="18443" y="103081"/>
                  <a:pt x="18488" y="102967"/>
                </a:cubicBezTo>
                <a:cubicBezTo>
                  <a:pt x="18829" y="102808"/>
                  <a:pt x="19079" y="102762"/>
                  <a:pt x="19261" y="102785"/>
                </a:cubicBezTo>
                <a:cubicBezTo>
                  <a:pt x="19625" y="102626"/>
                  <a:pt x="19034" y="102603"/>
                  <a:pt x="18897" y="102626"/>
                </a:cubicBezTo>
                <a:cubicBezTo>
                  <a:pt x="18556" y="102694"/>
                  <a:pt x="18374" y="102853"/>
                  <a:pt x="18215" y="102990"/>
                </a:cubicBezTo>
                <a:cubicBezTo>
                  <a:pt x="18033" y="103103"/>
                  <a:pt x="17874" y="103217"/>
                  <a:pt x="17601" y="103149"/>
                </a:cubicBezTo>
                <a:cubicBezTo>
                  <a:pt x="17874" y="102876"/>
                  <a:pt x="18283" y="102649"/>
                  <a:pt x="18852" y="102444"/>
                </a:cubicBezTo>
                <a:cubicBezTo>
                  <a:pt x="18761" y="102398"/>
                  <a:pt x="18670" y="102330"/>
                  <a:pt x="18511" y="102376"/>
                </a:cubicBezTo>
                <a:cubicBezTo>
                  <a:pt x="18556" y="102171"/>
                  <a:pt x="18716" y="102262"/>
                  <a:pt x="18806" y="102262"/>
                </a:cubicBezTo>
                <a:cubicBezTo>
                  <a:pt x="18920" y="102285"/>
                  <a:pt x="19193" y="102239"/>
                  <a:pt x="19193" y="102512"/>
                </a:cubicBezTo>
                <a:cubicBezTo>
                  <a:pt x="19284" y="102489"/>
                  <a:pt x="19375" y="102444"/>
                  <a:pt x="19489" y="102421"/>
                </a:cubicBezTo>
                <a:cubicBezTo>
                  <a:pt x="19557" y="102398"/>
                  <a:pt x="19625" y="102353"/>
                  <a:pt x="19693" y="102330"/>
                </a:cubicBezTo>
                <a:cubicBezTo>
                  <a:pt x="19853" y="102307"/>
                  <a:pt x="20103" y="102398"/>
                  <a:pt x="20103" y="102398"/>
                </a:cubicBezTo>
                <a:cubicBezTo>
                  <a:pt x="20285" y="102330"/>
                  <a:pt x="20194" y="102035"/>
                  <a:pt x="20580" y="102012"/>
                </a:cubicBezTo>
                <a:cubicBezTo>
                  <a:pt x="20717" y="102330"/>
                  <a:pt x="21262" y="101966"/>
                  <a:pt x="21422" y="102262"/>
                </a:cubicBezTo>
                <a:cubicBezTo>
                  <a:pt x="21717" y="102035"/>
                  <a:pt x="21149" y="102012"/>
                  <a:pt x="21376" y="101784"/>
                </a:cubicBezTo>
                <a:cubicBezTo>
                  <a:pt x="21694" y="101625"/>
                  <a:pt x="21945" y="101693"/>
                  <a:pt x="21785" y="101921"/>
                </a:cubicBezTo>
                <a:cubicBezTo>
                  <a:pt x="21967" y="101557"/>
                  <a:pt x="22695" y="101784"/>
                  <a:pt x="22445" y="101352"/>
                </a:cubicBezTo>
                <a:cubicBezTo>
                  <a:pt x="22240" y="101080"/>
                  <a:pt x="22058" y="101830"/>
                  <a:pt x="21899" y="101580"/>
                </a:cubicBezTo>
                <a:cubicBezTo>
                  <a:pt x="21672" y="101352"/>
                  <a:pt x="22308" y="101239"/>
                  <a:pt x="22490" y="101125"/>
                </a:cubicBezTo>
                <a:cubicBezTo>
                  <a:pt x="22559" y="101080"/>
                  <a:pt x="22672" y="100852"/>
                  <a:pt x="22718" y="100807"/>
                </a:cubicBezTo>
                <a:cubicBezTo>
                  <a:pt x="22991" y="100647"/>
                  <a:pt x="23332" y="100466"/>
                  <a:pt x="23673" y="100352"/>
                </a:cubicBezTo>
                <a:cubicBezTo>
                  <a:pt x="23991" y="100215"/>
                  <a:pt x="24287" y="100124"/>
                  <a:pt x="24491" y="100193"/>
                </a:cubicBezTo>
                <a:cubicBezTo>
                  <a:pt x="24696" y="99920"/>
                  <a:pt x="25265" y="99874"/>
                  <a:pt x="25628" y="99624"/>
                </a:cubicBezTo>
                <a:cubicBezTo>
                  <a:pt x="25856" y="99442"/>
                  <a:pt x="26015" y="99192"/>
                  <a:pt x="26129" y="99033"/>
                </a:cubicBezTo>
                <a:cubicBezTo>
                  <a:pt x="25833" y="99033"/>
                  <a:pt x="25651" y="99169"/>
                  <a:pt x="25469" y="99329"/>
                </a:cubicBezTo>
                <a:cubicBezTo>
                  <a:pt x="25287" y="99465"/>
                  <a:pt x="25128" y="99624"/>
                  <a:pt x="24878" y="99692"/>
                </a:cubicBezTo>
                <a:cubicBezTo>
                  <a:pt x="24924" y="99306"/>
                  <a:pt x="25378" y="99147"/>
                  <a:pt x="25697" y="98965"/>
                </a:cubicBezTo>
                <a:cubicBezTo>
                  <a:pt x="25992" y="98783"/>
                  <a:pt x="26493" y="98715"/>
                  <a:pt x="26947" y="98373"/>
                </a:cubicBezTo>
                <a:cubicBezTo>
                  <a:pt x="27175" y="98578"/>
                  <a:pt x="26765" y="98669"/>
                  <a:pt x="26811" y="98851"/>
                </a:cubicBezTo>
                <a:cubicBezTo>
                  <a:pt x="27084" y="98601"/>
                  <a:pt x="27175" y="98328"/>
                  <a:pt x="27448" y="98078"/>
                </a:cubicBezTo>
                <a:cubicBezTo>
                  <a:pt x="27789" y="98192"/>
                  <a:pt x="27902" y="97873"/>
                  <a:pt x="28425" y="97691"/>
                </a:cubicBezTo>
                <a:cubicBezTo>
                  <a:pt x="28335" y="97464"/>
                  <a:pt x="27902" y="98101"/>
                  <a:pt x="27880" y="97691"/>
                </a:cubicBezTo>
                <a:cubicBezTo>
                  <a:pt x="28175" y="97487"/>
                  <a:pt x="28698" y="97327"/>
                  <a:pt x="28585" y="97055"/>
                </a:cubicBezTo>
                <a:cubicBezTo>
                  <a:pt x="28903" y="97032"/>
                  <a:pt x="29244" y="96850"/>
                  <a:pt x="29494" y="97009"/>
                </a:cubicBezTo>
                <a:cubicBezTo>
                  <a:pt x="29585" y="96850"/>
                  <a:pt x="29835" y="96691"/>
                  <a:pt x="29585" y="96509"/>
                </a:cubicBezTo>
                <a:cubicBezTo>
                  <a:pt x="29767" y="96259"/>
                  <a:pt x="30154" y="96463"/>
                  <a:pt x="29926" y="96190"/>
                </a:cubicBezTo>
                <a:cubicBezTo>
                  <a:pt x="30267" y="95940"/>
                  <a:pt x="30472" y="96213"/>
                  <a:pt x="30745" y="96168"/>
                </a:cubicBezTo>
                <a:cubicBezTo>
                  <a:pt x="30950" y="95918"/>
                  <a:pt x="30404" y="96213"/>
                  <a:pt x="30404" y="95872"/>
                </a:cubicBezTo>
                <a:cubicBezTo>
                  <a:pt x="31222" y="95645"/>
                  <a:pt x="31541" y="94962"/>
                  <a:pt x="32223" y="94644"/>
                </a:cubicBezTo>
                <a:cubicBezTo>
                  <a:pt x="32269" y="94530"/>
                  <a:pt x="32178" y="94417"/>
                  <a:pt x="32382" y="94303"/>
                </a:cubicBezTo>
                <a:cubicBezTo>
                  <a:pt x="32382" y="94803"/>
                  <a:pt x="32678" y="94258"/>
                  <a:pt x="32928" y="94439"/>
                </a:cubicBezTo>
                <a:cubicBezTo>
                  <a:pt x="32928" y="94235"/>
                  <a:pt x="33474" y="93644"/>
                  <a:pt x="33178" y="93666"/>
                </a:cubicBezTo>
                <a:cubicBezTo>
                  <a:pt x="33087" y="93348"/>
                  <a:pt x="33428" y="93598"/>
                  <a:pt x="33519" y="93530"/>
                </a:cubicBezTo>
                <a:cubicBezTo>
                  <a:pt x="33701" y="93257"/>
                  <a:pt x="33224" y="93439"/>
                  <a:pt x="33383" y="93166"/>
                </a:cubicBezTo>
                <a:cubicBezTo>
                  <a:pt x="34247" y="92507"/>
                  <a:pt x="34929" y="91779"/>
                  <a:pt x="35543" y="91165"/>
                </a:cubicBezTo>
                <a:cubicBezTo>
                  <a:pt x="35680" y="91028"/>
                  <a:pt x="35748" y="91097"/>
                  <a:pt x="35861" y="90983"/>
                </a:cubicBezTo>
                <a:cubicBezTo>
                  <a:pt x="36066" y="90778"/>
                  <a:pt x="36112" y="90483"/>
                  <a:pt x="36407" y="90233"/>
                </a:cubicBezTo>
                <a:cubicBezTo>
                  <a:pt x="36498" y="90164"/>
                  <a:pt x="36657" y="90005"/>
                  <a:pt x="36839" y="90051"/>
                </a:cubicBezTo>
                <a:cubicBezTo>
                  <a:pt x="37112" y="89732"/>
                  <a:pt x="37476" y="89368"/>
                  <a:pt x="37772" y="89027"/>
                </a:cubicBezTo>
                <a:cubicBezTo>
                  <a:pt x="38545" y="88027"/>
                  <a:pt x="39227" y="87367"/>
                  <a:pt x="40159" y="87345"/>
                </a:cubicBezTo>
                <a:cubicBezTo>
                  <a:pt x="40409" y="87617"/>
                  <a:pt x="40660" y="87799"/>
                  <a:pt x="40932" y="87572"/>
                </a:cubicBezTo>
                <a:cubicBezTo>
                  <a:pt x="41046" y="87686"/>
                  <a:pt x="40978" y="87845"/>
                  <a:pt x="40773" y="88050"/>
                </a:cubicBezTo>
                <a:cubicBezTo>
                  <a:pt x="41069" y="87959"/>
                  <a:pt x="41114" y="88709"/>
                  <a:pt x="41546" y="88254"/>
                </a:cubicBezTo>
                <a:cubicBezTo>
                  <a:pt x="41342" y="88618"/>
                  <a:pt x="41660" y="88868"/>
                  <a:pt x="41637" y="89141"/>
                </a:cubicBezTo>
                <a:cubicBezTo>
                  <a:pt x="41637" y="89255"/>
                  <a:pt x="41274" y="89459"/>
                  <a:pt x="41546" y="89528"/>
                </a:cubicBezTo>
                <a:cubicBezTo>
                  <a:pt x="41046" y="89914"/>
                  <a:pt x="40569" y="90369"/>
                  <a:pt x="40091" y="90824"/>
                </a:cubicBezTo>
                <a:cubicBezTo>
                  <a:pt x="39636" y="91279"/>
                  <a:pt x="39136" y="91733"/>
                  <a:pt x="38658" y="92120"/>
                </a:cubicBezTo>
                <a:cubicBezTo>
                  <a:pt x="38499" y="92256"/>
                  <a:pt x="38272" y="92256"/>
                  <a:pt x="38113" y="92416"/>
                </a:cubicBezTo>
                <a:cubicBezTo>
                  <a:pt x="37863" y="92598"/>
                  <a:pt x="37749" y="92916"/>
                  <a:pt x="37476" y="93121"/>
                </a:cubicBezTo>
                <a:cubicBezTo>
                  <a:pt x="37294" y="93257"/>
                  <a:pt x="37203" y="93234"/>
                  <a:pt x="37044" y="93371"/>
                </a:cubicBezTo>
                <a:cubicBezTo>
                  <a:pt x="36748" y="93666"/>
                  <a:pt x="36771" y="94053"/>
                  <a:pt x="36339" y="94007"/>
                </a:cubicBezTo>
                <a:cubicBezTo>
                  <a:pt x="36248" y="94098"/>
                  <a:pt x="36407" y="94189"/>
                  <a:pt x="36271" y="94303"/>
                </a:cubicBezTo>
                <a:cubicBezTo>
                  <a:pt x="35998" y="94485"/>
                  <a:pt x="35816" y="94758"/>
                  <a:pt x="35543" y="94917"/>
                </a:cubicBezTo>
                <a:cubicBezTo>
                  <a:pt x="35475" y="94962"/>
                  <a:pt x="35384" y="94985"/>
                  <a:pt x="35316" y="94985"/>
                </a:cubicBezTo>
                <a:cubicBezTo>
                  <a:pt x="35225" y="95008"/>
                  <a:pt x="35156" y="95008"/>
                  <a:pt x="35156" y="95008"/>
                </a:cubicBezTo>
                <a:cubicBezTo>
                  <a:pt x="35066" y="95099"/>
                  <a:pt x="35088" y="95281"/>
                  <a:pt x="34997" y="95372"/>
                </a:cubicBezTo>
                <a:cubicBezTo>
                  <a:pt x="34815" y="95599"/>
                  <a:pt x="34452" y="95667"/>
                  <a:pt x="34270" y="95827"/>
                </a:cubicBezTo>
                <a:cubicBezTo>
                  <a:pt x="34110" y="95986"/>
                  <a:pt x="34156" y="96122"/>
                  <a:pt x="34019" y="96259"/>
                </a:cubicBezTo>
                <a:cubicBezTo>
                  <a:pt x="33747" y="96577"/>
                  <a:pt x="33406" y="96759"/>
                  <a:pt x="32996" y="96918"/>
                </a:cubicBezTo>
                <a:cubicBezTo>
                  <a:pt x="32814" y="97009"/>
                  <a:pt x="32860" y="97100"/>
                  <a:pt x="32905" y="97214"/>
                </a:cubicBezTo>
                <a:cubicBezTo>
                  <a:pt x="32587" y="97350"/>
                  <a:pt x="32223" y="97600"/>
                  <a:pt x="31859" y="97896"/>
                </a:cubicBezTo>
                <a:cubicBezTo>
                  <a:pt x="31473" y="98169"/>
                  <a:pt x="31063" y="98464"/>
                  <a:pt x="30631" y="98783"/>
                </a:cubicBezTo>
                <a:cubicBezTo>
                  <a:pt x="30358" y="98806"/>
                  <a:pt x="30609" y="98351"/>
                  <a:pt x="30176" y="98533"/>
                </a:cubicBezTo>
                <a:cubicBezTo>
                  <a:pt x="29949" y="98828"/>
                  <a:pt x="30518" y="98737"/>
                  <a:pt x="30336" y="98987"/>
                </a:cubicBezTo>
                <a:cubicBezTo>
                  <a:pt x="29517" y="99465"/>
                  <a:pt x="29221" y="99601"/>
                  <a:pt x="28471" y="100124"/>
                </a:cubicBezTo>
                <a:cubicBezTo>
                  <a:pt x="28471" y="99988"/>
                  <a:pt x="28516" y="99874"/>
                  <a:pt x="28698" y="99783"/>
                </a:cubicBezTo>
                <a:cubicBezTo>
                  <a:pt x="28175" y="99692"/>
                  <a:pt x="28289" y="100306"/>
                  <a:pt x="28312" y="100329"/>
                </a:cubicBezTo>
                <a:cubicBezTo>
                  <a:pt x="27857" y="100670"/>
                  <a:pt x="28357" y="100033"/>
                  <a:pt x="27971" y="100215"/>
                </a:cubicBezTo>
                <a:cubicBezTo>
                  <a:pt x="27721" y="100284"/>
                  <a:pt x="27834" y="100420"/>
                  <a:pt x="27902" y="100556"/>
                </a:cubicBezTo>
                <a:lnTo>
                  <a:pt x="27152" y="100966"/>
                </a:lnTo>
                <a:cubicBezTo>
                  <a:pt x="26902" y="100920"/>
                  <a:pt x="27107" y="100875"/>
                  <a:pt x="26970" y="100647"/>
                </a:cubicBezTo>
                <a:lnTo>
                  <a:pt x="26674" y="100829"/>
                </a:lnTo>
                <a:cubicBezTo>
                  <a:pt x="26470" y="100989"/>
                  <a:pt x="27243" y="100943"/>
                  <a:pt x="26629" y="101261"/>
                </a:cubicBezTo>
                <a:cubicBezTo>
                  <a:pt x="26197" y="101512"/>
                  <a:pt x="26584" y="101148"/>
                  <a:pt x="26356" y="100989"/>
                </a:cubicBezTo>
                <a:cubicBezTo>
                  <a:pt x="26061" y="101148"/>
                  <a:pt x="26061" y="100966"/>
                  <a:pt x="25924" y="101216"/>
                </a:cubicBezTo>
                <a:cubicBezTo>
                  <a:pt x="25697" y="101352"/>
                  <a:pt x="26038" y="101580"/>
                  <a:pt x="26061" y="101762"/>
                </a:cubicBezTo>
                <a:lnTo>
                  <a:pt x="25287" y="102148"/>
                </a:lnTo>
                <a:cubicBezTo>
                  <a:pt x="25356" y="102035"/>
                  <a:pt x="25333" y="101898"/>
                  <a:pt x="25242" y="101762"/>
                </a:cubicBezTo>
                <a:cubicBezTo>
                  <a:pt x="25174" y="101944"/>
                  <a:pt x="24673" y="102057"/>
                  <a:pt x="24969" y="102307"/>
                </a:cubicBezTo>
                <a:cubicBezTo>
                  <a:pt x="24401" y="102671"/>
                  <a:pt x="23991" y="102649"/>
                  <a:pt x="23718" y="102489"/>
                </a:cubicBezTo>
                <a:cubicBezTo>
                  <a:pt x="23491" y="102535"/>
                  <a:pt x="23400" y="103126"/>
                  <a:pt x="23173" y="102717"/>
                </a:cubicBezTo>
                <a:cubicBezTo>
                  <a:pt x="22900" y="102944"/>
                  <a:pt x="23559" y="102944"/>
                  <a:pt x="22945" y="103126"/>
                </a:cubicBezTo>
                <a:cubicBezTo>
                  <a:pt x="23013" y="103194"/>
                  <a:pt x="23104" y="103240"/>
                  <a:pt x="23241" y="103194"/>
                </a:cubicBezTo>
                <a:cubicBezTo>
                  <a:pt x="23195" y="103263"/>
                  <a:pt x="22308" y="103899"/>
                  <a:pt x="22377" y="103354"/>
                </a:cubicBezTo>
                <a:cubicBezTo>
                  <a:pt x="22036" y="103490"/>
                  <a:pt x="22240" y="103786"/>
                  <a:pt x="21808" y="103899"/>
                </a:cubicBezTo>
                <a:lnTo>
                  <a:pt x="21694" y="103626"/>
                </a:lnTo>
                <a:cubicBezTo>
                  <a:pt x="21694" y="103808"/>
                  <a:pt x="21422" y="103922"/>
                  <a:pt x="21353" y="104081"/>
                </a:cubicBezTo>
                <a:cubicBezTo>
                  <a:pt x="21012" y="104195"/>
                  <a:pt x="20853" y="104036"/>
                  <a:pt x="20648" y="103945"/>
                </a:cubicBezTo>
                <a:cubicBezTo>
                  <a:pt x="20717" y="104149"/>
                  <a:pt x="20512" y="104263"/>
                  <a:pt x="20285" y="104377"/>
                </a:cubicBezTo>
                <a:lnTo>
                  <a:pt x="20194" y="104400"/>
                </a:lnTo>
                <a:lnTo>
                  <a:pt x="20057" y="104445"/>
                </a:lnTo>
                <a:cubicBezTo>
                  <a:pt x="19966" y="104491"/>
                  <a:pt x="19875" y="104513"/>
                  <a:pt x="19807" y="104536"/>
                </a:cubicBezTo>
                <a:cubicBezTo>
                  <a:pt x="19648" y="104581"/>
                  <a:pt x="19511" y="104627"/>
                  <a:pt x="19443" y="104672"/>
                </a:cubicBezTo>
                <a:cubicBezTo>
                  <a:pt x="19398" y="104695"/>
                  <a:pt x="19853" y="104672"/>
                  <a:pt x="19989" y="104559"/>
                </a:cubicBezTo>
                <a:cubicBezTo>
                  <a:pt x="19557" y="104877"/>
                  <a:pt x="18988" y="105059"/>
                  <a:pt x="18420" y="105173"/>
                </a:cubicBezTo>
                <a:cubicBezTo>
                  <a:pt x="17851" y="105309"/>
                  <a:pt x="17260" y="105377"/>
                  <a:pt x="16692" y="105582"/>
                </a:cubicBezTo>
                <a:cubicBezTo>
                  <a:pt x="16373" y="105355"/>
                  <a:pt x="16169" y="105150"/>
                  <a:pt x="15509" y="105059"/>
                </a:cubicBezTo>
                <a:cubicBezTo>
                  <a:pt x="15032" y="105127"/>
                  <a:pt x="15191" y="105400"/>
                  <a:pt x="14691" y="105446"/>
                </a:cubicBezTo>
                <a:cubicBezTo>
                  <a:pt x="15145" y="105696"/>
                  <a:pt x="14099" y="105991"/>
                  <a:pt x="14804" y="105991"/>
                </a:cubicBezTo>
                <a:cubicBezTo>
                  <a:pt x="14554" y="106241"/>
                  <a:pt x="13576" y="106196"/>
                  <a:pt x="13872" y="106651"/>
                </a:cubicBezTo>
                <a:cubicBezTo>
                  <a:pt x="13349" y="106833"/>
                  <a:pt x="12780" y="106969"/>
                  <a:pt x="12189" y="107106"/>
                </a:cubicBezTo>
                <a:cubicBezTo>
                  <a:pt x="11621" y="107197"/>
                  <a:pt x="11029" y="107265"/>
                  <a:pt x="10461" y="107333"/>
                </a:cubicBezTo>
                <a:cubicBezTo>
                  <a:pt x="9301" y="107492"/>
                  <a:pt x="8210" y="107583"/>
                  <a:pt x="7232" y="107788"/>
                </a:cubicBezTo>
                <a:cubicBezTo>
                  <a:pt x="7550" y="107401"/>
                  <a:pt x="8369" y="107469"/>
                  <a:pt x="9051" y="107356"/>
                </a:cubicBezTo>
                <a:cubicBezTo>
                  <a:pt x="9688" y="107242"/>
                  <a:pt x="10347" y="107197"/>
                  <a:pt x="10802" y="107015"/>
                </a:cubicBezTo>
                <a:cubicBezTo>
                  <a:pt x="10529" y="106924"/>
                  <a:pt x="10006" y="106969"/>
                  <a:pt x="9961" y="106764"/>
                </a:cubicBezTo>
                <a:cubicBezTo>
                  <a:pt x="9324" y="106787"/>
                  <a:pt x="9347" y="107242"/>
                  <a:pt x="8755" y="107310"/>
                </a:cubicBezTo>
                <a:lnTo>
                  <a:pt x="8869" y="107106"/>
                </a:lnTo>
                <a:cubicBezTo>
                  <a:pt x="8050" y="107242"/>
                  <a:pt x="7664" y="107151"/>
                  <a:pt x="7368" y="107015"/>
                </a:cubicBezTo>
                <a:cubicBezTo>
                  <a:pt x="7186" y="107083"/>
                  <a:pt x="7141" y="107242"/>
                  <a:pt x="6913" y="107265"/>
                </a:cubicBezTo>
                <a:lnTo>
                  <a:pt x="5754" y="107424"/>
                </a:lnTo>
                <a:cubicBezTo>
                  <a:pt x="5435" y="107333"/>
                  <a:pt x="5776" y="107219"/>
                  <a:pt x="5617" y="107151"/>
                </a:cubicBezTo>
                <a:cubicBezTo>
                  <a:pt x="4981" y="107219"/>
                  <a:pt x="5572" y="107310"/>
                  <a:pt x="5072" y="107492"/>
                </a:cubicBezTo>
                <a:cubicBezTo>
                  <a:pt x="4617" y="107560"/>
                  <a:pt x="4071" y="107538"/>
                  <a:pt x="3980" y="107924"/>
                </a:cubicBezTo>
                <a:cubicBezTo>
                  <a:pt x="3866" y="107901"/>
                  <a:pt x="3753" y="107901"/>
                  <a:pt x="3616" y="107901"/>
                </a:cubicBezTo>
                <a:cubicBezTo>
                  <a:pt x="3548" y="107901"/>
                  <a:pt x="3480" y="107901"/>
                  <a:pt x="3412" y="107901"/>
                </a:cubicBezTo>
                <a:cubicBezTo>
                  <a:pt x="3343" y="107901"/>
                  <a:pt x="3252" y="107947"/>
                  <a:pt x="3275" y="107833"/>
                </a:cubicBezTo>
                <a:cubicBezTo>
                  <a:pt x="3252" y="107538"/>
                  <a:pt x="3230" y="107219"/>
                  <a:pt x="3207" y="106924"/>
                </a:cubicBezTo>
                <a:cubicBezTo>
                  <a:pt x="3161" y="106332"/>
                  <a:pt x="3116" y="105764"/>
                  <a:pt x="3116" y="105309"/>
                </a:cubicBezTo>
                <a:cubicBezTo>
                  <a:pt x="3230" y="105491"/>
                  <a:pt x="3275" y="105946"/>
                  <a:pt x="3298" y="106446"/>
                </a:cubicBezTo>
                <a:cubicBezTo>
                  <a:pt x="3298" y="106696"/>
                  <a:pt x="3298" y="106969"/>
                  <a:pt x="3321" y="107219"/>
                </a:cubicBezTo>
                <a:cubicBezTo>
                  <a:pt x="3321" y="107333"/>
                  <a:pt x="3343" y="107469"/>
                  <a:pt x="3343" y="107583"/>
                </a:cubicBezTo>
                <a:cubicBezTo>
                  <a:pt x="3343" y="107629"/>
                  <a:pt x="3343" y="107697"/>
                  <a:pt x="3343" y="107742"/>
                </a:cubicBezTo>
                <a:cubicBezTo>
                  <a:pt x="3366" y="107765"/>
                  <a:pt x="3343" y="107811"/>
                  <a:pt x="3366" y="107811"/>
                </a:cubicBezTo>
                <a:lnTo>
                  <a:pt x="3457" y="107788"/>
                </a:lnTo>
                <a:cubicBezTo>
                  <a:pt x="3775" y="107606"/>
                  <a:pt x="4162" y="107469"/>
                  <a:pt x="4367" y="107219"/>
                </a:cubicBezTo>
                <a:cubicBezTo>
                  <a:pt x="4162" y="107219"/>
                  <a:pt x="3980" y="107265"/>
                  <a:pt x="3844" y="107310"/>
                </a:cubicBezTo>
                <a:cubicBezTo>
                  <a:pt x="3798" y="107333"/>
                  <a:pt x="3753" y="107356"/>
                  <a:pt x="3730" y="107378"/>
                </a:cubicBezTo>
                <a:cubicBezTo>
                  <a:pt x="3684" y="107401"/>
                  <a:pt x="3684" y="107378"/>
                  <a:pt x="3662" y="107401"/>
                </a:cubicBezTo>
                <a:cubicBezTo>
                  <a:pt x="3616" y="107401"/>
                  <a:pt x="3571" y="107447"/>
                  <a:pt x="3525" y="107538"/>
                </a:cubicBezTo>
                <a:cubicBezTo>
                  <a:pt x="3662" y="106696"/>
                  <a:pt x="3389" y="106514"/>
                  <a:pt x="3412" y="105559"/>
                </a:cubicBezTo>
                <a:cubicBezTo>
                  <a:pt x="3525" y="105627"/>
                  <a:pt x="3548" y="105468"/>
                  <a:pt x="3662" y="105286"/>
                </a:cubicBezTo>
                <a:cubicBezTo>
                  <a:pt x="3480" y="103990"/>
                  <a:pt x="3366" y="102671"/>
                  <a:pt x="3230" y="100898"/>
                </a:cubicBezTo>
                <a:cubicBezTo>
                  <a:pt x="3321" y="100420"/>
                  <a:pt x="3503" y="100989"/>
                  <a:pt x="3571" y="100488"/>
                </a:cubicBezTo>
                <a:cubicBezTo>
                  <a:pt x="3548" y="100147"/>
                  <a:pt x="3434" y="100284"/>
                  <a:pt x="3343" y="100352"/>
                </a:cubicBezTo>
                <a:cubicBezTo>
                  <a:pt x="3275" y="100397"/>
                  <a:pt x="3230" y="100420"/>
                  <a:pt x="3207" y="100375"/>
                </a:cubicBezTo>
                <a:cubicBezTo>
                  <a:pt x="3161" y="100329"/>
                  <a:pt x="3139" y="100193"/>
                  <a:pt x="3184" y="99897"/>
                </a:cubicBezTo>
                <a:cubicBezTo>
                  <a:pt x="3412" y="99397"/>
                  <a:pt x="3639" y="99874"/>
                  <a:pt x="3753" y="100215"/>
                </a:cubicBezTo>
                <a:cubicBezTo>
                  <a:pt x="3912" y="100056"/>
                  <a:pt x="3935" y="99783"/>
                  <a:pt x="3866" y="99601"/>
                </a:cubicBezTo>
                <a:cubicBezTo>
                  <a:pt x="3821" y="99420"/>
                  <a:pt x="3662" y="99306"/>
                  <a:pt x="3457" y="99556"/>
                </a:cubicBezTo>
                <a:cubicBezTo>
                  <a:pt x="3503" y="99215"/>
                  <a:pt x="3389" y="98965"/>
                  <a:pt x="3366" y="99260"/>
                </a:cubicBezTo>
                <a:cubicBezTo>
                  <a:pt x="3343" y="97578"/>
                  <a:pt x="3412" y="95485"/>
                  <a:pt x="3434" y="93416"/>
                </a:cubicBezTo>
                <a:cubicBezTo>
                  <a:pt x="3434" y="92961"/>
                  <a:pt x="3457" y="92484"/>
                  <a:pt x="3457" y="92029"/>
                </a:cubicBezTo>
                <a:cubicBezTo>
                  <a:pt x="3457" y="91688"/>
                  <a:pt x="3457" y="91392"/>
                  <a:pt x="3457" y="91074"/>
                </a:cubicBezTo>
                <a:cubicBezTo>
                  <a:pt x="3457" y="90460"/>
                  <a:pt x="3434" y="89869"/>
                  <a:pt x="3389" y="89346"/>
                </a:cubicBezTo>
                <a:cubicBezTo>
                  <a:pt x="3366" y="89232"/>
                  <a:pt x="3298" y="89300"/>
                  <a:pt x="3298" y="89346"/>
                </a:cubicBezTo>
                <a:cubicBezTo>
                  <a:pt x="3230" y="89096"/>
                  <a:pt x="3275" y="88641"/>
                  <a:pt x="3230" y="88141"/>
                </a:cubicBezTo>
                <a:cubicBezTo>
                  <a:pt x="3525" y="88095"/>
                  <a:pt x="3343" y="88550"/>
                  <a:pt x="3593" y="88277"/>
                </a:cubicBezTo>
                <a:cubicBezTo>
                  <a:pt x="3798" y="87981"/>
                  <a:pt x="3662" y="87822"/>
                  <a:pt x="3684" y="87731"/>
                </a:cubicBezTo>
                <a:cubicBezTo>
                  <a:pt x="3798" y="87436"/>
                  <a:pt x="3684" y="88118"/>
                  <a:pt x="3866" y="88277"/>
                </a:cubicBezTo>
                <a:cubicBezTo>
                  <a:pt x="3980" y="87868"/>
                  <a:pt x="4162" y="87527"/>
                  <a:pt x="4253" y="87072"/>
                </a:cubicBezTo>
                <a:cubicBezTo>
                  <a:pt x="3821" y="86958"/>
                  <a:pt x="3639" y="86549"/>
                  <a:pt x="3434" y="86185"/>
                </a:cubicBezTo>
                <a:cubicBezTo>
                  <a:pt x="3480" y="85912"/>
                  <a:pt x="3525" y="85616"/>
                  <a:pt x="3798" y="85639"/>
                </a:cubicBezTo>
                <a:cubicBezTo>
                  <a:pt x="3503" y="85139"/>
                  <a:pt x="3821" y="84502"/>
                  <a:pt x="3753" y="83456"/>
                </a:cubicBezTo>
                <a:cubicBezTo>
                  <a:pt x="3844" y="83388"/>
                  <a:pt x="3957" y="83342"/>
                  <a:pt x="4116" y="83365"/>
                </a:cubicBezTo>
                <a:cubicBezTo>
                  <a:pt x="4162" y="83138"/>
                  <a:pt x="3980" y="83138"/>
                  <a:pt x="3844" y="83138"/>
                </a:cubicBezTo>
                <a:cubicBezTo>
                  <a:pt x="3935" y="82637"/>
                  <a:pt x="3866" y="82046"/>
                  <a:pt x="3866" y="81387"/>
                </a:cubicBezTo>
                <a:cubicBezTo>
                  <a:pt x="3889" y="80409"/>
                  <a:pt x="4116" y="79477"/>
                  <a:pt x="4185" y="78658"/>
                </a:cubicBezTo>
                <a:cubicBezTo>
                  <a:pt x="4230" y="78271"/>
                  <a:pt x="4026" y="77885"/>
                  <a:pt x="4298" y="77680"/>
                </a:cubicBezTo>
                <a:cubicBezTo>
                  <a:pt x="4276" y="77544"/>
                  <a:pt x="4139" y="77498"/>
                  <a:pt x="4116" y="77339"/>
                </a:cubicBezTo>
                <a:cubicBezTo>
                  <a:pt x="4139" y="77066"/>
                  <a:pt x="4298" y="76975"/>
                  <a:pt x="4389" y="76816"/>
                </a:cubicBezTo>
                <a:cubicBezTo>
                  <a:pt x="4071" y="75952"/>
                  <a:pt x="4435" y="74815"/>
                  <a:pt x="4367" y="73428"/>
                </a:cubicBezTo>
                <a:cubicBezTo>
                  <a:pt x="4571" y="73155"/>
                  <a:pt x="4526" y="73587"/>
                  <a:pt x="4821" y="73541"/>
                </a:cubicBezTo>
                <a:cubicBezTo>
                  <a:pt x="4799" y="73018"/>
                  <a:pt x="4253" y="73109"/>
                  <a:pt x="4367" y="72427"/>
                </a:cubicBezTo>
                <a:cubicBezTo>
                  <a:pt x="4526" y="72541"/>
                  <a:pt x="4594" y="72746"/>
                  <a:pt x="4912" y="72655"/>
                </a:cubicBezTo>
                <a:cubicBezTo>
                  <a:pt x="4981" y="72268"/>
                  <a:pt x="4549" y="72223"/>
                  <a:pt x="4844" y="71904"/>
                </a:cubicBezTo>
                <a:cubicBezTo>
                  <a:pt x="5026" y="71972"/>
                  <a:pt x="4890" y="72404"/>
                  <a:pt x="5117" y="72450"/>
                </a:cubicBezTo>
                <a:cubicBezTo>
                  <a:pt x="5322" y="72200"/>
                  <a:pt x="4799" y="71881"/>
                  <a:pt x="4935" y="71358"/>
                </a:cubicBezTo>
                <a:cubicBezTo>
                  <a:pt x="5185" y="71336"/>
                  <a:pt x="5231" y="71518"/>
                  <a:pt x="5208" y="71791"/>
                </a:cubicBezTo>
                <a:cubicBezTo>
                  <a:pt x="5526" y="71586"/>
                  <a:pt x="5049" y="71404"/>
                  <a:pt x="5117" y="71131"/>
                </a:cubicBezTo>
                <a:cubicBezTo>
                  <a:pt x="5322" y="71108"/>
                  <a:pt x="5163" y="70654"/>
                  <a:pt x="5322" y="70585"/>
                </a:cubicBezTo>
                <a:cubicBezTo>
                  <a:pt x="5163" y="70290"/>
                  <a:pt x="4730" y="69903"/>
                  <a:pt x="4867" y="69607"/>
                </a:cubicBezTo>
                <a:cubicBezTo>
                  <a:pt x="5003" y="69721"/>
                  <a:pt x="5208" y="69721"/>
                  <a:pt x="5322" y="69835"/>
                </a:cubicBezTo>
                <a:cubicBezTo>
                  <a:pt x="5344" y="70017"/>
                  <a:pt x="5208" y="70062"/>
                  <a:pt x="5231" y="70267"/>
                </a:cubicBezTo>
                <a:cubicBezTo>
                  <a:pt x="5663" y="70335"/>
                  <a:pt x="5481" y="69653"/>
                  <a:pt x="5435" y="69403"/>
                </a:cubicBezTo>
                <a:cubicBezTo>
                  <a:pt x="5708" y="69380"/>
                  <a:pt x="5708" y="69653"/>
                  <a:pt x="5981" y="69630"/>
                </a:cubicBezTo>
                <a:cubicBezTo>
                  <a:pt x="5867" y="69448"/>
                  <a:pt x="5708" y="69357"/>
                  <a:pt x="5617" y="69175"/>
                </a:cubicBezTo>
                <a:cubicBezTo>
                  <a:pt x="5572" y="68789"/>
                  <a:pt x="5845" y="68812"/>
                  <a:pt x="5981" y="68652"/>
                </a:cubicBezTo>
                <a:cubicBezTo>
                  <a:pt x="6027" y="69153"/>
                  <a:pt x="6345" y="70381"/>
                  <a:pt x="5867" y="70835"/>
                </a:cubicBezTo>
                <a:cubicBezTo>
                  <a:pt x="5913" y="71063"/>
                  <a:pt x="6004" y="70699"/>
                  <a:pt x="6140" y="70949"/>
                </a:cubicBezTo>
                <a:cubicBezTo>
                  <a:pt x="6095" y="71404"/>
                  <a:pt x="6209" y="72063"/>
                  <a:pt x="6027" y="72359"/>
                </a:cubicBezTo>
                <a:cubicBezTo>
                  <a:pt x="6027" y="72473"/>
                  <a:pt x="6140" y="72450"/>
                  <a:pt x="6209" y="72473"/>
                </a:cubicBezTo>
                <a:cubicBezTo>
                  <a:pt x="6231" y="73109"/>
                  <a:pt x="5913" y="73541"/>
                  <a:pt x="6277" y="73996"/>
                </a:cubicBezTo>
                <a:cubicBezTo>
                  <a:pt x="6004" y="74292"/>
                  <a:pt x="6163" y="75429"/>
                  <a:pt x="6345" y="75861"/>
                </a:cubicBezTo>
                <a:cubicBezTo>
                  <a:pt x="6095" y="76020"/>
                  <a:pt x="6118" y="76475"/>
                  <a:pt x="6049" y="76839"/>
                </a:cubicBezTo>
                <a:cubicBezTo>
                  <a:pt x="6390" y="76862"/>
                  <a:pt x="6345" y="76407"/>
                  <a:pt x="6527" y="76202"/>
                </a:cubicBezTo>
                <a:cubicBezTo>
                  <a:pt x="6891" y="76338"/>
                  <a:pt x="6481" y="76429"/>
                  <a:pt x="6504" y="76748"/>
                </a:cubicBezTo>
                <a:cubicBezTo>
                  <a:pt x="6481" y="76975"/>
                  <a:pt x="6823" y="76793"/>
                  <a:pt x="6959" y="76862"/>
                </a:cubicBezTo>
                <a:cubicBezTo>
                  <a:pt x="7050" y="76179"/>
                  <a:pt x="6754" y="75952"/>
                  <a:pt x="6527" y="75656"/>
                </a:cubicBezTo>
                <a:cubicBezTo>
                  <a:pt x="6618" y="74269"/>
                  <a:pt x="6504" y="73473"/>
                  <a:pt x="6663" y="72473"/>
                </a:cubicBezTo>
                <a:cubicBezTo>
                  <a:pt x="6777" y="72746"/>
                  <a:pt x="7164" y="72700"/>
                  <a:pt x="7209" y="73041"/>
                </a:cubicBezTo>
                <a:cubicBezTo>
                  <a:pt x="7414" y="72996"/>
                  <a:pt x="7209" y="72473"/>
                  <a:pt x="7391" y="72382"/>
                </a:cubicBezTo>
                <a:cubicBezTo>
                  <a:pt x="7209" y="72359"/>
                  <a:pt x="7118" y="72404"/>
                  <a:pt x="7118" y="72609"/>
                </a:cubicBezTo>
                <a:cubicBezTo>
                  <a:pt x="6845" y="72564"/>
                  <a:pt x="6982" y="72063"/>
                  <a:pt x="6959" y="71722"/>
                </a:cubicBezTo>
                <a:cubicBezTo>
                  <a:pt x="7095" y="71722"/>
                  <a:pt x="7300" y="71791"/>
                  <a:pt x="7323" y="71631"/>
                </a:cubicBezTo>
                <a:cubicBezTo>
                  <a:pt x="7414" y="71222"/>
                  <a:pt x="6868" y="71563"/>
                  <a:pt x="7050" y="71063"/>
                </a:cubicBezTo>
                <a:cubicBezTo>
                  <a:pt x="7346" y="71267"/>
                  <a:pt x="7277" y="71267"/>
                  <a:pt x="7505" y="70972"/>
                </a:cubicBezTo>
                <a:cubicBezTo>
                  <a:pt x="7459" y="70790"/>
                  <a:pt x="7300" y="70904"/>
                  <a:pt x="7323" y="71086"/>
                </a:cubicBezTo>
                <a:cubicBezTo>
                  <a:pt x="7186" y="71040"/>
                  <a:pt x="7300" y="70744"/>
                  <a:pt x="7141" y="70744"/>
                </a:cubicBezTo>
                <a:cubicBezTo>
                  <a:pt x="7300" y="70494"/>
                  <a:pt x="7391" y="70244"/>
                  <a:pt x="7709" y="70426"/>
                </a:cubicBezTo>
                <a:cubicBezTo>
                  <a:pt x="7755" y="69994"/>
                  <a:pt x="7414" y="69971"/>
                  <a:pt x="7527" y="69448"/>
                </a:cubicBezTo>
                <a:cubicBezTo>
                  <a:pt x="7527" y="69016"/>
                  <a:pt x="7937" y="69107"/>
                  <a:pt x="7914" y="68675"/>
                </a:cubicBezTo>
                <a:cubicBezTo>
                  <a:pt x="7800" y="68380"/>
                  <a:pt x="7687" y="68038"/>
                  <a:pt x="7368" y="68243"/>
                </a:cubicBezTo>
                <a:cubicBezTo>
                  <a:pt x="7391" y="67629"/>
                  <a:pt x="7232" y="67333"/>
                  <a:pt x="6936" y="67356"/>
                </a:cubicBezTo>
                <a:cubicBezTo>
                  <a:pt x="6845" y="67038"/>
                  <a:pt x="7050" y="67061"/>
                  <a:pt x="7027" y="66810"/>
                </a:cubicBezTo>
                <a:cubicBezTo>
                  <a:pt x="7232" y="66765"/>
                  <a:pt x="7186" y="66970"/>
                  <a:pt x="7209" y="67129"/>
                </a:cubicBezTo>
                <a:cubicBezTo>
                  <a:pt x="7482" y="67129"/>
                  <a:pt x="7550" y="66901"/>
                  <a:pt x="7664" y="66720"/>
                </a:cubicBezTo>
                <a:cubicBezTo>
                  <a:pt x="7527" y="66287"/>
                  <a:pt x="7527" y="66378"/>
                  <a:pt x="7687" y="65946"/>
                </a:cubicBezTo>
                <a:cubicBezTo>
                  <a:pt x="7982" y="65810"/>
                  <a:pt x="7755" y="66310"/>
                  <a:pt x="8050" y="66174"/>
                </a:cubicBezTo>
                <a:cubicBezTo>
                  <a:pt x="8255" y="66174"/>
                  <a:pt x="8005" y="65878"/>
                  <a:pt x="7869" y="65946"/>
                </a:cubicBezTo>
                <a:cubicBezTo>
                  <a:pt x="7869" y="65583"/>
                  <a:pt x="7709" y="65401"/>
                  <a:pt x="7778" y="64969"/>
                </a:cubicBezTo>
                <a:cubicBezTo>
                  <a:pt x="7573" y="64923"/>
                  <a:pt x="7437" y="64969"/>
                  <a:pt x="7323" y="65059"/>
                </a:cubicBezTo>
                <a:cubicBezTo>
                  <a:pt x="7459" y="65219"/>
                  <a:pt x="7414" y="65537"/>
                  <a:pt x="7414" y="65833"/>
                </a:cubicBezTo>
                <a:cubicBezTo>
                  <a:pt x="6959" y="65742"/>
                  <a:pt x="7095" y="66401"/>
                  <a:pt x="6663" y="66356"/>
                </a:cubicBezTo>
                <a:cubicBezTo>
                  <a:pt x="6754" y="65105"/>
                  <a:pt x="6595" y="62899"/>
                  <a:pt x="6823" y="61785"/>
                </a:cubicBezTo>
                <a:cubicBezTo>
                  <a:pt x="7255" y="61785"/>
                  <a:pt x="6913" y="62035"/>
                  <a:pt x="6913" y="62217"/>
                </a:cubicBezTo>
                <a:cubicBezTo>
                  <a:pt x="6891" y="63127"/>
                  <a:pt x="6913" y="64536"/>
                  <a:pt x="6868" y="65492"/>
                </a:cubicBezTo>
                <a:cubicBezTo>
                  <a:pt x="7050" y="65196"/>
                  <a:pt x="7004" y="64627"/>
                  <a:pt x="7323" y="64514"/>
                </a:cubicBezTo>
                <a:cubicBezTo>
                  <a:pt x="7414" y="64150"/>
                  <a:pt x="6959" y="64377"/>
                  <a:pt x="7073" y="63968"/>
                </a:cubicBezTo>
                <a:cubicBezTo>
                  <a:pt x="7027" y="63718"/>
                  <a:pt x="7255" y="63809"/>
                  <a:pt x="7255" y="63650"/>
                </a:cubicBezTo>
                <a:cubicBezTo>
                  <a:pt x="7414" y="63399"/>
                  <a:pt x="7095" y="63354"/>
                  <a:pt x="7073" y="63309"/>
                </a:cubicBezTo>
                <a:cubicBezTo>
                  <a:pt x="7073" y="63263"/>
                  <a:pt x="7164" y="63172"/>
                  <a:pt x="7164" y="63104"/>
                </a:cubicBezTo>
                <a:cubicBezTo>
                  <a:pt x="7186" y="62945"/>
                  <a:pt x="7073" y="62899"/>
                  <a:pt x="7095" y="62876"/>
                </a:cubicBezTo>
                <a:cubicBezTo>
                  <a:pt x="7095" y="62376"/>
                  <a:pt x="7300" y="62012"/>
                  <a:pt x="7095" y="61444"/>
                </a:cubicBezTo>
                <a:cubicBezTo>
                  <a:pt x="7073" y="61262"/>
                  <a:pt x="7186" y="61239"/>
                  <a:pt x="7300" y="61239"/>
                </a:cubicBezTo>
                <a:cubicBezTo>
                  <a:pt x="7232" y="60921"/>
                  <a:pt x="7095" y="61330"/>
                  <a:pt x="6936" y="61239"/>
                </a:cubicBezTo>
                <a:cubicBezTo>
                  <a:pt x="6913" y="60966"/>
                  <a:pt x="7141" y="60966"/>
                  <a:pt x="7209" y="60807"/>
                </a:cubicBezTo>
                <a:cubicBezTo>
                  <a:pt x="7232" y="60557"/>
                  <a:pt x="6891" y="60739"/>
                  <a:pt x="6754" y="60671"/>
                </a:cubicBezTo>
                <a:cubicBezTo>
                  <a:pt x="6709" y="59807"/>
                  <a:pt x="6595" y="59011"/>
                  <a:pt x="6595" y="58283"/>
                </a:cubicBezTo>
                <a:cubicBezTo>
                  <a:pt x="6595" y="58147"/>
                  <a:pt x="6777" y="58101"/>
                  <a:pt x="6800" y="58056"/>
                </a:cubicBezTo>
                <a:cubicBezTo>
                  <a:pt x="6800" y="57942"/>
                  <a:pt x="6709" y="57578"/>
                  <a:pt x="6709" y="57396"/>
                </a:cubicBezTo>
                <a:cubicBezTo>
                  <a:pt x="6709" y="57169"/>
                  <a:pt x="6800" y="56850"/>
                  <a:pt x="6618" y="56737"/>
                </a:cubicBezTo>
                <a:cubicBezTo>
                  <a:pt x="6709" y="56646"/>
                  <a:pt x="6686" y="56441"/>
                  <a:pt x="6823" y="56418"/>
                </a:cubicBezTo>
                <a:cubicBezTo>
                  <a:pt x="6550" y="55873"/>
                  <a:pt x="6891" y="54622"/>
                  <a:pt x="6663" y="53780"/>
                </a:cubicBezTo>
                <a:cubicBezTo>
                  <a:pt x="6959" y="53712"/>
                  <a:pt x="6868" y="54076"/>
                  <a:pt x="7027" y="54122"/>
                </a:cubicBezTo>
                <a:cubicBezTo>
                  <a:pt x="6936" y="54554"/>
                  <a:pt x="6936" y="54781"/>
                  <a:pt x="7027" y="55213"/>
                </a:cubicBezTo>
                <a:cubicBezTo>
                  <a:pt x="7050" y="55441"/>
                  <a:pt x="7368" y="55304"/>
                  <a:pt x="7277" y="55668"/>
                </a:cubicBezTo>
                <a:cubicBezTo>
                  <a:pt x="7596" y="55327"/>
                  <a:pt x="7118" y="55008"/>
                  <a:pt x="7118" y="54667"/>
                </a:cubicBezTo>
                <a:cubicBezTo>
                  <a:pt x="7323" y="54576"/>
                  <a:pt x="7118" y="53940"/>
                  <a:pt x="7482" y="54031"/>
                </a:cubicBezTo>
                <a:cubicBezTo>
                  <a:pt x="7368" y="53826"/>
                  <a:pt x="7095" y="54122"/>
                  <a:pt x="6936" y="53803"/>
                </a:cubicBezTo>
                <a:cubicBezTo>
                  <a:pt x="6868" y="53485"/>
                  <a:pt x="7073" y="53508"/>
                  <a:pt x="7050" y="53257"/>
                </a:cubicBezTo>
                <a:cubicBezTo>
                  <a:pt x="6777" y="53144"/>
                  <a:pt x="6891" y="53485"/>
                  <a:pt x="6868" y="53690"/>
                </a:cubicBezTo>
                <a:cubicBezTo>
                  <a:pt x="6641" y="53530"/>
                  <a:pt x="6618" y="52939"/>
                  <a:pt x="6595" y="52598"/>
                </a:cubicBezTo>
                <a:cubicBezTo>
                  <a:pt x="6572" y="52280"/>
                  <a:pt x="6572" y="51961"/>
                  <a:pt x="6618" y="51711"/>
                </a:cubicBezTo>
                <a:cubicBezTo>
                  <a:pt x="6641" y="51575"/>
                  <a:pt x="6800" y="51393"/>
                  <a:pt x="6800" y="51393"/>
                </a:cubicBezTo>
                <a:cubicBezTo>
                  <a:pt x="6800" y="51256"/>
                  <a:pt x="6641" y="51234"/>
                  <a:pt x="6618" y="51165"/>
                </a:cubicBezTo>
                <a:cubicBezTo>
                  <a:pt x="6572" y="50915"/>
                  <a:pt x="6845" y="50733"/>
                  <a:pt x="6550" y="50506"/>
                </a:cubicBezTo>
                <a:cubicBezTo>
                  <a:pt x="6504" y="50324"/>
                  <a:pt x="6618" y="50301"/>
                  <a:pt x="6732" y="50301"/>
                </a:cubicBezTo>
                <a:cubicBezTo>
                  <a:pt x="6754" y="49983"/>
                  <a:pt x="6527" y="49960"/>
                  <a:pt x="6550" y="49642"/>
                </a:cubicBezTo>
                <a:cubicBezTo>
                  <a:pt x="6709" y="49665"/>
                  <a:pt x="6754" y="49824"/>
                  <a:pt x="6732" y="50074"/>
                </a:cubicBezTo>
                <a:cubicBezTo>
                  <a:pt x="6913" y="50006"/>
                  <a:pt x="6936" y="49756"/>
                  <a:pt x="7095" y="49642"/>
                </a:cubicBezTo>
                <a:cubicBezTo>
                  <a:pt x="7073" y="49392"/>
                  <a:pt x="7050" y="49142"/>
                  <a:pt x="6732" y="49210"/>
                </a:cubicBezTo>
                <a:cubicBezTo>
                  <a:pt x="6823" y="49119"/>
                  <a:pt x="6982" y="48550"/>
                  <a:pt x="6663" y="48664"/>
                </a:cubicBezTo>
                <a:cubicBezTo>
                  <a:pt x="6436" y="48755"/>
                  <a:pt x="6777" y="49073"/>
                  <a:pt x="6641" y="49414"/>
                </a:cubicBezTo>
                <a:cubicBezTo>
                  <a:pt x="6504" y="49323"/>
                  <a:pt x="6527" y="49073"/>
                  <a:pt x="6481" y="48869"/>
                </a:cubicBezTo>
                <a:cubicBezTo>
                  <a:pt x="6186" y="48937"/>
                  <a:pt x="6277" y="49460"/>
                  <a:pt x="6004" y="49505"/>
                </a:cubicBezTo>
                <a:cubicBezTo>
                  <a:pt x="6118" y="50006"/>
                  <a:pt x="6027" y="50097"/>
                  <a:pt x="5799" y="50392"/>
                </a:cubicBezTo>
                <a:cubicBezTo>
                  <a:pt x="5595" y="50324"/>
                  <a:pt x="6163" y="49915"/>
                  <a:pt x="5731" y="49846"/>
                </a:cubicBezTo>
                <a:cubicBezTo>
                  <a:pt x="5617" y="49869"/>
                  <a:pt x="5617" y="50051"/>
                  <a:pt x="5731" y="50051"/>
                </a:cubicBezTo>
                <a:cubicBezTo>
                  <a:pt x="5504" y="50415"/>
                  <a:pt x="5140" y="49528"/>
                  <a:pt x="5163" y="50370"/>
                </a:cubicBezTo>
                <a:cubicBezTo>
                  <a:pt x="4730" y="50301"/>
                  <a:pt x="5390" y="49505"/>
                  <a:pt x="4912" y="49392"/>
                </a:cubicBezTo>
                <a:cubicBezTo>
                  <a:pt x="4821" y="49778"/>
                  <a:pt x="4594" y="50028"/>
                  <a:pt x="4617" y="50574"/>
                </a:cubicBezTo>
                <a:cubicBezTo>
                  <a:pt x="4685" y="50893"/>
                  <a:pt x="4844" y="50438"/>
                  <a:pt x="5072" y="50597"/>
                </a:cubicBezTo>
                <a:cubicBezTo>
                  <a:pt x="5003" y="50870"/>
                  <a:pt x="4685" y="50847"/>
                  <a:pt x="4526" y="51006"/>
                </a:cubicBezTo>
                <a:cubicBezTo>
                  <a:pt x="4549" y="51279"/>
                  <a:pt x="4685" y="51461"/>
                  <a:pt x="4503" y="51666"/>
                </a:cubicBezTo>
                <a:cubicBezTo>
                  <a:pt x="4048" y="51256"/>
                  <a:pt x="4435" y="50529"/>
                  <a:pt x="4253" y="49801"/>
                </a:cubicBezTo>
                <a:cubicBezTo>
                  <a:pt x="4412" y="49846"/>
                  <a:pt x="4344" y="50142"/>
                  <a:pt x="4617" y="50028"/>
                </a:cubicBezTo>
                <a:cubicBezTo>
                  <a:pt x="4708" y="49619"/>
                  <a:pt x="4230" y="49846"/>
                  <a:pt x="4367" y="49369"/>
                </a:cubicBezTo>
                <a:cubicBezTo>
                  <a:pt x="4253" y="49346"/>
                  <a:pt x="4185" y="49392"/>
                  <a:pt x="4162" y="49483"/>
                </a:cubicBezTo>
                <a:cubicBezTo>
                  <a:pt x="4003" y="49119"/>
                  <a:pt x="3889" y="48664"/>
                  <a:pt x="3457" y="48573"/>
                </a:cubicBezTo>
                <a:cubicBezTo>
                  <a:pt x="3389" y="48232"/>
                  <a:pt x="3593" y="48255"/>
                  <a:pt x="3639" y="48050"/>
                </a:cubicBezTo>
                <a:cubicBezTo>
                  <a:pt x="3730" y="47550"/>
                  <a:pt x="3525" y="47391"/>
                  <a:pt x="3571" y="46959"/>
                </a:cubicBezTo>
                <a:cubicBezTo>
                  <a:pt x="3775" y="46936"/>
                  <a:pt x="3866" y="47049"/>
                  <a:pt x="3844" y="47277"/>
                </a:cubicBezTo>
                <a:cubicBezTo>
                  <a:pt x="4298" y="46959"/>
                  <a:pt x="3821" y="46117"/>
                  <a:pt x="4412" y="46094"/>
                </a:cubicBezTo>
                <a:cubicBezTo>
                  <a:pt x="4298" y="45640"/>
                  <a:pt x="3889" y="46094"/>
                  <a:pt x="3753" y="46299"/>
                </a:cubicBezTo>
                <a:cubicBezTo>
                  <a:pt x="3571" y="46299"/>
                  <a:pt x="3730" y="45912"/>
                  <a:pt x="3684" y="45753"/>
                </a:cubicBezTo>
                <a:cubicBezTo>
                  <a:pt x="3957" y="46072"/>
                  <a:pt x="4071" y="45594"/>
                  <a:pt x="4321" y="45549"/>
                </a:cubicBezTo>
                <a:cubicBezTo>
                  <a:pt x="4185" y="45003"/>
                  <a:pt x="3753" y="44775"/>
                  <a:pt x="3798" y="44002"/>
                </a:cubicBezTo>
                <a:cubicBezTo>
                  <a:pt x="3730" y="43707"/>
                  <a:pt x="3980" y="43798"/>
                  <a:pt x="4071" y="43684"/>
                </a:cubicBezTo>
                <a:cubicBezTo>
                  <a:pt x="4071" y="43593"/>
                  <a:pt x="3980" y="43570"/>
                  <a:pt x="3980" y="43457"/>
                </a:cubicBezTo>
                <a:cubicBezTo>
                  <a:pt x="3889" y="43229"/>
                  <a:pt x="3753" y="43775"/>
                  <a:pt x="3616" y="43343"/>
                </a:cubicBezTo>
                <a:cubicBezTo>
                  <a:pt x="3593" y="43115"/>
                  <a:pt x="3753" y="43138"/>
                  <a:pt x="3912" y="43138"/>
                </a:cubicBezTo>
                <a:cubicBezTo>
                  <a:pt x="3798" y="42797"/>
                  <a:pt x="3616" y="42524"/>
                  <a:pt x="3639" y="42024"/>
                </a:cubicBezTo>
                <a:cubicBezTo>
                  <a:pt x="3684" y="41751"/>
                  <a:pt x="3935" y="41728"/>
                  <a:pt x="3844" y="41274"/>
                </a:cubicBezTo>
                <a:cubicBezTo>
                  <a:pt x="3730" y="41296"/>
                  <a:pt x="3753" y="41478"/>
                  <a:pt x="3753" y="41592"/>
                </a:cubicBezTo>
                <a:cubicBezTo>
                  <a:pt x="3480" y="41274"/>
                  <a:pt x="3798" y="40068"/>
                  <a:pt x="3593" y="39409"/>
                </a:cubicBezTo>
                <a:cubicBezTo>
                  <a:pt x="3684" y="39181"/>
                  <a:pt x="4071" y="39318"/>
                  <a:pt x="4048" y="38977"/>
                </a:cubicBezTo>
                <a:cubicBezTo>
                  <a:pt x="4026" y="38818"/>
                  <a:pt x="3935" y="39022"/>
                  <a:pt x="3775" y="38977"/>
                </a:cubicBezTo>
                <a:cubicBezTo>
                  <a:pt x="3798" y="38340"/>
                  <a:pt x="3821" y="37703"/>
                  <a:pt x="3707" y="37226"/>
                </a:cubicBezTo>
                <a:cubicBezTo>
                  <a:pt x="3980" y="37203"/>
                  <a:pt x="4162" y="37089"/>
                  <a:pt x="4094" y="36680"/>
                </a:cubicBezTo>
                <a:cubicBezTo>
                  <a:pt x="4003" y="36748"/>
                  <a:pt x="4003" y="36930"/>
                  <a:pt x="3821" y="36907"/>
                </a:cubicBezTo>
                <a:cubicBezTo>
                  <a:pt x="3707" y="36680"/>
                  <a:pt x="3980" y="36726"/>
                  <a:pt x="4003" y="36680"/>
                </a:cubicBezTo>
                <a:cubicBezTo>
                  <a:pt x="4071" y="36453"/>
                  <a:pt x="3753" y="36180"/>
                  <a:pt x="4003" y="35907"/>
                </a:cubicBezTo>
                <a:cubicBezTo>
                  <a:pt x="4321" y="36294"/>
                  <a:pt x="4071" y="36657"/>
                  <a:pt x="4185" y="37226"/>
                </a:cubicBezTo>
                <a:cubicBezTo>
                  <a:pt x="4207" y="37499"/>
                  <a:pt x="4480" y="37453"/>
                  <a:pt x="4435" y="37794"/>
                </a:cubicBezTo>
                <a:cubicBezTo>
                  <a:pt x="4094" y="37431"/>
                  <a:pt x="4344" y="38590"/>
                  <a:pt x="4162" y="38772"/>
                </a:cubicBezTo>
                <a:cubicBezTo>
                  <a:pt x="4230" y="38886"/>
                  <a:pt x="4321" y="38977"/>
                  <a:pt x="4412" y="39091"/>
                </a:cubicBezTo>
                <a:cubicBezTo>
                  <a:pt x="4344" y="39363"/>
                  <a:pt x="4048" y="39363"/>
                  <a:pt x="3866" y="39523"/>
                </a:cubicBezTo>
                <a:cubicBezTo>
                  <a:pt x="4116" y="39864"/>
                  <a:pt x="3639" y="39909"/>
                  <a:pt x="3753" y="40387"/>
                </a:cubicBezTo>
                <a:cubicBezTo>
                  <a:pt x="4298" y="40546"/>
                  <a:pt x="4139" y="39727"/>
                  <a:pt x="4594" y="40091"/>
                </a:cubicBezTo>
                <a:cubicBezTo>
                  <a:pt x="4435" y="40364"/>
                  <a:pt x="4253" y="40637"/>
                  <a:pt x="3844" y="40614"/>
                </a:cubicBezTo>
                <a:cubicBezTo>
                  <a:pt x="3753" y="41092"/>
                  <a:pt x="4094" y="41114"/>
                  <a:pt x="4207" y="40841"/>
                </a:cubicBezTo>
                <a:cubicBezTo>
                  <a:pt x="4367" y="40910"/>
                  <a:pt x="4276" y="41092"/>
                  <a:pt x="4116" y="41046"/>
                </a:cubicBezTo>
                <a:cubicBezTo>
                  <a:pt x="4162" y="41455"/>
                  <a:pt x="4003" y="41592"/>
                  <a:pt x="3912" y="41819"/>
                </a:cubicBezTo>
                <a:cubicBezTo>
                  <a:pt x="3889" y="42024"/>
                  <a:pt x="4344" y="41978"/>
                  <a:pt x="4207" y="41706"/>
                </a:cubicBezTo>
                <a:cubicBezTo>
                  <a:pt x="4480" y="41865"/>
                  <a:pt x="4026" y="42206"/>
                  <a:pt x="4276" y="42365"/>
                </a:cubicBezTo>
                <a:cubicBezTo>
                  <a:pt x="4435" y="42411"/>
                  <a:pt x="4435" y="42274"/>
                  <a:pt x="4549" y="42274"/>
                </a:cubicBezTo>
                <a:cubicBezTo>
                  <a:pt x="4435" y="42092"/>
                  <a:pt x="4594" y="41569"/>
                  <a:pt x="4298" y="41615"/>
                </a:cubicBezTo>
                <a:cubicBezTo>
                  <a:pt x="4207" y="41160"/>
                  <a:pt x="4571" y="41274"/>
                  <a:pt x="4480" y="40841"/>
                </a:cubicBezTo>
                <a:cubicBezTo>
                  <a:pt x="4685" y="40796"/>
                  <a:pt x="4617" y="41069"/>
                  <a:pt x="4753" y="41069"/>
                </a:cubicBezTo>
                <a:cubicBezTo>
                  <a:pt x="4958" y="41046"/>
                  <a:pt x="4662" y="40864"/>
                  <a:pt x="4662" y="40841"/>
                </a:cubicBezTo>
                <a:cubicBezTo>
                  <a:pt x="4685" y="40705"/>
                  <a:pt x="4867" y="40682"/>
                  <a:pt x="4867" y="40523"/>
                </a:cubicBezTo>
                <a:cubicBezTo>
                  <a:pt x="4844" y="40341"/>
                  <a:pt x="4662" y="40228"/>
                  <a:pt x="4685" y="39977"/>
                </a:cubicBezTo>
                <a:cubicBezTo>
                  <a:pt x="4662" y="39818"/>
                  <a:pt x="4458" y="39886"/>
                  <a:pt x="4321" y="39864"/>
                </a:cubicBezTo>
                <a:cubicBezTo>
                  <a:pt x="4298" y="39409"/>
                  <a:pt x="4571" y="39363"/>
                  <a:pt x="4685" y="39091"/>
                </a:cubicBezTo>
                <a:cubicBezTo>
                  <a:pt x="4753" y="38749"/>
                  <a:pt x="4480" y="38795"/>
                  <a:pt x="4344" y="38658"/>
                </a:cubicBezTo>
                <a:cubicBezTo>
                  <a:pt x="4458" y="38408"/>
                  <a:pt x="4730" y="38317"/>
                  <a:pt x="4890" y="38113"/>
                </a:cubicBezTo>
                <a:cubicBezTo>
                  <a:pt x="4526" y="37908"/>
                  <a:pt x="4549" y="37249"/>
                  <a:pt x="4458" y="36703"/>
                </a:cubicBezTo>
                <a:cubicBezTo>
                  <a:pt x="4776" y="36794"/>
                  <a:pt x="4594" y="36271"/>
                  <a:pt x="4640" y="36043"/>
                </a:cubicBezTo>
                <a:cubicBezTo>
                  <a:pt x="4594" y="35702"/>
                  <a:pt x="4162" y="35816"/>
                  <a:pt x="4298" y="35270"/>
                </a:cubicBezTo>
                <a:cubicBezTo>
                  <a:pt x="4389" y="35338"/>
                  <a:pt x="4435" y="35475"/>
                  <a:pt x="4480" y="35589"/>
                </a:cubicBezTo>
                <a:cubicBezTo>
                  <a:pt x="4685" y="35566"/>
                  <a:pt x="4526" y="35111"/>
                  <a:pt x="4480" y="35043"/>
                </a:cubicBezTo>
                <a:cubicBezTo>
                  <a:pt x="4389" y="35134"/>
                  <a:pt x="4298" y="35179"/>
                  <a:pt x="4207" y="35270"/>
                </a:cubicBezTo>
                <a:cubicBezTo>
                  <a:pt x="3935" y="35566"/>
                  <a:pt x="4094" y="35770"/>
                  <a:pt x="3844" y="35589"/>
                </a:cubicBezTo>
                <a:lnTo>
                  <a:pt x="3821" y="36566"/>
                </a:lnTo>
                <a:cubicBezTo>
                  <a:pt x="3503" y="36362"/>
                  <a:pt x="3798" y="35884"/>
                  <a:pt x="3753" y="35361"/>
                </a:cubicBezTo>
                <a:cubicBezTo>
                  <a:pt x="3707" y="34975"/>
                  <a:pt x="3684" y="34292"/>
                  <a:pt x="3775" y="33610"/>
                </a:cubicBezTo>
                <a:cubicBezTo>
                  <a:pt x="4048" y="33701"/>
                  <a:pt x="4116" y="33519"/>
                  <a:pt x="4321" y="33519"/>
                </a:cubicBezTo>
                <a:cubicBezTo>
                  <a:pt x="4458" y="32951"/>
                  <a:pt x="4298" y="32701"/>
                  <a:pt x="4435" y="32200"/>
                </a:cubicBezTo>
                <a:cubicBezTo>
                  <a:pt x="4640" y="32269"/>
                  <a:pt x="4753" y="32405"/>
                  <a:pt x="4799" y="32655"/>
                </a:cubicBezTo>
                <a:cubicBezTo>
                  <a:pt x="5094" y="32337"/>
                  <a:pt x="4480" y="32178"/>
                  <a:pt x="4435" y="31882"/>
                </a:cubicBezTo>
                <a:cubicBezTo>
                  <a:pt x="4389" y="31495"/>
                  <a:pt x="4776" y="31632"/>
                  <a:pt x="4730" y="31223"/>
                </a:cubicBezTo>
                <a:cubicBezTo>
                  <a:pt x="4708" y="31018"/>
                  <a:pt x="4321" y="31245"/>
                  <a:pt x="4435" y="31564"/>
                </a:cubicBezTo>
                <a:cubicBezTo>
                  <a:pt x="3980" y="31313"/>
                  <a:pt x="4594" y="31177"/>
                  <a:pt x="4640" y="30904"/>
                </a:cubicBezTo>
                <a:cubicBezTo>
                  <a:pt x="4526" y="30449"/>
                  <a:pt x="4321" y="30768"/>
                  <a:pt x="4094" y="30563"/>
                </a:cubicBezTo>
                <a:cubicBezTo>
                  <a:pt x="4139" y="30131"/>
                  <a:pt x="4480" y="30699"/>
                  <a:pt x="4549" y="30245"/>
                </a:cubicBezTo>
                <a:cubicBezTo>
                  <a:pt x="4344" y="30176"/>
                  <a:pt x="4480" y="29676"/>
                  <a:pt x="4094" y="29790"/>
                </a:cubicBezTo>
                <a:cubicBezTo>
                  <a:pt x="4276" y="29472"/>
                  <a:pt x="4026" y="28858"/>
                  <a:pt x="4298" y="29153"/>
                </a:cubicBezTo>
                <a:cubicBezTo>
                  <a:pt x="4253" y="28858"/>
                  <a:pt x="4435" y="28289"/>
                  <a:pt x="4230" y="28153"/>
                </a:cubicBezTo>
                <a:cubicBezTo>
                  <a:pt x="4298" y="27971"/>
                  <a:pt x="4389" y="28153"/>
                  <a:pt x="4503" y="28175"/>
                </a:cubicBezTo>
                <a:cubicBezTo>
                  <a:pt x="4571" y="27812"/>
                  <a:pt x="4207" y="28016"/>
                  <a:pt x="4139" y="27834"/>
                </a:cubicBezTo>
                <a:cubicBezTo>
                  <a:pt x="4480" y="27652"/>
                  <a:pt x="3980" y="27539"/>
                  <a:pt x="4139" y="26947"/>
                </a:cubicBezTo>
                <a:cubicBezTo>
                  <a:pt x="4344" y="27016"/>
                  <a:pt x="4435" y="27198"/>
                  <a:pt x="4594" y="27289"/>
                </a:cubicBezTo>
                <a:cubicBezTo>
                  <a:pt x="4458" y="29358"/>
                  <a:pt x="4867" y="30176"/>
                  <a:pt x="4890" y="31996"/>
                </a:cubicBezTo>
                <a:cubicBezTo>
                  <a:pt x="4935" y="32155"/>
                  <a:pt x="5049" y="32018"/>
                  <a:pt x="5072" y="31905"/>
                </a:cubicBezTo>
                <a:cubicBezTo>
                  <a:pt x="5140" y="32291"/>
                  <a:pt x="5276" y="32701"/>
                  <a:pt x="5253" y="32996"/>
                </a:cubicBezTo>
                <a:cubicBezTo>
                  <a:pt x="5231" y="33087"/>
                  <a:pt x="5072" y="33178"/>
                  <a:pt x="5049" y="33315"/>
                </a:cubicBezTo>
                <a:cubicBezTo>
                  <a:pt x="5049" y="33383"/>
                  <a:pt x="5140" y="33587"/>
                  <a:pt x="5140" y="33542"/>
                </a:cubicBezTo>
                <a:cubicBezTo>
                  <a:pt x="5094" y="33701"/>
                  <a:pt x="4890" y="33383"/>
                  <a:pt x="4958" y="33974"/>
                </a:cubicBezTo>
                <a:cubicBezTo>
                  <a:pt x="4389" y="33769"/>
                  <a:pt x="4821" y="33201"/>
                  <a:pt x="4708" y="32860"/>
                </a:cubicBezTo>
                <a:cubicBezTo>
                  <a:pt x="4367" y="33337"/>
                  <a:pt x="4185" y="34020"/>
                  <a:pt x="4116" y="34815"/>
                </a:cubicBezTo>
                <a:cubicBezTo>
                  <a:pt x="4048" y="34770"/>
                  <a:pt x="3980" y="34702"/>
                  <a:pt x="3844" y="34702"/>
                </a:cubicBezTo>
                <a:cubicBezTo>
                  <a:pt x="3935" y="35157"/>
                  <a:pt x="4276" y="34975"/>
                  <a:pt x="4571" y="34838"/>
                </a:cubicBezTo>
                <a:cubicBezTo>
                  <a:pt x="4685" y="34361"/>
                  <a:pt x="4276" y="34474"/>
                  <a:pt x="4321" y="34065"/>
                </a:cubicBezTo>
                <a:cubicBezTo>
                  <a:pt x="4730" y="34133"/>
                  <a:pt x="5140" y="34565"/>
                  <a:pt x="5231" y="33860"/>
                </a:cubicBezTo>
                <a:cubicBezTo>
                  <a:pt x="5253" y="34747"/>
                  <a:pt x="5617" y="35998"/>
                  <a:pt x="5276" y="37044"/>
                </a:cubicBezTo>
                <a:cubicBezTo>
                  <a:pt x="5549" y="37385"/>
                  <a:pt x="5435" y="38158"/>
                  <a:pt x="5435" y="38795"/>
                </a:cubicBezTo>
                <a:cubicBezTo>
                  <a:pt x="5458" y="39000"/>
                  <a:pt x="5776" y="38886"/>
                  <a:pt x="5708" y="39227"/>
                </a:cubicBezTo>
                <a:cubicBezTo>
                  <a:pt x="5458" y="39500"/>
                  <a:pt x="5276" y="39477"/>
                  <a:pt x="5049" y="39545"/>
                </a:cubicBezTo>
                <a:cubicBezTo>
                  <a:pt x="5140" y="40068"/>
                  <a:pt x="5072" y="39955"/>
                  <a:pt x="5140" y="40637"/>
                </a:cubicBezTo>
                <a:cubicBezTo>
                  <a:pt x="5322" y="40682"/>
                  <a:pt x="5367" y="40569"/>
                  <a:pt x="5504" y="40546"/>
                </a:cubicBezTo>
                <a:cubicBezTo>
                  <a:pt x="5299" y="40364"/>
                  <a:pt x="5344" y="39932"/>
                  <a:pt x="5140" y="39773"/>
                </a:cubicBezTo>
                <a:cubicBezTo>
                  <a:pt x="5731" y="39113"/>
                  <a:pt x="5936" y="40228"/>
                  <a:pt x="5776" y="40773"/>
                </a:cubicBezTo>
                <a:cubicBezTo>
                  <a:pt x="5776" y="40751"/>
                  <a:pt x="5595" y="40637"/>
                  <a:pt x="5595" y="40660"/>
                </a:cubicBezTo>
                <a:cubicBezTo>
                  <a:pt x="5572" y="40705"/>
                  <a:pt x="5595" y="41296"/>
                  <a:pt x="5754" y="41205"/>
                </a:cubicBezTo>
                <a:cubicBezTo>
                  <a:pt x="5708" y="41842"/>
                  <a:pt x="5776" y="43184"/>
                  <a:pt x="5913" y="44162"/>
                </a:cubicBezTo>
                <a:cubicBezTo>
                  <a:pt x="5981" y="44821"/>
                  <a:pt x="5822" y="45549"/>
                  <a:pt x="5867" y="46117"/>
                </a:cubicBezTo>
                <a:cubicBezTo>
                  <a:pt x="5890" y="46413"/>
                  <a:pt x="6095" y="46754"/>
                  <a:pt x="6140" y="47118"/>
                </a:cubicBezTo>
                <a:cubicBezTo>
                  <a:pt x="6163" y="47550"/>
                  <a:pt x="6118" y="47959"/>
                  <a:pt x="6390" y="48209"/>
                </a:cubicBezTo>
                <a:cubicBezTo>
                  <a:pt x="6709" y="48164"/>
                  <a:pt x="6595" y="47595"/>
                  <a:pt x="6959" y="47573"/>
                </a:cubicBezTo>
                <a:cubicBezTo>
                  <a:pt x="6777" y="47072"/>
                  <a:pt x="6845" y="46276"/>
                  <a:pt x="7255" y="46163"/>
                </a:cubicBezTo>
                <a:cubicBezTo>
                  <a:pt x="6913" y="46026"/>
                  <a:pt x="6777" y="45685"/>
                  <a:pt x="6709" y="45276"/>
                </a:cubicBezTo>
                <a:cubicBezTo>
                  <a:pt x="6459" y="45162"/>
                  <a:pt x="6459" y="45412"/>
                  <a:pt x="6254" y="45367"/>
                </a:cubicBezTo>
                <a:cubicBezTo>
                  <a:pt x="6163" y="44707"/>
                  <a:pt x="6754" y="45026"/>
                  <a:pt x="6982" y="45162"/>
                </a:cubicBezTo>
                <a:cubicBezTo>
                  <a:pt x="7050" y="45071"/>
                  <a:pt x="6982" y="44616"/>
                  <a:pt x="7095" y="44298"/>
                </a:cubicBezTo>
                <a:cubicBezTo>
                  <a:pt x="7095" y="44071"/>
                  <a:pt x="6754" y="44457"/>
                  <a:pt x="6641" y="44162"/>
                </a:cubicBezTo>
                <a:cubicBezTo>
                  <a:pt x="6459" y="44207"/>
                  <a:pt x="6936" y="44707"/>
                  <a:pt x="6618" y="44935"/>
                </a:cubicBezTo>
                <a:cubicBezTo>
                  <a:pt x="6504" y="44821"/>
                  <a:pt x="6436" y="44639"/>
                  <a:pt x="6254" y="44594"/>
                </a:cubicBezTo>
                <a:cubicBezTo>
                  <a:pt x="6390" y="43798"/>
                  <a:pt x="6231" y="42865"/>
                  <a:pt x="6300" y="41660"/>
                </a:cubicBezTo>
                <a:cubicBezTo>
                  <a:pt x="6504" y="41296"/>
                  <a:pt x="6277" y="42320"/>
                  <a:pt x="6572" y="42206"/>
                </a:cubicBezTo>
                <a:cubicBezTo>
                  <a:pt x="6800" y="42206"/>
                  <a:pt x="6754" y="41842"/>
                  <a:pt x="6754" y="41546"/>
                </a:cubicBezTo>
                <a:cubicBezTo>
                  <a:pt x="6800" y="41274"/>
                  <a:pt x="6413" y="41455"/>
                  <a:pt x="6504" y="41114"/>
                </a:cubicBezTo>
                <a:cubicBezTo>
                  <a:pt x="6777" y="41387"/>
                  <a:pt x="6845" y="40978"/>
                  <a:pt x="6777" y="40796"/>
                </a:cubicBezTo>
                <a:cubicBezTo>
                  <a:pt x="6686" y="40546"/>
                  <a:pt x="6368" y="40773"/>
                  <a:pt x="6686" y="40569"/>
                </a:cubicBezTo>
                <a:cubicBezTo>
                  <a:pt x="6959" y="40387"/>
                  <a:pt x="7050" y="40068"/>
                  <a:pt x="6891" y="39795"/>
                </a:cubicBezTo>
                <a:cubicBezTo>
                  <a:pt x="6709" y="39909"/>
                  <a:pt x="6732" y="40296"/>
                  <a:pt x="6413" y="40228"/>
                </a:cubicBezTo>
                <a:cubicBezTo>
                  <a:pt x="6390" y="39886"/>
                  <a:pt x="6663" y="39955"/>
                  <a:pt x="6709" y="39682"/>
                </a:cubicBezTo>
                <a:cubicBezTo>
                  <a:pt x="6686" y="39614"/>
                  <a:pt x="6618" y="39591"/>
                  <a:pt x="6618" y="39477"/>
                </a:cubicBezTo>
                <a:cubicBezTo>
                  <a:pt x="6368" y="39386"/>
                  <a:pt x="6436" y="39704"/>
                  <a:pt x="6345" y="39795"/>
                </a:cubicBezTo>
                <a:cubicBezTo>
                  <a:pt x="6140" y="39886"/>
                  <a:pt x="6254" y="39477"/>
                  <a:pt x="6254" y="39454"/>
                </a:cubicBezTo>
                <a:cubicBezTo>
                  <a:pt x="6186" y="39204"/>
                  <a:pt x="6095" y="39204"/>
                  <a:pt x="6072" y="39022"/>
                </a:cubicBezTo>
                <a:cubicBezTo>
                  <a:pt x="6027" y="38545"/>
                  <a:pt x="6140" y="37885"/>
                  <a:pt x="6095" y="37271"/>
                </a:cubicBezTo>
                <a:cubicBezTo>
                  <a:pt x="6345" y="37544"/>
                  <a:pt x="6163" y="37703"/>
                  <a:pt x="6186" y="38158"/>
                </a:cubicBezTo>
                <a:cubicBezTo>
                  <a:pt x="6413" y="38135"/>
                  <a:pt x="6368" y="37794"/>
                  <a:pt x="6368" y="37499"/>
                </a:cubicBezTo>
                <a:cubicBezTo>
                  <a:pt x="6641" y="37499"/>
                  <a:pt x="6709" y="37249"/>
                  <a:pt x="6823" y="37067"/>
                </a:cubicBezTo>
                <a:cubicBezTo>
                  <a:pt x="6686" y="36703"/>
                  <a:pt x="6595" y="37340"/>
                  <a:pt x="6277" y="37158"/>
                </a:cubicBezTo>
                <a:cubicBezTo>
                  <a:pt x="6209" y="36544"/>
                  <a:pt x="6845" y="36748"/>
                  <a:pt x="7027" y="36430"/>
                </a:cubicBezTo>
                <a:cubicBezTo>
                  <a:pt x="7027" y="36021"/>
                  <a:pt x="7118" y="35725"/>
                  <a:pt x="7232" y="35429"/>
                </a:cubicBezTo>
                <a:cubicBezTo>
                  <a:pt x="7209" y="35247"/>
                  <a:pt x="6913" y="35361"/>
                  <a:pt x="6868" y="35225"/>
                </a:cubicBezTo>
                <a:cubicBezTo>
                  <a:pt x="6800" y="34656"/>
                  <a:pt x="7277" y="34770"/>
                  <a:pt x="7164" y="34133"/>
                </a:cubicBezTo>
                <a:cubicBezTo>
                  <a:pt x="7573" y="34201"/>
                  <a:pt x="7550" y="33724"/>
                  <a:pt x="7982" y="33815"/>
                </a:cubicBezTo>
                <a:cubicBezTo>
                  <a:pt x="7732" y="34179"/>
                  <a:pt x="8073" y="34588"/>
                  <a:pt x="8232" y="34815"/>
                </a:cubicBezTo>
                <a:cubicBezTo>
                  <a:pt x="8369" y="34770"/>
                  <a:pt x="8323" y="34543"/>
                  <a:pt x="8346" y="34361"/>
                </a:cubicBezTo>
                <a:cubicBezTo>
                  <a:pt x="8414" y="34452"/>
                  <a:pt x="8551" y="34497"/>
                  <a:pt x="8710" y="34497"/>
                </a:cubicBezTo>
                <a:cubicBezTo>
                  <a:pt x="8710" y="34724"/>
                  <a:pt x="8619" y="34838"/>
                  <a:pt x="8414" y="34815"/>
                </a:cubicBezTo>
                <a:cubicBezTo>
                  <a:pt x="8369" y="34975"/>
                  <a:pt x="8778" y="35088"/>
                  <a:pt x="8505" y="35134"/>
                </a:cubicBezTo>
                <a:cubicBezTo>
                  <a:pt x="8346" y="35293"/>
                  <a:pt x="8301" y="35225"/>
                  <a:pt x="8323" y="34906"/>
                </a:cubicBezTo>
                <a:cubicBezTo>
                  <a:pt x="8164" y="35111"/>
                  <a:pt x="7846" y="35020"/>
                  <a:pt x="7778" y="34793"/>
                </a:cubicBezTo>
                <a:cubicBezTo>
                  <a:pt x="7505" y="34952"/>
                  <a:pt x="7937" y="35179"/>
                  <a:pt x="7869" y="35452"/>
                </a:cubicBezTo>
                <a:cubicBezTo>
                  <a:pt x="7641" y="35475"/>
                  <a:pt x="7527" y="35611"/>
                  <a:pt x="7232" y="35543"/>
                </a:cubicBezTo>
                <a:cubicBezTo>
                  <a:pt x="7209" y="35884"/>
                  <a:pt x="7687" y="35657"/>
                  <a:pt x="7664" y="35998"/>
                </a:cubicBezTo>
                <a:cubicBezTo>
                  <a:pt x="7914" y="36043"/>
                  <a:pt x="7755" y="35566"/>
                  <a:pt x="8050" y="35680"/>
                </a:cubicBezTo>
                <a:cubicBezTo>
                  <a:pt x="7982" y="35839"/>
                  <a:pt x="8141" y="36248"/>
                  <a:pt x="7937" y="36225"/>
                </a:cubicBezTo>
                <a:cubicBezTo>
                  <a:pt x="8073" y="36407"/>
                  <a:pt x="8255" y="36498"/>
                  <a:pt x="8210" y="36885"/>
                </a:cubicBezTo>
                <a:cubicBezTo>
                  <a:pt x="7914" y="36680"/>
                  <a:pt x="7641" y="36726"/>
                  <a:pt x="7755" y="37317"/>
                </a:cubicBezTo>
                <a:cubicBezTo>
                  <a:pt x="7527" y="37590"/>
                  <a:pt x="7505" y="37021"/>
                  <a:pt x="7277" y="37294"/>
                </a:cubicBezTo>
                <a:cubicBezTo>
                  <a:pt x="7391" y="37431"/>
                  <a:pt x="7550" y="37499"/>
                  <a:pt x="7459" y="37840"/>
                </a:cubicBezTo>
                <a:cubicBezTo>
                  <a:pt x="7300" y="37817"/>
                  <a:pt x="7300" y="37931"/>
                  <a:pt x="7277" y="38067"/>
                </a:cubicBezTo>
                <a:cubicBezTo>
                  <a:pt x="7073" y="37999"/>
                  <a:pt x="6732" y="37840"/>
                  <a:pt x="6550" y="38044"/>
                </a:cubicBezTo>
                <a:cubicBezTo>
                  <a:pt x="6618" y="38249"/>
                  <a:pt x="6913" y="38204"/>
                  <a:pt x="6800" y="38590"/>
                </a:cubicBezTo>
                <a:cubicBezTo>
                  <a:pt x="6436" y="38727"/>
                  <a:pt x="6618" y="38226"/>
                  <a:pt x="6254" y="38363"/>
                </a:cubicBezTo>
                <a:cubicBezTo>
                  <a:pt x="6140" y="38795"/>
                  <a:pt x="6504" y="38658"/>
                  <a:pt x="6618" y="38818"/>
                </a:cubicBezTo>
                <a:cubicBezTo>
                  <a:pt x="6572" y="39022"/>
                  <a:pt x="6209" y="38818"/>
                  <a:pt x="6345" y="39250"/>
                </a:cubicBezTo>
                <a:cubicBezTo>
                  <a:pt x="6436" y="39318"/>
                  <a:pt x="6686" y="39295"/>
                  <a:pt x="6800" y="39591"/>
                </a:cubicBezTo>
                <a:cubicBezTo>
                  <a:pt x="7004" y="39500"/>
                  <a:pt x="6550" y="39318"/>
                  <a:pt x="6709" y="38931"/>
                </a:cubicBezTo>
                <a:cubicBezTo>
                  <a:pt x="6959" y="39091"/>
                  <a:pt x="6891" y="38681"/>
                  <a:pt x="7004" y="38613"/>
                </a:cubicBezTo>
                <a:cubicBezTo>
                  <a:pt x="7050" y="38567"/>
                  <a:pt x="7209" y="38636"/>
                  <a:pt x="7277" y="38613"/>
                </a:cubicBezTo>
                <a:cubicBezTo>
                  <a:pt x="7368" y="38567"/>
                  <a:pt x="7368" y="38340"/>
                  <a:pt x="7550" y="38408"/>
                </a:cubicBezTo>
                <a:cubicBezTo>
                  <a:pt x="7618" y="38522"/>
                  <a:pt x="7664" y="38704"/>
                  <a:pt x="7618" y="38954"/>
                </a:cubicBezTo>
                <a:cubicBezTo>
                  <a:pt x="7505" y="38909"/>
                  <a:pt x="7482" y="38749"/>
                  <a:pt x="7368" y="38727"/>
                </a:cubicBezTo>
                <a:cubicBezTo>
                  <a:pt x="7346" y="39000"/>
                  <a:pt x="7391" y="39181"/>
                  <a:pt x="7527" y="39272"/>
                </a:cubicBezTo>
                <a:cubicBezTo>
                  <a:pt x="7982" y="39227"/>
                  <a:pt x="7891" y="38727"/>
                  <a:pt x="7823" y="38295"/>
                </a:cubicBezTo>
                <a:cubicBezTo>
                  <a:pt x="8096" y="38181"/>
                  <a:pt x="7982" y="38545"/>
                  <a:pt x="8005" y="38727"/>
                </a:cubicBezTo>
                <a:cubicBezTo>
                  <a:pt x="8232" y="38545"/>
                  <a:pt x="8437" y="38431"/>
                  <a:pt x="8642" y="38749"/>
                </a:cubicBezTo>
                <a:cubicBezTo>
                  <a:pt x="8733" y="38727"/>
                  <a:pt x="8710" y="38545"/>
                  <a:pt x="8824" y="38545"/>
                </a:cubicBezTo>
                <a:cubicBezTo>
                  <a:pt x="8801" y="38272"/>
                  <a:pt x="8483" y="38158"/>
                  <a:pt x="8755" y="37885"/>
                </a:cubicBezTo>
                <a:cubicBezTo>
                  <a:pt x="9142" y="37976"/>
                  <a:pt x="8960" y="38863"/>
                  <a:pt x="9006" y="39523"/>
                </a:cubicBezTo>
                <a:cubicBezTo>
                  <a:pt x="9006" y="39886"/>
                  <a:pt x="9142" y="40182"/>
                  <a:pt x="9074" y="40500"/>
                </a:cubicBezTo>
                <a:cubicBezTo>
                  <a:pt x="9006" y="40523"/>
                  <a:pt x="8937" y="40182"/>
                  <a:pt x="8983" y="40068"/>
                </a:cubicBezTo>
                <a:cubicBezTo>
                  <a:pt x="8778" y="40409"/>
                  <a:pt x="9074" y="40432"/>
                  <a:pt x="9074" y="40728"/>
                </a:cubicBezTo>
                <a:cubicBezTo>
                  <a:pt x="9074" y="40887"/>
                  <a:pt x="8869" y="41046"/>
                  <a:pt x="8869" y="41046"/>
                </a:cubicBezTo>
                <a:cubicBezTo>
                  <a:pt x="8892" y="41251"/>
                  <a:pt x="9119" y="41387"/>
                  <a:pt x="9142" y="41592"/>
                </a:cubicBezTo>
                <a:cubicBezTo>
                  <a:pt x="9165" y="41774"/>
                  <a:pt x="9051" y="41842"/>
                  <a:pt x="9051" y="42047"/>
                </a:cubicBezTo>
                <a:cubicBezTo>
                  <a:pt x="9051" y="42411"/>
                  <a:pt x="9278" y="42865"/>
                  <a:pt x="9028" y="43138"/>
                </a:cubicBezTo>
                <a:cubicBezTo>
                  <a:pt x="8574" y="43047"/>
                  <a:pt x="8392" y="42592"/>
                  <a:pt x="8596" y="42024"/>
                </a:cubicBezTo>
                <a:cubicBezTo>
                  <a:pt x="8278" y="42047"/>
                  <a:pt x="8323" y="42524"/>
                  <a:pt x="8301" y="42888"/>
                </a:cubicBezTo>
                <a:cubicBezTo>
                  <a:pt x="8369" y="43206"/>
                  <a:pt x="8437" y="43025"/>
                  <a:pt x="8664" y="43025"/>
                </a:cubicBezTo>
                <a:cubicBezTo>
                  <a:pt x="8642" y="43229"/>
                  <a:pt x="8687" y="43366"/>
                  <a:pt x="8846" y="43343"/>
                </a:cubicBezTo>
                <a:cubicBezTo>
                  <a:pt x="8869" y="43548"/>
                  <a:pt x="8755" y="43889"/>
                  <a:pt x="9028" y="43775"/>
                </a:cubicBezTo>
                <a:cubicBezTo>
                  <a:pt x="9187" y="43775"/>
                  <a:pt x="8892" y="43366"/>
                  <a:pt x="9119" y="43252"/>
                </a:cubicBezTo>
                <a:cubicBezTo>
                  <a:pt x="9347" y="43752"/>
                  <a:pt x="9097" y="44366"/>
                  <a:pt x="9187" y="45003"/>
                </a:cubicBezTo>
                <a:cubicBezTo>
                  <a:pt x="9210" y="45139"/>
                  <a:pt x="9347" y="45276"/>
                  <a:pt x="9369" y="45435"/>
                </a:cubicBezTo>
                <a:cubicBezTo>
                  <a:pt x="9392" y="45912"/>
                  <a:pt x="9415" y="46572"/>
                  <a:pt x="9438" y="47072"/>
                </a:cubicBezTo>
                <a:cubicBezTo>
                  <a:pt x="9460" y="47891"/>
                  <a:pt x="9483" y="48823"/>
                  <a:pt x="9392" y="49369"/>
                </a:cubicBezTo>
                <a:cubicBezTo>
                  <a:pt x="9392" y="49392"/>
                  <a:pt x="9233" y="49346"/>
                  <a:pt x="9210" y="49369"/>
                </a:cubicBezTo>
                <a:cubicBezTo>
                  <a:pt x="9119" y="49460"/>
                  <a:pt x="9369" y="49665"/>
                  <a:pt x="9301" y="49801"/>
                </a:cubicBezTo>
                <a:cubicBezTo>
                  <a:pt x="8687" y="49551"/>
                  <a:pt x="9460" y="50028"/>
                  <a:pt x="9278" y="50574"/>
                </a:cubicBezTo>
                <a:cubicBezTo>
                  <a:pt x="9301" y="50688"/>
                  <a:pt x="9460" y="50665"/>
                  <a:pt x="9551" y="50688"/>
                </a:cubicBezTo>
                <a:cubicBezTo>
                  <a:pt x="9529" y="51120"/>
                  <a:pt x="9642" y="51734"/>
                  <a:pt x="9347" y="51893"/>
                </a:cubicBezTo>
                <a:cubicBezTo>
                  <a:pt x="9301" y="52234"/>
                  <a:pt x="9642" y="52143"/>
                  <a:pt x="9529" y="52553"/>
                </a:cubicBezTo>
                <a:cubicBezTo>
                  <a:pt x="9210" y="52621"/>
                  <a:pt x="9097" y="52462"/>
                  <a:pt x="9165" y="52098"/>
                </a:cubicBezTo>
                <a:cubicBezTo>
                  <a:pt x="8892" y="52075"/>
                  <a:pt x="8892" y="52416"/>
                  <a:pt x="8892" y="52757"/>
                </a:cubicBezTo>
                <a:cubicBezTo>
                  <a:pt x="9165" y="52825"/>
                  <a:pt x="9233" y="52644"/>
                  <a:pt x="9438" y="52644"/>
                </a:cubicBezTo>
                <a:cubicBezTo>
                  <a:pt x="9756" y="57874"/>
                  <a:pt x="9460" y="63104"/>
                  <a:pt x="9392" y="68175"/>
                </a:cubicBezTo>
                <a:cubicBezTo>
                  <a:pt x="9369" y="69016"/>
                  <a:pt x="9415" y="69721"/>
                  <a:pt x="9347" y="70563"/>
                </a:cubicBezTo>
                <a:cubicBezTo>
                  <a:pt x="9347" y="70744"/>
                  <a:pt x="9438" y="70767"/>
                  <a:pt x="9438" y="70904"/>
                </a:cubicBezTo>
                <a:cubicBezTo>
                  <a:pt x="9415" y="71267"/>
                  <a:pt x="9324" y="71995"/>
                  <a:pt x="9324" y="72655"/>
                </a:cubicBezTo>
                <a:cubicBezTo>
                  <a:pt x="9301" y="73018"/>
                  <a:pt x="9438" y="73360"/>
                  <a:pt x="9392" y="73746"/>
                </a:cubicBezTo>
                <a:cubicBezTo>
                  <a:pt x="9324" y="74269"/>
                  <a:pt x="9256" y="75815"/>
                  <a:pt x="9347" y="76702"/>
                </a:cubicBezTo>
                <a:cubicBezTo>
                  <a:pt x="9392" y="77203"/>
                  <a:pt x="9665" y="77862"/>
                  <a:pt x="9324" y="78544"/>
                </a:cubicBezTo>
                <a:cubicBezTo>
                  <a:pt x="9438" y="79113"/>
                  <a:pt x="9506" y="79545"/>
                  <a:pt x="9301" y="79977"/>
                </a:cubicBezTo>
                <a:cubicBezTo>
                  <a:pt x="9392" y="79909"/>
                  <a:pt x="9392" y="79727"/>
                  <a:pt x="9574" y="79749"/>
                </a:cubicBezTo>
                <a:cubicBezTo>
                  <a:pt x="9438" y="80568"/>
                  <a:pt x="9597" y="81182"/>
                  <a:pt x="9551" y="82160"/>
                </a:cubicBezTo>
                <a:cubicBezTo>
                  <a:pt x="9415" y="82114"/>
                  <a:pt x="9392" y="81978"/>
                  <a:pt x="9278" y="81933"/>
                </a:cubicBezTo>
                <a:cubicBezTo>
                  <a:pt x="9165" y="82387"/>
                  <a:pt x="9574" y="82228"/>
                  <a:pt x="9620" y="82501"/>
                </a:cubicBezTo>
                <a:cubicBezTo>
                  <a:pt x="9597" y="82751"/>
                  <a:pt x="9233" y="82546"/>
                  <a:pt x="9165" y="82478"/>
                </a:cubicBezTo>
                <a:cubicBezTo>
                  <a:pt x="9210" y="82797"/>
                  <a:pt x="9392" y="82956"/>
                  <a:pt x="9438" y="83251"/>
                </a:cubicBezTo>
                <a:cubicBezTo>
                  <a:pt x="9278" y="83593"/>
                  <a:pt x="9415" y="83820"/>
                  <a:pt x="9415" y="84229"/>
                </a:cubicBezTo>
                <a:cubicBezTo>
                  <a:pt x="9415" y="84434"/>
                  <a:pt x="9301" y="84616"/>
                  <a:pt x="9324" y="84775"/>
                </a:cubicBezTo>
                <a:cubicBezTo>
                  <a:pt x="9324" y="85048"/>
                  <a:pt x="9597" y="85503"/>
                  <a:pt x="9483" y="86094"/>
                </a:cubicBezTo>
                <a:cubicBezTo>
                  <a:pt x="9460" y="86253"/>
                  <a:pt x="9301" y="86390"/>
                  <a:pt x="9301" y="86412"/>
                </a:cubicBezTo>
                <a:cubicBezTo>
                  <a:pt x="9278" y="86617"/>
                  <a:pt x="9597" y="86708"/>
                  <a:pt x="9278" y="86958"/>
                </a:cubicBezTo>
                <a:cubicBezTo>
                  <a:pt x="9347" y="87345"/>
                  <a:pt x="9597" y="88231"/>
                  <a:pt x="9620" y="88732"/>
                </a:cubicBezTo>
                <a:cubicBezTo>
                  <a:pt x="9642" y="88936"/>
                  <a:pt x="9529" y="89118"/>
                  <a:pt x="9529" y="89164"/>
                </a:cubicBezTo>
                <a:cubicBezTo>
                  <a:pt x="9529" y="89346"/>
                  <a:pt x="9620" y="89391"/>
                  <a:pt x="9620" y="89596"/>
                </a:cubicBezTo>
                <a:cubicBezTo>
                  <a:pt x="9597" y="89823"/>
                  <a:pt x="9438" y="89823"/>
                  <a:pt x="9415" y="89914"/>
                </a:cubicBezTo>
                <a:cubicBezTo>
                  <a:pt x="9415" y="89982"/>
                  <a:pt x="9529" y="90119"/>
                  <a:pt x="9506" y="90255"/>
                </a:cubicBezTo>
                <a:cubicBezTo>
                  <a:pt x="9483" y="90733"/>
                  <a:pt x="9324" y="91461"/>
                  <a:pt x="9392" y="91893"/>
                </a:cubicBezTo>
                <a:cubicBezTo>
                  <a:pt x="9415" y="92075"/>
                  <a:pt x="9551" y="92234"/>
                  <a:pt x="9574" y="92393"/>
                </a:cubicBezTo>
                <a:cubicBezTo>
                  <a:pt x="9483" y="92461"/>
                  <a:pt x="9438" y="92552"/>
                  <a:pt x="9369" y="92666"/>
                </a:cubicBezTo>
                <a:cubicBezTo>
                  <a:pt x="9551" y="92825"/>
                  <a:pt x="9460" y="93189"/>
                  <a:pt x="9460" y="93439"/>
                </a:cubicBezTo>
                <a:cubicBezTo>
                  <a:pt x="9438" y="93644"/>
                  <a:pt x="9620" y="93825"/>
                  <a:pt x="9620" y="94007"/>
                </a:cubicBezTo>
                <a:cubicBezTo>
                  <a:pt x="9642" y="94167"/>
                  <a:pt x="9529" y="94235"/>
                  <a:pt x="9529" y="94394"/>
                </a:cubicBezTo>
                <a:cubicBezTo>
                  <a:pt x="9551" y="94962"/>
                  <a:pt x="9642" y="95690"/>
                  <a:pt x="9665" y="96281"/>
                </a:cubicBezTo>
                <a:cubicBezTo>
                  <a:pt x="9688" y="96418"/>
                  <a:pt x="9574" y="96509"/>
                  <a:pt x="9574" y="96600"/>
                </a:cubicBezTo>
                <a:cubicBezTo>
                  <a:pt x="9597" y="97191"/>
                  <a:pt x="9779" y="97532"/>
                  <a:pt x="9733" y="97919"/>
                </a:cubicBezTo>
                <a:cubicBezTo>
                  <a:pt x="9711" y="98123"/>
                  <a:pt x="9620" y="98169"/>
                  <a:pt x="9551" y="98373"/>
                </a:cubicBezTo>
                <a:cubicBezTo>
                  <a:pt x="9597" y="98783"/>
                  <a:pt x="9711" y="99033"/>
                  <a:pt x="9711" y="99556"/>
                </a:cubicBezTo>
                <a:cubicBezTo>
                  <a:pt x="9620" y="99715"/>
                  <a:pt x="9597" y="99874"/>
                  <a:pt x="9415" y="100056"/>
                </a:cubicBezTo>
                <a:cubicBezTo>
                  <a:pt x="9438" y="100147"/>
                  <a:pt x="9597" y="99943"/>
                  <a:pt x="9688" y="99806"/>
                </a:cubicBezTo>
                <a:cubicBezTo>
                  <a:pt x="9938" y="99829"/>
                  <a:pt x="10279" y="99670"/>
                  <a:pt x="10529" y="99579"/>
                </a:cubicBezTo>
                <a:cubicBezTo>
                  <a:pt x="10779" y="99488"/>
                  <a:pt x="10984" y="99442"/>
                  <a:pt x="11007" y="99670"/>
                </a:cubicBezTo>
                <a:cubicBezTo>
                  <a:pt x="11348" y="99556"/>
                  <a:pt x="11325" y="99624"/>
                  <a:pt x="11734" y="99465"/>
                </a:cubicBezTo>
                <a:cubicBezTo>
                  <a:pt x="11734" y="99601"/>
                  <a:pt x="11848" y="99647"/>
                  <a:pt x="11598" y="100011"/>
                </a:cubicBezTo>
                <a:cubicBezTo>
                  <a:pt x="11985" y="99943"/>
                  <a:pt x="11825" y="99738"/>
                  <a:pt x="12075" y="99510"/>
                </a:cubicBezTo>
                <a:cubicBezTo>
                  <a:pt x="12508" y="99351"/>
                  <a:pt x="12348" y="99738"/>
                  <a:pt x="12735" y="99601"/>
                </a:cubicBezTo>
                <a:cubicBezTo>
                  <a:pt x="12894" y="99556"/>
                  <a:pt x="12940" y="99238"/>
                  <a:pt x="13076" y="99147"/>
                </a:cubicBezTo>
                <a:cubicBezTo>
                  <a:pt x="13417" y="99238"/>
                  <a:pt x="14054" y="98874"/>
                  <a:pt x="14600" y="98806"/>
                </a:cubicBezTo>
                <a:cubicBezTo>
                  <a:pt x="14759" y="98806"/>
                  <a:pt x="14941" y="98919"/>
                  <a:pt x="15145" y="98874"/>
                </a:cubicBezTo>
                <a:cubicBezTo>
                  <a:pt x="15395" y="98828"/>
                  <a:pt x="15759" y="98624"/>
                  <a:pt x="16078" y="98487"/>
                </a:cubicBezTo>
                <a:cubicBezTo>
                  <a:pt x="16396" y="98373"/>
                  <a:pt x="16692" y="98305"/>
                  <a:pt x="16874" y="98464"/>
                </a:cubicBezTo>
                <a:cubicBezTo>
                  <a:pt x="16942" y="98373"/>
                  <a:pt x="16965" y="98260"/>
                  <a:pt x="16987" y="98146"/>
                </a:cubicBezTo>
                <a:cubicBezTo>
                  <a:pt x="17283" y="98169"/>
                  <a:pt x="17488" y="98032"/>
                  <a:pt x="17669" y="97919"/>
                </a:cubicBezTo>
                <a:cubicBezTo>
                  <a:pt x="17760" y="97850"/>
                  <a:pt x="17897" y="97759"/>
                  <a:pt x="18033" y="97714"/>
                </a:cubicBezTo>
                <a:cubicBezTo>
                  <a:pt x="18193" y="97646"/>
                  <a:pt x="18352" y="97600"/>
                  <a:pt x="18556" y="97578"/>
                </a:cubicBezTo>
                <a:cubicBezTo>
                  <a:pt x="18579" y="97168"/>
                  <a:pt x="18875" y="97259"/>
                  <a:pt x="19239" y="97032"/>
                </a:cubicBezTo>
                <a:cubicBezTo>
                  <a:pt x="19239" y="96918"/>
                  <a:pt x="18988" y="96827"/>
                  <a:pt x="18943" y="96850"/>
                </a:cubicBezTo>
                <a:cubicBezTo>
                  <a:pt x="18829" y="96873"/>
                  <a:pt x="18829" y="97077"/>
                  <a:pt x="18716" y="97123"/>
                </a:cubicBezTo>
                <a:cubicBezTo>
                  <a:pt x="18579" y="97214"/>
                  <a:pt x="18488" y="97100"/>
                  <a:pt x="18397" y="97168"/>
                </a:cubicBezTo>
                <a:cubicBezTo>
                  <a:pt x="18283" y="97236"/>
                  <a:pt x="18193" y="97418"/>
                  <a:pt x="18079" y="97487"/>
                </a:cubicBezTo>
                <a:cubicBezTo>
                  <a:pt x="17874" y="97555"/>
                  <a:pt x="17647" y="97532"/>
                  <a:pt x="17510" y="97578"/>
                </a:cubicBezTo>
                <a:cubicBezTo>
                  <a:pt x="17328" y="97623"/>
                  <a:pt x="17124" y="97828"/>
                  <a:pt x="16760" y="97828"/>
                </a:cubicBezTo>
                <a:cubicBezTo>
                  <a:pt x="16669" y="97828"/>
                  <a:pt x="16532" y="97714"/>
                  <a:pt x="16510" y="97714"/>
                </a:cubicBezTo>
                <a:cubicBezTo>
                  <a:pt x="16442" y="97714"/>
                  <a:pt x="16214" y="97919"/>
                  <a:pt x="16009" y="97964"/>
                </a:cubicBezTo>
                <a:cubicBezTo>
                  <a:pt x="15782" y="97987"/>
                  <a:pt x="15737" y="98055"/>
                  <a:pt x="15418" y="98123"/>
                </a:cubicBezTo>
                <a:cubicBezTo>
                  <a:pt x="15168" y="98169"/>
                  <a:pt x="14804" y="98237"/>
                  <a:pt x="14395" y="98373"/>
                </a:cubicBezTo>
                <a:cubicBezTo>
                  <a:pt x="14418" y="98214"/>
                  <a:pt x="14509" y="98192"/>
                  <a:pt x="14531" y="98055"/>
                </a:cubicBezTo>
                <a:cubicBezTo>
                  <a:pt x="14327" y="98101"/>
                  <a:pt x="14054" y="98214"/>
                  <a:pt x="14213" y="97828"/>
                </a:cubicBezTo>
                <a:cubicBezTo>
                  <a:pt x="14122" y="97873"/>
                  <a:pt x="14099" y="98032"/>
                  <a:pt x="14054" y="98169"/>
                </a:cubicBezTo>
                <a:cubicBezTo>
                  <a:pt x="13963" y="98396"/>
                  <a:pt x="14281" y="98169"/>
                  <a:pt x="14372" y="98192"/>
                </a:cubicBezTo>
                <a:cubicBezTo>
                  <a:pt x="14077" y="98624"/>
                  <a:pt x="13554" y="98601"/>
                  <a:pt x="13258" y="98510"/>
                </a:cubicBezTo>
                <a:cubicBezTo>
                  <a:pt x="13144" y="98396"/>
                  <a:pt x="12849" y="98987"/>
                  <a:pt x="12917" y="98669"/>
                </a:cubicBezTo>
                <a:cubicBezTo>
                  <a:pt x="12871" y="98487"/>
                  <a:pt x="13053" y="98464"/>
                  <a:pt x="13212" y="98328"/>
                </a:cubicBezTo>
                <a:cubicBezTo>
                  <a:pt x="13303" y="98237"/>
                  <a:pt x="13281" y="98101"/>
                  <a:pt x="13440" y="98078"/>
                </a:cubicBezTo>
                <a:cubicBezTo>
                  <a:pt x="13485" y="98078"/>
                  <a:pt x="13440" y="98192"/>
                  <a:pt x="13531" y="98169"/>
                </a:cubicBezTo>
                <a:cubicBezTo>
                  <a:pt x="13463" y="98283"/>
                  <a:pt x="13372" y="98283"/>
                  <a:pt x="13281" y="98305"/>
                </a:cubicBezTo>
                <a:cubicBezTo>
                  <a:pt x="13394" y="98555"/>
                  <a:pt x="13758" y="98146"/>
                  <a:pt x="13940" y="98283"/>
                </a:cubicBezTo>
                <a:cubicBezTo>
                  <a:pt x="14213" y="97669"/>
                  <a:pt x="13394" y="98373"/>
                  <a:pt x="13758" y="97714"/>
                </a:cubicBezTo>
                <a:cubicBezTo>
                  <a:pt x="13349" y="97941"/>
                  <a:pt x="12985" y="98487"/>
                  <a:pt x="12621" y="98328"/>
                </a:cubicBezTo>
                <a:cubicBezTo>
                  <a:pt x="12280" y="98806"/>
                  <a:pt x="12894" y="98396"/>
                  <a:pt x="12644" y="98828"/>
                </a:cubicBezTo>
                <a:cubicBezTo>
                  <a:pt x="12280" y="98919"/>
                  <a:pt x="11985" y="98919"/>
                  <a:pt x="11962" y="98715"/>
                </a:cubicBezTo>
                <a:cubicBezTo>
                  <a:pt x="12166" y="98555"/>
                  <a:pt x="12576" y="98487"/>
                  <a:pt x="12553" y="98123"/>
                </a:cubicBezTo>
                <a:cubicBezTo>
                  <a:pt x="12394" y="98192"/>
                  <a:pt x="12257" y="98555"/>
                  <a:pt x="12075" y="98510"/>
                </a:cubicBezTo>
                <a:cubicBezTo>
                  <a:pt x="12508" y="97850"/>
                  <a:pt x="11916" y="98146"/>
                  <a:pt x="11598" y="98464"/>
                </a:cubicBezTo>
                <a:cubicBezTo>
                  <a:pt x="11530" y="98646"/>
                  <a:pt x="11666" y="98692"/>
                  <a:pt x="11871" y="98646"/>
                </a:cubicBezTo>
                <a:cubicBezTo>
                  <a:pt x="11530" y="99101"/>
                  <a:pt x="11439" y="98783"/>
                  <a:pt x="11234" y="98806"/>
                </a:cubicBezTo>
                <a:cubicBezTo>
                  <a:pt x="11689" y="98351"/>
                  <a:pt x="11416" y="98373"/>
                  <a:pt x="11439" y="98169"/>
                </a:cubicBezTo>
                <a:cubicBezTo>
                  <a:pt x="11029" y="98601"/>
                  <a:pt x="11393" y="98533"/>
                  <a:pt x="11007" y="98828"/>
                </a:cubicBezTo>
                <a:cubicBezTo>
                  <a:pt x="10870" y="98783"/>
                  <a:pt x="11189" y="98373"/>
                  <a:pt x="10938" y="98419"/>
                </a:cubicBezTo>
                <a:cubicBezTo>
                  <a:pt x="10711" y="98510"/>
                  <a:pt x="10916" y="98578"/>
                  <a:pt x="10893" y="98646"/>
                </a:cubicBezTo>
                <a:cubicBezTo>
                  <a:pt x="10779" y="98669"/>
                  <a:pt x="10688" y="98715"/>
                  <a:pt x="10575" y="98737"/>
                </a:cubicBezTo>
                <a:cubicBezTo>
                  <a:pt x="10552" y="98760"/>
                  <a:pt x="10552" y="98760"/>
                  <a:pt x="10552" y="98737"/>
                </a:cubicBezTo>
                <a:lnTo>
                  <a:pt x="10529" y="98715"/>
                </a:lnTo>
                <a:lnTo>
                  <a:pt x="10529" y="98646"/>
                </a:lnTo>
                <a:cubicBezTo>
                  <a:pt x="10529" y="98601"/>
                  <a:pt x="10506" y="98555"/>
                  <a:pt x="10506" y="98510"/>
                </a:cubicBezTo>
                <a:cubicBezTo>
                  <a:pt x="10484" y="98328"/>
                  <a:pt x="10484" y="98101"/>
                  <a:pt x="10484" y="97873"/>
                </a:cubicBezTo>
                <a:cubicBezTo>
                  <a:pt x="10461" y="97418"/>
                  <a:pt x="10484" y="96895"/>
                  <a:pt x="10484" y="96418"/>
                </a:cubicBezTo>
                <a:cubicBezTo>
                  <a:pt x="10484" y="96327"/>
                  <a:pt x="10734" y="95849"/>
                  <a:pt x="10415" y="95963"/>
                </a:cubicBezTo>
                <a:cubicBezTo>
                  <a:pt x="10552" y="95440"/>
                  <a:pt x="10552" y="94667"/>
                  <a:pt x="10529" y="94349"/>
                </a:cubicBezTo>
                <a:cubicBezTo>
                  <a:pt x="10848" y="94326"/>
                  <a:pt x="10688" y="94758"/>
                  <a:pt x="10688" y="95053"/>
                </a:cubicBezTo>
                <a:cubicBezTo>
                  <a:pt x="10711" y="95463"/>
                  <a:pt x="10643" y="95918"/>
                  <a:pt x="10757" y="96122"/>
                </a:cubicBezTo>
                <a:cubicBezTo>
                  <a:pt x="11075" y="95849"/>
                  <a:pt x="10984" y="95781"/>
                  <a:pt x="11302" y="95645"/>
                </a:cubicBezTo>
                <a:cubicBezTo>
                  <a:pt x="11234" y="95463"/>
                  <a:pt x="11484" y="95190"/>
                  <a:pt x="11325" y="95213"/>
                </a:cubicBezTo>
                <a:cubicBezTo>
                  <a:pt x="11280" y="95304"/>
                  <a:pt x="11234" y="95395"/>
                  <a:pt x="11143" y="95645"/>
                </a:cubicBezTo>
                <a:cubicBezTo>
                  <a:pt x="10666" y="95827"/>
                  <a:pt x="11211" y="95213"/>
                  <a:pt x="11143" y="95008"/>
                </a:cubicBezTo>
                <a:cubicBezTo>
                  <a:pt x="10938" y="95099"/>
                  <a:pt x="11189" y="95258"/>
                  <a:pt x="10870" y="95372"/>
                </a:cubicBezTo>
                <a:cubicBezTo>
                  <a:pt x="10893" y="94576"/>
                  <a:pt x="10938" y="93644"/>
                  <a:pt x="10961" y="92688"/>
                </a:cubicBezTo>
                <a:cubicBezTo>
                  <a:pt x="10961" y="92393"/>
                  <a:pt x="10984" y="92097"/>
                  <a:pt x="10984" y="91824"/>
                </a:cubicBezTo>
                <a:cubicBezTo>
                  <a:pt x="10984" y="91438"/>
                  <a:pt x="10984" y="91051"/>
                  <a:pt x="11007" y="90687"/>
                </a:cubicBezTo>
                <a:cubicBezTo>
                  <a:pt x="11007" y="89937"/>
                  <a:pt x="11007" y="89209"/>
                  <a:pt x="11007" y="88527"/>
                </a:cubicBezTo>
                <a:cubicBezTo>
                  <a:pt x="11007" y="88345"/>
                  <a:pt x="11098" y="88163"/>
                  <a:pt x="11098" y="87981"/>
                </a:cubicBezTo>
                <a:cubicBezTo>
                  <a:pt x="11098" y="87754"/>
                  <a:pt x="11007" y="87549"/>
                  <a:pt x="11029" y="87345"/>
                </a:cubicBezTo>
                <a:cubicBezTo>
                  <a:pt x="11052" y="86958"/>
                  <a:pt x="11461" y="86526"/>
                  <a:pt x="11120" y="86253"/>
                </a:cubicBezTo>
                <a:cubicBezTo>
                  <a:pt x="11348" y="86208"/>
                  <a:pt x="11257" y="85798"/>
                  <a:pt x="11416" y="85707"/>
                </a:cubicBezTo>
                <a:cubicBezTo>
                  <a:pt x="11393" y="85571"/>
                  <a:pt x="11234" y="85594"/>
                  <a:pt x="11234" y="85707"/>
                </a:cubicBezTo>
                <a:cubicBezTo>
                  <a:pt x="10779" y="83774"/>
                  <a:pt x="11393" y="81660"/>
                  <a:pt x="11029" y="80113"/>
                </a:cubicBezTo>
                <a:cubicBezTo>
                  <a:pt x="11075" y="79954"/>
                  <a:pt x="11120" y="80136"/>
                  <a:pt x="11211" y="80113"/>
                </a:cubicBezTo>
                <a:cubicBezTo>
                  <a:pt x="11120" y="79749"/>
                  <a:pt x="11029" y="79340"/>
                  <a:pt x="11052" y="78817"/>
                </a:cubicBezTo>
                <a:cubicBezTo>
                  <a:pt x="11302" y="78817"/>
                  <a:pt x="11189" y="79249"/>
                  <a:pt x="11416" y="79249"/>
                </a:cubicBezTo>
                <a:cubicBezTo>
                  <a:pt x="11439" y="78908"/>
                  <a:pt x="11098" y="78431"/>
                  <a:pt x="11348" y="78158"/>
                </a:cubicBezTo>
                <a:cubicBezTo>
                  <a:pt x="11734" y="78180"/>
                  <a:pt x="11234" y="78612"/>
                  <a:pt x="11598" y="78703"/>
                </a:cubicBezTo>
                <a:cubicBezTo>
                  <a:pt x="11643" y="79067"/>
                  <a:pt x="11439" y="79090"/>
                  <a:pt x="11507" y="79477"/>
                </a:cubicBezTo>
                <a:cubicBezTo>
                  <a:pt x="11530" y="79568"/>
                  <a:pt x="11598" y="79590"/>
                  <a:pt x="11598" y="79704"/>
                </a:cubicBezTo>
                <a:cubicBezTo>
                  <a:pt x="11803" y="79727"/>
                  <a:pt x="11939" y="79681"/>
                  <a:pt x="11962" y="79477"/>
                </a:cubicBezTo>
                <a:cubicBezTo>
                  <a:pt x="12075" y="79840"/>
                  <a:pt x="12462" y="79909"/>
                  <a:pt x="12598" y="79931"/>
                </a:cubicBezTo>
                <a:cubicBezTo>
                  <a:pt x="12962" y="79772"/>
                  <a:pt x="12598" y="79295"/>
                  <a:pt x="12803" y="79067"/>
                </a:cubicBezTo>
                <a:cubicBezTo>
                  <a:pt x="13076" y="78999"/>
                  <a:pt x="12871" y="79408"/>
                  <a:pt x="12871" y="79499"/>
                </a:cubicBezTo>
                <a:cubicBezTo>
                  <a:pt x="12894" y="79613"/>
                  <a:pt x="13053" y="79568"/>
                  <a:pt x="13053" y="79613"/>
                </a:cubicBezTo>
                <a:cubicBezTo>
                  <a:pt x="13121" y="79931"/>
                  <a:pt x="13076" y="80341"/>
                  <a:pt x="13144" y="80818"/>
                </a:cubicBezTo>
                <a:cubicBezTo>
                  <a:pt x="12962" y="81000"/>
                  <a:pt x="12462" y="80977"/>
                  <a:pt x="12394" y="80705"/>
                </a:cubicBezTo>
                <a:cubicBezTo>
                  <a:pt x="12212" y="80614"/>
                  <a:pt x="12030" y="81091"/>
                  <a:pt x="12212" y="81137"/>
                </a:cubicBezTo>
                <a:cubicBezTo>
                  <a:pt x="12053" y="81478"/>
                  <a:pt x="11916" y="80886"/>
                  <a:pt x="11757" y="80909"/>
                </a:cubicBezTo>
                <a:cubicBezTo>
                  <a:pt x="11734" y="81137"/>
                  <a:pt x="11825" y="81250"/>
                  <a:pt x="12030" y="81228"/>
                </a:cubicBezTo>
                <a:cubicBezTo>
                  <a:pt x="12075" y="81569"/>
                  <a:pt x="11734" y="81478"/>
                  <a:pt x="11825" y="81887"/>
                </a:cubicBezTo>
                <a:cubicBezTo>
                  <a:pt x="11461" y="81682"/>
                  <a:pt x="11962" y="81182"/>
                  <a:pt x="11575" y="81000"/>
                </a:cubicBezTo>
                <a:cubicBezTo>
                  <a:pt x="11575" y="80636"/>
                  <a:pt x="11985" y="80182"/>
                  <a:pt x="11689" y="79795"/>
                </a:cubicBezTo>
                <a:cubicBezTo>
                  <a:pt x="11302" y="79659"/>
                  <a:pt x="11666" y="80682"/>
                  <a:pt x="11302" y="80227"/>
                </a:cubicBezTo>
                <a:cubicBezTo>
                  <a:pt x="11530" y="80682"/>
                  <a:pt x="11302" y="81000"/>
                  <a:pt x="11575" y="81341"/>
                </a:cubicBezTo>
                <a:cubicBezTo>
                  <a:pt x="11530" y="81546"/>
                  <a:pt x="11530" y="81796"/>
                  <a:pt x="11280" y="81773"/>
                </a:cubicBezTo>
                <a:cubicBezTo>
                  <a:pt x="11552" y="82228"/>
                  <a:pt x="11371" y="83138"/>
                  <a:pt x="11257" y="83956"/>
                </a:cubicBezTo>
                <a:cubicBezTo>
                  <a:pt x="11461" y="84366"/>
                  <a:pt x="11552" y="84934"/>
                  <a:pt x="11416" y="85275"/>
                </a:cubicBezTo>
                <a:cubicBezTo>
                  <a:pt x="11530" y="85571"/>
                  <a:pt x="11666" y="85821"/>
                  <a:pt x="11689" y="86253"/>
                </a:cubicBezTo>
                <a:cubicBezTo>
                  <a:pt x="11507" y="86276"/>
                  <a:pt x="11484" y="86117"/>
                  <a:pt x="11302" y="86139"/>
                </a:cubicBezTo>
                <a:cubicBezTo>
                  <a:pt x="11302" y="86412"/>
                  <a:pt x="11507" y="86412"/>
                  <a:pt x="11575" y="86571"/>
                </a:cubicBezTo>
                <a:cubicBezTo>
                  <a:pt x="11598" y="86958"/>
                  <a:pt x="11507" y="87458"/>
                  <a:pt x="11666" y="87686"/>
                </a:cubicBezTo>
                <a:cubicBezTo>
                  <a:pt x="11780" y="87595"/>
                  <a:pt x="11825" y="87436"/>
                  <a:pt x="11848" y="87231"/>
                </a:cubicBezTo>
                <a:cubicBezTo>
                  <a:pt x="12007" y="87458"/>
                  <a:pt x="11916" y="87936"/>
                  <a:pt x="12098" y="88118"/>
                </a:cubicBezTo>
                <a:cubicBezTo>
                  <a:pt x="12075" y="88618"/>
                  <a:pt x="11780" y="88754"/>
                  <a:pt x="11734" y="89209"/>
                </a:cubicBezTo>
                <a:cubicBezTo>
                  <a:pt x="11757" y="89368"/>
                  <a:pt x="11848" y="89164"/>
                  <a:pt x="12007" y="89209"/>
                </a:cubicBezTo>
                <a:cubicBezTo>
                  <a:pt x="12007" y="89687"/>
                  <a:pt x="11757" y="89801"/>
                  <a:pt x="11803" y="90301"/>
                </a:cubicBezTo>
                <a:cubicBezTo>
                  <a:pt x="11848" y="90414"/>
                  <a:pt x="12007" y="90414"/>
                  <a:pt x="11985" y="90642"/>
                </a:cubicBezTo>
                <a:cubicBezTo>
                  <a:pt x="12144" y="90687"/>
                  <a:pt x="12144" y="90551"/>
                  <a:pt x="12166" y="90414"/>
                </a:cubicBezTo>
                <a:cubicBezTo>
                  <a:pt x="12326" y="90778"/>
                  <a:pt x="12212" y="91051"/>
                  <a:pt x="12053" y="91301"/>
                </a:cubicBezTo>
                <a:cubicBezTo>
                  <a:pt x="12098" y="91529"/>
                  <a:pt x="12212" y="91165"/>
                  <a:pt x="12326" y="91415"/>
                </a:cubicBezTo>
                <a:cubicBezTo>
                  <a:pt x="12257" y="91756"/>
                  <a:pt x="11734" y="91551"/>
                  <a:pt x="11871" y="92165"/>
                </a:cubicBezTo>
                <a:cubicBezTo>
                  <a:pt x="11962" y="92097"/>
                  <a:pt x="11962" y="91915"/>
                  <a:pt x="12144" y="91938"/>
                </a:cubicBezTo>
                <a:cubicBezTo>
                  <a:pt x="11962" y="92347"/>
                  <a:pt x="12348" y="92256"/>
                  <a:pt x="12212" y="92393"/>
                </a:cubicBezTo>
                <a:cubicBezTo>
                  <a:pt x="12235" y="92393"/>
                  <a:pt x="11985" y="92347"/>
                  <a:pt x="11939" y="92416"/>
                </a:cubicBezTo>
                <a:cubicBezTo>
                  <a:pt x="11916" y="92461"/>
                  <a:pt x="12144" y="92529"/>
                  <a:pt x="12121" y="92461"/>
                </a:cubicBezTo>
                <a:cubicBezTo>
                  <a:pt x="12394" y="92416"/>
                  <a:pt x="12053" y="92734"/>
                  <a:pt x="12303" y="92688"/>
                </a:cubicBezTo>
                <a:cubicBezTo>
                  <a:pt x="12553" y="92598"/>
                  <a:pt x="12212" y="92256"/>
                  <a:pt x="12689" y="92302"/>
                </a:cubicBezTo>
                <a:cubicBezTo>
                  <a:pt x="12667" y="92234"/>
                  <a:pt x="12462" y="92256"/>
                  <a:pt x="12326" y="92256"/>
                </a:cubicBezTo>
                <a:close/>
                <a:moveTo>
                  <a:pt x="10961" y="61307"/>
                </a:moveTo>
                <a:cubicBezTo>
                  <a:pt x="10802" y="60989"/>
                  <a:pt x="10848" y="59988"/>
                  <a:pt x="10984" y="59670"/>
                </a:cubicBezTo>
                <a:cubicBezTo>
                  <a:pt x="11211" y="60193"/>
                  <a:pt x="10961" y="60966"/>
                  <a:pt x="10961" y="61307"/>
                </a:cubicBezTo>
                <a:close/>
                <a:moveTo>
                  <a:pt x="32837" y="93575"/>
                </a:moveTo>
                <a:cubicBezTo>
                  <a:pt x="33064" y="93416"/>
                  <a:pt x="33042" y="93803"/>
                  <a:pt x="33064" y="93871"/>
                </a:cubicBezTo>
                <a:cubicBezTo>
                  <a:pt x="32837" y="94053"/>
                  <a:pt x="32701" y="93985"/>
                  <a:pt x="32496" y="94076"/>
                </a:cubicBezTo>
                <a:cubicBezTo>
                  <a:pt x="32428" y="93825"/>
                  <a:pt x="33042" y="93916"/>
                  <a:pt x="32837" y="93575"/>
                </a:cubicBezTo>
                <a:close/>
                <a:moveTo>
                  <a:pt x="31768" y="93484"/>
                </a:moveTo>
                <a:cubicBezTo>
                  <a:pt x="31404" y="93689"/>
                  <a:pt x="31041" y="93894"/>
                  <a:pt x="30631" y="94212"/>
                </a:cubicBezTo>
                <a:cubicBezTo>
                  <a:pt x="30677" y="94053"/>
                  <a:pt x="30904" y="93803"/>
                  <a:pt x="31132" y="93621"/>
                </a:cubicBezTo>
                <a:cubicBezTo>
                  <a:pt x="31382" y="93462"/>
                  <a:pt x="31632" y="93348"/>
                  <a:pt x="31768" y="93484"/>
                </a:cubicBezTo>
                <a:close/>
                <a:moveTo>
                  <a:pt x="30245" y="94280"/>
                </a:moveTo>
                <a:cubicBezTo>
                  <a:pt x="30722" y="94417"/>
                  <a:pt x="29562" y="94781"/>
                  <a:pt x="29358" y="95122"/>
                </a:cubicBezTo>
                <a:cubicBezTo>
                  <a:pt x="29426" y="94826"/>
                  <a:pt x="29676" y="94462"/>
                  <a:pt x="30040" y="94530"/>
                </a:cubicBezTo>
                <a:cubicBezTo>
                  <a:pt x="30176" y="94462"/>
                  <a:pt x="30290" y="94371"/>
                  <a:pt x="30245" y="94280"/>
                </a:cubicBezTo>
                <a:close/>
                <a:moveTo>
                  <a:pt x="10529" y="89846"/>
                </a:moveTo>
                <a:cubicBezTo>
                  <a:pt x="10688" y="90233"/>
                  <a:pt x="10597" y="90778"/>
                  <a:pt x="10597" y="91370"/>
                </a:cubicBezTo>
                <a:cubicBezTo>
                  <a:pt x="10597" y="91483"/>
                  <a:pt x="10575" y="91688"/>
                  <a:pt x="10575" y="91915"/>
                </a:cubicBezTo>
                <a:cubicBezTo>
                  <a:pt x="10575" y="92029"/>
                  <a:pt x="10575" y="92143"/>
                  <a:pt x="10575" y="92256"/>
                </a:cubicBezTo>
                <a:cubicBezTo>
                  <a:pt x="10552" y="92325"/>
                  <a:pt x="10552" y="92393"/>
                  <a:pt x="10552" y="92461"/>
                </a:cubicBezTo>
                <a:cubicBezTo>
                  <a:pt x="10529" y="92711"/>
                  <a:pt x="10506" y="92848"/>
                  <a:pt x="10484" y="92529"/>
                </a:cubicBezTo>
                <a:cubicBezTo>
                  <a:pt x="10484" y="92461"/>
                  <a:pt x="10484" y="92416"/>
                  <a:pt x="10484" y="92325"/>
                </a:cubicBezTo>
                <a:cubicBezTo>
                  <a:pt x="10484" y="92234"/>
                  <a:pt x="10484" y="92143"/>
                  <a:pt x="10484" y="92052"/>
                </a:cubicBezTo>
                <a:cubicBezTo>
                  <a:pt x="10484" y="91802"/>
                  <a:pt x="10484" y="91551"/>
                  <a:pt x="10506" y="91279"/>
                </a:cubicBezTo>
                <a:cubicBezTo>
                  <a:pt x="10506" y="90756"/>
                  <a:pt x="10529" y="90233"/>
                  <a:pt x="10529" y="89846"/>
                </a:cubicBezTo>
                <a:close/>
                <a:moveTo>
                  <a:pt x="10461" y="93121"/>
                </a:moveTo>
                <a:cubicBezTo>
                  <a:pt x="10779" y="93212"/>
                  <a:pt x="10529" y="93393"/>
                  <a:pt x="10552" y="93689"/>
                </a:cubicBezTo>
                <a:cubicBezTo>
                  <a:pt x="10370" y="93939"/>
                  <a:pt x="10484" y="93280"/>
                  <a:pt x="10461" y="93121"/>
                </a:cubicBezTo>
                <a:close/>
                <a:moveTo>
                  <a:pt x="11143" y="78703"/>
                </a:moveTo>
                <a:cubicBezTo>
                  <a:pt x="10938" y="78476"/>
                  <a:pt x="11120" y="77794"/>
                  <a:pt x="11075" y="77385"/>
                </a:cubicBezTo>
                <a:cubicBezTo>
                  <a:pt x="11280" y="77612"/>
                  <a:pt x="11098" y="78294"/>
                  <a:pt x="11143" y="78703"/>
                </a:cubicBezTo>
                <a:close/>
                <a:moveTo>
                  <a:pt x="10688" y="78476"/>
                </a:moveTo>
                <a:cubicBezTo>
                  <a:pt x="10393" y="78408"/>
                  <a:pt x="10575" y="77953"/>
                  <a:pt x="10620" y="77703"/>
                </a:cubicBezTo>
                <a:cubicBezTo>
                  <a:pt x="10825" y="77748"/>
                  <a:pt x="10643" y="78249"/>
                  <a:pt x="10688" y="78476"/>
                </a:cubicBezTo>
                <a:close/>
                <a:moveTo>
                  <a:pt x="12849" y="87595"/>
                </a:moveTo>
                <a:cubicBezTo>
                  <a:pt x="12917" y="88095"/>
                  <a:pt x="12348" y="88459"/>
                  <a:pt x="13008" y="88459"/>
                </a:cubicBezTo>
                <a:cubicBezTo>
                  <a:pt x="12985" y="88141"/>
                  <a:pt x="13121" y="87617"/>
                  <a:pt x="12849" y="87595"/>
                </a:cubicBezTo>
                <a:close/>
                <a:moveTo>
                  <a:pt x="13121" y="87163"/>
                </a:moveTo>
                <a:cubicBezTo>
                  <a:pt x="13281" y="87799"/>
                  <a:pt x="13190" y="88618"/>
                  <a:pt x="13008" y="89346"/>
                </a:cubicBezTo>
                <a:cubicBezTo>
                  <a:pt x="12962" y="89687"/>
                  <a:pt x="13281" y="89596"/>
                  <a:pt x="13167" y="90005"/>
                </a:cubicBezTo>
                <a:cubicBezTo>
                  <a:pt x="13099" y="89982"/>
                  <a:pt x="13099" y="89891"/>
                  <a:pt x="13008" y="89891"/>
                </a:cubicBezTo>
                <a:cubicBezTo>
                  <a:pt x="12894" y="90483"/>
                  <a:pt x="13099" y="90710"/>
                  <a:pt x="13167" y="91097"/>
                </a:cubicBezTo>
                <a:cubicBezTo>
                  <a:pt x="12712" y="90938"/>
                  <a:pt x="12712" y="91370"/>
                  <a:pt x="12598" y="91642"/>
                </a:cubicBezTo>
                <a:cubicBezTo>
                  <a:pt x="12166" y="91347"/>
                  <a:pt x="12621" y="90642"/>
                  <a:pt x="12803" y="90437"/>
                </a:cubicBezTo>
                <a:cubicBezTo>
                  <a:pt x="12462" y="90346"/>
                  <a:pt x="12121" y="89846"/>
                  <a:pt x="12280" y="89550"/>
                </a:cubicBezTo>
                <a:cubicBezTo>
                  <a:pt x="12530" y="89505"/>
                  <a:pt x="12348" y="89960"/>
                  <a:pt x="12530" y="89982"/>
                </a:cubicBezTo>
                <a:cubicBezTo>
                  <a:pt x="12826" y="89891"/>
                  <a:pt x="12508" y="89619"/>
                  <a:pt x="12462" y="89550"/>
                </a:cubicBezTo>
                <a:cubicBezTo>
                  <a:pt x="12553" y="89437"/>
                  <a:pt x="12348" y="89027"/>
                  <a:pt x="12462" y="88891"/>
                </a:cubicBezTo>
                <a:cubicBezTo>
                  <a:pt x="12462" y="88891"/>
                  <a:pt x="12644" y="88914"/>
                  <a:pt x="12644" y="88891"/>
                </a:cubicBezTo>
                <a:cubicBezTo>
                  <a:pt x="12644" y="88754"/>
                  <a:pt x="12508" y="88641"/>
                  <a:pt x="12462" y="88459"/>
                </a:cubicBezTo>
                <a:cubicBezTo>
                  <a:pt x="12439" y="88300"/>
                  <a:pt x="12553" y="88300"/>
                  <a:pt x="12553" y="88231"/>
                </a:cubicBezTo>
                <a:cubicBezTo>
                  <a:pt x="12576" y="88095"/>
                  <a:pt x="12348" y="87959"/>
                  <a:pt x="12576" y="87686"/>
                </a:cubicBezTo>
                <a:cubicBezTo>
                  <a:pt x="12598" y="87640"/>
                  <a:pt x="12621" y="87527"/>
                  <a:pt x="12667" y="87481"/>
                </a:cubicBezTo>
                <a:cubicBezTo>
                  <a:pt x="12780" y="87345"/>
                  <a:pt x="13144" y="87731"/>
                  <a:pt x="13121" y="87163"/>
                </a:cubicBezTo>
                <a:close/>
                <a:moveTo>
                  <a:pt x="13167" y="91415"/>
                </a:moveTo>
                <a:cubicBezTo>
                  <a:pt x="13167" y="91711"/>
                  <a:pt x="13121" y="91893"/>
                  <a:pt x="12871" y="91847"/>
                </a:cubicBezTo>
                <a:cubicBezTo>
                  <a:pt x="12849" y="91574"/>
                  <a:pt x="12917" y="91392"/>
                  <a:pt x="13167" y="91415"/>
                </a:cubicBezTo>
                <a:close/>
                <a:moveTo>
                  <a:pt x="12121" y="86480"/>
                </a:moveTo>
                <a:cubicBezTo>
                  <a:pt x="12166" y="86958"/>
                  <a:pt x="11894" y="86890"/>
                  <a:pt x="11666" y="86799"/>
                </a:cubicBezTo>
                <a:cubicBezTo>
                  <a:pt x="11643" y="86458"/>
                  <a:pt x="11962" y="86571"/>
                  <a:pt x="12121" y="86480"/>
                </a:cubicBezTo>
                <a:close/>
                <a:moveTo>
                  <a:pt x="10711" y="65583"/>
                </a:moveTo>
                <a:cubicBezTo>
                  <a:pt x="10779" y="64082"/>
                  <a:pt x="10734" y="63672"/>
                  <a:pt x="10848" y="62194"/>
                </a:cubicBezTo>
                <a:cubicBezTo>
                  <a:pt x="10984" y="61853"/>
                  <a:pt x="10938" y="62581"/>
                  <a:pt x="10938" y="62854"/>
                </a:cubicBezTo>
                <a:cubicBezTo>
                  <a:pt x="10938" y="63650"/>
                  <a:pt x="10893" y="64923"/>
                  <a:pt x="10893" y="65787"/>
                </a:cubicBezTo>
                <a:cubicBezTo>
                  <a:pt x="10734" y="65833"/>
                  <a:pt x="10711" y="65719"/>
                  <a:pt x="10711" y="65583"/>
                </a:cubicBezTo>
                <a:close/>
                <a:moveTo>
                  <a:pt x="11916" y="82001"/>
                </a:moveTo>
                <a:cubicBezTo>
                  <a:pt x="11985" y="81910"/>
                  <a:pt x="12030" y="81819"/>
                  <a:pt x="12030" y="81682"/>
                </a:cubicBezTo>
                <a:cubicBezTo>
                  <a:pt x="12144" y="81864"/>
                  <a:pt x="12326" y="81955"/>
                  <a:pt x="12280" y="82342"/>
                </a:cubicBezTo>
                <a:cubicBezTo>
                  <a:pt x="12098" y="82296"/>
                  <a:pt x="12121" y="82023"/>
                  <a:pt x="11916" y="82001"/>
                </a:cubicBezTo>
                <a:close/>
                <a:moveTo>
                  <a:pt x="12053" y="78931"/>
                </a:moveTo>
                <a:cubicBezTo>
                  <a:pt x="12166" y="79136"/>
                  <a:pt x="12371" y="79226"/>
                  <a:pt x="12326" y="79590"/>
                </a:cubicBezTo>
                <a:cubicBezTo>
                  <a:pt x="12053" y="79590"/>
                  <a:pt x="12098" y="79204"/>
                  <a:pt x="12053" y="78931"/>
                </a:cubicBezTo>
                <a:close/>
                <a:moveTo>
                  <a:pt x="13326" y="67493"/>
                </a:moveTo>
                <a:cubicBezTo>
                  <a:pt x="13531" y="67470"/>
                  <a:pt x="13372" y="67879"/>
                  <a:pt x="13417" y="68038"/>
                </a:cubicBezTo>
                <a:cubicBezTo>
                  <a:pt x="13053" y="67993"/>
                  <a:pt x="13190" y="67652"/>
                  <a:pt x="13326" y="67493"/>
                </a:cubicBezTo>
                <a:close/>
                <a:moveTo>
                  <a:pt x="12075" y="66378"/>
                </a:moveTo>
                <a:cubicBezTo>
                  <a:pt x="11894" y="66242"/>
                  <a:pt x="12189" y="65787"/>
                  <a:pt x="12075" y="65378"/>
                </a:cubicBezTo>
                <a:cubicBezTo>
                  <a:pt x="12371" y="65423"/>
                  <a:pt x="12121" y="66106"/>
                  <a:pt x="12075" y="66378"/>
                </a:cubicBezTo>
                <a:close/>
                <a:moveTo>
                  <a:pt x="11916" y="76862"/>
                </a:moveTo>
                <a:cubicBezTo>
                  <a:pt x="11689" y="76839"/>
                  <a:pt x="11621" y="77021"/>
                  <a:pt x="11530" y="77180"/>
                </a:cubicBezTo>
                <a:cubicBezTo>
                  <a:pt x="11598" y="77294"/>
                  <a:pt x="11712" y="77339"/>
                  <a:pt x="11803" y="77407"/>
                </a:cubicBezTo>
                <a:cubicBezTo>
                  <a:pt x="11780" y="77657"/>
                  <a:pt x="11666" y="77817"/>
                  <a:pt x="11712" y="78158"/>
                </a:cubicBezTo>
                <a:cubicBezTo>
                  <a:pt x="11484" y="77908"/>
                  <a:pt x="11416" y="78112"/>
                  <a:pt x="11257" y="77839"/>
                </a:cubicBezTo>
                <a:cubicBezTo>
                  <a:pt x="11393" y="77407"/>
                  <a:pt x="11371" y="77862"/>
                  <a:pt x="11621" y="77839"/>
                </a:cubicBezTo>
                <a:cubicBezTo>
                  <a:pt x="11575" y="77453"/>
                  <a:pt x="11211" y="77453"/>
                  <a:pt x="11371" y="76839"/>
                </a:cubicBezTo>
                <a:cubicBezTo>
                  <a:pt x="11871" y="76884"/>
                  <a:pt x="11621" y="76634"/>
                  <a:pt x="11643" y="76202"/>
                </a:cubicBezTo>
                <a:cubicBezTo>
                  <a:pt x="12030" y="76202"/>
                  <a:pt x="12098" y="76611"/>
                  <a:pt x="12098" y="77089"/>
                </a:cubicBezTo>
                <a:cubicBezTo>
                  <a:pt x="11939" y="77112"/>
                  <a:pt x="11916" y="76998"/>
                  <a:pt x="11916" y="76862"/>
                </a:cubicBezTo>
                <a:close/>
                <a:moveTo>
                  <a:pt x="10711" y="66015"/>
                </a:moveTo>
                <a:cubicBezTo>
                  <a:pt x="11029" y="66106"/>
                  <a:pt x="10825" y="66810"/>
                  <a:pt x="10870" y="67220"/>
                </a:cubicBezTo>
                <a:cubicBezTo>
                  <a:pt x="10484" y="66992"/>
                  <a:pt x="10916" y="66447"/>
                  <a:pt x="10711" y="66015"/>
                </a:cubicBezTo>
                <a:close/>
                <a:moveTo>
                  <a:pt x="12598" y="68243"/>
                </a:moveTo>
                <a:cubicBezTo>
                  <a:pt x="12462" y="67470"/>
                  <a:pt x="12667" y="67083"/>
                  <a:pt x="12621" y="66492"/>
                </a:cubicBezTo>
                <a:cubicBezTo>
                  <a:pt x="12962" y="66651"/>
                  <a:pt x="12644" y="65992"/>
                  <a:pt x="12985" y="66174"/>
                </a:cubicBezTo>
                <a:cubicBezTo>
                  <a:pt x="12871" y="66538"/>
                  <a:pt x="12962" y="66856"/>
                  <a:pt x="12871" y="67152"/>
                </a:cubicBezTo>
                <a:cubicBezTo>
                  <a:pt x="12871" y="67174"/>
                  <a:pt x="12712" y="67129"/>
                  <a:pt x="12689" y="67152"/>
                </a:cubicBezTo>
                <a:cubicBezTo>
                  <a:pt x="12621" y="67243"/>
                  <a:pt x="12758" y="67584"/>
                  <a:pt x="12689" y="67697"/>
                </a:cubicBezTo>
                <a:cubicBezTo>
                  <a:pt x="12758" y="67857"/>
                  <a:pt x="12826" y="67675"/>
                  <a:pt x="13053" y="67811"/>
                </a:cubicBezTo>
                <a:cubicBezTo>
                  <a:pt x="12758" y="68061"/>
                  <a:pt x="13053" y="68380"/>
                  <a:pt x="12849" y="68789"/>
                </a:cubicBezTo>
                <a:cubicBezTo>
                  <a:pt x="12871" y="68925"/>
                  <a:pt x="12940" y="68857"/>
                  <a:pt x="12940" y="68789"/>
                </a:cubicBezTo>
                <a:cubicBezTo>
                  <a:pt x="13235" y="68903"/>
                  <a:pt x="12849" y="69084"/>
                  <a:pt x="12849" y="69221"/>
                </a:cubicBezTo>
                <a:cubicBezTo>
                  <a:pt x="12644" y="69266"/>
                  <a:pt x="12621" y="68561"/>
                  <a:pt x="12485" y="68903"/>
                </a:cubicBezTo>
                <a:cubicBezTo>
                  <a:pt x="12280" y="68675"/>
                  <a:pt x="12644" y="68334"/>
                  <a:pt x="12871" y="68561"/>
                </a:cubicBezTo>
                <a:cubicBezTo>
                  <a:pt x="12758" y="68470"/>
                  <a:pt x="12849" y="68175"/>
                  <a:pt x="12598" y="68243"/>
                </a:cubicBezTo>
                <a:close/>
                <a:moveTo>
                  <a:pt x="10666" y="75088"/>
                </a:moveTo>
                <a:cubicBezTo>
                  <a:pt x="10870" y="75133"/>
                  <a:pt x="10688" y="75634"/>
                  <a:pt x="10734" y="75861"/>
                </a:cubicBezTo>
                <a:cubicBezTo>
                  <a:pt x="10393" y="75747"/>
                  <a:pt x="10666" y="75406"/>
                  <a:pt x="10666" y="75088"/>
                </a:cubicBezTo>
                <a:close/>
                <a:moveTo>
                  <a:pt x="11757" y="68448"/>
                </a:moveTo>
                <a:cubicBezTo>
                  <a:pt x="12053" y="68516"/>
                  <a:pt x="11871" y="68743"/>
                  <a:pt x="11848" y="68993"/>
                </a:cubicBezTo>
                <a:cubicBezTo>
                  <a:pt x="11621" y="68971"/>
                  <a:pt x="11643" y="68584"/>
                  <a:pt x="11757" y="68448"/>
                </a:cubicBezTo>
                <a:close/>
                <a:moveTo>
                  <a:pt x="10848" y="68311"/>
                </a:moveTo>
                <a:lnTo>
                  <a:pt x="10825" y="69289"/>
                </a:lnTo>
                <a:cubicBezTo>
                  <a:pt x="10597" y="69312"/>
                  <a:pt x="10529" y="68243"/>
                  <a:pt x="10848" y="68311"/>
                </a:cubicBezTo>
                <a:close/>
                <a:moveTo>
                  <a:pt x="11302" y="69084"/>
                </a:moveTo>
                <a:cubicBezTo>
                  <a:pt x="10984" y="69016"/>
                  <a:pt x="11166" y="68675"/>
                  <a:pt x="11211" y="68425"/>
                </a:cubicBezTo>
                <a:cubicBezTo>
                  <a:pt x="11507" y="68493"/>
                  <a:pt x="11348" y="68834"/>
                  <a:pt x="11302" y="69084"/>
                </a:cubicBezTo>
                <a:close/>
                <a:moveTo>
                  <a:pt x="46117" y="24605"/>
                </a:moveTo>
                <a:cubicBezTo>
                  <a:pt x="46322" y="24810"/>
                  <a:pt x="46526" y="25105"/>
                  <a:pt x="46708" y="25447"/>
                </a:cubicBezTo>
                <a:cubicBezTo>
                  <a:pt x="46868" y="25788"/>
                  <a:pt x="47049" y="26129"/>
                  <a:pt x="47231" y="26379"/>
                </a:cubicBezTo>
                <a:cubicBezTo>
                  <a:pt x="46777" y="25970"/>
                  <a:pt x="46390" y="25196"/>
                  <a:pt x="46117" y="24605"/>
                </a:cubicBezTo>
                <a:close/>
                <a:moveTo>
                  <a:pt x="4412" y="26970"/>
                </a:moveTo>
                <a:cubicBezTo>
                  <a:pt x="4026" y="26856"/>
                  <a:pt x="4048" y="26424"/>
                  <a:pt x="4162" y="25970"/>
                </a:cubicBezTo>
                <a:cubicBezTo>
                  <a:pt x="3980" y="25856"/>
                  <a:pt x="3821" y="25037"/>
                  <a:pt x="4276" y="25105"/>
                </a:cubicBezTo>
                <a:cubicBezTo>
                  <a:pt x="4276" y="25719"/>
                  <a:pt x="4503" y="26584"/>
                  <a:pt x="4412" y="26970"/>
                </a:cubicBezTo>
                <a:close/>
                <a:moveTo>
                  <a:pt x="6459" y="25037"/>
                </a:moveTo>
                <a:cubicBezTo>
                  <a:pt x="6595" y="24878"/>
                  <a:pt x="6663" y="24628"/>
                  <a:pt x="6754" y="24401"/>
                </a:cubicBezTo>
                <a:cubicBezTo>
                  <a:pt x="7437" y="24742"/>
                  <a:pt x="7073" y="25742"/>
                  <a:pt x="7095" y="26470"/>
                </a:cubicBezTo>
                <a:cubicBezTo>
                  <a:pt x="7095" y="26606"/>
                  <a:pt x="7255" y="26561"/>
                  <a:pt x="7368" y="26584"/>
                </a:cubicBezTo>
                <a:cubicBezTo>
                  <a:pt x="7004" y="26879"/>
                  <a:pt x="7368" y="27175"/>
                  <a:pt x="7437" y="27584"/>
                </a:cubicBezTo>
                <a:cubicBezTo>
                  <a:pt x="7482" y="27925"/>
                  <a:pt x="7186" y="27857"/>
                  <a:pt x="7164" y="28107"/>
                </a:cubicBezTo>
                <a:cubicBezTo>
                  <a:pt x="6913" y="27743"/>
                  <a:pt x="7277" y="27357"/>
                  <a:pt x="7073" y="26902"/>
                </a:cubicBezTo>
                <a:cubicBezTo>
                  <a:pt x="6936" y="26720"/>
                  <a:pt x="6641" y="26720"/>
                  <a:pt x="6641" y="26356"/>
                </a:cubicBezTo>
                <a:cubicBezTo>
                  <a:pt x="6777" y="26333"/>
                  <a:pt x="6777" y="26470"/>
                  <a:pt x="6891" y="26470"/>
                </a:cubicBezTo>
                <a:cubicBezTo>
                  <a:pt x="6754" y="25833"/>
                  <a:pt x="7209" y="25060"/>
                  <a:pt x="6459" y="25037"/>
                </a:cubicBezTo>
                <a:close/>
                <a:moveTo>
                  <a:pt x="7732" y="26152"/>
                </a:moveTo>
                <a:cubicBezTo>
                  <a:pt x="7869" y="26265"/>
                  <a:pt x="7869" y="26515"/>
                  <a:pt x="7914" y="26720"/>
                </a:cubicBezTo>
                <a:cubicBezTo>
                  <a:pt x="7596" y="26788"/>
                  <a:pt x="7573" y="26311"/>
                  <a:pt x="7732" y="26152"/>
                </a:cubicBezTo>
                <a:close/>
                <a:moveTo>
                  <a:pt x="3684" y="33496"/>
                </a:moveTo>
                <a:cubicBezTo>
                  <a:pt x="3389" y="32928"/>
                  <a:pt x="3730" y="32155"/>
                  <a:pt x="3707" y="31541"/>
                </a:cubicBezTo>
                <a:cubicBezTo>
                  <a:pt x="3684" y="31063"/>
                  <a:pt x="3389" y="30768"/>
                  <a:pt x="3548" y="30449"/>
                </a:cubicBezTo>
                <a:cubicBezTo>
                  <a:pt x="3798" y="30427"/>
                  <a:pt x="3684" y="30859"/>
                  <a:pt x="3707" y="31109"/>
                </a:cubicBezTo>
                <a:cubicBezTo>
                  <a:pt x="3753" y="31313"/>
                  <a:pt x="3866" y="31495"/>
                  <a:pt x="3889" y="31655"/>
                </a:cubicBezTo>
                <a:cubicBezTo>
                  <a:pt x="3912" y="31814"/>
                  <a:pt x="3798" y="31814"/>
                  <a:pt x="3798" y="31859"/>
                </a:cubicBezTo>
                <a:cubicBezTo>
                  <a:pt x="3798" y="31996"/>
                  <a:pt x="4003" y="32314"/>
                  <a:pt x="3707" y="32405"/>
                </a:cubicBezTo>
                <a:cubicBezTo>
                  <a:pt x="3844" y="32973"/>
                  <a:pt x="3844" y="32951"/>
                  <a:pt x="3684" y="33496"/>
                </a:cubicBezTo>
                <a:close/>
                <a:moveTo>
                  <a:pt x="3684" y="45526"/>
                </a:moveTo>
                <a:cubicBezTo>
                  <a:pt x="3662" y="45071"/>
                  <a:pt x="3821" y="45117"/>
                  <a:pt x="3684" y="44775"/>
                </a:cubicBezTo>
                <a:cubicBezTo>
                  <a:pt x="4207" y="44753"/>
                  <a:pt x="3571" y="45412"/>
                  <a:pt x="4139" y="45321"/>
                </a:cubicBezTo>
                <a:cubicBezTo>
                  <a:pt x="4230" y="45685"/>
                  <a:pt x="3866" y="45480"/>
                  <a:pt x="3684" y="45526"/>
                </a:cubicBezTo>
                <a:close/>
                <a:moveTo>
                  <a:pt x="8255" y="27812"/>
                </a:moveTo>
                <a:cubicBezTo>
                  <a:pt x="8232" y="27470"/>
                  <a:pt x="8551" y="27402"/>
                  <a:pt x="8346" y="27152"/>
                </a:cubicBezTo>
                <a:cubicBezTo>
                  <a:pt x="8460" y="26811"/>
                  <a:pt x="8778" y="28062"/>
                  <a:pt x="8255" y="27812"/>
                </a:cubicBezTo>
                <a:close/>
                <a:moveTo>
                  <a:pt x="6777" y="28221"/>
                </a:moveTo>
                <a:cubicBezTo>
                  <a:pt x="6754" y="28516"/>
                  <a:pt x="7391" y="28107"/>
                  <a:pt x="7232" y="28562"/>
                </a:cubicBezTo>
                <a:cubicBezTo>
                  <a:pt x="7004" y="28698"/>
                  <a:pt x="6868" y="28221"/>
                  <a:pt x="6777" y="28539"/>
                </a:cubicBezTo>
                <a:cubicBezTo>
                  <a:pt x="6572" y="28516"/>
                  <a:pt x="6572" y="28244"/>
                  <a:pt x="6777" y="28221"/>
                </a:cubicBezTo>
                <a:close/>
                <a:moveTo>
                  <a:pt x="6527" y="27652"/>
                </a:moveTo>
                <a:cubicBezTo>
                  <a:pt x="6800" y="27584"/>
                  <a:pt x="6618" y="28039"/>
                  <a:pt x="6982" y="27902"/>
                </a:cubicBezTo>
                <a:cubicBezTo>
                  <a:pt x="6982" y="28084"/>
                  <a:pt x="6891" y="28175"/>
                  <a:pt x="6777" y="28221"/>
                </a:cubicBezTo>
                <a:cubicBezTo>
                  <a:pt x="6709" y="28016"/>
                  <a:pt x="6413" y="28062"/>
                  <a:pt x="6527" y="27652"/>
                </a:cubicBezTo>
                <a:close/>
                <a:moveTo>
                  <a:pt x="8278" y="26720"/>
                </a:moveTo>
                <a:cubicBezTo>
                  <a:pt x="8232" y="26925"/>
                  <a:pt x="8028" y="27152"/>
                  <a:pt x="8073" y="27379"/>
                </a:cubicBezTo>
                <a:cubicBezTo>
                  <a:pt x="7709" y="27425"/>
                  <a:pt x="8187" y="26629"/>
                  <a:pt x="8187" y="26720"/>
                </a:cubicBezTo>
                <a:cubicBezTo>
                  <a:pt x="8187" y="26629"/>
                  <a:pt x="8096" y="26174"/>
                  <a:pt x="8096" y="25833"/>
                </a:cubicBezTo>
                <a:cubicBezTo>
                  <a:pt x="8096" y="25515"/>
                  <a:pt x="8210" y="25242"/>
                  <a:pt x="8119" y="24969"/>
                </a:cubicBezTo>
                <a:cubicBezTo>
                  <a:pt x="8278" y="24946"/>
                  <a:pt x="8323" y="24787"/>
                  <a:pt x="8301" y="24537"/>
                </a:cubicBezTo>
                <a:cubicBezTo>
                  <a:pt x="8574" y="24878"/>
                  <a:pt x="8210" y="25310"/>
                  <a:pt x="8187" y="25833"/>
                </a:cubicBezTo>
                <a:cubicBezTo>
                  <a:pt x="8187" y="26174"/>
                  <a:pt x="8323" y="26424"/>
                  <a:pt x="8278" y="26720"/>
                </a:cubicBezTo>
                <a:close/>
                <a:moveTo>
                  <a:pt x="5958" y="27971"/>
                </a:moveTo>
                <a:cubicBezTo>
                  <a:pt x="5731" y="28266"/>
                  <a:pt x="5640" y="27334"/>
                  <a:pt x="5799" y="27107"/>
                </a:cubicBezTo>
                <a:cubicBezTo>
                  <a:pt x="6049" y="27152"/>
                  <a:pt x="5708" y="27925"/>
                  <a:pt x="5958" y="27971"/>
                </a:cubicBezTo>
                <a:close/>
                <a:moveTo>
                  <a:pt x="4253" y="56919"/>
                </a:moveTo>
                <a:cubicBezTo>
                  <a:pt x="4435" y="56668"/>
                  <a:pt x="4276" y="56236"/>
                  <a:pt x="4253" y="55827"/>
                </a:cubicBezTo>
                <a:cubicBezTo>
                  <a:pt x="4253" y="55622"/>
                  <a:pt x="4367" y="55577"/>
                  <a:pt x="4367" y="55372"/>
                </a:cubicBezTo>
                <a:cubicBezTo>
                  <a:pt x="4367" y="55190"/>
                  <a:pt x="4253" y="55145"/>
                  <a:pt x="4276" y="54940"/>
                </a:cubicBezTo>
                <a:cubicBezTo>
                  <a:pt x="4321" y="54099"/>
                  <a:pt x="4344" y="52962"/>
                  <a:pt x="4321" y="51893"/>
                </a:cubicBezTo>
                <a:cubicBezTo>
                  <a:pt x="4821" y="51916"/>
                  <a:pt x="4480" y="52621"/>
                  <a:pt x="4480" y="52871"/>
                </a:cubicBezTo>
                <a:cubicBezTo>
                  <a:pt x="4503" y="53189"/>
                  <a:pt x="4730" y="53371"/>
                  <a:pt x="4571" y="53644"/>
                </a:cubicBezTo>
                <a:cubicBezTo>
                  <a:pt x="4594" y="53780"/>
                  <a:pt x="4753" y="53758"/>
                  <a:pt x="4753" y="53644"/>
                </a:cubicBezTo>
                <a:cubicBezTo>
                  <a:pt x="4981" y="53758"/>
                  <a:pt x="4662" y="54122"/>
                  <a:pt x="4480" y="54076"/>
                </a:cubicBezTo>
                <a:cubicBezTo>
                  <a:pt x="4571" y="55008"/>
                  <a:pt x="4412" y="55691"/>
                  <a:pt x="4617" y="56373"/>
                </a:cubicBezTo>
                <a:cubicBezTo>
                  <a:pt x="4503" y="56578"/>
                  <a:pt x="4480" y="56873"/>
                  <a:pt x="4253" y="56919"/>
                </a:cubicBezTo>
                <a:close/>
                <a:moveTo>
                  <a:pt x="5549" y="61080"/>
                </a:moveTo>
                <a:cubicBezTo>
                  <a:pt x="5322" y="61057"/>
                  <a:pt x="5253" y="61239"/>
                  <a:pt x="5276" y="61512"/>
                </a:cubicBezTo>
                <a:cubicBezTo>
                  <a:pt x="4867" y="61262"/>
                  <a:pt x="5344" y="60648"/>
                  <a:pt x="5117" y="60216"/>
                </a:cubicBezTo>
                <a:cubicBezTo>
                  <a:pt x="5231" y="60102"/>
                  <a:pt x="5458" y="60102"/>
                  <a:pt x="5481" y="59898"/>
                </a:cubicBezTo>
                <a:cubicBezTo>
                  <a:pt x="5435" y="59556"/>
                  <a:pt x="5276" y="59988"/>
                  <a:pt x="5117" y="59875"/>
                </a:cubicBezTo>
                <a:cubicBezTo>
                  <a:pt x="5185" y="59784"/>
                  <a:pt x="5208" y="59625"/>
                  <a:pt x="5208" y="59443"/>
                </a:cubicBezTo>
                <a:cubicBezTo>
                  <a:pt x="5390" y="59352"/>
                  <a:pt x="5504" y="59784"/>
                  <a:pt x="5572" y="59443"/>
                </a:cubicBezTo>
                <a:cubicBezTo>
                  <a:pt x="5708" y="59488"/>
                  <a:pt x="5890" y="60011"/>
                  <a:pt x="5663" y="60102"/>
                </a:cubicBezTo>
                <a:cubicBezTo>
                  <a:pt x="5663" y="60330"/>
                  <a:pt x="5913" y="60261"/>
                  <a:pt x="5845" y="60557"/>
                </a:cubicBezTo>
                <a:cubicBezTo>
                  <a:pt x="5640" y="60602"/>
                  <a:pt x="5663" y="60398"/>
                  <a:pt x="5663" y="60216"/>
                </a:cubicBezTo>
                <a:cubicBezTo>
                  <a:pt x="5504" y="60193"/>
                  <a:pt x="5504" y="60330"/>
                  <a:pt x="5390" y="60330"/>
                </a:cubicBezTo>
                <a:cubicBezTo>
                  <a:pt x="5526" y="60739"/>
                  <a:pt x="5913" y="60853"/>
                  <a:pt x="5913" y="61421"/>
                </a:cubicBezTo>
                <a:cubicBezTo>
                  <a:pt x="5504" y="61148"/>
                  <a:pt x="5754" y="61580"/>
                  <a:pt x="5822" y="61853"/>
                </a:cubicBezTo>
                <a:cubicBezTo>
                  <a:pt x="5663" y="61876"/>
                  <a:pt x="5617" y="61717"/>
                  <a:pt x="5458" y="61739"/>
                </a:cubicBezTo>
                <a:cubicBezTo>
                  <a:pt x="5390" y="61398"/>
                  <a:pt x="5617" y="61421"/>
                  <a:pt x="5549" y="61080"/>
                </a:cubicBezTo>
                <a:close/>
                <a:moveTo>
                  <a:pt x="5322" y="58238"/>
                </a:moveTo>
                <a:cubicBezTo>
                  <a:pt x="5504" y="57965"/>
                  <a:pt x="5299" y="57919"/>
                  <a:pt x="5435" y="57601"/>
                </a:cubicBezTo>
                <a:cubicBezTo>
                  <a:pt x="5617" y="57624"/>
                  <a:pt x="5504" y="58010"/>
                  <a:pt x="5686" y="58033"/>
                </a:cubicBezTo>
                <a:cubicBezTo>
                  <a:pt x="5640" y="58169"/>
                  <a:pt x="5504" y="58238"/>
                  <a:pt x="5322" y="58238"/>
                </a:cubicBezTo>
                <a:close/>
                <a:moveTo>
                  <a:pt x="4480" y="59420"/>
                </a:moveTo>
                <a:cubicBezTo>
                  <a:pt x="4276" y="59170"/>
                  <a:pt x="4458" y="58442"/>
                  <a:pt x="4412" y="58010"/>
                </a:cubicBezTo>
                <a:cubicBezTo>
                  <a:pt x="4594" y="58510"/>
                  <a:pt x="4617" y="59011"/>
                  <a:pt x="4480" y="59420"/>
                </a:cubicBezTo>
                <a:close/>
                <a:moveTo>
                  <a:pt x="5890" y="51143"/>
                </a:moveTo>
                <a:cubicBezTo>
                  <a:pt x="5867" y="50460"/>
                  <a:pt x="5299" y="51074"/>
                  <a:pt x="5344" y="50370"/>
                </a:cubicBezTo>
                <a:cubicBezTo>
                  <a:pt x="5595" y="50438"/>
                  <a:pt x="5663" y="50733"/>
                  <a:pt x="5981" y="50711"/>
                </a:cubicBezTo>
                <a:cubicBezTo>
                  <a:pt x="5981" y="51165"/>
                  <a:pt x="6209" y="51688"/>
                  <a:pt x="5776" y="51802"/>
                </a:cubicBezTo>
                <a:cubicBezTo>
                  <a:pt x="5867" y="51484"/>
                  <a:pt x="5526" y="50870"/>
                  <a:pt x="5890" y="51143"/>
                </a:cubicBezTo>
                <a:close/>
                <a:moveTo>
                  <a:pt x="4640" y="61398"/>
                </a:moveTo>
                <a:cubicBezTo>
                  <a:pt x="4435" y="61307"/>
                  <a:pt x="4344" y="60261"/>
                  <a:pt x="4662" y="59988"/>
                </a:cubicBezTo>
                <a:cubicBezTo>
                  <a:pt x="5003" y="59898"/>
                  <a:pt x="4662" y="60170"/>
                  <a:pt x="4640" y="60307"/>
                </a:cubicBezTo>
                <a:cubicBezTo>
                  <a:pt x="4617" y="60625"/>
                  <a:pt x="4753" y="61125"/>
                  <a:pt x="4640" y="61398"/>
                </a:cubicBezTo>
                <a:close/>
                <a:moveTo>
                  <a:pt x="5708" y="57169"/>
                </a:moveTo>
                <a:cubicBezTo>
                  <a:pt x="5640" y="56873"/>
                  <a:pt x="5867" y="56623"/>
                  <a:pt x="5731" y="56077"/>
                </a:cubicBezTo>
                <a:cubicBezTo>
                  <a:pt x="5936" y="56100"/>
                  <a:pt x="5776" y="56578"/>
                  <a:pt x="6072" y="56509"/>
                </a:cubicBezTo>
                <a:cubicBezTo>
                  <a:pt x="5981" y="56759"/>
                  <a:pt x="6049" y="57214"/>
                  <a:pt x="5708" y="57169"/>
                </a:cubicBezTo>
                <a:close/>
                <a:moveTo>
                  <a:pt x="6140" y="28971"/>
                </a:moveTo>
                <a:cubicBezTo>
                  <a:pt x="5981" y="28994"/>
                  <a:pt x="5890" y="28767"/>
                  <a:pt x="5867" y="28971"/>
                </a:cubicBezTo>
                <a:cubicBezTo>
                  <a:pt x="5595" y="28789"/>
                  <a:pt x="5936" y="28471"/>
                  <a:pt x="6140" y="28539"/>
                </a:cubicBezTo>
                <a:close/>
                <a:moveTo>
                  <a:pt x="5958" y="52348"/>
                </a:moveTo>
                <a:cubicBezTo>
                  <a:pt x="5867" y="53053"/>
                  <a:pt x="5958" y="53348"/>
                  <a:pt x="5845" y="54099"/>
                </a:cubicBezTo>
                <a:cubicBezTo>
                  <a:pt x="5435" y="54008"/>
                  <a:pt x="5322" y="53576"/>
                  <a:pt x="5299" y="53007"/>
                </a:cubicBezTo>
                <a:cubicBezTo>
                  <a:pt x="5663" y="52825"/>
                  <a:pt x="5344" y="53462"/>
                  <a:pt x="5572" y="53439"/>
                </a:cubicBezTo>
                <a:cubicBezTo>
                  <a:pt x="5890" y="53098"/>
                  <a:pt x="5481" y="52530"/>
                  <a:pt x="5958" y="52348"/>
                </a:cubicBezTo>
                <a:close/>
                <a:moveTo>
                  <a:pt x="5367" y="55304"/>
                </a:moveTo>
                <a:cubicBezTo>
                  <a:pt x="5276" y="55827"/>
                  <a:pt x="5617" y="55850"/>
                  <a:pt x="5526" y="56396"/>
                </a:cubicBezTo>
                <a:cubicBezTo>
                  <a:pt x="5140" y="56373"/>
                  <a:pt x="5322" y="55691"/>
                  <a:pt x="5094" y="55509"/>
                </a:cubicBezTo>
                <a:cubicBezTo>
                  <a:pt x="5163" y="55327"/>
                  <a:pt x="5458" y="54872"/>
                  <a:pt x="5640" y="55190"/>
                </a:cubicBezTo>
                <a:cubicBezTo>
                  <a:pt x="5936" y="55190"/>
                  <a:pt x="5367" y="54758"/>
                  <a:pt x="5640" y="54758"/>
                </a:cubicBezTo>
                <a:cubicBezTo>
                  <a:pt x="6004" y="54781"/>
                  <a:pt x="5913" y="55259"/>
                  <a:pt x="5822" y="55531"/>
                </a:cubicBezTo>
                <a:cubicBezTo>
                  <a:pt x="5526" y="55600"/>
                  <a:pt x="5549" y="55350"/>
                  <a:pt x="5367" y="55304"/>
                </a:cubicBezTo>
                <a:close/>
                <a:moveTo>
                  <a:pt x="5072" y="50802"/>
                </a:moveTo>
                <a:cubicBezTo>
                  <a:pt x="5253" y="50870"/>
                  <a:pt x="5708" y="51757"/>
                  <a:pt x="5231" y="52120"/>
                </a:cubicBezTo>
                <a:cubicBezTo>
                  <a:pt x="5299" y="52325"/>
                  <a:pt x="5390" y="52530"/>
                  <a:pt x="5413" y="52780"/>
                </a:cubicBezTo>
                <a:cubicBezTo>
                  <a:pt x="5322" y="52803"/>
                  <a:pt x="5322" y="52734"/>
                  <a:pt x="5322" y="52666"/>
                </a:cubicBezTo>
                <a:cubicBezTo>
                  <a:pt x="5231" y="52644"/>
                  <a:pt x="5231" y="52712"/>
                  <a:pt x="5231" y="52780"/>
                </a:cubicBezTo>
                <a:cubicBezTo>
                  <a:pt x="4821" y="52439"/>
                  <a:pt x="5640" y="51347"/>
                  <a:pt x="4958" y="51347"/>
                </a:cubicBezTo>
                <a:cubicBezTo>
                  <a:pt x="4890" y="51029"/>
                  <a:pt x="5094" y="51074"/>
                  <a:pt x="5072" y="50802"/>
                </a:cubicBezTo>
                <a:close/>
                <a:moveTo>
                  <a:pt x="5208" y="54417"/>
                </a:moveTo>
                <a:cubicBezTo>
                  <a:pt x="5003" y="54781"/>
                  <a:pt x="4799" y="53917"/>
                  <a:pt x="5026" y="53758"/>
                </a:cubicBezTo>
                <a:cubicBezTo>
                  <a:pt x="5231" y="53871"/>
                  <a:pt x="4867" y="54281"/>
                  <a:pt x="5208" y="54417"/>
                </a:cubicBezTo>
                <a:close/>
                <a:moveTo>
                  <a:pt x="5572" y="54099"/>
                </a:moveTo>
                <a:cubicBezTo>
                  <a:pt x="5458" y="54372"/>
                  <a:pt x="5595" y="54940"/>
                  <a:pt x="5276" y="54963"/>
                </a:cubicBezTo>
                <a:cubicBezTo>
                  <a:pt x="5231" y="54485"/>
                  <a:pt x="5435" y="54349"/>
                  <a:pt x="5390" y="53871"/>
                </a:cubicBezTo>
                <a:cubicBezTo>
                  <a:pt x="5481" y="53894"/>
                  <a:pt x="5458" y="54099"/>
                  <a:pt x="5572" y="54099"/>
                </a:cubicBezTo>
                <a:close/>
                <a:moveTo>
                  <a:pt x="683" y="2297"/>
                </a:moveTo>
                <a:cubicBezTo>
                  <a:pt x="660" y="2184"/>
                  <a:pt x="546" y="2206"/>
                  <a:pt x="569" y="2388"/>
                </a:cubicBezTo>
                <a:cubicBezTo>
                  <a:pt x="887" y="2434"/>
                  <a:pt x="1024" y="2275"/>
                  <a:pt x="1047" y="1956"/>
                </a:cubicBezTo>
                <a:cubicBezTo>
                  <a:pt x="751" y="1865"/>
                  <a:pt x="910" y="2320"/>
                  <a:pt x="683" y="2297"/>
                </a:cubicBezTo>
                <a:close/>
                <a:moveTo>
                  <a:pt x="1024" y="3821"/>
                </a:moveTo>
                <a:cubicBezTo>
                  <a:pt x="1092" y="3912"/>
                  <a:pt x="1638" y="4139"/>
                  <a:pt x="1570" y="3730"/>
                </a:cubicBezTo>
                <a:cubicBezTo>
                  <a:pt x="1570" y="3571"/>
                  <a:pt x="887" y="3480"/>
                  <a:pt x="1024" y="3821"/>
                </a:cubicBezTo>
                <a:close/>
                <a:moveTo>
                  <a:pt x="1274" y="4162"/>
                </a:moveTo>
                <a:cubicBezTo>
                  <a:pt x="1274" y="4435"/>
                  <a:pt x="1410" y="4503"/>
                  <a:pt x="1547" y="4594"/>
                </a:cubicBezTo>
                <a:cubicBezTo>
                  <a:pt x="1592" y="4458"/>
                  <a:pt x="1683" y="4389"/>
                  <a:pt x="1661" y="4162"/>
                </a:cubicBezTo>
                <a:close/>
                <a:moveTo>
                  <a:pt x="2002" y="4935"/>
                </a:moveTo>
                <a:cubicBezTo>
                  <a:pt x="2252" y="4981"/>
                  <a:pt x="2252" y="4708"/>
                  <a:pt x="2297" y="4503"/>
                </a:cubicBezTo>
                <a:cubicBezTo>
                  <a:pt x="1979" y="4389"/>
                  <a:pt x="1979" y="4662"/>
                  <a:pt x="2002" y="4935"/>
                </a:cubicBezTo>
                <a:close/>
                <a:moveTo>
                  <a:pt x="1456" y="4708"/>
                </a:moveTo>
                <a:cubicBezTo>
                  <a:pt x="1297" y="5140"/>
                  <a:pt x="1479" y="5254"/>
                  <a:pt x="1547" y="5481"/>
                </a:cubicBezTo>
                <a:cubicBezTo>
                  <a:pt x="1570" y="5640"/>
                  <a:pt x="1433" y="6186"/>
                  <a:pt x="1706" y="6027"/>
                </a:cubicBezTo>
                <a:cubicBezTo>
                  <a:pt x="1911" y="6004"/>
                  <a:pt x="1752" y="5549"/>
                  <a:pt x="1911" y="5481"/>
                </a:cubicBezTo>
                <a:cubicBezTo>
                  <a:pt x="1456" y="5322"/>
                  <a:pt x="1706" y="4981"/>
                  <a:pt x="1456" y="4708"/>
                </a:cubicBezTo>
                <a:close/>
                <a:moveTo>
                  <a:pt x="1979" y="7027"/>
                </a:moveTo>
                <a:cubicBezTo>
                  <a:pt x="1729" y="7346"/>
                  <a:pt x="1729" y="7459"/>
                  <a:pt x="1229" y="7323"/>
                </a:cubicBezTo>
                <a:cubicBezTo>
                  <a:pt x="1138" y="7891"/>
                  <a:pt x="1774" y="7505"/>
                  <a:pt x="1774" y="7664"/>
                </a:cubicBezTo>
                <a:cubicBezTo>
                  <a:pt x="1547" y="7823"/>
                  <a:pt x="1501" y="8687"/>
                  <a:pt x="1956" y="8665"/>
                </a:cubicBezTo>
                <a:cubicBezTo>
                  <a:pt x="2070" y="8323"/>
                  <a:pt x="1820" y="8392"/>
                  <a:pt x="1774" y="8210"/>
                </a:cubicBezTo>
                <a:cubicBezTo>
                  <a:pt x="1888" y="7778"/>
                  <a:pt x="2320" y="7391"/>
                  <a:pt x="1979" y="7027"/>
                </a:cubicBezTo>
                <a:close/>
                <a:moveTo>
                  <a:pt x="2047" y="8983"/>
                </a:moveTo>
                <a:cubicBezTo>
                  <a:pt x="1752" y="8960"/>
                  <a:pt x="1615" y="9802"/>
                  <a:pt x="1933" y="9847"/>
                </a:cubicBezTo>
                <a:cubicBezTo>
                  <a:pt x="2070" y="9551"/>
                  <a:pt x="1911" y="9415"/>
                  <a:pt x="2047" y="8983"/>
                </a:cubicBezTo>
                <a:close/>
                <a:moveTo>
                  <a:pt x="1138" y="1206"/>
                </a:moveTo>
                <a:cubicBezTo>
                  <a:pt x="1524" y="1501"/>
                  <a:pt x="2070" y="1615"/>
                  <a:pt x="2320" y="2115"/>
                </a:cubicBezTo>
                <a:cubicBezTo>
                  <a:pt x="2366" y="2184"/>
                  <a:pt x="2343" y="2479"/>
                  <a:pt x="2411" y="2661"/>
                </a:cubicBezTo>
                <a:cubicBezTo>
                  <a:pt x="2479" y="2820"/>
                  <a:pt x="2752" y="3252"/>
                  <a:pt x="2570" y="3639"/>
                </a:cubicBezTo>
                <a:cubicBezTo>
                  <a:pt x="2616" y="3866"/>
                  <a:pt x="2752" y="4003"/>
                  <a:pt x="2843" y="4185"/>
                </a:cubicBezTo>
                <a:cubicBezTo>
                  <a:pt x="2729" y="5754"/>
                  <a:pt x="3002" y="6754"/>
                  <a:pt x="2798" y="7800"/>
                </a:cubicBezTo>
                <a:cubicBezTo>
                  <a:pt x="2707" y="7709"/>
                  <a:pt x="2661" y="7596"/>
                  <a:pt x="2616" y="7459"/>
                </a:cubicBezTo>
                <a:cubicBezTo>
                  <a:pt x="2320" y="7528"/>
                  <a:pt x="2479" y="7755"/>
                  <a:pt x="2502" y="8005"/>
                </a:cubicBezTo>
                <a:cubicBezTo>
                  <a:pt x="2229" y="8096"/>
                  <a:pt x="2024" y="8642"/>
                  <a:pt x="2138" y="8869"/>
                </a:cubicBezTo>
                <a:cubicBezTo>
                  <a:pt x="2411" y="8574"/>
                  <a:pt x="2684" y="8255"/>
                  <a:pt x="2684" y="7914"/>
                </a:cubicBezTo>
                <a:cubicBezTo>
                  <a:pt x="2911" y="8346"/>
                  <a:pt x="2616" y="8710"/>
                  <a:pt x="2775" y="9210"/>
                </a:cubicBezTo>
                <a:cubicBezTo>
                  <a:pt x="2456" y="9028"/>
                  <a:pt x="2456" y="9529"/>
                  <a:pt x="2411" y="8983"/>
                </a:cubicBezTo>
                <a:cubicBezTo>
                  <a:pt x="2275" y="9142"/>
                  <a:pt x="2206" y="9529"/>
                  <a:pt x="2297" y="9642"/>
                </a:cubicBezTo>
                <a:cubicBezTo>
                  <a:pt x="2593" y="9642"/>
                  <a:pt x="2547" y="9210"/>
                  <a:pt x="2957" y="9324"/>
                </a:cubicBezTo>
                <a:lnTo>
                  <a:pt x="2934" y="9870"/>
                </a:lnTo>
                <a:cubicBezTo>
                  <a:pt x="2820" y="9165"/>
                  <a:pt x="2343" y="10006"/>
                  <a:pt x="2570" y="10302"/>
                </a:cubicBezTo>
                <a:cubicBezTo>
                  <a:pt x="2707" y="10325"/>
                  <a:pt x="2616" y="10074"/>
                  <a:pt x="2661" y="9983"/>
                </a:cubicBezTo>
                <a:cubicBezTo>
                  <a:pt x="2843" y="9733"/>
                  <a:pt x="2684" y="10597"/>
                  <a:pt x="2843" y="10870"/>
                </a:cubicBezTo>
                <a:cubicBezTo>
                  <a:pt x="2729" y="10939"/>
                  <a:pt x="2729" y="11120"/>
                  <a:pt x="2547" y="11075"/>
                </a:cubicBezTo>
                <a:cubicBezTo>
                  <a:pt x="2775" y="11416"/>
                  <a:pt x="2388" y="11894"/>
                  <a:pt x="2252" y="12257"/>
                </a:cubicBezTo>
                <a:cubicBezTo>
                  <a:pt x="2138" y="11712"/>
                  <a:pt x="2093" y="11029"/>
                  <a:pt x="1547" y="10939"/>
                </a:cubicBezTo>
                <a:cubicBezTo>
                  <a:pt x="1570" y="10825"/>
                  <a:pt x="1729" y="10870"/>
                  <a:pt x="1729" y="10734"/>
                </a:cubicBezTo>
                <a:cubicBezTo>
                  <a:pt x="1683" y="10393"/>
                  <a:pt x="1547" y="10825"/>
                  <a:pt x="1365" y="10711"/>
                </a:cubicBezTo>
                <a:cubicBezTo>
                  <a:pt x="1456" y="10302"/>
                  <a:pt x="1274" y="10188"/>
                  <a:pt x="1297" y="9847"/>
                </a:cubicBezTo>
                <a:cubicBezTo>
                  <a:pt x="1570" y="9733"/>
                  <a:pt x="1456" y="10097"/>
                  <a:pt x="1479" y="10279"/>
                </a:cubicBezTo>
                <a:cubicBezTo>
                  <a:pt x="1888" y="10393"/>
                  <a:pt x="1683" y="9506"/>
                  <a:pt x="1479" y="9415"/>
                </a:cubicBezTo>
                <a:cubicBezTo>
                  <a:pt x="1433" y="9074"/>
                  <a:pt x="1774" y="9165"/>
                  <a:pt x="1683" y="8755"/>
                </a:cubicBezTo>
                <a:cubicBezTo>
                  <a:pt x="1592" y="8642"/>
                  <a:pt x="1501" y="8528"/>
                  <a:pt x="1410" y="8414"/>
                </a:cubicBezTo>
                <a:cubicBezTo>
                  <a:pt x="1206" y="8414"/>
                  <a:pt x="1388" y="8778"/>
                  <a:pt x="1410" y="8755"/>
                </a:cubicBezTo>
                <a:cubicBezTo>
                  <a:pt x="1365" y="8892"/>
                  <a:pt x="1229" y="8915"/>
                  <a:pt x="1206" y="9074"/>
                </a:cubicBezTo>
                <a:cubicBezTo>
                  <a:pt x="1206" y="9256"/>
                  <a:pt x="1365" y="9574"/>
                  <a:pt x="1206" y="9961"/>
                </a:cubicBezTo>
                <a:cubicBezTo>
                  <a:pt x="1092" y="8983"/>
                  <a:pt x="1047" y="7982"/>
                  <a:pt x="978" y="7005"/>
                </a:cubicBezTo>
                <a:cubicBezTo>
                  <a:pt x="1342" y="7141"/>
                  <a:pt x="1615" y="7118"/>
                  <a:pt x="1888" y="7005"/>
                </a:cubicBezTo>
                <a:cubicBezTo>
                  <a:pt x="1956" y="6686"/>
                  <a:pt x="1729" y="6686"/>
                  <a:pt x="1797" y="6368"/>
                </a:cubicBezTo>
                <a:cubicBezTo>
                  <a:pt x="1729" y="6049"/>
                  <a:pt x="1638" y="6641"/>
                  <a:pt x="1342" y="6459"/>
                </a:cubicBezTo>
                <a:lnTo>
                  <a:pt x="1342" y="5913"/>
                </a:lnTo>
                <a:cubicBezTo>
                  <a:pt x="933" y="5936"/>
                  <a:pt x="1001" y="6254"/>
                  <a:pt x="1069" y="6663"/>
                </a:cubicBezTo>
                <a:cubicBezTo>
                  <a:pt x="705" y="6391"/>
                  <a:pt x="865" y="5549"/>
                  <a:pt x="728" y="5026"/>
                </a:cubicBezTo>
                <a:cubicBezTo>
                  <a:pt x="796" y="5072"/>
                  <a:pt x="865" y="5140"/>
                  <a:pt x="1001" y="5140"/>
                </a:cubicBezTo>
                <a:cubicBezTo>
                  <a:pt x="1024" y="4867"/>
                  <a:pt x="865" y="4799"/>
                  <a:pt x="819" y="4594"/>
                </a:cubicBezTo>
                <a:cubicBezTo>
                  <a:pt x="728" y="4640"/>
                  <a:pt x="660" y="4685"/>
                  <a:pt x="637" y="4799"/>
                </a:cubicBezTo>
                <a:cubicBezTo>
                  <a:pt x="364" y="4344"/>
                  <a:pt x="387" y="3503"/>
                  <a:pt x="296" y="2820"/>
                </a:cubicBezTo>
                <a:cubicBezTo>
                  <a:pt x="433" y="2957"/>
                  <a:pt x="524" y="2957"/>
                  <a:pt x="569" y="2729"/>
                </a:cubicBezTo>
                <a:cubicBezTo>
                  <a:pt x="637" y="2479"/>
                  <a:pt x="251" y="2275"/>
                  <a:pt x="205" y="2502"/>
                </a:cubicBezTo>
                <a:cubicBezTo>
                  <a:pt x="1" y="2479"/>
                  <a:pt x="182" y="2024"/>
                  <a:pt x="137" y="1843"/>
                </a:cubicBezTo>
                <a:cubicBezTo>
                  <a:pt x="410" y="1547"/>
                  <a:pt x="887" y="1524"/>
                  <a:pt x="1138" y="1206"/>
                </a:cubicBezTo>
                <a:close/>
                <a:moveTo>
                  <a:pt x="8414" y="17760"/>
                </a:moveTo>
                <a:cubicBezTo>
                  <a:pt x="8414" y="17556"/>
                  <a:pt x="8301" y="17533"/>
                  <a:pt x="8323" y="17328"/>
                </a:cubicBezTo>
                <a:cubicBezTo>
                  <a:pt x="8687" y="17147"/>
                  <a:pt x="8346" y="17783"/>
                  <a:pt x="8596" y="17760"/>
                </a:cubicBezTo>
                <a:cubicBezTo>
                  <a:pt x="8505" y="18284"/>
                  <a:pt x="8369" y="18738"/>
                  <a:pt x="8392" y="19398"/>
                </a:cubicBezTo>
                <a:cubicBezTo>
                  <a:pt x="8119" y="19580"/>
                  <a:pt x="8392" y="18056"/>
                  <a:pt x="8414" y="17760"/>
                </a:cubicBezTo>
                <a:close/>
                <a:moveTo>
                  <a:pt x="7573" y="18625"/>
                </a:moveTo>
                <a:cubicBezTo>
                  <a:pt x="8301" y="18716"/>
                  <a:pt x="7618" y="19557"/>
                  <a:pt x="7914" y="20034"/>
                </a:cubicBezTo>
                <a:cubicBezTo>
                  <a:pt x="7505" y="19898"/>
                  <a:pt x="7800" y="19966"/>
                  <a:pt x="7641" y="20262"/>
                </a:cubicBezTo>
                <a:cubicBezTo>
                  <a:pt x="7186" y="19875"/>
                  <a:pt x="7891" y="19193"/>
                  <a:pt x="7573" y="18625"/>
                </a:cubicBezTo>
                <a:close/>
                <a:moveTo>
                  <a:pt x="7482" y="18397"/>
                </a:moveTo>
                <a:cubicBezTo>
                  <a:pt x="7482" y="17942"/>
                  <a:pt x="7869" y="17601"/>
                  <a:pt x="7414" y="17397"/>
                </a:cubicBezTo>
                <a:cubicBezTo>
                  <a:pt x="7323" y="16987"/>
                  <a:pt x="7641" y="17101"/>
                  <a:pt x="7596" y="16760"/>
                </a:cubicBezTo>
                <a:cubicBezTo>
                  <a:pt x="7687" y="16328"/>
                  <a:pt x="7277" y="16191"/>
                  <a:pt x="7527" y="15873"/>
                </a:cubicBezTo>
                <a:cubicBezTo>
                  <a:pt x="7687" y="15987"/>
                  <a:pt x="7755" y="16328"/>
                  <a:pt x="7778" y="16760"/>
                </a:cubicBezTo>
                <a:cubicBezTo>
                  <a:pt x="7823" y="17306"/>
                  <a:pt x="7914" y="18306"/>
                  <a:pt x="7482" y="18397"/>
                </a:cubicBezTo>
                <a:close/>
                <a:moveTo>
                  <a:pt x="47300" y="78590"/>
                </a:moveTo>
                <a:cubicBezTo>
                  <a:pt x="47550" y="78703"/>
                  <a:pt x="47368" y="79113"/>
                  <a:pt x="47163" y="79204"/>
                </a:cubicBezTo>
                <a:cubicBezTo>
                  <a:pt x="47004" y="79090"/>
                  <a:pt x="47140" y="78840"/>
                  <a:pt x="47300" y="78590"/>
                </a:cubicBezTo>
                <a:close/>
                <a:moveTo>
                  <a:pt x="6663" y="17601"/>
                </a:moveTo>
                <a:lnTo>
                  <a:pt x="6686" y="17169"/>
                </a:lnTo>
                <a:cubicBezTo>
                  <a:pt x="6754" y="17237"/>
                  <a:pt x="6823" y="17283"/>
                  <a:pt x="6959" y="17283"/>
                </a:cubicBezTo>
                <a:lnTo>
                  <a:pt x="6959" y="17078"/>
                </a:lnTo>
                <a:cubicBezTo>
                  <a:pt x="6936" y="16942"/>
                  <a:pt x="6777" y="16965"/>
                  <a:pt x="6777" y="17056"/>
                </a:cubicBezTo>
                <a:cubicBezTo>
                  <a:pt x="6504" y="16919"/>
                  <a:pt x="6845" y="16646"/>
                  <a:pt x="6868" y="16533"/>
                </a:cubicBezTo>
                <a:cubicBezTo>
                  <a:pt x="6709" y="16510"/>
                  <a:pt x="6686" y="16646"/>
                  <a:pt x="6504" y="16623"/>
                </a:cubicBezTo>
                <a:cubicBezTo>
                  <a:pt x="6823" y="16373"/>
                  <a:pt x="6754" y="16055"/>
                  <a:pt x="6709" y="15532"/>
                </a:cubicBezTo>
                <a:cubicBezTo>
                  <a:pt x="6913" y="15577"/>
                  <a:pt x="6754" y="16055"/>
                  <a:pt x="7050" y="15987"/>
                </a:cubicBezTo>
                <a:cubicBezTo>
                  <a:pt x="7073" y="16055"/>
                  <a:pt x="6868" y="16305"/>
                  <a:pt x="6868" y="16305"/>
                </a:cubicBezTo>
                <a:cubicBezTo>
                  <a:pt x="6891" y="16373"/>
                  <a:pt x="7050" y="16419"/>
                  <a:pt x="7050" y="16419"/>
                </a:cubicBezTo>
                <a:cubicBezTo>
                  <a:pt x="7050" y="16646"/>
                  <a:pt x="6959" y="16896"/>
                  <a:pt x="7050" y="17397"/>
                </a:cubicBezTo>
                <a:cubicBezTo>
                  <a:pt x="6868" y="17397"/>
                  <a:pt x="6913" y="17692"/>
                  <a:pt x="6663" y="17601"/>
                </a:cubicBezTo>
                <a:close/>
                <a:moveTo>
                  <a:pt x="8551" y="20057"/>
                </a:moveTo>
                <a:cubicBezTo>
                  <a:pt x="8755" y="19989"/>
                  <a:pt x="8687" y="20262"/>
                  <a:pt x="8824" y="20285"/>
                </a:cubicBezTo>
                <a:cubicBezTo>
                  <a:pt x="8733" y="20580"/>
                  <a:pt x="8733" y="20739"/>
                  <a:pt x="8824" y="21035"/>
                </a:cubicBezTo>
                <a:cubicBezTo>
                  <a:pt x="8392" y="20876"/>
                  <a:pt x="8664" y="20557"/>
                  <a:pt x="8551" y="20057"/>
                </a:cubicBezTo>
                <a:close/>
                <a:moveTo>
                  <a:pt x="7732" y="20808"/>
                </a:moveTo>
                <a:cubicBezTo>
                  <a:pt x="7596" y="20398"/>
                  <a:pt x="7982" y="20603"/>
                  <a:pt x="7914" y="20262"/>
                </a:cubicBezTo>
                <a:cubicBezTo>
                  <a:pt x="8187" y="20421"/>
                  <a:pt x="7778" y="20808"/>
                  <a:pt x="7982" y="20921"/>
                </a:cubicBezTo>
                <a:cubicBezTo>
                  <a:pt x="7891" y="21285"/>
                  <a:pt x="7960" y="20603"/>
                  <a:pt x="7732" y="20808"/>
                </a:cubicBezTo>
                <a:close/>
                <a:moveTo>
                  <a:pt x="7937" y="706"/>
                </a:moveTo>
                <a:cubicBezTo>
                  <a:pt x="8323" y="842"/>
                  <a:pt x="7914" y="1229"/>
                  <a:pt x="8005" y="1683"/>
                </a:cubicBezTo>
                <a:cubicBezTo>
                  <a:pt x="7846" y="1934"/>
                  <a:pt x="7960" y="956"/>
                  <a:pt x="7937" y="706"/>
                </a:cubicBezTo>
                <a:close/>
                <a:moveTo>
                  <a:pt x="5435" y="62285"/>
                </a:moveTo>
                <a:cubicBezTo>
                  <a:pt x="5526" y="61921"/>
                  <a:pt x="5072" y="62149"/>
                  <a:pt x="5185" y="61739"/>
                </a:cubicBezTo>
                <a:cubicBezTo>
                  <a:pt x="5458" y="61785"/>
                  <a:pt x="5413" y="62194"/>
                  <a:pt x="5822" y="62081"/>
                </a:cubicBezTo>
                <a:cubicBezTo>
                  <a:pt x="5799" y="62262"/>
                  <a:pt x="5663" y="62331"/>
                  <a:pt x="5435" y="62285"/>
                </a:cubicBezTo>
                <a:close/>
                <a:moveTo>
                  <a:pt x="8892" y="16123"/>
                </a:moveTo>
                <a:cubicBezTo>
                  <a:pt x="8346" y="16191"/>
                  <a:pt x="8846" y="17237"/>
                  <a:pt x="9142" y="17328"/>
                </a:cubicBezTo>
                <a:cubicBezTo>
                  <a:pt x="9256" y="16714"/>
                  <a:pt x="8733" y="16805"/>
                  <a:pt x="8892" y="16123"/>
                </a:cubicBezTo>
                <a:close/>
                <a:moveTo>
                  <a:pt x="9529" y="16464"/>
                </a:moveTo>
                <a:cubicBezTo>
                  <a:pt x="9620" y="16828"/>
                  <a:pt x="9278" y="17533"/>
                  <a:pt x="9506" y="17351"/>
                </a:cubicBezTo>
                <a:cubicBezTo>
                  <a:pt x="9597" y="17215"/>
                  <a:pt x="9711" y="16214"/>
                  <a:pt x="9529" y="16464"/>
                </a:cubicBezTo>
                <a:close/>
                <a:moveTo>
                  <a:pt x="9847" y="13190"/>
                </a:moveTo>
                <a:cubicBezTo>
                  <a:pt x="9870" y="13122"/>
                  <a:pt x="9938" y="13076"/>
                  <a:pt x="10029" y="13099"/>
                </a:cubicBezTo>
                <a:cubicBezTo>
                  <a:pt x="9983" y="12826"/>
                  <a:pt x="9961" y="12530"/>
                  <a:pt x="9688" y="12530"/>
                </a:cubicBezTo>
                <a:cubicBezTo>
                  <a:pt x="9642" y="12849"/>
                  <a:pt x="9688" y="13099"/>
                  <a:pt x="9847" y="13190"/>
                </a:cubicBezTo>
                <a:close/>
                <a:moveTo>
                  <a:pt x="9233" y="17874"/>
                </a:moveTo>
                <a:cubicBezTo>
                  <a:pt x="8960" y="17942"/>
                  <a:pt x="8960" y="18284"/>
                  <a:pt x="8846" y="18534"/>
                </a:cubicBezTo>
                <a:cubicBezTo>
                  <a:pt x="9119" y="18625"/>
                  <a:pt x="9097" y="18374"/>
                  <a:pt x="9324" y="18443"/>
                </a:cubicBezTo>
                <a:cubicBezTo>
                  <a:pt x="9347" y="18170"/>
                  <a:pt x="9142" y="18193"/>
                  <a:pt x="9233" y="17874"/>
                </a:cubicBezTo>
                <a:close/>
                <a:moveTo>
                  <a:pt x="9028" y="18647"/>
                </a:moveTo>
                <a:cubicBezTo>
                  <a:pt x="8983" y="18988"/>
                  <a:pt x="9278" y="18943"/>
                  <a:pt x="9301" y="19193"/>
                </a:cubicBezTo>
                <a:cubicBezTo>
                  <a:pt x="9210" y="19193"/>
                  <a:pt x="9187" y="19398"/>
                  <a:pt x="9301" y="19420"/>
                </a:cubicBezTo>
                <a:cubicBezTo>
                  <a:pt x="9210" y="19011"/>
                  <a:pt x="9642" y="19261"/>
                  <a:pt x="9574" y="18875"/>
                </a:cubicBezTo>
                <a:cubicBezTo>
                  <a:pt x="9233" y="18988"/>
                  <a:pt x="9324" y="18602"/>
                  <a:pt x="9028" y="18647"/>
                </a:cubicBezTo>
                <a:close/>
                <a:moveTo>
                  <a:pt x="8846" y="19398"/>
                </a:moveTo>
                <a:cubicBezTo>
                  <a:pt x="8937" y="19375"/>
                  <a:pt x="8983" y="19284"/>
                  <a:pt x="9028" y="19193"/>
                </a:cubicBezTo>
                <a:cubicBezTo>
                  <a:pt x="8596" y="19193"/>
                  <a:pt x="8846" y="19489"/>
                  <a:pt x="8824" y="19853"/>
                </a:cubicBezTo>
                <a:cubicBezTo>
                  <a:pt x="9006" y="19739"/>
                  <a:pt x="9301" y="19807"/>
                  <a:pt x="9392" y="19648"/>
                </a:cubicBezTo>
                <a:cubicBezTo>
                  <a:pt x="9187" y="19398"/>
                  <a:pt x="8983" y="19762"/>
                  <a:pt x="8846" y="19398"/>
                </a:cubicBezTo>
                <a:close/>
                <a:moveTo>
                  <a:pt x="8619" y="15464"/>
                </a:moveTo>
                <a:cubicBezTo>
                  <a:pt x="8778" y="15305"/>
                  <a:pt x="8869" y="15009"/>
                  <a:pt x="8824" y="14600"/>
                </a:cubicBezTo>
                <a:cubicBezTo>
                  <a:pt x="9119" y="14645"/>
                  <a:pt x="9097" y="15350"/>
                  <a:pt x="8892" y="15373"/>
                </a:cubicBezTo>
                <a:cubicBezTo>
                  <a:pt x="9119" y="15418"/>
                  <a:pt x="9028" y="15805"/>
                  <a:pt x="9165" y="15919"/>
                </a:cubicBezTo>
                <a:cubicBezTo>
                  <a:pt x="9460" y="15577"/>
                  <a:pt x="9119" y="14850"/>
                  <a:pt x="9097" y="14713"/>
                </a:cubicBezTo>
                <a:cubicBezTo>
                  <a:pt x="9097" y="14736"/>
                  <a:pt x="9278" y="14691"/>
                  <a:pt x="9278" y="14713"/>
                </a:cubicBezTo>
                <a:cubicBezTo>
                  <a:pt x="9210" y="14486"/>
                  <a:pt x="9051" y="14372"/>
                  <a:pt x="8915" y="14281"/>
                </a:cubicBezTo>
                <a:cubicBezTo>
                  <a:pt x="8915" y="14077"/>
                  <a:pt x="8983" y="13986"/>
                  <a:pt x="9097" y="13940"/>
                </a:cubicBezTo>
                <a:cubicBezTo>
                  <a:pt x="9074" y="13667"/>
                  <a:pt x="8960" y="13349"/>
                  <a:pt x="9028" y="13190"/>
                </a:cubicBezTo>
                <a:cubicBezTo>
                  <a:pt x="8892" y="12758"/>
                  <a:pt x="9438" y="13167"/>
                  <a:pt x="9301" y="12758"/>
                </a:cubicBezTo>
                <a:cubicBezTo>
                  <a:pt x="9278" y="12599"/>
                  <a:pt x="9142" y="12735"/>
                  <a:pt x="9119" y="12849"/>
                </a:cubicBezTo>
                <a:cubicBezTo>
                  <a:pt x="8915" y="12758"/>
                  <a:pt x="9097" y="12235"/>
                  <a:pt x="9051" y="11985"/>
                </a:cubicBezTo>
                <a:cubicBezTo>
                  <a:pt x="9165" y="12121"/>
                  <a:pt x="9187" y="12394"/>
                  <a:pt x="9301" y="12530"/>
                </a:cubicBezTo>
                <a:cubicBezTo>
                  <a:pt x="9392" y="12508"/>
                  <a:pt x="9415" y="12417"/>
                  <a:pt x="9506" y="12417"/>
                </a:cubicBezTo>
                <a:cubicBezTo>
                  <a:pt x="9460" y="12189"/>
                  <a:pt x="9301" y="12076"/>
                  <a:pt x="9233" y="11871"/>
                </a:cubicBezTo>
                <a:cubicBezTo>
                  <a:pt x="9529" y="11985"/>
                  <a:pt x="9483" y="11029"/>
                  <a:pt x="9529" y="10779"/>
                </a:cubicBezTo>
                <a:cubicBezTo>
                  <a:pt x="9620" y="10984"/>
                  <a:pt x="9733" y="11166"/>
                  <a:pt x="9779" y="11439"/>
                </a:cubicBezTo>
                <a:cubicBezTo>
                  <a:pt x="9915" y="11416"/>
                  <a:pt x="9870" y="11166"/>
                  <a:pt x="9892" y="11007"/>
                </a:cubicBezTo>
                <a:cubicBezTo>
                  <a:pt x="10143" y="11371"/>
                  <a:pt x="10234" y="12621"/>
                  <a:pt x="10211" y="13303"/>
                </a:cubicBezTo>
                <a:cubicBezTo>
                  <a:pt x="10211" y="13508"/>
                  <a:pt x="10165" y="13531"/>
                  <a:pt x="10029" y="13531"/>
                </a:cubicBezTo>
                <a:cubicBezTo>
                  <a:pt x="10074" y="13645"/>
                  <a:pt x="10188" y="13622"/>
                  <a:pt x="10211" y="13758"/>
                </a:cubicBezTo>
                <a:cubicBezTo>
                  <a:pt x="10256" y="13986"/>
                  <a:pt x="10029" y="13917"/>
                  <a:pt x="10029" y="13963"/>
                </a:cubicBezTo>
                <a:cubicBezTo>
                  <a:pt x="10029" y="14099"/>
                  <a:pt x="10188" y="14145"/>
                  <a:pt x="10211" y="14304"/>
                </a:cubicBezTo>
                <a:cubicBezTo>
                  <a:pt x="10234" y="14531"/>
                  <a:pt x="10006" y="14850"/>
                  <a:pt x="10006" y="15168"/>
                </a:cubicBezTo>
                <a:cubicBezTo>
                  <a:pt x="9983" y="15646"/>
                  <a:pt x="10120" y="16100"/>
                  <a:pt x="10074" y="16601"/>
                </a:cubicBezTo>
                <a:cubicBezTo>
                  <a:pt x="10029" y="17033"/>
                  <a:pt x="9824" y="17419"/>
                  <a:pt x="9779" y="17897"/>
                </a:cubicBezTo>
                <a:cubicBezTo>
                  <a:pt x="9756" y="18079"/>
                  <a:pt x="9870" y="18193"/>
                  <a:pt x="9870" y="18215"/>
                </a:cubicBezTo>
                <a:cubicBezTo>
                  <a:pt x="9870" y="18966"/>
                  <a:pt x="9529" y="19671"/>
                  <a:pt x="9824" y="20307"/>
                </a:cubicBezTo>
                <a:cubicBezTo>
                  <a:pt x="9756" y="20376"/>
                  <a:pt x="9688" y="20489"/>
                  <a:pt x="9642" y="20626"/>
                </a:cubicBezTo>
                <a:cubicBezTo>
                  <a:pt x="9438" y="20535"/>
                  <a:pt x="9665" y="19944"/>
                  <a:pt x="9278" y="20080"/>
                </a:cubicBezTo>
                <a:cubicBezTo>
                  <a:pt x="9415" y="20398"/>
                  <a:pt x="9529" y="20717"/>
                  <a:pt x="9733" y="20967"/>
                </a:cubicBezTo>
                <a:cubicBezTo>
                  <a:pt x="9415" y="21467"/>
                  <a:pt x="9665" y="22422"/>
                  <a:pt x="9529" y="23127"/>
                </a:cubicBezTo>
                <a:cubicBezTo>
                  <a:pt x="9460" y="23400"/>
                  <a:pt x="9324" y="23377"/>
                  <a:pt x="9233" y="23559"/>
                </a:cubicBezTo>
                <a:cubicBezTo>
                  <a:pt x="9097" y="23832"/>
                  <a:pt x="9187" y="24241"/>
                  <a:pt x="8960" y="24332"/>
                </a:cubicBezTo>
                <a:cubicBezTo>
                  <a:pt x="8528" y="24241"/>
                  <a:pt x="8869" y="23696"/>
                  <a:pt x="8869" y="23445"/>
                </a:cubicBezTo>
                <a:cubicBezTo>
                  <a:pt x="8892" y="23104"/>
                  <a:pt x="8846" y="22718"/>
                  <a:pt x="8892" y="22468"/>
                </a:cubicBezTo>
                <a:cubicBezTo>
                  <a:pt x="8915" y="22354"/>
                  <a:pt x="8801" y="22240"/>
                  <a:pt x="8801" y="22240"/>
                </a:cubicBezTo>
                <a:cubicBezTo>
                  <a:pt x="8824" y="22172"/>
                  <a:pt x="8983" y="21945"/>
                  <a:pt x="8983" y="21922"/>
                </a:cubicBezTo>
                <a:cubicBezTo>
                  <a:pt x="9006" y="21785"/>
                  <a:pt x="8892" y="21535"/>
                  <a:pt x="8892" y="21376"/>
                </a:cubicBezTo>
                <a:cubicBezTo>
                  <a:pt x="8915" y="20990"/>
                  <a:pt x="9006" y="20876"/>
                  <a:pt x="8824" y="20489"/>
                </a:cubicBezTo>
                <a:cubicBezTo>
                  <a:pt x="9097" y="20467"/>
                  <a:pt x="9165" y="20944"/>
                  <a:pt x="9278" y="20512"/>
                </a:cubicBezTo>
                <a:cubicBezTo>
                  <a:pt x="9256" y="20353"/>
                  <a:pt x="9165" y="20557"/>
                  <a:pt x="9006" y="20512"/>
                </a:cubicBezTo>
                <a:cubicBezTo>
                  <a:pt x="8915" y="20262"/>
                  <a:pt x="8915" y="19898"/>
                  <a:pt x="8642" y="19830"/>
                </a:cubicBezTo>
                <a:cubicBezTo>
                  <a:pt x="8824" y="18988"/>
                  <a:pt x="8710" y="18420"/>
                  <a:pt x="8960" y="17760"/>
                </a:cubicBezTo>
                <a:cubicBezTo>
                  <a:pt x="8892" y="17351"/>
                  <a:pt x="8710" y="17033"/>
                  <a:pt x="8414" y="16874"/>
                </a:cubicBezTo>
                <a:cubicBezTo>
                  <a:pt x="8505" y="16623"/>
                  <a:pt x="8551" y="16305"/>
                  <a:pt x="8528" y="15896"/>
                </a:cubicBezTo>
                <a:lnTo>
                  <a:pt x="8892" y="15919"/>
                </a:lnTo>
                <a:cubicBezTo>
                  <a:pt x="8915" y="15623"/>
                  <a:pt x="8869" y="15441"/>
                  <a:pt x="8619" y="15464"/>
                </a:cubicBezTo>
                <a:close/>
                <a:moveTo>
                  <a:pt x="6868" y="11166"/>
                </a:moveTo>
                <a:cubicBezTo>
                  <a:pt x="6686" y="11371"/>
                  <a:pt x="6823" y="10279"/>
                  <a:pt x="6777" y="9961"/>
                </a:cubicBezTo>
                <a:cubicBezTo>
                  <a:pt x="7186" y="10165"/>
                  <a:pt x="6777" y="10711"/>
                  <a:pt x="6868" y="11166"/>
                </a:cubicBezTo>
                <a:close/>
                <a:moveTo>
                  <a:pt x="7573" y="24196"/>
                </a:moveTo>
                <a:cubicBezTo>
                  <a:pt x="7641" y="23968"/>
                  <a:pt x="7414" y="23946"/>
                  <a:pt x="7391" y="23855"/>
                </a:cubicBezTo>
                <a:cubicBezTo>
                  <a:pt x="7391" y="23582"/>
                  <a:pt x="7641" y="23718"/>
                  <a:pt x="7687" y="23423"/>
                </a:cubicBezTo>
                <a:cubicBezTo>
                  <a:pt x="7982" y="23696"/>
                  <a:pt x="8164" y="23400"/>
                  <a:pt x="8232" y="23878"/>
                </a:cubicBezTo>
                <a:cubicBezTo>
                  <a:pt x="7937" y="23946"/>
                  <a:pt x="7960" y="23673"/>
                  <a:pt x="7687" y="23764"/>
                </a:cubicBezTo>
                <a:cubicBezTo>
                  <a:pt x="7618" y="24037"/>
                  <a:pt x="7982" y="24378"/>
                  <a:pt x="8119" y="24082"/>
                </a:cubicBezTo>
                <a:cubicBezTo>
                  <a:pt x="8232" y="24105"/>
                  <a:pt x="8187" y="24196"/>
                  <a:pt x="8119" y="24196"/>
                </a:cubicBezTo>
                <a:lnTo>
                  <a:pt x="8119" y="24423"/>
                </a:lnTo>
                <a:cubicBezTo>
                  <a:pt x="7846" y="24491"/>
                  <a:pt x="7960" y="24105"/>
                  <a:pt x="7664" y="24196"/>
                </a:cubicBezTo>
                <a:cubicBezTo>
                  <a:pt x="7755" y="24673"/>
                  <a:pt x="7914" y="24764"/>
                  <a:pt x="7755" y="25174"/>
                </a:cubicBezTo>
                <a:cubicBezTo>
                  <a:pt x="7482" y="25174"/>
                  <a:pt x="7414" y="24924"/>
                  <a:pt x="7300" y="24719"/>
                </a:cubicBezTo>
                <a:cubicBezTo>
                  <a:pt x="7300" y="24378"/>
                  <a:pt x="7527" y="24446"/>
                  <a:pt x="7573" y="24196"/>
                </a:cubicBezTo>
                <a:close/>
                <a:moveTo>
                  <a:pt x="6004" y="31814"/>
                </a:moveTo>
                <a:cubicBezTo>
                  <a:pt x="5776" y="32155"/>
                  <a:pt x="6049" y="31018"/>
                  <a:pt x="5822" y="31041"/>
                </a:cubicBezTo>
                <a:cubicBezTo>
                  <a:pt x="5981" y="30722"/>
                  <a:pt x="5731" y="30563"/>
                  <a:pt x="5936" y="30267"/>
                </a:cubicBezTo>
                <a:cubicBezTo>
                  <a:pt x="5981" y="30677"/>
                  <a:pt x="6277" y="31245"/>
                  <a:pt x="6186" y="31473"/>
                </a:cubicBezTo>
                <a:cubicBezTo>
                  <a:pt x="6004" y="31109"/>
                  <a:pt x="5981" y="31382"/>
                  <a:pt x="6004" y="31814"/>
                </a:cubicBezTo>
                <a:close/>
                <a:moveTo>
                  <a:pt x="6913" y="32041"/>
                </a:moveTo>
                <a:cubicBezTo>
                  <a:pt x="6777" y="31836"/>
                  <a:pt x="6413" y="31905"/>
                  <a:pt x="6459" y="31495"/>
                </a:cubicBezTo>
                <a:cubicBezTo>
                  <a:pt x="6595" y="31814"/>
                  <a:pt x="6936" y="31223"/>
                  <a:pt x="6913" y="31723"/>
                </a:cubicBezTo>
                <a:cubicBezTo>
                  <a:pt x="7095" y="31655"/>
                  <a:pt x="6959" y="31154"/>
                  <a:pt x="7277" y="31291"/>
                </a:cubicBezTo>
                <a:cubicBezTo>
                  <a:pt x="7004" y="31700"/>
                  <a:pt x="7277" y="32223"/>
                  <a:pt x="7073" y="32814"/>
                </a:cubicBezTo>
                <a:cubicBezTo>
                  <a:pt x="6845" y="32519"/>
                  <a:pt x="7004" y="32996"/>
                  <a:pt x="6709" y="32905"/>
                </a:cubicBezTo>
                <a:cubicBezTo>
                  <a:pt x="6618" y="32405"/>
                  <a:pt x="6982" y="32496"/>
                  <a:pt x="6913" y="32041"/>
                </a:cubicBezTo>
                <a:close/>
                <a:moveTo>
                  <a:pt x="6800" y="21012"/>
                </a:moveTo>
                <a:cubicBezTo>
                  <a:pt x="6709" y="21058"/>
                  <a:pt x="6641" y="21126"/>
                  <a:pt x="6618" y="20990"/>
                </a:cubicBezTo>
                <a:cubicBezTo>
                  <a:pt x="6550" y="20535"/>
                  <a:pt x="6686" y="19489"/>
                  <a:pt x="6663" y="18693"/>
                </a:cubicBezTo>
                <a:cubicBezTo>
                  <a:pt x="6595" y="18306"/>
                  <a:pt x="6823" y="18306"/>
                  <a:pt x="6754" y="18716"/>
                </a:cubicBezTo>
                <a:cubicBezTo>
                  <a:pt x="6823" y="19489"/>
                  <a:pt x="6936" y="20285"/>
                  <a:pt x="6800" y="21012"/>
                </a:cubicBezTo>
                <a:close/>
                <a:moveTo>
                  <a:pt x="8096" y="32723"/>
                </a:moveTo>
                <a:cubicBezTo>
                  <a:pt x="8005" y="32723"/>
                  <a:pt x="8028" y="32587"/>
                  <a:pt x="8005" y="32496"/>
                </a:cubicBezTo>
                <a:cubicBezTo>
                  <a:pt x="7846" y="32496"/>
                  <a:pt x="7755" y="32587"/>
                  <a:pt x="7732" y="32723"/>
                </a:cubicBezTo>
                <a:cubicBezTo>
                  <a:pt x="7596" y="32723"/>
                  <a:pt x="7618" y="32087"/>
                  <a:pt x="7459" y="32496"/>
                </a:cubicBezTo>
                <a:cubicBezTo>
                  <a:pt x="7118" y="32428"/>
                  <a:pt x="7527" y="32109"/>
                  <a:pt x="7550" y="32064"/>
                </a:cubicBezTo>
                <a:cubicBezTo>
                  <a:pt x="7596" y="31927"/>
                  <a:pt x="7505" y="31746"/>
                  <a:pt x="7550" y="31632"/>
                </a:cubicBezTo>
                <a:cubicBezTo>
                  <a:pt x="7573" y="31564"/>
                  <a:pt x="7732" y="31564"/>
                  <a:pt x="7732" y="31518"/>
                </a:cubicBezTo>
                <a:cubicBezTo>
                  <a:pt x="7800" y="31359"/>
                  <a:pt x="7687" y="31132"/>
                  <a:pt x="7937" y="31200"/>
                </a:cubicBezTo>
                <a:cubicBezTo>
                  <a:pt x="7960" y="30995"/>
                  <a:pt x="7846" y="30654"/>
                  <a:pt x="8119" y="30768"/>
                </a:cubicBezTo>
                <a:cubicBezTo>
                  <a:pt x="7982" y="31041"/>
                  <a:pt x="8028" y="31427"/>
                  <a:pt x="7914" y="31746"/>
                </a:cubicBezTo>
                <a:cubicBezTo>
                  <a:pt x="7869" y="31927"/>
                  <a:pt x="7346" y="32109"/>
                  <a:pt x="7732" y="32382"/>
                </a:cubicBezTo>
                <a:cubicBezTo>
                  <a:pt x="7914" y="32200"/>
                  <a:pt x="7800" y="31677"/>
                  <a:pt x="8187" y="31746"/>
                </a:cubicBezTo>
                <a:cubicBezTo>
                  <a:pt x="8255" y="32291"/>
                  <a:pt x="7869" y="32269"/>
                  <a:pt x="8096" y="32723"/>
                </a:cubicBezTo>
                <a:close/>
                <a:moveTo>
                  <a:pt x="8551" y="32519"/>
                </a:moveTo>
                <a:cubicBezTo>
                  <a:pt x="8187" y="32382"/>
                  <a:pt x="8596" y="31996"/>
                  <a:pt x="8483" y="31541"/>
                </a:cubicBezTo>
                <a:cubicBezTo>
                  <a:pt x="8073" y="31746"/>
                  <a:pt x="8551" y="30790"/>
                  <a:pt x="8301" y="30427"/>
                </a:cubicBezTo>
                <a:cubicBezTo>
                  <a:pt x="8710" y="30358"/>
                  <a:pt x="8528" y="31018"/>
                  <a:pt x="8574" y="31313"/>
                </a:cubicBezTo>
                <a:cubicBezTo>
                  <a:pt x="8619" y="31768"/>
                  <a:pt x="8755" y="32246"/>
                  <a:pt x="8551" y="32519"/>
                </a:cubicBezTo>
                <a:close/>
                <a:moveTo>
                  <a:pt x="8346" y="33610"/>
                </a:moveTo>
                <a:cubicBezTo>
                  <a:pt x="8392" y="33406"/>
                  <a:pt x="8619" y="33406"/>
                  <a:pt x="8551" y="33064"/>
                </a:cubicBezTo>
                <a:cubicBezTo>
                  <a:pt x="8483" y="32951"/>
                  <a:pt x="8323" y="32951"/>
                  <a:pt x="8369" y="32723"/>
                </a:cubicBezTo>
                <a:cubicBezTo>
                  <a:pt x="8505" y="32746"/>
                  <a:pt x="8619" y="32746"/>
                  <a:pt x="8642" y="32632"/>
                </a:cubicBezTo>
                <a:cubicBezTo>
                  <a:pt x="8733" y="32905"/>
                  <a:pt x="8824" y="33587"/>
                  <a:pt x="8346" y="33610"/>
                </a:cubicBezTo>
                <a:close/>
                <a:moveTo>
                  <a:pt x="7164" y="33678"/>
                </a:moveTo>
                <a:lnTo>
                  <a:pt x="7164" y="33360"/>
                </a:lnTo>
                <a:cubicBezTo>
                  <a:pt x="7391" y="33428"/>
                  <a:pt x="7641" y="33474"/>
                  <a:pt x="7618" y="33815"/>
                </a:cubicBezTo>
                <a:cubicBezTo>
                  <a:pt x="7346" y="33883"/>
                  <a:pt x="7391" y="33656"/>
                  <a:pt x="7164" y="33678"/>
                </a:cubicBezTo>
                <a:close/>
                <a:moveTo>
                  <a:pt x="6845" y="23946"/>
                </a:moveTo>
                <a:cubicBezTo>
                  <a:pt x="6663" y="24014"/>
                  <a:pt x="6572" y="23445"/>
                  <a:pt x="6754" y="23400"/>
                </a:cubicBezTo>
                <a:cubicBezTo>
                  <a:pt x="6663" y="23150"/>
                  <a:pt x="6436" y="22991"/>
                  <a:pt x="6504" y="22536"/>
                </a:cubicBezTo>
                <a:cubicBezTo>
                  <a:pt x="6641" y="23082"/>
                  <a:pt x="6891" y="22718"/>
                  <a:pt x="6959" y="22308"/>
                </a:cubicBezTo>
                <a:cubicBezTo>
                  <a:pt x="7437" y="22809"/>
                  <a:pt x="6800" y="23241"/>
                  <a:pt x="7027" y="23855"/>
                </a:cubicBezTo>
                <a:cubicBezTo>
                  <a:pt x="6936" y="23832"/>
                  <a:pt x="6868" y="23878"/>
                  <a:pt x="6845" y="23946"/>
                </a:cubicBezTo>
                <a:close/>
                <a:moveTo>
                  <a:pt x="6595" y="22422"/>
                </a:moveTo>
                <a:cubicBezTo>
                  <a:pt x="6459" y="22263"/>
                  <a:pt x="6686" y="22218"/>
                  <a:pt x="6686" y="21990"/>
                </a:cubicBezTo>
                <a:cubicBezTo>
                  <a:pt x="6709" y="21785"/>
                  <a:pt x="6595" y="21649"/>
                  <a:pt x="6618" y="21535"/>
                </a:cubicBezTo>
                <a:cubicBezTo>
                  <a:pt x="6663" y="21240"/>
                  <a:pt x="6891" y="21081"/>
                  <a:pt x="6891" y="20785"/>
                </a:cubicBezTo>
                <a:cubicBezTo>
                  <a:pt x="7391" y="21081"/>
                  <a:pt x="6663" y="21558"/>
                  <a:pt x="6959" y="21990"/>
                </a:cubicBezTo>
                <a:cubicBezTo>
                  <a:pt x="6800" y="22081"/>
                  <a:pt x="6686" y="22218"/>
                  <a:pt x="6595" y="22422"/>
                </a:cubicBezTo>
                <a:close/>
                <a:moveTo>
                  <a:pt x="8437" y="28471"/>
                </a:moveTo>
                <a:cubicBezTo>
                  <a:pt x="8642" y="28812"/>
                  <a:pt x="8437" y="29608"/>
                  <a:pt x="8505" y="30108"/>
                </a:cubicBezTo>
                <a:cubicBezTo>
                  <a:pt x="8346" y="29972"/>
                  <a:pt x="8187" y="29813"/>
                  <a:pt x="7869" y="29881"/>
                </a:cubicBezTo>
                <a:cubicBezTo>
                  <a:pt x="7778" y="29517"/>
                  <a:pt x="8141" y="29722"/>
                  <a:pt x="8323" y="29676"/>
                </a:cubicBezTo>
                <a:cubicBezTo>
                  <a:pt x="8414" y="29381"/>
                  <a:pt x="8141" y="29540"/>
                  <a:pt x="8050" y="29449"/>
                </a:cubicBezTo>
                <a:cubicBezTo>
                  <a:pt x="7982" y="29381"/>
                  <a:pt x="7960" y="29199"/>
                  <a:pt x="8050" y="29221"/>
                </a:cubicBezTo>
                <a:cubicBezTo>
                  <a:pt x="7914" y="29176"/>
                  <a:pt x="7800" y="29199"/>
                  <a:pt x="7687" y="29335"/>
                </a:cubicBezTo>
                <a:cubicBezTo>
                  <a:pt x="7618" y="29403"/>
                  <a:pt x="7755" y="29472"/>
                  <a:pt x="7778" y="29449"/>
                </a:cubicBezTo>
                <a:cubicBezTo>
                  <a:pt x="7732" y="29540"/>
                  <a:pt x="7346" y="29881"/>
                  <a:pt x="7482" y="30086"/>
                </a:cubicBezTo>
                <a:cubicBezTo>
                  <a:pt x="7277" y="29972"/>
                  <a:pt x="7255" y="29517"/>
                  <a:pt x="7505" y="29426"/>
                </a:cubicBezTo>
                <a:cubicBezTo>
                  <a:pt x="7527" y="28858"/>
                  <a:pt x="7232" y="28880"/>
                  <a:pt x="7414" y="28335"/>
                </a:cubicBezTo>
                <a:cubicBezTo>
                  <a:pt x="7664" y="28357"/>
                  <a:pt x="7596" y="28698"/>
                  <a:pt x="7596" y="28994"/>
                </a:cubicBezTo>
                <a:lnTo>
                  <a:pt x="7869" y="28994"/>
                </a:lnTo>
                <a:cubicBezTo>
                  <a:pt x="7869" y="28585"/>
                  <a:pt x="7573" y="28562"/>
                  <a:pt x="7800" y="28130"/>
                </a:cubicBezTo>
                <a:cubicBezTo>
                  <a:pt x="7778" y="27993"/>
                  <a:pt x="7618" y="28039"/>
                  <a:pt x="7527" y="28016"/>
                </a:cubicBezTo>
                <a:cubicBezTo>
                  <a:pt x="7459" y="27721"/>
                  <a:pt x="7709" y="27789"/>
                  <a:pt x="7709" y="27584"/>
                </a:cubicBezTo>
                <a:cubicBezTo>
                  <a:pt x="7732" y="27266"/>
                  <a:pt x="7414" y="27357"/>
                  <a:pt x="7527" y="26925"/>
                </a:cubicBezTo>
                <a:cubicBezTo>
                  <a:pt x="7846" y="26925"/>
                  <a:pt x="7891" y="27243"/>
                  <a:pt x="7891" y="27584"/>
                </a:cubicBezTo>
                <a:cubicBezTo>
                  <a:pt x="8073" y="27971"/>
                  <a:pt x="8232" y="27925"/>
                  <a:pt x="8528" y="28039"/>
                </a:cubicBezTo>
                <a:cubicBezTo>
                  <a:pt x="8664" y="28448"/>
                  <a:pt x="8119" y="28039"/>
                  <a:pt x="8255" y="28471"/>
                </a:cubicBezTo>
                <a:cubicBezTo>
                  <a:pt x="8255" y="28607"/>
                  <a:pt x="8437" y="28585"/>
                  <a:pt x="8437" y="28471"/>
                </a:cubicBezTo>
                <a:close/>
                <a:moveTo>
                  <a:pt x="7209" y="30086"/>
                </a:moveTo>
                <a:cubicBezTo>
                  <a:pt x="7255" y="30358"/>
                  <a:pt x="7437" y="30768"/>
                  <a:pt x="7027" y="30745"/>
                </a:cubicBezTo>
                <a:cubicBezTo>
                  <a:pt x="7073" y="30518"/>
                  <a:pt x="7277" y="30540"/>
                  <a:pt x="7209" y="30199"/>
                </a:cubicBezTo>
                <a:cubicBezTo>
                  <a:pt x="6891" y="30108"/>
                  <a:pt x="7095" y="30631"/>
                  <a:pt x="6754" y="30518"/>
                </a:cubicBezTo>
                <a:cubicBezTo>
                  <a:pt x="6800" y="30222"/>
                  <a:pt x="7118" y="29472"/>
                  <a:pt x="6754" y="29631"/>
                </a:cubicBezTo>
                <a:cubicBezTo>
                  <a:pt x="6527" y="29472"/>
                  <a:pt x="6800" y="29039"/>
                  <a:pt x="7050" y="29085"/>
                </a:cubicBezTo>
                <a:cubicBezTo>
                  <a:pt x="7073" y="29221"/>
                  <a:pt x="7004" y="29403"/>
                  <a:pt x="7050" y="29540"/>
                </a:cubicBezTo>
                <a:cubicBezTo>
                  <a:pt x="7073" y="29608"/>
                  <a:pt x="7209" y="29631"/>
                  <a:pt x="7209" y="29653"/>
                </a:cubicBezTo>
                <a:cubicBezTo>
                  <a:pt x="7255" y="29767"/>
                  <a:pt x="7186" y="29949"/>
                  <a:pt x="7209" y="30086"/>
                </a:cubicBezTo>
                <a:close/>
                <a:moveTo>
                  <a:pt x="7618" y="21012"/>
                </a:moveTo>
                <a:cubicBezTo>
                  <a:pt x="8005" y="20876"/>
                  <a:pt x="8232" y="22013"/>
                  <a:pt x="7709" y="21899"/>
                </a:cubicBezTo>
                <a:cubicBezTo>
                  <a:pt x="7709" y="21672"/>
                  <a:pt x="7960" y="21763"/>
                  <a:pt x="7891" y="21467"/>
                </a:cubicBezTo>
                <a:cubicBezTo>
                  <a:pt x="7869" y="21194"/>
                  <a:pt x="7641" y="21581"/>
                  <a:pt x="7618" y="21672"/>
                </a:cubicBezTo>
                <a:cubicBezTo>
                  <a:pt x="7573" y="22149"/>
                  <a:pt x="8119" y="21945"/>
                  <a:pt x="8073" y="22445"/>
                </a:cubicBezTo>
                <a:cubicBezTo>
                  <a:pt x="7755" y="22377"/>
                  <a:pt x="7414" y="21967"/>
                  <a:pt x="7437" y="21558"/>
                </a:cubicBezTo>
                <a:cubicBezTo>
                  <a:pt x="7437" y="21285"/>
                  <a:pt x="7618" y="21308"/>
                  <a:pt x="7618" y="21012"/>
                </a:cubicBezTo>
                <a:close/>
                <a:moveTo>
                  <a:pt x="4753" y="71677"/>
                </a:moveTo>
                <a:cubicBezTo>
                  <a:pt x="4503" y="71518"/>
                  <a:pt x="4594" y="71199"/>
                  <a:pt x="4753" y="71017"/>
                </a:cubicBezTo>
                <a:cubicBezTo>
                  <a:pt x="4753" y="70904"/>
                  <a:pt x="4662" y="70926"/>
                  <a:pt x="4571" y="70904"/>
                </a:cubicBezTo>
                <a:cubicBezTo>
                  <a:pt x="4776" y="70654"/>
                  <a:pt x="4503" y="70381"/>
                  <a:pt x="4503" y="70130"/>
                </a:cubicBezTo>
                <a:cubicBezTo>
                  <a:pt x="4503" y="70017"/>
                  <a:pt x="4412" y="69653"/>
                  <a:pt x="4685" y="69698"/>
                </a:cubicBezTo>
                <a:cubicBezTo>
                  <a:pt x="4571" y="70176"/>
                  <a:pt x="4935" y="70426"/>
                  <a:pt x="4958" y="70699"/>
                </a:cubicBezTo>
                <a:cubicBezTo>
                  <a:pt x="4958" y="71040"/>
                  <a:pt x="4708" y="71222"/>
                  <a:pt x="4753" y="71677"/>
                </a:cubicBezTo>
                <a:close/>
                <a:moveTo>
                  <a:pt x="46003" y="80272"/>
                </a:moveTo>
                <a:cubicBezTo>
                  <a:pt x="45753" y="80705"/>
                  <a:pt x="46436" y="80318"/>
                  <a:pt x="46117" y="80773"/>
                </a:cubicBezTo>
                <a:cubicBezTo>
                  <a:pt x="46254" y="80750"/>
                  <a:pt x="46345" y="80591"/>
                  <a:pt x="46481" y="80705"/>
                </a:cubicBezTo>
                <a:cubicBezTo>
                  <a:pt x="46436" y="80932"/>
                  <a:pt x="46231" y="81000"/>
                  <a:pt x="46094" y="81159"/>
                </a:cubicBezTo>
                <a:cubicBezTo>
                  <a:pt x="45958" y="81319"/>
                  <a:pt x="45822" y="81819"/>
                  <a:pt x="45617" y="81569"/>
                </a:cubicBezTo>
                <a:cubicBezTo>
                  <a:pt x="45753" y="81319"/>
                  <a:pt x="45867" y="81182"/>
                  <a:pt x="46003" y="81114"/>
                </a:cubicBezTo>
                <a:cubicBezTo>
                  <a:pt x="46163" y="80909"/>
                  <a:pt x="45753" y="80932"/>
                  <a:pt x="45776" y="80977"/>
                </a:cubicBezTo>
                <a:cubicBezTo>
                  <a:pt x="45662" y="80796"/>
                  <a:pt x="46049" y="80523"/>
                  <a:pt x="45662" y="80477"/>
                </a:cubicBezTo>
                <a:cubicBezTo>
                  <a:pt x="46140" y="80136"/>
                  <a:pt x="45844" y="79818"/>
                  <a:pt x="46208" y="79590"/>
                </a:cubicBezTo>
                <a:cubicBezTo>
                  <a:pt x="46231" y="79681"/>
                  <a:pt x="46276" y="79772"/>
                  <a:pt x="46367" y="79818"/>
                </a:cubicBezTo>
                <a:cubicBezTo>
                  <a:pt x="46254" y="79954"/>
                  <a:pt x="46163" y="80386"/>
                  <a:pt x="46003" y="80272"/>
                </a:cubicBezTo>
                <a:close/>
                <a:moveTo>
                  <a:pt x="7527" y="107288"/>
                </a:moveTo>
                <a:cubicBezTo>
                  <a:pt x="6709" y="107879"/>
                  <a:pt x="5845" y="107811"/>
                  <a:pt x="4594" y="107924"/>
                </a:cubicBezTo>
                <a:cubicBezTo>
                  <a:pt x="4981" y="107583"/>
                  <a:pt x="5481" y="107765"/>
                  <a:pt x="6049" y="107651"/>
                </a:cubicBezTo>
                <a:cubicBezTo>
                  <a:pt x="6618" y="107560"/>
                  <a:pt x="7073" y="107310"/>
                  <a:pt x="7527" y="107288"/>
                </a:cubicBezTo>
                <a:close/>
                <a:moveTo>
                  <a:pt x="5140" y="69607"/>
                </a:moveTo>
                <a:cubicBezTo>
                  <a:pt x="4912" y="69517"/>
                  <a:pt x="4958" y="69107"/>
                  <a:pt x="4708" y="69062"/>
                </a:cubicBezTo>
                <a:cubicBezTo>
                  <a:pt x="4753" y="68289"/>
                  <a:pt x="4640" y="67356"/>
                  <a:pt x="4821" y="66765"/>
                </a:cubicBezTo>
                <a:cubicBezTo>
                  <a:pt x="5049" y="67424"/>
                  <a:pt x="4776" y="68198"/>
                  <a:pt x="4890" y="68834"/>
                </a:cubicBezTo>
                <a:cubicBezTo>
                  <a:pt x="4958" y="69175"/>
                  <a:pt x="5140" y="69266"/>
                  <a:pt x="5140" y="69607"/>
                </a:cubicBezTo>
                <a:close/>
                <a:moveTo>
                  <a:pt x="41433" y="87981"/>
                </a:moveTo>
                <a:lnTo>
                  <a:pt x="41660" y="87708"/>
                </a:lnTo>
                <a:lnTo>
                  <a:pt x="41933" y="87959"/>
                </a:lnTo>
                <a:lnTo>
                  <a:pt x="41706" y="88231"/>
                </a:lnTo>
                <a:cubicBezTo>
                  <a:pt x="41683" y="87959"/>
                  <a:pt x="41615" y="88163"/>
                  <a:pt x="41433" y="87981"/>
                </a:cubicBezTo>
                <a:close/>
                <a:moveTo>
                  <a:pt x="5867" y="63945"/>
                </a:moveTo>
                <a:lnTo>
                  <a:pt x="5890" y="63399"/>
                </a:lnTo>
                <a:cubicBezTo>
                  <a:pt x="6163" y="63240"/>
                  <a:pt x="6163" y="64104"/>
                  <a:pt x="5867" y="63945"/>
                </a:cubicBezTo>
                <a:close/>
                <a:moveTo>
                  <a:pt x="5253" y="63058"/>
                </a:moveTo>
                <a:cubicBezTo>
                  <a:pt x="5185" y="62626"/>
                  <a:pt x="5686" y="62081"/>
                  <a:pt x="5708" y="62740"/>
                </a:cubicBezTo>
                <a:cubicBezTo>
                  <a:pt x="5413" y="62353"/>
                  <a:pt x="5572" y="63127"/>
                  <a:pt x="5253" y="63058"/>
                </a:cubicBezTo>
                <a:close/>
                <a:moveTo>
                  <a:pt x="41774" y="85844"/>
                </a:moveTo>
                <a:cubicBezTo>
                  <a:pt x="41501" y="86208"/>
                  <a:pt x="41205" y="85957"/>
                  <a:pt x="40910" y="86480"/>
                </a:cubicBezTo>
                <a:cubicBezTo>
                  <a:pt x="40887" y="86026"/>
                  <a:pt x="41092" y="85798"/>
                  <a:pt x="41501" y="85753"/>
                </a:cubicBezTo>
                <a:cubicBezTo>
                  <a:pt x="41455" y="85434"/>
                  <a:pt x="41637" y="84911"/>
                  <a:pt x="42069" y="84889"/>
                </a:cubicBezTo>
                <a:cubicBezTo>
                  <a:pt x="42411" y="84798"/>
                  <a:pt x="41819" y="85071"/>
                  <a:pt x="41706" y="85321"/>
                </a:cubicBezTo>
                <a:cubicBezTo>
                  <a:pt x="41592" y="85525"/>
                  <a:pt x="41751" y="85662"/>
                  <a:pt x="41774" y="85844"/>
                </a:cubicBezTo>
                <a:close/>
                <a:moveTo>
                  <a:pt x="5754" y="66447"/>
                </a:moveTo>
                <a:cubicBezTo>
                  <a:pt x="5708" y="66651"/>
                  <a:pt x="5481" y="66651"/>
                  <a:pt x="5549" y="66992"/>
                </a:cubicBezTo>
                <a:cubicBezTo>
                  <a:pt x="5822" y="67129"/>
                  <a:pt x="5958" y="66538"/>
                  <a:pt x="5754" y="66447"/>
                </a:cubicBezTo>
                <a:close/>
                <a:moveTo>
                  <a:pt x="5481" y="66219"/>
                </a:moveTo>
                <a:cubicBezTo>
                  <a:pt x="5549" y="66310"/>
                  <a:pt x="5731" y="66401"/>
                  <a:pt x="5754" y="66242"/>
                </a:cubicBezTo>
                <a:cubicBezTo>
                  <a:pt x="5799" y="66015"/>
                  <a:pt x="5572" y="65969"/>
                  <a:pt x="5572" y="66128"/>
                </a:cubicBezTo>
                <a:cubicBezTo>
                  <a:pt x="5299" y="65901"/>
                  <a:pt x="5686" y="65605"/>
                  <a:pt x="5572" y="65241"/>
                </a:cubicBezTo>
                <a:lnTo>
                  <a:pt x="5776" y="65241"/>
                </a:lnTo>
                <a:cubicBezTo>
                  <a:pt x="5822" y="66083"/>
                  <a:pt x="6118" y="66879"/>
                  <a:pt x="6095" y="67561"/>
                </a:cubicBezTo>
                <a:cubicBezTo>
                  <a:pt x="6095" y="67925"/>
                  <a:pt x="5822" y="67970"/>
                  <a:pt x="6004" y="68425"/>
                </a:cubicBezTo>
                <a:cubicBezTo>
                  <a:pt x="5867" y="68561"/>
                  <a:pt x="5845" y="68470"/>
                  <a:pt x="5708" y="68425"/>
                </a:cubicBezTo>
                <a:cubicBezTo>
                  <a:pt x="5458" y="68516"/>
                  <a:pt x="5504" y="68971"/>
                  <a:pt x="5435" y="69289"/>
                </a:cubicBezTo>
                <a:cubicBezTo>
                  <a:pt x="5072" y="69380"/>
                  <a:pt x="5549" y="68380"/>
                  <a:pt x="5253" y="68630"/>
                </a:cubicBezTo>
                <a:cubicBezTo>
                  <a:pt x="4981" y="68402"/>
                  <a:pt x="5526" y="68311"/>
                  <a:pt x="5640" y="68198"/>
                </a:cubicBezTo>
                <a:cubicBezTo>
                  <a:pt x="5481" y="67925"/>
                  <a:pt x="5799" y="67925"/>
                  <a:pt x="5822" y="67879"/>
                </a:cubicBezTo>
                <a:cubicBezTo>
                  <a:pt x="5867" y="67766"/>
                  <a:pt x="5776" y="67538"/>
                  <a:pt x="5822" y="67447"/>
                </a:cubicBezTo>
                <a:cubicBezTo>
                  <a:pt x="5845" y="67379"/>
                  <a:pt x="6095" y="67424"/>
                  <a:pt x="6004" y="67220"/>
                </a:cubicBezTo>
                <a:cubicBezTo>
                  <a:pt x="5981" y="67106"/>
                  <a:pt x="5913" y="67174"/>
                  <a:pt x="5822" y="67220"/>
                </a:cubicBezTo>
                <a:cubicBezTo>
                  <a:pt x="5595" y="67356"/>
                  <a:pt x="5822" y="67447"/>
                  <a:pt x="5640" y="67766"/>
                </a:cubicBezTo>
                <a:cubicBezTo>
                  <a:pt x="5617" y="67788"/>
                  <a:pt x="5481" y="67606"/>
                  <a:pt x="5458" y="67652"/>
                </a:cubicBezTo>
                <a:cubicBezTo>
                  <a:pt x="5367" y="67834"/>
                  <a:pt x="5595" y="68289"/>
                  <a:pt x="5253" y="68198"/>
                </a:cubicBezTo>
                <a:cubicBezTo>
                  <a:pt x="5299" y="67311"/>
                  <a:pt x="5413" y="66856"/>
                  <a:pt x="5481" y="66219"/>
                </a:cubicBezTo>
                <a:close/>
                <a:moveTo>
                  <a:pt x="5776" y="65241"/>
                </a:moveTo>
                <a:cubicBezTo>
                  <a:pt x="5367" y="65105"/>
                  <a:pt x="5663" y="64650"/>
                  <a:pt x="5504" y="64377"/>
                </a:cubicBezTo>
                <a:cubicBezTo>
                  <a:pt x="5413" y="64195"/>
                  <a:pt x="5435" y="64264"/>
                  <a:pt x="5504" y="63922"/>
                </a:cubicBezTo>
                <a:cubicBezTo>
                  <a:pt x="6186" y="63741"/>
                  <a:pt x="5754" y="65150"/>
                  <a:pt x="5776" y="65241"/>
                </a:cubicBezTo>
                <a:close/>
                <a:moveTo>
                  <a:pt x="6913" y="68766"/>
                </a:moveTo>
                <a:cubicBezTo>
                  <a:pt x="7209" y="68880"/>
                  <a:pt x="7050" y="68425"/>
                  <a:pt x="7095" y="68220"/>
                </a:cubicBezTo>
                <a:cubicBezTo>
                  <a:pt x="7255" y="68311"/>
                  <a:pt x="7368" y="68743"/>
                  <a:pt x="7095" y="68766"/>
                </a:cubicBezTo>
                <a:cubicBezTo>
                  <a:pt x="7095" y="68971"/>
                  <a:pt x="7391" y="68857"/>
                  <a:pt x="7459" y="68993"/>
                </a:cubicBezTo>
                <a:cubicBezTo>
                  <a:pt x="7277" y="69266"/>
                  <a:pt x="7459" y="69630"/>
                  <a:pt x="7346" y="69880"/>
                </a:cubicBezTo>
                <a:cubicBezTo>
                  <a:pt x="7323" y="69926"/>
                  <a:pt x="7095" y="69835"/>
                  <a:pt x="7073" y="69858"/>
                </a:cubicBezTo>
                <a:cubicBezTo>
                  <a:pt x="7004" y="69949"/>
                  <a:pt x="7118" y="70631"/>
                  <a:pt x="6891" y="70312"/>
                </a:cubicBezTo>
                <a:cubicBezTo>
                  <a:pt x="6800" y="69858"/>
                  <a:pt x="7027" y="69812"/>
                  <a:pt x="7164" y="69653"/>
                </a:cubicBezTo>
                <a:cubicBezTo>
                  <a:pt x="7164" y="69380"/>
                  <a:pt x="7118" y="69130"/>
                  <a:pt x="6982" y="68993"/>
                </a:cubicBezTo>
                <a:cubicBezTo>
                  <a:pt x="6595" y="69130"/>
                  <a:pt x="6982" y="69357"/>
                  <a:pt x="6982" y="69653"/>
                </a:cubicBezTo>
                <a:cubicBezTo>
                  <a:pt x="6527" y="69994"/>
                  <a:pt x="6936" y="71631"/>
                  <a:pt x="6663" y="72382"/>
                </a:cubicBezTo>
                <a:cubicBezTo>
                  <a:pt x="6572" y="70790"/>
                  <a:pt x="6641" y="68743"/>
                  <a:pt x="6754" y="67243"/>
                </a:cubicBezTo>
                <a:cubicBezTo>
                  <a:pt x="7004" y="67493"/>
                  <a:pt x="6641" y="68516"/>
                  <a:pt x="6913" y="68766"/>
                </a:cubicBezTo>
                <a:close/>
                <a:moveTo>
                  <a:pt x="41251" y="87367"/>
                </a:moveTo>
                <a:cubicBezTo>
                  <a:pt x="40864" y="87208"/>
                  <a:pt x="41569" y="86390"/>
                  <a:pt x="41774" y="86731"/>
                </a:cubicBezTo>
                <a:cubicBezTo>
                  <a:pt x="41501" y="86935"/>
                  <a:pt x="41387" y="87049"/>
                  <a:pt x="41251" y="87367"/>
                </a:cubicBezTo>
                <a:close/>
                <a:moveTo>
                  <a:pt x="42638" y="85343"/>
                </a:moveTo>
                <a:cubicBezTo>
                  <a:pt x="42411" y="85571"/>
                  <a:pt x="42411" y="85162"/>
                  <a:pt x="42638" y="85048"/>
                </a:cubicBezTo>
                <a:cubicBezTo>
                  <a:pt x="42411" y="84980"/>
                  <a:pt x="42160" y="85685"/>
                  <a:pt x="41933" y="85662"/>
                </a:cubicBezTo>
                <a:cubicBezTo>
                  <a:pt x="41933" y="85321"/>
                  <a:pt x="42206" y="85366"/>
                  <a:pt x="42365" y="84957"/>
                </a:cubicBezTo>
                <a:cubicBezTo>
                  <a:pt x="42547" y="85071"/>
                  <a:pt x="42729" y="84752"/>
                  <a:pt x="42934" y="84957"/>
                </a:cubicBezTo>
                <a:cubicBezTo>
                  <a:pt x="42865" y="85184"/>
                  <a:pt x="42479" y="85116"/>
                  <a:pt x="42638" y="85343"/>
                </a:cubicBezTo>
                <a:close/>
                <a:moveTo>
                  <a:pt x="44207" y="84752"/>
                </a:moveTo>
                <a:cubicBezTo>
                  <a:pt x="44093" y="84980"/>
                  <a:pt x="43980" y="84980"/>
                  <a:pt x="43866" y="85093"/>
                </a:cubicBezTo>
                <a:cubicBezTo>
                  <a:pt x="43820" y="84866"/>
                  <a:pt x="44184" y="84548"/>
                  <a:pt x="43775" y="84434"/>
                </a:cubicBezTo>
                <a:cubicBezTo>
                  <a:pt x="43957" y="84229"/>
                  <a:pt x="44230" y="84639"/>
                  <a:pt x="44207" y="84752"/>
                </a:cubicBezTo>
                <a:close/>
                <a:moveTo>
                  <a:pt x="45094" y="83206"/>
                </a:moveTo>
                <a:lnTo>
                  <a:pt x="44957" y="83388"/>
                </a:lnTo>
                <a:cubicBezTo>
                  <a:pt x="44821" y="83752"/>
                  <a:pt x="44639" y="83615"/>
                  <a:pt x="44480" y="83774"/>
                </a:cubicBezTo>
                <a:cubicBezTo>
                  <a:pt x="43820" y="84570"/>
                  <a:pt x="44571" y="83615"/>
                  <a:pt x="44525" y="83365"/>
                </a:cubicBezTo>
                <a:cubicBezTo>
                  <a:pt x="44730" y="83342"/>
                  <a:pt x="44889" y="83024"/>
                  <a:pt x="45094" y="83206"/>
                </a:cubicBezTo>
                <a:close/>
                <a:moveTo>
                  <a:pt x="43570" y="85321"/>
                </a:moveTo>
                <a:cubicBezTo>
                  <a:pt x="43889" y="85434"/>
                  <a:pt x="43593" y="85844"/>
                  <a:pt x="43366" y="85889"/>
                </a:cubicBezTo>
                <a:cubicBezTo>
                  <a:pt x="43229" y="85753"/>
                  <a:pt x="43388" y="85548"/>
                  <a:pt x="43570" y="85321"/>
                </a:cubicBezTo>
                <a:close/>
                <a:moveTo>
                  <a:pt x="44935" y="81114"/>
                </a:moveTo>
                <a:cubicBezTo>
                  <a:pt x="44912" y="81409"/>
                  <a:pt x="44980" y="81409"/>
                  <a:pt x="44707" y="81660"/>
                </a:cubicBezTo>
                <a:cubicBezTo>
                  <a:pt x="44594" y="81842"/>
                  <a:pt x="44912" y="81887"/>
                  <a:pt x="44866" y="82046"/>
                </a:cubicBezTo>
                <a:lnTo>
                  <a:pt x="44230" y="83024"/>
                </a:lnTo>
                <a:cubicBezTo>
                  <a:pt x="43957" y="83274"/>
                  <a:pt x="44230" y="82774"/>
                  <a:pt x="44343" y="82683"/>
                </a:cubicBezTo>
                <a:cubicBezTo>
                  <a:pt x="44139" y="82569"/>
                  <a:pt x="43980" y="82910"/>
                  <a:pt x="43775" y="82706"/>
                </a:cubicBezTo>
                <a:cubicBezTo>
                  <a:pt x="43661" y="82888"/>
                  <a:pt x="43980" y="82933"/>
                  <a:pt x="43934" y="83092"/>
                </a:cubicBezTo>
                <a:cubicBezTo>
                  <a:pt x="43616" y="83706"/>
                  <a:pt x="43229" y="83547"/>
                  <a:pt x="42888" y="83615"/>
                </a:cubicBezTo>
                <a:cubicBezTo>
                  <a:pt x="42797" y="83979"/>
                  <a:pt x="42570" y="84275"/>
                  <a:pt x="42274" y="84320"/>
                </a:cubicBezTo>
                <a:cubicBezTo>
                  <a:pt x="42411" y="83774"/>
                  <a:pt x="43184" y="83365"/>
                  <a:pt x="43570" y="82979"/>
                </a:cubicBezTo>
                <a:cubicBezTo>
                  <a:pt x="43457" y="83001"/>
                  <a:pt x="43343" y="83138"/>
                  <a:pt x="43229" y="83024"/>
                </a:cubicBezTo>
                <a:cubicBezTo>
                  <a:pt x="43479" y="82683"/>
                  <a:pt x="43752" y="82274"/>
                  <a:pt x="44048" y="82456"/>
                </a:cubicBezTo>
                <a:cubicBezTo>
                  <a:pt x="44571" y="82046"/>
                  <a:pt x="44412" y="81409"/>
                  <a:pt x="44707" y="80955"/>
                </a:cubicBezTo>
                <a:cubicBezTo>
                  <a:pt x="44685" y="80977"/>
                  <a:pt x="45003" y="81046"/>
                  <a:pt x="44980" y="80864"/>
                </a:cubicBezTo>
                <a:cubicBezTo>
                  <a:pt x="44775" y="80705"/>
                  <a:pt x="44616" y="81091"/>
                  <a:pt x="44389" y="80773"/>
                </a:cubicBezTo>
                <a:cubicBezTo>
                  <a:pt x="44753" y="80545"/>
                  <a:pt x="44594" y="80295"/>
                  <a:pt x="44753" y="80045"/>
                </a:cubicBezTo>
                <a:cubicBezTo>
                  <a:pt x="44844" y="79863"/>
                  <a:pt x="45094" y="79840"/>
                  <a:pt x="45185" y="79499"/>
                </a:cubicBezTo>
                <a:cubicBezTo>
                  <a:pt x="45253" y="79545"/>
                  <a:pt x="45162" y="79659"/>
                  <a:pt x="45139" y="79749"/>
                </a:cubicBezTo>
                <a:cubicBezTo>
                  <a:pt x="45139" y="80204"/>
                  <a:pt x="45731" y="80454"/>
                  <a:pt x="45435" y="81023"/>
                </a:cubicBezTo>
                <a:cubicBezTo>
                  <a:pt x="45480" y="80705"/>
                  <a:pt x="45117" y="80568"/>
                  <a:pt x="45139" y="80272"/>
                </a:cubicBezTo>
                <a:cubicBezTo>
                  <a:pt x="45026" y="80250"/>
                  <a:pt x="44957" y="80409"/>
                  <a:pt x="44866" y="80523"/>
                </a:cubicBezTo>
                <a:cubicBezTo>
                  <a:pt x="45003" y="80705"/>
                  <a:pt x="45026" y="80796"/>
                  <a:pt x="45299" y="81068"/>
                </a:cubicBezTo>
                <a:cubicBezTo>
                  <a:pt x="45185" y="81296"/>
                  <a:pt x="45071" y="81182"/>
                  <a:pt x="44935" y="81114"/>
                </a:cubicBezTo>
                <a:close/>
                <a:moveTo>
                  <a:pt x="42183" y="87231"/>
                </a:moveTo>
                <a:lnTo>
                  <a:pt x="42547" y="86776"/>
                </a:lnTo>
                <a:cubicBezTo>
                  <a:pt x="42774" y="86958"/>
                  <a:pt x="42411" y="87549"/>
                  <a:pt x="42183" y="87231"/>
                </a:cubicBezTo>
                <a:close/>
                <a:moveTo>
                  <a:pt x="42501" y="85525"/>
                </a:moveTo>
                <a:cubicBezTo>
                  <a:pt x="42570" y="85594"/>
                  <a:pt x="42411" y="85730"/>
                  <a:pt x="42501" y="85821"/>
                </a:cubicBezTo>
                <a:cubicBezTo>
                  <a:pt x="42433" y="86071"/>
                  <a:pt x="42274" y="85844"/>
                  <a:pt x="42206" y="85889"/>
                </a:cubicBezTo>
                <a:cubicBezTo>
                  <a:pt x="42047" y="85980"/>
                  <a:pt x="41910" y="86526"/>
                  <a:pt x="41706" y="86230"/>
                </a:cubicBezTo>
                <a:cubicBezTo>
                  <a:pt x="41978" y="85821"/>
                  <a:pt x="42229" y="85639"/>
                  <a:pt x="42501" y="85525"/>
                </a:cubicBezTo>
                <a:close/>
                <a:moveTo>
                  <a:pt x="42047" y="87117"/>
                </a:moveTo>
                <a:cubicBezTo>
                  <a:pt x="42183" y="87231"/>
                  <a:pt x="41933" y="87436"/>
                  <a:pt x="42183" y="87527"/>
                </a:cubicBezTo>
                <a:lnTo>
                  <a:pt x="41933" y="87799"/>
                </a:lnTo>
                <a:cubicBezTo>
                  <a:pt x="41797" y="87777"/>
                  <a:pt x="42069" y="87322"/>
                  <a:pt x="41819" y="87549"/>
                </a:cubicBezTo>
                <a:cubicBezTo>
                  <a:pt x="41728" y="87436"/>
                  <a:pt x="41956" y="87276"/>
                  <a:pt x="42047" y="87117"/>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4" name="Google Shape;234;p22"/>
          <p:cNvSpPr/>
          <p:nvPr/>
        </p:nvSpPr>
        <p:spPr>
          <a:xfrm rot="-5748862">
            <a:off x="10759992" y="6125119"/>
            <a:ext cx="402377" cy="326381"/>
          </a:xfrm>
          <a:custGeom>
            <a:avLst/>
            <a:gdLst/>
            <a:ahLst/>
            <a:cxnLst/>
            <a:rect l="l" t="t" r="r" b="b"/>
            <a:pathLst>
              <a:path w="12072" h="9792" extrusionOk="0">
                <a:moveTo>
                  <a:pt x="5700" y="0"/>
                </a:moveTo>
                <a:cubicBezTo>
                  <a:pt x="5260" y="0"/>
                  <a:pt x="4816" y="53"/>
                  <a:pt x="4385" y="147"/>
                </a:cubicBezTo>
                <a:cubicBezTo>
                  <a:pt x="3885" y="261"/>
                  <a:pt x="3385" y="443"/>
                  <a:pt x="2953" y="671"/>
                </a:cubicBezTo>
                <a:cubicBezTo>
                  <a:pt x="1656" y="1330"/>
                  <a:pt x="428" y="2922"/>
                  <a:pt x="269" y="4400"/>
                </a:cubicBezTo>
                <a:cubicBezTo>
                  <a:pt x="1" y="6864"/>
                  <a:pt x="1916" y="9791"/>
                  <a:pt x="4560" y="9791"/>
                </a:cubicBezTo>
                <a:cubicBezTo>
                  <a:pt x="4600" y="9791"/>
                  <a:pt x="4640" y="9791"/>
                  <a:pt x="4681" y="9789"/>
                </a:cubicBezTo>
                <a:cubicBezTo>
                  <a:pt x="7660" y="9698"/>
                  <a:pt x="12071" y="6583"/>
                  <a:pt x="10366" y="3308"/>
                </a:cubicBezTo>
                <a:cubicBezTo>
                  <a:pt x="9775" y="2149"/>
                  <a:pt x="8910" y="1057"/>
                  <a:pt x="7751" y="466"/>
                </a:cubicBezTo>
                <a:cubicBezTo>
                  <a:pt x="7129" y="141"/>
                  <a:pt x="6420" y="0"/>
                  <a:pt x="5700"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5" name="Google Shape;235;p22"/>
          <p:cNvSpPr/>
          <p:nvPr/>
        </p:nvSpPr>
        <p:spPr>
          <a:xfrm rot="-5748862">
            <a:off x="10203658" y="6384085"/>
            <a:ext cx="541769" cy="450841"/>
          </a:xfrm>
          <a:custGeom>
            <a:avLst/>
            <a:gdLst/>
            <a:ahLst/>
            <a:cxnLst/>
            <a:rect l="l" t="t" r="r" b="b"/>
            <a:pathLst>
              <a:path w="16254" h="13526" extrusionOk="0">
                <a:moveTo>
                  <a:pt x="8024" y="0"/>
                </a:moveTo>
                <a:cubicBezTo>
                  <a:pt x="7636" y="0"/>
                  <a:pt x="7252" y="29"/>
                  <a:pt x="6868" y="89"/>
                </a:cubicBezTo>
                <a:cubicBezTo>
                  <a:pt x="4822" y="362"/>
                  <a:pt x="2434" y="1931"/>
                  <a:pt x="1524" y="3841"/>
                </a:cubicBezTo>
                <a:cubicBezTo>
                  <a:pt x="1" y="7093"/>
                  <a:pt x="1251" y="12027"/>
                  <a:pt x="4935" y="13164"/>
                </a:cubicBezTo>
                <a:cubicBezTo>
                  <a:pt x="5702" y="13405"/>
                  <a:pt x="6590" y="13525"/>
                  <a:pt x="7520" y="13525"/>
                </a:cubicBezTo>
                <a:cubicBezTo>
                  <a:pt x="11499" y="13525"/>
                  <a:pt x="16254" y="11336"/>
                  <a:pt x="15646" y="7115"/>
                </a:cubicBezTo>
                <a:cubicBezTo>
                  <a:pt x="15373" y="5296"/>
                  <a:pt x="14736" y="3409"/>
                  <a:pt x="13440" y="2067"/>
                </a:cubicBezTo>
                <a:cubicBezTo>
                  <a:pt x="12348" y="907"/>
                  <a:pt x="10711" y="248"/>
                  <a:pt x="9074" y="66"/>
                </a:cubicBezTo>
                <a:cubicBezTo>
                  <a:pt x="8720" y="23"/>
                  <a:pt x="8370" y="0"/>
                  <a:pt x="8024"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6" name="Google Shape;236;p22"/>
          <p:cNvSpPr/>
          <p:nvPr/>
        </p:nvSpPr>
        <p:spPr>
          <a:xfrm rot="-5748862">
            <a:off x="10281319" y="6000959"/>
            <a:ext cx="286451" cy="232687"/>
          </a:xfrm>
          <a:custGeom>
            <a:avLst/>
            <a:gdLst/>
            <a:ahLst/>
            <a:cxnLst/>
            <a:rect l="l" t="t" r="r" b="b"/>
            <a:pathLst>
              <a:path w="8594" h="6981" extrusionOk="0">
                <a:moveTo>
                  <a:pt x="4072" y="1"/>
                </a:moveTo>
                <a:cubicBezTo>
                  <a:pt x="3753" y="1"/>
                  <a:pt x="3430" y="41"/>
                  <a:pt x="3114" y="111"/>
                </a:cubicBezTo>
                <a:cubicBezTo>
                  <a:pt x="2750" y="179"/>
                  <a:pt x="2409" y="316"/>
                  <a:pt x="2090" y="475"/>
                </a:cubicBezTo>
                <a:cubicBezTo>
                  <a:pt x="1158" y="952"/>
                  <a:pt x="294" y="2089"/>
                  <a:pt x="180" y="3135"/>
                </a:cubicBezTo>
                <a:cubicBezTo>
                  <a:pt x="1" y="4881"/>
                  <a:pt x="1364" y="6980"/>
                  <a:pt x="3229" y="6980"/>
                </a:cubicBezTo>
                <a:cubicBezTo>
                  <a:pt x="3259" y="6980"/>
                  <a:pt x="3288" y="6980"/>
                  <a:pt x="3318" y="6978"/>
                </a:cubicBezTo>
                <a:cubicBezTo>
                  <a:pt x="5433" y="6910"/>
                  <a:pt x="8594" y="4682"/>
                  <a:pt x="7389" y="2340"/>
                </a:cubicBezTo>
                <a:cubicBezTo>
                  <a:pt x="6957" y="1544"/>
                  <a:pt x="6343" y="748"/>
                  <a:pt x="5524" y="338"/>
                </a:cubicBezTo>
                <a:cubicBezTo>
                  <a:pt x="5077" y="101"/>
                  <a:pt x="4580" y="1"/>
                  <a:pt x="4072"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27120520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237"/>
        <p:cNvGrpSpPr/>
        <p:nvPr/>
      </p:nvGrpSpPr>
      <p:grpSpPr>
        <a:xfrm>
          <a:off x="0" y="0"/>
          <a:ext cx="0" cy="0"/>
          <a:chOff x="0" y="0"/>
          <a:chExt cx="0" cy="0"/>
        </a:xfrm>
      </p:grpSpPr>
      <p:sp>
        <p:nvSpPr>
          <p:cNvPr id="238" name="Google Shape;238;p23"/>
          <p:cNvSpPr txBox="1"/>
          <p:nvPr/>
        </p:nvSpPr>
        <p:spPr>
          <a:xfrm>
            <a:off x="3173733" y="5188567"/>
            <a:ext cx="5844400" cy="505200"/>
          </a:xfrm>
          <a:prstGeom prst="rect">
            <a:avLst/>
          </a:prstGeom>
          <a:no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 sz="2400" b="1">
                <a:solidFill>
                  <a:schemeClr val="dk1"/>
                </a:solidFill>
                <a:latin typeface="Yanone Kaffeesatz"/>
                <a:ea typeface="Yanone Kaffeesatz"/>
                <a:cs typeface="Yanone Kaffeesatz"/>
                <a:sym typeface="Yanone Kaffeesatz"/>
              </a:rPr>
              <a:t>CREDITS: </a:t>
            </a:r>
            <a:r>
              <a:rPr lang="en" sz="2400">
                <a:solidFill>
                  <a:schemeClr val="dk1"/>
                </a:solidFill>
                <a:latin typeface="Yanone Kaffeesatz"/>
                <a:ea typeface="Yanone Kaffeesatz"/>
                <a:cs typeface="Yanone Kaffeesatz"/>
                <a:sym typeface="Yanone Kaffeesatz"/>
              </a:rPr>
              <a:t>This presentation template was created by </a:t>
            </a:r>
            <a:r>
              <a:rPr lang="en" sz="2400" b="1">
                <a:solidFill>
                  <a:schemeClr val="dk1"/>
                </a:solidFill>
                <a:uFill>
                  <a:noFill/>
                </a:uFill>
                <a:latin typeface="Yanone Kaffeesatz"/>
                <a:ea typeface="Yanone Kaffeesatz"/>
                <a:cs typeface="Yanone Kaffeesatz"/>
                <a:sym typeface="Yanone Kaffeesatz"/>
                <a:hlinkClick r:id="rId2">
                  <a:extLst>
                    <a:ext uri="{A12FA001-AC4F-418D-AE19-62706E023703}">
                      <ahyp:hlinkClr xmlns="" xmlns:ahyp="http://schemas.microsoft.com/office/drawing/2018/hyperlinkcolor" val="tx"/>
                    </a:ext>
                  </a:extLst>
                </a:hlinkClick>
              </a:rPr>
              <a:t>Slidesgo</a:t>
            </a:r>
            <a:r>
              <a:rPr lang="en" sz="2400">
                <a:solidFill>
                  <a:schemeClr val="dk1"/>
                </a:solidFill>
                <a:latin typeface="Yanone Kaffeesatz"/>
                <a:ea typeface="Yanone Kaffeesatz"/>
                <a:cs typeface="Yanone Kaffeesatz"/>
                <a:sym typeface="Yanone Kaffeesatz"/>
              </a:rPr>
              <a:t>, including icons by </a:t>
            </a:r>
            <a:r>
              <a:rPr lang="en" sz="2400" b="1">
                <a:solidFill>
                  <a:schemeClr val="dk1"/>
                </a:solidFill>
                <a:uFill>
                  <a:noFill/>
                </a:uFill>
                <a:latin typeface="Yanone Kaffeesatz"/>
                <a:ea typeface="Yanone Kaffeesatz"/>
                <a:cs typeface="Yanone Kaffeesatz"/>
                <a:sym typeface="Yanone Kaffeesatz"/>
                <a:hlinkClick r:id="rId3">
                  <a:extLst>
                    <a:ext uri="{A12FA001-AC4F-418D-AE19-62706E023703}">
                      <ahyp:hlinkClr xmlns="" xmlns:ahyp="http://schemas.microsoft.com/office/drawing/2018/hyperlinkcolor" val="tx"/>
                    </a:ext>
                  </a:extLst>
                </a:hlinkClick>
              </a:rPr>
              <a:t>Flaticon</a:t>
            </a:r>
            <a:r>
              <a:rPr lang="en" sz="2400">
                <a:solidFill>
                  <a:schemeClr val="dk1"/>
                </a:solidFill>
                <a:latin typeface="Yanone Kaffeesatz"/>
                <a:ea typeface="Yanone Kaffeesatz"/>
                <a:cs typeface="Yanone Kaffeesatz"/>
                <a:sym typeface="Yanone Kaffeesatz"/>
              </a:rPr>
              <a:t>, and infographics &amp; images by </a:t>
            </a:r>
            <a:r>
              <a:rPr lang="en" sz="2400" b="1">
                <a:solidFill>
                  <a:schemeClr val="dk1"/>
                </a:solidFill>
                <a:uFill>
                  <a:noFill/>
                </a:uFill>
                <a:latin typeface="Yanone Kaffeesatz"/>
                <a:ea typeface="Yanone Kaffeesatz"/>
                <a:cs typeface="Yanone Kaffeesatz"/>
                <a:sym typeface="Yanone Kaffeesatz"/>
                <a:hlinkClick r:id="rId4">
                  <a:extLst>
                    <a:ext uri="{A12FA001-AC4F-418D-AE19-62706E023703}">
                      <ahyp:hlinkClr xmlns="" xmlns:ahyp="http://schemas.microsoft.com/office/drawing/2018/hyperlinkcolor" val="tx"/>
                    </a:ext>
                  </a:extLst>
                </a:hlinkClick>
              </a:rPr>
              <a:t>Freepik</a:t>
            </a:r>
            <a:endParaRPr sz="2400" b="1">
              <a:solidFill>
                <a:schemeClr val="dk1"/>
              </a:solidFill>
              <a:latin typeface="Yanone Kaffeesatz"/>
              <a:ea typeface="Yanone Kaffeesatz"/>
              <a:cs typeface="Yanone Kaffeesatz"/>
              <a:sym typeface="Yanone Kaffeesatz"/>
            </a:endParaRPr>
          </a:p>
        </p:txBody>
      </p:sp>
      <p:sp>
        <p:nvSpPr>
          <p:cNvPr id="239" name="Google Shape;239;p23"/>
          <p:cNvSpPr/>
          <p:nvPr/>
        </p:nvSpPr>
        <p:spPr>
          <a:xfrm flipH="1">
            <a:off x="9345649" y="607106"/>
            <a:ext cx="646884" cy="617452"/>
          </a:xfrm>
          <a:custGeom>
            <a:avLst/>
            <a:gdLst/>
            <a:ahLst/>
            <a:cxnLst/>
            <a:rect l="l" t="t" r="r" b="b"/>
            <a:pathLst>
              <a:path w="16214" h="15475" extrusionOk="0">
                <a:moveTo>
                  <a:pt x="8310" y="1"/>
                </a:moveTo>
                <a:cubicBezTo>
                  <a:pt x="7065" y="1"/>
                  <a:pt x="5789" y="264"/>
                  <a:pt x="4753" y="822"/>
                </a:cubicBezTo>
                <a:cubicBezTo>
                  <a:pt x="2934" y="1799"/>
                  <a:pt x="1296" y="3323"/>
                  <a:pt x="660" y="5301"/>
                </a:cubicBezTo>
                <a:cubicBezTo>
                  <a:pt x="0" y="7280"/>
                  <a:pt x="0" y="9349"/>
                  <a:pt x="910" y="11214"/>
                </a:cubicBezTo>
                <a:cubicBezTo>
                  <a:pt x="1774" y="12988"/>
                  <a:pt x="3457" y="14466"/>
                  <a:pt x="5390" y="15102"/>
                </a:cubicBezTo>
                <a:cubicBezTo>
                  <a:pt x="6142" y="15347"/>
                  <a:pt x="7006" y="15475"/>
                  <a:pt x="7886" y="15475"/>
                </a:cubicBezTo>
                <a:cubicBezTo>
                  <a:pt x="9134" y="15475"/>
                  <a:pt x="10411" y="15217"/>
                  <a:pt x="11438" y="14670"/>
                </a:cubicBezTo>
                <a:cubicBezTo>
                  <a:pt x="13280" y="13692"/>
                  <a:pt x="14918" y="12169"/>
                  <a:pt x="15554" y="10168"/>
                </a:cubicBezTo>
                <a:cubicBezTo>
                  <a:pt x="16191" y="8189"/>
                  <a:pt x="16214" y="6143"/>
                  <a:pt x="15304" y="4255"/>
                </a:cubicBezTo>
                <a:cubicBezTo>
                  <a:pt x="14440" y="2482"/>
                  <a:pt x="12735" y="1004"/>
                  <a:pt x="10824" y="390"/>
                </a:cubicBezTo>
                <a:cubicBezTo>
                  <a:pt x="10068" y="134"/>
                  <a:pt x="9197" y="1"/>
                  <a:pt x="831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0" name="Google Shape;240;p23"/>
          <p:cNvSpPr/>
          <p:nvPr/>
        </p:nvSpPr>
        <p:spPr>
          <a:xfrm flipH="1">
            <a:off x="9377407" y="575466"/>
            <a:ext cx="661407" cy="694140"/>
          </a:xfrm>
          <a:custGeom>
            <a:avLst/>
            <a:gdLst/>
            <a:ahLst/>
            <a:cxnLst/>
            <a:rect l="l" t="t" r="r" b="b"/>
            <a:pathLst>
              <a:path w="16578" h="17397" extrusionOk="0">
                <a:moveTo>
                  <a:pt x="6641" y="296"/>
                </a:moveTo>
                <a:cubicBezTo>
                  <a:pt x="6640" y="300"/>
                  <a:pt x="6640" y="304"/>
                  <a:pt x="6640" y="308"/>
                </a:cubicBezTo>
                <a:lnTo>
                  <a:pt x="6640" y="308"/>
                </a:lnTo>
                <a:cubicBezTo>
                  <a:pt x="6640" y="304"/>
                  <a:pt x="6640" y="300"/>
                  <a:pt x="6641" y="296"/>
                </a:cubicBezTo>
                <a:close/>
                <a:moveTo>
                  <a:pt x="13190" y="637"/>
                </a:moveTo>
                <a:cubicBezTo>
                  <a:pt x="13193" y="642"/>
                  <a:pt x="13199" y="647"/>
                  <a:pt x="13207" y="652"/>
                </a:cubicBezTo>
                <a:lnTo>
                  <a:pt x="13207" y="652"/>
                </a:lnTo>
                <a:lnTo>
                  <a:pt x="13190" y="637"/>
                </a:lnTo>
                <a:close/>
                <a:moveTo>
                  <a:pt x="4671" y="1089"/>
                </a:moveTo>
                <a:lnTo>
                  <a:pt x="4671" y="1089"/>
                </a:lnTo>
                <a:cubicBezTo>
                  <a:pt x="4657" y="1096"/>
                  <a:pt x="4646" y="1105"/>
                  <a:pt x="4639" y="1114"/>
                </a:cubicBezTo>
                <a:cubicBezTo>
                  <a:pt x="4650" y="1106"/>
                  <a:pt x="4661" y="1097"/>
                  <a:pt x="4671" y="1089"/>
                </a:cubicBezTo>
                <a:close/>
                <a:moveTo>
                  <a:pt x="7860" y="1615"/>
                </a:moveTo>
                <a:cubicBezTo>
                  <a:pt x="7875" y="1615"/>
                  <a:pt x="7860" y="1654"/>
                  <a:pt x="7846" y="1683"/>
                </a:cubicBezTo>
                <a:lnTo>
                  <a:pt x="7800" y="1660"/>
                </a:lnTo>
                <a:cubicBezTo>
                  <a:pt x="7833" y="1627"/>
                  <a:pt x="7851" y="1615"/>
                  <a:pt x="7860" y="1615"/>
                </a:cubicBezTo>
                <a:close/>
                <a:moveTo>
                  <a:pt x="10750" y="1705"/>
                </a:moveTo>
                <a:lnTo>
                  <a:pt x="10750" y="1705"/>
                </a:lnTo>
                <a:cubicBezTo>
                  <a:pt x="10752" y="1712"/>
                  <a:pt x="10754" y="1720"/>
                  <a:pt x="10757" y="1728"/>
                </a:cubicBezTo>
                <a:cubicBezTo>
                  <a:pt x="10755" y="1720"/>
                  <a:pt x="10753" y="1712"/>
                  <a:pt x="10750" y="1705"/>
                </a:cubicBezTo>
                <a:close/>
                <a:moveTo>
                  <a:pt x="524" y="8096"/>
                </a:moveTo>
                <a:cubicBezTo>
                  <a:pt x="518" y="8116"/>
                  <a:pt x="519" y="8133"/>
                  <a:pt x="524" y="8147"/>
                </a:cubicBezTo>
                <a:lnTo>
                  <a:pt x="524" y="8147"/>
                </a:lnTo>
                <a:cubicBezTo>
                  <a:pt x="524" y="8130"/>
                  <a:pt x="524" y="8113"/>
                  <a:pt x="524" y="8096"/>
                </a:cubicBezTo>
                <a:close/>
                <a:moveTo>
                  <a:pt x="519" y="9513"/>
                </a:moveTo>
                <a:lnTo>
                  <a:pt x="519" y="9513"/>
                </a:lnTo>
                <a:cubicBezTo>
                  <a:pt x="529" y="9527"/>
                  <a:pt x="539" y="9539"/>
                  <a:pt x="546" y="9551"/>
                </a:cubicBezTo>
                <a:cubicBezTo>
                  <a:pt x="538" y="9536"/>
                  <a:pt x="529" y="9523"/>
                  <a:pt x="519" y="9513"/>
                </a:cubicBezTo>
                <a:close/>
                <a:moveTo>
                  <a:pt x="14122" y="13303"/>
                </a:moveTo>
                <a:lnTo>
                  <a:pt x="14122" y="13326"/>
                </a:lnTo>
                <a:cubicBezTo>
                  <a:pt x="14066" y="13335"/>
                  <a:pt x="14044" y="13341"/>
                  <a:pt x="14043" y="13341"/>
                </a:cubicBezTo>
                <a:cubicBezTo>
                  <a:pt x="14042" y="13341"/>
                  <a:pt x="14082" y="13330"/>
                  <a:pt x="14122" y="13303"/>
                </a:cubicBezTo>
                <a:close/>
                <a:moveTo>
                  <a:pt x="2798" y="13735"/>
                </a:moveTo>
                <a:cubicBezTo>
                  <a:pt x="2843" y="13781"/>
                  <a:pt x="2866" y="13826"/>
                  <a:pt x="2888" y="13917"/>
                </a:cubicBezTo>
                <a:cubicBezTo>
                  <a:pt x="2820" y="13917"/>
                  <a:pt x="2798" y="13849"/>
                  <a:pt x="2798" y="13735"/>
                </a:cubicBezTo>
                <a:close/>
                <a:moveTo>
                  <a:pt x="7204" y="15577"/>
                </a:moveTo>
                <a:cubicBezTo>
                  <a:pt x="7190" y="15596"/>
                  <a:pt x="7177" y="15616"/>
                  <a:pt x="7166" y="15640"/>
                </a:cubicBezTo>
                <a:lnTo>
                  <a:pt x="7166" y="15640"/>
                </a:lnTo>
                <a:cubicBezTo>
                  <a:pt x="7184" y="15600"/>
                  <a:pt x="7167" y="15579"/>
                  <a:pt x="7204" y="15577"/>
                </a:cubicBezTo>
                <a:close/>
                <a:moveTo>
                  <a:pt x="6855" y="16740"/>
                </a:moveTo>
                <a:cubicBezTo>
                  <a:pt x="6858" y="16747"/>
                  <a:pt x="6862" y="16754"/>
                  <a:pt x="6868" y="16759"/>
                </a:cubicBezTo>
                <a:cubicBezTo>
                  <a:pt x="6864" y="16753"/>
                  <a:pt x="6859" y="16746"/>
                  <a:pt x="6855" y="16740"/>
                </a:cubicBezTo>
                <a:close/>
                <a:moveTo>
                  <a:pt x="6984" y="16781"/>
                </a:moveTo>
                <a:cubicBezTo>
                  <a:pt x="6983" y="16781"/>
                  <a:pt x="6982" y="16782"/>
                  <a:pt x="6982" y="16782"/>
                </a:cubicBezTo>
                <a:cubicBezTo>
                  <a:pt x="6982" y="16782"/>
                  <a:pt x="6983" y="16781"/>
                  <a:pt x="6984" y="16781"/>
                </a:cubicBezTo>
                <a:close/>
                <a:moveTo>
                  <a:pt x="10211" y="0"/>
                </a:moveTo>
                <a:cubicBezTo>
                  <a:pt x="9710" y="137"/>
                  <a:pt x="9938" y="114"/>
                  <a:pt x="9620" y="432"/>
                </a:cubicBezTo>
                <a:lnTo>
                  <a:pt x="9551" y="273"/>
                </a:lnTo>
                <a:cubicBezTo>
                  <a:pt x="9438" y="409"/>
                  <a:pt x="9438" y="478"/>
                  <a:pt x="9187" y="523"/>
                </a:cubicBezTo>
                <a:cubicBezTo>
                  <a:pt x="9392" y="387"/>
                  <a:pt x="9028" y="318"/>
                  <a:pt x="9256" y="137"/>
                </a:cubicBezTo>
                <a:cubicBezTo>
                  <a:pt x="9152" y="85"/>
                  <a:pt x="9062" y="66"/>
                  <a:pt x="8981" y="66"/>
                </a:cubicBezTo>
                <a:cubicBezTo>
                  <a:pt x="8848" y="66"/>
                  <a:pt x="8741" y="117"/>
                  <a:pt x="8642" y="159"/>
                </a:cubicBezTo>
                <a:cubicBezTo>
                  <a:pt x="8576" y="192"/>
                  <a:pt x="8516" y="225"/>
                  <a:pt x="8453" y="225"/>
                </a:cubicBezTo>
                <a:cubicBezTo>
                  <a:pt x="8386" y="225"/>
                  <a:pt x="8315" y="187"/>
                  <a:pt x="8232" y="68"/>
                </a:cubicBezTo>
                <a:lnTo>
                  <a:pt x="8232" y="68"/>
                </a:lnTo>
                <a:cubicBezTo>
                  <a:pt x="8138" y="292"/>
                  <a:pt x="8269" y="333"/>
                  <a:pt x="8399" y="333"/>
                </a:cubicBezTo>
                <a:cubicBezTo>
                  <a:pt x="8474" y="333"/>
                  <a:pt x="8548" y="319"/>
                  <a:pt x="8578" y="319"/>
                </a:cubicBezTo>
                <a:cubicBezTo>
                  <a:pt x="8597" y="319"/>
                  <a:pt x="8599" y="324"/>
                  <a:pt x="8573" y="341"/>
                </a:cubicBezTo>
                <a:cubicBezTo>
                  <a:pt x="8710" y="455"/>
                  <a:pt x="8414" y="637"/>
                  <a:pt x="8255" y="637"/>
                </a:cubicBezTo>
                <a:cubicBezTo>
                  <a:pt x="8131" y="637"/>
                  <a:pt x="7951" y="261"/>
                  <a:pt x="7611" y="261"/>
                </a:cubicBezTo>
                <a:cubicBezTo>
                  <a:pt x="7577" y="261"/>
                  <a:pt x="7542" y="265"/>
                  <a:pt x="7505" y="273"/>
                </a:cubicBezTo>
                <a:cubicBezTo>
                  <a:pt x="7550" y="250"/>
                  <a:pt x="7550" y="228"/>
                  <a:pt x="7573" y="228"/>
                </a:cubicBezTo>
                <a:cubicBezTo>
                  <a:pt x="7553" y="219"/>
                  <a:pt x="7535" y="216"/>
                  <a:pt x="7516" y="216"/>
                </a:cubicBezTo>
                <a:cubicBezTo>
                  <a:pt x="7408" y="216"/>
                  <a:pt x="7313" y="339"/>
                  <a:pt x="7172" y="339"/>
                </a:cubicBezTo>
                <a:cubicBezTo>
                  <a:pt x="7141" y="339"/>
                  <a:pt x="7108" y="333"/>
                  <a:pt x="7073" y="318"/>
                </a:cubicBezTo>
                <a:cubicBezTo>
                  <a:pt x="7027" y="569"/>
                  <a:pt x="6822" y="364"/>
                  <a:pt x="6891" y="660"/>
                </a:cubicBezTo>
                <a:lnTo>
                  <a:pt x="7232" y="500"/>
                </a:lnTo>
                <a:lnTo>
                  <a:pt x="7232" y="500"/>
                </a:lnTo>
                <a:cubicBezTo>
                  <a:pt x="7060" y="629"/>
                  <a:pt x="6969" y="982"/>
                  <a:pt x="6634" y="982"/>
                </a:cubicBezTo>
                <a:cubicBezTo>
                  <a:pt x="6614" y="982"/>
                  <a:pt x="6594" y="980"/>
                  <a:pt x="6572" y="978"/>
                </a:cubicBezTo>
                <a:cubicBezTo>
                  <a:pt x="6595" y="910"/>
                  <a:pt x="6663" y="796"/>
                  <a:pt x="6709" y="728"/>
                </a:cubicBezTo>
                <a:cubicBezTo>
                  <a:pt x="6694" y="722"/>
                  <a:pt x="6681" y="720"/>
                  <a:pt x="6668" y="720"/>
                </a:cubicBezTo>
                <a:cubicBezTo>
                  <a:pt x="6595" y="720"/>
                  <a:pt x="6548" y="804"/>
                  <a:pt x="6461" y="804"/>
                </a:cubicBezTo>
                <a:cubicBezTo>
                  <a:pt x="6446" y="804"/>
                  <a:pt x="6431" y="802"/>
                  <a:pt x="6413" y="796"/>
                </a:cubicBezTo>
                <a:cubicBezTo>
                  <a:pt x="6322" y="500"/>
                  <a:pt x="6822" y="569"/>
                  <a:pt x="6982" y="296"/>
                </a:cubicBezTo>
                <a:cubicBezTo>
                  <a:pt x="6968" y="287"/>
                  <a:pt x="6954" y="283"/>
                  <a:pt x="6939" y="283"/>
                </a:cubicBezTo>
                <a:cubicBezTo>
                  <a:pt x="6847" y="283"/>
                  <a:pt x="6734" y="429"/>
                  <a:pt x="6676" y="429"/>
                </a:cubicBezTo>
                <a:cubicBezTo>
                  <a:pt x="6650" y="429"/>
                  <a:pt x="6635" y="398"/>
                  <a:pt x="6640" y="308"/>
                </a:cubicBezTo>
                <a:lnTo>
                  <a:pt x="6640" y="308"/>
                </a:lnTo>
                <a:cubicBezTo>
                  <a:pt x="6610" y="744"/>
                  <a:pt x="6207" y="391"/>
                  <a:pt x="6049" y="796"/>
                </a:cubicBezTo>
                <a:lnTo>
                  <a:pt x="6004" y="637"/>
                </a:lnTo>
                <a:cubicBezTo>
                  <a:pt x="5958" y="660"/>
                  <a:pt x="5913" y="796"/>
                  <a:pt x="5845" y="819"/>
                </a:cubicBezTo>
                <a:lnTo>
                  <a:pt x="5890" y="546"/>
                </a:lnTo>
                <a:lnTo>
                  <a:pt x="5890" y="546"/>
                </a:lnTo>
                <a:cubicBezTo>
                  <a:pt x="5754" y="819"/>
                  <a:pt x="5367" y="591"/>
                  <a:pt x="5231" y="796"/>
                </a:cubicBezTo>
                <a:cubicBezTo>
                  <a:pt x="5327" y="742"/>
                  <a:pt x="5389" y="722"/>
                  <a:pt x="5429" y="722"/>
                </a:cubicBezTo>
                <a:cubicBezTo>
                  <a:pt x="5559" y="722"/>
                  <a:pt x="5472" y="938"/>
                  <a:pt x="5663" y="955"/>
                </a:cubicBezTo>
                <a:cubicBezTo>
                  <a:pt x="5558" y="1091"/>
                  <a:pt x="5472" y="1134"/>
                  <a:pt x="5392" y="1134"/>
                </a:cubicBezTo>
                <a:cubicBezTo>
                  <a:pt x="5245" y="1134"/>
                  <a:pt x="5118" y="987"/>
                  <a:pt x="4937" y="987"/>
                </a:cubicBezTo>
                <a:cubicBezTo>
                  <a:pt x="4861" y="987"/>
                  <a:pt x="4774" y="1013"/>
                  <a:pt x="4671" y="1089"/>
                </a:cubicBezTo>
                <a:lnTo>
                  <a:pt x="4671" y="1089"/>
                </a:lnTo>
                <a:cubicBezTo>
                  <a:pt x="4698" y="1077"/>
                  <a:pt x="4736" y="1070"/>
                  <a:pt x="4773" y="1070"/>
                </a:cubicBezTo>
                <a:cubicBezTo>
                  <a:pt x="4852" y="1070"/>
                  <a:pt x="4930" y="1103"/>
                  <a:pt x="4890" y="1183"/>
                </a:cubicBezTo>
                <a:cubicBezTo>
                  <a:pt x="4809" y="1199"/>
                  <a:pt x="4695" y="1215"/>
                  <a:pt x="4594" y="1215"/>
                </a:cubicBezTo>
                <a:cubicBezTo>
                  <a:pt x="4553" y="1215"/>
                  <a:pt x="4514" y="1212"/>
                  <a:pt x="4480" y="1205"/>
                </a:cubicBezTo>
                <a:lnTo>
                  <a:pt x="4480" y="1205"/>
                </a:lnTo>
                <a:cubicBezTo>
                  <a:pt x="4139" y="1478"/>
                  <a:pt x="4639" y="1319"/>
                  <a:pt x="4548" y="1501"/>
                </a:cubicBezTo>
                <a:cubicBezTo>
                  <a:pt x="4516" y="1489"/>
                  <a:pt x="4490" y="1484"/>
                  <a:pt x="4470" y="1484"/>
                </a:cubicBezTo>
                <a:cubicBezTo>
                  <a:pt x="4329" y="1484"/>
                  <a:pt x="4420" y="1726"/>
                  <a:pt x="4321" y="1865"/>
                </a:cubicBezTo>
                <a:lnTo>
                  <a:pt x="4207" y="1706"/>
                </a:lnTo>
                <a:lnTo>
                  <a:pt x="4207" y="1706"/>
                </a:lnTo>
                <a:cubicBezTo>
                  <a:pt x="3753" y="1910"/>
                  <a:pt x="4344" y="2092"/>
                  <a:pt x="3912" y="2251"/>
                </a:cubicBezTo>
                <a:lnTo>
                  <a:pt x="3912" y="1933"/>
                </a:lnTo>
                <a:cubicBezTo>
                  <a:pt x="3866" y="2001"/>
                  <a:pt x="3821" y="2047"/>
                  <a:pt x="3775" y="2115"/>
                </a:cubicBezTo>
                <a:lnTo>
                  <a:pt x="3684" y="1933"/>
                </a:lnTo>
                <a:cubicBezTo>
                  <a:pt x="3571" y="2206"/>
                  <a:pt x="3502" y="2229"/>
                  <a:pt x="3275" y="2342"/>
                </a:cubicBezTo>
                <a:cubicBezTo>
                  <a:pt x="3412" y="2411"/>
                  <a:pt x="3480" y="2615"/>
                  <a:pt x="3321" y="2752"/>
                </a:cubicBezTo>
                <a:cubicBezTo>
                  <a:pt x="3311" y="2753"/>
                  <a:pt x="3302" y="2753"/>
                  <a:pt x="3293" y="2753"/>
                </a:cubicBezTo>
                <a:cubicBezTo>
                  <a:pt x="3205" y="2753"/>
                  <a:pt x="3206" y="2689"/>
                  <a:pt x="3180" y="2689"/>
                </a:cubicBezTo>
                <a:cubicBezTo>
                  <a:pt x="3164" y="2689"/>
                  <a:pt x="3137" y="2714"/>
                  <a:pt x="3070" y="2797"/>
                </a:cubicBezTo>
                <a:cubicBezTo>
                  <a:pt x="3028" y="2691"/>
                  <a:pt x="2985" y="2545"/>
                  <a:pt x="3166" y="2545"/>
                </a:cubicBezTo>
                <a:cubicBezTo>
                  <a:pt x="3178" y="2545"/>
                  <a:pt x="3192" y="2546"/>
                  <a:pt x="3207" y="2547"/>
                </a:cubicBezTo>
                <a:cubicBezTo>
                  <a:pt x="3161" y="2502"/>
                  <a:pt x="3161" y="2411"/>
                  <a:pt x="3139" y="2365"/>
                </a:cubicBezTo>
                <a:cubicBezTo>
                  <a:pt x="2934" y="2388"/>
                  <a:pt x="2820" y="2638"/>
                  <a:pt x="2752" y="2706"/>
                </a:cubicBezTo>
                <a:cubicBezTo>
                  <a:pt x="2798" y="2683"/>
                  <a:pt x="2843" y="2661"/>
                  <a:pt x="2866" y="2661"/>
                </a:cubicBezTo>
                <a:lnTo>
                  <a:pt x="2866" y="2661"/>
                </a:lnTo>
                <a:cubicBezTo>
                  <a:pt x="2820" y="2820"/>
                  <a:pt x="2775" y="2979"/>
                  <a:pt x="2752" y="3138"/>
                </a:cubicBezTo>
                <a:cubicBezTo>
                  <a:pt x="2740" y="3141"/>
                  <a:pt x="2729" y="3142"/>
                  <a:pt x="2719" y="3142"/>
                </a:cubicBezTo>
                <a:cubicBezTo>
                  <a:pt x="2638" y="3142"/>
                  <a:pt x="2638" y="3063"/>
                  <a:pt x="2638" y="3002"/>
                </a:cubicBezTo>
                <a:cubicBezTo>
                  <a:pt x="2593" y="3070"/>
                  <a:pt x="2616" y="3184"/>
                  <a:pt x="2547" y="3297"/>
                </a:cubicBezTo>
                <a:cubicBezTo>
                  <a:pt x="2456" y="3161"/>
                  <a:pt x="2320" y="3070"/>
                  <a:pt x="2411" y="2888"/>
                </a:cubicBezTo>
                <a:lnTo>
                  <a:pt x="2411" y="2888"/>
                </a:lnTo>
                <a:cubicBezTo>
                  <a:pt x="2343" y="3025"/>
                  <a:pt x="2297" y="3184"/>
                  <a:pt x="2252" y="3320"/>
                </a:cubicBezTo>
                <a:cubicBezTo>
                  <a:pt x="2244" y="3317"/>
                  <a:pt x="2233" y="3316"/>
                  <a:pt x="2222" y="3316"/>
                </a:cubicBezTo>
                <a:cubicBezTo>
                  <a:pt x="2168" y="3316"/>
                  <a:pt x="2082" y="3339"/>
                  <a:pt x="2023" y="3339"/>
                </a:cubicBezTo>
                <a:cubicBezTo>
                  <a:pt x="1984" y="3339"/>
                  <a:pt x="1956" y="3329"/>
                  <a:pt x="1956" y="3297"/>
                </a:cubicBezTo>
                <a:cubicBezTo>
                  <a:pt x="1729" y="3457"/>
                  <a:pt x="1820" y="3957"/>
                  <a:pt x="1570" y="4162"/>
                </a:cubicBezTo>
                <a:cubicBezTo>
                  <a:pt x="1570" y="4207"/>
                  <a:pt x="1592" y="4252"/>
                  <a:pt x="1570" y="4321"/>
                </a:cubicBezTo>
                <a:cubicBezTo>
                  <a:pt x="1388" y="4548"/>
                  <a:pt x="1092" y="4730"/>
                  <a:pt x="1138" y="5139"/>
                </a:cubicBezTo>
                <a:lnTo>
                  <a:pt x="796" y="5230"/>
                </a:lnTo>
                <a:cubicBezTo>
                  <a:pt x="782" y="5323"/>
                  <a:pt x="817" y="5344"/>
                  <a:pt x="870" y="5344"/>
                </a:cubicBezTo>
                <a:cubicBezTo>
                  <a:pt x="914" y="5344"/>
                  <a:pt x="970" y="5330"/>
                  <a:pt x="1019" y="5330"/>
                </a:cubicBezTo>
                <a:cubicBezTo>
                  <a:pt x="1101" y="5330"/>
                  <a:pt x="1167" y="5368"/>
                  <a:pt x="1138" y="5571"/>
                </a:cubicBezTo>
                <a:cubicBezTo>
                  <a:pt x="1129" y="5705"/>
                  <a:pt x="1089" y="5741"/>
                  <a:pt x="1036" y="5741"/>
                </a:cubicBezTo>
                <a:cubicBezTo>
                  <a:pt x="974" y="5741"/>
                  <a:pt x="895" y="5690"/>
                  <a:pt x="830" y="5690"/>
                </a:cubicBezTo>
                <a:cubicBezTo>
                  <a:pt x="809" y="5690"/>
                  <a:pt x="790" y="5695"/>
                  <a:pt x="774" y="5708"/>
                </a:cubicBezTo>
                <a:cubicBezTo>
                  <a:pt x="842" y="5913"/>
                  <a:pt x="1024" y="6231"/>
                  <a:pt x="751" y="6458"/>
                </a:cubicBezTo>
                <a:cubicBezTo>
                  <a:pt x="728" y="6367"/>
                  <a:pt x="774" y="6299"/>
                  <a:pt x="796" y="6208"/>
                </a:cubicBezTo>
                <a:lnTo>
                  <a:pt x="796" y="6208"/>
                </a:lnTo>
                <a:lnTo>
                  <a:pt x="592" y="6390"/>
                </a:lnTo>
                <a:cubicBezTo>
                  <a:pt x="454" y="6132"/>
                  <a:pt x="512" y="5977"/>
                  <a:pt x="429" y="5977"/>
                </a:cubicBezTo>
                <a:cubicBezTo>
                  <a:pt x="403" y="5977"/>
                  <a:pt x="362" y="5993"/>
                  <a:pt x="296" y="6026"/>
                </a:cubicBezTo>
                <a:cubicBezTo>
                  <a:pt x="546" y="6117"/>
                  <a:pt x="501" y="6345"/>
                  <a:pt x="455" y="6549"/>
                </a:cubicBezTo>
                <a:cubicBezTo>
                  <a:pt x="410" y="6777"/>
                  <a:pt x="387" y="7004"/>
                  <a:pt x="637" y="7072"/>
                </a:cubicBezTo>
                <a:lnTo>
                  <a:pt x="501" y="7186"/>
                </a:lnTo>
                <a:cubicBezTo>
                  <a:pt x="524" y="7140"/>
                  <a:pt x="478" y="7140"/>
                  <a:pt x="501" y="7095"/>
                </a:cubicBezTo>
                <a:lnTo>
                  <a:pt x="501" y="7095"/>
                </a:lnTo>
                <a:cubicBezTo>
                  <a:pt x="205" y="7345"/>
                  <a:pt x="819" y="7368"/>
                  <a:pt x="705" y="7709"/>
                </a:cubicBezTo>
                <a:cubicBezTo>
                  <a:pt x="659" y="7803"/>
                  <a:pt x="612" y="7864"/>
                  <a:pt x="572" y="7864"/>
                </a:cubicBezTo>
                <a:cubicBezTo>
                  <a:pt x="554" y="7864"/>
                  <a:pt x="538" y="7851"/>
                  <a:pt x="524" y="7823"/>
                </a:cubicBezTo>
                <a:lnTo>
                  <a:pt x="524" y="7823"/>
                </a:lnTo>
                <a:lnTo>
                  <a:pt x="614" y="8118"/>
                </a:lnTo>
                <a:cubicBezTo>
                  <a:pt x="605" y="8158"/>
                  <a:pt x="581" y="8176"/>
                  <a:pt x="561" y="8176"/>
                </a:cubicBezTo>
                <a:cubicBezTo>
                  <a:pt x="545" y="8176"/>
                  <a:pt x="530" y="8166"/>
                  <a:pt x="524" y="8147"/>
                </a:cubicBezTo>
                <a:lnTo>
                  <a:pt x="524" y="8147"/>
                </a:lnTo>
                <a:cubicBezTo>
                  <a:pt x="524" y="8285"/>
                  <a:pt x="526" y="8408"/>
                  <a:pt x="546" y="8550"/>
                </a:cubicBezTo>
                <a:lnTo>
                  <a:pt x="524" y="8528"/>
                </a:lnTo>
                <a:lnTo>
                  <a:pt x="524" y="8528"/>
                </a:lnTo>
                <a:cubicBezTo>
                  <a:pt x="592" y="8596"/>
                  <a:pt x="728" y="8755"/>
                  <a:pt x="774" y="8800"/>
                </a:cubicBezTo>
                <a:cubicBezTo>
                  <a:pt x="755" y="8831"/>
                  <a:pt x="744" y="8842"/>
                  <a:pt x="735" y="8842"/>
                </a:cubicBezTo>
                <a:cubicBezTo>
                  <a:pt x="713" y="8842"/>
                  <a:pt x="710" y="8775"/>
                  <a:pt x="673" y="8775"/>
                </a:cubicBezTo>
                <a:cubicBezTo>
                  <a:pt x="669" y="8775"/>
                  <a:pt x="665" y="8776"/>
                  <a:pt x="660" y="8778"/>
                </a:cubicBezTo>
                <a:lnTo>
                  <a:pt x="796" y="9028"/>
                </a:lnTo>
                <a:cubicBezTo>
                  <a:pt x="771" y="9045"/>
                  <a:pt x="746" y="9052"/>
                  <a:pt x="722" y="9052"/>
                </a:cubicBezTo>
                <a:cubicBezTo>
                  <a:pt x="615" y="9052"/>
                  <a:pt x="528" y="8904"/>
                  <a:pt x="546" y="8755"/>
                </a:cubicBezTo>
                <a:lnTo>
                  <a:pt x="546" y="8755"/>
                </a:lnTo>
                <a:cubicBezTo>
                  <a:pt x="23" y="8982"/>
                  <a:pt x="660" y="8960"/>
                  <a:pt x="387" y="9460"/>
                </a:cubicBezTo>
                <a:lnTo>
                  <a:pt x="319" y="9233"/>
                </a:lnTo>
                <a:cubicBezTo>
                  <a:pt x="23" y="9392"/>
                  <a:pt x="137" y="9574"/>
                  <a:pt x="1" y="9869"/>
                </a:cubicBezTo>
                <a:cubicBezTo>
                  <a:pt x="55" y="9815"/>
                  <a:pt x="286" y="9481"/>
                  <a:pt x="445" y="9481"/>
                </a:cubicBezTo>
                <a:cubicBezTo>
                  <a:pt x="472" y="9481"/>
                  <a:pt x="497" y="9491"/>
                  <a:pt x="519" y="9513"/>
                </a:cubicBezTo>
                <a:lnTo>
                  <a:pt x="519" y="9513"/>
                </a:lnTo>
                <a:cubicBezTo>
                  <a:pt x="469" y="9446"/>
                  <a:pt x="406" y="9357"/>
                  <a:pt x="501" y="9301"/>
                </a:cubicBezTo>
                <a:lnTo>
                  <a:pt x="501" y="9301"/>
                </a:lnTo>
                <a:cubicBezTo>
                  <a:pt x="705" y="9369"/>
                  <a:pt x="614" y="9437"/>
                  <a:pt x="546" y="9551"/>
                </a:cubicBezTo>
                <a:cubicBezTo>
                  <a:pt x="524" y="9642"/>
                  <a:pt x="501" y="9733"/>
                  <a:pt x="637" y="9869"/>
                </a:cubicBezTo>
                <a:cubicBezTo>
                  <a:pt x="455" y="9892"/>
                  <a:pt x="501" y="10028"/>
                  <a:pt x="546" y="10188"/>
                </a:cubicBezTo>
                <a:lnTo>
                  <a:pt x="319" y="10233"/>
                </a:lnTo>
                <a:cubicBezTo>
                  <a:pt x="410" y="10415"/>
                  <a:pt x="524" y="10370"/>
                  <a:pt x="660" y="10460"/>
                </a:cubicBezTo>
                <a:cubicBezTo>
                  <a:pt x="683" y="10665"/>
                  <a:pt x="501" y="10756"/>
                  <a:pt x="364" y="10847"/>
                </a:cubicBezTo>
                <a:cubicBezTo>
                  <a:pt x="375" y="10925"/>
                  <a:pt x="392" y="10952"/>
                  <a:pt x="415" y="10952"/>
                </a:cubicBezTo>
                <a:cubicBezTo>
                  <a:pt x="467" y="10952"/>
                  <a:pt x="546" y="10809"/>
                  <a:pt x="630" y="10809"/>
                </a:cubicBezTo>
                <a:cubicBezTo>
                  <a:pt x="670" y="10809"/>
                  <a:pt x="711" y="10841"/>
                  <a:pt x="751" y="10938"/>
                </a:cubicBezTo>
                <a:cubicBezTo>
                  <a:pt x="728" y="11234"/>
                  <a:pt x="887" y="11393"/>
                  <a:pt x="1138" y="11666"/>
                </a:cubicBezTo>
                <a:cubicBezTo>
                  <a:pt x="1128" y="11748"/>
                  <a:pt x="1101" y="11768"/>
                  <a:pt x="1068" y="11768"/>
                </a:cubicBezTo>
                <a:cubicBezTo>
                  <a:pt x="1038" y="11768"/>
                  <a:pt x="1004" y="11752"/>
                  <a:pt x="976" y="11752"/>
                </a:cubicBezTo>
                <a:cubicBezTo>
                  <a:pt x="959" y="11752"/>
                  <a:pt x="943" y="11758"/>
                  <a:pt x="933" y="11779"/>
                </a:cubicBezTo>
                <a:lnTo>
                  <a:pt x="1183" y="11870"/>
                </a:lnTo>
                <a:cubicBezTo>
                  <a:pt x="1206" y="11916"/>
                  <a:pt x="1138" y="11916"/>
                  <a:pt x="1115" y="11916"/>
                </a:cubicBezTo>
                <a:cubicBezTo>
                  <a:pt x="1147" y="11948"/>
                  <a:pt x="1178" y="11956"/>
                  <a:pt x="1211" y="11956"/>
                </a:cubicBezTo>
                <a:cubicBezTo>
                  <a:pt x="1250" y="11956"/>
                  <a:pt x="1289" y="11944"/>
                  <a:pt x="1331" y="11944"/>
                </a:cubicBezTo>
                <a:cubicBezTo>
                  <a:pt x="1377" y="11944"/>
                  <a:pt x="1426" y="11960"/>
                  <a:pt x="1479" y="12030"/>
                </a:cubicBezTo>
                <a:cubicBezTo>
                  <a:pt x="1489" y="12028"/>
                  <a:pt x="1498" y="12027"/>
                  <a:pt x="1506" y="12027"/>
                </a:cubicBezTo>
                <a:cubicBezTo>
                  <a:pt x="1608" y="12027"/>
                  <a:pt x="1568" y="12155"/>
                  <a:pt x="1547" y="12302"/>
                </a:cubicBezTo>
                <a:cubicBezTo>
                  <a:pt x="1547" y="12484"/>
                  <a:pt x="1547" y="12689"/>
                  <a:pt x="1751" y="12734"/>
                </a:cubicBezTo>
                <a:cubicBezTo>
                  <a:pt x="1729" y="12825"/>
                  <a:pt x="1592" y="12780"/>
                  <a:pt x="1524" y="12848"/>
                </a:cubicBezTo>
                <a:cubicBezTo>
                  <a:pt x="1888" y="13076"/>
                  <a:pt x="1820" y="13053"/>
                  <a:pt x="2229" y="13167"/>
                </a:cubicBezTo>
                <a:cubicBezTo>
                  <a:pt x="2229" y="13280"/>
                  <a:pt x="2229" y="13371"/>
                  <a:pt x="2252" y="13485"/>
                </a:cubicBezTo>
                <a:cubicBezTo>
                  <a:pt x="2264" y="13338"/>
                  <a:pt x="2362" y="13297"/>
                  <a:pt x="2492" y="13297"/>
                </a:cubicBezTo>
                <a:cubicBezTo>
                  <a:pt x="2604" y="13297"/>
                  <a:pt x="2740" y="13327"/>
                  <a:pt x="2866" y="13348"/>
                </a:cubicBezTo>
                <a:cubicBezTo>
                  <a:pt x="2888" y="13235"/>
                  <a:pt x="2911" y="13144"/>
                  <a:pt x="2934" y="13098"/>
                </a:cubicBezTo>
                <a:cubicBezTo>
                  <a:pt x="3025" y="13144"/>
                  <a:pt x="3116" y="13212"/>
                  <a:pt x="3230" y="13258"/>
                </a:cubicBezTo>
                <a:cubicBezTo>
                  <a:pt x="3230" y="13326"/>
                  <a:pt x="3139" y="13348"/>
                  <a:pt x="3025" y="13371"/>
                </a:cubicBezTo>
                <a:lnTo>
                  <a:pt x="3116" y="13371"/>
                </a:lnTo>
                <a:cubicBezTo>
                  <a:pt x="3116" y="13530"/>
                  <a:pt x="2957" y="13576"/>
                  <a:pt x="2798" y="13576"/>
                </a:cubicBezTo>
                <a:cubicBezTo>
                  <a:pt x="2820" y="13530"/>
                  <a:pt x="2843" y="13462"/>
                  <a:pt x="2843" y="13394"/>
                </a:cubicBezTo>
                <a:lnTo>
                  <a:pt x="2843" y="13394"/>
                </a:lnTo>
                <a:cubicBezTo>
                  <a:pt x="2684" y="13439"/>
                  <a:pt x="2502" y="13462"/>
                  <a:pt x="2411" y="13576"/>
                </a:cubicBezTo>
                <a:cubicBezTo>
                  <a:pt x="2434" y="13576"/>
                  <a:pt x="2479" y="13599"/>
                  <a:pt x="2525" y="13621"/>
                </a:cubicBezTo>
                <a:cubicBezTo>
                  <a:pt x="2479" y="13621"/>
                  <a:pt x="2434" y="13644"/>
                  <a:pt x="2434" y="13667"/>
                </a:cubicBezTo>
                <a:cubicBezTo>
                  <a:pt x="2422" y="13678"/>
                  <a:pt x="2434" y="13678"/>
                  <a:pt x="2459" y="13678"/>
                </a:cubicBezTo>
                <a:cubicBezTo>
                  <a:pt x="2485" y="13678"/>
                  <a:pt x="2525" y="13678"/>
                  <a:pt x="2570" y="13690"/>
                </a:cubicBezTo>
                <a:lnTo>
                  <a:pt x="2411" y="13917"/>
                </a:lnTo>
                <a:lnTo>
                  <a:pt x="2502" y="13871"/>
                </a:lnTo>
                <a:cubicBezTo>
                  <a:pt x="2547" y="14008"/>
                  <a:pt x="2616" y="14167"/>
                  <a:pt x="2684" y="14326"/>
                </a:cubicBezTo>
                <a:cubicBezTo>
                  <a:pt x="3116" y="14394"/>
                  <a:pt x="3571" y="14304"/>
                  <a:pt x="4025" y="14508"/>
                </a:cubicBezTo>
                <a:cubicBezTo>
                  <a:pt x="3798" y="14599"/>
                  <a:pt x="3798" y="14758"/>
                  <a:pt x="3639" y="14918"/>
                </a:cubicBezTo>
                <a:cubicBezTo>
                  <a:pt x="3684" y="14645"/>
                  <a:pt x="3275" y="14736"/>
                  <a:pt x="3093" y="14508"/>
                </a:cubicBezTo>
                <a:lnTo>
                  <a:pt x="3093" y="14508"/>
                </a:lnTo>
                <a:cubicBezTo>
                  <a:pt x="3184" y="14622"/>
                  <a:pt x="3093" y="14690"/>
                  <a:pt x="3025" y="14690"/>
                </a:cubicBezTo>
                <a:cubicBezTo>
                  <a:pt x="3207" y="14758"/>
                  <a:pt x="3366" y="14804"/>
                  <a:pt x="3548" y="14849"/>
                </a:cubicBezTo>
                <a:cubicBezTo>
                  <a:pt x="3412" y="14986"/>
                  <a:pt x="3525" y="15031"/>
                  <a:pt x="3571" y="15168"/>
                </a:cubicBezTo>
                <a:cubicBezTo>
                  <a:pt x="3628" y="15060"/>
                  <a:pt x="3695" y="15022"/>
                  <a:pt x="3766" y="15022"/>
                </a:cubicBezTo>
                <a:cubicBezTo>
                  <a:pt x="3921" y="15022"/>
                  <a:pt x="4097" y="15198"/>
                  <a:pt x="4253" y="15213"/>
                </a:cubicBezTo>
                <a:cubicBezTo>
                  <a:pt x="4213" y="15279"/>
                  <a:pt x="4159" y="15330"/>
                  <a:pt x="4084" y="15330"/>
                </a:cubicBezTo>
                <a:cubicBezTo>
                  <a:pt x="4030" y="15330"/>
                  <a:pt x="3966" y="15303"/>
                  <a:pt x="3889" y="15236"/>
                </a:cubicBezTo>
                <a:lnTo>
                  <a:pt x="3889" y="15236"/>
                </a:lnTo>
                <a:cubicBezTo>
                  <a:pt x="3902" y="15347"/>
                  <a:pt x="3951" y="15381"/>
                  <a:pt x="4017" y="15381"/>
                </a:cubicBezTo>
                <a:cubicBezTo>
                  <a:pt x="4118" y="15381"/>
                  <a:pt x="4259" y="15300"/>
                  <a:pt x="4366" y="15300"/>
                </a:cubicBezTo>
                <a:cubicBezTo>
                  <a:pt x="4428" y="15300"/>
                  <a:pt x="4479" y="15328"/>
                  <a:pt x="4503" y="15418"/>
                </a:cubicBezTo>
                <a:cubicBezTo>
                  <a:pt x="4456" y="15402"/>
                  <a:pt x="4441" y="15376"/>
                  <a:pt x="4414" y="15376"/>
                </a:cubicBezTo>
                <a:cubicBezTo>
                  <a:pt x="4402" y="15376"/>
                  <a:pt x="4388" y="15381"/>
                  <a:pt x="4367" y="15395"/>
                </a:cubicBezTo>
                <a:cubicBezTo>
                  <a:pt x="4374" y="15394"/>
                  <a:pt x="4382" y="15394"/>
                  <a:pt x="4390" y="15394"/>
                </a:cubicBezTo>
                <a:cubicBezTo>
                  <a:pt x="4568" y="15394"/>
                  <a:pt x="4771" y="15624"/>
                  <a:pt x="4662" y="15668"/>
                </a:cubicBezTo>
                <a:lnTo>
                  <a:pt x="4594" y="15645"/>
                </a:lnTo>
                <a:lnTo>
                  <a:pt x="4594" y="15645"/>
                </a:lnTo>
                <a:cubicBezTo>
                  <a:pt x="4821" y="15824"/>
                  <a:pt x="5257" y="16037"/>
                  <a:pt x="5554" y="16037"/>
                </a:cubicBezTo>
                <a:cubicBezTo>
                  <a:pt x="5673" y="16037"/>
                  <a:pt x="5770" y="16003"/>
                  <a:pt x="5822" y="15918"/>
                </a:cubicBezTo>
                <a:lnTo>
                  <a:pt x="5822" y="15918"/>
                </a:lnTo>
                <a:cubicBezTo>
                  <a:pt x="5822" y="15964"/>
                  <a:pt x="5617" y="16259"/>
                  <a:pt x="5572" y="16327"/>
                </a:cubicBezTo>
                <a:cubicBezTo>
                  <a:pt x="5936" y="16077"/>
                  <a:pt x="6277" y="15827"/>
                  <a:pt x="6572" y="15554"/>
                </a:cubicBezTo>
                <a:lnTo>
                  <a:pt x="6572" y="15554"/>
                </a:lnTo>
                <a:cubicBezTo>
                  <a:pt x="6436" y="15782"/>
                  <a:pt x="6459" y="16487"/>
                  <a:pt x="6095" y="16532"/>
                </a:cubicBezTo>
                <a:cubicBezTo>
                  <a:pt x="6150" y="16588"/>
                  <a:pt x="6221" y="16658"/>
                  <a:pt x="6367" y="16658"/>
                </a:cubicBezTo>
                <a:cubicBezTo>
                  <a:pt x="6401" y="16658"/>
                  <a:pt x="6439" y="16654"/>
                  <a:pt x="6481" y="16646"/>
                </a:cubicBezTo>
                <a:cubicBezTo>
                  <a:pt x="6436" y="16600"/>
                  <a:pt x="6459" y="16214"/>
                  <a:pt x="6550" y="16214"/>
                </a:cubicBezTo>
                <a:cubicBezTo>
                  <a:pt x="6683" y="16570"/>
                  <a:pt x="6642" y="16424"/>
                  <a:pt x="6855" y="16740"/>
                </a:cubicBezTo>
                <a:lnTo>
                  <a:pt x="6855" y="16740"/>
                </a:lnTo>
                <a:cubicBezTo>
                  <a:pt x="6807" y="16630"/>
                  <a:pt x="6988" y="16324"/>
                  <a:pt x="7098" y="16324"/>
                </a:cubicBezTo>
                <a:cubicBezTo>
                  <a:pt x="7105" y="16324"/>
                  <a:pt x="7112" y="16325"/>
                  <a:pt x="7118" y="16327"/>
                </a:cubicBezTo>
                <a:cubicBezTo>
                  <a:pt x="7096" y="16372"/>
                  <a:pt x="7051" y="16730"/>
                  <a:pt x="6984" y="16781"/>
                </a:cubicBezTo>
                <a:lnTo>
                  <a:pt x="6984" y="16781"/>
                </a:lnTo>
                <a:cubicBezTo>
                  <a:pt x="7131" y="16675"/>
                  <a:pt x="7259" y="16570"/>
                  <a:pt x="7404" y="16465"/>
                </a:cubicBezTo>
                <a:lnTo>
                  <a:pt x="7404" y="16465"/>
                </a:lnTo>
                <a:cubicBezTo>
                  <a:pt x="7328" y="16550"/>
                  <a:pt x="7353" y="16797"/>
                  <a:pt x="7414" y="16919"/>
                </a:cubicBezTo>
                <a:cubicBezTo>
                  <a:pt x="7409" y="16898"/>
                  <a:pt x="7422" y="16890"/>
                  <a:pt x="7448" y="16890"/>
                </a:cubicBezTo>
                <a:cubicBezTo>
                  <a:pt x="7520" y="16890"/>
                  <a:pt x="7683" y="16950"/>
                  <a:pt x="7776" y="16950"/>
                </a:cubicBezTo>
                <a:cubicBezTo>
                  <a:pt x="7795" y="16950"/>
                  <a:pt x="7811" y="16947"/>
                  <a:pt x="7823" y="16941"/>
                </a:cubicBezTo>
                <a:lnTo>
                  <a:pt x="7687" y="16828"/>
                </a:lnTo>
                <a:lnTo>
                  <a:pt x="7687" y="16828"/>
                </a:lnTo>
                <a:cubicBezTo>
                  <a:pt x="7719" y="16837"/>
                  <a:pt x="7750" y="16841"/>
                  <a:pt x="7778" y="16841"/>
                </a:cubicBezTo>
                <a:cubicBezTo>
                  <a:pt x="8097" y="16841"/>
                  <a:pt x="8188" y="16325"/>
                  <a:pt x="8513" y="16325"/>
                </a:cubicBezTo>
                <a:cubicBezTo>
                  <a:pt x="8525" y="16325"/>
                  <a:pt x="8538" y="16326"/>
                  <a:pt x="8551" y="16327"/>
                </a:cubicBezTo>
                <a:cubicBezTo>
                  <a:pt x="8505" y="16418"/>
                  <a:pt x="8392" y="16873"/>
                  <a:pt x="8596" y="16941"/>
                </a:cubicBezTo>
                <a:cubicBezTo>
                  <a:pt x="8710" y="16714"/>
                  <a:pt x="9051" y="15895"/>
                  <a:pt x="9347" y="15713"/>
                </a:cubicBezTo>
                <a:lnTo>
                  <a:pt x="9415" y="15850"/>
                </a:lnTo>
                <a:cubicBezTo>
                  <a:pt x="9506" y="15782"/>
                  <a:pt x="9574" y="15736"/>
                  <a:pt x="9665" y="15691"/>
                </a:cubicBezTo>
                <a:lnTo>
                  <a:pt x="9665" y="15691"/>
                </a:lnTo>
                <a:cubicBezTo>
                  <a:pt x="9529" y="16032"/>
                  <a:pt x="9096" y="16737"/>
                  <a:pt x="8801" y="16987"/>
                </a:cubicBezTo>
                <a:cubicBezTo>
                  <a:pt x="8934" y="17082"/>
                  <a:pt x="8877" y="17129"/>
                  <a:pt x="8999" y="17129"/>
                </a:cubicBezTo>
                <a:cubicBezTo>
                  <a:pt x="9023" y="17129"/>
                  <a:pt x="9055" y="17127"/>
                  <a:pt x="9096" y="17123"/>
                </a:cubicBezTo>
                <a:lnTo>
                  <a:pt x="9096" y="17123"/>
                </a:lnTo>
                <a:cubicBezTo>
                  <a:pt x="9165" y="17260"/>
                  <a:pt x="8960" y="17305"/>
                  <a:pt x="8892" y="17305"/>
                </a:cubicBezTo>
                <a:cubicBezTo>
                  <a:pt x="9074" y="17351"/>
                  <a:pt x="9256" y="17373"/>
                  <a:pt x="9460" y="17396"/>
                </a:cubicBezTo>
                <a:cubicBezTo>
                  <a:pt x="9415" y="17146"/>
                  <a:pt x="9870" y="17101"/>
                  <a:pt x="9824" y="16896"/>
                </a:cubicBezTo>
                <a:lnTo>
                  <a:pt x="9824" y="16896"/>
                </a:lnTo>
                <a:cubicBezTo>
                  <a:pt x="9642" y="17010"/>
                  <a:pt x="9438" y="17101"/>
                  <a:pt x="9233" y="17192"/>
                </a:cubicBezTo>
                <a:cubicBezTo>
                  <a:pt x="9233" y="16941"/>
                  <a:pt x="9574" y="16464"/>
                  <a:pt x="9938" y="16464"/>
                </a:cubicBezTo>
                <a:cubicBezTo>
                  <a:pt x="10029" y="16555"/>
                  <a:pt x="9892" y="16919"/>
                  <a:pt x="9915" y="17010"/>
                </a:cubicBezTo>
                <a:cubicBezTo>
                  <a:pt x="9951" y="16938"/>
                  <a:pt x="10142" y="16852"/>
                  <a:pt x="10243" y="16852"/>
                </a:cubicBezTo>
                <a:cubicBezTo>
                  <a:pt x="10271" y="16852"/>
                  <a:pt x="10292" y="16859"/>
                  <a:pt x="10302" y="16873"/>
                </a:cubicBezTo>
                <a:lnTo>
                  <a:pt x="10165" y="17010"/>
                </a:lnTo>
                <a:cubicBezTo>
                  <a:pt x="10182" y="17015"/>
                  <a:pt x="10198" y="17017"/>
                  <a:pt x="10214" y="17017"/>
                </a:cubicBezTo>
                <a:cubicBezTo>
                  <a:pt x="10368" y="17017"/>
                  <a:pt x="10449" y="16783"/>
                  <a:pt x="10619" y="16783"/>
                </a:cubicBezTo>
                <a:cubicBezTo>
                  <a:pt x="10659" y="16783"/>
                  <a:pt x="10704" y="16796"/>
                  <a:pt x="10757" y="16828"/>
                </a:cubicBezTo>
                <a:cubicBezTo>
                  <a:pt x="10829" y="16828"/>
                  <a:pt x="10989" y="17002"/>
                  <a:pt x="11050" y="17002"/>
                </a:cubicBezTo>
                <a:cubicBezTo>
                  <a:pt x="11066" y="17002"/>
                  <a:pt x="11075" y="16991"/>
                  <a:pt x="11075" y="16964"/>
                </a:cubicBezTo>
                <a:cubicBezTo>
                  <a:pt x="10870" y="16714"/>
                  <a:pt x="10666" y="15827"/>
                  <a:pt x="10711" y="15600"/>
                </a:cubicBezTo>
                <a:lnTo>
                  <a:pt x="10711" y="15600"/>
                </a:lnTo>
                <a:cubicBezTo>
                  <a:pt x="10734" y="15600"/>
                  <a:pt x="11166" y="15782"/>
                  <a:pt x="11302" y="15873"/>
                </a:cubicBezTo>
                <a:cubicBezTo>
                  <a:pt x="11507" y="16055"/>
                  <a:pt x="11234" y="16464"/>
                  <a:pt x="11416" y="16623"/>
                </a:cubicBezTo>
                <a:cubicBezTo>
                  <a:pt x="11393" y="16555"/>
                  <a:pt x="11461" y="16441"/>
                  <a:pt x="11484" y="16418"/>
                </a:cubicBezTo>
                <a:cubicBezTo>
                  <a:pt x="11557" y="16437"/>
                  <a:pt x="11528" y="16557"/>
                  <a:pt x="11607" y="16557"/>
                </a:cubicBezTo>
                <a:cubicBezTo>
                  <a:pt x="11627" y="16557"/>
                  <a:pt x="11653" y="16550"/>
                  <a:pt x="11689" y="16532"/>
                </a:cubicBezTo>
                <a:cubicBezTo>
                  <a:pt x="11643" y="16282"/>
                  <a:pt x="12075" y="16418"/>
                  <a:pt x="11712" y="16305"/>
                </a:cubicBezTo>
                <a:cubicBezTo>
                  <a:pt x="11791" y="16236"/>
                  <a:pt x="11848" y="16231"/>
                  <a:pt x="11911" y="16231"/>
                </a:cubicBezTo>
                <a:cubicBezTo>
                  <a:pt x="11923" y="16231"/>
                  <a:pt x="11936" y="16231"/>
                  <a:pt x="11949" y="16231"/>
                </a:cubicBezTo>
                <a:cubicBezTo>
                  <a:pt x="12002" y="16231"/>
                  <a:pt x="12062" y="16227"/>
                  <a:pt x="12144" y="16191"/>
                </a:cubicBezTo>
                <a:cubicBezTo>
                  <a:pt x="12007" y="16055"/>
                  <a:pt x="12121" y="15600"/>
                  <a:pt x="12257" y="15441"/>
                </a:cubicBezTo>
                <a:cubicBezTo>
                  <a:pt x="12257" y="15509"/>
                  <a:pt x="12348" y="15577"/>
                  <a:pt x="12371" y="15600"/>
                </a:cubicBezTo>
                <a:cubicBezTo>
                  <a:pt x="12735" y="15463"/>
                  <a:pt x="12962" y="15441"/>
                  <a:pt x="13281" y="15259"/>
                </a:cubicBezTo>
                <a:cubicBezTo>
                  <a:pt x="13326" y="15304"/>
                  <a:pt x="13531" y="15281"/>
                  <a:pt x="13508" y="15418"/>
                </a:cubicBezTo>
                <a:cubicBezTo>
                  <a:pt x="13531" y="15350"/>
                  <a:pt x="13531" y="15236"/>
                  <a:pt x="13622" y="15168"/>
                </a:cubicBezTo>
                <a:lnTo>
                  <a:pt x="13622" y="15168"/>
                </a:lnTo>
                <a:cubicBezTo>
                  <a:pt x="13917" y="15236"/>
                  <a:pt x="13440" y="15350"/>
                  <a:pt x="13713" y="15463"/>
                </a:cubicBezTo>
                <a:cubicBezTo>
                  <a:pt x="13644" y="15350"/>
                  <a:pt x="13849" y="15145"/>
                  <a:pt x="13917" y="14963"/>
                </a:cubicBezTo>
                <a:cubicBezTo>
                  <a:pt x="13888" y="14934"/>
                  <a:pt x="13860" y="14922"/>
                  <a:pt x="13831" y="14922"/>
                </a:cubicBezTo>
                <a:cubicBezTo>
                  <a:pt x="13703" y="14922"/>
                  <a:pt x="13582" y="15174"/>
                  <a:pt x="13508" y="15304"/>
                </a:cubicBezTo>
                <a:cubicBezTo>
                  <a:pt x="13349" y="15031"/>
                  <a:pt x="13394" y="14622"/>
                  <a:pt x="13576" y="14281"/>
                </a:cubicBezTo>
                <a:cubicBezTo>
                  <a:pt x="13626" y="14219"/>
                  <a:pt x="13665" y="14198"/>
                  <a:pt x="13696" y="14198"/>
                </a:cubicBezTo>
                <a:cubicBezTo>
                  <a:pt x="13769" y="14198"/>
                  <a:pt x="13801" y="14313"/>
                  <a:pt x="13819" y="14313"/>
                </a:cubicBezTo>
                <a:cubicBezTo>
                  <a:pt x="13822" y="14313"/>
                  <a:pt x="13824" y="14310"/>
                  <a:pt x="13826" y="14304"/>
                </a:cubicBezTo>
                <a:cubicBezTo>
                  <a:pt x="14281" y="14031"/>
                  <a:pt x="13826" y="13599"/>
                  <a:pt x="14281" y="13508"/>
                </a:cubicBezTo>
                <a:cubicBezTo>
                  <a:pt x="14554" y="13530"/>
                  <a:pt x="14577" y="13781"/>
                  <a:pt x="14691" y="13871"/>
                </a:cubicBezTo>
                <a:cubicBezTo>
                  <a:pt x="14577" y="14099"/>
                  <a:pt x="14349" y="14008"/>
                  <a:pt x="14213" y="14122"/>
                </a:cubicBezTo>
                <a:lnTo>
                  <a:pt x="14440" y="14076"/>
                </a:lnTo>
                <a:lnTo>
                  <a:pt x="14440" y="14076"/>
                </a:lnTo>
                <a:cubicBezTo>
                  <a:pt x="14418" y="14167"/>
                  <a:pt x="14327" y="14304"/>
                  <a:pt x="14236" y="14326"/>
                </a:cubicBezTo>
                <a:cubicBezTo>
                  <a:pt x="14244" y="14328"/>
                  <a:pt x="14252" y="14329"/>
                  <a:pt x="14261" y="14329"/>
                </a:cubicBezTo>
                <a:cubicBezTo>
                  <a:pt x="14499" y="14329"/>
                  <a:pt x="14978" y="13750"/>
                  <a:pt x="15373" y="13530"/>
                </a:cubicBezTo>
                <a:cubicBezTo>
                  <a:pt x="15373" y="13439"/>
                  <a:pt x="15395" y="13280"/>
                  <a:pt x="15304" y="13280"/>
                </a:cubicBezTo>
                <a:lnTo>
                  <a:pt x="15236" y="13394"/>
                </a:lnTo>
                <a:cubicBezTo>
                  <a:pt x="15053" y="13374"/>
                  <a:pt x="15180" y="13134"/>
                  <a:pt x="15093" y="13134"/>
                </a:cubicBezTo>
                <a:cubicBezTo>
                  <a:pt x="15084" y="13134"/>
                  <a:pt x="15071" y="13137"/>
                  <a:pt x="15054" y="13144"/>
                </a:cubicBezTo>
                <a:cubicBezTo>
                  <a:pt x="15077" y="12939"/>
                  <a:pt x="15077" y="12666"/>
                  <a:pt x="15282" y="12553"/>
                </a:cubicBezTo>
                <a:lnTo>
                  <a:pt x="15460" y="12632"/>
                </a:lnTo>
                <a:lnTo>
                  <a:pt x="15460" y="12632"/>
                </a:lnTo>
                <a:cubicBezTo>
                  <a:pt x="15458" y="12632"/>
                  <a:pt x="15455" y="12631"/>
                  <a:pt x="15452" y="12631"/>
                </a:cubicBezTo>
                <a:cubicBezTo>
                  <a:pt x="15389" y="12631"/>
                  <a:pt x="15286" y="12706"/>
                  <a:pt x="15304" y="12780"/>
                </a:cubicBezTo>
                <a:cubicBezTo>
                  <a:pt x="15282" y="12644"/>
                  <a:pt x="15782" y="12666"/>
                  <a:pt x="15600" y="12393"/>
                </a:cubicBezTo>
                <a:lnTo>
                  <a:pt x="15600" y="12393"/>
                </a:lnTo>
                <a:cubicBezTo>
                  <a:pt x="15509" y="12416"/>
                  <a:pt x="15441" y="12439"/>
                  <a:pt x="15373" y="12439"/>
                </a:cubicBezTo>
                <a:cubicBezTo>
                  <a:pt x="15373" y="12234"/>
                  <a:pt x="15282" y="11939"/>
                  <a:pt x="15441" y="11802"/>
                </a:cubicBezTo>
                <a:cubicBezTo>
                  <a:pt x="15413" y="11800"/>
                  <a:pt x="15391" y="11798"/>
                  <a:pt x="15374" y="11798"/>
                </a:cubicBezTo>
                <a:cubicBezTo>
                  <a:pt x="15257" y="11798"/>
                  <a:pt x="15368" y="11851"/>
                  <a:pt x="15210" y="11851"/>
                </a:cubicBezTo>
                <a:cubicBezTo>
                  <a:pt x="15187" y="11851"/>
                  <a:pt x="15158" y="11850"/>
                  <a:pt x="15123" y="11848"/>
                </a:cubicBezTo>
                <a:lnTo>
                  <a:pt x="15123" y="11848"/>
                </a:lnTo>
                <a:cubicBezTo>
                  <a:pt x="15457" y="11910"/>
                  <a:pt x="14946" y="12203"/>
                  <a:pt x="15161" y="12268"/>
                </a:cubicBezTo>
                <a:lnTo>
                  <a:pt x="15161" y="12268"/>
                </a:lnTo>
                <a:cubicBezTo>
                  <a:pt x="15144" y="12266"/>
                  <a:pt x="15128" y="12266"/>
                  <a:pt x="15113" y="12266"/>
                </a:cubicBezTo>
                <a:cubicBezTo>
                  <a:pt x="14925" y="12266"/>
                  <a:pt x="14938" y="12395"/>
                  <a:pt x="14715" y="12395"/>
                </a:cubicBezTo>
                <a:cubicBezTo>
                  <a:pt x="14700" y="12395"/>
                  <a:pt x="14685" y="12395"/>
                  <a:pt x="14668" y="12393"/>
                </a:cubicBezTo>
                <a:lnTo>
                  <a:pt x="14668" y="12393"/>
                </a:lnTo>
                <a:cubicBezTo>
                  <a:pt x="14713" y="12439"/>
                  <a:pt x="14804" y="12439"/>
                  <a:pt x="14691" y="12530"/>
                </a:cubicBezTo>
                <a:cubicBezTo>
                  <a:pt x="14691" y="12553"/>
                  <a:pt x="14713" y="12598"/>
                  <a:pt x="14713" y="12598"/>
                </a:cubicBezTo>
                <a:cubicBezTo>
                  <a:pt x="14713" y="12621"/>
                  <a:pt x="14713" y="12621"/>
                  <a:pt x="14691" y="12621"/>
                </a:cubicBezTo>
                <a:lnTo>
                  <a:pt x="14713" y="12621"/>
                </a:lnTo>
                <a:cubicBezTo>
                  <a:pt x="14736" y="12609"/>
                  <a:pt x="14764" y="12604"/>
                  <a:pt x="14790" y="12604"/>
                </a:cubicBezTo>
                <a:cubicBezTo>
                  <a:pt x="14816" y="12604"/>
                  <a:pt x="14838" y="12609"/>
                  <a:pt x="14850" y="12621"/>
                </a:cubicBezTo>
                <a:cubicBezTo>
                  <a:pt x="14941" y="12803"/>
                  <a:pt x="14759" y="13007"/>
                  <a:pt x="14759" y="13144"/>
                </a:cubicBezTo>
                <a:cubicBezTo>
                  <a:pt x="14746" y="13150"/>
                  <a:pt x="14736" y="13153"/>
                  <a:pt x="14728" y="13153"/>
                </a:cubicBezTo>
                <a:cubicBezTo>
                  <a:pt x="14678" y="13153"/>
                  <a:pt x="14700" y="13050"/>
                  <a:pt x="14622" y="13030"/>
                </a:cubicBezTo>
                <a:cubicBezTo>
                  <a:pt x="14622" y="13098"/>
                  <a:pt x="14622" y="13167"/>
                  <a:pt x="14622" y="13212"/>
                </a:cubicBezTo>
                <a:cubicBezTo>
                  <a:pt x="14486" y="13121"/>
                  <a:pt x="14236" y="13212"/>
                  <a:pt x="14327" y="12985"/>
                </a:cubicBezTo>
                <a:lnTo>
                  <a:pt x="14327" y="12985"/>
                </a:lnTo>
                <a:lnTo>
                  <a:pt x="14167" y="13121"/>
                </a:lnTo>
                <a:cubicBezTo>
                  <a:pt x="14031" y="13144"/>
                  <a:pt x="13872" y="13212"/>
                  <a:pt x="13849" y="13348"/>
                </a:cubicBezTo>
                <a:cubicBezTo>
                  <a:pt x="13783" y="13362"/>
                  <a:pt x="13763" y="13458"/>
                  <a:pt x="13758" y="13507"/>
                </a:cubicBezTo>
                <a:lnTo>
                  <a:pt x="13758" y="13507"/>
                </a:lnTo>
                <a:cubicBezTo>
                  <a:pt x="13758" y="13501"/>
                  <a:pt x="13758" y="13493"/>
                  <a:pt x="13758" y="13485"/>
                </a:cubicBezTo>
                <a:lnTo>
                  <a:pt x="13758" y="13485"/>
                </a:lnTo>
                <a:cubicBezTo>
                  <a:pt x="13690" y="13599"/>
                  <a:pt x="13622" y="13690"/>
                  <a:pt x="13554" y="13781"/>
                </a:cubicBezTo>
                <a:lnTo>
                  <a:pt x="13531" y="13758"/>
                </a:lnTo>
                <a:cubicBezTo>
                  <a:pt x="13271" y="13931"/>
                  <a:pt x="13135" y="14352"/>
                  <a:pt x="12690" y="14352"/>
                </a:cubicBezTo>
                <a:cubicBezTo>
                  <a:pt x="12668" y="14352"/>
                  <a:pt x="12645" y="14351"/>
                  <a:pt x="12621" y="14349"/>
                </a:cubicBezTo>
                <a:cubicBezTo>
                  <a:pt x="12553" y="14440"/>
                  <a:pt x="12462" y="14554"/>
                  <a:pt x="12280" y="14599"/>
                </a:cubicBezTo>
                <a:lnTo>
                  <a:pt x="12189" y="14485"/>
                </a:lnTo>
                <a:cubicBezTo>
                  <a:pt x="12075" y="14599"/>
                  <a:pt x="11757" y="14531"/>
                  <a:pt x="11780" y="14690"/>
                </a:cubicBezTo>
                <a:cubicBezTo>
                  <a:pt x="11710" y="14615"/>
                  <a:pt x="11636" y="14587"/>
                  <a:pt x="11560" y="14587"/>
                </a:cubicBezTo>
                <a:cubicBezTo>
                  <a:pt x="11337" y="14587"/>
                  <a:pt x="11096" y="14827"/>
                  <a:pt x="10893" y="14827"/>
                </a:cubicBezTo>
                <a:lnTo>
                  <a:pt x="10938" y="15008"/>
                </a:lnTo>
                <a:cubicBezTo>
                  <a:pt x="10779" y="15031"/>
                  <a:pt x="10620" y="15145"/>
                  <a:pt x="10438" y="15236"/>
                </a:cubicBezTo>
                <a:lnTo>
                  <a:pt x="10484" y="15418"/>
                </a:lnTo>
                <a:cubicBezTo>
                  <a:pt x="10431" y="15464"/>
                  <a:pt x="10367" y="15479"/>
                  <a:pt x="10295" y="15479"/>
                </a:cubicBezTo>
                <a:cubicBezTo>
                  <a:pt x="10145" y="15479"/>
                  <a:pt x="9962" y="15411"/>
                  <a:pt x="9781" y="15411"/>
                </a:cubicBezTo>
                <a:cubicBezTo>
                  <a:pt x="9750" y="15411"/>
                  <a:pt x="9719" y="15413"/>
                  <a:pt x="9688" y="15418"/>
                </a:cubicBezTo>
                <a:cubicBezTo>
                  <a:pt x="9700" y="15380"/>
                  <a:pt x="9727" y="15363"/>
                  <a:pt x="9759" y="15363"/>
                </a:cubicBezTo>
                <a:cubicBezTo>
                  <a:pt x="9786" y="15363"/>
                  <a:pt x="9816" y="15375"/>
                  <a:pt x="9847" y="15395"/>
                </a:cubicBezTo>
                <a:cubicBezTo>
                  <a:pt x="9758" y="15316"/>
                  <a:pt x="9677" y="15288"/>
                  <a:pt x="9599" y="15288"/>
                </a:cubicBezTo>
                <a:cubicBezTo>
                  <a:pt x="9499" y="15288"/>
                  <a:pt x="9404" y="15334"/>
                  <a:pt x="9301" y="15372"/>
                </a:cubicBezTo>
                <a:cubicBezTo>
                  <a:pt x="9186" y="15430"/>
                  <a:pt x="9071" y="15487"/>
                  <a:pt x="8962" y="15487"/>
                </a:cubicBezTo>
                <a:cubicBezTo>
                  <a:pt x="8898" y="15487"/>
                  <a:pt x="8837" y="15468"/>
                  <a:pt x="8778" y="15418"/>
                </a:cubicBezTo>
                <a:cubicBezTo>
                  <a:pt x="8737" y="15449"/>
                  <a:pt x="8705" y="15461"/>
                  <a:pt x="8676" y="15461"/>
                </a:cubicBezTo>
                <a:cubicBezTo>
                  <a:pt x="8641" y="15461"/>
                  <a:pt x="8611" y="15443"/>
                  <a:pt x="8573" y="15418"/>
                </a:cubicBezTo>
                <a:cubicBezTo>
                  <a:pt x="8596" y="15418"/>
                  <a:pt x="8596" y="15395"/>
                  <a:pt x="8596" y="15395"/>
                </a:cubicBezTo>
                <a:lnTo>
                  <a:pt x="8573" y="15395"/>
                </a:lnTo>
                <a:cubicBezTo>
                  <a:pt x="8528" y="15372"/>
                  <a:pt x="8505" y="15327"/>
                  <a:pt x="8460" y="15304"/>
                </a:cubicBezTo>
                <a:lnTo>
                  <a:pt x="8460" y="15304"/>
                </a:lnTo>
                <a:cubicBezTo>
                  <a:pt x="8483" y="15350"/>
                  <a:pt x="8528" y="15372"/>
                  <a:pt x="8551" y="15395"/>
                </a:cubicBezTo>
                <a:cubicBezTo>
                  <a:pt x="8483" y="15395"/>
                  <a:pt x="8392" y="15418"/>
                  <a:pt x="8301" y="15441"/>
                </a:cubicBezTo>
                <a:lnTo>
                  <a:pt x="8278" y="15259"/>
                </a:lnTo>
                <a:lnTo>
                  <a:pt x="8255" y="15259"/>
                </a:lnTo>
                <a:cubicBezTo>
                  <a:pt x="8240" y="15247"/>
                  <a:pt x="8228" y="15242"/>
                  <a:pt x="8217" y="15242"/>
                </a:cubicBezTo>
                <a:cubicBezTo>
                  <a:pt x="8165" y="15242"/>
                  <a:pt x="8172" y="15372"/>
                  <a:pt x="8210" y="15486"/>
                </a:cubicBezTo>
                <a:cubicBezTo>
                  <a:pt x="8164" y="15509"/>
                  <a:pt x="8119" y="15531"/>
                  <a:pt x="8073" y="15577"/>
                </a:cubicBezTo>
                <a:cubicBezTo>
                  <a:pt x="8057" y="15475"/>
                  <a:pt x="8023" y="15451"/>
                  <a:pt x="7981" y="15451"/>
                </a:cubicBezTo>
                <a:cubicBezTo>
                  <a:pt x="7946" y="15451"/>
                  <a:pt x="7906" y="15468"/>
                  <a:pt x="7869" y="15468"/>
                </a:cubicBezTo>
                <a:cubicBezTo>
                  <a:pt x="7822" y="15468"/>
                  <a:pt x="7780" y="15442"/>
                  <a:pt x="7755" y="15327"/>
                </a:cubicBezTo>
                <a:cubicBezTo>
                  <a:pt x="7693" y="15451"/>
                  <a:pt x="7367" y="15368"/>
                  <a:pt x="7206" y="15575"/>
                </a:cubicBezTo>
                <a:lnTo>
                  <a:pt x="7206" y="15575"/>
                </a:lnTo>
                <a:cubicBezTo>
                  <a:pt x="7144" y="15544"/>
                  <a:pt x="7081" y="15503"/>
                  <a:pt x="7011" y="15503"/>
                </a:cubicBezTo>
                <a:cubicBezTo>
                  <a:pt x="6980" y="15503"/>
                  <a:pt x="6948" y="15511"/>
                  <a:pt x="6913" y="15531"/>
                </a:cubicBezTo>
                <a:lnTo>
                  <a:pt x="6936" y="15281"/>
                </a:lnTo>
                <a:lnTo>
                  <a:pt x="6936" y="15281"/>
                </a:lnTo>
                <a:cubicBezTo>
                  <a:pt x="6822" y="15372"/>
                  <a:pt x="6732" y="15441"/>
                  <a:pt x="6618" y="15509"/>
                </a:cubicBezTo>
                <a:cubicBezTo>
                  <a:pt x="6527" y="15327"/>
                  <a:pt x="6504" y="15236"/>
                  <a:pt x="6686" y="15122"/>
                </a:cubicBezTo>
                <a:lnTo>
                  <a:pt x="6686" y="15122"/>
                </a:lnTo>
                <a:cubicBezTo>
                  <a:pt x="6493" y="15190"/>
                  <a:pt x="6425" y="15190"/>
                  <a:pt x="6359" y="15190"/>
                </a:cubicBezTo>
                <a:cubicBezTo>
                  <a:pt x="6294" y="15190"/>
                  <a:pt x="6231" y="15190"/>
                  <a:pt x="6049" y="15259"/>
                </a:cubicBezTo>
                <a:lnTo>
                  <a:pt x="6118" y="15145"/>
                </a:lnTo>
                <a:cubicBezTo>
                  <a:pt x="6100" y="15136"/>
                  <a:pt x="6078" y="15133"/>
                  <a:pt x="6054" y="15133"/>
                </a:cubicBezTo>
                <a:cubicBezTo>
                  <a:pt x="6002" y="15133"/>
                  <a:pt x="5939" y="15147"/>
                  <a:pt x="5889" y="15147"/>
                </a:cubicBezTo>
                <a:cubicBezTo>
                  <a:pt x="5838" y="15147"/>
                  <a:pt x="5799" y="15133"/>
                  <a:pt x="5799" y="15077"/>
                </a:cubicBezTo>
                <a:cubicBezTo>
                  <a:pt x="5754" y="14895"/>
                  <a:pt x="5504" y="14758"/>
                  <a:pt x="5253" y="14576"/>
                </a:cubicBezTo>
                <a:cubicBezTo>
                  <a:pt x="4981" y="14417"/>
                  <a:pt x="4685" y="14190"/>
                  <a:pt x="4548" y="13894"/>
                </a:cubicBezTo>
                <a:cubicBezTo>
                  <a:pt x="4502" y="13988"/>
                  <a:pt x="4472" y="14022"/>
                  <a:pt x="4450" y="14022"/>
                </a:cubicBezTo>
                <a:cubicBezTo>
                  <a:pt x="4392" y="14022"/>
                  <a:pt x="4399" y="13772"/>
                  <a:pt x="4313" y="13772"/>
                </a:cubicBezTo>
                <a:cubicBezTo>
                  <a:pt x="4292" y="13772"/>
                  <a:pt x="4265" y="13788"/>
                  <a:pt x="4230" y="13826"/>
                </a:cubicBezTo>
                <a:cubicBezTo>
                  <a:pt x="4276" y="13735"/>
                  <a:pt x="4253" y="13621"/>
                  <a:pt x="4389" y="13621"/>
                </a:cubicBezTo>
                <a:cubicBezTo>
                  <a:pt x="4124" y="13519"/>
                  <a:pt x="4189" y="13270"/>
                  <a:pt x="3940" y="13270"/>
                </a:cubicBezTo>
                <a:cubicBezTo>
                  <a:pt x="3912" y="13270"/>
                  <a:pt x="3880" y="13273"/>
                  <a:pt x="3844" y="13280"/>
                </a:cubicBezTo>
                <a:cubicBezTo>
                  <a:pt x="3912" y="13167"/>
                  <a:pt x="4003" y="13212"/>
                  <a:pt x="4025" y="13144"/>
                </a:cubicBezTo>
                <a:cubicBezTo>
                  <a:pt x="4003" y="13144"/>
                  <a:pt x="3912" y="13144"/>
                  <a:pt x="3935" y="13076"/>
                </a:cubicBezTo>
                <a:cubicBezTo>
                  <a:pt x="3944" y="13046"/>
                  <a:pt x="3962" y="13038"/>
                  <a:pt x="3985" y="13038"/>
                </a:cubicBezTo>
                <a:cubicBezTo>
                  <a:pt x="4016" y="13038"/>
                  <a:pt x="4055" y="13053"/>
                  <a:pt x="4094" y="13053"/>
                </a:cubicBezTo>
                <a:cubicBezTo>
                  <a:pt x="4032" y="12991"/>
                  <a:pt x="3965" y="12967"/>
                  <a:pt x="3894" y="12967"/>
                </a:cubicBezTo>
                <a:cubicBezTo>
                  <a:pt x="3727" y="12967"/>
                  <a:pt x="3541" y="13101"/>
                  <a:pt x="3366" y="13212"/>
                </a:cubicBezTo>
                <a:cubicBezTo>
                  <a:pt x="3385" y="13038"/>
                  <a:pt x="3339" y="12979"/>
                  <a:pt x="3186" y="12979"/>
                </a:cubicBezTo>
                <a:cubicBezTo>
                  <a:pt x="3158" y="12979"/>
                  <a:pt x="3128" y="12981"/>
                  <a:pt x="3093" y="12985"/>
                </a:cubicBezTo>
                <a:cubicBezTo>
                  <a:pt x="3125" y="12921"/>
                  <a:pt x="3156" y="12836"/>
                  <a:pt x="3219" y="12836"/>
                </a:cubicBezTo>
                <a:cubicBezTo>
                  <a:pt x="3246" y="12836"/>
                  <a:pt x="3279" y="12852"/>
                  <a:pt x="3321" y="12894"/>
                </a:cubicBezTo>
                <a:cubicBezTo>
                  <a:pt x="3260" y="12813"/>
                  <a:pt x="3110" y="12394"/>
                  <a:pt x="2935" y="12394"/>
                </a:cubicBezTo>
                <a:cubicBezTo>
                  <a:pt x="2912" y="12394"/>
                  <a:pt x="2889" y="12401"/>
                  <a:pt x="2866" y="12416"/>
                </a:cubicBezTo>
                <a:cubicBezTo>
                  <a:pt x="2888" y="12348"/>
                  <a:pt x="2798" y="12280"/>
                  <a:pt x="2752" y="12257"/>
                </a:cubicBezTo>
                <a:cubicBezTo>
                  <a:pt x="2661" y="12052"/>
                  <a:pt x="2661" y="12030"/>
                  <a:pt x="2547" y="11825"/>
                </a:cubicBezTo>
                <a:lnTo>
                  <a:pt x="2525" y="11893"/>
                </a:lnTo>
                <a:cubicBezTo>
                  <a:pt x="2493" y="11898"/>
                  <a:pt x="2467" y="11900"/>
                  <a:pt x="2445" y="11900"/>
                </a:cubicBezTo>
                <a:cubicBezTo>
                  <a:pt x="2260" y="11900"/>
                  <a:pt x="2376" y="11740"/>
                  <a:pt x="2275" y="11597"/>
                </a:cubicBezTo>
                <a:lnTo>
                  <a:pt x="2297" y="11575"/>
                </a:lnTo>
                <a:cubicBezTo>
                  <a:pt x="2343" y="11097"/>
                  <a:pt x="2138" y="11438"/>
                  <a:pt x="2229" y="10961"/>
                </a:cubicBezTo>
                <a:lnTo>
                  <a:pt x="2229" y="10961"/>
                </a:lnTo>
                <a:lnTo>
                  <a:pt x="2047" y="11029"/>
                </a:lnTo>
                <a:cubicBezTo>
                  <a:pt x="2017" y="11036"/>
                  <a:pt x="1992" y="11040"/>
                  <a:pt x="1971" y="11040"/>
                </a:cubicBezTo>
                <a:cubicBezTo>
                  <a:pt x="1735" y="11040"/>
                  <a:pt x="2145" y="10583"/>
                  <a:pt x="1956" y="10415"/>
                </a:cubicBezTo>
                <a:lnTo>
                  <a:pt x="1956" y="10415"/>
                </a:lnTo>
                <a:lnTo>
                  <a:pt x="1888" y="10529"/>
                </a:lnTo>
                <a:cubicBezTo>
                  <a:pt x="1729" y="10415"/>
                  <a:pt x="2320" y="10028"/>
                  <a:pt x="2343" y="9915"/>
                </a:cubicBezTo>
                <a:cubicBezTo>
                  <a:pt x="2353" y="9904"/>
                  <a:pt x="2363" y="9900"/>
                  <a:pt x="2371" y="9900"/>
                </a:cubicBezTo>
                <a:cubicBezTo>
                  <a:pt x="2399" y="9900"/>
                  <a:pt x="2416" y="9948"/>
                  <a:pt x="2434" y="9983"/>
                </a:cubicBezTo>
                <a:cubicBezTo>
                  <a:pt x="2505" y="9841"/>
                  <a:pt x="2486" y="9810"/>
                  <a:pt x="2430" y="9810"/>
                </a:cubicBezTo>
                <a:cubicBezTo>
                  <a:pt x="2388" y="9810"/>
                  <a:pt x="2323" y="9828"/>
                  <a:pt x="2262" y="9828"/>
                </a:cubicBezTo>
                <a:cubicBezTo>
                  <a:pt x="2201" y="9828"/>
                  <a:pt x="2143" y="9809"/>
                  <a:pt x="2115" y="9733"/>
                </a:cubicBezTo>
                <a:cubicBezTo>
                  <a:pt x="2229" y="9665"/>
                  <a:pt x="2434" y="9756"/>
                  <a:pt x="2434" y="9574"/>
                </a:cubicBezTo>
                <a:cubicBezTo>
                  <a:pt x="2547" y="9505"/>
                  <a:pt x="1979" y="9119"/>
                  <a:pt x="2229" y="8869"/>
                </a:cubicBezTo>
                <a:lnTo>
                  <a:pt x="2229" y="8869"/>
                </a:lnTo>
                <a:cubicBezTo>
                  <a:pt x="2178" y="8907"/>
                  <a:pt x="2127" y="8938"/>
                  <a:pt x="2076" y="8938"/>
                </a:cubicBezTo>
                <a:cubicBezTo>
                  <a:pt x="2036" y="8938"/>
                  <a:pt x="1996" y="8919"/>
                  <a:pt x="1956" y="8869"/>
                </a:cubicBezTo>
                <a:cubicBezTo>
                  <a:pt x="1933" y="8664"/>
                  <a:pt x="2343" y="8391"/>
                  <a:pt x="2047" y="8187"/>
                </a:cubicBezTo>
                <a:cubicBezTo>
                  <a:pt x="2093" y="8164"/>
                  <a:pt x="2115" y="8164"/>
                  <a:pt x="2138" y="8164"/>
                </a:cubicBezTo>
                <a:cubicBezTo>
                  <a:pt x="2070" y="8027"/>
                  <a:pt x="2047" y="7686"/>
                  <a:pt x="1911" y="7573"/>
                </a:cubicBezTo>
                <a:cubicBezTo>
                  <a:pt x="2229" y="7573"/>
                  <a:pt x="2184" y="7345"/>
                  <a:pt x="2161" y="7118"/>
                </a:cubicBezTo>
                <a:cubicBezTo>
                  <a:pt x="2121" y="6921"/>
                  <a:pt x="2099" y="6741"/>
                  <a:pt x="2272" y="6741"/>
                </a:cubicBezTo>
                <a:cubicBezTo>
                  <a:pt x="2298" y="6741"/>
                  <a:pt x="2329" y="6745"/>
                  <a:pt x="2365" y="6754"/>
                </a:cubicBezTo>
                <a:cubicBezTo>
                  <a:pt x="2388" y="6617"/>
                  <a:pt x="2434" y="6458"/>
                  <a:pt x="2456" y="6322"/>
                </a:cubicBezTo>
                <a:lnTo>
                  <a:pt x="2502" y="6345"/>
                </a:lnTo>
                <a:cubicBezTo>
                  <a:pt x="2638" y="6117"/>
                  <a:pt x="2525" y="5981"/>
                  <a:pt x="2434" y="5822"/>
                </a:cubicBezTo>
                <a:cubicBezTo>
                  <a:pt x="2447" y="5817"/>
                  <a:pt x="2459" y="5815"/>
                  <a:pt x="2470" y="5815"/>
                </a:cubicBezTo>
                <a:cubicBezTo>
                  <a:pt x="2518" y="5815"/>
                  <a:pt x="2552" y="5849"/>
                  <a:pt x="2570" y="5867"/>
                </a:cubicBezTo>
                <a:cubicBezTo>
                  <a:pt x="2684" y="5708"/>
                  <a:pt x="2752" y="5617"/>
                  <a:pt x="2775" y="5526"/>
                </a:cubicBezTo>
                <a:cubicBezTo>
                  <a:pt x="2798" y="5412"/>
                  <a:pt x="2775" y="5299"/>
                  <a:pt x="2752" y="5071"/>
                </a:cubicBezTo>
                <a:lnTo>
                  <a:pt x="2752" y="5071"/>
                </a:lnTo>
                <a:lnTo>
                  <a:pt x="2911" y="5139"/>
                </a:lnTo>
                <a:cubicBezTo>
                  <a:pt x="2866" y="4980"/>
                  <a:pt x="3480" y="4821"/>
                  <a:pt x="3548" y="4389"/>
                </a:cubicBezTo>
                <a:cubicBezTo>
                  <a:pt x="3571" y="4389"/>
                  <a:pt x="3593" y="4434"/>
                  <a:pt x="3593" y="4457"/>
                </a:cubicBezTo>
                <a:cubicBezTo>
                  <a:pt x="3639" y="4230"/>
                  <a:pt x="3912" y="4116"/>
                  <a:pt x="4116" y="4002"/>
                </a:cubicBezTo>
                <a:cubicBezTo>
                  <a:pt x="4344" y="3889"/>
                  <a:pt x="4480" y="3775"/>
                  <a:pt x="4321" y="3457"/>
                </a:cubicBezTo>
                <a:cubicBezTo>
                  <a:pt x="4367" y="3343"/>
                  <a:pt x="4412" y="3252"/>
                  <a:pt x="4435" y="3138"/>
                </a:cubicBezTo>
                <a:lnTo>
                  <a:pt x="4435" y="3138"/>
                </a:lnTo>
                <a:cubicBezTo>
                  <a:pt x="4374" y="3175"/>
                  <a:pt x="4331" y="3189"/>
                  <a:pt x="4300" y="3189"/>
                </a:cubicBezTo>
                <a:cubicBezTo>
                  <a:pt x="4158" y="3189"/>
                  <a:pt x="4256" y="2887"/>
                  <a:pt x="4107" y="2887"/>
                </a:cubicBezTo>
                <a:cubicBezTo>
                  <a:pt x="4103" y="2887"/>
                  <a:pt x="4098" y="2888"/>
                  <a:pt x="4094" y="2888"/>
                </a:cubicBezTo>
                <a:cubicBezTo>
                  <a:pt x="4144" y="2828"/>
                  <a:pt x="4239" y="2799"/>
                  <a:pt x="4317" y="2799"/>
                </a:cubicBezTo>
                <a:cubicBezTo>
                  <a:pt x="4416" y="2799"/>
                  <a:pt x="4488" y="2845"/>
                  <a:pt x="4412" y="2934"/>
                </a:cubicBezTo>
                <a:lnTo>
                  <a:pt x="4367" y="2934"/>
                </a:lnTo>
                <a:cubicBezTo>
                  <a:pt x="4410" y="3009"/>
                  <a:pt x="4459" y="3036"/>
                  <a:pt x="4511" y="3036"/>
                </a:cubicBezTo>
                <a:cubicBezTo>
                  <a:pt x="4643" y="3036"/>
                  <a:pt x="4792" y="2864"/>
                  <a:pt x="4901" y="2864"/>
                </a:cubicBezTo>
                <a:cubicBezTo>
                  <a:pt x="4931" y="2864"/>
                  <a:pt x="4958" y="2877"/>
                  <a:pt x="4981" y="2911"/>
                </a:cubicBezTo>
                <a:cubicBezTo>
                  <a:pt x="5299" y="2683"/>
                  <a:pt x="5640" y="2502"/>
                  <a:pt x="6004" y="2365"/>
                </a:cubicBezTo>
                <a:cubicBezTo>
                  <a:pt x="6345" y="2206"/>
                  <a:pt x="6663" y="2138"/>
                  <a:pt x="6982" y="2024"/>
                </a:cubicBezTo>
                <a:lnTo>
                  <a:pt x="6822" y="1774"/>
                </a:lnTo>
                <a:lnTo>
                  <a:pt x="7050" y="1706"/>
                </a:lnTo>
                <a:lnTo>
                  <a:pt x="7050" y="1706"/>
                </a:lnTo>
                <a:cubicBezTo>
                  <a:pt x="7141" y="1751"/>
                  <a:pt x="7209" y="1888"/>
                  <a:pt x="7027" y="1933"/>
                </a:cubicBezTo>
                <a:cubicBezTo>
                  <a:pt x="7048" y="1950"/>
                  <a:pt x="7067" y="1957"/>
                  <a:pt x="7086" y="1957"/>
                </a:cubicBezTo>
                <a:cubicBezTo>
                  <a:pt x="7194" y="1957"/>
                  <a:pt x="7274" y="1718"/>
                  <a:pt x="7255" y="1660"/>
                </a:cubicBezTo>
                <a:lnTo>
                  <a:pt x="7255" y="1660"/>
                </a:lnTo>
                <a:cubicBezTo>
                  <a:pt x="7596" y="1681"/>
                  <a:pt x="7277" y="1983"/>
                  <a:pt x="7311" y="1983"/>
                </a:cubicBezTo>
                <a:cubicBezTo>
                  <a:pt x="7313" y="1983"/>
                  <a:pt x="7317" y="1981"/>
                  <a:pt x="7323" y="1979"/>
                </a:cubicBezTo>
                <a:lnTo>
                  <a:pt x="7459" y="1933"/>
                </a:lnTo>
                <a:lnTo>
                  <a:pt x="7414" y="1910"/>
                </a:lnTo>
                <a:cubicBezTo>
                  <a:pt x="7505" y="1774"/>
                  <a:pt x="7482" y="1637"/>
                  <a:pt x="7687" y="1615"/>
                </a:cubicBezTo>
                <a:cubicBezTo>
                  <a:pt x="7823" y="1637"/>
                  <a:pt x="7778" y="1774"/>
                  <a:pt x="7846" y="1774"/>
                </a:cubicBezTo>
                <a:cubicBezTo>
                  <a:pt x="7846" y="1774"/>
                  <a:pt x="7851" y="1780"/>
                  <a:pt x="7863" y="1780"/>
                </a:cubicBezTo>
                <a:cubicBezTo>
                  <a:pt x="7874" y="1780"/>
                  <a:pt x="7891" y="1774"/>
                  <a:pt x="7914" y="1751"/>
                </a:cubicBezTo>
                <a:lnTo>
                  <a:pt x="8232" y="1728"/>
                </a:lnTo>
                <a:lnTo>
                  <a:pt x="8073" y="1524"/>
                </a:lnTo>
                <a:cubicBezTo>
                  <a:pt x="8185" y="1390"/>
                  <a:pt x="8362" y="1497"/>
                  <a:pt x="8197" y="1286"/>
                </a:cubicBezTo>
                <a:lnTo>
                  <a:pt x="8197" y="1286"/>
                </a:lnTo>
                <a:cubicBezTo>
                  <a:pt x="8290" y="1397"/>
                  <a:pt x="8446" y="1425"/>
                  <a:pt x="8618" y="1425"/>
                </a:cubicBezTo>
                <a:cubicBezTo>
                  <a:pt x="8707" y="1425"/>
                  <a:pt x="8801" y="1418"/>
                  <a:pt x="8892" y="1410"/>
                </a:cubicBezTo>
                <a:cubicBezTo>
                  <a:pt x="9061" y="1410"/>
                  <a:pt x="9222" y="1395"/>
                  <a:pt x="9342" y="1395"/>
                </a:cubicBezTo>
                <a:cubicBezTo>
                  <a:pt x="9432" y="1395"/>
                  <a:pt x="9499" y="1404"/>
                  <a:pt x="9529" y="1433"/>
                </a:cubicBezTo>
                <a:cubicBezTo>
                  <a:pt x="9647" y="1329"/>
                  <a:pt x="9775" y="1293"/>
                  <a:pt x="9919" y="1293"/>
                </a:cubicBezTo>
                <a:cubicBezTo>
                  <a:pt x="9997" y="1293"/>
                  <a:pt x="10078" y="1303"/>
                  <a:pt x="10165" y="1319"/>
                </a:cubicBezTo>
                <a:cubicBezTo>
                  <a:pt x="10103" y="1277"/>
                  <a:pt x="10078" y="1063"/>
                  <a:pt x="10250" y="1063"/>
                </a:cubicBezTo>
                <a:cubicBezTo>
                  <a:pt x="10266" y="1063"/>
                  <a:pt x="10283" y="1065"/>
                  <a:pt x="10302" y="1069"/>
                </a:cubicBezTo>
                <a:cubicBezTo>
                  <a:pt x="10168" y="1559"/>
                  <a:pt x="10645" y="1351"/>
                  <a:pt x="10750" y="1705"/>
                </a:cubicBezTo>
                <a:lnTo>
                  <a:pt x="10750" y="1705"/>
                </a:lnTo>
                <a:cubicBezTo>
                  <a:pt x="10707" y="1474"/>
                  <a:pt x="11343" y="1762"/>
                  <a:pt x="11189" y="1387"/>
                </a:cubicBezTo>
                <a:lnTo>
                  <a:pt x="11189" y="1387"/>
                </a:lnTo>
                <a:cubicBezTo>
                  <a:pt x="11348" y="1478"/>
                  <a:pt x="11166" y="1569"/>
                  <a:pt x="11257" y="1728"/>
                </a:cubicBezTo>
                <a:cubicBezTo>
                  <a:pt x="11302" y="1716"/>
                  <a:pt x="11347" y="1711"/>
                  <a:pt x="11391" y="1711"/>
                </a:cubicBezTo>
                <a:cubicBezTo>
                  <a:pt x="11766" y="1711"/>
                  <a:pt x="12100" y="2107"/>
                  <a:pt x="12507" y="2229"/>
                </a:cubicBezTo>
                <a:cubicBezTo>
                  <a:pt x="12553" y="2183"/>
                  <a:pt x="12507" y="2047"/>
                  <a:pt x="12644" y="2001"/>
                </a:cubicBezTo>
                <a:cubicBezTo>
                  <a:pt x="12689" y="2138"/>
                  <a:pt x="12712" y="2274"/>
                  <a:pt x="12735" y="2411"/>
                </a:cubicBezTo>
                <a:cubicBezTo>
                  <a:pt x="12738" y="2411"/>
                  <a:pt x="12741" y="2412"/>
                  <a:pt x="12745" y="2412"/>
                </a:cubicBezTo>
                <a:cubicBezTo>
                  <a:pt x="12807" y="2412"/>
                  <a:pt x="12904" y="2284"/>
                  <a:pt x="12975" y="2284"/>
                </a:cubicBezTo>
                <a:cubicBezTo>
                  <a:pt x="13010" y="2284"/>
                  <a:pt x="13039" y="2316"/>
                  <a:pt x="13053" y="2411"/>
                </a:cubicBezTo>
                <a:cubicBezTo>
                  <a:pt x="13053" y="2350"/>
                  <a:pt x="13053" y="2271"/>
                  <a:pt x="13102" y="2271"/>
                </a:cubicBezTo>
                <a:cubicBezTo>
                  <a:pt x="13108" y="2271"/>
                  <a:pt x="13114" y="2272"/>
                  <a:pt x="13121" y="2274"/>
                </a:cubicBezTo>
                <a:cubicBezTo>
                  <a:pt x="13485" y="2661"/>
                  <a:pt x="13917" y="2888"/>
                  <a:pt x="14304" y="3206"/>
                </a:cubicBezTo>
                <a:cubicBezTo>
                  <a:pt x="14713" y="3525"/>
                  <a:pt x="15054" y="3934"/>
                  <a:pt x="15100" y="4503"/>
                </a:cubicBezTo>
                <a:cubicBezTo>
                  <a:pt x="15111" y="4412"/>
                  <a:pt x="15134" y="4378"/>
                  <a:pt x="15162" y="4378"/>
                </a:cubicBezTo>
                <a:cubicBezTo>
                  <a:pt x="15191" y="4378"/>
                  <a:pt x="15225" y="4412"/>
                  <a:pt x="15259" y="4457"/>
                </a:cubicBezTo>
                <a:cubicBezTo>
                  <a:pt x="15236" y="4389"/>
                  <a:pt x="15395" y="4366"/>
                  <a:pt x="15464" y="4298"/>
                </a:cubicBezTo>
                <a:cubicBezTo>
                  <a:pt x="15464" y="4457"/>
                  <a:pt x="15464" y="4616"/>
                  <a:pt x="15486" y="4776"/>
                </a:cubicBezTo>
                <a:cubicBezTo>
                  <a:pt x="15504" y="4771"/>
                  <a:pt x="15520" y="4769"/>
                  <a:pt x="15535" y="4769"/>
                </a:cubicBezTo>
                <a:cubicBezTo>
                  <a:pt x="15715" y="4769"/>
                  <a:pt x="15729" y="5083"/>
                  <a:pt x="15885" y="5083"/>
                </a:cubicBezTo>
                <a:cubicBezTo>
                  <a:pt x="15902" y="5083"/>
                  <a:pt x="15920" y="5079"/>
                  <a:pt x="15941" y="5071"/>
                </a:cubicBezTo>
                <a:lnTo>
                  <a:pt x="15850" y="4980"/>
                </a:lnTo>
                <a:lnTo>
                  <a:pt x="15850" y="4980"/>
                </a:lnTo>
                <a:cubicBezTo>
                  <a:pt x="15857" y="4981"/>
                  <a:pt x="15864" y="4981"/>
                  <a:pt x="15871" y="4981"/>
                </a:cubicBezTo>
                <a:cubicBezTo>
                  <a:pt x="16194" y="4981"/>
                  <a:pt x="16266" y="4453"/>
                  <a:pt x="16578" y="4275"/>
                </a:cubicBezTo>
                <a:cubicBezTo>
                  <a:pt x="16396" y="4252"/>
                  <a:pt x="16419" y="4071"/>
                  <a:pt x="16396" y="3889"/>
                </a:cubicBezTo>
                <a:cubicBezTo>
                  <a:pt x="16396" y="3684"/>
                  <a:pt x="16328" y="3479"/>
                  <a:pt x="16055" y="3457"/>
                </a:cubicBezTo>
                <a:cubicBezTo>
                  <a:pt x="16055" y="3411"/>
                  <a:pt x="16089" y="3411"/>
                  <a:pt x="16126" y="3411"/>
                </a:cubicBezTo>
                <a:cubicBezTo>
                  <a:pt x="16163" y="3411"/>
                  <a:pt x="16203" y="3411"/>
                  <a:pt x="16214" y="3366"/>
                </a:cubicBezTo>
                <a:lnTo>
                  <a:pt x="16214" y="3366"/>
                </a:lnTo>
                <a:cubicBezTo>
                  <a:pt x="16192" y="3368"/>
                  <a:pt x="16171" y="3370"/>
                  <a:pt x="16152" y="3370"/>
                </a:cubicBezTo>
                <a:cubicBezTo>
                  <a:pt x="16010" y="3370"/>
                  <a:pt x="15930" y="3295"/>
                  <a:pt x="15850" y="3116"/>
                </a:cubicBezTo>
                <a:lnTo>
                  <a:pt x="15896" y="3093"/>
                </a:lnTo>
                <a:cubicBezTo>
                  <a:pt x="15464" y="2683"/>
                  <a:pt x="15395" y="2388"/>
                  <a:pt x="14941" y="1865"/>
                </a:cubicBezTo>
                <a:lnTo>
                  <a:pt x="14850" y="2024"/>
                </a:lnTo>
                <a:cubicBezTo>
                  <a:pt x="14759" y="1910"/>
                  <a:pt x="14781" y="1865"/>
                  <a:pt x="14736" y="1774"/>
                </a:cubicBezTo>
                <a:lnTo>
                  <a:pt x="14736" y="1774"/>
                </a:lnTo>
                <a:cubicBezTo>
                  <a:pt x="14440" y="1888"/>
                  <a:pt x="15054" y="2047"/>
                  <a:pt x="14736" y="2183"/>
                </a:cubicBezTo>
                <a:cubicBezTo>
                  <a:pt x="14781" y="1979"/>
                  <a:pt x="14577" y="1819"/>
                  <a:pt x="14395" y="1660"/>
                </a:cubicBezTo>
                <a:cubicBezTo>
                  <a:pt x="14190" y="1524"/>
                  <a:pt x="13986" y="1387"/>
                  <a:pt x="14054" y="1160"/>
                </a:cubicBezTo>
                <a:cubicBezTo>
                  <a:pt x="14024" y="1143"/>
                  <a:pt x="14001" y="1136"/>
                  <a:pt x="13983" y="1136"/>
                </a:cubicBezTo>
                <a:cubicBezTo>
                  <a:pt x="13903" y="1136"/>
                  <a:pt x="13935" y="1284"/>
                  <a:pt x="13873" y="1284"/>
                </a:cubicBezTo>
                <a:cubicBezTo>
                  <a:pt x="13857" y="1284"/>
                  <a:pt x="13835" y="1274"/>
                  <a:pt x="13804" y="1251"/>
                </a:cubicBezTo>
                <a:lnTo>
                  <a:pt x="13804" y="1137"/>
                </a:lnTo>
                <a:lnTo>
                  <a:pt x="13690" y="1228"/>
                </a:lnTo>
                <a:cubicBezTo>
                  <a:pt x="13576" y="1137"/>
                  <a:pt x="13576" y="978"/>
                  <a:pt x="13599" y="887"/>
                </a:cubicBezTo>
                <a:lnTo>
                  <a:pt x="13599" y="887"/>
                </a:lnTo>
                <a:cubicBezTo>
                  <a:pt x="13622" y="910"/>
                  <a:pt x="13713" y="910"/>
                  <a:pt x="13758" y="932"/>
                </a:cubicBezTo>
                <a:cubicBezTo>
                  <a:pt x="13653" y="723"/>
                  <a:pt x="13297" y="706"/>
                  <a:pt x="13207" y="652"/>
                </a:cubicBezTo>
                <a:lnTo>
                  <a:pt x="13207" y="652"/>
                </a:lnTo>
                <a:lnTo>
                  <a:pt x="13372" y="796"/>
                </a:lnTo>
                <a:cubicBezTo>
                  <a:pt x="12831" y="636"/>
                  <a:pt x="12219" y="299"/>
                  <a:pt x="11646" y="299"/>
                </a:cubicBezTo>
                <a:cubicBezTo>
                  <a:pt x="11568" y="299"/>
                  <a:pt x="11492" y="305"/>
                  <a:pt x="11416" y="318"/>
                </a:cubicBezTo>
                <a:lnTo>
                  <a:pt x="11439" y="409"/>
                </a:lnTo>
                <a:cubicBezTo>
                  <a:pt x="11376" y="418"/>
                  <a:pt x="11325" y="422"/>
                  <a:pt x="11280" y="422"/>
                </a:cubicBezTo>
                <a:cubicBezTo>
                  <a:pt x="10986" y="422"/>
                  <a:pt x="11032" y="250"/>
                  <a:pt x="10597" y="250"/>
                </a:cubicBezTo>
                <a:lnTo>
                  <a:pt x="10620" y="228"/>
                </a:lnTo>
                <a:lnTo>
                  <a:pt x="10620" y="228"/>
                </a:lnTo>
                <a:cubicBezTo>
                  <a:pt x="10527" y="284"/>
                  <a:pt x="10418" y="324"/>
                  <a:pt x="10319" y="324"/>
                </a:cubicBezTo>
                <a:cubicBezTo>
                  <a:pt x="10297" y="324"/>
                  <a:pt x="10276" y="323"/>
                  <a:pt x="10256" y="318"/>
                </a:cubicBezTo>
                <a:cubicBezTo>
                  <a:pt x="10393" y="228"/>
                  <a:pt x="10029" y="91"/>
                  <a:pt x="1021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1" name="Google Shape;241;p23"/>
          <p:cNvSpPr/>
          <p:nvPr/>
        </p:nvSpPr>
        <p:spPr>
          <a:xfrm>
            <a:off x="291023" y="4588416"/>
            <a:ext cx="727197" cy="694105"/>
          </a:xfrm>
          <a:custGeom>
            <a:avLst/>
            <a:gdLst/>
            <a:ahLst/>
            <a:cxnLst/>
            <a:rect l="l" t="t" r="r" b="b"/>
            <a:pathLst>
              <a:path w="16214" h="15475" extrusionOk="0">
                <a:moveTo>
                  <a:pt x="8310" y="1"/>
                </a:moveTo>
                <a:cubicBezTo>
                  <a:pt x="7065" y="1"/>
                  <a:pt x="5789" y="264"/>
                  <a:pt x="4753" y="822"/>
                </a:cubicBezTo>
                <a:cubicBezTo>
                  <a:pt x="2934" y="1799"/>
                  <a:pt x="1296" y="3323"/>
                  <a:pt x="660" y="5301"/>
                </a:cubicBezTo>
                <a:cubicBezTo>
                  <a:pt x="0" y="7280"/>
                  <a:pt x="0" y="9349"/>
                  <a:pt x="910" y="11214"/>
                </a:cubicBezTo>
                <a:cubicBezTo>
                  <a:pt x="1774" y="12988"/>
                  <a:pt x="3457" y="14466"/>
                  <a:pt x="5390" y="15102"/>
                </a:cubicBezTo>
                <a:cubicBezTo>
                  <a:pt x="6142" y="15347"/>
                  <a:pt x="7006" y="15475"/>
                  <a:pt x="7886" y="15475"/>
                </a:cubicBezTo>
                <a:cubicBezTo>
                  <a:pt x="9134" y="15475"/>
                  <a:pt x="10411" y="15217"/>
                  <a:pt x="11438" y="14670"/>
                </a:cubicBezTo>
                <a:cubicBezTo>
                  <a:pt x="13280" y="13692"/>
                  <a:pt x="14918" y="12169"/>
                  <a:pt x="15554" y="10168"/>
                </a:cubicBezTo>
                <a:cubicBezTo>
                  <a:pt x="16191" y="8189"/>
                  <a:pt x="16214" y="6143"/>
                  <a:pt x="15304" y="4255"/>
                </a:cubicBezTo>
                <a:cubicBezTo>
                  <a:pt x="14440" y="2482"/>
                  <a:pt x="12735" y="1004"/>
                  <a:pt x="10824" y="390"/>
                </a:cubicBezTo>
                <a:cubicBezTo>
                  <a:pt x="10068" y="134"/>
                  <a:pt x="9197" y="1"/>
                  <a:pt x="8310"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2" name="Google Shape;242;p23"/>
          <p:cNvSpPr/>
          <p:nvPr/>
        </p:nvSpPr>
        <p:spPr>
          <a:xfrm>
            <a:off x="238997" y="4552849"/>
            <a:ext cx="743523" cy="780313"/>
          </a:xfrm>
          <a:custGeom>
            <a:avLst/>
            <a:gdLst/>
            <a:ahLst/>
            <a:cxnLst/>
            <a:rect l="l" t="t" r="r" b="b"/>
            <a:pathLst>
              <a:path w="16578" h="17397" extrusionOk="0">
                <a:moveTo>
                  <a:pt x="6641" y="296"/>
                </a:moveTo>
                <a:cubicBezTo>
                  <a:pt x="6640" y="300"/>
                  <a:pt x="6640" y="304"/>
                  <a:pt x="6640" y="308"/>
                </a:cubicBezTo>
                <a:lnTo>
                  <a:pt x="6640" y="308"/>
                </a:lnTo>
                <a:cubicBezTo>
                  <a:pt x="6640" y="304"/>
                  <a:pt x="6640" y="300"/>
                  <a:pt x="6641" y="296"/>
                </a:cubicBezTo>
                <a:close/>
                <a:moveTo>
                  <a:pt x="13190" y="637"/>
                </a:moveTo>
                <a:cubicBezTo>
                  <a:pt x="13193" y="642"/>
                  <a:pt x="13199" y="647"/>
                  <a:pt x="13207" y="652"/>
                </a:cubicBezTo>
                <a:lnTo>
                  <a:pt x="13207" y="652"/>
                </a:lnTo>
                <a:lnTo>
                  <a:pt x="13190" y="637"/>
                </a:lnTo>
                <a:close/>
                <a:moveTo>
                  <a:pt x="4671" y="1089"/>
                </a:moveTo>
                <a:lnTo>
                  <a:pt x="4671" y="1089"/>
                </a:lnTo>
                <a:cubicBezTo>
                  <a:pt x="4657" y="1096"/>
                  <a:pt x="4646" y="1105"/>
                  <a:pt x="4639" y="1114"/>
                </a:cubicBezTo>
                <a:cubicBezTo>
                  <a:pt x="4650" y="1106"/>
                  <a:pt x="4661" y="1097"/>
                  <a:pt x="4671" y="1089"/>
                </a:cubicBezTo>
                <a:close/>
                <a:moveTo>
                  <a:pt x="7860" y="1615"/>
                </a:moveTo>
                <a:cubicBezTo>
                  <a:pt x="7875" y="1615"/>
                  <a:pt x="7860" y="1654"/>
                  <a:pt x="7846" y="1683"/>
                </a:cubicBezTo>
                <a:lnTo>
                  <a:pt x="7800" y="1660"/>
                </a:lnTo>
                <a:cubicBezTo>
                  <a:pt x="7833" y="1627"/>
                  <a:pt x="7851" y="1615"/>
                  <a:pt x="7860" y="1615"/>
                </a:cubicBezTo>
                <a:close/>
                <a:moveTo>
                  <a:pt x="10750" y="1705"/>
                </a:moveTo>
                <a:lnTo>
                  <a:pt x="10750" y="1705"/>
                </a:lnTo>
                <a:cubicBezTo>
                  <a:pt x="10752" y="1712"/>
                  <a:pt x="10754" y="1720"/>
                  <a:pt x="10757" y="1728"/>
                </a:cubicBezTo>
                <a:cubicBezTo>
                  <a:pt x="10755" y="1720"/>
                  <a:pt x="10753" y="1712"/>
                  <a:pt x="10750" y="1705"/>
                </a:cubicBezTo>
                <a:close/>
                <a:moveTo>
                  <a:pt x="524" y="8096"/>
                </a:moveTo>
                <a:cubicBezTo>
                  <a:pt x="518" y="8116"/>
                  <a:pt x="519" y="8133"/>
                  <a:pt x="524" y="8147"/>
                </a:cubicBezTo>
                <a:lnTo>
                  <a:pt x="524" y="8147"/>
                </a:lnTo>
                <a:cubicBezTo>
                  <a:pt x="524" y="8130"/>
                  <a:pt x="524" y="8113"/>
                  <a:pt x="524" y="8096"/>
                </a:cubicBezTo>
                <a:close/>
                <a:moveTo>
                  <a:pt x="519" y="9513"/>
                </a:moveTo>
                <a:lnTo>
                  <a:pt x="519" y="9513"/>
                </a:lnTo>
                <a:cubicBezTo>
                  <a:pt x="529" y="9527"/>
                  <a:pt x="539" y="9539"/>
                  <a:pt x="546" y="9551"/>
                </a:cubicBezTo>
                <a:cubicBezTo>
                  <a:pt x="538" y="9536"/>
                  <a:pt x="529" y="9523"/>
                  <a:pt x="519" y="9513"/>
                </a:cubicBezTo>
                <a:close/>
                <a:moveTo>
                  <a:pt x="14122" y="13303"/>
                </a:moveTo>
                <a:lnTo>
                  <a:pt x="14122" y="13326"/>
                </a:lnTo>
                <a:cubicBezTo>
                  <a:pt x="14066" y="13335"/>
                  <a:pt x="14044" y="13341"/>
                  <a:pt x="14043" y="13341"/>
                </a:cubicBezTo>
                <a:cubicBezTo>
                  <a:pt x="14042" y="13341"/>
                  <a:pt x="14082" y="13330"/>
                  <a:pt x="14122" y="13303"/>
                </a:cubicBezTo>
                <a:close/>
                <a:moveTo>
                  <a:pt x="2798" y="13735"/>
                </a:moveTo>
                <a:cubicBezTo>
                  <a:pt x="2843" y="13781"/>
                  <a:pt x="2866" y="13826"/>
                  <a:pt x="2888" y="13917"/>
                </a:cubicBezTo>
                <a:cubicBezTo>
                  <a:pt x="2820" y="13917"/>
                  <a:pt x="2798" y="13849"/>
                  <a:pt x="2798" y="13735"/>
                </a:cubicBezTo>
                <a:close/>
                <a:moveTo>
                  <a:pt x="7204" y="15577"/>
                </a:moveTo>
                <a:cubicBezTo>
                  <a:pt x="7190" y="15596"/>
                  <a:pt x="7177" y="15616"/>
                  <a:pt x="7166" y="15640"/>
                </a:cubicBezTo>
                <a:lnTo>
                  <a:pt x="7166" y="15640"/>
                </a:lnTo>
                <a:cubicBezTo>
                  <a:pt x="7184" y="15600"/>
                  <a:pt x="7167" y="15579"/>
                  <a:pt x="7204" y="15577"/>
                </a:cubicBezTo>
                <a:close/>
                <a:moveTo>
                  <a:pt x="6855" y="16740"/>
                </a:moveTo>
                <a:cubicBezTo>
                  <a:pt x="6858" y="16747"/>
                  <a:pt x="6862" y="16754"/>
                  <a:pt x="6868" y="16759"/>
                </a:cubicBezTo>
                <a:cubicBezTo>
                  <a:pt x="6864" y="16753"/>
                  <a:pt x="6859" y="16746"/>
                  <a:pt x="6855" y="16740"/>
                </a:cubicBezTo>
                <a:close/>
                <a:moveTo>
                  <a:pt x="6984" y="16781"/>
                </a:moveTo>
                <a:cubicBezTo>
                  <a:pt x="6983" y="16781"/>
                  <a:pt x="6982" y="16782"/>
                  <a:pt x="6982" y="16782"/>
                </a:cubicBezTo>
                <a:cubicBezTo>
                  <a:pt x="6982" y="16782"/>
                  <a:pt x="6983" y="16781"/>
                  <a:pt x="6984" y="16781"/>
                </a:cubicBezTo>
                <a:close/>
                <a:moveTo>
                  <a:pt x="10211" y="0"/>
                </a:moveTo>
                <a:cubicBezTo>
                  <a:pt x="9710" y="137"/>
                  <a:pt x="9938" y="114"/>
                  <a:pt x="9620" y="432"/>
                </a:cubicBezTo>
                <a:lnTo>
                  <a:pt x="9551" y="273"/>
                </a:lnTo>
                <a:cubicBezTo>
                  <a:pt x="9438" y="409"/>
                  <a:pt x="9438" y="478"/>
                  <a:pt x="9187" y="523"/>
                </a:cubicBezTo>
                <a:cubicBezTo>
                  <a:pt x="9392" y="387"/>
                  <a:pt x="9028" y="318"/>
                  <a:pt x="9256" y="137"/>
                </a:cubicBezTo>
                <a:cubicBezTo>
                  <a:pt x="9152" y="85"/>
                  <a:pt x="9062" y="66"/>
                  <a:pt x="8981" y="66"/>
                </a:cubicBezTo>
                <a:cubicBezTo>
                  <a:pt x="8848" y="66"/>
                  <a:pt x="8741" y="117"/>
                  <a:pt x="8642" y="159"/>
                </a:cubicBezTo>
                <a:cubicBezTo>
                  <a:pt x="8576" y="192"/>
                  <a:pt x="8516" y="225"/>
                  <a:pt x="8453" y="225"/>
                </a:cubicBezTo>
                <a:cubicBezTo>
                  <a:pt x="8386" y="225"/>
                  <a:pt x="8315" y="187"/>
                  <a:pt x="8232" y="68"/>
                </a:cubicBezTo>
                <a:lnTo>
                  <a:pt x="8232" y="68"/>
                </a:lnTo>
                <a:cubicBezTo>
                  <a:pt x="8138" y="292"/>
                  <a:pt x="8269" y="333"/>
                  <a:pt x="8399" y="333"/>
                </a:cubicBezTo>
                <a:cubicBezTo>
                  <a:pt x="8474" y="333"/>
                  <a:pt x="8548" y="319"/>
                  <a:pt x="8578" y="319"/>
                </a:cubicBezTo>
                <a:cubicBezTo>
                  <a:pt x="8597" y="319"/>
                  <a:pt x="8599" y="324"/>
                  <a:pt x="8573" y="341"/>
                </a:cubicBezTo>
                <a:cubicBezTo>
                  <a:pt x="8710" y="455"/>
                  <a:pt x="8414" y="637"/>
                  <a:pt x="8255" y="637"/>
                </a:cubicBezTo>
                <a:cubicBezTo>
                  <a:pt x="8131" y="637"/>
                  <a:pt x="7951" y="261"/>
                  <a:pt x="7611" y="261"/>
                </a:cubicBezTo>
                <a:cubicBezTo>
                  <a:pt x="7577" y="261"/>
                  <a:pt x="7542" y="265"/>
                  <a:pt x="7505" y="273"/>
                </a:cubicBezTo>
                <a:cubicBezTo>
                  <a:pt x="7550" y="250"/>
                  <a:pt x="7550" y="228"/>
                  <a:pt x="7573" y="228"/>
                </a:cubicBezTo>
                <a:cubicBezTo>
                  <a:pt x="7553" y="219"/>
                  <a:pt x="7535" y="216"/>
                  <a:pt x="7516" y="216"/>
                </a:cubicBezTo>
                <a:cubicBezTo>
                  <a:pt x="7408" y="216"/>
                  <a:pt x="7313" y="339"/>
                  <a:pt x="7172" y="339"/>
                </a:cubicBezTo>
                <a:cubicBezTo>
                  <a:pt x="7141" y="339"/>
                  <a:pt x="7108" y="333"/>
                  <a:pt x="7073" y="318"/>
                </a:cubicBezTo>
                <a:cubicBezTo>
                  <a:pt x="7027" y="569"/>
                  <a:pt x="6822" y="364"/>
                  <a:pt x="6891" y="660"/>
                </a:cubicBezTo>
                <a:lnTo>
                  <a:pt x="7232" y="500"/>
                </a:lnTo>
                <a:lnTo>
                  <a:pt x="7232" y="500"/>
                </a:lnTo>
                <a:cubicBezTo>
                  <a:pt x="7060" y="629"/>
                  <a:pt x="6969" y="982"/>
                  <a:pt x="6634" y="982"/>
                </a:cubicBezTo>
                <a:cubicBezTo>
                  <a:pt x="6614" y="982"/>
                  <a:pt x="6594" y="980"/>
                  <a:pt x="6572" y="978"/>
                </a:cubicBezTo>
                <a:cubicBezTo>
                  <a:pt x="6595" y="910"/>
                  <a:pt x="6663" y="796"/>
                  <a:pt x="6709" y="728"/>
                </a:cubicBezTo>
                <a:cubicBezTo>
                  <a:pt x="6694" y="722"/>
                  <a:pt x="6681" y="720"/>
                  <a:pt x="6668" y="720"/>
                </a:cubicBezTo>
                <a:cubicBezTo>
                  <a:pt x="6595" y="720"/>
                  <a:pt x="6548" y="804"/>
                  <a:pt x="6461" y="804"/>
                </a:cubicBezTo>
                <a:cubicBezTo>
                  <a:pt x="6446" y="804"/>
                  <a:pt x="6431" y="802"/>
                  <a:pt x="6413" y="796"/>
                </a:cubicBezTo>
                <a:cubicBezTo>
                  <a:pt x="6322" y="500"/>
                  <a:pt x="6822" y="569"/>
                  <a:pt x="6982" y="296"/>
                </a:cubicBezTo>
                <a:cubicBezTo>
                  <a:pt x="6968" y="287"/>
                  <a:pt x="6954" y="283"/>
                  <a:pt x="6939" y="283"/>
                </a:cubicBezTo>
                <a:cubicBezTo>
                  <a:pt x="6847" y="283"/>
                  <a:pt x="6734" y="429"/>
                  <a:pt x="6676" y="429"/>
                </a:cubicBezTo>
                <a:cubicBezTo>
                  <a:pt x="6650" y="429"/>
                  <a:pt x="6635" y="398"/>
                  <a:pt x="6640" y="308"/>
                </a:cubicBezTo>
                <a:lnTo>
                  <a:pt x="6640" y="308"/>
                </a:lnTo>
                <a:cubicBezTo>
                  <a:pt x="6610" y="744"/>
                  <a:pt x="6207" y="391"/>
                  <a:pt x="6049" y="796"/>
                </a:cubicBezTo>
                <a:lnTo>
                  <a:pt x="6004" y="637"/>
                </a:lnTo>
                <a:cubicBezTo>
                  <a:pt x="5958" y="660"/>
                  <a:pt x="5913" y="796"/>
                  <a:pt x="5845" y="819"/>
                </a:cubicBezTo>
                <a:lnTo>
                  <a:pt x="5890" y="546"/>
                </a:lnTo>
                <a:lnTo>
                  <a:pt x="5890" y="546"/>
                </a:lnTo>
                <a:cubicBezTo>
                  <a:pt x="5754" y="819"/>
                  <a:pt x="5367" y="591"/>
                  <a:pt x="5231" y="796"/>
                </a:cubicBezTo>
                <a:cubicBezTo>
                  <a:pt x="5327" y="742"/>
                  <a:pt x="5389" y="722"/>
                  <a:pt x="5429" y="722"/>
                </a:cubicBezTo>
                <a:cubicBezTo>
                  <a:pt x="5559" y="722"/>
                  <a:pt x="5472" y="938"/>
                  <a:pt x="5663" y="955"/>
                </a:cubicBezTo>
                <a:cubicBezTo>
                  <a:pt x="5558" y="1091"/>
                  <a:pt x="5472" y="1134"/>
                  <a:pt x="5392" y="1134"/>
                </a:cubicBezTo>
                <a:cubicBezTo>
                  <a:pt x="5245" y="1134"/>
                  <a:pt x="5118" y="987"/>
                  <a:pt x="4937" y="987"/>
                </a:cubicBezTo>
                <a:cubicBezTo>
                  <a:pt x="4861" y="987"/>
                  <a:pt x="4774" y="1013"/>
                  <a:pt x="4671" y="1089"/>
                </a:cubicBezTo>
                <a:lnTo>
                  <a:pt x="4671" y="1089"/>
                </a:lnTo>
                <a:cubicBezTo>
                  <a:pt x="4698" y="1077"/>
                  <a:pt x="4736" y="1070"/>
                  <a:pt x="4773" y="1070"/>
                </a:cubicBezTo>
                <a:cubicBezTo>
                  <a:pt x="4852" y="1070"/>
                  <a:pt x="4930" y="1103"/>
                  <a:pt x="4890" y="1183"/>
                </a:cubicBezTo>
                <a:cubicBezTo>
                  <a:pt x="4809" y="1199"/>
                  <a:pt x="4695" y="1215"/>
                  <a:pt x="4594" y="1215"/>
                </a:cubicBezTo>
                <a:cubicBezTo>
                  <a:pt x="4553" y="1215"/>
                  <a:pt x="4514" y="1212"/>
                  <a:pt x="4480" y="1205"/>
                </a:cubicBezTo>
                <a:lnTo>
                  <a:pt x="4480" y="1205"/>
                </a:lnTo>
                <a:cubicBezTo>
                  <a:pt x="4139" y="1478"/>
                  <a:pt x="4639" y="1319"/>
                  <a:pt x="4548" y="1501"/>
                </a:cubicBezTo>
                <a:cubicBezTo>
                  <a:pt x="4516" y="1489"/>
                  <a:pt x="4490" y="1484"/>
                  <a:pt x="4470" y="1484"/>
                </a:cubicBezTo>
                <a:cubicBezTo>
                  <a:pt x="4329" y="1484"/>
                  <a:pt x="4420" y="1726"/>
                  <a:pt x="4321" y="1865"/>
                </a:cubicBezTo>
                <a:lnTo>
                  <a:pt x="4207" y="1706"/>
                </a:lnTo>
                <a:lnTo>
                  <a:pt x="4207" y="1706"/>
                </a:lnTo>
                <a:cubicBezTo>
                  <a:pt x="3753" y="1910"/>
                  <a:pt x="4344" y="2092"/>
                  <a:pt x="3912" y="2251"/>
                </a:cubicBezTo>
                <a:lnTo>
                  <a:pt x="3912" y="1933"/>
                </a:lnTo>
                <a:cubicBezTo>
                  <a:pt x="3866" y="2001"/>
                  <a:pt x="3821" y="2047"/>
                  <a:pt x="3775" y="2115"/>
                </a:cubicBezTo>
                <a:lnTo>
                  <a:pt x="3684" y="1933"/>
                </a:lnTo>
                <a:cubicBezTo>
                  <a:pt x="3571" y="2206"/>
                  <a:pt x="3502" y="2229"/>
                  <a:pt x="3275" y="2342"/>
                </a:cubicBezTo>
                <a:cubicBezTo>
                  <a:pt x="3412" y="2411"/>
                  <a:pt x="3480" y="2615"/>
                  <a:pt x="3321" y="2752"/>
                </a:cubicBezTo>
                <a:cubicBezTo>
                  <a:pt x="3311" y="2753"/>
                  <a:pt x="3302" y="2753"/>
                  <a:pt x="3293" y="2753"/>
                </a:cubicBezTo>
                <a:cubicBezTo>
                  <a:pt x="3205" y="2753"/>
                  <a:pt x="3206" y="2689"/>
                  <a:pt x="3180" y="2689"/>
                </a:cubicBezTo>
                <a:cubicBezTo>
                  <a:pt x="3164" y="2689"/>
                  <a:pt x="3137" y="2714"/>
                  <a:pt x="3070" y="2797"/>
                </a:cubicBezTo>
                <a:cubicBezTo>
                  <a:pt x="3028" y="2691"/>
                  <a:pt x="2985" y="2545"/>
                  <a:pt x="3166" y="2545"/>
                </a:cubicBezTo>
                <a:cubicBezTo>
                  <a:pt x="3178" y="2545"/>
                  <a:pt x="3192" y="2546"/>
                  <a:pt x="3207" y="2547"/>
                </a:cubicBezTo>
                <a:cubicBezTo>
                  <a:pt x="3161" y="2502"/>
                  <a:pt x="3161" y="2411"/>
                  <a:pt x="3139" y="2365"/>
                </a:cubicBezTo>
                <a:cubicBezTo>
                  <a:pt x="2934" y="2388"/>
                  <a:pt x="2820" y="2638"/>
                  <a:pt x="2752" y="2706"/>
                </a:cubicBezTo>
                <a:cubicBezTo>
                  <a:pt x="2798" y="2683"/>
                  <a:pt x="2843" y="2661"/>
                  <a:pt x="2866" y="2661"/>
                </a:cubicBezTo>
                <a:lnTo>
                  <a:pt x="2866" y="2661"/>
                </a:lnTo>
                <a:cubicBezTo>
                  <a:pt x="2820" y="2820"/>
                  <a:pt x="2775" y="2979"/>
                  <a:pt x="2752" y="3138"/>
                </a:cubicBezTo>
                <a:cubicBezTo>
                  <a:pt x="2740" y="3141"/>
                  <a:pt x="2729" y="3142"/>
                  <a:pt x="2719" y="3142"/>
                </a:cubicBezTo>
                <a:cubicBezTo>
                  <a:pt x="2638" y="3142"/>
                  <a:pt x="2638" y="3063"/>
                  <a:pt x="2638" y="3002"/>
                </a:cubicBezTo>
                <a:cubicBezTo>
                  <a:pt x="2593" y="3070"/>
                  <a:pt x="2616" y="3184"/>
                  <a:pt x="2547" y="3297"/>
                </a:cubicBezTo>
                <a:cubicBezTo>
                  <a:pt x="2456" y="3161"/>
                  <a:pt x="2320" y="3070"/>
                  <a:pt x="2411" y="2888"/>
                </a:cubicBezTo>
                <a:lnTo>
                  <a:pt x="2411" y="2888"/>
                </a:lnTo>
                <a:cubicBezTo>
                  <a:pt x="2343" y="3025"/>
                  <a:pt x="2297" y="3184"/>
                  <a:pt x="2252" y="3320"/>
                </a:cubicBezTo>
                <a:cubicBezTo>
                  <a:pt x="2244" y="3317"/>
                  <a:pt x="2233" y="3316"/>
                  <a:pt x="2222" y="3316"/>
                </a:cubicBezTo>
                <a:cubicBezTo>
                  <a:pt x="2168" y="3316"/>
                  <a:pt x="2082" y="3339"/>
                  <a:pt x="2023" y="3339"/>
                </a:cubicBezTo>
                <a:cubicBezTo>
                  <a:pt x="1984" y="3339"/>
                  <a:pt x="1956" y="3329"/>
                  <a:pt x="1956" y="3297"/>
                </a:cubicBezTo>
                <a:cubicBezTo>
                  <a:pt x="1729" y="3457"/>
                  <a:pt x="1820" y="3957"/>
                  <a:pt x="1570" y="4162"/>
                </a:cubicBezTo>
                <a:cubicBezTo>
                  <a:pt x="1570" y="4207"/>
                  <a:pt x="1592" y="4252"/>
                  <a:pt x="1570" y="4321"/>
                </a:cubicBezTo>
                <a:cubicBezTo>
                  <a:pt x="1388" y="4548"/>
                  <a:pt x="1092" y="4730"/>
                  <a:pt x="1138" y="5139"/>
                </a:cubicBezTo>
                <a:lnTo>
                  <a:pt x="796" y="5230"/>
                </a:lnTo>
                <a:cubicBezTo>
                  <a:pt x="782" y="5323"/>
                  <a:pt x="817" y="5344"/>
                  <a:pt x="870" y="5344"/>
                </a:cubicBezTo>
                <a:cubicBezTo>
                  <a:pt x="914" y="5344"/>
                  <a:pt x="970" y="5330"/>
                  <a:pt x="1019" y="5330"/>
                </a:cubicBezTo>
                <a:cubicBezTo>
                  <a:pt x="1101" y="5330"/>
                  <a:pt x="1167" y="5368"/>
                  <a:pt x="1138" y="5571"/>
                </a:cubicBezTo>
                <a:cubicBezTo>
                  <a:pt x="1129" y="5705"/>
                  <a:pt x="1089" y="5741"/>
                  <a:pt x="1036" y="5741"/>
                </a:cubicBezTo>
                <a:cubicBezTo>
                  <a:pt x="974" y="5741"/>
                  <a:pt x="895" y="5690"/>
                  <a:pt x="830" y="5690"/>
                </a:cubicBezTo>
                <a:cubicBezTo>
                  <a:pt x="809" y="5690"/>
                  <a:pt x="790" y="5695"/>
                  <a:pt x="774" y="5708"/>
                </a:cubicBezTo>
                <a:cubicBezTo>
                  <a:pt x="842" y="5913"/>
                  <a:pt x="1024" y="6231"/>
                  <a:pt x="751" y="6458"/>
                </a:cubicBezTo>
                <a:cubicBezTo>
                  <a:pt x="728" y="6367"/>
                  <a:pt x="774" y="6299"/>
                  <a:pt x="796" y="6208"/>
                </a:cubicBezTo>
                <a:lnTo>
                  <a:pt x="796" y="6208"/>
                </a:lnTo>
                <a:lnTo>
                  <a:pt x="592" y="6390"/>
                </a:lnTo>
                <a:cubicBezTo>
                  <a:pt x="454" y="6132"/>
                  <a:pt x="512" y="5977"/>
                  <a:pt x="429" y="5977"/>
                </a:cubicBezTo>
                <a:cubicBezTo>
                  <a:pt x="403" y="5977"/>
                  <a:pt x="362" y="5993"/>
                  <a:pt x="296" y="6026"/>
                </a:cubicBezTo>
                <a:cubicBezTo>
                  <a:pt x="546" y="6117"/>
                  <a:pt x="501" y="6345"/>
                  <a:pt x="455" y="6549"/>
                </a:cubicBezTo>
                <a:cubicBezTo>
                  <a:pt x="410" y="6777"/>
                  <a:pt x="387" y="7004"/>
                  <a:pt x="637" y="7072"/>
                </a:cubicBezTo>
                <a:lnTo>
                  <a:pt x="501" y="7186"/>
                </a:lnTo>
                <a:cubicBezTo>
                  <a:pt x="524" y="7140"/>
                  <a:pt x="478" y="7140"/>
                  <a:pt x="501" y="7095"/>
                </a:cubicBezTo>
                <a:lnTo>
                  <a:pt x="501" y="7095"/>
                </a:lnTo>
                <a:cubicBezTo>
                  <a:pt x="205" y="7345"/>
                  <a:pt x="819" y="7368"/>
                  <a:pt x="705" y="7709"/>
                </a:cubicBezTo>
                <a:cubicBezTo>
                  <a:pt x="659" y="7803"/>
                  <a:pt x="612" y="7864"/>
                  <a:pt x="572" y="7864"/>
                </a:cubicBezTo>
                <a:cubicBezTo>
                  <a:pt x="554" y="7864"/>
                  <a:pt x="538" y="7851"/>
                  <a:pt x="524" y="7823"/>
                </a:cubicBezTo>
                <a:lnTo>
                  <a:pt x="524" y="7823"/>
                </a:lnTo>
                <a:lnTo>
                  <a:pt x="614" y="8118"/>
                </a:lnTo>
                <a:cubicBezTo>
                  <a:pt x="605" y="8158"/>
                  <a:pt x="581" y="8176"/>
                  <a:pt x="561" y="8176"/>
                </a:cubicBezTo>
                <a:cubicBezTo>
                  <a:pt x="545" y="8176"/>
                  <a:pt x="530" y="8166"/>
                  <a:pt x="524" y="8147"/>
                </a:cubicBezTo>
                <a:lnTo>
                  <a:pt x="524" y="8147"/>
                </a:lnTo>
                <a:cubicBezTo>
                  <a:pt x="524" y="8285"/>
                  <a:pt x="526" y="8408"/>
                  <a:pt x="546" y="8550"/>
                </a:cubicBezTo>
                <a:lnTo>
                  <a:pt x="524" y="8528"/>
                </a:lnTo>
                <a:lnTo>
                  <a:pt x="524" y="8528"/>
                </a:lnTo>
                <a:cubicBezTo>
                  <a:pt x="592" y="8596"/>
                  <a:pt x="728" y="8755"/>
                  <a:pt x="774" y="8800"/>
                </a:cubicBezTo>
                <a:cubicBezTo>
                  <a:pt x="755" y="8831"/>
                  <a:pt x="744" y="8842"/>
                  <a:pt x="735" y="8842"/>
                </a:cubicBezTo>
                <a:cubicBezTo>
                  <a:pt x="713" y="8842"/>
                  <a:pt x="710" y="8775"/>
                  <a:pt x="673" y="8775"/>
                </a:cubicBezTo>
                <a:cubicBezTo>
                  <a:pt x="669" y="8775"/>
                  <a:pt x="665" y="8776"/>
                  <a:pt x="660" y="8778"/>
                </a:cubicBezTo>
                <a:lnTo>
                  <a:pt x="796" y="9028"/>
                </a:lnTo>
                <a:cubicBezTo>
                  <a:pt x="771" y="9045"/>
                  <a:pt x="746" y="9052"/>
                  <a:pt x="722" y="9052"/>
                </a:cubicBezTo>
                <a:cubicBezTo>
                  <a:pt x="615" y="9052"/>
                  <a:pt x="528" y="8904"/>
                  <a:pt x="546" y="8755"/>
                </a:cubicBezTo>
                <a:lnTo>
                  <a:pt x="546" y="8755"/>
                </a:lnTo>
                <a:cubicBezTo>
                  <a:pt x="23" y="8982"/>
                  <a:pt x="660" y="8960"/>
                  <a:pt x="387" y="9460"/>
                </a:cubicBezTo>
                <a:lnTo>
                  <a:pt x="319" y="9233"/>
                </a:lnTo>
                <a:cubicBezTo>
                  <a:pt x="23" y="9392"/>
                  <a:pt x="137" y="9574"/>
                  <a:pt x="1" y="9869"/>
                </a:cubicBezTo>
                <a:cubicBezTo>
                  <a:pt x="55" y="9815"/>
                  <a:pt x="286" y="9481"/>
                  <a:pt x="445" y="9481"/>
                </a:cubicBezTo>
                <a:cubicBezTo>
                  <a:pt x="472" y="9481"/>
                  <a:pt x="497" y="9491"/>
                  <a:pt x="519" y="9513"/>
                </a:cubicBezTo>
                <a:lnTo>
                  <a:pt x="519" y="9513"/>
                </a:lnTo>
                <a:cubicBezTo>
                  <a:pt x="469" y="9446"/>
                  <a:pt x="406" y="9357"/>
                  <a:pt x="501" y="9301"/>
                </a:cubicBezTo>
                <a:lnTo>
                  <a:pt x="501" y="9301"/>
                </a:lnTo>
                <a:cubicBezTo>
                  <a:pt x="705" y="9369"/>
                  <a:pt x="614" y="9437"/>
                  <a:pt x="546" y="9551"/>
                </a:cubicBezTo>
                <a:cubicBezTo>
                  <a:pt x="524" y="9642"/>
                  <a:pt x="501" y="9733"/>
                  <a:pt x="637" y="9869"/>
                </a:cubicBezTo>
                <a:cubicBezTo>
                  <a:pt x="455" y="9892"/>
                  <a:pt x="501" y="10028"/>
                  <a:pt x="546" y="10188"/>
                </a:cubicBezTo>
                <a:lnTo>
                  <a:pt x="319" y="10233"/>
                </a:lnTo>
                <a:cubicBezTo>
                  <a:pt x="410" y="10415"/>
                  <a:pt x="524" y="10370"/>
                  <a:pt x="660" y="10460"/>
                </a:cubicBezTo>
                <a:cubicBezTo>
                  <a:pt x="683" y="10665"/>
                  <a:pt x="501" y="10756"/>
                  <a:pt x="364" y="10847"/>
                </a:cubicBezTo>
                <a:cubicBezTo>
                  <a:pt x="375" y="10925"/>
                  <a:pt x="392" y="10952"/>
                  <a:pt x="415" y="10952"/>
                </a:cubicBezTo>
                <a:cubicBezTo>
                  <a:pt x="467" y="10952"/>
                  <a:pt x="546" y="10809"/>
                  <a:pt x="630" y="10809"/>
                </a:cubicBezTo>
                <a:cubicBezTo>
                  <a:pt x="670" y="10809"/>
                  <a:pt x="711" y="10841"/>
                  <a:pt x="751" y="10938"/>
                </a:cubicBezTo>
                <a:cubicBezTo>
                  <a:pt x="728" y="11234"/>
                  <a:pt x="887" y="11393"/>
                  <a:pt x="1138" y="11666"/>
                </a:cubicBezTo>
                <a:cubicBezTo>
                  <a:pt x="1128" y="11748"/>
                  <a:pt x="1101" y="11768"/>
                  <a:pt x="1068" y="11768"/>
                </a:cubicBezTo>
                <a:cubicBezTo>
                  <a:pt x="1038" y="11768"/>
                  <a:pt x="1004" y="11752"/>
                  <a:pt x="976" y="11752"/>
                </a:cubicBezTo>
                <a:cubicBezTo>
                  <a:pt x="959" y="11752"/>
                  <a:pt x="943" y="11758"/>
                  <a:pt x="933" y="11779"/>
                </a:cubicBezTo>
                <a:lnTo>
                  <a:pt x="1183" y="11870"/>
                </a:lnTo>
                <a:cubicBezTo>
                  <a:pt x="1206" y="11916"/>
                  <a:pt x="1138" y="11916"/>
                  <a:pt x="1115" y="11916"/>
                </a:cubicBezTo>
                <a:cubicBezTo>
                  <a:pt x="1147" y="11948"/>
                  <a:pt x="1178" y="11956"/>
                  <a:pt x="1211" y="11956"/>
                </a:cubicBezTo>
                <a:cubicBezTo>
                  <a:pt x="1250" y="11956"/>
                  <a:pt x="1289" y="11944"/>
                  <a:pt x="1331" y="11944"/>
                </a:cubicBezTo>
                <a:cubicBezTo>
                  <a:pt x="1377" y="11944"/>
                  <a:pt x="1426" y="11960"/>
                  <a:pt x="1479" y="12030"/>
                </a:cubicBezTo>
                <a:cubicBezTo>
                  <a:pt x="1489" y="12028"/>
                  <a:pt x="1498" y="12027"/>
                  <a:pt x="1506" y="12027"/>
                </a:cubicBezTo>
                <a:cubicBezTo>
                  <a:pt x="1608" y="12027"/>
                  <a:pt x="1568" y="12155"/>
                  <a:pt x="1547" y="12302"/>
                </a:cubicBezTo>
                <a:cubicBezTo>
                  <a:pt x="1547" y="12484"/>
                  <a:pt x="1547" y="12689"/>
                  <a:pt x="1751" y="12734"/>
                </a:cubicBezTo>
                <a:cubicBezTo>
                  <a:pt x="1729" y="12825"/>
                  <a:pt x="1592" y="12780"/>
                  <a:pt x="1524" y="12848"/>
                </a:cubicBezTo>
                <a:cubicBezTo>
                  <a:pt x="1888" y="13076"/>
                  <a:pt x="1820" y="13053"/>
                  <a:pt x="2229" y="13167"/>
                </a:cubicBezTo>
                <a:cubicBezTo>
                  <a:pt x="2229" y="13280"/>
                  <a:pt x="2229" y="13371"/>
                  <a:pt x="2252" y="13485"/>
                </a:cubicBezTo>
                <a:cubicBezTo>
                  <a:pt x="2264" y="13338"/>
                  <a:pt x="2362" y="13297"/>
                  <a:pt x="2492" y="13297"/>
                </a:cubicBezTo>
                <a:cubicBezTo>
                  <a:pt x="2604" y="13297"/>
                  <a:pt x="2740" y="13327"/>
                  <a:pt x="2866" y="13348"/>
                </a:cubicBezTo>
                <a:cubicBezTo>
                  <a:pt x="2888" y="13235"/>
                  <a:pt x="2911" y="13144"/>
                  <a:pt x="2934" y="13098"/>
                </a:cubicBezTo>
                <a:cubicBezTo>
                  <a:pt x="3025" y="13144"/>
                  <a:pt x="3116" y="13212"/>
                  <a:pt x="3230" y="13258"/>
                </a:cubicBezTo>
                <a:cubicBezTo>
                  <a:pt x="3230" y="13326"/>
                  <a:pt x="3139" y="13348"/>
                  <a:pt x="3025" y="13371"/>
                </a:cubicBezTo>
                <a:lnTo>
                  <a:pt x="3116" y="13371"/>
                </a:lnTo>
                <a:cubicBezTo>
                  <a:pt x="3116" y="13530"/>
                  <a:pt x="2957" y="13576"/>
                  <a:pt x="2798" y="13576"/>
                </a:cubicBezTo>
                <a:cubicBezTo>
                  <a:pt x="2820" y="13530"/>
                  <a:pt x="2843" y="13462"/>
                  <a:pt x="2843" y="13394"/>
                </a:cubicBezTo>
                <a:lnTo>
                  <a:pt x="2843" y="13394"/>
                </a:lnTo>
                <a:cubicBezTo>
                  <a:pt x="2684" y="13439"/>
                  <a:pt x="2502" y="13462"/>
                  <a:pt x="2411" y="13576"/>
                </a:cubicBezTo>
                <a:cubicBezTo>
                  <a:pt x="2434" y="13576"/>
                  <a:pt x="2479" y="13599"/>
                  <a:pt x="2525" y="13621"/>
                </a:cubicBezTo>
                <a:cubicBezTo>
                  <a:pt x="2479" y="13621"/>
                  <a:pt x="2434" y="13644"/>
                  <a:pt x="2434" y="13667"/>
                </a:cubicBezTo>
                <a:cubicBezTo>
                  <a:pt x="2422" y="13678"/>
                  <a:pt x="2434" y="13678"/>
                  <a:pt x="2459" y="13678"/>
                </a:cubicBezTo>
                <a:cubicBezTo>
                  <a:pt x="2485" y="13678"/>
                  <a:pt x="2525" y="13678"/>
                  <a:pt x="2570" y="13690"/>
                </a:cubicBezTo>
                <a:lnTo>
                  <a:pt x="2411" y="13917"/>
                </a:lnTo>
                <a:lnTo>
                  <a:pt x="2502" y="13871"/>
                </a:lnTo>
                <a:cubicBezTo>
                  <a:pt x="2547" y="14008"/>
                  <a:pt x="2616" y="14167"/>
                  <a:pt x="2684" y="14326"/>
                </a:cubicBezTo>
                <a:cubicBezTo>
                  <a:pt x="3116" y="14394"/>
                  <a:pt x="3571" y="14304"/>
                  <a:pt x="4025" y="14508"/>
                </a:cubicBezTo>
                <a:cubicBezTo>
                  <a:pt x="3798" y="14599"/>
                  <a:pt x="3798" y="14758"/>
                  <a:pt x="3639" y="14918"/>
                </a:cubicBezTo>
                <a:cubicBezTo>
                  <a:pt x="3684" y="14645"/>
                  <a:pt x="3275" y="14736"/>
                  <a:pt x="3093" y="14508"/>
                </a:cubicBezTo>
                <a:lnTo>
                  <a:pt x="3093" y="14508"/>
                </a:lnTo>
                <a:cubicBezTo>
                  <a:pt x="3184" y="14622"/>
                  <a:pt x="3093" y="14690"/>
                  <a:pt x="3025" y="14690"/>
                </a:cubicBezTo>
                <a:cubicBezTo>
                  <a:pt x="3207" y="14758"/>
                  <a:pt x="3366" y="14804"/>
                  <a:pt x="3548" y="14849"/>
                </a:cubicBezTo>
                <a:cubicBezTo>
                  <a:pt x="3412" y="14986"/>
                  <a:pt x="3525" y="15031"/>
                  <a:pt x="3571" y="15168"/>
                </a:cubicBezTo>
                <a:cubicBezTo>
                  <a:pt x="3628" y="15060"/>
                  <a:pt x="3695" y="15022"/>
                  <a:pt x="3766" y="15022"/>
                </a:cubicBezTo>
                <a:cubicBezTo>
                  <a:pt x="3921" y="15022"/>
                  <a:pt x="4097" y="15198"/>
                  <a:pt x="4253" y="15213"/>
                </a:cubicBezTo>
                <a:cubicBezTo>
                  <a:pt x="4213" y="15279"/>
                  <a:pt x="4159" y="15330"/>
                  <a:pt x="4084" y="15330"/>
                </a:cubicBezTo>
                <a:cubicBezTo>
                  <a:pt x="4030" y="15330"/>
                  <a:pt x="3966" y="15303"/>
                  <a:pt x="3889" y="15236"/>
                </a:cubicBezTo>
                <a:lnTo>
                  <a:pt x="3889" y="15236"/>
                </a:lnTo>
                <a:cubicBezTo>
                  <a:pt x="3902" y="15347"/>
                  <a:pt x="3951" y="15381"/>
                  <a:pt x="4017" y="15381"/>
                </a:cubicBezTo>
                <a:cubicBezTo>
                  <a:pt x="4118" y="15381"/>
                  <a:pt x="4259" y="15300"/>
                  <a:pt x="4366" y="15300"/>
                </a:cubicBezTo>
                <a:cubicBezTo>
                  <a:pt x="4428" y="15300"/>
                  <a:pt x="4479" y="15328"/>
                  <a:pt x="4503" y="15418"/>
                </a:cubicBezTo>
                <a:cubicBezTo>
                  <a:pt x="4456" y="15402"/>
                  <a:pt x="4441" y="15376"/>
                  <a:pt x="4414" y="15376"/>
                </a:cubicBezTo>
                <a:cubicBezTo>
                  <a:pt x="4402" y="15376"/>
                  <a:pt x="4388" y="15381"/>
                  <a:pt x="4367" y="15395"/>
                </a:cubicBezTo>
                <a:cubicBezTo>
                  <a:pt x="4374" y="15394"/>
                  <a:pt x="4382" y="15394"/>
                  <a:pt x="4390" y="15394"/>
                </a:cubicBezTo>
                <a:cubicBezTo>
                  <a:pt x="4568" y="15394"/>
                  <a:pt x="4771" y="15624"/>
                  <a:pt x="4662" y="15668"/>
                </a:cubicBezTo>
                <a:lnTo>
                  <a:pt x="4594" y="15645"/>
                </a:lnTo>
                <a:lnTo>
                  <a:pt x="4594" y="15645"/>
                </a:lnTo>
                <a:cubicBezTo>
                  <a:pt x="4821" y="15824"/>
                  <a:pt x="5257" y="16037"/>
                  <a:pt x="5554" y="16037"/>
                </a:cubicBezTo>
                <a:cubicBezTo>
                  <a:pt x="5673" y="16037"/>
                  <a:pt x="5770" y="16003"/>
                  <a:pt x="5822" y="15918"/>
                </a:cubicBezTo>
                <a:lnTo>
                  <a:pt x="5822" y="15918"/>
                </a:lnTo>
                <a:cubicBezTo>
                  <a:pt x="5822" y="15964"/>
                  <a:pt x="5617" y="16259"/>
                  <a:pt x="5572" y="16327"/>
                </a:cubicBezTo>
                <a:cubicBezTo>
                  <a:pt x="5936" y="16077"/>
                  <a:pt x="6277" y="15827"/>
                  <a:pt x="6572" y="15554"/>
                </a:cubicBezTo>
                <a:lnTo>
                  <a:pt x="6572" y="15554"/>
                </a:lnTo>
                <a:cubicBezTo>
                  <a:pt x="6436" y="15782"/>
                  <a:pt x="6459" y="16487"/>
                  <a:pt x="6095" y="16532"/>
                </a:cubicBezTo>
                <a:cubicBezTo>
                  <a:pt x="6150" y="16588"/>
                  <a:pt x="6221" y="16658"/>
                  <a:pt x="6367" y="16658"/>
                </a:cubicBezTo>
                <a:cubicBezTo>
                  <a:pt x="6401" y="16658"/>
                  <a:pt x="6439" y="16654"/>
                  <a:pt x="6481" y="16646"/>
                </a:cubicBezTo>
                <a:cubicBezTo>
                  <a:pt x="6436" y="16600"/>
                  <a:pt x="6459" y="16214"/>
                  <a:pt x="6550" y="16214"/>
                </a:cubicBezTo>
                <a:cubicBezTo>
                  <a:pt x="6683" y="16570"/>
                  <a:pt x="6642" y="16424"/>
                  <a:pt x="6855" y="16740"/>
                </a:cubicBezTo>
                <a:lnTo>
                  <a:pt x="6855" y="16740"/>
                </a:lnTo>
                <a:cubicBezTo>
                  <a:pt x="6807" y="16630"/>
                  <a:pt x="6988" y="16324"/>
                  <a:pt x="7098" y="16324"/>
                </a:cubicBezTo>
                <a:cubicBezTo>
                  <a:pt x="7105" y="16324"/>
                  <a:pt x="7112" y="16325"/>
                  <a:pt x="7118" y="16327"/>
                </a:cubicBezTo>
                <a:cubicBezTo>
                  <a:pt x="7096" y="16372"/>
                  <a:pt x="7051" y="16730"/>
                  <a:pt x="6984" y="16781"/>
                </a:cubicBezTo>
                <a:lnTo>
                  <a:pt x="6984" y="16781"/>
                </a:lnTo>
                <a:cubicBezTo>
                  <a:pt x="7131" y="16675"/>
                  <a:pt x="7259" y="16570"/>
                  <a:pt x="7404" y="16465"/>
                </a:cubicBezTo>
                <a:lnTo>
                  <a:pt x="7404" y="16465"/>
                </a:lnTo>
                <a:cubicBezTo>
                  <a:pt x="7328" y="16550"/>
                  <a:pt x="7353" y="16797"/>
                  <a:pt x="7414" y="16919"/>
                </a:cubicBezTo>
                <a:cubicBezTo>
                  <a:pt x="7409" y="16898"/>
                  <a:pt x="7422" y="16890"/>
                  <a:pt x="7448" y="16890"/>
                </a:cubicBezTo>
                <a:cubicBezTo>
                  <a:pt x="7520" y="16890"/>
                  <a:pt x="7683" y="16950"/>
                  <a:pt x="7776" y="16950"/>
                </a:cubicBezTo>
                <a:cubicBezTo>
                  <a:pt x="7795" y="16950"/>
                  <a:pt x="7811" y="16947"/>
                  <a:pt x="7823" y="16941"/>
                </a:cubicBezTo>
                <a:lnTo>
                  <a:pt x="7687" y="16828"/>
                </a:lnTo>
                <a:lnTo>
                  <a:pt x="7687" y="16828"/>
                </a:lnTo>
                <a:cubicBezTo>
                  <a:pt x="7719" y="16837"/>
                  <a:pt x="7750" y="16841"/>
                  <a:pt x="7778" y="16841"/>
                </a:cubicBezTo>
                <a:cubicBezTo>
                  <a:pt x="8097" y="16841"/>
                  <a:pt x="8188" y="16325"/>
                  <a:pt x="8513" y="16325"/>
                </a:cubicBezTo>
                <a:cubicBezTo>
                  <a:pt x="8525" y="16325"/>
                  <a:pt x="8538" y="16326"/>
                  <a:pt x="8551" y="16327"/>
                </a:cubicBezTo>
                <a:cubicBezTo>
                  <a:pt x="8505" y="16418"/>
                  <a:pt x="8392" y="16873"/>
                  <a:pt x="8596" y="16941"/>
                </a:cubicBezTo>
                <a:cubicBezTo>
                  <a:pt x="8710" y="16714"/>
                  <a:pt x="9051" y="15895"/>
                  <a:pt x="9347" y="15713"/>
                </a:cubicBezTo>
                <a:lnTo>
                  <a:pt x="9415" y="15850"/>
                </a:lnTo>
                <a:cubicBezTo>
                  <a:pt x="9506" y="15782"/>
                  <a:pt x="9574" y="15736"/>
                  <a:pt x="9665" y="15691"/>
                </a:cubicBezTo>
                <a:lnTo>
                  <a:pt x="9665" y="15691"/>
                </a:lnTo>
                <a:cubicBezTo>
                  <a:pt x="9529" y="16032"/>
                  <a:pt x="9096" y="16737"/>
                  <a:pt x="8801" y="16987"/>
                </a:cubicBezTo>
                <a:cubicBezTo>
                  <a:pt x="8934" y="17082"/>
                  <a:pt x="8877" y="17129"/>
                  <a:pt x="8999" y="17129"/>
                </a:cubicBezTo>
                <a:cubicBezTo>
                  <a:pt x="9023" y="17129"/>
                  <a:pt x="9055" y="17127"/>
                  <a:pt x="9096" y="17123"/>
                </a:cubicBezTo>
                <a:lnTo>
                  <a:pt x="9096" y="17123"/>
                </a:lnTo>
                <a:cubicBezTo>
                  <a:pt x="9165" y="17260"/>
                  <a:pt x="8960" y="17305"/>
                  <a:pt x="8892" y="17305"/>
                </a:cubicBezTo>
                <a:cubicBezTo>
                  <a:pt x="9074" y="17351"/>
                  <a:pt x="9256" y="17373"/>
                  <a:pt x="9460" y="17396"/>
                </a:cubicBezTo>
                <a:cubicBezTo>
                  <a:pt x="9415" y="17146"/>
                  <a:pt x="9870" y="17101"/>
                  <a:pt x="9824" y="16896"/>
                </a:cubicBezTo>
                <a:lnTo>
                  <a:pt x="9824" y="16896"/>
                </a:lnTo>
                <a:cubicBezTo>
                  <a:pt x="9642" y="17010"/>
                  <a:pt x="9438" y="17101"/>
                  <a:pt x="9233" y="17192"/>
                </a:cubicBezTo>
                <a:cubicBezTo>
                  <a:pt x="9233" y="16941"/>
                  <a:pt x="9574" y="16464"/>
                  <a:pt x="9938" y="16464"/>
                </a:cubicBezTo>
                <a:cubicBezTo>
                  <a:pt x="10029" y="16555"/>
                  <a:pt x="9892" y="16919"/>
                  <a:pt x="9915" y="17010"/>
                </a:cubicBezTo>
                <a:cubicBezTo>
                  <a:pt x="9951" y="16938"/>
                  <a:pt x="10142" y="16852"/>
                  <a:pt x="10243" y="16852"/>
                </a:cubicBezTo>
                <a:cubicBezTo>
                  <a:pt x="10271" y="16852"/>
                  <a:pt x="10292" y="16859"/>
                  <a:pt x="10302" y="16873"/>
                </a:cubicBezTo>
                <a:lnTo>
                  <a:pt x="10165" y="17010"/>
                </a:lnTo>
                <a:cubicBezTo>
                  <a:pt x="10182" y="17015"/>
                  <a:pt x="10198" y="17017"/>
                  <a:pt x="10214" y="17017"/>
                </a:cubicBezTo>
                <a:cubicBezTo>
                  <a:pt x="10368" y="17017"/>
                  <a:pt x="10449" y="16783"/>
                  <a:pt x="10619" y="16783"/>
                </a:cubicBezTo>
                <a:cubicBezTo>
                  <a:pt x="10659" y="16783"/>
                  <a:pt x="10704" y="16796"/>
                  <a:pt x="10757" y="16828"/>
                </a:cubicBezTo>
                <a:cubicBezTo>
                  <a:pt x="10829" y="16828"/>
                  <a:pt x="10989" y="17002"/>
                  <a:pt x="11050" y="17002"/>
                </a:cubicBezTo>
                <a:cubicBezTo>
                  <a:pt x="11066" y="17002"/>
                  <a:pt x="11075" y="16991"/>
                  <a:pt x="11075" y="16964"/>
                </a:cubicBezTo>
                <a:cubicBezTo>
                  <a:pt x="10870" y="16714"/>
                  <a:pt x="10666" y="15827"/>
                  <a:pt x="10711" y="15600"/>
                </a:cubicBezTo>
                <a:lnTo>
                  <a:pt x="10711" y="15600"/>
                </a:lnTo>
                <a:cubicBezTo>
                  <a:pt x="10734" y="15600"/>
                  <a:pt x="11166" y="15782"/>
                  <a:pt x="11302" y="15873"/>
                </a:cubicBezTo>
                <a:cubicBezTo>
                  <a:pt x="11507" y="16055"/>
                  <a:pt x="11234" y="16464"/>
                  <a:pt x="11416" y="16623"/>
                </a:cubicBezTo>
                <a:cubicBezTo>
                  <a:pt x="11393" y="16555"/>
                  <a:pt x="11461" y="16441"/>
                  <a:pt x="11484" y="16418"/>
                </a:cubicBezTo>
                <a:cubicBezTo>
                  <a:pt x="11557" y="16437"/>
                  <a:pt x="11528" y="16557"/>
                  <a:pt x="11607" y="16557"/>
                </a:cubicBezTo>
                <a:cubicBezTo>
                  <a:pt x="11627" y="16557"/>
                  <a:pt x="11653" y="16550"/>
                  <a:pt x="11689" y="16532"/>
                </a:cubicBezTo>
                <a:cubicBezTo>
                  <a:pt x="11643" y="16282"/>
                  <a:pt x="12075" y="16418"/>
                  <a:pt x="11712" y="16305"/>
                </a:cubicBezTo>
                <a:cubicBezTo>
                  <a:pt x="11791" y="16236"/>
                  <a:pt x="11848" y="16231"/>
                  <a:pt x="11911" y="16231"/>
                </a:cubicBezTo>
                <a:cubicBezTo>
                  <a:pt x="11923" y="16231"/>
                  <a:pt x="11936" y="16231"/>
                  <a:pt x="11949" y="16231"/>
                </a:cubicBezTo>
                <a:cubicBezTo>
                  <a:pt x="12002" y="16231"/>
                  <a:pt x="12062" y="16227"/>
                  <a:pt x="12144" y="16191"/>
                </a:cubicBezTo>
                <a:cubicBezTo>
                  <a:pt x="12007" y="16055"/>
                  <a:pt x="12121" y="15600"/>
                  <a:pt x="12257" y="15441"/>
                </a:cubicBezTo>
                <a:cubicBezTo>
                  <a:pt x="12257" y="15509"/>
                  <a:pt x="12348" y="15577"/>
                  <a:pt x="12371" y="15600"/>
                </a:cubicBezTo>
                <a:cubicBezTo>
                  <a:pt x="12735" y="15463"/>
                  <a:pt x="12962" y="15441"/>
                  <a:pt x="13281" y="15259"/>
                </a:cubicBezTo>
                <a:cubicBezTo>
                  <a:pt x="13326" y="15304"/>
                  <a:pt x="13531" y="15281"/>
                  <a:pt x="13508" y="15418"/>
                </a:cubicBezTo>
                <a:cubicBezTo>
                  <a:pt x="13531" y="15350"/>
                  <a:pt x="13531" y="15236"/>
                  <a:pt x="13622" y="15168"/>
                </a:cubicBezTo>
                <a:lnTo>
                  <a:pt x="13622" y="15168"/>
                </a:lnTo>
                <a:cubicBezTo>
                  <a:pt x="13917" y="15236"/>
                  <a:pt x="13440" y="15350"/>
                  <a:pt x="13713" y="15463"/>
                </a:cubicBezTo>
                <a:cubicBezTo>
                  <a:pt x="13644" y="15350"/>
                  <a:pt x="13849" y="15145"/>
                  <a:pt x="13917" y="14963"/>
                </a:cubicBezTo>
                <a:cubicBezTo>
                  <a:pt x="13888" y="14934"/>
                  <a:pt x="13860" y="14922"/>
                  <a:pt x="13831" y="14922"/>
                </a:cubicBezTo>
                <a:cubicBezTo>
                  <a:pt x="13703" y="14922"/>
                  <a:pt x="13582" y="15174"/>
                  <a:pt x="13508" y="15304"/>
                </a:cubicBezTo>
                <a:cubicBezTo>
                  <a:pt x="13349" y="15031"/>
                  <a:pt x="13394" y="14622"/>
                  <a:pt x="13576" y="14281"/>
                </a:cubicBezTo>
                <a:cubicBezTo>
                  <a:pt x="13626" y="14219"/>
                  <a:pt x="13665" y="14198"/>
                  <a:pt x="13696" y="14198"/>
                </a:cubicBezTo>
                <a:cubicBezTo>
                  <a:pt x="13769" y="14198"/>
                  <a:pt x="13801" y="14313"/>
                  <a:pt x="13819" y="14313"/>
                </a:cubicBezTo>
                <a:cubicBezTo>
                  <a:pt x="13822" y="14313"/>
                  <a:pt x="13824" y="14310"/>
                  <a:pt x="13826" y="14304"/>
                </a:cubicBezTo>
                <a:cubicBezTo>
                  <a:pt x="14281" y="14031"/>
                  <a:pt x="13826" y="13599"/>
                  <a:pt x="14281" y="13508"/>
                </a:cubicBezTo>
                <a:cubicBezTo>
                  <a:pt x="14554" y="13530"/>
                  <a:pt x="14577" y="13781"/>
                  <a:pt x="14691" y="13871"/>
                </a:cubicBezTo>
                <a:cubicBezTo>
                  <a:pt x="14577" y="14099"/>
                  <a:pt x="14349" y="14008"/>
                  <a:pt x="14213" y="14122"/>
                </a:cubicBezTo>
                <a:lnTo>
                  <a:pt x="14440" y="14076"/>
                </a:lnTo>
                <a:lnTo>
                  <a:pt x="14440" y="14076"/>
                </a:lnTo>
                <a:cubicBezTo>
                  <a:pt x="14418" y="14167"/>
                  <a:pt x="14327" y="14304"/>
                  <a:pt x="14236" y="14326"/>
                </a:cubicBezTo>
                <a:cubicBezTo>
                  <a:pt x="14244" y="14328"/>
                  <a:pt x="14252" y="14329"/>
                  <a:pt x="14261" y="14329"/>
                </a:cubicBezTo>
                <a:cubicBezTo>
                  <a:pt x="14499" y="14329"/>
                  <a:pt x="14978" y="13750"/>
                  <a:pt x="15373" y="13530"/>
                </a:cubicBezTo>
                <a:cubicBezTo>
                  <a:pt x="15373" y="13439"/>
                  <a:pt x="15395" y="13280"/>
                  <a:pt x="15304" y="13280"/>
                </a:cubicBezTo>
                <a:lnTo>
                  <a:pt x="15236" y="13394"/>
                </a:lnTo>
                <a:cubicBezTo>
                  <a:pt x="15053" y="13374"/>
                  <a:pt x="15180" y="13134"/>
                  <a:pt x="15093" y="13134"/>
                </a:cubicBezTo>
                <a:cubicBezTo>
                  <a:pt x="15084" y="13134"/>
                  <a:pt x="15071" y="13137"/>
                  <a:pt x="15054" y="13144"/>
                </a:cubicBezTo>
                <a:cubicBezTo>
                  <a:pt x="15077" y="12939"/>
                  <a:pt x="15077" y="12666"/>
                  <a:pt x="15282" y="12553"/>
                </a:cubicBezTo>
                <a:lnTo>
                  <a:pt x="15460" y="12632"/>
                </a:lnTo>
                <a:lnTo>
                  <a:pt x="15460" y="12632"/>
                </a:lnTo>
                <a:cubicBezTo>
                  <a:pt x="15458" y="12632"/>
                  <a:pt x="15455" y="12631"/>
                  <a:pt x="15452" y="12631"/>
                </a:cubicBezTo>
                <a:cubicBezTo>
                  <a:pt x="15389" y="12631"/>
                  <a:pt x="15286" y="12706"/>
                  <a:pt x="15304" y="12780"/>
                </a:cubicBezTo>
                <a:cubicBezTo>
                  <a:pt x="15282" y="12644"/>
                  <a:pt x="15782" y="12666"/>
                  <a:pt x="15600" y="12393"/>
                </a:cubicBezTo>
                <a:lnTo>
                  <a:pt x="15600" y="12393"/>
                </a:lnTo>
                <a:cubicBezTo>
                  <a:pt x="15509" y="12416"/>
                  <a:pt x="15441" y="12439"/>
                  <a:pt x="15373" y="12439"/>
                </a:cubicBezTo>
                <a:cubicBezTo>
                  <a:pt x="15373" y="12234"/>
                  <a:pt x="15282" y="11939"/>
                  <a:pt x="15441" y="11802"/>
                </a:cubicBezTo>
                <a:cubicBezTo>
                  <a:pt x="15413" y="11800"/>
                  <a:pt x="15391" y="11798"/>
                  <a:pt x="15374" y="11798"/>
                </a:cubicBezTo>
                <a:cubicBezTo>
                  <a:pt x="15257" y="11798"/>
                  <a:pt x="15368" y="11851"/>
                  <a:pt x="15210" y="11851"/>
                </a:cubicBezTo>
                <a:cubicBezTo>
                  <a:pt x="15187" y="11851"/>
                  <a:pt x="15158" y="11850"/>
                  <a:pt x="15123" y="11848"/>
                </a:cubicBezTo>
                <a:lnTo>
                  <a:pt x="15123" y="11848"/>
                </a:lnTo>
                <a:cubicBezTo>
                  <a:pt x="15457" y="11910"/>
                  <a:pt x="14946" y="12203"/>
                  <a:pt x="15161" y="12268"/>
                </a:cubicBezTo>
                <a:lnTo>
                  <a:pt x="15161" y="12268"/>
                </a:lnTo>
                <a:cubicBezTo>
                  <a:pt x="15144" y="12266"/>
                  <a:pt x="15128" y="12266"/>
                  <a:pt x="15113" y="12266"/>
                </a:cubicBezTo>
                <a:cubicBezTo>
                  <a:pt x="14925" y="12266"/>
                  <a:pt x="14938" y="12395"/>
                  <a:pt x="14715" y="12395"/>
                </a:cubicBezTo>
                <a:cubicBezTo>
                  <a:pt x="14700" y="12395"/>
                  <a:pt x="14685" y="12395"/>
                  <a:pt x="14668" y="12393"/>
                </a:cubicBezTo>
                <a:lnTo>
                  <a:pt x="14668" y="12393"/>
                </a:lnTo>
                <a:cubicBezTo>
                  <a:pt x="14713" y="12439"/>
                  <a:pt x="14804" y="12439"/>
                  <a:pt x="14691" y="12530"/>
                </a:cubicBezTo>
                <a:cubicBezTo>
                  <a:pt x="14691" y="12553"/>
                  <a:pt x="14713" y="12598"/>
                  <a:pt x="14713" y="12598"/>
                </a:cubicBezTo>
                <a:cubicBezTo>
                  <a:pt x="14713" y="12621"/>
                  <a:pt x="14713" y="12621"/>
                  <a:pt x="14691" y="12621"/>
                </a:cubicBezTo>
                <a:lnTo>
                  <a:pt x="14713" y="12621"/>
                </a:lnTo>
                <a:cubicBezTo>
                  <a:pt x="14736" y="12609"/>
                  <a:pt x="14764" y="12604"/>
                  <a:pt x="14790" y="12604"/>
                </a:cubicBezTo>
                <a:cubicBezTo>
                  <a:pt x="14816" y="12604"/>
                  <a:pt x="14838" y="12609"/>
                  <a:pt x="14850" y="12621"/>
                </a:cubicBezTo>
                <a:cubicBezTo>
                  <a:pt x="14941" y="12803"/>
                  <a:pt x="14759" y="13007"/>
                  <a:pt x="14759" y="13144"/>
                </a:cubicBezTo>
                <a:cubicBezTo>
                  <a:pt x="14746" y="13150"/>
                  <a:pt x="14736" y="13153"/>
                  <a:pt x="14728" y="13153"/>
                </a:cubicBezTo>
                <a:cubicBezTo>
                  <a:pt x="14678" y="13153"/>
                  <a:pt x="14700" y="13050"/>
                  <a:pt x="14622" y="13030"/>
                </a:cubicBezTo>
                <a:cubicBezTo>
                  <a:pt x="14622" y="13098"/>
                  <a:pt x="14622" y="13167"/>
                  <a:pt x="14622" y="13212"/>
                </a:cubicBezTo>
                <a:cubicBezTo>
                  <a:pt x="14486" y="13121"/>
                  <a:pt x="14236" y="13212"/>
                  <a:pt x="14327" y="12985"/>
                </a:cubicBezTo>
                <a:lnTo>
                  <a:pt x="14327" y="12985"/>
                </a:lnTo>
                <a:lnTo>
                  <a:pt x="14167" y="13121"/>
                </a:lnTo>
                <a:cubicBezTo>
                  <a:pt x="14031" y="13144"/>
                  <a:pt x="13872" y="13212"/>
                  <a:pt x="13849" y="13348"/>
                </a:cubicBezTo>
                <a:cubicBezTo>
                  <a:pt x="13783" y="13362"/>
                  <a:pt x="13763" y="13458"/>
                  <a:pt x="13758" y="13507"/>
                </a:cubicBezTo>
                <a:lnTo>
                  <a:pt x="13758" y="13507"/>
                </a:lnTo>
                <a:cubicBezTo>
                  <a:pt x="13758" y="13501"/>
                  <a:pt x="13758" y="13493"/>
                  <a:pt x="13758" y="13485"/>
                </a:cubicBezTo>
                <a:lnTo>
                  <a:pt x="13758" y="13485"/>
                </a:lnTo>
                <a:cubicBezTo>
                  <a:pt x="13690" y="13599"/>
                  <a:pt x="13622" y="13690"/>
                  <a:pt x="13554" y="13781"/>
                </a:cubicBezTo>
                <a:lnTo>
                  <a:pt x="13531" y="13758"/>
                </a:lnTo>
                <a:cubicBezTo>
                  <a:pt x="13271" y="13931"/>
                  <a:pt x="13135" y="14352"/>
                  <a:pt x="12690" y="14352"/>
                </a:cubicBezTo>
                <a:cubicBezTo>
                  <a:pt x="12668" y="14352"/>
                  <a:pt x="12645" y="14351"/>
                  <a:pt x="12621" y="14349"/>
                </a:cubicBezTo>
                <a:cubicBezTo>
                  <a:pt x="12553" y="14440"/>
                  <a:pt x="12462" y="14554"/>
                  <a:pt x="12280" y="14599"/>
                </a:cubicBezTo>
                <a:lnTo>
                  <a:pt x="12189" y="14485"/>
                </a:lnTo>
                <a:cubicBezTo>
                  <a:pt x="12075" y="14599"/>
                  <a:pt x="11757" y="14531"/>
                  <a:pt x="11780" y="14690"/>
                </a:cubicBezTo>
                <a:cubicBezTo>
                  <a:pt x="11710" y="14615"/>
                  <a:pt x="11636" y="14587"/>
                  <a:pt x="11560" y="14587"/>
                </a:cubicBezTo>
                <a:cubicBezTo>
                  <a:pt x="11337" y="14587"/>
                  <a:pt x="11096" y="14827"/>
                  <a:pt x="10893" y="14827"/>
                </a:cubicBezTo>
                <a:lnTo>
                  <a:pt x="10938" y="15008"/>
                </a:lnTo>
                <a:cubicBezTo>
                  <a:pt x="10779" y="15031"/>
                  <a:pt x="10620" y="15145"/>
                  <a:pt x="10438" y="15236"/>
                </a:cubicBezTo>
                <a:lnTo>
                  <a:pt x="10484" y="15418"/>
                </a:lnTo>
                <a:cubicBezTo>
                  <a:pt x="10431" y="15464"/>
                  <a:pt x="10367" y="15479"/>
                  <a:pt x="10295" y="15479"/>
                </a:cubicBezTo>
                <a:cubicBezTo>
                  <a:pt x="10145" y="15479"/>
                  <a:pt x="9962" y="15411"/>
                  <a:pt x="9781" y="15411"/>
                </a:cubicBezTo>
                <a:cubicBezTo>
                  <a:pt x="9750" y="15411"/>
                  <a:pt x="9719" y="15413"/>
                  <a:pt x="9688" y="15418"/>
                </a:cubicBezTo>
                <a:cubicBezTo>
                  <a:pt x="9700" y="15380"/>
                  <a:pt x="9727" y="15363"/>
                  <a:pt x="9759" y="15363"/>
                </a:cubicBezTo>
                <a:cubicBezTo>
                  <a:pt x="9786" y="15363"/>
                  <a:pt x="9816" y="15375"/>
                  <a:pt x="9847" y="15395"/>
                </a:cubicBezTo>
                <a:cubicBezTo>
                  <a:pt x="9758" y="15316"/>
                  <a:pt x="9677" y="15288"/>
                  <a:pt x="9599" y="15288"/>
                </a:cubicBezTo>
                <a:cubicBezTo>
                  <a:pt x="9499" y="15288"/>
                  <a:pt x="9404" y="15334"/>
                  <a:pt x="9301" y="15372"/>
                </a:cubicBezTo>
                <a:cubicBezTo>
                  <a:pt x="9186" y="15430"/>
                  <a:pt x="9071" y="15487"/>
                  <a:pt x="8962" y="15487"/>
                </a:cubicBezTo>
                <a:cubicBezTo>
                  <a:pt x="8898" y="15487"/>
                  <a:pt x="8837" y="15468"/>
                  <a:pt x="8778" y="15418"/>
                </a:cubicBezTo>
                <a:cubicBezTo>
                  <a:pt x="8737" y="15449"/>
                  <a:pt x="8705" y="15461"/>
                  <a:pt x="8676" y="15461"/>
                </a:cubicBezTo>
                <a:cubicBezTo>
                  <a:pt x="8641" y="15461"/>
                  <a:pt x="8611" y="15443"/>
                  <a:pt x="8573" y="15418"/>
                </a:cubicBezTo>
                <a:cubicBezTo>
                  <a:pt x="8596" y="15418"/>
                  <a:pt x="8596" y="15395"/>
                  <a:pt x="8596" y="15395"/>
                </a:cubicBezTo>
                <a:lnTo>
                  <a:pt x="8573" y="15395"/>
                </a:lnTo>
                <a:cubicBezTo>
                  <a:pt x="8528" y="15372"/>
                  <a:pt x="8505" y="15327"/>
                  <a:pt x="8460" y="15304"/>
                </a:cubicBezTo>
                <a:lnTo>
                  <a:pt x="8460" y="15304"/>
                </a:lnTo>
                <a:cubicBezTo>
                  <a:pt x="8483" y="15350"/>
                  <a:pt x="8528" y="15372"/>
                  <a:pt x="8551" y="15395"/>
                </a:cubicBezTo>
                <a:cubicBezTo>
                  <a:pt x="8483" y="15395"/>
                  <a:pt x="8392" y="15418"/>
                  <a:pt x="8301" y="15441"/>
                </a:cubicBezTo>
                <a:lnTo>
                  <a:pt x="8278" y="15259"/>
                </a:lnTo>
                <a:lnTo>
                  <a:pt x="8255" y="15259"/>
                </a:lnTo>
                <a:cubicBezTo>
                  <a:pt x="8240" y="15247"/>
                  <a:pt x="8228" y="15242"/>
                  <a:pt x="8217" y="15242"/>
                </a:cubicBezTo>
                <a:cubicBezTo>
                  <a:pt x="8165" y="15242"/>
                  <a:pt x="8172" y="15372"/>
                  <a:pt x="8210" y="15486"/>
                </a:cubicBezTo>
                <a:cubicBezTo>
                  <a:pt x="8164" y="15509"/>
                  <a:pt x="8119" y="15531"/>
                  <a:pt x="8073" y="15577"/>
                </a:cubicBezTo>
                <a:cubicBezTo>
                  <a:pt x="8057" y="15475"/>
                  <a:pt x="8023" y="15451"/>
                  <a:pt x="7981" y="15451"/>
                </a:cubicBezTo>
                <a:cubicBezTo>
                  <a:pt x="7946" y="15451"/>
                  <a:pt x="7906" y="15468"/>
                  <a:pt x="7869" y="15468"/>
                </a:cubicBezTo>
                <a:cubicBezTo>
                  <a:pt x="7822" y="15468"/>
                  <a:pt x="7780" y="15442"/>
                  <a:pt x="7755" y="15327"/>
                </a:cubicBezTo>
                <a:cubicBezTo>
                  <a:pt x="7693" y="15451"/>
                  <a:pt x="7367" y="15368"/>
                  <a:pt x="7206" y="15575"/>
                </a:cubicBezTo>
                <a:lnTo>
                  <a:pt x="7206" y="15575"/>
                </a:lnTo>
                <a:cubicBezTo>
                  <a:pt x="7144" y="15544"/>
                  <a:pt x="7081" y="15503"/>
                  <a:pt x="7011" y="15503"/>
                </a:cubicBezTo>
                <a:cubicBezTo>
                  <a:pt x="6980" y="15503"/>
                  <a:pt x="6948" y="15511"/>
                  <a:pt x="6913" y="15531"/>
                </a:cubicBezTo>
                <a:lnTo>
                  <a:pt x="6936" y="15281"/>
                </a:lnTo>
                <a:lnTo>
                  <a:pt x="6936" y="15281"/>
                </a:lnTo>
                <a:cubicBezTo>
                  <a:pt x="6822" y="15372"/>
                  <a:pt x="6732" y="15441"/>
                  <a:pt x="6618" y="15509"/>
                </a:cubicBezTo>
                <a:cubicBezTo>
                  <a:pt x="6527" y="15327"/>
                  <a:pt x="6504" y="15236"/>
                  <a:pt x="6686" y="15122"/>
                </a:cubicBezTo>
                <a:lnTo>
                  <a:pt x="6686" y="15122"/>
                </a:lnTo>
                <a:cubicBezTo>
                  <a:pt x="6493" y="15190"/>
                  <a:pt x="6425" y="15190"/>
                  <a:pt x="6359" y="15190"/>
                </a:cubicBezTo>
                <a:cubicBezTo>
                  <a:pt x="6294" y="15190"/>
                  <a:pt x="6231" y="15190"/>
                  <a:pt x="6049" y="15259"/>
                </a:cubicBezTo>
                <a:lnTo>
                  <a:pt x="6118" y="15145"/>
                </a:lnTo>
                <a:cubicBezTo>
                  <a:pt x="6100" y="15136"/>
                  <a:pt x="6078" y="15133"/>
                  <a:pt x="6054" y="15133"/>
                </a:cubicBezTo>
                <a:cubicBezTo>
                  <a:pt x="6002" y="15133"/>
                  <a:pt x="5939" y="15147"/>
                  <a:pt x="5889" y="15147"/>
                </a:cubicBezTo>
                <a:cubicBezTo>
                  <a:pt x="5838" y="15147"/>
                  <a:pt x="5799" y="15133"/>
                  <a:pt x="5799" y="15077"/>
                </a:cubicBezTo>
                <a:cubicBezTo>
                  <a:pt x="5754" y="14895"/>
                  <a:pt x="5504" y="14758"/>
                  <a:pt x="5253" y="14576"/>
                </a:cubicBezTo>
                <a:cubicBezTo>
                  <a:pt x="4981" y="14417"/>
                  <a:pt x="4685" y="14190"/>
                  <a:pt x="4548" y="13894"/>
                </a:cubicBezTo>
                <a:cubicBezTo>
                  <a:pt x="4502" y="13988"/>
                  <a:pt x="4472" y="14022"/>
                  <a:pt x="4450" y="14022"/>
                </a:cubicBezTo>
                <a:cubicBezTo>
                  <a:pt x="4392" y="14022"/>
                  <a:pt x="4399" y="13772"/>
                  <a:pt x="4313" y="13772"/>
                </a:cubicBezTo>
                <a:cubicBezTo>
                  <a:pt x="4292" y="13772"/>
                  <a:pt x="4265" y="13788"/>
                  <a:pt x="4230" y="13826"/>
                </a:cubicBezTo>
                <a:cubicBezTo>
                  <a:pt x="4276" y="13735"/>
                  <a:pt x="4253" y="13621"/>
                  <a:pt x="4389" y="13621"/>
                </a:cubicBezTo>
                <a:cubicBezTo>
                  <a:pt x="4124" y="13519"/>
                  <a:pt x="4189" y="13270"/>
                  <a:pt x="3940" y="13270"/>
                </a:cubicBezTo>
                <a:cubicBezTo>
                  <a:pt x="3912" y="13270"/>
                  <a:pt x="3880" y="13273"/>
                  <a:pt x="3844" y="13280"/>
                </a:cubicBezTo>
                <a:cubicBezTo>
                  <a:pt x="3912" y="13167"/>
                  <a:pt x="4003" y="13212"/>
                  <a:pt x="4025" y="13144"/>
                </a:cubicBezTo>
                <a:cubicBezTo>
                  <a:pt x="4003" y="13144"/>
                  <a:pt x="3912" y="13144"/>
                  <a:pt x="3935" y="13076"/>
                </a:cubicBezTo>
                <a:cubicBezTo>
                  <a:pt x="3944" y="13046"/>
                  <a:pt x="3962" y="13038"/>
                  <a:pt x="3985" y="13038"/>
                </a:cubicBezTo>
                <a:cubicBezTo>
                  <a:pt x="4016" y="13038"/>
                  <a:pt x="4055" y="13053"/>
                  <a:pt x="4094" y="13053"/>
                </a:cubicBezTo>
                <a:cubicBezTo>
                  <a:pt x="4032" y="12991"/>
                  <a:pt x="3965" y="12967"/>
                  <a:pt x="3894" y="12967"/>
                </a:cubicBezTo>
                <a:cubicBezTo>
                  <a:pt x="3727" y="12967"/>
                  <a:pt x="3541" y="13101"/>
                  <a:pt x="3366" y="13212"/>
                </a:cubicBezTo>
                <a:cubicBezTo>
                  <a:pt x="3385" y="13038"/>
                  <a:pt x="3339" y="12979"/>
                  <a:pt x="3186" y="12979"/>
                </a:cubicBezTo>
                <a:cubicBezTo>
                  <a:pt x="3158" y="12979"/>
                  <a:pt x="3128" y="12981"/>
                  <a:pt x="3093" y="12985"/>
                </a:cubicBezTo>
                <a:cubicBezTo>
                  <a:pt x="3125" y="12921"/>
                  <a:pt x="3156" y="12836"/>
                  <a:pt x="3219" y="12836"/>
                </a:cubicBezTo>
                <a:cubicBezTo>
                  <a:pt x="3246" y="12836"/>
                  <a:pt x="3279" y="12852"/>
                  <a:pt x="3321" y="12894"/>
                </a:cubicBezTo>
                <a:cubicBezTo>
                  <a:pt x="3260" y="12813"/>
                  <a:pt x="3110" y="12394"/>
                  <a:pt x="2935" y="12394"/>
                </a:cubicBezTo>
                <a:cubicBezTo>
                  <a:pt x="2912" y="12394"/>
                  <a:pt x="2889" y="12401"/>
                  <a:pt x="2866" y="12416"/>
                </a:cubicBezTo>
                <a:cubicBezTo>
                  <a:pt x="2888" y="12348"/>
                  <a:pt x="2798" y="12280"/>
                  <a:pt x="2752" y="12257"/>
                </a:cubicBezTo>
                <a:cubicBezTo>
                  <a:pt x="2661" y="12052"/>
                  <a:pt x="2661" y="12030"/>
                  <a:pt x="2547" y="11825"/>
                </a:cubicBezTo>
                <a:lnTo>
                  <a:pt x="2525" y="11893"/>
                </a:lnTo>
                <a:cubicBezTo>
                  <a:pt x="2493" y="11898"/>
                  <a:pt x="2467" y="11900"/>
                  <a:pt x="2445" y="11900"/>
                </a:cubicBezTo>
                <a:cubicBezTo>
                  <a:pt x="2260" y="11900"/>
                  <a:pt x="2376" y="11740"/>
                  <a:pt x="2275" y="11597"/>
                </a:cubicBezTo>
                <a:lnTo>
                  <a:pt x="2297" y="11575"/>
                </a:lnTo>
                <a:cubicBezTo>
                  <a:pt x="2343" y="11097"/>
                  <a:pt x="2138" y="11438"/>
                  <a:pt x="2229" y="10961"/>
                </a:cubicBezTo>
                <a:lnTo>
                  <a:pt x="2229" y="10961"/>
                </a:lnTo>
                <a:lnTo>
                  <a:pt x="2047" y="11029"/>
                </a:lnTo>
                <a:cubicBezTo>
                  <a:pt x="2017" y="11036"/>
                  <a:pt x="1992" y="11040"/>
                  <a:pt x="1971" y="11040"/>
                </a:cubicBezTo>
                <a:cubicBezTo>
                  <a:pt x="1735" y="11040"/>
                  <a:pt x="2145" y="10583"/>
                  <a:pt x="1956" y="10415"/>
                </a:cubicBezTo>
                <a:lnTo>
                  <a:pt x="1956" y="10415"/>
                </a:lnTo>
                <a:lnTo>
                  <a:pt x="1888" y="10529"/>
                </a:lnTo>
                <a:cubicBezTo>
                  <a:pt x="1729" y="10415"/>
                  <a:pt x="2320" y="10028"/>
                  <a:pt x="2343" y="9915"/>
                </a:cubicBezTo>
                <a:cubicBezTo>
                  <a:pt x="2353" y="9904"/>
                  <a:pt x="2363" y="9900"/>
                  <a:pt x="2371" y="9900"/>
                </a:cubicBezTo>
                <a:cubicBezTo>
                  <a:pt x="2399" y="9900"/>
                  <a:pt x="2416" y="9948"/>
                  <a:pt x="2434" y="9983"/>
                </a:cubicBezTo>
                <a:cubicBezTo>
                  <a:pt x="2505" y="9841"/>
                  <a:pt x="2486" y="9810"/>
                  <a:pt x="2430" y="9810"/>
                </a:cubicBezTo>
                <a:cubicBezTo>
                  <a:pt x="2388" y="9810"/>
                  <a:pt x="2323" y="9828"/>
                  <a:pt x="2262" y="9828"/>
                </a:cubicBezTo>
                <a:cubicBezTo>
                  <a:pt x="2201" y="9828"/>
                  <a:pt x="2143" y="9809"/>
                  <a:pt x="2115" y="9733"/>
                </a:cubicBezTo>
                <a:cubicBezTo>
                  <a:pt x="2229" y="9665"/>
                  <a:pt x="2434" y="9756"/>
                  <a:pt x="2434" y="9574"/>
                </a:cubicBezTo>
                <a:cubicBezTo>
                  <a:pt x="2547" y="9505"/>
                  <a:pt x="1979" y="9119"/>
                  <a:pt x="2229" y="8869"/>
                </a:cubicBezTo>
                <a:lnTo>
                  <a:pt x="2229" y="8869"/>
                </a:lnTo>
                <a:cubicBezTo>
                  <a:pt x="2178" y="8907"/>
                  <a:pt x="2127" y="8938"/>
                  <a:pt x="2076" y="8938"/>
                </a:cubicBezTo>
                <a:cubicBezTo>
                  <a:pt x="2036" y="8938"/>
                  <a:pt x="1996" y="8919"/>
                  <a:pt x="1956" y="8869"/>
                </a:cubicBezTo>
                <a:cubicBezTo>
                  <a:pt x="1933" y="8664"/>
                  <a:pt x="2343" y="8391"/>
                  <a:pt x="2047" y="8187"/>
                </a:cubicBezTo>
                <a:cubicBezTo>
                  <a:pt x="2093" y="8164"/>
                  <a:pt x="2115" y="8164"/>
                  <a:pt x="2138" y="8164"/>
                </a:cubicBezTo>
                <a:cubicBezTo>
                  <a:pt x="2070" y="8027"/>
                  <a:pt x="2047" y="7686"/>
                  <a:pt x="1911" y="7573"/>
                </a:cubicBezTo>
                <a:cubicBezTo>
                  <a:pt x="2229" y="7573"/>
                  <a:pt x="2184" y="7345"/>
                  <a:pt x="2161" y="7118"/>
                </a:cubicBezTo>
                <a:cubicBezTo>
                  <a:pt x="2121" y="6921"/>
                  <a:pt x="2099" y="6741"/>
                  <a:pt x="2272" y="6741"/>
                </a:cubicBezTo>
                <a:cubicBezTo>
                  <a:pt x="2298" y="6741"/>
                  <a:pt x="2329" y="6745"/>
                  <a:pt x="2365" y="6754"/>
                </a:cubicBezTo>
                <a:cubicBezTo>
                  <a:pt x="2388" y="6617"/>
                  <a:pt x="2434" y="6458"/>
                  <a:pt x="2456" y="6322"/>
                </a:cubicBezTo>
                <a:lnTo>
                  <a:pt x="2502" y="6345"/>
                </a:lnTo>
                <a:cubicBezTo>
                  <a:pt x="2638" y="6117"/>
                  <a:pt x="2525" y="5981"/>
                  <a:pt x="2434" y="5822"/>
                </a:cubicBezTo>
                <a:cubicBezTo>
                  <a:pt x="2447" y="5817"/>
                  <a:pt x="2459" y="5815"/>
                  <a:pt x="2470" y="5815"/>
                </a:cubicBezTo>
                <a:cubicBezTo>
                  <a:pt x="2518" y="5815"/>
                  <a:pt x="2552" y="5849"/>
                  <a:pt x="2570" y="5867"/>
                </a:cubicBezTo>
                <a:cubicBezTo>
                  <a:pt x="2684" y="5708"/>
                  <a:pt x="2752" y="5617"/>
                  <a:pt x="2775" y="5526"/>
                </a:cubicBezTo>
                <a:cubicBezTo>
                  <a:pt x="2798" y="5412"/>
                  <a:pt x="2775" y="5299"/>
                  <a:pt x="2752" y="5071"/>
                </a:cubicBezTo>
                <a:lnTo>
                  <a:pt x="2752" y="5071"/>
                </a:lnTo>
                <a:lnTo>
                  <a:pt x="2911" y="5139"/>
                </a:lnTo>
                <a:cubicBezTo>
                  <a:pt x="2866" y="4980"/>
                  <a:pt x="3480" y="4821"/>
                  <a:pt x="3548" y="4389"/>
                </a:cubicBezTo>
                <a:cubicBezTo>
                  <a:pt x="3571" y="4389"/>
                  <a:pt x="3593" y="4434"/>
                  <a:pt x="3593" y="4457"/>
                </a:cubicBezTo>
                <a:cubicBezTo>
                  <a:pt x="3639" y="4230"/>
                  <a:pt x="3912" y="4116"/>
                  <a:pt x="4116" y="4002"/>
                </a:cubicBezTo>
                <a:cubicBezTo>
                  <a:pt x="4344" y="3889"/>
                  <a:pt x="4480" y="3775"/>
                  <a:pt x="4321" y="3457"/>
                </a:cubicBezTo>
                <a:cubicBezTo>
                  <a:pt x="4367" y="3343"/>
                  <a:pt x="4412" y="3252"/>
                  <a:pt x="4435" y="3138"/>
                </a:cubicBezTo>
                <a:lnTo>
                  <a:pt x="4435" y="3138"/>
                </a:lnTo>
                <a:cubicBezTo>
                  <a:pt x="4374" y="3175"/>
                  <a:pt x="4331" y="3189"/>
                  <a:pt x="4300" y="3189"/>
                </a:cubicBezTo>
                <a:cubicBezTo>
                  <a:pt x="4158" y="3189"/>
                  <a:pt x="4256" y="2887"/>
                  <a:pt x="4107" y="2887"/>
                </a:cubicBezTo>
                <a:cubicBezTo>
                  <a:pt x="4103" y="2887"/>
                  <a:pt x="4098" y="2888"/>
                  <a:pt x="4094" y="2888"/>
                </a:cubicBezTo>
                <a:cubicBezTo>
                  <a:pt x="4144" y="2828"/>
                  <a:pt x="4239" y="2799"/>
                  <a:pt x="4317" y="2799"/>
                </a:cubicBezTo>
                <a:cubicBezTo>
                  <a:pt x="4416" y="2799"/>
                  <a:pt x="4488" y="2845"/>
                  <a:pt x="4412" y="2934"/>
                </a:cubicBezTo>
                <a:lnTo>
                  <a:pt x="4367" y="2934"/>
                </a:lnTo>
                <a:cubicBezTo>
                  <a:pt x="4410" y="3009"/>
                  <a:pt x="4459" y="3036"/>
                  <a:pt x="4511" y="3036"/>
                </a:cubicBezTo>
                <a:cubicBezTo>
                  <a:pt x="4643" y="3036"/>
                  <a:pt x="4792" y="2864"/>
                  <a:pt x="4901" y="2864"/>
                </a:cubicBezTo>
                <a:cubicBezTo>
                  <a:pt x="4931" y="2864"/>
                  <a:pt x="4958" y="2877"/>
                  <a:pt x="4981" y="2911"/>
                </a:cubicBezTo>
                <a:cubicBezTo>
                  <a:pt x="5299" y="2683"/>
                  <a:pt x="5640" y="2502"/>
                  <a:pt x="6004" y="2365"/>
                </a:cubicBezTo>
                <a:cubicBezTo>
                  <a:pt x="6345" y="2206"/>
                  <a:pt x="6663" y="2138"/>
                  <a:pt x="6982" y="2024"/>
                </a:cubicBezTo>
                <a:lnTo>
                  <a:pt x="6822" y="1774"/>
                </a:lnTo>
                <a:lnTo>
                  <a:pt x="7050" y="1706"/>
                </a:lnTo>
                <a:lnTo>
                  <a:pt x="7050" y="1706"/>
                </a:lnTo>
                <a:cubicBezTo>
                  <a:pt x="7141" y="1751"/>
                  <a:pt x="7209" y="1888"/>
                  <a:pt x="7027" y="1933"/>
                </a:cubicBezTo>
                <a:cubicBezTo>
                  <a:pt x="7048" y="1950"/>
                  <a:pt x="7067" y="1957"/>
                  <a:pt x="7086" y="1957"/>
                </a:cubicBezTo>
                <a:cubicBezTo>
                  <a:pt x="7194" y="1957"/>
                  <a:pt x="7274" y="1718"/>
                  <a:pt x="7255" y="1660"/>
                </a:cubicBezTo>
                <a:lnTo>
                  <a:pt x="7255" y="1660"/>
                </a:lnTo>
                <a:cubicBezTo>
                  <a:pt x="7596" y="1681"/>
                  <a:pt x="7277" y="1983"/>
                  <a:pt x="7311" y="1983"/>
                </a:cubicBezTo>
                <a:cubicBezTo>
                  <a:pt x="7313" y="1983"/>
                  <a:pt x="7317" y="1981"/>
                  <a:pt x="7323" y="1979"/>
                </a:cubicBezTo>
                <a:lnTo>
                  <a:pt x="7459" y="1933"/>
                </a:lnTo>
                <a:lnTo>
                  <a:pt x="7414" y="1910"/>
                </a:lnTo>
                <a:cubicBezTo>
                  <a:pt x="7505" y="1774"/>
                  <a:pt x="7482" y="1637"/>
                  <a:pt x="7687" y="1615"/>
                </a:cubicBezTo>
                <a:cubicBezTo>
                  <a:pt x="7823" y="1637"/>
                  <a:pt x="7778" y="1774"/>
                  <a:pt x="7846" y="1774"/>
                </a:cubicBezTo>
                <a:cubicBezTo>
                  <a:pt x="7846" y="1774"/>
                  <a:pt x="7851" y="1780"/>
                  <a:pt x="7863" y="1780"/>
                </a:cubicBezTo>
                <a:cubicBezTo>
                  <a:pt x="7874" y="1780"/>
                  <a:pt x="7891" y="1774"/>
                  <a:pt x="7914" y="1751"/>
                </a:cubicBezTo>
                <a:lnTo>
                  <a:pt x="8232" y="1728"/>
                </a:lnTo>
                <a:lnTo>
                  <a:pt x="8073" y="1524"/>
                </a:lnTo>
                <a:cubicBezTo>
                  <a:pt x="8185" y="1390"/>
                  <a:pt x="8362" y="1497"/>
                  <a:pt x="8197" y="1286"/>
                </a:cubicBezTo>
                <a:lnTo>
                  <a:pt x="8197" y="1286"/>
                </a:lnTo>
                <a:cubicBezTo>
                  <a:pt x="8290" y="1397"/>
                  <a:pt x="8446" y="1425"/>
                  <a:pt x="8618" y="1425"/>
                </a:cubicBezTo>
                <a:cubicBezTo>
                  <a:pt x="8707" y="1425"/>
                  <a:pt x="8801" y="1418"/>
                  <a:pt x="8892" y="1410"/>
                </a:cubicBezTo>
                <a:cubicBezTo>
                  <a:pt x="9061" y="1410"/>
                  <a:pt x="9222" y="1395"/>
                  <a:pt x="9342" y="1395"/>
                </a:cubicBezTo>
                <a:cubicBezTo>
                  <a:pt x="9432" y="1395"/>
                  <a:pt x="9499" y="1404"/>
                  <a:pt x="9529" y="1433"/>
                </a:cubicBezTo>
                <a:cubicBezTo>
                  <a:pt x="9647" y="1329"/>
                  <a:pt x="9775" y="1293"/>
                  <a:pt x="9919" y="1293"/>
                </a:cubicBezTo>
                <a:cubicBezTo>
                  <a:pt x="9997" y="1293"/>
                  <a:pt x="10078" y="1303"/>
                  <a:pt x="10165" y="1319"/>
                </a:cubicBezTo>
                <a:cubicBezTo>
                  <a:pt x="10103" y="1277"/>
                  <a:pt x="10078" y="1063"/>
                  <a:pt x="10250" y="1063"/>
                </a:cubicBezTo>
                <a:cubicBezTo>
                  <a:pt x="10266" y="1063"/>
                  <a:pt x="10283" y="1065"/>
                  <a:pt x="10302" y="1069"/>
                </a:cubicBezTo>
                <a:cubicBezTo>
                  <a:pt x="10168" y="1559"/>
                  <a:pt x="10645" y="1351"/>
                  <a:pt x="10750" y="1705"/>
                </a:cubicBezTo>
                <a:lnTo>
                  <a:pt x="10750" y="1705"/>
                </a:lnTo>
                <a:cubicBezTo>
                  <a:pt x="10707" y="1474"/>
                  <a:pt x="11343" y="1762"/>
                  <a:pt x="11189" y="1387"/>
                </a:cubicBezTo>
                <a:lnTo>
                  <a:pt x="11189" y="1387"/>
                </a:lnTo>
                <a:cubicBezTo>
                  <a:pt x="11348" y="1478"/>
                  <a:pt x="11166" y="1569"/>
                  <a:pt x="11257" y="1728"/>
                </a:cubicBezTo>
                <a:cubicBezTo>
                  <a:pt x="11302" y="1716"/>
                  <a:pt x="11347" y="1711"/>
                  <a:pt x="11391" y="1711"/>
                </a:cubicBezTo>
                <a:cubicBezTo>
                  <a:pt x="11766" y="1711"/>
                  <a:pt x="12100" y="2107"/>
                  <a:pt x="12507" y="2229"/>
                </a:cubicBezTo>
                <a:cubicBezTo>
                  <a:pt x="12553" y="2183"/>
                  <a:pt x="12507" y="2047"/>
                  <a:pt x="12644" y="2001"/>
                </a:cubicBezTo>
                <a:cubicBezTo>
                  <a:pt x="12689" y="2138"/>
                  <a:pt x="12712" y="2274"/>
                  <a:pt x="12735" y="2411"/>
                </a:cubicBezTo>
                <a:cubicBezTo>
                  <a:pt x="12738" y="2411"/>
                  <a:pt x="12741" y="2412"/>
                  <a:pt x="12745" y="2412"/>
                </a:cubicBezTo>
                <a:cubicBezTo>
                  <a:pt x="12807" y="2412"/>
                  <a:pt x="12904" y="2284"/>
                  <a:pt x="12975" y="2284"/>
                </a:cubicBezTo>
                <a:cubicBezTo>
                  <a:pt x="13010" y="2284"/>
                  <a:pt x="13039" y="2316"/>
                  <a:pt x="13053" y="2411"/>
                </a:cubicBezTo>
                <a:cubicBezTo>
                  <a:pt x="13053" y="2350"/>
                  <a:pt x="13053" y="2271"/>
                  <a:pt x="13102" y="2271"/>
                </a:cubicBezTo>
                <a:cubicBezTo>
                  <a:pt x="13108" y="2271"/>
                  <a:pt x="13114" y="2272"/>
                  <a:pt x="13121" y="2274"/>
                </a:cubicBezTo>
                <a:cubicBezTo>
                  <a:pt x="13485" y="2661"/>
                  <a:pt x="13917" y="2888"/>
                  <a:pt x="14304" y="3206"/>
                </a:cubicBezTo>
                <a:cubicBezTo>
                  <a:pt x="14713" y="3525"/>
                  <a:pt x="15054" y="3934"/>
                  <a:pt x="15100" y="4503"/>
                </a:cubicBezTo>
                <a:cubicBezTo>
                  <a:pt x="15111" y="4412"/>
                  <a:pt x="15134" y="4378"/>
                  <a:pt x="15162" y="4378"/>
                </a:cubicBezTo>
                <a:cubicBezTo>
                  <a:pt x="15191" y="4378"/>
                  <a:pt x="15225" y="4412"/>
                  <a:pt x="15259" y="4457"/>
                </a:cubicBezTo>
                <a:cubicBezTo>
                  <a:pt x="15236" y="4389"/>
                  <a:pt x="15395" y="4366"/>
                  <a:pt x="15464" y="4298"/>
                </a:cubicBezTo>
                <a:cubicBezTo>
                  <a:pt x="15464" y="4457"/>
                  <a:pt x="15464" y="4616"/>
                  <a:pt x="15486" y="4776"/>
                </a:cubicBezTo>
                <a:cubicBezTo>
                  <a:pt x="15504" y="4771"/>
                  <a:pt x="15520" y="4769"/>
                  <a:pt x="15535" y="4769"/>
                </a:cubicBezTo>
                <a:cubicBezTo>
                  <a:pt x="15715" y="4769"/>
                  <a:pt x="15729" y="5083"/>
                  <a:pt x="15885" y="5083"/>
                </a:cubicBezTo>
                <a:cubicBezTo>
                  <a:pt x="15902" y="5083"/>
                  <a:pt x="15920" y="5079"/>
                  <a:pt x="15941" y="5071"/>
                </a:cubicBezTo>
                <a:lnTo>
                  <a:pt x="15850" y="4980"/>
                </a:lnTo>
                <a:lnTo>
                  <a:pt x="15850" y="4980"/>
                </a:lnTo>
                <a:cubicBezTo>
                  <a:pt x="15857" y="4981"/>
                  <a:pt x="15864" y="4981"/>
                  <a:pt x="15871" y="4981"/>
                </a:cubicBezTo>
                <a:cubicBezTo>
                  <a:pt x="16194" y="4981"/>
                  <a:pt x="16266" y="4453"/>
                  <a:pt x="16578" y="4275"/>
                </a:cubicBezTo>
                <a:cubicBezTo>
                  <a:pt x="16396" y="4252"/>
                  <a:pt x="16419" y="4071"/>
                  <a:pt x="16396" y="3889"/>
                </a:cubicBezTo>
                <a:cubicBezTo>
                  <a:pt x="16396" y="3684"/>
                  <a:pt x="16328" y="3479"/>
                  <a:pt x="16055" y="3457"/>
                </a:cubicBezTo>
                <a:cubicBezTo>
                  <a:pt x="16055" y="3411"/>
                  <a:pt x="16089" y="3411"/>
                  <a:pt x="16126" y="3411"/>
                </a:cubicBezTo>
                <a:cubicBezTo>
                  <a:pt x="16163" y="3411"/>
                  <a:pt x="16203" y="3411"/>
                  <a:pt x="16214" y="3366"/>
                </a:cubicBezTo>
                <a:lnTo>
                  <a:pt x="16214" y="3366"/>
                </a:lnTo>
                <a:cubicBezTo>
                  <a:pt x="16192" y="3368"/>
                  <a:pt x="16171" y="3370"/>
                  <a:pt x="16152" y="3370"/>
                </a:cubicBezTo>
                <a:cubicBezTo>
                  <a:pt x="16010" y="3370"/>
                  <a:pt x="15930" y="3295"/>
                  <a:pt x="15850" y="3116"/>
                </a:cubicBezTo>
                <a:lnTo>
                  <a:pt x="15896" y="3093"/>
                </a:lnTo>
                <a:cubicBezTo>
                  <a:pt x="15464" y="2683"/>
                  <a:pt x="15395" y="2388"/>
                  <a:pt x="14941" y="1865"/>
                </a:cubicBezTo>
                <a:lnTo>
                  <a:pt x="14850" y="2024"/>
                </a:lnTo>
                <a:cubicBezTo>
                  <a:pt x="14759" y="1910"/>
                  <a:pt x="14781" y="1865"/>
                  <a:pt x="14736" y="1774"/>
                </a:cubicBezTo>
                <a:lnTo>
                  <a:pt x="14736" y="1774"/>
                </a:lnTo>
                <a:cubicBezTo>
                  <a:pt x="14440" y="1888"/>
                  <a:pt x="15054" y="2047"/>
                  <a:pt x="14736" y="2183"/>
                </a:cubicBezTo>
                <a:cubicBezTo>
                  <a:pt x="14781" y="1979"/>
                  <a:pt x="14577" y="1819"/>
                  <a:pt x="14395" y="1660"/>
                </a:cubicBezTo>
                <a:cubicBezTo>
                  <a:pt x="14190" y="1524"/>
                  <a:pt x="13986" y="1387"/>
                  <a:pt x="14054" y="1160"/>
                </a:cubicBezTo>
                <a:cubicBezTo>
                  <a:pt x="14024" y="1143"/>
                  <a:pt x="14001" y="1136"/>
                  <a:pt x="13983" y="1136"/>
                </a:cubicBezTo>
                <a:cubicBezTo>
                  <a:pt x="13903" y="1136"/>
                  <a:pt x="13935" y="1284"/>
                  <a:pt x="13873" y="1284"/>
                </a:cubicBezTo>
                <a:cubicBezTo>
                  <a:pt x="13857" y="1284"/>
                  <a:pt x="13835" y="1274"/>
                  <a:pt x="13804" y="1251"/>
                </a:cubicBezTo>
                <a:lnTo>
                  <a:pt x="13804" y="1137"/>
                </a:lnTo>
                <a:lnTo>
                  <a:pt x="13690" y="1228"/>
                </a:lnTo>
                <a:cubicBezTo>
                  <a:pt x="13576" y="1137"/>
                  <a:pt x="13576" y="978"/>
                  <a:pt x="13599" y="887"/>
                </a:cubicBezTo>
                <a:lnTo>
                  <a:pt x="13599" y="887"/>
                </a:lnTo>
                <a:cubicBezTo>
                  <a:pt x="13622" y="910"/>
                  <a:pt x="13713" y="910"/>
                  <a:pt x="13758" y="932"/>
                </a:cubicBezTo>
                <a:cubicBezTo>
                  <a:pt x="13653" y="723"/>
                  <a:pt x="13297" y="706"/>
                  <a:pt x="13207" y="652"/>
                </a:cubicBezTo>
                <a:lnTo>
                  <a:pt x="13207" y="652"/>
                </a:lnTo>
                <a:lnTo>
                  <a:pt x="13372" y="796"/>
                </a:lnTo>
                <a:cubicBezTo>
                  <a:pt x="12831" y="636"/>
                  <a:pt x="12219" y="299"/>
                  <a:pt x="11646" y="299"/>
                </a:cubicBezTo>
                <a:cubicBezTo>
                  <a:pt x="11568" y="299"/>
                  <a:pt x="11492" y="305"/>
                  <a:pt x="11416" y="318"/>
                </a:cubicBezTo>
                <a:lnTo>
                  <a:pt x="11439" y="409"/>
                </a:lnTo>
                <a:cubicBezTo>
                  <a:pt x="11376" y="418"/>
                  <a:pt x="11325" y="422"/>
                  <a:pt x="11280" y="422"/>
                </a:cubicBezTo>
                <a:cubicBezTo>
                  <a:pt x="10986" y="422"/>
                  <a:pt x="11032" y="250"/>
                  <a:pt x="10597" y="250"/>
                </a:cubicBezTo>
                <a:lnTo>
                  <a:pt x="10620" y="228"/>
                </a:lnTo>
                <a:lnTo>
                  <a:pt x="10620" y="228"/>
                </a:lnTo>
                <a:cubicBezTo>
                  <a:pt x="10527" y="284"/>
                  <a:pt x="10418" y="324"/>
                  <a:pt x="10319" y="324"/>
                </a:cubicBezTo>
                <a:cubicBezTo>
                  <a:pt x="10297" y="324"/>
                  <a:pt x="10276" y="323"/>
                  <a:pt x="10256" y="318"/>
                </a:cubicBezTo>
                <a:cubicBezTo>
                  <a:pt x="10393" y="228"/>
                  <a:pt x="10029" y="91"/>
                  <a:pt x="1021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3" name="Google Shape;243;p23"/>
          <p:cNvSpPr/>
          <p:nvPr/>
        </p:nvSpPr>
        <p:spPr>
          <a:xfrm rot="4140893">
            <a:off x="693497" y="2983893"/>
            <a:ext cx="2869575" cy="2121551"/>
          </a:xfrm>
          <a:custGeom>
            <a:avLst/>
            <a:gdLst/>
            <a:ahLst/>
            <a:cxnLst/>
            <a:rect l="l" t="t" r="r" b="b"/>
            <a:pathLst>
              <a:path w="64878" h="47966" extrusionOk="0">
                <a:moveTo>
                  <a:pt x="48335" y="0"/>
                </a:moveTo>
                <a:cubicBezTo>
                  <a:pt x="45103" y="0"/>
                  <a:pt x="41875" y="1238"/>
                  <a:pt x="38817" y="2476"/>
                </a:cubicBezTo>
                <a:cubicBezTo>
                  <a:pt x="30677" y="5728"/>
                  <a:pt x="22558" y="9002"/>
                  <a:pt x="14417" y="12254"/>
                </a:cubicBezTo>
                <a:cubicBezTo>
                  <a:pt x="11552" y="13414"/>
                  <a:pt x="8619" y="14596"/>
                  <a:pt x="6299" y="16666"/>
                </a:cubicBezTo>
                <a:cubicBezTo>
                  <a:pt x="0" y="22305"/>
                  <a:pt x="2274" y="31424"/>
                  <a:pt x="6845" y="37359"/>
                </a:cubicBezTo>
                <a:cubicBezTo>
                  <a:pt x="12189" y="44249"/>
                  <a:pt x="20444" y="47797"/>
                  <a:pt x="29016" y="47956"/>
                </a:cubicBezTo>
                <a:cubicBezTo>
                  <a:pt x="29299" y="47962"/>
                  <a:pt x="29582" y="47965"/>
                  <a:pt x="29865" y="47965"/>
                </a:cubicBezTo>
                <a:cubicBezTo>
                  <a:pt x="39760" y="47965"/>
                  <a:pt x="49825" y="44103"/>
                  <a:pt x="56236" y="36609"/>
                </a:cubicBezTo>
                <a:cubicBezTo>
                  <a:pt x="62831" y="28877"/>
                  <a:pt x="64877" y="17143"/>
                  <a:pt x="60102" y="8161"/>
                </a:cubicBezTo>
                <a:cubicBezTo>
                  <a:pt x="58078" y="4341"/>
                  <a:pt x="54667" y="975"/>
                  <a:pt x="50392" y="179"/>
                </a:cubicBezTo>
                <a:cubicBezTo>
                  <a:pt x="49707" y="56"/>
                  <a:pt x="49021" y="0"/>
                  <a:pt x="48335"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4" name="Google Shape;244;p23"/>
          <p:cNvSpPr/>
          <p:nvPr/>
        </p:nvSpPr>
        <p:spPr>
          <a:xfrm rot="9219570" flipH="1">
            <a:off x="9986149" y="571771"/>
            <a:ext cx="3112504" cy="2005592"/>
          </a:xfrm>
          <a:custGeom>
            <a:avLst/>
            <a:gdLst/>
            <a:ahLst/>
            <a:cxnLst/>
            <a:rect l="l" t="t" r="r" b="b"/>
            <a:pathLst>
              <a:path w="52121" h="33585" extrusionOk="0">
                <a:moveTo>
                  <a:pt x="9549" y="1"/>
                </a:moveTo>
                <a:cubicBezTo>
                  <a:pt x="6778" y="1"/>
                  <a:pt x="5169" y="1483"/>
                  <a:pt x="3775" y="3848"/>
                </a:cubicBezTo>
                <a:cubicBezTo>
                  <a:pt x="1" y="10260"/>
                  <a:pt x="705" y="16991"/>
                  <a:pt x="2388" y="23677"/>
                </a:cubicBezTo>
                <a:cubicBezTo>
                  <a:pt x="3230" y="27065"/>
                  <a:pt x="5344" y="29953"/>
                  <a:pt x="9097" y="30749"/>
                </a:cubicBezTo>
                <a:cubicBezTo>
                  <a:pt x="14440" y="31863"/>
                  <a:pt x="19716" y="33387"/>
                  <a:pt x="25219" y="33569"/>
                </a:cubicBezTo>
                <a:cubicBezTo>
                  <a:pt x="25574" y="33580"/>
                  <a:pt x="25927" y="33585"/>
                  <a:pt x="26279" y="33585"/>
                </a:cubicBezTo>
                <a:cubicBezTo>
                  <a:pt x="33443" y="33585"/>
                  <a:pt x="40057" y="31406"/>
                  <a:pt x="46299" y="28111"/>
                </a:cubicBezTo>
                <a:cubicBezTo>
                  <a:pt x="51802" y="25201"/>
                  <a:pt x="52120" y="22108"/>
                  <a:pt x="47663" y="17742"/>
                </a:cubicBezTo>
                <a:cubicBezTo>
                  <a:pt x="46845" y="16969"/>
                  <a:pt x="45981" y="16218"/>
                  <a:pt x="45048" y="15582"/>
                </a:cubicBezTo>
                <a:cubicBezTo>
                  <a:pt x="36748" y="9828"/>
                  <a:pt x="27288" y="6304"/>
                  <a:pt x="18329" y="1847"/>
                </a:cubicBezTo>
                <a:cubicBezTo>
                  <a:pt x="15805" y="596"/>
                  <a:pt x="13031" y="278"/>
                  <a:pt x="10211" y="28"/>
                </a:cubicBezTo>
                <a:cubicBezTo>
                  <a:pt x="9983" y="10"/>
                  <a:pt x="9762" y="1"/>
                  <a:pt x="9549"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5" name="Google Shape;245;p23"/>
          <p:cNvSpPr txBox="1">
            <a:spLocks noGrp="1"/>
          </p:cNvSpPr>
          <p:nvPr>
            <p:ph type="subTitle" idx="1"/>
          </p:nvPr>
        </p:nvSpPr>
        <p:spPr>
          <a:xfrm>
            <a:off x="3857017" y="2039404"/>
            <a:ext cx="4478000" cy="186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u="none"/>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246" name="Google Shape;246;p23"/>
          <p:cNvSpPr txBox="1">
            <a:spLocks noGrp="1"/>
          </p:cNvSpPr>
          <p:nvPr>
            <p:ph type="title"/>
          </p:nvPr>
        </p:nvSpPr>
        <p:spPr>
          <a:xfrm>
            <a:off x="3856984" y="846067"/>
            <a:ext cx="4478000" cy="9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9600" b="1"/>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47" name="Google Shape;247;p23"/>
          <p:cNvSpPr/>
          <p:nvPr/>
        </p:nvSpPr>
        <p:spPr>
          <a:xfrm rot="-120">
            <a:off x="2226801" y="210301"/>
            <a:ext cx="7031593" cy="4863623"/>
          </a:xfrm>
          <a:custGeom>
            <a:avLst/>
            <a:gdLst/>
            <a:ahLst/>
            <a:cxnLst/>
            <a:rect l="l" t="t" r="r" b="b"/>
            <a:pathLst>
              <a:path w="73838" h="58884" extrusionOk="0">
                <a:moveTo>
                  <a:pt x="38949" y="30908"/>
                </a:moveTo>
                <a:cubicBezTo>
                  <a:pt x="39845" y="31061"/>
                  <a:pt x="39923" y="31173"/>
                  <a:pt x="39683" y="31173"/>
                </a:cubicBezTo>
                <a:cubicBezTo>
                  <a:pt x="39549" y="31173"/>
                  <a:pt x="39314" y="31137"/>
                  <a:pt x="39069" y="31054"/>
                </a:cubicBezTo>
                <a:lnTo>
                  <a:pt x="39069" y="31054"/>
                </a:lnTo>
                <a:cubicBezTo>
                  <a:pt x="39028" y="31005"/>
                  <a:pt x="38988" y="30957"/>
                  <a:pt x="38949" y="30908"/>
                </a:cubicBezTo>
                <a:close/>
                <a:moveTo>
                  <a:pt x="38391" y="42277"/>
                </a:moveTo>
                <a:lnTo>
                  <a:pt x="38391" y="42277"/>
                </a:lnTo>
                <a:cubicBezTo>
                  <a:pt x="38394" y="42279"/>
                  <a:pt x="38396" y="42280"/>
                  <a:pt x="38399" y="42282"/>
                </a:cubicBezTo>
                <a:lnTo>
                  <a:pt x="38399" y="42282"/>
                </a:lnTo>
                <a:cubicBezTo>
                  <a:pt x="38280" y="42400"/>
                  <a:pt x="38226" y="42454"/>
                  <a:pt x="38224" y="42454"/>
                </a:cubicBezTo>
                <a:cubicBezTo>
                  <a:pt x="38222" y="42454"/>
                  <a:pt x="38283" y="42390"/>
                  <a:pt x="38391" y="42277"/>
                </a:cubicBezTo>
                <a:close/>
                <a:moveTo>
                  <a:pt x="44397" y="0"/>
                </a:moveTo>
                <a:cubicBezTo>
                  <a:pt x="39343" y="0"/>
                  <a:pt x="34305" y="1132"/>
                  <a:pt x="30063" y="3291"/>
                </a:cubicBezTo>
                <a:cubicBezTo>
                  <a:pt x="29773" y="3440"/>
                  <a:pt x="29483" y="3593"/>
                  <a:pt x="29193" y="3751"/>
                </a:cubicBezTo>
                <a:lnTo>
                  <a:pt x="29193" y="3751"/>
                </a:lnTo>
                <a:cubicBezTo>
                  <a:pt x="24476" y="5094"/>
                  <a:pt x="20103" y="7749"/>
                  <a:pt x="16510" y="11523"/>
                </a:cubicBezTo>
                <a:cubicBezTo>
                  <a:pt x="1" y="28896"/>
                  <a:pt x="14486" y="57776"/>
                  <a:pt x="37135" y="58845"/>
                </a:cubicBezTo>
                <a:cubicBezTo>
                  <a:pt x="37682" y="58871"/>
                  <a:pt x="38228" y="58883"/>
                  <a:pt x="38772" y="58883"/>
                </a:cubicBezTo>
                <a:cubicBezTo>
                  <a:pt x="49281" y="58883"/>
                  <a:pt x="59288" y="54098"/>
                  <a:pt x="65082" y="44996"/>
                </a:cubicBezTo>
                <a:cubicBezTo>
                  <a:pt x="71631" y="34695"/>
                  <a:pt x="73837" y="20687"/>
                  <a:pt x="66379" y="10136"/>
                </a:cubicBezTo>
                <a:cubicBezTo>
                  <a:pt x="61483" y="3214"/>
                  <a:pt x="52916" y="0"/>
                  <a:pt x="44397"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39819721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Background ">
  <p:cSld name="Background ">
    <p:spTree>
      <p:nvGrpSpPr>
        <p:cNvPr id="1" name="Shape 248"/>
        <p:cNvGrpSpPr/>
        <p:nvPr/>
      </p:nvGrpSpPr>
      <p:grpSpPr>
        <a:xfrm>
          <a:off x="0" y="0"/>
          <a:ext cx="0" cy="0"/>
          <a:chOff x="0" y="0"/>
          <a:chExt cx="0" cy="0"/>
        </a:xfrm>
      </p:grpSpPr>
      <p:sp>
        <p:nvSpPr>
          <p:cNvPr id="249" name="Google Shape;249;p24"/>
          <p:cNvSpPr/>
          <p:nvPr/>
        </p:nvSpPr>
        <p:spPr>
          <a:xfrm>
            <a:off x="775419" y="666478"/>
            <a:ext cx="3691943" cy="3037137"/>
          </a:xfrm>
          <a:custGeom>
            <a:avLst/>
            <a:gdLst/>
            <a:ahLst/>
            <a:cxnLst/>
            <a:rect l="l" t="t" r="r" b="b"/>
            <a:pathLst>
              <a:path w="72519" h="59657" extrusionOk="0">
                <a:moveTo>
                  <a:pt x="64560" y="1"/>
                </a:moveTo>
                <a:cubicBezTo>
                  <a:pt x="54508" y="228"/>
                  <a:pt x="44480" y="888"/>
                  <a:pt x="34497" y="1979"/>
                </a:cubicBezTo>
                <a:cubicBezTo>
                  <a:pt x="33110" y="2116"/>
                  <a:pt x="31723" y="2298"/>
                  <a:pt x="30495" y="2934"/>
                </a:cubicBezTo>
                <a:cubicBezTo>
                  <a:pt x="28903" y="3753"/>
                  <a:pt x="27812" y="5231"/>
                  <a:pt x="26652" y="6573"/>
                </a:cubicBezTo>
                <a:cubicBezTo>
                  <a:pt x="21194" y="12917"/>
                  <a:pt x="13099" y="16919"/>
                  <a:pt x="4731" y="17420"/>
                </a:cubicBezTo>
                <a:cubicBezTo>
                  <a:pt x="3366" y="22081"/>
                  <a:pt x="2025" y="26766"/>
                  <a:pt x="683" y="31427"/>
                </a:cubicBezTo>
                <a:cubicBezTo>
                  <a:pt x="342" y="32587"/>
                  <a:pt x="1" y="33770"/>
                  <a:pt x="24" y="34975"/>
                </a:cubicBezTo>
                <a:cubicBezTo>
                  <a:pt x="92" y="38136"/>
                  <a:pt x="2548" y="40660"/>
                  <a:pt x="4822" y="42843"/>
                </a:cubicBezTo>
                <a:cubicBezTo>
                  <a:pt x="9279" y="47095"/>
                  <a:pt x="13736" y="51348"/>
                  <a:pt x="18170" y="55600"/>
                </a:cubicBezTo>
                <a:cubicBezTo>
                  <a:pt x="19171" y="56555"/>
                  <a:pt x="20194" y="57510"/>
                  <a:pt x="21422" y="58147"/>
                </a:cubicBezTo>
                <a:cubicBezTo>
                  <a:pt x="23082" y="58965"/>
                  <a:pt x="24992" y="59125"/>
                  <a:pt x="26834" y="59261"/>
                </a:cubicBezTo>
                <a:cubicBezTo>
                  <a:pt x="29551" y="59464"/>
                  <a:pt x="32329" y="59656"/>
                  <a:pt x="35085" y="59656"/>
                </a:cubicBezTo>
                <a:cubicBezTo>
                  <a:pt x="40033" y="59656"/>
                  <a:pt x="44910" y="59038"/>
                  <a:pt x="49233" y="56760"/>
                </a:cubicBezTo>
                <a:cubicBezTo>
                  <a:pt x="52871" y="54850"/>
                  <a:pt x="55850" y="51893"/>
                  <a:pt x="59125" y="49415"/>
                </a:cubicBezTo>
                <a:cubicBezTo>
                  <a:pt x="62877" y="46595"/>
                  <a:pt x="67061" y="44344"/>
                  <a:pt x="71518" y="42820"/>
                </a:cubicBezTo>
                <a:cubicBezTo>
                  <a:pt x="71313" y="39273"/>
                  <a:pt x="72519" y="34111"/>
                  <a:pt x="71927" y="30631"/>
                </a:cubicBezTo>
                <a:cubicBezTo>
                  <a:pt x="70745" y="23559"/>
                  <a:pt x="68789" y="16669"/>
                  <a:pt x="66856" y="9779"/>
                </a:cubicBezTo>
                <a:cubicBezTo>
                  <a:pt x="65856" y="6323"/>
                  <a:pt x="65537" y="3457"/>
                  <a:pt x="64560"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0" name="Google Shape;250;p24"/>
          <p:cNvSpPr/>
          <p:nvPr/>
        </p:nvSpPr>
        <p:spPr>
          <a:xfrm>
            <a:off x="636534" y="577334"/>
            <a:ext cx="3880615" cy="3246225"/>
          </a:xfrm>
          <a:custGeom>
            <a:avLst/>
            <a:gdLst/>
            <a:ahLst/>
            <a:cxnLst/>
            <a:rect l="l" t="t" r="r" b="b"/>
            <a:pathLst>
              <a:path w="76225" h="63764" extrusionOk="0">
                <a:moveTo>
                  <a:pt x="22012" y="55054"/>
                </a:moveTo>
                <a:cubicBezTo>
                  <a:pt x="21830" y="54940"/>
                  <a:pt x="21853" y="54940"/>
                  <a:pt x="21580" y="54713"/>
                </a:cubicBezTo>
                <a:cubicBezTo>
                  <a:pt x="21580" y="54508"/>
                  <a:pt x="22081" y="55009"/>
                  <a:pt x="22012" y="55054"/>
                </a:cubicBezTo>
                <a:close/>
                <a:moveTo>
                  <a:pt x="20148" y="53303"/>
                </a:moveTo>
                <a:cubicBezTo>
                  <a:pt x="20216" y="53167"/>
                  <a:pt x="20466" y="53440"/>
                  <a:pt x="20375" y="53190"/>
                </a:cubicBezTo>
                <a:lnTo>
                  <a:pt x="20580" y="53394"/>
                </a:lnTo>
                <a:cubicBezTo>
                  <a:pt x="20466" y="53440"/>
                  <a:pt x="20352" y="53508"/>
                  <a:pt x="20148" y="53303"/>
                </a:cubicBezTo>
                <a:close/>
                <a:moveTo>
                  <a:pt x="20966" y="54395"/>
                </a:moveTo>
                <a:cubicBezTo>
                  <a:pt x="21194" y="54622"/>
                  <a:pt x="21489" y="54940"/>
                  <a:pt x="21421" y="55168"/>
                </a:cubicBezTo>
                <a:cubicBezTo>
                  <a:pt x="21330" y="55077"/>
                  <a:pt x="21194" y="54918"/>
                  <a:pt x="21125" y="54940"/>
                </a:cubicBezTo>
                <a:cubicBezTo>
                  <a:pt x="21239" y="55031"/>
                  <a:pt x="21080" y="55077"/>
                  <a:pt x="21171" y="55168"/>
                </a:cubicBezTo>
                <a:cubicBezTo>
                  <a:pt x="21307" y="55327"/>
                  <a:pt x="21330" y="55145"/>
                  <a:pt x="21467" y="55259"/>
                </a:cubicBezTo>
                <a:cubicBezTo>
                  <a:pt x="21421" y="55373"/>
                  <a:pt x="21603" y="55532"/>
                  <a:pt x="21626" y="55668"/>
                </a:cubicBezTo>
                <a:cubicBezTo>
                  <a:pt x="21398" y="55532"/>
                  <a:pt x="21216" y="55373"/>
                  <a:pt x="21057" y="55145"/>
                </a:cubicBezTo>
                <a:cubicBezTo>
                  <a:pt x="20921" y="55213"/>
                  <a:pt x="20102" y="54486"/>
                  <a:pt x="20443" y="54417"/>
                </a:cubicBezTo>
                <a:cubicBezTo>
                  <a:pt x="20671" y="54622"/>
                  <a:pt x="20671" y="54759"/>
                  <a:pt x="20966" y="54986"/>
                </a:cubicBezTo>
                <a:lnTo>
                  <a:pt x="21080" y="54827"/>
                </a:lnTo>
                <a:cubicBezTo>
                  <a:pt x="20739" y="54781"/>
                  <a:pt x="20421" y="54031"/>
                  <a:pt x="19988" y="53940"/>
                </a:cubicBezTo>
                <a:cubicBezTo>
                  <a:pt x="20057" y="54122"/>
                  <a:pt x="20148" y="54099"/>
                  <a:pt x="20330" y="54258"/>
                </a:cubicBezTo>
                <a:cubicBezTo>
                  <a:pt x="19966" y="54440"/>
                  <a:pt x="19329" y="53462"/>
                  <a:pt x="19443" y="53235"/>
                </a:cubicBezTo>
                <a:cubicBezTo>
                  <a:pt x="19284" y="53053"/>
                  <a:pt x="19147" y="52962"/>
                  <a:pt x="19079" y="53076"/>
                </a:cubicBezTo>
                <a:cubicBezTo>
                  <a:pt x="19329" y="53326"/>
                  <a:pt x="19374" y="53508"/>
                  <a:pt x="19443" y="53690"/>
                </a:cubicBezTo>
                <a:cubicBezTo>
                  <a:pt x="19193" y="53349"/>
                  <a:pt x="18897" y="53008"/>
                  <a:pt x="18851" y="52757"/>
                </a:cubicBezTo>
                <a:cubicBezTo>
                  <a:pt x="19079" y="52803"/>
                  <a:pt x="19306" y="52871"/>
                  <a:pt x="19534" y="52985"/>
                </a:cubicBezTo>
                <a:cubicBezTo>
                  <a:pt x="19784" y="53349"/>
                  <a:pt x="19784" y="53462"/>
                  <a:pt x="20102" y="53781"/>
                </a:cubicBezTo>
                <a:cubicBezTo>
                  <a:pt x="20352" y="54031"/>
                  <a:pt x="20739" y="54167"/>
                  <a:pt x="20966" y="54395"/>
                </a:cubicBezTo>
                <a:close/>
                <a:moveTo>
                  <a:pt x="69152" y="44389"/>
                </a:moveTo>
                <a:cubicBezTo>
                  <a:pt x="68925" y="44457"/>
                  <a:pt x="68538" y="44571"/>
                  <a:pt x="68675" y="44730"/>
                </a:cubicBezTo>
                <a:cubicBezTo>
                  <a:pt x="68993" y="44617"/>
                  <a:pt x="69039" y="44435"/>
                  <a:pt x="69289" y="44435"/>
                </a:cubicBezTo>
                <a:cubicBezTo>
                  <a:pt x="69425" y="44344"/>
                  <a:pt x="69266" y="44389"/>
                  <a:pt x="69175" y="44435"/>
                </a:cubicBezTo>
                <a:cubicBezTo>
                  <a:pt x="69198" y="44389"/>
                  <a:pt x="69220" y="44321"/>
                  <a:pt x="69311" y="44275"/>
                </a:cubicBezTo>
                <a:cubicBezTo>
                  <a:pt x="69220" y="44230"/>
                  <a:pt x="69107" y="44344"/>
                  <a:pt x="69152" y="44389"/>
                </a:cubicBezTo>
                <a:close/>
                <a:moveTo>
                  <a:pt x="67515" y="44730"/>
                </a:moveTo>
                <a:cubicBezTo>
                  <a:pt x="67492" y="44912"/>
                  <a:pt x="67538" y="44935"/>
                  <a:pt x="67742" y="44935"/>
                </a:cubicBezTo>
                <a:cubicBezTo>
                  <a:pt x="67992" y="44821"/>
                  <a:pt x="67924" y="44730"/>
                  <a:pt x="67924" y="44639"/>
                </a:cubicBezTo>
                <a:cubicBezTo>
                  <a:pt x="67742" y="44730"/>
                  <a:pt x="67742" y="44571"/>
                  <a:pt x="67515" y="44730"/>
                </a:cubicBezTo>
                <a:close/>
                <a:moveTo>
                  <a:pt x="58942" y="48892"/>
                </a:moveTo>
                <a:cubicBezTo>
                  <a:pt x="58874" y="48755"/>
                  <a:pt x="58646" y="48914"/>
                  <a:pt x="58442" y="49051"/>
                </a:cubicBezTo>
                <a:cubicBezTo>
                  <a:pt x="58510" y="49187"/>
                  <a:pt x="58737" y="49028"/>
                  <a:pt x="58942" y="48892"/>
                </a:cubicBezTo>
                <a:close/>
                <a:moveTo>
                  <a:pt x="60579" y="47459"/>
                </a:moveTo>
                <a:cubicBezTo>
                  <a:pt x="60466" y="47277"/>
                  <a:pt x="60215" y="47686"/>
                  <a:pt x="60124" y="47732"/>
                </a:cubicBezTo>
                <a:cubicBezTo>
                  <a:pt x="59943" y="47846"/>
                  <a:pt x="59829" y="47777"/>
                  <a:pt x="59647" y="47982"/>
                </a:cubicBezTo>
                <a:cubicBezTo>
                  <a:pt x="59761" y="48141"/>
                  <a:pt x="60443" y="47641"/>
                  <a:pt x="60579" y="47459"/>
                </a:cubicBezTo>
                <a:close/>
                <a:moveTo>
                  <a:pt x="61375" y="47186"/>
                </a:moveTo>
                <a:cubicBezTo>
                  <a:pt x="61330" y="47118"/>
                  <a:pt x="61080" y="47345"/>
                  <a:pt x="61057" y="47232"/>
                </a:cubicBezTo>
                <a:cubicBezTo>
                  <a:pt x="60989" y="47482"/>
                  <a:pt x="60511" y="47573"/>
                  <a:pt x="60579" y="47823"/>
                </a:cubicBezTo>
                <a:cubicBezTo>
                  <a:pt x="60898" y="47505"/>
                  <a:pt x="61102" y="47459"/>
                  <a:pt x="61375" y="47186"/>
                </a:cubicBezTo>
                <a:close/>
                <a:moveTo>
                  <a:pt x="60716" y="47300"/>
                </a:moveTo>
                <a:lnTo>
                  <a:pt x="61125" y="47004"/>
                </a:lnTo>
                <a:cubicBezTo>
                  <a:pt x="61170" y="46800"/>
                  <a:pt x="60488" y="47277"/>
                  <a:pt x="60716" y="47300"/>
                </a:cubicBezTo>
                <a:close/>
                <a:moveTo>
                  <a:pt x="61534" y="47027"/>
                </a:moveTo>
                <a:cubicBezTo>
                  <a:pt x="61625" y="46913"/>
                  <a:pt x="61739" y="46845"/>
                  <a:pt x="61830" y="46754"/>
                </a:cubicBezTo>
                <a:cubicBezTo>
                  <a:pt x="61807" y="46777"/>
                  <a:pt x="61989" y="46572"/>
                  <a:pt x="61966" y="46595"/>
                </a:cubicBezTo>
                <a:cubicBezTo>
                  <a:pt x="61989" y="46572"/>
                  <a:pt x="61898" y="46549"/>
                  <a:pt x="61921" y="46527"/>
                </a:cubicBezTo>
                <a:cubicBezTo>
                  <a:pt x="61989" y="46413"/>
                  <a:pt x="62376" y="46186"/>
                  <a:pt x="62148" y="46140"/>
                </a:cubicBezTo>
                <a:cubicBezTo>
                  <a:pt x="61921" y="46345"/>
                  <a:pt x="61921" y="46527"/>
                  <a:pt x="61807" y="46709"/>
                </a:cubicBezTo>
                <a:cubicBezTo>
                  <a:pt x="61671" y="46822"/>
                  <a:pt x="61352" y="46959"/>
                  <a:pt x="61534" y="47027"/>
                </a:cubicBezTo>
                <a:close/>
                <a:moveTo>
                  <a:pt x="57441" y="50302"/>
                </a:moveTo>
                <a:cubicBezTo>
                  <a:pt x="57441" y="50370"/>
                  <a:pt x="57418" y="50438"/>
                  <a:pt x="57350" y="50506"/>
                </a:cubicBezTo>
                <a:cubicBezTo>
                  <a:pt x="57464" y="50506"/>
                  <a:pt x="57646" y="50393"/>
                  <a:pt x="57850" y="50211"/>
                </a:cubicBezTo>
                <a:cubicBezTo>
                  <a:pt x="57782" y="50120"/>
                  <a:pt x="57623" y="50165"/>
                  <a:pt x="57441" y="50302"/>
                </a:cubicBezTo>
                <a:close/>
                <a:moveTo>
                  <a:pt x="57396" y="49960"/>
                </a:moveTo>
                <a:lnTo>
                  <a:pt x="57100" y="50211"/>
                </a:lnTo>
                <a:cubicBezTo>
                  <a:pt x="57168" y="50415"/>
                  <a:pt x="57578" y="50051"/>
                  <a:pt x="57396" y="49960"/>
                </a:cubicBezTo>
                <a:close/>
                <a:moveTo>
                  <a:pt x="54599" y="52598"/>
                </a:moveTo>
                <a:cubicBezTo>
                  <a:pt x="54621" y="52803"/>
                  <a:pt x="54849" y="52462"/>
                  <a:pt x="54872" y="52644"/>
                </a:cubicBezTo>
                <a:cubicBezTo>
                  <a:pt x="54803" y="52780"/>
                  <a:pt x="54576" y="52985"/>
                  <a:pt x="54667" y="53099"/>
                </a:cubicBezTo>
                <a:cubicBezTo>
                  <a:pt x="55031" y="52848"/>
                  <a:pt x="54690" y="52757"/>
                  <a:pt x="55099" y="52507"/>
                </a:cubicBezTo>
                <a:cubicBezTo>
                  <a:pt x="54962" y="52507"/>
                  <a:pt x="54826" y="52416"/>
                  <a:pt x="54599" y="52598"/>
                </a:cubicBezTo>
                <a:close/>
                <a:moveTo>
                  <a:pt x="53735" y="53531"/>
                </a:moveTo>
                <a:lnTo>
                  <a:pt x="54030" y="53303"/>
                </a:lnTo>
                <a:cubicBezTo>
                  <a:pt x="54007" y="53121"/>
                  <a:pt x="53484" y="53440"/>
                  <a:pt x="53735" y="53531"/>
                </a:cubicBezTo>
                <a:close/>
                <a:moveTo>
                  <a:pt x="51984" y="55964"/>
                </a:moveTo>
                <a:cubicBezTo>
                  <a:pt x="51756" y="56077"/>
                  <a:pt x="51802" y="56191"/>
                  <a:pt x="51574" y="56305"/>
                </a:cubicBezTo>
                <a:cubicBezTo>
                  <a:pt x="51711" y="56350"/>
                  <a:pt x="52165" y="56032"/>
                  <a:pt x="51984" y="55964"/>
                </a:cubicBezTo>
                <a:close/>
                <a:moveTo>
                  <a:pt x="50960" y="56601"/>
                </a:moveTo>
                <a:cubicBezTo>
                  <a:pt x="51028" y="56760"/>
                  <a:pt x="51392" y="56646"/>
                  <a:pt x="51483" y="56487"/>
                </a:cubicBezTo>
                <a:cubicBezTo>
                  <a:pt x="51324" y="56510"/>
                  <a:pt x="51233" y="56419"/>
                  <a:pt x="50960" y="56601"/>
                </a:cubicBezTo>
                <a:close/>
                <a:moveTo>
                  <a:pt x="48959" y="57578"/>
                </a:moveTo>
                <a:cubicBezTo>
                  <a:pt x="48823" y="57578"/>
                  <a:pt x="48982" y="57465"/>
                  <a:pt x="48709" y="57647"/>
                </a:cubicBezTo>
                <a:cubicBezTo>
                  <a:pt x="48891" y="57828"/>
                  <a:pt x="49437" y="57328"/>
                  <a:pt x="49755" y="57260"/>
                </a:cubicBezTo>
                <a:cubicBezTo>
                  <a:pt x="49596" y="56987"/>
                  <a:pt x="49278" y="57624"/>
                  <a:pt x="48959" y="57578"/>
                </a:cubicBezTo>
                <a:close/>
                <a:moveTo>
                  <a:pt x="48732" y="57055"/>
                </a:moveTo>
                <a:cubicBezTo>
                  <a:pt x="48845" y="57101"/>
                  <a:pt x="48936" y="57146"/>
                  <a:pt x="49187" y="57033"/>
                </a:cubicBezTo>
                <a:cubicBezTo>
                  <a:pt x="49141" y="56896"/>
                  <a:pt x="48936" y="56987"/>
                  <a:pt x="48732" y="57055"/>
                </a:cubicBezTo>
                <a:close/>
                <a:moveTo>
                  <a:pt x="39340" y="58442"/>
                </a:moveTo>
                <a:lnTo>
                  <a:pt x="38522" y="58465"/>
                </a:lnTo>
                <a:cubicBezTo>
                  <a:pt x="38567" y="58511"/>
                  <a:pt x="38794" y="58670"/>
                  <a:pt x="38794" y="58556"/>
                </a:cubicBezTo>
                <a:cubicBezTo>
                  <a:pt x="38976" y="58533"/>
                  <a:pt x="39431" y="58624"/>
                  <a:pt x="39340" y="58442"/>
                </a:cubicBezTo>
                <a:close/>
                <a:moveTo>
                  <a:pt x="35429" y="58420"/>
                </a:moveTo>
                <a:cubicBezTo>
                  <a:pt x="35611" y="58511"/>
                  <a:pt x="35838" y="58511"/>
                  <a:pt x="36088" y="58465"/>
                </a:cubicBezTo>
                <a:cubicBezTo>
                  <a:pt x="36020" y="58306"/>
                  <a:pt x="35634" y="58397"/>
                  <a:pt x="35429" y="58420"/>
                </a:cubicBezTo>
                <a:close/>
                <a:moveTo>
                  <a:pt x="29084" y="58852"/>
                </a:moveTo>
                <a:cubicBezTo>
                  <a:pt x="28903" y="58874"/>
                  <a:pt x="29585" y="59079"/>
                  <a:pt x="29721" y="58988"/>
                </a:cubicBezTo>
                <a:cubicBezTo>
                  <a:pt x="29676" y="58874"/>
                  <a:pt x="29153" y="58943"/>
                  <a:pt x="29084" y="58852"/>
                </a:cubicBezTo>
                <a:close/>
                <a:moveTo>
                  <a:pt x="26970" y="57601"/>
                </a:moveTo>
                <a:cubicBezTo>
                  <a:pt x="26970" y="57760"/>
                  <a:pt x="27447" y="57760"/>
                  <a:pt x="27629" y="57737"/>
                </a:cubicBezTo>
                <a:cubicBezTo>
                  <a:pt x="27402" y="57601"/>
                  <a:pt x="27197" y="57715"/>
                  <a:pt x="26970" y="57601"/>
                </a:cubicBezTo>
                <a:close/>
                <a:moveTo>
                  <a:pt x="25105" y="56896"/>
                </a:moveTo>
                <a:cubicBezTo>
                  <a:pt x="25128" y="57010"/>
                  <a:pt x="25492" y="57146"/>
                  <a:pt x="25560" y="57033"/>
                </a:cubicBezTo>
                <a:cubicBezTo>
                  <a:pt x="25378" y="56919"/>
                  <a:pt x="25241" y="56919"/>
                  <a:pt x="25105" y="56896"/>
                </a:cubicBezTo>
                <a:close/>
                <a:moveTo>
                  <a:pt x="24787" y="57033"/>
                </a:moveTo>
                <a:cubicBezTo>
                  <a:pt x="24787" y="56964"/>
                  <a:pt x="24377" y="56805"/>
                  <a:pt x="24309" y="56964"/>
                </a:cubicBezTo>
                <a:cubicBezTo>
                  <a:pt x="24468" y="57055"/>
                  <a:pt x="24627" y="57146"/>
                  <a:pt x="24764" y="57192"/>
                </a:cubicBezTo>
                <a:cubicBezTo>
                  <a:pt x="24832" y="57146"/>
                  <a:pt x="24605" y="56942"/>
                  <a:pt x="24787" y="57033"/>
                </a:cubicBezTo>
                <a:close/>
                <a:moveTo>
                  <a:pt x="26833" y="58784"/>
                </a:moveTo>
                <a:cubicBezTo>
                  <a:pt x="26970" y="58965"/>
                  <a:pt x="27174" y="58784"/>
                  <a:pt x="27333" y="58806"/>
                </a:cubicBezTo>
                <a:cubicBezTo>
                  <a:pt x="27197" y="58624"/>
                  <a:pt x="26992" y="58806"/>
                  <a:pt x="26833" y="58784"/>
                </a:cubicBezTo>
                <a:close/>
                <a:moveTo>
                  <a:pt x="70812" y="43457"/>
                </a:moveTo>
                <a:cubicBezTo>
                  <a:pt x="70767" y="43457"/>
                  <a:pt x="70653" y="43434"/>
                  <a:pt x="70517" y="43525"/>
                </a:cubicBezTo>
                <a:cubicBezTo>
                  <a:pt x="70426" y="43593"/>
                  <a:pt x="70608" y="43593"/>
                  <a:pt x="70357" y="43684"/>
                </a:cubicBezTo>
                <a:cubicBezTo>
                  <a:pt x="70221" y="43752"/>
                  <a:pt x="70244" y="43616"/>
                  <a:pt x="70039" y="43730"/>
                </a:cubicBezTo>
                <a:cubicBezTo>
                  <a:pt x="70130" y="43775"/>
                  <a:pt x="70039" y="44003"/>
                  <a:pt x="70244" y="43889"/>
                </a:cubicBezTo>
                <a:lnTo>
                  <a:pt x="70971" y="43571"/>
                </a:lnTo>
                <a:cubicBezTo>
                  <a:pt x="70994" y="43661"/>
                  <a:pt x="71131" y="43639"/>
                  <a:pt x="71153" y="43707"/>
                </a:cubicBezTo>
                <a:cubicBezTo>
                  <a:pt x="70039" y="44207"/>
                  <a:pt x="69880" y="44230"/>
                  <a:pt x="68788" y="44776"/>
                </a:cubicBezTo>
                <a:cubicBezTo>
                  <a:pt x="68493" y="44753"/>
                  <a:pt x="68288" y="44980"/>
                  <a:pt x="68061" y="45094"/>
                </a:cubicBezTo>
                <a:cubicBezTo>
                  <a:pt x="67947" y="45140"/>
                  <a:pt x="67856" y="45140"/>
                  <a:pt x="67697" y="45231"/>
                </a:cubicBezTo>
                <a:cubicBezTo>
                  <a:pt x="67515" y="45322"/>
                  <a:pt x="67515" y="45367"/>
                  <a:pt x="67356" y="45458"/>
                </a:cubicBezTo>
                <a:cubicBezTo>
                  <a:pt x="66719" y="45776"/>
                  <a:pt x="66014" y="46117"/>
                  <a:pt x="65332" y="46504"/>
                </a:cubicBezTo>
                <a:cubicBezTo>
                  <a:pt x="64786" y="46800"/>
                  <a:pt x="64286" y="47163"/>
                  <a:pt x="63717" y="47482"/>
                </a:cubicBezTo>
                <a:cubicBezTo>
                  <a:pt x="63467" y="47641"/>
                  <a:pt x="63194" y="47732"/>
                  <a:pt x="62921" y="47914"/>
                </a:cubicBezTo>
                <a:cubicBezTo>
                  <a:pt x="62012" y="48460"/>
                  <a:pt x="60852" y="49392"/>
                  <a:pt x="60193" y="49892"/>
                </a:cubicBezTo>
                <a:cubicBezTo>
                  <a:pt x="60056" y="50006"/>
                  <a:pt x="59852" y="50120"/>
                  <a:pt x="59692" y="50233"/>
                </a:cubicBezTo>
                <a:cubicBezTo>
                  <a:pt x="59101" y="50711"/>
                  <a:pt x="58578" y="51279"/>
                  <a:pt x="58010" y="51689"/>
                </a:cubicBezTo>
                <a:cubicBezTo>
                  <a:pt x="57691" y="51939"/>
                  <a:pt x="57373" y="52212"/>
                  <a:pt x="57055" y="52485"/>
                </a:cubicBezTo>
                <a:lnTo>
                  <a:pt x="56759" y="52553"/>
                </a:lnTo>
                <a:cubicBezTo>
                  <a:pt x="56782" y="52598"/>
                  <a:pt x="56713" y="52689"/>
                  <a:pt x="56782" y="52735"/>
                </a:cubicBezTo>
                <a:cubicBezTo>
                  <a:pt x="56281" y="53121"/>
                  <a:pt x="55463" y="53826"/>
                  <a:pt x="54758" y="54349"/>
                </a:cubicBezTo>
                <a:cubicBezTo>
                  <a:pt x="54553" y="54236"/>
                  <a:pt x="55053" y="54236"/>
                  <a:pt x="54985" y="54054"/>
                </a:cubicBezTo>
                <a:cubicBezTo>
                  <a:pt x="54803" y="54076"/>
                  <a:pt x="54280" y="54554"/>
                  <a:pt x="54621" y="54463"/>
                </a:cubicBezTo>
                <a:cubicBezTo>
                  <a:pt x="54053" y="54827"/>
                  <a:pt x="53393" y="55418"/>
                  <a:pt x="52893" y="55600"/>
                </a:cubicBezTo>
                <a:cubicBezTo>
                  <a:pt x="52916" y="55691"/>
                  <a:pt x="52825" y="55782"/>
                  <a:pt x="52643" y="55873"/>
                </a:cubicBezTo>
                <a:cubicBezTo>
                  <a:pt x="52757" y="55623"/>
                  <a:pt x="52370" y="55736"/>
                  <a:pt x="52279" y="55941"/>
                </a:cubicBezTo>
                <a:cubicBezTo>
                  <a:pt x="52370" y="55896"/>
                  <a:pt x="52484" y="55805"/>
                  <a:pt x="52529" y="55850"/>
                </a:cubicBezTo>
                <a:cubicBezTo>
                  <a:pt x="52211" y="56055"/>
                  <a:pt x="51961" y="56282"/>
                  <a:pt x="51688" y="56487"/>
                </a:cubicBezTo>
                <a:cubicBezTo>
                  <a:pt x="51210" y="56782"/>
                  <a:pt x="51074" y="56669"/>
                  <a:pt x="50642" y="56919"/>
                </a:cubicBezTo>
                <a:cubicBezTo>
                  <a:pt x="50483" y="56805"/>
                  <a:pt x="50869" y="56714"/>
                  <a:pt x="50869" y="56601"/>
                </a:cubicBezTo>
                <a:cubicBezTo>
                  <a:pt x="50301" y="56851"/>
                  <a:pt x="50028" y="57101"/>
                  <a:pt x="49801" y="57351"/>
                </a:cubicBezTo>
                <a:cubicBezTo>
                  <a:pt x="49323" y="57487"/>
                  <a:pt x="48709" y="57874"/>
                  <a:pt x="48322" y="57874"/>
                </a:cubicBezTo>
                <a:cubicBezTo>
                  <a:pt x="48391" y="57851"/>
                  <a:pt x="48482" y="57828"/>
                  <a:pt x="48482" y="57783"/>
                </a:cubicBezTo>
                <a:cubicBezTo>
                  <a:pt x="48163" y="57851"/>
                  <a:pt x="47959" y="57965"/>
                  <a:pt x="47845" y="58101"/>
                </a:cubicBezTo>
                <a:cubicBezTo>
                  <a:pt x="47936" y="57919"/>
                  <a:pt x="47458" y="58101"/>
                  <a:pt x="47504" y="58170"/>
                </a:cubicBezTo>
                <a:cubicBezTo>
                  <a:pt x="47549" y="58124"/>
                  <a:pt x="47799" y="58101"/>
                  <a:pt x="47777" y="58124"/>
                </a:cubicBezTo>
                <a:cubicBezTo>
                  <a:pt x="47640" y="58261"/>
                  <a:pt x="46844" y="58420"/>
                  <a:pt x="46731" y="58329"/>
                </a:cubicBezTo>
                <a:cubicBezTo>
                  <a:pt x="46617" y="58556"/>
                  <a:pt x="46162" y="58556"/>
                  <a:pt x="45821" y="58624"/>
                </a:cubicBezTo>
                <a:cubicBezTo>
                  <a:pt x="45639" y="58647"/>
                  <a:pt x="45639" y="58715"/>
                  <a:pt x="45480" y="58738"/>
                </a:cubicBezTo>
                <a:cubicBezTo>
                  <a:pt x="44911" y="58874"/>
                  <a:pt x="44138" y="58988"/>
                  <a:pt x="43729" y="59079"/>
                </a:cubicBezTo>
                <a:cubicBezTo>
                  <a:pt x="42387" y="59352"/>
                  <a:pt x="41364" y="59398"/>
                  <a:pt x="40227" y="59443"/>
                </a:cubicBezTo>
                <a:cubicBezTo>
                  <a:pt x="40022" y="59466"/>
                  <a:pt x="39795" y="59602"/>
                  <a:pt x="39681" y="59443"/>
                </a:cubicBezTo>
                <a:cubicBezTo>
                  <a:pt x="39772" y="59420"/>
                  <a:pt x="39931" y="59420"/>
                  <a:pt x="39954" y="59375"/>
                </a:cubicBezTo>
                <a:cubicBezTo>
                  <a:pt x="39613" y="59352"/>
                  <a:pt x="39613" y="59488"/>
                  <a:pt x="39317" y="59488"/>
                </a:cubicBezTo>
                <a:cubicBezTo>
                  <a:pt x="39135" y="59352"/>
                  <a:pt x="39067" y="59466"/>
                  <a:pt x="38772" y="59466"/>
                </a:cubicBezTo>
                <a:cubicBezTo>
                  <a:pt x="38431" y="59466"/>
                  <a:pt x="38340" y="59466"/>
                  <a:pt x="38112" y="59534"/>
                </a:cubicBezTo>
                <a:cubicBezTo>
                  <a:pt x="37999" y="59511"/>
                  <a:pt x="38021" y="59443"/>
                  <a:pt x="37930" y="59443"/>
                </a:cubicBezTo>
                <a:cubicBezTo>
                  <a:pt x="37703" y="59398"/>
                  <a:pt x="36952" y="59329"/>
                  <a:pt x="36816" y="59352"/>
                </a:cubicBezTo>
                <a:cubicBezTo>
                  <a:pt x="36680" y="59352"/>
                  <a:pt x="36611" y="59443"/>
                  <a:pt x="36452" y="59443"/>
                </a:cubicBezTo>
                <a:cubicBezTo>
                  <a:pt x="36316" y="59420"/>
                  <a:pt x="36134" y="59375"/>
                  <a:pt x="35997" y="59375"/>
                </a:cubicBezTo>
                <a:cubicBezTo>
                  <a:pt x="35747" y="59375"/>
                  <a:pt x="35543" y="59420"/>
                  <a:pt x="35247" y="59420"/>
                </a:cubicBezTo>
                <a:cubicBezTo>
                  <a:pt x="34929" y="59398"/>
                  <a:pt x="34474" y="59352"/>
                  <a:pt x="34133" y="59329"/>
                </a:cubicBezTo>
                <a:cubicBezTo>
                  <a:pt x="33473" y="59261"/>
                  <a:pt x="32632" y="59238"/>
                  <a:pt x="31881" y="59261"/>
                </a:cubicBezTo>
                <a:cubicBezTo>
                  <a:pt x="31745" y="59238"/>
                  <a:pt x="31813" y="59102"/>
                  <a:pt x="31518" y="59147"/>
                </a:cubicBezTo>
                <a:cubicBezTo>
                  <a:pt x="31700" y="59261"/>
                  <a:pt x="31495" y="59193"/>
                  <a:pt x="31427" y="59284"/>
                </a:cubicBezTo>
                <a:cubicBezTo>
                  <a:pt x="30290" y="59170"/>
                  <a:pt x="29380" y="59102"/>
                  <a:pt x="28243" y="59102"/>
                </a:cubicBezTo>
                <a:cubicBezTo>
                  <a:pt x="28107" y="59011"/>
                  <a:pt x="27811" y="58761"/>
                  <a:pt x="27493" y="58874"/>
                </a:cubicBezTo>
                <a:cubicBezTo>
                  <a:pt x="27652" y="58920"/>
                  <a:pt x="28016" y="58874"/>
                  <a:pt x="27902" y="59034"/>
                </a:cubicBezTo>
                <a:cubicBezTo>
                  <a:pt x="27220" y="59079"/>
                  <a:pt x="26265" y="58806"/>
                  <a:pt x="25605" y="58602"/>
                </a:cubicBezTo>
                <a:cubicBezTo>
                  <a:pt x="25514" y="58556"/>
                  <a:pt x="25560" y="58488"/>
                  <a:pt x="25492" y="58465"/>
                </a:cubicBezTo>
                <a:cubicBezTo>
                  <a:pt x="25287" y="58420"/>
                  <a:pt x="25173" y="58465"/>
                  <a:pt x="24969" y="58397"/>
                </a:cubicBezTo>
                <a:cubicBezTo>
                  <a:pt x="24582" y="58147"/>
                  <a:pt x="24218" y="57919"/>
                  <a:pt x="23877" y="57715"/>
                </a:cubicBezTo>
                <a:cubicBezTo>
                  <a:pt x="23968" y="57624"/>
                  <a:pt x="23695" y="57305"/>
                  <a:pt x="23536" y="57328"/>
                </a:cubicBezTo>
                <a:cubicBezTo>
                  <a:pt x="23627" y="57419"/>
                  <a:pt x="23763" y="57510"/>
                  <a:pt x="23672" y="57556"/>
                </a:cubicBezTo>
                <a:cubicBezTo>
                  <a:pt x="23468" y="57533"/>
                  <a:pt x="23422" y="57305"/>
                  <a:pt x="23149" y="57124"/>
                </a:cubicBezTo>
                <a:cubicBezTo>
                  <a:pt x="23422" y="57169"/>
                  <a:pt x="23127" y="56760"/>
                  <a:pt x="22899" y="56737"/>
                </a:cubicBezTo>
                <a:cubicBezTo>
                  <a:pt x="22808" y="56805"/>
                  <a:pt x="23218" y="56987"/>
                  <a:pt x="23013" y="57010"/>
                </a:cubicBezTo>
                <a:cubicBezTo>
                  <a:pt x="22672" y="56691"/>
                  <a:pt x="22695" y="56669"/>
                  <a:pt x="22376" y="56510"/>
                </a:cubicBezTo>
                <a:cubicBezTo>
                  <a:pt x="22331" y="56328"/>
                  <a:pt x="22081" y="56055"/>
                  <a:pt x="22172" y="55918"/>
                </a:cubicBezTo>
                <a:cubicBezTo>
                  <a:pt x="22285" y="56055"/>
                  <a:pt x="22331" y="55987"/>
                  <a:pt x="22422" y="56032"/>
                </a:cubicBezTo>
                <a:cubicBezTo>
                  <a:pt x="22262" y="56077"/>
                  <a:pt x="22308" y="56100"/>
                  <a:pt x="22444" y="56305"/>
                </a:cubicBezTo>
                <a:cubicBezTo>
                  <a:pt x="22535" y="56123"/>
                  <a:pt x="22740" y="56282"/>
                  <a:pt x="22922" y="56441"/>
                </a:cubicBezTo>
                <a:cubicBezTo>
                  <a:pt x="23013" y="56510"/>
                  <a:pt x="22945" y="56555"/>
                  <a:pt x="23013" y="56623"/>
                </a:cubicBezTo>
                <a:cubicBezTo>
                  <a:pt x="23377" y="56896"/>
                  <a:pt x="23695" y="57214"/>
                  <a:pt x="24104" y="57533"/>
                </a:cubicBezTo>
                <a:cubicBezTo>
                  <a:pt x="24104" y="57442"/>
                  <a:pt x="24059" y="57396"/>
                  <a:pt x="24173" y="57396"/>
                </a:cubicBezTo>
                <a:cubicBezTo>
                  <a:pt x="24923" y="57897"/>
                  <a:pt x="25378" y="58101"/>
                  <a:pt x="25992" y="58306"/>
                </a:cubicBezTo>
                <a:cubicBezTo>
                  <a:pt x="26606" y="58511"/>
                  <a:pt x="27288" y="58647"/>
                  <a:pt x="28380" y="58693"/>
                </a:cubicBezTo>
                <a:cubicBezTo>
                  <a:pt x="28380" y="58784"/>
                  <a:pt x="28243" y="58784"/>
                  <a:pt x="28175" y="58806"/>
                </a:cubicBezTo>
                <a:cubicBezTo>
                  <a:pt x="28266" y="58829"/>
                  <a:pt x="28289" y="58874"/>
                  <a:pt x="28357" y="58874"/>
                </a:cubicBezTo>
                <a:cubicBezTo>
                  <a:pt x="28584" y="58920"/>
                  <a:pt x="28652" y="58852"/>
                  <a:pt x="28630" y="58715"/>
                </a:cubicBezTo>
                <a:cubicBezTo>
                  <a:pt x="28834" y="58715"/>
                  <a:pt x="29289" y="58829"/>
                  <a:pt x="29357" y="58715"/>
                </a:cubicBezTo>
                <a:cubicBezTo>
                  <a:pt x="29312" y="58556"/>
                  <a:pt x="29016" y="58624"/>
                  <a:pt x="28812" y="58624"/>
                </a:cubicBezTo>
                <a:cubicBezTo>
                  <a:pt x="28812" y="58579"/>
                  <a:pt x="28789" y="58511"/>
                  <a:pt x="28652" y="58533"/>
                </a:cubicBezTo>
                <a:cubicBezTo>
                  <a:pt x="28425" y="58511"/>
                  <a:pt x="28220" y="58511"/>
                  <a:pt x="28107" y="58579"/>
                </a:cubicBezTo>
                <a:cubicBezTo>
                  <a:pt x="27811" y="58556"/>
                  <a:pt x="27925" y="58374"/>
                  <a:pt x="27629" y="58374"/>
                </a:cubicBezTo>
                <a:cubicBezTo>
                  <a:pt x="27174" y="58442"/>
                  <a:pt x="26515" y="58192"/>
                  <a:pt x="26287" y="58101"/>
                </a:cubicBezTo>
                <a:cubicBezTo>
                  <a:pt x="26333" y="58124"/>
                  <a:pt x="26424" y="58147"/>
                  <a:pt x="26424" y="58101"/>
                </a:cubicBezTo>
                <a:cubicBezTo>
                  <a:pt x="25878" y="58033"/>
                  <a:pt x="25605" y="57874"/>
                  <a:pt x="25287" y="57578"/>
                </a:cubicBezTo>
                <a:cubicBezTo>
                  <a:pt x="25241" y="57647"/>
                  <a:pt x="25401" y="57828"/>
                  <a:pt x="25241" y="57783"/>
                </a:cubicBezTo>
                <a:cubicBezTo>
                  <a:pt x="25287" y="57669"/>
                  <a:pt x="25128" y="57806"/>
                  <a:pt x="25014" y="57669"/>
                </a:cubicBezTo>
                <a:cubicBezTo>
                  <a:pt x="25128" y="57647"/>
                  <a:pt x="25128" y="57601"/>
                  <a:pt x="25037" y="57510"/>
                </a:cubicBezTo>
                <a:cubicBezTo>
                  <a:pt x="24605" y="57533"/>
                  <a:pt x="24491" y="57101"/>
                  <a:pt x="24013" y="56851"/>
                </a:cubicBezTo>
                <a:cubicBezTo>
                  <a:pt x="24059" y="56623"/>
                  <a:pt x="24309" y="56964"/>
                  <a:pt x="24355" y="56782"/>
                </a:cubicBezTo>
                <a:cubicBezTo>
                  <a:pt x="24059" y="56487"/>
                  <a:pt x="23877" y="56373"/>
                  <a:pt x="23468" y="55964"/>
                </a:cubicBezTo>
                <a:cubicBezTo>
                  <a:pt x="23536" y="55782"/>
                  <a:pt x="23763" y="56146"/>
                  <a:pt x="23809" y="55941"/>
                </a:cubicBezTo>
                <a:cubicBezTo>
                  <a:pt x="23536" y="55918"/>
                  <a:pt x="23354" y="55600"/>
                  <a:pt x="23468" y="55554"/>
                </a:cubicBezTo>
                <a:cubicBezTo>
                  <a:pt x="23354" y="55509"/>
                  <a:pt x="23286" y="55486"/>
                  <a:pt x="23240" y="55554"/>
                </a:cubicBezTo>
                <a:cubicBezTo>
                  <a:pt x="22967" y="55350"/>
                  <a:pt x="23172" y="55259"/>
                  <a:pt x="22922" y="55054"/>
                </a:cubicBezTo>
                <a:cubicBezTo>
                  <a:pt x="22740" y="55191"/>
                  <a:pt x="22558" y="54736"/>
                  <a:pt x="22444" y="54599"/>
                </a:cubicBezTo>
                <a:cubicBezTo>
                  <a:pt x="22240" y="54372"/>
                  <a:pt x="21830" y="54190"/>
                  <a:pt x="21990" y="54122"/>
                </a:cubicBezTo>
                <a:cubicBezTo>
                  <a:pt x="22558" y="54599"/>
                  <a:pt x="23218" y="55145"/>
                  <a:pt x="23672" y="55577"/>
                </a:cubicBezTo>
                <a:cubicBezTo>
                  <a:pt x="23809" y="55691"/>
                  <a:pt x="23832" y="55805"/>
                  <a:pt x="23968" y="55896"/>
                </a:cubicBezTo>
                <a:cubicBezTo>
                  <a:pt x="24104" y="55987"/>
                  <a:pt x="24218" y="55987"/>
                  <a:pt x="24332" y="56077"/>
                </a:cubicBezTo>
                <a:cubicBezTo>
                  <a:pt x="24446" y="56168"/>
                  <a:pt x="24536" y="56305"/>
                  <a:pt x="24650" y="56396"/>
                </a:cubicBezTo>
                <a:cubicBezTo>
                  <a:pt x="24991" y="56669"/>
                  <a:pt x="25355" y="56805"/>
                  <a:pt x="25628" y="56964"/>
                </a:cubicBezTo>
                <a:cubicBezTo>
                  <a:pt x="25742" y="57033"/>
                  <a:pt x="25787" y="57124"/>
                  <a:pt x="25901" y="57192"/>
                </a:cubicBezTo>
                <a:cubicBezTo>
                  <a:pt x="26333" y="57419"/>
                  <a:pt x="26947" y="57465"/>
                  <a:pt x="27720" y="57624"/>
                </a:cubicBezTo>
                <a:cubicBezTo>
                  <a:pt x="27856" y="57647"/>
                  <a:pt x="27743" y="57783"/>
                  <a:pt x="27947" y="57783"/>
                </a:cubicBezTo>
                <a:cubicBezTo>
                  <a:pt x="28198" y="57806"/>
                  <a:pt x="28607" y="57897"/>
                  <a:pt x="28766" y="57828"/>
                </a:cubicBezTo>
                <a:cubicBezTo>
                  <a:pt x="28834" y="57897"/>
                  <a:pt x="28903" y="57988"/>
                  <a:pt x="29107" y="57988"/>
                </a:cubicBezTo>
                <a:cubicBezTo>
                  <a:pt x="29153" y="57874"/>
                  <a:pt x="28857" y="57919"/>
                  <a:pt x="28857" y="57828"/>
                </a:cubicBezTo>
                <a:cubicBezTo>
                  <a:pt x="29494" y="57919"/>
                  <a:pt x="30062" y="57806"/>
                  <a:pt x="30426" y="57988"/>
                </a:cubicBezTo>
                <a:cubicBezTo>
                  <a:pt x="30972" y="57874"/>
                  <a:pt x="31404" y="58079"/>
                  <a:pt x="31745" y="58101"/>
                </a:cubicBezTo>
                <a:cubicBezTo>
                  <a:pt x="31859" y="58124"/>
                  <a:pt x="31859" y="58056"/>
                  <a:pt x="32018" y="58079"/>
                </a:cubicBezTo>
                <a:cubicBezTo>
                  <a:pt x="32655" y="58170"/>
                  <a:pt x="33428" y="58147"/>
                  <a:pt x="34155" y="58192"/>
                </a:cubicBezTo>
                <a:cubicBezTo>
                  <a:pt x="34337" y="58192"/>
                  <a:pt x="34360" y="58238"/>
                  <a:pt x="34519" y="58238"/>
                </a:cubicBezTo>
                <a:cubicBezTo>
                  <a:pt x="34633" y="58238"/>
                  <a:pt x="34747" y="58192"/>
                  <a:pt x="34792" y="58215"/>
                </a:cubicBezTo>
                <a:cubicBezTo>
                  <a:pt x="34906" y="58215"/>
                  <a:pt x="35042" y="58306"/>
                  <a:pt x="35156" y="58306"/>
                </a:cubicBezTo>
                <a:cubicBezTo>
                  <a:pt x="35315" y="58329"/>
                  <a:pt x="35474" y="58261"/>
                  <a:pt x="35611" y="58283"/>
                </a:cubicBezTo>
                <a:cubicBezTo>
                  <a:pt x="35725" y="58283"/>
                  <a:pt x="35747" y="58329"/>
                  <a:pt x="35906" y="58329"/>
                </a:cubicBezTo>
                <a:cubicBezTo>
                  <a:pt x="36429" y="58374"/>
                  <a:pt x="36930" y="58283"/>
                  <a:pt x="37430" y="58283"/>
                </a:cubicBezTo>
                <a:cubicBezTo>
                  <a:pt x="37657" y="58306"/>
                  <a:pt x="37953" y="58374"/>
                  <a:pt x="38158" y="58397"/>
                </a:cubicBezTo>
                <a:cubicBezTo>
                  <a:pt x="38271" y="58397"/>
                  <a:pt x="38294" y="58329"/>
                  <a:pt x="38431" y="58329"/>
                </a:cubicBezTo>
                <a:cubicBezTo>
                  <a:pt x="38590" y="58329"/>
                  <a:pt x="38635" y="58397"/>
                  <a:pt x="38794" y="58420"/>
                </a:cubicBezTo>
                <a:cubicBezTo>
                  <a:pt x="39135" y="58238"/>
                  <a:pt x="39704" y="58397"/>
                  <a:pt x="40227" y="58351"/>
                </a:cubicBezTo>
                <a:cubicBezTo>
                  <a:pt x="40773" y="58306"/>
                  <a:pt x="41432" y="58215"/>
                  <a:pt x="42069" y="58192"/>
                </a:cubicBezTo>
                <a:cubicBezTo>
                  <a:pt x="42251" y="58192"/>
                  <a:pt x="42410" y="58238"/>
                  <a:pt x="42592" y="58238"/>
                </a:cubicBezTo>
                <a:cubicBezTo>
                  <a:pt x="42728" y="58215"/>
                  <a:pt x="43160" y="58215"/>
                  <a:pt x="43388" y="58170"/>
                </a:cubicBezTo>
                <a:cubicBezTo>
                  <a:pt x="43752" y="58124"/>
                  <a:pt x="44116" y="58010"/>
                  <a:pt x="44297" y="57919"/>
                </a:cubicBezTo>
                <a:cubicBezTo>
                  <a:pt x="44434" y="57897"/>
                  <a:pt x="44388" y="58033"/>
                  <a:pt x="44570" y="57965"/>
                </a:cubicBezTo>
                <a:cubicBezTo>
                  <a:pt x="44752" y="57806"/>
                  <a:pt x="44934" y="57874"/>
                  <a:pt x="45230" y="57737"/>
                </a:cubicBezTo>
                <a:cubicBezTo>
                  <a:pt x="45253" y="57760"/>
                  <a:pt x="45253" y="57828"/>
                  <a:pt x="45321" y="57806"/>
                </a:cubicBezTo>
                <a:cubicBezTo>
                  <a:pt x="45662" y="57669"/>
                  <a:pt x="46026" y="57601"/>
                  <a:pt x="46480" y="57510"/>
                </a:cubicBezTo>
                <a:cubicBezTo>
                  <a:pt x="46480" y="57465"/>
                  <a:pt x="46435" y="57396"/>
                  <a:pt x="46526" y="57351"/>
                </a:cubicBezTo>
                <a:cubicBezTo>
                  <a:pt x="46549" y="57419"/>
                  <a:pt x="46844" y="57374"/>
                  <a:pt x="46958" y="57328"/>
                </a:cubicBezTo>
                <a:cubicBezTo>
                  <a:pt x="47436" y="57192"/>
                  <a:pt x="48004" y="56873"/>
                  <a:pt x="48322" y="56714"/>
                </a:cubicBezTo>
                <a:cubicBezTo>
                  <a:pt x="48413" y="56669"/>
                  <a:pt x="48527" y="56691"/>
                  <a:pt x="48573" y="56669"/>
                </a:cubicBezTo>
                <a:cubicBezTo>
                  <a:pt x="48618" y="56646"/>
                  <a:pt x="48595" y="56510"/>
                  <a:pt x="48754" y="56487"/>
                </a:cubicBezTo>
                <a:cubicBezTo>
                  <a:pt x="48959" y="56532"/>
                  <a:pt x="49187" y="56419"/>
                  <a:pt x="49414" y="56282"/>
                </a:cubicBezTo>
                <a:cubicBezTo>
                  <a:pt x="49619" y="56146"/>
                  <a:pt x="49823" y="55987"/>
                  <a:pt x="50051" y="55987"/>
                </a:cubicBezTo>
                <a:cubicBezTo>
                  <a:pt x="50005" y="55805"/>
                  <a:pt x="50369" y="55645"/>
                  <a:pt x="50596" y="55464"/>
                </a:cubicBezTo>
                <a:cubicBezTo>
                  <a:pt x="50551" y="55554"/>
                  <a:pt x="51051" y="55554"/>
                  <a:pt x="51233" y="55259"/>
                </a:cubicBezTo>
                <a:cubicBezTo>
                  <a:pt x="51097" y="55373"/>
                  <a:pt x="50869" y="55282"/>
                  <a:pt x="51006" y="55213"/>
                </a:cubicBezTo>
                <a:cubicBezTo>
                  <a:pt x="51438" y="55077"/>
                  <a:pt x="51756" y="54713"/>
                  <a:pt x="52143" y="54554"/>
                </a:cubicBezTo>
                <a:cubicBezTo>
                  <a:pt x="52302" y="54440"/>
                  <a:pt x="52188" y="54327"/>
                  <a:pt x="52416" y="54190"/>
                </a:cubicBezTo>
                <a:cubicBezTo>
                  <a:pt x="52711" y="54099"/>
                  <a:pt x="52757" y="53963"/>
                  <a:pt x="52961" y="53803"/>
                </a:cubicBezTo>
                <a:cubicBezTo>
                  <a:pt x="53257" y="53599"/>
                  <a:pt x="53530" y="53440"/>
                  <a:pt x="53735" y="53235"/>
                </a:cubicBezTo>
                <a:cubicBezTo>
                  <a:pt x="53825" y="53144"/>
                  <a:pt x="53848" y="53030"/>
                  <a:pt x="53939" y="52939"/>
                </a:cubicBezTo>
                <a:cubicBezTo>
                  <a:pt x="55008" y="51939"/>
                  <a:pt x="56236" y="50847"/>
                  <a:pt x="57464" y="49733"/>
                </a:cubicBezTo>
                <a:cubicBezTo>
                  <a:pt x="57646" y="49551"/>
                  <a:pt x="57805" y="49369"/>
                  <a:pt x="58032" y="49210"/>
                </a:cubicBezTo>
                <a:cubicBezTo>
                  <a:pt x="58578" y="48778"/>
                  <a:pt x="59260" y="48164"/>
                  <a:pt x="59852" y="47709"/>
                </a:cubicBezTo>
                <a:cubicBezTo>
                  <a:pt x="59943" y="47641"/>
                  <a:pt x="60033" y="47618"/>
                  <a:pt x="60193" y="47505"/>
                </a:cubicBezTo>
                <a:cubicBezTo>
                  <a:pt x="60625" y="47186"/>
                  <a:pt x="61011" y="46800"/>
                  <a:pt x="61421" y="46527"/>
                </a:cubicBezTo>
                <a:cubicBezTo>
                  <a:pt x="61557" y="46413"/>
                  <a:pt x="61694" y="46390"/>
                  <a:pt x="61784" y="46322"/>
                </a:cubicBezTo>
                <a:cubicBezTo>
                  <a:pt x="61989" y="46186"/>
                  <a:pt x="62126" y="45958"/>
                  <a:pt x="62376" y="45913"/>
                </a:cubicBezTo>
                <a:cubicBezTo>
                  <a:pt x="62603" y="45958"/>
                  <a:pt x="62171" y="46299"/>
                  <a:pt x="62444" y="46186"/>
                </a:cubicBezTo>
                <a:cubicBezTo>
                  <a:pt x="62444" y="45958"/>
                  <a:pt x="62853" y="45867"/>
                  <a:pt x="62944" y="46004"/>
                </a:cubicBezTo>
                <a:cubicBezTo>
                  <a:pt x="62558" y="46231"/>
                  <a:pt x="62558" y="46390"/>
                  <a:pt x="62444" y="46549"/>
                </a:cubicBezTo>
                <a:cubicBezTo>
                  <a:pt x="62489" y="46709"/>
                  <a:pt x="62762" y="46595"/>
                  <a:pt x="62512" y="46822"/>
                </a:cubicBezTo>
                <a:cubicBezTo>
                  <a:pt x="62376" y="46754"/>
                  <a:pt x="62035" y="47072"/>
                  <a:pt x="62035" y="46845"/>
                </a:cubicBezTo>
                <a:cubicBezTo>
                  <a:pt x="62057" y="46709"/>
                  <a:pt x="62512" y="46618"/>
                  <a:pt x="62376" y="46436"/>
                </a:cubicBezTo>
                <a:cubicBezTo>
                  <a:pt x="62057" y="46709"/>
                  <a:pt x="61784" y="46731"/>
                  <a:pt x="61580" y="47095"/>
                </a:cubicBezTo>
                <a:cubicBezTo>
                  <a:pt x="61784" y="46982"/>
                  <a:pt x="61762" y="47163"/>
                  <a:pt x="61853" y="47141"/>
                </a:cubicBezTo>
                <a:cubicBezTo>
                  <a:pt x="61944" y="47118"/>
                  <a:pt x="62171" y="46868"/>
                  <a:pt x="62171" y="47027"/>
                </a:cubicBezTo>
                <a:cubicBezTo>
                  <a:pt x="61966" y="47368"/>
                  <a:pt x="61853" y="47209"/>
                  <a:pt x="61694" y="47254"/>
                </a:cubicBezTo>
                <a:cubicBezTo>
                  <a:pt x="61557" y="47300"/>
                  <a:pt x="61512" y="47414"/>
                  <a:pt x="61421" y="47391"/>
                </a:cubicBezTo>
                <a:cubicBezTo>
                  <a:pt x="61421" y="47391"/>
                  <a:pt x="61625" y="47141"/>
                  <a:pt x="61443" y="47254"/>
                </a:cubicBezTo>
                <a:cubicBezTo>
                  <a:pt x="61352" y="47368"/>
                  <a:pt x="61239" y="47505"/>
                  <a:pt x="61193" y="47595"/>
                </a:cubicBezTo>
                <a:cubicBezTo>
                  <a:pt x="61421" y="47459"/>
                  <a:pt x="61625" y="47391"/>
                  <a:pt x="61784" y="47368"/>
                </a:cubicBezTo>
                <a:cubicBezTo>
                  <a:pt x="61330" y="47709"/>
                  <a:pt x="61057" y="47777"/>
                  <a:pt x="60761" y="47868"/>
                </a:cubicBezTo>
                <a:cubicBezTo>
                  <a:pt x="60602" y="48141"/>
                  <a:pt x="60352" y="48050"/>
                  <a:pt x="60056" y="48323"/>
                </a:cubicBezTo>
                <a:cubicBezTo>
                  <a:pt x="60102" y="48414"/>
                  <a:pt x="60215" y="48323"/>
                  <a:pt x="60261" y="48414"/>
                </a:cubicBezTo>
                <a:cubicBezTo>
                  <a:pt x="59897" y="48642"/>
                  <a:pt x="59943" y="48278"/>
                  <a:pt x="59670" y="48482"/>
                </a:cubicBezTo>
                <a:lnTo>
                  <a:pt x="59806" y="48642"/>
                </a:lnTo>
                <a:cubicBezTo>
                  <a:pt x="59510" y="48823"/>
                  <a:pt x="59533" y="48937"/>
                  <a:pt x="59283" y="49119"/>
                </a:cubicBezTo>
                <a:cubicBezTo>
                  <a:pt x="59010" y="49187"/>
                  <a:pt x="59101" y="48983"/>
                  <a:pt x="58942" y="49028"/>
                </a:cubicBezTo>
                <a:cubicBezTo>
                  <a:pt x="58897" y="49165"/>
                  <a:pt x="58897" y="49301"/>
                  <a:pt x="58783" y="49460"/>
                </a:cubicBezTo>
                <a:cubicBezTo>
                  <a:pt x="59010" y="49392"/>
                  <a:pt x="59192" y="48983"/>
                  <a:pt x="59283" y="49278"/>
                </a:cubicBezTo>
                <a:cubicBezTo>
                  <a:pt x="59420" y="48983"/>
                  <a:pt x="59670" y="48983"/>
                  <a:pt x="59852" y="48846"/>
                </a:cubicBezTo>
                <a:cubicBezTo>
                  <a:pt x="59943" y="48778"/>
                  <a:pt x="59874" y="48619"/>
                  <a:pt x="60124" y="48573"/>
                </a:cubicBezTo>
                <a:cubicBezTo>
                  <a:pt x="60488" y="48482"/>
                  <a:pt x="60738" y="48232"/>
                  <a:pt x="61375" y="47823"/>
                </a:cubicBezTo>
                <a:cubicBezTo>
                  <a:pt x="61466" y="47937"/>
                  <a:pt x="61148" y="48209"/>
                  <a:pt x="61512" y="48028"/>
                </a:cubicBezTo>
                <a:cubicBezTo>
                  <a:pt x="61398" y="47959"/>
                  <a:pt x="61603" y="47823"/>
                  <a:pt x="61443" y="47777"/>
                </a:cubicBezTo>
                <a:cubicBezTo>
                  <a:pt x="62035" y="47300"/>
                  <a:pt x="62808" y="46868"/>
                  <a:pt x="63399" y="46504"/>
                </a:cubicBezTo>
                <a:cubicBezTo>
                  <a:pt x="63535" y="46413"/>
                  <a:pt x="63672" y="46277"/>
                  <a:pt x="63808" y="46186"/>
                </a:cubicBezTo>
                <a:cubicBezTo>
                  <a:pt x="63922" y="46117"/>
                  <a:pt x="64104" y="46117"/>
                  <a:pt x="64218" y="46049"/>
                </a:cubicBezTo>
                <a:cubicBezTo>
                  <a:pt x="64377" y="45958"/>
                  <a:pt x="64536" y="45799"/>
                  <a:pt x="64695" y="45708"/>
                </a:cubicBezTo>
                <a:cubicBezTo>
                  <a:pt x="65582" y="45208"/>
                  <a:pt x="66560" y="44867"/>
                  <a:pt x="67447" y="44389"/>
                </a:cubicBezTo>
                <a:cubicBezTo>
                  <a:pt x="67469" y="44389"/>
                  <a:pt x="67560" y="44275"/>
                  <a:pt x="67697" y="44207"/>
                </a:cubicBezTo>
                <a:cubicBezTo>
                  <a:pt x="68334" y="43912"/>
                  <a:pt x="68970" y="43684"/>
                  <a:pt x="69584" y="43457"/>
                </a:cubicBezTo>
                <a:cubicBezTo>
                  <a:pt x="69971" y="43320"/>
                  <a:pt x="70357" y="43138"/>
                  <a:pt x="70744" y="43070"/>
                </a:cubicBezTo>
                <a:cubicBezTo>
                  <a:pt x="70926" y="43093"/>
                  <a:pt x="70744" y="43116"/>
                  <a:pt x="70812" y="43229"/>
                </a:cubicBezTo>
                <a:cubicBezTo>
                  <a:pt x="71017" y="43138"/>
                  <a:pt x="71176" y="43093"/>
                  <a:pt x="71222" y="43161"/>
                </a:cubicBezTo>
                <a:cubicBezTo>
                  <a:pt x="70994" y="43161"/>
                  <a:pt x="71040" y="43343"/>
                  <a:pt x="70812" y="43457"/>
                </a:cubicBezTo>
                <a:close/>
                <a:moveTo>
                  <a:pt x="21012" y="54054"/>
                </a:moveTo>
                <a:cubicBezTo>
                  <a:pt x="21080" y="54099"/>
                  <a:pt x="21148" y="54190"/>
                  <a:pt x="21194" y="54145"/>
                </a:cubicBezTo>
                <a:cubicBezTo>
                  <a:pt x="21035" y="53963"/>
                  <a:pt x="20762" y="53622"/>
                  <a:pt x="20557" y="53553"/>
                </a:cubicBezTo>
                <a:cubicBezTo>
                  <a:pt x="20693" y="53462"/>
                  <a:pt x="20966" y="53758"/>
                  <a:pt x="21216" y="53985"/>
                </a:cubicBezTo>
                <a:cubicBezTo>
                  <a:pt x="21148" y="54099"/>
                  <a:pt x="21307" y="54304"/>
                  <a:pt x="21398" y="54486"/>
                </a:cubicBezTo>
                <a:cubicBezTo>
                  <a:pt x="21239" y="54440"/>
                  <a:pt x="21012" y="54167"/>
                  <a:pt x="21012" y="54054"/>
                </a:cubicBezTo>
                <a:close/>
                <a:moveTo>
                  <a:pt x="71949" y="45481"/>
                </a:moveTo>
                <a:cubicBezTo>
                  <a:pt x="71585" y="45617"/>
                  <a:pt x="71040" y="45935"/>
                  <a:pt x="70789" y="45935"/>
                </a:cubicBezTo>
                <a:cubicBezTo>
                  <a:pt x="71153" y="45822"/>
                  <a:pt x="71699" y="45481"/>
                  <a:pt x="71949" y="45481"/>
                </a:cubicBezTo>
                <a:close/>
                <a:moveTo>
                  <a:pt x="21830" y="54690"/>
                </a:moveTo>
                <a:cubicBezTo>
                  <a:pt x="21648" y="54395"/>
                  <a:pt x="21648" y="54554"/>
                  <a:pt x="21398" y="54349"/>
                </a:cubicBezTo>
                <a:cubicBezTo>
                  <a:pt x="21421" y="54213"/>
                  <a:pt x="22012" y="54599"/>
                  <a:pt x="21830" y="54690"/>
                </a:cubicBezTo>
                <a:close/>
                <a:moveTo>
                  <a:pt x="11620" y="45299"/>
                </a:moveTo>
                <a:cubicBezTo>
                  <a:pt x="11279" y="45026"/>
                  <a:pt x="11643" y="45071"/>
                  <a:pt x="11529" y="44958"/>
                </a:cubicBezTo>
                <a:lnTo>
                  <a:pt x="11052" y="44503"/>
                </a:lnTo>
                <a:cubicBezTo>
                  <a:pt x="11052" y="44480"/>
                  <a:pt x="11097" y="44435"/>
                  <a:pt x="11029" y="44366"/>
                </a:cubicBezTo>
                <a:cubicBezTo>
                  <a:pt x="10824" y="44435"/>
                  <a:pt x="11188" y="44685"/>
                  <a:pt x="11165" y="44821"/>
                </a:cubicBezTo>
                <a:cubicBezTo>
                  <a:pt x="10961" y="44617"/>
                  <a:pt x="10574" y="44457"/>
                  <a:pt x="10642" y="44253"/>
                </a:cubicBezTo>
                <a:cubicBezTo>
                  <a:pt x="10915" y="44548"/>
                  <a:pt x="10756" y="44230"/>
                  <a:pt x="10733" y="44139"/>
                </a:cubicBezTo>
                <a:cubicBezTo>
                  <a:pt x="10983" y="44162"/>
                  <a:pt x="11188" y="44571"/>
                  <a:pt x="11302" y="44366"/>
                </a:cubicBezTo>
                <a:cubicBezTo>
                  <a:pt x="11575" y="44639"/>
                  <a:pt x="11666" y="44867"/>
                  <a:pt x="11325" y="44639"/>
                </a:cubicBezTo>
                <a:cubicBezTo>
                  <a:pt x="11688" y="45049"/>
                  <a:pt x="11984" y="44912"/>
                  <a:pt x="12120" y="45322"/>
                </a:cubicBezTo>
                <a:cubicBezTo>
                  <a:pt x="11575" y="44776"/>
                  <a:pt x="11848" y="45322"/>
                  <a:pt x="11620" y="45299"/>
                </a:cubicBezTo>
                <a:close/>
                <a:moveTo>
                  <a:pt x="18147" y="52143"/>
                </a:moveTo>
                <a:cubicBezTo>
                  <a:pt x="18306" y="52325"/>
                  <a:pt x="18397" y="52348"/>
                  <a:pt x="18442" y="52234"/>
                </a:cubicBezTo>
                <a:cubicBezTo>
                  <a:pt x="18192" y="52030"/>
                  <a:pt x="18010" y="51962"/>
                  <a:pt x="17874" y="52007"/>
                </a:cubicBezTo>
                <a:cubicBezTo>
                  <a:pt x="18056" y="52303"/>
                  <a:pt x="18579" y="52803"/>
                  <a:pt x="18761" y="52712"/>
                </a:cubicBezTo>
                <a:cubicBezTo>
                  <a:pt x="18624" y="52803"/>
                  <a:pt x="18920" y="53030"/>
                  <a:pt x="18670" y="52962"/>
                </a:cubicBezTo>
                <a:cubicBezTo>
                  <a:pt x="18465" y="52689"/>
                  <a:pt x="18056" y="52371"/>
                  <a:pt x="17737" y="52030"/>
                </a:cubicBezTo>
                <a:cubicBezTo>
                  <a:pt x="17624" y="51916"/>
                  <a:pt x="17533" y="51734"/>
                  <a:pt x="17442" y="51620"/>
                </a:cubicBezTo>
                <a:cubicBezTo>
                  <a:pt x="17328" y="51484"/>
                  <a:pt x="16964" y="51279"/>
                  <a:pt x="17169" y="51234"/>
                </a:cubicBezTo>
                <a:cubicBezTo>
                  <a:pt x="17555" y="51552"/>
                  <a:pt x="17646" y="51848"/>
                  <a:pt x="17965" y="51916"/>
                </a:cubicBezTo>
                <a:lnTo>
                  <a:pt x="18056" y="51802"/>
                </a:lnTo>
                <a:cubicBezTo>
                  <a:pt x="17874" y="51598"/>
                  <a:pt x="17828" y="51689"/>
                  <a:pt x="17669" y="51507"/>
                </a:cubicBezTo>
                <a:cubicBezTo>
                  <a:pt x="17783" y="51416"/>
                  <a:pt x="18078" y="51711"/>
                  <a:pt x="18328" y="51916"/>
                </a:cubicBezTo>
                <a:cubicBezTo>
                  <a:pt x="18488" y="52075"/>
                  <a:pt x="18692" y="52280"/>
                  <a:pt x="18874" y="52439"/>
                </a:cubicBezTo>
                <a:cubicBezTo>
                  <a:pt x="18829" y="52507"/>
                  <a:pt x="19056" y="52644"/>
                  <a:pt x="19033" y="52712"/>
                </a:cubicBezTo>
                <a:cubicBezTo>
                  <a:pt x="18738" y="52485"/>
                  <a:pt x="18306" y="52485"/>
                  <a:pt x="18147" y="52143"/>
                </a:cubicBezTo>
                <a:close/>
                <a:moveTo>
                  <a:pt x="13985" y="47209"/>
                </a:moveTo>
                <a:cubicBezTo>
                  <a:pt x="14167" y="47254"/>
                  <a:pt x="14031" y="47163"/>
                  <a:pt x="14122" y="47072"/>
                </a:cubicBezTo>
                <a:cubicBezTo>
                  <a:pt x="14326" y="47368"/>
                  <a:pt x="14781" y="47618"/>
                  <a:pt x="14645" y="47891"/>
                </a:cubicBezTo>
                <a:cubicBezTo>
                  <a:pt x="14485" y="47709"/>
                  <a:pt x="14372" y="47732"/>
                  <a:pt x="14326" y="47846"/>
                </a:cubicBezTo>
                <a:cubicBezTo>
                  <a:pt x="14008" y="47595"/>
                  <a:pt x="14122" y="47482"/>
                  <a:pt x="14031" y="47300"/>
                </a:cubicBezTo>
                <a:cubicBezTo>
                  <a:pt x="13985" y="47345"/>
                  <a:pt x="13985" y="47414"/>
                  <a:pt x="14008" y="47482"/>
                </a:cubicBezTo>
                <a:cubicBezTo>
                  <a:pt x="13530" y="47050"/>
                  <a:pt x="13303" y="46686"/>
                  <a:pt x="13212" y="46368"/>
                </a:cubicBezTo>
                <a:cubicBezTo>
                  <a:pt x="13121" y="46254"/>
                  <a:pt x="12985" y="46140"/>
                  <a:pt x="13076" y="46095"/>
                </a:cubicBezTo>
                <a:cubicBezTo>
                  <a:pt x="13189" y="46163"/>
                  <a:pt x="13553" y="46595"/>
                  <a:pt x="13553" y="46549"/>
                </a:cubicBezTo>
                <a:cubicBezTo>
                  <a:pt x="13553" y="46572"/>
                  <a:pt x="13394" y="46345"/>
                  <a:pt x="13462" y="46390"/>
                </a:cubicBezTo>
                <a:cubicBezTo>
                  <a:pt x="13690" y="46549"/>
                  <a:pt x="13780" y="46572"/>
                  <a:pt x="13849" y="46800"/>
                </a:cubicBezTo>
                <a:cubicBezTo>
                  <a:pt x="13530" y="46481"/>
                  <a:pt x="13712" y="46731"/>
                  <a:pt x="13576" y="46822"/>
                </a:cubicBezTo>
                <a:cubicBezTo>
                  <a:pt x="13508" y="46777"/>
                  <a:pt x="13439" y="46686"/>
                  <a:pt x="13394" y="46731"/>
                </a:cubicBezTo>
                <a:cubicBezTo>
                  <a:pt x="13553" y="46822"/>
                  <a:pt x="13780" y="47141"/>
                  <a:pt x="13849" y="47072"/>
                </a:cubicBezTo>
                <a:cubicBezTo>
                  <a:pt x="13894" y="47027"/>
                  <a:pt x="13758" y="46936"/>
                  <a:pt x="13780" y="46868"/>
                </a:cubicBezTo>
                <a:cubicBezTo>
                  <a:pt x="14031" y="47050"/>
                  <a:pt x="13894" y="47095"/>
                  <a:pt x="13985" y="47209"/>
                </a:cubicBezTo>
                <a:close/>
                <a:moveTo>
                  <a:pt x="16464" y="48414"/>
                </a:moveTo>
                <a:cubicBezTo>
                  <a:pt x="16236" y="48232"/>
                  <a:pt x="15964" y="47891"/>
                  <a:pt x="15895" y="48073"/>
                </a:cubicBezTo>
                <a:cubicBezTo>
                  <a:pt x="15964" y="48096"/>
                  <a:pt x="16100" y="48232"/>
                  <a:pt x="16168" y="48209"/>
                </a:cubicBezTo>
                <a:cubicBezTo>
                  <a:pt x="16350" y="48414"/>
                  <a:pt x="16941" y="48869"/>
                  <a:pt x="16464" y="48414"/>
                </a:cubicBezTo>
                <a:close/>
                <a:moveTo>
                  <a:pt x="17078" y="49324"/>
                </a:moveTo>
                <a:cubicBezTo>
                  <a:pt x="16759" y="48801"/>
                  <a:pt x="16168" y="48460"/>
                  <a:pt x="15622" y="47959"/>
                </a:cubicBezTo>
                <a:cubicBezTo>
                  <a:pt x="15531" y="47800"/>
                  <a:pt x="15691" y="47686"/>
                  <a:pt x="15327" y="47550"/>
                </a:cubicBezTo>
                <a:cubicBezTo>
                  <a:pt x="15350" y="47686"/>
                  <a:pt x="15327" y="47823"/>
                  <a:pt x="15463" y="48005"/>
                </a:cubicBezTo>
                <a:cubicBezTo>
                  <a:pt x="15554" y="48096"/>
                  <a:pt x="15691" y="48209"/>
                  <a:pt x="15600" y="48255"/>
                </a:cubicBezTo>
                <a:cubicBezTo>
                  <a:pt x="15077" y="47800"/>
                  <a:pt x="14713" y="47254"/>
                  <a:pt x="14258" y="47050"/>
                </a:cubicBezTo>
                <a:cubicBezTo>
                  <a:pt x="14326" y="47004"/>
                  <a:pt x="14235" y="46913"/>
                  <a:pt x="14303" y="46845"/>
                </a:cubicBezTo>
                <a:cubicBezTo>
                  <a:pt x="14599" y="47095"/>
                  <a:pt x="14963" y="47550"/>
                  <a:pt x="15099" y="47391"/>
                </a:cubicBezTo>
                <a:cubicBezTo>
                  <a:pt x="14895" y="47118"/>
                  <a:pt x="14758" y="47118"/>
                  <a:pt x="14576" y="46845"/>
                </a:cubicBezTo>
                <a:cubicBezTo>
                  <a:pt x="14895" y="46868"/>
                  <a:pt x="14417" y="46527"/>
                  <a:pt x="14576" y="46390"/>
                </a:cubicBezTo>
                <a:cubicBezTo>
                  <a:pt x="14690" y="46368"/>
                  <a:pt x="14849" y="46527"/>
                  <a:pt x="14963" y="46549"/>
                </a:cubicBezTo>
                <a:cubicBezTo>
                  <a:pt x="15691" y="47300"/>
                  <a:pt x="16282" y="47891"/>
                  <a:pt x="16532" y="48346"/>
                </a:cubicBezTo>
                <a:cubicBezTo>
                  <a:pt x="16668" y="48596"/>
                  <a:pt x="16668" y="48414"/>
                  <a:pt x="16805" y="48619"/>
                </a:cubicBezTo>
                <a:cubicBezTo>
                  <a:pt x="17010" y="48892"/>
                  <a:pt x="17146" y="49233"/>
                  <a:pt x="17419" y="49506"/>
                </a:cubicBezTo>
                <a:cubicBezTo>
                  <a:pt x="17282" y="49392"/>
                  <a:pt x="17169" y="49324"/>
                  <a:pt x="17078" y="49324"/>
                </a:cubicBezTo>
                <a:close/>
                <a:moveTo>
                  <a:pt x="13098" y="46504"/>
                </a:moveTo>
                <a:cubicBezTo>
                  <a:pt x="13053" y="46663"/>
                  <a:pt x="12871" y="46436"/>
                  <a:pt x="12803" y="46413"/>
                </a:cubicBezTo>
                <a:cubicBezTo>
                  <a:pt x="12734" y="46390"/>
                  <a:pt x="12825" y="46549"/>
                  <a:pt x="12803" y="46549"/>
                </a:cubicBezTo>
                <a:cubicBezTo>
                  <a:pt x="12712" y="46527"/>
                  <a:pt x="12484" y="46208"/>
                  <a:pt x="12416" y="46390"/>
                </a:cubicBezTo>
                <a:cubicBezTo>
                  <a:pt x="12666" y="46595"/>
                  <a:pt x="12825" y="46663"/>
                  <a:pt x="13076" y="46936"/>
                </a:cubicBezTo>
                <a:cubicBezTo>
                  <a:pt x="13098" y="46822"/>
                  <a:pt x="12985" y="46640"/>
                  <a:pt x="13166" y="46709"/>
                </a:cubicBezTo>
                <a:cubicBezTo>
                  <a:pt x="13326" y="46845"/>
                  <a:pt x="13871" y="47323"/>
                  <a:pt x="13530" y="47163"/>
                </a:cubicBezTo>
                <a:cubicBezTo>
                  <a:pt x="13576" y="47072"/>
                  <a:pt x="13212" y="46845"/>
                  <a:pt x="13189" y="46982"/>
                </a:cubicBezTo>
                <a:cubicBezTo>
                  <a:pt x="13303" y="47141"/>
                  <a:pt x="13690" y="47459"/>
                  <a:pt x="13690" y="47709"/>
                </a:cubicBezTo>
                <a:cubicBezTo>
                  <a:pt x="13371" y="47277"/>
                  <a:pt x="12462" y="46709"/>
                  <a:pt x="12120" y="46163"/>
                </a:cubicBezTo>
                <a:cubicBezTo>
                  <a:pt x="12302" y="46322"/>
                  <a:pt x="12234" y="46072"/>
                  <a:pt x="12143" y="46004"/>
                </a:cubicBezTo>
                <a:cubicBezTo>
                  <a:pt x="11848" y="45731"/>
                  <a:pt x="11643" y="45708"/>
                  <a:pt x="11347" y="45458"/>
                </a:cubicBezTo>
                <a:cubicBezTo>
                  <a:pt x="11620" y="45322"/>
                  <a:pt x="12416" y="46072"/>
                  <a:pt x="12689" y="46390"/>
                </a:cubicBezTo>
                <a:cubicBezTo>
                  <a:pt x="12621" y="46186"/>
                  <a:pt x="12757" y="46277"/>
                  <a:pt x="12848" y="46208"/>
                </a:cubicBezTo>
                <a:cubicBezTo>
                  <a:pt x="12484" y="46095"/>
                  <a:pt x="12075" y="45708"/>
                  <a:pt x="12052" y="45390"/>
                </a:cubicBezTo>
                <a:cubicBezTo>
                  <a:pt x="12166" y="45481"/>
                  <a:pt x="12280" y="45617"/>
                  <a:pt x="12325" y="45503"/>
                </a:cubicBezTo>
                <a:cubicBezTo>
                  <a:pt x="12780" y="45845"/>
                  <a:pt x="12734" y="46049"/>
                  <a:pt x="13098" y="46368"/>
                </a:cubicBezTo>
                <a:cubicBezTo>
                  <a:pt x="13076" y="46413"/>
                  <a:pt x="13030" y="46436"/>
                  <a:pt x="13098" y="46504"/>
                </a:cubicBezTo>
                <a:close/>
                <a:moveTo>
                  <a:pt x="16805" y="50051"/>
                </a:moveTo>
                <a:cubicBezTo>
                  <a:pt x="16646" y="49801"/>
                  <a:pt x="16373" y="49756"/>
                  <a:pt x="16305" y="49619"/>
                </a:cubicBezTo>
                <a:cubicBezTo>
                  <a:pt x="16259" y="49574"/>
                  <a:pt x="16396" y="49574"/>
                  <a:pt x="16282" y="49483"/>
                </a:cubicBezTo>
                <a:cubicBezTo>
                  <a:pt x="16214" y="49437"/>
                  <a:pt x="16032" y="49528"/>
                  <a:pt x="16054" y="49324"/>
                </a:cubicBezTo>
                <a:cubicBezTo>
                  <a:pt x="16305" y="49528"/>
                  <a:pt x="16145" y="49301"/>
                  <a:pt x="16282" y="49210"/>
                </a:cubicBezTo>
                <a:cubicBezTo>
                  <a:pt x="16168" y="49096"/>
                  <a:pt x="15895" y="48937"/>
                  <a:pt x="16054" y="48892"/>
                </a:cubicBezTo>
                <a:cubicBezTo>
                  <a:pt x="16327" y="49051"/>
                  <a:pt x="16327" y="49324"/>
                  <a:pt x="16373" y="49392"/>
                </a:cubicBezTo>
                <a:cubicBezTo>
                  <a:pt x="16464" y="49483"/>
                  <a:pt x="16532" y="49415"/>
                  <a:pt x="16623" y="49551"/>
                </a:cubicBezTo>
                <a:cubicBezTo>
                  <a:pt x="16646" y="49551"/>
                  <a:pt x="16600" y="49619"/>
                  <a:pt x="16623" y="49688"/>
                </a:cubicBezTo>
                <a:cubicBezTo>
                  <a:pt x="16737" y="49824"/>
                  <a:pt x="16964" y="49915"/>
                  <a:pt x="16941" y="50051"/>
                </a:cubicBezTo>
                <a:cubicBezTo>
                  <a:pt x="16873" y="50006"/>
                  <a:pt x="16828" y="50006"/>
                  <a:pt x="16805" y="50051"/>
                </a:cubicBezTo>
                <a:close/>
                <a:moveTo>
                  <a:pt x="17760" y="50552"/>
                </a:moveTo>
                <a:cubicBezTo>
                  <a:pt x="17965" y="50597"/>
                  <a:pt x="17942" y="50711"/>
                  <a:pt x="18101" y="50870"/>
                </a:cubicBezTo>
                <a:cubicBezTo>
                  <a:pt x="18215" y="50893"/>
                  <a:pt x="18601" y="51097"/>
                  <a:pt x="18624" y="51302"/>
                </a:cubicBezTo>
                <a:cubicBezTo>
                  <a:pt x="18397" y="51143"/>
                  <a:pt x="17896" y="50870"/>
                  <a:pt x="17760" y="50552"/>
                </a:cubicBezTo>
                <a:close/>
                <a:moveTo>
                  <a:pt x="16623" y="49415"/>
                </a:moveTo>
                <a:cubicBezTo>
                  <a:pt x="16714" y="49301"/>
                  <a:pt x="16919" y="49506"/>
                  <a:pt x="17123" y="49688"/>
                </a:cubicBezTo>
                <a:cubicBezTo>
                  <a:pt x="17078" y="49892"/>
                  <a:pt x="16737" y="49369"/>
                  <a:pt x="16623" y="49415"/>
                </a:cubicBezTo>
                <a:close/>
                <a:moveTo>
                  <a:pt x="18510" y="51711"/>
                </a:moveTo>
                <a:cubicBezTo>
                  <a:pt x="18761" y="51893"/>
                  <a:pt x="19147" y="52030"/>
                  <a:pt x="19033" y="52257"/>
                </a:cubicBezTo>
                <a:cubicBezTo>
                  <a:pt x="18897" y="52098"/>
                  <a:pt x="18488" y="51848"/>
                  <a:pt x="18510" y="51711"/>
                </a:cubicBezTo>
                <a:close/>
                <a:moveTo>
                  <a:pt x="16873" y="50120"/>
                </a:moveTo>
                <a:cubicBezTo>
                  <a:pt x="17010" y="50324"/>
                  <a:pt x="17191" y="50097"/>
                  <a:pt x="17191" y="50347"/>
                </a:cubicBezTo>
                <a:cubicBezTo>
                  <a:pt x="17101" y="50279"/>
                  <a:pt x="17055" y="50279"/>
                  <a:pt x="16987" y="50279"/>
                </a:cubicBezTo>
                <a:cubicBezTo>
                  <a:pt x="17055" y="50438"/>
                  <a:pt x="17260" y="50620"/>
                  <a:pt x="17305" y="50779"/>
                </a:cubicBezTo>
                <a:cubicBezTo>
                  <a:pt x="17123" y="50688"/>
                  <a:pt x="16941" y="50302"/>
                  <a:pt x="16873" y="50120"/>
                </a:cubicBezTo>
                <a:close/>
                <a:moveTo>
                  <a:pt x="22172" y="17738"/>
                </a:moveTo>
                <a:cubicBezTo>
                  <a:pt x="21830" y="17897"/>
                  <a:pt x="21307" y="18284"/>
                  <a:pt x="21057" y="18284"/>
                </a:cubicBezTo>
                <a:cubicBezTo>
                  <a:pt x="21421" y="18125"/>
                  <a:pt x="21944" y="17738"/>
                  <a:pt x="22172" y="17738"/>
                </a:cubicBezTo>
                <a:close/>
                <a:moveTo>
                  <a:pt x="70266" y="7892"/>
                </a:moveTo>
                <a:cubicBezTo>
                  <a:pt x="70335" y="7983"/>
                  <a:pt x="70471" y="8415"/>
                  <a:pt x="70335" y="8437"/>
                </a:cubicBezTo>
                <a:cubicBezTo>
                  <a:pt x="70335" y="8278"/>
                  <a:pt x="70153" y="7914"/>
                  <a:pt x="70266" y="7892"/>
                </a:cubicBezTo>
                <a:close/>
                <a:moveTo>
                  <a:pt x="68993" y="2025"/>
                </a:moveTo>
                <a:cubicBezTo>
                  <a:pt x="69061" y="1775"/>
                  <a:pt x="69471" y="3184"/>
                  <a:pt x="69357" y="3412"/>
                </a:cubicBezTo>
                <a:cubicBezTo>
                  <a:pt x="69175" y="2798"/>
                  <a:pt x="69152" y="2343"/>
                  <a:pt x="68993" y="2025"/>
                </a:cubicBezTo>
                <a:close/>
                <a:moveTo>
                  <a:pt x="71813" y="14463"/>
                </a:moveTo>
                <a:cubicBezTo>
                  <a:pt x="71745" y="14236"/>
                  <a:pt x="71449" y="13827"/>
                  <a:pt x="71654" y="13622"/>
                </a:cubicBezTo>
                <a:cubicBezTo>
                  <a:pt x="71881" y="14395"/>
                  <a:pt x="72154" y="15509"/>
                  <a:pt x="72336" y="16305"/>
                </a:cubicBezTo>
                <a:cubicBezTo>
                  <a:pt x="72404" y="16533"/>
                  <a:pt x="72563" y="16715"/>
                  <a:pt x="72450" y="16874"/>
                </a:cubicBezTo>
                <a:cubicBezTo>
                  <a:pt x="72154" y="15805"/>
                  <a:pt x="71995" y="15123"/>
                  <a:pt x="71813" y="14463"/>
                </a:cubicBezTo>
                <a:close/>
                <a:moveTo>
                  <a:pt x="70426" y="8619"/>
                </a:moveTo>
                <a:cubicBezTo>
                  <a:pt x="70539" y="9006"/>
                  <a:pt x="70653" y="9211"/>
                  <a:pt x="70585" y="9529"/>
                </a:cubicBezTo>
                <a:cubicBezTo>
                  <a:pt x="70562" y="9233"/>
                  <a:pt x="70357" y="8756"/>
                  <a:pt x="70426" y="8619"/>
                </a:cubicBezTo>
                <a:close/>
                <a:moveTo>
                  <a:pt x="57760" y="456"/>
                </a:moveTo>
                <a:cubicBezTo>
                  <a:pt x="57964" y="410"/>
                  <a:pt x="59010" y="251"/>
                  <a:pt x="59010" y="433"/>
                </a:cubicBezTo>
                <a:cubicBezTo>
                  <a:pt x="58624" y="433"/>
                  <a:pt x="57987" y="547"/>
                  <a:pt x="57760" y="456"/>
                </a:cubicBezTo>
                <a:close/>
                <a:moveTo>
                  <a:pt x="53939" y="660"/>
                </a:moveTo>
                <a:cubicBezTo>
                  <a:pt x="54189" y="660"/>
                  <a:pt x="54462" y="638"/>
                  <a:pt x="54621" y="706"/>
                </a:cubicBezTo>
                <a:cubicBezTo>
                  <a:pt x="54394" y="683"/>
                  <a:pt x="53871" y="842"/>
                  <a:pt x="53939" y="660"/>
                </a:cubicBezTo>
                <a:close/>
                <a:moveTo>
                  <a:pt x="59192" y="387"/>
                </a:moveTo>
                <a:cubicBezTo>
                  <a:pt x="59420" y="296"/>
                  <a:pt x="59965" y="319"/>
                  <a:pt x="60147" y="319"/>
                </a:cubicBezTo>
                <a:cubicBezTo>
                  <a:pt x="59829" y="410"/>
                  <a:pt x="59442" y="501"/>
                  <a:pt x="59192" y="387"/>
                </a:cubicBezTo>
                <a:close/>
                <a:moveTo>
                  <a:pt x="68538" y="296"/>
                </a:moveTo>
                <a:lnTo>
                  <a:pt x="68493" y="206"/>
                </a:lnTo>
                <a:cubicBezTo>
                  <a:pt x="68493" y="183"/>
                  <a:pt x="68493" y="160"/>
                  <a:pt x="68447" y="160"/>
                </a:cubicBezTo>
                <a:lnTo>
                  <a:pt x="68265" y="160"/>
                </a:lnTo>
                <a:cubicBezTo>
                  <a:pt x="68152" y="160"/>
                  <a:pt x="68038" y="183"/>
                  <a:pt x="67924" y="183"/>
                </a:cubicBezTo>
                <a:cubicBezTo>
                  <a:pt x="67697" y="183"/>
                  <a:pt x="67469" y="183"/>
                  <a:pt x="67265" y="206"/>
                </a:cubicBezTo>
                <a:cubicBezTo>
                  <a:pt x="66173" y="206"/>
                  <a:pt x="65036" y="92"/>
                  <a:pt x="63968" y="251"/>
                </a:cubicBezTo>
                <a:cubicBezTo>
                  <a:pt x="64149" y="1"/>
                  <a:pt x="64900" y="160"/>
                  <a:pt x="65446" y="137"/>
                </a:cubicBezTo>
                <a:cubicBezTo>
                  <a:pt x="65991" y="137"/>
                  <a:pt x="66514" y="115"/>
                  <a:pt x="67060" y="92"/>
                </a:cubicBezTo>
                <a:cubicBezTo>
                  <a:pt x="67333" y="92"/>
                  <a:pt x="67606" y="92"/>
                  <a:pt x="67879" y="92"/>
                </a:cubicBezTo>
                <a:cubicBezTo>
                  <a:pt x="68015" y="92"/>
                  <a:pt x="68174" y="69"/>
                  <a:pt x="68311" y="69"/>
                </a:cubicBezTo>
                <a:lnTo>
                  <a:pt x="68538" y="69"/>
                </a:lnTo>
                <a:cubicBezTo>
                  <a:pt x="68584" y="115"/>
                  <a:pt x="68584" y="206"/>
                  <a:pt x="68606" y="296"/>
                </a:cubicBezTo>
                <a:cubicBezTo>
                  <a:pt x="68720" y="729"/>
                  <a:pt x="68993" y="1411"/>
                  <a:pt x="68925" y="1775"/>
                </a:cubicBezTo>
                <a:cubicBezTo>
                  <a:pt x="68811" y="1252"/>
                  <a:pt x="68675" y="751"/>
                  <a:pt x="68538" y="296"/>
                </a:cubicBezTo>
                <a:close/>
                <a:moveTo>
                  <a:pt x="32518" y="8051"/>
                </a:moveTo>
                <a:cubicBezTo>
                  <a:pt x="32291" y="8278"/>
                  <a:pt x="32404" y="8369"/>
                  <a:pt x="32223" y="8597"/>
                </a:cubicBezTo>
                <a:cubicBezTo>
                  <a:pt x="32018" y="8551"/>
                  <a:pt x="32382" y="8301"/>
                  <a:pt x="32200" y="8255"/>
                </a:cubicBezTo>
                <a:cubicBezTo>
                  <a:pt x="32336" y="8096"/>
                  <a:pt x="32427" y="8005"/>
                  <a:pt x="32518" y="8051"/>
                </a:cubicBezTo>
                <a:close/>
                <a:moveTo>
                  <a:pt x="31859" y="8665"/>
                </a:moveTo>
                <a:cubicBezTo>
                  <a:pt x="31995" y="8756"/>
                  <a:pt x="31768" y="9006"/>
                  <a:pt x="31563" y="9256"/>
                </a:cubicBezTo>
                <a:cubicBezTo>
                  <a:pt x="31404" y="9165"/>
                  <a:pt x="31836" y="8824"/>
                  <a:pt x="31859" y="8665"/>
                </a:cubicBezTo>
                <a:close/>
                <a:moveTo>
                  <a:pt x="29858" y="11257"/>
                </a:moveTo>
                <a:cubicBezTo>
                  <a:pt x="29630" y="11507"/>
                  <a:pt x="29653" y="11689"/>
                  <a:pt x="29312" y="12008"/>
                </a:cubicBezTo>
                <a:cubicBezTo>
                  <a:pt x="29062" y="11939"/>
                  <a:pt x="29835" y="11257"/>
                  <a:pt x="29858" y="11257"/>
                </a:cubicBezTo>
                <a:close/>
                <a:moveTo>
                  <a:pt x="32200" y="8688"/>
                </a:moveTo>
                <a:cubicBezTo>
                  <a:pt x="32404" y="8756"/>
                  <a:pt x="31859" y="9142"/>
                  <a:pt x="31904" y="9279"/>
                </a:cubicBezTo>
                <a:cubicBezTo>
                  <a:pt x="31836" y="9165"/>
                  <a:pt x="31609" y="9711"/>
                  <a:pt x="31518" y="9597"/>
                </a:cubicBezTo>
                <a:cubicBezTo>
                  <a:pt x="31859" y="9233"/>
                  <a:pt x="31950" y="8983"/>
                  <a:pt x="32200" y="8688"/>
                </a:cubicBezTo>
                <a:close/>
                <a:moveTo>
                  <a:pt x="35656" y="6163"/>
                </a:moveTo>
                <a:cubicBezTo>
                  <a:pt x="35702" y="6277"/>
                  <a:pt x="35497" y="6323"/>
                  <a:pt x="35338" y="6368"/>
                </a:cubicBezTo>
                <a:cubicBezTo>
                  <a:pt x="35270" y="6254"/>
                  <a:pt x="35429" y="6186"/>
                  <a:pt x="35656" y="6163"/>
                </a:cubicBezTo>
                <a:close/>
                <a:moveTo>
                  <a:pt x="53871" y="5004"/>
                </a:moveTo>
                <a:cubicBezTo>
                  <a:pt x="53780" y="5004"/>
                  <a:pt x="53621" y="5004"/>
                  <a:pt x="53598" y="5072"/>
                </a:cubicBezTo>
                <a:cubicBezTo>
                  <a:pt x="53462" y="4981"/>
                  <a:pt x="52438" y="5163"/>
                  <a:pt x="52734" y="4981"/>
                </a:cubicBezTo>
                <a:cubicBezTo>
                  <a:pt x="52893" y="5049"/>
                  <a:pt x="53735" y="4799"/>
                  <a:pt x="53871" y="5004"/>
                </a:cubicBezTo>
                <a:close/>
                <a:moveTo>
                  <a:pt x="33337" y="7937"/>
                </a:moveTo>
                <a:cubicBezTo>
                  <a:pt x="33428" y="8096"/>
                  <a:pt x="33087" y="8324"/>
                  <a:pt x="32859" y="8574"/>
                </a:cubicBezTo>
                <a:cubicBezTo>
                  <a:pt x="32655" y="8824"/>
                  <a:pt x="32359" y="9142"/>
                  <a:pt x="32291" y="9347"/>
                </a:cubicBezTo>
                <a:cubicBezTo>
                  <a:pt x="32177" y="9006"/>
                  <a:pt x="33041" y="8301"/>
                  <a:pt x="33337" y="7937"/>
                </a:cubicBezTo>
                <a:close/>
                <a:moveTo>
                  <a:pt x="68015" y="16874"/>
                </a:moveTo>
                <a:cubicBezTo>
                  <a:pt x="67924" y="16965"/>
                  <a:pt x="67788" y="16601"/>
                  <a:pt x="67742" y="16465"/>
                </a:cubicBezTo>
                <a:cubicBezTo>
                  <a:pt x="67697" y="16305"/>
                  <a:pt x="67651" y="15919"/>
                  <a:pt x="67720" y="15873"/>
                </a:cubicBezTo>
                <a:cubicBezTo>
                  <a:pt x="67879" y="16374"/>
                  <a:pt x="67833" y="16510"/>
                  <a:pt x="68015" y="16874"/>
                </a:cubicBezTo>
                <a:close/>
                <a:moveTo>
                  <a:pt x="29357" y="12485"/>
                </a:moveTo>
                <a:cubicBezTo>
                  <a:pt x="29198" y="12667"/>
                  <a:pt x="29016" y="12826"/>
                  <a:pt x="28834" y="12985"/>
                </a:cubicBezTo>
                <a:cubicBezTo>
                  <a:pt x="28675" y="12872"/>
                  <a:pt x="29289" y="12462"/>
                  <a:pt x="29357" y="12485"/>
                </a:cubicBezTo>
                <a:close/>
                <a:moveTo>
                  <a:pt x="63581" y="251"/>
                </a:moveTo>
                <a:cubicBezTo>
                  <a:pt x="62921" y="296"/>
                  <a:pt x="62285" y="296"/>
                  <a:pt x="61762" y="251"/>
                </a:cubicBezTo>
                <a:cubicBezTo>
                  <a:pt x="62512" y="183"/>
                  <a:pt x="63149" y="115"/>
                  <a:pt x="63763" y="160"/>
                </a:cubicBezTo>
                <a:cubicBezTo>
                  <a:pt x="63763" y="206"/>
                  <a:pt x="63740" y="274"/>
                  <a:pt x="63581" y="251"/>
                </a:cubicBezTo>
                <a:close/>
                <a:moveTo>
                  <a:pt x="38908" y="62126"/>
                </a:moveTo>
                <a:cubicBezTo>
                  <a:pt x="38863" y="62217"/>
                  <a:pt x="38431" y="62149"/>
                  <a:pt x="38226" y="62195"/>
                </a:cubicBezTo>
                <a:cubicBezTo>
                  <a:pt x="38226" y="62126"/>
                  <a:pt x="38180" y="62081"/>
                  <a:pt x="38135" y="62058"/>
                </a:cubicBezTo>
                <a:cubicBezTo>
                  <a:pt x="38362" y="61967"/>
                  <a:pt x="38772" y="62263"/>
                  <a:pt x="38999" y="61967"/>
                </a:cubicBezTo>
                <a:cubicBezTo>
                  <a:pt x="39295" y="61967"/>
                  <a:pt x="39272" y="62126"/>
                  <a:pt x="39681" y="62058"/>
                </a:cubicBezTo>
                <a:cubicBezTo>
                  <a:pt x="39704" y="62308"/>
                  <a:pt x="39113" y="62149"/>
                  <a:pt x="38908" y="62126"/>
                </a:cubicBezTo>
                <a:close/>
                <a:moveTo>
                  <a:pt x="48231" y="59716"/>
                </a:moveTo>
                <a:cubicBezTo>
                  <a:pt x="47936" y="59830"/>
                  <a:pt x="47663" y="59875"/>
                  <a:pt x="47481" y="59852"/>
                </a:cubicBezTo>
                <a:cubicBezTo>
                  <a:pt x="47822" y="59693"/>
                  <a:pt x="48004" y="59557"/>
                  <a:pt x="48368" y="59511"/>
                </a:cubicBezTo>
                <a:cubicBezTo>
                  <a:pt x="48254" y="59579"/>
                  <a:pt x="48209" y="59648"/>
                  <a:pt x="48231" y="59716"/>
                </a:cubicBezTo>
                <a:close/>
                <a:moveTo>
                  <a:pt x="49278" y="59261"/>
                </a:moveTo>
                <a:cubicBezTo>
                  <a:pt x="49482" y="59125"/>
                  <a:pt x="49641" y="59034"/>
                  <a:pt x="49801" y="59079"/>
                </a:cubicBezTo>
                <a:cubicBezTo>
                  <a:pt x="49596" y="59216"/>
                  <a:pt x="49437" y="59329"/>
                  <a:pt x="49278" y="59261"/>
                </a:cubicBezTo>
                <a:close/>
                <a:moveTo>
                  <a:pt x="46390" y="60057"/>
                </a:moveTo>
                <a:cubicBezTo>
                  <a:pt x="46685" y="59989"/>
                  <a:pt x="46981" y="59898"/>
                  <a:pt x="47276" y="59807"/>
                </a:cubicBezTo>
                <a:cubicBezTo>
                  <a:pt x="47299" y="60011"/>
                  <a:pt x="46571" y="60057"/>
                  <a:pt x="46390" y="60057"/>
                </a:cubicBezTo>
                <a:close/>
                <a:moveTo>
                  <a:pt x="27879" y="59216"/>
                </a:moveTo>
                <a:cubicBezTo>
                  <a:pt x="29039" y="59420"/>
                  <a:pt x="29880" y="59193"/>
                  <a:pt x="30744" y="59466"/>
                </a:cubicBezTo>
                <a:cubicBezTo>
                  <a:pt x="30312" y="59443"/>
                  <a:pt x="29676" y="59398"/>
                  <a:pt x="29153" y="59375"/>
                </a:cubicBezTo>
                <a:cubicBezTo>
                  <a:pt x="28743" y="59352"/>
                  <a:pt x="27697" y="59284"/>
                  <a:pt x="27879" y="59216"/>
                </a:cubicBezTo>
                <a:close/>
                <a:moveTo>
                  <a:pt x="36270" y="59466"/>
                </a:moveTo>
                <a:cubicBezTo>
                  <a:pt x="36657" y="59511"/>
                  <a:pt x="37248" y="59420"/>
                  <a:pt x="37475" y="59534"/>
                </a:cubicBezTo>
                <a:cubicBezTo>
                  <a:pt x="37134" y="59534"/>
                  <a:pt x="36543" y="59602"/>
                  <a:pt x="36270" y="59466"/>
                </a:cubicBezTo>
                <a:close/>
                <a:moveTo>
                  <a:pt x="46344" y="60648"/>
                </a:moveTo>
                <a:cubicBezTo>
                  <a:pt x="46321" y="60489"/>
                  <a:pt x="46367" y="60353"/>
                  <a:pt x="46435" y="60239"/>
                </a:cubicBezTo>
                <a:cubicBezTo>
                  <a:pt x="46594" y="60193"/>
                  <a:pt x="46640" y="60239"/>
                  <a:pt x="46822" y="60193"/>
                </a:cubicBezTo>
                <a:cubicBezTo>
                  <a:pt x="46822" y="60375"/>
                  <a:pt x="46617" y="60535"/>
                  <a:pt x="46344" y="60648"/>
                </a:cubicBezTo>
                <a:close/>
                <a:moveTo>
                  <a:pt x="33655" y="59579"/>
                </a:moveTo>
                <a:cubicBezTo>
                  <a:pt x="33723" y="59398"/>
                  <a:pt x="34155" y="59534"/>
                  <a:pt x="34406" y="59534"/>
                </a:cubicBezTo>
                <a:cubicBezTo>
                  <a:pt x="34792" y="59511"/>
                  <a:pt x="35497" y="59398"/>
                  <a:pt x="35634" y="59648"/>
                </a:cubicBezTo>
                <a:cubicBezTo>
                  <a:pt x="35133" y="59602"/>
                  <a:pt x="34337" y="59511"/>
                  <a:pt x="33655" y="59579"/>
                </a:cubicBezTo>
                <a:close/>
                <a:moveTo>
                  <a:pt x="5708" y="23196"/>
                </a:moveTo>
                <a:cubicBezTo>
                  <a:pt x="5867" y="22673"/>
                  <a:pt x="5958" y="22286"/>
                  <a:pt x="6072" y="22013"/>
                </a:cubicBezTo>
                <a:cubicBezTo>
                  <a:pt x="6049" y="22354"/>
                  <a:pt x="5867" y="22877"/>
                  <a:pt x="5708" y="23196"/>
                </a:cubicBezTo>
                <a:close/>
                <a:moveTo>
                  <a:pt x="16214" y="16601"/>
                </a:moveTo>
                <a:cubicBezTo>
                  <a:pt x="16100" y="16646"/>
                  <a:pt x="16009" y="16897"/>
                  <a:pt x="15964" y="16692"/>
                </a:cubicBezTo>
                <a:cubicBezTo>
                  <a:pt x="16214" y="16510"/>
                  <a:pt x="16941" y="16260"/>
                  <a:pt x="17191" y="16260"/>
                </a:cubicBezTo>
                <a:cubicBezTo>
                  <a:pt x="16941" y="16374"/>
                  <a:pt x="16509" y="16624"/>
                  <a:pt x="16214" y="16601"/>
                </a:cubicBezTo>
                <a:close/>
                <a:moveTo>
                  <a:pt x="43547" y="61899"/>
                </a:moveTo>
                <a:cubicBezTo>
                  <a:pt x="43774" y="61831"/>
                  <a:pt x="44070" y="61717"/>
                  <a:pt x="44138" y="61853"/>
                </a:cubicBezTo>
                <a:cubicBezTo>
                  <a:pt x="43956" y="61899"/>
                  <a:pt x="43683" y="62013"/>
                  <a:pt x="43547" y="61899"/>
                </a:cubicBezTo>
                <a:close/>
                <a:moveTo>
                  <a:pt x="47777" y="2343"/>
                </a:moveTo>
                <a:cubicBezTo>
                  <a:pt x="47731" y="2343"/>
                  <a:pt x="47663" y="2343"/>
                  <a:pt x="47686" y="2389"/>
                </a:cubicBezTo>
                <a:cubicBezTo>
                  <a:pt x="47868" y="2366"/>
                  <a:pt x="47936" y="2411"/>
                  <a:pt x="47981" y="2457"/>
                </a:cubicBezTo>
                <a:cubicBezTo>
                  <a:pt x="47686" y="2480"/>
                  <a:pt x="47481" y="2434"/>
                  <a:pt x="47390" y="2320"/>
                </a:cubicBezTo>
                <a:cubicBezTo>
                  <a:pt x="47549" y="2320"/>
                  <a:pt x="47754" y="2275"/>
                  <a:pt x="47777" y="2343"/>
                </a:cubicBezTo>
                <a:close/>
                <a:moveTo>
                  <a:pt x="6163" y="39614"/>
                </a:moveTo>
                <a:cubicBezTo>
                  <a:pt x="6049" y="39659"/>
                  <a:pt x="6254" y="39841"/>
                  <a:pt x="6185" y="39887"/>
                </a:cubicBezTo>
                <a:cubicBezTo>
                  <a:pt x="6390" y="40091"/>
                  <a:pt x="6686" y="40705"/>
                  <a:pt x="6868" y="40592"/>
                </a:cubicBezTo>
                <a:cubicBezTo>
                  <a:pt x="6435" y="40205"/>
                  <a:pt x="6458" y="40046"/>
                  <a:pt x="6163" y="39614"/>
                </a:cubicBezTo>
                <a:close/>
                <a:moveTo>
                  <a:pt x="6572" y="40000"/>
                </a:moveTo>
                <a:cubicBezTo>
                  <a:pt x="6390" y="40091"/>
                  <a:pt x="6799" y="40387"/>
                  <a:pt x="6890" y="40569"/>
                </a:cubicBezTo>
                <a:cubicBezTo>
                  <a:pt x="7072" y="40478"/>
                  <a:pt x="6663" y="40182"/>
                  <a:pt x="6572" y="40000"/>
                </a:cubicBezTo>
                <a:close/>
                <a:moveTo>
                  <a:pt x="6072" y="39318"/>
                </a:moveTo>
                <a:cubicBezTo>
                  <a:pt x="6140" y="39182"/>
                  <a:pt x="5890" y="39182"/>
                  <a:pt x="5821" y="39295"/>
                </a:cubicBezTo>
                <a:cubicBezTo>
                  <a:pt x="5844" y="39386"/>
                  <a:pt x="5890" y="39500"/>
                  <a:pt x="6003" y="39637"/>
                </a:cubicBezTo>
                <a:cubicBezTo>
                  <a:pt x="6003" y="39546"/>
                  <a:pt x="5935" y="39204"/>
                  <a:pt x="6072" y="39318"/>
                </a:cubicBezTo>
                <a:close/>
                <a:moveTo>
                  <a:pt x="5821" y="40273"/>
                </a:moveTo>
                <a:cubicBezTo>
                  <a:pt x="5935" y="40455"/>
                  <a:pt x="5981" y="40364"/>
                  <a:pt x="6117" y="40592"/>
                </a:cubicBezTo>
                <a:cubicBezTo>
                  <a:pt x="6185" y="40478"/>
                  <a:pt x="6049" y="40296"/>
                  <a:pt x="6003" y="40137"/>
                </a:cubicBezTo>
                <a:close/>
                <a:moveTo>
                  <a:pt x="4434" y="37317"/>
                </a:moveTo>
                <a:cubicBezTo>
                  <a:pt x="4434" y="37181"/>
                  <a:pt x="4525" y="37203"/>
                  <a:pt x="4434" y="37090"/>
                </a:cubicBezTo>
                <a:cubicBezTo>
                  <a:pt x="4252" y="37203"/>
                  <a:pt x="4412" y="37704"/>
                  <a:pt x="4434" y="37977"/>
                </a:cubicBezTo>
                <a:cubicBezTo>
                  <a:pt x="4639" y="37954"/>
                  <a:pt x="4412" y="37522"/>
                  <a:pt x="4434" y="37317"/>
                </a:cubicBezTo>
                <a:close/>
                <a:moveTo>
                  <a:pt x="5026" y="37590"/>
                </a:moveTo>
                <a:cubicBezTo>
                  <a:pt x="5117" y="37635"/>
                  <a:pt x="5230" y="37704"/>
                  <a:pt x="5344" y="37704"/>
                </a:cubicBezTo>
                <a:cubicBezTo>
                  <a:pt x="5344" y="37431"/>
                  <a:pt x="5139" y="37567"/>
                  <a:pt x="5026" y="37590"/>
                </a:cubicBezTo>
                <a:close/>
                <a:moveTo>
                  <a:pt x="5253" y="37340"/>
                </a:moveTo>
                <a:cubicBezTo>
                  <a:pt x="5230" y="37226"/>
                  <a:pt x="5230" y="37158"/>
                  <a:pt x="5321" y="37158"/>
                </a:cubicBezTo>
                <a:cubicBezTo>
                  <a:pt x="5253" y="37067"/>
                  <a:pt x="5208" y="36976"/>
                  <a:pt x="5048" y="37021"/>
                </a:cubicBezTo>
                <a:cubicBezTo>
                  <a:pt x="5071" y="37112"/>
                  <a:pt x="5048" y="37181"/>
                  <a:pt x="4980" y="37203"/>
                </a:cubicBezTo>
                <a:cubicBezTo>
                  <a:pt x="5048" y="37317"/>
                  <a:pt x="5117" y="37408"/>
                  <a:pt x="5253" y="37340"/>
                </a:cubicBezTo>
                <a:close/>
                <a:moveTo>
                  <a:pt x="5526" y="33929"/>
                </a:moveTo>
                <a:cubicBezTo>
                  <a:pt x="5389" y="33906"/>
                  <a:pt x="5276" y="34406"/>
                  <a:pt x="5298" y="34543"/>
                </a:cubicBezTo>
                <a:cubicBezTo>
                  <a:pt x="5458" y="34406"/>
                  <a:pt x="5344" y="34156"/>
                  <a:pt x="5526" y="33929"/>
                </a:cubicBezTo>
                <a:close/>
                <a:moveTo>
                  <a:pt x="5890" y="29813"/>
                </a:moveTo>
                <a:cubicBezTo>
                  <a:pt x="5776" y="29927"/>
                  <a:pt x="5821" y="30450"/>
                  <a:pt x="5685" y="30154"/>
                </a:cubicBezTo>
                <a:cubicBezTo>
                  <a:pt x="5526" y="30222"/>
                  <a:pt x="5617" y="30472"/>
                  <a:pt x="5617" y="30541"/>
                </a:cubicBezTo>
                <a:cubicBezTo>
                  <a:pt x="5753" y="30472"/>
                  <a:pt x="6140" y="29927"/>
                  <a:pt x="5890" y="29813"/>
                </a:cubicBezTo>
                <a:close/>
                <a:moveTo>
                  <a:pt x="6026" y="29654"/>
                </a:moveTo>
                <a:cubicBezTo>
                  <a:pt x="6026" y="29517"/>
                  <a:pt x="5981" y="29449"/>
                  <a:pt x="5890" y="29426"/>
                </a:cubicBezTo>
                <a:cubicBezTo>
                  <a:pt x="5799" y="29517"/>
                  <a:pt x="5753" y="29745"/>
                  <a:pt x="5685" y="29972"/>
                </a:cubicBezTo>
                <a:cubicBezTo>
                  <a:pt x="5799" y="29881"/>
                  <a:pt x="5867" y="29495"/>
                  <a:pt x="6026" y="29654"/>
                </a:cubicBezTo>
                <a:close/>
                <a:moveTo>
                  <a:pt x="9005" y="23537"/>
                </a:moveTo>
                <a:cubicBezTo>
                  <a:pt x="8823" y="23628"/>
                  <a:pt x="8846" y="23719"/>
                  <a:pt x="8755" y="24060"/>
                </a:cubicBezTo>
                <a:cubicBezTo>
                  <a:pt x="8891" y="24037"/>
                  <a:pt x="9051" y="23764"/>
                  <a:pt x="9005" y="23537"/>
                </a:cubicBezTo>
                <a:close/>
                <a:moveTo>
                  <a:pt x="7641" y="22604"/>
                </a:moveTo>
                <a:cubicBezTo>
                  <a:pt x="7527" y="22718"/>
                  <a:pt x="7436" y="22991"/>
                  <a:pt x="7322" y="23218"/>
                </a:cubicBezTo>
                <a:cubicBezTo>
                  <a:pt x="7527" y="23082"/>
                  <a:pt x="7595" y="23014"/>
                  <a:pt x="7641" y="22604"/>
                </a:cubicBezTo>
                <a:close/>
                <a:moveTo>
                  <a:pt x="9437" y="22150"/>
                </a:moveTo>
                <a:cubicBezTo>
                  <a:pt x="9323" y="22081"/>
                  <a:pt x="9255" y="22218"/>
                  <a:pt x="9301" y="22286"/>
                </a:cubicBezTo>
                <a:cubicBezTo>
                  <a:pt x="9483" y="22331"/>
                  <a:pt x="9346" y="22195"/>
                  <a:pt x="9437" y="22150"/>
                </a:cubicBezTo>
                <a:close/>
                <a:moveTo>
                  <a:pt x="9483" y="22013"/>
                </a:moveTo>
                <a:cubicBezTo>
                  <a:pt x="9505" y="21922"/>
                  <a:pt x="9392" y="21808"/>
                  <a:pt x="9369" y="21695"/>
                </a:cubicBezTo>
                <a:cubicBezTo>
                  <a:pt x="9323" y="21672"/>
                  <a:pt x="9301" y="21740"/>
                  <a:pt x="9346" y="21786"/>
                </a:cubicBezTo>
                <a:cubicBezTo>
                  <a:pt x="9414" y="21854"/>
                  <a:pt x="9346" y="21922"/>
                  <a:pt x="9483" y="22013"/>
                </a:cubicBezTo>
                <a:close/>
                <a:moveTo>
                  <a:pt x="9596" y="21808"/>
                </a:moveTo>
                <a:cubicBezTo>
                  <a:pt x="9596" y="21786"/>
                  <a:pt x="9596" y="21740"/>
                  <a:pt x="9596" y="21717"/>
                </a:cubicBezTo>
                <a:cubicBezTo>
                  <a:pt x="9596" y="21695"/>
                  <a:pt x="9642" y="21695"/>
                  <a:pt x="9665" y="21717"/>
                </a:cubicBezTo>
                <a:cubicBezTo>
                  <a:pt x="9619" y="21672"/>
                  <a:pt x="9574" y="21649"/>
                  <a:pt x="9596" y="21627"/>
                </a:cubicBezTo>
                <a:cubicBezTo>
                  <a:pt x="9414" y="21490"/>
                  <a:pt x="9483" y="21649"/>
                  <a:pt x="9437" y="21786"/>
                </a:cubicBezTo>
                <a:cubicBezTo>
                  <a:pt x="9574" y="21877"/>
                  <a:pt x="9596" y="21854"/>
                  <a:pt x="9596" y="21808"/>
                </a:cubicBezTo>
                <a:close/>
                <a:moveTo>
                  <a:pt x="18670" y="15919"/>
                </a:moveTo>
                <a:cubicBezTo>
                  <a:pt x="18692" y="15828"/>
                  <a:pt x="19011" y="15737"/>
                  <a:pt x="18965" y="15669"/>
                </a:cubicBezTo>
                <a:cubicBezTo>
                  <a:pt x="19102" y="15623"/>
                  <a:pt x="19102" y="15737"/>
                  <a:pt x="19147" y="15782"/>
                </a:cubicBezTo>
                <a:cubicBezTo>
                  <a:pt x="19329" y="15623"/>
                  <a:pt x="19807" y="15441"/>
                  <a:pt x="19829" y="15282"/>
                </a:cubicBezTo>
                <a:cubicBezTo>
                  <a:pt x="19625" y="15259"/>
                  <a:pt x="19534" y="15623"/>
                  <a:pt x="19170" y="15623"/>
                </a:cubicBezTo>
                <a:cubicBezTo>
                  <a:pt x="19193" y="15578"/>
                  <a:pt x="19215" y="15509"/>
                  <a:pt x="19193" y="15464"/>
                </a:cubicBezTo>
                <a:cubicBezTo>
                  <a:pt x="18965" y="15487"/>
                  <a:pt x="18897" y="15669"/>
                  <a:pt x="18715" y="15782"/>
                </a:cubicBezTo>
                <a:cubicBezTo>
                  <a:pt x="18465" y="15964"/>
                  <a:pt x="18078" y="16055"/>
                  <a:pt x="18670" y="15919"/>
                </a:cubicBezTo>
                <a:close/>
                <a:moveTo>
                  <a:pt x="20398" y="15123"/>
                </a:moveTo>
                <a:cubicBezTo>
                  <a:pt x="20375" y="15009"/>
                  <a:pt x="20193" y="15123"/>
                  <a:pt x="20193" y="14964"/>
                </a:cubicBezTo>
                <a:cubicBezTo>
                  <a:pt x="20057" y="15055"/>
                  <a:pt x="20057" y="15123"/>
                  <a:pt x="19898" y="15191"/>
                </a:cubicBezTo>
                <a:cubicBezTo>
                  <a:pt x="20034" y="15214"/>
                  <a:pt x="20148" y="15259"/>
                  <a:pt x="20398" y="15123"/>
                </a:cubicBezTo>
                <a:close/>
                <a:moveTo>
                  <a:pt x="25628" y="11894"/>
                </a:moveTo>
                <a:cubicBezTo>
                  <a:pt x="25651" y="11735"/>
                  <a:pt x="25492" y="11803"/>
                  <a:pt x="25514" y="11621"/>
                </a:cubicBezTo>
                <a:cubicBezTo>
                  <a:pt x="25241" y="11803"/>
                  <a:pt x="25173" y="11712"/>
                  <a:pt x="24969" y="12008"/>
                </a:cubicBezTo>
                <a:cubicBezTo>
                  <a:pt x="25014" y="12121"/>
                  <a:pt x="25264" y="11803"/>
                  <a:pt x="25355" y="11871"/>
                </a:cubicBezTo>
                <a:cubicBezTo>
                  <a:pt x="25401" y="11939"/>
                  <a:pt x="25014" y="12076"/>
                  <a:pt x="24855" y="12280"/>
                </a:cubicBezTo>
                <a:cubicBezTo>
                  <a:pt x="24900" y="12326"/>
                  <a:pt x="24878" y="12371"/>
                  <a:pt x="24832" y="12417"/>
                </a:cubicBezTo>
                <a:cubicBezTo>
                  <a:pt x="25037" y="12280"/>
                  <a:pt x="25310" y="12053"/>
                  <a:pt x="25628" y="11894"/>
                </a:cubicBezTo>
                <a:close/>
                <a:moveTo>
                  <a:pt x="28925" y="8733"/>
                </a:moveTo>
                <a:cubicBezTo>
                  <a:pt x="28834" y="8642"/>
                  <a:pt x="28743" y="8642"/>
                  <a:pt x="28584" y="8824"/>
                </a:cubicBezTo>
                <a:cubicBezTo>
                  <a:pt x="28539" y="9006"/>
                  <a:pt x="28743" y="8938"/>
                  <a:pt x="28925" y="8733"/>
                </a:cubicBezTo>
                <a:close/>
                <a:moveTo>
                  <a:pt x="29198" y="7755"/>
                </a:moveTo>
                <a:cubicBezTo>
                  <a:pt x="29198" y="7892"/>
                  <a:pt x="29221" y="7914"/>
                  <a:pt x="29357" y="7892"/>
                </a:cubicBezTo>
                <a:cubicBezTo>
                  <a:pt x="29585" y="7596"/>
                  <a:pt x="29448" y="7482"/>
                  <a:pt x="29585" y="7232"/>
                </a:cubicBezTo>
                <a:cubicBezTo>
                  <a:pt x="29335" y="7255"/>
                  <a:pt x="29335" y="7641"/>
                  <a:pt x="28948" y="7914"/>
                </a:cubicBezTo>
                <a:cubicBezTo>
                  <a:pt x="29016" y="7937"/>
                  <a:pt x="29107" y="7892"/>
                  <a:pt x="29198" y="7755"/>
                </a:cubicBezTo>
                <a:close/>
                <a:moveTo>
                  <a:pt x="32927" y="7346"/>
                </a:moveTo>
                <a:cubicBezTo>
                  <a:pt x="32927" y="7278"/>
                  <a:pt x="32905" y="7209"/>
                  <a:pt x="32837" y="7164"/>
                </a:cubicBezTo>
                <a:cubicBezTo>
                  <a:pt x="32700" y="7278"/>
                  <a:pt x="32791" y="7323"/>
                  <a:pt x="32586" y="7460"/>
                </a:cubicBezTo>
                <a:cubicBezTo>
                  <a:pt x="32700" y="7460"/>
                  <a:pt x="32791" y="7482"/>
                  <a:pt x="32927" y="7346"/>
                </a:cubicBezTo>
                <a:close/>
                <a:moveTo>
                  <a:pt x="31722" y="5345"/>
                </a:moveTo>
                <a:cubicBezTo>
                  <a:pt x="31881" y="5208"/>
                  <a:pt x="31609" y="5345"/>
                  <a:pt x="31609" y="5367"/>
                </a:cubicBezTo>
                <a:cubicBezTo>
                  <a:pt x="31631" y="5186"/>
                  <a:pt x="32018" y="5026"/>
                  <a:pt x="32291" y="4776"/>
                </a:cubicBezTo>
                <a:cubicBezTo>
                  <a:pt x="32063" y="4663"/>
                  <a:pt x="31540" y="5299"/>
                  <a:pt x="31449" y="5481"/>
                </a:cubicBezTo>
                <a:cubicBezTo>
                  <a:pt x="31245" y="5709"/>
                  <a:pt x="31245" y="5436"/>
                  <a:pt x="31017" y="5754"/>
                </a:cubicBezTo>
                <a:cubicBezTo>
                  <a:pt x="31108" y="5981"/>
                  <a:pt x="31518" y="5367"/>
                  <a:pt x="31722" y="5345"/>
                </a:cubicBezTo>
                <a:close/>
                <a:moveTo>
                  <a:pt x="33678" y="6664"/>
                </a:moveTo>
                <a:cubicBezTo>
                  <a:pt x="33610" y="6573"/>
                  <a:pt x="33473" y="6664"/>
                  <a:pt x="33337" y="6800"/>
                </a:cubicBezTo>
                <a:cubicBezTo>
                  <a:pt x="33405" y="6937"/>
                  <a:pt x="33632" y="6777"/>
                  <a:pt x="33678" y="6664"/>
                </a:cubicBezTo>
                <a:close/>
                <a:moveTo>
                  <a:pt x="34064" y="6800"/>
                </a:moveTo>
                <a:cubicBezTo>
                  <a:pt x="34224" y="6709"/>
                  <a:pt x="34360" y="6641"/>
                  <a:pt x="34269" y="6527"/>
                </a:cubicBezTo>
                <a:cubicBezTo>
                  <a:pt x="34110" y="6595"/>
                  <a:pt x="33974" y="6686"/>
                  <a:pt x="34064" y="6800"/>
                </a:cubicBezTo>
                <a:close/>
                <a:moveTo>
                  <a:pt x="34747" y="6163"/>
                </a:moveTo>
                <a:cubicBezTo>
                  <a:pt x="34588" y="6163"/>
                  <a:pt x="34383" y="6004"/>
                  <a:pt x="34246" y="6209"/>
                </a:cubicBezTo>
                <a:cubicBezTo>
                  <a:pt x="34360" y="6277"/>
                  <a:pt x="34519" y="6254"/>
                  <a:pt x="34747" y="6163"/>
                </a:cubicBezTo>
                <a:close/>
                <a:moveTo>
                  <a:pt x="33792" y="3366"/>
                </a:moveTo>
                <a:cubicBezTo>
                  <a:pt x="33519" y="3435"/>
                  <a:pt x="33223" y="3480"/>
                  <a:pt x="33314" y="3662"/>
                </a:cubicBezTo>
                <a:cubicBezTo>
                  <a:pt x="33496" y="3548"/>
                  <a:pt x="33951" y="3480"/>
                  <a:pt x="33792" y="3366"/>
                </a:cubicBezTo>
                <a:close/>
                <a:moveTo>
                  <a:pt x="34155" y="3162"/>
                </a:moveTo>
                <a:cubicBezTo>
                  <a:pt x="34042" y="3093"/>
                  <a:pt x="33655" y="3184"/>
                  <a:pt x="33519" y="3321"/>
                </a:cubicBezTo>
                <a:cubicBezTo>
                  <a:pt x="33655" y="3366"/>
                  <a:pt x="34019" y="3275"/>
                  <a:pt x="34155" y="3162"/>
                </a:cubicBezTo>
                <a:close/>
                <a:moveTo>
                  <a:pt x="34565" y="2593"/>
                </a:moveTo>
                <a:cubicBezTo>
                  <a:pt x="34588" y="2639"/>
                  <a:pt x="34542" y="2661"/>
                  <a:pt x="34474" y="2684"/>
                </a:cubicBezTo>
                <a:cubicBezTo>
                  <a:pt x="34633" y="2730"/>
                  <a:pt x="34906" y="2457"/>
                  <a:pt x="34951" y="2366"/>
                </a:cubicBezTo>
                <a:cubicBezTo>
                  <a:pt x="34815" y="2480"/>
                  <a:pt x="34428" y="2525"/>
                  <a:pt x="34110" y="2616"/>
                </a:cubicBezTo>
                <a:cubicBezTo>
                  <a:pt x="34201" y="2661"/>
                  <a:pt x="34360" y="2639"/>
                  <a:pt x="34565" y="2593"/>
                </a:cubicBezTo>
                <a:close/>
                <a:moveTo>
                  <a:pt x="36862" y="3230"/>
                </a:moveTo>
                <a:cubicBezTo>
                  <a:pt x="37021" y="3275"/>
                  <a:pt x="37407" y="3230"/>
                  <a:pt x="37316" y="3071"/>
                </a:cubicBezTo>
                <a:cubicBezTo>
                  <a:pt x="37157" y="3025"/>
                  <a:pt x="36771" y="3071"/>
                  <a:pt x="36862" y="3230"/>
                </a:cubicBezTo>
                <a:close/>
                <a:moveTo>
                  <a:pt x="40113" y="3093"/>
                </a:moveTo>
                <a:cubicBezTo>
                  <a:pt x="40432" y="3025"/>
                  <a:pt x="40159" y="2980"/>
                  <a:pt x="40568" y="3003"/>
                </a:cubicBezTo>
                <a:cubicBezTo>
                  <a:pt x="40818" y="3003"/>
                  <a:pt x="41091" y="2980"/>
                  <a:pt x="41250" y="3025"/>
                </a:cubicBezTo>
                <a:cubicBezTo>
                  <a:pt x="41137" y="3162"/>
                  <a:pt x="40818" y="3093"/>
                  <a:pt x="40409" y="3207"/>
                </a:cubicBezTo>
                <a:cubicBezTo>
                  <a:pt x="40568" y="3389"/>
                  <a:pt x="40727" y="3162"/>
                  <a:pt x="40977" y="3139"/>
                </a:cubicBezTo>
                <a:cubicBezTo>
                  <a:pt x="41114" y="3184"/>
                  <a:pt x="41137" y="3298"/>
                  <a:pt x="41296" y="3344"/>
                </a:cubicBezTo>
                <a:cubicBezTo>
                  <a:pt x="41455" y="3298"/>
                  <a:pt x="41296" y="3253"/>
                  <a:pt x="41273" y="3207"/>
                </a:cubicBezTo>
                <a:cubicBezTo>
                  <a:pt x="41409" y="3071"/>
                  <a:pt x="41978" y="3025"/>
                  <a:pt x="42592" y="2934"/>
                </a:cubicBezTo>
                <a:cubicBezTo>
                  <a:pt x="42751" y="2957"/>
                  <a:pt x="42728" y="3093"/>
                  <a:pt x="43070" y="3025"/>
                </a:cubicBezTo>
                <a:cubicBezTo>
                  <a:pt x="43001" y="2980"/>
                  <a:pt x="42956" y="2912"/>
                  <a:pt x="42956" y="2843"/>
                </a:cubicBezTo>
                <a:cubicBezTo>
                  <a:pt x="43115" y="2957"/>
                  <a:pt x="43411" y="2912"/>
                  <a:pt x="43820" y="2843"/>
                </a:cubicBezTo>
                <a:cubicBezTo>
                  <a:pt x="44070" y="2821"/>
                  <a:pt x="44297" y="2912"/>
                  <a:pt x="44093" y="2775"/>
                </a:cubicBezTo>
                <a:cubicBezTo>
                  <a:pt x="44252" y="2730"/>
                  <a:pt x="44275" y="2798"/>
                  <a:pt x="44297" y="2843"/>
                </a:cubicBezTo>
                <a:cubicBezTo>
                  <a:pt x="44707" y="2866"/>
                  <a:pt x="45071" y="2639"/>
                  <a:pt x="45162" y="2821"/>
                </a:cubicBezTo>
                <a:cubicBezTo>
                  <a:pt x="45207" y="2934"/>
                  <a:pt x="44616" y="2821"/>
                  <a:pt x="44798" y="2980"/>
                </a:cubicBezTo>
                <a:cubicBezTo>
                  <a:pt x="45184" y="2957"/>
                  <a:pt x="45321" y="2866"/>
                  <a:pt x="45639" y="2912"/>
                </a:cubicBezTo>
                <a:cubicBezTo>
                  <a:pt x="45616" y="2821"/>
                  <a:pt x="45389" y="2843"/>
                  <a:pt x="45344" y="2752"/>
                </a:cubicBezTo>
                <a:cubicBezTo>
                  <a:pt x="45525" y="2821"/>
                  <a:pt x="46117" y="2639"/>
                  <a:pt x="46026" y="2866"/>
                </a:cubicBezTo>
                <a:cubicBezTo>
                  <a:pt x="46276" y="2775"/>
                  <a:pt x="46685" y="2730"/>
                  <a:pt x="47072" y="2775"/>
                </a:cubicBezTo>
                <a:cubicBezTo>
                  <a:pt x="47390" y="2616"/>
                  <a:pt x="48072" y="2684"/>
                  <a:pt x="48777" y="2593"/>
                </a:cubicBezTo>
                <a:cubicBezTo>
                  <a:pt x="48891" y="2661"/>
                  <a:pt x="49141" y="2661"/>
                  <a:pt x="49255" y="2730"/>
                </a:cubicBezTo>
                <a:cubicBezTo>
                  <a:pt x="49619" y="2707"/>
                  <a:pt x="49300" y="2684"/>
                  <a:pt x="49346" y="2593"/>
                </a:cubicBezTo>
                <a:cubicBezTo>
                  <a:pt x="50096" y="2570"/>
                  <a:pt x="50528" y="2661"/>
                  <a:pt x="51347" y="2525"/>
                </a:cubicBezTo>
                <a:cubicBezTo>
                  <a:pt x="51461" y="2525"/>
                  <a:pt x="51552" y="2570"/>
                  <a:pt x="51552" y="2639"/>
                </a:cubicBezTo>
                <a:cubicBezTo>
                  <a:pt x="52052" y="2593"/>
                  <a:pt x="52575" y="2480"/>
                  <a:pt x="53143" y="2434"/>
                </a:cubicBezTo>
                <a:cubicBezTo>
                  <a:pt x="53484" y="2411"/>
                  <a:pt x="54280" y="2593"/>
                  <a:pt x="54189" y="2252"/>
                </a:cubicBezTo>
                <a:cubicBezTo>
                  <a:pt x="53121" y="2320"/>
                  <a:pt x="52643" y="2320"/>
                  <a:pt x="51620" y="2343"/>
                </a:cubicBezTo>
                <a:cubicBezTo>
                  <a:pt x="51370" y="2389"/>
                  <a:pt x="51301" y="2298"/>
                  <a:pt x="51210" y="2229"/>
                </a:cubicBezTo>
                <a:cubicBezTo>
                  <a:pt x="50574" y="2343"/>
                  <a:pt x="49891" y="2389"/>
                  <a:pt x="49323" y="2389"/>
                </a:cubicBezTo>
                <a:cubicBezTo>
                  <a:pt x="49209" y="2389"/>
                  <a:pt x="49005" y="2411"/>
                  <a:pt x="48936" y="2320"/>
                </a:cubicBezTo>
                <a:cubicBezTo>
                  <a:pt x="48664" y="2320"/>
                  <a:pt x="48754" y="2434"/>
                  <a:pt x="48573" y="2457"/>
                </a:cubicBezTo>
                <a:cubicBezTo>
                  <a:pt x="48095" y="2457"/>
                  <a:pt x="48368" y="2275"/>
                  <a:pt x="47959" y="2275"/>
                </a:cubicBezTo>
                <a:cubicBezTo>
                  <a:pt x="48050" y="2184"/>
                  <a:pt x="48254" y="2116"/>
                  <a:pt x="48027" y="2025"/>
                </a:cubicBezTo>
                <a:cubicBezTo>
                  <a:pt x="47936" y="2047"/>
                  <a:pt x="47959" y="2116"/>
                  <a:pt x="47959" y="2184"/>
                </a:cubicBezTo>
                <a:cubicBezTo>
                  <a:pt x="47777" y="2229"/>
                  <a:pt x="47572" y="2161"/>
                  <a:pt x="47390" y="2184"/>
                </a:cubicBezTo>
                <a:cubicBezTo>
                  <a:pt x="47367" y="2184"/>
                  <a:pt x="47413" y="2275"/>
                  <a:pt x="47390" y="2275"/>
                </a:cubicBezTo>
                <a:cubicBezTo>
                  <a:pt x="47345" y="2298"/>
                  <a:pt x="46799" y="2298"/>
                  <a:pt x="46731" y="2343"/>
                </a:cubicBezTo>
                <a:cubicBezTo>
                  <a:pt x="46685" y="2343"/>
                  <a:pt x="46640" y="2480"/>
                  <a:pt x="46549" y="2480"/>
                </a:cubicBezTo>
                <a:cubicBezTo>
                  <a:pt x="46299" y="2343"/>
                  <a:pt x="45957" y="2525"/>
                  <a:pt x="45503" y="2548"/>
                </a:cubicBezTo>
                <a:cubicBezTo>
                  <a:pt x="45503" y="2457"/>
                  <a:pt x="45821" y="2480"/>
                  <a:pt x="45867" y="2411"/>
                </a:cubicBezTo>
                <a:cubicBezTo>
                  <a:pt x="45730" y="2161"/>
                  <a:pt x="45344" y="2548"/>
                  <a:pt x="45207" y="2434"/>
                </a:cubicBezTo>
                <a:cubicBezTo>
                  <a:pt x="45093" y="2457"/>
                  <a:pt x="45162" y="2480"/>
                  <a:pt x="45207" y="2480"/>
                </a:cubicBezTo>
                <a:cubicBezTo>
                  <a:pt x="45184" y="2730"/>
                  <a:pt x="44525" y="2457"/>
                  <a:pt x="44343" y="2457"/>
                </a:cubicBezTo>
                <a:cubicBezTo>
                  <a:pt x="44184" y="2457"/>
                  <a:pt x="44025" y="2502"/>
                  <a:pt x="43888" y="2548"/>
                </a:cubicBezTo>
                <a:cubicBezTo>
                  <a:pt x="43979" y="2707"/>
                  <a:pt x="44047" y="2570"/>
                  <a:pt x="44366" y="2548"/>
                </a:cubicBezTo>
                <a:cubicBezTo>
                  <a:pt x="44479" y="2684"/>
                  <a:pt x="44161" y="2661"/>
                  <a:pt x="44002" y="2684"/>
                </a:cubicBezTo>
                <a:cubicBezTo>
                  <a:pt x="43911" y="2548"/>
                  <a:pt x="43342" y="2730"/>
                  <a:pt x="43388" y="2502"/>
                </a:cubicBezTo>
                <a:cubicBezTo>
                  <a:pt x="43160" y="2548"/>
                  <a:pt x="43138" y="2661"/>
                  <a:pt x="42933" y="2707"/>
                </a:cubicBezTo>
                <a:cubicBezTo>
                  <a:pt x="42910" y="2707"/>
                  <a:pt x="42456" y="2616"/>
                  <a:pt x="42569" y="2775"/>
                </a:cubicBezTo>
                <a:cubicBezTo>
                  <a:pt x="42228" y="2798"/>
                  <a:pt x="42114" y="2684"/>
                  <a:pt x="41796" y="2821"/>
                </a:cubicBezTo>
                <a:cubicBezTo>
                  <a:pt x="41819" y="2684"/>
                  <a:pt x="39590" y="2821"/>
                  <a:pt x="40113" y="3093"/>
                </a:cubicBezTo>
                <a:close/>
                <a:moveTo>
                  <a:pt x="42137" y="5367"/>
                </a:moveTo>
                <a:cubicBezTo>
                  <a:pt x="42114" y="5254"/>
                  <a:pt x="41773" y="5277"/>
                  <a:pt x="41660" y="5367"/>
                </a:cubicBezTo>
                <a:cubicBezTo>
                  <a:pt x="41682" y="5481"/>
                  <a:pt x="42023" y="5436"/>
                  <a:pt x="42137" y="5367"/>
                </a:cubicBezTo>
                <a:close/>
                <a:moveTo>
                  <a:pt x="47708" y="5072"/>
                </a:moveTo>
                <a:cubicBezTo>
                  <a:pt x="47890" y="4958"/>
                  <a:pt x="47708" y="4935"/>
                  <a:pt x="47686" y="4822"/>
                </a:cubicBezTo>
                <a:cubicBezTo>
                  <a:pt x="47390" y="4890"/>
                  <a:pt x="47413" y="5049"/>
                  <a:pt x="47049" y="4981"/>
                </a:cubicBezTo>
                <a:cubicBezTo>
                  <a:pt x="47026" y="5140"/>
                  <a:pt x="47549" y="5004"/>
                  <a:pt x="47708" y="5072"/>
                </a:cubicBezTo>
                <a:close/>
                <a:moveTo>
                  <a:pt x="50346" y="4844"/>
                </a:moveTo>
                <a:cubicBezTo>
                  <a:pt x="50187" y="4799"/>
                  <a:pt x="49778" y="4754"/>
                  <a:pt x="49596" y="4844"/>
                </a:cubicBezTo>
                <a:cubicBezTo>
                  <a:pt x="49801" y="5004"/>
                  <a:pt x="49982" y="4844"/>
                  <a:pt x="50346" y="4844"/>
                </a:cubicBezTo>
                <a:close/>
                <a:moveTo>
                  <a:pt x="54781" y="2548"/>
                </a:moveTo>
                <a:cubicBezTo>
                  <a:pt x="54781" y="2502"/>
                  <a:pt x="54667" y="2525"/>
                  <a:pt x="54599" y="2525"/>
                </a:cubicBezTo>
                <a:cubicBezTo>
                  <a:pt x="54553" y="2389"/>
                  <a:pt x="54803" y="2366"/>
                  <a:pt x="54758" y="2229"/>
                </a:cubicBezTo>
                <a:cubicBezTo>
                  <a:pt x="54167" y="2275"/>
                  <a:pt x="54280" y="2570"/>
                  <a:pt x="54781" y="2548"/>
                </a:cubicBezTo>
                <a:close/>
                <a:moveTo>
                  <a:pt x="43297" y="1843"/>
                </a:moveTo>
                <a:cubicBezTo>
                  <a:pt x="43001" y="1866"/>
                  <a:pt x="43070" y="2002"/>
                  <a:pt x="42842" y="2047"/>
                </a:cubicBezTo>
                <a:cubicBezTo>
                  <a:pt x="43047" y="2252"/>
                  <a:pt x="43820" y="1911"/>
                  <a:pt x="43297" y="1843"/>
                </a:cubicBezTo>
                <a:close/>
                <a:moveTo>
                  <a:pt x="43070" y="1547"/>
                </a:moveTo>
                <a:cubicBezTo>
                  <a:pt x="42888" y="1570"/>
                  <a:pt x="42956" y="1888"/>
                  <a:pt x="43297" y="1752"/>
                </a:cubicBezTo>
                <a:cubicBezTo>
                  <a:pt x="43411" y="1570"/>
                  <a:pt x="43024" y="1684"/>
                  <a:pt x="43070" y="1547"/>
                </a:cubicBezTo>
                <a:close/>
                <a:moveTo>
                  <a:pt x="42114" y="1547"/>
                </a:moveTo>
                <a:cubicBezTo>
                  <a:pt x="41933" y="1456"/>
                  <a:pt x="41773" y="1570"/>
                  <a:pt x="41546" y="1593"/>
                </a:cubicBezTo>
                <a:cubicBezTo>
                  <a:pt x="41500" y="1706"/>
                  <a:pt x="42228" y="1706"/>
                  <a:pt x="42114" y="1547"/>
                </a:cubicBezTo>
                <a:close/>
                <a:moveTo>
                  <a:pt x="55736" y="2389"/>
                </a:moveTo>
                <a:cubicBezTo>
                  <a:pt x="56259" y="2389"/>
                  <a:pt x="56804" y="2480"/>
                  <a:pt x="57168" y="2411"/>
                </a:cubicBezTo>
                <a:cubicBezTo>
                  <a:pt x="57032" y="2275"/>
                  <a:pt x="56782" y="2252"/>
                  <a:pt x="56281" y="2252"/>
                </a:cubicBezTo>
                <a:cubicBezTo>
                  <a:pt x="56281" y="2252"/>
                  <a:pt x="56281" y="2207"/>
                  <a:pt x="56190" y="2229"/>
                </a:cubicBezTo>
                <a:cubicBezTo>
                  <a:pt x="56168" y="2229"/>
                  <a:pt x="56190" y="2275"/>
                  <a:pt x="56099" y="2275"/>
                </a:cubicBezTo>
                <a:cubicBezTo>
                  <a:pt x="55918" y="2275"/>
                  <a:pt x="55872" y="2184"/>
                  <a:pt x="55622" y="2207"/>
                </a:cubicBezTo>
                <a:cubicBezTo>
                  <a:pt x="55395" y="2229"/>
                  <a:pt x="55190" y="2366"/>
                  <a:pt x="54962" y="2389"/>
                </a:cubicBezTo>
                <a:cubicBezTo>
                  <a:pt x="55076" y="2593"/>
                  <a:pt x="55463" y="2411"/>
                  <a:pt x="55736" y="2389"/>
                </a:cubicBezTo>
                <a:close/>
                <a:moveTo>
                  <a:pt x="66583" y="2161"/>
                </a:moveTo>
                <a:cubicBezTo>
                  <a:pt x="66674" y="2161"/>
                  <a:pt x="66765" y="2161"/>
                  <a:pt x="66878" y="2138"/>
                </a:cubicBezTo>
                <a:cubicBezTo>
                  <a:pt x="66901" y="2161"/>
                  <a:pt x="66969" y="2116"/>
                  <a:pt x="66992" y="2161"/>
                </a:cubicBezTo>
                <a:cubicBezTo>
                  <a:pt x="66992" y="2184"/>
                  <a:pt x="67015" y="2229"/>
                  <a:pt x="67015" y="2252"/>
                </a:cubicBezTo>
                <a:cubicBezTo>
                  <a:pt x="67060" y="2366"/>
                  <a:pt x="67015" y="2434"/>
                  <a:pt x="67060" y="2548"/>
                </a:cubicBezTo>
                <a:cubicBezTo>
                  <a:pt x="67106" y="2730"/>
                  <a:pt x="67265" y="2912"/>
                  <a:pt x="67310" y="3116"/>
                </a:cubicBezTo>
                <a:cubicBezTo>
                  <a:pt x="67378" y="3321"/>
                  <a:pt x="67333" y="3435"/>
                  <a:pt x="67378" y="3571"/>
                </a:cubicBezTo>
                <a:cubicBezTo>
                  <a:pt x="67447" y="3730"/>
                  <a:pt x="67560" y="4003"/>
                  <a:pt x="67674" y="3980"/>
                </a:cubicBezTo>
                <a:cubicBezTo>
                  <a:pt x="67720" y="4140"/>
                  <a:pt x="67674" y="4185"/>
                  <a:pt x="67720" y="4344"/>
                </a:cubicBezTo>
                <a:cubicBezTo>
                  <a:pt x="67856" y="4640"/>
                  <a:pt x="67674" y="4094"/>
                  <a:pt x="67765" y="4140"/>
                </a:cubicBezTo>
                <a:cubicBezTo>
                  <a:pt x="67606" y="3617"/>
                  <a:pt x="67378" y="3025"/>
                  <a:pt x="67378" y="2389"/>
                </a:cubicBezTo>
                <a:cubicBezTo>
                  <a:pt x="67310" y="2366"/>
                  <a:pt x="67288" y="2184"/>
                  <a:pt x="67219" y="2229"/>
                </a:cubicBezTo>
                <a:cubicBezTo>
                  <a:pt x="67219" y="2116"/>
                  <a:pt x="67242" y="1934"/>
                  <a:pt x="67174" y="1843"/>
                </a:cubicBezTo>
                <a:cubicBezTo>
                  <a:pt x="67037" y="1843"/>
                  <a:pt x="66878" y="1843"/>
                  <a:pt x="66674" y="1866"/>
                </a:cubicBezTo>
                <a:cubicBezTo>
                  <a:pt x="66560" y="1911"/>
                  <a:pt x="66537" y="2025"/>
                  <a:pt x="66310" y="2002"/>
                </a:cubicBezTo>
                <a:cubicBezTo>
                  <a:pt x="66264" y="2116"/>
                  <a:pt x="66401" y="2138"/>
                  <a:pt x="66583" y="2161"/>
                </a:cubicBezTo>
                <a:close/>
                <a:moveTo>
                  <a:pt x="68015" y="3548"/>
                </a:moveTo>
                <a:cubicBezTo>
                  <a:pt x="68015" y="3685"/>
                  <a:pt x="68015" y="4344"/>
                  <a:pt x="68174" y="4230"/>
                </a:cubicBezTo>
                <a:cubicBezTo>
                  <a:pt x="68220" y="4003"/>
                  <a:pt x="68083" y="3753"/>
                  <a:pt x="68015" y="3548"/>
                </a:cubicBezTo>
                <a:close/>
                <a:moveTo>
                  <a:pt x="67992" y="5800"/>
                </a:moveTo>
                <a:cubicBezTo>
                  <a:pt x="67970" y="5436"/>
                  <a:pt x="67811" y="5504"/>
                  <a:pt x="67742" y="5277"/>
                </a:cubicBezTo>
                <a:cubicBezTo>
                  <a:pt x="67651" y="5458"/>
                  <a:pt x="67902" y="5822"/>
                  <a:pt x="67992" y="5800"/>
                </a:cubicBezTo>
                <a:close/>
                <a:moveTo>
                  <a:pt x="68402" y="7164"/>
                </a:moveTo>
                <a:cubicBezTo>
                  <a:pt x="68470" y="7323"/>
                  <a:pt x="68402" y="6686"/>
                  <a:pt x="68334" y="6414"/>
                </a:cubicBezTo>
                <a:cubicBezTo>
                  <a:pt x="68220" y="6254"/>
                  <a:pt x="68402" y="6982"/>
                  <a:pt x="68402" y="7164"/>
                </a:cubicBezTo>
                <a:close/>
                <a:moveTo>
                  <a:pt x="70949" y="17829"/>
                </a:moveTo>
                <a:lnTo>
                  <a:pt x="71017" y="18102"/>
                </a:lnTo>
                <a:lnTo>
                  <a:pt x="71199" y="18056"/>
                </a:lnTo>
                <a:cubicBezTo>
                  <a:pt x="71153" y="17806"/>
                  <a:pt x="71062" y="17783"/>
                  <a:pt x="70949" y="17829"/>
                </a:cubicBezTo>
                <a:close/>
                <a:moveTo>
                  <a:pt x="74019" y="24173"/>
                </a:moveTo>
                <a:cubicBezTo>
                  <a:pt x="74064" y="24469"/>
                  <a:pt x="74200" y="24401"/>
                  <a:pt x="74269" y="24605"/>
                </a:cubicBezTo>
                <a:cubicBezTo>
                  <a:pt x="74360" y="24492"/>
                  <a:pt x="74132" y="24082"/>
                  <a:pt x="74019" y="24173"/>
                </a:cubicBezTo>
                <a:close/>
                <a:moveTo>
                  <a:pt x="71608" y="31587"/>
                </a:moveTo>
                <a:cubicBezTo>
                  <a:pt x="71790" y="31541"/>
                  <a:pt x="71745" y="31223"/>
                  <a:pt x="71813" y="31064"/>
                </a:cubicBezTo>
                <a:cubicBezTo>
                  <a:pt x="71654" y="30677"/>
                  <a:pt x="71494" y="31177"/>
                  <a:pt x="71608" y="31587"/>
                </a:cubicBezTo>
                <a:close/>
                <a:moveTo>
                  <a:pt x="71608" y="31769"/>
                </a:moveTo>
                <a:cubicBezTo>
                  <a:pt x="71836" y="32132"/>
                  <a:pt x="71585" y="32360"/>
                  <a:pt x="71631" y="32701"/>
                </a:cubicBezTo>
                <a:cubicBezTo>
                  <a:pt x="71790" y="32792"/>
                  <a:pt x="71813" y="32428"/>
                  <a:pt x="71790" y="32201"/>
                </a:cubicBezTo>
                <a:cubicBezTo>
                  <a:pt x="71767" y="32041"/>
                  <a:pt x="71722" y="31655"/>
                  <a:pt x="71608" y="31769"/>
                </a:cubicBezTo>
                <a:close/>
                <a:moveTo>
                  <a:pt x="75747" y="32246"/>
                </a:moveTo>
                <a:cubicBezTo>
                  <a:pt x="75770" y="32428"/>
                  <a:pt x="75815" y="32451"/>
                  <a:pt x="75883" y="32451"/>
                </a:cubicBezTo>
                <a:cubicBezTo>
                  <a:pt x="75974" y="32701"/>
                  <a:pt x="75724" y="32792"/>
                  <a:pt x="75883" y="32860"/>
                </a:cubicBezTo>
                <a:cubicBezTo>
                  <a:pt x="76088" y="32906"/>
                  <a:pt x="75860" y="32178"/>
                  <a:pt x="75838" y="31928"/>
                </a:cubicBezTo>
                <a:cubicBezTo>
                  <a:pt x="75724" y="31905"/>
                  <a:pt x="75951" y="32360"/>
                  <a:pt x="75747" y="32246"/>
                </a:cubicBezTo>
                <a:close/>
                <a:moveTo>
                  <a:pt x="71699" y="33429"/>
                </a:moveTo>
                <a:cubicBezTo>
                  <a:pt x="71790" y="33429"/>
                  <a:pt x="71836" y="33360"/>
                  <a:pt x="71813" y="33201"/>
                </a:cubicBezTo>
                <a:cubicBezTo>
                  <a:pt x="71858" y="33247"/>
                  <a:pt x="71904" y="33269"/>
                  <a:pt x="71949" y="33247"/>
                </a:cubicBezTo>
                <a:cubicBezTo>
                  <a:pt x="71926" y="32974"/>
                  <a:pt x="71813" y="33087"/>
                  <a:pt x="71699" y="33156"/>
                </a:cubicBezTo>
                <a:cubicBezTo>
                  <a:pt x="71654" y="33110"/>
                  <a:pt x="71631" y="33019"/>
                  <a:pt x="71540" y="33042"/>
                </a:cubicBezTo>
                <a:cubicBezTo>
                  <a:pt x="71608" y="33156"/>
                  <a:pt x="71699" y="33178"/>
                  <a:pt x="71699" y="33429"/>
                </a:cubicBezTo>
                <a:close/>
                <a:moveTo>
                  <a:pt x="71790" y="35316"/>
                </a:moveTo>
                <a:cubicBezTo>
                  <a:pt x="71904" y="35361"/>
                  <a:pt x="71972" y="35316"/>
                  <a:pt x="72040" y="35248"/>
                </a:cubicBezTo>
                <a:cubicBezTo>
                  <a:pt x="72063" y="34952"/>
                  <a:pt x="71836" y="35089"/>
                  <a:pt x="71745" y="34998"/>
                </a:cubicBezTo>
                <a:cubicBezTo>
                  <a:pt x="71745" y="35134"/>
                  <a:pt x="71813" y="35157"/>
                  <a:pt x="71790" y="35316"/>
                </a:cubicBezTo>
                <a:close/>
                <a:moveTo>
                  <a:pt x="75451" y="36658"/>
                </a:moveTo>
                <a:cubicBezTo>
                  <a:pt x="75474" y="36385"/>
                  <a:pt x="75497" y="36089"/>
                  <a:pt x="75337" y="36089"/>
                </a:cubicBezTo>
                <a:cubicBezTo>
                  <a:pt x="75315" y="36385"/>
                  <a:pt x="75269" y="36726"/>
                  <a:pt x="75451" y="36658"/>
                </a:cubicBezTo>
                <a:close/>
                <a:moveTo>
                  <a:pt x="74883" y="38659"/>
                </a:moveTo>
                <a:cubicBezTo>
                  <a:pt x="74792" y="39023"/>
                  <a:pt x="75065" y="39023"/>
                  <a:pt x="75065" y="38659"/>
                </a:cubicBezTo>
                <a:close/>
                <a:moveTo>
                  <a:pt x="69880" y="10507"/>
                </a:moveTo>
                <a:cubicBezTo>
                  <a:pt x="69789" y="10598"/>
                  <a:pt x="70016" y="11098"/>
                  <a:pt x="70107" y="11030"/>
                </a:cubicBezTo>
                <a:cubicBezTo>
                  <a:pt x="70039" y="10825"/>
                  <a:pt x="69948" y="10666"/>
                  <a:pt x="69880" y="10507"/>
                </a:cubicBezTo>
                <a:close/>
                <a:moveTo>
                  <a:pt x="69925" y="9233"/>
                </a:moveTo>
                <a:cubicBezTo>
                  <a:pt x="69880" y="9120"/>
                  <a:pt x="70016" y="9142"/>
                  <a:pt x="69994" y="9097"/>
                </a:cubicBezTo>
                <a:cubicBezTo>
                  <a:pt x="69994" y="9006"/>
                  <a:pt x="69766" y="8574"/>
                  <a:pt x="69698" y="8597"/>
                </a:cubicBezTo>
                <a:cubicBezTo>
                  <a:pt x="69789" y="8915"/>
                  <a:pt x="69698" y="8983"/>
                  <a:pt x="69789" y="9256"/>
                </a:cubicBezTo>
                <a:cubicBezTo>
                  <a:pt x="69880" y="9211"/>
                  <a:pt x="69948" y="9233"/>
                  <a:pt x="69971" y="9415"/>
                </a:cubicBezTo>
                <a:cubicBezTo>
                  <a:pt x="70153" y="9438"/>
                  <a:pt x="69994" y="9211"/>
                  <a:pt x="69925" y="9233"/>
                </a:cubicBezTo>
                <a:close/>
                <a:moveTo>
                  <a:pt x="69175" y="7573"/>
                </a:moveTo>
                <a:cubicBezTo>
                  <a:pt x="69039" y="7778"/>
                  <a:pt x="69311" y="7869"/>
                  <a:pt x="69334" y="8119"/>
                </a:cubicBezTo>
                <a:cubicBezTo>
                  <a:pt x="69448" y="7960"/>
                  <a:pt x="69220" y="7664"/>
                  <a:pt x="69175" y="7573"/>
                </a:cubicBezTo>
                <a:close/>
                <a:moveTo>
                  <a:pt x="27561" y="8551"/>
                </a:moveTo>
                <a:cubicBezTo>
                  <a:pt x="27697" y="8460"/>
                  <a:pt x="27788" y="8551"/>
                  <a:pt x="27970" y="8301"/>
                </a:cubicBezTo>
                <a:cubicBezTo>
                  <a:pt x="27925" y="8278"/>
                  <a:pt x="27925" y="8233"/>
                  <a:pt x="27947" y="8187"/>
                </a:cubicBezTo>
                <a:cubicBezTo>
                  <a:pt x="27879" y="8119"/>
                  <a:pt x="27675" y="8460"/>
                  <a:pt x="27561" y="8551"/>
                </a:cubicBezTo>
                <a:close/>
                <a:moveTo>
                  <a:pt x="26242" y="9438"/>
                </a:moveTo>
                <a:cubicBezTo>
                  <a:pt x="26037" y="9574"/>
                  <a:pt x="26174" y="9620"/>
                  <a:pt x="26037" y="9756"/>
                </a:cubicBezTo>
                <a:cubicBezTo>
                  <a:pt x="26265" y="9620"/>
                  <a:pt x="26447" y="9483"/>
                  <a:pt x="26492" y="9574"/>
                </a:cubicBezTo>
                <a:cubicBezTo>
                  <a:pt x="26765" y="9324"/>
                  <a:pt x="26310" y="9438"/>
                  <a:pt x="26242" y="9438"/>
                </a:cubicBezTo>
                <a:close/>
                <a:moveTo>
                  <a:pt x="3070" y="32246"/>
                </a:moveTo>
                <a:cubicBezTo>
                  <a:pt x="2979" y="32519"/>
                  <a:pt x="3093" y="32564"/>
                  <a:pt x="3024" y="32815"/>
                </a:cubicBezTo>
                <a:cubicBezTo>
                  <a:pt x="3115" y="32769"/>
                  <a:pt x="3206" y="32564"/>
                  <a:pt x="3252" y="32292"/>
                </a:cubicBezTo>
                <a:close/>
                <a:moveTo>
                  <a:pt x="2661" y="39227"/>
                </a:moveTo>
                <a:cubicBezTo>
                  <a:pt x="2729" y="39364"/>
                  <a:pt x="2752" y="39182"/>
                  <a:pt x="2752" y="39182"/>
                </a:cubicBezTo>
                <a:cubicBezTo>
                  <a:pt x="2865" y="39227"/>
                  <a:pt x="2888" y="39455"/>
                  <a:pt x="3002" y="39295"/>
                </a:cubicBezTo>
                <a:cubicBezTo>
                  <a:pt x="2843" y="38886"/>
                  <a:pt x="2683" y="38909"/>
                  <a:pt x="2524" y="38841"/>
                </a:cubicBezTo>
                <a:close/>
                <a:moveTo>
                  <a:pt x="2683" y="39546"/>
                </a:moveTo>
                <a:cubicBezTo>
                  <a:pt x="2752" y="39750"/>
                  <a:pt x="2820" y="39796"/>
                  <a:pt x="2911" y="39909"/>
                </a:cubicBezTo>
                <a:cubicBezTo>
                  <a:pt x="2956" y="39841"/>
                  <a:pt x="2911" y="39705"/>
                  <a:pt x="2820" y="39477"/>
                </a:cubicBezTo>
                <a:close/>
                <a:moveTo>
                  <a:pt x="4093" y="41638"/>
                </a:moveTo>
                <a:cubicBezTo>
                  <a:pt x="3889" y="41410"/>
                  <a:pt x="3957" y="41501"/>
                  <a:pt x="3798" y="41228"/>
                </a:cubicBezTo>
                <a:cubicBezTo>
                  <a:pt x="3775" y="41274"/>
                  <a:pt x="3729" y="41274"/>
                  <a:pt x="3684" y="41206"/>
                </a:cubicBezTo>
                <a:cubicBezTo>
                  <a:pt x="3616" y="41183"/>
                  <a:pt x="4048" y="41797"/>
                  <a:pt x="4093" y="41638"/>
                </a:cubicBezTo>
                <a:close/>
                <a:moveTo>
                  <a:pt x="8368" y="46368"/>
                </a:moveTo>
                <a:cubicBezTo>
                  <a:pt x="8300" y="46208"/>
                  <a:pt x="8346" y="46095"/>
                  <a:pt x="8050" y="45867"/>
                </a:cubicBezTo>
                <a:cubicBezTo>
                  <a:pt x="8095" y="45708"/>
                  <a:pt x="8300" y="45981"/>
                  <a:pt x="8346" y="45822"/>
                </a:cubicBezTo>
                <a:cubicBezTo>
                  <a:pt x="8186" y="45640"/>
                  <a:pt x="8095" y="45617"/>
                  <a:pt x="8050" y="45731"/>
                </a:cubicBezTo>
                <a:cubicBezTo>
                  <a:pt x="7891" y="45617"/>
                  <a:pt x="7891" y="45549"/>
                  <a:pt x="7800" y="45435"/>
                </a:cubicBezTo>
                <a:cubicBezTo>
                  <a:pt x="7595" y="45322"/>
                  <a:pt x="7254" y="44821"/>
                  <a:pt x="7186" y="45003"/>
                </a:cubicBezTo>
                <a:cubicBezTo>
                  <a:pt x="7595" y="45299"/>
                  <a:pt x="7982" y="45935"/>
                  <a:pt x="8368" y="46368"/>
                </a:cubicBezTo>
                <a:close/>
                <a:moveTo>
                  <a:pt x="8982" y="46549"/>
                </a:moveTo>
                <a:cubicBezTo>
                  <a:pt x="8937" y="46322"/>
                  <a:pt x="8528" y="46163"/>
                  <a:pt x="8346" y="45958"/>
                </a:cubicBezTo>
                <a:cubicBezTo>
                  <a:pt x="8414" y="46208"/>
                  <a:pt x="8505" y="46459"/>
                  <a:pt x="8800" y="46754"/>
                </a:cubicBezTo>
                <a:cubicBezTo>
                  <a:pt x="8755" y="46686"/>
                  <a:pt x="8823" y="46413"/>
                  <a:pt x="8982" y="46549"/>
                </a:cubicBezTo>
                <a:close/>
                <a:moveTo>
                  <a:pt x="6254" y="46345"/>
                </a:moveTo>
                <a:cubicBezTo>
                  <a:pt x="6140" y="46277"/>
                  <a:pt x="6026" y="46072"/>
                  <a:pt x="5981" y="46208"/>
                </a:cubicBezTo>
                <a:cubicBezTo>
                  <a:pt x="6322" y="46322"/>
                  <a:pt x="6458" y="46663"/>
                  <a:pt x="6754" y="46754"/>
                </a:cubicBezTo>
                <a:cubicBezTo>
                  <a:pt x="6822" y="46549"/>
                  <a:pt x="6458" y="46436"/>
                  <a:pt x="6254" y="46345"/>
                </a:cubicBezTo>
                <a:close/>
                <a:moveTo>
                  <a:pt x="5458" y="44457"/>
                </a:moveTo>
                <a:cubicBezTo>
                  <a:pt x="5708" y="44730"/>
                  <a:pt x="5935" y="44844"/>
                  <a:pt x="6072" y="44798"/>
                </a:cubicBezTo>
                <a:cubicBezTo>
                  <a:pt x="5821" y="44548"/>
                  <a:pt x="5503" y="44139"/>
                  <a:pt x="5458" y="44457"/>
                </a:cubicBezTo>
                <a:close/>
                <a:moveTo>
                  <a:pt x="3707" y="43048"/>
                </a:moveTo>
                <a:cubicBezTo>
                  <a:pt x="3479" y="42911"/>
                  <a:pt x="3707" y="43389"/>
                  <a:pt x="3957" y="43639"/>
                </a:cubicBezTo>
                <a:cubicBezTo>
                  <a:pt x="4298" y="43593"/>
                  <a:pt x="3684" y="43116"/>
                  <a:pt x="3707" y="43048"/>
                </a:cubicBezTo>
                <a:close/>
                <a:moveTo>
                  <a:pt x="2479" y="41820"/>
                </a:moveTo>
                <a:cubicBezTo>
                  <a:pt x="2388" y="41888"/>
                  <a:pt x="2615" y="42183"/>
                  <a:pt x="2774" y="42411"/>
                </a:cubicBezTo>
                <a:cubicBezTo>
                  <a:pt x="2979" y="42388"/>
                  <a:pt x="2570" y="42024"/>
                  <a:pt x="2479" y="41820"/>
                </a:cubicBezTo>
                <a:close/>
                <a:moveTo>
                  <a:pt x="2592" y="40819"/>
                </a:moveTo>
                <a:lnTo>
                  <a:pt x="2865" y="41274"/>
                </a:lnTo>
                <a:cubicBezTo>
                  <a:pt x="3070" y="41251"/>
                  <a:pt x="2706" y="40614"/>
                  <a:pt x="2592" y="40819"/>
                </a:cubicBezTo>
                <a:close/>
                <a:moveTo>
                  <a:pt x="682" y="38204"/>
                </a:moveTo>
                <a:cubicBezTo>
                  <a:pt x="614" y="38340"/>
                  <a:pt x="660" y="38613"/>
                  <a:pt x="773" y="38977"/>
                </a:cubicBezTo>
                <a:cubicBezTo>
                  <a:pt x="978" y="38886"/>
                  <a:pt x="750" y="38681"/>
                  <a:pt x="682" y="38204"/>
                </a:cubicBezTo>
                <a:close/>
                <a:moveTo>
                  <a:pt x="1433" y="32132"/>
                </a:moveTo>
                <a:cubicBezTo>
                  <a:pt x="1319" y="32041"/>
                  <a:pt x="1296" y="32292"/>
                  <a:pt x="1205" y="32269"/>
                </a:cubicBezTo>
                <a:cubicBezTo>
                  <a:pt x="1160" y="32155"/>
                  <a:pt x="1183" y="31950"/>
                  <a:pt x="1046" y="31928"/>
                </a:cubicBezTo>
                <a:cubicBezTo>
                  <a:pt x="1023" y="32087"/>
                  <a:pt x="1160" y="32064"/>
                  <a:pt x="1023" y="32337"/>
                </a:cubicBezTo>
                <a:cubicBezTo>
                  <a:pt x="1251" y="32314"/>
                  <a:pt x="1296" y="32678"/>
                  <a:pt x="1433" y="32132"/>
                </a:cubicBezTo>
                <a:close/>
                <a:moveTo>
                  <a:pt x="2843" y="30632"/>
                </a:moveTo>
                <a:cubicBezTo>
                  <a:pt x="2661" y="30813"/>
                  <a:pt x="2797" y="30472"/>
                  <a:pt x="2638" y="30472"/>
                </a:cubicBezTo>
                <a:cubicBezTo>
                  <a:pt x="2433" y="30904"/>
                  <a:pt x="2706" y="30813"/>
                  <a:pt x="2592" y="31155"/>
                </a:cubicBezTo>
                <a:cubicBezTo>
                  <a:pt x="2706" y="31086"/>
                  <a:pt x="2774" y="30882"/>
                  <a:pt x="2843" y="30632"/>
                </a:cubicBezTo>
                <a:close/>
                <a:moveTo>
                  <a:pt x="2979" y="26925"/>
                </a:moveTo>
                <a:lnTo>
                  <a:pt x="3093" y="26561"/>
                </a:lnTo>
                <a:cubicBezTo>
                  <a:pt x="3002" y="26652"/>
                  <a:pt x="2888" y="26607"/>
                  <a:pt x="2797" y="26698"/>
                </a:cubicBezTo>
                <a:cubicBezTo>
                  <a:pt x="2752" y="26902"/>
                  <a:pt x="2865" y="26925"/>
                  <a:pt x="2979" y="26925"/>
                </a:cubicBezTo>
                <a:close/>
                <a:moveTo>
                  <a:pt x="7754" y="16715"/>
                </a:moveTo>
                <a:cubicBezTo>
                  <a:pt x="7345" y="16624"/>
                  <a:pt x="7004" y="16851"/>
                  <a:pt x="6526" y="16806"/>
                </a:cubicBezTo>
                <a:cubicBezTo>
                  <a:pt x="6549" y="16988"/>
                  <a:pt x="7618" y="16783"/>
                  <a:pt x="7754" y="16715"/>
                </a:cubicBezTo>
                <a:close/>
                <a:moveTo>
                  <a:pt x="9687" y="16442"/>
                </a:moveTo>
                <a:cubicBezTo>
                  <a:pt x="9346" y="16487"/>
                  <a:pt x="9278" y="16578"/>
                  <a:pt x="8823" y="16601"/>
                </a:cubicBezTo>
                <a:cubicBezTo>
                  <a:pt x="8891" y="16760"/>
                  <a:pt x="9733" y="16578"/>
                  <a:pt x="9687" y="16442"/>
                </a:cubicBezTo>
                <a:close/>
                <a:moveTo>
                  <a:pt x="14463" y="16669"/>
                </a:moveTo>
                <a:cubicBezTo>
                  <a:pt x="14144" y="16646"/>
                  <a:pt x="13962" y="16760"/>
                  <a:pt x="13576" y="16897"/>
                </a:cubicBezTo>
                <a:cubicBezTo>
                  <a:pt x="13780" y="16897"/>
                  <a:pt x="14372" y="16715"/>
                  <a:pt x="14463" y="16669"/>
                </a:cubicBezTo>
                <a:close/>
                <a:moveTo>
                  <a:pt x="17510" y="14395"/>
                </a:moveTo>
                <a:cubicBezTo>
                  <a:pt x="17919" y="14282"/>
                  <a:pt x="17328" y="14327"/>
                  <a:pt x="17601" y="14168"/>
                </a:cubicBezTo>
                <a:cubicBezTo>
                  <a:pt x="17555" y="14122"/>
                  <a:pt x="17442" y="14191"/>
                  <a:pt x="17328" y="14236"/>
                </a:cubicBezTo>
                <a:cubicBezTo>
                  <a:pt x="17464" y="14350"/>
                  <a:pt x="17419" y="14418"/>
                  <a:pt x="17510" y="14395"/>
                </a:cubicBezTo>
                <a:close/>
                <a:moveTo>
                  <a:pt x="9301" y="47186"/>
                </a:moveTo>
                <a:cubicBezTo>
                  <a:pt x="9505" y="47368"/>
                  <a:pt x="9574" y="47232"/>
                  <a:pt x="9756" y="47391"/>
                </a:cubicBezTo>
                <a:cubicBezTo>
                  <a:pt x="9733" y="47323"/>
                  <a:pt x="9733" y="47254"/>
                  <a:pt x="9824" y="47323"/>
                </a:cubicBezTo>
                <a:cubicBezTo>
                  <a:pt x="9756" y="47095"/>
                  <a:pt x="9210" y="47004"/>
                  <a:pt x="9301" y="47186"/>
                </a:cubicBezTo>
                <a:close/>
                <a:moveTo>
                  <a:pt x="10483" y="48414"/>
                </a:moveTo>
                <a:cubicBezTo>
                  <a:pt x="10756" y="48664"/>
                  <a:pt x="10961" y="48687"/>
                  <a:pt x="11211" y="48914"/>
                </a:cubicBezTo>
                <a:cubicBezTo>
                  <a:pt x="10870" y="48732"/>
                  <a:pt x="11165" y="49005"/>
                  <a:pt x="11438" y="49233"/>
                </a:cubicBezTo>
                <a:cubicBezTo>
                  <a:pt x="11484" y="49119"/>
                  <a:pt x="11484" y="48983"/>
                  <a:pt x="11416" y="48823"/>
                </a:cubicBezTo>
                <a:cubicBezTo>
                  <a:pt x="11143" y="48619"/>
                  <a:pt x="10915" y="48573"/>
                  <a:pt x="10688" y="48482"/>
                </a:cubicBezTo>
                <a:cubicBezTo>
                  <a:pt x="10529" y="48278"/>
                  <a:pt x="10893" y="48482"/>
                  <a:pt x="10756" y="48278"/>
                </a:cubicBezTo>
                <a:cubicBezTo>
                  <a:pt x="10529" y="48028"/>
                  <a:pt x="10347" y="47800"/>
                  <a:pt x="10028" y="47527"/>
                </a:cubicBezTo>
                <a:cubicBezTo>
                  <a:pt x="9778" y="47391"/>
                  <a:pt x="10165" y="48028"/>
                  <a:pt x="9733" y="47573"/>
                </a:cubicBezTo>
                <a:cubicBezTo>
                  <a:pt x="9846" y="47868"/>
                  <a:pt x="10483" y="48119"/>
                  <a:pt x="10483" y="48414"/>
                </a:cubicBezTo>
                <a:close/>
                <a:moveTo>
                  <a:pt x="9960" y="48323"/>
                </a:moveTo>
                <a:cubicBezTo>
                  <a:pt x="9801" y="48141"/>
                  <a:pt x="9619" y="48005"/>
                  <a:pt x="9505" y="47959"/>
                </a:cubicBezTo>
                <a:cubicBezTo>
                  <a:pt x="9460" y="48005"/>
                  <a:pt x="9960" y="48528"/>
                  <a:pt x="9960" y="48323"/>
                </a:cubicBezTo>
                <a:close/>
                <a:moveTo>
                  <a:pt x="9232" y="49142"/>
                </a:moveTo>
                <a:cubicBezTo>
                  <a:pt x="9483" y="49301"/>
                  <a:pt x="9414" y="49324"/>
                  <a:pt x="9619" y="49415"/>
                </a:cubicBezTo>
                <a:cubicBezTo>
                  <a:pt x="9619" y="49233"/>
                  <a:pt x="9483" y="49278"/>
                  <a:pt x="9323" y="49028"/>
                </a:cubicBezTo>
                <a:close/>
                <a:moveTo>
                  <a:pt x="12780" y="50438"/>
                </a:moveTo>
                <a:cubicBezTo>
                  <a:pt x="12825" y="50620"/>
                  <a:pt x="13030" y="50870"/>
                  <a:pt x="13303" y="51120"/>
                </a:cubicBezTo>
                <a:cubicBezTo>
                  <a:pt x="13235" y="50870"/>
                  <a:pt x="13553" y="50984"/>
                  <a:pt x="13803" y="51279"/>
                </a:cubicBezTo>
                <a:cubicBezTo>
                  <a:pt x="13917" y="51097"/>
                  <a:pt x="13257" y="50916"/>
                  <a:pt x="13076" y="50529"/>
                </a:cubicBezTo>
                <a:lnTo>
                  <a:pt x="12985" y="50643"/>
                </a:lnTo>
                <a:cubicBezTo>
                  <a:pt x="12803" y="50438"/>
                  <a:pt x="12666" y="50051"/>
                  <a:pt x="12439" y="50120"/>
                </a:cubicBezTo>
                <a:cubicBezTo>
                  <a:pt x="12348" y="50006"/>
                  <a:pt x="12462" y="49960"/>
                  <a:pt x="12484" y="49915"/>
                </a:cubicBezTo>
                <a:lnTo>
                  <a:pt x="12348" y="49779"/>
                </a:lnTo>
                <a:cubicBezTo>
                  <a:pt x="12325" y="49801"/>
                  <a:pt x="12234" y="49733"/>
                  <a:pt x="12189" y="49688"/>
                </a:cubicBezTo>
                <a:cubicBezTo>
                  <a:pt x="12120" y="49756"/>
                  <a:pt x="12393" y="49915"/>
                  <a:pt x="12302" y="49983"/>
                </a:cubicBezTo>
                <a:cubicBezTo>
                  <a:pt x="12143" y="49779"/>
                  <a:pt x="11961" y="49597"/>
                  <a:pt x="11688" y="49369"/>
                </a:cubicBezTo>
                <a:cubicBezTo>
                  <a:pt x="11597" y="49710"/>
                  <a:pt x="12439" y="50074"/>
                  <a:pt x="12780" y="50438"/>
                </a:cubicBezTo>
                <a:close/>
                <a:moveTo>
                  <a:pt x="14963" y="52689"/>
                </a:moveTo>
                <a:cubicBezTo>
                  <a:pt x="15031" y="52530"/>
                  <a:pt x="14986" y="52576"/>
                  <a:pt x="15122" y="52507"/>
                </a:cubicBezTo>
                <a:cubicBezTo>
                  <a:pt x="14895" y="52325"/>
                  <a:pt x="14940" y="52212"/>
                  <a:pt x="14667" y="52030"/>
                </a:cubicBezTo>
                <a:cubicBezTo>
                  <a:pt x="14599" y="52053"/>
                  <a:pt x="14440" y="51848"/>
                  <a:pt x="14417" y="52030"/>
                </a:cubicBezTo>
                <a:cubicBezTo>
                  <a:pt x="14235" y="51871"/>
                  <a:pt x="14008" y="51666"/>
                  <a:pt x="13962" y="51552"/>
                </a:cubicBezTo>
                <a:cubicBezTo>
                  <a:pt x="14008" y="51530"/>
                  <a:pt x="14076" y="51530"/>
                  <a:pt x="14167" y="51598"/>
                </a:cubicBezTo>
                <a:cubicBezTo>
                  <a:pt x="14031" y="51257"/>
                  <a:pt x="13644" y="51257"/>
                  <a:pt x="13508" y="51325"/>
                </a:cubicBezTo>
                <a:close/>
                <a:moveTo>
                  <a:pt x="14895" y="54054"/>
                </a:moveTo>
                <a:cubicBezTo>
                  <a:pt x="15145" y="54008"/>
                  <a:pt x="14554" y="53713"/>
                  <a:pt x="14645" y="53622"/>
                </a:cubicBezTo>
                <a:cubicBezTo>
                  <a:pt x="14849" y="53644"/>
                  <a:pt x="15145" y="54076"/>
                  <a:pt x="15281" y="54213"/>
                </a:cubicBezTo>
                <a:cubicBezTo>
                  <a:pt x="15463" y="54327"/>
                  <a:pt x="15827" y="54327"/>
                  <a:pt x="15918" y="54622"/>
                </a:cubicBezTo>
                <a:cubicBezTo>
                  <a:pt x="15622" y="54395"/>
                  <a:pt x="15440" y="54440"/>
                  <a:pt x="15099" y="54122"/>
                </a:cubicBezTo>
                <a:cubicBezTo>
                  <a:pt x="15008" y="54281"/>
                  <a:pt x="15350" y="54417"/>
                  <a:pt x="15486" y="54554"/>
                </a:cubicBezTo>
                <a:cubicBezTo>
                  <a:pt x="15713" y="54759"/>
                  <a:pt x="15873" y="54986"/>
                  <a:pt x="16123" y="55122"/>
                </a:cubicBezTo>
                <a:cubicBezTo>
                  <a:pt x="16191" y="55168"/>
                  <a:pt x="16009" y="54940"/>
                  <a:pt x="16009" y="54963"/>
                </a:cubicBezTo>
                <a:cubicBezTo>
                  <a:pt x="16009" y="54895"/>
                  <a:pt x="16259" y="55122"/>
                  <a:pt x="16327" y="55191"/>
                </a:cubicBezTo>
                <a:cubicBezTo>
                  <a:pt x="16487" y="55418"/>
                  <a:pt x="16100" y="55100"/>
                  <a:pt x="16123" y="55259"/>
                </a:cubicBezTo>
                <a:lnTo>
                  <a:pt x="16396" y="55532"/>
                </a:lnTo>
                <a:cubicBezTo>
                  <a:pt x="16418" y="55350"/>
                  <a:pt x="16441" y="55191"/>
                  <a:pt x="16464" y="55009"/>
                </a:cubicBezTo>
                <a:cubicBezTo>
                  <a:pt x="16623" y="54963"/>
                  <a:pt x="16623" y="55077"/>
                  <a:pt x="16782" y="55236"/>
                </a:cubicBezTo>
                <a:cubicBezTo>
                  <a:pt x="17010" y="55191"/>
                  <a:pt x="16646" y="54986"/>
                  <a:pt x="16805" y="54918"/>
                </a:cubicBezTo>
                <a:cubicBezTo>
                  <a:pt x="16646" y="54804"/>
                  <a:pt x="16600" y="54850"/>
                  <a:pt x="16646" y="54963"/>
                </a:cubicBezTo>
                <a:cubicBezTo>
                  <a:pt x="16509" y="54963"/>
                  <a:pt x="16327" y="54804"/>
                  <a:pt x="16191" y="54759"/>
                </a:cubicBezTo>
                <a:cubicBezTo>
                  <a:pt x="16168" y="54804"/>
                  <a:pt x="16305" y="54895"/>
                  <a:pt x="16373" y="54986"/>
                </a:cubicBezTo>
                <a:cubicBezTo>
                  <a:pt x="16214" y="55031"/>
                  <a:pt x="16168" y="54759"/>
                  <a:pt x="16032" y="54645"/>
                </a:cubicBezTo>
                <a:cubicBezTo>
                  <a:pt x="15986" y="54531"/>
                  <a:pt x="16236" y="54690"/>
                  <a:pt x="16236" y="54713"/>
                </a:cubicBezTo>
                <a:cubicBezTo>
                  <a:pt x="16236" y="54531"/>
                  <a:pt x="15759" y="54099"/>
                  <a:pt x="15713" y="53849"/>
                </a:cubicBezTo>
                <a:cubicBezTo>
                  <a:pt x="15531" y="53803"/>
                  <a:pt x="15827" y="54281"/>
                  <a:pt x="16054" y="54486"/>
                </a:cubicBezTo>
                <a:cubicBezTo>
                  <a:pt x="15873" y="54327"/>
                  <a:pt x="15691" y="54372"/>
                  <a:pt x="15509" y="54236"/>
                </a:cubicBezTo>
                <a:cubicBezTo>
                  <a:pt x="15168" y="53963"/>
                  <a:pt x="14827" y="53508"/>
                  <a:pt x="14508" y="53235"/>
                </a:cubicBezTo>
                <a:cubicBezTo>
                  <a:pt x="14394" y="53258"/>
                  <a:pt x="14599" y="53394"/>
                  <a:pt x="14554" y="53462"/>
                </a:cubicBezTo>
                <a:cubicBezTo>
                  <a:pt x="14508" y="53485"/>
                  <a:pt x="14213" y="53349"/>
                  <a:pt x="14303" y="53303"/>
                </a:cubicBezTo>
                <a:cubicBezTo>
                  <a:pt x="14190" y="53235"/>
                  <a:pt x="14167" y="53326"/>
                  <a:pt x="14099" y="53371"/>
                </a:cubicBezTo>
                <a:cubicBezTo>
                  <a:pt x="14463" y="53690"/>
                  <a:pt x="14622" y="53690"/>
                  <a:pt x="14895" y="54054"/>
                </a:cubicBezTo>
                <a:close/>
                <a:moveTo>
                  <a:pt x="14667" y="53190"/>
                </a:moveTo>
                <a:cubicBezTo>
                  <a:pt x="14690" y="53258"/>
                  <a:pt x="14781" y="53371"/>
                  <a:pt x="14917" y="53485"/>
                </a:cubicBezTo>
                <a:cubicBezTo>
                  <a:pt x="14940" y="53417"/>
                  <a:pt x="14986" y="53371"/>
                  <a:pt x="15077" y="53440"/>
                </a:cubicBezTo>
                <a:cubicBezTo>
                  <a:pt x="15099" y="53303"/>
                  <a:pt x="14690" y="53053"/>
                  <a:pt x="14667" y="53190"/>
                </a:cubicBezTo>
                <a:close/>
                <a:moveTo>
                  <a:pt x="17214" y="55327"/>
                </a:moveTo>
                <a:cubicBezTo>
                  <a:pt x="16759" y="54872"/>
                  <a:pt x="17237" y="55645"/>
                  <a:pt x="16828" y="55327"/>
                </a:cubicBezTo>
                <a:cubicBezTo>
                  <a:pt x="16941" y="55554"/>
                  <a:pt x="17214" y="55532"/>
                  <a:pt x="17214" y="55327"/>
                </a:cubicBezTo>
                <a:close/>
                <a:moveTo>
                  <a:pt x="17351" y="55759"/>
                </a:moveTo>
                <a:cubicBezTo>
                  <a:pt x="17101" y="55509"/>
                  <a:pt x="17010" y="55691"/>
                  <a:pt x="16873" y="55714"/>
                </a:cubicBezTo>
                <a:cubicBezTo>
                  <a:pt x="17055" y="55782"/>
                  <a:pt x="17260" y="55918"/>
                  <a:pt x="17351" y="55759"/>
                </a:cubicBezTo>
                <a:close/>
                <a:moveTo>
                  <a:pt x="18374" y="56737"/>
                </a:moveTo>
                <a:cubicBezTo>
                  <a:pt x="18260" y="56510"/>
                  <a:pt x="18192" y="56373"/>
                  <a:pt x="18510" y="56601"/>
                </a:cubicBezTo>
                <a:cubicBezTo>
                  <a:pt x="18488" y="56373"/>
                  <a:pt x="18192" y="56441"/>
                  <a:pt x="17987" y="56168"/>
                </a:cubicBezTo>
                <a:cubicBezTo>
                  <a:pt x="17965" y="56305"/>
                  <a:pt x="18192" y="56532"/>
                  <a:pt x="18374" y="56737"/>
                </a:cubicBezTo>
                <a:close/>
                <a:moveTo>
                  <a:pt x="19397" y="57305"/>
                </a:moveTo>
                <a:cubicBezTo>
                  <a:pt x="19147" y="56987"/>
                  <a:pt x="19011" y="57055"/>
                  <a:pt x="18783" y="56851"/>
                </a:cubicBezTo>
                <a:cubicBezTo>
                  <a:pt x="18942" y="57101"/>
                  <a:pt x="19261" y="57487"/>
                  <a:pt x="19397" y="57305"/>
                </a:cubicBezTo>
                <a:close/>
                <a:moveTo>
                  <a:pt x="16077" y="52871"/>
                </a:moveTo>
                <a:cubicBezTo>
                  <a:pt x="16168" y="52780"/>
                  <a:pt x="15827" y="52485"/>
                  <a:pt x="15691" y="52462"/>
                </a:cubicBezTo>
                <a:cubicBezTo>
                  <a:pt x="15622" y="52530"/>
                  <a:pt x="15964" y="52735"/>
                  <a:pt x="16077" y="52871"/>
                </a:cubicBezTo>
                <a:close/>
                <a:moveTo>
                  <a:pt x="16850" y="54304"/>
                </a:moveTo>
                <a:cubicBezTo>
                  <a:pt x="16873" y="54099"/>
                  <a:pt x="16487" y="53917"/>
                  <a:pt x="16327" y="53758"/>
                </a:cubicBezTo>
                <a:cubicBezTo>
                  <a:pt x="16191" y="53622"/>
                  <a:pt x="16032" y="53167"/>
                  <a:pt x="15895" y="53371"/>
                </a:cubicBezTo>
                <a:cubicBezTo>
                  <a:pt x="16054" y="53622"/>
                  <a:pt x="16532" y="54008"/>
                  <a:pt x="16850" y="54304"/>
                </a:cubicBezTo>
                <a:close/>
                <a:moveTo>
                  <a:pt x="17191" y="54508"/>
                </a:moveTo>
                <a:cubicBezTo>
                  <a:pt x="17169" y="54554"/>
                  <a:pt x="17123" y="54508"/>
                  <a:pt x="17078" y="54463"/>
                </a:cubicBezTo>
                <a:cubicBezTo>
                  <a:pt x="17010" y="54577"/>
                  <a:pt x="17305" y="54690"/>
                  <a:pt x="17351" y="54736"/>
                </a:cubicBezTo>
                <a:cubicBezTo>
                  <a:pt x="17555" y="54599"/>
                  <a:pt x="17282" y="54304"/>
                  <a:pt x="17010" y="54145"/>
                </a:cubicBezTo>
                <a:cubicBezTo>
                  <a:pt x="17010" y="54236"/>
                  <a:pt x="16941" y="54327"/>
                  <a:pt x="17191" y="54508"/>
                </a:cubicBezTo>
                <a:close/>
                <a:moveTo>
                  <a:pt x="17669" y="55100"/>
                </a:moveTo>
                <a:lnTo>
                  <a:pt x="17760" y="54986"/>
                </a:lnTo>
                <a:cubicBezTo>
                  <a:pt x="17578" y="54736"/>
                  <a:pt x="17555" y="54872"/>
                  <a:pt x="17419" y="54804"/>
                </a:cubicBezTo>
                <a:cubicBezTo>
                  <a:pt x="17396" y="54872"/>
                  <a:pt x="17578" y="54986"/>
                  <a:pt x="17669" y="55100"/>
                </a:cubicBezTo>
                <a:close/>
                <a:moveTo>
                  <a:pt x="19875" y="56191"/>
                </a:moveTo>
                <a:cubicBezTo>
                  <a:pt x="19784" y="55896"/>
                  <a:pt x="19329" y="55691"/>
                  <a:pt x="19147" y="55577"/>
                </a:cubicBezTo>
                <a:cubicBezTo>
                  <a:pt x="19215" y="55736"/>
                  <a:pt x="19693" y="56055"/>
                  <a:pt x="19875" y="56191"/>
                </a:cubicBezTo>
                <a:close/>
                <a:moveTo>
                  <a:pt x="19829" y="55532"/>
                </a:moveTo>
                <a:cubicBezTo>
                  <a:pt x="19625" y="55373"/>
                  <a:pt x="19738" y="55350"/>
                  <a:pt x="19534" y="55282"/>
                </a:cubicBezTo>
                <a:cubicBezTo>
                  <a:pt x="19374" y="55373"/>
                  <a:pt x="19761" y="55736"/>
                  <a:pt x="19829" y="55532"/>
                </a:cubicBezTo>
                <a:close/>
                <a:moveTo>
                  <a:pt x="21239" y="57396"/>
                </a:moveTo>
                <a:cubicBezTo>
                  <a:pt x="21285" y="57305"/>
                  <a:pt x="20944" y="57101"/>
                  <a:pt x="20853" y="56964"/>
                </a:cubicBezTo>
                <a:cubicBezTo>
                  <a:pt x="20762" y="57055"/>
                  <a:pt x="21103" y="57351"/>
                  <a:pt x="21239" y="57396"/>
                </a:cubicBezTo>
                <a:close/>
                <a:moveTo>
                  <a:pt x="21694" y="58306"/>
                </a:moveTo>
                <a:cubicBezTo>
                  <a:pt x="21671" y="58215"/>
                  <a:pt x="21671" y="58101"/>
                  <a:pt x="21489" y="57942"/>
                </a:cubicBezTo>
                <a:cubicBezTo>
                  <a:pt x="21421" y="57942"/>
                  <a:pt x="21376" y="57942"/>
                  <a:pt x="21330" y="57988"/>
                </a:cubicBezTo>
                <a:cubicBezTo>
                  <a:pt x="21376" y="58124"/>
                  <a:pt x="21558" y="58283"/>
                  <a:pt x="21694" y="58306"/>
                </a:cubicBezTo>
                <a:close/>
                <a:moveTo>
                  <a:pt x="23309" y="59693"/>
                </a:moveTo>
                <a:cubicBezTo>
                  <a:pt x="23877" y="60057"/>
                  <a:pt x="24241" y="60102"/>
                  <a:pt x="24605" y="60398"/>
                </a:cubicBezTo>
                <a:cubicBezTo>
                  <a:pt x="24627" y="60330"/>
                  <a:pt x="24627" y="60216"/>
                  <a:pt x="24764" y="60262"/>
                </a:cubicBezTo>
                <a:cubicBezTo>
                  <a:pt x="24491" y="60102"/>
                  <a:pt x="24036" y="60057"/>
                  <a:pt x="23695" y="59807"/>
                </a:cubicBezTo>
                <a:cubicBezTo>
                  <a:pt x="23559" y="59716"/>
                  <a:pt x="23877" y="59761"/>
                  <a:pt x="23399" y="59534"/>
                </a:cubicBezTo>
                <a:close/>
                <a:moveTo>
                  <a:pt x="24809" y="60057"/>
                </a:moveTo>
                <a:cubicBezTo>
                  <a:pt x="24764" y="60034"/>
                  <a:pt x="24741" y="60011"/>
                  <a:pt x="24764" y="59966"/>
                </a:cubicBezTo>
                <a:cubicBezTo>
                  <a:pt x="24855" y="59875"/>
                  <a:pt x="25287" y="60216"/>
                  <a:pt x="25241" y="59989"/>
                </a:cubicBezTo>
                <a:cubicBezTo>
                  <a:pt x="25105" y="59943"/>
                  <a:pt x="24969" y="59875"/>
                  <a:pt x="24809" y="59830"/>
                </a:cubicBezTo>
                <a:cubicBezTo>
                  <a:pt x="24764" y="59602"/>
                  <a:pt x="25196" y="59966"/>
                  <a:pt x="25128" y="59739"/>
                </a:cubicBezTo>
                <a:cubicBezTo>
                  <a:pt x="24878" y="59625"/>
                  <a:pt x="24991" y="59648"/>
                  <a:pt x="24718" y="59579"/>
                </a:cubicBezTo>
                <a:cubicBezTo>
                  <a:pt x="24718" y="59625"/>
                  <a:pt x="24787" y="59670"/>
                  <a:pt x="24764" y="59693"/>
                </a:cubicBezTo>
                <a:cubicBezTo>
                  <a:pt x="24468" y="59693"/>
                  <a:pt x="23945" y="59284"/>
                  <a:pt x="23786" y="59420"/>
                </a:cubicBezTo>
                <a:cubicBezTo>
                  <a:pt x="23991" y="59557"/>
                  <a:pt x="24173" y="59648"/>
                  <a:pt x="24309" y="59648"/>
                </a:cubicBezTo>
                <a:cubicBezTo>
                  <a:pt x="24400" y="59716"/>
                  <a:pt x="24150" y="59784"/>
                  <a:pt x="24582" y="59943"/>
                </a:cubicBezTo>
                <a:cubicBezTo>
                  <a:pt x="24536" y="60034"/>
                  <a:pt x="24218" y="59784"/>
                  <a:pt x="24059" y="59739"/>
                </a:cubicBezTo>
                <a:cubicBezTo>
                  <a:pt x="24013" y="59852"/>
                  <a:pt x="24286" y="59966"/>
                  <a:pt x="24355" y="59989"/>
                </a:cubicBezTo>
                <a:cubicBezTo>
                  <a:pt x="24559" y="60080"/>
                  <a:pt x="24536" y="59989"/>
                  <a:pt x="24650" y="60011"/>
                </a:cubicBezTo>
                <a:cubicBezTo>
                  <a:pt x="24741" y="60034"/>
                  <a:pt x="24787" y="60034"/>
                  <a:pt x="24809" y="60057"/>
                </a:cubicBezTo>
                <a:cubicBezTo>
                  <a:pt x="24855" y="60080"/>
                  <a:pt x="24900" y="60080"/>
                  <a:pt x="24809" y="60057"/>
                </a:cubicBezTo>
                <a:close/>
                <a:moveTo>
                  <a:pt x="25969" y="60580"/>
                </a:moveTo>
                <a:cubicBezTo>
                  <a:pt x="25651" y="60535"/>
                  <a:pt x="25219" y="60353"/>
                  <a:pt x="25037" y="60353"/>
                </a:cubicBezTo>
                <a:cubicBezTo>
                  <a:pt x="25241" y="60557"/>
                  <a:pt x="25833" y="60853"/>
                  <a:pt x="25969" y="60580"/>
                </a:cubicBezTo>
                <a:close/>
                <a:moveTo>
                  <a:pt x="26356" y="60512"/>
                </a:moveTo>
                <a:cubicBezTo>
                  <a:pt x="26651" y="60603"/>
                  <a:pt x="26424" y="60489"/>
                  <a:pt x="26469" y="60444"/>
                </a:cubicBezTo>
                <a:cubicBezTo>
                  <a:pt x="26469" y="60444"/>
                  <a:pt x="26674" y="60421"/>
                  <a:pt x="26651" y="60444"/>
                </a:cubicBezTo>
                <a:cubicBezTo>
                  <a:pt x="26674" y="60398"/>
                  <a:pt x="26492" y="60307"/>
                  <a:pt x="26492" y="60307"/>
                </a:cubicBezTo>
                <a:cubicBezTo>
                  <a:pt x="26515" y="60262"/>
                  <a:pt x="26742" y="60307"/>
                  <a:pt x="26697" y="60193"/>
                </a:cubicBezTo>
                <a:cubicBezTo>
                  <a:pt x="26265" y="60125"/>
                  <a:pt x="26287" y="59921"/>
                  <a:pt x="25764" y="59830"/>
                </a:cubicBezTo>
                <a:cubicBezTo>
                  <a:pt x="25696" y="59943"/>
                  <a:pt x="25719" y="60011"/>
                  <a:pt x="25787" y="60102"/>
                </a:cubicBezTo>
                <a:cubicBezTo>
                  <a:pt x="25992" y="60148"/>
                  <a:pt x="26196" y="60193"/>
                  <a:pt x="26401" y="60239"/>
                </a:cubicBezTo>
                <a:cubicBezTo>
                  <a:pt x="26333" y="60307"/>
                  <a:pt x="26106" y="60239"/>
                  <a:pt x="25946" y="60239"/>
                </a:cubicBezTo>
                <a:cubicBezTo>
                  <a:pt x="25946" y="60375"/>
                  <a:pt x="26583" y="60330"/>
                  <a:pt x="26356" y="60512"/>
                </a:cubicBezTo>
                <a:close/>
                <a:moveTo>
                  <a:pt x="26606" y="60853"/>
                </a:moveTo>
                <a:cubicBezTo>
                  <a:pt x="26992" y="60876"/>
                  <a:pt x="27288" y="61012"/>
                  <a:pt x="27561" y="60853"/>
                </a:cubicBezTo>
                <a:cubicBezTo>
                  <a:pt x="27766" y="60898"/>
                  <a:pt x="28038" y="60989"/>
                  <a:pt x="28220" y="60921"/>
                </a:cubicBezTo>
                <a:cubicBezTo>
                  <a:pt x="28198" y="60807"/>
                  <a:pt x="27766" y="60853"/>
                  <a:pt x="27561" y="60807"/>
                </a:cubicBezTo>
                <a:lnTo>
                  <a:pt x="27584" y="60716"/>
                </a:lnTo>
                <a:cubicBezTo>
                  <a:pt x="27606" y="60648"/>
                  <a:pt x="27766" y="60694"/>
                  <a:pt x="27766" y="60739"/>
                </a:cubicBezTo>
                <a:cubicBezTo>
                  <a:pt x="27925" y="60762"/>
                  <a:pt x="27788" y="60557"/>
                  <a:pt x="27584" y="60580"/>
                </a:cubicBezTo>
                <a:cubicBezTo>
                  <a:pt x="27629" y="60716"/>
                  <a:pt x="27288" y="60648"/>
                  <a:pt x="27379" y="60830"/>
                </a:cubicBezTo>
                <a:cubicBezTo>
                  <a:pt x="27083" y="60671"/>
                  <a:pt x="27265" y="60739"/>
                  <a:pt x="26901" y="60807"/>
                </a:cubicBezTo>
                <a:cubicBezTo>
                  <a:pt x="26765" y="60830"/>
                  <a:pt x="26560" y="60716"/>
                  <a:pt x="26606" y="60853"/>
                </a:cubicBezTo>
                <a:close/>
                <a:moveTo>
                  <a:pt x="26924" y="61353"/>
                </a:moveTo>
                <a:cubicBezTo>
                  <a:pt x="27333" y="61467"/>
                  <a:pt x="27311" y="61308"/>
                  <a:pt x="27606" y="61330"/>
                </a:cubicBezTo>
                <a:cubicBezTo>
                  <a:pt x="27788" y="61330"/>
                  <a:pt x="27788" y="61399"/>
                  <a:pt x="27811" y="61444"/>
                </a:cubicBezTo>
                <a:cubicBezTo>
                  <a:pt x="28198" y="61444"/>
                  <a:pt x="28266" y="61399"/>
                  <a:pt x="28675" y="61490"/>
                </a:cubicBezTo>
                <a:cubicBezTo>
                  <a:pt x="28766" y="61285"/>
                  <a:pt x="28561" y="61194"/>
                  <a:pt x="28607" y="61012"/>
                </a:cubicBezTo>
                <a:cubicBezTo>
                  <a:pt x="28334" y="61035"/>
                  <a:pt x="28402" y="61239"/>
                  <a:pt x="27925" y="61126"/>
                </a:cubicBezTo>
                <a:cubicBezTo>
                  <a:pt x="27811" y="61103"/>
                  <a:pt x="27879" y="61080"/>
                  <a:pt x="27925" y="61080"/>
                </a:cubicBezTo>
                <a:cubicBezTo>
                  <a:pt x="27902" y="61012"/>
                  <a:pt x="27697" y="61012"/>
                  <a:pt x="27538" y="60989"/>
                </a:cubicBezTo>
                <a:cubicBezTo>
                  <a:pt x="27356" y="61058"/>
                  <a:pt x="27606" y="61080"/>
                  <a:pt x="27515" y="61239"/>
                </a:cubicBezTo>
                <a:cubicBezTo>
                  <a:pt x="27356" y="61217"/>
                  <a:pt x="27288" y="61126"/>
                  <a:pt x="27243" y="61194"/>
                </a:cubicBezTo>
                <a:cubicBezTo>
                  <a:pt x="27015" y="61148"/>
                  <a:pt x="27356" y="61148"/>
                  <a:pt x="27152" y="61035"/>
                </a:cubicBezTo>
                <a:cubicBezTo>
                  <a:pt x="26970" y="61012"/>
                  <a:pt x="27015" y="61148"/>
                  <a:pt x="26765" y="61080"/>
                </a:cubicBezTo>
                <a:cubicBezTo>
                  <a:pt x="26651" y="61217"/>
                  <a:pt x="26901" y="61239"/>
                  <a:pt x="26924" y="61353"/>
                </a:cubicBezTo>
                <a:close/>
                <a:moveTo>
                  <a:pt x="29266" y="60807"/>
                </a:moveTo>
                <a:cubicBezTo>
                  <a:pt x="29312" y="60648"/>
                  <a:pt x="28812" y="60739"/>
                  <a:pt x="28993" y="60512"/>
                </a:cubicBezTo>
                <a:cubicBezTo>
                  <a:pt x="29130" y="60512"/>
                  <a:pt x="29471" y="60512"/>
                  <a:pt x="29858" y="60512"/>
                </a:cubicBezTo>
                <a:cubicBezTo>
                  <a:pt x="29721" y="60216"/>
                  <a:pt x="28766" y="60330"/>
                  <a:pt x="28812" y="60580"/>
                </a:cubicBezTo>
                <a:cubicBezTo>
                  <a:pt x="28652" y="60580"/>
                  <a:pt x="28607" y="60512"/>
                  <a:pt x="28448" y="60512"/>
                </a:cubicBezTo>
                <a:cubicBezTo>
                  <a:pt x="28334" y="60284"/>
                  <a:pt x="28971" y="60512"/>
                  <a:pt x="28834" y="60262"/>
                </a:cubicBezTo>
                <a:cubicBezTo>
                  <a:pt x="28584" y="60284"/>
                  <a:pt x="28243" y="60262"/>
                  <a:pt x="27902" y="60216"/>
                </a:cubicBezTo>
                <a:cubicBezTo>
                  <a:pt x="27606" y="60262"/>
                  <a:pt x="28266" y="60284"/>
                  <a:pt x="28266" y="60353"/>
                </a:cubicBezTo>
                <a:lnTo>
                  <a:pt x="28243" y="60580"/>
                </a:lnTo>
                <a:cubicBezTo>
                  <a:pt x="28766" y="60603"/>
                  <a:pt x="28834" y="60785"/>
                  <a:pt x="29266" y="60807"/>
                </a:cubicBezTo>
                <a:close/>
                <a:moveTo>
                  <a:pt x="29858" y="60716"/>
                </a:moveTo>
                <a:cubicBezTo>
                  <a:pt x="29858" y="60535"/>
                  <a:pt x="28516" y="60512"/>
                  <a:pt x="29471" y="60625"/>
                </a:cubicBezTo>
                <a:cubicBezTo>
                  <a:pt x="29630" y="60648"/>
                  <a:pt x="29676" y="60694"/>
                  <a:pt x="29858" y="60716"/>
                </a:cubicBezTo>
                <a:close/>
                <a:moveTo>
                  <a:pt x="29244" y="61581"/>
                </a:moveTo>
                <a:cubicBezTo>
                  <a:pt x="29585" y="61421"/>
                  <a:pt x="29880" y="61535"/>
                  <a:pt x="30381" y="61512"/>
                </a:cubicBezTo>
                <a:cubicBezTo>
                  <a:pt x="30244" y="61399"/>
                  <a:pt x="30040" y="61171"/>
                  <a:pt x="29744" y="61262"/>
                </a:cubicBezTo>
                <a:cubicBezTo>
                  <a:pt x="29835" y="61353"/>
                  <a:pt x="30108" y="61353"/>
                  <a:pt x="30108" y="61490"/>
                </a:cubicBezTo>
                <a:cubicBezTo>
                  <a:pt x="29767" y="61444"/>
                  <a:pt x="29653" y="61308"/>
                  <a:pt x="29153" y="61330"/>
                </a:cubicBezTo>
                <a:cubicBezTo>
                  <a:pt x="29107" y="61444"/>
                  <a:pt x="29335" y="61444"/>
                  <a:pt x="29244" y="61581"/>
                </a:cubicBezTo>
                <a:close/>
                <a:moveTo>
                  <a:pt x="30904" y="60535"/>
                </a:moveTo>
                <a:cubicBezTo>
                  <a:pt x="30949" y="60444"/>
                  <a:pt x="30835" y="60398"/>
                  <a:pt x="30813" y="60330"/>
                </a:cubicBezTo>
                <a:cubicBezTo>
                  <a:pt x="30676" y="60375"/>
                  <a:pt x="30517" y="60398"/>
                  <a:pt x="30517" y="60512"/>
                </a:cubicBezTo>
                <a:close/>
                <a:moveTo>
                  <a:pt x="30585" y="61603"/>
                </a:moveTo>
                <a:lnTo>
                  <a:pt x="30949" y="61626"/>
                </a:lnTo>
                <a:cubicBezTo>
                  <a:pt x="30881" y="61535"/>
                  <a:pt x="30972" y="61353"/>
                  <a:pt x="30585" y="61376"/>
                </a:cubicBezTo>
                <a:cubicBezTo>
                  <a:pt x="30585" y="61421"/>
                  <a:pt x="30699" y="61421"/>
                  <a:pt x="30767" y="61421"/>
                </a:cubicBezTo>
                <a:cubicBezTo>
                  <a:pt x="30767" y="61535"/>
                  <a:pt x="30517" y="61467"/>
                  <a:pt x="30585" y="61603"/>
                </a:cubicBezTo>
                <a:close/>
                <a:moveTo>
                  <a:pt x="27061" y="60216"/>
                </a:moveTo>
                <a:cubicBezTo>
                  <a:pt x="27333" y="60284"/>
                  <a:pt x="27402" y="60216"/>
                  <a:pt x="27606" y="60239"/>
                </a:cubicBezTo>
                <a:cubicBezTo>
                  <a:pt x="27629" y="60171"/>
                  <a:pt x="26947" y="60034"/>
                  <a:pt x="27061" y="60216"/>
                </a:cubicBezTo>
                <a:close/>
                <a:moveTo>
                  <a:pt x="31563" y="60489"/>
                </a:moveTo>
                <a:cubicBezTo>
                  <a:pt x="31768" y="60489"/>
                  <a:pt x="31609" y="60648"/>
                  <a:pt x="31654" y="60716"/>
                </a:cubicBezTo>
                <a:cubicBezTo>
                  <a:pt x="31859" y="60762"/>
                  <a:pt x="31881" y="60648"/>
                  <a:pt x="31745" y="60625"/>
                </a:cubicBezTo>
                <a:cubicBezTo>
                  <a:pt x="31700" y="60466"/>
                  <a:pt x="32314" y="60671"/>
                  <a:pt x="32223" y="60466"/>
                </a:cubicBezTo>
                <a:cubicBezTo>
                  <a:pt x="31859" y="60466"/>
                  <a:pt x="31336" y="60375"/>
                  <a:pt x="31086" y="60444"/>
                </a:cubicBezTo>
                <a:cubicBezTo>
                  <a:pt x="31222" y="60580"/>
                  <a:pt x="31472" y="60580"/>
                  <a:pt x="31563" y="60489"/>
                </a:cubicBezTo>
                <a:close/>
                <a:moveTo>
                  <a:pt x="31654" y="60807"/>
                </a:moveTo>
                <a:cubicBezTo>
                  <a:pt x="31518" y="60694"/>
                  <a:pt x="31313" y="60921"/>
                  <a:pt x="31086" y="60876"/>
                </a:cubicBezTo>
                <a:cubicBezTo>
                  <a:pt x="31177" y="61080"/>
                  <a:pt x="31518" y="60898"/>
                  <a:pt x="31654" y="60807"/>
                </a:cubicBezTo>
                <a:close/>
                <a:moveTo>
                  <a:pt x="32291" y="61421"/>
                </a:moveTo>
                <a:cubicBezTo>
                  <a:pt x="32200" y="61239"/>
                  <a:pt x="31677" y="61353"/>
                  <a:pt x="31449" y="61376"/>
                </a:cubicBezTo>
                <a:cubicBezTo>
                  <a:pt x="31472" y="61535"/>
                  <a:pt x="32063" y="61444"/>
                  <a:pt x="32291" y="61421"/>
                </a:cubicBezTo>
                <a:close/>
                <a:moveTo>
                  <a:pt x="33246" y="61467"/>
                </a:moveTo>
                <a:cubicBezTo>
                  <a:pt x="32882" y="61444"/>
                  <a:pt x="32746" y="61558"/>
                  <a:pt x="32495" y="61581"/>
                </a:cubicBezTo>
                <a:cubicBezTo>
                  <a:pt x="32677" y="61694"/>
                  <a:pt x="33291" y="61649"/>
                  <a:pt x="33246" y="61467"/>
                </a:cubicBezTo>
                <a:close/>
                <a:moveTo>
                  <a:pt x="33451" y="61103"/>
                </a:moveTo>
                <a:cubicBezTo>
                  <a:pt x="33701" y="61035"/>
                  <a:pt x="32768" y="61012"/>
                  <a:pt x="32882" y="61171"/>
                </a:cubicBezTo>
                <a:cubicBezTo>
                  <a:pt x="33246" y="61239"/>
                  <a:pt x="33064" y="61012"/>
                  <a:pt x="33451" y="61103"/>
                </a:cubicBezTo>
                <a:close/>
                <a:moveTo>
                  <a:pt x="33519" y="61922"/>
                </a:moveTo>
                <a:cubicBezTo>
                  <a:pt x="33837" y="61944"/>
                  <a:pt x="33928" y="61853"/>
                  <a:pt x="34292" y="61899"/>
                </a:cubicBezTo>
                <a:lnTo>
                  <a:pt x="34292" y="61717"/>
                </a:lnTo>
                <a:cubicBezTo>
                  <a:pt x="34087" y="61672"/>
                  <a:pt x="34155" y="61785"/>
                  <a:pt x="34019" y="61785"/>
                </a:cubicBezTo>
                <a:cubicBezTo>
                  <a:pt x="33701" y="61831"/>
                  <a:pt x="33928" y="61626"/>
                  <a:pt x="33632" y="61672"/>
                </a:cubicBezTo>
                <a:cubicBezTo>
                  <a:pt x="33860" y="61808"/>
                  <a:pt x="33496" y="61762"/>
                  <a:pt x="33519" y="61922"/>
                </a:cubicBezTo>
                <a:close/>
                <a:moveTo>
                  <a:pt x="33723" y="61535"/>
                </a:moveTo>
                <a:cubicBezTo>
                  <a:pt x="33473" y="61603"/>
                  <a:pt x="34269" y="61558"/>
                  <a:pt x="34383" y="61512"/>
                </a:cubicBezTo>
                <a:cubicBezTo>
                  <a:pt x="34292" y="61399"/>
                  <a:pt x="33746" y="61467"/>
                  <a:pt x="33723" y="61535"/>
                </a:cubicBezTo>
                <a:close/>
                <a:moveTo>
                  <a:pt x="34588" y="60898"/>
                </a:moveTo>
                <a:cubicBezTo>
                  <a:pt x="34906" y="60876"/>
                  <a:pt x="34337" y="60853"/>
                  <a:pt x="34201" y="60853"/>
                </a:cubicBezTo>
                <a:cubicBezTo>
                  <a:pt x="33974" y="60876"/>
                  <a:pt x="33769" y="60898"/>
                  <a:pt x="33451" y="60853"/>
                </a:cubicBezTo>
                <a:cubicBezTo>
                  <a:pt x="33360" y="61012"/>
                  <a:pt x="33655" y="60967"/>
                  <a:pt x="33837" y="60967"/>
                </a:cubicBezTo>
                <a:cubicBezTo>
                  <a:pt x="33860" y="61080"/>
                  <a:pt x="33814" y="61148"/>
                  <a:pt x="33632" y="61148"/>
                </a:cubicBezTo>
                <a:cubicBezTo>
                  <a:pt x="33928" y="61330"/>
                  <a:pt x="34019" y="60989"/>
                  <a:pt x="34110" y="60898"/>
                </a:cubicBezTo>
                <a:close/>
                <a:moveTo>
                  <a:pt x="34588" y="61330"/>
                </a:moveTo>
                <a:cubicBezTo>
                  <a:pt x="34678" y="61490"/>
                  <a:pt x="35156" y="61444"/>
                  <a:pt x="35452" y="61512"/>
                </a:cubicBezTo>
                <a:cubicBezTo>
                  <a:pt x="35429" y="61376"/>
                  <a:pt x="35611" y="61421"/>
                  <a:pt x="35452" y="61308"/>
                </a:cubicBezTo>
                <a:cubicBezTo>
                  <a:pt x="35224" y="61308"/>
                  <a:pt x="35156" y="61399"/>
                  <a:pt x="34860" y="61353"/>
                </a:cubicBezTo>
                <a:cubicBezTo>
                  <a:pt x="34747" y="61194"/>
                  <a:pt x="35179" y="61330"/>
                  <a:pt x="35065" y="61171"/>
                </a:cubicBezTo>
                <a:cubicBezTo>
                  <a:pt x="34838" y="61148"/>
                  <a:pt x="34610" y="61148"/>
                  <a:pt x="34497" y="61194"/>
                </a:cubicBezTo>
                <a:cubicBezTo>
                  <a:pt x="34519" y="61239"/>
                  <a:pt x="35020" y="61353"/>
                  <a:pt x="34588" y="61330"/>
                </a:cubicBezTo>
                <a:close/>
                <a:moveTo>
                  <a:pt x="35543" y="60989"/>
                </a:moveTo>
                <a:cubicBezTo>
                  <a:pt x="35634" y="61126"/>
                  <a:pt x="35793" y="60944"/>
                  <a:pt x="35906" y="60944"/>
                </a:cubicBezTo>
                <a:cubicBezTo>
                  <a:pt x="35952" y="61035"/>
                  <a:pt x="36657" y="61058"/>
                  <a:pt x="36202" y="60989"/>
                </a:cubicBezTo>
                <a:cubicBezTo>
                  <a:pt x="36088" y="60989"/>
                  <a:pt x="36111" y="60898"/>
                  <a:pt x="36111" y="60853"/>
                </a:cubicBezTo>
                <a:cubicBezTo>
                  <a:pt x="35634" y="60830"/>
                  <a:pt x="35406" y="60694"/>
                  <a:pt x="35065" y="60603"/>
                </a:cubicBezTo>
                <a:cubicBezTo>
                  <a:pt x="34792" y="60580"/>
                  <a:pt x="34769" y="60694"/>
                  <a:pt x="34497" y="60671"/>
                </a:cubicBezTo>
                <a:cubicBezTo>
                  <a:pt x="34588" y="60853"/>
                  <a:pt x="34792" y="60671"/>
                  <a:pt x="35065" y="60694"/>
                </a:cubicBezTo>
                <a:cubicBezTo>
                  <a:pt x="35179" y="60853"/>
                  <a:pt x="34747" y="60716"/>
                  <a:pt x="34883" y="60876"/>
                </a:cubicBezTo>
                <a:cubicBezTo>
                  <a:pt x="35179" y="60830"/>
                  <a:pt x="35111" y="60944"/>
                  <a:pt x="35247" y="60989"/>
                </a:cubicBezTo>
                <a:cubicBezTo>
                  <a:pt x="35565" y="61035"/>
                  <a:pt x="35315" y="60830"/>
                  <a:pt x="35634" y="60898"/>
                </a:cubicBezTo>
                <a:cubicBezTo>
                  <a:pt x="35770" y="60921"/>
                  <a:pt x="35634" y="60967"/>
                  <a:pt x="35543" y="60989"/>
                </a:cubicBezTo>
                <a:close/>
                <a:moveTo>
                  <a:pt x="36771" y="60921"/>
                </a:moveTo>
                <a:cubicBezTo>
                  <a:pt x="36748" y="60853"/>
                  <a:pt x="36793" y="60830"/>
                  <a:pt x="36862" y="60807"/>
                </a:cubicBezTo>
                <a:cubicBezTo>
                  <a:pt x="36748" y="60694"/>
                  <a:pt x="36452" y="60830"/>
                  <a:pt x="36293" y="60807"/>
                </a:cubicBezTo>
                <a:cubicBezTo>
                  <a:pt x="36316" y="60921"/>
                  <a:pt x="36520" y="60921"/>
                  <a:pt x="36771" y="60921"/>
                </a:cubicBezTo>
                <a:close/>
                <a:moveTo>
                  <a:pt x="36952" y="61285"/>
                </a:moveTo>
                <a:cubicBezTo>
                  <a:pt x="37112" y="61217"/>
                  <a:pt x="37362" y="61330"/>
                  <a:pt x="37726" y="61285"/>
                </a:cubicBezTo>
                <a:cubicBezTo>
                  <a:pt x="37703" y="61171"/>
                  <a:pt x="37407" y="61194"/>
                  <a:pt x="37157" y="61194"/>
                </a:cubicBezTo>
                <a:cubicBezTo>
                  <a:pt x="36975" y="61171"/>
                  <a:pt x="37271" y="61035"/>
                  <a:pt x="36862" y="61058"/>
                </a:cubicBezTo>
                <a:cubicBezTo>
                  <a:pt x="36816" y="61171"/>
                  <a:pt x="37043" y="61148"/>
                  <a:pt x="36952" y="61285"/>
                </a:cubicBezTo>
                <a:close/>
                <a:moveTo>
                  <a:pt x="36975" y="61581"/>
                </a:moveTo>
                <a:cubicBezTo>
                  <a:pt x="37203" y="61603"/>
                  <a:pt x="37180" y="61490"/>
                  <a:pt x="37453" y="61535"/>
                </a:cubicBezTo>
                <a:cubicBezTo>
                  <a:pt x="37475" y="61399"/>
                  <a:pt x="36793" y="61353"/>
                  <a:pt x="36975" y="61581"/>
                </a:cubicBezTo>
                <a:close/>
                <a:moveTo>
                  <a:pt x="38453" y="60807"/>
                </a:moveTo>
                <a:cubicBezTo>
                  <a:pt x="38453" y="60921"/>
                  <a:pt x="38158" y="60898"/>
                  <a:pt x="37908" y="60898"/>
                </a:cubicBezTo>
                <a:lnTo>
                  <a:pt x="37908" y="61148"/>
                </a:lnTo>
                <a:cubicBezTo>
                  <a:pt x="37999" y="60967"/>
                  <a:pt x="38703" y="61080"/>
                  <a:pt x="38658" y="60853"/>
                </a:cubicBezTo>
                <a:cubicBezTo>
                  <a:pt x="38772" y="60853"/>
                  <a:pt x="39022" y="61012"/>
                  <a:pt x="38840" y="61035"/>
                </a:cubicBezTo>
                <a:cubicBezTo>
                  <a:pt x="38999" y="61035"/>
                  <a:pt x="39386" y="61035"/>
                  <a:pt x="39135" y="61262"/>
                </a:cubicBezTo>
                <a:cubicBezTo>
                  <a:pt x="39613" y="61217"/>
                  <a:pt x="39590" y="61444"/>
                  <a:pt x="39931" y="61467"/>
                </a:cubicBezTo>
                <a:cubicBezTo>
                  <a:pt x="40182" y="61421"/>
                  <a:pt x="39772" y="61399"/>
                  <a:pt x="39727" y="61376"/>
                </a:cubicBezTo>
                <a:cubicBezTo>
                  <a:pt x="39704" y="61262"/>
                  <a:pt x="40022" y="61262"/>
                  <a:pt x="40000" y="61126"/>
                </a:cubicBezTo>
                <a:cubicBezTo>
                  <a:pt x="39818" y="61126"/>
                  <a:pt x="39795" y="61194"/>
                  <a:pt x="39613" y="61194"/>
                </a:cubicBezTo>
                <a:cubicBezTo>
                  <a:pt x="39272" y="61103"/>
                  <a:pt x="39613" y="60989"/>
                  <a:pt x="39113" y="60921"/>
                </a:cubicBezTo>
                <a:cubicBezTo>
                  <a:pt x="39249" y="60830"/>
                  <a:pt x="39613" y="60694"/>
                  <a:pt x="39863" y="60807"/>
                </a:cubicBezTo>
                <a:cubicBezTo>
                  <a:pt x="39727" y="60921"/>
                  <a:pt x="39636" y="60785"/>
                  <a:pt x="39408" y="60876"/>
                </a:cubicBezTo>
                <a:cubicBezTo>
                  <a:pt x="39522" y="60967"/>
                  <a:pt x="39886" y="60876"/>
                  <a:pt x="40068" y="60944"/>
                </a:cubicBezTo>
                <a:cubicBezTo>
                  <a:pt x="40136" y="60876"/>
                  <a:pt x="40182" y="60807"/>
                  <a:pt x="40136" y="60694"/>
                </a:cubicBezTo>
                <a:cubicBezTo>
                  <a:pt x="39636" y="60716"/>
                  <a:pt x="39181" y="60739"/>
                  <a:pt x="38840" y="60830"/>
                </a:cubicBezTo>
                <a:cubicBezTo>
                  <a:pt x="38544" y="60785"/>
                  <a:pt x="38271" y="60694"/>
                  <a:pt x="37885" y="60671"/>
                </a:cubicBezTo>
                <a:cubicBezTo>
                  <a:pt x="37771" y="60876"/>
                  <a:pt x="38203" y="60807"/>
                  <a:pt x="38453" y="60807"/>
                </a:cubicBezTo>
                <a:close/>
                <a:moveTo>
                  <a:pt x="39272" y="61626"/>
                </a:moveTo>
                <a:cubicBezTo>
                  <a:pt x="39749" y="61649"/>
                  <a:pt x="40113" y="61717"/>
                  <a:pt x="40614" y="61717"/>
                </a:cubicBezTo>
                <a:cubicBezTo>
                  <a:pt x="40409" y="61558"/>
                  <a:pt x="40636" y="61490"/>
                  <a:pt x="41068" y="61490"/>
                </a:cubicBezTo>
                <a:lnTo>
                  <a:pt x="41046" y="61308"/>
                </a:lnTo>
                <a:cubicBezTo>
                  <a:pt x="40636" y="61376"/>
                  <a:pt x="40341" y="61490"/>
                  <a:pt x="40022" y="61603"/>
                </a:cubicBezTo>
                <a:cubicBezTo>
                  <a:pt x="39863" y="61558"/>
                  <a:pt x="39772" y="61490"/>
                  <a:pt x="39454" y="61535"/>
                </a:cubicBezTo>
                <a:cubicBezTo>
                  <a:pt x="39749" y="61217"/>
                  <a:pt x="38863" y="61603"/>
                  <a:pt x="38954" y="61308"/>
                </a:cubicBezTo>
                <a:cubicBezTo>
                  <a:pt x="38362" y="61490"/>
                  <a:pt x="39363" y="61421"/>
                  <a:pt x="39272" y="61626"/>
                </a:cubicBezTo>
                <a:close/>
                <a:moveTo>
                  <a:pt x="40818" y="60739"/>
                </a:moveTo>
                <a:cubicBezTo>
                  <a:pt x="40477" y="60739"/>
                  <a:pt x="40454" y="60807"/>
                  <a:pt x="40432" y="60853"/>
                </a:cubicBezTo>
                <a:cubicBezTo>
                  <a:pt x="40409" y="60944"/>
                  <a:pt x="40636" y="60967"/>
                  <a:pt x="40636" y="60989"/>
                </a:cubicBezTo>
                <a:cubicBezTo>
                  <a:pt x="40636" y="61080"/>
                  <a:pt x="40363" y="61103"/>
                  <a:pt x="40477" y="61194"/>
                </a:cubicBezTo>
                <a:cubicBezTo>
                  <a:pt x="40977" y="61217"/>
                  <a:pt x="40841" y="60989"/>
                  <a:pt x="41114" y="60921"/>
                </a:cubicBezTo>
                <a:cubicBezTo>
                  <a:pt x="40955" y="60830"/>
                  <a:pt x="40727" y="61012"/>
                  <a:pt x="40818" y="60739"/>
                </a:cubicBezTo>
                <a:close/>
                <a:moveTo>
                  <a:pt x="41864" y="61694"/>
                </a:moveTo>
                <a:cubicBezTo>
                  <a:pt x="41637" y="61626"/>
                  <a:pt x="41660" y="61558"/>
                  <a:pt x="42046" y="61490"/>
                </a:cubicBezTo>
                <a:cubicBezTo>
                  <a:pt x="41955" y="61444"/>
                  <a:pt x="41819" y="61421"/>
                  <a:pt x="41637" y="61444"/>
                </a:cubicBezTo>
                <a:cubicBezTo>
                  <a:pt x="41569" y="61512"/>
                  <a:pt x="41591" y="61626"/>
                  <a:pt x="41273" y="61626"/>
                </a:cubicBezTo>
                <a:cubicBezTo>
                  <a:pt x="41159" y="61649"/>
                  <a:pt x="41614" y="61740"/>
                  <a:pt x="41864" y="61694"/>
                </a:cubicBezTo>
                <a:close/>
                <a:moveTo>
                  <a:pt x="42433" y="61558"/>
                </a:moveTo>
                <a:cubicBezTo>
                  <a:pt x="42069" y="61603"/>
                  <a:pt x="41887" y="61649"/>
                  <a:pt x="42069" y="61785"/>
                </a:cubicBezTo>
                <a:cubicBezTo>
                  <a:pt x="41842" y="61853"/>
                  <a:pt x="41228" y="61762"/>
                  <a:pt x="41319" y="61944"/>
                </a:cubicBezTo>
                <a:cubicBezTo>
                  <a:pt x="41614" y="61944"/>
                  <a:pt x="42569" y="61853"/>
                  <a:pt x="42433" y="61558"/>
                </a:cubicBezTo>
                <a:close/>
                <a:moveTo>
                  <a:pt x="41569" y="60876"/>
                </a:moveTo>
                <a:cubicBezTo>
                  <a:pt x="41341" y="60876"/>
                  <a:pt x="41182" y="60921"/>
                  <a:pt x="41228" y="61058"/>
                </a:cubicBezTo>
                <a:cubicBezTo>
                  <a:pt x="41296" y="61035"/>
                  <a:pt x="41319" y="61058"/>
                  <a:pt x="41319" y="61080"/>
                </a:cubicBezTo>
                <a:cubicBezTo>
                  <a:pt x="41569" y="61080"/>
                  <a:pt x="41614" y="60989"/>
                  <a:pt x="41569" y="60876"/>
                </a:cubicBezTo>
                <a:close/>
                <a:moveTo>
                  <a:pt x="39067" y="63309"/>
                </a:moveTo>
                <a:cubicBezTo>
                  <a:pt x="38749" y="63081"/>
                  <a:pt x="38249" y="63332"/>
                  <a:pt x="37794" y="63332"/>
                </a:cubicBezTo>
                <a:cubicBezTo>
                  <a:pt x="38112" y="63468"/>
                  <a:pt x="38567" y="63263"/>
                  <a:pt x="39067" y="63309"/>
                </a:cubicBezTo>
                <a:close/>
                <a:moveTo>
                  <a:pt x="39249" y="62786"/>
                </a:moveTo>
                <a:cubicBezTo>
                  <a:pt x="38931" y="62945"/>
                  <a:pt x="38476" y="62649"/>
                  <a:pt x="38158" y="62808"/>
                </a:cubicBezTo>
                <a:cubicBezTo>
                  <a:pt x="38476" y="62877"/>
                  <a:pt x="39090" y="63036"/>
                  <a:pt x="39249" y="62786"/>
                </a:cubicBezTo>
                <a:close/>
                <a:moveTo>
                  <a:pt x="40227" y="62786"/>
                </a:moveTo>
                <a:cubicBezTo>
                  <a:pt x="40386" y="62877"/>
                  <a:pt x="40932" y="62899"/>
                  <a:pt x="40796" y="62649"/>
                </a:cubicBezTo>
                <a:cubicBezTo>
                  <a:pt x="40363" y="62536"/>
                  <a:pt x="40022" y="62786"/>
                  <a:pt x="39522" y="62763"/>
                </a:cubicBezTo>
                <a:cubicBezTo>
                  <a:pt x="39727" y="62922"/>
                  <a:pt x="39840" y="62786"/>
                  <a:pt x="40227" y="62786"/>
                </a:cubicBezTo>
                <a:close/>
                <a:moveTo>
                  <a:pt x="41250" y="63241"/>
                </a:moveTo>
                <a:cubicBezTo>
                  <a:pt x="41319" y="63059"/>
                  <a:pt x="40636" y="63195"/>
                  <a:pt x="40568" y="63241"/>
                </a:cubicBezTo>
                <a:cubicBezTo>
                  <a:pt x="40523" y="63354"/>
                  <a:pt x="41182" y="63332"/>
                  <a:pt x="41250" y="63241"/>
                </a:cubicBezTo>
                <a:close/>
                <a:moveTo>
                  <a:pt x="42569" y="62649"/>
                </a:moveTo>
                <a:cubicBezTo>
                  <a:pt x="42865" y="62558"/>
                  <a:pt x="42797" y="62490"/>
                  <a:pt x="43160" y="62513"/>
                </a:cubicBezTo>
                <a:cubicBezTo>
                  <a:pt x="43070" y="62445"/>
                  <a:pt x="42842" y="62467"/>
                  <a:pt x="42569" y="62490"/>
                </a:cubicBezTo>
                <a:close/>
                <a:moveTo>
                  <a:pt x="43888" y="61512"/>
                </a:moveTo>
                <a:cubicBezTo>
                  <a:pt x="43820" y="61353"/>
                  <a:pt x="43979" y="61262"/>
                  <a:pt x="44207" y="61171"/>
                </a:cubicBezTo>
                <a:cubicBezTo>
                  <a:pt x="44411" y="61171"/>
                  <a:pt x="44252" y="61353"/>
                  <a:pt x="44161" y="61421"/>
                </a:cubicBezTo>
                <a:cubicBezTo>
                  <a:pt x="44116" y="61467"/>
                  <a:pt x="43911" y="61467"/>
                  <a:pt x="43979" y="61558"/>
                </a:cubicBezTo>
                <a:cubicBezTo>
                  <a:pt x="44434" y="61444"/>
                  <a:pt x="44593" y="61239"/>
                  <a:pt x="44570" y="61012"/>
                </a:cubicBezTo>
                <a:cubicBezTo>
                  <a:pt x="44434" y="60989"/>
                  <a:pt x="44366" y="60921"/>
                  <a:pt x="44161" y="60944"/>
                </a:cubicBezTo>
                <a:cubicBezTo>
                  <a:pt x="43820" y="60989"/>
                  <a:pt x="43865" y="61126"/>
                  <a:pt x="43638" y="61217"/>
                </a:cubicBezTo>
                <a:cubicBezTo>
                  <a:pt x="43661" y="61262"/>
                  <a:pt x="43843" y="61217"/>
                  <a:pt x="43843" y="61285"/>
                </a:cubicBezTo>
                <a:cubicBezTo>
                  <a:pt x="43820" y="61353"/>
                  <a:pt x="43683" y="61376"/>
                  <a:pt x="43683" y="61444"/>
                </a:cubicBezTo>
                <a:cubicBezTo>
                  <a:pt x="43251" y="61558"/>
                  <a:pt x="42910" y="61421"/>
                  <a:pt x="42637" y="61581"/>
                </a:cubicBezTo>
                <a:cubicBezTo>
                  <a:pt x="42956" y="61626"/>
                  <a:pt x="43411" y="61581"/>
                  <a:pt x="43888" y="61512"/>
                </a:cubicBezTo>
                <a:close/>
                <a:moveTo>
                  <a:pt x="44548" y="60444"/>
                </a:moveTo>
                <a:cubicBezTo>
                  <a:pt x="44479" y="60489"/>
                  <a:pt x="44343" y="60512"/>
                  <a:pt x="44184" y="60557"/>
                </a:cubicBezTo>
                <a:cubicBezTo>
                  <a:pt x="44161" y="60648"/>
                  <a:pt x="44275" y="60648"/>
                  <a:pt x="44320" y="60716"/>
                </a:cubicBezTo>
                <a:cubicBezTo>
                  <a:pt x="44616" y="60694"/>
                  <a:pt x="44593" y="60557"/>
                  <a:pt x="44548" y="60444"/>
                </a:cubicBezTo>
                <a:close/>
                <a:moveTo>
                  <a:pt x="44752" y="61376"/>
                </a:moveTo>
                <a:cubicBezTo>
                  <a:pt x="44957" y="61353"/>
                  <a:pt x="44980" y="61285"/>
                  <a:pt x="45116" y="61262"/>
                </a:cubicBezTo>
                <a:cubicBezTo>
                  <a:pt x="45071" y="61194"/>
                  <a:pt x="44934" y="61217"/>
                  <a:pt x="44889" y="61148"/>
                </a:cubicBezTo>
                <a:cubicBezTo>
                  <a:pt x="44730" y="61194"/>
                  <a:pt x="44684" y="61262"/>
                  <a:pt x="44752" y="61376"/>
                </a:cubicBezTo>
                <a:close/>
                <a:moveTo>
                  <a:pt x="45298" y="60739"/>
                </a:moveTo>
                <a:cubicBezTo>
                  <a:pt x="45184" y="60671"/>
                  <a:pt x="44889" y="60739"/>
                  <a:pt x="44957" y="60557"/>
                </a:cubicBezTo>
                <a:cubicBezTo>
                  <a:pt x="44479" y="60648"/>
                  <a:pt x="44889" y="60716"/>
                  <a:pt x="44934" y="60853"/>
                </a:cubicBezTo>
                <a:cubicBezTo>
                  <a:pt x="45093" y="60830"/>
                  <a:pt x="45116" y="60762"/>
                  <a:pt x="45298" y="60739"/>
                </a:cubicBezTo>
                <a:close/>
                <a:moveTo>
                  <a:pt x="42683" y="60625"/>
                </a:moveTo>
                <a:cubicBezTo>
                  <a:pt x="43070" y="60671"/>
                  <a:pt x="42979" y="60762"/>
                  <a:pt x="43206" y="60876"/>
                </a:cubicBezTo>
                <a:cubicBezTo>
                  <a:pt x="43615" y="60739"/>
                  <a:pt x="43001" y="60580"/>
                  <a:pt x="42683" y="60625"/>
                </a:cubicBezTo>
                <a:close/>
                <a:moveTo>
                  <a:pt x="42660" y="61103"/>
                </a:moveTo>
                <a:cubicBezTo>
                  <a:pt x="42660" y="61217"/>
                  <a:pt x="42842" y="61217"/>
                  <a:pt x="42797" y="61376"/>
                </a:cubicBezTo>
                <a:lnTo>
                  <a:pt x="43070" y="61330"/>
                </a:lnTo>
                <a:cubicBezTo>
                  <a:pt x="42956" y="61239"/>
                  <a:pt x="43001" y="61035"/>
                  <a:pt x="42660" y="61103"/>
                </a:cubicBezTo>
                <a:close/>
                <a:moveTo>
                  <a:pt x="47549" y="60671"/>
                </a:moveTo>
                <a:cubicBezTo>
                  <a:pt x="47754" y="60603"/>
                  <a:pt x="47708" y="60489"/>
                  <a:pt x="47663" y="60398"/>
                </a:cubicBezTo>
                <a:cubicBezTo>
                  <a:pt x="47845" y="60353"/>
                  <a:pt x="47799" y="60535"/>
                  <a:pt x="48072" y="60421"/>
                </a:cubicBezTo>
                <a:cubicBezTo>
                  <a:pt x="48050" y="60216"/>
                  <a:pt x="47686" y="60353"/>
                  <a:pt x="47458" y="60353"/>
                </a:cubicBezTo>
                <a:close/>
                <a:moveTo>
                  <a:pt x="9756" y="44094"/>
                </a:moveTo>
                <a:cubicBezTo>
                  <a:pt x="9846" y="44071"/>
                  <a:pt x="10006" y="44275"/>
                  <a:pt x="10028" y="44071"/>
                </a:cubicBezTo>
                <a:cubicBezTo>
                  <a:pt x="9733" y="43684"/>
                  <a:pt x="9710" y="44003"/>
                  <a:pt x="9483" y="43821"/>
                </a:cubicBezTo>
                <a:cubicBezTo>
                  <a:pt x="9392" y="43843"/>
                  <a:pt x="9756" y="44207"/>
                  <a:pt x="9756" y="44094"/>
                </a:cubicBezTo>
                <a:close/>
                <a:moveTo>
                  <a:pt x="15213" y="48687"/>
                </a:moveTo>
                <a:cubicBezTo>
                  <a:pt x="14917" y="48323"/>
                  <a:pt x="14781" y="48460"/>
                  <a:pt x="14622" y="48505"/>
                </a:cubicBezTo>
                <a:lnTo>
                  <a:pt x="14827" y="48710"/>
                </a:lnTo>
                <a:cubicBezTo>
                  <a:pt x="14849" y="48437"/>
                  <a:pt x="15190" y="48960"/>
                  <a:pt x="15213" y="48687"/>
                </a:cubicBezTo>
                <a:close/>
                <a:moveTo>
                  <a:pt x="15031" y="48050"/>
                </a:moveTo>
                <a:lnTo>
                  <a:pt x="14827" y="48255"/>
                </a:lnTo>
                <a:cubicBezTo>
                  <a:pt x="15077" y="48482"/>
                  <a:pt x="15190" y="48414"/>
                  <a:pt x="15304" y="48300"/>
                </a:cubicBezTo>
                <a:close/>
                <a:moveTo>
                  <a:pt x="7595" y="41410"/>
                </a:moveTo>
                <a:cubicBezTo>
                  <a:pt x="7641" y="41365"/>
                  <a:pt x="7754" y="41319"/>
                  <a:pt x="7686" y="41228"/>
                </a:cubicBezTo>
                <a:cubicBezTo>
                  <a:pt x="7572" y="41478"/>
                  <a:pt x="7231" y="40842"/>
                  <a:pt x="7072" y="40842"/>
                </a:cubicBezTo>
                <a:cubicBezTo>
                  <a:pt x="6958" y="40910"/>
                  <a:pt x="7413" y="41160"/>
                  <a:pt x="7300" y="41228"/>
                </a:cubicBezTo>
                <a:cubicBezTo>
                  <a:pt x="7209" y="41115"/>
                  <a:pt x="7231" y="41319"/>
                  <a:pt x="7300" y="41365"/>
                </a:cubicBezTo>
                <a:cubicBezTo>
                  <a:pt x="7368" y="41410"/>
                  <a:pt x="7413" y="41274"/>
                  <a:pt x="7391" y="41274"/>
                </a:cubicBezTo>
                <a:cubicBezTo>
                  <a:pt x="7572" y="41365"/>
                  <a:pt x="7459" y="41524"/>
                  <a:pt x="7732" y="41683"/>
                </a:cubicBezTo>
                <a:cubicBezTo>
                  <a:pt x="7663" y="41751"/>
                  <a:pt x="7572" y="41660"/>
                  <a:pt x="7504" y="41638"/>
                </a:cubicBezTo>
                <a:cubicBezTo>
                  <a:pt x="7777" y="42047"/>
                  <a:pt x="7868" y="41729"/>
                  <a:pt x="8095" y="41911"/>
                </a:cubicBezTo>
                <a:cubicBezTo>
                  <a:pt x="8186" y="42115"/>
                  <a:pt x="7936" y="41933"/>
                  <a:pt x="8073" y="42092"/>
                </a:cubicBezTo>
                <a:cubicBezTo>
                  <a:pt x="8255" y="42183"/>
                  <a:pt x="8459" y="42274"/>
                  <a:pt x="8619" y="42547"/>
                </a:cubicBezTo>
                <a:cubicBezTo>
                  <a:pt x="8528" y="42479"/>
                  <a:pt x="8459" y="42411"/>
                  <a:pt x="8414" y="42502"/>
                </a:cubicBezTo>
                <a:cubicBezTo>
                  <a:pt x="8550" y="42615"/>
                  <a:pt x="8505" y="42661"/>
                  <a:pt x="8550" y="42752"/>
                </a:cubicBezTo>
                <a:cubicBezTo>
                  <a:pt x="8846" y="43070"/>
                  <a:pt x="9005" y="43048"/>
                  <a:pt x="9301" y="43320"/>
                </a:cubicBezTo>
                <a:cubicBezTo>
                  <a:pt x="9278" y="43411"/>
                  <a:pt x="9119" y="43320"/>
                  <a:pt x="9210" y="43434"/>
                </a:cubicBezTo>
                <a:cubicBezTo>
                  <a:pt x="9505" y="43684"/>
                  <a:pt x="9710" y="43661"/>
                  <a:pt x="10028" y="43934"/>
                </a:cubicBezTo>
                <a:cubicBezTo>
                  <a:pt x="10074" y="44116"/>
                  <a:pt x="10415" y="44389"/>
                  <a:pt x="10483" y="44571"/>
                </a:cubicBezTo>
                <a:cubicBezTo>
                  <a:pt x="10347" y="44457"/>
                  <a:pt x="10233" y="44366"/>
                  <a:pt x="10142" y="44389"/>
                </a:cubicBezTo>
                <a:cubicBezTo>
                  <a:pt x="10210" y="44571"/>
                  <a:pt x="10574" y="44844"/>
                  <a:pt x="10802" y="45071"/>
                </a:cubicBezTo>
                <a:cubicBezTo>
                  <a:pt x="10893" y="45208"/>
                  <a:pt x="10802" y="45276"/>
                  <a:pt x="10983" y="45435"/>
                </a:cubicBezTo>
                <a:cubicBezTo>
                  <a:pt x="11074" y="45390"/>
                  <a:pt x="10983" y="45276"/>
                  <a:pt x="11052" y="45231"/>
                </a:cubicBezTo>
                <a:cubicBezTo>
                  <a:pt x="11325" y="45481"/>
                  <a:pt x="11416" y="45685"/>
                  <a:pt x="11575" y="45913"/>
                </a:cubicBezTo>
                <a:cubicBezTo>
                  <a:pt x="11825" y="46049"/>
                  <a:pt x="12166" y="46436"/>
                  <a:pt x="12348" y="46777"/>
                </a:cubicBezTo>
                <a:cubicBezTo>
                  <a:pt x="12894" y="47209"/>
                  <a:pt x="13530" y="47709"/>
                  <a:pt x="13735" y="48073"/>
                </a:cubicBezTo>
                <a:cubicBezTo>
                  <a:pt x="13803" y="47959"/>
                  <a:pt x="13962" y="48119"/>
                  <a:pt x="14099" y="48232"/>
                </a:cubicBezTo>
                <a:cubicBezTo>
                  <a:pt x="14235" y="48528"/>
                  <a:pt x="14508" y="48619"/>
                  <a:pt x="14713" y="48983"/>
                </a:cubicBezTo>
                <a:cubicBezTo>
                  <a:pt x="14554" y="48596"/>
                  <a:pt x="15077" y="49346"/>
                  <a:pt x="15099" y="49096"/>
                </a:cubicBezTo>
                <a:cubicBezTo>
                  <a:pt x="14986" y="48755"/>
                  <a:pt x="14554" y="48642"/>
                  <a:pt x="14303" y="48414"/>
                </a:cubicBezTo>
                <a:cubicBezTo>
                  <a:pt x="14349" y="48164"/>
                  <a:pt x="13849" y="48050"/>
                  <a:pt x="13849" y="47800"/>
                </a:cubicBezTo>
                <a:cubicBezTo>
                  <a:pt x="14076" y="48073"/>
                  <a:pt x="14122" y="47891"/>
                  <a:pt x="14326" y="48119"/>
                </a:cubicBezTo>
                <a:cubicBezTo>
                  <a:pt x="14258" y="48187"/>
                  <a:pt x="14281" y="48278"/>
                  <a:pt x="14440" y="48414"/>
                </a:cubicBezTo>
                <a:cubicBezTo>
                  <a:pt x="14508" y="48346"/>
                  <a:pt x="14190" y="47959"/>
                  <a:pt x="14463" y="48119"/>
                </a:cubicBezTo>
                <a:cubicBezTo>
                  <a:pt x="14417" y="48209"/>
                  <a:pt x="14781" y="48414"/>
                  <a:pt x="14804" y="48300"/>
                </a:cubicBezTo>
                <a:cubicBezTo>
                  <a:pt x="14645" y="48119"/>
                  <a:pt x="14804" y="47891"/>
                  <a:pt x="14986" y="47937"/>
                </a:cubicBezTo>
                <a:cubicBezTo>
                  <a:pt x="15259" y="48255"/>
                  <a:pt x="15531" y="48482"/>
                  <a:pt x="15713" y="48710"/>
                </a:cubicBezTo>
                <a:cubicBezTo>
                  <a:pt x="15759" y="48732"/>
                  <a:pt x="15668" y="48755"/>
                  <a:pt x="15736" y="48846"/>
                </a:cubicBezTo>
                <a:cubicBezTo>
                  <a:pt x="15782" y="48892"/>
                  <a:pt x="16100" y="49051"/>
                  <a:pt x="15964" y="49142"/>
                </a:cubicBezTo>
                <a:cubicBezTo>
                  <a:pt x="15759" y="49074"/>
                  <a:pt x="15600" y="48642"/>
                  <a:pt x="15350" y="48687"/>
                </a:cubicBezTo>
                <a:cubicBezTo>
                  <a:pt x="15327" y="48755"/>
                  <a:pt x="15236" y="48937"/>
                  <a:pt x="15418" y="49187"/>
                </a:cubicBezTo>
                <a:cubicBezTo>
                  <a:pt x="15281" y="49096"/>
                  <a:pt x="15190" y="49096"/>
                  <a:pt x="15145" y="49210"/>
                </a:cubicBezTo>
                <a:cubicBezTo>
                  <a:pt x="15213" y="49278"/>
                  <a:pt x="15213" y="49301"/>
                  <a:pt x="15259" y="49369"/>
                </a:cubicBezTo>
                <a:cubicBezTo>
                  <a:pt x="15463" y="49619"/>
                  <a:pt x="15577" y="49574"/>
                  <a:pt x="15782" y="49779"/>
                </a:cubicBezTo>
                <a:cubicBezTo>
                  <a:pt x="15691" y="49983"/>
                  <a:pt x="16168" y="50074"/>
                  <a:pt x="16032" y="50211"/>
                </a:cubicBezTo>
                <a:cubicBezTo>
                  <a:pt x="15759" y="50165"/>
                  <a:pt x="15577" y="49733"/>
                  <a:pt x="15350" y="49528"/>
                </a:cubicBezTo>
                <a:cubicBezTo>
                  <a:pt x="15281" y="49642"/>
                  <a:pt x="15577" y="49847"/>
                  <a:pt x="15509" y="49938"/>
                </a:cubicBezTo>
                <a:cubicBezTo>
                  <a:pt x="15168" y="49619"/>
                  <a:pt x="14940" y="49346"/>
                  <a:pt x="14736" y="49074"/>
                </a:cubicBezTo>
                <a:cubicBezTo>
                  <a:pt x="14690" y="49119"/>
                  <a:pt x="14804" y="49233"/>
                  <a:pt x="14690" y="49165"/>
                </a:cubicBezTo>
                <a:cubicBezTo>
                  <a:pt x="13849" y="48096"/>
                  <a:pt x="12280" y="47050"/>
                  <a:pt x="11234" y="45731"/>
                </a:cubicBezTo>
                <a:cubicBezTo>
                  <a:pt x="11302" y="45799"/>
                  <a:pt x="11370" y="45754"/>
                  <a:pt x="11302" y="45663"/>
                </a:cubicBezTo>
                <a:cubicBezTo>
                  <a:pt x="11165" y="45663"/>
                  <a:pt x="10961" y="45390"/>
                  <a:pt x="10847" y="45435"/>
                </a:cubicBezTo>
                <a:cubicBezTo>
                  <a:pt x="10802" y="45140"/>
                  <a:pt x="10369" y="45026"/>
                  <a:pt x="10119" y="44821"/>
                </a:cubicBezTo>
                <a:cubicBezTo>
                  <a:pt x="9983" y="44708"/>
                  <a:pt x="9892" y="44548"/>
                  <a:pt x="9756" y="44389"/>
                </a:cubicBezTo>
                <a:cubicBezTo>
                  <a:pt x="9642" y="44298"/>
                  <a:pt x="9483" y="44230"/>
                  <a:pt x="9369" y="44116"/>
                </a:cubicBezTo>
                <a:cubicBezTo>
                  <a:pt x="8528" y="43298"/>
                  <a:pt x="7550" y="42411"/>
                  <a:pt x="6708" y="41478"/>
                </a:cubicBezTo>
                <a:cubicBezTo>
                  <a:pt x="5867" y="40569"/>
                  <a:pt x="5208" y="39637"/>
                  <a:pt x="4821" y="38818"/>
                </a:cubicBezTo>
                <a:cubicBezTo>
                  <a:pt x="4912" y="38636"/>
                  <a:pt x="4957" y="39045"/>
                  <a:pt x="5048" y="38954"/>
                </a:cubicBezTo>
                <a:cubicBezTo>
                  <a:pt x="4935" y="38681"/>
                  <a:pt x="4571" y="38522"/>
                  <a:pt x="4730" y="38272"/>
                </a:cubicBezTo>
                <a:cubicBezTo>
                  <a:pt x="4844" y="38454"/>
                  <a:pt x="4912" y="38500"/>
                  <a:pt x="4957" y="38568"/>
                </a:cubicBezTo>
                <a:cubicBezTo>
                  <a:pt x="5003" y="38431"/>
                  <a:pt x="4821" y="38363"/>
                  <a:pt x="4775" y="38113"/>
                </a:cubicBezTo>
                <a:cubicBezTo>
                  <a:pt x="4662" y="38272"/>
                  <a:pt x="4662" y="38090"/>
                  <a:pt x="4480" y="38136"/>
                </a:cubicBezTo>
                <a:cubicBezTo>
                  <a:pt x="4525" y="38454"/>
                  <a:pt x="4730" y="38863"/>
                  <a:pt x="4935" y="39295"/>
                </a:cubicBezTo>
                <a:cubicBezTo>
                  <a:pt x="5094" y="39591"/>
                  <a:pt x="5412" y="39909"/>
                  <a:pt x="5344" y="40114"/>
                </a:cubicBezTo>
                <a:cubicBezTo>
                  <a:pt x="5139" y="39796"/>
                  <a:pt x="4684" y="39023"/>
                  <a:pt x="4480" y="38636"/>
                </a:cubicBezTo>
                <a:cubicBezTo>
                  <a:pt x="4571" y="38454"/>
                  <a:pt x="4366" y="38181"/>
                  <a:pt x="4321" y="38090"/>
                </a:cubicBezTo>
                <a:cubicBezTo>
                  <a:pt x="4184" y="37613"/>
                  <a:pt x="4093" y="37112"/>
                  <a:pt x="4093" y="36635"/>
                </a:cubicBezTo>
                <a:cubicBezTo>
                  <a:pt x="4093" y="36157"/>
                  <a:pt x="4184" y="35680"/>
                  <a:pt x="4298" y="35293"/>
                </a:cubicBezTo>
                <a:cubicBezTo>
                  <a:pt x="4321" y="35316"/>
                  <a:pt x="4298" y="35680"/>
                  <a:pt x="4366" y="35452"/>
                </a:cubicBezTo>
                <a:cubicBezTo>
                  <a:pt x="4434" y="35180"/>
                  <a:pt x="4252" y="35157"/>
                  <a:pt x="4275" y="34929"/>
                </a:cubicBezTo>
                <a:cubicBezTo>
                  <a:pt x="4434" y="34747"/>
                  <a:pt x="4343" y="35134"/>
                  <a:pt x="4548" y="35066"/>
                </a:cubicBezTo>
                <a:cubicBezTo>
                  <a:pt x="4480" y="34884"/>
                  <a:pt x="4571" y="34520"/>
                  <a:pt x="4343" y="34679"/>
                </a:cubicBezTo>
                <a:cubicBezTo>
                  <a:pt x="4412" y="34429"/>
                  <a:pt x="4366" y="34020"/>
                  <a:pt x="4571" y="33997"/>
                </a:cubicBezTo>
                <a:cubicBezTo>
                  <a:pt x="4480" y="34247"/>
                  <a:pt x="4457" y="34429"/>
                  <a:pt x="4525" y="34543"/>
                </a:cubicBezTo>
                <a:cubicBezTo>
                  <a:pt x="4662" y="34452"/>
                  <a:pt x="4935" y="33815"/>
                  <a:pt x="4662" y="33815"/>
                </a:cubicBezTo>
                <a:cubicBezTo>
                  <a:pt x="4707" y="33519"/>
                  <a:pt x="4844" y="33656"/>
                  <a:pt x="4912" y="33497"/>
                </a:cubicBezTo>
                <a:cubicBezTo>
                  <a:pt x="4821" y="33133"/>
                  <a:pt x="4684" y="33656"/>
                  <a:pt x="4571" y="33792"/>
                </a:cubicBezTo>
                <a:cubicBezTo>
                  <a:pt x="4525" y="33565"/>
                  <a:pt x="4616" y="33201"/>
                  <a:pt x="4753" y="32769"/>
                </a:cubicBezTo>
                <a:cubicBezTo>
                  <a:pt x="4957" y="32746"/>
                  <a:pt x="4662" y="33269"/>
                  <a:pt x="4889" y="33201"/>
                </a:cubicBezTo>
                <a:cubicBezTo>
                  <a:pt x="4957" y="32542"/>
                  <a:pt x="5208" y="32451"/>
                  <a:pt x="5435" y="31950"/>
                </a:cubicBezTo>
                <a:cubicBezTo>
                  <a:pt x="5117" y="32064"/>
                  <a:pt x="5594" y="31268"/>
                  <a:pt x="5298" y="31336"/>
                </a:cubicBezTo>
                <a:cubicBezTo>
                  <a:pt x="5298" y="31678"/>
                  <a:pt x="5048" y="31950"/>
                  <a:pt x="5094" y="32269"/>
                </a:cubicBezTo>
                <a:cubicBezTo>
                  <a:pt x="5139" y="32155"/>
                  <a:pt x="5162" y="31996"/>
                  <a:pt x="5208" y="31996"/>
                </a:cubicBezTo>
                <a:cubicBezTo>
                  <a:pt x="5185" y="32087"/>
                  <a:pt x="5230" y="32132"/>
                  <a:pt x="5208" y="32201"/>
                </a:cubicBezTo>
                <a:cubicBezTo>
                  <a:pt x="5162" y="32405"/>
                  <a:pt x="5117" y="32269"/>
                  <a:pt x="5071" y="32360"/>
                </a:cubicBezTo>
                <a:cubicBezTo>
                  <a:pt x="4980" y="32496"/>
                  <a:pt x="4912" y="32724"/>
                  <a:pt x="4889" y="32496"/>
                </a:cubicBezTo>
                <a:cubicBezTo>
                  <a:pt x="4775" y="32382"/>
                  <a:pt x="5026" y="32405"/>
                  <a:pt x="5026" y="32155"/>
                </a:cubicBezTo>
                <a:cubicBezTo>
                  <a:pt x="5094" y="31678"/>
                  <a:pt x="5208" y="31018"/>
                  <a:pt x="5458" y="30791"/>
                </a:cubicBezTo>
                <a:cubicBezTo>
                  <a:pt x="5458" y="30927"/>
                  <a:pt x="5276" y="31245"/>
                  <a:pt x="5367" y="31268"/>
                </a:cubicBezTo>
                <a:cubicBezTo>
                  <a:pt x="5435" y="31268"/>
                  <a:pt x="5503" y="31314"/>
                  <a:pt x="5549" y="31200"/>
                </a:cubicBezTo>
                <a:cubicBezTo>
                  <a:pt x="5367" y="31223"/>
                  <a:pt x="5480" y="30904"/>
                  <a:pt x="5549" y="30609"/>
                </a:cubicBezTo>
                <a:cubicBezTo>
                  <a:pt x="5503" y="30609"/>
                  <a:pt x="5458" y="30722"/>
                  <a:pt x="5389" y="30677"/>
                </a:cubicBezTo>
                <a:cubicBezTo>
                  <a:pt x="5549" y="30177"/>
                  <a:pt x="5662" y="29722"/>
                  <a:pt x="5753" y="29381"/>
                </a:cubicBezTo>
                <a:cubicBezTo>
                  <a:pt x="5844" y="29017"/>
                  <a:pt x="5890" y="28972"/>
                  <a:pt x="5958" y="28653"/>
                </a:cubicBezTo>
                <a:cubicBezTo>
                  <a:pt x="6003" y="28426"/>
                  <a:pt x="6163" y="28130"/>
                  <a:pt x="6185" y="28039"/>
                </a:cubicBezTo>
                <a:cubicBezTo>
                  <a:pt x="6185" y="28016"/>
                  <a:pt x="6140" y="27857"/>
                  <a:pt x="6163" y="27721"/>
                </a:cubicBezTo>
                <a:cubicBezTo>
                  <a:pt x="6231" y="27311"/>
                  <a:pt x="6367" y="27039"/>
                  <a:pt x="6413" y="26811"/>
                </a:cubicBezTo>
                <a:cubicBezTo>
                  <a:pt x="6481" y="26607"/>
                  <a:pt x="6458" y="26447"/>
                  <a:pt x="6526" y="26243"/>
                </a:cubicBezTo>
                <a:cubicBezTo>
                  <a:pt x="6572" y="26129"/>
                  <a:pt x="6663" y="26038"/>
                  <a:pt x="6731" y="25902"/>
                </a:cubicBezTo>
                <a:cubicBezTo>
                  <a:pt x="6754" y="25811"/>
                  <a:pt x="6708" y="25765"/>
                  <a:pt x="6754" y="25629"/>
                </a:cubicBezTo>
                <a:cubicBezTo>
                  <a:pt x="6799" y="25515"/>
                  <a:pt x="6913" y="25470"/>
                  <a:pt x="6913" y="25379"/>
                </a:cubicBezTo>
                <a:cubicBezTo>
                  <a:pt x="6936" y="25333"/>
                  <a:pt x="6890" y="25128"/>
                  <a:pt x="6845" y="25151"/>
                </a:cubicBezTo>
                <a:cubicBezTo>
                  <a:pt x="6686" y="25515"/>
                  <a:pt x="6731" y="25765"/>
                  <a:pt x="6481" y="25856"/>
                </a:cubicBezTo>
                <a:cubicBezTo>
                  <a:pt x="6413" y="26561"/>
                  <a:pt x="6094" y="26857"/>
                  <a:pt x="6026" y="27493"/>
                </a:cubicBezTo>
                <a:cubicBezTo>
                  <a:pt x="5958" y="27539"/>
                  <a:pt x="5890" y="27562"/>
                  <a:pt x="5844" y="27653"/>
                </a:cubicBezTo>
                <a:cubicBezTo>
                  <a:pt x="5958" y="28062"/>
                  <a:pt x="5503" y="29017"/>
                  <a:pt x="5344" y="29585"/>
                </a:cubicBezTo>
                <a:cubicBezTo>
                  <a:pt x="5298" y="29813"/>
                  <a:pt x="5298" y="30063"/>
                  <a:pt x="5253" y="30245"/>
                </a:cubicBezTo>
                <a:cubicBezTo>
                  <a:pt x="5117" y="30904"/>
                  <a:pt x="4821" y="31518"/>
                  <a:pt x="4775" y="31996"/>
                </a:cubicBezTo>
                <a:cubicBezTo>
                  <a:pt x="4707" y="32110"/>
                  <a:pt x="4594" y="31950"/>
                  <a:pt x="4548" y="32132"/>
                </a:cubicBezTo>
                <a:cubicBezTo>
                  <a:pt x="4412" y="32496"/>
                  <a:pt x="4571" y="32564"/>
                  <a:pt x="4412" y="32974"/>
                </a:cubicBezTo>
                <a:cubicBezTo>
                  <a:pt x="4275" y="33110"/>
                  <a:pt x="4252" y="32792"/>
                  <a:pt x="4139" y="33201"/>
                </a:cubicBezTo>
                <a:cubicBezTo>
                  <a:pt x="4321" y="33156"/>
                  <a:pt x="4298" y="33338"/>
                  <a:pt x="4321" y="33451"/>
                </a:cubicBezTo>
                <a:cubicBezTo>
                  <a:pt x="4161" y="33838"/>
                  <a:pt x="4207" y="33838"/>
                  <a:pt x="4071" y="34156"/>
                </a:cubicBezTo>
                <a:cubicBezTo>
                  <a:pt x="4184" y="34634"/>
                  <a:pt x="3843" y="34998"/>
                  <a:pt x="3775" y="35543"/>
                </a:cubicBezTo>
                <a:cubicBezTo>
                  <a:pt x="3707" y="35543"/>
                  <a:pt x="3638" y="35521"/>
                  <a:pt x="3616" y="35612"/>
                </a:cubicBezTo>
                <a:cubicBezTo>
                  <a:pt x="3729" y="35612"/>
                  <a:pt x="3707" y="35748"/>
                  <a:pt x="3752" y="35793"/>
                </a:cubicBezTo>
                <a:cubicBezTo>
                  <a:pt x="3684" y="36316"/>
                  <a:pt x="3616" y="36680"/>
                  <a:pt x="3638" y="37112"/>
                </a:cubicBezTo>
                <a:cubicBezTo>
                  <a:pt x="3684" y="37249"/>
                  <a:pt x="3729" y="37181"/>
                  <a:pt x="3752" y="37340"/>
                </a:cubicBezTo>
                <a:cubicBezTo>
                  <a:pt x="3820" y="37681"/>
                  <a:pt x="3843" y="38181"/>
                  <a:pt x="4048" y="38727"/>
                </a:cubicBezTo>
                <a:cubicBezTo>
                  <a:pt x="4093" y="38818"/>
                  <a:pt x="4139" y="38818"/>
                  <a:pt x="4184" y="38932"/>
                </a:cubicBezTo>
                <a:cubicBezTo>
                  <a:pt x="4412" y="39523"/>
                  <a:pt x="4775" y="40205"/>
                  <a:pt x="5139" y="40705"/>
                </a:cubicBezTo>
                <a:cubicBezTo>
                  <a:pt x="5230" y="40842"/>
                  <a:pt x="5298" y="40842"/>
                  <a:pt x="5389" y="40955"/>
                </a:cubicBezTo>
                <a:cubicBezTo>
                  <a:pt x="5503" y="41115"/>
                  <a:pt x="5571" y="41365"/>
                  <a:pt x="5708" y="41524"/>
                </a:cubicBezTo>
                <a:cubicBezTo>
                  <a:pt x="5890" y="41706"/>
                  <a:pt x="6163" y="41956"/>
                  <a:pt x="6208" y="42161"/>
                </a:cubicBezTo>
                <a:cubicBezTo>
                  <a:pt x="6299" y="42229"/>
                  <a:pt x="6390" y="42274"/>
                  <a:pt x="6481" y="42297"/>
                </a:cubicBezTo>
                <a:cubicBezTo>
                  <a:pt x="6595" y="42434"/>
                  <a:pt x="6617" y="42570"/>
                  <a:pt x="6731" y="42706"/>
                </a:cubicBezTo>
                <a:cubicBezTo>
                  <a:pt x="6958" y="42979"/>
                  <a:pt x="7459" y="43366"/>
                  <a:pt x="7754" y="43639"/>
                </a:cubicBezTo>
                <a:cubicBezTo>
                  <a:pt x="7845" y="43707"/>
                  <a:pt x="7891" y="43843"/>
                  <a:pt x="7936" y="43866"/>
                </a:cubicBezTo>
                <a:cubicBezTo>
                  <a:pt x="8005" y="43912"/>
                  <a:pt x="8050" y="43866"/>
                  <a:pt x="8209" y="44003"/>
                </a:cubicBezTo>
                <a:cubicBezTo>
                  <a:pt x="8346" y="44116"/>
                  <a:pt x="8323" y="44185"/>
                  <a:pt x="8437" y="44298"/>
                </a:cubicBezTo>
                <a:cubicBezTo>
                  <a:pt x="8482" y="44321"/>
                  <a:pt x="8641" y="44389"/>
                  <a:pt x="8755" y="44503"/>
                </a:cubicBezTo>
                <a:cubicBezTo>
                  <a:pt x="9051" y="44821"/>
                  <a:pt x="9528" y="45458"/>
                  <a:pt x="9733" y="45708"/>
                </a:cubicBezTo>
                <a:cubicBezTo>
                  <a:pt x="10006" y="45731"/>
                  <a:pt x="9960" y="45913"/>
                  <a:pt x="10074" y="46026"/>
                </a:cubicBezTo>
                <a:cubicBezTo>
                  <a:pt x="10119" y="46049"/>
                  <a:pt x="10256" y="46072"/>
                  <a:pt x="10347" y="46140"/>
                </a:cubicBezTo>
                <a:cubicBezTo>
                  <a:pt x="10779" y="46459"/>
                  <a:pt x="10961" y="46822"/>
                  <a:pt x="11120" y="47004"/>
                </a:cubicBezTo>
                <a:cubicBezTo>
                  <a:pt x="11234" y="47118"/>
                  <a:pt x="11370" y="47163"/>
                  <a:pt x="11506" y="47277"/>
                </a:cubicBezTo>
                <a:cubicBezTo>
                  <a:pt x="11779" y="47550"/>
                  <a:pt x="11848" y="47732"/>
                  <a:pt x="12120" y="47868"/>
                </a:cubicBezTo>
                <a:cubicBezTo>
                  <a:pt x="12302" y="48073"/>
                  <a:pt x="12348" y="48232"/>
                  <a:pt x="12530" y="48437"/>
                </a:cubicBezTo>
                <a:cubicBezTo>
                  <a:pt x="12507" y="48369"/>
                  <a:pt x="12507" y="48119"/>
                  <a:pt x="12689" y="48255"/>
                </a:cubicBezTo>
                <a:cubicBezTo>
                  <a:pt x="12825" y="48437"/>
                  <a:pt x="12575" y="48505"/>
                  <a:pt x="12894" y="48732"/>
                </a:cubicBezTo>
                <a:cubicBezTo>
                  <a:pt x="12916" y="48664"/>
                  <a:pt x="12848" y="48551"/>
                  <a:pt x="12848" y="48482"/>
                </a:cubicBezTo>
                <a:cubicBezTo>
                  <a:pt x="13508" y="49051"/>
                  <a:pt x="13826" y="49483"/>
                  <a:pt x="14372" y="49915"/>
                </a:cubicBezTo>
                <a:cubicBezTo>
                  <a:pt x="14349" y="50006"/>
                  <a:pt x="14235" y="49892"/>
                  <a:pt x="14144" y="49892"/>
                </a:cubicBezTo>
                <a:cubicBezTo>
                  <a:pt x="14485" y="50074"/>
                  <a:pt x="14736" y="50370"/>
                  <a:pt x="15054" y="50734"/>
                </a:cubicBezTo>
                <a:cubicBezTo>
                  <a:pt x="15622" y="51029"/>
                  <a:pt x="15918" y="51530"/>
                  <a:pt x="16236" y="51848"/>
                </a:cubicBezTo>
                <a:cubicBezTo>
                  <a:pt x="16737" y="52416"/>
                  <a:pt x="17760" y="53326"/>
                  <a:pt x="18101" y="53599"/>
                </a:cubicBezTo>
                <a:cubicBezTo>
                  <a:pt x="18374" y="53826"/>
                  <a:pt x="18533" y="54076"/>
                  <a:pt x="18761" y="54281"/>
                </a:cubicBezTo>
                <a:cubicBezTo>
                  <a:pt x="19193" y="54690"/>
                  <a:pt x="19670" y="55077"/>
                  <a:pt x="19898" y="55304"/>
                </a:cubicBezTo>
                <a:cubicBezTo>
                  <a:pt x="19988" y="55373"/>
                  <a:pt x="19966" y="55418"/>
                  <a:pt x="20079" y="55532"/>
                </a:cubicBezTo>
                <a:cubicBezTo>
                  <a:pt x="20648" y="56009"/>
                  <a:pt x="21080" y="56441"/>
                  <a:pt x="21603" y="56964"/>
                </a:cubicBezTo>
                <a:cubicBezTo>
                  <a:pt x="22399" y="57715"/>
                  <a:pt x="23195" y="58420"/>
                  <a:pt x="24082" y="58920"/>
                </a:cubicBezTo>
                <a:cubicBezTo>
                  <a:pt x="24946" y="59420"/>
                  <a:pt x="25924" y="59716"/>
                  <a:pt x="26970" y="59875"/>
                </a:cubicBezTo>
                <a:cubicBezTo>
                  <a:pt x="28016" y="60057"/>
                  <a:pt x="29130" y="60102"/>
                  <a:pt x="30267" y="60193"/>
                </a:cubicBezTo>
                <a:cubicBezTo>
                  <a:pt x="31381" y="60307"/>
                  <a:pt x="32518" y="60398"/>
                  <a:pt x="33655" y="60489"/>
                </a:cubicBezTo>
                <a:cubicBezTo>
                  <a:pt x="33655" y="60603"/>
                  <a:pt x="33473" y="60625"/>
                  <a:pt x="33541" y="60762"/>
                </a:cubicBezTo>
                <a:cubicBezTo>
                  <a:pt x="33837" y="60785"/>
                  <a:pt x="34133" y="60807"/>
                  <a:pt x="34110" y="60648"/>
                </a:cubicBezTo>
                <a:cubicBezTo>
                  <a:pt x="33792" y="60671"/>
                  <a:pt x="33678" y="60603"/>
                  <a:pt x="33746" y="60444"/>
                </a:cubicBezTo>
                <a:cubicBezTo>
                  <a:pt x="34087" y="60421"/>
                  <a:pt x="34019" y="60580"/>
                  <a:pt x="34315" y="60557"/>
                </a:cubicBezTo>
                <a:cubicBezTo>
                  <a:pt x="34428" y="60421"/>
                  <a:pt x="34951" y="60512"/>
                  <a:pt x="35338" y="60512"/>
                </a:cubicBezTo>
                <a:cubicBezTo>
                  <a:pt x="35361" y="60557"/>
                  <a:pt x="35338" y="60648"/>
                  <a:pt x="35452" y="60648"/>
                </a:cubicBezTo>
                <a:cubicBezTo>
                  <a:pt x="35906" y="60580"/>
                  <a:pt x="36293" y="60989"/>
                  <a:pt x="36111" y="60671"/>
                </a:cubicBezTo>
                <a:cubicBezTo>
                  <a:pt x="36225" y="60625"/>
                  <a:pt x="36384" y="60762"/>
                  <a:pt x="36475" y="60716"/>
                </a:cubicBezTo>
                <a:cubicBezTo>
                  <a:pt x="36498" y="60716"/>
                  <a:pt x="36452" y="60625"/>
                  <a:pt x="36475" y="60625"/>
                </a:cubicBezTo>
                <a:cubicBezTo>
                  <a:pt x="36952" y="60580"/>
                  <a:pt x="37748" y="60603"/>
                  <a:pt x="38453" y="60603"/>
                </a:cubicBezTo>
                <a:cubicBezTo>
                  <a:pt x="38863" y="60603"/>
                  <a:pt x="39431" y="60603"/>
                  <a:pt x="39863" y="60603"/>
                </a:cubicBezTo>
                <a:cubicBezTo>
                  <a:pt x="40000" y="60603"/>
                  <a:pt x="40113" y="60671"/>
                  <a:pt x="40227" y="60694"/>
                </a:cubicBezTo>
                <a:cubicBezTo>
                  <a:pt x="40773" y="60716"/>
                  <a:pt x="41296" y="60535"/>
                  <a:pt x="41728" y="60625"/>
                </a:cubicBezTo>
                <a:cubicBezTo>
                  <a:pt x="41637" y="60762"/>
                  <a:pt x="41273" y="60625"/>
                  <a:pt x="41273" y="60716"/>
                </a:cubicBezTo>
                <a:cubicBezTo>
                  <a:pt x="41205" y="60853"/>
                  <a:pt x="41500" y="60785"/>
                  <a:pt x="41660" y="60762"/>
                </a:cubicBezTo>
                <a:cubicBezTo>
                  <a:pt x="41660" y="60853"/>
                  <a:pt x="41773" y="60876"/>
                  <a:pt x="41955" y="60830"/>
                </a:cubicBezTo>
                <a:cubicBezTo>
                  <a:pt x="41955" y="60967"/>
                  <a:pt x="41796" y="61012"/>
                  <a:pt x="42069" y="61012"/>
                </a:cubicBezTo>
                <a:cubicBezTo>
                  <a:pt x="42387" y="60989"/>
                  <a:pt x="42797" y="60967"/>
                  <a:pt x="42797" y="60785"/>
                </a:cubicBezTo>
                <a:cubicBezTo>
                  <a:pt x="42319" y="60967"/>
                  <a:pt x="41933" y="60876"/>
                  <a:pt x="41842" y="60648"/>
                </a:cubicBezTo>
                <a:cubicBezTo>
                  <a:pt x="42046" y="60512"/>
                  <a:pt x="42456" y="60603"/>
                  <a:pt x="42774" y="60557"/>
                </a:cubicBezTo>
                <a:cubicBezTo>
                  <a:pt x="42933" y="60535"/>
                  <a:pt x="42979" y="60466"/>
                  <a:pt x="43138" y="60466"/>
                </a:cubicBezTo>
                <a:cubicBezTo>
                  <a:pt x="43320" y="60466"/>
                  <a:pt x="43456" y="60557"/>
                  <a:pt x="43615" y="60535"/>
                </a:cubicBezTo>
                <a:cubicBezTo>
                  <a:pt x="43638" y="60535"/>
                  <a:pt x="43729" y="60421"/>
                  <a:pt x="43888" y="60398"/>
                </a:cubicBezTo>
                <a:cubicBezTo>
                  <a:pt x="44116" y="60375"/>
                  <a:pt x="44161" y="60512"/>
                  <a:pt x="44434" y="60353"/>
                </a:cubicBezTo>
                <a:cubicBezTo>
                  <a:pt x="44366" y="60398"/>
                  <a:pt x="44070" y="60421"/>
                  <a:pt x="44070" y="60375"/>
                </a:cubicBezTo>
                <a:cubicBezTo>
                  <a:pt x="44343" y="60284"/>
                  <a:pt x="44593" y="60307"/>
                  <a:pt x="44889" y="60284"/>
                </a:cubicBezTo>
                <a:cubicBezTo>
                  <a:pt x="45457" y="60216"/>
                  <a:pt x="46185" y="59921"/>
                  <a:pt x="46299" y="60125"/>
                </a:cubicBezTo>
                <a:cubicBezTo>
                  <a:pt x="46094" y="60307"/>
                  <a:pt x="45980" y="60148"/>
                  <a:pt x="45753" y="60193"/>
                </a:cubicBezTo>
                <a:cubicBezTo>
                  <a:pt x="45753" y="60262"/>
                  <a:pt x="45594" y="60284"/>
                  <a:pt x="45594" y="60330"/>
                </a:cubicBezTo>
                <a:cubicBezTo>
                  <a:pt x="45867" y="60375"/>
                  <a:pt x="45798" y="60489"/>
                  <a:pt x="45662" y="60648"/>
                </a:cubicBezTo>
                <a:cubicBezTo>
                  <a:pt x="45821" y="60625"/>
                  <a:pt x="46117" y="60512"/>
                  <a:pt x="46048" y="60671"/>
                </a:cubicBezTo>
                <a:cubicBezTo>
                  <a:pt x="45685" y="60694"/>
                  <a:pt x="45253" y="60762"/>
                  <a:pt x="45253" y="60989"/>
                </a:cubicBezTo>
                <a:cubicBezTo>
                  <a:pt x="45344" y="61035"/>
                  <a:pt x="45503" y="61035"/>
                  <a:pt x="45730" y="60967"/>
                </a:cubicBezTo>
                <a:cubicBezTo>
                  <a:pt x="45707" y="60921"/>
                  <a:pt x="45571" y="60944"/>
                  <a:pt x="45525" y="60876"/>
                </a:cubicBezTo>
                <a:cubicBezTo>
                  <a:pt x="45730" y="60807"/>
                  <a:pt x="45889" y="60807"/>
                  <a:pt x="46003" y="60830"/>
                </a:cubicBezTo>
                <a:cubicBezTo>
                  <a:pt x="46071" y="60898"/>
                  <a:pt x="45867" y="60944"/>
                  <a:pt x="45844" y="61012"/>
                </a:cubicBezTo>
                <a:cubicBezTo>
                  <a:pt x="45844" y="61035"/>
                  <a:pt x="45912" y="61103"/>
                  <a:pt x="45889" y="61148"/>
                </a:cubicBezTo>
                <a:cubicBezTo>
                  <a:pt x="45821" y="61217"/>
                  <a:pt x="45457" y="61262"/>
                  <a:pt x="45639" y="61353"/>
                </a:cubicBezTo>
                <a:cubicBezTo>
                  <a:pt x="45321" y="61512"/>
                  <a:pt x="45093" y="61285"/>
                  <a:pt x="45048" y="61399"/>
                </a:cubicBezTo>
                <a:cubicBezTo>
                  <a:pt x="45321" y="61421"/>
                  <a:pt x="45321" y="61558"/>
                  <a:pt x="45389" y="61581"/>
                </a:cubicBezTo>
                <a:cubicBezTo>
                  <a:pt x="45776" y="61581"/>
                  <a:pt x="45548" y="61421"/>
                  <a:pt x="45730" y="61376"/>
                </a:cubicBezTo>
                <a:cubicBezTo>
                  <a:pt x="45889" y="61399"/>
                  <a:pt x="45798" y="61603"/>
                  <a:pt x="46162" y="61467"/>
                </a:cubicBezTo>
                <a:cubicBezTo>
                  <a:pt x="46230" y="61262"/>
                  <a:pt x="45821" y="61444"/>
                  <a:pt x="45912" y="61239"/>
                </a:cubicBezTo>
                <a:cubicBezTo>
                  <a:pt x="46253" y="61103"/>
                  <a:pt x="46230" y="61262"/>
                  <a:pt x="46412" y="61262"/>
                </a:cubicBezTo>
                <a:cubicBezTo>
                  <a:pt x="46571" y="61126"/>
                  <a:pt x="46412" y="60989"/>
                  <a:pt x="46321" y="60898"/>
                </a:cubicBezTo>
                <a:cubicBezTo>
                  <a:pt x="46435" y="60876"/>
                  <a:pt x="46526" y="60830"/>
                  <a:pt x="46480" y="60762"/>
                </a:cubicBezTo>
                <a:cubicBezTo>
                  <a:pt x="46776" y="60648"/>
                  <a:pt x="46844" y="60716"/>
                  <a:pt x="46981" y="60739"/>
                </a:cubicBezTo>
                <a:cubicBezTo>
                  <a:pt x="47185" y="60557"/>
                  <a:pt x="46685" y="60694"/>
                  <a:pt x="46913" y="60512"/>
                </a:cubicBezTo>
                <a:cubicBezTo>
                  <a:pt x="47390" y="60421"/>
                  <a:pt x="47413" y="60284"/>
                  <a:pt x="47208" y="60171"/>
                </a:cubicBezTo>
                <a:cubicBezTo>
                  <a:pt x="47527" y="60057"/>
                  <a:pt x="47617" y="60148"/>
                  <a:pt x="47799" y="60148"/>
                </a:cubicBezTo>
                <a:cubicBezTo>
                  <a:pt x="47754" y="60057"/>
                  <a:pt x="48118" y="60057"/>
                  <a:pt x="48231" y="59966"/>
                </a:cubicBezTo>
                <a:cubicBezTo>
                  <a:pt x="48368" y="60080"/>
                  <a:pt x="47959" y="60148"/>
                  <a:pt x="48027" y="60239"/>
                </a:cubicBezTo>
                <a:cubicBezTo>
                  <a:pt x="48300" y="60148"/>
                  <a:pt x="48186" y="60444"/>
                  <a:pt x="48459" y="60353"/>
                </a:cubicBezTo>
                <a:cubicBezTo>
                  <a:pt x="48368" y="60216"/>
                  <a:pt x="48459" y="60125"/>
                  <a:pt x="48436" y="59989"/>
                </a:cubicBezTo>
                <a:cubicBezTo>
                  <a:pt x="48664" y="59875"/>
                  <a:pt x="48914" y="60034"/>
                  <a:pt x="49005" y="59852"/>
                </a:cubicBezTo>
                <a:cubicBezTo>
                  <a:pt x="48800" y="59898"/>
                  <a:pt x="48664" y="59761"/>
                  <a:pt x="48800" y="59625"/>
                </a:cubicBezTo>
                <a:cubicBezTo>
                  <a:pt x="48550" y="59716"/>
                  <a:pt x="48504" y="59716"/>
                  <a:pt x="48595" y="59602"/>
                </a:cubicBezTo>
                <a:cubicBezTo>
                  <a:pt x="48595" y="59443"/>
                  <a:pt x="48754" y="59625"/>
                  <a:pt x="48868" y="59557"/>
                </a:cubicBezTo>
                <a:cubicBezTo>
                  <a:pt x="48823" y="59466"/>
                  <a:pt x="48891" y="59375"/>
                  <a:pt x="49096" y="59329"/>
                </a:cubicBezTo>
                <a:cubicBezTo>
                  <a:pt x="49118" y="59398"/>
                  <a:pt x="49164" y="59443"/>
                  <a:pt x="49255" y="59466"/>
                </a:cubicBezTo>
                <a:cubicBezTo>
                  <a:pt x="49118" y="59511"/>
                  <a:pt x="48914" y="59557"/>
                  <a:pt x="48914" y="59625"/>
                </a:cubicBezTo>
                <a:cubicBezTo>
                  <a:pt x="49118" y="59670"/>
                  <a:pt x="49505" y="59716"/>
                  <a:pt x="49755" y="59466"/>
                </a:cubicBezTo>
                <a:cubicBezTo>
                  <a:pt x="49914" y="59648"/>
                  <a:pt x="49528" y="59784"/>
                  <a:pt x="49664" y="59966"/>
                </a:cubicBezTo>
                <a:cubicBezTo>
                  <a:pt x="49118" y="60102"/>
                  <a:pt x="49300" y="60307"/>
                  <a:pt x="48800" y="60421"/>
                </a:cubicBezTo>
                <a:cubicBezTo>
                  <a:pt x="48664" y="60444"/>
                  <a:pt x="48732" y="60262"/>
                  <a:pt x="48550" y="60307"/>
                </a:cubicBezTo>
                <a:cubicBezTo>
                  <a:pt x="48322" y="60444"/>
                  <a:pt x="48095" y="60580"/>
                  <a:pt x="47754" y="60671"/>
                </a:cubicBezTo>
                <a:cubicBezTo>
                  <a:pt x="47504" y="60830"/>
                  <a:pt x="47777" y="61103"/>
                  <a:pt x="47208" y="61217"/>
                </a:cubicBezTo>
                <a:cubicBezTo>
                  <a:pt x="47026" y="61103"/>
                  <a:pt x="47549" y="60898"/>
                  <a:pt x="47231" y="60921"/>
                </a:cubicBezTo>
                <a:cubicBezTo>
                  <a:pt x="47072" y="61012"/>
                  <a:pt x="46890" y="61103"/>
                  <a:pt x="46913" y="61239"/>
                </a:cubicBezTo>
                <a:cubicBezTo>
                  <a:pt x="46662" y="61308"/>
                  <a:pt x="46344" y="61353"/>
                  <a:pt x="46367" y="61467"/>
                </a:cubicBezTo>
                <a:cubicBezTo>
                  <a:pt x="46776" y="61376"/>
                  <a:pt x="46867" y="61285"/>
                  <a:pt x="47140" y="61330"/>
                </a:cubicBezTo>
                <a:cubicBezTo>
                  <a:pt x="46617" y="61444"/>
                  <a:pt x="46048" y="61626"/>
                  <a:pt x="45616" y="61694"/>
                </a:cubicBezTo>
                <a:cubicBezTo>
                  <a:pt x="45457" y="61717"/>
                  <a:pt x="45434" y="61672"/>
                  <a:pt x="45207" y="61672"/>
                </a:cubicBezTo>
                <a:cubicBezTo>
                  <a:pt x="45207" y="61672"/>
                  <a:pt x="44843" y="61785"/>
                  <a:pt x="44911" y="61672"/>
                </a:cubicBezTo>
                <a:cubicBezTo>
                  <a:pt x="44980" y="61603"/>
                  <a:pt x="45253" y="61603"/>
                  <a:pt x="45162" y="61490"/>
                </a:cubicBezTo>
                <a:cubicBezTo>
                  <a:pt x="45071" y="61512"/>
                  <a:pt x="45048" y="61467"/>
                  <a:pt x="44957" y="61467"/>
                </a:cubicBezTo>
                <a:cubicBezTo>
                  <a:pt x="44730" y="61535"/>
                  <a:pt x="44820" y="61672"/>
                  <a:pt x="44502" y="61694"/>
                </a:cubicBezTo>
                <a:cubicBezTo>
                  <a:pt x="44434" y="61535"/>
                  <a:pt x="44775" y="61512"/>
                  <a:pt x="44843" y="61399"/>
                </a:cubicBezTo>
                <a:cubicBezTo>
                  <a:pt x="44593" y="61353"/>
                  <a:pt x="44320" y="61444"/>
                  <a:pt x="44207" y="61603"/>
                </a:cubicBezTo>
                <a:cubicBezTo>
                  <a:pt x="44047" y="61808"/>
                  <a:pt x="44229" y="61603"/>
                  <a:pt x="44002" y="61603"/>
                </a:cubicBezTo>
                <a:cubicBezTo>
                  <a:pt x="43820" y="61581"/>
                  <a:pt x="43479" y="61672"/>
                  <a:pt x="43729" y="61762"/>
                </a:cubicBezTo>
                <a:cubicBezTo>
                  <a:pt x="43433" y="61853"/>
                  <a:pt x="43570" y="61626"/>
                  <a:pt x="43320" y="61672"/>
                </a:cubicBezTo>
                <a:cubicBezTo>
                  <a:pt x="43070" y="61717"/>
                  <a:pt x="42751" y="61740"/>
                  <a:pt x="42774" y="61853"/>
                </a:cubicBezTo>
                <a:cubicBezTo>
                  <a:pt x="42660" y="62035"/>
                  <a:pt x="43570" y="61785"/>
                  <a:pt x="43274" y="61922"/>
                </a:cubicBezTo>
                <a:cubicBezTo>
                  <a:pt x="42205" y="62104"/>
                  <a:pt x="41364" y="62081"/>
                  <a:pt x="40659" y="62195"/>
                </a:cubicBezTo>
                <a:cubicBezTo>
                  <a:pt x="40614" y="62081"/>
                  <a:pt x="40454" y="62058"/>
                  <a:pt x="40341" y="62013"/>
                </a:cubicBezTo>
                <a:cubicBezTo>
                  <a:pt x="40545" y="61831"/>
                  <a:pt x="41000" y="62058"/>
                  <a:pt x="41023" y="61967"/>
                </a:cubicBezTo>
                <a:cubicBezTo>
                  <a:pt x="40773" y="61922"/>
                  <a:pt x="41091" y="61740"/>
                  <a:pt x="40909" y="61740"/>
                </a:cubicBezTo>
                <a:cubicBezTo>
                  <a:pt x="40636" y="61808"/>
                  <a:pt x="40227" y="61785"/>
                  <a:pt x="40136" y="61831"/>
                </a:cubicBezTo>
                <a:cubicBezTo>
                  <a:pt x="40272" y="61944"/>
                  <a:pt x="40568" y="62240"/>
                  <a:pt x="39977" y="62217"/>
                </a:cubicBezTo>
                <a:cubicBezTo>
                  <a:pt x="39931" y="62104"/>
                  <a:pt x="40159" y="62104"/>
                  <a:pt x="40068" y="61990"/>
                </a:cubicBezTo>
                <a:cubicBezTo>
                  <a:pt x="39681" y="61967"/>
                  <a:pt x="39386" y="61899"/>
                  <a:pt x="39272" y="61740"/>
                </a:cubicBezTo>
                <a:cubicBezTo>
                  <a:pt x="39158" y="61944"/>
                  <a:pt x="38453" y="61990"/>
                  <a:pt x="38021" y="61899"/>
                </a:cubicBezTo>
                <a:cubicBezTo>
                  <a:pt x="38021" y="62081"/>
                  <a:pt x="37521" y="62035"/>
                  <a:pt x="37475" y="62195"/>
                </a:cubicBezTo>
                <a:cubicBezTo>
                  <a:pt x="37680" y="62331"/>
                  <a:pt x="38044" y="62308"/>
                  <a:pt x="38431" y="62331"/>
                </a:cubicBezTo>
                <a:cubicBezTo>
                  <a:pt x="38749" y="62331"/>
                  <a:pt x="39067" y="62445"/>
                  <a:pt x="39317" y="62445"/>
                </a:cubicBezTo>
                <a:cubicBezTo>
                  <a:pt x="39840" y="62467"/>
                  <a:pt x="40454" y="62331"/>
                  <a:pt x="41068" y="62354"/>
                </a:cubicBezTo>
                <a:cubicBezTo>
                  <a:pt x="41933" y="62354"/>
                  <a:pt x="43138" y="62263"/>
                  <a:pt x="43706" y="62149"/>
                </a:cubicBezTo>
                <a:cubicBezTo>
                  <a:pt x="43638" y="62263"/>
                  <a:pt x="44161" y="62195"/>
                  <a:pt x="44207" y="62195"/>
                </a:cubicBezTo>
                <a:cubicBezTo>
                  <a:pt x="44229" y="62172"/>
                  <a:pt x="44093" y="62104"/>
                  <a:pt x="44093" y="62104"/>
                </a:cubicBezTo>
                <a:cubicBezTo>
                  <a:pt x="44548" y="61944"/>
                  <a:pt x="45571" y="61876"/>
                  <a:pt x="45025" y="62285"/>
                </a:cubicBezTo>
                <a:cubicBezTo>
                  <a:pt x="44866" y="62195"/>
                  <a:pt x="44479" y="62285"/>
                  <a:pt x="44320" y="62217"/>
                </a:cubicBezTo>
                <a:cubicBezTo>
                  <a:pt x="44297" y="62285"/>
                  <a:pt x="44184" y="62331"/>
                  <a:pt x="44252" y="62422"/>
                </a:cubicBezTo>
                <a:cubicBezTo>
                  <a:pt x="44866" y="62354"/>
                  <a:pt x="44752" y="62331"/>
                  <a:pt x="45253" y="62285"/>
                </a:cubicBezTo>
                <a:cubicBezTo>
                  <a:pt x="45275" y="62172"/>
                  <a:pt x="45253" y="62081"/>
                  <a:pt x="45457" y="61922"/>
                </a:cubicBezTo>
                <a:cubicBezTo>
                  <a:pt x="45753" y="61808"/>
                  <a:pt x="45685" y="61990"/>
                  <a:pt x="45889" y="61967"/>
                </a:cubicBezTo>
                <a:cubicBezTo>
                  <a:pt x="46458" y="61853"/>
                  <a:pt x="47117" y="61649"/>
                  <a:pt x="47458" y="61694"/>
                </a:cubicBezTo>
                <a:cubicBezTo>
                  <a:pt x="48345" y="61285"/>
                  <a:pt x="49482" y="61103"/>
                  <a:pt x="50233" y="60807"/>
                </a:cubicBezTo>
                <a:cubicBezTo>
                  <a:pt x="49664" y="61103"/>
                  <a:pt x="50096" y="61148"/>
                  <a:pt x="50233" y="61330"/>
                </a:cubicBezTo>
                <a:cubicBezTo>
                  <a:pt x="49891" y="61490"/>
                  <a:pt x="49914" y="61239"/>
                  <a:pt x="49505" y="61444"/>
                </a:cubicBezTo>
                <a:cubicBezTo>
                  <a:pt x="49437" y="61626"/>
                  <a:pt x="49346" y="61853"/>
                  <a:pt x="49755" y="61762"/>
                </a:cubicBezTo>
                <a:cubicBezTo>
                  <a:pt x="49732" y="61694"/>
                  <a:pt x="49664" y="61672"/>
                  <a:pt x="49596" y="61672"/>
                </a:cubicBezTo>
                <a:cubicBezTo>
                  <a:pt x="50301" y="61399"/>
                  <a:pt x="50869" y="61035"/>
                  <a:pt x="51210" y="60716"/>
                </a:cubicBezTo>
                <a:cubicBezTo>
                  <a:pt x="50892" y="60785"/>
                  <a:pt x="50483" y="61194"/>
                  <a:pt x="50210" y="60989"/>
                </a:cubicBezTo>
                <a:cubicBezTo>
                  <a:pt x="50710" y="60807"/>
                  <a:pt x="50392" y="60830"/>
                  <a:pt x="50528" y="60739"/>
                </a:cubicBezTo>
                <a:cubicBezTo>
                  <a:pt x="50505" y="60762"/>
                  <a:pt x="50687" y="60739"/>
                  <a:pt x="50756" y="60694"/>
                </a:cubicBezTo>
                <a:cubicBezTo>
                  <a:pt x="50869" y="60648"/>
                  <a:pt x="50915" y="60535"/>
                  <a:pt x="50983" y="60512"/>
                </a:cubicBezTo>
                <a:cubicBezTo>
                  <a:pt x="51233" y="60398"/>
                  <a:pt x="51597" y="60284"/>
                  <a:pt x="51938" y="60148"/>
                </a:cubicBezTo>
                <a:cubicBezTo>
                  <a:pt x="51847" y="60216"/>
                  <a:pt x="51756" y="60330"/>
                  <a:pt x="51893" y="60284"/>
                </a:cubicBezTo>
                <a:cubicBezTo>
                  <a:pt x="53439" y="59557"/>
                  <a:pt x="54212" y="59329"/>
                  <a:pt x="55736" y="58192"/>
                </a:cubicBezTo>
                <a:cubicBezTo>
                  <a:pt x="55872" y="58215"/>
                  <a:pt x="56009" y="58170"/>
                  <a:pt x="56122" y="58215"/>
                </a:cubicBezTo>
                <a:cubicBezTo>
                  <a:pt x="55758" y="58579"/>
                  <a:pt x="55508" y="58442"/>
                  <a:pt x="55463" y="58670"/>
                </a:cubicBezTo>
                <a:cubicBezTo>
                  <a:pt x="55326" y="58738"/>
                  <a:pt x="55349" y="58465"/>
                  <a:pt x="55099" y="58693"/>
                </a:cubicBezTo>
                <a:cubicBezTo>
                  <a:pt x="55144" y="58738"/>
                  <a:pt x="55326" y="58670"/>
                  <a:pt x="55190" y="58806"/>
                </a:cubicBezTo>
                <a:cubicBezTo>
                  <a:pt x="55053" y="58784"/>
                  <a:pt x="54644" y="59147"/>
                  <a:pt x="54394" y="59284"/>
                </a:cubicBezTo>
                <a:cubicBezTo>
                  <a:pt x="54712" y="59261"/>
                  <a:pt x="54144" y="59443"/>
                  <a:pt x="53916" y="59670"/>
                </a:cubicBezTo>
                <a:cubicBezTo>
                  <a:pt x="53916" y="59466"/>
                  <a:pt x="53553" y="59761"/>
                  <a:pt x="53439" y="59693"/>
                </a:cubicBezTo>
                <a:cubicBezTo>
                  <a:pt x="53075" y="59921"/>
                  <a:pt x="53644" y="59830"/>
                  <a:pt x="53302" y="60034"/>
                </a:cubicBezTo>
                <a:cubicBezTo>
                  <a:pt x="53075" y="60034"/>
                  <a:pt x="53280" y="59784"/>
                  <a:pt x="52893" y="59943"/>
                </a:cubicBezTo>
                <a:cubicBezTo>
                  <a:pt x="52666" y="60080"/>
                  <a:pt x="52688" y="60421"/>
                  <a:pt x="52370" y="60307"/>
                </a:cubicBezTo>
                <a:cubicBezTo>
                  <a:pt x="52666" y="60239"/>
                  <a:pt x="52757" y="59966"/>
                  <a:pt x="52598" y="60057"/>
                </a:cubicBezTo>
                <a:cubicBezTo>
                  <a:pt x="52256" y="60193"/>
                  <a:pt x="52438" y="60307"/>
                  <a:pt x="52097" y="60444"/>
                </a:cubicBezTo>
                <a:cubicBezTo>
                  <a:pt x="51847" y="60557"/>
                  <a:pt x="51574" y="60330"/>
                  <a:pt x="51370" y="60603"/>
                </a:cubicBezTo>
                <a:cubicBezTo>
                  <a:pt x="51574" y="60512"/>
                  <a:pt x="51733" y="60512"/>
                  <a:pt x="51824" y="60580"/>
                </a:cubicBezTo>
                <a:cubicBezTo>
                  <a:pt x="51438" y="60853"/>
                  <a:pt x="51188" y="60876"/>
                  <a:pt x="50710" y="61126"/>
                </a:cubicBezTo>
                <a:cubicBezTo>
                  <a:pt x="50756" y="61239"/>
                  <a:pt x="50596" y="61330"/>
                  <a:pt x="50733" y="61421"/>
                </a:cubicBezTo>
                <a:cubicBezTo>
                  <a:pt x="50164" y="61717"/>
                  <a:pt x="49528" y="61899"/>
                  <a:pt x="49187" y="62013"/>
                </a:cubicBezTo>
                <a:cubicBezTo>
                  <a:pt x="48709" y="62149"/>
                  <a:pt x="48300" y="62399"/>
                  <a:pt x="48072" y="62308"/>
                </a:cubicBezTo>
                <a:cubicBezTo>
                  <a:pt x="48368" y="62217"/>
                  <a:pt x="48664" y="62149"/>
                  <a:pt x="48959" y="62035"/>
                </a:cubicBezTo>
                <a:cubicBezTo>
                  <a:pt x="48754" y="61967"/>
                  <a:pt x="48982" y="61990"/>
                  <a:pt x="49187" y="61762"/>
                </a:cubicBezTo>
                <a:cubicBezTo>
                  <a:pt x="49255" y="61694"/>
                  <a:pt x="49278" y="61626"/>
                  <a:pt x="49346" y="61558"/>
                </a:cubicBezTo>
                <a:cubicBezTo>
                  <a:pt x="49278" y="61558"/>
                  <a:pt x="48845" y="61603"/>
                  <a:pt x="48845" y="61717"/>
                </a:cubicBezTo>
                <a:cubicBezTo>
                  <a:pt x="48982" y="61694"/>
                  <a:pt x="49096" y="61694"/>
                  <a:pt x="49164" y="61717"/>
                </a:cubicBezTo>
                <a:cubicBezTo>
                  <a:pt x="48709" y="61944"/>
                  <a:pt x="48732" y="61694"/>
                  <a:pt x="48436" y="61762"/>
                </a:cubicBezTo>
                <a:cubicBezTo>
                  <a:pt x="48231" y="61831"/>
                  <a:pt x="47731" y="61876"/>
                  <a:pt x="47868" y="62013"/>
                </a:cubicBezTo>
                <a:cubicBezTo>
                  <a:pt x="47367" y="62104"/>
                  <a:pt x="46776" y="62263"/>
                  <a:pt x="46526" y="62104"/>
                </a:cubicBezTo>
                <a:cubicBezTo>
                  <a:pt x="46390" y="62240"/>
                  <a:pt x="46321" y="62376"/>
                  <a:pt x="46117" y="62490"/>
                </a:cubicBezTo>
                <a:cubicBezTo>
                  <a:pt x="45980" y="62467"/>
                  <a:pt x="45980" y="62308"/>
                  <a:pt x="45685" y="62399"/>
                </a:cubicBezTo>
                <a:cubicBezTo>
                  <a:pt x="45457" y="62513"/>
                  <a:pt x="45434" y="62672"/>
                  <a:pt x="45025" y="62718"/>
                </a:cubicBezTo>
                <a:cubicBezTo>
                  <a:pt x="45002" y="62649"/>
                  <a:pt x="45025" y="62536"/>
                  <a:pt x="44889" y="62558"/>
                </a:cubicBezTo>
                <a:cubicBezTo>
                  <a:pt x="44661" y="62604"/>
                  <a:pt x="44548" y="62513"/>
                  <a:pt x="44366" y="62536"/>
                </a:cubicBezTo>
                <a:cubicBezTo>
                  <a:pt x="44229" y="62558"/>
                  <a:pt x="44229" y="62672"/>
                  <a:pt x="44093" y="62672"/>
                </a:cubicBezTo>
                <a:cubicBezTo>
                  <a:pt x="44070" y="62695"/>
                  <a:pt x="43911" y="62558"/>
                  <a:pt x="43888" y="62672"/>
                </a:cubicBezTo>
                <a:cubicBezTo>
                  <a:pt x="43911" y="62740"/>
                  <a:pt x="44138" y="62672"/>
                  <a:pt x="44116" y="62786"/>
                </a:cubicBezTo>
                <a:cubicBezTo>
                  <a:pt x="43706" y="62786"/>
                  <a:pt x="43843" y="62968"/>
                  <a:pt x="43433" y="62968"/>
                </a:cubicBezTo>
                <a:cubicBezTo>
                  <a:pt x="43456" y="62808"/>
                  <a:pt x="43001" y="62945"/>
                  <a:pt x="42819" y="62899"/>
                </a:cubicBezTo>
                <a:cubicBezTo>
                  <a:pt x="42819" y="62968"/>
                  <a:pt x="42706" y="62990"/>
                  <a:pt x="42728" y="63059"/>
                </a:cubicBezTo>
                <a:cubicBezTo>
                  <a:pt x="42910" y="63172"/>
                  <a:pt x="43183" y="62899"/>
                  <a:pt x="43342" y="63013"/>
                </a:cubicBezTo>
                <a:cubicBezTo>
                  <a:pt x="43092" y="62990"/>
                  <a:pt x="43070" y="63218"/>
                  <a:pt x="43274" y="63172"/>
                </a:cubicBezTo>
                <a:cubicBezTo>
                  <a:pt x="43479" y="63104"/>
                  <a:pt x="43593" y="63013"/>
                  <a:pt x="43956" y="62990"/>
                </a:cubicBezTo>
                <a:cubicBezTo>
                  <a:pt x="43911" y="62922"/>
                  <a:pt x="44070" y="62854"/>
                  <a:pt x="44138" y="62922"/>
                </a:cubicBezTo>
                <a:cubicBezTo>
                  <a:pt x="43888" y="63013"/>
                  <a:pt x="43956" y="63172"/>
                  <a:pt x="44366" y="63081"/>
                </a:cubicBezTo>
                <a:cubicBezTo>
                  <a:pt x="44320" y="62877"/>
                  <a:pt x="44548" y="62740"/>
                  <a:pt x="44798" y="62604"/>
                </a:cubicBezTo>
                <a:cubicBezTo>
                  <a:pt x="45162" y="62786"/>
                  <a:pt x="44388" y="62831"/>
                  <a:pt x="44593" y="63081"/>
                </a:cubicBezTo>
                <a:cubicBezTo>
                  <a:pt x="45048" y="63059"/>
                  <a:pt x="45048" y="62808"/>
                  <a:pt x="45366" y="62899"/>
                </a:cubicBezTo>
                <a:cubicBezTo>
                  <a:pt x="45503" y="62786"/>
                  <a:pt x="45457" y="62627"/>
                  <a:pt x="45707" y="62536"/>
                </a:cubicBezTo>
                <a:cubicBezTo>
                  <a:pt x="45821" y="62558"/>
                  <a:pt x="45935" y="62581"/>
                  <a:pt x="46048" y="62627"/>
                </a:cubicBezTo>
                <a:cubicBezTo>
                  <a:pt x="46185" y="62467"/>
                  <a:pt x="47254" y="62376"/>
                  <a:pt x="46890" y="62285"/>
                </a:cubicBezTo>
                <a:cubicBezTo>
                  <a:pt x="47208" y="62195"/>
                  <a:pt x="47185" y="62331"/>
                  <a:pt x="47436" y="62285"/>
                </a:cubicBezTo>
                <a:cubicBezTo>
                  <a:pt x="47981" y="62195"/>
                  <a:pt x="48254" y="61967"/>
                  <a:pt x="48641" y="62035"/>
                </a:cubicBezTo>
                <a:cubicBezTo>
                  <a:pt x="48436" y="62240"/>
                  <a:pt x="48141" y="62149"/>
                  <a:pt x="47959" y="62240"/>
                </a:cubicBezTo>
                <a:cubicBezTo>
                  <a:pt x="47913" y="62263"/>
                  <a:pt x="47981" y="62376"/>
                  <a:pt x="47777" y="62376"/>
                </a:cubicBezTo>
                <a:cubicBezTo>
                  <a:pt x="47731" y="62308"/>
                  <a:pt x="47890" y="62263"/>
                  <a:pt x="47936" y="62195"/>
                </a:cubicBezTo>
                <a:cubicBezTo>
                  <a:pt x="47549" y="62263"/>
                  <a:pt x="47458" y="62376"/>
                  <a:pt x="47504" y="62513"/>
                </a:cubicBezTo>
                <a:cubicBezTo>
                  <a:pt x="47026" y="62581"/>
                  <a:pt x="46458" y="62695"/>
                  <a:pt x="45889" y="62854"/>
                </a:cubicBezTo>
                <a:cubicBezTo>
                  <a:pt x="45821" y="62763"/>
                  <a:pt x="46003" y="62695"/>
                  <a:pt x="45844" y="62695"/>
                </a:cubicBezTo>
                <a:cubicBezTo>
                  <a:pt x="45548" y="62763"/>
                  <a:pt x="45707" y="62922"/>
                  <a:pt x="45503" y="63013"/>
                </a:cubicBezTo>
                <a:cubicBezTo>
                  <a:pt x="44889" y="63013"/>
                  <a:pt x="43797" y="63354"/>
                  <a:pt x="43479" y="63241"/>
                </a:cubicBezTo>
                <a:cubicBezTo>
                  <a:pt x="43593" y="63218"/>
                  <a:pt x="43774" y="63218"/>
                  <a:pt x="43774" y="63150"/>
                </a:cubicBezTo>
                <a:cubicBezTo>
                  <a:pt x="43342" y="63150"/>
                  <a:pt x="43342" y="63286"/>
                  <a:pt x="43092" y="63354"/>
                </a:cubicBezTo>
                <a:cubicBezTo>
                  <a:pt x="42637" y="63422"/>
                  <a:pt x="42387" y="63332"/>
                  <a:pt x="42069" y="63309"/>
                </a:cubicBezTo>
                <a:cubicBezTo>
                  <a:pt x="42069" y="63377"/>
                  <a:pt x="42092" y="63468"/>
                  <a:pt x="41887" y="63468"/>
                </a:cubicBezTo>
                <a:cubicBezTo>
                  <a:pt x="41478" y="63445"/>
                  <a:pt x="41978" y="63332"/>
                  <a:pt x="41773" y="63286"/>
                </a:cubicBezTo>
                <a:cubicBezTo>
                  <a:pt x="41660" y="63309"/>
                  <a:pt x="41637" y="63263"/>
                  <a:pt x="41569" y="63263"/>
                </a:cubicBezTo>
                <a:cubicBezTo>
                  <a:pt x="41455" y="63309"/>
                  <a:pt x="41546" y="63445"/>
                  <a:pt x="41273" y="63422"/>
                </a:cubicBezTo>
                <a:cubicBezTo>
                  <a:pt x="40568" y="63491"/>
                  <a:pt x="40363" y="63286"/>
                  <a:pt x="39863" y="63241"/>
                </a:cubicBezTo>
                <a:cubicBezTo>
                  <a:pt x="39818" y="63354"/>
                  <a:pt x="39386" y="63422"/>
                  <a:pt x="39681" y="63582"/>
                </a:cubicBezTo>
                <a:cubicBezTo>
                  <a:pt x="39545" y="63559"/>
                  <a:pt x="39181" y="63650"/>
                  <a:pt x="39181" y="63536"/>
                </a:cubicBezTo>
                <a:cubicBezTo>
                  <a:pt x="39363" y="63468"/>
                  <a:pt x="39772" y="63241"/>
                  <a:pt x="39363" y="63195"/>
                </a:cubicBezTo>
                <a:cubicBezTo>
                  <a:pt x="39340" y="63513"/>
                  <a:pt x="38590" y="63286"/>
                  <a:pt x="38294" y="63513"/>
                </a:cubicBezTo>
                <a:cubicBezTo>
                  <a:pt x="38522" y="63513"/>
                  <a:pt x="38612" y="63559"/>
                  <a:pt x="38590" y="63650"/>
                </a:cubicBezTo>
                <a:cubicBezTo>
                  <a:pt x="38203" y="63673"/>
                  <a:pt x="38044" y="63582"/>
                  <a:pt x="37612" y="63627"/>
                </a:cubicBezTo>
                <a:cubicBezTo>
                  <a:pt x="37430" y="63650"/>
                  <a:pt x="37430" y="63764"/>
                  <a:pt x="37112" y="63718"/>
                </a:cubicBezTo>
                <a:cubicBezTo>
                  <a:pt x="37043" y="63491"/>
                  <a:pt x="36657" y="63422"/>
                  <a:pt x="36316" y="63332"/>
                </a:cubicBezTo>
                <a:cubicBezTo>
                  <a:pt x="36407" y="63309"/>
                  <a:pt x="36429" y="63286"/>
                  <a:pt x="36429" y="63241"/>
                </a:cubicBezTo>
                <a:cubicBezTo>
                  <a:pt x="35997" y="63286"/>
                  <a:pt x="36202" y="63059"/>
                  <a:pt x="35838" y="63081"/>
                </a:cubicBezTo>
                <a:cubicBezTo>
                  <a:pt x="35725" y="63241"/>
                  <a:pt x="35997" y="63195"/>
                  <a:pt x="36043" y="63286"/>
                </a:cubicBezTo>
                <a:cubicBezTo>
                  <a:pt x="35383" y="63172"/>
                  <a:pt x="34724" y="63354"/>
                  <a:pt x="34383" y="63081"/>
                </a:cubicBezTo>
                <a:cubicBezTo>
                  <a:pt x="34565" y="63013"/>
                  <a:pt x="34747" y="63081"/>
                  <a:pt x="34951" y="63104"/>
                </a:cubicBezTo>
                <a:cubicBezTo>
                  <a:pt x="35111" y="63013"/>
                  <a:pt x="35111" y="62877"/>
                  <a:pt x="35338" y="62831"/>
                </a:cubicBezTo>
                <a:cubicBezTo>
                  <a:pt x="35474" y="62968"/>
                  <a:pt x="35065" y="63036"/>
                  <a:pt x="35361" y="63081"/>
                </a:cubicBezTo>
                <a:cubicBezTo>
                  <a:pt x="35838" y="63104"/>
                  <a:pt x="36066" y="62990"/>
                  <a:pt x="36407" y="62945"/>
                </a:cubicBezTo>
                <a:cubicBezTo>
                  <a:pt x="36316" y="62695"/>
                  <a:pt x="35588" y="63013"/>
                  <a:pt x="35543" y="62786"/>
                </a:cubicBezTo>
                <a:cubicBezTo>
                  <a:pt x="36270" y="62831"/>
                  <a:pt x="35520" y="62627"/>
                  <a:pt x="35838" y="62513"/>
                </a:cubicBezTo>
                <a:cubicBezTo>
                  <a:pt x="35838" y="62558"/>
                  <a:pt x="35997" y="62581"/>
                  <a:pt x="36020" y="62513"/>
                </a:cubicBezTo>
                <a:cubicBezTo>
                  <a:pt x="35952" y="62285"/>
                  <a:pt x="35588" y="62558"/>
                  <a:pt x="35543" y="62467"/>
                </a:cubicBezTo>
                <a:cubicBezTo>
                  <a:pt x="35793" y="62354"/>
                  <a:pt x="35884" y="62308"/>
                  <a:pt x="36316" y="62376"/>
                </a:cubicBezTo>
                <a:cubicBezTo>
                  <a:pt x="36361" y="62240"/>
                  <a:pt x="36839" y="62285"/>
                  <a:pt x="36884" y="62149"/>
                </a:cubicBezTo>
                <a:cubicBezTo>
                  <a:pt x="36702" y="62126"/>
                  <a:pt x="36475" y="62126"/>
                  <a:pt x="36407" y="62035"/>
                </a:cubicBezTo>
                <a:cubicBezTo>
                  <a:pt x="36702" y="61990"/>
                  <a:pt x="36975" y="62172"/>
                  <a:pt x="37066" y="62058"/>
                </a:cubicBezTo>
                <a:cubicBezTo>
                  <a:pt x="37157" y="61876"/>
                  <a:pt x="36657" y="61967"/>
                  <a:pt x="36589" y="62013"/>
                </a:cubicBezTo>
                <a:cubicBezTo>
                  <a:pt x="36657" y="61853"/>
                  <a:pt x="36429" y="61831"/>
                  <a:pt x="36202" y="61808"/>
                </a:cubicBezTo>
                <a:cubicBezTo>
                  <a:pt x="36111" y="61876"/>
                  <a:pt x="35884" y="61899"/>
                  <a:pt x="35838" y="61990"/>
                </a:cubicBezTo>
                <a:cubicBezTo>
                  <a:pt x="36043" y="61990"/>
                  <a:pt x="36179" y="62013"/>
                  <a:pt x="36202" y="62081"/>
                </a:cubicBezTo>
                <a:cubicBezTo>
                  <a:pt x="35929" y="62104"/>
                  <a:pt x="35906" y="61967"/>
                  <a:pt x="35634" y="61990"/>
                </a:cubicBezTo>
                <a:cubicBezTo>
                  <a:pt x="35634" y="62035"/>
                  <a:pt x="35611" y="62104"/>
                  <a:pt x="35452" y="62081"/>
                </a:cubicBezTo>
                <a:cubicBezTo>
                  <a:pt x="35247" y="61922"/>
                  <a:pt x="35088" y="62058"/>
                  <a:pt x="34860" y="62013"/>
                </a:cubicBezTo>
                <a:cubicBezTo>
                  <a:pt x="34815" y="62013"/>
                  <a:pt x="34792" y="61922"/>
                  <a:pt x="34678" y="61922"/>
                </a:cubicBezTo>
                <a:cubicBezTo>
                  <a:pt x="34678" y="61922"/>
                  <a:pt x="34519" y="61990"/>
                  <a:pt x="34383" y="61990"/>
                </a:cubicBezTo>
                <a:cubicBezTo>
                  <a:pt x="34178" y="62013"/>
                  <a:pt x="33883" y="61990"/>
                  <a:pt x="33632" y="61967"/>
                </a:cubicBezTo>
                <a:cubicBezTo>
                  <a:pt x="33314" y="61944"/>
                  <a:pt x="32814" y="61899"/>
                  <a:pt x="32677" y="61785"/>
                </a:cubicBezTo>
                <a:cubicBezTo>
                  <a:pt x="32837" y="61785"/>
                  <a:pt x="33155" y="61853"/>
                  <a:pt x="33064" y="61694"/>
                </a:cubicBezTo>
                <a:cubicBezTo>
                  <a:pt x="32837" y="61672"/>
                  <a:pt x="32837" y="61785"/>
                  <a:pt x="32586" y="61717"/>
                </a:cubicBezTo>
                <a:cubicBezTo>
                  <a:pt x="32291" y="61626"/>
                  <a:pt x="32564" y="61512"/>
                  <a:pt x="32404" y="61421"/>
                </a:cubicBezTo>
                <a:cubicBezTo>
                  <a:pt x="32450" y="61626"/>
                  <a:pt x="31927" y="61490"/>
                  <a:pt x="31813" y="61581"/>
                </a:cubicBezTo>
                <a:cubicBezTo>
                  <a:pt x="31518" y="61581"/>
                  <a:pt x="31267" y="61308"/>
                  <a:pt x="30972" y="61444"/>
                </a:cubicBezTo>
                <a:cubicBezTo>
                  <a:pt x="31267" y="61421"/>
                  <a:pt x="31154" y="61581"/>
                  <a:pt x="31336" y="61603"/>
                </a:cubicBezTo>
                <a:cubicBezTo>
                  <a:pt x="31722" y="61672"/>
                  <a:pt x="31904" y="61694"/>
                  <a:pt x="32291" y="61672"/>
                </a:cubicBezTo>
                <a:cubicBezTo>
                  <a:pt x="32336" y="61762"/>
                  <a:pt x="32655" y="61717"/>
                  <a:pt x="32564" y="61876"/>
                </a:cubicBezTo>
                <a:cubicBezTo>
                  <a:pt x="31859" y="61717"/>
                  <a:pt x="30767" y="61808"/>
                  <a:pt x="30290" y="61649"/>
                </a:cubicBezTo>
                <a:cubicBezTo>
                  <a:pt x="30267" y="61694"/>
                  <a:pt x="30085" y="61672"/>
                  <a:pt x="29994" y="61717"/>
                </a:cubicBezTo>
                <a:cubicBezTo>
                  <a:pt x="29926" y="61626"/>
                  <a:pt x="29630" y="61649"/>
                  <a:pt x="29426" y="61626"/>
                </a:cubicBezTo>
                <a:cubicBezTo>
                  <a:pt x="29266" y="61626"/>
                  <a:pt x="28971" y="61535"/>
                  <a:pt x="28857" y="61535"/>
                </a:cubicBezTo>
                <a:cubicBezTo>
                  <a:pt x="28812" y="61558"/>
                  <a:pt x="28766" y="61626"/>
                  <a:pt x="28675" y="61626"/>
                </a:cubicBezTo>
                <a:cubicBezTo>
                  <a:pt x="28016" y="61581"/>
                  <a:pt x="27311" y="61444"/>
                  <a:pt x="26538" y="61285"/>
                </a:cubicBezTo>
                <a:cubicBezTo>
                  <a:pt x="26492" y="61194"/>
                  <a:pt x="26674" y="61058"/>
                  <a:pt x="26469" y="61035"/>
                </a:cubicBezTo>
                <a:cubicBezTo>
                  <a:pt x="26310" y="61035"/>
                  <a:pt x="26310" y="61148"/>
                  <a:pt x="26060" y="61080"/>
                </a:cubicBezTo>
                <a:cubicBezTo>
                  <a:pt x="25992" y="60989"/>
                  <a:pt x="26378" y="60989"/>
                  <a:pt x="26106" y="60898"/>
                </a:cubicBezTo>
                <a:cubicBezTo>
                  <a:pt x="26083" y="60967"/>
                  <a:pt x="26037" y="61012"/>
                  <a:pt x="25878" y="60944"/>
                </a:cubicBezTo>
                <a:cubicBezTo>
                  <a:pt x="25423" y="60739"/>
                  <a:pt x="25082" y="60739"/>
                  <a:pt x="24650" y="60580"/>
                </a:cubicBezTo>
                <a:cubicBezTo>
                  <a:pt x="24627" y="60580"/>
                  <a:pt x="24605" y="60512"/>
                  <a:pt x="24491" y="60466"/>
                </a:cubicBezTo>
                <a:cubicBezTo>
                  <a:pt x="24423" y="60444"/>
                  <a:pt x="24309" y="60444"/>
                  <a:pt x="24286" y="60421"/>
                </a:cubicBezTo>
                <a:cubicBezTo>
                  <a:pt x="24241" y="60398"/>
                  <a:pt x="24286" y="60239"/>
                  <a:pt x="24036" y="60216"/>
                </a:cubicBezTo>
                <a:cubicBezTo>
                  <a:pt x="23900" y="60148"/>
                  <a:pt x="23922" y="60284"/>
                  <a:pt x="23741" y="60171"/>
                </a:cubicBezTo>
                <a:cubicBezTo>
                  <a:pt x="23377" y="60011"/>
                  <a:pt x="23672" y="59921"/>
                  <a:pt x="23377" y="59784"/>
                </a:cubicBezTo>
                <a:cubicBezTo>
                  <a:pt x="23195" y="59875"/>
                  <a:pt x="22763" y="59579"/>
                  <a:pt x="22513" y="59488"/>
                </a:cubicBezTo>
                <a:cubicBezTo>
                  <a:pt x="22854" y="59739"/>
                  <a:pt x="23309" y="60034"/>
                  <a:pt x="23786" y="60284"/>
                </a:cubicBezTo>
                <a:cubicBezTo>
                  <a:pt x="24286" y="60557"/>
                  <a:pt x="24787" y="60739"/>
                  <a:pt x="25196" y="60876"/>
                </a:cubicBezTo>
                <a:cubicBezTo>
                  <a:pt x="25355" y="60921"/>
                  <a:pt x="25605" y="60807"/>
                  <a:pt x="25560" y="61012"/>
                </a:cubicBezTo>
                <a:cubicBezTo>
                  <a:pt x="25059" y="60944"/>
                  <a:pt x="24286" y="60694"/>
                  <a:pt x="23604" y="60307"/>
                </a:cubicBezTo>
                <a:cubicBezTo>
                  <a:pt x="22899" y="59921"/>
                  <a:pt x="22262" y="59420"/>
                  <a:pt x="21830" y="59056"/>
                </a:cubicBezTo>
                <a:cubicBezTo>
                  <a:pt x="21944" y="58874"/>
                  <a:pt x="22353" y="59307"/>
                  <a:pt x="22444" y="59079"/>
                </a:cubicBezTo>
                <a:cubicBezTo>
                  <a:pt x="22649" y="59238"/>
                  <a:pt x="22899" y="59398"/>
                  <a:pt x="22967" y="59511"/>
                </a:cubicBezTo>
                <a:cubicBezTo>
                  <a:pt x="23058" y="59511"/>
                  <a:pt x="23127" y="59488"/>
                  <a:pt x="23172" y="59375"/>
                </a:cubicBezTo>
                <a:cubicBezTo>
                  <a:pt x="22831" y="59170"/>
                  <a:pt x="22740" y="59011"/>
                  <a:pt x="22513" y="58829"/>
                </a:cubicBezTo>
                <a:cubicBezTo>
                  <a:pt x="22604" y="58806"/>
                  <a:pt x="22490" y="58533"/>
                  <a:pt x="22422" y="58624"/>
                </a:cubicBezTo>
                <a:cubicBezTo>
                  <a:pt x="22240" y="58670"/>
                  <a:pt x="22626" y="58852"/>
                  <a:pt x="22444" y="58897"/>
                </a:cubicBezTo>
                <a:cubicBezTo>
                  <a:pt x="22103" y="58715"/>
                  <a:pt x="22172" y="58784"/>
                  <a:pt x="21921" y="58465"/>
                </a:cubicBezTo>
                <a:cubicBezTo>
                  <a:pt x="21762" y="58420"/>
                  <a:pt x="21580" y="58306"/>
                  <a:pt x="21489" y="58397"/>
                </a:cubicBezTo>
                <a:cubicBezTo>
                  <a:pt x="21603" y="58511"/>
                  <a:pt x="21739" y="58624"/>
                  <a:pt x="21648" y="58670"/>
                </a:cubicBezTo>
                <a:cubicBezTo>
                  <a:pt x="21489" y="58488"/>
                  <a:pt x="21444" y="58579"/>
                  <a:pt x="21262" y="58374"/>
                </a:cubicBezTo>
                <a:cubicBezTo>
                  <a:pt x="21376" y="58283"/>
                  <a:pt x="21239" y="58033"/>
                  <a:pt x="20853" y="57669"/>
                </a:cubicBezTo>
                <a:cubicBezTo>
                  <a:pt x="21080" y="57669"/>
                  <a:pt x="20921" y="57442"/>
                  <a:pt x="20762" y="57192"/>
                </a:cubicBezTo>
                <a:cubicBezTo>
                  <a:pt x="20489" y="56942"/>
                  <a:pt x="20421" y="57146"/>
                  <a:pt x="20148" y="56896"/>
                </a:cubicBezTo>
                <a:cubicBezTo>
                  <a:pt x="19761" y="56623"/>
                  <a:pt x="19875" y="56487"/>
                  <a:pt x="19579" y="56237"/>
                </a:cubicBezTo>
                <a:cubicBezTo>
                  <a:pt x="19602" y="56464"/>
                  <a:pt x="19397" y="56350"/>
                  <a:pt x="19193" y="56259"/>
                </a:cubicBezTo>
                <a:cubicBezTo>
                  <a:pt x="19238" y="56191"/>
                  <a:pt x="19011" y="56055"/>
                  <a:pt x="19033" y="55987"/>
                </a:cubicBezTo>
                <a:cubicBezTo>
                  <a:pt x="19147" y="56100"/>
                  <a:pt x="19284" y="56123"/>
                  <a:pt x="19170" y="55987"/>
                </a:cubicBezTo>
                <a:cubicBezTo>
                  <a:pt x="18897" y="55896"/>
                  <a:pt x="18942" y="55850"/>
                  <a:pt x="18942" y="56100"/>
                </a:cubicBezTo>
                <a:cubicBezTo>
                  <a:pt x="18579" y="55873"/>
                  <a:pt x="18988" y="55873"/>
                  <a:pt x="18692" y="55668"/>
                </a:cubicBezTo>
                <a:cubicBezTo>
                  <a:pt x="18579" y="55577"/>
                  <a:pt x="18556" y="55691"/>
                  <a:pt x="18510" y="55736"/>
                </a:cubicBezTo>
                <a:cubicBezTo>
                  <a:pt x="18306" y="55532"/>
                  <a:pt x="17919" y="55282"/>
                  <a:pt x="18010" y="55145"/>
                </a:cubicBezTo>
                <a:cubicBezTo>
                  <a:pt x="18124" y="55259"/>
                  <a:pt x="18192" y="55259"/>
                  <a:pt x="18237" y="55168"/>
                </a:cubicBezTo>
                <a:cubicBezTo>
                  <a:pt x="18124" y="55191"/>
                  <a:pt x="17874" y="54804"/>
                  <a:pt x="17760" y="54850"/>
                </a:cubicBezTo>
                <a:cubicBezTo>
                  <a:pt x="17965" y="55077"/>
                  <a:pt x="17783" y="55191"/>
                  <a:pt x="17919" y="55395"/>
                </a:cubicBezTo>
                <a:cubicBezTo>
                  <a:pt x="17237" y="54850"/>
                  <a:pt x="16782" y="54327"/>
                  <a:pt x="15873" y="53531"/>
                </a:cubicBezTo>
                <a:cubicBezTo>
                  <a:pt x="15759" y="53258"/>
                  <a:pt x="15736" y="53008"/>
                  <a:pt x="15281" y="52644"/>
                </a:cubicBezTo>
                <a:cubicBezTo>
                  <a:pt x="15259" y="52735"/>
                  <a:pt x="15031" y="52757"/>
                  <a:pt x="15190" y="52894"/>
                </a:cubicBezTo>
                <a:cubicBezTo>
                  <a:pt x="15372" y="53076"/>
                  <a:pt x="15577" y="52985"/>
                  <a:pt x="15531" y="53212"/>
                </a:cubicBezTo>
                <a:cubicBezTo>
                  <a:pt x="15350" y="53144"/>
                  <a:pt x="15054" y="52848"/>
                  <a:pt x="14963" y="53008"/>
                </a:cubicBezTo>
                <a:cubicBezTo>
                  <a:pt x="15213" y="53190"/>
                  <a:pt x="15486" y="53485"/>
                  <a:pt x="15668" y="53485"/>
                </a:cubicBezTo>
                <a:cubicBezTo>
                  <a:pt x="15895" y="53803"/>
                  <a:pt x="16532" y="54554"/>
                  <a:pt x="16828" y="54622"/>
                </a:cubicBezTo>
                <a:cubicBezTo>
                  <a:pt x="16987" y="55031"/>
                  <a:pt x="17373" y="55168"/>
                  <a:pt x="17760" y="55577"/>
                </a:cubicBezTo>
                <a:cubicBezTo>
                  <a:pt x="17760" y="55600"/>
                  <a:pt x="17692" y="55645"/>
                  <a:pt x="17760" y="55691"/>
                </a:cubicBezTo>
                <a:cubicBezTo>
                  <a:pt x="18010" y="55805"/>
                  <a:pt x="18397" y="56259"/>
                  <a:pt x="18692" y="56510"/>
                </a:cubicBezTo>
                <a:cubicBezTo>
                  <a:pt x="18806" y="56714"/>
                  <a:pt x="18533" y="56510"/>
                  <a:pt x="18670" y="56691"/>
                </a:cubicBezTo>
                <a:cubicBezTo>
                  <a:pt x="19124" y="56782"/>
                  <a:pt x="19784" y="57624"/>
                  <a:pt x="20102" y="57942"/>
                </a:cubicBezTo>
                <a:cubicBezTo>
                  <a:pt x="19943" y="57897"/>
                  <a:pt x="19852" y="58010"/>
                  <a:pt x="19625" y="57760"/>
                </a:cubicBezTo>
                <a:cubicBezTo>
                  <a:pt x="19556" y="57624"/>
                  <a:pt x="19534" y="57510"/>
                  <a:pt x="19465" y="57374"/>
                </a:cubicBezTo>
                <a:cubicBezTo>
                  <a:pt x="19352" y="57442"/>
                  <a:pt x="19534" y="57624"/>
                  <a:pt x="19420" y="57715"/>
                </a:cubicBezTo>
                <a:cubicBezTo>
                  <a:pt x="19284" y="57533"/>
                  <a:pt x="18920" y="57055"/>
                  <a:pt x="18806" y="57260"/>
                </a:cubicBezTo>
                <a:cubicBezTo>
                  <a:pt x="18920" y="57396"/>
                  <a:pt x="18988" y="57351"/>
                  <a:pt x="19102" y="57487"/>
                </a:cubicBezTo>
                <a:cubicBezTo>
                  <a:pt x="19147" y="57601"/>
                  <a:pt x="19056" y="57669"/>
                  <a:pt x="19102" y="57783"/>
                </a:cubicBezTo>
                <a:cubicBezTo>
                  <a:pt x="18851" y="57669"/>
                  <a:pt x="18761" y="57260"/>
                  <a:pt x="18624" y="57033"/>
                </a:cubicBezTo>
                <a:cubicBezTo>
                  <a:pt x="18533" y="57055"/>
                  <a:pt x="18306" y="56714"/>
                  <a:pt x="18215" y="56782"/>
                </a:cubicBezTo>
                <a:cubicBezTo>
                  <a:pt x="18010" y="56646"/>
                  <a:pt x="18078" y="56350"/>
                  <a:pt x="17828" y="56350"/>
                </a:cubicBezTo>
                <a:cubicBezTo>
                  <a:pt x="18033" y="56510"/>
                  <a:pt x="18124" y="56646"/>
                  <a:pt x="18010" y="56714"/>
                </a:cubicBezTo>
                <a:cubicBezTo>
                  <a:pt x="17624" y="56441"/>
                  <a:pt x="17624" y="56055"/>
                  <a:pt x="17373" y="55987"/>
                </a:cubicBezTo>
                <a:cubicBezTo>
                  <a:pt x="17328" y="56100"/>
                  <a:pt x="17646" y="56305"/>
                  <a:pt x="17646" y="56419"/>
                </a:cubicBezTo>
                <a:cubicBezTo>
                  <a:pt x="17328" y="56328"/>
                  <a:pt x="17464" y="56146"/>
                  <a:pt x="17191" y="55941"/>
                </a:cubicBezTo>
                <a:cubicBezTo>
                  <a:pt x="17010" y="56009"/>
                  <a:pt x="17123" y="56146"/>
                  <a:pt x="17123" y="56282"/>
                </a:cubicBezTo>
                <a:cubicBezTo>
                  <a:pt x="16668" y="55918"/>
                  <a:pt x="16919" y="55759"/>
                  <a:pt x="16600" y="55441"/>
                </a:cubicBezTo>
                <a:cubicBezTo>
                  <a:pt x="16464" y="55532"/>
                  <a:pt x="16759" y="55759"/>
                  <a:pt x="16509" y="55691"/>
                </a:cubicBezTo>
                <a:cubicBezTo>
                  <a:pt x="15645" y="54827"/>
                  <a:pt x="14804" y="54281"/>
                  <a:pt x="14394" y="53644"/>
                </a:cubicBezTo>
                <a:cubicBezTo>
                  <a:pt x="14235" y="53576"/>
                  <a:pt x="14122" y="53576"/>
                  <a:pt x="13940" y="53417"/>
                </a:cubicBezTo>
                <a:cubicBezTo>
                  <a:pt x="13849" y="53326"/>
                  <a:pt x="13871" y="53258"/>
                  <a:pt x="13803" y="53144"/>
                </a:cubicBezTo>
                <a:cubicBezTo>
                  <a:pt x="13576" y="53144"/>
                  <a:pt x="13394" y="52826"/>
                  <a:pt x="13144" y="52598"/>
                </a:cubicBezTo>
                <a:cubicBezTo>
                  <a:pt x="12598" y="52143"/>
                  <a:pt x="11939" y="51666"/>
                  <a:pt x="11325" y="51075"/>
                </a:cubicBezTo>
                <a:cubicBezTo>
                  <a:pt x="10893" y="50688"/>
                  <a:pt x="10551" y="50302"/>
                  <a:pt x="10210" y="50051"/>
                </a:cubicBezTo>
                <a:cubicBezTo>
                  <a:pt x="10256" y="49983"/>
                  <a:pt x="10324" y="49938"/>
                  <a:pt x="10165" y="49801"/>
                </a:cubicBezTo>
                <a:cubicBezTo>
                  <a:pt x="10119" y="49869"/>
                  <a:pt x="10051" y="49892"/>
                  <a:pt x="9960" y="49892"/>
                </a:cubicBezTo>
                <a:cubicBezTo>
                  <a:pt x="9323" y="49233"/>
                  <a:pt x="8823" y="48960"/>
                  <a:pt x="8619" y="48551"/>
                </a:cubicBezTo>
                <a:cubicBezTo>
                  <a:pt x="8528" y="48664"/>
                  <a:pt x="8323" y="48505"/>
                  <a:pt x="8141" y="48369"/>
                </a:cubicBezTo>
                <a:cubicBezTo>
                  <a:pt x="7982" y="48073"/>
                  <a:pt x="7777" y="47755"/>
                  <a:pt x="7868" y="47527"/>
                </a:cubicBezTo>
                <a:cubicBezTo>
                  <a:pt x="7550" y="47300"/>
                  <a:pt x="7277" y="47163"/>
                  <a:pt x="6981" y="46959"/>
                </a:cubicBezTo>
                <a:cubicBezTo>
                  <a:pt x="7004" y="47118"/>
                  <a:pt x="7482" y="47482"/>
                  <a:pt x="7254" y="47345"/>
                </a:cubicBezTo>
                <a:cubicBezTo>
                  <a:pt x="7186" y="47300"/>
                  <a:pt x="7140" y="47163"/>
                  <a:pt x="6868" y="47050"/>
                </a:cubicBezTo>
                <a:cubicBezTo>
                  <a:pt x="6617" y="46982"/>
                  <a:pt x="6958" y="47186"/>
                  <a:pt x="6822" y="47254"/>
                </a:cubicBezTo>
                <a:cubicBezTo>
                  <a:pt x="6526" y="46936"/>
                  <a:pt x="6231" y="46686"/>
                  <a:pt x="6094" y="46504"/>
                </a:cubicBezTo>
                <a:cubicBezTo>
                  <a:pt x="6117" y="46549"/>
                  <a:pt x="6185" y="46549"/>
                  <a:pt x="6117" y="46481"/>
                </a:cubicBezTo>
                <a:cubicBezTo>
                  <a:pt x="5503" y="45822"/>
                  <a:pt x="4639" y="45003"/>
                  <a:pt x="3775" y="44071"/>
                </a:cubicBezTo>
                <a:cubicBezTo>
                  <a:pt x="2934" y="43138"/>
                  <a:pt x="2092" y="42070"/>
                  <a:pt x="1569" y="41024"/>
                </a:cubicBezTo>
                <a:cubicBezTo>
                  <a:pt x="1660" y="41206"/>
                  <a:pt x="1615" y="41001"/>
                  <a:pt x="1501" y="40796"/>
                </a:cubicBezTo>
                <a:cubicBezTo>
                  <a:pt x="1774" y="40864"/>
                  <a:pt x="1546" y="40205"/>
                  <a:pt x="1364" y="40182"/>
                </a:cubicBezTo>
                <a:cubicBezTo>
                  <a:pt x="1455" y="40501"/>
                  <a:pt x="1524" y="40933"/>
                  <a:pt x="1319" y="40751"/>
                </a:cubicBezTo>
                <a:cubicBezTo>
                  <a:pt x="932" y="40069"/>
                  <a:pt x="1433" y="40592"/>
                  <a:pt x="1228" y="40114"/>
                </a:cubicBezTo>
                <a:cubicBezTo>
                  <a:pt x="1046" y="39818"/>
                  <a:pt x="1183" y="40341"/>
                  <a:pt x="1001" y="40091"/>
                </a:cubicBezTo>
                <a:cubicBezTo>
                  <a:pt x="478" y="38795"/>
                  <a:pt x="341" y="37658"/>
                  <a:pt x="364" y="36544"/>
                </a:cubicBezTo>
                <a:cubicBezTo>
                  <a:pt x="296" y="36498"/>
                  <a:pt x="296" y="36385"/>
                  <a:pt x="227" y="36544"/>
                </a:cubicBezTo>
                <a:cubicBezTo>
                  <a:pt x="182" y="35839"/>
                  <a:pt x="387" y="35498"/>
                  <a:pt x="341" y="35020"/>
                </a:cubicBezTo>
                <a:cubicBezTo>
                  <a:pt x="455" y="35066"/>
                  <a:pt x="523" y="34884"/>
                  <a:pt x="569" y="34588"/>
                </a:cubicBezTo>
                <a:cubicBezTo>
                  <a:pt x="432" y="34566"/>
                  <a:pt x="364" y="34770"/>
                  <a:pt x="273" y="34907"/>
                </a:cubicBezTo>
                <a:cubicBezTo>
                  <a:pt x="137" y="35475"/>
                  <a:pt x="159" y="36498"/>
                  <a:pt x="91" y="36953"/>
                </a:cubicBezTo>
                <a:cubicBezTo>
                  <a:pt x="0" y="36271"/>
                  <a:pt x="205" y="35111"/>
                  <a:pt x="250" y="34406"/>
                </a:cubicBezTo>
                <a:cubicBezTo>
                  <a:pt x="409" y="34588"/>
                  <a:pt x="455" y="34156"/>
                  <a:pt x="523" y="33883"/>
                </a:cubicBezTo>
                <a:cubicBezTo>
                  <a:pt x="637" y="33656"/>
                  <a:pt x="614" y="34111"/>
                  <a:pt x="705" y="33701"/>
                </a:cubicBezTo>
                <a:cubicBezTo>
                  <a:pt x="705" y="33542"/>
                  <a:pt x="614" y="33724"/>
                  <a:pt x="614" y="33474"/>
                </a:cubicBezTo>
                <a:lnTo>
                  <a:pt x="819" y="32769"/>
                </a:lnTo>
                <a:cubicBezTo>
                  <a:pt x="841" y="32655"/>
                  <a:pt x="910" y="32701"/>
                  <a:pt x="955" y="32610"/>
                </a:cubicBezTo>
                <a:cubicBezTo>
                  <a:pt x="932" y="32360"/>
                  <a:pt x="932" y="32087"/>
                  <a:pt x="1069" y="31655"/>
                </a:cubicBezTo>
                <a:lnTo>
                  <a:pt x="978" y="31632"/>
                </a:lnTo>
                <a:cubicBezTo>
                  <a:pt x="1069" y="31291"/>
                  <a:pt x="1251" y="31496"/>
                  <a:pt x="1319" y="31132"/>
                </a:cubicBezTo>
                <a:cubicBezTo>
                  <a:pt x="1228" y="31018"/>
                  <a:pt x="1296" y="30722"/>
                  <a:pt x="1296" y="30541"/>
                </a:cubicBezTo>
                <a:cubicBezTo>
                  <a:pt x="1160" y="30745"/>
                  <a:pt x="1092" y="31109"/>
                  <a:pt x="978" y="31427"/>
                </a:cubicBezTo>
                <a:cubicBezTo>
                  <a:pt x="864" y="31791"/>
                  <a:pt x="819" y="32314"/>
                  <a:pt x="637" y="32337"/>
                </a:cubicBezTo>
                <a:cubicBezTo>
                  <a:pt x="978" y="31359"/>
                  <a:pt x="1228" y="29881"/>
                  <a:pt x="1660" y="28858"/>
                </a:cubicBezTo>
                <a:cubicBezTo>
                  <a:pt x="1842" y="29108"/>
                  <a:pt x="1887" y="28539"/>
                  <a:pt x="2024" y="28448"/>
                </a:cubicBezTo>
                <a:cubicBezTo>
                  <a:pt x="1978" y="28858"/>
                  <a:pt x="2160" y="28312"/>
                  <a:pt x="2274" y="28608"/>
                </a:cubicBezTo>
                <a:cubicBezTo>
                  <a:pt x="2320" y="28335"/>
                  <a:pt x="2433" y="28471"/>
                  <a:pt x="2479" y="28176"/>
                </a:cubicBezTo>
                <a:cubicBezTo>
                  <a:pt x="2456" y="27766"/>
                  <a:pt x="2365" y="27630"/>
                  <a:pt x="2251" y="27448"/>
                </a:cubicBezTo>
                <a:cubicBezTo>
                  <a:pt x="2456" y="26834"/>
                  <a:pt x="2456" y="26152"/>
                  <a:pt x="2729" y="25697"/>
                </a:cubicBezTo>
                <a:cubicBezTo>
                  <a:pt x="2683" y="25765"/>
                  <a:pt x="2706" y="25993"/>
                  <a:pt x="2706" y="25993"/>
                </a:cubicBezTo>
                <a:cubicBezTo>
                  <a:pt x="2774" y="25856"/>
                  <a:pt x="2865" y="25151"/>
                  <a:pt x="3070" y="25197"/>
                </a:cubicBezTo>
                <a:cubicBezTo>
                  <a:pt x="3024" y="25060"/>
                  <a:pt x="2934" y="24947"/>
                  <a:pt x="3024" y="24696"/>
                </a:cubicBezTo>
                <a:cubicBezTo>
                  <a:pt x="3093" y="24605"/>
                  <a:pt x="3161" y="24401"/>
                  <a:pt x="3252" y="24355"/>
                </a:cubicBezTo>
                <a:lnTo>
                  <a:pt x="3115" y="24333"/>
                </a:lnTo>
                <a:cubicBezTo>
                  <a:pt x="3184" y="23991"/>
                  <a:pt x="3343" y="24082"/>
                  <a:pt x="3411" y="23810"/>
                </a:cubicBezTo>
                <a:cubicBezTo>
                  <a:pt x="3115" y="23946"/>
                  <a:pt x="3479" y="23196"/>
                  <a:pt x="3502" y="23150"/>
                </a:cubicBezTo>
                <a:cubicBezTo>
                  <a:pt x="3479" y="23241"/>
                  <a:pt x="3502" y="23287"/>
                  <a:pt x="3548" y="23355"/>
                </a:cubicBezTo>
                <a:cubicBezTo>
                  <a:pt x="3616" y="22854"/>
                  <a:pt x="3638" y="23355"/>
                  <a:pt x="3752" y="23105"/>
                </a:cubicBezTo>
                <a:cubicBezTo>
                  <a:pt x="3525" y="23014"/>
                  <a:pt x="3843" y="22832"/>
                  <a:pt x="3889" y="22650"/>
                </a:cubicBezTo>
                <a:cubicBezTo>
                  <a:pt x="3775" y="22468"/>
                  <a:pt x="3775" y="22195"/>
                  <a:pt x="3957" y="21695"/>
                </a:cubicBezTo>
                <a:cubicBezTo>
                  <a:pt x="4093" y="21854"/>
                  <a:pt x="4139" y="21467"/>
                  <a:pt x="4230" y="21376"/>
                </a:cubicBezTo>
                <a:cubicBezTo>
                  <a:pt x="4161" y="21331"/>
                  <a:pt x="4093" y="21354"/>
                  <a:pt x="4025" y="21422"/>
                </a:cubicBezTo>
                <a:lnTo>
                  <a:pt x="4252" y="20603"/>
                </a:lnTo>
                <a:cubicBezTo>
                  <a:pt x="4366" y="20535"/>
                  <a:pt x="4480" y="20853"/>
                  <a:pt x="4571" y="20535"/>
                </a:cubicBezTo>
                <a:cubicBezTo>
                  <a:pt x="4730" y="20262"/>
                  <a:pt x="4616" y="20353"/>
                  <a:pt x="4730" y="19944"/>
                </a:cubicBezTo>
                <a:cubicBezTo>
                  <a:pt x="4684" y="19716"/>
                  <a:pt x="4412" y="20330"/>
                  <a:pt x="4616" y="19716"/>
                </a:cubicBezTo>
                <a:cubicBezTo>
                  <a:pt x="4844" y="18852"/>
                  <a:pt x="4753" y="19807"/>
                  <a:pt x="4866" y="19512"/>
                </a:cubicBezTo>
                <a:lnTo>
                  <a:pt x="4980" y="19080"/>
                </a:lnTo>
                <a:cubicBezTo>
                  <a:pt x="4866" y="18989"/>
                  <a:pt x="4821" y="19262"/>
                  <a:pt x="4821" y="18966"/>
                </a:cubicBezTo>
                <a:lnTo>
                  <a:pt x="5117" y="17920"/>
                </a:lnTo>
                <a:cubicBezTo>
                  <a:pt x="5185" y="17943"/>
                  <a:pt x="5253" y="18056"/>
                  <a:pt x="5321" y="17715"/>
                </a:cubicBezTo>
                <a:cubicBezTo>
                  <a:pt x="5435" y="17192"/>
                  <a:pt x="5048" y="17988"/>
                  <a:pt x="5276" y="17306"/>
                </a:cubicBezTo>
                <a:cubicBezTo>
                  <a:pt x="5298" y="17329"/>
                  <a:pt x="5367" y="17329"/>
                  <a:pt x="5458" y="17260"/>
                </a:cubicBezTo>
                <a:cubicBezTo>
                  <a:pt x="5503" y="17215"/>
                  <a:pt x="5526" y="17147"/>
                  <a:pt x="5571" y="17056"/>
                </a:cubicBezTo>
                <a:cubicBezTo>
                  <a:pt x="5549" y="16942"/>
                  <a:pt x="5685" y="16942"/>
                  <a:pt x="5776" y="16874"/>
                </a:cubicBezTo>
                <a:cubicBezTo>
                  <a:pt x="5458" y="16851"/>
                  <a:pt x="5503" y="17056"/>
                  <a:pt x="5412" y="17056"/>
                </a:cubicBezTo>
                <a:cubicBezTo>
                  <a:pt x="5435" y="16988"/>
                  <a:pt x="5458" y="16919"/>
                  <a:pt x="5480" y="16851"/>
                </a:cubicBezTo>
                <a:cubicBezTo>
                  <a:pt x="5480" y="16783"/>
                  <a:pt x="5594" y="16828"/>
                  <a:pt x="5640" y="16806"/>
                </a:cubicBezTo>
                <a:cubicBezTo>
                  <a:pt x="5776" y="16806"/>
                  <a:pt x="5890" y="16783"/>
                  <a:pt x="6003" y="16783"/>
                </a:cubicBezTo>
                <a:cubicBezTo>
                  <a:pt x="6208" y="16760"/>
                  <a:pt x="6413" y="16737"/>
                  <a:pt x="6617" y="16715"/>
                </a:cubicBezTo>
                <a:cubicBezTo>
                  <a:pt x="7004" y="16669"/>
                  <a:pt x="7391" y="16624"/>
                  <a:pt x="8005" y="16556"/>
                </a:cubicBezTo>
                <a:cubicBezTo>
                  <a:pt x="8391" y="16556"/>
                  <a:pt x="7754" y="16760"/>
                  <a:pt x="8255" y="16760"/>
                </a:cubicBezTo>
                <a:cubicBezTo>
                  <a:pt x="8800" y="16669"/>
                  <a:pt x="8186" y="16601"/>
                  <a:pt x="8459" y="16510"/>
                </a:cubicBezTo>
                <a:cubicBezTo>
                  <a:pt x="8823" y="16465"/>
                  <a:pt x="9142" y="16442"/>
                  <a:pt x="9460" y="16396"/>
                </a:cubicBezTo>
                <a:cubicBezTo>
                  <a:pt x="9665" y="16374"/>
                  <a:pt x="9869" y="16351"/>
                  <a:pt x="10074" y="16328"/>
                </a:cubicBezTo>
                <a:cubicBezTo>
                  <a:pt x="10415" y="16283"/>
                  <a:pt x="10711" y="16192"/>
                  <a:pt x="10961" y="16101"/>
                </a:cubicBezTo>
                <a:cubicBezTo>
                  <a:pt x="10983" y="16169"/>
                  <a:pt x="11006" y="16214"/>
                  <a:pt x="11143" y="16169"/>
                </a:cubicBezTo>
                <a:cubicBezTo>
                  <a:pt x="11438" y="16055"/>
                  <a:pt x="11711" y="15964"/>
                  <a:pt x="11984" y="15942"/>
                </a:cubicBezTo>
                <a:cubicBezTo>
                  <a:pt x="12143" y="15919"/>
                  <a:pt x="12189" y="15964"/>
                  <a:pt x="12348" y="15942"/>
                </a:cubicBezTo>
                <a:cubicBezTo>
                  <a:pt x="12530" y="15896"/>
                  <a:pt x="12734" y="15760"/>
                  <a:pt x="12939" y="15737"/>
                </a:cubicBezTo>
                <a:cubicBezTo>
                  <a:pt x="13053" y="15737"/>
                  <a:pt x="13121" y="15782"/>
                  <a:pt x="13212" y="15760"/>
                </a:cubicBezTo>
                <a:cubicBezTo>
                  <a:pt x="13212" y="15760"/>
                  <a:pt x="13348" y="15623"/>
                  <a:pt x="13439" y="15600"/>
                </a:cubicBezTo>
                <a:cubicBezTo>
                  <a:pt x="13644" y="15487"/>
                  <a:pt x="13894" y="15464"/>
                  <a:pt x="14122" y="15373"/>
                </a:cubicBezTo>
                <a:cubicBezTo>
                  <a:pt x="14213" y="15350"/>
                  <a:pt x="14213" y="15441"/>
                  <a:pt x="14303" y="15419"/>
                </a:cubicBezTo>
                <a:cubicBezTo>
                  <a:pt x="14463" y="15214"/>
                  <a:pt x="14690" y="15282"/>
                  <a:pt x="14963" y="15191"/>
                </a:cubicBezTo>
                <a:cubicBezTo>
                  <a:pt x="15122" y="15123"/>
                  <a:pt x="15145" y="15077"/>
                  <a:pt x="15281" y="15032"/>
                </a:cubicBezTo>
                <a:cubicBezTo>
                  <a:pt x="15509" y="14918"/>
                  <a:pt x="15759" y="14918"/>
                  <a:pt x="15964" y="14827"/>
                </a:cubicBezTo>
                <a:cubicBezTo>
                  <a:pt x="16100" y="14759"/>
                  <a:pt x="16191" y="14623"/>
                  <a:pt x="16327" y="14554"/>
                </a:cubicBezTo>
                <a:cubicBezTo>
                  <a:pt x="16737" y="14350"/>
                  <a:pt x="17169" y="14168"/>
                  <a:pt x="17578" y="13940"/>
                </a:cubicBezTo>
                <a:cubicBezTo>
                  <a:pt x="18010" y="13736"/>
                  <a:pt x="18442" y="13508"/>
                  <a:pt x="18783" y="13235"/>
                </a:cubicBezTo>
                <a:cubicBezTo>
                  <a:pt x="18783" y="13395"/>
                  <a:pt x="18988" y="13190"/>
                  <a:pt x="19079" y="13213"/>
                </a:cubicBezTo>
                <a:cubicBezTo>
                  <a:pt x="19261" y="13213"/>
                  <a:pt x="19329" y="13395"/>
                  <a:pt x="19625" y="13281"/>
                </a:cubicBezTo>
                <a:cubicBezTo>
                  <a:pt x="19215" y="13508"/>
                  <a:pt x="19693" y="13554"/>
                  <a:pt x="19579" y="13736"/>
                </a:cubicBezTo>
                <a:cubicBezTo>
                  <a:pt x="19761" y="13622"/>
                  <a:pt x="19875" y="13577"/>
                  <a:pt x="19943" y="13645"/>
                </a:cubicBezTo>
                <a:cubicBezTo>
                  <a:pt x="19738" y="13804"/>
                  <a:pt x="19784" y="13963"/>
                  <a:pt x="19898" y="14100"/>
                </a:cubicBezTo>
                <a:cubicBezTo>
                  <a:pt x="19647" y="14645"/>
                  <a:pt x="18965" y="15055"/>
                  <a:pt x="18033" y="15441"/>
                </a:cubicBezTo>
                <a:cubicBezTo>
                  <a:pt x="17692" y="15578"/>
                  <a:pt x="17305" y="15737"/>
                  <a:pt x="16987" y="15828"/>
                </a:cubicBezTo>
                <a:cubicBezTo>
                  <a:pt x="16941" y="15942"/>
                  <a:pt x="16782" y="16010"/>
                  <a:pt x="16691" y="16055"/>
                </a:cubicBezTo>
                <a:cubicBezTo>
                  <a:pt x="16418" y="16192"/>
                  <a:pt x="16191" y="16169"/>
                  <a:pt x="15964" y="16237"/>
                </a:cubicBezTo>
                <a:cubicBezTo>
                  <a:pt x="15873" y="16283"/>
                  <a:pt x="15873" y="16328"/>
                  <a:pt x="15736" y="16374"/>
                </a:cubicBezTo>
                <a:cubicBezTo>
                  <a:pt x="15054" y="16624"/>
                  <a:pt x="14281" y="16783"/>
                  <a:pt x="13439" y="17079"/>
                </a:cubicBezTo>
                <a:cubicBezTo>
                  <a:pt x="13212" y="17079"/>
                  <a:pt x="13553" y="16897"/>
                  <a:pt x="13303" y="16919"/>
                </a:cubicBezTo>
                <a:cubicBezTo>
                  <a:pt x="13212" y="16942"/>
                  <a:pt x="13189" y="17169"/>
                  <a:pt x="13053" y="17033"/>
                </a:cubicBezTo>
                <a:cubicBezTo>
                  <a:pt x="13212" y="16897"/>
                  <a:pt x="12575" y="17010"/>
                  <a:pt x="12462" y="16942"/>
                </a:cubicBezTo>
                <a:cubicBezTo>
                  <a:pt x="12439" y="17101"/>
                  <a:pt x="11961" y="17101"/>
                  <a:pt x="12257" y="17238"/>
                </a:cubicBezTo>
                <a:cubicBezTo>
                  <a:pt x="12075" y="17306"/>
                  <a:pt x="12052" y="17215"/>
                  <a:pt x="11961" y="17215"/>
                </a:cubicBezTo>
                <a:cubicBezTo>
                  <a:pt x="11416" y="17420"/>
                  <a:pt x="10870" y="17329"/>
                  <a:pt x="10279" y="17602"/>
                </a:cubicBezTo>
                <a:cubicBezTo>
                  <a:pt x="10097" y="17488"/>
                  <a:pt x="10574" y="17351"/>
                  <a:pt x="10324" y="17351"/>
                </a:cubicBezTo>
                <a:cubicBezTo>
                  <a:pt x="10142" y="17465"/>
                  <a:pt x="10165" y="17624"/>
                  <a:pt x="9801" y="17670"/>
                </a:cubicBezTo>
                <a:cubicBezTo>
                  <a:pt x="9801" y="17465"/>
                  <a:pt x="9642" y="17693"/>
                  <a:pt x="9323" y="17693"/>
                </a:cubicBezTo>
                <a:cubicBezTo>
                  <a:pt x="9369" y="17533"/>
                  <a:pt x="9073" y="17579"/>
                  <a:pt x="8869" y="17556"/>
                </a:cubicBezTo>
                <a:cubicBezTo>
                  <a:pt x="8778" y="17715"/>
                  <a:pt x="8346" y="17783"/>
                  <a:pt x="8095" y="17874"/>
                </a:cubicBezTo>
                <a:cubicBezTo>
                  <a:pt x="7982" y="17738"/>
                  <a:pt x="7436" y="17874"/>
                  <a:pt x="7049" y="17897"/>
                </a:cubicBezTo>
                <a:cubicBezTo>
                  <a:pt x="6708" y="17738"/>
                  <a:pt x="7572" y="17829"/>
                  <a:pt x="7459" y="17715"/>
                </a:cubicBezTo>
                <a:cubicBezTo>
                  <a:pt x="6890" y="17829"/>
                  <a:pt x="6526" y="17738"/>
                  <a:pt x="6390" y="17920"/>
                </a:cubicBezTo>
                <a:cubicBezTo>
                  <a:pt x="6254" y="18261"/>
                  <a:pt x="6094" y="18420"/>
                  <a:pt x="5958" y="18784"/>
                </a:cubicBezTo>
                <a:cubicBezTo>
                  <a:pt x="6049" y="18784"/>
                  <a:pt x="6117" y="18306"/>
                  <a:pt x="6231" y="18534"/>
                </a:cubicBezTo>
                <a:cubicBezTo>
                  <a:pt x="6003" y="19102"/>
                  <a:pt x="5958" y="19671"/>
                  <a:pt x="5844" y="20035"/>
                </a:cubicBezTo>
                <a:cubicBezTo>
                  <a:pt x="5731" y="20399"/>
                  <a:pt x="5617" y="20922"/>
                  <a:pt x="5412" y="21081"/>
                </a:cubicBezTo>
                <a:cubicBezTo>
                  <a:pt x="5480" y="20535"/>
                  <a:pt x="5799" y="20217"/>
                  <a:pt x="5821" y="19603"/>
                </a:cubicBezTo>
                <a:cubicBezTo>
                  <a:pt x="5731" y="19739"/>
                  <a:pt x="5594" y="19989"/>
                  <a:pt x="5480" y="20285"/>
                </a:cubicBezTo>
                <a:cubicBezTo>
                  <a:pt x="5321" y="20740"/>
                  <a:pt x="5230" y="21422"/>
                  <a:pt x="5117" y="21581"/>
                </a:cubicBezTo>
                <a:cubicBezTo>
                  <a:pt x="5185" y="21854"/>
                  <a:pt x="4980" y="22604"/>
                  <a:pt x="4798" y="23082"/>
                </a:cubicBezTo>
                <a:cubicBezTo>
                  <a:pt x="4775" y="23105"/>
                  <a:pt x="4662" y="23241"/>
                  <a:pt x="4639" y="23332"/>
                </a:cubicBezTo>
                <a:cubicBezTo>
                  <a:pt x="4571" y="23468"/>
                  <a:pt x="4503" y="23991"/>
                  <a:pt x="4389" y="23855"/>
                </a:cubicBezTo>
                <a:cubicBezTo>
                  <a:pt x="4252" y="23787"/>
                  <a:pt x="4662" y="23514"/>
                  <a:pt x="4503" y="23400"/>
                </a:cubicBezTo>
                <a:cubicBezTo>
                  <a:pt x="4275" y="23287"/>
                  <a:pt x="4389" y="23810"/>
                  <a:pt x="4184" y="24014"/>
                </a:cubicBezTo>
                <a:cubicBezTo>
                  <a:pt x="4321" y="23855"/>
                  <a:pt x="4366" y="24037"/>
                  <a:pt x="4252" y="24310"/>
                </a:cubicBezTo>
                <a:cubicBezTo>
                  <a:pt x="4139" y="24514"/>
                  <a:pt x="4139" y="24082"/>
                  <a:pt x="4002" y="24355"/>
                </a:cubicBezTo>
                <a:cubicBezTo>
                  <a:pt x="4161" y="24424"/>
                  <a:pt x="3957" y="24901"/>
                  <a:pt x="4116" y="24969"/>
                </a:cubicBezTo>
                <a:cubicBezTo>
                  <a:pt x="4093" y="25265"/>
                  <a:pt x="3957" y="25242"/>
                  <a:pt x="3911" y="25401"/>
                </a:cubicBezTo>
                <a:cubicBezTo>
                  <a:pt x="3911" y="25401"/>
                  <a:pt x="3934" y="25583"/>
                  <a:pt x="3911" y="25697"/>
                </a:cubicBezTo>
                <a:cubicBezTo>
                  <a:pt x="3889" y="25811"/>
                  <a:pt x="3843" y="25947"/>
                  <a:pt x="3820" y="26061"/>
                </a:cubicBezTo>
                <a:cubicBezTo>
                  <a:pt x="3957" y="26038"/>
                  <a:pt x="3957" y="26220"/>
                  <a:pt x="3957" y="26288"/>
                </a:cubicBezTo>
                <a:cubicBezTo>
                  <a:pt x="3957" y="26334"/>
                  <a:pt x="4002" y="26447"/>
                  <a:pt x="3889" y="26470"/>
                </a:cubicBezTo>
                <a:cubicBezTo>
                  <a:pt x="3911" y="26379"/>
                  <a:pt x="3889" y="26311"/>
                  <a:pt x="3866" y="26265"/>
                </a:cubicBezTo>
                <a:cubicBezTo>
                  <a:pt x="3752" y="26629"/>
                  <a:pt x="3638" y="26902"/>
                  <a:pt x="3479" y="27061"/>
                </a:cubicBezTo>
                <a:cubicBezTo>
                  <a:pt x="3434" y="26720"/>
                  <a:pt x="3707" y="26675"/>
                  <a:pt x="3775" y="26243"/>
                </a:cubicBezTo>
                <a:cubicBezTo>
                  <a:pt x="3775" y="26174"/>
                  <a:pt x="3752" y="25811"/>
                  <a:pt x="3684" y="26038"/>
                </a:cubicBezTo>
                <a:cubicBezTo>
                  <a:pt x="3684" y="26152"/>
                  <a:pt x="3661" y="26288"/>
                  <a:pt x="3593" y="26493"/>
                </a:cubicBezTo>
                <a:cubicBezTo>
                  <a:pt x="3525" y="26538"/>
                  <a:pt x="3457" y="26561"/>
                  <a:pt x="3411" y="26652"/>
                </a:cubicBezTo>
                <a:cubicBezTo>
                  <a:pt x="3184" y="27425"/>
                  <a:pt x="3138" y="27789"/>
                  <a:pt x="2865" y="28562"/>
                </a:cubicBezTo>
                <a:cubicBezTo>
                  <a:pt x="3070" y="28585"/>
                  <a:pt x="3047" y="28881"/>
                  <a:pt x="3229" y="29062"/>
                </a:cubicBezTo>
                <a:cubicBezTo>
                  <a:pt x="3115" y="29904"/>
                  <a:pt x="2934" y="30927"/>
                  <a:pt x="2752" y="31678"/>
                </a:cubicBezTo>
                <a:cubicBezTo>
                  <a:pt x="2638" y="31814"/>
                  <a:pt x="2547" y="32019"/>
                  <a:pt x="2456" y="32201"/>
                </a:cubicBezTo>
                <a:cubicBezTo>
                  <a:pt x="2501" y="32428"/>
                  <a:pt x="2274" y="33292"/>
                  <a:pt x="2115" y="33588"/>
                </a:cubicBezTo>
                <a:cubicBezTo>
                  <a:pt x="2138" y="33565"/>
                  <a:pt x="2092" y="33474"/>
                  <a:pt x="2069" y="33588"/>
                </a:cubicBezTo>
                <a:cubicBezTo>
                  <a:pt x="2092" y="34224"/>
                  <a:pt x="1683" y="35020"/>
                  <a:pt x="1660" y="36044"/>
                </a:cubicBezTo>
                <a:cubicBezTo>
                  <a:pt x="1615" y="36066"/>
                  <a:pt x="1524" y="36021"/>
                  <a:pt x="1524" y="36157"/>
                </a:cubicBezTo>
                <a:cubicBezTo>
                  <a:pt x="1501" y="36521"/>
                  <a:pt x="1637" y="36635"/>
                  <a:pt x="1683" y="37067"/>
                </a:cubicBezTo>
                <a:cubicBezTo>
                  <a:pt x="1683" y="37249"/>
                  <a:pt x="1615" y="37522"/>
                  <a:pt x="1660" y="37749"/>
                </a:cubicBezTo>
                <a:cubicBezTo>
                  <a:pt x="1660" y="37749"/>
                  <a:pt x="1728" y="37544"/>
                  <a:pt x="1751" y="37726"/>
                </a:cubicBezTo>
                <a:cubicBezTo>
                  <a:pt x="1751" y="37726"/>
                  <a:pt x="1683" y="37886"/>
                  <a:pt x="1706" y="37954"/>
                </a:cubicBezTo>
                <a:cubicBezTo>
                  <a:pt x="1774" y="38704"/>
                  <a:pt x="2365" y="39637"/>
                  <a:pt x="2547" y="40455"/>
                </a:cubicBezTo>
                <a:cubicBezTo>
                  <a:pt x="2388" y="40251"/>
                  <a:pt x="2251" y="39659"/>
                  <a:pt x="2138" y="39818"/>
                </a:cubicBezTo>
                <a:cubicBezTo>
                  <a:pt x="2433" y="40546"/>
                  <a:pt x="2661" y="40523"/>
                  <a:pt x="3115" y="41228"/>
                </a:cubicBezTo>
                <a:cubicBezTo>
                  <a:pt x="3138" y="41388"/>
                  <a:pt x="3161" y="41865"/>
                  <a:pt x="3457" y="41888"/>
                </a:cubicBezTo>
                <a:cubicBezTo>
                  <a:pt x="3366" y="41751"/>
                  <a:pt x="3229" y="41592"/>
                  <a:pt x="3343" y="41569"/>
                </a:cubicBezTo>
                <a:cubicBezTo>
                  <a:pt x="3707" y="42024"/>
                  <a:pt x="4048" y="42570"/>
                  <a:pt x="4321" y="42888"/>
                </a:cubicBezTo>
                <a:cubicBezTo>
                  <a:pt x="4457" y="43048"/>
                  <a:pt x="4730" y="43184"/>
                  <a:pt x="4616" y="43298"/>
                </a:cubicBezTo>
                <a:cubicBezTo>
                  <a:pt x="4480" y="43184"/>
                  <a:pt x="4321" y="42888"/>
                  <a:pt x="4275" y="43070"/>
                </a:cubicBezTo>
                <a:cubicBezTo>
                  <a:pt x="4503" y="43343"/>
                  <a:pt x="4662" y="43366"/>
                  <a:pt x="4866" y="43502"/>
                </a:cubicBezTo>
                <a:cubicBezTo>
                  <a:pt x="4957" y="43571"/>
                  <a:pt x="5276" y="43934"/>
                  <a:pt x="5026" y="43752"/>
                </a:cubicBezTo>
                <a:cubicBezTo>
                  <a:pt x="4935" y="43661"/>
                  <a:pt x="4844" y="43525"/>
                  <a:pt x="4798" y="43548"/>
                </a:cubicBezTo>
                <a:cubicBezTo>
                  <a:pt x="5117" y="43798"/>
                  <a:pt x="4662" y="43730"/>
                  <a:pt x="4866" y="43912"/>
                </a:cubicBezTo>
                <a:cubicBezTo>
                  <a:pt x="5003" y="43821"/>
                  <a:pt x="5549" y="44457"/>
                  <a:pt x="5480" y="44139"/>
                </a:cubicBezTo>
                <a:cubicBezTo>
                  <a:pt x="6003" y="44503"/>
                  <a:pt x="6435" y="45140"/>
                  <a:pt x="6981" y="45526"/>
                </a:cubicBezTo>
                <a:cubicBezTo>
                  <a:pt x="7072" y="45708"/>
                  <a:pt x="6799" y="45526"/>
                  <a:pt x="6958" y="45685"/>
                </a:cubicBezTo>
                <a:cubicBezTo>
                  <a:pt x="7118" y="45799"/>
                  <a:pt x="7277" y="45822"/>
                  <a:pt x="7504" y="46072"/>
                </a:cubicBezTo>
                <a:cubicBezTo>
                  <a:pt x="7595" y="46163"/>
                  <a:pt x="7504" y="46186"/>
                  <a:pt x="7572" y="46277"/>
                </a:cubicBezTo>
                <a:cubicBezTo>
                  <a:pt x="7845" y="46549"/>
                  <a:pt x="8141" y="46731"/>
                  <a:pt x="8368" y="46959"/>
                </a:cubicBezTo>
                <a:cubicBezTo>
                  <a:pt x="8437" y="47027"/>
                  <a:pt x="8528" y="47345"/>
                  <a:pt x="8641" y="47209"/>
                </a:cubicBezTo>
                <a:cubicBezTo>
                  <a:pt x="8664" y="47095"/>
                  <a:pt x="8346" y="46891"/>
                  <a:pt x="8391" y="46777"/>
                </a:cubicBezTo>
                <a:cubicBezTo>
                  <a:pt x="8596" y="46959"/>
                  <a:pt x="8755" y="47050"/>
                  <a:pt x="8823" y="46868"/>
                </a:cubicBezTo>
                <a:cubicBezTo>
                  <a:pt x="8346" y="46504"/>
                  <a:pt x="7891" y="46049"/>
                  <a:pt x="7572" y="45549"/>
                </a:cubicBezTo>
                <a:cubicBezTo>
                  <a:pt x="7004" y="45117"/>
                  <a:pt x="6322" y="44639"/>
                  <a:pt x="5708" y="43889"/>
                </a:cubicBezTo>
                <a:cubicBezTo>
                  <a:pt x="5799" y="43821"/>
                  <a:pt x="5549" y="43593"/>
                  <a:pt x="5776" y="43548"/>
                </a:cubicBezTo>
                <a:cubicBezTo>
                  <a:pt x="5935" y="43571"/>
                  <a:pt x="6299" y="44116"/>
                  <a:pt x="6413" y="44003"/>
                </a:cubicBezTo>
                <a:cubicBezTo>
                  <a:pt x="6117" y="43684"/>
                  <a:pt x="5594" y="43411"/>
                  <a:pt x="5321" y="43025"/>
                </a:cubicBezTo>
                <a:cubicBezTo>
                  <a:pt x="5344" y="42797"/>
                  <a:pt x="5571" y="43252"/>
                  <a:pt x="5640" y="43138"/>
                </a:cubicBezTo>
                <a:cubicBezTo>
                  <a:pt x="5480" y="42843"/>
                  <a:pt x="5298" y="42979"/>
                  <a:pt x="5276" y="42957"/>
                </a:cubicBezTo>
                <a:cubicBezTo>
                  <a:pt x="5139" y="42866"/>
                  <a:pt x="5139" y="42706"/>
                  <a:pt x="5071" y="42729"/>
                </a:cubicBezTo>
                <a:cubicBezTo>
                  <a:pt x="4889" y="42820"/>
                  <a:pt x="5298" y="43025"/>
                  <a:pt x="5367" y="43138"/>
                </a:cubicBezTo>
                <a:cubicBezTo>
                  <a:pt x="5389" y="43184"/>
                  <a:pt x="5367" y="43320"/>
                  <a:pt x="5389" y="43366"/>
                </a:cubicBezTo>
                <a:cubicBezTo>
                  <a:pt x="5458" y="43502"/>
                  <a:pt x="5731" y="43707"/>
                  <a:pt x="5503" y="43684"/>
                </a:cubicBezTo>
                <a:cubicBezTo>
                  <a:pt x="5208" y="43480"/>
                  <a:pt x="5321" y="43389"/>
                  <a:pt x="5230" y="43252"/>
                </a:cubicBezTo>
                <a:cubicBezTo>
                  <a:pt x="5208" y="43229"/>
                  <a:pt x="5003" y="43093"/>
                  <a:pt x="4889" y="42911"/>
                </a:cubicBezTo>
                <a:cubicBezTo>
                  <a:pt x="4775" y="42752"/>
                  <a:pt x="4730" y="42888"/>
                  <a:pt x="4571" y="42661"/>
                </a:cubicBezTo>
                <a:cubicBezTo>
                  <a:pt x="4116" y="42092"/>
                  <a:pt x="3457" y="41137"/>
                  <a:pt x="3002" y="40319"/>
                </a:cubicBezTo>
                <a:cubicBezTo>
                  <a:pt x="2592" y="39568"/>
                  <a:pt x="2206" y="38841"/>
                  <a:pt x="2251" y="38272"/>
                </a:cubicBezTo>
                <a:cubicBezTo>
                  <a:pt x="2092" y="38431"/>
                  <a:pt x="1978" y="37499"/>
                  <a:pt x="2047" y="37453"/>
                </a:cubicBezTo>
                <a:cubicBezTo>
                  <a:pt x="2206" y="37908"/>
                  <a:pt x="2183" y="37272"/>
                  <a:pt x="2251" y="37112"/>
                </a:cubicBezTo>
                <a:cubicBezTo>
                  <a:pt x="2388" y="36953"/>
                  <a:pt x="2320" y="37431"/>
                  <a:pt x="2456" y="37272"/>
                </a:cubicBezTo>
                <a:cubicBezTo>
                  <a:pt x="2411" y="37067"/>
                  <a:pt x="2411" y="36862"/>
                  <a:pt x="2365" y="36680"/>
                </a:cubicBezTo>
                <a:cubicBezTo>
                  <a:pt x="2342" y="36635"/>
                  <a:pt x="2251" y="36635"/>
                  <a:pt x="2229" y="36589"/>
                </a:cubicBezTo>
                <a:cubicBezTo>
                  <a:pt x="2138" y="36339"/>
                  <a:pt x="2274" y="36021"/>
                  <a:pt x="2138" y="35975"/>
                </a:cubicBezTo>
                <a:cubicBezTo>
                  <a:pt x="2001" y="36294"/>
                  <a:pt x="2115" y="36726"/>
                  <a:pt x="2229" y="36885"/>
                </a:cubicBezTo>
                <a:cubicBezTo>
                  <a:pt x="2160" y="36999"/>
                  <a:pt x="2206" y="37317"/>
                  <a:pt x="2024" y="37226"/>
                </a:cubicBezTo>
                <a:cubicBezTo>
                  <a:pt x="2047" y="36930"/>
                  <a:pt x="1933" y="36976"/>
                  <a:pt x="1933" y="36703"/>
                </a:cubicBezTo>
                <a:cubicBezTo>
                  <a:pt x="1933" y="36567"/>
                  <a:pt x="2024" y="36612"/>
                  <a:pt x="2024" y="36476"/>
                </a:cubicBezTo>
                <a:cubicBezTo>
                  <a:pt x="1933" y="35361"/>
                  <a:pt x="2274" y="34611"/>
                  <a:pt x="2570" y="33406"/>
                </a:cubicBezTo>
                <a:cubicBezTo>
                  <a:pt x="2592" y="33269"/>
                  <a:pt x="2661" y="33338"/>
                  <a:pt x="2706" y="33247"/>
                </a:cubicBezTo>
                <a:cubicBezTo>
                  <a:pt x="2683" y="32906"/>
                  <a:pt x="2729" y="32883"/>
                  <a:pt x="2865" y="32496"/>
                </a:cubicBezTo>
                <a:cubicBezTo>
                  <a:pt x="3093" y="31814"/>
                  <a:pt x="3229" y="30950"/>
                  <a:pt x="3434" y="30768"/>
                </a:cubicBezTo>
                <a:cubicBezTo>
                  <a:pt x="3388" y="30495"/>
                  <a:pt x="3593" y="30290"/>
                  <a:pt x="3661" y="29949"/>
                </a:cubicBezTo>
                <a:cubicBezTo>
                  <a:pt x="3866" y="30063"/>
                  <a:pt x="3752" y="29767"/>
                  <a:pt x="3934" y="29722"/>
                </a:cubicBezTo>
                <a:cubicBezTo>
                  <a:pt x="3911" y="29722"/>
                  <a:pt x="4002" y="29949"/>
                  <a:pt x="4071" y="29745"/>
                </a:cubicBezTo>
                <a:cubicBezTo>
                  <a:pt x="4093" y="29449"/>
                  <a:pt x="4207" y="29404"/>
                  <a:pt x="4139" y="29176"/>
                </a:cubicBezTo>
                <a:cubicBezTo>
                  <a:pt x="3934" y="29131"/>
                  <a:pt x="4093" y="29676"/>
                  <a:pt x="3866" y="29608"/>
                </a:cubicBezTo>
                <a:cubicBezTo>
                  <a:pt x="3980" y="29108"/>
                  <a:pt x="4002" y="28972"/>
                  <a:pt x="4161" y="28517"/>
                </a:cubicBezTo>
                <a:cubicBezTo>
                  <a:pt x="4116" y="28517"/>
                  <a:pt x="4048" y="28630"/>
                  <a:pt x="4093" y="28403"/>
                </a:cubicBezTo>
                <a:cubicBezTo>
                  <a:pt x="4252" y="28107"/>
                  <a:pt x="4161" y="28608"/>
                  <a:pt x="4298" y="28539"/>
                </a:cubicBezTo>
                <a:cubicBezTo>
                  <a:pt x="4412" y="28267"/>
                  <a:pt x="4525" y="28539"/>
                  <a:pt x="4594" y="28426"/>
                </a:cubicBezTo>
                <a:cubicBezTo>
                  <a:pt x="4571" y="28176"/>
                  <a:pt x="4525" y="28244"/>
                  <a:pt x="4389" y="28267"/>
                </a:cubicBezTo>
                <a:cubicBezTo>
                  <a:pt x="4457" y="28039"/>
                  <a:pt x="4525" y="27835"/>
                  <a:pt x="4412" y="27789"/>
                </a:cubicBezTo>
                <a:cubicBezTo>
                  <a:pt x="4366" y="28016"/>
                  <a:pt x="4298" y="28244"/>
                  <a:pt x="4184" y="28107"/>
                </a:cubicBezTo>
                <a:cubicBezTo>
                  <a:pt x="4230" y="27880"/>
                  <a:pt x="4343" y="27812"/>
                  <a:pt x="4434" y="27584"/>
                </a:cubicBezTo>
                <a:cubicBezTo>
                  <a:pt x="4525" y="27357"/>
                  <a:pt x="4457" y="26993"/>
                  <a:pt x="4662" y="26970"/>
                </a:cubicBezTo>
                <a:cubicBezTo>
                  <a:pt x="4594" y="27221"/>
                  <a:pt x="4343" y="27721"/>
                  <a:pt x="4616" y="27630"/>
                </a:cubicBezTo>
                <a:cubicBezTo>
                  <a:pt x="4684" y="27221"/>
                  <a:pt x="4798" y="26788"/>
                  <a:pt x="5026" y="26356"/>
                </a:cubicBezTo>
                <a:cubicBezTo>
                  <a:pt x="4775" y="26561"/>
                  <a:pt x="5139" y="26038"/>
                  <a:pt x="5071" y="25788"/>
                </a:cubicBezTo>
                <a:cubicBezTo>
                  <a:pt x="5208" y="25583"/>
                  <a:pt x="5276" y="25924"/>
                  <a:pt x="5344" y="25765"/>
                </a:cubicBezTo>
                <a:cubicBezTo>
                  <a:pt x="5526" y="25333"/>
                  <a:pt x="5208" y="25492"/>
                  <a:pt x="5367" y="25083"/>
                </a:cubicBezTo>
                <a:cubicBezTo>
                  <a:pt x="5480" y="24787"/>
                  <a:pt x="5480" y="25379"/>
                  <a:pt x="5571" y="24924"/>
                </a:cubicBezTo>
                <a:cubicBezTo>
                  <a:pt x="5549" y="24719"/>
                  <a:pt x="5344" y="25038"/>
                  <a:pt x="5389" y="24696"/>
                </a:cubicBezTo>
                <a:cubicBezTo>
                  <a:pt x="5344" y="24810"/>
                  <a:pt x="5298" y="24901"/>
                  <a:pt x="5230" y="24856"/>
                </a:cubicBezTo>
                <a:cubicBezTo>
                  <a:pt x="5367" y="24560"/>
                  <a:pt x="5412" y="23991"/>
                  <a:pt x="5571" y="23855"/>
                </a:cubicBezTo>
                <a:cubicBezTo>
                  <a:pt x="5662" y="24105"/>
                  <a:pt x="5276" y="24537"/>
                  <a:pt x="5458" y="24605"/>
                </a:cubicBezTo>
                <a:cubicBezTo>
                  <a:pt x="5549" y="24128"/>
                  <a:pt x="5685" y="23878"/>
                  <a:pt x="5867" y="23832"/>
                </a:cubicBezTo>
                <a:cubicBezTo>
                  <a:pt x="6003" y="23173"/>
                  <a:pt x="6163" y="22809"/>
                  <a:pt x="6299" y="22081"/>
                </a:cubicBezTo>
                <a:cubicBezTo>
                  <a:pt x="6254" y="22081"/>
                  <a:pt x="6231" y="22150"/>
                  <a:pt x="6185" y="22150"/>
                </a:cubicBezTo>
                <a:cubicBezTo>
                  <a:pt x="6345" y="21740"/>
                  <a:pt x="6276" y="21536"/>
                  <a:pt x="6435" y="21081"/>
                </a:cubicBezTo>
                <a:cubicBezTo>
                  <a:pt x="6367" y="21081"/>
                  <a:pt x="6322" y="21217"/>
                  <a:pt x="6254" y="21240"/>
                </a:cubicBezTo>
                <a:lnTo>
                  <a:pt x="6435" y="20603"/>
                </a:lnTo>
                <a:cubicBezTo>
                  <a:pt x="6526" y="20808"/>
                  <a:pt x="6640" y="20717"/>
                  <a:pt x="6754" y="20308"/>
                </a:cubicBezTo>
                <a:lnTo>
                  <a:pt x="6549" y="20171"/>
                </a:lnTo>
                <a:cubicBezTo>
                  <a:pt x="6617" y="19944"/>
                  <a:pt x="6708" y="19557"/>
                  <a:pt x="6822" y="19239"/>
                </a:cubicBezTo>
                <a:cubicBezTo>
                  <a:pt x="6845" y="19102"/>
                  <a:pt x="6890" y="18898"/>
                  <a:pt x="6936" y="18739"/>
                </a:cubicBezTo>
                <a:cubicBezTo>
                  <a:pt x="6936" y="18534"/>
                  <a:pt x="7163" y="18625"/>
                  <a:pt x="7186" y="18693"/>
                </a:cubicBezTo>
                <a:cubicBezTo>
                  <a:pt x="7140" y="18693"/>
                  <a:pt x="7095" y="18693"/>
                  <a:pt x="7049" y="18716"/>
                </a:cubicBezTo>
                <a:cubicBezTo>
                  <a:pt x="7049" y="18784"/>
                  <a:pt x="7027" y="18830"/>
                  <a:pt x="7004" y="18875"/>
                </a:cubicBezTo>
                <a:cubicBezTo>
                  <a:pt x="6981" y="18989"/>
                  <a:pt x="6936" y="19102"/>
                  <a:pt x="6913" y="19216"/>
                </a:cubicBezTo>
                <a:cubicBezTo>
                  <a:pt x="6845" y="19421"/>
                  <a:pt x="6799" y="19625"/>
                  <a:pt x="6822" y="19739"/>
                </a:cubicBezTo>
                <a:cubicBezTo>
                  <a:pt x="7004" y="19193"/>
                  <a:pt x="6958" y="19739"/>
                  <a:pt x="6958" y="19967"/>
                </a:cubicBezTo>
                <a:cubicBezTo>
                  <a:pt x="7186" y="19898"/>
                  <a:pt x="7072" y="19785"/>
                  <a:pt x="7163" y="19421"/>
                </a:cubicBezTo>
                <a:cubicBezTo>
                  <a:pt x="7186" y="19239"/>
                  <a:pt x="7254" y="19284"/>
                  <a:pt x="7254" y="19034"/>
                </a:cubicBezTo>
                <a:lnTo>
                  <a:pt x="7140" y="18898"/>
                </a:lnTo>
                <a:cubicBezTo>
                  <a:pt x="7140" y="18807"/>
                  <a:pt x="7231" y="18807"/>
                  <a:pt x="7277" y="18807"/>
                </a:cubicBezTo>
                <a:lnTo>
                  <a:pt x="7459" y="18761"/>
                </a:lnTo>
                <a:lnTo>
                  <a:pt x="7845" y="18670"/>
                </a:lnTo>
                <a:cubicBezTo>
                  <a:pt x="8232" y="18716"/>
                  <a:pt x="7663" y="18830"/>
                  <a:pt x="7982" y="18852"/>
                </a:cubicBezTo>
                <a:cubicBezTo>
                  <a:pt x="8482" y="18761"/>
                  <a:pt x="8687" y="18670"/>
                  <a:pt x="8891" y="18511"/>
                </a:cubicBezTo>
                <a:cubicBezTo>
                  <a:pt x="8937" y="18488"/>
                  <a:pt x="8709" y="18466"/>
                  <a:pt x="8732" y="18443"/>
                </a:cubicBezTo>
                <a:cubicBezTo>
                  <a:pt x="8778" y="18397"/>
                  <a:pt x="9096" y="18420"/>
                  <a:pt x="9164" y="18375"/>
                </a:cubicBezTo>
                <a:cubicBezTo>
                  <a:pt x="9255" y="18534"/>
                  <a:pt x="8869" y="18579"/>
                  <a:pt x="8869" y="18716"/>
                </a:cubicBezTo>
                <a:cubicBezTo>
                  <a:pt x="9187" y="18648"/>
                  <a:pt x="9142" y="18830"/>
                  <a:pt x="9505" y="18716"/>
                </a:cubicBezTo>
                <a:cubicBezTo>
                  <a:pt x="9460" y="18648"/>
                  <a:pt x="9164" y="18739"/>
                  <a:pt x="9142" y="18625"/>
                </a:cubicBezTo>
                <a:cubicBezTo>
                  <a:pt x="9346" y="18488"/>
                  <a:pt x="9483" y="18648"/>
                  <a:pt x="9778" y="18579"/>
                </a:cubicBezTo>
                <a:cubicBezTo>
                  <a:pt x="9756" y="18534"/>
                  <a:pt x="9642" y="18534"/>
                  <a:pt x="9642" y="18466"/>
                </a:cubicBezTo>
                <a:cubicBezTo>
                  <a:pt x="9892" y="18511"/>
                  <a:pt x="10097" y="18397"/>
                  <a:pt x="10324" y="18352"/>
                </a:cubicBezTo>
                <a:cubicBezTo>
                  <a:pt x="10574" y="18352"/>
                  <a:pt x="10870" y="18352"/>
                  <a:pt x="11074" y="18306"/>
                </a:cubicBezTo>
                <a:cubicBezTo>
                  <a:pt x="11325" y="18261"/>
                  <a:pt x="11484" y="18056"/>
                  <a:pt x="11711" y="18147"/>
                </a:cubicBezTo>
                <a:cubicBezTo>
                  <a:pt x="11620" y="18170"/>
                  <a:pt x="11506" y="18261"/>
                  <a:pt x="11643" y="18261"/>
                </a:cubicBezTo>
                <a:cubicBezTo>
                  <a:pt x="12029" y="18216"/>
                  <a:pt x="11893" y="18034"/>
                  <a:pt x="12257" y="17965"/>
                </a:cubicBezTo>
                <a:cubicBezTo>
                  <a:pt x="12462" y="18125"/>
                  <a:pt x="11825" y="18306"/>
                  <a:pt x="12166" y="18352"/>
                </a:cubicBezTo>
                <a:cubicBezTo>
                  <a:pt x="12393" y="18284"/>
                  <a:pt x="12234" y="18193"/>
                  <a:pt x="12280" y="18102"/>
                </a:cubicBezTo>
                <a:cubicBezTo>
                  <a:pt x="12325" y="18079"/>
                  <a:pt x="12598" y="18011"/>
                  <a:pt x="12439" y="17920"/>
                </a:cubicBezTo>
                <a:cubicBezTo>
                  <a:pt x="12939" y="17783"/>
                  <a:pt x="13121" y="17897"/>
                  <a:pt x="13576" y="17783"/>
                </a:cubicBezTo>
                <a:lnTo>
                  <a:pt x="13530" y="17647"/>
                </a:lnTo>
                <a:cubicBezTo>
                  <a:pt x="14076" y="17465"/>
                  <a:pt x="14122" y="17465"/>
                  <a:pt x="14485" y="17260"/>
                </a:cubicBezTo>
                <a:cubicBezTo>
                  <a:pt x="14736" y="17283"/>
                  <a:pt x="14349" y="17602"/>
                  <a:pt x="14758" y="17511"/>
                </a:cubicBezTo>
                <a:cubicBezTo>
                  <a:pt x="14963" y="17465"/>
                  <a:pt x="15031" y="17397"/>
                  <a:pt x="14986" y="17306"/>
                </a:cubicBezTo>
                <a:cubicBezTo>
                  <a:pt x="14804" y="17306"/>
                  <a:pt x="14736" y="17533"/>
                  <a:pt x="14622" y="17420"/>
                </a:cubicBezTo>
                <a:cubicBezTo>
                  <a:pt x="14827" y="17329"/>
                  <a:pt x="14940" y="17124"/>
                  <a:pt x="14713" y="17079"/>
                </a:cubicBezTo>
                <a:cubicBezTo>
                  <a:pt x="15077" y="17079"/>
                  <a:pt x="15281" y="16851"/>
                  <a:pt x="15531" y="16851"/>
                </a:cubicBezTo>
                <a:cubicBezTo>
                  <a:pt x="15418" y="16897"/>
                  <a:pt x="15463" y="16965"/>
                  <a:pt x="15486" y="17033"/>
                </a:cubicBezTo>
                <a:cubicBezTo>
                  <a:pt x="15850" y="16965"/>
                  <a:pt x="16191" y="16715"/>
                  <a:pt x="16509" y="16806"/>
                </a:cubicBezTo>
                <a:cubicBezTo>
                  <a:pt x="16396" y="16851"/>
                  <a:pt x="16441" y="16965"/>
                  <a:pt x="16555" y="16942"/>
                </a:cubicBezTo>
                <a:cubicBezTo>
                  <a:pt x="16668" y="16897"/>
                  <a:pt x="16668" y="16828"/>
                  <a:pt x="16805" y="16783"/>
                </a:cubicBezTo>
                <a:cubicBezTo>
                  <a:pt x="16714" y="16715"/>
                  <a:pt x="16509" y="16806"/>
                  <a:pt x="16646" y="16646"/>
                </a:cubicBezTo>
                <a:cubicBezTo>
                  <a:pt x="17191" y="16510"/>
                  <a:pt x="17464" y="16146"/>
                  <a:pt x="18101" y="16032"/>
                </a:cubicBezTo>
                <a:cubicBezTo>
                  <a:pt x="18033" y="15919"/>
                  <a:pt x="18056" y="15828"/>
                  <a:pt x="18283" y="15737"/>
                </a:cubicBezTo>
                <a:cubicBezTo>
                  <a:pt x="18397" y="15669"/>
                  <a:pt x="18397" y="15760"/>
                  <a:pt x="18488" y="15737"/>
                </a:cubicBezTo>
                <a:cubicBezTo>
                  <a:pt x="19079" y="15419"/>
                  <a:pt x="19465" y="15305"/>
                  <a:pt x="19852" y="14941"/>
                </a:cubicBezTo>
                <a:cubicBezTo>
                  <a:pt x="20011" y="14986"/>
                  <a:pt x="20352" y="14782"/>
                  <a:pt x="20648" y="14623"/>
                </a:cubicBezTo>
                <a:cubicBezTo>
                  <a:pt x="20762" y="14577"/>
                  <a:pt x="21012" y="14327"/>
                  <a:pt x="21057" y="14418"/>
                </a:cubicBezTo>
                <a:cubicBezTo>
                  <a:pt x="20830" y="14600"/>
                  <a:pt x="20330" y="14782"/>
                  <a:pt x="20284" y="14918"/>
                </a:cubicBezTo>
                <a:cubicBezTo>
                  <a:pt x="20602" y="14941"/>
                  <a:pt x="21171" y="14509"/>
                  <a:pt x="21307" y="14282"/>
                </a:cubicBezTo>
                <a:cubicBezTo>
                  <a:pt x="21512" y="14213"/>
                  <a:pt x="22103" y="14031"/>
                  <a:pt x="22103" y="13781"/>
                </a:cubicBezTo>
                <a:cubicBezTo>
                  <a:pt x="21944" y="13895"/>
                  <a:pt x="21330" y="14304"/>
                  <a:pt x="21512" y="14100"/>
                </a:cubicBezTo>
                <a:cubicBezTo>
                  <a:pt x="21808" y="13963"/>
                  <a:pt x="22604" y="13304"/>
                  <a:pt x="22285" y="13713"/>
                </a:cubicBezTo>
                <a:cubicBezTo>
                  <a:pt x="22558" y="13508"/>
                  <a:pt x="23036" y="13395"/>
                  <a:pt x="23172" y="13190"/>
                </a:cubicBezTo>
                <a:cubicBezTo>
                  <a:pt x="23149" y="12985"/>
                  <a:pt x="22444" y="13622"/>
                  <a:pt x="22604" y="13395"/>
                </a:cubicBezTo>
                <a:cubicBezTo>
                  <a:pt x="22854" y="13235"/>
                  <a:pt x="23081" y="13076"/>
                  <a:pt x="23309" y="12917"/>
                </a:cubicBezTo>
                <a:cubicBezTo>
                  <a:pt x="23377" y="12963"/>
                  <a:pt x="23286" y="13054"/>
                  <a:pt x="23354" y="13122"/>
                </a:cubicBezTo>
                <a:cubicBezTo>
                  <a:pt x="23536" y="12872"/>
                  <a:pt x="23922" y="12917"/>
                  <a:pt x="23991" y="12576"/>
                </a:cubicBezTo>
                <a:cubicBezTo>
                  <a:pt x="23763" y="12553"/>
                  <a:pt x="23604" y="13031"/>
                  <a:pt x="23490" y="12849"/>
                </a:cubicBezTo>
                <a:cubicBezTo>
                  <a:pt x="23468" y="12712"/>
                  <a:pt x="23900" y="12508"/>
                  <a:pt x="24059" y="12349"/>
                </a:cubicBezTo>
                <a:cubicBezTo>
                  <a:pt x="24127" y="12462"/>
                  <a:pt x="24195" y="12599"/>
                  <a:pt x="24377" y="12462"/>
                </a:cubicBezTo>
                <a:cubicBezTo>
                  <a:pt x="24536" y="12303"/>
                  <a:pt x="24696" y="12121"/>
                  <a:pt x="24809" y="11939"/>
                </a:cubicBezTo>
                <a:cubicBezTo>
                  <a:pt x="24741" y="11826"/>
                  <a:pt x="24514" y="12144"/>
                  <a:pt x="24423" y="12076"/>
                </a:cubicBezTo>
                <a:cubicBezTo>
                  <a:pt x="24741" y="11826"/>
                  <a:pt x="25082" y="11507"/>
                  <a:pt x="25287" y="11507"/>
                </a:cubicBezTo>
                <a:cubicBezTo>
                  <a:pt x="25264" y="11439"/>
                  <a:pt x="25310" y="11348"/>
                  <a:pt x="25423" y="11257"/>
                </a:cubicBezTo>
                <a:cubicBezTo>
                  <a:pt x="25492" y="11553"/>
                  <a:pt x="25901" y="10984"/>
                  <a:pt x="26037" y="11098"/>
                </a:cubicBezTo>
                <a:cubicBezTo>
                  <a:pt x="25901" y="11280"/>
                  <a:pt x="25514" y="11712"/>
                  <a:pt x="25878" y="11621"/>
                </a:cubicBezTo>
                <a:cubicBezTo>
                  <a:pt x="26037" y="11257"/>
                  <a:pt x="26287" y="10848"/>
                  <a:pt x="26401" y="10507"/>
                </a:cubicBezTo>
                <a:cubicBezTo>
                  <a:pt x="26128" y="10552"/>
                  <a:pt x="26106" y="11052"/>
                  <a:pt x="25810" y="10984"/>
                </a:cubicBezTo>
                <a:cubicBezTo>
                  <a:pt x="26083" y="10780"/>
                  <a:pt x="26151" y="10620"/>
                  <a:pt x="26219" y="10461"/>
                </a:cubicBezTo>
                <a:cubicBezTo>
                  <a:pt x="26469" y="10507"/>
                  <a:pt x="26879" y="9779"/>
                  <a:pt x="27243" y="9643"/>
                </a:cubicBezTo>
                <a:cubicBezTo>
                  <a:pt x="27447" y="9597"/>
                  <a:pt x="27015" y="9984"/>
                  <a:pt x="27265" y="9802"/>
                </a:cubicBezTo>
                <a:cubicBezTo>
                  <a:pt x="27424" y="9597"/>
                  <a:pt x="27561" y="9415"/>
                  <a:pt x="27629" y="9233"/>
                </a:cubicBezTo>
                <a:cubicBezTo>
                  <a:pt x="27766" y="9120"/>
                  <a:pt x="27879" y="9074"/>
                  <a:pt x="28016" y="8960"/>
                </a:cubicBezTo>
                <a:cubicBezTo>
                  <a:pt x="28334" y="8710"/>
                  <a:pt x="28084" y="8847"/>
                  <a:pt x="28289" y="8597"/>
                </a:cubicBezTo>
                <a:cubicBezTo>
                  <a:pt x="28516" y="8278"/>
                  <a:pt x="28630" y="8437"/>
                  <a:pt x="28857" y="8096"/>
                </a:cubicBezTo>
                <a:cubicBezTo>
                  <a:pt x="28630" y="8187"/>
                  <a:pt x="28857" y="7892"/>
                  <a:pt x="28812" y="7801"/>
                </a:cubicBezTo>
                <a:cubicBezTo>
                  <a:pt x="28925" y="7596"/>
                  <a:pt x="29221" y="7641"/>
                  <a:pt x="29198" y="7391"/>
                </a:cubicBezTo>
                <a:cubicBezTo>
                  <a:pt x="28925" y="7528"/>
                  <a:pt x="28743" y="7937"/>
                  <a:pt x="28516" y="8051"/>
                </a:cubicBezTo>
                <a:cubicBezTo>
                  <a:pt x="28561" y="7983"/>
                  <a:pt x="28698" y="7664"/>
                  <a:pt x="28539" y="7823"/>
                </a:cubicBezTo>
                <a:cubicBezTo>
                  <a:pt x="28584" y="7892"/>
                  <a:pt x="28266" y="8119"/>
                  <a:pt x="28289" y="8233"/>
                </a:cubicBezTo>
                <a:cubicBezTo>
                  <a:pt x="28129" y="8210"/>
                  <a:pt x="28425" y="7823"/>
                  <a:pt x="28175" y="8005"/>
                </a:cubicBezTo>
                <a:cubicBezTo>
                  <a:pt x="27902" y="8255"/>
                  <a:pt x="28084" y="8346"/>
                  <a:pt x="27766" y="8619"/>
                </a:cubicBezTo>
                <a:cubicBezTo>
                  <a:pt x="27652" y="8710"/>
                  <a:pt x="27629" y="8597"/>
                  <a:pt x="27493" y="8756"/>
                </a:cubicBezTo>
                <a:cubicBezTo>
                  <a:pt x="27561" y="8778"/>
                  <a:pt x="27675" y="8710"/>
                  <a:pt x="27515" y="8892"/>
                </a:cubicBezTo>
                <a:cubicBezTo>
                  <a:pt x="27197" y="9233"/>
                  <a:pt x="27129" y="8824"/>
                  <a:pt x="26856" y="9142"/>
                </a:cubicBezTo>
                <a:cubicBezTo>
                  <a:pt x="26947" y="9233"/>
                  <a:pt x="26810" y="9324"/>
                  <a:pt x="26992" y="9279"/>
                </a:cubicBezTo>
                <a:cubicBezTo>
                  <a:pt x="26697" y="9438"/>
                  <a:pt x="26583" y="9756"/>
                  <a:pt x="26378" y="9825"/>
                </a:cubicBezTo>
                <a:cubicBezTo>
                  <a:pt x="26356" y="9665"/>
                  <a:pt x="25787" y="10006"/>
                  <a:pt x="25628" y="9847"/>
                </a:cubicBezTo>
                <a:cubicBezTo>
                  <a:pt x="25719" y="9620"/>
                  <a:pt x="25924" y="9665"/>
                  <a:pt x="26128" y="9461"/>
                </a:cubicBezTo>
                <a:cubicBezTo>
                  <a:pt x="26060" y="9324"/>
                  <a:pt x="26333" y="9074"/>
                  <a:pt x="26242" y="8938"/>
                </a:cubicBezTo>
                <a:cubicBezTo>
                  <a:pt x="26151" y="9142"/>
                  <a:pt x="26196" y="9142"/>
                  <a:pt x="25969" y="9301"/>
                </a:cubicBezTo>
                <a:cubicBezTo>
                  <a:pt x="25787" y="9233"/>
                  <a:pt x="26219" y="8960"/>
                  <a:pt x="26037" y="8869"/>
                </a:cubicBezTo>
                <a:cubicBezTo>
                  <a:pt x="25946" y="8983"/>
                  <a:pt x="25833" y="9097"/>
                  <a:pt x="25719" y="9188"/>
                </a:cubicBezTo>
                <a:cubicBezTo>
                  <a:pt x="25901" y="9233"/>
                  <a:pt x="25742" y="9392"/>
                  <a:pt x="25560" y="9529"/>
                </a:cubicBezTo>
                <a:cubicBezTo>
                  <a:pt x="25469" y="9370"/>
                  <a:pt x="25787" y="9142"/>
                  <a:pt x="25855" y="8938"/>
                </a:cubicBezTo>
                <a:cubicBezTo>
                  <a:pt x="25901" y="8960"/>
                  <a:pt x="25992" y="8869"/>
                  <a:pt x="26083" y="8778"/>
                </a:cubicBezTo>
                <a:cubicBezTo>
                  <a:pt x="26196" y="9006"/>
                  <a:pt x="26447" y="8733"/>
                  <a:pt x="26629" y="8688"/>
                </a:cubicBezTo>
                <a:cubicBezTo>
                  <a:pt x="26560" y="8574"/>
                  <a:pt x="26538" y="8210"/>
                  <a:pt x="26901" y="8096"/>
                </a:cubicBezTo>
                <a:cubicBezTo>
                  <a:pt x="26651" y="8278"/>
                  <a:pt x="26788" y="8460"/>
                  <a:pt x="26970" y="8278"/>
                </a:cubicBezTo>
                <a:cubicBezTo>
                  <a:pt x="27015" y="8142"/>
                  <a:pt x="26924" y="8051"/>
                  <a:pt x="26970" y="7914"/>
                </a:cubicBezTo>
                <a:cubicBezTo>
                  <a:pt x="27106" y="7937"/>
                  <a:pt x="27265" y="7778"/>
                  <a:pt x="27424" y="7710"/>
                </a:cubicBezTo>
                <a:cubicBezTo>
                  <a:pt x="27538" y="7869"/>
                  <a:pt x="27288" y="8164"/>
                  <a:pt x="27333" y="8369"/>
                </a:cubicBezTo>
                <a:cubicBezTo>
                  <a:pt x="27538" y="8301"/>
                  <a:pt x="27743" y="7983"/>
                  <a:pt x="27538" y="7937"/>
                </a:cubicBezTo>
                <a:cubicBezTo>
                  <a:pt x="27675" y="7755"/>
                  <a:pt x="27743" y="7846"/>
                  <a:pt x="27879" y="7641"/>
                </a:cubicBezTo>
                <a:cubicBezTo>
                  <a:pt x="27811" y="7573"/>
                  <a:pt x="27743" y="7551"/>
                  <a:pt x="27675" y="7573"/>
                </a:cubicBezTo>
                <a:cubicBezTo>
                  <a:pt x="27743" y="7414"/>
                  <a:pt x="27970" y="7437"/>
                  <a:pt x="27902" y="7300"/>
                </a:cubicBezTo>
                <a:cubicBezTo>
                  <a:pt x="27720" y="7551"/>
                  <a:pt x="27743" y="7346"/>
                  <a:pt x="27743" y="7278"/>
                </a:cubicBezTo>
                <a:cubicBezTo>
                  <a:pt x="27629" y="7391"/>
                  <a:pt x="27538" y="7528"/>
                  <a:pt x="27493" y="7414"/>
                </a:cubicBezTo>
                <a:cubicBezTo>
                  <a:pt x="27720" y="7050"/>
                  <a:pt x="27970" y="6982"/>
                  <a:pt x="28084" y="6868"/>
                </a:cubicBezTo>
                <a:cubicBezTo>
                  <a:pt x="28334" y="6664"/>
                  <a:pt x="28380" y="6482"/>
                  <a:pt x="28516" y="6504"/>
                </a:cubicBezTo>
                <a:cubicBezTo>
                  <a:pt x="28334" y="6414"/>
                  <a:pt x="28925" y="5731"/>
                  <a:pt x="29153" y="5618"/>
                </a:cubicBezTo>
                <a:cubicBezTo>
                  <a:pt x="29062" y="5709"/>
                  <a:pt x="28948" y="5822"/>
                  <a:pt x="28993" y="5868"/>
                </a:cubicBezTo>
                <a:cubicBezTo>
                  <a:pt x="29198" y="5754"/>
                  <a:pt x="29221" y="5549"/>
                  <a:pt x="29357" y="5390"/>
                </a:cubicBezTo>
                <a:cubicBezTo>
                  <a:pt x="29926" y="4617"/>
                  <a:pt x="30926" y="3776"/>
                  <a:pt x="32109" y="3139"/>
                </a:cubicBezTo>
                <a:cubicBezTo>
                  <a:pt x="32268" y="3048"/>
                  <a:pt x="32473" y="2889"/>
                  <a:pt x="32632" y="2821"/>
                </a:cubicBezTo>
                <a:cubicBezTo>
                  <a:pt x="33314" y="2502"/>
                  <a:pt x="34155" y="2320"/>
                  <a:pt x="34269" y="2389"/>
                </a:cubicBezTo>
                <a:cubicBezTo>
                  <a:pt x="34838" y="2070"/>
                  <a:pt x="35679" y="2116"/>
                  <a:pt x="35975" y="2093"/>
                </a:cubicBezTo>
                <a:cubicBezTo>
                  <a:pt x="36179" y="2070"/>
                  <a:pt x="36361" y="2002"/>
                  <a:pt x="36566" y="1979"/>
                </a:cubicBezTo>
                <a:cubicBezTo>
                  <a:pt x="36748" y="1934"/>
                  <a:pt x="36793" y="2002"/>
                  <a:pt x="36952" y="1979"/>
                </a:cubicBezTo>
                <a:cubicBezTo>
                  <a:pt x="37089" y="1956"/>
                  <a:pt x="37089" y="1911"/>
                  <a:pt x="37248" y="1888"/>
                </a:cubicBezTo>
                <a:cubicBezTo>
                  <a:pt x="37271" y="1888"/>
                  <a:pt x="37453" y="1956"/>
                  <a:pt x="37544" y="1956"/>
                </a:cubicBezTo>
                <a:cubicBezTo>
                  <a:pt x="37657" y="1934"/>
                  <a:pt x="37930" y="1866"/>
                  <a:pt x="38112" y="1843"/>
                </a:cubicBezTo>
                <a:cubicBezTo>
                  <a:pt x="38226" y="1820"/>
                  <a:pt x="38385" y="1706"/>
                  <a:pt x="38567" y="1684"/>
                </a:cubicBezTo>
                <a:cubicBezTo>
                  <a:pt x="38772" y="1661"/>
                  <a:pt x="39045" y="1706"/>
                  <a:pt x="39340" y="1638"/>
                </a:cubicBezTo>
                <a:cubicBezTo>
                  <a:pt x="39454" y="1615"/>
                  <a:pt x="39454" y="1593"/>
                  <a:pt x="39613" y="1570"/>
                </a:cubicBezTo>
                <a:cubicBezTo>
                  <a:pt x="39840" y="1547"/>
                  <a:pt x="40136" y="1615"/>
                  <a:pt x="40386" y="1570"/>
                </a:cubicBezTo>
                <a:cubicBezTo>
                  <a:pt x="40886" y="1502"/>
                  <a:pt x="41614" y="1479"/>
                  <a:pt x="42205" y="1433"/>
                </a:cubicBezTo>
                <a:cubicBezTo>
                  <a:pt x="42410" y="1411"/>
                  <a:pt x="42569" y="1343"/>
                  <a:pt x="42751" y="1320"/>
                </a:cubicBezTo>
                <a:cubicBezTo>
                  <a:pt x="42910" y="1320"/>
                  <a:pt x="43365" y="1365"/>
                  <a:pt x="43433" y="1365"/>
                </a:cubicBezTo>
                <a:cubicBezTo>
                  <a:pt x="43661" y="1320"/>
                  <a:pt x="43774" y="1297"/>
                  <a:pt x="44025" y="1343"/>
                </a:cubicBezTo>
                <a:cubicBezTo>
                  <a:pt x="43888" y="1252"/>
                  <a:pt x="44138" y="1115"/>
                  <a:pt x="44184" y="1229"/>
                </a:cubicBezTo>
                <a:cubicBezTo>
                  <a:pt x="44116" y="1252"/>
                  <a:pt x="44093" y="1274"/>
                  <a:pt x="44116" y="1343"/>
                </a:cubicBezTo>
                <a:cubicBezTo>
                  <a:pt x="44297" y="1320"/>
                  <a:pt x="44320" y="1365"/>
                  <a:pt x="44502" y="1343"/>
                </a:cubicBezTo>
                <a:cubicBezTo>
                  <a:pt x="44479" y="1297"/>
                  <a:pt x="44366" y="1297"/>
                  <a:pt x="44388" y="1206"/>
                </a:cubicBezTo>
                <a:cubicBezTo>
                  <a:pt x="44570" y="1161"/>
                  <a:pt x="44570" y="1274"/>
                  <a:pt x="44684" y="1274"/>
                </a:cubicBezTo>
                <a:cubicBezTo>
                  <a:pt x="45025" y="1274"/>
                  <a:pt x="46048" y="1161"/>
                  <a:pt x="46299" y="1138"/>
                </a:cubicBezTo>
                <a:cubicBezTo>
                  <a:pt x="46571" y="1115"/>
                  <a:pt x="46822" y="1161"/>
                  <a:pt x="47072" y="1161"/>
                </a:cubicBezTo>
                <a:cubicBezTo>
                  <a:pt x="47185" y="1138"/>
                  <a:pt x="47299" y="1092"/>
                  <a:pt x="47345" y="1092"/>
                </a:cubicBezTo>
                <a:cubicBezTo>
                  <a:pt x="47527" y="1092"/>
                  <a:pt x="47708" y="1183"/>
                  <a:pt x="47845" y="1183"/>
                </a:cubicBezTo>
                <a:cubicBezTo>
                  <a:pt x="47822" y="1183"/>
                  <a:pt x="48027" y="1070"/>
                  <a:pt x="48118" y="1070"/>
                </a:cubicBezTo>
                <a:cubicBezTo>
                  <a:pt x="48595" y="979"/>
                  <a:pt x="48754" y="1092"/>
                  <a:pt x="48982" y="1092"/>
                </a:cubicBezTo>
                <a:cubicBezTo>
                  <a:pt x="49096" y="1070"/>
                  <a:pt x="49255" y="1024"/>
                  <a:pt x="49459" y="1001"/>
                </a:cubicBezTo>
                <a:cubicBezTo>
                  <a:pt x="49710" y="979"/>
                  <a:pt x="49960" y="1001"/>
                  <a:pt x="50119" y="1001"/>
                </a:cubicBezTo>
                <a:cubicBezTo>
                  <a:pt x="50255" y="979"/>
                  <a:pt x="50255" y="933"/>
                  <a:pt x="50415" y="910"/>
                </a:cubicBezTo>
                <a:cubicBezTo>
                  <a:pt x="51210" y="888"/>
                  <a:pt x="53484" y="683"/>
                  <a:pt x="53166" y="706"/>
                </a:cubicBezTo>
                <a:cubicBezTo>
                  <a:pt x="53712" y="683"/>
                  <a:pt x="53871" y="774"/>
                  <a:pt x="53371" y="842"/>
                </a:cubicBezTo>
                <a:cubicBezTo>
                  <a:pt x="53894" y="888"/>
                  <a:pt x="54485" y="774"/>
                  <a:pt x="55099" y="774"/>
                </a:cubicBezTo>
                <a:cubicBezTo>
                  <a:pt x="55395" y="774"/>
                  <a:pt x="55599" y="819"/>
                  <a:pt x="55872" y="819"/>
                </a:cubicBezTo>
                <a:cubicBezTo>
                  <a:pt x="57646" y="774"/>
                  <a:pt x="60261" y="615"/>
                  <a:pt x="61307" y="547"/>
                </a:cubicBezTo>
                <a:cubicBezTo>
                  <a:pt x="61352" y="615"/>
                  <a:pt x="61421" y="660"/>
                  <a:pt x="61512" y="683"/>
                </a:cubicBezTo>
                <a:cubicBezTo>
                  <a:pt x="62035" y="683"/>
                  <a:pt x="62467" y="638"/>
                  <a:pt x="62740" y="547"/>
                </a:cubicBezTo>
                <a:cubicBezTo>
                  <a:pt x="62762" y="592"/>
                  <a:pt x="62740" y="660"/>
                  <a:pt x="62853" y="683"/>
                </a:cubicBezTo>
                <a:cubicBezTo>
                  <a:pt x="63081" y="547"/>
                  <a:pt x="63263" y="683"/>
                  <a:pt x="63604" y="638"/>
                </a:cubicBezTo>
                <a:cubicBezTo>
                  <a:pt x="63877" y="638"/>
                  <a:pt x="63672" y="456"/>
                  <a:pt x="63990" y="478"/>
                </a:cubicBezTo>
                <a:cubicBezTo>
                  <a:pt x="64013" y="547"/>
                  <a:pt x="64036" y="592"/>
                  <a:pt x="64240" y="569"/>
                </a:cubicBezTo>
                <a:cubicBezTo>
                  <a:pt x="64491" y="547"/>
                  <a:pt x="64400" y="433"/>
                  <a:pt x="64763" y="456"/>
                </a:cubicBezTo>
                <a:cubicBezTo>
                  <a:pt x="64877" y="615"/>
                  <a:pt x="65264" y="478"/>
                  <a:pt x="65514" y="478"/>
                </a:cubicBezTo>
                <a:cubicBezTo>
                  <a:pt x="65923" y="478"/>
                  <a:pt x="66514" y="456"/>
                  <a:pt x="67083" y="456"/>
                </a:cubicBezTo>
                <a:cubicBezTo>
                  <a:pt x="67378" y="456"/>
                  <a:pt x="67674" y="433"/>
                  <a:pt x="67947" y="433"/>
                </a:cubicBezTo>
                <a:cubicBezTo>
                  <a:pt x="68061" y="433"/>
                  <a:pt x="68220" y="410"/>
                  <a:pt x="68288" y="456"/>
                </a:cubicBezTo>
                <a:cubicBezTo>
                  <a:pt x="68334" y="547"/>
                  <a:pt x="68356" y="660"/>
                  <a:pt x="68402" y="751"/>
                </a:cubicBezTo>
                <a:cubicBezTo>
                  <a:pt x="68515" y="1092"/>
                  <a:pt x="68561" y="1456"/>
                  <a:pt x="68652" y="1866"/>
                </a:cubicBezTo>
                <a:cubicBezTo>
                  <a:pt x="68697" y="2025"/>
                  <a:pt x="68743" y="1979"/>
                  <a:pt x="68788" y="2184"/>
                </a:cubicBezTo>
                <a:cubicBezTo>
                  <a:pt x="68879" y="2548"/>
                  <a:pt x="68879" y="2889"/>
                  <a:pt x="69016" y="3184"/>
                </a:cubicBezTo>
                <a:cubicBezTo>
                  <a:pt x="69061" y="3435"/>
                  <a:pt x="69152" y="3275"/>
                  <a:pt x="69220" y="3639"/>
                </a:cubicBezTo>
                <a:cubicBezTo>
                  <a:pt x="69198" y="3980"/>
                  <a:pt x="69220" y="4412"/>
                  <a:pt x="69243" y="4799"/>
                </a:cubicBezTo>
                <a:cubicBezTo>
                  <a:pt x="69107" y="4390"/>
                  <a:pt x="68993" y="4708"/>
                  <a:pt x="68970" y="4867"/>
                </a:cubicBezTo>
                <a:cubicBezTo>
                  <a:pt x="68834" y="4549"/>
                  <a:pt x="68675" y="4367"/>
                  <a:pt x="68561" y="3958"/>
                </a:cubicBezTo>
                <a:cubicBezTo>
                  <a:pt x="68493" y="3730"/>
                  <a:pt x="68538" y="3435"/>
                  <a:pt x="68402" y="3298"/>
                </a:cubicBezTo>
                <a:cubicBezTo>
                  <a:pt x="68379" y="3730"/>
                  <a:pt x="68402" y="4026"/>
                  <a:pt x="68606" y="4412"/>
                </a:cubicBezTo>
                <a:cubicBezTo>
                  <a:pt x="68470" y="4617"/>
                  <a:pt x="68470" y="4140"/>
                  <a:pt x="68334" y="4276"/>
                </a:cubicBezTo>
                <a:cubicBezTo>
                  <a:pt x="68447" y="4663"/>
                  <a:pt x="68584" y="4685"/>
                  <a:pt x="68675" y="4503"/>
                </a:cubicBezTo>
                <a:lnTo>
                  <a:pt x="68743" y="4708"/>
                </a:lnTo>
                <a:lnTo>
                  <a:pt x="68788" y="4913"/>
                </a:lnTo>
                <a:cubicBezTo>
                  <a:pt x="68629" y="4867"/>
                  <a:pt x="68402" y="4503"/>
                  <a:pt x="68311" y="4822"/>
                </a:cubicBezTo>
                <a:cubicBezTo>
                  <a:pt x="68265" y="4640"/>
                  <a:pt x="68220" y="4503"/>
                  <a:pt x="68152" y="4481"/>
                </a:cubicBezTo>
                <a:cubicBezTo>
                  <a:pt x="68174" y="4663"/>
                  <a:pt x="68015" y="4594"/>
                  <a:pt x="68061" y="4799"/>
                </a:cubicBezTo>
                <a:cubicBezTo>
                  <a:pt x="68311" y="5936"/>
                  <a:pt x="68606" y="7096"/>
                  <a:pt x="68766" y="7960"/>
                </a:cubicBezTo>
                <a:cubicBezTo>
                  <a:pt x="68766" y="8142"/>
                  <a:pt x="68652" y="8164"/>
                  <a:pt x="68652" y="8301"/>
                </a:cubicBezTo>
                <a:cubicBezTo>
                  <a:pt x="68743" y="8346"/>
                  <a:pt x="68857" y="8369"/>
                  <a:pt x="68925" y="8506"/>
                </a:cubicBezTo>
                <a:cubicBezTo>
                  <a:pt x="69061" y="8847"/>
                  <a:pt x="68811" y="8733"/>
                  <a:pt x="68834" y="8938"/>
                </a:cubicBezTo>
                <a:cubicBezTo>
                  <a:pt x="68948" y="9120"/>
                  <a:pt x="69107" y="9188"/>
                  <a:pt x="69175" y="9529"/>
                </a:cubicBezTo>
                <a:cubicBezTo>
                  <a:pt x="69152" y="9688"/>
                  <a:pt x="69016" y="10120"/>
                  <a:pt x="69243" y="10188"/>
                </a:cubicBezTo>
                <a:cubicBezTo>
                  <a:pt x="69220" y="10052"/>
                  <a:pt x="69152" y="9870"/>
                  <a:pt x="69198" y="9825"/>
                </a:cubicBezTo>
                <a:cubicBezTo>
                  <a:pt x="69243" y="10029"/>
                  <a:pt x="69357" y="10075"/>
                  <a:pt x="69380" y="10348"/>
                </a:cubicBezTo>
                <a:cubicBezTo>
                  <a:pt x="69311" y="10393"/>
                  <a:pt x="69220" y="10393"/>
                  <a:pt x="69311" y="10575"/>
                </a:cubicBezTo>
                <a:cubicBezTo>
                  <a:pt x="69220" y="10689"/>
                  <a:pt x="69039" y="10188"/>
                  <a:pt x="69039" y="10552"/>
                </a:cubicBezTo>
                <a:cubicBezTo>
                  <a:pt x="69107" y="10689"/>
                  <a:pt x="69175" y="10757"/>
                  <a:pt x="69266" y="10780"/>
                </a:cubicBezTo>
                <a:cubicBezTo>
                  <a:pt x="69266" y="10666"/>
                  <a:pt x="69311" y="10598"/>
                  <a:pt x="69380" y="10552"/>
                </a:cubicBezTo>
                <a:cubicBezTo>
                  <a:pt x="69562" y="10734"/>
                  <a:pt x="69516" y="11007"/>
                  <a:pt x="69584" y="11280"/>
                </a:cubicBezTo>
                <a:cubicBezTo>
                  <a:pt x="69607" y="11075"/>
                  <a:pt x="69834" y="11371"/>
                  <a:pt x="69766" y="11030"/>
                </a:cubicBezTo>
                <a:cubicBezTo>
                  <a:pt x="69630" y="10780"/>
                  <a:pt x="69539" y="10348"/>
                  <a:pt x="69425" y="9938"/>
                </a:cubicBezTo>
                <a:cubicBezTo>
                  <a:pt x="69607" y="9779"/>
                  <a:pt x="69584" y="10575"/>
                  <a:pt x="69743" y="10552"/>
                </a:cubicBezTo>
                <a:cubicBezTo>
                  <a:pt x="69721" y="10484"/>
                  <a:pt x="69743" y="10438"/>
                  <a:pt x="69812" y="10438"/>
                </a:cubicBezTo>
                <a:cubicBezTo>
                  <a:pt x="69607" y="10234"/>
                  <a:pt x="69743" y="10097"/>
                  <a:pt x="69698" y="9870"/>
                </a:cubicBezTo>
                <a:cubicBezTo>
                  <a:pt x="69562" y="9756"/>
                  <a:pt x="69562" y="9711"/>
                  <a:pt x="69448" y="9847"/>
                </a:cubicBezTo>
                <a:cubicBezTo>
                  <a:pt x="69357" y="9620"/>
                  <a:pt x="69129" y="8983"/>
                  <a:pt x="69175" y="8733"/>
                </a:cubicBezTo>
                <a:cubicBezTo>
                  <a:pt x="69220" y="8960"/>
                  <a:pt x="69266" y="9074"/>
                  <a:pt x="69357" y="9074"/>
                </a:cubicBezTo>
                <a:cubicBezTo>
                  <a:pt x="69357" y="8938"/>
                  <a:pt x="69380" y="8824"/>
                  <a:pt x="69357" y="8688"/>
                </a:cubicBezTo>
                <a:cubicBezTo>
                  <a:pt x="69243" y="8756"/>
                  <a:pt x="69198" y="8528"/>
                  <a:pt x="69152" y="8369"/>
                </a:cubicBezTo>
                <a:cubicBezTo>
                  <a:pt x="69152" y="7846"/>
                  <a:pt x="68925" y="7391"/>
                  <a:pt x="69039" y="7027"/>
                </a:cubicBezTo>
                <a:cubicBezTo>
                  <a:pt x="69107" y="6846"/>
                  <a:pt x="69334" y="6959"/>
                  <a:pt x="69357" y="6641"/>
                </a:cubicBezTo>
                <a:cubicBezTo>
                  <a:pt x="69402" y="6823"/>
                  <a:pt x="69448" y="6959"/>
                  <a:pt x="69516" y="7005"/>
                </a:cubicBezTo>
                <a:cubicBezTo>
                  <a:pt x="69425" y="6641"/>
                  <a:pt x="69607" y="6641"/>
                  <a:pt x="69584" y="6391"/>
                </a:cubicBezTo>
                <a:cubicBezTo>
                  <a:pt x="69562" y="6232"/>
                  <a:pt x="69357" y="5890"/>
                  <a:pt x="69448" y="5731"/>
                </a:cubicBezTo>
                <a:cubicBezTo>
                  <a:pt x="69698" y="6004"/>
                  <a:pt x="69630" y="6618"/>
                  <a:pt x="69607" y="6982"/>
                </a:cubicBezTo>
                <a:lnTo>
                  <a:pt x="69812" y="6937"/>
                </a:lnTo>
                <a:cubicBezTo>
                  <a:pt x="69880" y="7369"/>
                  <a:pt x="70016" y="7641"/>
                  <a:pt x="70130" y="8005"/>
                </a:cubicBezTo>
                <a:cubicBezTo>
                  <a:pt x="70130" y="8210"/>
                  <a:pt x="70130" y="8460"/>
                  <a:pt x="70153" y="8688"/>
                </a:cubicBezTo>
                <a:cubicBezTo>
                  <a:pt x="70585" y="10143"/>
                  <a:pt x="70949" y="11598"/>
                  <a:pt x="71131" y="12985"/>
                </a:cubicBezTo>
                <a:cubicBezTo>
                  <a:pt x="71199" y="13122"/>
                  <a:pt x="71267" y="13190"/>
                  <a:pt x="71335" y="13326"/>
                </a:cubicBezTo>
                <a:cubicBezTo>
                  <a:pt x="71313" y="13690"/>
                  <a:pt x="71449" y="14236"/>
                  <a:pt x="71608" y="14623"/>
                </a:cubicBezTo>
                <a:cubicBezTo>
                  <a:pt x="71631" y="14850"/>
                  <a:pt x="71563" y="15009"/>
                  <a:pt x="71654" y="15305"/>
                </a:cubicBezTo>
                <a:cubicBezTo>
                  <a:pt x="71722" y="15305"/>
                  <a:pt x="71699" y="14896"/>
                  <a:pt x="71813" y="15168"/>
                </a:cubicBezTo>
                <a:cubicBezTo>
                  <a:pt x="71722" y="15259"/>
                  <a:pt x="71813" y="15555"/>
                  <a:pt x="71836" y="15760"/>
                </a:cubicBezTo>
                <a:lnTo>
                  <a:pt x="71972" y="15714"/>
                </a:lnTo>
                <a:cubicBezTo>
                  <a:pt x="72063" y="16192"/>
                  <a:pt x="72131" y="16874"/>
                  <a:pt x="72404" y="17192"/>
                </a:cubicBezTo>
                <a:cubicBezTo>
                  <a:pt x="72359" y="17238"/>
                  <a:pt x="72313" y="17306"/>
                  <a:pt x="72313" y="17420"/>
                </a:cubicBezTo>
                <a:cubicBezTo>
                  <a:pt x="72472" y="17829"/>
                  <a:pt x="72540" y="18602"/>
                  <a:pt x="72768" y="19262"/>
                </a:cubicBezTo>
                <a:cubicBezTo>
                  <a:pt x="72791" y="19284"/>
                  <a:pt x="72904" y="19398"/>
                  <a:pt x="72927" y="19421"/>
                </a:cubicBezTo>
                <a:cubicBezTo>
                  <a:pt x="73041" y="19671"/>
                  <a:pt x="73041" y="19967"/>
                  <a:pt x="73132" y="20057"/>
                </a:cubicBezTo>
                <a:cubicBezTo>
                  <a:pt x="73200" y="20035"/>
                  <a:pt x="73132" y="19876"/>
                  <a:pt x="73177" y="19830"/>
                </a:cubicBezTo>
                <a:cubicBezTo>
                  <a:pt x="73359" y="20239"/>
                  <a:pt x="73223" y="20308"/>
                  <a:pt x="73223" y="20535"/>
                </a:cubicBezTo>
                <a:cubicBezTo>
                  <a:pt x="73314" y="20490"/>
                  <a:pt x="73382" y="20558"/>
                  <a:pt x="73427" y="20762"/>
                </a:cubicBezTo>
                <a:cubicBezTo>
                  <a:pt x="73518" y="20967"/>
                  <a:pt x="73427" y="21058"/>
                  <a:pt x="73473" y="21263"/>
                </a:cubicBezTo>
                <a:cubicBezTo>
                  <a:pt x="73496" y="21422"/>
                  <a:pt x="73655" y="21627"/>
                  <a:pt x="73700" y="21786"/>
                </a:cubicBezTo>
                <a:cubicBezTo>
                  <a:pt x="73768" y="22036"/>
                  <a:pt x="73677" y="22013"/>
                  <a:pt x="73723" y="22263"/>
                </a:cubicBezTo>
                <a:cubicBezTo>
                  <a:pt x="73768" y="22286"/>
                  <a:pt x="73814" y="22331"/>
                  <a:pt x="73837" y="22445"/>
                </a:cubicBezTo>
                <a:cubicBezTo>
                  <a:pt x="73882" y="22422"/>
                  <a:pt x="73882" y="22240"/>
                  <a:pt x="73973" y="22400"/>
                </a:cubicBezTo>
                <a:cubicBezTo>
                  <a:pt x="73996" y="23446"/>
                  <a:pt x="74633" y="25151"/>
                  <a:pt x="74883" y="26538"/>
                </a:cubicBezTo>
                <a:cubicBezTo>
                  <a:pt x="74974" y="27039"/>
                  <a:pt x="75156" y="27721"/>
                  <a:pt x="75269" y="28312"/>
                </a:cubicBezTo>
                <a:cubicBezTo>
                  <a:pt x="75178" y="28426"/>
                  <a:pt x="75337" y="29290"/>
                  <a:pt x="75360" y="28790"/>
                </a:cubicBezTo>
                <a:cubicBezTo>
                  <a:pt x="75360" y="29335"/>
                  <a:pt x="75633" y="29813"/>
                  <a:pt x="75724" y="30495"/>
                </a:cubicBezTo>
                <a:cubicBezTo>
                  <a:pt x="75588" y="30541"/>
                  <a:pt x="75610" y="30768"/>
                  <a:pt x="75610" y="30995"/>
                </a:cubicBezTo>
                <a:cubicBezTo>
                  <a:pt x="75656" y="30995"/>
                  <a:pt x="75679" y="31064"/>
                  <a:pt x="75724" y="31064"/>
                </a:cubicBezTo>
                <a:cubicBezTo>
                  <a:pt x="75815" y="31064"/>
                  <a:pt x="75701" y="30813"/>
                  <a:pt x="75770" y="30768"/>
                </a:cubicBezTo>
                <a:cubicBezTo>
                  <a:pt x="75906" y="31200"/>
                  <a:pt x="75815" y="31359"/>
                  <a:pt x="75770" y="31564"/>
                </a:cubicBezTo>
                <a:cubicBezTo>
                  <a:pt x="75929" y="31655"/>
                  <a:pt x="76020" y="31950"/>
                  <a:pt x="76065" y="32382"/>
                </a:cubicBezTo>
                <a:cubicBezTo>
                  <a:pt x="76133" y="32815"/>
                  <a:pt x="76133" y="33315"/>
                  <a:pt x="76202" y="33679"/>
                </a:cubicBezTo>
                <a:cubicBezTo>
                  <a:pt x="76224" y="33792"/>
                  <a:pt x="76202" y="34315"/>
                  <a:pt x="76156" y="33974"/>
                </a:cubicBezTo>
                <a:cubicBezTo>
                  <a:pt x="76156" y="33815"/>
                  <a:pt x="76179" y="33474"/>
                  <a:pt x="76042" y="33588"/>
                </a:cubicBezTo>
                <a:cubicBezTo>
                  <a:pt x="76156" y="34156"/>
                  <a:pt x="76020" y="34111"/>
                  <a:pt x="75974" y="34611"/>
                </a:cubicBezTo>
                <a:cubicBezTo>
                  <a:pt x="75838" y="34679"/>
                  <a:pt x="75815" y="34520"/>
                  <a:pt x="75701" y="34520"/>
                </a:cubicBezTo>
                <a:cubicBezTo>
                  <a:pt x="75679" y="34656"/>
                  <a:pt x="75610" y="34679"/>
                  <a:pt x="75610" y="34816"/>
                </a:cubicBezTo>
                <a:cubicBezTo>
                  <a:pt x="75610" y="35839"/>
                  <a:pt x="75542" y="36840"/>
                  <a:pt x="75474" y="37817"/>
                </a:cubicBezTo>
                <a:cubicBezTo>
                  <a:pt x="75224" y="37908"/>
                  <a:pt x="75428" y="37340"/>
                  <a:pt x="75360" y="37340"/>
                </a:cubicBezTo>
                <a:cubicBezTo>
                  <a:pt x="75156" y="37431"/>
                  <a:pt x="75337" y="37726"/>
                  <a:pt x="75247" y="38090"/>
                </a:cubicBezTo>
                <a:lnTo>
                  <a:pt x="75451" y="38113"/>
                </a:lnTo>
                <a:lnTo>
                  <a:pt x="75406" y="38500"/>
                </a:lnTo>
                <a:cubicBezTo>
                  <a:pt x="75383" y="38681"/>
                  <a:pt x="75292" y="38340"/>
                  <a:pt x="75247" y="38681"/>
                </a:cubicBezTo>
                <a:cubicBezTo>
                  <a:pt x="75269" y="38863"/>
                  <a:pt x="75315" y="39000"/>
                  <a:pt x="75406" y="39068"/>
                </a:cubicBezTo>
                <a:cubicBezTo>
                  <a:pt x="75383" y="39500"/>
                  <a:pt x="75383" y="39591"/>
                  <a:pt x="75360" y="40114"/>
                </a:cubicBezTo>
                <a:cubicBezTo>
                  <a:pt x="75224" y="40182"/>
                  <a:pt x="75201" y="40000"/>
                  <a:pt x="75087" y="40000"/>
                </a:cubicBezTo>
                <a:lnTo>
                  <a:pt x="75065" y="40387"/>
                </a:lnTo>
                <a:cubicBezTo>
                  <a:pt x="74905" y="40614"/>
                  <a:pt x="74701" y="39909"/>
                  <a:pt x="74610" y="40546"/>
                </a:cubicBezTo>
                <a:cubicBezTo>
                  <a:pt x="74382" y="40455"/>
                  <a:pt x="74314" y="40114"/>
                  <a:pt x="74019" y="40137"/>
                </a:cubicBezTo>
                <a:lnTo>
                  <a:pt x="73973" y="40887"/>
                </a:lnTo>
                <a:cubicBezTo>
                  <a:pt x="74178" y="41251"/>
                  <a:pt x="74064" y="42161"/>
                  <a:pt x="74246" y="42615"/>
                </a:cubicBezTo>
                <a:cubicBezTo>
                  <a:pt x="74178" y="42638"/>
                  <a:pt x="74110" y="42593"/>
                  <a:pt x="74087" y="42706"/>
                </a:cubicBezTo>
                <a:cubicBezTo>
                  <a:pt x="74110" y="43025"/>
                  <a:pt x="73996" y="43048"/>
                  <a:pt x="74041" y="43389"/>
                </a:cubicBezTo>
                <a:cubicBezTo>
                  <a:pt x="73882" y="43502"/>
                  <a:pt x="73837" y="43593"/>
                  <a:pt x="73791" y="43775"/>
                </a:cubicBezTo>
                <a:cubicBezTo>
                  <a:pt x="73768" y="43866"/>
                  <a:pt x="73859" y="43912"/>
                  <a:pt x="73859" y="43980"/>
                </a:cubicBezTo>
                <a:cubicBezTo>
                  <a:pt x="73837" y="44116"/>
                  <a:pt x="73677" y="43980"/>
                  <a:pt x="73609" y="44071"/>
                </a:cubicBezTo>
                <a:cubicBezTo>
                  <a:pt x="73609" y="44094"/>
                  <a:pt x="73632" y="44253"/>
                  <a:pt x="73632" y="44275"/>
                </a:cubicBezTo>
                <a:cubicBezTo>
                  <a:pt x="73564" y="44412"/>
                  <a:pt x="73473" y="44366"/>
                  <a:pt x="73450" y="44503"/>
                </a:cubicBezTo>
                <a:cubicBezTo>
                  <a:pt x="73427" y="44366"/>
                  <a:pt x="73427" y="44253"/>
                  <a:pt x="73336" y="44298"/>
                </a:cubicBezTo>
                <a:cubicBezTo>
                  <a:pt x="73268" y="44571"/>
                  <a:pt x="73223" y="44366"/>
                  <a:pt x="73109" y="44617"/>
                </a:cubicBezTo>
                <a:cubicBezTo>
                  <a:pt x="73109" y="44480"/>
                  <a:pt x="73109" y="44253"/>
                  <a:pt x="73041" y="44230"/>
                </a:cubicBezTo>
                <a:cubicBezTo>
                  <a:pt x="73063" y="44344"/>
                  <a:pt x="72995" y="44366"/>
                  <a:pt x="73018" y="44526"/>
                </a:cubicBezTo>
                <a:cubicBezTo>
                  <a:pt x="72813" y="44503"/>
                  <a:pt x="72700" y="43866"/>
                  <a:pt x="72472" y="44253"/>
                </a:cubicBezTo>
                <a:cubicBezTo>
                  <a:pt x="72427" y="43957"/>
                  <a:pt x="72404" y="43730"/>
                  <a:pt x="72222" y="43957"/>
                </a:cubicBezTo>
                <a:cubicBezTo>
                  <a:pt x="72131" y="43434"/>
                  <a:pt x="71813" y="43389"/>
                  <a:pt x="71767" y="42797"/>
                </a:cubicBezTo>
                <a:cubicBezTo>
                  <a:pt x="71631" y="42752"/>
                  <a:pt x="71631" y="42434"/>
                  <a:pt x="71449" y="42502"/>
                </a:cubicBezTo>
                <a:cubicBezTo>
                  <a:pt x="71449" y="41933"/>
                  <a:pt x="71358" y="41342"/>
                  <a:pt x="71494" y="40774"/>
                </a:cubicBezTo>
                <a:cubicBezTo>
                  <a:pt x="71540" y="40569"/>
                  <a:pt x="71631" y="40478"/>
                  <a:pt x="71676" y="40296"/>
                </a:cubicBezTo>
                <a:cubicBezTo>
                  <a:pt x="71790" y="39659"/>
                  <a:pt x="71836" y="38681"/>
                  <a:pt x="72017" y="38477"/>
                </a:cubicBezTo>
                <a:cubicBezTo>
                  <a:pt x="71949" y="38136"/>
                  <a:pt x="72086" y="37977"/>
                  <a:pt x="72131" y="37658"/>
                </a:cubicBezTo>
                <a:cubicBezTo>
                  <a:pt x="72199" y="37272"/>
                  <a:pt x="72177" y="36840"/>
                  <a:pt x="72222" y="36658"/>
                </a:cubicBezTo>
                <a:cubicBezTo>
                  <a:pt x="72222" y="36567"/>
                  <a:pt x="72336" y="36430"/>
                  <a:pt x="72313" y="36385"/>
                </a:cubicBezTo>
                <a:cubicBezTo>
                  <a:pt x="72245" y="35998"/>
                  <a:pt x="71972" y="36066"/>
                  <a:pt x="71813" y="36271"/>
                </a:cubicBezTo>
                <a:cubicBezTo>
                  <a:pt x="71745" y="36021"/>
                  <a:pt x="71949" y="35839"/>
                  <a:pt x="71836" y="35748"/>
                </a:cubicBezTo>
                <a:cubicBezTo>
                  <a:pt x="71813" y="35998"/>
                  <a:pt x="71608" y="35862"/>
                  <a:pt x="71631" y="36180"/>
                </a:cubicBezTo>
                <a:cubicBezTo>
                  <a:pt x="71517" y="36180"/>
                  <a:pt x="71494" y="36021"/>
                  <a:pt x="71335" y="36089"/>
                </a:cubicBezTo>
                <a:cubicBezTo>
                  <a:pt x="71426" y="35771"/>
                  <a:pt x="71403" y="35475"/>
                  <a:pt x="71426" y="35157"/>
                </a:cubicBezTo>
                <a:cubicBezTo>
                  <a:pt x="71426" y="34907"/>
                  <a:pt x="71540" y="34702"/>
                  <a:pt x="71563" y="34429"/>
                </a:cubicBezTo>
                <a:cubicBezTo>
                  <a:pt x="71608" y="33997"/>
                  <a:pt x="71540" y="33542"/>
                  <a:pt x="71540" y="33315"/>
                </a:cubicBezTo>
                <a:cubicBezTo>
                  <a:pt x="71517" y="33178"/>
                  <a:pt x="71494" y="33019"/>
                  <a:pt x="71472" y="32883"/>
                </a:cubicBezTo>
                <a:cubicBezTo>
                  <a:pt x="71449" y="32678"/>
                  <a:pt x="71403" y="32473"/>
                  <a:pt x="71403" y="32292"/>
                </a:cubicBezTo>
                <a:cubicBezTo>
                  <a:pt x="71403" y="32223"/>
                  <a:pt x="71472" y="32087"/>
                  <a:pt x="71449" y="31996"/>
                </a:cubicBezTo>
                <a:cubicBezTo>
                  <a:pt x="71426" y="31859"/>
                  <a:pt x="71335" y="31632"/>
                  <a:pt x="71313" y="31450"/>
                </a:cubicBezTo>
                <a:cubicBezTo>
                  <a:pt x="71267" y="31200"/>
                  <a:pt x="71313" y="30950"/>
                  <a:pt x="71199" y="30722"/>
                </a:cubicBezTo>
                <a:cubicBezTo>
                  <a:pt x="71426" y="30677"/>
                  <a:pt x="71222" y="30086"/>
                  <a:pt x="71085" y="29699"/>
                </a:cubicBezTo>
                <a:cubicBezTo>
                  <a:pt x="71176" y="29267"/>
                  <a:pt x="70812" y="28471"/>
                  <a:pt x="70699" y="27698"/>
                </a:cubicBezTo>
                <a:cubicBezTo>
                  <a:pt x="70744" y="27675"/>
                  <a:pt x="70789" y="27675"/>
                  <a:pt x="70767" y="27584"/>
                </a:cubicBezTo>
                <a:cubicBezTo>
                  <a:pt x="70767" y="27198"/>
                  <a:pt x="70562" y="26288"/>
                  <a:pt x="70403" y="25947"/>
                </a:cubicBezTo>
                <a:cubicBezTo>
                  <a:pt x="70335" y="26174"/>
                  <a:pt x="70244" y="25947"/>
                  <a:pt x="70107" y="26038"/>
                </a:cubicBezTo>
                <a:cubicBezTo>
                  <a:pt x="69994" y="25629"/>
                  <a:pt x="69857" y="25288"/>
                  <a:pt x="69766" y="24765"/>
                </a:cubicBezTo>
                <a:cubicBezTo>
                  <a:pt x="69948" y="24856"/>
                  <a:pt x="69743" y="24469"/>
                  <a:pt x="69766" y="24378"/>
                </a:cubicBezTo>
                <a:cubicBezTo>
                  <a:pt x="69766" y="24310"/>
                  <a:pt x="69925" y="24333"/>
                  <a:pt x="69857" y="24173"/>
                </a:cubicBezTo>
                <a:cubicBezTo>
                  <a:pt x="69743" y="23969"/>
                  <a:pt x="69743" y="24378"/>
                  <a:pt x="69675" y="24037"/>
                </a:cubicBezTo>
                <a:cubicBezTo>
                  <a:pt x="69630" y="23787"/>
                  <a:pt x="69789" y="24128"/>
                  <a:pt x="69857" y="23969"/>
                </a:cubicBezTo>
                <a:cubicBezTo>
                  <a:pt x="69698" y="23719"/>
                  <a:pt x="69925" y="23559"/>
                  <a:pt x="69789" y="23514"/>
                </a:cubicBezTo>
                <a:cubicBezTo>
                  <a:pt x="69789" y="23878"/>
                  <a:pt x="69630" y="23423"/>
                  <a:pt x="69584" y="23673"/>
                </a:cubicBezTo>
                <a:cubicBezTo>
                  <a:pt x="69539" y="23446"/>
                  <a:pt x="69266" y="22650"/>
                  <a:pt x="69402" y="22832"/>
                </a:cubicBezTo>
                <a:cubicBezTo>
                  <a:pt x="69448" y="22968"/>
                  <a:pt x="69471" y="23173"/>
                  <a:pt x="69539" y="23196"/>
                </a:cubicBezTo>
                <a:cubicBezTo>
                  <a:pt x="69471" y="22923"/>
                  <a:pt x="69493" y="22786"/>
                  <a:pt x="69448" y="22627"/>
                </a:cubicBezTo>
                <a:cubicBezTo>
                  <a:pt x="69448" y="22604"/>
                  <a:pt x="69402" y="22195"/>
                  <a:pt x="69380" y="22172"/>
                </a:cubicBezTo>
                <a:cubicBezTo>
                  <a:pt x="69357" y="22104"/>
                  <a:pt x="69266" y="22127"/>
                  <a:pt x="69243" y="22013"/>
                </a:cubicBezTo>
                <a:cubicBezTo>
                  <a:pt x="69220" y="21945"/>
                  <a:pt x="69311" y="21877"/>
                  <a:pt x="69266" y="21717"/>
                </a:cubicBezTo>
                <a:cubicBezTo>
                  <a:pt x="69220" y="21558"/>
                  <a:pt x="69129" y="21467"/>
                  <a:pt x="69084" y="21263"/>
                </a:cubicBezTo>
                <a:cubicBezTo>
                  <a:pt x="69129" y="20785"/>
                  <a:pt x="68993" y="20012"/>
                  <a:pt x="68766" y="19603"/>
                </a:cubicBezTo>
                <a:cubicBezTo>
                  <a:pt x="68834" y="19557"/>
                  <a:pt x="68902" y="19580"/>
                  <a:pt x="68879" y="19466"/>
                </a:cubicBezTo>
                <a:cubicBezTo>
                  <a:pt x="68720" y="19057"/>
                  <a:pt x="68561" y="18170"/>
                  <a:pt x="68379" y="17465"/>
                </a:cubicBezTo>
                <a:cubicBezTo>
                  <a:pt x="68311" y="17283"/>
                  <a:pt x="68265" y="17260"/>
                  <a:pt x="68220" y="17101"/>
                </a:cubicBezTo>
                <a:cubicBezTo>
                  <a:pt x="68197" y="17010"/>
                  <a:pt x="68243" y="16942"/>
                  <a:pt x="68197" y="16715"/>
                </a:cubicBezTo>
                <a:cubicBezTo>
                  <a:pt x="68197" y="16692"/>
                  <a:pt x="68129" y="16510"/>
                  <a:pt x="68106" y="16351"/>
                </a:cubicBezTo>
                <a:cubicBezTo>
                  <a:pt x="68015" y="15760"/>
                  <a:pt x="68197" y="16737"/>
                  <a:pt x="68288" y="16487"/>
                </a:cubicBezTo>
                <a:cubicBezTo>
                  <a:pt x="68243" y="16169"/>
                  <a:pt x="68129" y="16101"/>
                  <a:pt x="68015" y="16078"/>
                </a:cubicBezTo>
                <a:cubicBezTo>
                  <a:pt x="67970" y="15782"/>
                  <a:pt x="67856" y="15782"/>
                  <a:pt x="67788" y="15464"/>
                </a:cubicBezTo>
                <a:cubicBezTo>
                  <a:pt x="67765" y="15328"/>
                  <a:pt x="67856" y="15350"/>
                  <a:pt x="67833" y="15237"/>
                </a:cubicBezTo>
                <a:cubicBezTo>
                  <a:pt x="67788" y="15100"/>
                  <a:pt x="67697" y="15214"/>
                  <a:pt x="67651" y="15009"/>
                </a:cubicBezTo>
                <a:cubicBezTo>
                  <a:pt x="67765" y="14691"/>
                  <a:pt x="67469" y="14350"/>
                  <a:pt x="67424" y="13872"/>
                </a:cubicBezTo>
                <a:cubicBezTo>
                  <a:pt x="67310" y="13804"/>
                  <a:pt x="67151" y="13849"/>
                  <a:pt x="67060" y="13599"/>
                </a:cubicBezTo>
                <a:cubicBezTo>
                  <a:pt x="67128" y="13577"/>
                  <a:pt x="67219" y="13554"/>
                  <a:pt x="67128" y="13372"/>
                </a:cubicBezTo>
                <a:cubicBezTo>
                  <a:pt x="66878" y="13508"/>
                  <a:pt x="66855" y="13486"/>
                  <a:pt x="66719" y="13804"/>
                </a:cubicBezTo>
                <a:cubicBezTo>
                  <a:pt x="66514" y="13099"/>
                  <a:pt x="66423" y="12917"/>
                  <a:pt x="66264" y="12235"/>
                </a:cubicBezTo>
                <a:cubicBezTo>
                  <a:pt x="66332" y="12212"/>
                  <a:pt x="66401" y="12121"/>
                  <a:pt x="66378" y="11985"/>
                </a:cubicBezTo>
                <a:cubicBezTo>
                  <a:pt x="66287" y="12008"/>
                  <a:pt x="66219" y="11780"/>
                  <a:pt x="66151" y="11530"/>
                </a:cubicBezTo>
                <a:cubicBezTo>
                  <a:pt x="66287" y="11416"/>
                  <a:pt x="66310" y="11757"/>
                  <a:pt x="66446" y="11644"/>
                </a:cubicBezTo>
                <a:cubicBezTo>
                  <a:pt x="66355" y="11485"/>
                  <a:pt x="66264" y="11325"/>
                  <a:pt x="66128" y="11416"/>
                </a:cubicBezTo>
                <a:cubicBezTo>
                  <a:pt x="66014" y="11121"/>
                  <a:pt x="66241" y="11234"/>
                  <a:pt x="66173" y="10984"/>
                </a:cubicBezTo>
                <a:cubicBezTo>
                  <a:pt x="65991" y="10029"/>
                  <a:pt x="65741" y="9074"/>
                  <a:pt x="65787" y="8119"/>
                </a:cubicBezTo>
                <a:cubicBezTo>
                  <a:pt x="65718" y="8074"/>
                  <a:pt x="65650" y="8051"/>
                  <a:pt x="65605" y="7960"/>
                </a:cubicBezTo>
                <a:cubicBezTo>
                  <a:pt x="65514" y="7346"/>
                  <a:pt x="65423" y="6709"/>
                  <a:pt x="65309" y="6050"/>
                </a:cubicBezTo>
                <a:lnTo>
                  <a:pt x="65241" y="5618"/>
                </a:lnTo>
                <a:lnTo>
                  <a:pt x="65218" y="5481"/>
                </a:lnTo>
                <a:lnTo>
                  <a:pt x="65173" y="5186"/>
                </a:lnTo>
                <a:cubicBezTo>
                  <a:pt x="65195" y="5117"/>
                  <a:pt x="65241" y="5072"/>
                  <a:pt x="65264" y="5004"/>
                </a:cubicBezTo>
                <a:cubicBezTo>
                  <a:pt x="65105" y="5049"/>
                  <a:pt x="65264" y="4958"/>
                  <a:pt x="65218" y="4844"/>
                </a:cubicBezTo>
                <a:cubicBezTo>
                  <a:pt x="65218" y="4822"/>
                  <a:pt x="65150" y="4867"/>
                  <a:pt x="65127" y="4844"/>
                </a:cubicBezTo>
                <a:cubicBezTo>
                  <a:pt x="65127" y="4867"/>
                  <a:pt x="65127" y="4731"/>
                  <a:pt x="65127" y="4708"/>
                </a:cubicBezTo>
                <a:cubicBezTo>
                  <a:pt x="65105" y="4663"/>
                  <a:pt x="65127" y="4594"/>
                  <a:pt x="65105" y="4594"/>
                </a:cubicBezTo>
                <a:cubicBezTo>
                  <a:pt x="65059" y="4594"/>
                  <a:pt x="65036" y="4594"/>
                  <a:pt x="65014" y="4594"/>
                </a:cubicBezTo>
                <a:cubicBezTo>
                  <a:pt x="64968" y="4572"/>
                  <a:pt x="64923" y="4572"/>
                  <a:pt x="64877" y="4572"/>
                </a:cubicBezTo>
                <a:cubicBezTo>
                  <a:pt x="64991" y="4299"/>
                  <a:pt x="64650" y="4549"/>
                  <a:pt x="64650" y="4549"/>
                </a:cubicBezTo>
                <a:cubicBezTo>
                  <a:pt x="64650" y="4549"/>
                  <a:pt x="64650" y="4458"/>
                  <a:pt x="64650" y="4435"/>
                </a:cubicBezTo>
                <a:cubicBezTo>
                  <a:pt x="64604" y="4412"/>
                  <a:pt x="64513" y="4481"/>
                  <a:pt x="64491" y="4503"/>
                </a:cubicBezTo>
                <a:cubicBezTo>
                  <a:pt x="64400" y="4640"/>
                  <a:pt x="64354" y="4503"/>
                  <a:pt x="64263" y="4503"/>
                </a:cubicBezTo>
                <a:cubicBezTo>
                  <a:pt x="64240" y="4503"/>
                  <a:pt x="64195" y="4526"/>
                  <a:pt x="64172" y="4526"/>
                </a:cubicBezTo>
                <a:cubicBezTo>
                  <a:pt x="64127" y="4526"/>
                  <a:pt x="64081" y="4526"/>
                  <a:pt x="63968" y="4526"/>
                </a:cubicBezTo>
                <a:cubicBezTo>
                  <a:pt x="63581" y="4526"/>
                  <a:pt x="63172" y="4549"/>
                  <a:pt x="62944" y="4572"/>
                </a:cubicBezTo>
                <a:cubicBezTo>
                  <a:pt x="62899" y="4572"/>
                  <a:pt x="62876" y="4526"/>
                  <a:pt x="62740" y="4526"/>
                </a:cubicBezTo>
                <a:cubicBezTo>
                  <a:pt x="62671" y="4549"/>
                  <a:pt x="62626" y="4594"/>
                  <a:pt x="62558" y="4594"/>
                </a:cubicBezTo>
                <a:cubicBezTo>
                  <a:pt x="62194" y="4572"/>
                  <a:pt x="61921" y="4435"/>
                  <a:pt x="61603" y="4481"/>
                </a:cubicBezTo>
                <a:cubicBezTo>
                  <a:pt x="61603" y="4572"/>
                  <a:pt x="61625" y="4663"/>
                  <a:pt x="61421" y="4640"/>
                </a:cubicBezTo>
                <a:cubicBezTo>
                  <a:pt x="61034" y="4685"/>
                  <a:pt x="61307" y="4526"/>
                  <a:pt x="61125" y="4503"/>
                </a:cubicBezTo>
                <a:cubicBezTo>
                  <a:pt x="61011" y="4572"/>
                  <a:pt x="60579" y="4685"/>
                  <a:pt x="60488" y="4594"/>
                </a:cubicBezTo>
                <a:cubicBezTo>
                  <a:pt x="60625" y="4572"/>
                  <a:pt x="60807" y="4594"/>
                  <a:pt x="60761" y="4481"/>
                </a:cubicBezTo>
                <a:cubicBezTo>
                  <a:pt x="60397" y="4458"/>
                  <a:pt x="60488" y="4617"/>
                  <a:pt x="60193" y="4617"/>
                </a:cubicBezTo>
                <a:cubicBezTo>
                  <a:pt x="60056" y="4367"/>
                  <a:pt x="59397" y="4731"/>
                  <a:pt x="59147" y="4572"/>
                </a:cubicBezTo>
                <a:cubicBezTo>
                  <a:pt x="59192" y="4572"/>
                  <a:pt x="59260" y="4526"/>
                  <a:pt x="59147" y="4526"/>
                </a:cubicBezTo>
                <a:cubicBezTo>
                  <a:pt x="59124" y="4594"/>
                  <a:pt x="59010" y="4617"/>
                  <a:pt x="59078" y="4708"/>
                </a:cubicBezTo>
                <a:cubicBezTo>
                  <a:pt x="58874" y="4708"/>
                  <a:pt x="58464" y="4822"/>
                  <a:pt x="58396" y="4708"/>
                </a:cubicBezTo>
                <a:cubicBezTo>
                  <a:pt x="59056" y="4731"/>
                  <a:pt x="58123" y="4435"/>
                  <a:pt x="58010" y="4594"/>
                </a:cubicBezTo>
                <a:cubicBezTo>
                  <a:pt x="58032" y="4663"/>
                  <a:pt x="58283" y="4594"/>
                  <a:pt x="58305" y="4663"/>
                </a:cubicBezTo>
                <a:cubicBezTo>
                  <a:pt x="57805" y="4640"/>
                  <a:pt x="57441" y="4594"/>
                  <a:pt x="56895" y="4708"/>
                </a:cubicBezTo>
                <a:cubicBezTo>
                  <a:pt x="56873" y="4640"/>
                  <a:pt x="56895" y="4572"/>
                  <a:pt x="56782" y="4572"/>
                </a:cubicBezTo>
                <a:cubicBezTo>
                  <a:pt x="56645" y="4708"/>
                  <a:pt x="56418" y="4526"/>
                  <a:pt x="56122" y="4617"/>
                </a:cubicBezTo>
                <a:cubicBezTo>
                  <a:pt x="56122" y="4663"/>
                  <a:pt x="56259" y="4663"/>
                  <a:pt x="56236" y="4754"/>
                </a:cubicBezTo>
                <a:cubicBezTo>
                  <a:pt x="55690" y="4594"/>
                  <a:pt x="55918" y="5004"/>
                  <a:pt x="55486" y="4890"/>
                </a:cubicBezTo>
                <a:cubicBezTo>
                  <a:pt x="55349" y="4754"/>
                  <a:pt x="55781" y="4822"/>
                  <a:pt x="55645" y="4685"/>
                </a:cubicBezTo>
                <a:cubicBezTo>
                  <a:pt x="55531" y="4685"/>
                  <a:pt x="55554" y="4617"/>
                  <a:pt x="55463" y="4594"/>
                </a:cubicBezTo>
                <a:cubicBezTo>
                  <a:pt x="55349" y="4640"/>
                  <a:pt x="55053" y="4594"/>
                  <a:pt x="54985" y="4640"/>
                </a:cubicBezTo>
                <a:cubicBezTo>
                  <a:pt x="54962" y="4640"/>
                  <a:pt x="55008" y="4731"/>
                  <a:pt x="54985" y="4731"/>
                </a:cubicBezTo>
                <a:cubicBezTo>
                  <a:pt x="54735" y="4776"/>
                  <a:pt x="54439" y="4754"/>
                  <a:pt x="54053" y="4799"/>
                </a:cubicBezTo>
                <a:cubicBezTo>
                  <a:pt x="54030" y="4754"/>
                  <a:pt x="54030" y="4708"/>
                  <a:pt x="53939" y="4708"/>
                </a:cubicBezTo>
                <a:cubicBezTo>
                  <a:pt x="53439" y="4799"/>
                  <a:pt x="52870" y="4776"/>
                  <a:pt x="52256" y="4867"/>
                </a:cubicBezTo>
                <a:cubicBezTo>
                  <a:pt x="52234" y="4822"/>
                  <a:pt x="52256" y="4754"/>
                  <a:pt x="52143" y="4754"/>
                </a:cubicBezTo>
                <a:cubicBezTo>
                  <a:pt x="51802" y="4799"/>
                  <a:pt x="51847" y="4617"/>
                  <a:pt x="51574" y="4640"/>
                </a:cubicBezTo>
                <a:cubicBezTo>
                  <a:pt x="51506" y="4572"/>
                  <a:pt x="51642" y="4367"/>
                  <a:pt x="51438" y="4367"/>
                </a:cubicBezTo>
                <a:cubicBezTo>
                  <a:pt x="51301" y="4390"/>
                  <a:pt x="51097" y="4390"/>
                  <a:pt x="51074" y="4435"/>
                </a:cubicBezTo>
                <a:cubicBezTo>
                  <a:pt x="51438" y="4481"/>
                  <a:pt x="51279" y="4549"/>
                  <a:pt x="51392" y="4708"/>
                </a:cubicBezTo>
                <a:cubicBezTo>
                  <a:pt x="51028" y="4685"/>
                  <a:pt x="50574" y="4617"/>
                  <a:pt x="50437" y="4731"/>
                </a:cubicBezTo>
                <a:cubicBezTo>
                  <a:pt x="50528" y="4799"/>
                  <a:pt x="50756" y="4844"/>
                  <a:pt x="50551" y="4958"/>
                </a:cubicBezTo>
                <a:cubicBezTo>
                  <a:pt x="50255" y="4913"/>
                  <a:pt x="49801" y="4958"/>
                  <a:pt x="49528" y="5049"/>
                </a:cubicBezTo>
                <a:cubicBezTo>
                  <a:pt x="49346" y="4935"/>
                  <a:pt x="49596" y="4822"/>
                  <a:pt x="49209" y="4799"/>
                </a:cubicBezTo>
                <a:cubicBezTo>
                  <a:pt x="49232" y="4913"/>
                  <a:pt x="49005" y="4913"/>
                  <a:pt x="48936" y="4958"/>
                </a:cubicBezTo>
                <a:cubicBezTo>
                  <a:pt x="48891" y="5004"/>
                  <a:pt x="49141" y="5049"/>
                  <a:pt x="48868" y="5049"/>
                </a:cubicBezTo>
                <a:cubicBezTo>
                  <a:pt x="48527" y="5163"/>
                  <a:pt x="48777" y="4890"/>
                  <a:pt x="48550" y="4935"/>
                </a:cubicBezTo>
                <a:cubicBezTo>
                  <a:pt x="48118" y="4958"/>
                  <a:pt x="47890" y="5140"/>
                  <a:pt x="47549" y="5163"/>
                </a:cubicBezTo>
                <a:cubicBezTo>
                  <a:pt x="47276" y="5186"/>
                  <a:pt x="47049" y="5095"/>
                  <a:pt x="46685" y="5163"/>
                </a:cubicBezTo>
                <a:cubicBezTo>
                  <a:pt x="46549" y="5049"/>
                  <a:pt x="46913" y="4958"/>
                  <a:pt x="46662" y="4958"/>
                </a:cubicBezTo>
                <a:cubicBezTo>
                  <a:pt x="46299" y="5049"/>
                  <a:pt x="46617" y="5163"/>
                  <a:pt x="46594" y="5299"/>
                </a:cubicBezTo>
                <a:cubicBezTo>
                  <a:pt x="46435" y="5322"/>
                  <a:pt x="46412" y="5277"/>
                  <a:pt x="46503" y="5208"/>
                </a:cubicBezTo>
                <a:cubicBezTo>
                  <a:pt x="46344" y="5208"/>
                  <a:pt x="46321" y="5095"/>
                  <a:pt x="46185" y="5049"/>
                </a:cubicBezTo>
                <a:cubicBezTo>
                  <a:pt x="46003" y="5095"/>
                  <a:pt x="46003" y="5004"/>
                  <a:pt x="45889" y="4981"/>
                </a:cubicBezTo>
                <a:cubicBezTo>
                  <a:pt x="45616" y="5140"/>
                  <a:pt x="45321" y="5095"/>
                  <a:pt x="44889" y="5231"/>
                </a:cubicBezTo>
                <a:cubicBezTo>
                  <a:pt x="44707" y="5231"/>
                  <a:pt x="44775" y="5049"/>
                  <a:pt x="44479" y="5117"/>
                </a:cubicBezTo>
                <a:cubicBezTo>
                  <a:pt x="44116" y="5095"/>
                  <a:pt x="44320" y="5277"/>
                  <a:pt x="44025" y="5254"/>
                </a:cubicBezTo>
                <a:cubicBezTo>
                  <a:pt x="43388" y="5163"/>
                  <a:pt x="42979" y="5595"/>
                  <a:pt x="42433" y="5527"/>
                </a:cubicBezTo>
                <a:cubicBezTo>
                  <a:pt x="42546" y="5436"/>
                  <a:pt x="42797" y="5322"/>
                  <a:pt x="42592" y="5254"/>
                </a:cubicBezTo>
                <a:cubicBezTo>
                  <a:pt x="42478" y="5458"/>
                  <a:pt x="41864" y="5527"/>
                  <a:pt x="41478" y="5481"/>
                </a:cubicBezTo>
                <a:cubicBezTo>
                  <a:pt x="41478" y="5572"/>
                  <a:pt x="41614" y="5572"/>
                  <a:pt x="41614" y="5663"/>
                </a:cubicBezTo>
                <a:cubicBezTo>
                  <a:pt x="41432" y="5754"/>
                  <a:pt x="40705" y="5868"/>
                  <a:pt x="40864" y="5731"/>
                </a:cubicBezTo>
                <a:cubicBezTo>
                  <a:pt x="40977" y="5731"/>
                  <a:pt x="41046" y="5777"/>
                  <a:pt x="41228" y="5754"/>
                </a:cubicBezTo>
                <a:cubicBezTo>
                  <a:pt x="41205" y="5663"/>
                  <a:pt x="41319" y="5618"/>
                  <a:pt x="41296" y="5549"/>
                </a:cubicBezTo>
                <a:cubicBezTo>
                  <a:pt x="41205" y="5549"/>
                  <a:pt x="41182" y="5527"/>
                  <a:pt x="41114" y="5527"/>
                </a:cubicBezTo>
                <a:cubicBezTo>
                  <a:pt x="40864" y="5549"/>
                  <a:pt x="40932" y="5686"/>
                  <a:pt x="40659" y="5709"/>
                </a:cubicBezTo>
                <a:cubicBezTo>
                  <a:pt x="40386" y="5549"/>
                  <a:pt x="41159" y="5458"/>
                  <a:pt x="41364" y="5345"/>
                </a:cubicBezTo>
                <a:cubicBezTo>
                  <a:pt x="41000" y="5367"/>
                  <a:pt x="40864" y="5481"/>
                  <a:pt x="40432" y="5504"/>
                </a:cubicBezTo>
                <a:cubicBezTo>
                  <a:pt x="40591" y="5663"/>
                  <a:pt x="40000" y="5777"/>
                  <a:pt x="39886" y="5709"/>
                </a:cubicBezTo>
                <a:lnTo>
                  <a:pt x="40182" y="5663"/>
                </a:lnTo>
                <a:cubicBezTo>
                  <a:pt x="39931" y="5595"/>
                  <a:pt x="40318" y="5458"/>
                  <a:pt x="39954" y="5458"/>
                </a:cubicBezTo>
                <a:cubicBezTo>
                  <a:pt x="39977" y="5527"/>
                  <a:pt x="39727" y="5549"/>
                  <a:pt x="39590" y="5595"/>
                </a:cubicBezTo>
                <a:cubicBezTo>
                  <a:pt x="39158" y="5709"/>
                  <a:pt x="39317" y="5595"/>
                  <a:pt x="39022" y="5618"/>
                </a:cubicBezTo>
                <a:cubicBezTo>
                  <a:pt x="39022" y="5686"/>
                  <a:pt x="38976" y="5777"/>
                  <a:pt x="38863" y="5822"/>
                </a:cubicBezTo>
                <a:cubicBezTo>
                  <a:pt x="38772" y="5754"/>
                  <a:pt x="38658" y="5663"/>
                  <a:pt x="38362" y="5731"/>
                </a:cubicBezTo>
                <a:cubicBezTo>
                  <a:pt x="38385" y="5868"/>
                  <a:pt x="38226" y="5936"/>
                  <a:pt x="38021" y="6004"/>
                </a:cubicBezTo>
                <a:cubicBezTo>
                  <a:pt x="38067" y="5822"/>
                  <a:pt x="38317" y="5686"/>
                  <a:pt x="38431" y="5527"/>
                </a:cubicBezTo>
                <a:cubicBezTo>
                  <a:pt x="38340" y="5549"/>
                  <a:pt x="38317" y="5504"/>
                  <a:pt x="38249" y="5504"/>
                </a:cubicBezTo>
                <a:cubicBezTo>
                  <a:pt x="38021" y="5640"/>
                  <a:pt x="38067" y="5845"/>
                  <a:pt x="37430" y="5845"/>
                </a:cubicBezTo>
                <a:cubicBezTo>
                  <a:pt x="37453" y="5913"/>
                  <a:pt x="37589" y="5890"/>
                  <a:pt x="37635" y="5959"/>
                </a:cubicBezTo>
                <a:cubicBezTo>
                  <a:pt x="37134" y="5981"/>
                  <a:pt x="36725" y="6232"/>
                  <a:pt x="36543" y="6004"/>
                </a:cubicBezTo>
                <a:cubicBezTo>
                  <a:pt x="36793" y="5959"/>
                  <a:pt x="37112" y="6072"/>
                  <a:pt x="37157" y="5868"/>
                </a:cubicBezTo>
                <a:cubicBezTo>
                  <a:pt x="36975" y="5868"/>
                  <a:pt x="36634" y="6004"/>
                  <a:pt x="36702" y="5845"/>
                </a:cubicBezTo>
                <a:cubicBezTo>
                  <a:pt x="36680" y="5754"/>
                  <a:pt x="36930" y="5777"/>
                  <a:pt x="36952" y="5709"/>
                </a:cubicBezTo>
                <a:cubicBezTo>
                  <a:pt x="36907" y="5663"/>
                  <a:pt x="36816" y="5618"/>
                  <a:pt x="36657" y="5640"/>
                </a:cubicBezTo>
                <a:cubicBezTo>
                  <a:pt x="36338" y="5731"/>
                  <a:pt x="36680" y="5822"/>
                  <a:pt x="36520" y="5913"/>
                </a:cubicBezTo>
                <a:cubicBezTo>
                  <a:pt x="36248" y="5959"/>
                  <a:pt x="35861" y="5981"/>
                  <a:pt x="35725" y="6095"/>
                </a:cubicBezTo>
                <a:cubicBezTo>
                  <a:pt x="35634" y="6027"/>
                  <a:pt x="35929" y="5890"/>
                  <a:pt x="35679" y="5913"/>
                </a:cubicBezTo>
                <a:cubicBezTo>
                  <a:pt x="35588" y="6095"/>
                  <a:pt x="35474" y="5959"/>
                  <a:pt x="35224" y="6004"/>
                </a:cubicBezTo>
                <a:cubicBezTo>
                  <a:pt x="35179" y="6141"/>
                  <a:pt x="35611" y="6095"/>
                  <a:pt x="35292" y="6186"/>
                </a:cubicBezTo>
                <a:cubicBezTo>
                  <a:pt x="34951" y="6277"/>
                  <a:pt x="35111" y="6027"/>
                  <a:pt x="34997" y="5981"/>
                </a:cubicBezTo>
                <a:cubicBezTo>
                  <a:pt x="35111" y="5913"/>
                  <a:pt x="35292" y="5868"/>
                  <a:pt x="35338" y="5800"/>
                </a:cubicBezTo>
                <a:cubicBezTo>
                  <a:pt x="35201" y="5754"/>
                  <a:pt x="34883" y="5845"/>
                  <a:pt x="34815" y="5936"/>
                </a:cubicBezTo>
                <a:cubicBezTo>
                  <a:pt x="35111" y="6027"/>
                  <a:pt x="34701" y="6209"/>
                  <a:pt x="34747" y="6368"/>
                </a:cubicBezTo>
                <a:cubicBezTo>
                  <a:pt x="34838" y="6323"/>
                  <a:pt x="34997" y="6277"/>
                  <a:pt x="34883" y="6368"/>
                </a:cubicBezTo>
                <a:cubicBezTo>
                  <a:pt x="34701" y="6459"/>
                  <a:pt x="34701" y="6277"/>
                  <a:pt x="34497" y="6414"/>
                </a:cubicBezTo>
                <a:cubicBezTo>
                  <a:pt x="34610" y="6618"/>
                  <a:pt x="34224" y="6686"/>
                  <a:pt x="34087" y="6823"/>
                </a:cubicBezTo>
                <a:cubicBezTo>
                  <a:pt x="33928" y="6755"/>
                  <a:pt x="33451" y="6959"/>
                  <a:pt x="33337" y="7232"/>
                </a:cubicBezTo>
                <a:cubicBezTo>
                  <a:pt x="33405" y="7369"/>
                  <a:pt x="33587" y="7050"/>
                  <a:pt x="33678" y="7118"/>
                </a:cubicBezTo>
                <a:cubicBezTo>
                  <a:pt x="33519" y="7278"/>
                  <a:pt x="33382" y="7346"/>
                  <a:pt x="33223" y="7437"/>
                </a:cubicBezTo>
                <a:cubicBezTo>
                  <a:pt x="33223" y="7346"/>
                  <a:pt x="33087" y="7255"/>
                  <a:pt x="33155" y="7141"/>
                </a:cubicBezTo>
                <a:cubicBezTo>
                  <a:pt x="33178" y="7187"/>
                  <a:pt x="33337" y="7050"/>
                  <a:pt x="33314" y="6982"/>
                </a:cubicBezTo>
                <a:cubicBezTo>
                  <a:pt x="32996" y="6868"/>
                  <a:pt x="33109" y="7255"/>
                  <a:pt x="32996" y="7414"/>
                </a:cubicBezTo>
                <a:cubicBezTo>
                  <a:pt x="32882" y="7551"/>
                  <a:pt x="32791" y="7460"/>
                  <a:pt x="32677" y="7664"/>
                </a:cubicBezTo>
                <a:cubicBezTo>
                  <a:pt x="32746" y="7687"/>
                  <a:pt x="32837" y="7641"/>
                  <a:pt x="32700" y="7778"/>
                </a:cubicBezTo>
                <a:cubicBezTo>
                  <a:pt x="32541" y="7732"/>
                  <a:pt x="32632" y="7596"/>
                  <a:pt x="32541" y="7528"/>
                </a:cubicBezTo>
                <a:cubicBezTo>
                  <a:pt x="32473" y="7619"/>
                  <a:pt x="32404" y="7641"/>
                  <a:pt x="32336" y="7687"/>
                </a:cubicBezTo>
                <a:cubicBezTo>
                  <a:pt x="32268" y="7801"/>
                  <a:pt x="32359" y="7869"/>
                  <a:pt x="32314" y="7983"/>
                </a:cubicBezTo>
                <a:cubicBezTo>
                  <a:pt x="32154" y="8005"/>
                  <a:pt x="31995" y="8096"/>
                  <a:pt x="31813" y="8278"/>
                </a:cubicBezTo>
                <a:cubicBezTo>
                  <a:pt x="31745" y="8483"/>
                  <a:pt x="31745" y="8346"/>
                  <a:pt x="31609" y="8437"/>
                </a:cubicBezTo>
                <a:cubicBezTo>
                  <a:pt x="31540" y="8688"/>
                  <a:pt x="31154" y="9165"/>
                  <a:pt x="30904" y="9347"/>
                </a:cubicBezTo>
                <a:cubicBezTo>
                  <a:pt x="30949" y="9324"/>
                  <a:pt x="30949" y="9233"/>
                  <a:pt x="30881" y="9324"/>
                </a:cubicBezTo>
                <a:cubicBezTo>
                  <a:pt x="30858" y="9574"/>
                  <a:pt x="30585" y="9779"/>
                  <a:pt x="30312" y="10029"/>
                </a:cubicBezTo>
                <a:cubicBezTo>
                  <a:pt x="30358" y="10075"/>
                  <a:pt x="30449" y="9984"/>
                  <a:pt x="30494" y="10052"/>
                </a:cubicBezTo>
                <a:cubicBezTo>
                  <a:pt x="30290" y="10302"/>
                  <a:pt x="30176" y="10257"/>
                  <a:pt x="29971" y="10552"/>
                </a:cubicBezTo>
                <a:cubicBezTo>
                  <a:pt x="30062" y="10598"/>
                  <a:pt x="29994" y="10711"/>
                  <a:pt x="30062" y="10757"/>
                </a:cubicBezTo>
                <a:cubicBezTo>
                  <a:pt x="29858" y="11007"/>
                  <a:pt x="29789" y="10825"/>
                  <a:pt x="29562" y="11121"/>
                </a:cubicBezTo>
                <a:cubicBezTo>
                  <a:pt x="29380" y="11348"/>
                  <a:pt x="29653" y="11371"/>
                  <a:pt x="29357" y="11621"/>
                </a:cubicBezTo>
                <a:cubicBezTo>
                  <a:pt x="29175" y="11621"/>
                  <a:pt x="29266" y="11485"/>
                  <a:pt x="29130" y="11553"/>
                </a:cubicBezTo>
                <a:cubicBezTo>
                  <a:pt x="29016" y="11689"/>
                  <a:pt x="28630" y="11894"/>
                  <a:pt x="28630" y="12076"/>
                </a:cubicBezTo>
                <a:cubicBezTo>
                  <a:pt x="28743" y="12326"/>
                  <a:pt x="29244" y="11939"/>
                  <a:pt x="29198" y="12189"/>
                </a:cubicBezTo>
                <a:cubicBezTo>
                  <a:pt x="28721" y="12599"/>
                  <a:pt x="28698" y="12826"/>
                  <a:pt x="28539" y="13122"/>
                </a:cubicBezTo>
                <a:cubicBezTo>
                  <a:pt x="28266" y="13349"/>
                  <a:pt x="28129" y="13531"/>
                  <a:pt x="27947" y="13713"/>
                </a:cubicBezTo>
                <a:cubicBezTo>
                  <a:pt x="27925" y="13713"/>
                  <a:pt x="27902" y="13645"/>
                  <a:pt x="27811" y="13713"/>
                </a:cubicBezTo>
                <a:cubicBezTo>
                  <a:pt x="27606" y="13986"/>
                  <a:pt x="27265" y="14122"/>
                  <a:pt x="26992" y="14350"/>
                </a:cubicBezTo>
                <a:cubicBezTo>
                  <a:pt x="26788" y="14486"/>
                  <a:pt x="26651" y="14691"/>
                  <a:pt x="26447" y="14827"/>
                </a:cubicBezTo>
                <a:cubicBezTo>
                  <a:pt x="26265" y="14964"/>
                  <a:pt x="26083" y="15009"/>
                  <a:pt x="25901" y="15123"/>
                </a:cubicBezTo>
                <a:cubicBezTo>
                  <a:pt x="25628" y="15328"/>
                  <a:pt x="25401" y="15578"/>
                  <a:pt x="25105" y="15782"/>
                </a:cubicBezTo>
                <a:cubicBezTo>
                  <a:pt x="24514" y="16146"/>
                  <a:pt x="23900" y="16487"/>
                  <a:pt x="23399" y="16783"/>
                </a:cubicBezTo>
                <a:cubicBezTo>
                  <a:pt x="23286" y="16851"/>
                  <a:pt x="23309" y="16897"/>
                  <a:pt x="23172" y="16988"/>
                </a:cubicBezTo>
                <a:cubicBezTo>
                  <a:pt x="22876" y="17147"/>
                  <a:pt x="22626" y="17147"/>
                  <a:pt x="22467" y="17397"/>
                </a:cubicBezTo>
                <a:cubicBezTo>
                  <a:pt x="22035" y="17488"/>
                  <a:pt x="21580" y="17852"/>
                  <a:pt x="21080" y="18102"/>
                </a:cubicBezTo>
                <a:cubicBezTo>
                  <a:pt x="20602" y="18375"/>
                  <a:pt x="20011" y="18625"/>
                  <a:pt x="19420" y="18920"/>
                </a:cubicBezTo>
                <a:cubicBezTo>
                  <a:pt x="19011" y="19125"/>
                  <a:pt x="18465" y="19239"/>
                  <a:pt x="17965" y="19443"/>
                </a:cubicBezTo>
                <a:cubicBezTo>
                  <a:pt x="17305" y="19716"/>
                  <a:pt x="16600" y="20103"/>
                  <a:pt x="16305" y="20012"/>
                </a:cubicBezTo>
                <a:cubicBezTo>
                  <a:pt x="15622" y="20308"/>
                  <a:pt x="14576" y="20762"/>
                  <a:pt x="13940" y="20740"/>
                </a:cubicBezTo>
                <a:cubicBezTo>
                  <a:pt x="13417" y="21058"/>
                  <a:pt x="12643" y="21103"/>
                  <a:pt x="11757" y="21331"/>
                </a:cubicBezTo>
                <a:cubicBezTo>
                  <a:pt x="11597" y="21285"/>
                  <a:pt x="11325" y="21285"/>
                  <a:pt x="11052" y="21331"/>
                </a:cubicBezTo>
                <a:cubicBezTo>
                  <a:pt x="10915" y="21354"/>
                  <a:pt x="10779" y="21399"/>
                  <a:pt x="10642" y="21422"/>
                </a:cubicBezTo>
                <a:cubicBezTo>
                  <a:pt x="10574" y="21445"/>
                  <a:pt x="10506" y="21467"/>
                  <a:pt x="10438" y="21490"/>
                </a:cubicBezTo>
                <a:cubicBezTo>
                  <a:pt x="10392" y="21490"/>
                  <a:pt x="10369" y="21513"/>
                  <a:pt x="10347" y="21536"/>
                </a:cubicBezTo>
                <a:cubicBezTo>
                  <a:pt x="10301" y="21558"/>
                  <a:pt x="10233" y="21467"/>
                  <a:pt x="10142" y="21467"/>
                </a:cubicBezTo>
                <a:cubicBezTo>
                  <a:pt x="10142" y="21467"/>
                  <a:pt x="10097" y="21536"/>
                  <a:pt x="10074" y="21536"/>
                </a:cubicBezTo>
                <a:cubicBezTo>
                  <a:pt x="9983" y="21536"/>
                  <a:pt x="9778" y="21490"/>
                  <a:pt x="9915" y="21649"/>
                </a:cubicBezTo>
                <a:cubicBezTo>
                  <a:pt x="10074" y="21740"/>
                  <a:pt x="10142" y="21536"/>
                  <a:pt x="10301" y="21627"/>
                </a:cubicBezTo>
                <a:cubicBezTo>
                  <a:pt x="10188" y="21717"/>
                  <a:pt x="10097" y="21763"/>
                  <a:pt x="9960" y="21786"/>
                </a:cubicBezTo>
                <a:cubicBezTo>
                  <a:pt x="9892" y="21786"/>
                  <a:pt x="9846" y="21786"/>
                  <a:pt x="9756" y="21786"/>
                </a:cubicBezTo>
                <a:cubicBezTo>
                  <a:pt x="9733" y="21808"/>
                  <a:pt x="9687" y="21786"/>
                  <a:pt x="9665" y="21808"/>
                </a:cubicBezTo>
                <a:cubicBezTo>
                  <a:pt x="9665" y="21854"/>
                  <a:pt x="9642" y="21899"/>
                  <a:pt x="9642" y="21945"/>
                </a:cubicBezTo>
                <a:cubicBezTo>
                  <a:pt x="9619" y="21968"/>
                  <a:pt x="9528" y="21854"/>
                  <a:pt x="9551" y="21945"/>
                </a:cubicBezTo>
                <a:cubicBezTo>
                  <a:pt x="9687" y="22127"/>
                  <a:pt x="9551" y="22104"/>
                  <a:pt x="9528" y="22172"/>
                </a:cubicBezTo>
                <a:cubicBezTo>
                  <a:pt x="9528" y="22263"/>
                  <a:pt x="9505" y="22354"/>
                  <a:pt x="9483" y="22422"/>
                </a:cubicBezTo>
                <a:lnTo>
                  <a:pt x="9460" y="22559"/>
                </a:lnTo>
                <a:cubicBezTo>
                  <a:pt x="9460" y="22559"/>
                  <a:pt x="9460" y="22627"/>
                  <a:pt x="9437" y="22695"/>
                </a:cubicBezTo>
                <a:lnTo>
                  <a:pt x="9392" y="22900"/>
                </a:lnTo>
                <a:cubicBezTo>
                  <a:pt x="9232" y="23423"/>
                  <a:pt x="9096" y="23901"/>
                  <a:pt x="8982" y="24219"/>
                </a:cubicBezTo>
                <a:cubicBezTo>
                  <a:pt x="8914" y="24378"/>
                  <a:pt x="8891" y="24605"/>
                  <a:pt x="8846" y="24674"/>
                </a:cubicBezTo>
                <a:cubicBezTo>
                  <a:pt x="8778" y="24833"/>
                  <a:pt x="8573" y="24878"/>
                  <a:pt x="8550" y="25197"/>
                </a:cubicBezTo>
                <a:cubicBezTo>
                  <a:pt x="8482" y="25310"/>
                  <a:pt x="8368" y="25151"/>
                  <a:pt x="8323" y="25333"/>
                </a:cubicBezTo>
                <a:cubicBezTo>
                  <a:pt x="8164" y="25629"/>
                  <a:pt x="8209" y="25811"/>
                  <a:pt x="8095" y="25947"/>
                </a:cubicBezTo>
                <a:cubicBezTo>
                  <a:pt x="8118" y="25856"/>
                  <a:pt x="8141" y="25742"/>
                  <a:pt x="8050" y="25742"/>
                </a:cubicBezTo>
                <a:cubicBezTo>
                  <a:pt x="7982" y="26061"/>
                  <a:pt x="8005" y="26265"/>
                  <a:pt x="7982" y="26516"/>
                </a:cubicBezTo>
                <a:cubicBezTo>
                  <a:pt x="7732" y="26902"/>
                  <a:pt x="7686" y="27198"/>
                  <a:pt x="7686" y="27630"/>
                </a:cubicBezTo>
                <a:cubicBezTo>
                  <a:pt x="7618" y="27607"/>
                  <a:pt x="7550" y="27630"/>
                  <a:pt x="7527" y="27789"/>
                </a:cubicBezTo>
                <a:cubicBezTo>
                  <a:pt x="7504" y="27925"/>
                  <a:pt x="7641" y="27880"/>
                  <a:pt x="7550" y="28085"/>
                </a:cubicBezTo>
                <a:cubicBezTo>
                  <a:pt x="7368" y="27971"/>
                  <a:pt x="7413" y="28380"/>
                  <a:pt x="7391" y="28426"/>
                </a:cubicBezTo>
                <a:cubicBezTo>
                  <a:pt x="7391" y="28448"/>
                  <a:pt x="7254" y="28653"/>
                  <a:pt x="7231" y="28676"/>
                </a:cubicBezTo>
                <a:cubicBezTo>
                  <a:pt x="7163" y="28858"/>
                  <a:pt x="7231" y="28994"/>
                  <a:pt x="7118" y="29040"/>
                </a:cubicBezTo>
                <a:cubicBezTo>
                  <a:pt x="7027" y="29108"/>
                  <a:pt x="7049" y="28744"/>
                  <a:pt x="6936" y="28994"/>
                </a:cubicBezTo>
                <a:cubicBezTo>
                  <a:pt x="6913" y="29085"/>
                  <a:pt x="6868" y="29108"/>
                  <a:pt x="6845" y="29176"/>
                </a:cubicBezTo>
                <a:cubicBezTo>
                  <a:pt x="6890" y="29426"/>
                  <a:pt x="7140" y="28949"/>
                  <a:pt x="7095" y="29335"/>
                </a:cubicBezTo>
                <a:cubicBezTo>
                  <a:pt x="7140" y="29131"/>
                  <a:pt x="7209" y="28994"/>
                  <a:pt x="7300" y="28994"/>
                </a:cubicBezTo>
                <a:cubicBezTo>
                  <a:pt x="7209" y="29153"/>
                  <a:pt x="7209" y="29472"/>
                  <a:pt x="7118" y="29631"/>
                </a:cubicBezTo>
                <a:cubicBezTo>
                  <a:pt x="7072" y="29699"/>
                  <a:pt x="7049" y="29585"/>
                  <a:pt x="7004" y="29699"/>
                </a:cubicBezTo>
                <a:cubicBezTo>
                  <a:pt x="6936" y="29858"/>
                  <a:pt x="6958" y="30040"/>
                  <a:pt x="6936" y="30086"/>
                </a:cubicBezTo>
                <a:cubicBezTo>
                  <a:pt x="6890" y="30245"/>
                  <a:pt x="6799" y="30381"/>
                  <a:pt x="6777" y="30518"/>
                </a:cubicBezTo>
                <a:cubicBezTo>
                  <a:pt x="6663" y="30927"/>
                  <a:pt x="6640" y="31382"/>
                  <a:pt x="6481" y="31791"/>
                </a:cubicBezTo>
                <a:cubicBezTo>
                  <a:pt x="6504" y="31678"/>
                  <a:pt x="6504" y="31518"/>
                  <a:pt x="6481" y="31541"/>
                </a:cubicBezTo>
                <a:cubicBezTo>
                  <a:pt x="6345" y="31746"/>
                  <a:pt x="6390" y="32019"/>
                  <a:pt x="6299" y="32382"/>
                </a:cubicBezTo>
                <a:cubicBezTo>
                  <a:pt x="6276" y="32473"/>
                  <a:pt x="6231" y="32473"/>
                  <a:pt x="6208" y="32542"/>
                </a:cubicBezTo>
                <a:cubicBezTo>
                  <a:pt x="6163" y="32655"/>
                  <a:pt x="6231" y="32701"/>
                  <a:pt x="6163" y="32837"/>
                </a:cubicBezTo>
                <a:cubicBezTo>
                  <a:pt x="6117" y="32974"/>
                  <a:pt x="5958" y="33065"/>
                  <a:pt x="5935" y="33156"/>
                </a:cubicBezTo>
                <a:cubicBezTo>
                  <a:pt x="5935" y="33156"/>
                  <a:pt x="5958" y="33338"/>
                  <a:pt x="5958" y="33451"/>
                </a:cubicBezTo>
                <a:cubicBezTo>
                  <a:pt x="5912" y="33610"/>
                  <a:pt x="5844" y="33770"/>
                  <a:pt x="5821" y="33929"/>
                </a:cubicBezTo>
                <a:cubicBezTo>
                  <a:pt x="5799" y="33974"/>
                  <a:pt x="5708" y="34361"/>
                  <a:pt x="5708" y="34361"/>
                </a:cubicBezTo>
                <a:cubicBezTo>
                  <a:pt x="5685" y="34475"/>
                  <a:pt x="5867" y="34588"/>
                  <a:pt x="5685" y="34634"/>
                </a:cubicBezTo>
                <a:cubicBezTo>
                  <a:pt x="5685" y="34588"/>
                  <a:pt x="5662" y="34520"/>
                  <a:pt x="5640" y="34611"/>
                </a:cubicBezTo>
                <a:cubicBezTo>
                  <a:pt x="5685" y="34861"/>
                  <a:pt x="5412" y="35111"/>
                  <a:pt x="5503" y="35339"/>
                </a:cubicBezTo>
                <a:cubicBezTo>
                  <a:pt x="5526" y="35225"/>
                  <a:pt x="5549" y="35066"/>
                  <a:pt x="5640" y="35134"/>
                </a:cubicBezTo>
                <a:cubicBezTo>
                  <a:pt x="5549" y="35316"/>
                  <a:pt x="5526" y="35634"/>
                  <a:pt x="5389" y="35703"/>
                </a:cubicBezTo>
                <a:cubicBezTo>
                  <a:pt x="5412" y="36066"/>
                  <a:pt x="5389" y="36385"/>
                  <a:pt x="5208" y="36476"/>
                </a:cubicBezTo>
                <a:cubicBezTo>
                  <a:pt x="5321" y="36453"/>
                  <a:pt x="5367" y="36521"/>
                  <a:pt x="5367" y="36635"/>
                </a:cubicBezTo>
                <a:cubicBezTo>
                  <a:pt x="5276" y="36930"/>
                  <a:pt x="5412" y="37431"/>
                  <a:pt x="5549" y="37840"/>
                </a:cubicBezTo>
                <a:cubicBezTo>
                  <a:pt x="5617" y="37795"/>
                  <a:pt x="5662" y="37840"/>
                  <a:pt x="5685" y="37977"/>
                </a:cubicBezTo>
                <a:cubicBezTo>
                  <a:pt x="5594" y="38249"/>
                  <a:pt x="5412" y="37772"/>
                  <a:pt x="5389" y="37954"/>
                </a:cubicBezTo>
                <a:cubicBezTo>
                  <a:pt x="5458" y="38181"/>
                  <a:pt x="5640" y="38113"/>
                  <a:pt x="5753" y="38227"/>
                </a:cubicBezTo>
                <a:cubicBezTo>
                  <a:pt x="5867" y="38545"/>
                  <a:pt x="5958" y="38863"/>
                  <a:pt x="6231" y="39045"/>
                </a:cubicBezTo>
                <a:cubicBezTo>
                  <a:pt x="6049" y="39091"/>
                  <a:pt x="6276" y="39318"/>
                  <a:pt x="6276" y="39455"/>
                </a:cubicBezTo>
                <a:cubicBezTo>
                  <a:pt x="6435" y="39523"/>
                  <a:pt x="6754" y="39909"/>
                  <a:pt x="6822" y="40091"/>
                </a:cubicBezTo>
                <a:cubicBezTo>
                  <a:pt x="6799" y="40069"/>
                  <a:pt x="6731" y="40046"/>
                  <a:pt x="6777" y="40137"/>
                </a:cubicBezTo>
                <a:cubicBezTo>
                  <a:pt x="6936" y="40273"/>
                  <a:pt x="7277" y="40341"/>
                  <a:pt x="7322" y="40637"/>
                </a:cubicBezTo>
                <a:cubicBezTo>
                  <a:pt x="7254" y="40569"/>
                  <a:pt x="7140" y="40523"/>
                  <a:pt x="7209" y="40637"/>
                </a:cubicBezTo>
                <a:cubicBezTo>
                  <a:pt x="7663" y="40910"/>
                  <a:pt x="8164" y="41410"/>
                  <a:pt x="7914" y="41729"/>
                </a:cubicBezTo>
                <a:close/>
                <a:moveTo>
                  <a:pt x="27720" y="59238"/>
                </a:moveTo>
                <a:cubicBezTo>
                  <a:pt x="27447" y="59284"/>
                  <a:pt x="26674" y="59170"/>
                  <a:pt x="26469" y="59034"/>
                </a:cubicBezTo>
                <a:cubicBezTo>
                  <a:pt x="26719" y="59102"/>
                  <a:pt x="27311" y="59079"/>
                  <a:pt x="27720" y="59238"/>
                </a:cubicBezTo>
                <a:close/>
                <a:moveTo>
                  <a:pt x="12439" y="17238"/>
                </a:moveTo>
                <a:cubicBezTo>
                  <a:pt x="12598" y="17169"/>
                  <a:pt x="12643" y="17079"/>
                  <a:pt x="12848" y="17033"/>
                </a:cubicBezTo>
                <a:cubicBezTo>
                  <a:pt x="12894" y="17056"/>
                  <a:pt x="13121" y="17147"/>
                  <a:pt x="12916" y="17215"/>
                </a:cubicBezTo>
                <a:cubicBezTo>
                  <a:pt x="12825" y="17033"/>
                  <a:pt x="12553" y="17351"/>
                  <a:pt x="12439" y="17238"/>
                </a:cubicBezTo>
                <a:close/>
                <a:moveTo>
                  <a:pt x="11302" y="18034"/>
                </a:moveTo>
                <a:cubicBezTo>
                  <a:pt x="11734" y="17965"/>
                  <a:pt x="12075" y="17874"/>
                  <a:pt x="12393" y="17738"/>
                </a:cubicBezTo>
                <a:cubicBezTo>
                  <a:pt x="12393" y="17965"/>
                  <a:pt x="11575" y="18102"/>
                  <a:pt x="11302" y="18034"/>
                </a:cubicBezTo>
                <a:close/>
                <a:moveTo>
                  <a:pt x="10779" y="18193"/>
                </a:moveTo>
                <a:cubicBezTo>
                  <a:pt x="10597" y="18375"/>
                  <a:pt x="10233" y="18352"/>
                  <a:pt x="10028" y="18261"/>
                </a:cubicBezTo>
                <a:cubicBezTo>
                  <a:pt x="10347" y="18329"/>
                  <a:pt x="11256" y="17920"/>
                  <a:pt x="11052" y="18170"/>
                </a:cubicBezTo>
                <a:cubicBezTo>
                  <a:pt x="11029" y="18125"/>
                  <a:pt x="10893" y="18147"/>
                  <a:pt x="10779" y="18193"/>
                </a:cubicBezTo>
                <a:close/>
                <a:moveTo>
                  <a:pt x="6686" y="41820"/>
                </a:moveTo>
                <a:cubicBezTo>
                  <a:pt x="6185" y="41251"/>
                  <a:pt x="7163" y="42297"/>
                  <a:pt x="7482" y="42570"/>
                </a:cubicBezTo>
                <a:cubicBezTo>
                  <a:pt x="7823" y="42911"/>
                  <a:pt x="8186" y="43207"/>
                  <a:pt x="8368" y="43502"/>
                </a:cubicBezTo>
                <a:cubicBezTo>
                  <a:pt x="7891" y="43025"/>
                  <a:pt x="7072" y="42274"/>
                  <a:pt x="6686" y="41820"/>
                </a:cubicBezTo>
                <a:close/>
                <a:moveTo>
                  <a:pt x="5799" y="40728"/>
                </a:moveTo>
                <a:cubicBezTo>
                  <a:pt x="6003" y="41001"/>
                  <a:pt x="6208" y="41069"/>
                  <a:pt x="6208" y="41297"/>
                </a:cubicBezTo>
                <a:cubicBezTo>
                  <a:pt x="6094" y="41160"/>
                  <a:pt x="5594" y="40592"/>
                  <a:pt x="5799" y="40728"/>
                </a:cubicBezTo>
                <a:close/>
                <a:moveTo>
                  <a:pt x="16418" y="50779"/>
                </a:moveTo>
                <a:cubicBezTo>
                  <a:pt x="16168" y="50529"/>
                  <a:pt x="15691" y="50188"/>
                  <a:pt x="15622" y="49960"/>
                </a:cubicBezTo>
                <a:cubicBezTo>
                  <a:pt x="15850" y="50233"/>
                  <a:pt x="16350" y="50574"/>
                  <a:pt x="16418" y="50779"/>
                </a:cubicBezTo>
                <a:close/>
                <a:moveTo>
                  <a:pt x="16054" y="50756"/>
                </a:moveTo>
                <a:cubicBezTo>
                  <a:pt x="15873" y="50643"/>
                  <a:pt x="15531" y="50438"/>
                  <a:pt x="15600" y="50279"/>
                </a:cubicBezTo>
                <a:cubicBezTo>
                  <a:pt x="15713" y="50438"/>
                  <a:pt x="16100" y="50665"/>
                  <a:pt x="16054" y="50756"/>
                </a:cubicBezTo>
                <a:close/>
                <a:moveTo>
                  <a:pt x="10119" y="43389"/>
                </a:moveTo>
                <a:cubicBezTo>
                  <a:pt x="9915" y="43661"/>
                  <a:pt x="10347" y="43661"/>
                  <a:pt x="10620" y="43980"/>
                </a:cubicBezTo>
                <a:cubicBezTo>
                  <a:pt x="10711" y="43866"/>
                  <a:pt x="10324" y="43593"/>
                  <a:pt x="10119" y="43389"/>
                </a:cubicBezTo>
                <a:close/>
                <a:moveTo>
                  <a:pt x="10620" y="44116"/>
                </a:moveTo>
                <a:cubicBezTo>
                  <a:pt x="10597" y="44116"/>
                  <a:pt x="10506" y="44048"/>
                  <a:pt x="10460" y="44025"/>
                </a:cubicBezTo>
                <a:cubicBezTo>
                  <a:pt x="10210" y="43957"/>
                  <a:pt x="10210" y="43775"/>
                  <a:pt x="10119" y="43707"/>
                </a:cubicBezTo>
                <a:cubicBezTo>
                  <a:pt x="10074" y="43661"/>
                  <a:pt x="10028" y="43707"/>
                  <a:pt x="9937" y="43616"/>
                </a:cubicBezTo>
                <a:cubicBezTo>
                  <a:pt x="9824" y="43480"/>
                  <a:pt x="9824" y="43366"/>
                  <a:pt x="9733" y="43275"/>
                </a:cubicBezTo>
                <a:cubicBezTo>
                  <a:pt x="9710" y="43275"/>
                  <a:pt x="9665" y="43343"/>
                  <a:pt x="9665" y="43343"/>
                </a:cubicBezTo>
                <a:cubicBezTo>
                  <a:pt x="9528" y="43298"/>
                  <a:pt x="9346" y="42979"/>
                  <a:pt x="9255" y="42957"/>
                </a:cubicBezTo>
                <a:cubicBezTo>
                  <a:pt x="9210" y="42888"/>
                  <a:pt x="9164" y="42615"/>
                  <a:pt x="9005" y="42661"/>
                </a:cubicBezTo>
                <a:cubicBezTo>
                  <a:pt x="8960" y="42752"/>
                  <a:pt x="9301" y="42957"/>
                  <a:pt x="9187" y="43025"/>
                </a:cubicBezTo>
                <a:cubicBezTo>
                  <a:pt x="8937" y="42911"/>
                  <a:pt x="8755" y="42479"/>
                  <a:pt x="8846" y="42297"/>
                </a:cubicBezTo>
                <a:cubicBezTo>
                  <a:pt x="8641" y="42252"/>
                  <a:pt x="8073" y="42001"/>
                  <a:pt x="8073" y="41683"/>
                </a:cubicBezTo>
                <a:cubicBezTo>
                  <a:pt x="8255" y="41797"/>
                  <a:pt x="8505" y="42047"/>
                  <a:pt x="8573" y="41797"/>
                </a:cubicBezTo>
                <a:cubicBezTo>
                  <a:pt x="8778" y="42047"/>
                  <a:pt x="8846" y="42252"/>
                  <a:pt x="9232" y="42547"/>
                </a:cubicBezTo>
                <a:cubicBezTo>
                  <a:pt x="9255" y="42524"/>
                  <a:pt x="9210" y="42456"/>
                  <a:pt x="9232" y="42411"/>
                </a:cubicBezTo>
                <a:cubicBezTo>
                  <a:pt x="9505" y="42615"/>
                  <a:pt x="9346" y="42684"/>
                  <a:pt x="9574" y="42866"/>
                </a:cubicBezTo>
                <a:cubicBezTo>
                  <a:pt x="10097" y="43229"/>
                  <a:pt x="10642" y="43684"/>
                  <a:pt x="11006" y="44139"/>
                </a:cubicBezTo>
                <a:cubicBezTo>
                  <a:pt x="10642" y="43798"/>
                  <a:pt x="10756" y="44162"/>
                  <a:pt x="10620" y="44116"/>
                </a:cubicBezTo>
                <a:close/>
                <a:moveTo>
                  <a:pt x="8050" y="41456"/>
                </a:moveTo>
                <a:cubicBezTo>
                  <a:pt x="8118" y="41365"/>
                  <a:pt x="8232" y="41433"/>
                  <a:pt x="8391" y="41615"/>
                </a:cubicBezTo>
                <a:cubicBezTo>
                  <a:pt x="8323" y="41729"/>
                  <a:pt x="8186" y="41638"/>
                  <a:pt x="8050" y="41456"/>
                </a:cubicBezTo>
                <a:close/>
                <a:moveTo>
                  <a:pt x="10688" y="44912"/>
                </a:moveTo>
                <a:cubicBezTo>
                  <a:pt x="10711" y="44753"/>
                  <a:pt x="10779" y="44617"/>
                  <a:pt x="11074" y="44912"/>
                </a:cubicBezTo>
                <a:cubicBezTo>
                  <a:pt x="10938" y="44912"/>
                  <a:pt x="10893" y="45117"/>
                  <a:pt x="10688" y="44912"/>
                </a:cubicBezTo>
                <a:close/>
                <a:moveTo>
                  <a:pt x="23581" y="57669"/>
                </a:moveTo>
                <a:cubicBezTo>
                  <a:pt x="24127" y="58124"/>
                  <a:pt x="24878" y="58533"/>
                  <a:pt x="25401" y="58715"/>
                </a:cubicBezTo>
                <a:cubicBezTo>
                  <a:pt x="25560" y="58806"/>
                  <a:pt x="26083" y="58920"/>
                  <a:pt x="25833" y="58920"/>
                </a:cubicBezTo>
                <a:cubicBezTo>
                  <a:pt x="24787" y="58624"/>
                  <a:pt x="24605" y="58488"/>
                  <a:pt x="23672" y="57851"/>
                </a:cubicBezTo>
                <a:cubicBezTo>
                  <a:pt x="23581" y="57783"/>
                  <a:pt x="23513" y="57715"/>
                  <a:pt x="23581" y="57669"/>
                </a:cubicBezTo>
                <a:close/>
                <a:moveTo>
                  <a:pt x="13735" y="47345"/>
                </a:moveTo>
                <a:cubicBezTo>
                  <a:pt x="13985" y="47573"/>
                  <a:pt x="13985" y="47686"/>
                  <a:pt x="14053" y="47846"/>
                </a:cubicBezTo>
                <a:cubicBezTo>
                  <a:pt x="13962" y="47755"/>
                  <a:pt x="13894" y="47732"/>
                  <a:pt x="13826" y="47686"/>
                </a:cubicBezTo>
                <a:cubicBezTo>
                  <a:pt x="13849" y="47595"/>
                  <a:pt x="13690" y="47459"/>
                  <a:pt x="13735" y="47345"/>
                </a:cubicBezTo>
                <a:close/>
                <a:moveTo>
                  <a:pt x="15463" y="48983"/>
                </a:moveTo>
                <a:cubicBezTo>
                  <a:pt x="15713" y="49187"/>
                  <a:pt x="15713" y="49324"/>
                  <a:pt x="15782" y="49483"/>
                </a:cubicBezTo>
                <a:cubicBezTo>
                  <a:pt x="15622" y="49301"/>
                  <a:pt x="15372" y="49096"/>
                  <a:pt x="15463" y="48983"/>
                </a:cubicBezTo>
                <a:close/>
                <a:moveTo>
                  <a:pt x="23127" y="55509"/>
                </a:moveTo>
                <a:cubicBezTo>
                  <a:pt x="23218" y="55623"/>
                  <a:pt x="23513" y="55782"/>
                  <a:pt x="23422" y="55850"/>
                </a:cubicBezTo>
                <a:cubicBezTo>
                  <a:pt x="23286" y="55827"/>
                  <a:pt x="23036" y="55691"/>
                  <a:pt x="23127" y="55509"/>
                </a:cubicBezTo>
                <a:close/>
                <a:moveTo>
                  <a:pt x="24195" y="57374"/>
                </a:moveTo>
                <a:cubicBezTo>
                  <a:pt x="24013" y="57169"/>
                  <a:pt x="23650" y="57055"/>
                  <a:pt x="23650" y="56919"/>
                </a:cubicBezTo>
                <a:cubicBezTo>
                  <a:pt x="23809" y="57033"/>
                  <a:pt x="24286" y="57237"/>
                  <a:pt x="24195" y="57374"/>
                </a:cubicBezTo>
                <a:close/>
                <a:moveTo>
                  <a:pt x="16964" y="50597"/>
                </a:moveTo>
                <a:cubicBezTo>
                  <a:pt x="17260" y="50870"/>
                  <a:pt x="17510" y="51120"/>
                  <a:pt x="17373" y="51279"/>
                </a:cubicBezTo>
                <a:cubicBezTo>
                  <a:pt x="17078" y="51029"/>
                  <a:pt x="17010" y="50779"/>
                  <a:pt x="16850" y="51006"/>
                </a:cubicBezTo>
                <a:cubicBezTo>
                  <a:pt x="16418" y="50688"/>
                  <a:pt x="16555" y="50552"/>
                  <a:pt x="16327" y="50302"/>
                </a:cubicBezTo>
                <a:cubicBezTo>
                  <a:pt x="16214" y="50393"/>
                  <a:pt x="16509" y="50643"/>
                  <a:pt x="16191" y="50461"/>
                </a:cubicBezTo>
                <a:cubicBezTo>
                  <a:pt x="16077" y="50211"/>
                  <a:pt x="16236" y="50324"/>
                  <a:pt x="16145" y="50074"/>
                </a:cubicBezTo>
                <a:cubicBezTo>
                  <a:pt x="16350" y="50302"/>
                  <a:pt x="16487" y="50347"/>
                  <a:pt x="16668" y="50506"/>
                </a:cubicBezTo>
                <a:cubicBezTo>
                  <a:pt x="16668" y="50574"/>
                  <a:pt x="16668" y="50643"/>
                  <a:pt x="16714" y="50734"/>
                </a:cubicBezTo>
                <a:cubicBezTo>
                  <a:pt x="16850" y="50802"/>
                  <a:pt x="16987" y="50893"/>
                  <a:pt x="17055" y="50779"/>
                </a:cubicBezTo>
                <a:cubicBezTo>
                  <a:pt x="16964" y="50711"/>
                  <a:pt x="16896" y="50620"/>
                  <a:pt x="16964" y="50597"/>
                </a:cubicBezTo>
                <a:close/>
                <a:moveTo>
                  <a:pt x="22717" y="56942"/>
                </a:moveTo>
                <a:cubicBezTo>
                  <a:pt x="22945" y="57192"/>
                  <a:pt x="23445" y="57487"/>
                  <a:pt x="23399" y="57647"/>
                </a:cubicBezTo>
                <a:cubicBezTo>
                  <a:pt x="23218" y="57351"/>
                  <a:pt x="22740" y="57237"/>
                  <a:pt x="22717" y="56942"/>
                </a:cubicBezTo>
                <a:close/>
                <a:moveTo>
                  <a:pt x="22604" y="55418"/>
                </a:moveTo>
                <a:cubicBezTo>
                  <a:pt x="22672" y="55623"/>
                  <a:pt x="22331" y="55577"/>
                  <a:pt x="22262" y="55350"/>
                </a:cubicBezTo>
                <a:cubicBezTo>
                  <a:pt x="22535" y="55509"/>
                  <a:pt x="22081" y="55077"/>
                  <a:pt x="22194" y="55031"/>
                </a:cubicBezTo>
                <a:cubicBezTo>
                  <a:pt x="22285" y="55122"/>
                  <a:pt x="22535" y="55077"/>
                  <a:pt x="22490" y="55236"/>
                </a:cubicBezTo>
                <a:cubicBezTo>
                  <a:pt x="22467" y="55213"/>
                  <a:pt x="22399" y="55213"/>
                  <a:pt x="22467" y="55282"/>
                </a:cubicBezTo>
                <a:cubicBezTo>
                  <a:pt x="22785" y="55464"/>
                  <a:pt x="22876" y="55759"/>
                  <a:pt x="23149" y="55782"/>
                </a:cubicBezTo>
                <a:cubicBezTo>
                  <a:pt x="23149" y="55941"/>
                  <a:pt x="23013" y="55873"/>
                  <a:pt x="23081" y="55987"/>
                </a:cubicBezTo>
                <a:cubicBezTo>
                  <a:pt x="23172" y="56032"/>
                  <a:pt x="23331" y="56259"/>
                  <a:pt x="23399" y="56282"/>
                </a:cubicBezTo>
                <a:cubicBezTo>
                  <a:pt x="23422" y="56282"/>
                  <a:pt x="23445" y="56214"/>
                  <a:pt x="23468" y="56214"/>
                </a:cubicBezTo>
                <a:cubicBezTo>
                  <a:pt x="23650" y="56328"/>
                  <a:pt x="23832" y="56532"/>
                  <a:pt x="24059" y="56646"/>
                </a:cubicBezTo>
                <a:cubicBezTo>
                  <a:pt x="24036" y="56873"/>
                  <a:pt x="23786" y="56441"/>
                  <a:pt x="23763" y="56646"/>
                </a:cubicBezTo>
                <a:cubicBezTo>
                  <a:pt x="23422" y="56350"/>
                  <a:pt x="23149" y="56214"/>
                  <a:pt x="22717" y="55714"/>
                </a:cubicBezTo>
                <a:cubicBezTo>
                  <a:pt x="22854" y="55668"/>
                  <a:pt x="22626" y="55509"/>
                  <a:pt x="22604" y="55418"/>
                </a:cubicBezTo>
                <a:close/>
                <a:moveTo>
                  <a:pt x="17260" y="51825"/>
                </a:moveTo>
                <a:cubicBezTo>
                  <a:pt x="17373" y="51984"/>
                  <a:pt x="17760" y="52212"/>
                  <a:pt x="17714" y="52325"/>
                </a:cubicBezTo>
                <a:cubicBezTo>
                  <a:pt x="17510" y="52121"/>
                  <a:pt x="17191" y="52030"/>
                  <a:pt x="17260" y="51825"/>
                </a:cubicBezTo>
                <a:close/>
                <a:moveTo>
                  <a:pt x="21990" y="55554"/>
                </a:moveTo>
                <a:cubicBezTo>
                  <a:pt x="22149" y="55691"/>
                  <a:pt x="22353" y="55759"/>
                  <a:pt x="22285" y="55896"/>
                </a:cubicBezTo>
                <a:cubicBezTo>
                  <a:pt x="22172" y="55873"/>
                  <a:pt x="21899" y="55645"/>
                  <a:pt x="21990" y="55554"/>
                </a:cubicBezTo>
                <a:close/>
                <a:moveTo>
                  <a:pt x="21421" y="55736"/>
                </a:moveTo>
                <a:lnTo>
                  <a:pt x="22058" y="56328"/>
                </a:lnTo>
                <a:cubicBezTo>
                  <a:pt x="21967" y="56487"/>
                  <a:pt x="21330" y="55805"/>
                  <a:pt x="21421" y="55736"/>
                </a:cubicBezTo>
                <a:close/>
                <a:moveTo>
                  <a:pt x="22103" y="56123"/>
                </a:moveTo>
                <a:cubicBezTo>
                  <a:pt x="21944" y="55987"/>
                  <a:pt x="21648" y="55850"/>
                  <a:pt x="21717" y="55691"/>
                </a:cubicBezTo>
                <a:cubicBezTo>
                  <a:pt x="21899" y="55827"/>
                  <a:pt x="22172" y="55964"/>
                  <a:pt x="22103" y="56123"/>
                </a:cubicBezTo>
                <a:close/>
                <a:moveTo>
                  <a:pt x="69607" y="4776"/>
                </a:moveTo>
                <a:cubicBezTo>
                  <a:pt x="69539" y="4435"/>
                  <a:pt x="69471" y="3980"/>
                  <a:pt x="69471" y="3639"/>
                </a:cubicBezTo>
                <a:cubicBezTo>
                  <a:pt x="69493" y="3821"/>
                  <a:pt x="69516" y="4026"/>
                  <a:pt x="69562" y="4230"/>
                </a:cubicBezTo>
                <a:cubicBezTo>
                  <a:pt x="69607" y="4412"/>
                  <a:pt x="69652" y="4617"/>
                  <a:pt x="69698" y="4822"/>
                </a:cubicBezTo>
                <a:cubicBezTo>
                  <a:pt x="69766" y="5117"/>
                  <a:pt x="69812" y="5413"/>
                  <a:pt x="69812" y="5640"/>
                </a:cubicBezTo>
                <a:cubicBezTo>
                  <a:pt x="69743" y="5390"/>
                  <a:pt x="69675" y="5095"/>
                  <a:pt x="69607" y="4776"/>
                </a:cubicBezTo>
                <a:close/>
                <a:moveTo>
                  <a:pt x="57441" y="57146"/>
                </a:moveTo>
                <a:cubicBezTo>
                  <a:pt x="57623" y="57305"/>
                  <a:pt x="57009" y="57669"/>
                  <a:pt x="56850" y="57669"/>
                </a:cubicBezTo>
                <a:cubicBezTo>
                  <a:pt x="56554" y="57965"/>
                  <a:pt x="56236" y="58192"/>
                  <a:pt x="56031" y="58101"/>
                </a:cubicBezTo>
                <a:cubicBezTo>
                  <a:pt x="56304" y="57851"/>
                  <a:pt x="56986" y="57487"/>
                  <a:pt x="57441" y="57146"/>
                </a:cubicBezTo>
                <a:close/>
                <a:moveTo>
                  <a:pt x="55645" y="56805"/>
                </a:moveTo>
                <a:cubicBezTo>
                  <a:pt x="55690" y="56851"/>
                  <a:pt x="55781" y="56782"/>
                  <a:pt x="55804" y="56851"/>
                </a:cubicBezTo>
                <a:cubicBezTo>
                  <a:pt x="55554" y="57033"/>
                  <a:pt x="55463" y="56896"/>
                  <a:pt x="55281" y="56942"/>
                </a:cubicBezTo>
                <a:cubicBezTo>
                  <a:pt x="54894" y="57078"/>
                  <a:pt x="54712" y="57442"/>
                  <a:pt x="54371" y="57533"/>
                </a:cubicBezTo>
                <a:cubicBezTo>
                  <a:pt x="54553" y="57374"/>
                  <a:pt x="54439" y="57283"/>
                  <a:pt x="54690" y="57124"/>
                </a:cubicBezTo>
                <a:cubicBezTo>
                  <a:pt x="54985" y="56964"/>
                  <a:pt x="55304" y="56964"/>
                  <a:pt x="55417" y="56669"/>
                </a:cubicBezTo>
                <a:cubicBezTo>
                  <a:pt x="55463" y="56691"/>
                  <a:pt x="55486" y="56782"/>
                  <a:pt x="55576" y="56714"/>
                </a:cubicBezTo>
                <a:cubicBezTo>
                  <a:pt x="56122" y="56350"/>
                  <a:pt x="56691" y="55668"/>
                  <a:pt x="57146" y="55736"/>
                </a:cubicBezTo>
                <a:cubicBezTo>
                  <a:pt x="57009" y="55896"/>
                  <a:pt x="56873" y="56077"/>
                  <a:pt x="56782" y="56214"/>
                </a:cubicBezTo>
                <a:cubicBezTo>
                  <a:pt x="56532" y="55918"/>
                  <a:pt x="56145" y="56510"/>
                  <a:pt x="55645" y="56805"/>
                </a:cubicBezTo>
                <a:close/>
                <a:moveTo>
                  <a:pt x="55167" y="56510"/>
                </a:moveTo>
                <a:cubicBezTo>
                  <a:pt x="55326" y="56419"/>
                  <a:pt x="55486" y="56282"/>
                  <a:pt x="55599" y="56282"/>
                </a:cubicBezTo>
                <a:cubicBezTo>
                  <a:pt x="55531" y="56441"/>
                  <a:pt x="55213" y="56669"/>
                  <a:pt x="55167" y="56510"/>
                </a:cubicBezTo>
                <a:close/>
                <a:moveTo>
                  <a:pt x="51802" y="61012"/>
                </a:moveTo>
                <a:cubicBezTo>
                  <a:pt x="51847" y="60830"/>
                  <a:pt x="52143" y="60807"/>
                  <a:pt x="52256" y="60739"/>
                </a:cubicBezTo>
                <a:cubicBezTo>
                  <a:pt x="52302" y="60716"/>
                  <a:pt x="52279" y="60671"/>
                  <a:pt x="52416" y="60603"/>
                </a:cubicBezTo>
                <a:cubicBezTo>
                  <a:pt x="52575" y="60557"/>
                  <a:pt x="52757" y="60535"/>
                  <a:pt x="52939" y="60466"/>
                </a:cubicBezTo>
                <a:cubicBezTo>
                  <a:pt x="53143" y="60375"/>
                  <a:pt x="53484" y="60102"/>
                  <a:pt x="53530" y="60239"/>
                </a:cubicBezTo>
                <a:cubicBezTo>
                  <a:pt x="53302" y="60466"/>
                  <a:pt x="52984" y="60466"/>
                  <a:pt x="52575" y="60648"/>
                </a:cubicBezTo>
                <a:cubicBezTo>
                  <a:pt x="52029" y="60898"/>
                  <a:pt x="51438" y="61376"/>
                  <a:pt x="50847" y="61421"/>
                </a:cubicBezTo>
                <a:cubicBezTo>
                  <a:pt x="51301" y="61148"/>
                  <a:pt x="51301" y="61171"/>
                  <a:pt x="51802" y="61012"/>
                </a:cubicBezTo>
                <a:close/>
                <a:moveTo>
                  <a:pt x="40068" y="63309"/>
                </a:moveTo>
                <a:cubicBezTo>
                  <a:pt x="40000" y="63604"/>
                  <a:pt x="40568" y="63263"/>
                  <a:pt x="40591" y="63513"/>
                </a:cubicBezTo>
                <a:cubicBezTo>
                  <a:pt x="40272" y="63468"/>
                  <a:pt x="40295" y="63559"/>
                  <a:pt x="39886" y="63559"/>
                </a:cubicBezTo>
                <a:cubicBezTo>
                  <a:pt x="39931" y="63468"/>
                  <a:pt x="39727" y="63286"/>
                  <a:pt x="40068" y="63309"/>
                </a:cubicBezTo>
                <a:close/>
                <a:moveTo>
                  <a:pt x="54712" y="56532"/>
                </a:moveTo>
                <a:cubicBezTo>
                  <a:pt x="54485" y="56555"/>
                  <a:pt x="54530" y="56737"/>
                  <a:pt x="54280" y="56896"/>
                </a:cubicBezTo>
                <a:cubicBezTo>
                  <a:pt x="53939" y="56805"/>
                  <a:pt x="54940" y="56328"/>
                  <a:pt x="54712" y="56532"/>
                </a:cubicBezTo>
                <a:close/>
                <a:moveTo>
                  <a:pt x="54167" y="57897"/>
                </a:moveTo>
                <a:cubicBezTo>
                  <a:pt x="54394" y="57715"/>
                  <a:pt x="53985" y="57874"/>
                  <a:pt x="54030" y="57692"/>
                </a:cubicBezTo>
                <a:cubicBezTo>
                  <a:pt x="54326" y="57419"/>
                  <a:pt x="54189" y="57897"/>
                  <a:pt x="54417" y="57737"/>
                </a:cubicBezTo>
                <a:cubicBezTo>
                  <a:pt x="54462" y="57828"/>
                  <a:pt x="54258" y="57965"/>
                  <a:pt x="54167" y="57897"/>
                </a:cubicBezTo>
                <a:close/>
                <a:moveTo>
                  <a:pt x="54417" y="57737"/>
                </a:moveTo>
                <a:cubicBezTo>
                  <a:pt x="54417" y="57669"/>
                  <a:pt x="54462" y="57578"/>
                  <a:pt x="54599" y="57487"/>
                </a:cubicBezTo>
                <a:cubicBezTo>
                  <a:pt x="54576" y="57715"/>
                  <a:pt x="54872" y="57419"/>
                  <a:pt x="54894" y="57578"/>
                </a:cubicBezTo>
                <a:cubicBezTo>
                  <a:pt x="54621" y="57828"/>
                  <a:pt x="54576" y="57669"/>
                  <a:pt x="54417" y="57737"/>
                </a:cubicBezTo>
                <a:close/>
                <a:moveTo>
                  <a:pt x="55690" y="55918"/>
                </a:moveTo>
                <a:cubicBezTo>
                  <a:pt x="56031" y="55645"/>
                  <a:pt x="56236" y="55282"/>
                  <a:pt x="56554" y="55191"/>
                </a:cubicBezTo>
                <a:cubicBezTo>
                  <a:pt x="56372" y="55304"/>
                  <a:pt x="56281" y="55418"/>
                  <a:pt x="56304" y="55509"/>
                </a:cubicBezTo>
                <a:cubicBezTo>
                  <a:pt x="56077" y="55600"/>
                  <a:pt x="55940" y="55805"/>
                  <a:pt x="55713" y="55964"/>
                </a:cubicBezTo>
                <a:cubicBezTo>
                  <a:pt x="55463" y="56146"/>
                  <a:pt x="55144" y="56350"/>
                  <a:pt x="55076" y="56396"/>
                </a:cubicBezTo>
                <a:cubicBezTo>
                  <a:pt x="55144" y="56350"/>
                  <a:pt x="54712" y="56942"/>
                  <a:pt x="54644" y="56760"/>
                </a:cubicBezTo>
                <a:cubicBezTo>
                  <a:pt x="54826" y="56669"/>
                  <a:pt x="54917" y="56464"/>
                  <a:pt x="55053" y="56350"/>
                </a:cubicBezTo>
                <a:cubicBezTo>
                  <a:pt x="55235" y="56191"/>
                  <a:pt x="55463" y="56100"/>
                  <a:pt x="55690" y="55918"/>
                </a:cubicBezTo>
                <a:close/>
                <a:moveTo>
                  <a:pt x="55531" y="57601"/>
                </a:moveTo>
                <a:cubicBezTo>
                  <a:pt x="55417" y="57783"/>
                  <a:pt x="54690" y="58215"/>
                  <a:pt x="54826" y="57965"/>
                </a:cubicBezTo>
                <a:cubicBezTo>
                  <a:pt x="54940" y="58056"/>
                  <a:pt x="55417" y="57510"/>
                  <a:pt x="55531" y="57601"/>
                </a:cubicBezTo>
                <a:close/>
                <a:moveTo>
                  <a:pt x="30244" y="62786"/>
                </a:moveTo>
                <a:cubicBezTo>
                  <a:pt x="30835" y="62922"/>
                  <a:pt x="31449" y="62877"/>
                  <a:pt x="32268" y="62990"/>
                </a:cubicBezTo>
                <a:cubicBezTo>
                  <a:pt x="32223" y="62899"/>
                  <a:pt x="32564" y="62740"/>
                  <a:pt x="32655" y="62877"/>
                </a:cubicBezTo>
                <a:cubicBezTo>
                  <a:pt x="32541" y="62877"/>
                  <a:pt x="32518" y="62945"/>
                  <a:pt x="32655" y="62968"/>
                </a:cubicBezTo>
                <a:cubicBezTo>
                  <a:pt x="32882" y="62899"/>
                  <a:pt x="33041" y="63013"/>
                  <a:pt x="33314" y="63036"/>
                </a:cubicBezTo>
                <a:cubicBezTo>
                  <a:pt x="33541" y="63059"/>
                  <a:pt x="34155" y="62922"/>
                  <a:pt x="34178" y="63172"/>
                </a:cubicBezTo>
                <a:cubicBezTo>
                  <a:pt x="33223" y="63127"/>
                  <a:pt x="32223" y="63081"/>
                  <a:pt x="31495" y="63036"/>
                </a:cubicBezTo>
                <a:cubicBezTo>
                  <a:pt x="31313" y="63036"/>
                  <a:pt x="31267" y="62990"/>
                  <a:pt x="31108" y="62968"/>
                </a:cubicBezTo>
                <a:cubicBezTo>
                  <a:pt x="30926" y="62968"/>
                  <a:pt x="30881" y="63013"/>
                  <a:pt x="30722" y="62990"/>
                </a:cubicBezTo>
                <a:cubicBezTo>
                  <a:pt x="30358" y="62968"/>
                  <a:pt x="29994" y="62854"/>
                  <a:pt x="29767" y="62945"/>
                </a:cubicBezTo>
                <a:cubicBezTo>
                  <a:pt x="29812" y="62808"/>
                  <a:pt x="30062" y="62831"/>
                  <a:pt x="30244" y="62786"/>
                </a:cubicBezTo>
                <a:close/>
                <a:moveTo>
                  <a:pt x="25401" y="61717"/>
                </a:moveTo>
                <a:cubicBezTo>
                  <a:pt x="25446" y="61626"/>
                  <a:pt x="25310" y="61581"/>
                  <a:pt x="25355" y="61512"/>
                </a:cubicBezTo>
                <a:cubicBezTo>
                  <a:pt x="25605" y="61626"/>
                  <a:pt x="25969" y="61831"/>
                  <a:pt x="25764" y="61558"/>
                </a:cubicBezTo>
                <a:cubicBezTo>
                  <a:pt x="26287" y="61672"/>
                  <a:pt x="26378" y="61899"/>
                  <a:pt x="26742" y="62035"/>
                </a:cubicBezTo>
                <a:cubicBezTo>
                  <a:pt x="26742" y="61967"/>
                  <a:pt x="26879" y="61990"/>
                  <a:pt x="26856" y="61922"/>
                </a:cubicBezTo>
                <a:cubicBezTo>
                  <a:pt x="26697" y="61876"/>
                  <a:pt x="26515" y="61853"/>
                  <a:pt x="26560" y="61762"/>
                </a:cubicBezTo>
                <a:cubicBezTo>
                  <a:pt x="26856" y="61785"/>
                  <a:pt x="26765" y="61899"/>
                  <a:pt x="26970" y="61922"/>
                </a:cubicBezTo>
                <a:cubicBezTo>
                  <a:pt x="27061" y="61831"/>
                  <a:pt x="27515" y="61990"/>
                  <a:pt x="27561" y="62058"/>
                </a:cubicBezTo>
                <a:cubicBezTo>
                  <a:pt x="27243" y="62058"/>
                  <a:pt x="27652" y="62172"/>
                  <a:pt x="27538" y="62240"/>
                </a:cubicBezTo>
                <a:cubicBezTo>
                  <a:pt x="27356" y="62217"/>
                  <a:pt x="27220" y="62217"/>
                  <a:pt x="27129" y="62240"/>
                </a:cubicBezTo>
                <a:cubicBezTo>
                  <a:pt x="27038" y="62126"/>
                  <a:pt x="27447" y="62126"/>
                  <a:pt x="27152" y="62058"/>
                </a:cubicBezTo>
                <a:cubicBezTo>
                  <a:pt x="26947" y="62035"/>
                  <a:pt x="26924" y="62149"/>
                  <a:pt x="26833" y="62195"/>
                </a:cubicBezTo>
                <a:cubicBezTo>
                  <a:pt x="26424" y="62013"/>
                  <a:pt x="25787" y="62126"/>
                  <a:pt x="25605" y="61853"/>
                </a:cubicBezTo>
                <a:cubicBezTo>
                  <a:pt x="25855" y="61944"/>
                  <a:pt x="26037" y="61944"/>
                  <a:pt x="26037" y="61808"/>
                </a:cubicBezTo>
                <a:cubicBezTo>
                  <a:pt x="25719" y="61717"/>
                  <a:pt x="25719" y="61831"/>
                  <a:pt x="25401" y="61717"/>
                </a:cubicBezTo>
                <a:close/>
                <a:moveTo>
                  <a:pt x="28834" y="62126"/>
                </a:moveTo>
                <a:cubicBezTo>
                  <a:pt x="28857" y="62217"/>
                  <a:pt x="29198" y="62195"/>
                  <a:pt x="29221" y="62285"/>
                </a:cubicBezTo>
                <a:cubicBezTo>
                  <a:pt x="28925" y="62331"/>
                  <a:pt x="28903" y="62217"/>
                  <a:pt x="28630" y="62285"/>
                </a:cubicBezTo>
                <a:cubicBezTo>
                  <a:pt x="28652" y="62195"/>
                  <a:pt x="28698" y="62149"/>
                  <a:pt x="28834" y="62126"/>
                </a:cubicBezTo>
                <a:close/>
                <a:moveTo>
                  <a:pt x="28812" y="62786"/>
                </a:moveTo>
                <a:cubicBezTo>
                  <a:pt x="28425" y="62718"/>
                  <a:pt x="27743" y="62763"/>
                  <a:pt x="27515" y="62627"/>
                </a:cubicBezTo>
                <a:cubicBezTo>
                  <a:pt x="27925" y="62604"/>
                  <a:pt x="28380" y="62649"/>
                  <a:pt x="28812" y="62786"/>
                </a:cubicBezTo>
                <a:close/>
                <a:moveTo>
                  <a:pt x="34292" y="62422"/>
                </a:moveTo>
                <a:cubicBezTo>
                  <a:pt x="34406" y="62195"/>
                  <a:pt x="34860" y="62354"/>
                  <a:pt x="35247" y="62354"/>
                </a:cubicBezTo>
                <a:cubicBezTo>
                  <a:pt x="35247" y="62536"/>
                  <a:pt x="35497" y="62558"/>
                  <a:pt x="35543" y="62695"/>
                </a:cubicBezTo>
                <a:cubicBezTo>
                  <a:pt x="34929" y="62695"/>
                  <a:pt x="35474" y="62422"/>
                  <a:pt x="34860" y="62399"/>
                </a:cubicBezTo>
                <a:cubicBezTo>
                  <a:pt x="35088" y="62604"/>
                  <a:pt x="34588" y="62399"/>
                  <a:pt x="34292" y="62422"/>
                </a:cubicBezTo>
                <a:close/>
                <a:moveTo>
                  <a:pt x="26697" y="62422"/>
                </a:moveTo>
                <a:cubicBezTo>
                  <a:pt x="26810" y="62422"/>
                  <a:pt x="27106" y="62285"/>
                  <a:pt x="26992" y="62467"/>
                </a:cubicBezTo>
                <a:cubicBezTo>
                  <a:pt x="26719" y="62581"/>
                  <a:pt x="25696" y="62354"/>
                  <a:pt x="25628" y="62217"/>
                </a:cubicBezTo>
                <a:cubicBezTo>
                  <a:pt x="25924" y="62217"/>
                  <a:pt x="26401" y="62376"/>
                  <a:pt x="26697" y="62422"/>
                </a:cubicBezTo>
                <a:close/>
                <a:moveTo>
                  <a:pt x="30176" y="62013"/>
                </a:moveTo>
                <a:cubicBezTo>
                  <a:pt x="30108" y="62172"/>
                  <a:pt x="30540" y="62104"/>
                  <a:pt x="30563" y="62217"/>
                </a:cubicBezTo>
                <a:cubicBezTo>
                  <a:pt x="30085" y="62126"/>
                  <a:pt x="29858" y="62217"/>
                  <a:pt x="29607" y="62172"/>
                </a:cubicBezTo>
                <a:cubicBezTo>
                  <a:pt x="29585" y="61990"/>
                  <a:pt x="29949" y="62035"/>
                  <a:pt x="30176" y="62013"/>
                </a:cubicBezTo>
                <a:close/>
                <a:moveTo>
                  <a:pt x="54371" y="58170"/>
                </a:moveTo>
                <a:cubicBezTo>
                  <a:pt x="54462" y="58238"/>
                  <a:pt x="54326" y="58533"/>
                  <a:pt x="54121" y="58488"/>
                </a:cubicBezTo>
                <a:cubicBezTo>
                  <a:pt x="54235" y="58397"/>
                  <a:pt x="54053" y="58465"/>
                  <a:pt x="54030" y="58374"/>
                </a:cubicBezTo>
                <a:close/>
                <a:moveTo>
                  <a:pt x="32859" y="62445"/>
                </a:moveTo>
                <a:cubicBezTo>
                  <a:pt x="32814" y="62581"/>
                  <a:pt x="33382" y="62445"/>
                  <a:pt x="33223" y="62604"/>
                </a:cubicBezTo>
                <a:cubicBezTo>
                  <a:pt x="32723" y="62581"/>
                  <a:pt x="32359" y="62490"/>
                  <a:pt x="32268" y="62285"/>
                </a:cubicBezTo>
                <a:cubicBezTo>
                  <a:pt x="32927" y="62263"/>
                  <a:pt x="33200" y="62331"/>
                  <a:pt x="33814" y="62308"/>
                </a:cubicBezTo>
                <a:cubicBezTo>
                  <a:pt x="33655" y="62558"/>
                  <a:pt x="33155" y="62308"/>
                  <a:pt x="32859" y="62445"/>
                </a:cubicBezTo>
                <a:close/>
                <a:moveTo>
                  <a:pt x="31040" y="62217"/>
                </a:moveTo>
                <a:cubicBezTo>
                  <a:pt x="31267" y="62172"/>
                  <a:pt x="31700" y="62149"/>
                  <a:pt x="31700" y="62354"/>
                </a:cubicBezTo>
                <a:cubicBezTo>
                  <a:pt x="31677" y="62490"/>
                  <a:pt x="31336" y="62172"/>
                  <a:pt x="31313" y="62331"/>
                </a:cubicBezTo>
                <a:cubicBezTo>
                  <a:pt x="31609" y="62445"/>
                  <a:pt x="31177" y="62558"/>
                  <a:pt x="31017" y="62581"/>
                </a:cubicBezTo>
                <a:cubicBezTo>
                  <a:pt x="30858" y="62467"/>
                  <a:pt x="30267" y="62513"/>
                  <a:pt x="30267" y="62308"/>
                </a:cubicBezTo>
                <a:cubicBezTo>
                  <a:pt x="30722" y="62285"/>
                  <a:pt x="30744" y="62467"/>
                  <a:pt x="31222" y="62467"/>
                </a:cubicBezTo>
                <a:cubicBezTo>
                  <a:pt x="31177" y="62376"/>
                  <a:pt x="30949" y="62354"/>
                  <a:pt x="31040" y="62217"/>
                </a:cubicBezTo>
                <a:close/>
                <a:moveTo>
                  <a:pt x="34678" y="62854"/>
                </a:moveTo>
                <a:cubicBezTo>
                  <a:pt x="34701" y="62513"/>
                  <a:pt x="33701" y="62899"/>
                  <a:pt x="33428" y="62672"/>
                </a:cubicBezTo>
                <a:cubicBezTo>
                  <a:pt x="33473" y="62672"/>
                  <a:pt x="33541" y="62672"/>
                  <a:pt x="33519" y="62627"/>
                </a:cubicBezTo>
                <a:cubicBezTo>
                  <a:pt x="33451" y="62627"/>
                  <a:pt x="33405" y="62604"/>
                  <a:pt x="33428" y="62581"/>
                </a:cubicBezTo>
                <a:cubicBezTo>
                  <a:pt x="33655" y="62604"/>
                  <a:pt x="33814" y="62649"/>
                  <a:pt x="33996" y="62695"/>
                </a:cubicBezTo>
                <a:cubicBezTo>
                  <a:pt x="34315" y="62467"/>
                  <a:pt x="35111" y="62718"/>
                  <a:pt x="35156" y="62831"/>
                </a:cubicBezTo>
                <a:cubicBezTo>
                  <a:pt x="34929" y="62808"/>
                  <a:pt x="34951" y="62899"/>
                  <a:pt x="34678" y="62854"/>
                </a:cubicBezTo>
                <a:close/>
                <a:moveTo>
                  <a:pt x="32564" y="62718"/>
                </a:moveTo>
                <a:cubicBezTo>
                  <a:pt x="32404" y="62831"/>
                  <a:pt x="31654" y="62672"/>
                  <a:pt x="31972" y="62604"/>
                </a:cubicBezTo>
                <a:cubicBezTo>
                  <a:pt x="32086" y="62786"/>
                  <a:pt x="32450" y="62627"/>
                  <a:pt x="32564" y="62718"/>
                </a:cubicBezTo>
                <a:close/>
                <a:moveTo>
                  <a:pt x="32473" y="62536"/>
                </a:moveTo>
                <a:cubicBezTo>
                  <a:pt x="32041" y="62467"/>
                  <a:pt x="31927" y="62581"/>
                  <a:pt x="31495" y="62513"/>
                </a:cubicBezTo>
                <a:cubicBezTo>
                  <a:pt x="31518" y="62354"/>
                  <a:pt x="32041" y="62467"/>
                  <a:pt x="32268" y="62422"/>
                </a:cubicBezTo>
                <a:cubicBezTo>
                  <a:pt x="32268" y="62490"/>
                  <a:pt x="32450" y="62467"/>
                  <a:pt x="32473" y="62536"/>
                </a:cubicBezTo>
                <a:close/>
                <a:moveTo>
                  <a:pt x="74451" y="48278"/>
                </a:moveTo>
                <a:cubicBezTo>
                  <a:pt x="74223" y="48369"/>
                  <a:pt x="74132" y="48482"/>
                  <a:pt x="74223" y="48619"/>
                </a:cubicBezTo>
                <a:cubicBezTo>
                  <a:pt x="74360" y="48573"/>
                  <a:pt x="74360" y="48528"/>
                  <a:pt x="74269" y="48551"/>
                </a:cubicBezTo>
                <a:cubicBezTo>
                  <a:pt x="74200" y="48437"/>
                  <a:pt x="74587" y="48391"/>
                  <a:pt x="74451" y="48278"/>
                </a:cubicBezTo>
                <a:close/>
                <a:moveTo>
                  <a:pt x="73041" y="48551"/>
                </a:moveTo>
                <a:cubicBezTo>
                  <a:pt x="72722" y="48642"/>
                  <a:pt x="72995" y="48823"/>
                  <a:pt x="73063" y="48846"/>
                </a:cubicBezTo>
                <a:cubicBezTo>
                  <a:pt x="73359" y="48778"/>
                  <a:pt x="73154" y="48482"/>
                  <a:pt x="73041" y="48551"/>
                </a:cubicBezTo>
                <a:close/>
                <a:moveTo>
                  <a:pt x="72677" y="48642"/>
                </a:moveTo>
                <a:cubicBezTo>
                  <a:pt x="72518" y="48687"/>
                  <a:pt x="72495" y="48755"/>
                  <a:pt x="72381" y="48823"/>
                </a:cubicBezTo>
                <a:cubicBezTo>
                  <a:pt x="72495" y="48846"/>
                  <a:pt x="72563" y="48914"/>
                  <a:pt x="72768" y="48823"/>
                </a:cubicBezTo>
                <a:close/>
                <a:moveTo>
                  <a:pt x="72313" y="48437"/>
                </a:moveTo>
                <a:cubicBezTo>
                  <a:pt x="72154" y="48528"/>
                  <a:pt x="71972" y="48619"/>
                  <a:pt x="72040" y="48710"/>
                </a:cubicBezTo>
                <a:cubicBezTo>
                  <a:pt x="72245" y="48642"/>
                  <a:pt x="72450" y="48551"/>
                  <a:pt x="72313" y="48437"/>
                </a:cubicBezTo>
                <a:close/>
                <a:moveTo>
                  <a:pt x="71654" y="48937"/>
                </a:moveTo>
                <a:cubicBezTo>
                  <a:pt x="71654" y="49051"/>
                  <a:pt x="71267" y="49119"/>
                  <a:pt x="71313" y="49210"/>
                </a:cubicBezTo>
                <a:cubicBezTo>
                  <a:pt x="71244" y="49415"/>
                  <a:pt x="71631" y="49142"/>
                  <a:pt x="71745" y="49119"/>
                </a:cubicBezTo>
                <a:cubicBezTo>
                  <a:pt x="71926" y="49074"/>
                  <a:pt x="72040" y="49119"/>
                  <a:pt x="72336" y="48892"/>
                </a:cubicBezTo>
                <a:cubicBezTo>
                  <a:pt x="72063" y="48869"/>
                  <a:pt x="71858" y="49096"/>
                  <a:pt x="71654" y="48937"/>
                </a:cubicBezTo>
                <a:close/>
                <a:moveTo>
                  <a:pt x="69698" y="49983"/>
                </a:moveTo>
                <a:cubicBezTo>
                  <a:pt x="69562" y="50029"/>
                  <a:pt x="69562" y="49892"/>
                  <a:pt x="69334" y="50051"/>
                </a:cubicBezTo>
                <a:cubicBezTo>
                  <a:pt x="69425" y="50279"/>
                  <a:pt x="70039" y="49938"/>
                  <a:pt x="70085" y="49779"/>
                </a:cubicBezTo>
                <a:cubicBezTo>
                  <a:pt x="70221" y="49710"/>
                  <a:pt x="70085" y="50142"/>
                  <a:pt x="70471" y="49892"/>
                </a:cubicBezTo>
                <a:cubicBezTo>
                  <a:pt x="70244" y="49733"/>
                  <a:pt x="70335" y="49688"/>
                  <a:pt x="70517" y="49437"/>
                </a:cubicBezTo>
                <a:cubicBezTo>
                  <a:pt x="70176" y="49415"/>
                  <a:pt x="69994" y="49756"/>
                  <a:pt x="69698" y="49983"/>
                </a:cubicBezTo>
                <a:close/>
                <a:moveTo>
                  <a:pt x="68493" y="50529"/>
                </a:moveTo>
                <a:cubicBezTo>
                  <a:pt x="68606" y="50643"/>
                  <a:pt x="69175" y="50279"/>
                  <a:pt x="69084" y="50142"/>
                </a:cubicBezTo>
                <a:cubicBezTo>
                  <a:pt x="68811" y="50370"/>
                  <a:pt x="68675" y="50347"/>
                  <a:pt x="68493" y="50529"/>
                </a:cubicBezTo>
                <a:close/>
                <a:moveTo>
                  <a:pt x="74701" y="48687"/>
                </a:moveTo>
                <a:cubicBezTo>
                  <a:pt x="74564" y="48710"/>
                  <a:pt x="74269" y="48914"/>
                  <a:pt x="74200" y="48823"/>
                </a:cubicBezTo>
                <a:cubicBezTo>
                  <a:pt x="74382" y="48755"/>
                  <a:pt x="74132" y="48619"/>
                  <a:pt x="73973" y="48710"/>
                </a:cubicBezTo>
                <a:cubicBezTo>
                  <a:pt x="73814" y="48823"/>
                  <a:pt x="73837" y="48869"/>
                  <a:pt x="73950" y="48892"/>
                </a:cubicBezTo>
                <a:cubicBezTo>
                  <a:pt x="73427" y="49028"/>
                  <a:pt x="72836" y="49301"/>
                  <a:pt x="72427" y="49324"/>
                </a:cubicBezTo>
                <a:cubicBezTo>
                  <a:pt x="72518" y="49278"/>
                  <a:pt x="72540" y="49233"/>
                  <a:pt x="72540" y="49165"/>
                </a:cubicBezTo>
                <a:cubicBezTo>
                  <a:pt x="72381" y="49210"/>
                  <a:pt x="72313" y="49165"/>
                  <a:pt x="72108" y="49256"/>
                </a:cubicBezTo>
                <a:cubicBezTo>
                  <a:pt x="72131" y="49324"/>
                  <a:pt x="72199" y="49346"/>
                  <a:pt x="72245" y="49346"/>
                </a:cubicBezTo>
                <a:cubicBezTo>
                  <a:pt x="71836" y="49460"/>
                  <a:pt x="71267" y="49824"/>
                  <a:pt x="70971" y="49756"/>
                </a:cubicBezTo>
                <a:cubicBezTo>
                  <a:pt x="71290" y="49642"/>
                  <a:pt x="71540" y="49551"/>
                  <a:pt x="71472" y="49346"/>
                </a:cubicBezTo>
                <a:lnTo>
                  <a:pt x="71062" y="49551"/>
                </a:lnTo>
                <a:cubicBezTo>
                  <a:pt x="70880" y="49483"/>
                  <a:pt x="71267" y="49233"/>
                  <a:pt x="71040" y="49301"/>
                </a:cubicBezTo>
                <a:cubicBezTo>
                  <a:pt x="70812" y="49437"/>
                  <a:pt x="70767" y="49324"/>
                  <a:pt x="70539" y="49483"/>
                </a:cubicBezTo>
                <a:cubicBezTo>
                  <a:pt x="70517" y="49665"/>
                  <a:pt x="70585" y="49779"/>
                  <a:pt x="70767" y="49915"/>
                </a:cubicBezTo>
                <a:cubicBezTo>
                  <a:pt x="70039" y="50211"/>
                  <a:pt x="69311" y="50574"/>
                  <a:pt x="68606" y="50893"/>
                </a:cubicBezTo>
                <a:cubicBezTo>
                  <a:pt x="68834" y="50688"/>
                  <a:pt x="69107" y="50643"/>
                  <a:pt x="69220" y="50552"/>
                </a:cubicBezTo>
                <a:cubicBezTo>
                  <a:pt x="69334" y="50506"/>
                  <a:pt x="69311" y="50415"/>
                  <a:pt x="69402" y="50347"/>
                </a:cubicBezTo>
                <a:cubicBezTo>
                  <a:pt x="69380" y="50370"/>
                  <a:pt x="69698" y="50324"/>
                  <a:pt x="69630" y="50233"/>
                </a:cubicBezTo>
                <a:cubicBezTo>
                  <a:pt x="69539" y="50233"/>
                  <a:pt x="69425" y="50233"/>
                  <a:pt x="69334" y="50233"/>
                </a:cubicBezTo>
                <a:cubicBezTo>
                  <a:pt x="69016" y="50347"/>
                  <a:pt x="69175" y="50461"/>
                  <a:pt x="68925" y="50574"/>
                </a:cubicBezTo>
                <a:cubicBezTo>
                  <a:pt x="68788" y="50506"/>
                  <a:pt x="68129" y="50756"/>
                  <a:pt x="68311" y="50916"/>
                </a:cubicBezTo>
                <a:cubicBezTo>
                  <a:pt x="68447" y="50847"/>
                  <a:pt x="68675" y="50643"/>
                  <a:pt x="68675" y="50825"/>
                </a:cubicBezTo>
                <a:cubicBezTo>
                  <a:pt x="68425" y="50961"/>
                  <a:pt x="68288" y="50938"/>
                  <a:pt x="68038" y="51143"/>
                </a:cubicBezTo>
                <a:cubicBezTo>
                  <a:pt x="67902" y="51097"/>
                  <a:pt x="68174" y="50870"/>
                  <a:pt x="67924" y="50984"/>
                </a:cubicBezTo>
                <a:cubicBezTo>
                  <a:pt x="67833" y="51029"/>
                  <a:pt x="67902" y="51075"/>
                  <a:pt x="67833" y="51143"/>
                </a:cubicBezTo>
                <a:cubicBezTo>
                  <a:pt x="67629" y="50938"/>
                  <a:pt x="67151" y="51188"/>
                  <a:pt x="66719" y="51393"/>
                </a:cubicBezTo>
                <a:cubicBezTo>
                  <a:pt x="66924" y="51166"/>
                  <a:pt x="67174" y="50802"/>
                  <a:pt x="67469" y="50756"/>
                </a:cubicBezTo>
                <a:cubicBezTo>
                  <a:pt x="67401" y="50688"/>
                  <a:pt x="67515" y="50597"/>
                  <a:pt x="67560" y="50529"/>
                </a:cubicBezTo>
                <a:cubicBezTo>
                  <a:pt x="67788" y="50483"/>
                  <a:pt x="68356" y="50074"/>
                  <a:pt x="68220" y="50256"/>
                </a:cubicBezTo>
                <a:cubicBezTo>
                  <a:pt x="68174" y="50324"/>
                  <a:pt x="67970" y="50370"/>
                  <a:pt x="68015" y="50438"/>
                </a:cubicBezTo>
                <a:cubicBezTo>
                  <a:pt x="68288" y="50393"/>
                  <a:pt x="68766" y="49847"/>
                  <a:pt x="68220" y="50097"/>
                </a:cubicBezTo>
                <a:lnTo>
                  <a:pt x="68606" y="49869"/>
                </a:lnTo>
                <a:cubicBezTo>
                  <a:pt x="68788" y="50006"/>
                  <a:pt x="68493" y="50142"/>
                  <a:pt x="68538" y="50279"/>
                </a:cubicBezTo>
                <a:cubicBezTo>
                  <a:pt x="68652" y="50279"/>
                  <a:pt x="68925" y="50097"/>
                  <a:pt x="68993" y="49983"/>
                </a:cubicBezTo>
                <a:cubicBezTo>
                  <a:pt x="68584" y="50165"/>
                  <a:pt x="68948" y="49960"/>
                  <a:pt x="68743" y="49915"/>
                </a:cubicBezTo>
                <a:cubicBezTo>
                  <a:pt x="69129" y="49779"/>
                  <a:pt x="69334" y="49506"/>
                  <a:pt x="69698" y="49437"/>
                </a:cubicBezTo>
                <a:cubicBezTo>
                  <a:pt x="69471" y="49574"/>
                  <a:pt x="69289" y="49824"/>
                  <a:pt x="69129" y="50051"/>
                </a:cubicBezTo>
                <a:cubicBezTo>
                  <a:pt x="69334" y="50029"/>
                  <a:pt x="69675" y="49733"/>
                  <a:pt x="69675" y="49551"/>
                </a:cubicBezTo>
                <a:cubicBezTo>
                  <a:pt x="69857" y="49483"/>
                  <a:pt x="70062" y="49483"/>
                  <a:pt x="70039" y="49324"/>
                </a:cubicBezTo>
                <a:cubicBezTo>
                  <a:pt x="69948" y="49346"/>
                  <a:pt x="69834" y="49369"/>
                  <a:pt x="69766" y="49346"/>
                </a:cubicBezTo>
                <a:cubicBezTo>
                  <a:pt x="70471" y="48869"/>
                  <a:pt x="71267" y="48642"/>
                  <a:pt x="72427" y="48073"/>
                </a:cubicBezTo>
                <a:cubicBezTo>
                  <a:pt x="72586" y="48050"/>
                  <a:pt x="72722" y="48073"/>
                  <a:pt x="72904" y="48028"/>
                </a:cubicBezTo>
                <a:cubicBezTo>
                  <a:pt x="73154" y="47823"/>
                  <a:pt x="73541" y="47823"/>
                  <a:pt x="73677" y="47823"/>
                </a:cubicBezTo>
                <a:cubicBezTo>
                  <a:pt x="73814" y="47800"/>
                  <a:pt x="74041" y="47709"/>
                  <a:pt x="74110" y="47686"/>
                </a:cubicBezTo>
                <a:cubicBezTo>
                  <a:pt x="74542" y="47664"/>
                  <a:pt x="74723" y="47914"/>
                  <a:pt x="74996" y="48028"/>
                </a:cubicBezTo>
                <a:cubicBezTo>
                  <a:pt x="74814" y="48232"/>
                  <a:pt x="74860" y="48460"/>
                  <a:pt x="74701" y="48687"/>
                </a:cubicBezTo>
                <a:close/>
                <a:moveTo>
                  <a:pt x="59988" y="52325"/>
                </a:moveTo>
                <a:cubicBezTo>
                  <a:pt x="60420" y="51984"/>
                  <a:pt x="60716" y="51666"/>
                  <a:pt x="61034" y="51348"/>
                </a:cubicBezTo>
                <a:cubicBezTo>
                  <a:pt x="61102" y="51484"/>
                  <a:pt x="61421" y="50984"/>
                  <a:pt x="61421" y="51234"/>
                </a:cubicBezTo>
                <a:cubicBezTo>
                  <a:pt x="61284" y="51348"/>
                  <a:pt x="61239" y="51325"/>
                  <a:pt x="61102" y="51439"/>
                </a:cubicBezTo>
                <a:cubicBezTo>
                  <a:pt x="60898" y="51598"/>
                  <a:pt x="59943" y="52530"/>
                  <a:pt x="59988" y="52325"/>
                </a:cubicBezTo>
                <a:close/>
                <a:moveTo>
                  <a:pt x="59647" y="53099"/>
                </a:moveTo>
                <a:cubicBezTo>
                  <a:pt x="59783" y="52894"/>
                  <a:pt x="59920" y="52962"/>
                  <a:pt x="59692" y="52871"/>
                </a:cubicBezTo>
                <a:cubicBezTo>
                  <a:pt x="60124" y="52735"/>
                  <a:pt x="60488" y="51984"/>
                  <a:pt x="60784" y="52234"/>
                </a:cubicBezTo>
                <a:cubicBezTo>
                  <a:pt x="60284" y="52416"/>
                  <a:pt x="60056" y="53076"/>
                  <a:pt x="59647" y="53099"/>
                </a:cubicBezTo>
                <a:close/>
                <a:moveTo>
                  <a:pt x="61989" y="51166"/>
                </a:moveTo>
                <a:cubicBezTo>
                  <a:pt x="62285" y="50961"/>
                  <a:pt x="62558" y="50802"/>
                  <a:pt x="62671" y="50825"/>
                </a:cubicBezTo>
                <a:cubicBezTo>
                  <a:pt x="62535" y="51075"/>
                  <a:pt x="62307" y="50984"/>
                  <a:pt x="62035" y="51234"/>
                </a:cubicBezTo>
                <a:cubicBezTo>
                  <a:pt x="61784" y="51393"/>
                  <a:pt x="61966" y="51484"/>
                  <a:pt x="61648" y="51666"/>
                </a:cubicBezTo>
                <a:cubicBezTo>
                  <a:pt x="61375" y="51575"/>
                  <a:pt x="61261" y="51916"/>
                  <a:pt x="60966" y="52143"/>
                </a:cubicBezTo>
                <a:cubicBezTo>
                  <a:pt x="60875" y="51916"/>
                  <a:pt x="61603" y="51439"/>
                  <a:pt x="61989" y="51166"/>
                </a:cubicBezTo>
                <a:close/>
                <a:moveTo>
                  <a:pt x="26174" y="8756"/>
                </a:moveTo>
                <a:cubicBezTo>
                  <a:pt x="26219" y="8619"/>
                  <a:pt x="26469" y="8392"/>
                  <a:pt x="26560" y="8506"/>
                </a:cubicBezTo>
                <a:cubicBezTo>
                  <a:pt x="26401" y="8665"/>
                  <a:pt x="26265" y="8801"/>
                  <a:pt x="26174" y="8756"/>
                </a:cubicBezTo>
                <a:close/>
                <a:moveTo>
                  <a:pt x="61784" y="51802"/>
                </a:moveTo>
                <a:cubicBezTo>
                  <a:pt x="62148" y="51575"/>
                  <a:pt x="62285" y="51416"/>
                  <a:pt x="62444" y="51279"/>
                </a:cubicBezTo>
                <a:cubicBezTo>
                  <a:pt x="62444" y="51279"/>
                  <a:pt x="62535" y="51325"/>
                  <a:pt x="62580" y="51302"/>
                </a:cubicBezTo>
                <a:cubicBezTo>
                  <a:pt x="62580" y="51302"/>
                  <a:pt x="62694" y="51075"/>
                  <a:pt x="62740" y="51052"/>
                </a:cubicBezTo>
                <a:cubicBezTo>
                  <a:pt x="62785" y="51234"/>
                  <a:pt x="63081" y="50916"/>
                  <a:pt x="63172" y="50984"/>
                </a:cubicBezTo>
                <a:cubicBezTo>
                  <a:pt x="62785" y="51234"/>
                  <a:pt x="62558" y="51370"/>
                  <a:pt x="62467" y="51620"/>
                </a:cubicBezTo>
                <a:cubicBezTo>
                  <a:pt x="62398" y="51575"/>
                  <a:pt x="62489" y="51484"/>
                  <a:pt x="62444" y="51416"/>
                </a:cubicBezTo>
                <a:cubicBezTo>
                  <a:pt x="62353" y="51484"/>
                  <a:pt x="62262" y="51780"/>
                  <a:pt x="62080" y="51734"/>
                </a:cubicBezTo>
                <a:cubicBezTo>
                  <a:pt x="62171" y="51689"/>
                  <a:pt x="62126" y="51598"/>
                  <a:pt x="62035" y="51666"/>
                </a:cubicBezTo>
                <a:lnTo>
                  <a:pt x="61875" y="51780"/>
                </a:lnTo>
                <a:cubicBezTo>
                  <a:pt x="61921" y="51825"/>
                  <a:pt x="61989" y="51825"/>
                  <a:pt x="62057" y="51825"/>
                </a:cubicBezTo>
                <a:lnTo>
                  <a:pt x="61762" y="52075"/>
                </a:lnTo>
                <a:cubicBezTo>
                  <a:pt x="61603" y="52007"/>
                  <a:pt x="61830" y="51871"/>
                  <a:pt x="61784" y="51802"/>
                </a:cubicBezTo>
                <a:close/>
                <a:moveTo>
                  <a:pt x="58737" y="53076"/>
                </a:moveTo>
                <a:cubicBezTo>
                  <a:pt x="58965" y="52939"/>
                  <a:pt x="59056" y="52848"/>
                  <a:pt x="59238" y="52644"/>
                </a:cubicBezTo>
                <a:cubicBezTo>
                  <a:pt x="59306" y="52689"/>
                  <a:pt x="59442" y="52507"/>
                  <a:pt x="59488" y="52621"/>
                </a:cubicBezTo>
                <a:cubicBezTo>
                  <a:pt x="59101" y="52848"/>
                  <a:pt x="58987" y="53144"/>
                  <a:pt x="58737" y="53076"/>
                </a:cubicBezTo>
                <a:close/>
                <a:moveTo>
                  <a:pt x="59078" y="53326"/>
                </a:moveTo>
                <a:cubicBezTo>
                  <a:pt x="59238" y="53349"/>
                  <a:pt x="59351" y="52962"/>
                  <a:pt x="59556" y="53008"/>
                </a:cubicBezTo>
                <a:cubicBezTo>
                  <a:pt x="59306" y="53167"/>
                  <a:pt x="59579" y="53190"/>
                  <a:pt x="59260" y="53371"/>
                </a:cubicBezTo>
                <a:cubicBezTo>
                  <a:pt x="59306" y="53167"/>
                  <a:pt x="58874" y="53576"/>
                  <a:pt x="59078" y="53326"/>
                </a:cubicBezTo>
                <a:close/>
                <a:moveTo>
                  <a:pt x="73405" y="44798"/>
                </a:moveTo>
                <a:cubicBezTo>
                  <a:pt x="73791" y="44730"/>
                  <a:pt x="74041" y="44412"/>
                  <a:pt x="74246" y="44548"/>
                </a:cubicBezTo>
                <a:cubicBezTo>
                  <a:pt x="74019" y="44617"/>
                  <a:pt x="73223" y="44958"/>
                  <a:pt x="73405" y="44798"/>
                </a:cubicBezTo>
                <a:close/>
                <a:moveTo>
                  <a:pt x="25150" y="61444"/>
                </a:moveTo>
                <a:cubicBezTo>
                  <a:pt x="24969" y="61626"/>
                  <a:pt x="25378" y="61717"/>
                  <a:pt x="25378" y="61853"/>
                </a:cubicBezTo>
                <a:cubicBezTo>
                  <a:pt x="24969" y="61785"/>
                  <a:pt x="25241" y="61649"/>
                  <a:pt x="24878" y="61558"/>
                </a:cubicBezTo>
                <a:cubicBezTo>
                  <a:pt x="24878" y="61444"/>
                  <a:pt x="24969" y="61399"/>
                  <a:pt x="25150" y="61444"/>
                </a:cubicBezTo>
                <a:close/>
                <a:moveTo>
                  <a:pt x="61148" y="50893"/>
                </a:moveTo>
                <a:cubicBezTo>
                  <a:pt x="61307" y="50984"/>
                  <a:pt x="62217" y="50620"/>
                  <a:pt x="62080" y="50370"/>
                </a:cubicBezTo>
                <a:cubicBezTo>
                  <a:pt x="61648" y="50802"/>
                  <a:pt x="61557" y="50529"/>
                  <a:pt x="61148" y="50893"/>
                </a:cubicBezTo>
                <a:close/>
                <a:moveTo>
                  <a:pt x="61034" y="50756"/>
                </a:moveTo>
                <a:cubicBezTo>
                  <a:pt x="60966" y="50961"/>
                  <a:pt x="61375" y="50415"/>
                  <a:pt x="61648" y="50279"/>
                </a:cubicBezTo>
                <a:cubicBezTo>
                  <a:pt x="61762" y="50074"/>
                  <a:pt x="61102" y="50643"/>
                  <a:pt x="61034" y="50756"/>
                </a:cubicBezTo>
                <a:close/>
                <a:moveTo>
                  <a:pt x="64491" y="48255"/>
                </a:moveTo>
                <a:cubicBezTo>
                  <a:pt x="64400" y="48119"/>
                  <a:pt x="64172" y="48232"/>
                  <a:pt x="63968" y="48346"/>
                </a:cubicBezTo>
                <a:cubicBezTo>
                  <a:pt x="64013" y="48391"/>
                  <a:pt x="63990" y="48437"/>
                  <a:pt x="63945" y="48482"/>
                </a:cubicBezTo>
                <a:cubicBezTo>
                  <a:pt x="64058" y="48505"/>
                  <a:pt x="64240" y="48391"/>
                  <a:pt x="64491" y="48255"/>
                </a:cubicBezTo>
                <a:close/>
                <a:moveTo>
                  <a:pt x="60329" y="51439"/>
                </a:moveTo>
                <a:cubicBezTo>
                  <a:pt x="60443" y="51484"/>
                  <a:pt x="60261" y="51620"/>
                  <a:pt x="60420" y="51666"/>
                </a:cubicBezTo>
                <a:cubicBezTo>
                  <a:pt x="60557" y="51507"/>
                  <a:pt x="60807" y="51302"/>
                  <a:pt x="60738" y="51166"/>
                </a:cubicBezTo>
                <a:cubicBezTo>
                  <a:pt x="60557" y="51370"/>
                  <a:pt x="60511" y="51257"/>
                  <a:pt x="60329" y="51439"/>
                </a:cubicBezTo>
                <a:close/>
                <a:moveTo>
                  <a:pt x="59943" y="51552"/>
                </a:moveTo>
                <a:cubicBezTo>
                  <a:pt x="59670" y="51734"/>
                  <a:pt x="59988" y="51780"/>
                  <a:pt x="59670" y="51984"/>
                </a:cubicBezTo>
                <a:cubicBezTo>
                  <a:pt x="59738" y="52007"/>
                  <a:pt x="59852" y="51893"/>
                  <a:pt x="59829" y="51848"/>
                </a:cubicBezTo>
                <a:cubicBezTo>
                  <a:pt x="60011" y="51711"/>
                  <a:pt x="60056" y="51871"/>
                  <a:pt x="60284" y="51666"/>
                </a:cubicBezTo>
                <a:cubicBezTo>
                  <a:pt x="60215" y="51507"/>
                  <a:pt x="59988" y="51757"/>
                  <a:pt x="59943" y="51552"/>
                </a:cubicBezTo>
                <a:close/>
                <a:moveTo>
                  <a:pt x="59488" y="52053"/>
                </a:moveTo>
                <a:cubicBezTo>
                  <a:pt x="59397" y="52189"/>
                  <a:pt x="59556" y="52280"/>
                  <a:pt x="59533" y="52394"/>
                </a:cubicBezTo>
                <a:cubicBezTo>
                  <a:pt x="59761" y="52212"/>
                  <a:pt x="60056" y="52121"/>
                  <a:pt x="59920" y="51962"/>
                </a:cubicBezTo>
                <a:cubicBezTo>
                  <a:pt x="59852" y="52030"/>
                  <a:pt x="59806" y="52098"/>
                  <a:pt x="59829" y="52143"/>
                </a:cubicBezTo>
                <a:cubicBezTo>
                  <a:pt x="59533" y="52303"/>
                  <a:pt x="59715" y="52007"/>
                  <a:pt x="59488" y="52053"/>
                </a:cubicBezTo>
                <a:close/>
                <a:moveTo>
                  <a:pt x="62239" y="50256"/>
                </a:moveTo>
                <a:lnTo>
                  <a:pt x="62353" y="50393"/>
                </a:lnTo>
                <a:cubicBezTo>
                  <a:pt x="62057" y="50597"/>
                  <a:pt x="61853" y="50779"/>
                  <a:pt x="61694" y="50961"/>
                </a:cubicBezTo>
                <a:cubicBezTo>
                  <a:pt x="61489" y="50916"/>
                  <a:pt x="61239" y="51006"/>
                  <a:pt x="60920" y="51211"/>
                </a:cubicBezTo>
                <a:cubicBezTo>
                  <a:pt x="60534" y="51666"/>
                  <a:pt x="60124" y="51939"/>
                  <a:pt x="59601" y="52462"/>
                </a:cubicBezTo>
                <a:cubicBezTo>
                  <a:pt x="59465" y="52394"/>
                  <a:pt x="59238" y="52598"/>
                  <a:pt x="59033" y="52689"/>
                </a:cubicBezTo>
                <a:cubicBezTo>
                  <a:pt x="58942" y="52666"/>
                  <a:pt x="59056" y="52507"/>
                  <a:pt x="58942" y="52576"/>
                </a:cubicBezTo>
                <a:cubicBezTo>
                  <a:pt x="58692" y="52871"/>
                  <a:pt x="59033" y="52644"/>
                  <a:pt x="59101" y="52757"/>
                </a:cubicBezTo>
                <a:cubicBezTo>
                  <a:pt x="58783" y="52894"/>
                  <a:pt x="58737" y="53008"/>
                  <a:pt x="58487" y="53212"/>
                </a:cubicBezTo>
                <a:cubicBezTo>
                  <a:pt x="58373" y="53303"/>
                  <a:pt x="58169" y="53417"/>
                  <a:pt x="58078" y="53485"/>
                </a:cubicBezTo>
                <a:cubicBezTo>
                  <a:pt x="58055" y="53508"/>
                  <a:pt x="57987" y="53690"/>
                  <a:pt x="57919" y="53735"/>
                </a:cubicBezTo>
                <a:cubicBezTo>
                  <a:pt x="57919" y="53735"/>
                  <a:pt x="57828" y="53758"/>
                  <a:pt x="57760" y="53826"/>
                </a:cubicBezTo>
                <a:cubicBezTo>
                  <a:pt x="57600" y="53985"/>
                  <a:pt x="57327" y="54190"/>
                  <a:pt x="57100" y="54372"/>
                </a:cubicBezTo>
                <a:cubicBezTo>
                  <a:pt x="56941" y="54508"/>
                  <a:pt x="56668" y="54940"/>
                  <a:pt x="56486" y="54827"/>
                </a:cubicBezTo>
                <a:cubicBezTo>
                  <a:pt x="56463" y="54668"/>
                  <a:pt x="56759" y="54486"/>
                  <a:pt x="56895" y="54281"/>
                </a:cubicBezTo>
                <a:cubicBezTo>
                  <a:pt x="56986" y="54145"/>
                  <a:pt x="56941" y="54099"/>
                  <a:pt x="57100" y="53940"/>
                </a:cubicBezTo>
                <a:cubicBezTo>
                  <a:pt x="57532" y="53485"/>
                  <a:pt x="58260" y="53076"/>
                  <a:pt x="58487" y="52644"/>
                </a:cubicBezTo>
                <a:cubicBezTo>
                  <a:pt x="58715" y="52598"/>
                  <a:pt x="58965" y="52462"/>
                  <a:pt x="59238" y="52348"/>
                </a:cubicBezTo>
                <a:cubicBezTo>
                  <a:pt x="59192" y="52121"/>
                  <a:pt x="58874" y="52530"/>
                  <a:pt x="58737" y="52507"/>
                </a:cubicBezTo>
                <a:cubicBezTo>
                  <a:pt x="58806" y="52416"/>
                  <a:pt x="58874" y="52325"/>
                  <a:pt x="58897" y="52257"/>
                </a:cubicBezTo>
                <a:cubicBezTo>
                  <a:pt x="59420" y="52030"/>
                  <a:pt x="59806" y="51484"/>
                  <a:pt x="60306" y="51097"/>
                </a:cubicBezTo>
                <a:cubicBezTo>
                  <a:pt x="60329" y="51075"/>
                  <a:pt x="60443" y="51052"/>
                  <a:pt x="60557" y="50938"/>
                </a:cubicBezTo>
                <a:cubicBezTo>
                  <a:pt x="60875" y="50665"/>
                  <a:pt x="61080" y="50370"/>
                  <a:pt x="61398" y="50120"/>
                </a:cubicBezTo>
                <a:cubicBezTo>
                  <a:pt x="61739" y="49847"/>
                  <a:pt x="62080" y="49665"/>
                  <a:pt x="62444" y="49392"/>
                </a:cubicBezTo>
                <a:cubicBezTo>
                  <a:pt x="62649" y="49233"/>
                  <a:pt x="62831" y="48983"/>
                  <a:pt x="63012" y="48869"/>
                </a:cubicBezTo>
                <a:cubicBezTo>
                  <a:pt x="63126" y="48823"/>
                  <a:pt x="63217" y="48846"/>
                  <a:pt x="63308" y="48778"/>
                </a:cubicBezTo>
                <a:cubicBezTo>
                  <a:pt x="63354" y="48778"/>
                  <a:pt x="63240" y="48687"/>
                  <a:pt x="63422" y="48596"/>
                </a:cubicBezTo>
                <a:cubicBezTo>
                  <a:pt x="63535" y="48551"/>
                  <a:pt x="63535" y="48619"/>
                  <a:pt x="63649" y="48573"/>
                </a:cubicBezTo>
                <a:cubicBezTo>
                  <a:pt x="63604" y="48505"/>
                  <a:pt x="63604" y="48482"/>
                  <a:pt x="63740" y="48391"/>
                </a:cubicBezTo>
                <a:cubicBezTo>
                  <a:pt x="64240" y="48028"/>
                  <a:pt x="65241" y="47482"/>
                  <a:pt x="65582" y="47436"/>
                </a:cubicBezTo>
                <a:cubicBezTo>
                  <a:pt x="65468" y="47527"/>
                  <a:pt x="65264" y="47618"/>
                  <a:pt x="65286" y="47686"/>
                </a:cubicBezTo>
                <a:cubicBezTo>
                  <a:pt x="65491" y="47573"/>
                  <a:pt x="65673" y="47550"/>
                  <a:pt x="65855" y="47505"/>
                </a:cubicBezTo>
                <a:cubicBezTo>
                  <a:pt x="65673" y="47641"/>
                  <a:pt x="64945" y="48050"/>
                  <a:pt x="65105" y="48141"/>
                </a:cubicBezTo>
                <a:cubicBezTo>
                  <a:pt x="64923" y="48187"/>
                  <a:pt x="64809" y="48164"/>
                  <a:pt x="64627" y="48278"/>
                </a:cubicBezTo>
                <a:cubicBezTo>
                  <a:pt x="64650" y="48323"/>
                  <a:pt x="64581" y="48369"/>
                  <a:pt x="64581" y="48414"/>
                </a:cubicBezTo>
                <a:cubicBezTo>
                  <a:pt x="64718" y="48391"/>
                  <a:pt x="64945" y="48278"/>
                  <a:pt x="65082" y="48255"/>
                </a:cubicBezTo>
                <a:cubicBezTo>
                  <a:pt x="64854" y="48369"/>
                  <a:pt x="64513" y="48687"/>
                  <a:pt x="64400" y="48642"/>
                </a:cubicBezTo>
                <a:cubicBezTo>
                  <a:pt x="64468" y="48573"/>
                  <a:pt x="64559" y="48437"/>
                  <a:pt x="64422" y="48505"/>
                </a:cubicBezTo>
                <a:cubicBezTo>
                  <a:pt x="64081" y="48642"/>
                  <a:pt x="64536" y="48687"/>
                  <a:pt x="64195" y="48846"/>
                </a:cubicBezTo>
                <a:cubicBezTo>
                  <a:pt x="64081" y="48937"/>
                  <a:pt x="63808" y="49051"/>
                  <a:pt x="63604" y="49165"/>
                </a:cubicBezTo>
                <a:cubicBezTo>
                  <a:pt x="63604" y="49233"/>
                  <a:pt x="63558" y="49324"/>
                  <a:pt x="63422" y="49415"/>
                </a:cubicBezTo>
                <a:cubicBezTo>
                  <a:pt x="63285" y="49415"/>
                  <a:pt x="63172" y="49392"/>
                  <a:pt x="62990" y="49483"/>
                </a:cubicBezTo>
                <a:cubicBezTo>
                  <a:pt x="62990" y="49483"/>
                  <a:pt x="63012" y="49574"/>
                  <a:pt x="63035" y="49551"/>
                </a:cubicBezTo>
                <a:cubicBezTo>
                  <a:pt x="62921" y="49619"/>
                  <a:pt x="62307" y="49847"/>
                  <a:pt x="62148" y="50142"/>
                </a:cubicBezTo>
                <a:cubicBezTo>
                  <a:pt x="62285" y="50142"/>
                  <a:pt x="62535" y="49915"/>
                  <a:pt x="62626" y="49960"/>
                </a:cubicBezTo>
                <a:cubicBezTo>
                  <a:pt x="62580" y="49869"/>
                  <a:pt x="63081" y="49506"/>
                  <a:pt x="63194" y="49619"/>
                </a:cubicBezTo>
                <a:cubicBezTo>
                  <a:pt x="62899" y="49801"/>
                  <a:pt x="62717" y="49983"/>
                  <a:pt x="62649" y="50142"/>
                </a:cubicBezTo>
                <a:cubicBezTo>
                  <a:pt x="62580" y="50029"/>
                  <a:pt x="62444" y="50097"/>
                  <a:pt x="62239" y="50256"/>
                </a:cubicBezTo>
                <a:close/>
                <a:moveTo>
                  <a:pt x="67174" y="48391"/>
                </a:moveTo>
                <a:cubicBezTo>
                  <a:pt x="66924" y="48505"/>
                  <a:pt x="66173" y="49028"/>
                  <a:pt x="66264" y="48869"/>
                </a:cubicBezTo>
                <a:cubicBezTo>
                  <a:pt x="66628" y="48687"/>
                  <a:pt x="66924" y="48278"/>
                  <a:pt x="67174" y="48391"/>
                </a:cubicBezTo>
                <a:close/>
                <a:moveTo>
                  <a:pt x="56736" y="55714"/>
                </a:moveTo>
                <a:cubicBezTo>
                  <a:pt x="56577" y="55759"/>
                  <a:pt x="56372" y="55873"/>
                  <a:pt x="56281" y="55759"/>
                </a:cubicBezTo>
                <a:cubicBezTo>
                  <a:pt x="56509" y="55486"/>
                  <a:pt x="56623" y="55486"/>
                  <a:pt x="56986" y="55259"/>
                </a:cubicBezTo>
                <a:cubicBezTo>
                  <a:pt x="56941" y="55100"/>
                  <a:pt x="56713" y="55350"/>
                  <a:pt x="56691" y="55191"/>
                </a:cubicBezTo>
                <a:lnTo>
                  <a:pt x="56827" y="55077"/>
                </a:lnTo>
                <a:cubicBezTo>
                  <a:pt x="56804" y="55054"/>
                  <a:pt x="56850" y="54986"/>
                  <a:pt x="56895" y="55031"/>
                </a:cubicBezTo>
                <a:cubicBezTo>
                  <a:pt x="56759" y="55236"/>
                  <a:pt x="57100" y="55191"/>
                  <a:pt x="57282" y="55031"/>
                </a:cubicBezTo>
                <a:cubicBezTo>
                  <a:pt x="57236" y="54872"/>
                  <a:pt x="57055" y="55031"/>
                  <a:pt x="57032" y="54872"/>
                </a:cubicBezTo>
                <a:cubicBezTo>
                  <a:pt x="57373" y="54622"/>
                  <a:pt x="57236" y="54872"/>
                  <a:pt x="57509" y="54850"/>
                </a:cubicBezTo>
                <a:cubicBezTo>
                  <a:pt x="57305" y="55031"/>
                  <a:pt x="57487" y="55054"/>
                  <a:pt x="57305" y="55191"/>
                </a:cubicBezTo>
                <a:cubicBezTo>
                  <a:pt x="57236" y="55236"/>
                  <a:pt x="57146" y="55145"/>
                  <a:pt x="57009" y="55304"/>
                </a:cubicBezTo>
                <a:cubicBezTo>
                  <a:pt x="56873" y="55464"/>
                  <a:pt x="56986" y="55509"/>
                  <a:pt x="56736" y="55714"/>
                </a:cubicBezTo>
                <a:close/>
                <a:moveTo>
                  <a:pt x="52029" y="59466"/>
                </a:moveTo>
                <a:cubicBezTo>
                  <a:pt x="52211" y="59352"/>
                  <a:pt x="52734" y="59238"/>
                  <a:pt x="53075" y="59079"/>
                </a:cubicBezTo>
                <a:cubicBezTo>
                  <a:pt x="52893" y="59307"/>
                  <a:pt x="52688" y="59261"/>
                  <a:pt x="52484" y="59466"/>
                </a:cubicBezTo>
                <a:cubicBezTo>
                  <a:pt x="52438" y="59352"/>
                  <a:pt x="51574" y="59943"/>
                  <a:pt x="51802" y="59693"/>
                </a:cubicBezTo>
                <a:cubicBezTo>
                  <a:pt x="52165" y="59534"/>
                  <a:pt x="52370" y="59420"/>
                  <a:pt x="52029" y="59466"/>
                </a:cubicBezTo>
                <a:close/>
                <a:moveTo>
                  <a:pt x="50756" y="59784"/>
                </a:moveTo>
                <a:cubicBezTo>
                  <a:pt x="50619" y="59670"/>
                  <a:pt x="51051" y="59579"/>
                  <a:pt x="50756" y="59557"/>
                </a:cubicBezTo>
                <a:cubicBezTo>
                  <a:pt x="51210" y="59261"/>
                  <a:pt x="51665" y="59170"/>
                  <a:pt x="51938" y="58897"/>
                </a:cubicBezTo>
                <a:cubicBezTo>
                  <a:pt x="52120" y="58988"/>
                  <a:pt x="51688" y="59125"/>
                  <a:pt x="51688" y="59238"/>
                </a:cubicBezTo>
                <a:cubicBezTo>
                  <a:pt x="52075" y="59011"/>
                  <a:pt x="51665" y="59420"/>
                  <a:pt x="51961" y="59352"/>
                </a:cubicBezTo>
                <a:cubicBezTo>
                  <a:pt x="51642" y="59534"/>
                  <a:pt x="51620" y="59329"/>
                  <a:pt x="51415" y="59352"/>
                </a:cubicBezTo>
                <a:cubicBezTo>
                  <a:pt x="51051" y="59488"/>
                  <a:pt x="51188" y="59648"/>
                  <a:pt x="50756" y="59784"/>
                </a:cubicBezTo>
                <a:close/>
                <a:moveTo>
                  <a:pt x="60989" y="52621"/>
                </a:moveTo>
                <a:cubicBezTo>
                  <a:pt x="61239" y="52371"/>
                  <a:pt x="61307" y="52462"/>
                  <a:pt x="61011" y="52644"/>
                </a:cubicBezTo>
                <a:cubicBezTo>
                  <a:pt x="60466" y="53053"/>
                  <a:pt x="59829" y="53690"/>
                  <a:pt x="59488" y="53917"/>
                </a:cubicBezTo>
                <a:cubicBezTo>
                  <a:pt x="59397" y="53985"/>
                  <a:pt x="59397" y="53917"/>
                  <a:pt x="59420" y="53849"/>
                </a:cubicBezTo>
                <a:cubicBezTo>
                  <a:pt x="59874" y="53394"/>
                  <a:pt x="60443" y="53008"/>
                  <a:pt x="60989" y="52621"/>
                </a:cubicBezTo>
                <a:close/>
                <a:moveTo>
                  <a:pt x="51370" y="58647"/>
                </a:moveTo>
                <a:cubicBezTo>
                  <a:pt x="51506" y="58784"/>
                  <a:pt x="51074" y="58943"/>
                  <a:pt x="50960" y="59102"/>
                </a:cubicBezTo>
                <a:cubicBezTo>
                  <a:pt x="51256" y="59170"/>
                  <a:pt x="51301" y="58874"/>
                  <a:pt x="51438" y="58761"/>
                </a:cubicBezTo>
                <a:cubicBezTo>
                  <a:pt x="51642" y="58602"/>
                  <a:pt x="51961" y="58465"/>
                  <a:pt x="52143" y="58283"/>
                </a:cubicBezTo>
                <a:cubicBezTo>
                  <a:pt x="52302" y="58374"/>
                  <a:pt x="52006" y="58465"/>
                  <a:pt x="51847" y="58556"/>
                </a:cubicBezTo>
                <a:cubicBezTo>
                  <a:pt x="51961" y="58647"/>
                  <a:pt x="51756" y="58670"/>
                  <a:pt x="51642" y="58761"/>
                </a:cubicBezTo>
                <a:cubicBezTo>
                  <a:pt x="51620" y="58784"/>
                  <a:pt x="51642" y="58852"/>
                  <a:pt x="51597" y="58897"/>
                </a:cubicBezTo>
                <a:cubicBezTo>
                  <a:pt x="51529" y="58965"/>
                  <a:pt x="51347" y="58988"/>
                  <a:pt x="51256" y="59056"/>
                </a:cubicBezTo>
                <a:cubicBezTo>
                  <a:pt x="51233" y="59079"/>
                  <a:pt x="51051" y="59398"/>
                  <a:pt x="50938" y="59284"/>
                </a:cubicBezTo>
                <a:cubicBezTo>
                  <a:pt x="51233" y="59034"/>
                  <a:pt x="50710" y="59307"/>
                  <a:pt x="50710" y="59238"/>
                </a:cubicBezTo>
                <a:cubicBezTo>
                  <a:pt x="50801" y="59170"/>
                  <a:pt x="50847" y="59079"/>
                  <a:pt x="50801" y="59011"/>
                </a:cubicBezTo>
                <a:cubicBezTo>
                  <a:pt x="50733" y="59034"/>
                  <a:pt x="50642" y="59102"/>
                  <a:pt x="50619" y="59056"/>
                </a:cubicBezTo>
                <a:cubicBezTo>
                  <a:pt x="51028" y="58988"/>
                  <a:pt x="50915" y="58806"/>
                  <a:pt x="51370" y="58647"/>
                </a:cubicBezTo>
                <a:close/>
                <a:moveTo>
                  <a:pt x="51597" y="58306"/>
                </a:moveTo>
                <a:cubicBezTo>
                  <a:pt x="51847" y="58215"/>
                  <a:pt x="52302" y="57851"/>
                  <a:pt x="52347" y="58079"/>
                </a:cubicBezTo>
                <a:cubicBezTo>
                  <a:pt x="52006" y="58124"/>
                  <a:pt x="51392" y="58693"/>
                  <a:pt x="51461" y="58420"/>
                </a:cubicBezTo>
                <a:cubicBezTo>
                  <a:pt x="51074" y="58556"/>
                  <a:pt x="50869" y="58897"/>
                  <a:pt x="50687" y="58761"/>
                </a:cubicBezTo>
                <a:cubicBezTo>
                  <a:pt x="50847" y="58579"/>
                  <a:pt x="51256" y="58442"/>
                  <a:pt x="51597" y="58306"/>
                </a:cubicBezTo>
                <a:close/>
                <a:moveTo>
                  <a:pt x="50574" y="58761"/>
                </a:moveTo>
                <a:cubicBezTo>
                  <a:pt x="50483" y="58806"/>
                  <a:pt x="50528" y="58874"/>
                  <a:pt x="50551" y="58920"/>
                </a:cubicBezTo>
                <a:cubicBezTo>
                  <a:pt x="50392" y="59011"/>
                  <a:pt x="50346" y="58943"/>
                  <a:pt x="50255" y="58943"/>
                </a:cubicBezTo>
                <a:cubicBezTo>
                  <a:pt x="49960" y="59034"/>
                  <a:pt x="50028" y="59125"/>
                  <a:pt x="49869" y="59216"/>
                </a:cubicBezTo>
                <a:cubicBezTo>
                  <a:pt x="49801" y="58965"/>
                  <a:pt x="50346" y="58806"/>
                  <a:pt x="50574" y="58761"/>
                </a:cubicBezTo>
                <a:close/>
                <a:moveTo>
                  <a:pt x="49846" y="59648"/>
                </a:moveTo>
                <a:cubicBezTo>
                  <a:pt x="50119" y="59511"/>
                  <a:pt x="50187" y="59625"/>
                  <a:pt x="50301" y="59716"/>
                </a:cubicBezTo>
                <a:lnTo>
                  <a:pt x="50028" y="59830"/>
                </a:lnTo>
                <a:cubicBezTo>
                  <a:pt x="50005" y="59693"/>
                  <a:pt x="49823" y="59784"/>
                  <a:pt x="49846" y="59648"/>
                </a:cubicBezTo>
                <a:close/>
                <a:moveTo>
                  <a:pt x="57418" y="55327"/>
                </a:moveTo>
                <a:cubicBezTo>
                  <a:pt x="57919" y="55100"/>
                  <a:pt x="58010" y="54599"/>
                  <a:pt x="58487" y="54508"/>
                </a:cubicBezTo>
                <a:cubicBezTo>
                  <a:pt x="58237" y="54759"/>
                  <a:pt x="58078" y="55077"/>
                  <a:pt x="58487" y="54827"/>
                </a:cubicBezTo>
                <a:cubicBezTo>
                  <a:pt x="58192" y="55100"/>
                  <a:pt x="58032" y="55100"/>
                  <a:pt x="57805" y="55191"/>
                </a:cubicBezTo>
                <a:cubicBezTo>
                  <a:pt x="57850" y="55304"/>
                  <a:pt x="57441" y="55577"/>
                  <a:pt x="57418" y="55464"/>
                </a:cubicBezTo>
                <a:cubicBezTo>
                  <a:pt x="57464" y="55418"/>
                  <a:pt x="57464" y="55373"/>
                  <a:pt x="57418" y="55327"/>
                </a:cubicBezTo>
                <a:close/>
                <a:moveTo>
                  <a:pt x="58715" y="54327"/>
                </a:moveTo>
                <a:cubicBezTo>
                  <a:pt x="59101" y="54213"/>
                  <a:pt x="59169" y="53667"/>
                  <a:pt x="59533" y="53690"/>
                </a:cubicBezTo>
                <a:cubicBezTo>
                  <a:pt x="59351" y="53872"/>
                  <a:pt x="59306" y="54054"/>
                  <a:pt x="59124" y="54236"/>
                </a:cubicBezTo>
                <a:cubicBezTo>
                  <a:pt x="59056" y="54304"/>
                  <a:pt x="58942" y="54327"/>
                  <a:pt x="58806" y="54440"/>
                </a:cubicBezTo>
                <a:cubicBezTo>
                  <a:pt x="58646" y="54577"/>
                  <a:pt x="58692" y="54690"/>
                  <a:pt x="58533" y="54713"/>
                </a:cubicBezTo>
                <a:cubicBezTo>
                  <a:pt x="58646" y="54577"/>
                  <a:pt x="58692" y="54463"/>
                  <a:pt x="58715" y="54327"/>
                </a:cubicBezTo>
                <a:close/>
                <a:moveTo>
                  <a:pt x="53803" y="57214"/>
                </a:moveTo>
                <a:cubicBezTo>
                  <a:pt x="54144" y="57078"/>
                  <a:pt x="53712" y="57033"/>
                  <a:pt x="54030" y="56896"/>
                </a:cubicBezTo>
                <a:cubicBezTo>
                  <a:pt x="54212" y="56964"/>
                  <a:pt x="54212" y="57055"/>
                  <a:pt x="54553" y="56942"/>
                </a:cubicBezTo>
                <a:cubicBezTo>
                  <a:pt x="54803" y="56782"/>
                  <a:pt x="55031" y="56646"/>
                  <a:pt x="55122" y="56760"/>
                </a:cubicBezTo>
                <a:cubicBezTo>
                  <a:pt x="54849" y="57033"/>
                  <a:pt x="54826" y="56851"/>
                  <a:pt x="54599" y="57010"/>
                </a:cubicBezTo>
                <a:cubicBezTo>
                  <a:pt x="54439" y="57124"/>
                  <a:pt x="54576" y="57192"/>
                  <a:pt x="54349" y="57305"/>
                </a:cubicBezTo>
                <a:cubicBezTo>
                  <a:pt x="54303" y="57283"/>
                  <a:pt x="54280" y="57192"/>
                  <a:pt x="54189" y="57260"/>
                </a:cubicBezTo>
                <a:cubicBezTo>
                  <a:pt x="53939" y="57556"/>
                  <a:pt x="53825" y="57442"/>
                  <a:pt x="53530" y="57624"/>
                </a:cubicBezTo>
                <a:lnTo>
                  <a:pt x="53598" y="57760"/>
                </a:lnTo>
                <a:cubicBezTo>
                  <a:pt x="53825" y="57624"/>
                  <a:pt x="54053" y="57419"/>
                  <a:pt x="54144" y="57510"/>
                </a:cubicBezTo>
                <a:cubicBezTo>
                  <a:pt x="53780" y="57851"/>
                  <a:pt x="53735" y="57715"/>
                  <a:pt x="53302" y="57988"/>
                </a:cubicBezTo>
                <a:cubicBezTo>
                  <a:pt x="53302" y="58147"/>
                  <a:pt x="52961" y="58329"/>
                  <a:pt x="52802" y="58306"/>
                </a:cubicBezTo>
                <a:cubicBezTo>
                  <a:pt x="53007" y="58261"/>
                  <a:pt x="53166" y="57942"/>
                  <a:pt x="53234" y="57874"/>
                </a:cubicBezTo>
                <a:cubicBezTo>
                  <a:pt x="53212" y="57897"/>
                  <a:pt x="53302" y="57919"/>
                  <a:pt x="53325" y="57874"/>
                </a:cubicBezTo>
                <a:cubicBezTo>
                  <a:pt x="53416" y="57760"/>
                  <a:pt x="53393" y="57692"/>
                  <a:pt x="53302" y="57669"/>
                </a:cubicBezTo>
                <a:cubicBezTo>
                  <a:pt x="53371" y="57692"/>
                  <a:pt x="53212" y="57760"/>
                  <a:pt x="53143" y="57760"/>
                </a:cubicBezTo>
                <a:cubicBezTo>
                  <a:pt x="53052" y="57760"/>
                  <a:pt x="53098" y="57578"/>
                  <a:pt x="52916" y="57737"/>
                </a:cubicBezTo>
                <a:cubicBezTo>
                  <a:pt x="52916" y="57828"/>
                  <a:pt x="53166" y="57919"/>
                  <a:pt x="52870" y="58033"/>
                </a:cubicBezTo>
                <a:cubicBezTo>
                  <a:pt x="52825" y="57851"/>
                  <a:pt x="52688" y="57851"/>
                  <a:pt x="52529" y="57851"/>
                </a:cubicBezTo>
                <a:cubicBezTo>
                  <a:pt x="52939" y="57647"/>
                  <a:pt x="53462" y="57214"/>
                  <a:pt x="53757" y="57146"/>
                </a:cubicBezTo>
                <a:cubicBezTo>
                  <a:pt x="53666" y="57192"/>
                  <a:pt x="53712" y="57283"/>
                  <a:pt x="53803" y="57214"/>
                </a:cubicBezTo>
                <a:close/>
                <a:moveTo>
                  <a:pt x="53212" y="58215"/>
                </a:moveTo>
                <a:cubicBezTo>
                  <a:pt x="53234" y="58215"/>
                  <a:pt x="53302" y="58261"/>
                  <a:pt x="53348" y="58238"/>
                </a:cubicBezTo>
                <a:cubicBezTo>
                  <a:pt x="53462" y="58215"/>
                  <a:pt x="53575" y="58079"/>
                  <a:pt x="53689" y="58033"/>
                </a:cubicBezTo>
                <a:cubicBezTo>
                  <a:pt x="53803" y="58124"/>
                  <a:pt x="53553" y="58442"/>
                  <a:pt x="53348" y="58420"/>
                </a:cubicBezTo>
                <a:cubicBezTo>
                  <a:pt x="53393" y="58170"/>
                  <a:pt x="52893" y="58670"/>
                  <a:pt x="52666" y="58806"/>
                </a:cubicBezTo>
                <a:cubicBezTo>
                  <a:pt x="52484" y="58715"/>
                  <a:pt x="52961" y="58579"/>
                  <a:pt x="52802" y="58465"/>
                </a:cubicBezTo>
                <a:cubicBezTo>
                  <a:pt x="52507" y="58579"/>
                  <a:pt x="52575" y="58670"/>
                  <a:pt x="52438" y="58784"/>
                </a:cubicBezTo>
                <a:cubicBezTo>
                  <a:pt x="52302" y="58602"/>
                  <a:pt x="52666" y="58511"/>
                  <a:pt x="52893" y="58420"/>
                </a:cubicBezTo>
                <a:cubicBezTo>
                  <a:pt x="53007" y="58374"/>
                  <a:pt x="53121" y="58261"/>
                  <a:pt x="53212" y="58215"/>
                </a:cubicBezTo>
                <a:close/>
                <a:moveTo>
                  <a:pt x="58828" y="53917"/>
                </a:moveTo>
                <a:cubicBezTo>
                  <a:pt x="58578" y="54145"/>
                  <a:pt x="58192" y="54236"/>
                  <a:pt x="58032" y="54145"/>
                </a:cubicBezTo>
                <a:cubicBezTo>
                  <a:pt x="58351" y="53849"/>
                  <a:pt x="58396" y="54167"/>
                  <a:pt x="58692" y="53894"/>
                </a:cubicBezTo>
                <a:cubicBezTo>
                  <a:pt x="58760" y="53826"/>
                  <a:pt x="58942" y="53531"/>
                  <a:pt x="58760" y="53667"/>
                </a:cubicBezTo>
                <a:cubicBezTo>
                  <a:pt x="58533" y="53803"/>
                  <a:pt x="58669" y="53872"/>
                  <a:pt x="58533" y="53985"/>
                </a:cubicBezTo>
                <a:cubicBezTo>
                  <a:pt x="58283" y="53849"/>
                  <a:pt x="59124" y="53303"/>
                  <a:pt x="59147" y="53531"/>
                </a:cubicBezTo>
                <a:cubicBezTo>
                  <a:pt x="58942" y="53690"/>
                  <a:pt x="59010" y="53758"/>
                  <a:pt x="58828" y="53917"/>
                </a:cubicBezTo>
                <a:close/>
                <a:moveTo>
                  <a:pt x="18419" y="57101"/>
                </a:moveTo>
                <a:cubicBezTo>
                  <a:pt x="18601" y="57283"/>
                  <a:pt x="18624" y="57578"/>
                  <a:pt x="18965" y="57806"/>
                </a:cubicBezTo>
                <a:cubicBezTo>
                  <a:pt x="18897" y="57942"/>
                  <a:pt x="18692" y="57692"/>
                  <a:pt x="18624" y="57601"/>
                </a:cubicBezTo>
                <a:cubicBezTo>
                  <a:pt x="18465" y="57465"/>
                  <a:pt x="18397" y="57192"/>
                  <a:pt x="18169" y="57124"/>
                </a:cubicBezTo>
                <a:cubicBezTo>
                  <a:pt x="18169" y="57078"/>
                  <a:pt x="18215" y="57055"/>
                  <a:pt x="18169" y="56987"/>
                </a:cubicBezTo>
                <a:cubicBezTo>
                  <a:pt x="17987" y="56942"/>
                  <a:pt x="17760" y="56782"/>
                  <a:pt x="17737" y="56601"/>
                </a:cubicBezTo>
                <a:cubicBezTo>
                  <a:pt x="18033" y="56873"/>
                  <a:pt x="18215" y="56896"/>
                  <a:pt x="18419" y="57101"/>
                </a:cubicBezTo>
                <a:close/>
                <a:moveTo>
                  <a:pt x="25810" y="9392"/>
                </a:moveTo>
                <a:cubicBezTo>
                  <a:pt x="25833" y="9438"/>
                  <a:pt x="25901" y="9438"/>
                  <a:pt x="25969" y="9415"/>
                </a:cubicBezTo>
                <a:cubicBezTo>
                  <a:pt x="25810" y="9711"/>
                  <a:pt x="25605" y="9597"/>
                  <a:pt x="25378" y="9961"/>
                </a:cubicBezTo>
                <a:cubicBezTo>
                  <a:pt x="25332" y="9734"/>
                  <a:pt x="25150" y="10029"/>
                  <a:pt x="25037" y="10006"/>
                </a:cubicBezTo>
                <a:cubicBezTo>
                  <a:pt x="25059" y="10006"/>
                  <a:pt x="25082" y="9779"/>
                  <a:pt x="24946" y="9915"/>
                </a:cubicBezTo>
                <a:cubicBezTo>
                  <a:pt x="24900" y="10006"/>
                  <a:pt x="24809" y="10120"/>
                  <a:pt x="24650" y="10234"/>
                </a:cubicBezTo>
                <a:cubicBezTo>
                  <a:pt x="24491" y="10166"/>
                  <a:pt x="24809" y="9984"/>
                  <a:pt x="24900" y="9870"/>
                </a:cubicBezTo>
                <a:cubicBezTo>
                  <a:pt x="25014" y="9756"/>
                  <a:pt x="25059" y="9620"/>
                  <a:pt x="25196" y="9529"/>
                </a:cubicBezTo>
                <a:cubicBezTo>
                  <a:pt x="25287" y="9597"/>
                  <a:pt x="25173" y="9688"/>
                  <a:pt x="25173" y="9756"/>
                </a:cubicBezTo>
                <a:cubicBezTo>
                  <a:pt x="25469" y="9461"/>
                  <a:pt x="25219" y="9984"/>
                  <a:pt x="25492" y="9711"/>
                </a:cubicBezTo>
                <a:cubicBezTo>
                  <a:pt x="25423" y="9665"/>
                  <a:pt x="25719" y="9483"/>
                  <a:pt x="25810" y="9392"/>
                </a:cubicBezTo>
                <a:close/>
                <a:moveTo>
                  <a:pt x="569" y="33133"/>
                </a:moveTo>
                <a:cubicBezTo>
                  <a:pt x="455" y="33429"/>
                  <a:pt x="478" y="33883"/>
                  <a:pt x="318" y="33952"/>
                </a:cubicBezTo>
                <a:cubicBezTo>
                  <a:pt x="478" y="33156"/>
                  <a:pt x="546" y="32610"/>
                  <a:pt x="864" y="32382"/>
                </a:cubicBezTo>
                <a:cubicBezTo>
                  <a:pt x="796" y="32655"/>
                  <a:pt x="660" y="32815"/>
                  <a:pt x="569" y="33133"/>
                </a:cubicBezTo>
                <a:close/>
                <a:moveTo>
                  <a:pt x="19579" y="58238"/>
                </a:moveTo>
                <a:cubicBezTo>
                  <a:pt x="19943" y="58670"/>
                  <a:pt x="20534" y="59056"/>
                  <a:pt x="20921" y="59534"/>
                </a:cubicBezTo>
                <a:cubicBezTo>
                  <a:pt x="20443" y="59238"/>
                  <a:pt x="19875" y="58624"/>
                  <a:pt x="19374" y="58192"/>
                </a:cubicBezTo>
                <a:cubicBezTo>
                  <a:pt x="19443" y="58056"/>
                  <a:pt x="19147" y="57828"/>
                  <a:pt x="19193" y="57692"/>
                </a:cubicBezTo>
                <a:cubicBezTo>
                  <a:pt x="19397" y="57897"/>
                  <a:pt x="19397" y="58010"/>
                  <a:pt x="19579" y="58238"/>
                </a:cubicBezTo>
                <a:close/>
                <a:moveTo>
                  <a:pt x="19670" y="13190"/>
                </a:moveTo>
                <a:cubicBezTo>
                  <a:pt x="19761" y="13167"/>
                  <a:pt x="19829" y="13122"/>
                  <a:pt x="19898" y="13076"/>
                </a:cubicBezTo>
                <a:lnTo>
                  <a:pt x="20011" y="13235"/>
                </a:lnTo>
                <a:cubicBezTo>
                  <a:pt x="19920" y="13281"/>
                  <a:pt x="19852" y="13326"/>
                  <a:pt x="19784" y="13372"/>
                </a:cubicBezTo>
                <a:cubicBezTo>
                  <a:pt x="19693" y="13258"/>
                  <a:pt x="19852" y="13213"/>
                  <a:pt x="19670" y="13190"/>
                </a:cubicBezTo>
                <a:close/>
                <a:moveTo>
                  <a:pt x="23945" y="60944"/>
                </a:moveTo>
                <a:cubicBezTo>
                  <a:pt x="23786" y="60876"/>
                  <a:pt x="23627" y="60807"/>
                  <a:pt x="23468" y="60716"/>
                </a:cubicBezTo>
                <a:cubicBezTo>
                  <a:pt x="23377" y="60512"/>
                  <a:pt x="24150" y="60898"/>
                  <a:pt x="23945" y="60944"/>
                </a:cubicBezTo>
                <a:close/>
                <a:moveTo>
                  <a:pt x="24514" y="61285"/>
                </a:moveTo>
                <a:cubicBezTo>
                  <a:pt x="25128" y="61512"/>
                  <a:pt x="24536" y="61603"/>
                  <a:pt x="24127" y="61399"/>
                </a:cubicBezTo>
                <a:cubicBezTo>
                  <a:pt x="24127" y="61217"/>
                  <a:pt x="24809" y="61581"/>
                  <a:pt x="24514" y="61285"/>
                </a:cubicBezTo>
                <a:close/>
                <a:moveTo>
                  <a:pt x="21648" y="13122"/>
                </a:moveTo>
                <a:cubicBezTo>
                  <a:pt x="21853" y="13031"/>
                  <a:pt x="22126" y="12667"/>
                  <a:pt x="22012" y="12872"/>
                </a:cubicBezTo>
                <a:cubicBezTo>
                  <a:pt x="21921" y="13122"/>
                  <a:pt x="21535" y="13281"/>
                  <a:pt x="21307" y="13281"/>
                </a:cubicBezTo>
                <a:cubicBezTo>
                  <a:pt x="21194" y="13508"/>
                  <a:pt x="20989" y="13645"/>
                  <a:pt x="20693" y="13645"/>
                </a:cubicBezTo>
                <a:cubicBezTo>
                  <a:pt x="21103" y="13463"/>
                  <a:pt x="20989" y="13304"/>
                  <a:pt x="21307" y="13099"/>
                </a:cubicBezTo>
                <a:cubicBezTo>
                  <a:pt x="21421" y="13122"/>
                  <a:pt x="21489" y="13213"/>
                  <a:pt x="21648" y="13122"/>
                </a:cubicBezTo>
                <a:close/>
                <a:moveTo>
                  <a:pt x="21012" y="59125"/>
                </a:moveTo>
                <a:cubicBezTo>
                  <a:pt x="21239" y="59352"/>
                  <a:pt x="21285" y="59261"/>
                  <a:pt x="21444" y="59375"/>
                </a:cubicBezTo>
                <a:cubicBezTo>
                  <a:pt x="21467" y="59238"/>
                  <a:pt x="21012" y="58943"/>
                  <a:pt x="21012" y="59125"/>
                </a:cubicBezTo>
                <a:close/>
                <a:moveTo>
                  <a:pt x="20125" y="58488"/>
                </a:moveTo>
                <a:cubicBezTo>
                  <a:pt x="20193" y="58306"/>
                  <a:pt x="20398" y="58670"/>
                  <a:pt x="20534" y="58761"/>
                </a:cubicBezTo>
                <a:cubicBezTo>
                  <a:pt x="20580" y="58784"/>
                  <a:pt x="20511" y="58602"/>
                  <a:pt x="20534" y="58624"/>
                </a:cubicBezTo>
                <a:cubicBezTo>
                  <a:pt x="20807" y="58738"/>
                  <a:pt x="20784" y="58874"/>
                  <a:pt x="20966" y="58874"/>
                </a:cubicBezTo>
                <a:cubicBezTo>
                  <a:pt x="21012" y="58874"/>
                  <a:pt x="21080" y="58874"/>
                  <a:pt x="21012" y="58806"/>
                </a:cubicBezTo>
                <a:cubicBezTo>
                  <a:pt x="20921" y="58647"/>
                  <a:pt x="20853" y="58761"/>
                  <a:pt x="20807" y="58738"/>
                </a:cubicBezTo>
                <a:cubicBezTo>
                  <a:pt x="20716" y="58693"/>
                  <a:pt x="20602" y="58533"/>
                  <a:pt x="20534" y="58488"/>
                </a:cubicBezTo>
                <a:cubicBezTo>
                  <a:pt x="20489" y="58442"/>
                  <a:pt x="20375" y="58579"/>
                  <a:pt x="20239" y="58351"/>
                </a:cubicBezTo>
                <a:cubicBezTo>
                  <a:pt x="20148" y="58329"/>
                  <a:pt x="19875" y="58465"/>
                  <a:pt x="19852" y="58238"/>
                </a:cubicBezTo>
                <a:cubicBezTo>
                  <a:pt x="20102" y="58261"/>
                  <a:pt x="19306" y="57851"/>
                  <a:pt x="19488" y="57783"/>
                </a:cubicBezTo>
                <a:cubicBezTo>
                  <a:pt x="19716" y="57942"/>
                  <a:pt x="19988" y="58215"/>
                  <a:pt x="20148" y="58192"/>
                </a:cubicBezTo>
                <a:cubicBezTo>
                  <a:pt x="20148" y="58101"/>
                  <a:pt x="20102" y="58056"/>
                  <a:pt x="20239" y="58079"/>
                </a:cubicBezTo>
                <a:cubicBezTo>
                  <a:pt x="20466" y="58420"/>
                  <a:pt x="20602" y="58351"/>
                  <a:pt x="20830" y="58579"/>
                </a:cubicBezTo>
                <a:cubicBezTo>
                  <a:pt x="21285" y="58965"/>
                  <a:pt x="21717" y="59579"/>
                  <a:pt x="22353" y="60080"/>
                </a:cubicBezTo>
                <a:lnTo>
                  <a:pt x="22285" y="60148"/>
                </a:lnTo>
                <a:cubicBezTo>
                  <a:pt x="22058" y="59921"/>
                  <a:pt x="21694" y="59875"/>
                  <a:pt x="21626" y="59648"/>
                </a:cubicBezTo>
                <a:cubicBezTo>
                  <a:pt x="21739" y="59739"/>
                  <a:pt x="21785" y="59625"/>
                  <a:pt x="21603" y="59511"/>
                </a:cubicBezTo>
                <a:cubicBezTo>
                  <a:pt x="21489" y="59420"/>
                  <a:pt x="21489" y="59534"/>
                  <a:pt x="21512" y="59625"/>
                </a:cubicBezTo>
                <a:cubicBezTo>
                  <a:pt x="21057" y="59261"/>
                  <a:pt x="20693" y="59011"/>
                  <a:pt x="20125" y="58488"/>
                </a:cubicBezTo>
                <a:close/>
                <a:moveTo>
                  <a:pt x="23377" y="60876"/>
                </a:moveTo>
                <a:cubicBezTo>
                  <a:pt x="23058" y="60762"/>
                  <a:pt x="23127" y="60807"/>
                  <a:pt x="22990" y="60671"/>
                </a:cubicBezTo>
                <a:cubicBezTo>
                  <a:pt x="22785" y="60466"/>
                  <a:pt x="22331" y="60330"/>
                  <a:pt x="22353" y="60080"/>
                </a:cubicBezTo>
                <a:cubicBezTo>
                  <a:pt x="22399" y="60148"/>
                  <a:pt x="23695" y="60694"/>
                  <a:pt x="23377" y="60876"/>
                </a:cubicBezTo>
                <a:close/>
                <a:moveTo>
                  <a:pt x="21262" y="58511"/>
                </a:moveTo>
                <a:cubicBezTo>
                  <a:pt x="20239" y="57647"/>
                  <a:pt x="18965" y="56441"/>
                  <a:pt x="17987" y="55464"/>
                </a:cubicBezTo>
                <a:cubicBezTo>
                  <a:pt x="18556" y="55782"/>
                  <a:pt x="19443" y="56919"/>
                  <a:pt x="19829" y="56964"/>
                </a:cubicBezTo>
                <a:cubicBezTo>
                  <a:pt x="20011" y="57146"/>
                  <a:pt x="20011" y="57419"/>
                  <a:pt x="20239" y="57374"/>
                </a:cubicBezTo>
                <a:cubicBezTo>
                  <a:pt x="20193" y="57237"/>
                  <a:pt x="20057" y="57078"/>
                  <a:pt x="19875" y="56896"/>
                </a:cubicBezTo>
                <a:cubicBezTo>
                  <a:pt x="19738" y="56851"/>
                  <a:pt x="19625" y="56919"/>
                  <a:pt x="19374" y="56623"/>
                </a:cubicBezTo>
                <a:cubicBezTo>
                  <a:pt x="19238" y="56328"/>
                  <a:pt x="19647" y="56782"/>
                  <a:pt x="19716" y="56805"/>
                </a:cubicBezTo>
                <a:cubicBezTo>
                  <a:pt x="19738" y="56805"/>
                  <a:pt x="19784" y="56691"/>
                  <a:pt x="19807" y="56691"/>
                </a:cubicBezTo>
                <a:cubicBezTo>
                  <a:pt x="20011" y="56805"/>
                  <a:pt x="20170" y="57101"/>
                  <a:pt x="20398" y="57192"/>
                </a:cubicBezTo>
                <a:cubicBezTo>
                  <a:pt x="20466" y="57305"/>
                  <a:pt x="20284" y="57328"/>
                  <a:pt x="20398" y="57465"/>
                </a:cubicBezTo>
                <a:cubicBezTo>
                  <a:pt x="20511" y="57374"/>
                  <a:pt x="20762" y="57669"/>
                  <a:pt x="20762" y="57783"/>
                </a:cubicBezTo>
                <a:cubicBezTo>
                  <a:pt x="20602" y="57669"/>
                  <a:pt x="20375" y="57351"/>
                  <a:pt x="20352" y="57533"/>
                </a:cubicBezTo>
                <a:cubicBezTo>
                  <a:pt x="20421" y="57783"/>
                  <a:pt x="21171" y="58261"/>
                  <a:pt x="21262" y="58511"/>
                </a:cubicBezTo>
                <a:close/>
                <a:moveTo>
                  <a:pt x="20693" y="13145"/>
                </a:moveTo>
                <a:cubicBezTo>
                  <a:pt x="20898" y="13258"/>
                  <a:pt x="20170" y="13690"/>
                  <a:pt x="20148" y="13463"/>
                </a:cubicBezTo>
                <a:cubicBezTo>
                  <a:pt x="20398" y="13395"/>
                  <a:pt x="20489" y="13326"/>
                  <a:pt x="20693" y="13145"/>
                </a:cubicBezTo>
                <a:close/>
                <a:moveTo>
                  <a:pt x="22103" y="12349"/>
                </a:moveTo>
                <a:cubicBezTo>
                  <a:pt x="22217" y="12462"/>
                  <a:pt x="21967" y="12599"/>
                  <a:pt x="22012" y="12690"/>
                </a:cubicBezTo>
                <a:cubicBezTo>
                  <a:pt x="21717" y="12826"/>
                  <a:pt x="21694" y="12985"/>
                  <a:pt x="21467" y="13008"/>
                </a:cubicBezTo>
                <a:cubicBezTo>
                  <a:pt x="21489" y="12872"/>
                  <a:pt x="22012" y="12667"/>
                  <a:pt x="22012" y="12531"/>
                </a:cubicBezTo>
                <a:cubicBezTo>
                  <a:pt x="21876" y="12690"/>
                  <a:pt x="21603" y="12712"/>
                  <a:pt x="21808" y="12553"/>
                </a:cubicBezTo>
                <a:cubicBezTo>
                  <a:pt x="21944" y="12644"/>
                  <a:pt x="21944" y="12417"/>
                  <a:pt x="22103" y="12349"/>
                </a:cubicBezTo>
                <a:close/>
                <a:moveTo>
                  <a:pt x="22581" y="11803"/>
                </a:moveTo>
                <a:cubicBezTo>
                  <a:pt x="22558" y="11553"/>
                  <a:pt x="22285" y="11826"/>
                  <a:pt x="22149" y="11803"/>
                </a:cubicBezTo>
                <a:cubicBezTo>
                  <a:pt x="22240" y="11735"/>
                  <a:pt x="22240" y="11666"/>
                  <a:pt x="22399" y="11575"/>
                </a:cubicBezTo>
                <a:cubicBezTo>
                  <a:pt x="22490" y="11553"/>
                  <a:pt x="22717" y="11666"/>
                  <a:pt x="22581" y="11803"/>
                </a:cubicBezTo>
                <a:close/>
                <a:moveTo>
                  <a:pt x="23354" y="11212"/>
                </a:moveTo>
                <a:cubicBezTo>
                  <a:pt x="23195" y="11234"/>
                  <a:pt x="22490" y="11780"/>
                  <a:pt x="23081" y="11303"/>
                </a:cubicBezTo>
                <a:cubicBezTo>
                  <a:pt x="23218" y="11166"/>
                  <a:pt x="23127" y="11098"/>
                  <a:pt x="23377" y="10961"/>
                </a:cubicBezTo>
                <a:cubicBezTo>
                  <a:pt x="23422" y="10916"/>
                  <a:pt x="23490" y="10893"/>
                  <a:pt x="23536" y="10848"/>
                </a:cubicBezTo>
                <a:cubicBezTo>
                  <a:pt x="23627" y="10939"/>
                  <a:pt x="23399" y="11098"/>
                  <a:pt x="23354" y="11212"/>
                </a:cubicBezTo>
                <a:close/>
                <a:moveTo>
                  <a:pt x="21535" y="12167"/>
                </a:moveTo>
                <a:cubicBezTo>
                  <a:pt x="21603" y="12030"/>
                  <a:pt x="21899" y="11826"/>
                  <a:pt x="21944" y="12008"/>
                </a:cubicBezTo>
                <a:cubicBezTo>
                  <a:pt x="21785" y="12121"/>
                  <a:pt x="21603" y="12235"/>
                  <a:pt x="21535" y="12167"/>
                </a:cubicBezTo>
                <a:close/>
                <a:moveTo>
                  <a:pt x="24969" y="10325"/>
                </a:moveTo>
                <a:cubicBezTo>
                  <a:pt x="25150" y="10416"/>
                  <a:pt x="25196" y="10416"/>
                  <a:pt x="25332" y="10461"/>
                </a:cubicBezTo>
                <a:cubicBezTo>
                  <a:pt x="25401" y="10370"/>
                  <a:pt x="25514" y="10279"/>
                  <a:pt x="25492" y="10234"/>
                </a:cubicBezTo>
                <a:cubicBezTo>
                  <a:pt x="25310" y="10325"/>
                  <a:pt x="25196" y="10120"/>
                  <a:pt x="25014" y="10234"/>
                </a:cubicBezTo>
                <a:cubicBezTo>
                  <a:pt x="25378" y="9915"/>
                  <a:pt x="25560" y="10211"/>
                  <a:pt x="25855" y="10097"/>
                </a:cubicBezTo>
                <a:cubicBezTo>
                  <a:pt x="25924" y="10052"/>
                  <a:pt x="25992" y="9984"/>
                  <a:pt x="26037" y="10006"/>
                </a:cubicBezTo>
                <a:cubicBezTo>
                  <a:pt x="25810" y="10143"/>
                  <a:pt x="25787" y="10302"/>
                  <a:pt x="25651" y="10416"/>
                </a:cubicBezTo>
                <a:cubicBezTo>
                  <a:pt x="25492" y="10575"/>
                  <a:pt x="25310" y="10529"/>
                  <a:pt x="25150" y="10802"/>
                </a:cubicBezTo>
                <a:cubicBezTo>
                  <a:pt x="24923" y="10734"/>
                  <a:pt x="25196" y="10575"/>
                  <a:pt x="25105" y="10484"/>
                </a:cubicBezTo>
                <a:cubicBezTo>
                  <a:pt x="24969" y="10507"/>
                  <a:pt x="25014" y="10666"/>
                  <a:pt x="25014" y="10666"/>
                </a:cubicBezTo>
                <a:cubicBezTo>
                  <a:pt x="24696" y="10939"/>
                  <a:pt x="24264" y="10961"/>
                  <a:pt x="23945" y="11371"/>
                </a:cubicBezTo>
                <a:cubicBezTo>
                  <a:pt x="24059" y="11507"/>
                  <a:pt x="23741" y="11735"/>
                  <a:pt x="23490" y="11939"/>
                </a:cubicBezTo>
                <a:cubicBezTo>
                  <a:pt x="23399" y="11894"/>
                  <a:pt x="23536" y="11803"/>
                  <a:pt x="23536" y="11735"/>
                </a:cubicBezTo>
                <a:cubicBezTo>
                  <a:pt x="23240" y="12008"/>
                  <a:pt x="22876" y="12553"/>
                  <a:pt x="22444" y="12690"/>
                </a:cubicBezTo>
                <a:cubicBezTo>
                  <a:pt x="22535" y="12508"/>
                  <a:pt x="22763" y="12349"/>
                  <a:pt x="23013" y="12235"/>
                </a:cubicBezTo>
                <a:cubicBezTo>
                  <a:pt x="23127" y="12008"/>
                  <a:pt x="23058" y="11803"/>
                  <a:pt x="23490" y="11530"/>
                </a:cubicBezTo>
                <a:cubicBezTo>
                  <a:pt x="23627" y="11462"/>
                  <a:pt x="23627" y="11666"/>
                  <a:pt x="23763" y="11553"/>
                </a:cubicBezTo>
                <a:cubicBezTo>
                  <a:pt x="23627" y="11462"/>
                  <a:pt x="23877" y="11325"/>
                  <a:pt x="23832" y="11212"/>
                </a:cubicBezTo>
                <a:cubicBezTo>
                  <a:pt x="23763" y="11303"/>
                  <a:pt x="23377" y="11530"/>
                  <a:pt x="23581" y="11348"/>
                </a:cubicBezTo>
                <a:cubicBezTo>
                  <a:pt x="23832" y="11166"/>
                  <a:pt x="24059" y="10961"/>
                  <a:pt x="24286" y="10780"/>
                </a:cubicBezTo>
                <a:cubicBezTo>
                  <a:pt x="24400" y="10711"/>
                  <a:pt x="24423" y="10916"/>
                  <a:pt x="24536" y="10802"/>
                </a:cubicBezTo>
                <a:cubicBezTo>
                  <a:pt x="24741" y="10575"/>
                  <a:pt x="24718" y="10643"/>
                  <a:pt x="24923" y="10552"/>
                </a:cubicBezTo>
                <a:cubicBezTo>
                  <a:pt x="24878" y="10484"/>
                  <a:pt x="24809" y="10438"/>
                  <a:pt x="24969" y="10325"/>
                </a:cubicBezTo>
                <a:close/>
                <a:moveTo>
                  <a:pt x="20807" y="12690"/>
                </a:moveTo>
                <a:lnTo>
                  <a:pt x="20443" y="12917"/>
                </a:lnTo>
                <a:cubicBezTo>
                  <a:pt x="20261" y="12781"/>
                  <a:pt x="20739" y="12553"/>
                  <a:pt x="20807" y="12690"/>
                </a:cubicBezTo>
                <a:close/>
                <a:moveTo>
                  <a:pt x="21035" y="13167"/>
                </a:moveTo>
                <a:cubicBezTo>
                  <a:pt x="20853" y="13054"/>
                  <a:pt x="21262" y="12963"/>
                  <a:pt x="21353" y="12849"/>
                </a:cubicBezTo>
                <a:cubicBezTo>
                  <a:pt x="21398" y="12826"/>
                  <a:pt x="21262" y="12735"/>
                  <a:pt x="21444" y="12667"/>
                </a:cubicBezTo>
                <a:cubicBezTo>
                  <a:pt x="21489" y="12735"/>
                  <a:pt x="21603" y="12622"/>
                  <a:pt x="21648" y="12644"/>
                </a:cubicBezTo>
                <a:cubicBezTo>
                  <a:pt x="21535" y="12826"/>
                  <a:pt x="21353" y="13008"/>
                  <a:pt x="21035" y="13167"/>
                </a:cubicBezTo>
                <a:close/>
                <a:moveTo>
                  <a:pt x="20148" y="13145"/>
                </a:moveTo>
                <a:cubicBezTo>
                  <a:pt x="20352" y="12985"/>
                  <a:pt x="20011" y="13145"/>
                  <a:pt x="20011" y="13054"/>
                </a:cubicBezTo>
                <a:lnTo>
                  <a:pt x="20239" y="12917"/>
                </a:lnTo>
                <a:cubicBezTo>
                  <a:pt x="20239" y="13076"/>
                  <a:pt x="20443" y="12917"/>
                  <a:pt x="20489" y="12985"/>
                </a:cubicBezTo>
                <a:cubicBezTo>
                  <a:pt x="20375" y="13054"/>
                  <a:pt x="20216" y="13167"/>
                  <a:pt x="20148" y="13145"/>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1" name="Google Shape;251;p24"/>
          <p:cNvSpPr/>
          <p:nvPr/>
        </p:nvSpPr>
        <p:spPr>
          <a:xfrm>
            <a:off x="7577077" y="2733793"/>
            <a:ext cx="3454743" cy="3338799"/>
          </a:xfrm>
          <a:custGeom>
            <a:avLst/>
            <a:gdLst/>
            <a:ahLst/>
            <a:cxnLst/>
            <a:rect l="l" t="t" r="r" b="b"/>
            <a:pathLst>
              <a:path w="75475" h="72942" extrusionOk="0">
                <a:moveTo>
                  <a:pt x="21967" y="1"/>
                </a:moveTo>
                <a:cubicBezTo>
                  <a:pt x="19762" y="3093"/>
                  <a:pt x="18443" y="5845"/>
                  <a:pt x="16237" y="8938"/>
                </a:cubicBezTo>
                <a:cubicBezTo>
                  <a:pt x="11894" y="15100"/>
                  <a:pt x="7527" y="21263"/>
                  <a:pt x="3866" y="27880"/>
                </a:cubicBezTo>
                <a:cubicBezTo>
                  <a:pt x="2047" y="31132"/>
                  <a:pt x="1456" y="36703"/>
                  <a:pt x="1" y="40137"/>
                </a:cubicBezTo>
                <a:cubicBezTo>
                  <a:pt x="3889" y="43229"/>
                  <a:pt x="7277" y="46936"/>
                  <a:pt x="10006" y="51075"/>
                </a:cubicBezTo>
                <a:cubicBezTo>
                  <a:pt x="12394" y="54690"/>
                  <a:pt x="14327" y="58647"/>
                  <a:pt x="17260" y="61831"/>
                </a:cubicBezTo>
                <a:cubicBezTo>
                  <a:pt x="22718" y="67720"/>
                  <a:pt x="30904" y="70085"/>
                  <a:pt x="38658" y="72177"/>
                </a:cubicBezTo>
                <a:cubicBezTo>
                  <a:pt x="40247" y="72617"/>
                  <a:pt x="41889" y="72942"/>
                  <a:pt x="43539" y="72942"/>
                </a:cubicBezTo>
                <a:cubicBezTo>
                  <a:pt x="44535" y="72942"/>
                  <a:pt x="45534" y="72824"/>
                  <a:pt x="46526" y="72541"/>
                </a:cubicBezTo>
                <a:cubicBezTo>
                  <a:pt x="49392" y="71722"/>
                  <a:pt x="51984" y="70131"/>
                  <a:pt x="54667" y="68880"/>
                </a:cubicBezTo>
                <a:cubicBezTo>
                  <a:pt x="58442" y="67084"/>
                  <a:pt x="62331" y="65469"/>
                  <a:pt x="66151" y="63741"/>
                </a:cubicBezTo>
                <a:cubicBezTo>
                  <a:pt x="68721" y="62581"/>
                  <a:pt x="71268" y="61080"/>
                  <a:pt x="73041" y="58852"/>
                </a:cubicBezTo>
                <a:cubicBezTo>
                  <a:pt x="74974" y="56419"/>
                  <a:pt x="74497" y="52826"/>
                  <a:pt x="74678" y="49892"/>
                </a:cubicBezTo>
                <a:cubicBezTo>
                  <a:pt x="74906" y="46527"/>
                  <a:pt x="75111" y="43138"/>
                  <a:pt x="75338" y="39773"/>
                </a:cubicBezTo>
                <a:cubicBezTo>
                  <a:pt x="75474" y="37749"/>
                  <a:pt x="73223" y="37226"/>
                  <a:pt x="71813" y="36476"/>
                </a:cubicBezTo>
                <a:cubicBezTo>
                  <a:pt x="69812" y="35384"/>
                  <a:pt x="67947" y="34065"/>
                  <a:pt x="66242" y="32564"/>
                </a:cubicBezTo>
                <a:cubicBezTo>
                  <a:pt x="64059" y="30677"/>
                  <a:pt x="62149" y="28471"/>
                  <a:pt x="60580" y="26061"/>
                </a:cubicBezTo>
                <a:cubicBezTo>
                  <a:pt x="58874" y="23446"/>
                  <a:pt x="58010" y="20603"/>
                  <a:pt x="56691" y="17806"/>
                </a:cubicBezTo>
                <a:cubicBezTo>
                  <a:pt x="55441" y="15168"/>
                  <a:pt x="53780" y="13781"/>
                  <a:pt x="51165" y="12531"/>
                </a:cubicBezTo>
                <a:cubicBezTo>
                  <a:pt x="41615" y="7937"/>
                  <a:pt x="31859" y="3753"/>
                  <a:pt x="21967"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2" name="Google Shape;252;p24"/>
          <p:cNvSpPr/>
          <p:nvPr/>
        </p:nvSpPr>
        <p:spPr>
          <a:xfrm>
            <a:off x="7405334" y="2571433"/>
            <a:ext cx="3835713" cy="3644152"/>
          </a:xfrm>
          <a:custGeom>
            <a:avLst/>
            <a:gdLst/>
            <a:ahLst/>
            <a:cxnLst/>
            <a:rect l="l" t="t" r="r" b="b"/>
            <a:pathLst>
              <a:path w="83798" h="79613" extrusionOk="0">
                <a:moveTo>
                  <a:pt x="51870" y="70994"/>
                </a:moveTo>
                <a:cubicBezTo>
                  <a:pt x="51529" y="71085"/>
                  <a:pt x="51575" y="71131"/>
                  <a:pt x="51347" y="71131"/>
                </a:cubicBezTo>
                <a:cubicBezTo>
                  <a:pt x="51302" y="71017"/>
                  <a:pt x="51870" y="70722"/>
                  <a:pt x="51870" y="70994"/>
                </a:cubicBezTo>
                <a:close/>
                <a:moveTo>
                  <a:pt x="53075" y="69880"/>
                </a:moveTo>
                <a:lnTo>
                  <a:pt x="53326" y="69766"/>
                </a:lnTo>
                <a:cubicBezTo>
                  <a:pt x="53189" y="70039"/>
                  <a:pt x="53530" y="69835"/>
                  <a:pt x="53598" y="70085"/>
                </a:cubicBezTo>
                <a:cubicBezTo>
                  <a:pt x="53326" y="70244"/>
                  <a:pt x="53212" y="70039"/>
                  <a:pt x="53075" y="69880"/>
                </a:cubicBezTo>
                <a:close/>
                <a:moveTo>
                  <a:pt x="53621" y="70835"/>
                </a:moveTo>
                <a:cubicBezTo>
                  <a:pt x="54053" y="70608"/>
                  <a:pt x="54031" y="70426"/>
                  <a:pt x="54372" y="70085"/>
                </a:cubicBezTo>
                <a:cubicBezTo>
                  <a:pt x="54667" y="70085"/>
                  <a:pt x="54940" y="70153"/>
                  <a:pt x="55213" y="70221"/>
                </a:cubicBezTo>
                <a:cubicBezTo>
                  <a:pt x="55168" y="70608"/>
                  <a:pt x="54758" y="70881"/>
                  <a:pt x="54440" y="71176"/>
                </a:cubicBezTo>
                <a:cubicBezTo>
                  <a:pt x="54508" y="70949"/>
                  <a:pt x="54599" y="70722"/>
                  <a:pt x="54917" y="70562"/>
                </a:cubicBezTo>
                <a:cubicBezTo>
                  <a:pt x="54849" y="70358"/>
                  <a:pt x="54690" y="70380"/>
                  <a:pt x="54463" y="70517"/>
                </a:cubicBezTo>
                <a:cubicBezTo>
                  <a:pt x="54576" y="70926"/>
                  <a:pt x="53758" y="71881"/>
                  <a:pt x="53326" y="71335"/>
                </a:cubicBezTo>
                <a:cubicBezTo>
                  <a:pt x="53553" y="71245"/>
                  <a:pt x="53667" y="71358"/>
                  <a:pt x="53780" y="71131"/>
                </a:cubicBezTo>
                <a:cubicBezTo>
                  <a:pt x="53235" y="70949"/>
                  <a:pt x="52803" y="71768"/>
                  <a:pt x="52416" y="71586"/>
                </a:cubicBezTo>
                <a:lnTo>
                  <a:pt x="52552" y="71881"/>
                </a:lnTo>
                <a:cubicBezTo>
                  <a:pt x="52894" y="71790"/>
                  <a:pt x="52916" y="71608"/>
                  <a:pt x="53189" y="71495"/>
                </a:cubicBezTo>
                <a:cubicBezTo>
                  <a:pt x="53576" y="71859"/>
                  <a:pt x="52575" y="72268"/>
                  <a:pt x="52416" y="72040"/>
                </a:cubicBezTo>
                <a:cubicBezTo>
                  <a:pt x="52211" y="72245"/>
                  <a:pt x="52029" y="72313"/>
                  <a:pt x="51757" y="72336"/>
                </a:cubicBezTo>
                <a:cubicBezTo>
                  <a:pt x="51757" y="72154"/>
                  <a:pt x="52007" y="72063"/>
                  <a:pt x="51938" y="71881"/>
                </a:cubicBezTo>
                <a:cubicBezTo>
                  <a:pt x="52098" y="71813"/>
                  <a:pt x="52120" y="72109"/>
                  <a:pt x="52302" y="71995"/>
                </a:cubicBezTo>
                <a:cubicBezTo>
                  <a:pt x="52416" y="71927"/>
                  <a:pt x="52234" y="71768"/>
                  <a:pt x="52371" y="71699"/>
                </a:cubicBezTo>
                <a:cubicBezTo>
                  <a:pt x="52302" y="71608"/>
                  <a:pt x="52120" y="71722"/>
                  <a:pt x="52007" y="71768"/>
                </a:cubicBezTo>
                <a:cubicBezTo>
                  <a:pt x="51961" y="71404"/>
                  <a:pt x="52280" y="71199"/>
                  <a:pt x="52575" y="71040"/>
                </a:cubicBezTo>
                <a:cubicBezTo>
                  <a:pt x="52848" y="70903"/>
                  <a:pt x="53303" y="70994"/>
                  <a:pt x="53621" y="70835"/>
                </a:cubicBezTo>
                <a:close/>
                <a:moveTo>
                  <a:pt x="9801" y="44048"/>
                </a:moveTo>
                <a:cubicBezTo>
                  <a:pt x="9870" y="44139"/>
                  <a:pt x="9847" y="44230"/>
                  <a:pt x="9824" y="44320"/>
                </a:cubicBezTo>
                <a:cubicBezTo>
                  <a:pt x="9756" y="44230"/>
                  <a:pt x="9619" y="44139"/>
                  <a:pt x="9710" y="44298"/>
                </a:cubicBezTo>
                <a:cubicBezTo>
                  <a:pt x="10006" y="44320"/>
                  <a:pt x="9915" y="44593"/>
                  <a:pt x="10233" y="44821"/>
                </a:cubicBezTo>
                <a:cubicBezTo>
                  <a:pt x="10506" y="44616"/>
                  <a:pt x="10120" y="44389"/>
                  <a:pt x="9892" y="44252"/>
                </a:cubicBezTo>
                <a:cubicBezTo>
                  <a:pt x="10006" y="44184"/>
                  <a:pt x="9961" y="43979"/>
                  <a:pt x="9801" y="44048"/>
                </a:cubicBezTo>
                <a:close/>
                <a:moveTo>
                  <a:pt x="11234" y="44775"/>
                </a:moveTo>
                <a:cubicBezTo>
                  <a:pt x="11143" y="44912"/>
                  <a:pt x="10984" y="45048"/>
                  <a:pt x="11211" y="45253"/>
                </a:cubicBezTo>
                <a:cubicBezTo>
                  <a:pt x="11461" y="45276"/>
                  <a:pt x="11552" y="45253"/>
                  <a:pt x="11643" y="44980"/>
                </a:cubicBezTo>
                <a:cubicBezTo>
                  <a:pt x="11484" y="44730"/>
                  <a:pt x="11370" y="44934"/>
                  <a:pt x="11234" y="44775"/>
                </a:cubicBezTo>
                <a:close/>
                <a:moveTo>
                  <a:pt x="20171" y="52257"/>
                </a:moveTo>
                <a:cubicBezTo>
                  <a:pt x="19989" y="52052"/>
                  <a:pt x="19807" y="51802"/>
                  <a:pt x="19602" y="51961"/>
                </a:cubicBezTo>
                <a:cubicBezTo>
                  <a:pt x="19761" y="52166"/>
                  <a:pt x="19943" y="52416"/>
                  <a:pt x="20171" y="52257"/>
                </a:cubicBezTo>
                <a:close/>
                <a:moveTo>
                  <a:pt x="19352" y="50642"/>
                </a:moveTo>
                <a:cubicBezTo>
                  <a:pt x="19284" y="50347"/>
                  <a:pt x="19057" y="50438"/>
                  <a:pt x="18897" y="50256"/>
                </a:cubicBezTo>
                <a:cubicBezTo>
                  <a:pt x="18829" y="50165"/>
                  <a:pt x="18806" y="49596"/>
                  <a:pt x="18511" y="49824"/>
                </a:cubicBezTo>
                <a:cubicBezTo>
                  <a:pt x="18534" y="50074"/>
                  <a:pt x="19079" y="50847"/>
                  <a:pt x="19352" y="50642"/>
                </a:cubicBezTo>
                <a:close/>
                <a:moveTo>
                  <a:pt x="18215" y="50301"/>
                </a:moveTo>
                <a:cubicBezTo>
                  <a:pt x="18511" y="49983"/>
                  <a:pt x="17942" y="49778"/>
                  <a:pt x="18056" y="49460"/>
                </a:cubicBezTo>
                <a:cubicBezTo>
                  <a:pt x="17920" y="49596"/>
                  <a:pt x="17783" y="49232"/>
                  <a:pt x="17647" y="49323"/>
                </a:cubicBezTo>
                <a:cubicBezTo>
                  <a:pt x="17806" y="49733"/>
                  <a:pt x="18033" y="49824"/>
                  <a:pt x="18215" y="50301"/>
                </a:cubicBezTo>
                <a:close/>
                <a:moveTo>
                  <a:pt x="18124" y="49119"/>
                </a:moveTo>
                <a:lnTo>
                  <a:pt x="18443" y="49596"/>
                </a:lnTo>
                <a:cubicBezTo>
                  <a:pt x="18761" y="49596"/>
                  <a:pt x="18238" y="48823"/>
                  <a:pt x="18124" y="49119"/>
                </a:cubicBezTo>
                <a:close/>
                <a:moveTo>
                  <a:pt x="17465" y="48618"/>
                </a:moveTo>
                <a:cubicBezTo>
                  <a:pt x="17465" y="48345"/>
                  <a:pt x="17601" y="48095"/>
                  <a:pt x="17465" y="47777"/>
                </a:cubicBezTo>
                <a:cubicBezTo>
                  <a:pt x="17101" y="47800"/>
                  <a:pt x="17442" y="48186"/>
                  <a:pt x="17465" y="48345"/>
                </a:cubicBezTo>
                <a:cubicBezTo>
                  <a:pt x="17465" y="48368"/>
                  <a:pt x="17328" y="48391"/>
                  <a:pt x="17328" y="48436"/>
                </a:cubicBezTo>
                <a:cubicBezTo>
                  <a:pt x="17328" y="48414"/>
                  <a:pt x="17397" y="48687"/>
                  <a:pt x="17397" y="48664"/>
                </a:cubicBezTo>
                <a:cubicBezTo>
                  <a:pt x="17419" y="48823"/>
                  <a:pt x="17533" y="48937"/>
                  <a:pt x="17578" y="49096"/>
                </a:cubicBezTo>
                <a:cubicBezTo>
                  <a:pt x="17851" y="49028"/>
                  <a:pt x="17556" y="48800"/>
                  <a:pt x="17465" y="48618"/>
                </a:cubicBezTo>
                <a:close/>
                <a:moveTo>
                  <a:pt x="20034" y="53826"/>
                </a:moveTo>
                <a:cubicBezTo>
                  <a:pt x="20171" y="54099"/>
                  <a:pt x="20307" y="54281"/>
                  <a:pt x="20489" y="54281"/>
                </a:cubicBezTo>
                <a:cubicBezTo>
                  <a:pt x="20444" y="54167"/>
                  <a:pt x="20489" y="54099"/>
                  <a:pt x="20535" y="54008"/>
                </a:cubicBezTo>
                <a:cubicBezTo>
                  <a:pt x="20375" y="53803"/>
                  <a:pt x="20216" y="53735"/>
                  <a:pt x="20034" y="53826"/>
                </a:cubicBezTo>
                <a:close/>
                <a:moveTo>
                  <a:pt x="21080" y="53939"/>
                </a:moveTo>
                <a:lnTo>
                  <a:pt x="20853" y="53576"/>
                </a:lnTo>
                <a:cubicBezTo>
                  <a:pt x="20535" y="53667"/>
                  <a:pt x="20830" y="54167"/>
                  <a:pt x="21080" y="53939"/>
                </a:cubicBezTo>
                <a:close/>
                <a:moveTo>
                  <a:pt x="21922" y="57078"/>
                </a:moveTo>
                <a:cubicBezTo>
                  <a:pt x="22286" y="57441"/>
                  <a:pt x="21717" y="57532"/>
                  <a:pt x="22035" y="57873"/>
                </a:cubicBezTo>
                <a:cubicBezTo>
                  <a:pt x="22263" y="57737"/>
                  <a:pt x="22081" y="57464"/>
                  <a:pt x="22149" y="57259"/>
                </a:cubicBezTo>
                <a:cubicBezTo>
                  <a:pt x="22331" y="57032"/>
                  <a:pt x="22354" y="57487"/>
                  <a:pt x="22536" y="57259"/>
                </a:cubicBezTo>
                <a:cubicBezTo>
                  <a:pt x="22377" y="56987"/>
                  <a:pt x="22149" y="57078"/>
                  <a:pt x="21922" y="57078"/>
                </a:cubicBezTo>
                <a:close/>
                <a:moveTo>
                  <a:pt x="22718" y="58192"/>
                </a:moveTo>
                <a:lnTo>
                  <a:pt x="22900" y="58487"/>
                </a:lnTo>
                <a:cubicBezTo>
                  <a:pt x="23309" y="58396"/>
                  <a:pt x="22900" y="57964"/>
                  <a:pt x="22718" y="58192"/>
                </a:cubicBezTo>
                <a:close/>
                <a:moveTo>
                  <a:pt x="23286" y="62330"/>
                </a:moveTo>
                <a:cubicBezTo>
                  <a:pt x="23104" y="62149"/>
                  <a:pt x="23263" y="61989"/>
                  <a:pt x="23104" y="61830"/>
                </a:cubicBezTo>
                <a:cubicBezTo>
                  <a:pt x="22809" y="61921"/>
                  <a:pt x="23104" y="62376"/>
                  <a:pt x="23286" y="62330"/>
                </a:cubicBezTo>
                <a:close/>
                <a:moveTo>
                  <a:pt x="23263" y="62558"/>
                </a:moveTo>
                <a:cubicBezTo>
                  <a:pt x="23263" y="62785"/>
                  <a:pt x="23582" y="62967"/>
                  <a:pt x="23786" y="62785"/>
                </a:cubicBezTo>
                <a:cubicBezTo>
                  <a:pt x="23627" y="62490"/>
                  <a:pt x="23445" y="62603"/>
                  <a:pt x="23263" y="62558"/>
                </a:cubicBezTo>
                <a:close/>
                <a:moveTo>
                  <a:pt x="24651" y="63809"/>
                </a:moveTo>
                <a:cubicBezTo>
                  <a:pt x="24946" y="63945"/>
                  <a:pt x="25151" y="64741"/>
                  <a:pt x="25515" y="64468"/>
                </a:cubicBezTo>
                <a:cubicBezTo>
                  <a:pt x="25333" y="64172"/>
                  <a:pt x="25446" y="64354"/>
                  <a:pt x="25265" y="64377"/>
                </a:cubicBezTo>
                <a:cubicBezTo>
                  <a:pt x="24901" y="64377"/>
                  <a:pt x="25060" y="63422"/>
                  <a:pt x="24651" y="63809"/>
                </a:cubicBezTo>
                <a:close/>
                <a:moveTo>
                  <a:pt x="25469" y="63536"/>
                </a:moveTo>
                <a:cubicBezTo>
                  <a:pt x="25628" y="63740"/>
                  <a:pt x="25788" y="63672"/>
                  <a:pt x="25947" y="63604"/>
                </a:cubicBezTo>
                <a:cubicBezTo>
                  <a:pt x="25788" y="63490"/>
                  <a:pt x="25628" y="63354"/>
                  <a:pt x="25469" y="63536"/>
                </a:cubicBezTo>
                <a:close/>
                <a:moveTo>
                  <a:pt x="34747" y="68129"/>
                </a:moveTo>
                <a:cubicBezTo>
                  <a:pt x="34702" y="68334"/>
                  <a:pt x="35020" y="68129"/>
                  <a:pt x="35065" y="68084"/>
                </a:cubicBezTo>
                <a:lnTo>
                  <a:pt x="34315" y="67788"/>
                </a:lnTo>
                <a:cubicBezTo>
                  <a:pt x="34110" y="68038"/>
                  <a:pt x="34588" y="68015"/>
                  <a:pt x="34747" y="68129"/>
                </a:cubicBezTo>
                <a:close/>
                <a:moveTo>
                  <a:pt x="37408" y="68925"/>
                </a:moveTo>
                <a:cubicBezTo>
                  <a:pt x="37612" y="69084"/>
                  <a:pt x="37840" y="69175"/>
                  <a:pt x="38067" y="69062"/>
                </a:cubicBezTo>
                <a:cubicBezTo>
                  <a:pt x="37885" y="68948"/>
                  <a:pt x="37544" y="68675"/>
                  <a:pt x="37408" y="68925"/>
                </a:cubicBezTo>
                <a:close/>
                <a:moveTo>
                  <a:pt x="43275" y="72245"/>
                </a:moveTo>
                <a:cubicBezTo>
                  <a:pt x="43366" y="72450"/>
                  <a:pt x="44070" y="72359"/>
                  <a:pt x="43934" y="72245"/>
                </a:cubicBezTo>
                <a:cubicBezTo>
                  <a:pt x="43820" y="72404"/>
                  <a:pt x="43411" y="72063"/>
                  <a:pt x="43275" y="72245"/>
                </a:cubicBezTo>
                <a:close/>
                <a:moveTo>
                  <a:pt x="45708" y="70926"/>
                </a:moveTo>
                <a:cubicBezTo>
                  <a:pt x="45844" y="71017"/>
                  <a:pt x="46253" y="71245"/>
                  <a:pt x="46322" y="70949"/>
                </a:cubicBezTo>
                <a:cubicBezTo>
                  <a:pt x="46072" y="71040"/>
                  <a:pt x="45935" y="70744"/>
                  <a:pt x="45708" y="70926"/>
                </a:cubicBezTo>
                <a:close/>
                <a:moveTo>
                  <a:pt x="47777" y="70858"/>
                </a:moveTo>
                <a:cubicBezTo>
                  <a:pt x="47800" y="71085"/>
                  <a:pt x="48164" y="71154"/>
                  <a:pt x="48186" y="70972"/>
                </a:cubicBezTo>
                <a:cubicBezTo>
                  <a:pt x="48073" y="70903"/>
                  <a:pt x="47982" y="70790"/>
                  <a:pt x="47777" y="70858"/>
                </a:cubicBezTo>
                <a:close/>
                <a:moveTo>
                  <a:pt x="48414" y="71722"/>
                </a:moveTo>
                <a:cubicBezTo>
                  <a:pt x="48527" y="71790"/>
                  <a:pt x="48687" y="71790"/>
                  <a:pt x="48823" y="71813"/>
                </a:cubicBezTo>
                <a:cubicBezTo>
                  <a:pt x="48778" y="71517"/>
                  <a:pt x="48437" y="71381"/>
                  <a:pt x="48437" y="71472"/>
                </a:cubicBezTo>
                <a:cubicBezTo>
                  <a:pt x="48596" y="71472"/>
                  <a:pt x="48368" y="71608"/>
                  <a:pt x="48414" y="71722"/>
                </a:cubicBezTo>
                <a:close/>
                <a:moveTo>
                  <a:pt x="45503" y="72859"/>
                </a:moveTo>
                <a:cubicBezTo>
                  <a:pt x="45662" y="72859"/>
                  <a:pt x="45776" y="73291"/>
                  <a:pt x="45981" y="73018"/>
                </a:cubicBezTo>
                <a:cubicBezTo>
                  <a:pt x="45821" y="73018"/>
                  <a:pt x="45708" y="72586"/>
                  <a:pt x="45503" y="72859"/>
                </a:cubicBezTo>
                <a:close/>
                <a:moveTo>
                  <a:pt x="8369" y="42092"/>
                </a:moveTo>
                <a:cubicBezTo>
                  <a:pt x="8482" y="42001"/>
                  <a:pt x="8642" y="42069"/>
                  <a:pt x="8801" y="42251"/>
                </a:cubicBezTo>
                <a:cubicBezTo>
                  <a:pt x="8960" y="42092"/>
                  <a:pt x="8778" y="42024"/>
                  <a:pt x="9028" y="42024"/>
                </a:cubicBezTo>
                <a:cubicBezTo>
                  <a:pt x="9438" y="42183"/>
                  <a:pt x="9733" y="42524"/>
                  <a:pt x="10120" y="42820"/>
                </a:cubicBezTo>
                <a:cubicBezTo>
                  <a:pt x="10665" y="43252"/>
                  <a:pt x="11302" y="43661"/>
                  <a:pt x="11848" y="44207"/>
                </a:cubicBezTo>
                <a:cubicBezTo>
                  <a:pt x="11962" y="44320"/>
                  <a:pt x="11984" y="44480"/>
                  <a:pt x="12007" y="44502"/>
                </a:cubicBezTo>
                <a:cubicBezTo>
                  <a:pt x="12758" y="45321"/>
                  <a:pt x="13690" y="45980"/>
                  <a:pt x="14463" y="46799"/>
                </a:cubicBezTo>
                <a:cubicBezTo>
                  <a:pt x="14599" y="46936"/>
                  <a:pt x="14668" y="47208"/>
                  <a:pt x="14804" y="47368"/>
                </a:cubicBezTo>
                <a:cubicBezTo>
                  <a:pt x="14895" y="47459"/>
                  <a:pt x="15145" y="47504"/>
                  <a:pt x="15213" y="47618"/>
                </a:cubicBezTo>
                <a:cubicBezTo>
                  <a:pt x="15327" y="47754"/>
                  <a:pt x="15395" y="47959"/>
                  <a:pt x="15486" y="48095"/>
                </a:cubicBezTo>
                <a:cubicBezTo>
                  <a:pt x="15987" y="48687"/>
                  <a:pt x="16646" y="49391"/>
                  <a:pt x="17078" y="50119"/>
                </a:cubicBezTo>
                <a:cubicBezTo>
                  <a:pt x="16828" y="50165"/>
                  <a:pt x="16987" y="50369"/>
                  <a:pt x="16783" y="50438"/>
                </a:cubicBezTo>
                <a:cubicBezTo>
                  <a:pt x="17124" y="50756"/>
                  <a:pt x="16919" y="50324"/>
                  <a:pt x="17146" y="50210"/>
                </a:cubicBezTo>
                <a:cubicBezTo>
                  <a:pt x="17669" y="50847"/>
                  <a:pt x="17806" y="51211"/>
                  <a:pt x="18215" y="51370"/>
                </a:cubicBezTo>
                <a:cubicBezTo>
                  <a:pt x="18534" y="51484"/>
                  <a:pt x="18329" y="51665"/>
                  <a:pt x="18397" y="51779"/>
                </a:cubicBezTo>
                <a:cubicBezTo>
                  <a:pt x="18511" y="51984"/>
                  <a:pt x="18875" y="52029"/>
                  <a:pt x="18806" y="52439"/>
                </a:cubicBezTo>
                <a:cubicBezTo>
                  <a:pt x="19193" y="52052"/>
                  <a:pt x="19102" y="52621"/>
                  <a:pt x="19375" y="52734"/>
                </a:cubicBezTo>
                <a:cubicBezTo>
                  <a:pt x="19329" y="52507"/>
                  <a:pt x="19443" y="52325"/>
                  <a:pt x="19511" y="52143"/>
                </a:cubicBezTo>
                <a:cubicBezTo>
                  <a:pt x="19307" y="52052"/>
                  <a:pt x="19261" y="52348"/>
                  <a:pt x="18966" y="52211"/>
                </a:cubicBezTo>
                <a:cubicBezTo>
                  <a:pt x="18738" y="51938"/>
                  <a:pt x="18875" y="51802"/>
                  <a:pt x="18624" y="51506"/>
                </a:cubicBezTo>
                <a:lnTo>
                  <a:pt x="18897" y="51347"/>
                </a:lnTo>
                <a:cubicBezTo>
                  <a:pt x="18715" y="51006"/>
                  <a:pt x="18488" y="51529"/>
                  <a:pt x="18170" y="51142"/>
                </a:cubicBezTo>
                <a:cubicBezTo>
                  <a:pt x="18283" y="51051"/>
                  <a:pt x="18397" y="51165"/>
                  <a:pt x="18511" y="51051"/>
                </a:cubicBezTo>
                <a:cubicBezTo>
                  <a:pt x="18329" y="50642"/>
                  <a:pt x="17942" y="50733"/>
                  <a:pt x="17942" y="50347"/>
                </a:cubicBezTo>
                <a:cubicBezTo>
                  <a:pt x="17601" y="50187"/>
                  <a:pt x="17283" y="50051"/>
                  <a:pt x="16964" y="49528"/>
                </a:cubicBezTo>
                <a:cubicBezTo>
                  <a:pt x="17169" y="49573"/>
                  <a:pt x="17374" y="49710"/>
                  <a:pt x="17556" y="49915"/>
                </a:cubicBezTo>
                <a:cubicBezTo>
                  <a:pt x="17578" y="49778"/>
                  <a:pt x="17533" y="49573"/>
                  <a:pt x="17510" y="49414"/>
                </a:cubicBezTo>
                <a:cubicBezTo>
                  <a:pt x="17351" y="49210"/>
                  <a:pt x="17419" y="49596"/>
                  <a:pt x="17442" y="49596"/>
                </a:cubicBezTo>
                <a:cubicBezTo>
                  <a:pt x="17283" y="49619"/>
                  <a:pt x="17306" y="49437"/>
                  <a:pt x="17169" y="49369"/>
                </a:cubicBezTo>
                <a:cubicBezTo>
                  <a:pt x="17010" y="49278"/>
                  <a:pt x="16714" y="49482"/>
                  <a:pt x="16714" y="49005"/>
                </a:cubicBezTo>
                <a:cubicBezTo>
                  <a:pt x="16828" y="48778"/>
                  <a:pt x="16919" y="49164"/>
                  <a:pt x="17033" y="49187"/>
                </a:cubicBezTo>
                <a:cubicBezTo>
                  <a:pt x="17146" y="49232"/>
                  <a:pt x="17283" y="48982"/>
                  <a:pt x="17442" y="49187"/>
                </a:cubicBezTo>
                <a:cubicBezTo>
                  <a:pt x="17465" y="48641"/>
                  <a:pt x="17146" y="48573"/>
                  <a:pt x="16919" y="48164"/>
                </a:cubicBezTo>
                <a:cubicBezTo>
                  <a:pt x="16601" y="48391"/>
                  <a:pt x="17146" y="48573"/>
                  <a:pt x="17055" y="48778"/>
                </a:cubicBezTo>
                <a:cubicBezTo>
                  <a:pt x="16851" y="49096"/>
                  <a:pt x="16646" y="48596"/>
                  <a:pt x="16441" y="48641"/>
                </a:cubicBezTo>
                <a:cubicBezTo>
                  <a:pt x="16282" y="48300"/>
                  <a:pt x="16532" y="48505"/>
                  <a:pt x="16714" y="48323"/>
                </a:cubicBezTo>
                <a:cubicBezTo>
                  <a:pt x="16714" y="48050"/>
                  <a:pt x="16851" y="47845"/>
                  <a:pt x="16510" y="47481"/>
                </a:cubicBezTo>
                <a:cubicBezTo>
                  <a:pt x="16737" y="47299"/>
                  <a:pt x="17192" y="47481"/>
                  <a:pt x="17055" y="47777"/>
                </a:cubicBezTo>
                <a:cubicBezTo>
                  <a:pt x="17306" y="47982"/>
                  <a:pt x="16987" y="47459"/>
                  <a:pt x="17328" y="47436"/>
                </a:cubicBezTo>
                <a:cubicBezTo>
                  <a:pt x="17624" y="47527"/>
                  <a:pt x="17647" y="47868"/>
                  <a:pt x="17806" y="48095"/>
                </a:cubicBezTo>
                <a:cubicBezTo>
                  <a:pt x="17874" y="48186"/>
                  <a:pt x="18033" y="48254"/>
                  <a:pt x="18147" y="48414"/>
                </a:cubicBezTo>
                <a:cubicBezTo>
                  <a:pt x="18443" y="48868"/>
                  <a:pt x="18670" y="49460"/>
                  <a:pt x="18988" y="49937"/>
                </a:cubicBezTo>
                <a:cubicBezTo>
                  <a:pt x="19125" y="50119"/>
                  <a:pt x="19238" y="50142"/>
                  <a:pt x="19307" y="50278"/>
                </a:cubicBezTo>
                <a:cubicBezTo>
                  <a:pt x="19761" y="50983"/>
                  <a:pt x="20171" y="51893"/>
                  <a:pt x="20603" y="52507"/>
                </a:cubicBezTo>
                <a:cubicBezTo>
                  <a:pt x="20785" y="52757"/>
                  <a:pt x="20853" y="53007"/>
                  <a:pt x="20967" y="53280"/>
                </a:cubicBezTo>
                <a:cubicBezTo>
                  <a:pt x="21740" y="54872"/>
                  <a:pt x="22558" y="56373"/>
                  <a:pt x="23127" y="57737"/>
                </a:cubicBezTo>
                <a:cubicBezTo>
                  <a:pt x="23172" y="57873"/>
                  <a:pt x="23127" y="57987"/>
                  <a:pt x="23172" y="58124"/>
                </a:cubicBezTo>
                <a:cubicBezTo>
                  <a:pt x="23263" y="58419"/>
                  <a:pt x="23491" y="58624"/>
                  <a:pt x="23673" y="58920"/>
                </a:cubicBezTo>
                <a:cubicBezTo>
                  <a:pt x="23832" y="59124"/>
                  <a:pt x="23764" y="59306"/>
                  <a:pt x="24059" y="59443"/>
                </a:cubicBezTo>
                <a:cubicBezTo>
                  <a:pt x="24241" y="59647"/>
                  <a:pt x="23991" y="59761"/>
                  <a:pt x="24082" y="59920"/>
                </a:cubicBezTo>
                <a:cubicBezTo>
                  <a:pt x="24446" y="60147"/>
                  <a:pt x="24514" y="60670"/>
                  <a:pt x="24923" y="60875"/>
                </a:cubicBezTo>
                <a:cubicBezTo>
                  <a:pt x="25014" y="60966"/>
                  <a:pt x="24673" y="61080"/>
                  <a:pt x="24628" y="60898"/>
                </a:cubicBezTo>
                <a:cubicBezTo>
                  <a:pt x="24582" y="61330"/>
                  <a:pt x="25151" y="61353"/>
                  <a:pt x="25196" y="61216"/>
                </a:cubicBezTo>
                <a:cubicBezTo>
                  <a:pt x="25310" y="61466"/>
                  <a:pt x="25560" y="61717"/>
                  <a:pt x="25355" y="61989"/>
                </a:cubicBezTo>
                <a:cubicBezTo>
                  <a:pt x="25606" y="61967"/>
                  <a:pt x="25719" y="62194"/>
                  <a:pt x="25856" y="62421"/>
                </a:cubicBezTo>
                <a:cubicBezTo>
                  <a:pt x="25992" y="62626"/>
                  <a:pt x="26129" y="62831"/>
                  <a:pt x="26379" y="62763"/>
                </a:cubicBezTo>
                <a:cubicBezTo>
                  <a:pt x="26538" y="62808"/>
                  <a:pt x="26424" y="63013"/>
                  <a:pt x="26447" y="63058"/>
                </a:cubicBezTo>
                <a:cubicBezTo>
                  <a:pt x="26470" y="63104"/>
                  <a:pt x="26606" y="63058"/>
                  <a:pt x="26674" y="63149"/>
                </a:cubicBezTo>
                <a:cubicBezTo>
                  <a:pt x="26879" y="63399"/>
                  <a:pt x="27220" y="63945"/>
                  <a:pt x="27607" y="64218"/>
                </a:cubicBezTo>
                <a:cubicBezTo>
                  <a:pt x="27720" y="64286"/>
                  <a:pt x="27948" y="64445"/>
                  <a:pt x="28039" y="64332"/>
                </a:cubicBezTo>
                <a:cubicBezTo>
                  <a:pt x="28107" y="64400"/>
                  <a:pt x="28016" y="64491"/>
                  <a:pt x="27971" y="64582"/>
                </a:cubicBezTo>
                <a:cubicBezTo>
                  <a:pt x="28357" y="64786"/>
                  <a:pt x="28676" y="64968"/>
                  <a:pt x="28903" y="65218"/>
                </a:cubicBezTo>
                <a:cubicBezTo>
                  <a:pt x="28971" y="65264"/>
                  <a:pt x="29017" y="65173"/>
                  <a:pt x="29062" y="65127"/>
                </a:cubicBezTo>
                <a:cubicBezTo>
                  <a:pt x="29244" y="65423"/>
                  <a:pt x="29494" y="65332"/>
                  <a:pt x="29540" y="65628"/>
                </a:cubicBezTo>
                <a:cubicBezTo>
                  <a:pt x="29676" y="65764"/>
                  <a:pt x="29722" y="65537"/>
                  <a:pt x="29858" y="65605"/>
                </a:cubicBezTo>
                <a:cubicBezTo>
                  <a:pt x="29972" y="65787"/>
                  <a:pt x="30267" y="66037"/>
                  <a:pt x="30563" y="66219"/>
                </a:cubicBezTo>
                <a:cubicBezTo>
                  <a:pt x="30768" y="66310"/>
                  <a:pt x="31177" y="66446"/>
                  <a:pt x="31291" y="66492"/>
                </a:cubicBezTo>
                <a:cubicBezTo>
                  <a:pt x="31473" y="66560"/>
                  <a:pt x="31677" y="66537"/>
                  <a:pt x="31836" y="66583"/>
                </a:cubicBezTo>
                <a:cubicBezTo>
                  <a:pt x="32450" y="66788"/>
                  <a:pt x="32996" y="67129"/>
                  <a:pt x="33519" y="67356"/>
                </a:cubicBezTo>
                <a:cubicBezTo>
                  <a:pt x="33974" y="67583"/>
                  <a:pt x="34611" y="67492"/>
                  <a:pt x="34838" y="67902"/>
                </a:cubicBezTo>
                <a:cubicBezTo>
                  <a:pt x="34997" y="67925"/>
                  <a:pt x="35088" y="67834"/>
                  <a:pt x="35247" y="67879"/>
                </a:cubicBezTo>
                <a:cubicBezTo>
                  <a:pt x="35384" y="67925"/>
                  <a:pt x="35361" y="68015"/>
                  <a:pt x="35475" y="68061"/>
                </a:cubicBezTo>
                <a:cubicBezTo>
                  <a:pt x="35679" y="68106"/>
                  <a:pt x="35998" y="68084"/>
                  <a:pt x="36202" y="68152"/>
                </a:cubicBezTo>
                <a:cubicBezTo>
                  <a:pt x="36703" y="68311"/>
                  <a:pt x="37135" y="68629"/>
                  <a:pt x="37681" y="68743"/>
                </a:cubicBezTo>
                <a:cubicBezTo>
                  <a:pt x="37817" y="68789"/>
                  <a:pt x="37862" y="68743"/>
                  <a:pt x="37953" y="68766"/>
                </a:cubicBezTo>
                <a:cubicBezTo>
                  <a:pt x="38113" y="68811"/>
                  <a:pt x="38226" y="68948"/>
                  <a:pt x="38385" y="68993"/>
                </a:cubicBezTo>
                <a:cubicBezTo>
                  <a:pt x="38499" y="69039"/>
                  <a:pt x="38681" y="68925"/>
                  <a:pt x="38795" y="68948"/>
                </a:cubicBezTo>
                <a:cubicBezTo>
                  <a:pt x="38840" y="68948"/>
                  <a:pt x="38931" y="69084"/>
                  <a:pt x="39045" y="69107"/>
                </a:cubicBezTo>
                <a:cubicBezTo>
                  <a:pt x="39204" y="69175"/>
                  <a:pt x="39250" y="69107"/>
                  <a:pt x="39432" y="69152"/>
                </a:cubicBezTo>
                <a:cubicBezTo>
                  <a:pt x="40136" y="69380"/>
                  <a:pt x="40864" y="69698"/>
                  <a:pt x="41546" y="69812"/>
                </a:cubicBezTo>
                <a:cubicBezTo>
                  <a:pt x="41705" y="69835"/>
                  <a:pt x="41683" y="69948"/>
                  <a:pt x="41796" y="69971"/>
                </a:cubicBezTo>
                <a:cubicBezTo>
                  <a:pt x="42138" y="70039"/>
                  <a:pt x="42661" y="69857"/>
                  <a:pt x="43138" y="70267"/>
                </a:cubicBezTo>
                <a:cubicBezTo>
                  <a:pt x="43366" y="70198"/>
                  <a:pt x="43593" y="70267"/>
                  <a:pt x="43866" y="70358"/>
                </a:cubicBezTo>
                <a:cubicBezTo>
                  <a:pt x="44093" y="70449"/>
                  <a:pt x="44321" y="70562"/>
                  <a:pt x="44616" y="70608"/>
                </a:cubicBezTo>
                <a:cubicBezTo>
                  <a:pt x="44571" y="70744"/>
                  <a:pt x="44343" y="70585"/>
                  <a:pt x="44321" y="70790"/>
                </a:cubicBezTo>
                <a:cubicBezTo>
                  <a:pt x="44503" y="70835"/>
                  <a:pt x="44593" y="70722"/>
                  <a:pt x="44684" y="70608"/>
                </a:cubicBezTo>
                <a:cubicBezTo>
                  <a:pt x="44798" y="70790"/>
                  <a:pt x="45185" y="70790"/>
                  <a:pt x="45412" y="70881"/>
                </a:cubicBezTo>
                <a:cubicBezTo>
                  <a:pt x="45571" y="70926"/>
                  <a:pt x="45549" y="70653"/>
                  <a:pt x="45662" y="70653"/>
                </a:cubicBezTo>
                <a:cubicBezTo>
                  <a:pt x="46367" y="70722"/>
                  <a:pt x="46936" y="70949"/>
                  <a:pt x="47413" y="70858"/>
                </a:cubicBezTo>
                <a:cubicBezTo>
                  <a:pt x="47527" y="70835"/>
                  <a:pt x="47618" y="70699"/>
                  <a:pt x="47709" y="70676"/>
                </a:cubicBezTo>
                <a:cubicBezTo>
                  <a:pt x="48027" y="70631"/>
                  <a:pt x="48323" y="70722"/>
                  <a:pt x="48596" y="70653"/>
                </a:cubicBezTo>
                <a:cubicBezTo>
                  <a:pt x="48641" y="70653"/>
                  <a:pt x="48687" y="70608"/>
                  <a:pt x="48732" y="70585"/>
                </a:cubicBezTo>
                <a:cubicBezTo>
                  <a:pt x="48778" y="70540"/>
                  <a:pt x="48846" y="70494"/>
                  <a:pt x="48914" y="70494"/>
                </a:cubicBezTo>
                <a:cubicBezTo>
                  <a:pt x="49028" y="70471"/>
                  <a:pt x="49141" y="70585"/>
                  <a:pt x="49278" y="70562"/>
                </a:cubicBezTo>
                <a:cubicBezTo>
                  <a:pt x="49414" y="70540"/>
                  <a:pt x="49460" y="70403"/>
                  <a:pt x="49596" y="70358"/>
                </a:cubicBezTo>
                <a:cubicBezTo>
                  <a:pt x="50097" y="70198"/>
                  <a:pt x="50779" y="70039"/>
                  <a:pt x="51438" y="69812"/>
                </a:cubicBezTo>
                <a:cubicBezTo>
                  <a:pt x="51575" y="70017"/>
                  <a:pt x="51143" y="69994"/>
                  <a:pt x="50915" y="70130"/>
                </a:cubicBezTo>
                <a:cubicBezTo>
                  <a:pt x="50779" y="70221"/>
                  <a:pt x="50574" y="70699"/>
                  <a:pt x="50392" y="70335"/>
                </a:cubicBezTo>
                <a:cubicBezTo>
                  <a:pt x="50119" y="70403"/>
                  <a:pt x="50324" y="70699"/>
                  <a:pt x="50051" y="70744"/>
                </a:cubicBezTo>
                <a:cubicBezTo>
                  <a:pt x="50006" y="70608"/>
                  <a:pt x="49915" y="70562"/>
                  <a:pt x="49824" y="70562"/>
                </a:cubicBezTo>
                <a:cubicBezTo>
                  <a:pt x="49915" y="70722"/>
                  <a:pt x="49687" y="70994"/>
                  <a:pt x="49437" y="70767"/>
                </a:cubicBezTo>
                <a:cubicBezTo>
                  <a:pt x="49460" y="71108"/>
                  <a:pt x="49733" y="70812"/>
                  <a:pt x="49778" y="71108"/>
                </a:cubicBezTo>
                <a:cubicBezTo>
                  <a:pt x="49528" y="71222"/>
                  <a:pt x="49369" y="71267"/>
                  <a:pt x="49210" y="71313"/>
                </a:cubicBezTo>
                <a:cubicBezTo>
                  <a:pt x="49073" y="71381"/>
                  <a:pt x="48914" y="71426"/>
                  <a:pt x="48800" y="71472"/>
                </a:cubicBezTo>
                <a:cubicBezTo>
                  <a:pt x="48823" y="71790"/>
                  <a:pt x="49073" y="71563"/>
                  <a:pt x="49096" y="71927"/>
                </a:cubicBezTo>
                <a:cubicBezTo>
                  <a:pt x="48664" y="71836"/>
                  <a:pt x="48459" y="72382"/>
                  <a:pt x="48095" y="71995"/>
                </a:cubicBezTo>
                <a:cubicBezTo>
                  <a:pt x="47982" y="72063"/>
                  <a:pt x="47982" y="72154"/>
                  <a:pt x="48073" y="72268"/>
                </a:cubicBezTo>
                <a:cubicBezTo>
                  <a:pt x="47936" y="72382"/>
                  <a:pt x="47800" y="72063"/>
                  <a:pt x="47800" y="72268"/>
                </a:cubicBezTo>
                <a:cubicBezTo>
                  <a:pt x="47663" y="72268"/>
                  <a:pt x="47868" y="72040"/>
                  <a:pt x="47845" y="71927"/>
                </a:cubicBezTo>
                <a:cubicBezTo>
                  <a:pt x="47436" y="72154"/>
                  <a:pt x="47118" y="72245"/>
                  <a:pt x="46617" y="72063"/>
                </a:cubicBezTo>
                <a:cubicBezTo>
                  <a:pt x="46595" y="72154"/>
                  <a:pt x="46686" y="72154"/>
                  <a:pt x="46731" y="72177"/>
                </a:cubicBezTo>
                <a:cubicBezTo>
                  <a:pt x="46504" y="72154"/>
                  <a:pt x="45799" y="72268"/>
                  <a:pt x="45435" y="71995"/>
                </a:cubicBezTo>
                <a:cubicBezTo>
                  <a:pt x="45162" y="71881"/>
                  <a:pt x="45185" y="72245"/>
                  <a:pt x="44912" y="72131"/>
                </a:cubicBezTo>
                <a:cubicBezTo>
                  <a:pt x="44844" y="71995"/>
                  <a:pt x="44662" y="71927"/>
                  <a:pt x="44457" y="71859"/>
                </a:cubicBezTo>
                <a:cubicBezTo>
                  <a:pt x="44343" y="71790"/>
                  <a:pt x="44298" y="71881"/>
                  <a:pt x="44252" y="71972"/>
                </a:cubicBezTo>
                <a:cubicBezTo>
                  <a:pt x="44093" y="71904"/>
                  <a:pt x="43866" y="71677"/>
                  <a:pt x="43752" y="71927"/>
                </a:cubicBezTo>
                <a:cubicBezTo>
                  <a:pt x="43752" y="72131"/>
                  <a:pt x="44207" y="72086"/>
                  <a:pt x="44389" y="72177"/>
                </a:cubicBezTo>
                <a:cubicBezTo>
                  <a:pt x="44321" y="72404"/>
                  <a:pt x="44321" y="72541"/>
                  <a:pt x="44548" y="72563"/>
                </a:cubicBezTo>
                <a:cubicBezTo>
                  <a:pt x="44616" y="72563"/>
                  <a:pt x="44662" y="72518"/>
                  <a:pt x="44730" y="72518"/>
                </a:cubicBezTo>
                <a:cubicBezTo>
                  <a:pt x="44707" y="72427"/>
                  <a:pt x="44571" y="72404"/>
                  <a:pt x="44639" y="72245"/>
                </a:cubicBezTo>
                <a:cubicBezTo>
                  <a:pt x="45617" y="72563"/>
                  <a:pt x="46299" y="72632"/>
                  <a:pt x="46936" y="72654"/>
                </a:cubicBezTo>
                <a:cubicBezTo>
                  <a:pt x="47550" y="72654"/>
                  <a:pt x="48118" y="72632"/>
                  <a:pt x="48869" y="72586"/>
                </a:cubicBezTo>
                <a:cubicBezTo>
                  <a:pt x="48960" y="72677"/>
                  <a:pt x="48914" y="72700"/>
                  <a:pt x="48914" y="72814"/>
                </a:cubicBezTo>
                <a:cubicBezTo>
                  <a:pt x="49301" y="72745"/>
                  <a:pt x="49710" y="72541"/>
                  <a:pt x="50142" y="72495"/>
                </a:cubicBezTo>
                <a:cubicBezTo>
                  <a:pt x="50233" y="72450"/>
                  <a:pt x="50142" y="72313"/>
                  <a:pt x="50256" y="72268"/>
                </a:cubicBezTo>
                <a:cubicBezTo>
                  <a:pt x="50483" y="72245"/>
                  <a:pt x="50711" y="72200"/>
                  <a:pt x="50779" y="72541"/>
                </a:cubicBezTo>
                <a:cubicBezTo>
                  <a:pt x="50961" y="72359"/>
                  <a:pt x="51006" y="72359"/>
                  <a:pt x="50824" y="72154"/>
                </a:cubicBezTo>
                <a:cubicBezTo>
                  <a:pt x="50938" y="72177"/>
                  <a:pt x="50983" y="72313"/>
                  <a:pt x="51120" y="72222"/>
                </a:cubicBezTo>
                <a:cubicBezTo>
                  <a:pt x="51211" y="72518"/>
                  <a:pt x="50892" y="72654"/>
                  <a:pt x="50824" y="72882"/>
                </a:cubicBezTo>
                <a:cubicBezTo>
                  <a:pt x="50460" y="72836"/>
                  <a:pt x="50483" y="72882"/>
                  <a:pt x="50074" y="73041"/>
                </a:cubicBezTo>
                <a:cubicBezTo>
                  <a:pt x="49846" y="72791"/>
                  <a:pt x="50324" y="72905"/>
                  <a:pt x="50233" y="72723"/>
                </a:cubicBezTo>
                <a:cubicBezTo>
                  <a:pt x="50006" y="72586"/>
                  <a:pt x="49596" y="72905"/>
                  <a:pt x="49915" y="73086"/>
                </a:cubicBezTo>
                <a:cubicBezTo>
                  <a:pt x="49574" y="73109"/>
                  <a:pt x="49483" y="73405"/>
                  <a:pt x="49301" y="73268"/>
                </a:cubicBezTo>
                <a:cubicBezTo>
                  <a:pt x="49232" y="73086"/>
                  <a:pt x="49346" y="73086"/>
                  <a:pt x="49460" y="73041"/>
                </a:cubicBezTo>
                <a:cubicBezTo>
                  <a:pt x="49301" y="72859"/>
                  <a:pt x="49028" y="73109"/>
                  <a:pt x="49096" y="73314"/>
                </a:cubicBezTo>
                <a:cubicBezTo>
                  <a:pt x="48709" y="73291"/>
                  <a:pt x="48323" y="73337"/>
                  <a:pt x="47868" y="73450"/>
                </a:cubicBezTo>
                <a:cubicBezTo>
                  <a:pt x="47663" y="73428"/>
                  <a:pt x="47550" y="73246"/>
                  <a:pt x="47345" y="73200"/>
                </a:cubicBezTo>
                <a:cubicBezTo>
                  <a:pt x="47254" y="73223"/>
                  <a:pt x="47300" y="73382"/>
                  <a:pt x="47186" y="73382"/>
                </a:cubicBezTo>
                <a:cubicBezTo>
                  <a:pt x="46504" y="73314"/>
                  <a:pt x="45503" y="73337"/>
                  <a:pt x="44889" y="72996"/>
                </a:cubicBezTo>
                <a:cubicBezTo>
                  <a:pt x="44866" y="72700"/>
                  <a:pt x="45185" y="72927"/>
                  <a:pt x="45344" y="72905"/>
                </a:cubicBezTo>
                <a:cubicBezTo>
                  <a:pt x="45116" y="72563"/>
                  <a:pt x="44730" y="72905"/>
                  <a:pt x="44548" y="72996"/>
                </a:cubicBezTo>
                <a:cubicBezTo>
                  <a:pt x="44025" y="72791"/>
                  <a:pt x="43593" y="72632"/>
                  <a:pt x="43093" y="72472"/>
                </a:cubicBezTo>
                <a:cubicBezTo>
                  <a:pt x="42570" y="72313"/>
                  <a:pt x="42047" y="72200"/>
                  <a:pt x="41478" y="72063"/>
                </a:cubicBezTo>
                <a:cubicBezTo>
                  <a:pt x="41455" y="71881"/>
                  <a:pt x="41205" y="71927"/>
                  <a:pt x="41455" y="71790"/>
                </a:cubicBezTo>
                <a:cubicBezTo>
                  <a:pt x="41182" y="71608"/>
                  <a:pt x="41182" y="71859"/>
                  <a:pt x="41023" y="71836"/>
                </a:cubicBezTo>
                <a:cubicBezTo>
                  <a:pt x="40318" y="71495"/>
                  <a:pt x="39500" y="71222"/>
                  <a:pt x="38818" y="71063"/>
                </a:cubicBezTo>
                <a:cubicBezTo>
                  <a:pt x="38454" y="70994"/>
                  <a:pt x="37999" y="70903"/>
                  <a:pt x="37681" y="70790"/>
                </a:cubicBezTo>
                <a:cubicBezTo>
                  <a:pt x="37385" y="70699"/>
                  <a:pt x="37226" y="70540"/>
                  <a:pt x="36976" y="70471"/>
                </a:cubicBezTo>
                <a:cubicBezTo>
                  <a:pt x="36839" y="70426"/>
                  <a:pt x="36634" y="70449"/>
                  <a:pt x="36498" y="70403"/>
                </a:cubicBezTo>
                <a:cubicBezTo>
                  <a:pt x="36362" y="70335"/>
                  <a:pt x="36339" y="70176"/>
                  <a:pt x="36202" y="70108"/>
                </a:cubicBezTo>
                <a:cubicBezTo>
                  <a:pt x="36066" y="70062"/>
                  <a:pt x="35316" y="69880"/>
                  <a:pt x="35065" y="69880"/>
                </a:cubicBezTo>
                <a:cubicBezTo>
                  <a:pt x="34974" y="69880"/>
                  <a:pt x="34952" y="69994"/>
                  <a:pt x="34838" y="69971"/>
                </a:cubicBezTo>
                <a:cubicBezTo>
                  <a:pt x="34656" y="69766"/>
                  <a:pt x="34565" y="69766"/>
                  <a:pt x="34247" y="69653"/>
                </a:cubicBezTo>
                <a:cubicBezTo>
                  <a:pt x="33951" y="69562"/>
                  <a:pt x="33951" y="69334"/>
                  <a:pt x="33678" y="69516"/>
                </a:cubicBezTo>
                <a:cubicBezTo>
                  <a:pt x="33405" y="69425"/>
                  <a:pt x="33496" y="69198"/>
                  <a:pt x="33155" y="69107"/>
                </a:cubicBezTo>
                <a:cubicBezTo>
                  <a:pt x="33133" y="69221"/>
                  <a:pt x="33269" y="69243"/>
                  <a:pt x="33383" y="69312"/>
                </a:cubicBezTo>
                <a:cubicBezTo>
                  <a:pt x="33155" y="69562"/>
                  <a:pt x="33019" y="69243"/>
                  <a:pt x="32837" y="69152"/>
                </a:cubicBezTo>
                <a:cubicBezTo>
                  <a:pt x="31745" y="68720"/>
                  <a:pt x="30768" y="68357"/>
                  <a:pt x="29608" y="67606"/>
                </a:cubicBezTo>
                <a:cubicBezTo>
                  <a:pt x="29267" y="67356"/>
                  <a:pt x="28562" y="66992"/>
                  <a:pt x="28084" y="66674"/>
                </a:cubicBezTo>
                <a:cubicBezTo>
                  <a:pt x="27948" y="66606"/>
                  <a:pt x="27971" y="66515"/>
                  <a:pt x="27834" y="66424"/>
                </a:cubicBezTo>
                <a:cubicBezTo>
                  <a:pt x="27516" y="66264"/>
                  <a:pt x="27038" y="66174"/>
                  <a:pt x="27084" y="65810"/>
                </a:cubicBezTo>
                <a:cubicBezTo>
                  <a:pt x="26902" y="65923"/>
                  <a:pt x="26197" y="65537"/>
                  <a:pt x="26151" y="65332"/>
                </a:cubicBezTo>
                <a:cubicBezTo>
                  <a:pt x="26129" y="65264"/>
                  <a:pt x="26379" y="65355"/>
                  <a:pt x="26402" y="65423"/>
                </a:cubicBezTo>
                <a:cubicBezTo>
                  <a:pt x="26515" y="65309"/>
                  <a:pt x="26129" y="64991"/>
                  <a:pt x="26083" y="65264"/>
                </a:cubicBezTo>
                <a:cubicBezTo>
                  <a:pt x="26060" y="65059"/>
                  <a:pt x="25924" y="64877"/>
                  <a:pt x="25651" y="64695"/>
                </a:cubicBezTo>
                <a:cubicBezTo>
                  <a:pt x="25606" y="64764"/>
                  <a:pt x="25697" y="64832"/>
                  <a:pt x="25742" y="64877"/>
                </a:cubicBezTo>
                <a:cubicBezTo>
                  <a:pt x="25333" y="64832"/>
                  <a:pt x="24923" y="64195"/>
                  <a:pt x="24537" y="63922"/>
                </a:cubicBezTo>
                <a:cubicBezTo>
                  <a:pt x="24469" y="63536"/>
                  <a:pt x="24355" y="63149"/>
                  <a:pt x="23900" y="62785"/>
                </a:cubicBezTo>
                <a:cubicBezTo>
                  <a:pt x="23809" y="62922"/>
                  <a:pt x="24173" y="63104"/>
                  <a:pt x="23877" y="63240"/>
                </a:cubicBezTo>
                <a:cubicBezTo>
                  <a:pt x="23605" y="62854"/>
                  <a:pt x="23332" y="62990"/>
                  <a:pt x="23013" y="62535"/>
                </a:cubicBezTo>
                <a:cubicBezTo>
                  <a:pt x="22854" y="62262"/>
                  <a:pt x="22740" y="61921"/>
                  <a:pt x="22513" y="61626"/>
                </a:cubicBezTo>
                <a:cubicBezTo>
                  <a:pt x="22604" y="61557"/>
                  <a:pt x="22672" y="61694"/>
                  <a:pt x="22740" y="61785"/>
                </a:cubicBezTo>
                <a:cubicBezTo>
                  <a:pt x="22809" y="61489"/>
                  <a:pt x="22399" y="61307"/>
                  <a:pt x="22331" y="61648"/>
                </a:cubicBezTo>
                <a:cubicBezTo>
                  <a:pt x="22195" y="61512"/>
                  <a:pt x="22149" y="61375"/>
                  <a:pt x="22240" y="61262"/>
                </a:cubicBezTo>
                <a:cubicBezTo>
                  <a:pt x="21740" y="60989"/>
                  <a:pt x="21399" y="60147"/>
                  <a:pt x="20944" y="59647"/>
                </a:cubicBezTo>
                <a:cubicBezTo>
                  <a:pt x="21331" y="59761"/>
                  <a:pt x="21012" y="59124"/>
                  <a:pt x="20785" y="59079"/>
                </a:cubicBezTo>
                <a:cubicBezTo>
                  <a:pt x="20557" y="59283"/>
                  <a:pt x="21240" y="59352"/>
                  <a:pt x="20830" y="59488"/>
                </a:cubicBezTo>
                <a:cubicBezTo>
                  <a:pt x="20330" y="58738"/>
                  <a:pt x="19830" y="57737"/>
                  <a:pt x="19466" y="57191"/>
                </a:cubicBezTo>
                <a:cubicBezTo>
                  <a:pt x="19580" y="57146"/>
                  <a:pt x="19534" y="57032"/>
                  <a:pt x="19625" y="56964"/>
                </a:cubicBezTo>
                <a:lnTo>
                  <a:pt x="19261" y="56850"/>
                </a:lnTo>
                <a:cubicBezTo>
                  <a:pt x="19034" y="56464"/>
                  <a:pt x="18852" y="56054"/>
                  <a:pt x="18602" y="55713"/>
                </a:cubicBezTo>
                <a:cubicBezTo>
                  <a:pt x="18170" y="55122"/>
                  <a:pt x="17897" y="54349"/>
                  <a:pt x="17465" y="53621"/>
                </a:cubicBezTo>
                <a:cubicBezTo>
                  <a:pt x="17351" y="53462"/>
                  <a:pt x="17169" y="53303"/>
                  <a:pt x="17055" y="53121"/>
                </a:cubicBezTo>
                <a:cubicBezTo>
                  <a:pt x="16578" y="52370"/>
                  <a:pt x="15736" y="50983"/>
                  <a:pt x="15009" y="50096"/>
                </a:cubicBezTo>
                <a:cubicBezTo>
                  <a:pt x="14781" y="49824"/>
                  <a:pt x="14509" y="49664"/>
                  <a:pt x="14281" y="49414"/>
                </a:cubicBezTo>
                <a:cubicBezTo>
                  <a:pt x="13804" y="48891"/>
                  <a:pt x="13462" y="48323"/>
                  <a:pt x="13008" y="47822"/>
                </a:cubicBezTo>
                <a:cubicBezTo>
                  <a:pt x="12439" y="47186"/>
                  <a:pt x="11825" y="46617"/>
                  <a:pt x="11257" y="46049"/>
                </a:cubicBezTo>
                <a:cubicBezTo>
                  <a:pt x="11143" y="45912"/>
                  <a:pt x="11189" y="45821"/>
                  <a:pt x="11052" y="45685"/>
                </a:cubicBezTo>
                <a:cubicBezTo>
                  <a:pt x="10893" y="45526"/>
                  <a:pt x="10779" y="45526"/>
                  <a:pt x="10688" y="45435"/>
                </a:cubicBezTo>
                <a:cubicBezTo>
                  <a:pt x="10506" y="45230"/>
                  <a:pt x="10415" y="44866"/>
                  <a:pt x="10029" y="44866"/>
                </a:cubicBezTo>
                <a:cubicBezTo>
                  <a:pt x="9142" y="43911"/>
                  <a:pt x="8960" y="43843"/>
                  <a:pt x="8028" y="42933"/>
                </a:cubicBezTo>
                <a:cubicBezTo>
                  <a:pt x="8119" y="42797"/>
                  <a:pt x="8255" y="42888"/>
                  <a:pt x="8346" y="42751"/>
                </a:cubicBezTo>
                <a:lnTo>
                  <a:pt x="8960" y="43343"/>
                </a:lnTo>
                <a:cubicBezTo>
                  <a:pt x="9142" y="43525"/>
                  <a:pt x="9210" y="43161"/>
                  <a:pt x="9347" y="43115"/>
                </a:cubicBezTo>
                <a:cubicBezTo>
                  <a:pt x="9187" y="42933"/>
                  <a:pt x="9119" y="43115"/>
                  <a:pt x="8983" y="43024"/>
                </a:cubicBezTo>
                <a:cubicBezTo>
                  <a:pt x="8778" y="42842"/>
                  <a:pt x="9005" y="42842"/>
                  <a:pt x="8937" y="42751"/>
                </a:cubicBezTo>
                <a:cubicBezTo>
                  <a:pt x="8846" y="42570"/>
                  <a:pt x="8687" y="42615"/>
                  <a:pt x="8642" y="42592"/>
                </a:cubicBezTo>
                <a:cubicBezTo>
                  <a:pt x="8460" y="42388"/>
                  <a:pt x="8642" y="42115"/>
                  <a:pt x="8369" y="42092"/>
                </a:cubicBezTo>
                <a:close/>
                <a:moveTo>
                  <a:pt x="52075" y="70812"/>
                </a:moveTo>
                <a:cubicBezTo>
                  <a:pt x="52189" y="70631"/>
                  <a:pt x="52393" y="70494"/>
                  <a:pt x="52302" y="70244"/>
                </a:cubicBezTo>
                <a:cubicBezTo>
                  <a:pt x="52598" y="70130"/>
                  <a:pt x="52939" y="69903"/>
                  <a:pt x="53098" y="70153"/>
                </a:cubicBezTo>
                <a:cubicBezTo>
                  <a:pt x="52848" y="70085"/>
                  <a:pt x="52507" y="70358"/>
                  <a:pt x="52325" y="70517"/>
                </a:cubicBezTo>
                <a:cubicBezTo>
                  <a:pt x="52371" y="70585"/>
                  <a:pt x="52461" y="70517"/>
                  <a:pt x="52530" y="70517"/>
                </a:cubicBezTo>
                <a:cubicBezTo>
                  <a:pt x="52530" y="70699"/>
                  <a:pt x="52257" y="70881"/>
                  <a:pt x="52075" y="70812"/>
                </a:cubicBezTo>
                <a:close/>
                <a:moveTo>
                  <a:pt x="6686" y="46276"/>
                </a:moveTo>
                <a:cubicBezTo>
                  <a:pt x="6390" y="46253"/>
                  <a:pt x="6004" y="45685"/>
                  <a:pt x="5685" y="45435"/>
                </a:cubicBezTo>
                <a:cubicBezTo>
                  <a:pt x="5981" y="45457"/>
                  <a:pt x="6368" y="46026"/>
                  <a:pt x="6686" y="46276"/>
                </a:cubicBezTo>
                <a:close/>
                <a:moveTo>
                  <a:pt x="52075" y="70631"/>
                </a:moveTo>
                <a:cubicBezTo>
                  <a:pt x="51779" y="70722"/>
                  <a:pt x="51779" y="70494"/>
                  <a:pt x="51552" y="70767"/>
                </a:cubicBezTo>
                <a:cubicBezTo>
                  <a:pt x="51393" y="70494"/>
                  <a:pt x="52029" y="70426"/>
                  <a:pt x="52075" y="70631"/>
                </a:cubicBezTo>
                <a:close/>
                <a:moveTo>
                  <a:pt x="64423" y="64650"/>
                </a:moveTo>
                <a:cubicBezTo>
                  <a:pt x="64627" y="64150"/>
                  <a:pt x="64946" y="64604"/>
                  <a:pt x="65469" y="64286"/>
                </a:cubicBezTo>
                <a:cubicBezTo>
                  <a:pt x="65014" y="64377"/>
                  <a:pt x="65173" y="64104"/>
                  <a:pt x="65514" y="63900"/>
                </a:cubicBezTo>
                <a:cubicBezTo>
                  <a:pt x="65628" y="64286"/>
                  <a:pt x="65924" y="63854"/>
                  <a:pt x="66242" y="64059"/>
                </a:cubicBezTo>
                <a:cubicBezTo>
                  <a:pt x="66196" y="64150"/>
                  <a:pt x="65946" y="64468"/>
                  <a:pt x="66333" y="64286"/>
                </a:cubicBezTo>
                <a:cubicBezTo>
                  <a:pt x="66378" y="64627"/>
                  <a:pt x="65901" y="64559"/>
                  <a:pt x="65628" y="64673"/>
                </a:cubicBezTo>
                <a:cubicBezTo>
                  <a:pt x="65605" y="64468"/>
                  <a:pt x="66083" y="64423"/>
                  <a:pt x="65833" y="64127"/>
                </a:cubicBezTo>
                <a:cubicBezTo>
                  <a:pt x="65742" y="64172"/>
                  <a:pt x="65810" y="64263"/>
                  <a:pt x="65810" y="64332"/>
                </a:cubicBezTo>
                <a:lnTo>
                  <a:pt x="65150" y="64604"/>
                </a:lnTo>
                <a:cubicBezTo>
                  <a:pt x="65014" y="64695"/>
                  <a:pt x="65469" y="64900"/>
                  <a:pt x="65014" y="65037"/>
                </a:cubicBezTo>
                <a:cubicBezTo>
                  <a:pt x="64741" y="64877"/>
                  <a:pt x="65128" y="64309"/>
                  <a:pt x="64423" y="64650"/>
                </a:cubicBezTo>
                <a:close/>
                <a:moveTo>
                  <a:pt x="55031" y="70039"/>
                </a:moveTo>
                <a:cubicBezTo>
                  <a:pt x="54986" y="69926"/>
                  <a:pt x="55281" y="69880"/>
                  <a:pt x="55213" y="69766"/>
                </a:cubicBezTo>
                <a:cubicBezTo>
                  <a:pt x="55463" y="69653"/>
                  <a:pt x="55759" y="69494"/>
                  <a:pt x="55986" y="69403"/>
                </a:cubicBezTo>
                <a:cubicBezTo>
                  <a:pt x="56327" y="69243"/>
                  <a:pt x="56737" y="69039"/>
                  <a:pt x="56873" y="69266"/>
                </a:cubicBezTo>
                <a:cubicBezTo>
                  <a:pt x="56646" y="69403"/>
                  <a:pt x="56600" y="69221"/>
                  <a:pt x="56350" y="69403"/>
                </a:cubicBezTo>
                <a:lnTo>
                  <a:pt x="56441" y="69630"/>
                </a:lnTo>
                <a:cubicBezTo>
                  <a:pt x="56850" y="69766"/>
                  <a:pt x="57032" y="69403"/>
                  <a:pt x="57532" y="69243"/>
                </a:cubicBezTo>
                <a:cubicBezTo>
                  <a:pt x="57760" y="69494"/>
                  <a:pt x="57305" y="69494"/>
                  <a:pt x="57123" y="69607"/>
                </a:cubicBezTo>
                <a:cubicBezTo>
                  <a:pt x="57009" y="69698"/>
                  <a:pt x="56850" y="69903"/>
                  <a:pt x="56714" y="69971"/>
                </a:cubicBezTo>
                <a:cubicBezTo>
                  <a:pt x="56259" y="70267"/>
                  <a:pt x="55713" y="70426"/>
                  <a:pt x="55440" y="70676"/>
                </a:cubicBezTo>
                <a:cubicBezTo>
                  <a:pt x="55122" y="70608"/>
                  <a:pt x="55509" y="70471"/>
                  <a:pt x="55349" y="70267"/>
                </a:cubicBezTo>
                <a:cubicBezTo>
                  <a:pt x="55577" y="70540"/>
                  <a:pt x="56259" y="70130"/>
                  <a:pt x="56555" y="69880"/>
                </a:cubicBezTo>
                <a:cubicBezTo>
                  <a:pt x="56373" y="69698"/>
                  <a:pt x="56123" y="69653"/>
                  <a:pt x="55804" y="69766"/>
                </a:cubicBezTo>
                <a:cubicBezTo>
                  <a:pt x="55850" y="69994"/>
                  <a:pt x="55963" y="70017"/>
                  <a:pt x="56191" y="69857"/>
                </a:cubicBezTo>
                <a:cubicBezTo>
                  <a:pt x="55941" y="70244"/>
                  <a:pt x="55395" y="69903"/>
                  <a:pt x="55031" y="70039"/>
                </a:cubicBezTo>
                <a:close/>
                <a:moveTo>
                  <a:pt x="62194" y="65605"/>
                </a:moveTo>
                <a:cubicBezTo>
                  <a:pt x="62194" y="65696"/>
                  <a:pt x="62035" y="65741"/>
                  <a:pt x="62080" y="65832"/>
                </a:cubicBezTo>
                <a:cubicBezTo>
                  <a:pt x="62149" y="66014"/>
                  <a:pt x="62490" y="65696"/>
                  <a:pt x="62672" y="65673"/>
                </a:cubicBezTo>
                <a:cubicBezTo>
                  <a:pt x="62626" y="65605"/>
                  <a:pt x="62513" y="65673"/>
                  <a:pt x="62444" y="65673"/>
                </a:cubicBezTo>
                <a:cubicBezTo>
                  <a:pt x="62285" y="65469"/>
                  <a:pt x="62558" y="65241"/>
                  <a:pt x="62126" y="65446"/>
                </a:cubicBezTo>
                <a:cubicBezTo>
                  <a:pt x="62240" y="65173"/>
                  <a:pt x="62353" y="65218"/>
                  <a:pt x="62649" y="65127"/>
                </a:cubicBezTo>
                <a:cubicBezTo>
                  <a:pt x="62717" y="65127"/>
                  <a:pt x="62490" y="65332"/>
                  <a:pt x="62490" y="65287"/>
                </a:cubicBezTo>
                <a:cubicBezTo>
                  <a:pt x="62490" y="65378"/>
                  <a:pt x="63013" y="65037"/>
                  <a:pt x="63149" y="65014"/>
                </a:cubicBezTo>
                <a:cubicBezTo>
                  <a:pt x="63263" y="65173"/>
                  <a:pt x="63081" y="65218"/>
                  <a:pt x="62922" y="65287"/>
                </a:cubicBezTo>
                <a:cubicBezTo>
                  <a:pt x="62808" y="65696"/>
                  <a:pt x="62467" y="66060"/>
                  <a:pt x="61830" y="66310"/>
                </a:cubicBezTo>
                <a:cubicBezTo>
                  <a:pt x="61853" y="66219"/>
                  <a:pt x="61876" y="66151"/>
                  <a:pt x="61830" y="66037"/>
                </a:cubicBezTo>
                <a:cubicBezTo>
                  <a:pt x="61694" y="66219"/>
                  <a:pt x="61830" y="66492"/>
                  <a:pt x="61398" y="66583"/>
                </a:cubicBezTo>
                <a:cubicBezTo>
                  <a:pt x="61353" y="66378"/>
                  <a:pt x="61239" y="66264"/>
                  <a:pt x="60989" y="66401"/>
                </a:cubicBezTo>
                <a:cubicBezTo>
                  <a:pt x="60898" y="65901"/>
                  <a:pt x="61444" y="65878"/>
                  <a:pt x="61762" y="65605"/>
                </a:cubicBezTo>
                <a:cubicBezTo>
                  <a:pt x="61853" y="65810"/>
                  <a:pt x="61671" y="65832"/>
                  <a:pt x="61899" y="65923"/>
                </a:cubicBezTo>
                <a:cubicBezTo>
                  <a:pt x="62012" y="65832"/>
                  <a:pt x="61853" y="65651"/>
                  <a:pt x="62194" y="65605"/>
                </a:cubicBezTo>
                <a:close/>
                <a:moveTo>
                  <a:pt x="59124" y="65651"/>
                </a:moveTo>
                <a:cubicBezTo>
                  <a:pt x="59193" y="65741"/>
                  <a:pt x="59374" y="65651"/>
                  <a:pt x="59465" y="65673"/>
                </a:cubicBezTo>
                <a:cubicBezTo>
                  <a:pt x="59397" y="65355"/>
                  <a:pt x="59033" y="65605"/>
                  <a:pt x="58715" y="65719"/>
                </a:cubicBezTo>
                <a:cubicBezTo>
                  <a:pt x="58101" y="66014"/>
                  <a:pt x="58874" y="65810"/>
                  <a:pt x="59124" y="65651"/>
                </a:cubicBezTo>
                <a:close/>
                <a:moveTo>
                  <a:pt x="57442" y="66560"/>
                </a:moveTo>
                <a:cubicBezTo>
                  <a:pt x="57783" y="66355"/>
                  <a:pt x="57987" y="65969"/>
                  <a:pt x="58283" y="65719"/>
                </a:cubicBezTo>
                <a:cubicBezTo>
                  <a:pt x="58488" y="65560"/>
                  <a:pt x="58465" y="65810"/>
                  <a:pt x="58647" y="65560"/>
                </a:cubicBezTo>
                <a:cubicBezTo>
                  <a:pt x="59011" y="65105"/>
                  <a:pt x="59806" y="64695"/>
                  <a:pt x="60807" y="64195"/>
                </a:cubicBezTo>
                <a:cubicBezTo>
                  <a:pt x="60943" y="64263"/>
                  <a:pt x="61148" y="64150"/>
                  <a:pt x="61285" y="64263"/>
                </a:cubicBezTo>
                <a:cubicBezTo>
                  <a:pt x="61466" y="64604"/>
                  <a:pt x="60830" y="64695"/>
                  <a:pt x="61239" y="64923"/>
                </a:cubicBezTo>
                <a:cubicBezTo>
                  <a:pt x="60966" y="65173"/>
                  <a:pt x="60807" y="65059"/>
                  <a:pt x="60534" y="65309"/>
                </a:cubicBezTo>
                <a:cubicBezTo>
                  <a:pt x="60671" y="65651"/>
                  <a:pt x="61171" y="65287"/>
                  <a:pt x="61557" y="65150"/>
                </a:cubicBezTo>
                <a:cubicBezTo>
                  <a:pt x="61626" y="65287"/>
                  <a:pt x="61512" y="65355"/>
                  <a:pt x="61603" y="65491"/>
                </a:cubicBezTo>
                <a:cubicBezTo>
                  <a:pt x="60989" y="65400"/>
                  <a:pt x="60489" y="65923"/>
                  <a:pt x="59806" y="66174"/>
                </a:cubicBezTo>
                <a:cubicBezTo>
                  <a:pt x="59693" y="66037"/>
                  <a:pt x="59875" y="65969"/>
                  <a:pt x="60011" y="65901"/>
                </a:cubicBezTo>
                <a:cubicBezTo>
                  <a:pt x="60193" y="65764"/>
                  <a:pt x="60193" y="65560"/>
                  <a:pt x="60216" y="65355"/>
                </a:cubicBezTo>
                <a:cubicBezTo>
                  <a:pt x="59784" y="65287"/>
                  <a:pt x="59943" y="65537"/>
                  <a:pt x="59806" y="65719"/>
                </a:cubicBezTo>
                <a:cubicBezTo>
                  <a:pt x="59079" y="66014"/>
                  <a:pt x="58328" y="66060"/>
                  <a:pt x="57874" y="66537"/>
                </a:cubicBezTo>
                <a:cubicBezTo>
                  <a:pt x="57760" y="66469"/>
                  <a:pt x="57601" y="66492"/>
                  <a:pt x="57442" y="66560"/>
                </a:cubicBezTo>
                <a:close/>
                <a:moveTo>
                  <a:pt x="63081" y="65400"/>
                </a:moveTo>
                <a:cubicBezTo>
                  <a:pt x="63559" y="65241"/>
                  <a:pt x="63536" y="64900"/>
                  <a:pt x="64127" y="64764"/>
                </a:cubicBezTo>
                <a:cubicBezTo>
                  <a:pt x="64173" y="64968"/>
                  <a:pt x="64332" y="64855"/>
                  <a:pt x="64491" y="64809"/>
                </a:cubicBezTo>
                <a:cubicBezTo>
                  <a:pt x="64400" y="65241"/>
                  <a:pt x="63854" y="65469"/>
                  <a:pt x="63399" y="65355"/>
                </a:cubicBezTo>
                <a:cubicBezTo>
                  <a:pt x="63490" y="65560"/>
                  <a:pt x="63672" y="65537"/>
                  <a:pt x="63581" y="65741"/>
                </a:cubicBezTo>
                <a:cubicBezTo>
                  <a:pt x="63945" y="65514"/>
                  <a:pt x="65014" y="65059"/>
                  <a:pt x="65310" y="65469"/>
                </a:cubicBezTo>
                <a:cubicBezTo>
                  <a:pt x="64923" y="65605"/>
                  <a:pt x="64673" y="65491"/>
                  <a:pt x="64286" y="65628"/>
                </a:cubicBezTo>
                <a:cubicBezTo>
                  <a:pt x="64173" y="65651"/>
                  <a:pt x="64059" y="65992"/>
                  <a:pt x="64286" y="65901"/>
                </a:cubicBezTo>
                <a:cubicBezTo>
                  <a:pt x="63809" y="66401"/>
                  <a:pt x="62626" y="66492"/>
                  <a:pt x="62194" y="66878"/>
                </a:cubicBezTo>
                <a:cubicBezTo>
                  <a:pt x="62240" y="66537"/>
                  <a:pt x="62740" y="66378"/>
                  <a:pt x="62899" y="66219"/>
                </a:cubicBezTo>
                <a:cubicBezTo>
                  <a:pt x="62899" y="66014"/>
                  <a:pt x="62422" y="66037"/>
                  <a:pt x="62467" y="66219"/>
                </a:cubicBezTo>
                <a:cubicBezTo>
                  <a:pt x="62035" y="66174"/>
                  <a:pt x="62740" y="65901"/>
                  <a:pt x="62945" y="65832"/>
                </a:cubicBezTo>
                <a:cubicBezTo>
                  <a:pt x="63172" y="65901"/>
                  <a:pt x="63013" y="66083"/>
                  <a:pt x="63013" y="66264"/>
                </a:cubicBezTo>
                <a:cubicBezTo>
                  <a:pt x="63377" y="66037"/>
                  <a:pt x="63581" y="66105"/>
                  <a:pt x="63900" y="65969"/>
                </a:cubicBezTo>
                <a:cubicBezTo>
                  <a:pt x="63831" y="65651"/>
                  <a:pt x="63513" y="65923"/>
                  <a:pt x="63422" y="65901"/>
                </a:cubicBezTo>
                <a:cubicBezTo>
                  <a:pt x="63377" y="65901"/>
                  <a:pt x="63513" y="65719"/>
                  <a:pt x="63445" y="65719"/>
                </a:cubicBezTo>
                <a:cubicBezTo>
                  <a:pt x="63354" y="65696"/>
                  <a:pt x="63104" y="65878"/>
                  <a:pt x="63058" y="65605"/>
                </a:cubicBezTo>
                <a:cubicBezTo>
                  <a:pt x="63149" y="65560"/>
                  <a:pt x="63104" y="65469"/>
                  <a:pt x="63081" y="65400"/>
                </a:cubicBezTo>
                <a:close/>
                <a:moveTo>
                  <a:pt x="57942" y="67697"/>
                </a:moveTo>
                <a:cubicBezTo>
                  <a:pt x="57942" y="67492"/>
                  <a:pt x="58237" y="67561"/>
                  <a:pt x="58374" y="67424"/>
                </a:cubicBezTo>
                <a:cubicBezTo>
                  <a:pt x="58419" y="67379"/>
                  <a:pt x="58374" y="67242"/>
                  <a:pt x="58397" y="67242"/>
                </a:cubicBezTo>
                <a:cubicBezTo>
                  <a:pt x="58533" y="67129"/>
                  <a:pt x="58601" y="67265"/>
                  <a:pt x="58715" y="67197"/>
                </a:cubicBezTo>
                <a:cubicBezTo>
                  <a:pt x="58783" y="67151"/>
                  <a:pt x="58829" y="66765"/>
                  <a:pt x="59170" y="66719"/>
                </a:cubicBezTo>
                <a:cubicBezTo>
                  <a:pt x="59352" y="66924"/>
                  <a:pt x="59011" y="66947"/>
                  <a:pt x="58851" y="67038"/>
                </a:cubicBezTo>
                <a:cubicBezTo>
                  <a:pt x="59011" y="67265"/>
                  <a:pt x="58783" y="67447"/>
                  <a:pt x="59124" y="67379"/>
                </a:cubicBezTo>
                <a:cubicBezTo>
                  <a:pt x="59124" y="67697"/>
                  <a:pt x="58897" y="67401"/>
                  <a:pt x="58806" y="67424"/>
                </a:cubicBezTo>
                <a:cubicBezTo>
                  <a:pt x="58669" y="67470"/>
                  <a:pt x="58829" y="67561"/>
                  <a:pt x="58783" y="67606"/>
                </a:cubicBezTo>
                <a:cubicBezTo>
                  <a:pt x="58669" y="67743"/>
                  <a:pt x="58328" y="67606"/>
                  <a:pt x="58101" y="67811"/>
                </a:cubicBezTo>
                <a:cubicBezTo>
                  <a:pt x="58078" y="67720"/>
                  <a:pt x="58033" y="67697"/>
                  <a:pt x="57942" y="67697"/>
                </a:cubicBezTo>
                <a:close/>
                <a:moveTo>
                  <a:pt x="55691" y="68243"/>
                </a:moveTo>
                <a:cubicBezTo>
                  <a:pt x="55736" y="67947"/>
                  <a:pt x="56305" y="67947"/>
                  <a:pt x="56418" y="67993"/>
                </a:cubicBezTo>
                <a:cubicBezTo>
                  <a:pt x="56646" y="67879"/>
                  <a:pt x="56646" y="67720"/>
                  <a:pt x="56873" y="67788"/>
                </a:cubicBezTo>
                <a:cubicBezTo>
                  <a:pt x="56782" y="67970"/>
                  <a:pt x="56577" y="68061"/>
                  <a:pt x="56350" y="68106"/>
                </a:cubicBezTo>
                <a:cubicBezTo>
                  <a:pt x="56100" y="68175"/>
                  <a:pt x="55850" y="68197"/>
                  <a:pt x="55691" y="68243"/>
                </a:cubicBezTo>
                <a:close/>
                <a:moveTo>
                  <a:pt x="57760" y="67038"/>
                </a:moveTo>
                <a:cubicBezTo>
                  <a:pt x="58033" y="66924"/>
                  <a:pt x="58328" y="66810"/>
                  <a:pt x="58419" y="67038"/>
                </a:cubicBezTo>
                <a:cubicBezTo>
                  <a:pt x="58283" y="66901"/>
                  <a:pt x="57805" y="67379"/>
                  <a:pt x="57760" y="67038"/>
                </a:cubicBezTo>
                <a:close/>
                <a:moveTo>
                  <a:pt x="55054" y="69380"/>
                </a:moveTo>
                <a:cubicBezTo>
                  <a:pt x="54940" y="68948"/>
                  <a:pt x="55440" y="69039"/>
                  <a:pt x="55782" y="68948"/>
                </a:cubicBezTo>
                <a:cubicBezTo>
                  <a:pt x="55782" y="69152"/>
                  <a:pt x="55236" y="69221"/>
                  <a:pt x="55054" y="69380"/>
                </a:cubicBezTo>
                <a:close/>
                <a:moveTo>
                  <a:pt x="57396" y="68470"/>
                </a:moveTo>
                <a:cubicBezTo>
                  <a:pt x="57464" y="68311"/>
                  <a:pt x="57760" y="68175"/>
                  <a:pt x="57851" y="68015"/>
                </a:cubicBezTo>
                <a:cubicBezTo>
                  <a:pt x="57783" y="67970"/>
                  <a:pt x="57714" y="67902"/>
                  <a:pt x="57601" y="67947"/>
                </a:cubicBezTo>
                <a:cubicBezTo>
                  <a:pt x="57623" y="67606"/>
                  <a:pt x="57828" y="68061"/>
                  <a:pt x="58010" y="67856"/>
                </a:cubicBezTo>
                <a:cubicBezTo>
                  <a:pt x="57919" y="68084"/>
                  <a:pt x="57646" y="68516"/>
                  <a:pt x="57396" y="68470"/>
                </a:cubicBezTo>
                <a:close/>
                <a:moveTo>
                  <a:pt x="64332" y="37544"/>
                </a:moveTo>
                <a:cubicBezTo>
                  <a:pt x="64036" y="37499"/>
                  <a:pt x="63650" y="36862"/>
                  <a:pt x="63331" y="36566"/>
                </a:cubicBezTo>
                <a:cubicBezTo>
                  <a:pt x="63650" y="36612"/>
                  <a:pt x="63991" y="37271"/>
                  <a:pt x="64332" y="37544"/>
                </a:cubicBezTo>
                <a:close/>
                <a:moveTo>
                  <a:pt x="19398" y="8619"/>
                </a:moveTo>
                <a:cubicBezTo>
                  <a:pt x="19216" y="8482"/>
                  <a:pt x="19466" y="8119"/>
                  <a:pt x="19648" y="8073"/>
                </a:cubicBezTo>
                <a:cubicBezTo>
                  <a:pt x="19784" y="8187"/>
                  <a:pt x="19443" y="8437"/>
                  <a:pt x="19398" y="8619"/>
                </a:cubicBezTo>
                <a:close/>
                <a:moveTo>
                  <a:pt x="22581" y="3184"/>
                </a:moveTo>
                <a:cubicBezTo>
                  <a:pt x="22490" y="2775"/>
                  <a:pt x="23400" y="1592"/>
                  <a:pt x="23423" y="1956"/>
                </a:cubicBezTo>
                <a:cubicBezTo>
                  <a:pt x="23150" y="2161"/>
                  <a:pt x="22991" y="2684"/>
                  <a:pt x="22581" y="3184"/>
                </a:cubicBezTo>
                <a:close/>
                <a:moveTo>
                  <a:pt x="14463" y="16259"/>
                </a:moveTo>
                <a:cubicBezTo>
                  <a:pt x="14304" y="16009"/>
                  <a:pt x="14622" y="15918"/>
                  <a:pt x="14736" y="15714"/>
                </a:cubicBezTo>
                <a:cubicBezTo>
                  <a:pt x="15191" y="14986"/>
                  <a:pt x="15827" y="13940"/>
                  <a:pt x="16328" y="13258"/>
                </a:cubicBezTo>
                <a:cubicBezTo>
                  <a:pt x="16623" y="13644"/>
                  <a:pt x="16078" y="13872"/>
                  <a:pt x="15918" y="14099"/>
                </a:cubicBezTo>
                <a:cubicBezTo>
                  <a:pt x="15532" y="14690"/>
                  <a:pt x="15123" y="15327"/>
                  <a:pt x="14463" y="16259"/>
                </a:cubicBezTo>
                <a:close/>
                <a:moveTo>
                  <a:pt x="18761" y="9574"/>
                </a:moveTo>
                <a:cubicBezTo>
                  <a:pt x="18761" y="9210"/>
                  <a:pt x="18966" y="9074"/>
                  <a:pt x="19216" y="8733"/>
                </a:cubicBezTo>
                <a:cubicBezTo>
                  <a:pt x="19307" y="8937"/>
                  <a:pt x="18875" y="9301"/>
                  <a:pt x="18761" y="9574"/>
                </a:cubicBezTo>
                <a:close/>
                <a:moveTo>
                  <a:pt x="34770" y="4071"/>
                </a:moveTo>
                <a:cubicBezTo>
                  <a:pt x="34861" y="3775"/>
                  <a:pt x="35839" y="4366"/>
                  <a:pt x="35998" y="4503"/>
                </a:cubicBezTo>
                <a:cubicBezTo>
                  <a:pt x="35702" y="4594"/>
                  <a:pt x="35156" y="4185"/>
                  <a:pt x="34770" y="4071"/>
                </a:cubicBezTo>
                <a:close/>
                <a:moveTo>
                  <a:pt x="39022" y="5913"/>
                </a:moveTo>
                <a:cubicBezTo>
                  <a:pt x="39227" y="5867"/>
                  <a:pt x="39500" y="5958"/>
                  <a:pt x="39750" y="6049"/>
                </a:cubicBezTo>
                <a:cubicBezTo>
                  <a:pt x="39682" y="6368"/>
                  <a:pt x="39272" y="5958"/>
                  <a:pt x="39022" y="5913"/>
                </a:cubicBezTo>
                <a:close/>
                <a:moveTo>
                  <a:pt x="33678" y="3525"/>
                </a:moveTo>
                <a:cubicBezTo>
                  <a:pt x="33860" y="3571"/>
                  <a:pt x="34406" y="3730"/>
                  <a:pt x="34611" y="3912"/>
                </a:cubicBezTo>
                <a:cubicBezTo>
                  <a:pt x="34292" y="4048"/>
                  <a:pt x="33928" y="3752"/>
                  <a:pt x="33678" y="3525"/>
                </a:cubicBezTo>
                <a:close/>
                <a:moveTo>
                  <a:pt x="23582" y="1729"/>
                </a:moveTo>
                <a:cubicBezTo>
                  <a:pt x="23582" y="1206"/>
                  <a:pt x="24105" y="683"/>
                  <a:pt x="24378" y="296"/>
                </a:cubicBezTo>
                <a:cubicBezTo>
                  <a:pt x="24469" y="160"/>
                  <a:pt x="24560" y="0"/>
                  <a:pt x="24673" y="0"/>
                </a:cubicBezTo>
                <a:cubicBezTo>
                  <a:pt x="25719" y="387"/>
                  <a:pt x="26583" y="751"/>
                  <a:pt x="27539" y="1137"/>
                </a:cubicBezTo>
                <a:cubicBezTo>
                  <a:pt x="28062" y="1342"/>
                  <a:pt x="28789" y="1297"/>
                  <a:pt x="28971" y="1797"/>
                </a:cubicBezTo>
                <a:cubicBezTo>
                  <a:pt x="27925" y="1183"/>
                  <a:pt x="26811" y="1024"/>
                  <a:pt x="25719" y="592"/>
                </a:cubicBezTo>
                <a:cubicBezTo>
                  <a:pt x="25424" y="478"/>
                  <a:pt x="25083" y="341"/>
                  <a:pt x="24719" y="182"/>
                </a:cubicBezTo>
                <a:cubicBezTo>
                  <a:pt x="24605" y="182"/>
                  <a:pt x="24537" y="364"/>
                  <a:pt x="24423" y="478"/>
                </a:cubicBezTo>
                <a:cubicBezTo>
                  <a:pt x="24332" y="592"/>
                  <a:pt x="24241" y="728"/>
                  <a:pt x="24150" y="865"/>
                </a:cubicBezTo>
                <a:cubicBezTo>
                  <a:pt x="23968" y="1137"/>
                  <a:pt x="23764" y="1410"/>
                  <a:pt x="23582" y="1729"/>
                </a:cubicBezTo>
                <a:close/>
                <a:moveTo>
                  <a:pt x="57078" y="22945"/>
                </a:moveTo>
                <a:cubicBezTo>
                  <a:pt x="56805" y="22990"/>
                  <a:pt x="57146" y="23332"/>
                  <a:pt x="56805" y="23354"/>
                </a:cubicBezTo>
                <a:cubicBezTo>
                  <a:pt x="56691" y="23081"/>
                  <a:pt x="56941" y="22990"/>
                  <a:pt x="56805" y="22763"/>
                </a:cubicBezTo>
                <a:cubicBezTo>
                  <a:pt x="56964" y="22718"/>
                  <a:pt x="57032" y="22786"/>
                  <a:pt x="57078" y="22945"/>
                </a:cubicBezTo>
                <a:close/>
                <a:moveTo>
                  <a:pt x="57328" y="24127"/>
                </a:moveTo>
                <a:cubicBezTo>
                  <a:pt x="57214" y="23855"/>
                  <a:pt x="57032" y="23559"/>
                  <a:pt x="57305" y="23445"/>
                </a:cubicBezTo>
                <a:cubicBezTo>
                  <a:pt x="57237" y="23627"/>
                  <a:pt x="57623" y="24036"/>
                  <a:pt x="57328" y="24127"/>
                </a:cubicBezTo>
                <a:close/>
                <a:moveTo>
                  <a:pt x="58328" y="27516"/>
                </a:moveTo>
                <a:cubicBezTo>
                  <a:pt x="58101" y="27061"/>
                  <a:pt x="58283" y="26879"/>
                  <a:pt x="58192" y="26538"/>
                </a:cubicBezTo>
                <a:cubicBezTo>
                  <a:pt x="58215" y="26538"/>
                  <a:pt x="58237" y="26606"/>
                  <a:pt x="58283" y="26674"/>
                </a:cubicBezTo>
                <a:cubicBezTo>
                  <a:pt x="58328" y="26765"/>
                  <a:pt x="58374" y="26902"/>
                  <a:pt x="58419" y="27015"/>
                </a:cubicBezTo>
                <a:cubicBezTo>
                  <a:pt x="58488" y="27243"/>
                  <a:pt x="58533" y="27493"/>
                  <a:pt x="58328" y="27516"/>
                </a:cubicBezTo>
                <a:close/>
                <a:moveTo>
                  <a:pt x="57123" y="24514"/>
                </a:moveTo>
                <a:cubicBezTo>
                  <a:pt x="56919" y="24650"/>
                  <a:pt x="56987" y="24014"/>
                  <a:pt x="56782" y="24150"/>
                </a:cubicBezTo>
                <a:cubicBezTo>
                  <a:pt x="56941" y="23991"/>
                  <a:pt x="56418" y="23536"/>
                  <a:pt x="56782" y="23468"/>
                </a:cubicBezTo>
                <a:cubicBezTo>
                  <a:pt x="56919" y="23832"/>
                  <a:pt x="56896" y="24105"/>
                  <a:pt x="57123" y="24514"/>
                </a:cubicBezTo>
                <a:close/>
                <a:moveTo>
                  <a:pt x="54735" y="20694"/>
                </a:moveTo>
                <a:cubicBezTo>
                  <a:pt x="54599" y="20603"/>
                  <a:pt x="54463" y="20489"/>
                  <a:pt x="54599" y="20307"/>
                </a:cubicBezTo>
                <a:cubicBezTo>
                  <a:pt x="54758" y="20398"/>
                  <a:pt x="54917" y="20512"/>
                  <a:pt x="54735" y="20694"/>
                </a:cubicBezTo>
                <a:close/>
                <a:moveTo>
                  <a:pt x="38226" y="13553"/>
                </a:moveTo>
                <a:cubicBezTo>
                  <a:pt x="38408" y="13963"/>
                  <a:pt x="37499" y="13326"/>
                  <a:pt x="37317" y="13417"/>
                </a:cubicBezTo>
                <a:cubicBezTo>
                  <a:pt x="37339" y="13326"/>
                  <a:pt x="37180" y="13281"/>
                  <a:pt x="37067" y="13212"/>
                </a:cubicBezTo>
                <a:cubicBezTo>
                  <a:pt x="37339" y="12962"/>
                  <a:pt x="38044" y="13622"/>
                  <a:pt x="38226" y="13553"/>
                </a:cubicBezTo>
                <a:close/>
                <a:moveTo>
                  <a:pt x="56168" y="24218"/>
                </a:moveTo>
                <a:cubicBezTo>
                  <a:pt x="56214" y="24105"/>
                  <a:pt x="56168" y="23946"/>
                  <a:pt x="56100" y="23786"/>
                </a:cubicBezTo>
                <a:cubicBezTo>
                  <a:pt x="56032" y="23650"/>
                  <a:pt x="55963" y="23491"/>
                  <a:pt x="55895" y="23354"/>
                </a:cubicBezTo>
                <a:cubicBezTo>
                  <a:pt x="55804" y="23104"/>
                  <a:pt x="55509" y="22922"/>
                  <a:pt x="55759" y="22740"/>
                </a:cubicBezTo>
                <a:cubicBezTo>
                  <a:pt x="55804" y="22922"/>
                  <a:pt x="55986" y="23150"/>
                  <a:pt x="56123" y="23400"/>
                </a:cubicBezTo>
                <a:cubicBezTo>
                  <a:pt x="56282" y="23741"/>
                  <a:pt x="56395" y="24036"/>
                  <a:pt x="56168" y="24218"/>
                </a:cubicBezTo>
                <a:close/>
                <a:moveTo>
                  <a:pt x="22035" y="18693"/>
                </a:moveTo>
                <a:cubicBezTo>
                  <a:pt x="22126" y="18806"/>
                  <a:pt x="21990" y="19193"/>
                  <a:pt x="21876" y="19329"/>
                </a:cubicBezTo>
                <a:cubicBezTo>
                  <a:pt x="21785" y="19443"/>
                  <a:pt x="21512" y="19739"/>
                  <a:pt x="21376" y="19579"/>
                </a:cubicBezTo>
                <a:cubicBezTo>
                  <a:pt x="21740" y="19307"/>
                  <a:pt x="21694" y="19125"/>
                  <a:pt x="22035" y="18693"/>
                </a:cubicBezTo>
                <a:close/>
                <a:moveTo>
                  <a:pt x="58146" y="28789"/>
                </a:moveTo>
                <a:lnTo>
                  <a:pt x="57828" y="28061"/>
                </a:lnTo>
                <a:cubicBezTo>
                  <a:pt x="57965" y="28039"/>
                  <a:pt x="58465" y="28698"/>
                  <a:pt x="58146" y="28789"/>
                </a:cubicBezTo>
                <a:close/>
                <a:moveTo>
                  <a:pt x="29244" y="1729"/>
                </a:moveTo>
                <a:cubicBezTo>
                  <a:pt x="30108" y="1956"/>
                  <a:pt x="30995" y="2365"/>
                  <a:pt x="31996" y="2820"/>
                </a:cubicBezTo>
                <a:cubicBezTo>
                  <a:pt x="31245" y="2661"/>
                  <a:pt x="30404" y="2365"/>
                  <a:pt x="29494" y="2002"/>
                </a:cubicBezTo>
                <a:cubicBezTo>
                  <a:pt x="29267" y="1933"/>
                  <a:pt x="29244" y="1820"/>
                  <a:pt x="29244" y="1729"/>
                </a:cubicBezTo>
                <a:close/>
                <a:moveTo>
                  <a:pt x="31768" y="73632"/>
                </a:moveTo>
                <a:cubicBezTo>
                  <a:pt x="32132" y="73882"/>
                  <a:pt x="32200" y="73632"/>
                  <a:pt x="32496" y="73746"/>
                </a:cubicBezTo>
                <a:cubicBezTo>
                  <a:pt x="32541" y="74314"/>
                  <a:pt x="33133" y="73951"/>
                  <a:pt x="33314" y="74155"/>
                </a:cubicBezTo>
                <a:cubicBezTo>
                  <a:pt x="33246" y="74201"/>
                  <a:pt x="33178" y="74246"/>
                  <a:pt x="33133" y="74360"/>
                </a:cubicBezTo>
                <a:cubicBezTo>
                  <a:pt x="32951" y="74246"/>
                  <a:pt x="32473" y="74201"/>
                  <a:pt x="32496" y="74019"/>
                </a:cubicBezTo>
                <a:cubicBezTo>
                  <a:pt x="32268" y="73996"/>
                  <a:pt x="31586" y="74042"/>
                  <a:pt x="31768" y="73632"/>
                </a:cubicBezTo>
                <a:close/>
                <a:moveTo>
                  <a:pt x="24400" y="67356"/>
                </a:moveTo>
                <a:cubicBezTo>
                  <a:pt x="24810" y="67470"/>
                  <a:pt x="24878" y="67720"/>
                  <a:pt x="25128" y="68015"/>
                </a:cubicBezTo>
                <a:cubicBezTo>
                  <a:pt x="24901" y="68061"/>
                  <a:pt x="24651" y="67925"/>
                  <a:pt x="24400" y="67697"/>
                </a:cubicBezTo>
                <a:cubicBezTo>
                  <a:pt x="24491" y="67583"/>
                  <a:pt x="24469" y="67470"/>
                  <a:pt x="24400" y="67356"/>
                </a:cubicBezTo>
                <a:close/>
                <a:moveTo>
                  <a:pt x="23104" y="66492"/>
                </a:moveTo>
                <a:cubicBezTo>
                  <a:pt x="23354" y="66424"/>
                  <a:pt x="23445" y="66606"/>
                  <a:pt x="23605" y="66810"/>
                </a:cubicBezTo>
                <a:cubicBezTo>
                  <a:pt x="23354" y="66878"/>
                  <a:pt x="23241" y="66697"/>
                  <a:pt x="23104" y="66492"/>
                </a:cubicBezTo>
                <a:close/>
                <a:moveTo>
                  <a:pt x="25378" y="67993"/>
                </a:moveTo>
                <a:cubicBezTo>
                  <a:pt x="25651" y="68197"/>
                  <a:pt x="25901" y="68379"/>
                  <a:pt x="26174" y="68561"/>
                </a:cubicBezTo>
                <a:cubicBezTo>
                  <a:pt x="25992" y="68516"/>
                  <a:pt x="25196" y="68334"/>
                  <a:pt x="25378" y="67993"/>
                </a:cubicBezTo>
                <a:close/>
                <a:moveTo>
                  <a:pt x="43593" y="73109"/>
                </a:moveTo>
                <a:cubicBezTo>
                  <a:pt x="43070" y="72950"/>
                  <a:pt x="42433" y="72768"/>
                  <a:pt x="42024" y="72654"/>
                </a:cubicBezTo>
                <a:cubicBezTo>
                  <a:pt x="42524" y="72586"/>
                  <a:pt x="42956" y="72745"/>
                  <a:pt x="43388" y="72905"/>
                </a:cubicBezTo>
                <a:cubicBezTo>
                  <a:pt x="43798" y="73064"/>
                  <a:pt x="44252" y="73268"/>
                  <a:pt x="44821" y="73314"/>
                </a:cubicBezTo>
                <a:cubicBezTo>
                  <a:pt x="44957" y="73496"/>
                  <a:pt x="43979" y="73223"/>
                  <a:pt x="43593" y="73109"/>
                </a:cubicBezTo>
                <a:close/>
                <a:moveTo>
                  <a:pt x="35452" y="70198"/>
                </a:moveTo>
                <a:cubicBezTo>
                  <a:pt x="35725" y="70085"/>
                  <a:pt x="36271" y="70471"/>
                  <a:pt x="36657" y="70540"/>
                </a:cubicBezTo>
                <a:cubicBezTo>
                  <a:pt x="36316" y="70653"/>
                  <a:pt x="35793" y="70312"/>
                  <a:pt x="35452" y="70198"/>
                </a:cubicBezTo>
                <a:close/>
                <a:moveTo>
                  <a:pt x="25606" y="68675"/>
                </a:moveTo>
                <a:cubicBezTo>
                  <a:pt x="25742" y="68789"/>
                  <a:pt x="25833" y="68720"/>
                  <a:pt x="25992" y="68834"/>
                </a:cubicBezTo>
                <a:cubicBezTo>
                  <a:pt x="25947" y="69062"/>
                  <a:pt x="25901" y="69266"/>
                  <a:pt x="25788" y="69516"/>
                </a:cubicBezTo>
                <a:cubicBezTo>
                  <a:pt x="25560" y="69266"/>
                  <a:pt x="25446" y="68971"/>
                  <a:pt x="25606" y="68675"/>
                </a:cubicBezTo>
                <a:close/>
                <a:moveTo>
                  <a:pt x="37180" y="71063"/>
                </a:moveTo>
                <a:cubicBezTo>
                  <a:pt x="37453" y="70699"/>
                  <a:pt x="38067" y="71154"/>
                  <a:pt x="38431" y="71313"/>
                </a:cubicBezTo>
                <a:cubicBezTo>
                  <a:pt x="38681" y="71404"/>
                  <a:pt x="39159" y="71381"/>
                  <a:pt x="39113" y="71699"/>
                </a:cubicBezTo>
                <a:cubicBezTo>
                  <a:pt x="38522" y="71335"/>
                  <a:pt x="37681" y="71176"/>
                  <a:pt x="37180" y="71063"/>
                </a:cubicBezTo>
                <a:close/>
                <a:moveTo>
                  <a:pt x="79909" y="45207"/>
                </a:moveTo>
                <a:cubicBezTo>
                  <a:pt x="79977" y="45526"/>
                  <a:pt x="79886" y="46026"/>
                  <a:pt x="79863" y="46663"/>
                </a:cubicBezTo>
                <a:cubicBezTo>
                  <a:pt x="79795" y="46253"/>
                  <a:pt x="79772" y="45594"/>
                  <a:pt x="79909" y="45207"/>
                </a:cubicBezTo>
                <a:close/>
                <a:moveTo>
                  <a:pt x="70653" y="35179"/>
                </a:moveTo>
                <a:cubicBezTo>
                  <a:pt x="70926" y="35225"/>
                  <a:pt x="71586" y="35657"/>
                  <a:pt x="71722" y="35998"/>
                </a:cubicBezTo>
                <a:cubicBezTo>
                  <a:pt x="71495" y="36271"/>
                  <a:pt x="71609" y="35907"/>
                  <a:pt x="71495" y="35816"/>
                </a:cubicBezTo>
                <a:cubicBezTo>
                  <a:pt x="71176" y="35793"/>
                  <a:pt x="70835" y="35361"/>
                  <a:pt x="70653" y="35179"/>
                </a:cubicBezTo>
                <a:close/>
                <a:moveTo>
                  <a:pt x="27288" y="71972"/>
                </a:moveTo>
                <a:cubicBezTo>
                  <a:pt x="27470" y="71768"/>
                  <a:pt x="27675" y="72063"/>
                  <a:pt x="27880" y="72200"/>
                </a:cubicBezTo>
                <a:cubicBezTo>
                  <a:pt x="27675" y="72359"/>
                  <a:pt x="27448" y="72109"/>
                  <a:pt x="27288" y="71972"/>
                </a:cubicBezTo>
                <a:close/>
                <a:moveTo>
                  <a:pt x="45321" y="10779"/>
                </a:moveTo>
                <a:cubicBezTo>
                  <a:pt x="45185" y="10961"/>
                  <a:pt x="44935" y="10961"/>
                  <a:pt x="44639" y="10825"/>
                </a:cubicBezTo>
                <a:cubicBezTo>
                  <a:pt x="44730" y="10756"/>
                  <a:pt x="44821" y="10734"/>
                  <a:pt x="44980" y="10802"/>
                </a:cubicBezTo>
                <a:cubicBezTo>
                  <a:pt x="45026" y="10756"/>
                  <a:pt x="44980" y="10711"/>
                  <a:pt x="44935" y="10688"/>
                </a:cubicBezTo>
                <a:cubicBezTo>
                  <a:pt x="45003" y="10597"/>
                  <a:pt x="45185" y="10734"/>
                  <a:pt x="45321" y="10779"/>
                </a:cubicBezTo>
                <a:close/>
                <a:moveTo>
                  <a:pt x="71085" y="62103"/>
                </a:moveTo>
                <a:cubicBezTo>
                  <a:pt x="71313" y="62399"/>
                  <a:pt x="71699" y="61830"/>
                  <a:pt x="71972" y="61717"/>
                </a:cubicBezTo>
                <a:cubicBezTo>
                  <a:pt x="71881" y="61603"/>
                  <a:pt x="72132" y="61535"/>
                  <a:pt x="71995" y="61398"/>
                </a:cubicBezTo>
                <a:cubicBezTo>
                  <a:pt x="71609" y="61717"/>
                  <a:pt x="71631" y="61944"/>
                  <a:pt x="71085" y="62103"/>
                </a:cubicBezTo>
                <a:close/>
                <a:moveTo>
                  <a:pt x="71040" y="62035"/>
                </a:moveTo>
                <a:cubicBezTo>
                  <a:pt x="71176" y="61876"/>
                  <a:pt x="71699" y="61807"/>
                  <a:pt x="71472" y="61557"/>
                </a:cubicBezTo>
                <a:cubicBezTo>
                  <a:pt x="71358" y="61717"/>
                  <a:pt x="70835" y="61785"/>
                  <a:pt x="71040" y="62035"/>
                </a:cubicBezTo>
                <a:close/>
                <a:moveTo>
                  <a:pt x="72200" y="61557"/>
                </a:moveTo>
                <a:cubicBezTo>
                  <a:pt x="72359" y="61466"/>
                  <a:pt x="72427" y="61353"/>
                  <a:pt x="72450" y="61262"/>
                </a:cubicBezTo>
                <a:cubicBezTo>
                  <a:pt x="72382" y="61057"/>
                  <a:pt x="72041" y="60875"/>
                  <a:pt x="72132" y="61080"/>
                </a:cubicBezTo>
                <a:cubicBezTo>
                  <a:pt x="72313" y="61057"/>
                  <a:pt x="72222" y="61421"/>
                  <a:pt x="72200" y="61557"/>
                </a:cubicBezTo>
                <a:close/>
                <a:moveTo>
                  <a:pt x="72200" y="62194"/>
                </a:moveTo>
                <a:cubicBezTo>
                  <a:pt x="72132" y="62353"/>
                  <a:pt x="71950" y="62490"/>
                  <a:pt x="72041" y="62694"/>
                </a:cubicBezTo>
                <a:cubicBezTo>
                  <a:pt x="72200" y="62512"/>
                  <a:pt x="72291" y="62672"/>
                  <a:pt x="72427" y="62535"/>
                </a:cubicBezTo>
                <a:close/>
                <a:moveTo>
                  <a:pt x="74610" y="60943"/>
                </a:moveTo>
                <a:cubicBezTo>
                  <a:pt x="74610" y="60921"/>
                  <a:pt x="74610" y="60898"/>
                  <a:pt x="74633" y="60875"/>
                </a:cubicBezTo>
                <a:cubicBezTo>
                  <a:pt x="74724" y="60625"/>
                  <a:pt x="75020" y="60375"/>
                  <a:pt x="74769" y="60147"/>
                </a:cubicBezTo>
                <a:cubicBezTo>
                  <a:pt x="74610" y="60193"/>
                  <a:pt x="74769" y="60238"/>
                  <a:pt x="74747" y="60352"/>
                </a:cubicBezTo>
                <a:cubicBezTo>
                  <a:pt x="74701" y="60489"/>
                  <a:pt x="74496" y="60625"/>
                  <a:pt x="74496" y="60761"/>
                </a:cubicBezTo>
                <a:cubicBezTo>
                  <a:pt x="74496" y="60807"/>
                  <a:pt x="74519" y="60875"/>
                  <a:pt x="74610" y="60943"/>
                </a:cubicBezTo>
                <a:close/>
                <a:moveTo>
                  <a:pt x="73291" y="59875"/>
                </a:moveTo>
                <a:cubicBezTo>
                  <a:pt x="73359" y="59920"/>
                  <a:pt x="73428" y="59966"/>
                  <a:pt x="73496" y="59988"/>
                </a:cubicBezTo>
                <a:cubicBezTo>
                  <a:pt x="73587" y="60034"/>
                  <a:pt x="73678" y="60056"/>
                  <a:pt x="73792" y="60102"/>
                </a:cubicBezTo>
                <a:cubicBezTo>
                  <a:pt x="73610" y="59966"/>
                  <a:pt x="73359" y="59715"/>
                  <a:pt x="73314" y="59852"/>
                </a:cubicBezTo>
                <a:cubicBezTo>
                  <a:pt x="73314" y="59852"/>
                  <a:pt x="73291" y="59875"/>
                  <a:pt x="73291" y="59875"/>
                </a:cubicBezTo>
                <a:close/>
                <a:moveTo>
                  <a:pt x="73883" y="59829"/>
                </a:moveTo>
                <a:cubicBezTo>
                  <a:pt x="73792" y="59738"/>
                  <a:pt x="73769" y="59670"/>
                  <a:pt x="73814" y="59624"/>
                </a:cubicBezTo>
                <a:cubicBezTo>
                  <a:pt x="73587" y="59465"/>
                  <a:pt x="73473" y="59488"/>
                  <a:pt x="73382" y="59511"/>
                </a:cubicBezTo>
                <a:cubicBezTo>
                  <a:pt x="73519" y="59579"/>
                  <a:pt x="73541" y="59647"/>
                  <a:pt x="73450" y="59693"/>
                </a:cubicBezTo>
                <a:cubicBezTo>
                  <a:pt x="73655" y="59852"/>
                  <a:pt x="73769" y="59852"/>
                  <a:pt x="73883" y="59829"/>
                </a:cubicBezTo>
                <a:close/>
                <a:moveTo>
                  <a:pt x="74406" y="57828"/>
                </a:moveTo>
                <a:cubicBezTo>
                  <a:pt x="74519" y="57737"/>
                  <a:pt x="74610" y="57282"/>
                  <a:pt x="74383" y="57259"/>
                </a:cubicBezTo>
                <a:cubicBezTo>
                  <a:pt x="74542" y="57487"/>
                  <a:pt x="74201" y="57669"/>
                  <a:pt x="74406" y="57828"/>
                </a:cubicBezTo>
                <a:close/>
                <a:moveTo>
                  <a:pt x="75929" y="53939"/>
                </a:moveTo>
                <a:cubicBezTo>
                  <a:pt x="75997" y="53871"/>
                  <a:pt x="76293" y="53621"/>
                  <a:pt x="76043" y="53507"/>
                </a:cubicBezTo>
                <a:cubicBezTo>
                  <a:pt x="75656" y="53758"/>
                  <a:pt x="76020" y="53212"/>
                  <a:pt x="75906" y="53075"/>
                </a:cubicBezTo>
                <a:cubicBezTo>
                  <a:pt x="75406" y="53030"/>
                  <a:pt x="75747" y="53803"/>
                  <a:pt x="75929" y="53939"/>
                </a:cubicBezTo>
                <a:close/>
                <a:moveTo>
                  <a:pt x="76156" y="53280"/>
                </a:moveTo>
                <a:cubicBezTo>
                  <a:pt x="76179" y="53053"/>
                  <a:pt x="76202" y="52802"/>
                  <a:pt x="76111" y="52689"/>
                </a:cubicBezTo>
                <a:cubicBezTo>
                  <a:pt x="75952" y="52689"/>
                  <a:pt x="75815" y="52734"/>
                  <a:pt x="75770" y="52848"/>
                </a:cubicBezTo>
                <a:cubicBezTo>
                  <a:pt x="76134" y="52757"/>
                  <a:pt x="75997" y="53166"/>
                  <a:pt x="76156" y="53280"/>
                </a:cubicBezTo>
                <a:close/>
                <a:moveTo>
                  <a:pt x="74246" y="46276"/>
                </a:moveTo>
                <a:cubicBezTo>
                  <a:pt x="74315" y="46094"/>
                  <a:pt x="74383" y="46094"/>
                  <a:pt x="74110" y="46049"/>
                </a:cubicBezTo>
                <a:cubicBezTo>
                  <a:pt x="73928" y="46117"/>
                  <a:pt x="74064" y="46185"/>
                  <a:pt x="74246" y="46276"/>
                </a:cubicBezTo>
                <a:close/>
                <a:moveTo>
                  <a:pt x="77134" y="46117"/>
                </a:moveTo>
                <a:cubicBezTo>
                  <a:pt x="77089" y="45935"/>
                  <a:pt x="77089" y="45708"/>
                  <a:pt x="76930" y="45617"/>
                </a:cubicBezTo>
                <a:cubicBezTo>
                  <a:pt x="76793" y="45935"/>
                  <a:pt x="76884" y="45980"/>
                  <a:pt x="77134" y="46117"/>
                </a:cubicBezTo>
                <a:close/>
                <a:moveTo>
                  <a:pt x="74269" y="45412"/>
                </a:moveTo>
                <a:cubicBezTo>
                  <a:pt x="74383" y="45344"/>
                  <a:pt x="74360" y="45185"/>
                  <a:pt x="74110" y="45276"/>
                </a:cubicBezTo>
                <a:cubicBezTo>
                  <a:pt x="74246" y="45321"/>
                  <a:pt x="73973" y="45457"/>
                  <a:pt x="74269" y="45412"/>
                </a:cubicBezTo>
                <a:close/>
                <a:moveTo>
                  <a:pt x="74474" y="44844"/>
                </a:moveTo>
                <a:cubicBezTo>
                  <a:pt x="74542" y="44821"/>
                  <a:pt x="74565" y="44730"/>
                  <a:pt x="74451" y="44775"/>
                </a:cubicBezTo>
                <a:cubicBezTo>
                  <a:pt x="74383" y="44889"/>
                  <a:pt x="74133" y="45003"/>
                  <a:pt x="74133" y="45094"/>
                </a:cubicBezTo>
                <a:cubicBezTo>
                  <a:pt x="74406" y="45025"/>
                  <a:pt x="74315" y="44934"/>
                  <a:pt x="74474" y="44844"/>
                </a:cubicBezTo>
                <a:close/>
                <a:moveTo>
                  <a:pt x="74292" y="44866"/>
                </a:moveTo>
                <a:cubicBezTo>
                  <a:pt x="74224" y="44730"/>
                  <a:pt x="74360" y="44593"/>
                  <a:pt x="74087" y="44639"/>
                </a:cubicBezTo>
                <a:cubicBezTo>
                  <a:pt x="74087" y="44684"/>
                  <a:pt x="74019" y="44730"/>
                  <a:pt x="73928" y="44753"/>
                </a:cubicBezTo>
                <a:cubicBezTo>
                  <a:pt x="74133" y="44775"/>
                  <a:pt x="73746" y="45071"/>
                  <a:pt x="74292" y="44866"/>
                </a:cubicBezTo>
                <a:close/>
                <a:moveTo>
                  <a:pt x="69221" y="34269"/>
                </a:moveTo>
                <a:cubicBezTo>
                  <a:pt x="69107" y="34065"/>
                  <a:pt x="69153" y="33792"/>
                  <a:pt x="68925" y="33724"/>
                </a:cubicBezTo>
                <a:cubicBezTo>
                  <a:pt x="68857" y="33815"/>
                  <a:pt x="68834" y="33883"/>
                  <a:pt x="68812" y="33974"/>
                </a:cubicBezTo>
                <a:cubicBezTo>
                  <a:pt x="68402" y="33906"/>
                  <a:pt x="68539" y="33405"/>
                  <a:pt x="68288" y="33405"/>
                </a:cubicBezTo>
                <a:cubicBezTo>
                  <a:pt x="68175" y="33655"/>
                  <a:pt x="68607" y="33951"/>
                  <a:pt x="68698" y="34224"/>
                </a:cubicBezTo>
                <a:cubicBezTo>
                  <a:pt x="68812" y="34156"/>
                  <a:pt x="68902" y="33974"/>
                  <a:pt x="69016" y="34065"/>
                </a:cubicBezTo>
                <a:cubicBezTo>
                  <a:pt x="68902" y="34178"/>
                  <a:pt x="69198" y="34338"/>
                  <a:pt x="69175" y="34451"/>
                </a:cubicBezTo>
                <a:cubicBezTo>
                  <a:pt x="69789" y="34724"/>
                  <a:pt x="69380" y="34565"/>
                  <a:pt x="69221" y="34269"/>
                </a:cubicBezTo>
                <a:close/>
                <a:moveTo>
                  <a:pt x="68288" y="33269"/>
                </a:moveTo>
                <a:cubicBezTo>
                  <a:pt x="68152" y="33155"/>
                  <a:pt x="68220" y="33041"/>
                  <a:pt x="68084" y="32928"/>
                </a:cubicBezTo>
                <a:cubicBezTo>
                  <a:pt x="67970" y="33155"/>
                  <a:pt x="67834" y="32973"/>
                  <a:pt x="67697" y="33132"/>
                </a:cubicBezTo>
                <a:cubicBezTo>
                  <a:pt x="67902" y="33337"/>
                  <a:pt x="68084" y="33269"/>
                  <a:pt x="68288" y="33269"/>
                </a:cubicBezTo>
                <a:close/>
                <a:moveTo>
                  <a:pt x="64241" y="28948"/>
                </a:moveTo>
                <a:cubicBezTo>
                  <a:pt x="64218" y="28857"/>
                  <a:pt x="64241" y="28812"/>
                  <a:pt x="64332" y="28766"/>
                </a:cubicBezTo>
                <a:cubicBezTo>
                  <a:pt x="64264" y="28494"/>
                  <a:pt x="63877" y="28243"/>
                  <a:pt x="64013" y="28175"/>
                </a:cubicBezTo>
                <a:cubicBezTo>
                  <a:pt x="64173" y="28107"/>
                  <a:pt x="64218" y="28539"/>
                  <a:pt x="64423" y="28380"/>
                </a:cubicBezTo>
                <a:cubicBezTo>
                  <a:pt x="64377" y="28016"/>
                  <a:pt x="64218" y="28084"/>
                  <a:pt x="64013" y="27834"/>
                </a:cubicBezTo>
                <a:cubicBezTo>
                  <a:pt x="63854" y="28084"/>
                  <a:pt x="63718" y="27948"/>
                  <a:pt x="63604" y="28152"/>
                </a:cubicBezTo>
                <a:cubicBezTo>
                  <a:pt x="63900" y="28425"/>
                  <a:pt x="64082" y="28721"/>
                  <a:pt x="64241" y="28948"/>
                </a:cubicBezTo>
                <a:close/>
                <a:moveTo>
                  <a:pt x="62058" y="23946"/>
                </a:moveTo>
                <a:cubicBezTo>
                  <a:pt x="61967" y="23695"/>
                  <a:pt x="61830" y="23673"/>
                  <a:pt x="61626" y="23786"/>
                </a:cubicBezTo>
                <a:cubicBezTo>
                  <a:pt x="61739" y="24036"/>
                  <a:pt x="61990" y="24150"/>
                  <a:pt x="62058" y="23946"/>
                </a:cubicBezTo>
                <a:close/>
                <a:moveTo>
                  <a:pt x="62217" y="22786"/>
                </a:moveTo>
                <a:cubicBezTo>
                  <a:pt x="61853" y="22399"/>
                  <a:pt x="62126" y="21944"/>
                  <a:pt x="61762" y="21876"/>
                </a:cubicBezTo>
                <a:cubicBezTo>
                  <a:pt x="61808" y="22195"/>
                  <a:pt x="61512" y="22331"/>
                  <a:pt x="61648" y="22695"/>
                </a:cubicBezTo>
                <a:cubicBezTo>
                  <a:pt x="61808" y="22763"/>
                  <a:pt x="61876" y="22718"/>
                  <a:pt x="61944" y="22581"/>
                </a:cubicBezTo>
                <a:cubicBezTo>
                  <a:pt x="62012" y="22740"/>
                  <a:pt x="62103" y="22786"/>
                  <a:pt x="62217" y="22786"/>
                </a:cubicBezTo>
                <a:close/>
                <a:moveTo>
                  <a:pt x="57146" y="22104"/>
                </a:moveTo>
                <a:cubicBezTo>
                  <a:pt x="56987" y="21967"/>
                  <a:pt x="57146" y="21899"/>
                  <a:pt x="57032" y="21762"/>
                </a:cubicBezTo>
                <a:cubicBezTo>
                  <a:pt x="56919" y="21831"/>
                  <a:pt x="56828" y="21899"/>
                  <a:pt x="56782" y="21990"/>
                </a:cubicBezTo>
                <a:cubicBezTo>
                  <a:pt x="56850" y="22149"/>
                  <a:pt x="57009" y="22104"/>
                  <a:pt x="57146" y="22104"/>
                </a:cubicBezTo>
                <a:close/>
                <a:moveTo>
                  <a:pt x="60671" y="19966"/>
                </a:moveTo>
                <a:cubicBezTo>
                  <a:pt x="60557" y="19557"/>
                  <a:pt x="60352" y="19898"/>
                  <a:pt x="60239" y="19579"/>
                </a:cubicBezTo>
                <a:cubicBezTo>
                  <a:pt x="60193" y="19375"/>
                  <a:pt x="59943" y="18465"/>
                  <a:pt x="59556" y="18624"/>
                </a:cubicBezTo>
                <a:cubicBezTo>
                  <a:pt x="59738" y="18965"/>
                  <a:pt x="60148" y="19216"/>
                  <a:pt x="60057" y="19443"/>
                </a:cubicBezTo>
                <a:cubicBezTo>
                  <a:pt x="60079" y="19398"/>
                  <a:pt x="59806" y="19216"/>
                  <a:pt x="59920" y="19398"/>
                </a:cubicBezTo>
                <a:cubicBezTo>
                  <a:pt x="60193" y="19443"/>
                  <a:pt x="60352" y="20239"/>
                  <a:pt x="60671" y="19966"/>
                </a:cubicBezTo>
                <a:close/>
                <a:moveTo>
                  <a:pt x="56668" y="21353"/>
                </a:moveTo>
                <a:cubicBezTo>
                  <a:pt x="56600" y="21217"/>
                  <a:pt x="56486" y="21103"/>
                  <a:pt x="56350" y="21194"/>
                </a:cubicBezTo>
                <a:cubicBezTo>
                  <a:pt x="56305" y="21353"/>
                  <a:pt x="56464" y="21558"/>
                  <a:pt x="56668" y="21353"/>
                </a:cubicBezTo>
                <a:close/>
                <a:moveTo>
                  <a:pt x="55736" y="21012"/>
                </a:moveTo>
                <a:cubicBezTo>
                  <a:pt x="55531" y="21194"/>
                  <a:pt x="55645" y="21285"/>
                  <a:pt x="55759" y="21399"/>
                </a:cubicBezTo>
                <a:cubicBezTo>
                  <a:pt x="55963" y="21239"/>
                  <a:pt x="55872" y="21126"/>
                  <a:pt x="55736" y="21012"/>
                </a:cubicBezTo>
                <a:close/>
                <a:moveTo>
                  <a:pt x="56009" y="20580"/>
                </a:moveTo>
                <a:cubicBezTo>
                  <a:pt x="56009" y="20284"/>
                  <a:pt x="55668" y="20466"/>
                  <a:pt x="55486" y="20444"/>
                </a:cubicBezTo>
                <a:cubicBezTo>
                  <a:pt x="55668" y="20603"/>
                  <a:pt x="55804" y="20671"/>
                  <a:pt x="56009" y="20580"/>
                </a:cubicBezTo>
                <a:close/>
                <a:moveTo>
                  <a:pt x="59102" y="16896"/>
                </a:moveTo>
                <a:cubicBezTo>
                  <a:pt x="59329" y="16669"/>
                  <a:pt x="59033" y="16532"/>
                  <a:pt x="58760" y="16396"/>
                </a:cubicBezTo>
                <a:cubicBezTo>
                  <a:pt x="58488" y="16532"/>
                  <a:pt x="58965" y="16714"/>
                  <a:pt x="59102" y="16896"/>
                </a:cubicBezTo>
                <a:close/>
                <a:moveTo>
                  <a:pt x="59124" y="16350"/>
                </a:moveTo>
                <a:cubicBezTo>
                  <a:pt x="59056" y="16123"/>
                  <a:pt x="58692" y="15896"/>
                  <a:pt x="58510" y="15964"/>
                </a:cubicBezTo>
                <a:cubicBezTo>
                  <a:pt x="58579" y="16191"/>
                  <a:pt x="58920" y="16419"/>
                  <a:pt x="59124" y="16350"/>
                </a:cubicBezTo>
                <a:close/>
                <a:moveTo>
                  <a:pt x="58965" y="15168"/>
                </a:moveTo>
                <a:cubicBezTo>
                  <a:pt x="58692" y="14941"/>
                  <a:pt x="58283" y="14736"/>
                  <a:pt x="58215" y="14531"/>
                </a:cubicBezTo>
                <a:cubicBezTo>
                  <a:pt x="58192" y="14690"/>
                  <a:pt x="58283" y="15213"/>
                  <a:pt x="58510" y="15145"/>
                </a:cubicBezTo>
                <a:cubicBezTo>
                  <a:pt x="58465" y="15100"/>
                  <a:pt x="58397" y="15054"/>
                  <a:pt x="58465" y="15009"/>
                </a:cubicBezTo>
                <a:cubicBezTo>
                  <a:pt x="58669" y="15122"/>
                  <a:pt x="58829" y="15213"/>
                  <a:pt x="58965" y="15168"/>
                </a:cubicBezTo>
                <a:close/>
                <a:moveTo>
                  <a:pt x="55145" y="14941"/>
                </a:moveTo>
                <a:cubicBezTo>
                  <a:pt x="54940" y="15168"/>
                  <a:pt x="55327" y="15373"/>
                  <a:pt x="55531" y="15327"/>
                </a:cubicBezTo>
                <a:cubicBezTo>
                  <a:pt x="55736" y="15100"/>
                  <a:pt x="55327" y="14872"/>
                  <a:pt x="55145" y="14941"/>
                </a:cubicBezTo>
                <a:close/>
                <a:moveTo>
                  <a:pt x="50711" y="13235"/>
                </a:moveTo>
                <a:cubicBezTo>
                  <a:pt x="50460" y="12939"/>
                  <a:pt x="50301" y="13076"/>
                  <a:pt x="49960" y="12962"/>
                </a:cubicBezTo>
                <a:cubicBezTo>
                  <a:pt x="50187" y="12712"/>
                  <a:pt x="49642" y="12712"/>
                  <a:pt x="49642" y="12712"/>
                </a:cubicBezTo>
                <a:cubicBezTo>
                  <a:pt x="49460" y="12598"/>
                  <a:pt x="49505" y="12394"/>
                  <a:pt x="49301" y="12280"/>
                </a:cubicBezTo>
                <a:cubicBezTo>
                  <a:pt x="49187" y="12644"/>
                  <a:pt x="48732" y="12166"/>
                  <a:pt x="48573" y="12394"/>
                </a:cubicBezTo>
                <a:cubicBezTo>
                  <a:pt x="48414" y="12303"/>
                  <a:pt x="48073" y="12257"/>
                  <a:pt x="48277" y="12075"/>
                </a:cubicBezTo>
                <a:cubicBezTo>
                  <a:pt x="48573" y="12166"/>
                  <a:pt x="48550" y="12416"/>
                  <a:pt x="48755" y="12212"/>
                </a:cubicBezTo>
                <a:cubicBezTo>
                  <a:pt x="48641" y="12053"/>
                  <a:pt x="48527" y="11962"/>
                  <a:pt x="48346" y="11916"/>
                </a:cubicBezTo>
                <a:cubicBezTo>
                  <a:pt x="48164" y="11871"/>
                  <a:pt x="47322" y="12098"/>
                  <a:pt x="47459" y="11689"/>
                </a:cubicBezTo>
                <a:cubicBezTo>
                  <a:pt x="47504" y="11711"/>
                  <a:pt x="47595" y="11666"/>
                  <a:pt x="47481" y="11598"/>
                </a:cubicBezTo>
                <a:cubicBezTo>
                  <a:pt x="47277" y="11780"/>
                  <a:pt x="47118" y="11029"/>
                  <a:pt x="46822" y="11370"/>
                </a:cubicBezTo>
                <a:cubicBezTo>
                  <a:pt x="46822" y="11507"/>
                  <a:pt x="47163" y="11552"/>
                  <a:pt x="47118" y="11711"/>
                </a:cubicBezTo>
                <a:cubicBezTo>
                  <a:pt x="46663" y="11530"/>
                  <a:pt x="46435" y="11143"/>
                  <a:pt x="46072" y="11302"/>
                </a:cubicBezTo>
                <a:cubicBezTo>
                  <a:pt x="46003" y="11279"/>
                  <a:pt x="46026" y="11029"/>
                  <a:pt x="46003" y="11007"/>
                </a:cubicBezTo>
                <a:cubicBezTo>
                  <a:pt x="45935" y="10938"/>
                  <a:pt x="45412" y="10756"/>
                  <a:pt x="45367" y="10711"/>
                </a:cubicBezTo>
                <a:cubicBezTo>
                  <a:pt x="45344" y="10688"/>
                  <a:pt x="45458" y="10552"/>
                  <a:pt x="45435" y="10552"/>
                </a:cubicBezTo>
                <a:cubicBezTo>
                  <a:pt x="45276" y="10461"/>
                  <a:pt x="45003" y="10529"/>
                  <a:pt x="44844" y="10370"/>
                </a:cubicBezTo>
                <a:cubicBezTo>
                  <a:pt x="44889" y="10279"/>
                  <a:pt x="44980" y="10165"/>
                  <a:pt x="44866" y="10097"/>
                </a:cubicBezTo>
                <a:cubicBezTo>
                  <a:pt x="44593" y="10165"/>
                  <a:pt x="44753" y="10347"/>
                  <a:pt x="44775" y="10529"/>
                </a:cubicBezTo>
                <a:cubicBezTo>
                  <a:pt x="44366" y="10415"/>
                  <a:pt x="44548" y="10779"/>
                  <a:pt x="44048" y="10643"/>
                </a:cubicBezTo>
                <a:cubicBezTo>
                  <a:pt x="43866" y="10574"/>
                  <a:pt x="44048" y="10393"/>
                  <a:pt x="43752" y="10324"/>
                </a:cubicBezTo>
                <a:cubicBezTo>
                  <a:pt x="43638" y="10438"/>
                  <a:pt x="43456" y="10347"/>
                  <a:pt x="43320" y="10324"/>
                </a:cubicBezTo>
                <a:cubicBezTo>
                  <a:pt x="42752" y="10165"/>
                  <a:pt x="42069" y="9870"/>
                  <a:pt x="41501" y="9483"/>
                </a:cubicBezTo>
                <a:cubicBezTo>
                  <a:pt x="41364" y="9574"/>
                  <a:pt x="41251" y="9665"/>
                  <a:pt x="41023" y="9551"/>
                </a:cubicBezTo>
                <a:cubicBezTo>
                  <a:pt x="40023" y="9187"/>
                  <a:pt x="39522" y="9028"/>
                  <a:pt x="38476" y="8619"/>
                </a:cubicBezTo>
                <a:cubicBezTo>
                  <a:pt x="38181" y="9119"/>
                  <a:pt x="39090" y="9051"/>
                  <a:pt x="39432" y="9210"/>
                </a:cubicBezTo>
                <a:cubicBezTo>
                  <a:pt x="39977" y="9460"/>
                  <a:pt x="40432" y="9801"/>
                  <a:pt x="40910" y="10051"/>
                </a:cubicBezTo>
                <a:cubicBezTo>
                  <a:pt x="40955" y="9915"/>
                  <a:pt x="41069" y="9892"/>
                  <a:pt x="41205" y="9915"/>
                </a:cubicBezTo>
                <a:cubicBezTo>
                  <a:pt x="41933" y="10393"/>
                  <a:pt x="42433" y="10393"/>
                  <a:pt x="43184" y="10620"/>
                </a:cubicBezTo>
                <a:cubicBezTo>
                  <a:pt x="43161" y="10825"/>
                  <a:pt x="42820" y="10756"/>
                  <a:pt x="43161" y="10893"/>
                </a:cubicBezTo>
                <a:cubicBezTo>
                  <a:pt x="43343" y="10802"/>
                  <a:pt x="43593" y="10893"/>
                  <a:pt x="43775" y="10802"/>
                </a:cubicBezTo>
                <a:cubicBezTo>
                  <a:pt x="44412" y="11166"/>
                  <a:pt x="45139" y="11279"/>
                  <a:pt x="45367" y="11620"/>
                </a:cubicBezTo>
                <a:cubicBezTo>
                  <a:pt x="45799" y="11643"/>
                  <a:pt x="46185" y="11848"/>
                  <a:pt x="46367" y="12098"/>
                </a:cubicBezTo>
                <a:cubicBezTo>
                  <a:pt x="46435" y="11666"/>
                  <a:pt x="46913" y="12144"/>
                  <a:pt x="47140" y="12098"/>
                </a:cubicBezTo>
                <a:cubicBezTo>
                  <a:pt x="47049" y="12234"/>
                  <a:pt x="46822" y="12121"/>
                  <a:pt x="46731" y="12257"/>
                </a:cubicBezTo>
                <a:cubicBezTo>
                  <a:pt x="47095" y="12280"/>
                  <a:pt x="47163" y="12485"/>
                  <a:pt x="47550" y="12644"/>
                </a:cubicBezTo>
                <a:cubicBezTo>
                  <a:pt x="47845" y="12416"/>
                  <a:pt x="47163" y="12439"/>
                  <a:pt x="47300" y="12257"/>
                </a:cubicBezTo>
                <a:cubicBezTo>
                  <a:pt x="47481" y="12007"/>
                  <a:pt x="47709" y="12485"/>
                  <a:pt x="48141" y="12553"/>
                </a:cubicBezTo>
                <a:cubicBezTo>
                  <a:pt x="48209" y="12485"/>
                  <a:pt x="48255" y="12394"/>
                  <a:pt x="48391" y="12507"/>
                </a:cubicBezTo>
                <a:cubicBezTo>
                  <a:pt x="48095" y="12667"/>
                  <a:pt x="48414" y="12576"/>
                  <a:pt x="48641" y="12712"/>
                </a:cubicBezTo>
                <a:cubicBezTo>
                  <a:pt x="49005" y="12917"/>
                  <a:pt x="49278" y="13076"/>
                  <a:pt x="49528" y="12939"/>
                </a:cubicBezTo>
                <a:cubicBezTo>
                  <a:pt x="49460" y="13076"/>
                  <a:pt x="49392" y="13167"/>
                  <a:pt x="49278" y="13190"/>
                </a:cubicBezTo>
                <a:cubicBezTo>
                  <a:pt x="49574" y="13440"/>
                  <a:pt x="49664" y="13167"/>
                  <a:pt x="49846" y="13190"/>
                </a:cubicBezTo>
                <a:cubicBezTo>
                  <a:pt x="50392" y="13531"/>
                  <a:pt x="50961" y="13758"/>
                  <a:pt x="51006" y="14031"/>
                </a:cubicBezTo>
                <a:cubicBezTo>
                  <a:pt x="50938" y="14099"/>
                  <a:pt x="50756" y="14122"/>
                  <a:pt x="50892" y="14258"/>
                </a:cubicBezTo>
                <a:cubicBezTo>
                  <a:pt x="51074" y="14236"/>
                  <a:pt x="51165" y="14031"/>
                  <a:pt x="51347" y="14008"/>
                </a:cubicBezTo>
                <a:cubicBezTo>
                  <a:pt x="51597" y="14122"/>
                  <a:pt x="51620" y="14531"/>
                  <a:pt x="51893" y="14258"/>
                </a:cubicBezTo>
                <a:cubicBezTo>
                  <a:pt x="51552" y="13985"/>
                  <a:pt x="51165" y="14008"/>
                  <a:pt x="51143" y="13713"/>
                </a:cubicBezTo>
                <a:cubicBezTo>
                  <a:pt x="51324" y="13713"/>
                  <a:pt x="51620" y="13826"/>
                  <a:pt x="51848" y="13872"/>
                </a:cubicBezTo>
                <a:cubicBezTo>
                  <a:pt x="52280" y="13985"/>
                  <a:pt x="51961" y="13985"/>
                  <a:pt x="52280" y="14167"/>
                </a:cubicBezTo>
                <a:cubicBezTo>
                  <a:pt x="52962" y="13894"/>
                  <a:pt x="50779" y="13008"/>
                  <a:pt x="50711" y="13235"/>
                </a:cubicBezTo>
                <a:close/>
                <a:moveTo>
                  <a:pt x="49210" y="17442"/>
                </a:moveTo>
                <a:cubicBezTo>
                  <a:pt x="49141" y="17283"/>
                  <a:pt x="48823" y="17124"/>
                  <a:pt x="48709" y="17305"/>
                </a:cubicBezTo>
                <a:cubicBezTo>
                  <a:pt x="48778" y="17465"/>
                  <a:pt x="49096" y="17647"/>
                  <a:pt x="49210" y="17442"/>
                </a:cubicBezTo>
                <a:close/>
                <a:moveTo>
                  <a:pt x="43979" y="15259"/>
                </a:moveTo>
                <a:cubicBezTo>
                  <a:pt x="43570" y="15259"/>
                  <a:pt x="43707" y="15009"/>
                  <a:pt x="43434" y="14804"/>
                </a:cubicBezTo>
                <a:cubicBezTo>
                  <a:pt x="43320" y="14986"/>
                  <a:pt x="43161" y="14963"/>
                  <a:pt x="43252" y="15191"/>
                </a:cubicBezTo>
                <a:cubicBezTo>
                  <a:pt x="43456" y="15122"/>
                  <a:pt x="43889" y="15532"/>
                  <a:pt x="43979" y="15259"/>
                </a:cubicBezTo>
                <a:close/>
                <a:moveTo>
                  <a:pt x="41478" y="14281"/>
                </a:moveTo>
                <a:cubicBezTo>
                  <a:pt x="41364" y="14054"/>
                  <a:pt x="40932" y="14008"/>
                  <a:pt x="40728" y="14031"/>
                </a:cubicBezTo>
                <a:cubicBezTo>
                  <a:pt x="41092" y="14167"/>
                  <a:pt x="41205" y="14463"/>
                  <a:pt x="41478" y="14281"/>
                </a:cubicBezTo>
                <a:close/>
                <a:moveTo>
                  <a:pt x="37931" y="8369"/>
                </a:moveTo>
                <a:cubicBezTo>
                  <a:pt x="37817" y="8573"/>
                  <a:pt x="38044" y="8687"/>
                  <a:pt x="37908" y="8914"/>
                </a:cubicBezTo>
                <a:cubicBezTo>
                  <a:pt x="37840" y="8892"/>
                  <a:pt x="37726" y="8823"/>
                  <a:pt x="37703" y="8914"/>
                </a:cubicBezTo>
                <a:cubicBezTo>
                  <a:pt x="38204" y="9096"/>
                  <a:pt x="38499" y="8619"/>
                  <a:pt x="37931" y="8369"/>
                </a:cubicBezTo>
                <a:close/>
                <a:moveTo>
                  <a:pt x="50142" y="11643"/>
                </a:moveTo>
                <a:cubicBezTo>
                  <a:pt x="49937" y="11530"/>
                  <a:pt x="50097" y="11302"/>
                  <a:pt x="49801" y="11211"/>
                </a:cubicBezTo>
                <a:cubicBezTo>
                  <a:pt x="49232" y="11188"/>
                  <a:pt x="49801" y="11939"/>
                  <a:pt x="50142" y="11643"/>
                </a:cubicBezTo>
                <a:close/>
                <a:moveTo>
                  <a:pt x="49869" y="11052"/>
                </a:moveTo>
                <a:cubicBezTo>
                  <a:pt x="50142" y="11370"/>
                  <a:pt x="50415" y="10893"/>
                  <a:pt x="50233" y="10779"/>
                </a:cubicBezTo>
                <a:cubicBezTo>
                  <a:pt x="50187" y="11029"/>
                  <a:pt x="49892" y="10711"/>
                  <a:pt x="49869" y="11052"/>
                </a:cubicBezTo>
                <a:close/>
                <a:moveTo>
                  <a:pt x="51779" y="11325"/>
                </a:moveTo>
                <a:cubicBezTo>
                  <a:pt x="51575" y="11188"/>
                  <a:pt x="51461" y="10984"/>
                  <a:pt x="51234" y="11052"/>
                </a:cubicBezTo>
                <a:cubicBezTo>
                  <a:pt x="51006" y="11279"/>
                  <a:pt x="51734" y="11507"/>
                  <a:pt x="51779" y="11325"/>
                </a:cubicBezTo>
                <a:close/>
                <a:moveTo>
                  <a:pt x="37612" y="8596"/>
                </a:moveTo>
                <a:cubicBezTo>
                  <a:pt x="37408" y="8460"/>
                  <a:pt x="37271" y="8187"/>
                  <a:pt x="37067" y="8073"/>
                </a:cubicBezTo>
                <a:cubicBezTo>
                  <a:pt x="36839" y="7959"/>
                  <a:pt x="36725" y="8096"/>
                  <a:pt x="36544" y="8028"/>
                </a:cubicBezTo>
                <a:cubicBezTo>
                  <a:pt x="36453" y="8005"/>
                  <a:pt x="36521" y="7937"/>
                  <a:pt x="36498" y="7914"/>
                </a:cubicBezTo>
                <a:cubicBezTo>
                  <a:pt x="36407" y="7868"/>
                  <a:pt x="36362" y="7959"/>
                  <a:pt x="36362" y="7959"/>
                </a:cubicBezTo>
                <a:cubicBezTo>
                  <a:pt x="35884" y="7777"/>
                  <a:pt x="35611" y="7732"/>
                  <a:pt x="35407" y="7914"/>
                </a:cubicBezTo>
                <a:cubicBezTo>
                  <a:pt x="35702" y="8141"/>
                  <a:pt x="36316" y="8164"/>
                  <a:pt x="36839" y="8346"/>
                </a:cubicBezTo>
                <a:cubicBezTo>
                  <a:pt x="37112" y="8460"/>
                  <a:pt x="37362" y="8892"/>
                  <a:pt x="37612" y="8596"/>
                </a:cubicBezTo>
                <a:close/>
                <a:moveTo>
                  <a:pt x="26583" y="4344"/>
                </a:moveTo>
                <a:cubicBezTo>
                  <a:pt x="26379" y="4321"/>
                  <a:pt x="26379" y="4071"/>
                  <a:pt x="26242" y="3934"/>
                </a:cubicBezTo>
                <a:cubicBezTo>
                  <a:pt x="26106" y="3866"/>
                  <a:pt x="25992" y="3821"/>
                  <a:pt x="25879" y="3775"/>
                </a:cubicBezTo>
                <a:cubicBezTo>
                  <a:pt x="25765" y="3707"/>
                  <a:pt x="25742" y="3866"/>
                  <a:pt x="25697" y="3957"/>
                </a:cubicBezTo>
                <a:cubicBezTo>
                  <a:pt x="25651" y="4048"/>
                  <a:pt x="25628" y="4162"/>
                  <a:pt x="25628" y="4253"/>
                </a:cubicBezTo>
                <a:cubicBezTo>
                  <a:pt x="25560" y="4139"/>
                  <a:pt x="25469" y="4321"/>
                  <a:pt x="25378" y="4298"/>
                </a:cubicBezTo>
                <a:cubicBezTo>
                  <a:pt x="25219" y="5049"/>
                  <a:pt x="24742" y="5481"/>
                  <a:pt x="24400" y="5913"/>
                </a:cubicBezTo>
                <a:cubicBezTo>
                  <a:pt x="24537" y="5981"/>
                  <a:pt x="24128" y="6413"/>
                  <a:pt x="24400" y="6208"/>
                </a:cubicBezTo>
                <a:cubicBezTo>
                  <a:pt x="24491" y="6095"/>
                  <a:pt x="24446" y="5958"/>
                  <a:pt x="24560" y="5822"/>
                </a:cubicBezTo>
                <a:cubicBezTo>
                  <a:pt x="24696" y="5981"/>
                  <a:pt x="24923" y="5822"/>
                  <a:pt x="25060" y="5708"/>
                </a:cubicBezTo>
                <a:cubicBezTo>
                  <a:pt x="25151" y="5594"/>
                  <a:pt x="25128" y="5412"/>
                  <a:pt x="25265" y="5231"/>
                </a:cubicBezTo>
                <a:cubicBezTo>
                  <a:pt x="25401" y="5049"/>
                  <a:pt x="25628" y="5003"/>
                  <a:pt x="25765" y="4844"/>
                </a:cubicBezTo>
                <a:cubicBezTo>
                  <a:pt x="25833" y="4753"/>
                  <a:pt x="25788" y="4617"/>
                  <a:pt x="25879" y="4526"/>
                </a:cubicBezTo>
                <a:cubicBezTo>
                  <a:pt x="25924" y="4503"/>
                  <a:pt x="25969" y="4344"/>
                  <a:pt x="26083" y="4435"/>
                </a:cubicBezTo>
                <a:cubicBezTo>
                  <a:pt x="26356" y="4571"/>
                  <a:pt x="26652" y="4639"/>
                  <a:pt x="26583" y="4344"/>
                </a:cubicBezTo>
                <a:close/>
                <a:moveTo>
                  <a:pt x="23832" y="5549"/>
                </a:moveTo>
                <a:cubicBezTo>
                  <a:pt x="24014" y="5890"/>
                  <a:pt x="24196" y="5094"/>
                  <a:pt x="24241" y="4935"/>
                </a:cubicBezTo>
                <a:cubicBezTo>
                  <a:pt x="24082" y="5094"/>
                  <a:pt x="23832" y="5231"/>
                  <a:pt x="23832" y="5549"/>
                </a:cubicBezTo>
                <a:close/>
                <a:moveTo>
                  <a:pt x="24105" y="7277"/>
                </a:moveTo>
                <a:cubicBezTo>
                  <a:pt x="23968" y="7436"/>
                  <a:pt x="23786" y="7186"/>
                  <a:pt x="23650" y="7550"/>
                </a:cubicBezTo>
                <a:cubicBezTo>
                  <a:pt x="23786" y="7686"/>
                  <a:pt x="24173" y="7573"/>
                  <a:pt x="24105" y="7277"/>
                </a:cubicBezTo>
                <a:close/>
                <a:moveTo>
                  <a:pt x="23036" y="7891"/>
                </a:moveTo>
                <a:cubicBezTo>
                  <a:pt x="22854" y="8141"/>
                  <a:pt x="22581" y="8755"/>
                  <a:pt x="22763" y="8664"/>
                </a:cubicBezTo>
                <a:cubicBezTo>
                  <a:pt x="22786" y="8460"/>
                  <a:pt x="23218" y="7800"/>
                  <a:pt x="23036" y="7891"/>
                </a:cubicBezTo>
                <a:close/>
                <a:moveTo>
                  <a:pt x="16169" y="18488"/>
                </a:moveTo>
                <a:lnTo>
                  <a:pt x="16441" y="18693"/>
                </a:lnTo>
                <a:lnTo>
                  <a:pt x="16623" y="18442"/>
                </a:lnTo>
                <a:cubicBezTo>
                  <a:pt x="16441" y="18306"/>
                  <a:pt x="16305" y="18261"/>
                  <a:pt x="16169" y="18488"/>
                </a:cubicBezTo>
                <a:close/>
                <a:moveTo>
                  <a:pt x="10029" y="23400"/>
                </a:moveTo>
                <a:cubicBezTo>
                  <a:pt x="10165" y="23218"/>
                  <a:pt x="10370" y="23400"/>
                  <a:pt x="10506" y="23127"/>
                </a:cubicBezTo>
                <a:cubicBezTo>
                  <a:pt x="10347" y="22945"/>
                  <a:pt x="9915" y="23241"/>
                  <a:pt x="10029" y="23400"/>
                </a:cubicBezTo>
                <a:close/>
                <a:moveTo>
                  <a:pt x="12507" y="32064"/>
                </a:moveTo>
                <a:cubicBezTo>
                  <a:pt x="12598" y="32268"/>
                  <a:pt x="12416" y="32564"/>
                  <a:pt x="12689" y="32723"/>
                </a:cubicBezTo>
                <a:cubicBezTo>
                  <a:pt x="13008" y="32405"/>
                  <a:pt x="12849" y="31768"/>
                  <a:pt x="12507" y="32064"/>
                </a:cubicBezTo>
                <a:close/>
                <a:moveTo>
                  <a:pt x="12280" y="33269"/>
                </a:moveTo>
                <a:cubicBezTo>
                  <a:pt x="12189" y="33474"/>
                  <a:pt x="12144" y="33860"/>
                  <a:pt x="12416" y="33883"/>
                </a:cubicBezTo>
                <a:cubicBezTo>
                  <a:pt x="12553" y="33565"/>
                  <a:pt x="12235" y="33132"/>
                  <a:pt x="12667" y="32928"/>
                </a:cubicBezTo>
                <a:cubicBezTo>
                  <a:pt x="12507" y="32746"/>
                  <a:pt x="12348" y="33110"/>
                  <a:pt x="12280" y="33269"/>
                </a:cubicBezTo>
                <a:close/>
                <a:moveTo>
                  <a:pt x="5822" y="30154"/>
                </a:moveTo>
                <a:cubicBezTo>
                  <a:pt x="5754" y="30404"/>
                  <a:pt x="5140" y="31063"/>
                  <a:pt x="5481" y="31154"/>
                </a:cubicBezTo>
                <a:cubicBezTo>
                  <a:pt x="5754" y="31177"/>
                  <a:pt x="5390" y="30904"/>
                  <a:pt x="5617" y="30677"/>
                </a:cubicBezTo>
                <a:cubicBezTo>
                  <a:pt x="5731" y="30722"/>
                  <a:pt x="5822" y="30745"/>
                  <a:pt x="5890" y="30563"/>
                </a:cubicBezTo>
                <a:cubicBezTo>
                  <a:pt x="5708" y="30563"/>
                  <a:pt x="5754" y="30472"/>
                  <a:pt x="5799" y="30381"/>
                </a:cubicBezTo>
                <a:cubicBezTo>
                  <a:pt x="5845" y="30290"/>
                  <a:pt x="5913" y="30199"/>
                  <a:pt x="5822" y="30154"/>
                </a:cubicBezTo>
                <a:close/>
                <a:moveTo>
                  <a:pt x="12485" y="34247"/>
                </a:moveTo>
                <a:cubicBezTo>
                  <a:pt x="12348" y="34156"/>
                  <a:pt x="12303" y="34224"/>
                  <a:pt x="12212" y="34224"/>
                </a:cubicBezTo>
                <a:cubicBezTo>
                  <a:pt x="12053" y="34088"/>
                  <a:pt x="11893" y="33928"/>
                  <a:pt x="11802" y="34110"/>
                </a:cubicBezTo>
                <a:cubicBezTo>
                  <a:pt x="11893" y="34178"/>
                  <a:pt x="11962" y="34178"/>
                  <a:pt x="12053" y="34178"/>
                </a:cubicBezTo>
                <a:cubicBezTo>
                  <a:pt x="11984" y="34269"/>
                  <a:pt x="12030" y="34383"/>
                  <a:pt x="12189" y="34451"/>
                </a:cubicBezTo>
                <a:cubicBezTo>
                  <a:pt x="12235" y="34224"/>
                  <a:pt x="12394" y="34292"/>
                  <a:pt x="12485" y="34247"/>
                </a:cubicBezTo>
                <a:close/>
                <a:moveTo>
                  <a:pt x="11666" y="35748"/>
                </a:moveTo>
                <a:cubicBezTo>
                  <a:pt x="11507" y="35793"/>
                  <a:pt x="11166" y="35543"/>
                  <a:pt x="11120" y="35793"/>
                </a:cubicBezTo>
                <a:cubicBezTo>
                  <a:pt x="11189" y="35907"/>
                  <a:pt x="11279" y="35975"/>
                  <a:pt x="11484" y="36020"/>
                </a:cubicBezTo>
                <a:cubicBezTo>
                  <a:pt x="11507" y="35861"/>
                  <a:pt x="11621" y="35884"/>
                  <a:pt x="11666" y="35748"/>
                </a:cubicBezTo>
                <a:close/>
                <a:moveTo>
                  <a:pt x="5253" y="34770"/>
                </a:moveTo>
                <a:cubicBezTo>
                  <a:pt x="5026" y="34679"/>
                  <a:pt x="4935" y="34997"/>
                  <a:pt x="4844" y="35293"/>
                </a:cubicBezTo>
                <a:cubicBezTo>
                  <a:pt x="5117" y="35429"/>
                  <a:pt x="5185" y="35065"/>
                  <a:pt x="5253" y="34770"/>
                </a:cubicBezTo>
                <a:close/>
                <a:moveTo>
                  <a:pt x="4685" y="37453"/>
                </a:moveTo>
                <a:cubicBezTo>
                  <a:pt x="4526" y="37817"/>
                  <a:pt x="4958" y="37931"/>
                  <a:pt x="5003" y="37544"/>
                </a:cubicBezTo>
                <a:close/>
                <a:moveTo>
                  <a:pt x="19238" y="11552"/>
                </a:moveTo>
                <a:cubicBezTo>
                  <a:pt x="19375" y="11711"/>
                  <a:pt x="19807" y="11325"/>
                  <a:pt x="19693" y="11166"/>
                </a:cubicBezTo>
                <a:cubicBezTo>
                  <a:pt x="19534" y="11279"/>
                  <a:pt x="19375" y="11370"/>
                  <a:pt x="19238" y="11552"/>
                </a:cubicBezTo>
                <a:close/>
                <a:moveTo>
                  <a:pt x="19761" y="9892"/>
                </a:moveTo>
                <a:cubicBezTo>
                  <a:pt x="19852" y="9756"/>
                  <a:pt x="19943" y="9756"/>
                  <a:pt x="20080" y="9870"/>
                </a:cubicBezTo>
                <a:cubicBezTo>
                  <a:pt x="20284" y="9642"/>
                  <a:pt x="20148" y="9506"/>
                  <a:pt x="20375" y="9256"/>
                </a:cubicBezTo>
                <a:cubicBezTo>
                  <a:pt x="20262" y="9165"/>
                  <a:pt x="19807" y="9460"/>
                  <a:pt x="19784" y="9574"/>
                </a:cubicBezTo>
                <a:cubicBezTo>
                  <a:pt x="19761" y="9597"/>
                  <a:pt x="19966" y="9665"/>
                  <a:pt x="19875" y="9733"/>
                </a:cubicBezTo>
                <a:cubicBezTo>
                  <a:pt x="19761" y="9665"/>
                  <a:pt x="19489" y="9801"/>
                  <a:pt x="19761" y="9892"/>
                </a:cubicBezTo>
                <a:close/>
                <a:moveTo>
                  <a:pt x="21058" y="8983"/>
                </a:moveTo>
                <a:cubicBezTo>
                  <a:pt x="21126" y="8755"/>
                  <a:pt x="21581" y="8846"/>
                  <a:pt x="21444" y="8528"/>
                </a:cubicBezTo>
                <a:cubicBezTo>
                  <a:pt x="21331" y="8596"/>
                  <a:pt x="20921" y="8733"/>
                  <a:pt x="21058" y="8983"/>
                </a:cubicBezTo>
                <a:close/>
                <a:moveTo>
                  <a:pt x="63490" y="23263"/>
                </a:moveTo>
                <a:cubicBezTo>
                  <a:pt x="63513" y="23354"/>
                  <a:pt x="63468" y="23400"/>
                  <a:pt x="63377" y="23423"/>
                </a:cubicBezTo>
                <a:cubicBezTo>
                  <a:pt x="63445" y="23764"/>
                  <a:pt x="63672" y="23673"/>
                  <a:pt x="63809" y="23786"/>
                </a:cubicBezTo>
                <a:cubicBezTo>
                  <a:pt x="63695" y="23650"/>
                  <a:pt x="63672" y="23218"/>
                  <a:pt x="63490" y="23263"/>
                </a:cubicBezTo>
                <a:close/>
                <a:moveTo>
                  <a:pt x="64468" y="25196"/>
                </a:moveTo>
                <a:cubicBezTo>
                  <a:pt x="64605" y="25105"/>
                  <a:pt x="64764" y="25310"/>
                  <a:pt x="64968" y="25515"/>
                </a:cubicBezTo>
                <a:cubicBezTo>
                  <a:pt x="64900" y="25333"/>
                  <a:pt x="65128" y="25310"/>
                  <a:pt x="64968" y="25105"/>
                </a:cubicBezTo>
                <a:cubicBezTo>
                  <a:pt x="64855" y="25083"/>
                  <a:pt x="64286" y="24855"/>
                  <a:pt x="64468" y="25196"/>
                </a:cubicBezTo>
                <a:close/>
                <a:moveTo>
                  <a:pt x="79044" y="56532"/>
                </a:moveTo>
                <a:cubicBezTo>
                  <a:pt x="79022" y="56805"/>
                  <a:pt x="79044" y="57032"/>
                  <a:pt x="79181" y="57146"/>
                </a:cubicBezTo>
                <a:cubicBezTo>
                  <a:pt x="79181" y="56850"/>
                  <a:pt x="79386" y="56850"/>
                  <a:pt x="79386" y="56532"/>
                </a:cubicBezTo>
                <a:close/>
                <a:moveTo>
                  <a:pt x="77271" y="63490"/>
                </a:moveTo>
                <a:cubicBezTo>
                  <a:pt x="77021" y="63445"/>
                  <a:pt x="76770" y="63263"/>
                  <a:pt x="76475" y="63627"/>
                </a:cubicBezTo>
                <a:cubicBezTo>
                  <a:pt x="76611" y="63922"/>
                  <a:pt x="76680" y="63649"/>
                  <a:pt x="76861" y="63695"/>
                </a:cubicBezTo>
                <a:cubicBezTo>
                  <a:pt x="76839" y="63695"/>
                  <a:pt x="76839" y="63900"/>
                  <a:pt x="76975" y="63831"/>
                </a:cubicBezTo>
                <a:close/>
                <a:moveTo>
                  <a:pt x="76702" y="63991"/>
                </a:moveTo>
                <a:cubicBezTo>
                  <a:pt x="76498" y="64150"/>
                  <a:pt x="76429" y="64286"/>
                  <a:pt x="76498" y="64423"/>
                </a:cubicBezTo>
                <a:cubicBezTo>
                  <a:pt x="76611" y="64332"/>
                  <a:pt x="76725" y="64354"/>
                  <a:pt x="76861" y="64172"/>
                </a:cubicBezTo>
                <a:close/>
                <a:moveTo>
                  <a:pt x="75247" y="65469"/>
                </a:moveTo>
                <a:cubicBezTo>
                  <a:pt x="75179" y="65491"/>
                  <a:pt x="75110" y="65469"/>
                  <a:pt x="75065" y="65400"/>
                </a:cubicBezTo>
                <a:cubicBezTo>
                  <a:pt x="74838" y="65628"/>
                  <a:pt x="74951" y="65560"/>
                  <a:pt x="74633" y="65696"/>
                </a:cubicBezTo>
                <a:cubicBezTo>
                  <a:pt x="74701" y="65969"/>
                  <a:pt x="75338" y="65469"/>
                  <a:pt x="75247" y="65469"/>
                </a:cubicBezTo>
                <a:close/>
                <a:moveTo>
                  <a:pt x="70403" y="68129"/>
                </a:moveTo>
                <a:cubicBezTo>
                  <a:pt x="70312" y="67788"/>
                  <a:pt x="69858" y="68243"/>
                  <a:pt x="69585" y="68288"/>
                </a:cubicBezTo>
                <a:cubicBezTo>
                  <a:pt x="69471" y="68357"/>
                  <a:pt x="69471" y="68470"/>
                  <a:pt x="69266" y="68516"/>
                </a:cubicBezTo>
                <a:cubicBezTo>
                  <a:pt x="69221" y="68288"/>
                  <a:pt x="69107" y="68266"/>
                  <a:pt x="68880" y="68402"/>
                </a:cubicBezTo>
                <a:cubicBezTo>
                  <a:pt x="68902" y="68675"/>
                  <a:pt x="69198" y="68448"/>
                  <a:pt x="69221" y="68720"/>
                </a:cubicBezTo>
                <a:cubicBezTo>
                  <a:pt x="68834" y="68811"/>
                  <a:pt x="68880" y="69016"/>
                  <a:pt x="68766" y="69175"/>
                </a:cubicBezTo>
                <a:cubicBezTo>
                  <a:pt x="69289" y="68857"/>
                  <a:pt x="69835" y="68220"/>
                  <a:pt x="70403" y="68129"/>
                </a:cubicBezTo>
                <a:close/>
                <a:moveTo>
                  <a:pt x="68220" y="69425"/>
                </a:moveTo>
                <a:cubicBezTo>
                  <a:pt x="68607" y="69198"/>
                  <a:pt x="68766" y="68902"/>
                  <a:pt x="68857" y="68607"/>
                </a:cubicBezTo>
                <a:cubicBezTo>
                  <a:pt x="68607" y="68743"/>
                  <a:pt x="68107" y="68652"/>
                  <a:pt x="68016" y="68948"/>
                </a:cubicBezTo>
                <a:cubicBezTo>
                  <a:pt x="68243" y="68902"/>
                  <a:pt x="68266" y="69334"/>
                  <a:pt x="68220" y="69425"/>
                </a:cubicBezTo>
                <a:close/>
                <a:moveTo>
                  <a:pt x="70653" y="71040"/>
                </a:moveTo>
                <a:cubicBezTo>
                  <a:pt x="71040" y="71131"/>
                  <a:pt x="71245" y="70767"/>
                  <a:pt x="71699" y="70858"/>
                </a:cubicBezTo>
                <a:cubicBezTo>
                  <a:pt x="71654" y="70631"/>
                  <a:pt x="71472" y="70835"/>
                  <a:pt x="71336" y="70835"/>
                </a:cubicBezTo>
                <a:cubicBezTo>
                  <a:pt x="71085" y="70812"/>
                  <a:pt x="70631" y="70676"/>
                  <a:pt x="70653" y="71040"/>
                </a:cubicBezTo>
                <a:close/>
                <a:moveTo>
                  <a:pt x="71790" y="68675"/>
                </a:moveTo>
                <a:cubicBezTo>
                  <a:pt x="71972" y="68880"/>
                  <a:pt x="72245" y="68857"/>
                  <a:pt x="72609" y="68652"/>
                </a:cubicBezTo>
                <a:cubicBezTo>
                  <a:pt x="72586" y="68175"/>
                  <a:pt x="72132" y="68538"/>
                  <a:pt x="71790" y="68675"/>
                </a:cubicBezTo>
                <a:close/>
                <a:moveTo>
                  <a:pt x="74633" y="68607"/>
                </a:moveTo>
                <a:cubicBezTo>
                  <a:pt x="74997" y="68448"/>
                  <a:pt x="75361" y="67925"/>
                  <a:pt x="75042" y="67947"/>
                </a:cubicBezTo>
                <a:cubicBezTo>
                  <a:pt x="75065" y="68061"/>
                  <a:pt x="74201" y="68266"/>
                  <a:pt x="74633" y="68607"/>
                </a:cubicBezTo>
                <a:close/>
                <a:moveTo>
                  <a:pt x="76361" y="67788"/>
                </a:moveTo>
                <a:cubicBezTo>
                  <a:pt x="76611" y="67583"/>
                  <a:pt x="76975" y="67379"/>
                  <a:pt x="76839" y="67197"/>
                </a:cubicBezTo>
                <a:cubicBezTo>
                  <a:pt x="76680" y="67401"/>
                  <a:pt x="76088" y="67583"/>
                  <a:pt x="76361" y="67788"/>
                </a:cubicBezTo>
                <a:close/>
                <a:moveTo>
                  <a:pt x="76361" y="66196"/>
                </a:moveTo>
                <a:cubicBezTo>
                  <a:pt x="76520" y="66060"/>
                  <a:pt x="76680" y="65946"/>
                  <a:pt x="76816" y="65810"/>
                </a:cubicBezTo>
                <a:cubicBezTo>
                  <a:pt x="76680" y="65491"/>
                  <a:pt x="76088" y="65992"/>
                  <a:pt x="76361" y="66196"/>
                </a:cubicBezTo>
                <a:close/>
                <a:moveTo>
                  <a:pt x="79909" y="65082"/>
                </a:moveTo>
                <a:cubicBezTo>
                  <a:pt x="79931" y="65059"/>
                  <a:pt x="79954" y="65014"/>
                  <a:pt x="79977" y="64991"/>
                </a:cubicBezTo>
                <a:cubicBezTo>
                  <a:pt x="80227" y="64695"/>
                  <a:pt x="80386" y="64400"/>
                  <a:pt x="80341" y="64218"/>
                </a:cubicBezTo>
                <a:cubicBezTo>
                  <a:pt x="80136" y="64582"/>
                  <a:pt x="79863" y="64741"/>
                  <a:pt x="79818" y="64877"/>
                </a:cubicBezTo>
                <a:cubicBezTo>
                  <a:pt x="79795" y="64923"/>
                  <a:pt x="79818" y="64991"/>
                  <a:pt x="79909" y="65082"/>
                </a:cubicBezTo>
                <a:close/>
                <a:moveTo>
                  <a:pt x="82774" y="57396"/>
                </a:moveTo>
                <a:cubicBezTo>
                  <a:pt x="82706" y="57032"/>
                  <a:pt x="82933" y="57123"/>
                  <a:pt x="82978" y="56941"/>
                </a:cubicBezTo>
                <a:cubicBezTo>
                  <a:pt x="82728" y="56896"/>
                  <a:pt x="82683" y="57146"/>
                  <a:pt x="82546" y="57259"/>
                </a:cubicBezTo>
                <a:cubicBezTo>
                  <a:pt x="82365" y="57259"/>
                  <a:pt x="82455" y="56941"/>
                  <a:pt x="82228" y="57009"/>
                </a:cubicBezTo>
                <a:cubicBezTo>
                  <a:pt x="82137" y="57692"/>
                  <a:pt x="82410" y="57305"/>
                  <a:pt x="82774" y="57396"/>
                </a:cubicBezTo>
                <a:close/>
                <a:moveTo>
                  <a:pt x="80750" y="55577"/>
                </a:moveTo>
                <a:cubicBezTo>
                  <a:pt x="80727" y="55190"/>
                  <a:pt x="81159" y="55372"/>
                  <a:pt x="81023" y="54895"/>
                </a:cubicBezTo>
                <a:cubicBezTo>
                  <a:pt x="80773" y="54826"/>
                  <a:pt x="80795" y="55213"/>
                  <a:pt x="80614" y="54963"/>
                </a:cubicBezTo>
                <a:cubicBezTo>
                  <a:pt x="80568" y="55236"/>
                  <a:pt x="80614" y="55486"/>
                  <a:pt x="80750" y="55577"/>
                </a:cubicBezTo>
                <a:close/>
                <a:moveTo>
                  <a:pt x="82797" y="51233"/>
                </a:moveTo>
                <a:cubicBezTo>
                  <a:pt x="82706" y="51142"/>
                  <a:pt x="82501" y="51120"/>
                  <a:pt x="82387" y="51006"/>
                </a:cubicBezTo>
                <a:lnTo>
                  <a:pt x="82365" y="51415"/>
                </a:lnTo>
                <a:cubicBezTo>
                  <a:pt x="82569" y="51438"/>
                  <a:pt x="82774" y="51461"/>
                  <a:pt x="82797" y="51233"/>
                </a:cubicBezTo>
                <a:close/>
                <a:moveTo>
                  <a:pt x="82023" y="39113"/>
                </a:moveTo>
                <a:cubicBezTo>
                  <a:pt x="81591" y="38908"/>
                  <a:pt x="81569" y="38385"/>
                  <a:pt x="81114" y="38317"/>
                </a:cubicBezTo>
                <a:cubicBezTo>
                  <a:pt x="81137" y="38385"/>
                  <a:pt x="81318" y="38636"/>
                  <a:pt x="81523" y="38840"/>
                </a:cubicBezTo>
                <a:cubicBezTo>
                  <a:pt x="81705" y="39068"/>
                  <a:pt x="81910" y="39249"/>
                  <a:pt x="82023" y="39113"/>
                </a:cubicBezTo>
                <a:close/>
                <a:moveTo>
                  <a:pt x="80272" y="37658"/>
                </a:moveTo>
                <a:cubicBezTo>
                  <a:pt x="79840" y="37453"/>
                  <a:pt x="79863" y="37294"/>
                  <a:pt x="79545" y="37112"/>
                </a:cubicBezTo>
                <a:cubicBezTo>
                  <a:pt x="79363" y="37271"/>
                  <a:pt x="80068" y="37817"/>
                  <a:pt x="80272" y="37658"/>
                </a:cubicBezTo>
                <a:close/>
                <a:moveTo>
                  <a:pt x="74224" y="36634"/>
                </a:moveTo>
                <a:cubicBezTo>
                  <a:pt x="73883" y="36384"/>
                  <a:pt x="73769" y="36157"/>
                  <a:pt x="73405" y="36157"/>
                </a:cubicBezTo>
                <a:cubicBezTo>
                  <a:pt x="73450" y="36248"/>
                  <a:pt x="73973" y="36634"/>
                  <a:pt x="74224" y="36634"/>
                </a:cubicBezTo>
                <a:close/>
                <a:moveTo>
                  <a:pt x="72109" y="32155"/>
                </a:moveTo>
                <a:cubicBezTo>
                  <a:pt x="72018" y="32109"/>
                  <a:pt x="71950" y="31973"/>
                  <a:pt x="71859" y="32041"/>
                </a:cubicBezTo>
                <a:cubicBezTo>
                  <a:pt x="72041" y="32291"/>
                  <a:pt x="71404" y="32177"/>
                  <a:pt x="71745" y="32405"/>
                </a:cubicBezTo>
                <a:cubicBezTo>
                  <a:pt x="71881" y="32405"/>
                  <a:pt x="71881" y="32314"/>
                  <a:pt x="72109" y="32155"/>
                </a:cubicBezTo>
                <a:close/>
                <a:moveTo>
                  <a:pt x="66924" y="69425"/>
                </a:moveTo>
                <a:cubicBezTo>
                  <a:pt x="67038" y="69403"/>
                  <a:pt x="67015" y="69494"/>
                  <a:pt x="66992" y="69585"/>
                </a:cubicBezTo>
                <a:cubicBezTo>
                  <a:pt x="67242" y="69471"/>
                  <a:pt x="67288" y="69744"/>
                  <a:pt x="67538" y="69630"/>
                </a:cubicBezTo>
                <a:cubicBezTo>
                  <a:pt x="67675" y="69425"/>
                  <a:pt x="67015" y="69130"/>
                  <a:pt x="66924" y="69425"/>
                </a:cubicBezTo>
                <a:close/>
                <a:moveTo>
                  <a:pt x="66992" y="69857"/>
                </a:moveTo>
                <a:cubicBezTo>
                  <a:pt x="66401" y="70153"/>
                  <a:pt x="66970" y="69562"/>
                  <a:pt x="66651" y="69539"/>
                </a:cubicBezTo>
                <a:cubicBezTo>
                  <a:pt x="66219" y="69698"/>
                  <a:pt x="65969" y="69880"/>
                  <a:pt x="65673" y="70062"/>
                </a:cubicBezTo>
                <a:cubicBezTo>
                  <a:pt x="65491" y="70267"/>
                  <a:pt x="65924" y="70221"/>
                  <a:pt x="65696" y="70403"/>
                </a:cubicBezTo>
                <a:cubicBezTo>
                  <a:pt x="65423" y="70358"/>
                  <a:pt x="65150" y="70244"/>
                  <a:pt x="64809" y="70335"/>
                </a:cubicBezTo>
                <a:cubicBezTo>
                  <a:pt x="64696" y="70494"/>
                  <a:pt x="64673" y="70699"/>
                  <a:pt x="64718" y="70926"/>
                </a:cubicBezTo>
                <a:cubicBezTo>
                  <a:pt x="65059" y="70790"/>
                  <a:pt x="65469" y="70631"/>
                  <a:pt x="65037" y="70608"/>
                </a:cubicBezTo>
                <a:cubicBezTo>
                  <a:pt x="65378" y="70517"/>
                  <a:pt x="65605" y="70608"/>
                  <a:pt x="65969" y="70494"/>
                </a:cubicBezTo>
                <a:cubicBezTo>
                  <a:pt x="66014" y="70039"/>
                  <a:pt x="66810" y="70198"/>
                  <a:pt x="66992" y="69857"/>
                </a:cubicBezTo>
                <a:close/>
                <a:moveTo>
                  <a:pt x="67197" y="70585"/>
                </a:moveTo>
                <a:cubicBezTo>
                  <a:pt x="67061" y="70540"/>
                  <a:pt x="66833" y="70631"/>
                  <a:pt x="66628" y="70744"/>
                </a:cubicBezTo>
                <a:cubicBezTo>
                  <a:pt x="66606" y="71040"/>
                  <a:pt x="67265" y="70699"/>
                  <a:pt x="67197" y="70585"/>
                </a:cubicBezTo>
                <a:close/>
                <a:moveTo>
                  <a:pt x="67288" y="72291"/>
                </a:moveTo>
                <a:cubicBezTo>
                  <a:pt x="67061" y="72518"/>
                  <a:pt x="66901" y="72359"/>
                  <a:pt x="66901" y="72632"/>
                </a:cubicBezTo>
                <a:cubicBezTo>
                  <a:pt x="67151" y="72654"/>
                  <a:pt x="67061" y="72563"/>
                  <a:pt x="67379" y="72518"/>
                </a:cubicBezTo>
                <a:close/>
                <a:moveTo>
                  <a:pt x="64377" y="70881"/>
                </a:moveTo>
                <a:cubicBezTo>
                  <a:pt x="64036" y="70994"/>
                  <a:pt x="63786" y="71154"/>
                  <a:pt x="63581" y="71313"/>
                </a:cubicBezTo>
                <a:cubicBezTo>
                  <a:pt x="63490" y="71154"/>
                  <a:pt x="63809" y="71108"/>
                  <a:pt x="63763" y="70972"/>
                </a:cubicBezTo>
                <a:cubicBezTo>
                  <a:pt x="63695" y="70972"/>
                  <a:pt x="63581" y="71040"/>
                  <a:pt x="63559" y="70972"/>
                </a:cubicBezTo>
                <a:lnTo>
                  <a:pt x="63354" y="71040"/>
                </a:lnTo>
                <a:cubicBezTo>
                  <a:pt x="63399" y="71176"/>
                  <a:pt x="63513" y="71313"/>
                  <a:pt x="63399" y="71404"/>
                </a:cubicBezTo>
                <a:cubicBezTo>
                  <a:pt x="63127" y="71108"/>
                  <a:pt x="62922" y="71586"/>
                  <a:pt x="62672" y="71699"/>
                </a:cubicBezTo>
                <a:lnTo>
                  <a:pt x="62558" y="71472"/>
                </a:lnTo>
                <a:cubicBezTo>
                  <a:pt x="62308" y="71881"/>
                  <a:pt x="61489" y="71631"/>
                  <a:pt x="61580" y="71995"/>
                </a:cubicBezTo>
                <a:cubicBezTo>
                  <a:pt x="61944" y="71768"/>
                  <a:pt x="62353" y="71881"/>
                  <a:pt x="62217" y="72177"/>
                </a:cubicBezTo>
                <a:cubicBezTo>
                  <a:pt x="62581" y="72018"/>
                  <a:pt x="62876" y="71836"/>
                  <a:pt x="62945" y="71586"/>
                </a:cubicBezTo>
                <a:cubicBezTo>
                  <a:pt x="63399" y="71313"/>
                  <a:pt x="64445" y="71472"/>
                  <a:pt x="64377" y="70881"/>
                </a:cubicBezTo>
                <a:close/>
                <a:moveTo>
                  <a:pt x="61944" y="72291"/>
                </a:moveTo>
                <a:cubicBezTo>
                  <a:pt x="61808" y="72086"/>
                  <a:pt x="61330" y="71790"/>
                  <a:pt x="61125" y="72177"/>
                </a:cubicBezTo>
                <a:cubicBezTo>
                  <a:pt x="61239" y="72154"/>
                  <a:pt x="61307" y="72200"/>
                  <a:pt x="61376" y="72268"/>
                </a:cubicBezTo>
                <a:cubicBezTo>
                  <a:pt x="61307" y="72427"/>
                  <a:pt x="61012" y="72518"/>
                  <a:pt x="60762" y="72609"/>
                </a:cubicBezTo>
                <a:cubicBezTo>
                  <a:pt x="60762" y="72336"/>
                  <a:pt x="60534" y="72495"/>
                  <a:pt x="60443" y="72382"/>
                </a:cubicBezTo>
                <a:cubicBezTo>
                  <a:pt x="60102" y="72450"/>
                  <a:pt x="60148" y="72654"/>
                  <a:pt x="59852" y="72745"/>
                </a:cubicBezTo>
                <a:cubicBezTo>
                  <a:pt x="60011" y="72950"/>
                  <a:pt x="59966" y="72859"/>
                  <a:pt x="60011" y="73132"/>
                </a:cubicBezTo>
                <a:close/>
                <a:moveTo>
                  <a:pt x="60989" y="74815"/>
                </a:moveTo>
                <a:cubicBezTo>
                  <a:pt x="60921" y="74701"/>
                  <a:pt x="60875" y="74519"/>
                  <a:pt x="60762" y="74542"/>
                </a:cubicBezTo>
                <a:cubicBezTo>
                  <a:pt x="60853" y="74678"/>
                  <a:pt x="60489" y="74633"/>
                  <a:pt x="60443" y="74587"/>
                </a:cubicBezTo>
                <a:cubicBezTo>
                  <a:pt x="60398" y="74451"/>
                  <a:pt x="60648" y="74428"/>
                  <a:pt x="60511" y="74269"/>
                </a:cubicBezTo>
                <a:cubicBezTo>
                  <a:pt x="60102" y="74428"/>
                  <a:pt x="59602" y="74837"/>
                  <a:pt x="59193" y="74951"/>
                </a:cubicBezTo>
                <a:cubicBezTo>
                  <a:pt x="58965" y="74997"/>
                  <a:pt x="58760" y="74792"/>
                  <a:pt x="58533" y="74883"/>
                </a:cubicBezTo>
                <a:cubicBezTo>
                  <a:pt x="58806" y="74724"/>
                  <a:pt x="59193" y="74292"/>
                  <a:pt x="58965" y="74223"/>
                </a:cubicBezTo>
                <a:cubicBezTo>
                  <a:pt x="58920" y="74542"/>
                  <a:pt x="58306" y="74815"/>
                  <a:pt x="58306" y="75088"/>
                </a:cubicBezTo>
                <a:cubicBezTo>
                  <a:pt x="58306" y="75042"/>
                  <a:pt x="58624" y="74997"/>
                  <a:pt x="58556" y="75156"/>
                </a:cubicBezTo>
                <a:cubicBezTo>
                  <a:pt x="58374" y="75179"/>
                  <a:pt x="58306" y="75542"/>
                  <a:pt x="58124" y="75360"/>
                </a:cubicBezTo>
                <a:cubicBezTo>
                  <a:pt x="58215" y="75292"/>
                  <a:pt x="58374" y="75247"/>
                  <a:pt x="58351" y="75156"/>
                </a:cubicBezTo>
                <a:cubicBezTo>
                  <a:pt x="58169" y="75133"/>
                  <a:pt x="57942" y="75224"/>
                  <a:pt x="57805" y="75133"/>
                </a:cubicBezTo>
                <a:cubicBezTo>
                  <a:pt x="57851" y="74974"/>
                  <a:pt x="57805" y="74906"/>
                  <a:pt x="57601" y="74951"/>
                </a:cubicBezTo>
                <a:cubicBezTo>
                  <a:pt x="57783" y="75156"/>
                  <a:pt x="57351" y="75201"/>
                  <a:pt x="57601" y="75429"/>
                </a:cubicBezTo>
                <a:cubicBezTo>
                  <a:pt x="57828" y="75315"/>
                  <a:pt x="57828" y="75133"/>
                  <a:pt x="58010" y="75338"/>
                </a:cubicBezTo>
                <a:cubicBezTo>
                  <a:pt x="58010" y="75611"/>
                  <a:pt x="58033" y="75861"/>
                  <a:pt x="58056" y="76134"/>
                </a:cubicBezTo>
                <a:lnTo>
                  <a:pt x="58419" y="75974"/>
                </a:lnTo>
                <a:cubicBezTo>
                  <a:pt x="58442" y="75724"/>
                  <a:pt x="57942" y="75906"/>
                  <a:pt x="58192" y="75702"/>
                </a:cubicBezTo>
                <a:cubicBezTo>
                  <a:pt x="58260" y="75656"/>
                  <a:pt x="58556" y="75520"/>
                  <a:pt x="58556" y="75611"/>
                </a:cubicBezTo>
                <a:cubicBezTo>
                  <a:pt x="58556" y="75588"/>
                  <a:pt x="58351" y="75770"/>
                  <a:pt x="58419" y="75770"/>
                </a:cubicBezTo>
                <a:cubicBezTo>
                  <a:pt x="58715" y="75747"/>
                  <a:pt x="58942" y="75542"/>
                  <a:pt x="59215" y="75406"/>
                </a:cubicBezTo>
                <a:cubicBezTo>
                  <a:pt x="59374" y="75315"/>
                  <a:pt x="59784" y="75383"/>
                  <a:pt x="59693" y="75088"/>
                </a:cubicBezTo>
                <a:cubicBezTo>
                  <a:pt x="59283" y="75292"/>
                  <a:pt x="59056" y="75065"/>
                  <a:pt x="58692" y="75179"/>
                </a:cubicBezTo>
                <a:cubicBezTo>
                  <a:pt x="58829" y="74815"/>
                  <a:pt x="59261" y="75110"/>
                  <a:pt x="59465" y="75088"/>
                </a:cubicBezTo>
                <a:cubicBezTo>
                  <a:pt x="59625" y="74974"/>
                  <a:pt x="60057" y="74610"/>
                  <a:pt x="60284" y="74746"/>
                </a:cubicBezTo>
                <a:cubicBezTo>
                  <a:pt x="60398" y="74951"/>
                  <a:pt x="59647" y="74906"/>
                  <a:pt x="59943" y="75156"/>
                </a:cubicBezTo>
                <a:cubicBezTo>
                  <a:pt x="60307" y="74837"/>
                  <a:pt x="60511" y="74974"/>
                  <a:pt x="60989" y="74815"/>
                </a:cubicBezTo>
                <a:close/>
                <a:moveTo>
                  <a:pt x="59806" y="74133"/>
                </a:moveTo>
                <a:cubicBezTo>
                  <a:pt x="59920" y="74087"/>
                  <a:pt x="59966" y="74201"/>
                  <a:pt x="59988" y="74314"/>
                </a:cubicBezTo>
                <a:cubicBezTo>
                  <a:pt x="60148" y="74246"/>
                  <a:pt x="60284" y="74178"/>
                  <a:pt x="60330" y="74087"/>
                </a:cubicBezTo>
                <a:cubicBezTo>
                  <a:pt x="60307" y="73860"/>
                  <a:pt x="59784" y="73928"/>
                  <a:pt x="59806" y="74133"/>
                </a:cubicBezTo>
                <a:close/>
                <a:moveTo>
                  <a:pt x="57555" y="75542"/>
                </a:moveTo>
                <a:cubicBezTo>
                  <a:pt x="57032" y="75679"/>
                  <a:pt x="57669" y="74928"/>
                  <a:pt x="57078" y="75224"/>
                </a:cubicBezTo>
                <a:cubicBezTo>
                  <a:pt x="57055" y="75542"/>
                  <a:pt x="57419" y="75793"/>
                  <a:pt x="57555" y="75542"/>
                </a:cubicBezTo>
                <a:close/>
                <a:moveTo>
                  <a:pt x="57464" y="76043"/>
                </a:moveTo>
                <a:cubicBezTo>
                  <a:pt x="57305" y="75929"/>
                  <a:pt x="57214" y="75588"/>
                  <a:pt x="56896" y="75770"/>
                </a:cubicBezTo>
                <a:cubicBezTo>
                  <a:pt x="56987" y="76088"/>
                  <a:pt x="57260" y="76020"/>
                  <a:pt x="57464" y="76043"/>
                </a:cubicBezTo>
                <a:close/>
                <a:moveTo>
                  <a:pt x="56054" y="75906"/>
                </a:moveTo>
                <a:cubicBezTo>
                  <a:pt x="55782" y="76156"/>
                  <a:pt x="55418" y="75838"/>
                  <a:pt x="55372" y="76134"/>
                </a:cubicBezTo>
                <a:cubicBezTo>
                  <a:pt x="55782" y="76043"/>
                  <a:pt x="55668" y="76202"/>
                  <a:pt x="55509" y="76452"/>
                </a:cubicBezTo>
                <a:cubicBezTo>
                  <a:pt x="55782" y="76293"/>
                  <a:pt x="56054" y="76134"/>
                  <a:pt x="56054" y="75906"/>
                </a:cubicBezTo>
                <a:close/>
                <a:moveTo>
                  <a:pt x="54986" y="76316"/>
                </a:moveTo>
                <a:cubicBezTo>
                  <a:pt x="54667" y="76452"/>
                  <a:pt x="54531" y="76270"/>
                  <a:pt x="54167" y="76520"/>
                </a:cubicBezTo>
                <a:cubicBezTo>
                  <a:pt x="54303" y="76907"/>
                  <a:pt x="54781" y="76588"/>
                  <a:pt x="54986" y="76316"/>
                </a:cubicBezTo>
                <a:close/>
                <a:moveTo>
                  <a:pt x="59170" y="72200"/>
                </a:moveTo>
                <a:cubicBezTo>
                  <a:pt x="59011" y="72154"/>
                  <a:pt x="58556" y="72313"/>
                  <a:pt x="58647" y="72518"/>
                </a:cubicBezTo>
                <a:cubicBezTo>
                  <a:pt x="58783" y="72404"/>
                  <a:pt x="59238" y="72382"/>
                  <a:pt x="59170" y="72200"/>
                </a:cubicBezTo>
                <a:close/>
                <a:moveTo>
                  <a:pt x="58806" y="73359"/>
                </a:moveTo>
                <a:cubicBezTo>
                  <a:pt x="58669" y="72996"/>
                  <a:pt x="58442" y="73519"/>
                  <a:pt x="58283" y="73609"/>
                </a:cubicBezTo>
                <a:cubicBezTo>
                  <a:pt x="58056" y="73723"/>
                  <a:pt x="57555" y="73700"/>
                  <a:pt x="57601" y="74019"/>
                </a:cubicBezTo>
                <a:cubicBezTo>
                  <a:pt x="57987" y="73791"/>
                  <a:pt x="58601" y="73632"/>
                  <a:pt x="58806" y="73359"/>
                </a:cubicBezTo>
                <a:close/>
                <a:moveTo>
                  <a:pt x="57419" y="73655"/>
                </a:moveTo>
                <a:cubicBezTo>
                  <a:pt x="57055" y="73655"/>
                  <a:pt x="56714" y="73905"/>
                  <a:pt x="56941" y="74246"/>
                </a:cubicBezTo>
                <a:cubicBezTo>
                  <a:pt x="57009" y="74246"/>
                  <a:pt x="57373" y="74269"/>
                  <a:pt x="57282" y="74087"/>
                </a:cubicBezTo>
                <a:cubicBezTo>
                  <a:pt x="57237" y="74110"/>
                  <a:pt x="57191" y="74133"/>
                  <a:pt x="57169" y="74042"/>
                </a:cubicBezTo>
                <a:cubicBezTo>
                  <a:pt x="57487" y="73973"/>
                  <a:pt x="57396" y="73791"/>
                  <a:pt x="57419" y="73655"/>
                </a:cubicBezTo>
                <a:close/>
                <a:moveTo>
                  <a:pt x="56850" y="74292"/>
                </a:moveTo>
                <a:cubicBezTo>
                  <a:pt x="56691" y="74337"/>
                  <a:pt x="56646" y="74110"/>
                  <a:pt x="56418" y="74337"/>
                </a:cubicBezTo>
                <a:lnTo>
                  <a:pt x="56532" y="74542"/>
                </a:lnTo>
                <a:cubicBezTo>
                  <a:pt x="56646" y="74474"/>
                  <a:pt x="56873" y="74428"/>
                  <a:pt x="56850" y="74292"/>
                </a:cubicBezTo>
                <a:close/>
                <a:moveTo>
                  <a:pt x="54667" y="74155"/>
                </a:moveTo>
                <a:cubicBezTo>
                  <a:pt x="54417" y="74201"/>
                  <a:pt x="53871" y="74155"/>
                  <a:pt x="53712" y="74496"/>
                </a:cubicBezTo>
                <a:cubicBezTo>
                  <a:pt x="53962" y="74451"/>
                  <a:pt x="54576" y="74360"/>
                  <a:pt x="54667" y="74155"/>
                </a:cubicBezTo>
                <a:close/>
                <a:moveTo>
                  <a:pt x="54212" y="73428"/>
                </a:moveTo>
                <a:cubicBezTo>
                  <a:pt x="53985" y="73382"/>
                  <a:pt x="54099" y="73496"/>
                  <a:pt x="53849" y="73609"/>
                </a:cubicBezTo>
                <a:cubicBezTo>
                  <a:pt x="53917" y="73928"/>
                  <a:pt x="54417" y="73700"/>
                  <a:pt x="54212" y="73428"/>
                </a:cubicBezTo>
                <a:close/>
                <a:moveTo>
                  <a:pt x="52461" y="74860"/>
                </a:moveTo>
                <a:cubicBezTo>
                  <a:pt x="52325" y="74974"/>
                  <a:pt x="51893" y="74974"/>
                  <a:pt x="51938" y="75156"/>
                </a:cubicBezTo>
                <a:cubicBezTo>
                  <a:pt x="52098" y="75201"/>
                  <a:pt x="52552" y="75065"/>
                  <a:pt x="52461" y="74860"/>
                </a:cubicBezTo>
                <a:close/>
                <a:moveTo>
                  <a:pt x="51711" y="75952"/>
                </a:moveTo>
                <a:cubicBezTo>
                  <a:pt x="51666" y="75838"/>
                  <a:pt x="51597" y="75793"/>
                  <a:pt x="51529" y="75747"/>
                </a:cubicBezTo>
                <a:cubicBezTo>
                  <a:pt x="51279" y="75815"/>
                  <a:pt x="51279" y="75974"/>
                  <a:pt x="51234" y="76111"/>
                </a:cubicBezTo>
                <a:cubicBezTo>
                  <a:pt x="51393" y="76179"/>
                  <a:pt x="51620" y="76088"/>
                  <a:pt x="51711" y="75952"/>
                </a:cubicBezTo>
                <a:close/>
                <a:moveTo>
                  <a:pt x="49005" y="76475"/>
                </a:moveTo>
                <a:cubicBezTo>
                  <a:pt x="48459" y="76452"/>
                  <a:pt x="48778" y="76634"/>
                  <a:pt x="48618" y="76679"/>
                </a:cubicBezTo>
                <a:cubicBezTo>
                  <a:pt x="48186" y="76793"/>
                  <a:pt x="47732" y="76543"/>
                  <a:pt x="47390" y="76657"/>
                </a:cubicBezTo>
                <a:cubicBezTo>
                  <a:pt x="47550" y="76657"/>
                  <a:pt x="47481" y="76861"/>
                  <a:pt x="47504" y="76998"/>
                </a:cubicBezTo>
                <a:cubicBezTo>
                  <a:pt x="47982" y="76748"/>
                  <a:pt x="48346" y="76907"/>
                  <a:pt x="49050" y="76793"/>
                </a:cubicBezTo>
                <a:close/>
                <a:moveTo>
                  <a:pt x="47436" y="76270"/>
                </a:moveTo>
                <a:cubicBezTo>
                  <a:pt x="47459" y="76270"/>
                  <a:pt x="47504" y="76293"/>
                  <a:pt x="47595" y="76316"/>
                </a:cubicBezTo>
                <a:cubicBezTo>
                  <a:pt x="47709" y="76361"/>
                  <a:pt x="47663" y="76475"/>
                  <a:pt x="47891" y="76475"/>
                </a:cubicBezTo>
                <a:cubicBezTo>
                  <a:pt x="47982" y="76475"/>
                  <a:pt x="48277" y="76497"/>
                  <a:pt x="48300" y="76293"/>
                </a:cubicBezTo>
                <a:cubicBezTo>
                  <a:pt x="48118" y="76247"/>
                  <a:pt x="47709" y="76429"/>
                  <a:pt x="47686" y="76225"/>
                </a:cubicBezTo>
                <a:cubicBezTo>
                  <a:pt x="48164" y="76293"/>
                  <a:pt x="47959" y="76020"/>
                  <a:pt x="48073" y="75974"/>
                </a:cubicBezTo>
                <a:cubicBezTo>
                  <a:pt x="48186" y="76065"/>
                  <a:pt x="48414" y="76043"/>
                  <a:pt x="48664" y="75997"/>
                </a:cubicBezTo>
                <a:cubicBezTo>
                  <a:pt x="48550" y="75656"/>
                  <a:pt x="47891" y="75883"/>
                  <a:pt x="47595" y="75724"/>
                </a:cubicBezTo>
                <a:cubicBezTo>
                  <a:pt x="47595" y="75633"/>
                  <a:pt x="47663" y="75633"/>
                  <a:pt x="47686" y="75565"/>
                </a:cubicBezTo>
                <a:cubicBezTo>
                  <a:pt x="47390" y="75497"/>
                  <a:pt x="47504" y="75497"/>
                  <a:pt x="47231" y="75565"/>
                </a:cubicBezTo>
                <a:cubicBezTo>
                  <a:pt x="47072" y="75883"/>
                  <a:pt x="47641" y="75588"/>
                  <a:pt x="47504" y="75906"/>
                </a:cubicBezTo>
                <a:cubicBezTo>
                  <a:pt x="47345" y="75906"/>
                  <a:pt x="47186" y="75883"/>
                  <a:pt x="47027" y="75883"/>
                </a:cubicBezTo>
                <a:cubicBezTo>
                  <a:pt x="46913" y="76247"/>
                  <a:pt x="47459" y="75929"/>
                  <a:pt x="47504" y="76156"/>
                </a:cubicBezTo>
                <a:cubicBezTo>
                  <a:pt x="47527" y="76247"/>
                  <a:pt x="47481" y="76270"/>
                  <a:pt x="47436" y="76270"/>
                </a:cubicBezTo>
                <a:cubicBezTo>
                  <a:pt x="47322" y="76247"/>
                  <a:pt x="47368" y="76270"/>
                  <a:pt x="47436" y="76270"/>
                </a:cubicBezTo>
                <a:close/>
                <a:moveTo>
                  <a:pt x="47095" y="76657"/>
                </a:moveTo>
                <a:cubicBezTo>
                  <a:pt x="46913" y="76497"/>
                  <a:pt x="46435" y="76566"/>
                  <a:pt x="46094" y="76497"/>
                </a:cubicBezTo>
                <a:cubicBezTo>
                  <a:pt x="46117" y="76998"/>
                  <a:pt x="46799" y="76839"/>
                  <a:pt x="47095" y="76657"/>
                </a:cubicBezTo>
                <a:close/>
                <a:moveTo>
                  <a:pt x="46253" y="75929"/>
                </a:moveTo>
                <a:cubicBezTo>
                  <a:pt x="46072" y="75861"/>
                  <a:pt x="45844" y="75838"/>
                  <a:pt x="45799" y="75702"/>
                </a:cubicBezTo>
                <a:cubicBezTo>
                  <a:pt x="46003" y="75724"/>
                  <a:pt x="46231" y="75747"/>
                  <a:pt x="46458" y="75770"/>
                </a:cubicBezTo>
                <a:cubicBezTo>
                  <a:pt x="46549" y="75679"/>
                  <a:pt x="46595" y="75565"/>
                  <a:pt x="46572" y="75360"/>
                </a:cubicBezTo>
                <a:cubicBezTo>
                  <a:pt x="46049" y="75201"/>
                  <a:pt x="45981" y="75565"/>
                  <a:pt x="45526" y="75497"/>
                </a:cubicBezTo>
                <a:cubicBezTo>
                  <a:pt x="45435" y="75656"/>
                  <a:pt x="45685" y="75679"/>
                  <a:pt x="45685" y="75770"/>
                </a:cubicBezTo>
                <a:cubicBezTo>
                  <a:pt x="45685" y="75770"/>
                  <a:pt x="45480" y="75861"/>
                  <a:pt x="45458" y="75906"/>
                </a:cubicBezTo>
                <a:cubicBezTo>
                  <a:pt x="45480" y="75883"/>
                  <a:pt x="45640" y="76020"/>
                  <a:pt x="45640" y="76020"/>
                </a:cubicBezTo>
                <a:cubicBezTo>
                  <a:pt x="45685" y="76111"/>
                  <a:pt x="45412" y="76179"/>
                  <a:pt x="45730" y="76202"/>
                </a:cubicBezTo>
                <a:cubicBezTo>
                  <a:pt x="45571" y="75770"/>
                  <a:pt x="46185" y="76134"/>
                  <a:pt x="46253" y="75929"/>
                </a:cubicBezTo>
                <a:close/>
                <a:moveTo>
                  <a:pt x="45071" y="76452"/>
                </a:moveTo>
                <a:cubicBezTo>
                  <a:pt x="44730" y="76179"/>
                  <a:pt x="44957" y="76134"/>
                  <a:pt x="44593" y="76270"/>
                </a:cubicBezTo>
                <a:cubicBezTo>
                  <a:pt x="44753" y="75997"/>
                  <a:pt x="44412" y="75997"/>
                  <a:pt x="44503" y="75747"/>
                </a:cubicBezTo>
                <a:cubicBezTo>
                  <a:pt x="44321" y="75633"/>
                  <a:pt x="44070" y="75929"/>
                  <a:pt x="44252" y="75952"/>
                </a:cubicBezTo>
                <a:cubicBezTo>
                  <a:pt x="44275" y="75861"/>
                  <a:pt x="44457" y="75883"/>
                  <a:pt x="44457" y="75997"/>
                </a:cubicBezTo>
                <a:lnTo>
                  <a:pt x="44412" y="76156"/>
                </a:lnTo>
                <a:cubicBezTo>
                  <a:pt x="44207" y="76156"/>
                  <a:pt x="43798" y="75906"/>
                  <a:pt x="43707" y="76088"/>
                </a:cubicBezTo>
                <a:cubicBezTo>
                  <a:pt x="43866" y="76293"/>
                  <a:pt x="44161" y="76225"/>
                  <a:pt x="44389" y="76247"/>
                </a:cubicBezTo>
                <a:cubicBezTo>
                  <a:pt x="44593" y="76611"/>
                  <a:pt x="44957" y="76520"/>
                  <a:pt x="45344" y="76657"/>
                </a:cubicBezTo>
                <a:cubicBezTo>
                  <a:pt x="45458" y="76452"/>
                  <a:pt x="45185" y="76543"/>
                  <a:pt x="45071" y="76452"/>
                </a:cubicBezTo>
                <a:close/>
                <a:moveTo>
                  <a:pt x="45094" y="76952"/>
                </a:moveTo>
                <a:cubicBezTo>
                  <a:pt x="44798" y="76975"/>
                  <a:pt x="44912" y="76770"/>
                  <a:pt x="44707" y="76725"/>
                </a:cubicBezTo>
                <a:cubicBezTo>
                  <a:pt x="44480" y="76793"/>
                  <a:pt x="44798" y="76952"/>
                  <a:pt x="44571" y="76952"/>
                </a:cubicBezTo>
                <a:cubicBezTo>
                  <a:pt x="44548" y="76816"/>
                  <a:pt x="44434" y="76952"/>
                  <a:pt x="44252" y="76907"/>
                </a:cubicBezTo>
                <a:cubicBezTo>
                  <a:pt x="44252" y="76611"/>
                  <a:pt x="44503" y="76679"/>
                  <a:pt x="44343" y="76475"/>
                </a:cubicBezTo>
                <a:cubicBezTo>
                  <a:pt x="44207" y="76475"/>
                  <a:pt x="43979" y="76384"/>
                  <a:pt x="43934" y="76475"/>
                </a:cubicBezTo>
                <a:cubicBezTo>
                  <a:pt x="43979" y="76497"/>
                  <a:pt x="44025" y="76566"/>
                  <a:pt x="43911" y="76566"/>
                </a:cubicBezTo>
                <a:cubicBezTo>
                  <a:pt x="43366" y="76566"/>
                  <a:pt x="43547" y="76225"/>
                  <a:pt x="43297" y="76065"/>
                </a:cubicBezTo>
                <a:cubicBezTo>
                  <a:pt x="43252" y="76406"/>
                  <a:pt x="43002" y="76475"/>
                  <a:pt x="42979" y="76861"/>
                </a:cubicBezTo>
                <a:cubicBezTo>
                  <a:pt x="43434" y="76861"/>
                  <a:pt x="43479" y="76998"/>
                  <a:pt x="43889" y="77157"/>
                </a:cubicBezTo>
                <a:cubicBezTo>
                  <a:pt x="43911" y="77066"/>
                  <a:pt x="43957" y="76975"/>
                  <a:pt x="44116" y="77043"/>
                </a:cubicBezTo>
                <a:cubicBezTo>
                  <a:pt x="44434" y="77089"/>
                  <a:pt x="44366" y="77362"/>
                  <a:pt x="44821" y="77339"/>
                </a:cubicBezTo>
                <a:cubicBezTo>
                  <a:pt x="44889" y="77180"/>
                  <a:pt x="45139" y="77248"/>
                  <a:pt x="45094" y="76952"/>
                </a:cubicBezTo>
                <a:close/>
                <a:moveTo>
                  <a:pt x="43843" y="75520"/>
                </a:moveTo>
                <a:lnTo>
                  <a:pt x="43957" y="75110"/>
                </a:lnTo>
                <a:cubicBezTo>
                  <a:pt x="43979" y="74997"/>
                  <a:pt x="44639" y="75201"/>
                  <a:pt x="44366" y="75019"/>
                </a:cubicBezTo>
                <a:cubicBezTo>
                  <a:pt x="44002" y="74974"/>
                  <a:pt x="43684" y="74883"/>
                  <a:pt x="43456" y="74724"/>
                </a:cubicBezTo>
                <a:cubicBezTo>
                  <a:pt x="43206" y="75088"/>
                  <a:pt x="43911" y="74974"/>
                  <a:pt x="43707" y="75315"/>
                </a:cubicBezTo>
                <a:cubicBezTo>
                  <a:pt x="43525" y="75247"/>
                  <a:pt x="43479" y="75338"/>
                  <a:pt x="43297" y="75292"/>
                </a:cubicBezTo>
                <a:cubicBezTo>
                  <a:pt x="43456" y="74883"/>
                  <a:pt x="42638" y="74337"/>
                  <a:pt x="42319" y="74769"/>
                </a:cubicBezTo>
                <a:cubicBezTo>
                  <a:pt x="42706" y="74883"/>
                  <a:pt x="43047" y="75019"/>
                  <a:pt x="43161" y="75088"/>
                </a:cubicBezTo>
                <a:cubicBezTo>
                  <a:pt x="43229" y="75520"/>
                  <a:pt x="42774" y="75201"/>
                  <a:pt x="42729" y="75497"/>
                </a:cubicBezTo>
                <a:cubicBezTo>
                  <a:pt x="43184" y="75611"/>
                  <a:pt x="43343" y="75315"/>
                  <a:pt x="43843" y="75520"/>
                </a:cubicBezTo>
                <a:close/>
                <a:moveTo>
                  <a:pt x="42638" y="75110"/>
                </a:moveTo>
                <a:cubicBezTo>
                  <a:pt x="43616" y="75292"/>
                  <a:pt x="42319" y="74769"/>
                  <a:pt x="42229" y="75088"/>
                </a:cubicBezTo>
                <a:cubicBezTo>
                  <a:pt x="42410" y="75133"/>
                  <a:pt x="42479" y="75088"/>
                  <a:pt x="42638" y="75110"/>
                </a:cubicBezTo>
                <a:close/>
                <a:moveTo>
                  <a:pt x="42592" y="76406"/>
                </a:moveTo>
                <a:cubicBezTo>
                  <a:pt x="42092" y="76156"/>
                  <a:pt x="41933" y="76361"/>
                  <a:pt x="41569" y="76293"/>
                </a:cubicBezTo>
                <a:cubicBezTo>
                  <a:pt x="41637" y="76065"/>
                  <a:pt x="41887" y="76156"/>
                  <a:pt x="42047" y="76088"/>
                </a:cubicBezTo>
                <a:cubicBezTo>
                  <a:pt x="41819" y="75793"/>
                  <a:pt x="41478" y="76088"/>
                  <a:pt x="41273" y="76202"/>
                </a:cubicBezTo>
                <a:cubicBezTo>
                  <a:pt x="41751" y="76452"/>
                  <a:pt x="42115" y="76384"/>
                  <a:pt x="42365" y="76770"/>
                </a:cubicBezTo>
                <a:cubicBezTo>
                  <a:pt x="42342" y="76520"/>
                  <a:pt x="42570" y="76611"/>
                  <a:pt x="42592" y="76406"/>
                </a:cubicBezTo>
                <a:close/>
                <a:moveTo>
                  <a:pt x="41683" y="74474"/>
                </a:moveTo>
                <a:cubicBezTo>
                  <a:pt x="41751" y="74292"/>
                  <a:pt x="41615" y="74178"/>
                  <a:pt x="41501" y="74087"/>
                </a:cubicBezTo>
                <a:cubicBezTo>
                  <a:pt x="41433" y="74178"/>
                  <a:pt x="41319" y="74201"/>
                  <a:pt x="41296" y="74383"/>
                </a:cubicBezTo>
                <a:close/>
                <a:moveTo>
                  <a:pt x="40932" y="75929"/>
                </a:moveTo>
                <a:cubicBezTo>
                  <a:pt x="41023" y="75929"/>
                  <a:pt x="41137" y="75974"/>
                  <a:pt x="41160" y="75906"/>
                </a:cubicBezTo>
                <a:cubicBezTo>
                  <a:pt x="40796" y="75724"/>
                  <a:pt x="40796" y="76043"/>
                  <a:pt x="40637" y="76202"/>
                </a:cubicBezTo>
                <a:lnTo>
                  <a:pt x="41023" y="76316"/>
                </a:lnTo>
                <a:cubicBezTo>
                  <a:pt x="41160" y="76111"/>
                  <a:pt x="40887" y="76088"/>
                  <a:pt x="40932" y="75929"/>
                </a:cubicBezTo>
                <a:close/>
                <a:moveTo>
                  <a:pt x="44616" y="75179"/>
                </a:moveTo>
                <a:cubicBezTo>
                  <a:pt x="44844" y="75201"/>
                  <a:pt x="44866" y="75360"/>
                  <a:pt x="45162" y="75360"/>
                </a:cubicBezTo>
                <a:cubicBezTo>
                  <a:pt x="45344" y="75110"/>
                  <a:pt x="44662" y="75042"/>
                  <a:pt x="44616" y="75179"/>
                </a:cubicBezTo>
                <a:close/>
                <a:moveTo>
                  <a:pt x="41160" y="74155"/>
                </a:moveTo>
                <a:cubicBezTo>
                  <a:pt x="40978" y="73928"/>
                  <a:pt x="40409" y="73882"/>
                  <a:pt x="40023" y="73746"/>
                </a:cubicBezTo>
                <a:cubicBezTo>
                  <a:pt x="39841" y="74019"/>
                  <a:pt x="40546" y="73928"/>
                  <a:pt x="40409" y="74201"/>
                </a:cubicBezTo>
                <a:cubicBezTo>
                  <a:pt x="40273" y="74178"/>
                  <a:pt x="40250" y="74383"/>
                  <a:pt x="40455" y="74383"/>
                </a:cubicBezTo>
                <a:cubicBezTo>
                  <a:pt x="40546" y="74292"/>
                  <a:pt x="40478" y="73951"/>
                  <a:pt x="40682" y="74019"/>
                </a:cubicBezTo>
                <a:cubicBezTo>
                  <a:pt x="40728" y="74223"/>
                  <a:pt x="40978" y="74314"/>
                  <a:pt x="41160" y="74155"/>
                </a:cubicBezTo>
                <a:close/>
                <a:moveTo>
                  <a:pt x="40932" y="74883"/>
                </a:moveTo>
                <a:cubicBezTo>
                  <a:pt x="40682" y="74837"/>
                  <a:pt x="40614" y="74383"/>
                  <a:pt x="40409" y="74542"/>
                </a:cubicBezTo>
                <a:cubicBezTo>
                  <a:pt x="40500" y="74724"/>
                  <a:pt x="40728" y="75179"/>
                  <a:pt x="40932" y="74883"/>
                </a:cubicBezTo>
                <a:close/>
                <a:moveTo>
                  <a:pt x="40318" y="75565"/>
                </a:moveTo>
                <a:cubicBezTo>
                  <a:pt x="40091" y="75451"/>
                  <a:pt x="39636" y="75019"/>
                  <a:pt x="39454" y="75315"/>
                </a:cubicBezTo>
                <a:cubicBezTo>
                  <a:pt x="39659" y="75429"/>
                  <a:pt x="40205" y="75815"/>
                  <a:pt x="40318" y="75565"/>
                </a:cubicBezTo>
                <a:close/>
                <a:moveTo>
                  <a:pt x="39181" y="75497"/>
                </a:moveTo>
                <a:cubicBezTo>
                  <a:pt x="38931" y="75338"/>
                  <a:pt x="38863" y="75110"/>
                  <a:pt x="38476" y="75019"/>
                </a:cubicBezTo>
                <a:cubicBezTo>
                  <a:pt x="38340" y="75292"/>
                  <a:pt x="38908" y="75633"/>
                  <a:pt x="39181" y="75497"/>
                </a:cubicBezTo>
                <a:close/>
                <a:moveTo>
                  <a:pt x="39022" y="74656"/>
                </a:moveTo>
                <a:cubicBezTo>
                  <a:pt x="39204" y="74428"/>
                  <a:pt x="38295" y="74110"/>
                  <a:pt x="38499" y="74314"/>
                </a:cubicBezTo>
                <a:cubicBezTo>
                  <a:pt x="38908" y="74337"/>
                  <a:pt x="38613" y="74656"/>
                  <a:pt x="39022" y="74656"/>
                </a:cubicBezTo>
                <a:close/>
                <a:moveTo>
                  <a:pt x="37999" y="75224"/>
                </a:moveTo>
                <a:cubicBezTo>
                  <a:pt x="37726" y="75019"/>
                  <a:pt x="37840" y="75451"/>
                  <a:pt x="37567" y="75269"/>
                </a:cubicBezTo>
                <a:cubicBezTo>
                  <a:pt x="37408" y="75201"/>
                  <a:pt x="37544" y="75042"/>
                  <a:pt x="37317" y="75019"/>
                </a:cubicBezTo>
                <a:lnTo>
                  <a:pt x="37226" y="75338"/>
                </a:lnTo>
                <a:cubicBezTo>
                  <a:pt x="37612" y="75383"/>
                  <a:pt x="37658" y="75588"/>
                  <a:pt x="37976" y="75656"/>
                </a:cubicBezTo>
                <a:cubicBezTo>
                  <a:pt x="38090" y="75406"/>
                  <a:pt x="37703" y="75338"/>
                  <a:pt x="37999" y="75224"/>
                </a:cubicBezTo>
                <a:close/>
                <a:moveTo>
                  <a:pt x="37339" y="74656"/>
                </a:moveTo>
                <a:cubicBezTo>
                  <a:pt x="37430" y="74769"/>
                  <a:pt x="38181" y="75156"/>
                  <a:pt x="37976" y="74951"/>
                </a:cubicBezTo>
                <a:cubicBezTo>
                  <a:pt x="37999" y="74792"/>
                  <a:pt x="37499" y="74496"/>
                  <a:pt x="37339" y="74656"/>
                </a:cubicBezTo>
                <a:close/>
                <a:moveTo>
                  <a:pt x="37953" y="73700"/>
                </a:moveTo>
                <a:cubicBezTo>
                  <a:pt x="37976" y="73905"/>
                  <a:pt x="37908" y="74519"/>
                  <a:pt x="38272" y="74337"/>
                </a:cubicBezTo>
                <a:cubicBezTo>
                  <a:pt x="38113" y="74269"/>
                  <a:pt x="38113" y="74133"/>
                  <a:pt x="38181" y="73973"/>
                </a:cubicBezTo>
                <a:cubicBezTo>
                  <a:pt x="38363" y="73996"/>
                  <a:pt x="38636" y="74201"/>
                  <a:pt x="38613" y="73928"/>
                </a:cubicBezTo>
                <a:cubicBezTo>
                  <a:pt x="38272" y="73860"/>
                  <a:pt x="38090" y="73723"/>
                  <a:pt x="37885" y="73609"/>
                </a:cubicBezTo>
                <a:cubicBezTo>
                  <a:pt x="37771" y="73541"/>
                  <a:pt x="37203" y="73359"/>
                  <a:pt x="37476" y="73564"/>
                </a:cubicBezTo>
                <a:close/>
                <a:moveTo>
                  <a:pt x="37430" y="74064"/>
                </a:moveTo>
                <a:cubicBezTo>
                  <a:pt x="37339" y="73951"/>
                  <a:pt x="37112" y="73860"/>
                  <a:pt x="36885" y="73814"/>
                </a:cubicBezTo>
                <a:cubicBezTo>
                  <a:pt x="36680" y="74019"/>
                  <a:pt x="37158" y="73973"/>
                  <a:pt x="36953" y="74178"/>
                </a:cubicBezTo>
                <a:cubicBezTo>
                  <a:pt x="36657" y="74155"/>
                  <a:pt x="36634" y="73996"/>
                  <a:pt x="36407" y="73928"/>
                </a:cubicBezTo>
                <a:cubicBezTo>
                  <a:pt x="36202" y="74019"/>
                  <a:pt x="36384" y="74019"/>
                  <a:pt x="36316" y="74246"/>
                </a:cubicBezTo>
                <a:cubicBezTo>
                  <a:pt x="36612" y="74246"/>
                  <a:pt x="37067" y="74474"/>
                  <a:pt x="37248" y="74269"/>
                </a:cubicBezTo>
                <a:cubicBezTo>
                  <a:pt x="36794" y="74133"/>
                  <a:pt x="37362" y="74155"/>
                  <a:pt x="37430" y="74064"/>
                </a:cubicBezTo>
                <a:close/>
                <a:moveTo>
                  <a:pt x="36475" y="73132"/>
                </a:moveTo>
                <a:cubicBezTo>
                  <a:pt x="36816" y="73155"/>
                  <a:pt x="36453" y="73428"/>
                  <a:pt x="36794" y="73428"/>
                </a:cubicBezTo>
                <a:cubicBezTo>
                  <a:pt x="36953" y="73450"/>
                  <a:pt x="36953" y="73200"/>
                  <a:pt x="37226" y="73382"/>
                </a:cubicBezTo>
                <a:cubicBezTo>
                  <a:pt x="37430" y="73177"/>
                  <a:pt x="36930" y="73223"/>
                  <a:pt x="37135" y="73018"/>
                </a:cubicBezTo>
                <a:cubicBezTo>
                  <a:pt x="37430" y="73086"/>
                  <a:pt x="37499" y="73473"/>
                  <a:pt x="37703" y="73200"/>
                </a:cubicBezTo>
                <a:cubicBezTo>
                  <a:pt x="37430" y="73132"/>
                  <a:pt x="37476" y="72927"/>
                  <a:pt x="37203" y="72859"/>
                </a:cubicBezTo>
                <a:cubicBezTo>
                  <a:pt x="36794" y="72859"/>
                  <a:pt x="36498" y="73041"/>
                  <a:pt x="36021" y="72905"/>
                </a:cubicBezTo>
                <a:cubicBezTo>
                  <a:pt x="35975" y="72996"/>
                  <a:pt x="35975" y="73132"/>
                  <a:pt x="35861" y="73109"/>
                </a:cubicBezTo>
                <a:cubicBezTo>
                  <a:pt x="35361" y="73064"/>
                  <a:pt x="36089" y="73268"/>
                  <a:pt x="36157" y="73132"/>
                </a:cubicBezTo>
                <a:cubicBezTo>
                  <a:pt x="36293" y="73155"/>
                  <a:pt x="36339" y="73541"/>
                  <a:pt x="36521" y="73337"/>
                </a:cubicBezTo>
                <a:cubicBezTo>
                  <a:pt x="36407" y="73268"/>
                  <a:pt x="36339" y="73132"/>
                  <a:pt x="36475" y="73132"/>
                </a:cubicBezTo>
                <a:close/>
                <a:moveTo>
                  <a:pt x="35861" y="72768"/>
                </a:moveTo>
                <a:cubicBezTo>
                  <a:pt x="35702" y="72723"/>
                  <a:pt x="35475" y="72382"/>
                  <a:pt x="35316" y="72563"/>
                </a:cubicBezTo>
                <a:cubicBezTo>
                  <a:pt x="35384" y="72609"/>
                  <a:pt x="35384" y="72677"/>
                  <a:pt x="35338" y="72745"/>
                </a:cubicBezTo>
                <a:cubicBezTo>
                  <a:pt x="35566" y="72836"/>
                  <a:pt x="35793" y="72927"/>
                  <a:pt x="35861" y="72768"/>
                </a:cubicBezTo>
                <a:close/>
                <a:moveTo>
                  <a:pt x="35156" y="72950"/>
                </a:moveTo>
                <a:cubicBezTo>
                  <a:pt x="34770" y="72768"/>
                  <a:pt x="34974" y="73132"/>
                  <a:pt x="34793" y="73086"/>
                </a:cubicBezTo>
                <a:cubicBezTo>
                  <a:pt x="34542" y="72996"/>
                  <a:pt x="34270" y="72836"/>
                  <a:pt x="34179" y="73041"/>
                </a:cubicBezTo>
                <a:cubicBezTo>
                  <a:pt x="34520" y="73246"/>
                  <a:pt x="34815" y="73132"/>
                  <a:pt x="34929" y="73314"/>
                </a:cubicBezTo>
                <a:cubicBezTo>
                  <a:pt x="34929" y="73064"/>
                  <a:pt x="35134" y="73155"/>
                  <a:pt x="35156" y="72950"/>
                </a:cubicBezTo>
                <a:close/>
                <a:moveTo>
                  <a:pt x="34315" y="73541"/>
                </a:moveTo>
                <a:cubicBezTo>
                  <a:pt x="34611" y="73564"/>
                  <a:pt x="34520" y="73746"/>
                  <a:pt x="34770" y="73791"/>
                </a:cubicBezTo>
                <a:cubicBezTo>
                  <a:pt x="35043" y="73496"/>
                  <a:pt x="34360" y="73337"/>
                  <a:pt x="34315" y="73541"/>
                </a:cubicBezTo>
                <a:close/>
                <a:moveTo>
                  <a:pt x="34383" y="71949"/>
                </a:moveTo>
                <a:cubicBezTo>
                  <a:pt x="33997" y="71881"/>
                  <a:pt x="33678" y="71904"/>
                  <a:pt x="33337" y="71904"/>
                </a:cubicBezTo>
                <a:cubicBezTo>
                  <a:pt x="33064" y="71654"/>
                  <a:pt x="32632" y="71449"/>
                  <a:pt x="32132" y="71245"/>
                </a:cubicBezTo>
                <a:cubicBezTo>
                  <a:pt x="32018" y="71404"/>
                  <a:pt x="32018" y="71540"/>
                  <a:pt x="32064" y="71654"/>
                </a:cubicBezTo>
                <a:cubicBezTo>
                  <a:pt x="32268" y="71631"/>
                  <a:pt x="32587" y="71881"/>
                  <a:pt x="32769" y="71768"/>
                </a:cubicBezTo>
                <a:cubicBezTo>
                  <a:pt x="32587" y="71563"/>
                  <a:pt x="32405" y="71722"/>
                  <a:pt x="32337" y="71517"/>
                </a:cubicBezTo>
                <a:cubicBezTo>
                  <a:pt x="32678" y="71426"/>
                  <a:pt x="32928" y="71768"/>
                  <a:pt x="32996" y="71972"/>
                </a:cubicBezTo>
                <a:cubicBezTo>
                  <a:pt x="32473" y="71904"/>
                  <a:pt x="32723" y="72222"/>
                  <a:pt x="32359" y="72245"/>
                </a:cubicBezTo>
                <a:cubicBezTo>
                  <a:pt x="32177" y="72200"/>
                  <a:pt x="32177" y="72063"/>
                  <a:pt x="32018" y="72018"/>
                </a:cubicBezTo>
                <a:cubicBezTo>
                  <a:pt x="31905" y="72222"/>
                  <a:pt x="32223" y="72313"/>
                  <a:pt x="32132" y="72518"/>
                </a:cubicBezTo>
                <a:cubicBezTo>
                  <a:pt x="32087" y="72541"/>
                  <a:pt x="31632" y="72450"/>
                  <a:pt x="31882" y="72586"/>
                </a:cubicBezTo>
                <a:cubicBezTo>
                  <a:pt x="32223" y="72654"/>
                  <a:pt x="32337" y="72291"/>
                  <a:pt x="32791" y="72518"/>
                </a:cubicBezTo>
                <a:cubicBezTo>
                  <a:pt x="32678" y="72063"/>
                  <a:pt x="33064" y="72200"/>
                  <a:pt x="33224" y="72222"/>
                </a:cubicBezTo>
                <a:cubicBezTo>
                  <a:pt x="33042" y="72154"/>
                  <a:pt x="33405" y="71949"/>
                  <a:pt x="33519" y="71995"/>
                </a:cubicBezTo>
                <a:cubicBezTo>
                  <a:pt x="33337" y="72359"/>
                  <a:pt x="34088" y="72427"/>
                  <a:pt x="34088" y="72745"/>
                </a:cubicBezTo>
                <a:lnTo>
                  <a:pt x="34224" y="72359"/>
                </a:lnTo>
                <a:cubicBezTo>
                  <a:pt x="33974" y="72268"/>
                  <a:pt x="33678" y="72177"/>
                  <a:pt x="33747" y="71972"/>
                </a:cubicBezTo>
                <a:cubicBezTo>
                  <a:pt x="33997" y="72063"/>
                  <a:pt x="34383" y="72359"/>
                  <a:pt x="34383" y="71949"/>
                </a:cubicBezTo>
                <a:close/>
                <a:moveTo>
                  <a:pt x="32928" y="72654"/>
                </a:moveTo>
                <a:cubicBezTo>
                  <a:pt x="32837" y="73177"/>
                  <a:pt x="32223" y="72222"/>
                  <a:pt x="32314" y="72859"/>
                </a:cubicBezTo>
                <a:cubicBezTo>
                  <a:pt x="32018" y="72677"/>
                  <a:pt x="31882" y="72791"/>
                  <a:pt x="31677" y="72791"/>
                </a:cubicBezTo>
                <a:cubicBezTo>
                  <a:pt x="31450" y="72495"/>
                  <a:pt x="31200" y="72200"/>
                  <a:pt x="30836" y="71972"/>
                </a:cubicBezTo>
                <a:lnTo>
                  <a:pt x="30699" y="72268"/>
                </a:lnTo>
                <a:cubicBezTo>
                  <a:pt x="31131" y="72427"/>
                  <a:pt x="31336" y="72586"/>
                  <a:pt x="31018" y="72768"/>
                </a:cubicBezTo>
                <a:cubicBezTo>
                  <a:pt x="31541" y="72950"/>
                  <a:pt x="31950" y="72973"/>
                  <a:pt x="32428" y="73086"/>
                </a:cubicBezTo>
                <a:cubicBezTo>
                  <a:pt x="32473" y="72700"/>
                  <a:pt x="33428" y="73177"/>
                  <a:pt x="32928" y="72654"/>
                </a:cubicBezTo>
                <a:close/>
                <a:moveTo>
                  <a:pt x="31040" y="71313"/>
                </a:moveTo>
                <a:cubicBezTo>
                  <a:pt x="31245" y="71517"/>
                  <a:pt x="30972" y="71859"/>
                  <a:pt x="31495" y="71972"/>
                </a:cubicBezTo>
                <a:cubicBezTo>
                  <a:pt x="31654" y="71836"/>
                  <a:pt x="31404" y="71745"/>
                  <a:pt x="31450" y="71586"/>
                </a:cubicBezTo>
                <a:cubicBezTo>
                  <a:pt x="31450" y="71540"/>
                  <a:pt x="31700" y="71586"/>
                  <a:pt x="31723" y="71426"/>
                </a:cubicBezTo>
                <a:cubicBezTo>
                  <a:pt x="31745" y="71358"/>
                  <a:pt x="31791" y="71222"/>
                  <a:pt x="31427" y="71131"/>
                </a:cubicBezTo>
                <a:cubicBezTo>
                  <a:pt x="31336" y="71586"/>
                  <a:pt x="31222" y="71222"/>
                  <a:pt x="31040" y="71313"/>
                </a:cubicBezTo>
                <a:close/>
                <a:moveTo>
                  <a:pt x="30404" y="72404"/>
                </a:moveTo>
                <a:cubicBezTo>
                  <a:pt x="30085" y="72336"/>
                  <a:pt x="30176" y="72154"/>
                  <a:pt x="30154" y="72018"/>
                </a:cubicBezTo>
                <a:cubicBezTo>
                  <a:pt x="29972" y="71949"/>
                  <a:pt x="29813" y="71927"/>
                  <a:pt x="29722" y="71995"/>
                </a:cubicBezTo>
                <a:cubicBezTo>
                  <a:pt x="30063" y="72200"/>
                  <a:pt x="30040" y="72313"/>
                  <a:pt x="29744" y="72382"/>
                </a:cubicBezTo>
                <a:cubicBezTo>
                  <a:pt x="29972" y="72495"/>
                  <a:pt x="30517" y="72518"/>
                  <a:pt x="30404" y="72404"/>
                </a:cubicBezTo>
                <a:close/>
                <a:moveTo>
                  <a:pt x="30154" y="72950"/>
                </a:moveTo>
                <a:cubicBezTo>
                  <a:pt x="30358" y="72677"/>
                  <a:pt x="29699" y="72609"/>
                  <a:pt x="29494" y="72450"/>
                </a:cubicBezTo>
                <a:cubicBezTo>
                  <a:pt x="29767" y="72268"/>
                  <a:pt x="29608" y="72154"/>
                  <a:pt x="29267" y="71972"/>
                </a:cubicBezTo>
                <a:cubicBezTo>
                  <a:pt x="28948" y="72427"/>
                  <a:pt x="29858" y="72859"/>
                  <a:pt x="30154" y="72950"/>
                </a:cubicBezTo>
                <a:close/>
                <a:moveTo>
                  <a:pt x="30699" y="71540"/>
                </a:moveTo>
                <a:cubicBezTo>
                  <a:pt x="30745" y="71495"/>
                  <a:pt x="30768" y="71449"/>
                  <a:pt x="30836" y="71495"/>
                </a:cubicBezTo>
                <a:cubicBezTo>
                  <a:pt x="30950" y="71313"/>
                  <a:pt x="30836" y="71199"/>
                  <a:pt x="30586" y="71108"/>
                </a:cubicBezTo>
                <a:cubicBezTo>
                  <a:pt x="30472" y="71290"/>
                  <a:pt x="30472" y="71449"/>
                  <a:pt x="30699" y="71540"/>
                </a:cubicBezTo>
                <a:close/>
                <a:moveTo>
                  <a:pt x="32905" y="76429"/>
                </a:moveTo>
                <a:cubicBezTo>
                  <a:pt x="32450" y="76270"/>
                  <a:pt x="32087" y="75702"/>
                  <a:pt x="31609" y="75929"/>
                </a:cubicBezTo>
                <a:cubicBezTo>
                  <a:pt x="32155" y="76020"/>
                  <a:pt x="32496" y="76543"/>
                  <a:pt x="32905" y="76429"/>
                </a:cubicBezTo>
                <a:close/>
                <a:moveTo>
                  <a:pt x="32837" y="75429"/>
                </a:moveTo>
                <a:cubicBezTo>
                  <a:pt x="32610" y="75042"/>
                  <a:pt x="31996" y="75383"/>
                  <a:pt x="31768" y="74997"/>
                </a:cubicBezTo>
                <a:cubicBezTo>
                  <a:pt x="31768" y="75474"/>
                  <a:pt x="32496" y="75429"/>
                  <a:pt x="32837" y="75429"/>
                </a:cubicBezTo>
                <a:close/>
                <a:moveTo>
                  <a:pt x="31473" y="74883"/>
                </a:moveTo>
                <a:cubicBezTo>
                  <a:pt x="30950" y="74724"/>
                  <a:pt x="30768" y="74201"/>
                  <a:pt x="30245" y="74269"/>
                </a:cubicBezTo>
                <a:cubicBezTo>
                  <a:pt x="29949" y="74633"/>
                  <a:pt x="30540" y="74792"/>
                  <a:pt x="30768" y="74678"/>
                </a:cubicBezTo>
                <a:cubicBezTo>
                  <a:pt x="31154" y="74792"/>
                  <a:pt x="31200" y="75065"/>
                  <a:pt x="31473" y="74883"/>
                </a:cubicBezTo>
                <a:close/>
                <a:moveTo>
                  <a:pt x="30131" y="75315"/>
                </a:moveTo>
                <a:cubicBezTo>
                  <a:pt x="30085" y="75224"/>
                  <a:pt x="29449" y="74769"/>
                  <a:pt x="29403" y="75088"/>
                </a:cubicBezTo>
                <a:cubicBezTo>
                  <a:pt x="29403" y="75292"/>
                  <a:pt x="30085" y="75520"/>
                  <a:pt x="30131" y="75315"/>
                </a:cubicBezTo>
                <a:close/>
                <a:moveTo>
                  <a:pt x="28516" y="73473"/>
                </a:moveTo>
                <a:cubicBezTo>
                  <a:pt x="28243" y="73314"/>
                  <a:pt x="28039" y="73246"/>
                  <a:pt x="27880" y="73337"/>
                </a:cubicBezTo>
                <a:cubicBezTo>
                  <a:pt x="28289" y="73382"/>
                  <a:pt x="28152" y="73496"/>
                  <a:pt x="28403" y="73700"/>
                </a:cubicBezTo>
                <a:close/>
                <a:moveTo>
                  <a:pt x="29039" y="71949"/>
                </a:moveTo>
                <a:cubicBezTo>
                  <a:pt x="28857" y="71608"/>
                  <a:pt x="28425" y="71745"/>
                  <a:pt x="28062" y="71426"/>
                </a:cubicBezTo>
                <a:cubicBezTo>
                  <a:pt x="28084" y="71313"/>
                  <a:pt x="27971" y="71245"/>
                  <a:pt x="27993" y="71131"/>
                </a:cubicBezTo>
                <a:cubicBezTo>
                  <a:pt x="28039" y="71017"/>
                  <a:pt x="28175" y="71131"/>
                  <a:pt x="28243" y="71063"/>
                </a:cubicBezTo>
                <a:cubicBezTo>
                  <a:pt x="28062" y="70881"/>
                  <a:pt x="28221" y="70631"/>
                  <a:pt x="27880" y="70494"/>
                </a:cubicBezTo>
                <a:cubicBezTo>
                  <a:pt x="27698" y="70403"/>
                  <a:pt x="27561" y="70494"/>
                  <a:pt x="27402" y="70494"/>
                </a:cubicBezTo>
                <a:cubicBezTo>
                  <a:pt x="27243" y="70881"/>
                  <a:pt x="27266" y="71222"/>
                  <a:pt x="27652" y="71517"/>
                </a:cubicBezTo>
                <a:cubicBezTo>
                  <a:pt x="27811" y="71404"/>
                  <a:pt x="27584" y="71358"/>
                  <a:pt x="27561" y="71267"/>
                </a:cubicBezTo>
                <a:cubicBezTo>
                  <a:pt x="27516" y="71131"/>
                  <a:pt x="27470" y="70790"/>
                  <a:pt x="27675" y="70858"/>
                </a:cubicBezTo>
                <a:cubicBezTo>
                  <a:pt x="27857" y="71040"/>
                  <a:pt x="27971" y="71245"/>
                  <a:pt x="27789" y="71495"/>
                </a:cubicBezTo>
                <a:cubicBezTo>
                  <a:pt x="28243" y="71722"/>
                  <a:pt x="28676" y="71927"/>
                  <a:pt x="29039" y="71949"/>
                </a:cubicBezTo>
                <a:close/>
                <a:moveTo>
                  <a:pt x="27880" y="70085"/>
                </a:moveTo>
                <a:cubicBezTo>
                  <a:pt x="27971" y="70017"/>
                  <a:pt x="28084" y="70017"/>
                  <a:pt x="28130" y="69857"/>
                </a:cubicBezTo>
                <a:cubicBezTo>
                  <a:pt x="27971" y="69766"/>
                  <a:pt x="27880" y="69675"/>
                  <a:pt x="27834" y="69585"/>
                </a:cubicBezTo>
                <a:cubicBezTo>
                  <a:pt x="27698" y="69789"/>
                  <a:pt x="27584" y="69971"/>
                  <a:pt x="27880" y="70085"/>
                </a:cubicBezTo>
                <a:close/>
                <a:moveTo>
                  <a:pt x="26970" y="70653"/>
                </a:moveTo>
                <a:cubicBezTo>
                  <a:pt x="26902" y="70744"/>
                  <a:pt x="26765" y="70676"/>
                  <a:pt x="26674" y="70767"/>
                </a:cubicBezTo>
                <a:cubicBezTo>
                  <a:pt x="26788" y="70858"/>
                  <a:pt x="26788" y="70949"/>
                  <a:pt x="26993" y="71040"/>
                </a:cubicBezTo>
                <a:cubicBezTo>
                  <a:pt x="27106" y="70881"/>
                  <a:pt x="27129" y="70744"/>
                  <a:pt x="26970" y="70653"/>
                </a:cubicBezTo>
                <a:close/>
                <a:moveTo>
                  <a:pt x="27152" y="70153"/>
                </a:moveTo>
                <a:cubicBezTo>
                  <a:pt x="27288" y="69948"/>
                  <a:pt x="27766" y="69948"/>
                  <a:pt x="27311" y="69675"/>
                </a:cubicBezTo>
                <a:cubicBezTo>
                  <a:pt x="27243" y="69994"/>
                  <a:pt x="26993" y="69812"/>
                  <a:pt x="26856" y="69880"/>
                </a:cubicBezTo>
                <a:cubicBezTo>
                  <a:pt x="27015" y="69971"/>
                  <a:pt x="26993" y="70085"/>
                  <a:pt x="27152" y="70153"/>
                </a:cubicBezTo>
                <a:close/>
                <a:moveTo>
                  <a:pt x="28926" y="70653"/>
                </a:moveTo>
                <a:cubicBezTo>
                  <a:pt x="29221" y="70540"/>
                  <a:pt x="29199" y="70358"/>
                  <a:pt x="29631" y="70358"/>
                </a:cubicBezTo>
                <a:cubicBezTo>
                  <a:pt x="29312" y="70221"/>
                  <a:pt x="28607" y="70289"/>
                  <a:pt x="28926" y="70653"/>
                </a:cubicBezTo>
                <a:close/>
                <a:moveTo>
                  <a:pt x="28744" y="71426"/>
                </a:moveTo>
                <a:lnTo>
                  <a:pt x="29017" y="71563"/>
                </a:lnTo>
                <a:cubicBezTo>
                  <a:pt x="29085" y="71290"/>
                  <a:pt x="29244" y="71335"/>
                  <a:pt x="29335" y="71154"/>
                </a:cubicBezTo>
                <a:cubicBezTo>
                  <a:pt x="29017" y="70972"/>
                  <a:pt x="28926" y="71290"/>
                  <a:pt x="28744" y="71426"/>
                </a:cubicBezTo>
                <a:close/>
                <a:moveTo>
                  <a:pt x="24787" y="68811"/>
                </a:moveTo>
                <a:cubicBezTo>
                  <a:pt x="24537" y="68789"/>
                  <a:pt x="24218" y="68493"/>
                  <a:pt x="24037" y="68789"/>
                </a:cubicBezTo>
                <a:cubicBezTo>
                  <a:pt x="24264" y="69039"/>
                  <a:pt x="24332" y="68743"/>
                  <a:pt x="24514" y="68834"/>
                </a:cubicBezTo>
                <a:cubicBezTo>
                  <a:pt x="24378" y="68993"/>
                  <a:pt x="24264" y="69152"/>
                  <a:pt x="24446" y="69289"/>
                </a:cubicBezTo>
                <a:close/>
                <a:moveTo>
                  <a:pt x="67788" y="64582"/>
                </a:moveTo>
                <a:cubicBezTo>
                  <a:pt x="67493" y="64673"/>
                  <a:pt x="67515" y="64172"/>
                  <a:pt x="67083" y="64514"/>
                </a:cubicBezTo>
                <a:cubicBezTo>
                  <a:pt x="67083" y="64809"/>
                  <a:pt x="67311" y="64627"/>
                  <a:pt x="67402" y="64741"/>
                </a:cubicBezTo>
                <a:cubicBezTo>
                  <a:pt x="67402" y="64900"/>
                  <a:pt x="67902" y="64673"/>
                  <a:pt x="67788" y="64582"/>
                </a:cubicBezTo>
                <a:close/>
                <a:moveTo>
                  <a:pt x="60693" y="67447"/>
                </a:moveTo>
                <a:lnTo>
                  <a:pt x="60966" y="67311"/>
                </a:lnTo>
                <a:cubicBezTo>
                  <a:pt x="60762" y="67129"/>
                  <a:pt x="60625" y="66833"/>
                  <a:pt x="60216" y="67106"/>
                </a:cubicBezTo>
                <a:cubicBezTo>
                  <a:pt x="60216" y="67538"/>
                  <a:pt x="60693" y="67015"/>
                  <a:pt x="60693" y="67447"/>
                </a:cubicBezTo>
                <a:close/>
                <a:moveTo>
                  <a:pt x="60148" y="66469"/>
                </a:moveTo>
                <a:cubicBezTo>
                  <a:pt x="60284" y="66719"/>
                  <a:pt x="60420" y="66901"/>
                  <a:pt x="60739" y="66788"/>
                </a:cubicBezTo>
                <a:lnTo>
                  <a:pt x="60534" y="66333"/>
                </a:lnTo>
                <a:close/>
                <a:moveTo>
                  <a:pt x="69789" y="62831"/>
                </a:moveTo>
                <a:cubicBezTo>
                  <a:pt x="69494" y="62171"/>
                  <a:pt x="70085" y="61853"/>
                  <a:pt x="70653" y="61876"/>
                </a:cubicBezTo>
                <a:cubicBezTo>
                  <a:pt x="70744" y="61785"/>
                  <a:pt x="70585" y="61739"/>
                  <a:pt x="70517" y="61762"/>
                </a:cubicBezTo>
                <a:cubicBezTo>
                  <a:pt x="70562" y="61444"/>
                  <a:pt x="70995" y="61603"/>
                  <a:pt x="71176" y="61535"/>
                </a:cubicBezTo>
                <a:cubicBezTo>
                  <a:pt x="71267" y="61489"/>
                  <a:pt x="71154" y="61444"/>
                  <a:pt x="71131" y="61466"/>
                </a:cubicBezTo>
                <a:cubicBezTo>
                  <a:pt x="71245" y="61284"/>
                  <a:pt x="71631" y="61034"/>
                  <a:pt x="71859" y="61080"/>
                </a:cubicBezTo>
                <a:cubicBezTo>
                  <a:pt x="71859" y="60921"/>
                  <a:pt x="72154" y="60807"/>
                  <a:pt x="71927" y="60602"/>
                </a:cubicBezTo>
                <a:cubicBezTo>
                  <a:pt x="72291" y="60625"/>
                  <a:pt x="72450" y="60329"/>
                  <a:pt x="72677" y="60056"/>
                </a:cubicBezTo>
                <a:cubicBezTo>
                  <a:pt x="72859" y="60011"/>
                  <a:pt x="73087" y="60238"/>
                  <a:pt x="73246" y="60056"/>
                </a:cubicBezTo>
                <a:cubicBezTo>
                  <a:pt x="73223" y="59852"/>
                  <a:pt x="72882" y="60193"/>
                  <a:pt x="72791" y="59806"/>
                </a:cubicBezTo>
                <a:cubicBezTo>
                  <a:pt x="72859" y="59693"/>
                  <a:pt x="72927" y="59693"/>
                  <a:pt x="73041" y="59806"/>
                </a:cubicBezTo>
                <a:cubicBezTo>
                  <a:pt x="73041" y="59761"/>
                  <a:pt x="73087" y="59738"/>
                  <a:pt x="73109" y="59693"/>
                </a:cubicBezTo>
                <a:cubicBezTo>
                  <a:pt x="73269" y="59533"/>
                  <a:pt x="73473" y="59352"/>
                  <a:pt x="73405" y="59147"/>
                </a:cubicBezTo>
                <a:cubicBezTo>
                  <a:pt x="73428" y="59056"/>
                  <a:pt x="73496" y="59056"/>
                  <a:pt x="73678" y="59147"/>
                </a:cubicBezTo>
                <a:cubicBezTo>
                  <a:pt x="73405" y="58965"/>
                  <a:pt x="73473" y="58829"/>
                  <a:pt x="73655" y="58624"/>
                </a:cubicBezTo>
                <a:cubicBezTo>
                  <a:pt x="73473" y="58533"/>
                  <a:pt x="73564" y="58306"/>
                  <a:pt x="73519" y="58124"/>
                </a:cubicBezTo>
                <a:cubicBezTo>
                  <a:pt x="73701" y="58124"/>
                  <a:pt x="73655" y="58237"/>
                  <a:pt x="73632" y="58328"/>
                </a:cubicBezTo>
                <a:cubicBezTo>
                  <a:pt x="73928" y="58215"/>
                  <a:pt x="73587" y="57919"/>
                  <a:pt x="73814" y="57760"/>
                </a:cubicBezTo>
                <a:cubicBezTo>
                  <a:pt x="73814" y="57669"/>
                  <a:pt x="73746" y="57714"/>
                  <a:pt x="73723" y="57737"/>
                </a:cubicBezTo>
                <a:cubicBezTo>
                  <a:pt x="73428" y="57646"/>
                  <a:pt x="73814" y="57646"/>
                  <a:pt x="73837" y="57532"/>
                </a:cubicBezTo>
                <a:cubicBezTo>
                  <a:pt x="73837" y="57532"/>
                  <a:pt x="73860" y="57191"/>
                  <a:pt x="73883" y="57146"/>
                </a:cubicBezTo>
                <a:cubicBezTo>
                  <a:pt x="73905" y="57009"/>
                  <a:pt x="73860" y="56873"/>
                  <a:pt x="73905" y="56736"/>
                </a:cubicBezTo>
                <a:cubicBezTo>
                  <a:pt x="73928" y="56623"/>
                  <a:pt x="74087" y="56464"/>
                  <a:pt x="74087" y="56464"/>
                </a:cubicBezTo>
                <a:cubicBezTo>
                  <a:pt x="74087" y="56373"/>
                  <a:pt x="73883" y="56236"/>
                  <a:pt x="73837" y="56100"/>
                </a:cubicBezTo>
                <a:cubicBezTo>
                  <a:pt x="73814" y="55941"/>
                  <a:pt x="73951" y="55941"/>
                  <a:pt x="73928" y="55827"/>
                </a:cubicBezTo>
                <a:cubicBezTo>
                  <a:pt x="73928" y="55736"/>
                  <a:pt x="73860" y="55736"/>
                  <a:pt x="73860" y="55622"/>
                </a:cubicBezTo>
                <a:cubicBezTo>
                  <a:pt x="73905" y="55236"/>
                  <a:pt x="74087" y="54986"/>
                  <a:pt x="73973" y="54713"/>
                </a:cubicBezTo>
                <a:cubicBezTo>
                  <a:pt x="73951" y="54667"/>
                  <a:pt x="73860" y="54872"/>
                  <a:pt x="73860" y="54963"/>
                </a:cubicBezTo>
                <a:cubicBezTo>
                  <a:pt x="73769" y="54508"/>
                  <a:pt x="73973" y="53985"/>
                  <a:pt x="74019" y="53462"/>
                </a:cubicBezTo>
                <a:cubicBezTo>
                  <a:pt x="74042" y="53371"/>
                  <a:pt x="74019" y="53257"/>
                  <a:pt x="73996" y="53166"/>
                </a:cubicBezTo>
                <a:cubicBezTo>
                  <a:pt x="73996" y="53075"/>
                  <a:pt x="73973" y="52984"/>
                  <a:pt x="73996" y="52893"/>
                </a:cubicBezTo>
                <a:cubicBezTo>
                  <a:pt x="73996" y="52848"/>
                  <a:pt x="74110" y="52689"/>
                  <a:pt x="74110" y="52507"/>
                </a:cubicBezTo>
                <a:cubicBezTo>
                  <a:pt x="74087" y="52370"/>
                  <a:pt x="73973" y="52484"/>
                  <a:pt x="73951" y="52393"/>
                </a:cubicBezTo>
                <a:cubicBezTo>
                  <a:pt x="73860" y="52211"/>
                  <a:pt x="74064" y="51893"/>
                  <a:pt x="73996" y="51688"/>
                </a:cubicBezTo>
                <a:cubicBezTo>
                  <a:pt x="74133" y="51734"/>
                  <a:pt x="74178" y="51893"/>
                  <a:pt x="74133" y="52120"/>
                </a:cubicBezTo>
                <a:cubicBezTo>
                  <a:pt x="74292" y="51711"/>
                  <a:pt x="74428" y="52279"/>
                  <a:pt x="74633" y="52052"/>
                </a:cubicBezTo>
                <a:cubicBezTo>
                  <a:pt x="74633" y="51961"/>
                  <a:pt x="74565" y="51938"/>
                  <a:pt x="74565" y="51847"/>
                </a:cubicBezTo>
                <a:cubicBezTo>
                  <a:pt x="74542" y="51552"/>
                  <a:pt x="74383" y="51938"/>
                  <a:pt x="74246" y="51825"/>
                </a:cubicBezTo>
                <a:cubicBezTo>
                  <a:pt x="74110" y="51734"/>
                  <a:pt x="74292" y="51597"/>
                  <a:pt x="74269" y="51415"/>
                </a:cubicBezTo>
                <a:cubicBezTo>
                  <a:pt x="74269" y="51370"/>
                  <a:pt x="74133" y="51120"/>
                  <a:pt x="74133" y="51097"/>
                </a:cubicBezTo>
                <a:cubicBezTo>
                  <a:pt x="74133" y="51051"/>
                  <a:pt x="74428" y="50665"/>
                  <a:pt x="74087" y="50688"/>
                </a:cubicBezTo>
                <a:cubicBezTo>
                  <a:pt x="74042" y="50460"/>
                  <a:pt x="74246" y="50574"/>
                  <a:pt x="74269" y="50415"/>
                </a:cubicBezTo>
                <a:cubicBezTo>
                  <a:pt x="74315" y="50256"/>
                  <a:pt x="74224" y="50210"/>
                  <a:pt x="74110" y="50187"/>
                </a:cubicBezTo>
                <a:cubicBezTo>
                  <a:pt x="74315" y="49778"/>
                  <a:pt x="74406" y="49460"/>
                  <a:pt x="74201" y="49005"/>
                </a:cubicBezTo>
                <a:cubicBezTo>
                  <a:pt x="74315" y="48755"/>
                  <a:pt x="74474" y="48550"/>
                  <a:pt x="74519" y="48209"/>
                </a:cubicBezTo>
                <a:cubicBezTo>
                  <a:pt x="74383" y="48164"/>
                  <a:pt x="74360" y="48277"/>
                  <a:pt x="74337" y="48414"/>
                </a:cubicBezTo>
                <a:cubicBezTo>
                  <a:pt x="74224" y="48232"/>
                  <a:pt x="74406" y="48050"/>
                  <a:pt x="74315" y="47709"/>
                </a:cubicBezTo>
                <a:cubicBezTo>
                  <a:pt x="74315" y="47504"/>
                  <a:pt x="74042" y="47618"/>
                  <a:pt x="73996" y="47459"/>
                </a:cubicBezTo>
                <a:cubicBezTo>
                  <a:pt x="74133" y="47163"/>
                  <a:pt x="73814" y="47027"/>
                  <a:pt x="73792" y="46845"/>
                </a:cubicBezTo>
                <a:cubicBezTo>
                  <a:pt x="73769" y="46754"/>
                  <a:pt x="73860" y="46526"/>
                  <a:pt x="73837" y="46344"/>
                </a:cubicBezTo>
                <a:cubicBezTo>
                  <a:pt x="73814" y="46299"/>
                  <a:pt x="73814" y="46231"/>
                  <a:pt x="73814" y="46208"/>
                </a:cubicBezTo>
                <a:lnTo>
                  <a:pt x="73792" y="46140"/>
                </a:lnTo>
                <a:cubicBezTo>
                  <a:pt x="73792" y="46117"/>
                  <a:pt x="73792" y="46071"/>
                  <a:pt x="73792" y="46026"/>
                </a:cubicBezTo>
                <a:cubicBezTo>
                  <a:pt x="73792" y="45935"/>
                  <a:pt x="73814" y="45844"/>
                  <a:pt x="73837" y="45753"/>
                </a:cubicBezTo>
                <a:cubicBezTo>
                  <a:pt x="73860" y="45594"/>
                  <a:pt x="73928" y="45435"/>
                  <a:pt x="73951" y="45298"/>
                </a:cubicBezTo>
                <a:cubicBezTo>
                  <a:pt x="73951" y="45230"/>
                  <a:pt x="73723" y="45230"/>
                  <a:pt x="74042" y="45048"/>
                </a:cubicBezTo>
                <a:cubicBezTo>
                  <a:pt x="74087" y="44957"/>
                  <a:pt x="73860" y="45071"/>
                  <a:pt x="73860" y="45025"/>
                </a:cubicBezTo>
                <a:cubicBezTo>
                  <a:pt x="73837" y="44844"/>
                  <a:pt x="73701" y="44753"/>
                  <a:pt x="73610" y="44662"/>
                </a:cubicBezTo>
                <a:cubicBezTo>
                  <a:pt x="73496" y="44571"/>
                  <a:pt x="73428" y="44502"/>
                  <a:pt x="73405" y="44343"/>
                </a:cubicBezTo>
                <a:cubicBezTo>
                  <a:pt x="73701" y="44230"/>
                  <a:pt x="73541" y="44548"/>
                  <a:pt x="73814" y="44480"/>
                </a:cubicBezTo>
                <a:cubicBezTo>
                  <a:pt x="74110" y="44320"/>
                  <a:pt x="73860" y="44298"/>
                  <a:pt x="73769" y="44252"/>
                </a:cubicBezTo>
                <a:cubicBezTo>
                  <a:pt x="73746" y="44230"/>
                  <a:pt x="73746" y="44139"/>
                  <a:pt x="73746" y="44139"/>
                </a:cubicBezTo>
                <a:cubicBezTo>
                  <a:pt x="73655" y="44116"/>
                  <a:pt x="73496" y="44230"/>
                  <a:pt x="73473" y="44184"/>
                </a:cubicBezTo>
                <a:cubicBezTo>
                  <a:pt x="73450" y="43957"/>
                  <a:pt x="73246" y="43797"/>
                  <a:pt x="72973" y="44002"/>
                </a:cubicBezTo>
                <a:lnTo>
                  <a:pt x="72905" y="43957"/>
                </a:lnTo>
                <a:cubicBezTo>
                  <a:pt x="72905" y="43934"/>
                  <a:pt x="72882" y="43934"/>
                  <a:pt x="72814" y="43888"/>
                </a:cubicBezTo>
                <a:cubicBezTo>
                  <a:pt x="72700" y="43820"/>
                  <a:pt x="72609" y="43752"/>
                  <a:pt x="72518" y="43707"/>
                </a:cubicBezTo>
                <a:cubicBezTo>
                  <a:pt x="72313" y="43593"/>
                  <a:pt x="72109" y="43479"/>
                  <a:pt x="71927" y="43365"/>
                </a:cubicBezTo>
                <a:cubicBezTo>
                  <a:pt x="71563" y="43161"/>
                  <a:pt x="71245" y="42933"/>
                  <a:pt x="71063" y="42615"/>
                </a:cubicBezTo>
                <a:cubicBezTo>
                  <a:pt x="70335" y="42524"/>
                  <a:pt x="69425" y="41569"/>
                  <a:pt x="68834" y="41000"/>
                </a:cubicBezTo>
                <a:cubicBezTo>
                  <a:pt x="68402" y="41114"/>
                  <a:pt x="67879" y="40341"/>
                  <a:pt x="67265" y="39818"/>
                </a:cubicBezTo>
                <a:cubicBezTo>
                  <a:pt x="66810" y="39409"/>
                  <a:pt x="66265" y="39136"/>
                  <a:pt x="65878" y="38772"/>
                </a:cubicBezTo>
                <a:cubicBezTo>
                  <a:pt x="65355" y="38272"/>
                  <a:pt x="64855" y="37726"/>
                  <a:pt x="64445" y="37294"/>
                </a:cubicBezTo>
                <a:cubicBezTo>
                  <a:pt x="64013" y="36839"/>
                  <a:pt x="63740" y="36202"/>
                  <a:pt x="63240" y="36043"/>
                </a:cubicBezTo>
                <a:cubicBezTo>
                  <a:pt x="63240" y="35657"/>
                  <a:pt x="62899" y="35611"/>
                  <a:pt x="62649" y="35338"/>
                </a:cubicBezTo>
                <a:cubicBezTo>
                  <a:pt x="62535" y="35179"/>
                  <a:pt x="62603" y="35134"/>
                  <a:pt x="62513" y="35020"/>
                </a:cubicBezTo>
                <a:cubicBezTo>
                  <a:pt x="62126" y="34497"/>
                  <a:pt x="61512" y="33951"/>
                  <a:pt x="61080" y="33337"/>
                </a:cubicBezTo>
                <a:cubicBezTo>
                  <a:pt x="60830" y="33019"/>
                  <a:pt x="60716" y="32632"/>
                  <a:pt x="60511" y="32337"/>
                </a:cubicBezTo>
                <a:cubicBezTo>
                  <a:pt x="60375" y="32155"/>
                  <a:pt x="60125" y="31995"/>
                  <a:pt x="59966" y="31791"/>
                </a:cubicBezTo>
                <a:cubicBezTo>
                  <a:pt x="59806" y="31563"/>
                  <a:pt x="59761" y="31245"/>
                  <a:pt x="59602" y="30995"/>
                </a:cubicBezTo>
                <a:cubicBezTo>
                  <a:pt x="59397" y="30654"/>
                  <a:pt x="59011" y="30381"/>
                  <a:pt x="58965" y="29949"/>
                </a:cubicBezTo>
                <a:cubicBezTo>
                  <a:pt x="58920" y="29858"/>
                  <a:pt x="58829" y="29926"/>
                  <a:pt x="58760" y="29926"/>
                </a:cubicBezTo>
                <a:cubicBezTo>
                  <a:pt x="58692" y="29653"/>
                  <a:pt x="58647" y="29380"/>
                  <a:pt x="58442" y="29039"/>
                </a:cubicBezTo>
                <a:cubicBezTo>
                  <a:pt x="58465" y="28630"/>
                  <a:pt x="58669" y="28334"/>
                  <a:pt x="58328" y="27743"/>
                </a:cubicBezTo>
                <a:cubicBezTo>
                  <a:pt x="58488" y="27447"/>
                  <a:pt x="58874" y="27993"/>
                  <a:pt x="59238" y="27720"/>
                </a:cubicBezTo>
                <a:cubicBezTo>
                  <a:pt x="59397" y="27516"/>
                  <a:pt x="59011" y="27197"/>
                  <a:pt x="58942" y="27038"/>
                </a:cubicBezTo>
                <a:cubicBezTo>
                  <a:pt x="58806" y="26902"/>
                  <a:pt x="58829" y="27106"/>
                  <a:pt x="58601" y="27061"/>
                </a:cubicBezTo>
                <a:cubicBezTo>
                  <a:pt x="58397" y="26720"/>
                  <a:pt x="58806" y="26720"/>
                  <a:pt x="58715" y="26447"/>
                </a:cubicBezTo>
                <a:cubicBezTo>
                  <a:pt x="58647" y="26060"/>
                  <a:pt x="58397" y="26242"/>
                  <a:pt x="58328" y="25924"/>
                </a:cubicBezTo>
                <a:cubicBezTo>
                  <a:pt x="58465" y="25901"/>
                  <a:pt x="58442" y="25765"/>
                  <a:pt x="58601" y="25719"/>
                </a:cubicBezTo>
                <a:cubicBezTo>
                  <a:pt x="58533" y="25378"/>
                  <a:pt x="58328" y="25401"/>
                  <a:pt x="58260" y="25105"/>
                </a:cubicBezTo>
                <a:cubicBezTo>
                  <a:pt x="58374" y="25014"/>
                  <a:pt x="58442" y="25128"/>
                  <a:pt x="58533" y="25105"/>
                </a:cubicBezTo>
                <a:cubicBezTo>
                  <a:pt x="58351" y="24787"/>
                  <a:pt x="58146" y="24537"/>
                  <a:pt x="58283" y="24264"/>
                </a:cubicBezTo>
                <a:cubicBezTo>
                  <a:pt x="58237" y="24150"/>
                  <a:pt x="58169" y="24241"/>
                  <a:pt x="58215" y="24287"/>
                </a:cubicBezTo>
                <a:cubicBezTo>
                  <a:pt x="58010" y="24059"/>
                  <a:pt x="57783" y="23491"/>
                  <a:pt x="57851" y="23218"/>
                </a:cubicBezTo>
                <a:cubicBezTo>
                  <a:pt x="57714" y="23081"/>
                  <a:pt x="57601" y="23241"/>
                  <a:pt x="57669" y="22990"/>
                </a:cubicBezTo>
                <a:cubicBezTo>
                  <a:pt x="57510" y="22763"/>
                  <a:pt x="57351" y="22695"/>
                  <a:pt x="57146" y="22672"/>
                </a:cubicBezTo>
                <a:cubicBezTo>
                  <a:pt x="57169" y="22558"/>
                  <a:pt x="57373" y="22467"/>
                  <a:pt x="57351" y="22331"/>
                </a:cubicBezTo>
                <a:cubicBezTo>
                  <a:pt x="57282" y="22286"/>
                  <a:pt x="57214" y="22263"/>
                  <a:pt x="57169" y="22172"/>
                </a:cubicBezTo>
                <a:cubicBezTo>
                  <a:pt x="57009" y="22263"/>
                  <a:pt x="57009" y="22399"/>
                  <a:pt x="56759" y="22467"/>
                </a:cubicBezTo>
                <a:cubicBezTo>
                  <a:pt x="56691" y="22331"/>
                  <a:pt x="56782" y="22376"/>
                  <a:pt x="56873" y="22331"/>
                </a:cubicBezTo>
                <a:cubicBezTo>
                  <a:pt x="56873" y="22104"/>
                  <a:pt x="56668" y="22240"/>
                  <a:pt x="56646" y="22081"/>
                </a:cubicBezTo>
                <a:cubicBezTo>
                  <a:pt x="56623" y="21922"/>
                  <a:pt x="57055" y="21421"/>
                  <a:pt x="56555" y="21603"/>
                </a:cubicBezTo>
                <a:cubicBezTo>
                  <a:pt x="56464" y="21672"/>
                  <a:pt x="56555" y="21831"/>
                  <a:pt x="56646" y="21762"/>
                </a:cubicBezTo>
                <a:cubicBezTo>
                  <a:pt x="56646" y="21899"/>
                  <a:pt x="56395" y="22013"/>
                  <a:pt x="56305" y="22149"/>
                </a:cubicBezTo>
                <a:cubicBezTo>
                  <a:pt x="56168" y="22058"/>
                  <a:pt x="56054" y="21990"/>
                  <a:pt x="55963" y="21808"/>
                </a:cubicBezTo>
                <a:cubicBezTo>
                  <a:pt x="56123" y="21717"/>
                  <a:pt x="56145" y="22081"/>
                  <a:pt x="56327" y="21899"/>
                </a:cubicBezTo>
                <a:cubicBezTo>
                  <a:pt x="56373" y="21603"/>
                  <a:pt x="55941" y="21353"/>
                  <a:pt x="55691" y="21467"/>
                </a:cubicBezTo>
                <a:cubicBezTo>
                  <a:pt x="55645" y="21262"/>
                  <a:pt x="55258" y="21126"/>
                  <a:pt x="55554" y="20853"/>
                </a:cubicBezTo>
                <a:cubicBezTo>
                  <a:pt x="55463" y="20625"/>
                  <a:pt x="55304" y="20898"/>
                  <a:pt x="55168" y="20739"/>
                </a:cubicBezTo>
                <a:cubicBezTo>
                  <a:pt x="55122" y="20603"/>
                  <a:pt x="55258" y="20694"/>
                  <a:pt x="55327" y="20739"/>
                </a:cubicBezTo>
                <a:cubicBezTo>
                  <a:pt x="55486" y="20535"/>
                  <a:pt x="55213" y="20216"/>
                  <a:pt x="55600" y="20102"/>
                </a:cubicBezTo>
                <a:cubicBezTo>
                  <a:pt x="55600" y="19943"/>
                  <a:pt x="55349" y="19761"/>
                  <a:pt x="55190" y="19807"/>
                </a:cubicBezTo>
                <a:cubicBezTo>
                  <a:pt x="55190" y="19943"/>
                  <a:pt x="55327" y="20034"/>
                  <a:pt x="55395" y="20148"/>
                </a:cubicBezTo>
                <a:cubicBezTo>
                  <a:pt x="55213" y="20193"/>
                  <a:pt x="55168" y="20603"/>
                  <a:pt x="54917" y="20421"/>
                </a:cubicBezTo>
                <a:cubicBezTo>
                  <a:pt x="54667" y="20239"/>
                  <a:pt x="55054" y="20375"/>
                  <a:pt x="55122" y="20148"/>
                </a:cubicBezTo>
                <a:cubicBezTo>
                  <a:pt x="54917" y="20034"/>
                  <a:pt x="54713" y="20216"/>
                  <a:pt x="54758" y="19921"/>
                </a:cubicBezTo>
                <a:cubicBezTo>
                  <a:pt x="54554" y="19852"/>
                  <a:pt x="54735" y="20102"/>
                  <a:pt x="54576" y="20193"/>
                </a:cubicBezTo>
                <a:cubicBezTo>
                  <a:pt x="54554" y="19989"/>
                  <a:pt x="54212" y="19875"/>
                  <a:pt x="53985" y="19739"/>
                </a:cubicBezTo>
                <a:cubicBezTo>
                  <a:pt x="53917" y="19557"/>
                  <a:pt x="54281" y="19488"/>
                  <a:pt x="54053" y="19284"/>
                </a:cubicBezTo>
                <a:cubicBezTo>
                  <a:pt x="53917" y="19216"/>
                  <a:pt x="53826" y="19238"/>
                  <a:pt x="53758" y="19329"/>
                </a:cubicBezTo>
                <a:cubicBezTo>
                  <a:pt x="53712" y="19443"/>
                  <a:pt x="53940" y="19466"/>
                  <a:pt x="53894" y="19579"/>
                </a:cubicBezTo>
                <a:cubicBezTo>
                  <a:pt x="53826" y="19875"/>
                  <a:pt x="53598" y="19579"/>
                  <a:pt x="53439" y="19534"/>
                </a:cubicBezTo>
                <a:cubicBezTo>
                  <a:pt x="53371" y="19852"/>
                  <a:pt x="53712" y="19739"/>
                  <a:pt x="53894" y="19875"/>
                </a:cubicBezTo>
                <a:cubicBezTo>
                  <a:pt x="53553" y="20193"/>
                  <a:pt x="53417" y="19739"/>
                  <a:pt x="52916" y="19557"/>
                </a:cubicBezTo>
                <a:cubicBezTo>
                  <a:pt x="53007" y="19466"/>
                  <a:pt x="53144" y="19511"/>
                  <a:pt x="53212" y="19420"/>
                </a:cubicBezTo>
                <a:cubicBezTo>
                  <a:pt x="52552" y="19261"/>
                  <a:pt x="52757" y="18920"/>
                  <a:pt x="52598" y="18647"/>
                </a:cubicBezTo>
                <a:cubicBezTo>
                  <a:pt x="52530" y="18624"/>
                  <a:pt x="52461" y="18670"/>
                  <a:pt x="52393" y="18624"/>
                </a:cubicBezTo>
                <a:cubicBezTo>
                  <a:pt x="52393" y="18943"/>
                  <a:pt x="52575" y="19193"/>
                  <a:pt x="52484" y="19534"/>
                </a:cubicBezTo>
                <a:cubicBezTo>
                  <a:pt x="52325" y="19375"/>
                  <a:pt x="52211" y="19193"/>
                  <a:pt x="52325" y="18988"/>
                </a:cubicBezTo>
                <a:cubicBezTo>
                  <a:pt x="52052" y="18806"/>
                  <a:pt x="51916" y="18897"/>
                  <a:pt x="51757" y="18988"/>
                </a:cubicBezTo>
                <a:cubicBezTo>
                  <a:pt x="51666" y="18875"/>
                  <a:pt x="51688" y="18738"/>
                  <a:pt x="51734" y="18602"/>
                </a:cubicBezTo>
                <a:cubicBezTo>
                  <a:pt x="51438" y="18488"/>
                  <a:pt x="51552" y="18715"/>
                  <a:pt x="51165" y="18397"/>
                </a:cubicBezTo>
                <a:cubicBezTo>
                  <a:pt x="51052" y="18306"/>
                  <a:pt x="50824" y="18192"/>
                  <a:pt x="50892" y="18079"/>
                </a:cubicBezTo>
                <a:cubicBezTo>
                  <a:pt x="50529" y="17965"/>
                  <a:pt x="50801" y="18329"/>
                  <a:pt x="50529" y="18374"/>
                </a:cubicBezTo>
                <a:lnTo>
                  <a:pt x="50779" y="18511"/>
                </a:lnTo>
                <a:cubicBezTo>
                  <a:pt x="50620" y="18602"/>
                  <a:pt x="50119" y="18238"/>
                  <a:pt x="50369" y="18010"/>
                </a:cubicBezTo>
                <a:cubicBezTo>
                  <a:pt x="49937" y="17874"/>
                  <a:pt x="49869" y="17647"/>
                  <a:pt x="49505" y="17510"/>
                </a:cubicBezTo>
                <a:cubicBezTo>
                  <a:pt x="49642" y="17760"/>
                  <a:pt x="50369" y="18124"/>
                  <a:pt x="50006" y="18306"/>
                </a:cubicBezTo>
                <a:cubicBezTo>
                  <a:pt x="49733" y="18192"/>
                  <a:pt x="49915" y="17965"/>
                  <a:pt x="49664" y="17851"/>
                </a:cubicBezTo>
                <a:cubicBezTo>
                  <a:pt x="49596" y="17828"/>
                  <a:pt x="49528" y="17897"/>
                  <a:pt x="49460" y="17851"/>
                </a:cubicBezTo>
                <a:cubicBezTo>
                  <a:pt x="49369" y="17988"/>
                  <a:pt x="49483" y="18056"/>
                  <a:pt x="49392" y="18192"/>
                </a:cubicBezTo>
                <a:cubicBezTo>
                  <a:pt x="49551" y="18306"/>
                  <a:pt x="49642" y="18261"/>
                  <a:pt x="49778" y="18283"/>
                </a:cubicBezTo>
                <a:cubicBezTo>
                  <a:pt x="49846" y="18556"/>
                  <a:pt x="49164" y="18170"/>
                  <a:pt x="49073" y="17942"/>
                </a:cubicBezTo>
                <a:cubicBezTo>
                  <a:pt x="49119" y="17806"/>
                  <a:pt x="49255" y="17828"/>
                  <a:pt x="49301" y="17692"/>
                </a:cubicBezTo>
                <a:cubicBezTo>
                  <a:pt x="48891" y="17647"/>
                  <a:pt x="48300" y="17351"/>
                  <a:pt x="48300" y="17010"/>
                </a:cubicBezTo>
                <a:cubicBezTo>
                  <a:pt x="48073" y="17078"/>
                  <a:pt x="48255" y="17305"/>
                  <a:pt x="48300" y="17487"/>
                </a:cubicBezTo>
                <a:cubicBezTo>
                  <a:pt x="47709" y="17465"/>
                  <a:pt x="47595" y="16623"/>
                  <a:pt x="46867" y="16601"/>
                </a:cubicBezTo>
                <a:cubicBezTo>
                  <a:pt x="46549" y="16532"/>
                  <a:pt x="46867" y="16282"/>
                  <a:pt x="46481" y="16237"/>
                </a:cubicBezTo>
                <a:cubicBezTo>
                  <a:pt x="46231" y="16032"/>
                  <a:pt x="46208" y="16350"/>
                  <a:pt x="46026" y="16305"/>
                </a:cubicBezTo>
                <a:cubicBezTo>
                  <a:pt x="45662" y="15941"/>
                  <a:pt x="45321" y="15941"/>
                  <a:pt x="45139" y="15600"/>
                </a:cubicBezTo>
                <a:cubicBezTo>
                  <a:pt x="45026" y="15600"/>
                  <a:pt x="44957" y="15736"/>
                  <a:pt x="44798" y="15623"/>
                </a:cubicBezTo>
                <a:cubicBezTo>
                  <a:pt x="44639" y="15645"/>
                  <a:pt x="44548" y="15827"/>
                  <a:pt x="44389" y="15805"/>
                </a:cubicBezTo>
                <a:cubicBezTo>
                  <a:pt x="44434" y="15941"/>
                  <a:pt x="44389" y="16009"/>
                  <a:pt x="44230" y="15918"/>
                </a:cubicBezTo>
                <a:cubicBezTo>
                  <a:pt x="44298" y="15668"/>
                  <a:pt x="44684" y="15577"/>
                  <a:pt x="44389" y="15350"/>
                </a:cubicBezTo>
                <a:cubicBezTo>
                  <a:pt x="44139" y="15259"/>
                  <a:pt x="44434" y="15532"/>
                  <a:pt x="44230" y="15645"/>
                </a:cubicBezTo>
                <a:cubicBezTo>
                  <a:pt x="43911" y="15441"/>
                  <a:pt x="43616" y="15532"/>
                  <a:pt x="43366" y="15418"/>
                </a:cubicBezTo>
                <a:cubicBezTo>
                  <a:pt x="43024" y="15259"/>
                  <a:pt x="42911" y="14895"/>
                  <a:pt x="42479" y="14736"/>
                </a:cubicBezTo>
                <a:cubicBezTo>
                  <a:pt x="42274" y="14599"/>
                  <a:pt x="42365" y="15100"/>
                  <a:pt x="42092" y="14850"/>
                </a:cubicBezTo>
                <a:cubicBezTo>
                  <a:pt x="41796" y="14736"/>
                  <a:pt x="42092" y="14736"/>
                  <a:pt x="42092" y="14645"/>
                </a:cubicBezTo>
                <a:cubicBezTo>
                  <a:pt x="42069" y="14554"/>
                  <a:pt x="41796" y="14486"/>
                  <a:pt x="41910" y="14304"/>
                </a:cubicBezTo>
                <a:cubicBezTo>
                  <a:pt x="41501" y="14213"/>
                  <a:pt x="41683" y="14508"/>
                  <a:pt x="41433" y="14622"/>
                </a:cubicBezTo>
                <a:cubicBezTo>
                  <a:pt x="41205" y="14395"/>
                  <a:pt x="40773" y="14190"/>
                  <a:pt x="40455" y="14167"/>
                </a:cubicBezTo>
                <a:cubicBezTo>
                  <a:pt x="40318" y="13940"/>
                  <a:pt x="40569" y="13940"/>
                  <a:pt x="40705" y="13826"/>
                </a:cubicBezTo>
                <a:cubicBezTo>
                  <a:pt x="40637" y="13599"/>
                  <a:pt x="40159" y="13599"/>
                  <a:pt x="39773" y="13508"/>
                </a:cubicBezTo>
                <a:cubicBezTo>
                  <a:pt x="39977" y="13281"/>
                  <a:pt x="39864" y="13144"/>
                  <a:pt x="40250" y="13167"/>
                </a:cubicBezTo>
                <a:cubicBezTo>
                  <a:pt x="40273" y="13053"/>
                  <a:pt x="40045" y="13008"/>
                  <a:pt x="39932" y="12939"/>
                </a:cubicBezTo>
                <a:cubicBezTo>
                  <a:pt x="39727" y="12848"/>
                  <a:pt x="39727" y="13235"/>
                  <a:pt x="39636" y="13349"/>
                </a:cubicBezTo>
                <a:cubicBezTo>
                  <a:pt x="39341" y="13212"/>
                  <a:pt x="39272" y="13531"/>
                  <a:pt x="38977" y="13326"/>
                </a:cubicBezTo>
                <a:cubicBezTo>
                  <a:pt x="38863" y="13303"/>
                  <a:pt x="38840" y="13440"/>
                  <a:pt x="38772" y="13531"/>
                </a:cubicBezTo>
                <a:cubicBezTo>
                  <a:pt x="38249" y="13144"/>
                  <a:pt x="37658" y="13030"/>
                  <a:pt x="37180" y="12712"/>
                </a:cubicBezTo>
                <a:cubicBezTo>
                  <a:pt x="37089" y="12689"/>
                  <a:pt x="37067" y="12780"/>
                  <a:pt x="37021" y="12826"/>
                </a:cubicBezTo>
                <a:cubicBezTo>
                  <a:pt x="36657" y="12621"/>
                  <a:pt x="36339" y="12598"/>
                  <a:pt x="36134" y="12439"/>
                </a:cubicBezTo>
                <a:cubicBezTo>
                  <a:pt x="36111" y="12416"/>
                  <a:pt x="36202" y="12303"/>
                  <a:pt x="36202" y="12280"/>
                </a:cubicBezTo>
                <a:cubicBezTo>
                  <a:pt x="36134" y="12189"/>
                  <a:pt x="35816" y="12166"/>
                  <a:pt x="35748" y="12075"/>
                </a:cubicBezTo>
                <a:cubicBezTo>
                  <a:pt x="35634" y="12053"/>
                  <a:pt x="35611" y="12212"/>
                  <a:pt x="35497" y="12166"/>
                </a:cubicBezTo>
                <a:cubicBezTo>
                  <a:pt x="35270" y="12348"/>
                  <a:pt x="35748" y="12348"/>
                  <a:pt x="35543" y="12553"/>
                </a:cubicBezTo>
                <a:cubicBezTo>
                  <a:pt x="35020" y="12576"/>
                  <a:pt x="35497" y="12007"/>
                  <a:pt x="34884" y="12075"/>
                </a:cubicBezTo>
                <a:cubicBezTo>
                  <a:pt x="34906" y="11939"/>
                  <a:pt x="35020" y="11984"/>
                  <a:pt x="35065" y="11893"/>
                </a:cubicBezTo>
                <a:cubicBezTo>
                  <a:pt x="34838" y="11666"/>
                  <a:pt x="34474" y="11893"/>
                  <a:pt x="34429" y="11620"/>
                </a:cubicBezTo>
                <a:cubicBezTo>
                  <a:pt x="34315" y="11575"/>
                  <a:pt x="34292" y="11711"/>
                  <a:pt x="34247" y="11802"/>
                </a:cubicBezTo>
                <a:cubicBezTo>
                  <a:pt x="33747" y="11439"/>
                  <a:pt x="33383" y="11393"/>
                  <a:pt x="32837" y="11302"/>
                </a:cubicBezTo>
                <a:cubicBezTo>
                  <a:pt x="32905" y="11188"/>
                  <a:pt x="33133" y="11370"/>
                  <a:pt x="33178" y="11257"/>
                </a:cubicBezTo>
                <a:cubicBezTo>
                  <a:pt x="33178" y="10961"/>
                  <a:pt x="32041" y="11143"/>
                  <a:pt x="32723" y="11325"/>
                </a:cubicBezTo>
                <a:cubicBezTo>
                  <a:pt x="32610" y="11484"/>
                  <a:pt x="32246" y="11166"/>
                  <a:pt x="32041" y="11143"/>
                </a:cubicBezTo>
                <a:cubicBezTo>
                  <a:pt x="32155" y="10984"/>
                  <a:pt x="32064" y="10916"/>
                  <a:pt x="32087" y="10802"/>
                </a:cubicBezTo>
                <a:cubicBezTo>
                  <a:pt x="31973" y="10756"/>
                  <a:pt x="31996" y="10847"/>
                  <a:pt x="32064" y="10870"/>
                </a:cubicBezTo>
                <a:cubicBezTo>
                  <a:pt x="31723" y="11052"/>
                  <a:pt x="31291" y="10233"/>
                  <a:pt x="30995" y="10597"/>
                </a:cubicBezTo>
                <a:cubicBezTo>
                  <a:pt x="30677" y="10506"/>
                  <a:pt x="30881" y="10279"/>
                  <a:pt x="30495" y="10211"/>
                </a:cubicBezTo>
                <a:cubicBezTo>
                  <a:pt x="30381" y="10370"/>
                  <a:pt x="30563" y="10415"/>
                  <a:pt x="30722" y="10483"/>
                </a:cubicBezTo>
                <a:cubicBezTo>
                  <a:pt x="30540" y="10620"/>
                  <a:pt x="30199" y="10256"/>
                  <a:pt x="30108" y="10142"/>
                </a:cubicBezTo>
                <a:cubicBezTo>
                  <a:pt x="29949" y="10097"/>
                  <a:pt x="30108" y="10461"/>
                  <a:pt x="29744" y="10256"/>
                </a:cubicBezTo>
                <a:cubicBezTo>
                  <a:pt x="29517" y="10211"/>
                  <a:pt x="29608" y="10074"/>
                  <a:pt x="29653" y="9938"/>
                </a:cubicBezTo>
                <a:cubicBezTo>
                  <a:pt x="29471" y="9801"/>
                  <a:pt x="29335" y="10029"/>
                  <a:pt x="29199" y="10029"/>
                </a:cubicBezTo>
                <a:cubicBezTo>
                  <a:pt x="29176" y="10029"/>
                  <a:pt x="29176" y="9938"/>
                  <a:pt x="29153" y="9915"/>
                </a:cubicBezTo>
                <a:cubicBezTo>
                  <a:pt x="29130" y="9892"/>
                  <a:pt x="29085" y="9983"/>
                  <a:pt x="29085" y="9960"/>
                </a:cubicBezTo>
                <a:cubicBezTo>
                  <a:pt x="28994" y="9938"/>
                  <a:pt x="28857" y="9847"/>
                  <a:pt x="28744" y="9824"/>
                </a:cubicBezTo>
                <a:cubicBezTo>
                  <a:pt x="28676" y="9801"/>
                  <a:pt x="28585" y="9756"/>
                  <a:pt x="28516" y="9710"/>
                </a:cubicBezTo>
                <a:cubicBezTo>
                  <a:pt x="28425" y="9688"/>
                  <a:pt x="28380" y="9915"/>
                  <a:pt x="28289" y="9619"/>
                </a:cubicBezTo>
                <a:cubicBezTo>
                  <a:pt x="28266" y="9574"/>
                  <a:pt x="28198" y="9437"/>
                  <a:pt x="28152" y="9483"/>
                </a:cubicBezTo>
                <a:cubicBezTo>
                  <a:pt x="28152" y="9483"/>
                  <a:pt x="28152" y="9642"/>
                  <a:pt x="28152" y="9642"/>
                </a:cubicBezTo>
                <a:cubicBezTo>
                  <a:pt x="28152" y="9642"/>
                  <a:pt x="27811" y="9096"/>
                  <a:pt x="27925" y="9642"/>
                </a:cubicBezTo>
                <a:cubicBezTo>
                  <a:pt x="27857" y="9619"/>
                  <a:pt x="27811" y="9619"/>
                  <a:pt x="27720" y="9619"/>
                </a:cubicBezTo>
                <a:cubicBezTo>
                  <a:pt x="27698" y="9597"/>
                  <a:pt x="27675" y="9665"/>
                  <a:pt x="27652" y="9733"/>
                </a:cubicBezTo>
                <a:cubicBezTo>
                  <a:pt x="27629" y="9779"/>
                  <a:pt x="27607" y="9938"/>
                  <a:pt x="27607" y="9915"/>
                </a:cubicBezTo>
                <a:cubicBezTo>
                  <a:pt x="27584" y="9938"/>
                  <a:pt x="27493" y="9779"/>
                  <a:pt x="27470" y="9801"/>
                </a:cubicBezTo>
                <a:cubicBezTo>
                  <a:pt x="27402" y="9892"/>
                  <a:pt x="27561" y="10165"/>
                  <a:pt x="27379" y="9938"/>
                </a:cubicBezTo>
                <a:cubicBezTo>
                  <a:pt x="27402" y="10051"/>
                  <a:pt x="27425" y="10165"/>
                  <a:pt x="27470" y="10256"/>
                </a:cubicBezTo>
                <a:cubicBezTo>
                  <a:pt x="27357" y="10461"/>
                  <a:pt x="27266" y="10643"/>
                  <a:pt x="27175" y="10847"/>
                </a:cubicBezTo>
                <a:cubicBezTo>
                  <a:pt x="27152" y="10961"/>
                  <a:pt x="27106" y="11052"/>
                  <a:pt x="27106" y="11143"/>
                </a:cubicBezTo>
                <a:cubicBezTo>
                  <a:pt x="27084" y="11188"/>
                  <a:pt x="27084" y="11257"/>
                  <a:pt x="27061" y="11302"/>
                </a:cubicBezTo>
                <a:lnTo>
                  <a:pt x="27061" y="11370"/>
                </a:lnTo>
                <a:cubicBezTo>
                  <a:pt x="27061" y="11393"/>
                  <a:pt x="27084" y="11393"/>
                  <a:pt x="27038" y="11484"/>
                </a:cubicBezTo>
                <a:cubicBezTo>
                  <a:pt x="26925" y="11530"/>
                  <a:pt x="26811" y="11552"/>
                  <a:pt x="26697" y="11530"/>
                </a:cubicBezTo>
                <a:cubicBezTo>
                  <a:pt x="26538" y="12598"/>
                  <a:pt x="25924" y="13462"/>
                  <a:pt x="25424" y="14417"/>
                </a:cubicBezTo>
                <a:cubicBezTo>
                  <a:pt x="25242" y="14645"/>
                  <a:pt x="25651" y="14690"/>
                  <a:pt x="25378" y="14941"/>
                </a:cubicBezTo>
                <a:cubicBezTo>
                  <a:pt x="25196" y="14736"/>
                  <a:pt x="25014" y="14850"/>
                  <a:pt x="24832" y="14963"/>
                </a:cubicBezTo>
                <a:cubicBezTo>
                  <a:pt x="25014" y="15191"/>
                  <a:pt x="25151" y="14804"/>
                  <a:pt x="25310" y="15031"/>
                </a:cubicBezTo>
                <a:cubicBezTo>
                  <a:pt x="25174" y="15259"/>
                  <a:pt x="25014" y="15486"/>
                  <a:pt x="24855" y="15395"/>
                </a:cubicBezTo>
                <a:cubicBezTo>
                  <a:pt x="24810" y="15554"/>
                  <a:pt x="24878" y="15668"/>
                  <a:pt x="24992" y="15782"/>
                </a:cubicBezTo>
                <a:cubicBezTo>
                  <a:pt x="24605" y="16419"/>
                  <a:pt x="24423" y="16532"/>
                  <a:pt x="23968" y="17169"/>
                </a:cubicBezTo>
                <a:cubicBezTo>
                  <a:pt x="23832" y="16714"/>
                  <a:pt x="23764" y="16691"/>
                  <a:pt x="23400" y="16373"/>
                </a:cubicBezTo>
                <a:cubicBezTo>
                  <a:pt x="23241" y="16532"/>
                  <a:pt x="23400" y="16601"/>
                  <a:pt x="23491" y="16691"/>
                </a:cubicBezTo>
                <a:cubicBezTo>
                  <a:pt x="23286" y="16896"/>
                  <a:pt x="23059" y="16714"/>
                  <a:pt x="22854" y="16714"/>
                </a:cubicBezTo>
                <a:cubicBezTo>
                  <a:pt x="22695" y="17192"/>
                  <a:pt x="22172" y="17374"/>
                  <a:pt x="22286" y="17783"/>
                </a:cubicBezTo>
                <a:cubicBezTo>
                  <a:pt x="22195" y="17988"/>
                  <a:pt x="22058" y="17806"/>
                  <a:pt x="21967" y="17919"/>
                </a:cubicBezTo>
                <a:cubicBezTo>
                  <a:pt x="21922" y="18010"/>
                  <a:pt x="22058" y="18079"/>
                  <a:pt x="21990" y="18170"/>
                </a:cubicBezTo>
                <a:cubicBezTo>
                  <a:pt x="21831" y="18511"/>
                  <a:pt x="21672" y="18420"/>
                  <a:pt x="21512" y="18693"/>
                </a:cubicBezTo>
                <a:cubicBezTo>
                  <a:pt x="21331" y="18647"/>
                  <a:pt x="21171" y="18624"/>
                  <a:pt x="21012" y="18943"/>
                </a:cubicBezTo>
                <a:cubicBezTo>
                  <a:pt x="21103" y="19307"/>
                  <a:pt x="21581" y="18352"/>
                  <a:pt x="21331" y="18943"/>
                </a:cubicBezTo>
                <a:cubicBezTo>
                  <a:pt x="21285" y="19102"/>
                  <a:pt x="21126" y="19216"/>
                  <a:pt x="21103" y="19261"/>
                </a:cubicBezTo>
                <a:cubicBezTo>
                  <a:pt x="20989" y="19488"/>
                  <a:pt x="21058" y="19602"/>
                  <a:pt x="21012" y="19670"/>
                </a:cubicBezTo>
                <a:cubicBezTo>
                  <a:pt x="20921" y="19830"/>
                  <a:pt x="20807" y="19807"/>
                  <a:pt x="20717" y="19943"/>
                </a:cubicBezTo>
                <a:cubicBezTo>
                  <a:pt x="20262" y="20580"/>
                  <a:pt x="19852" y="21444"/>
                  <a:pt x="19511" y="21762"/>
                </a:cubicBezTo>
                <a:cubicBezTo>
                  <a:pt x="19466" y="21876"/>
                  <a:pt x="19580" y="21922"/>
                  <a:pt x="19671" y="21990"/>
                </a:cubicBezTo>
                <a:cubicBezTo>
                  <a:pt x="19261" y="22286"/>
                  <a:pt x="18875" y="23036"/>
                  <a:pt x="18852" y="23582"/>
                </a:cubicBezTo>
                <a:cubicBezTo>
                  <a:pt x="18761" y="23764"/>
                  <a:pt x="18602" y="23786"/>
                  <a:pt x="18488" y="23946"/>
                </a:cubicBezTo>
                <a:cubicBezTo>
                  <a:pt x="18397" y="24082"/>
                  <a:pt x="18511" y="24218"/>
                  <a:pt x="18465" y="24264"/>
                </a:cubicBezTo>
                <a:cubicBezTo>
                  <a:pt x="18397" y="24378"/>
                  <a:pt x="18261" y="24287"/>
                  <a:pt x="18215" y="24332"/>
                </a:cubicBezTo>
                <a:cubicBezTo>
                  <a:pt x="18192" y="24378"/>
                  <a:pt x="18033" y="24764"/>
                  <a:pt x="18010" y="24787"/>
                </a:cubicBezTo>
                <a:cubicBezTo>
                  <a:pt x="17920" y="24946"/>
                  <a:pt x="17942" y="25105"/>
                  <a:pt x="17738" y="25310"/>
                </a:cubicBezTo>
                <a:cubicBezTo>
                  <a:pt x="17851" y="25355"/>
                  <a:pt x="17942" y="25151"/>
                  <a:pt x="18033" y="25037"/>
                </a:cubicBezTo>
                <a:cubicBezTo>
                  <a:pt x="18306" y="24946"/>
                  <a:pt x="17715" y="25606"/>
                  <a:pt x="17601" y="25810"/>
                </a:cubicBezTo>
                <a:cubicBezTo>
                  <a:pt x="17556" y="25515"/>
                  <a:pt x="17237" y="25901"/>
                  <a:pt x="17328" y="25492"/>
                </a:cubicBezTo>
                <a:cubicBezTo>
                  <a:pt x="17078" y="25446"/>
                  <a:pt x="17397" y="25765"/>
                  <a:pt x="17124" y="25947"/>
                </a:cubicBezTo>
                <a:cubicBezTo>
                  <a:pt x="17192" y="26174"/>
                  <a:pt x="17510" y="25924"/>
                  <a:pt x="17397" y="26129"/>
                </a:cubicBezTo>
                <a:cubicBezTo>
                  <a:pt x="17192" y="26470"/>
                  <a:pt x="17306" y="26038"/>
                  <a:pt x="17078" y="26151"/>
                </a:cubicBezTo>
                <a:cubicBezTo>
                  <a:pt x="16942" y="26288"/>
                  <a:pt x="17169" y="26356"/>
                  <a:pt x="17169" y="26447"/>
                </a:cubicBezTo>
                <a:cubicBezTo>
                  <a:pt x="17169" y="26561"/>
                  <a:pt x="16805" y="26833"/>
                  <a:pt x="17101" y="26879"/>
                </a:cubicBezTo>
                <a:cubicBezTo>
                  <a:pt x="16828" y="27334"/>
                  <a:pt x="16555" y="27607"/>
                  <a:pt x="16282" y="27948"/>
                </a:cubicBezTo>
                <a:cubicBezTo>
                  <a:pt x="16078" y="27766"/>
                  <a:pt x="15896" y="27948"/>
                  <a:pt x="15850" y="27675"/>
                </a:cubicBezTo>
                <a:cubicBezTo>
                  <a:pt x="15532" y="27902"/>
                  <a:pt x="15009" y="28721"/>
                  <a:pt x="14918" y="29130"/>
                </a:cubicBezTo>
                <a:cubicBezTo>
                  <a:pt x="14895" y="29221"/>
                  <a:pt x="14941" y="29244"/>
                  <a:pt x="15009" y="29312"/>
                </a:cubicBezTo>
                <a:cubicBezTo>
                  <a:pt x="14668" y="30040"/>
                  <a:pt x="13917" y="30608"/>
                  <a:pt x="13940" y="31131"/>
                </a:cubicBezTo>
                <a:cubicBezTo>
                  <a:pt x="13667" y="31450"/>
                  <a:pt x="13212" y="31904"/>
                  <a:pt x="13553" y="32132"/>
                </a:cubicBezTo>
                <a:cubicBezTo>
                  <a:pt x="13326" y="32291"/>
                  <a:pt x="13349" y="32587"/>
                  <a:pt x="13212" y="32814"/>
                </a:cubicBezTo>
                <a:cubicBezTo>
                  <a:pt x="13121" y="32973"/>
                  <a:pt x="12917" y="33132"/>
                  <a:pt x="12871" y="33269"/>
                </a:cubicBezTo>
                <a:cubicBezTo>
                  <a:pt x="12826" y="33360"/>
                  <a:pt x="12871" y="33542"/>
                  <a:pt x="12871" y="33610"/>
                </a:cubicBezTo>
                <a:cubicBezTo>
                  <a:pt x="12803" y="33792"/>
                  <a:pt x="12712" y="33974"/>
                  <a:pt x="12621" y="34156"/>
                </a:cubicBezTo>
                <a:cubicBezTo>
                  <a:pt x="12553" y="34269"/>
                  <a:pt x="12507" y="34360"/>
                  <a:pt x="12462" y="34451"/>
                </a:cubicBezTo>
                <a:cubicBezTo>
                  <a:pt x="12416" y="34633"/>
                  <a:pt x="12212" y="34952"/>
                  <a:pt x="12166" y="35361"/>
                </a:cubicBezTo>
                <a:cubicBezTo>
                  <a:pt x="12144" y="35611"/>
                  <a:pt x="12235" y="35838"/>
                  <a:pt x="12166" y="36066"/>
                </a:cubicBezTo>
                <a:cubicBezTo>
                  <a:pt x="12098" y="36384"/>
                  <a:pt x="11939" y="36612"/>
                  <a:pt x="11962" y="36975"/>
                </a:cubicBezTo>
                <a:cubicBezTo>
                  <a:pt x="11734" y="36839"/>
                  <a:pt x="11643" y="36953"/>
                  <a:pt x="11461" y="36907"/>
                </a:cubicBezTo>
                <a:cubicBezTo>
                  <a:pt x="11621" y="36612"/>
                  <a:pt x="11211" y="36612"/>
                  <a:pt x="11279" y="36384"/>
                </a:cubicBezTo>
                <a:cubicBezTo>
                  <a:pt x="11029" y="36384"/>
                  <a:pt x="11302" y="36680"/>
                  <a:pt x="11120" y="36885"/>
                </a:cubicBezTo>
                <a:cubicBezTo>
                  <a:pt x="10938" y="36612"/>
                  <a:pt x="10484" y="36384"/>
                  <a:pt x="10211" y="36703"/>
                </a:cubicBezTo>
                <a:cubicBezTo>
                  <a:pt x="10165" y="36748"/>
                  <a:pt x="10302" y="36953"/>
                  <a:pt x="10302" y="37021"/>
                </a:cubicBezTo>
                <a:cubicBezTo>
                  <a:pt x="10256" y="37226"/>
                  <a:pt x="10074" y="37612"/>
                  <a:pt x="10006" y="37999"/>
                </a:cubicBezTo>
                <a:cubicBezTo>
                  <a:pt x="9961" y="38363"/>
                  <a:pt x="10120" y="38567"/>
                  <a:pt x="9870" y="38863"/>
                </a:cubicBezTo>
                <a:cubicBezTo>
                  <a:pt x="10097" y="39159"/>
                  <a:pt x="9756" y="40136"/>
                  <a:pt x="9688" y="40819"/>
                </a:cubicBezTo>
                <a:cubicBezTo>
                  <a:pt x="9688" y="41046"/>
                  <a:pt x="9801" y="41160"/>
                  <a:pt x="9801" y="41410"/>
                </a:cubicBezTo>
                <a:cubicBezTo>
                  <a:pt x="9779" y="42046"/>
                  <a:pt x="9415" y="42615"/>
                  <a:pt x="9187" y="43206"/>
                </a:cubicBezTo>
                <a:cubicBezTo>
                  <a:pt x="8892" y="43024"/>
                  <a:pt x="8778" y="43365"/>
                  <a:pt x="8528" y="43343"/>
                </a:cubicBezTo>
                <a:cubicBezTo>
                  <a:pt x="8210" y="43911"/>
                  <a:pt x="7664" y="43797"/>
                  <a:pt x="7300" y="44275"/>
                </a:cubicBezTo>
                <a:cubicBezTo>
                  <a:pt x="7095" y="43934"/>
                  <a:pt x="6982" y="44161"/>
                  <a:pt x="6777" y="44457"/>
                </a:cubicBezTo>
                <a:cubicBezTo>
                  <a:pt x="6550" y="43888"/>
                  <a:pt x="6118" y="44525"/>
                  <a:pt x="5799" y="44411"/>
                </a:cubicBezTo>
                <a:cubicBezTo>
                  <a:pt x="5890" y="44252"/>
                  <a:pt x="5799" y="44207"/>
                  <a:pt x="5845" y="44070"/>
                </a:cubicBezTo>
                <a:cubicBezTo>
                  <a:pt x="5731" y="44048"/>
                  <a:pt x="5685" y="44298"/>
                  <a:pt x="5594" y="44457"/>
                </a:cubicBezTo>
                <a:cubicBezTo>
                  <a:pt x="5504" y="44116"/>
                  <a:pt x="5367" y="44298"/>
                  <a:pt x="5344" y="43979"/>
                </a:cubicBezTo>
                <a:cubicBezTo>
                  <a:pt x="5231" y="43888"/>
                  <a:pt x="5162" y="44002"/>
                  <a:pt x="5094" y="44116"/>
                </a:cubicBezTo>
                <a:cubicBezTo>
                  <a:pt x="5117" y="43957"/>
                  <a:pt x="4912" y="43957"/>
                  <a:pt x="4867" y="43775"/>
                </a:cubicBezTo>
                <a:cubicBezTo>
                  <a:pt x="4867" y="43752"/>
                  <a:pt x="4981" y="43616"/>
                  <a:pt x="4958" y="43593"/>
                </a:cubicBezTo>
                <a:cubicBezTo>
                  <a:pt x="4867" y="43434"/>
                  <a:pt x="4571" y="43479"/>
                  <a:pt x="4617" y="43320"/>
                </a:cubicBezTo>
                <a:cubicBezTo>
                  <a:pt x="4617" y="43252"/>
                  <a:pt x="4753" y="43252"/>
                  <a:pt x="4753" y="43161"/>
                </a:cubicBezTo>
                <a:cubicBezTo>
                  <a:pt x="4753" y="42956"/>
                  <a:pt x="4708" y="42842"/>
                  <a:pt x="4503" y="42638"/>
                </a:cubicBezTo>
                <a:cubicBezTo>
                  <a:pt x="4685" y="42319"/>
                  <a:pt x="4503" y="42228"/>
                  <a:pt x="4639" y="41933"/>
                </a:cubicBezTo>
                <a:cubicBezTo>
                  <a:pt x="4685" y="41819"/>
                  <a:pt x="4526" y="41796"/>
                  <a:pt x="4435" y="41751"/>
                </a:cubicBezTo>
                <a:cubicBezTo>
                  <a:pt x="4890" y="41387"/>
                  <a:pt x="5094" y="40455"/>
                  <a:pt x="5594" y="40205"/>
                </a:cubicBezTo>
                <a:lnTo>
                  <a:pt x="5799" y="39431"/>
                </a:lnTo>
                <a:cubicBezTo>
                  <a:pt x="5322" y="39249"/>
                  <a:pt x="5071" y="39545"/>
                  <a:pt x="4639" y="39522"/>
                </a:cubicBezTo>
                <a:cubicBezTo>
                  <a:pt x="4753" y="38863"/>
                  <a:pt x="4139" y="39454"/>
                  <a:pt x="3980" y="39136"/>
                </a:cubicBezTo>
                <a:lnTo>
                  <a:pt x="4071" y="38749"/>
                </a:lnTo>
                <a:cubicBezTo>
                  <a:pt x="3889" y="38704"/>
                  <a:pt x="3798" y="38840"/>
                  <a:pt x="3571" y="38704"/>
                </a:cubicBezTo>
                <a:cubicBezTo>
                  <a:pt x="3753" y="38203"/>
                  <a:pt x="3775" y="38112"/>
                  <a:pt x="3934" y="37680"/>
                </a:cubicBezTo>
                <a:cubicBezTo>
                  <a:pt x="4116" y="37658"/>
                  <a:pt x="4253" y="37567"/>
                  <a:pt x="4344" y="37362"/>
                </a:cubicBezTo>
                <a:cubicBezTo>
                  <a:pt x="4412" y="37021"/>
                  <a:pt x="4139" y="37317"/>
                  <a:pt x="4162" y="37112"/>
                </a:cubicBezTo>
                <a:lnTo>
                  <a:pt x="4276" y="36725"/>
                </a:lnTo>
                <a:lnTo>
                  <a:pt x="4594" y="36816"/>
                </a:lnTo>
                <a:cubicBezTo>
                  <a:pt x="4594" y="36407"/>
                  <a:pt x="5026" y="36202"/>
                  <a:pt x="4730" y="35998"/>
                </a:cubicBezTo>
                <a:cubicBezTo>
                  <a:pt x="4594" y="35975"/>
                  <a:pt x="4708" y="36634"/>
                  <a:pt x="4344" y="36430"/>
                </a:cubicBezTo>
                <a:cubicBezTo>
                  <a:pt x="4617" y="35406"/>
                  <a:pt x="4912" y="34383"/>
                  <a:pt x="5299" y="33360"/>
                </a:cubicBezTo>
                <a:cubicBezTo>
                  <a:pt x="5322" y="33201"/>
                  <a:pt x="5208" y="33132"/>
                  <a:pt x="5253" y="32996"/>
                </a:cubicBezTo>
                <a:cubicBezTo>
                  <a:pt x="5049" y="32928"/>
                  <a:pt x="4958" y="33087"/>
                  <a:pt x="4730" y="32905"/>
                </a:cubicBezTo>
                <a:cubicBezTo>
                  <a:pt x="4844" y="32382"/>
                  <a:pt x="4617" y="32359"/>
                  <a:pt x="5003" y="31814"/>
                </a:cubicBezTo>
                <a:cubicBezTo>
                  <a:pt x="4799" y="31609"/>
                  <a:pt x="4753" y="31995"/>
                  <a:pt x="4662" y="32155"/>
                </a:cubicBezTo>
                <a:cubicBezTo>
                  <a:pt x="4457" y="32473"/>
                  <a:pt x="4639" y="31927"/>
                  <a:pt x="4708" y="31814"/>
                </a:cubicBezTo>
                <a:cubicBezTo>
                  <a:pt x="4912" y="31472"/>
                  <a:pt x="5094" y="30949"/>
                  <a:pt x="5322" y="30495"/>
                </a:cubicBezTo>
                <a:cubicBezTo>
                  <a:pt x="5458" y="30244"/>
                  <a:pt x="5549" y="30085"/>
                  <a:pt x="5663" y="29972"/>
                </a:cubicBezTo>
                <a:cubicBezTo>
                  <a:pt x="5776" y="29858"/>
                  <a:pt x="5890" y="29790"/>
                  <a:pt x="6027" y="29812"/>
                </a:cubicBezTo>
                <a:cubicBezTo>
                  <a:pt x="6004" y="29562"/>
                  <a:pt x="5890" y="29335"/>
                  <a:pt x="6231" y="28971"/>
                </a:cubicBezTo>
                <a:cubicBezTo>
                  <a:pt x="6322" y="29039"/>
                  <a:pt x="6095" y="29244"/>
                  <a:pt x="6208" y="29312"/>
                </a:cubicBezTo>
                <a:cubicBezTo>
                  <a:pt x="6277" y="29335"/>
                  <a:pt x="6345" y="29267"/>
                  <a:pt x="6413" y="29312"/>
                </a:cubicBezTo>
                <a:cubicBezTo>
                  <a:pt x="6481" y="29085"/>
                  <a:pt x="6550" y="28857"/>
                  <a:pt x="6390" y="28698"/>
                </a:cubicBezTo>
                <a:cubicBezTo>
                  <a:pt x="6686" y="28039"/>
                  <a:pt x="7232" y="27720"/>
                  <a:pt x="7345" y="27129"/>
                </a:cubicBezTo>
                <a:cubicBezTo>
                  <a:pt x="7277" y="27698"/>
                  <a:pt x="7732" y="26856"/>
                  <a:pt x="7596" y="26697"/>
                </a:cubicBezTo>
                <a:cubicBezTo>
                  <a:pt x="7937" y="26151"/>
                  <a:pt x="8391" y="25537"/>
                  <a:pt x="8642" y="25060"/>
                </a:cubicBezTo>
                <a:cubicBezTo>
                  <a:pt x="9324" y="23718"/>
                  <a:pt x="10688" y="22331"/>
                  <a:pt x="10984" y="21239"/>
                </a:cubicBezTo>
                <a:cubicBezTo>
                  <a:pt x="11120" y="21126"/>
                  <a:pt x="11098" y="21308"/>
                  <a:pt x="11189" y="21376"/>
                </a:cubicBezTo>
                <a:cubicBezTo>
                  <a:pt x="11234" y="21262"/>
                  <a:pt x="11302" y="21239"/>
                  <a:pt x="11370" y="21262"/>
                </a:cubicBezTo>
                <a:cubicBezTo>
                  <a:pt x="11530" y="21012"/>
                  <a:pt x="11370" y="20967"/>
                  <a:pt x="11507" y="20739"/>
                </a:cubicBezTo>
                <a:cubicBezTo>
                  <a:pt x="11598" y="20580"/>
                  <a:pt x="11893" y="20489"/>
                  <a:pt x="11984" y="20330"/>
                </a:cubicBezTo>
                <a:cubicBezTo>
                  <a:pt x="12098" y="20148"/>
                  <a:pt x="11984" y="20012"/>
                  <a:pt x="12144" y="19830"/>
                </a:cubicBezTo>
                <a:cubicBezTo>
                  <a:pt x="12257" y="19625"/>
                  <a:pt x="12394" y="19602"/>
                  <a:pt x="12530" y="19716"/>
                </a:cubicBezTo>
                <a:cubicBezTo>
                  <a:pt x="12576" y="19488"/>
                  <a:pt x="12371" y="19307"/>
                  <a:pt x="12735" y="18988"/>
                </a:cubicBezTo>
                <a:cubicBezTo>
                  <a:pt x="12780" y="19079"/>
                  <a:pt x="12644" y="19193"/>
                  <a:pt x="12735" y="19261"/>
                </a:cubicBezTo>
                <a:cubicBezTo>
                  <a:pt x="12939" y="19238"/>
                  <a:pt x="12985" y="18897"/>
                  <a:pt x="13212" y="18738"/>
                </a:cubicBezTo>
                <a:cubicBezTo>
                  <a:pt x="13258" y="18715"/>
                  <a:pt x="13462" y="18670"/>
                  <a:pt x="13462" y="18670"/>
                </a:cubicBezTo>
                <a:cubicBezTo>
                  <a:pt x="13963" y="18101"/>
                  <a:pt x="14258" y="17305"/>
                  <a:pt x="14577" y="16964"/>
                </a:cubicBezTo>
                <a:cubicBezTo>
                  <a:pt x="14577" y="16851"/>
                  <a:pt x="14531" y="16760"/>
                  <a:pt x="14486" y="16646"/>
                </a:cubicBezTo>
                <a:cubicBezTo>
                  <a:pt x="14963" y="16510"/>
                  <a:pt x="15191" y="15805"/>
                  <a:pt x="15418" y="15350"/>
                </a:cubicBezTo>
                <a:lnTo>
                  <a:pt x="15623" y="15486"/>
                </a:lnTo>
                <a:cubicBezTo>
                  <a:pt x="15714" y="15282"/>
                  <a:pt x="15918" y="15031"/>
                  <a:pt x="15782" y="14850"/>
                </a:cubicBezTo>
                <a:cubicBezTo>
                  <a:pt x="16032" y="14668"/>
                  <a:pt x="15896" y="15077"/>
                  <a:pt x="15987" y="15145"/>
                </a:cubicBezTo>
                <a:cubicBezTo>
                  <a:pt x="16214" y="14872"/>
                  <a:pt x="16146" y="14668"/>
                  <a:pt x="16191" y="14417"/>
                </a:cubicBezTo>
                <a:cubicBezTo>
                  <a:pt x="16532" y="14122"/>
                  <a:pt x="16851" y="13599"/>
                  <a:pt x="16896" y="13190"/>
                </a:cubicBezTo>
                <a:cubicBezTo>
                  <a:pt x="17010" y="13099"/>
                  <a:pt x="17146" y="13053"/>
                  <a:pt x="17260" y="12962"/>
                </a:cubicBezTo>
                <a:cubicBezTo>
                  <a:pt x="17533" y="12280"/>
                  <a:pt x="17897" y="11575"/>
                  <a:pt x="18283" y="10916"/>
                </a:cubicBezTo>
                <a:cubicBezTo>
                  <a:pt x="18693" y="10256"/>
                  <a:pt x="19125" y="9619"/>
                  <a:pt x="19648" y="9005"/>
                </a:cubicBezTo>
                <a:cubicBezTo>
                  <a:pt x="19716" y="8778"/>
                  <a:pt x="19761" y="8528"/>
                  <a:pt x="19807" y="8300"/>
                </a:cubicBezTo>
                <a:cubicBezTo>
                  <a:pt x="20057" y="7982"/>
                  <a:pt x="20307" y="7823"/>
                  <a:pt x="20580" y="7368"/>
                </a:cubicBezTo>
                <a:lnTo>
                  <a:pt x="20876" y="7550"/>
                </a:lnTo>
                <a:cubicBezTo>
                  <a:pt x="20989" y="7095"/>
                  <a:pt x="21126" y="6163"/>
                  <a:pt x="21603" y="6026"/>
                </a:cubicBezTo>
                <a:cubicBezTo>
                  <a:pt x="21694" y="6322"/>
                  <a:pt x="21262" y="6595"/>
                  <a:pt x="21126" y="6800"/>
                </a:cubicBezTo>
                <a:cubicBezTo>
                  <a:pt x="21035" y="7118"/>
                  <a:pt x="21285" y="7277"/>
                  <a:pt x="21012" y="7641"/>
                </a:cubicBezTo>
                <a:cubicBezTo>
                  <a:pt x="21149" y="7641"/>
                  <a:pt x="21285" y="7505"/>
                  <a:pt x="21399" y="7323"/>
                </a:cubicBezTo>
                <a:cubicBezTo>
                  <a:pt x="21308" y="7732"/>
                  <a:pt x="21740" y="7777"/>
                  <a:pt x="21763" y="8005"/>
                </a:cubicBezTo>
                <a:cubicBezTo>
                  <a:pt x="21876" y="8551"/>
                  <a:pt x="21399" y="8846"/>
                  <a:pt x="21308" y="9392"/>
                </a:cubicBezTo>
                <a:cubicBezTo>
                  <a:pt x="21171" y="9528"/>
                  <a:pt x="21035" y="9733"/>
                  <a:pt x="20876" y="9574"/>
                </a:cubicBezTo>
                <a:cubicBezTo>
                  <a:pt x="20830" y="9733"/>
                  <a:pt x="20830" y="9870"/>
                  <a:pt x="20807" y="10006"/>
                </a:cubicBezTo>
                <a:cubicBezTo>
                  <a:pt x="20944" y="10074"/>
                  <a:pt x="21058" y="9960"/>
                  <a:pt x="21149" y="9756"/>
                </a:cubicBezTo>
                <a:cubicBezTo>
                  <a:pt x="21194" y="10074"/>
                  <a:pt x="20694" y="10597"/>
                  <a:pt x="20489" y="10756"/>
                </a:cubicBezTo>
                <a:cubicBezTo>
                  <a:pt x="20330" y="10529"/>
                  <a:pt x="20330" y="10597"/>
                  <a:pt x="20103" y="10597"/>
                </a:cubicBezTo>
                <a:cubicBezTo>
                  <a:pt x="19966" y="10825"/>
                  <a:pt x="20171" y="11052"/>
                  <a:pt x="19830" y="11143"/>
                </a:cubicBezTo>
                <a:cubicBezTo>
                  <a:pt x="19921" y="11188"/>
                  <a:pt x="19943" y="11234"/>
                  <a:pt x="19921" y="11325"/>
                </a:cubicBezTo>
                <a:cubicBezTo>
                  <a:pt x="20148" y="11439"/>
                  <a:pt x="20262" y="10574"/>
                  <a:pt x="20512" y="10893"/>
                </a:cubicBezTo>
                <a:cubicBezTo>
                  <a:pt x="20262" y="11257"/>
                  <a:pt x="20034" y="11643"/>
                  <a:pt x="19761" y="11825"/>
                </a:cubicBezTo>
                <a:cubicBezTo>
                  <a:pt x="19602" y="12166"/>
                  <a:pt x="19989" y="11984"/>
                  <a:pt x="19989" y="12234"/>
                </a:cubicBezTo>
                <a:cubicBezTo>
                  <a:pt x="20171" y="11984"/>
                  <a:pt x="20148" y="11643"/>
                  <a:pt x="20444" y="11575"/>
                </a:cubicBezTo>
                <a:cubicBezTo>
                  <a:pt x="20557" y="11666"/>
                  <a:pt x="20648" y="11780"/>
                  <a:pt x="20603" y="11939"/>
                </a:cubicBezTo>
                <a:cubicBezTo>
                  <a:pt x="20739" y="11962"/>
                  <a:pt x="20853" y="11916"/>
                  <a:pt x="20989" y="11825"/>
                </a:cubicBezTo>
                <a:cubicBezTo>
                  <a:pt x="21058" y="11439"/>
                  <a:pt x="20694" y="11848"/>
                  <a:pt x="20580" y="11666"/>
                </a:cubicBezTo>
                <a:cubicBezTo>
                  <a:pt x="20739" y="11530"/>
                  <a:pt x="20603" y="11439"/>
                  <a:pt x="20489" y="11370"/>
                </a:cubicBezTo>
                <a:cubicBezTo>
                  <a:pt x="20626" y="11075"/>
                  <a:pt x="20762" y="11120"/>
                  <a:pt x="20898" y="10916"/>
                </a:cubicBezTo>
                <a:cubicBezTo>
                  <a:pt x="20967" y="11007"/>
                  <a:pt x="20807" y="11166"/>
                  <a:pt x="20739" y="11302"/>
                </a:cubicBezTo>
                <a:cubicBezTo>
                  <a:pt x="21149" y="11370"/>
                  <a:pt x="21012" y="10825"/>
                  <a:pt x="20989" y="10620"/>
                </a:cubicBezTo>
                <a:cubicBezTo>
                  <a:pt x="21194" y="10302"/>
                  <a:pt x="21444" y="10324"/>
                  <a:pt x="21672" y="10211"/>
                </a:cubicBezTo>
                <a:cubicBezTo>
                  <a:pt x="21717" y="10029"/>
                  <a:pt x="21331" y="9960"/>
                  <a:pt x="21603" y="9688"/>
                </a:cubicBezTo>
                <a:cubicBezTo>
                  <a:pt x="21763" y="9597"/>
                  <a:pt x="21944" y="9665"/>
                  <a:pt x="22104" y="9665"/>
                </a:cubicBezTo>
                <a:cubicBezTo>
                  <a:pt x="22126" y="9506"/>
                  <a:pt x="21944" y="9415"/>
                  <a:pt x="21990" y="9233"/>
                </a:cubicBezTo>
                <a:cubicBezTo>
                  <a:pt x="22445" y="8414"/>
                  <a:pt x="23195" y="7368"/>
                  <a:pt x="23809" y="6345"/>
                </a:cubicBezTo>
                <a:cubicBezTo>
                  <a:pt x="23946" y="6163"/>
                  <a:pt x="23718" y="6026"/>
                  <a:pt x="23809" y="5867"/>
                </a:cubicBezTo>
                <a:cubicBezTo>
                  <a:pt x="23718" y="5822"/>
                  <a:pt x="23605" y="5913"/>
                  <a:pt x="23491" y="6072"/>
                </a:cubicBezTo>
                <a:cubicBezTo>
                  <a:pt x="23468" y="5594"/>
                  <a:pt x="23081" y="5731"/>
                  <a:pt x="22854" y="5640"/>
                </a:cubicBezTo>
                <a:lnTo>
                  <a:pt x="22991" y="5435"/>
                </a:lnTo>
                <a:lnTo>
                  <a:pt x="23127" y="5253"/>
                </a:lnTo>
                <a:cubicBezTo>
                  <a:pt x="23195" y="5594"/>
                  <a:pt x="23377" y="5731"/>
                  <a:pt x="23627" y="5412"/>
                </a:cubicBezTo>
                <a:cubicBezTo>
                  <a:pt x="23514" y="5094"/>
                  <a:pt x="23354" y="5640"/>
                  <a:pt x="23241" y="5231"/>
                </a:cubicBezTo>
                <a:cubicBezTo>
                  <a:pt x="23627" y="5049"/>
                  <a:pt x="23718" y="4685"/>
                  <a:pt x="23832" y="4185"/>
                </a:cubicBezTo>
                <a:cubicBezTo>
                  <a:pt x="23605" y="4185"/>
                  <a:pt x="23582" y="4571"/>
                  <a:pt x="23445" y="4753"/>
                </a:cubicBezTo>
                <a:cubicBezTo>
                  <a:pt x="23172" y="5117"/>
                  <a:pt x="22900" y="5117"/>
                  <a:pt x="22649" y="5367"/>
                </a:cubicBezTo>
                <a:cubicBezTo>
                  <a:pt x="22649" y="5140"/>
                  <a:pt x="22604" y="4617"/>
                  <a:pt x="22308" y="4958"/>
                </a:cubicBezTo>
                <a:cubicBezTo>
                  <a:pt x="22445" y="4503"/>
                  <a:pt x="22604" y="4048"/>
                  <a:pt x="22695" y="3616"/>
                </a:cubicBezTo>
                <a:cubicBezTo>
                  <a:pt x="22854" y="3252"/>
                  <a:pt x="22945" y="3548"/>
                  <a:pt x="23081" y="3343"/>
                </a:cubicBezTo>
                <a:cubicBezTo>
                  <a:pt x="23332" y="3116"/>
                  <a:pt x="23423" y="2729"/>
                  <a:pt x="23627" y="2388"/>
                </a:cubicBezTo>
                <a:cubicBezTo>
                  <a:pt x="23741" y="2206"/>
                  <a:pt x="23809" y="2297"/>
                  <a:pt x="23900" y="2161"/>
                </a:cubicBezTo>
                <a:cubicBezTo>
                  <a:pt x="24150" y="1797"/>
                  <a:pt x="24287" y="1388"/>
                  <a:pt x="24537" y="1115"/>
                </a:cubicBezTo>
                <a:cubicBezTo>
                  <a:pt x="24582" y="1046"/>
                  <a:pt x="24628" y="978"/>
                  <a:pt x="24696" y="910"/>
                </a:cubicBezTo>
                <a:cubicBezTo>
                  <a:pt x="24719" y="865"/>
                  <a:pt x="24764" y="842"/>
                  <a:pt x="24787" y="796"/>
                </a:cubicBezTo>
                <a:cubicBezTo>
                  <a:pt x="24810" y="751"/>
                  <a:pt x="24878" y="774"/>
                  <a:pt x="24901" y="751"/>
                </a:cubicBezTo>
                <a:cubicBezTo>
                  <a:pt x="25697" y="1092"/>
                  <a:pt x="26811" y="1478"/>
                  <a:pt x="27448" y="1729"/>
                </a:cubicBezTo>
                <a:cubicBezTo>
                  <a:pt x="27675" y="1820"/>
                  <a:pt x="28062" y="2206"/>
                  <a:pt x="28198" y="1933"/>
                </a:cubicBezTo>
                <a:cubicBezTo>
                  <a:pt x="28539" y="2002"/>
                  <a:pt x="28448" y="2206"/>
                  <a:pt x="28676" y="2297"/>
                </a:cubicBezTo>
                <a:cubicBezTo>
                  <a:pt x="28903" y="2434"/>
                  <a:pt x="28926" y="2320"/>
                  <a:pt x="28948" y="2229"/>
                </a:cubicBezTo>
                <a:cubicBezTo>
                  <a:pt x="29358" y="2320"/>
                  <a:pt x="29085" y="2593"/>
                  <a:pt x="29403" y="2684"/>
                </a:cubicBezTo>
                <a:cubicBezTo>
                  <a:pt x="29835" y="2934"/>
                  <a:pt x="30108" y="2752"/>
                  <a:pt x="30381" y="3070"/>
                </a:cubicBezTo>
                <a:cubicBezTo>
                  <a:pt x="30517" y="3116"/>
                  <a:pt x="30517" y="2957"/>
                  <a:pt x="30540" y="2866"/>
                </a:cubicBezTo>
                <a:cubicBezTo>
                  <a:pt x="30881" y="3184"/>
                  <a:pt x="31427" y="3457"/>
                  <a:pt x="32087" y="3684"/>
                </a:cubicBezTo>
                <a:cubicBezTo>
                  <a:pt x="32200" y="3662"/>
                  <a:pt x="32291" y="3593"/>
                  <a:pt x="32359" y="3525"/>
                </a:cubicBezTo>
                <a:cubicBezTo>
                  <a:pt x="33383" y="3980"/>
                  <a:pt x="35907" y="5071"/>
                  <a:pt x="37681" y="5685"/>
                </a:cubicBezTo>
                <a:cubicBezTo>
                  <a:pt x="37953" y="5799"/>
                  <a:pt x="38204" y="5776"/>
                  <a:pt x="38499" y="5867"/>
                </a:cubicBezTo>
                <a:cubicBezTo>
                  <a:pt x="39136" y="6072"/>
                  <a:pt x="39636" y="6459"/>
                  <a:pt x="40205" y="6527"/>
                </a:cubicBezTo>
                <a:cubicBezTo>
                  <a:pt x="39750" y="6254"/>
                  <a:pt x="39955" y="6163"/>
                  <a:pt x="40478" y="6368"/>
                </a:cubicBezTo>
                <a:cubicBezTo>
                  <a:pt x="40182" y="6254"/>
                  <a:pt x="42365" y="7254"/>
                  <a:pt x="43161" y="7573"/>
                </a:cubicBezTo>
                <a:cubicBezTo>
                  <a:pt x="43320" y="7618"/>
                  <a:pt x="43275" y="7709"/>
                  <a:pt x="43388" y="7755"/>
                </a:cubicBezTo>
                <a:cubicBezTo>
                  <a:pt x="43570" y="7846"/>
                  <a:pt x="43843" y="7868"/>
                  <a:pt x="44070" y="7982"/>
                </a:cubicBezTo>
                <a:cubicBezTo>
                  <a:pt x="44275" y="8096"/>
                  <a:pt x="44389" y="8232"/>
                  <a:pt x="44503" y="8278"/>
                </a:cubicBezTo>
                <a:cubicBezTo>
                  <a:pt x="44730" y="8369"/>
                  <a:pt x="44980" y="8210"/>
                  <a:pt x="45389" y="8505"/>
                </a:cubicBezTo>
                <a:cubicBezTo>
                  <a:pt x="45480" y="8551"/>
                  <a:pt x="45617" y="8778"/>
                  <a:pt x="45594" y="8778"/>
                </a:cubicBezTo>
                <a:cubicBezTo>
                  <a:pt x="45753" y="8823"/>
                  <a:pt x="46003" y="8710"/>
                  <a:pt x="46163" y="8755"/>
                </a:cubicBezTo>
                <a:cubicBezTo>
                  <a:pt x="46231" y="8778"/>
                  <a:pt x="46299" y="8914"/>
                  <a:pt x="46413" y="8960"/>
                </a:cubicBezTo>
                <a:cubicBezTo>
                  <a:pt x="46640" y="9051"/>
                  <a:pt x="46958" y="9028"/>
                  <a:pt x="47209" y="9142"/>
                </a:cubicBezTo>
                <a:cubicBezTo>
                  <a:pt x="47459" y="9256"/>
                  <a:pt x="48414" y="9779"/>
                  <a:pt x="48755" y="9870"/>
                </a:cubicBezTo>
                <a:cubicBezTo>
                  <a:pt x="48869" y="9915"/>
                  <a:pt x="48960" y="9733"/>
                  <a:pt x="49119" y="9847"/>
                </a:cubicBezTo>
                <a:cubicBezTo>
                  <a:pt x="49073" y="9983"/>
                  <a:pt x="48960" y="9938"/>
                  <a:pt x="48914" y="10051"/>
                </a:cubicBezTo>
                <a:cubicBezTo>
                  <a:pt x="49073" y="10120"/>
                  <a:pt x="49141" y="10051"/>
                  <a:pt x="49323" y="10142"/>
                </a:cubicBezTo>
                <a:cubicBezTo>
                  <a:pt x="49369" y="10051"/>
                  <a:pt x="49369" y="10006"/>
                  <a:pt x="49301" y="9938"/>
                </a:cubicBezTo>
                <a:cubicBezTo>
                  <a:pt x="49437" y="9756"/>
                  <a:pt x="49574" y="10074"/>
                  <a:pt x="49414" y="10188"/>
                </a:cubicBezTo>
                <a:cubicBezTo>
                  <a:pt x="49664" y="10188"/>
                  <a:pt x="49778" y="10256"/>
                  <a:pt x="49983" y="10370"/>
                </a:cubicBezTo>
                <a:cubicBezTo>
                  <a:pt x="50051" y="10415"/>
                  <a:pt x="50551" y="10461"/>
                  <a:pt x="50711" y="10529"/>
                </a:cubicBezTo>
                <a:cubicBezTo>
                  <a:pt x="50870" y="10597"/>
                  <a:pt x="51006" y="10779"/>
                  <a:pt x="51211" y="10870"/>
                </a:cubicBezTo>
                <a:cubicBezTo>
                  <a:pt x="51757" y="11097"/>
                  <a:pt x="52507" y="11348"/>
                  <a:pt x="52985" y="11620"/>
                </a:cubicBezTo>
                <a:cubicBezTo>
                  <a:pt x="53212" y="11757"/>
                  <a:pt x="53553" y="11711"/>
                  <a:pt x="53780" y="11825"/>
                </a:cubicBezTo>
                <a:cubicBezTo>
                  <a:pt x="53917" y="11893"/>
                  <a:pt x="53894" y="11962"/>
                  <a:pt x="54008" y="12030"/>
                </a:cubicBezTo>
                <a:cubicBezTo>
                  <a:pt x="54258" y="12212"/>
                  <a:pt x="54576" y="12189"/>
                  <a:pt x="54781" y="12325"/>
                </a:cubicBezTo>
                <a:cubicBezTo>
                  <a:pt x="54940" y="12416"/>
                  <a:pt x="55031" y="12621"/>
                  <a:pt x="55145" y="12689"/>
                </a:cubicBezTo>
                <a:cubicBezTo>
                  <a:pt x="55304" y="12803"/>
                  <a:pt x="55531" y="12985"/>
                  <a:pt x="55668" y="13030"/>
                </a:cubicBezTo>
                <a:cubicBezTo>
                  <a:pt x="55736" y="13076"/>
                  <a:pt x="55963" y="13008"/>
                  <a:pt x="56009" y="13030"/>
                </a:cubicBezTo>
                <a:cubicBezTo>
                  <a:pt x="56168" y="13076"/>
                  <a:pt x="56123" y="13167"/>
                  <a:pt x="56236" y="13235"/>
                </a:cubicBezTo>
                <a:cubicBezTo>
                  <a:pt x="56395" y="13326"/>
                  <a:pt x="56486" y="13258"/>
                  <a:pt x="56691" y="13371"/>
                </a:cubicBezTo>
                <a:cubicBezTo>
                  <a:pt x="56896" y="13462"/>
                  <a:pt x="57055" y="13667"/>
                  <a:pt x="57260" y="13758"/>
                </a:cubicBezTo>
                <a:cubicBezTo>
                  <a:pt x="57555" y="13917"/>
                  <a:pt x="58556" y="14122"/>
                  <a:pt x="58965" y="14759"/>
                </a:cubicBezTo>
                <a:cubicBezTo>
                  <a:pt x="59147" y="14690"/>
                  <a:pt x="59988" y="15191"/>
                  <a:pt x="60557" y="15759"/>
                </a:cubicBezTo>
                <a:cubicBezTo>
                  <a:pt x="60716" y="15896"/>
                  <a:pt x="60853" y="16146"/>
                  <a:pt x="60989" y="16305"/>
                </a:cubicBezTo>
                <a:cubicBezTo>
                  <a:pt x="62035" y="17328"/>
                  <a:pt x="63036" y="18511"/>
                  <a:pt x="63422" y="19625"/>
                </a:cubicBezTo>
                <a:cubicBezTo>
                  <a:pt x="63513" y="19852"/>
                  <a:pt x="63377" y="20125"/>
                  <a:pt x="63627" y="20284"/>
                </a:cubicBezTo>
                <a:cubicBezTo>
                  <a:pt x="63718" y="20239"/>
                  <a:pt x="63604" y="20080"/>
                  <a:pt x="63581" y="19943"/>
                </a:cubicBezTo>
                <a:cubicBezTo>
                  <a:pt x="63809" y="20102"/>
                  <a:pt x="64241" y="21035"/>
                  <a:pt x="63900" y="21103"/>
                </a:cubicBezTo>
                <a:cubicBezTo>
                  <a:pt x="64127" y="21103"/>
                  <a:pt x="64082" y="21308"/>
                  <a:pt x="64286" y="21626"/>
                </a:cubicBezTo>
                <a:cubicBezTo>
                  <a:pt x="64400" y="21785"/>
                  <a:pt x="64718" y="21922"/>
                  <a:pt x="64787" y="22422"/>
                </a:cubicBezTo>
                <a:cubicBezTo>
                  <a:pt x="64650" y="22536"/>
                  <a:pt x="64605" y="22354"/>
                  <a:pt x="64536" y="22217"/>
                </a:cubicBezTo>
                <a:cubicBezTo>
                  <a:pt x="64468" y="22286"/>
                  <a:pt x="64332" y="22536"/>
                  <a:pt x="64264" y="22217"/>
                </a:cubicBezTo>
                <a:cubicBezTo>
                  <a:pt x="64036" y="22354"/>
                  <a:pt x="64400" y="22376"/>
                  <a:pt x="64400" y="22581"/>
                </a:cubicBezTo>
                <a:cubicBezTo>
                  <a:pt x="64309" y="22536"/>
                  <a:pt x="64195" y="22558"/>
                  <a:pt x="64059" y="22604"/>
                </a:cubicBezTo>
                <a:cubicBezTo>
                  <a:pt x="64104" y="22899"/>
                  <a:pt x="64264" y="22809"/>
                  <a:pt x="64332" y="23059"/>
                </a:cubicBezTo>
                <a:cubicBezTo>
                  <a:pt x="63968" y="23081"/>
                  <a:pt x="64059" y="23491"/>
                  <a:pt x="64264" y="23604"/>
                </a:cubicBezTo>
                <a:cubicBezTo>
                  <a:pt x="64491" y="23400"/>
                  <a:pt x="64354" y="22968"/>
                  <a:pt x="64673" y="22809"/>
                </a:cubicBezTo>
                <a:cubicBezTo>
                  <a:pt x="64855" y="22899"/>
                  <a:pt x="64968" y="23150"/>
                  <a:pt x="65173" y="23150"/>
                </a:cubicBezTo>
                <a:cubicBezTo>
                  <a:pt x="65128" y="23309"/>
                  <a:pt x="64923" y="23400"/>
                  <a:pt x="64900" y="23582"/>
                </a:cubicBezTo>
                <a:cubicBezTo>
                  <a:pt x="65014" y="23832"/>
                  <a:pt x="65355" y="23650"/>
                  <a:pt x="65173" y="23354"/>
                </a:cubicBezTo>
                <a:cubicBezTo>
                  <a:pt x="65582" y="23582"/>
                  <a:pt x="65241" y="24014"/>
                  <a:pt x="65037" y="24150"/>
                </a:cubicBezTo>
                <a:cubicBezTo>
                  <a:pt x="65264" y="24241"/>
                  <a:pt x="65401" y="24605"/>
                  <a:pt x="65764" y="24355"/>
                </a:cubicBezTo>
                <a:cubicBezTo>
                  <a:pt x="65810" y="24491"/>
                  <a:pt x="65833" y="24605"/>
                  <a:pt x="65946" y="24582"/>
                </a:cubicBezTo>
                <a:cubicBezTo>
                  <a:pt x="65855" y="24832"/>
                  <a:pt x="66060" y="25196"/>
                  <a:pt x="65810" y="25333"/>
                </a:cubicBezTo>
                <a:cubicBezTo>
                  <a:pt x="65696" y="25128"/>
                  <a:pt x="65605" y="24923"/>
                  <a:pt x="65901" y="24901"/>
                </a:cubicBezTo>
                <a:lnTo>
                  <a:pt x="65719" y="24491"/>
                </a:lnTo>
                <a:cubicBezTo>
                  <a:pt x="65378" y="24537"/>
                  <a:pt x="65787" y="24923"/>
                  <a:pt x="65469" y="24992"/>
                </a:cubicBezTo>
                <a:cubicBezTo>
                  <a:pt x="65264" y="24764"/>
                  <a:pt x="65332" y="24764"/>
                  <a:pt x="65378" y="24514"/>
                </a:cubicBezTo>
                <a:cubicBezTo>
                  <a:pt x="65105" y="24650"/>
                  <a:pt x="65310" y="24992"/>
                  <a:pt x="65082" y="25151"/>
                </a:cubicBezTo>
                <a:cubicBezTo>
                  <a:pt x="65196" y="25424"/>
                  <a:pt x="65514" y="25424"/>
                  <a:pt x="65423" y="25696"/>
                </a:cubicBezTo>
                <a:cubicBezTo>
                  <a:pt x="65059" y="25856"/>
                  <a:pt x="64582" y="25355"/>
                  <a:pt x="64423" y="25537"/>
                </a:cubicBezTo>
                <a:cubicBezTo>
                  <a:pt x="64195" y="25401"/>
                  <a:pt x="64286" y="25037"/>
                  <a:pt x="64013" y="24764"/>
                </a:cubicBezTo>
                <a:cubicBezTo>
                  <a:pt x="64218" y="24855"/>
                  <a:pt x="64104" y="24719"/>
                  <a:pt x="64332" y="24628"/>
                </a:cubicBezTo>
                <a:cubicBezTo>
                  <a:pt x="64173" y="24196"/>
                  <a:pt x="63718" y="24673"/>
                  <a:pt x="63604" y="24196"/>
                </a:cubicBezTo>
                <a:cubicBezTo>
                  <a:pt x="63490" y="23946"/>
                  <a:pt x="63604" y="24059"/>
                  <a:pt x="63718" y="24036"/>
                </a:cubicBezTo>
                <a:cubicBezTo>
                  <a:pt x="63672" y="23809"/>
                  <a:pt x="63513" y="23968"/>
                  <a:pt x="63445" y="23832"/>
                </a:cubicBezTo>
                <a:cubicBezTo>
                  <a:pt x="63195" y="23445"/>
                  <a:pt x="63513" y="23377"/>
                  <a:pt x="63308" y="23013"/>
                </a:cubicBezTo>
                <a:cubicBezTo>
                  <a:pt x="63058" y="22740"/>
                  <a:pt x="63195" y="23286"/>
                  <a:pt x="62967" y="23263"/>
                </a:cubicBezTo>
                <a:cubicBezTo>
                  <a:pt x="63058" y="23150"/>
                  <a:pt x="62763" y="22809"/>
                  <a:pt x="62922" y="22740"/>
                </a:cubicBezTo>
                <a:cubicBezTo>
                  <a:pt x="62808" y="22513"/>
                  <a:pt x="62763" y="22922"/>
                  <a:pt x="62763" y="23013"/>
                </a:cubicBezTo>
                <a:cubicBezTo>
                  <a:pt x="62535" y="22831"/>
                  <a:pt x="62581" y="22308"/>
                  <a:pt x="62217" y="22126"/>
                </a:cubicBezTo>
                <a:cubicBezTo>
                  <a:pt x="62035" y="22422"/>
                  <a:pt x="62490" y="22399"/>
                  <a:pt x="62535" y="22672"/>
                </a:cubicBezTo>
                <a:cubicBezTo>
                  <a:pt x="62376" y="22786"/>
                  <a:pt x="62490" y="23172"/>
                  <a:pt x="62217" y="23013"/>
                </a:cubicBezTo>
                <a:cubicBezTo>
                  <a:pt x="62308" y="23468"/>
                  <a:pt x="62581" y="23286"/>
                  <a:pt x="62672" y="23695"/>
                </a:cubicBezTo>
                <a:cubicBezTo>
                  <a:pt x="62785" y="24036"/>
                  <a:pt x="62513" y="23855"/>
                  <a:pt x="62785" y="24196"/>
                </a:cubicBezTo>
                <a:cubicBezTo>
                  <a:pt x="62922" y="24355"/>
                  <a:pt x="63036" y="24423"/>
                  <a:pt x="63127" y="24582"/>
                </a:cubicBezTo>
                <a:cubicBezTo>
                  <a:pt x="63081" y="24810"/>
                  <a:pt x="63104" y="25060"/>
                  <a:pt x="63149" y="25333"/>
                </a:cubicBezTo>
                <a:cubicBezTo>
                  <a:pt x="63354" y="25606"/>
                  <a:pt x="63081" y="25060"/>
                  <a:pt x="63354" y="25128"/>
                </a:cubicBezTo>
                <a:cubicBezTo>
                  <a:pt x="63740" y="25378"/>
                  <a:pt x="63695" y="26310"/>
                  <a:pt x="64036" y="26333"/>
                </a:cubicBezTo>
                <a:cubicBezTo>
                  <a:pt x="64013" y="26515"/>
                  <a:pt x="63968" y="26720"/>
                  <a:pt x="64173" y="26993"/>
                </a:cubicBezTo>
                <a:cubicBezTo>
                  <a:pt x="63695" y="27038"/>
                  <a:pt x="64104" y="26447"/>
                  <a:pt x="63763" y="26333"/>
                </a:cubicBezTo>
                <a:cubicBezTo>
                  <a:pt x="63604" y="26765"/>
                  <a:pt x="63604" y="27288"/>
                  <a:pt x="63513" y="27766"/>
                </a:cubicBezTo>
                <a:cubicBezTo>
                  <a:pt x="63922" y="27948"/>
                  <a:pt x="63786" y="27334"/>
                  <a:pt x="63740" y="27106"/>
                </a:cubicBezTo>
                <a:cubicBezTo>
                  <a:pt x="64036" y="26993"/>
                  <a:pt x="64104" y="27766"/>
                  <a:pt x="64445" y="27402"/>
                </a:cubicBezTo>
                <a:cubicBezTo>
                  <a:pt x="64536" y="27538"/>
                  <a:pt x="64514" y="27652"/>
                  <a:pt x="64445" y="27720"/>
                </a:cubicBezTo>
                <a:cubicBezTo>
                  <a:pt x="64696" y="27766"/>
                  <a:pt x="64877" y="28198"/>
                  <a:pt x="65082" y="28562"/>
                </a:cubicBezTo>
                <a:cubicBezTo>
                  <a:pt x="64923" y="28630"/>
                  <a:pt x="64855" y="28198"/>
                  <a:pt x="64673" y="28357"/>
                </a:cubicBezTo>
                <a:cubicBezTo>
                  <a:pt x="64696" y="28584"/>
                  <a:pt x="64741" y="28812"/>
                  <a:pt x="64809" y="29062"/>
                </a:cubicBezTo>
                <a:cubicBezTo>
                  <a:pt x="64946" y="29267"/>
                  <a:pt x="65150" y="29062"/>
                  <a:pt x="65332" y="28948"/>
                </a:cubicBezTo>
                <a:cubicBezTo>
                  <a:pt x="65401" y="29176"/>
                  <a:pt x="65787" y="29494"/>
                  <a:pt x="65673" y="29653"/>
                </a:cubicBezTo>
                <a:cubicBezTo>
                  <a:pt x="65355" y="29881"/>
                  <a:pt x="65537" y="29244"/>
                  <a:pt x="65219" y="29244"/>
                </a:cubicBezTo>
                <a:cubicBezTo>
                  <a:pt x="65037" y="29699"/>
                  <a:pt x="65605" y="29676"/>
                  <a:pt x="65628" y="30040"/>
                </a:cubicBezTo>
                <a:cubicBezTo>
                  <a:pt x="65764" y="29949"/>
                  <a:pt x="65719" y="29835"/>
                  <a:pt x="65855" y="29767"/>
                </a:cubicBezTo>
                <a:lnTo>
                  <a:pt x="66356" y="30472"/>
                </a:lnTo>
                <a:cubicBezTo>
                  <a:pt x="66378" y="30836"/>
                  <a:pt x="65992" y="29881"/>
                  <a:pt x="65810" y="30154"/>
                </a:cubicBezTo>
                <a:cubicBezTo>
                  <a:pt x="65787" y="30449"/>
                  <a:pt x="66310" y="30654"/>
                  <a:pt x="66492" y="30972"/>
                </a:cubicBezTo>
                <a:cubicBezTo>
                  <a:pt x="66401" y="30381"/>
                  <a:pt x="66924" y="31313"/>
                  <a:pt x="67174" y="31563"/>
                </a:cubicBezTo>
                <a:cubicBezTo>
                  <a:pt x="67220" y="31859"/>
                  <a:pt x="66810" y="31200"/>
                  <a:pt x="66674" y="31063"/>
                </a:cubicBezTo>
                <a:cubicBezTo>
                  <a:pt x="66469" y="31404"/>
                  <a:pt x="67083" y="31723"/>
                  <a:pt x="67288" y="31836"/>
                </a:cubicBezTo>
                <a:cubicBezTo>
                  <a:pt x="67265" y="32177"/>
                  <a:pt x="67629" y="32814"/>
                  <a:pt x="68016" y="32860"/>
                </a:cubicBezTo>
                <a:cubicBezTo>
                  <a:pt x="68084" y="32632"/>
                  <a:pt x="67606" y="32314"/>
                  <a:pt x="67470" y="32064"/>
                </a:cubicBezTo>
                <a:cubicBezTo>
                  <a:pt x="67584" y="31927"/>
                  <a:pt x="67697" y="32314"/>
                  <a:pt x="67834" y="32382"/>
                </a:cubicBezTo>
                <a:cubicBezTo>
                  <a:pt x="68061" y="32655"/>
                  <a:pt x="68288" y="32996"/>
                  <a:pt x="68539" y="32928"/>
                </a:cubicBezTo>
                <a:cubicBezTo>
                  <a:pt x="68721" y="33496"/>
                  <a:pt x="69107" y="33678"/>
                  <a:pt x="69539" y="34224"/>
                </a:cubicBezTo>
                <a:cubicBezTo>
                  <a:pt x="69630" y="34292"/>
                  <a:pt x="69698" y="34156"/>
                  <a:pt x="69789" y="34247"/>
                </a:cubicBezTo>
                <a:cubicBezTo>
                  <a:pt x="69994" y="34406"/>
                  <a:pt x="69926" y="34542"/>
                  <a:pt x="69767" y="34679"/>
                </a:cubicBezTo>
                <a:cubicBezTo>
                  <a:pt x="70426" y="34952"/>
                  <a:pt x="70426" y="35543"/>
                  <a:pt x="70972" y="35816"/>
                </a:cubicBezTo>
                <a:cubicBezTo>
                  <a:pt x="71017" y="36066"/>
                  <a:pt x="70835" y="35907"/>
                  <a:pt x="70676" y="35998"/>
                </a:cubicBezTo>
                <a:cubicBezTo>
                  <a:pt x="70813" y="36089"/>
                  <a:pt x="70767" y="36157"/>
                  <a:pt x="70858" y="36248"/>
                </a:cubicBezTo>
                <a:cubicBezTo>
                  <a:pt x="70949" y="36316"/>
                  <a:pt x="71108" y="36157"/>
                  <a:pt x="71017" y="36066"/>
                </a:cubicBezTo>
                <a:cubicBezTo>
                  <a:pt x="71427" y="35998"/>
                  <a:pt x="71631" y="36407"/>
                  <a:pt x="71995" y="36543"/>
                </a:cubicBezTo>
                <a:cubicBezTo>
                  <a:pt x="72086" y="36475"/>
                  <a:pt x="72177" y="36384"/>
                  <a:pt x="72086" y="36293"/>
                </a:cubicBezTo>
                <a:cubicBezTo>
                  <a:pt x="72359" y="36316"/>
                  <a:pt x="72450" y="36680"/>
                  <a:pt x="72814" y="36771"/>
                </a:cubicBezTo>
                <a:cubicBezTo>
                  <a:pt x="72541" y="36794"/>
                  <a:pt x="72518" y="37112"/>
                  <a:pt x="72677" y="37294"/>
                </a:cubicBezTo>
                <a:cubicBezTo>
                  <a:pt x="72473" y="37453"/>
                  <a:pt x="72564" y="37089"/>
                  <a:pt x="72359" y="37044"/>
                </a:cubicBezTo>
                <a:cubicBezTo>
                  <a:pt x="72245" y="37180"/>
                  <a:pt x="72268" y="37317"/>
                  <a:pt x="72450" y="37430"/>
                </a:cubicBezTo>
                <a:cubicBezTo>
                  <a:pt x="72836" y="37635"/>
                  <a:pt x="72655" y="37044"/>
                  <a:pt x="72950" y="37066"/>
                </a:cubicBezTo>
                <a:cubicBezTo>
                  <a:pt x="73200" y="37453"/>
                  <a:pt x="73246" y="37476"/>
                  <a:pt x="73723" y="37840"/>
                </a:cubicBezTo>
                <a:lnTo>
                  <a:pt x="73587" y="38044"/>
                </a:lnTo>
                <a:cubicBezTo>
                  <a:pt x="73973" y="38317"/>
                  <a:pt x="74269" y="38135"/>
                  <a:pt x="74701" y="38476"/>
                </a:cubicBezTo>
                <a:cubicBezTo>
                  <a:pt x="74451" y="38590"/>
                  <a:pt x="74724" y="38726"/>
                  <a:pt x="74724" y="38795"/>
                </a:cubicBezTo>
                <a:cubicBezTo>
                  <a:pt x="74724" y="38908"/>
                  <a:pt x="74474" y="39045"/>
                  <a:pt x="74724" y="39181"/>
                </a:cubicBezTo>
                <a:cubicBezTo>
                  <a:pt x="75088" y="39181"/>
                  <a:pt x="74542" y="38772"/>
                  <a:pt x="74860" y="38567"/>
                </a:cubicBezTo>
                <a:cubicBezTo>
                  <a:pt x="75224" y="38726"/>
                  <a:pt x="74929" y="38999"/>
                  <a:pt x="75315" y="39136"/>
                </a:cubicBezTo>
                <a:cubicBezTo>
                  <a:pt x="75452" y="39181"/>
                  <a:pt x="75406" y="39022"/>
                  <a:pt x="75315" y="38954"/>
                </a:cubicBezTo>
                <a:cubicBezTo>
                  <a:pt x="75588" y="38863"/>
                  <a:pt x="75633" y="39227"/>
                  <a:pt x="75906" y="39386"/>
                </a:cubicBezTo>
                <a:cubicBezTo>
                  <a:pt x="76134" y="39522"/>
                  <a:pt x="76520" y="39545"/>
                  <a:pt x="76793" y="39659"/>
                </a:cubicBezTo>
                <a:cubicBezTo>
                  <a:pt x="77066" y="39773"/>
                  <a:pt x="77203" y="40000"/>
                  <a:pt x="77475" y="40000"/>
                </a:cubicBezTo>
                <a:cubicBezTo>
                  <a:pt x="77407" y="40114"/>
                  <a:pt x="77293" y="40068"/>
                  <a:pt x="77203" y="40136"/>
                </a:cubicBezTo>
                <a:cubicBezTo>
                  <a:pt x="77475" y="40296"/>
                  <a:pt x="77771" y="40136"/>
                  <a:pt x="77839" y="40386"/>
                </a:cubicBezTo>
                <a:cubicBezTo>
                  <a:pt x="77726" y="40523"/>
                  <a:pt x="77498" y="40296"/>
                  <a:pt x="77362" y="40409"/>
                </a:cubicBezTo>
                <a:cubicBezTo>
                  <a:pt x="77635" y="40659"/>
                  <a:pt x="77794" y="40409"/>
                  <a:pt x="78044" y="40614"/>
                </a:cubicBezTo>
                <a:cubicBezTo>
                  <a:pt x="78180" y="40432"/>
                  <a:pt x="77817" y="40227"/>
                  <a:pt x="78067" y="40045"/>
                </a:cubicBezTo>
                <a:cubicBezTo>
                  <a:pt x="78112" y="40114"/>
                  <a:pt x="78430" y="40205"/>
                  <a:pt x="78453" y="40273"/>
                </a:cubicBezTo>
                <a:cubicBezTo>
                  <a:pt x="78453" y="40318"/>
                  <a:pt x="78203" y="40273"/>
                  <a:pt x="78226" y="40318"/>
                </a:cubicBezTo>
                <a:cubicBezTo>
                  <a:pt x="78271" y="40614"/>
                  <a:pt x="78385" y="40819"/>
                  <a:pt x="78726" y="41228"/>
                </a:cubicBezTo>
                <a:cubicBezTo>
                  <a:pt x="79022" y="41387"/>
                  <a:pt x="78658" y="40909"/>
                  <a:pt x="79022" y="41046"/>
                </a:cubicBezTo>
                <a:cubicBezTo>
                  <a:pt x="79204" y="41296"/>
                  <a:pt x="79295" y="41546"/>
                  <a:pt x="79408" y="41819"/>
                </a:cubicBezTo>
                <a:lnTo>
                  <a:pt x="79181" y="41933"/>
                </a:lnTo>
                <a:cubicBezTo>
                  <a:pt x="79181" y="42183"/>
                  <a:pt x="79317" y="42137"/>
                  <a:pt x="79340" y="42319"/>
                </a:cubicBezTo>
                <a:cubicBezTo>
                  <a:pt x="79386" y="42706"/>
                  <a:pt x="79158" y="42820"/>
                  <a:pt x="79522" y="42911"/>
                </a:cubicBezTo>
                <a:cubicBezTo>
                  <a:pt x="79613" y="42660"/>
                  <a:pt x="79681" y="42115"/>
                  <a:pt x="79840" y="42683"/>
                </a:cubicBezTo>
                <a:cubicBezTo>
                  <a:pt x="79909" y="42547"/>
                  <a:pt x="79886" y="42342"/>
                  <a:pt x="79818" y="42115"/>
                </a:cubicBezTo>
                <a:cubicBezTo>
                  <a:pt x="79727" y="41910"/>
                  <a:pt x="79590" y="41683"/>
                  <a:pt x="79499" y="41523"/>
                </a:cubicBezTo>
                <a:cubicBezTo>
                  <a:pt x="79749" y="41319"/>
                  <a:pt x="79909" y="41887"/>
                  <a:pt x="79977" y="42160"/>
                </a:cubicBezTo>
                <a:cubicBezTo>
                  <a:pt x="80091" y="42501"/>
                  <a:pt x="80091" y="42911"/>
                  <a:pt x="80091" y="43138"/>
                </a:cubicBezTo>
                <a:lnTo>
                  <a:pt x="79681" y="43274"/>
                </a:lnTo>
                <a:cubicBezTo>
                  <a:pt x="79658" y="43729"/>
                  <a:pt x="79818" y="43820"/>
                  <a:pt x="80068" y="43593"/>
                </a:cubicBezTo>
                <a:cubicBezTo>
                  <a:pt x="80068" y="43820"/>
                  <a:pt x="80068" y="44048"/>
                  <a:pt x="80045" y="44275"/>
                </a:cubicBezTo>
                <a:cubicBezTo>
                  <a:pt x="79931" y="44252"/>
                  <a:pt x="79931" y="44116"/>
                  <a:pt x="79818" y="44116"/>
                </a:cubicBezTo>
                <a:cubicBezTo>
                  <a:pt x="79818" y="44411"/>
                  <a:pt x="79749" y="44593"/>
                  <a:pt x="79704" y="44821"/>
                </a:cubicBezTo>
                <a:cubicBezTo>
                  <a:pt x="79658" y="44957"/>
                  <a:pt x="79636" y="45116"/>
                  <a:pt x="79636" y="45344"/>
                </a:cubicBezTo>
                <a:cubicBezTo>
                  <a:pt x="79567" y="45321"/>
                  <a:pt x="79567" y="45230"/>
                  <a:pt x="79477" y="45230"/>
                </a:cubicBezTo>
                <a:cubicBezTo>
                  <a:pt x="79317" y="46071"/>
                  <a:pt x="79386" y="46526"/>
                  <a:pt x="79249" y="47208"/>
                </a:cubicBezTo>
                <a:cubicBezTo>
                  <a:pt x="79522" y="47322"/>
                  <a:pt x="79613" y="47641"/>
                  <a:pt x="79499" y="48141"/>
                </a:cubicBezTo>
                <a:cubicBezTo>
                  <a:pt x="79840" y="48141"/>
                  <a:pt x="79454" y="47572"/>
                  <a:pt x="79727" y="47368"/>
                </a:cubicBezTo>
                <a:cubicBezTo>
                  <a:pt x="79909" y="47550"/>
                  <a:pt x="79704" y="48118"/>
                  <a:pt x="79727" y="48459"/>
                </a:cubicBezTo>
                <a:cubicBezTo>
                  <a:pt x="79590" y="48482"/>
                  <a:pt x="79590" y="48368"/>
                  <a:pt x="79590" y="48254"/>
                </a:cubicBezTo>
                <a:cubicBezTo>
                  <a:pt x="79477" y="48596"/>
                  <a:pt x="79272" y="48209"/>
                  <a:pt x="79135" y="48414"/>
                </a:cubicBezTo>
                <a:cubicBezTo>
                  <a:pt x="79044" y="48868"/>
                  <a:pt x="79363" y="48300"/>
                  <a:pt x="79386" y="48641"/>
                </a:cubicBezTo>
                <a:cubicBezTo>
                  <a:pt x="79454" y="49096"/>
                  <a:pt x="78999" y="48823"/>
                  <a:pt x="79067" y="49323"/>
                </a:cubicBezTo>
                <a:cubicBezTo>
                  <a:pt x="79067" y="49505"/>
                  <a:pt x="79408" y="49187"/>
                  <a:pt x="79477" y="49460"/>
                </a:cubicBezTo>
                <a:cubicBezTo>
                  <a:pt x="79249" y="49664"/>
                  <a:pt x="79590" y="50324"/>
                  <a:pt x="79272" y="50028"/>
                </a:cubicBezTo>
                <a:cubicBezTo>
                  <a:pt x="79386" y="50528"/>
                  <a:pt x="79363" y="51006"/>
                  <a:pt x="79249" y="51438"/>
                </a:cubicBezTo>
                <a:cubicBezTo>
                  <a:pt x="79636" y="51620"/>
                  <a:pt x="79477" y="51051"/>
                  <a:pt x="79545" y="50756"/>
                </a:cubicBezTo>
                <a:cubicBezTo>
                  <a:pt x="79863" y="50870"/>
                  <a:pt x="79567" y="51211"/>
                  <a:pt x="79567" y="51461"/>
                </a:cubicBezTo>
                <a:cubicBezTo>
                  <a:pt x="79590" y="51711"/>
                  <a:pt x="79772" y="51825"/>
                  <a:pt x="79704" y="52075"/>
                </a:cubicBezTo>
                <a:cubicBezTo>
                  <a:pt x="79408" y="52166"/>
                  <a:pt x="79431" y="51916"/>
                  <a:pt x="79477" y="51665"/>
                </a:cubicBezTo>
                <a:cubicBezTo>
                  <a:pt x="79295" y="51665"/>
                  <a:pt x="79272" y="51893"/>
                  <a:pt x="79272" y="52143"/>
                </a:cubicBezTo>
                <a:cubicBezTo>
                  <a:pt x="79067" y="52075"/>
                  <a:pt x="78999" y="51984"/>
                  <a:pt x="78840" y="52211"/>
                </a:cubicBezTo>
                <a:cubicBezTo>
                  <a:pt x="78863" y="52348"/>
                  <a:pt x="79226" y="52120"/>
                  <a:pt x="79249" y="52439"/>
                </a:cubicBezTo>
                <a:cubicBezTo>
                  <a:pt x="79454" y="52575"/>
                  <a:pt x="79567" y="52052"/>
                  <a:pt x="79681" y="52393"/>
                </a:cubicBezTo>
                <a:cubicBezTo>
                  <a:pt x="79658" y="52643"/>
                  <a:pt x="79613" y="52507"/>
                  <a:pt x="79499" y="52461"/>
                </a:cubicBezTo>
                <a:cubicBezTo>
                  <a:pt x="79545" y="52984"/>
                  <a:pt x="79477" y="53121"/>
                  <a:pt x="79408" y="53667"/>
                </a:cubicBezTo>
                <a:cubicBezTo>
                  <a:pt x="78976" y="53644"/>
                  <a:pt x="79567" y="53166"/>
                  <a:pt x="79204" y="53144"/>
                </a:cubicBezTo>
                <a:cubicBezTo>
                  <a:pt x="78954" y="53325"/>
                  <a:pt x="79113" y="53439"/>
                  <a:pt x="78976" y="53735"/>
                </a:cubicBezTo>
                <a:cubicBezTo>
                  <a:pt x="78976" y="53939"/>
                  <a:pt x="79249" y="53758"/>
                  <a:pt x="79226" y="53735"/>
                </a:cubicBezTo>
                <a:cubicBezTo>
                  <a:pt x="79522" y="53849"/>
                  <a:pt x="79158" y="54076"/>
                  <a:pt x="79545" y="54053"/>
                </a:cubicBezTo>
                <a:cubicBezTo>
                  <a:pt x="79477" y="54417"/>
                  <a:pt x="79727" y="54667"/>
                  <a:pt x="79522" y="54940"/>
                </a:cubicBezTo>
                <a:cubicBezTo>
                  <a:pt x="79772" y="55167"/>
                  <a:pt x="79590" y="56077"/>
                  <a:pt x="79613" y="56850"/>
                </a:cubicBezTo>
                <a:cubicBezTo>
                  <a:pt x="79613" y="57305"/>
                  <a:pt x="79704" y="57350"/>
                  <a:pt x="79477" y="57692"/>
                </a:cubicBezTo>
                <a:cubicBezTo>
                  <a:pt x="79499" y="57805"/>
                  <a:pt x="79636" y="57783"/>
                  <a:pt x="79636" y="57919"/>
                </a:cubicBezTo>
                <a:cubicBezTo>
                  <a:pt x="79522" y="58601"/>
                  <a:pt x="79499" y="59170"/>
                  <a:pt x="79408" y="59715"/>
                </a:cubicBezTo>
                <a:cubicBezTo>
                  <a:pt x="79340" y="60261"/>
                  <a:pt x="79204" y="60807"/>
                  <a:pt x="78863" y="61353"/>
                </a:cubicBezTo>
                <a:cubicBezTo>
                  <a:pt x="78840" y="61466"/>
                  <a:pt x="78976" y="61489"/>
                  <a:pt x="78931" y="61626"/>
                </a:cubicBezTo>
                <a:cubicBezTo>
                  <a:pt x="78817" y="61898"/>
                  <a:pt x="78681" y="61807"/>
                  <a:pt x="78590" y="62126"/>
                </a:cubicBezTo>
                <a:cubicBezTo>
                  <a:pt x="78249" y="62080"/>
                  <a:pt x="78453" y="61785"/>
                  <a:pt x="78362" y="61626"/>
                </a:cubicBezTo>
                <a:cubicBezTo>
                  <a:pt x="78590" y="61512"/>
                  <a:pt x="78999" y="61171"/>
                  <a:pt x="78908" y="60739"/>
                </a:cubicBezTo>
                <a:cubicBezTo>
                  <a:pt x="78658" y="60716"/>
                  <a:pt x="78749" y="61125"/>
                  <a:pt x="78521" y="61307"/>
                </a:cubicBezTo>
                <a:cubicBezTo>
                  <a:pt x="78453" y="61353"/>
                  <a:pt x="78271" y="61262"/>
                  <a:pt x="78249" y="61307"/>
                </a:cubicBezTo>
                <a:cubicBezTo>
                  <a:pt x="78089" y="61444"/>
                  <a:pt x="78044" y="61694"/>
                  <a:pt x="77862" y="61853"/>
                </a:cubicBezTo>
                <a:cubicBezTo>
                  <a:pt x="78044" y="62103"/>
                  <a:pt x="78089" y="61580"/>
                  <a:pt x="78271" y="61830"/>
                </a:cubicBezTo>
                <a:cubicBezTo>
                  <a:pt x="78294" y="62035"/>
                  <a:pt x="78067" y="62740"/>
                  <a:pt x="78453" y="62330"/>
                </a:cubicBezTo>
                <a:cubicBezTo>
                  <a:pt x="78567" y="62467"/>
                  <a:pt x="78021" y="63354"/>
                  <a:pt x="77862" y="63081"/>
                </a:cubicBezTo>
                <a:cubicBezTo>
                  <a:pt x="77839" y="63149"/>
                  <a:pt x="77817" y="63217"/>
                  <a:pt x="77794" y="63308"/>
                </a:cubicBezTo>
                <a:cubicBezTo>
                  <a:pt x="77521" y="63877"/>
                  <a:pt x="76907" y="64286"/>
                  <a:pt x="76293" y="64832"/>
                </a:cubicBezTo>
                <a:cubicBezTo>
                  <a:pt x="75543" y="65514"/>
                  <a:pt x="74587" y="66310"/>
                  <a:pt x="73928" y="66765"/>
                </a:cubicBezTo>
                <a:cubicBezTo>
                  <a:pt x="73723" y="66969"/>
                  <a:pt x="73655" y="66742"/>
                  <a:pt x="73473" y="66833"/>
                </a:cubicBezTo>
                <a:cubicBezTo>
                  <a:pt x="73337" y="67038"/>
                  <a:pt x="73041" y="67083"/>
                  <a:pt x="73018" y="67106"/>
                </a:cubicBezTo>
                <a:cubicBezTo>
                  <a:pt x="72882" y="67220"/>
                  <a:pt x="73018" y="67447"/>
                  <a:pt x="72632" y="67515"/>
                </a:cubicBezTo>
                <a:cubicBezTo>
                  <a:pt x="72336" y="67356"/>
                  <a:pt x="72723" y="67288"/>
                  <a:pt x="72791" y="67129"/>
                </a:cubicBezTo>
                <a:cubicBezTo>
                  <a:pt x="72836" y="67060"/>
                  <a:pt x="72814" y="66878"/>
                  <a:pt x="72859" y="66810"/>
                </a:cubicBezTo>
                <a:cubicBezTo>
                  <a:pt x="72950" y="66697"/>
                  <a:pt x="73496" y="66742"/>
                  <a:pt x="73269" y="66469"/>
                </a:cubicBezTo>
                <a:cubicBezTo>
                  <a:pt x="73178" y="66378"/>
                  <a:pt x="73178" y="66606"/>
                  <a:pt x="72996" y="66628"/>
                </a:cubicBezTo>
                <a:cubicBezTo>
                  <a:pt x="72950" y="66651"/>
                  <a:pt x="72746" y="66310"/>
                  <a:pt x="72518" y="66606"/>
                </a:cubicBezTo>
                <a:cubicBezTo>
                  <a:pt x="72586" y="66810"/>
                  <a:pt x="72905" y="66355"/>
                  <a:pt x="72905" y="66697"/>
                </a:cubicBezTo>
                <a:cubicBezTo>
                  <a:pt x="72541" y="67015"/>
                  <a:pt x="71859" y="67038"/>
                  <a:pt x="71472" y="67265"/>
                </a:cubicBezTo>
                <a:cubicBezTo>
                  <a:pt x="71609" y="67538"/>
                  <a:pt x="72086" y="67015"/>
                  <a:pt x="72313" y="67106"/>
                </a:cubicBezTo>
                <a:cubicBezTo>
                  <a:pt x="72609" y="67356"/>
                  <a:pt x="72245" y="67447"/>
                  <a:pt x="72359" y="67652"/>
                </a:cubicBezTo>
                <a:cubicBezTo>
                  <a:pt x="71495" y="68266"/>
                  <a:pt x="70585" y="68470"/>
                  <a:pt x="69858" y="68629"/>
                </a:cubicBezTo>
                <a:cubicBezTo>
                  <a:pt x="69403" y="69107"/>
                  <a:pt x="68812" y="69425"/>
                  <a:pt x="68175" y="69539"/>
                </a:cubicBezTo>
                <a:cubicBezTo>
                  <a:pt x="68220" y="69857"/>
                  <a:pt x="68425" y="69880"/>
                  <a:pt x="68698" y="69766"/>
                </a:cubicBezTo>
                <a:cubicBezTo>
                  <a:pt x="68743" y="69948"/>
                  <a:pt x="68334" y="70017"/>
                  <a:pt x="68334" y="70198"/>
                </a:cubicBezTo>
                <a:cubicBezTo>
                  <a:pt x="68470" y="70471"/>
                  <a:pt x="68607" y="70085"/>
                  <a:pt x="68698" y="70039"/>
                </a:cubicBezTo>
                <a:cubicBezTo>
                  <a:pt x="69016" y="69903"/>
                  <a:pt x="69380" y="69857"/>
                  <a:pt x="69744" y="69675"/>
                </a:cubicBezTo>
                <a:cubicBezTo>
                  <a:pt x="69835" y="69607"/>
                  <a:pt x="69744" y="69494"/>
                  <a:pt x="69880" y="69448"/>
                </a:cubicBezTo>
                <a:cubicBezTo>
                  <a:pt x="70176" y="69266"/>
                  <a:pt x="70358" y="69357"/>
                  <a:pt x="70585" y="69334"/>
                </a:cubicBezTo>
                <a:cubicBezTo>
                  <a:pt x="70767" y="69198"/>
                  <a:pt x="70426" y="69243"/>
                  <a:pt x="70562" y="69062"/>
                </a:cubicBezTo>
                <a:cubicBezTo>
                  <a:pt x="71290" y="68925"/>
                  <a:pt x="71904" y="68311"/>
                  <a:pt x="72632" y="68175"/>
                </a:cubicBezTo>
                <a:cubicBezTo>
                  <a:pt x="72495" y="68584"/>
                  <a:pt x="73269" y="68084"/>
                  <a:pt x="73428" y="68311"/>
                </a:cubicBezTo>
                <a:cubicBezTo>
                  <a:pt x="73701" y="68197"/>
                  <a:pt x="73132" y="67947"/>
                  <a:pt x="73564" y="67856"/>
                </a:cubicBezTo>
                <a:cubicBezTo>
                  <a:pt x="73496" y="67788"/>
                  <a:pt x="73359" y="67902"/>
                  <a:pt x="73246" y="67947"/>
                </a:cubicBezTo>
                <a:cubicBezTo>
                  <a:pt x="72905" y="68061"/>
                  <a:pt x="73359" y="67765"/>
                  <a:pt x="73473" y="67720"/>
                </a:cubicBezTo>
                <a:cubicBezTo>
                  <a:pt x="73746" y="67674"/>
                  <a:pt x="73951" y="67743"/>
                  <a:pt x="74269" y="67538"/>
                </a:cubicBezTo>
                <a:cubicBezTo>
                  <a:pt x="74246" y="67265"/>
                  <a:pt x="73996" y="67538"/>
                  <a:pt x="73814" y="67629"/>
                </a:cubicBezTo>
                <a:cubicBezTo>
                  <a:pt x="73678" y="67379"/>
                  <a:pt x="74042" y="67401"/>
                  <a:pt x="74246" y="67265"/>
                </a:cubicBezTo>
                <a:cubicBezTo>
                  <a:pt x="74610" y="66992"/>
                  <a:pt x="75133" y="66515"/>
                  <a:pt x="75679" y="66196"/>
                </a:cubicBezTo>
                <a:cubicBezTo>
                  <a:pt x="75815" y="66310"/>
                  <a:pt x="75633" y="66424"/>
                  <a:pt x="75497" y="66537"/>
                </a:cubicBezTo>
                <a:cubicBezTo>
                  <a:pt x="75884" y="66742"/>
                  <a:pt x="75997" y="66128"/>
                  <a:pt x="76020" y="65923"/>
                </a:cubicBezTo>
                <a:cubicBezTo>
                  <a:pt x="76748" y="65378"/>
                  <a:pt x="77066" y="65605"/>
                  <a:pt x="77635" y="64968"/>
                </a:cubicBezTo>
                <a:cubicBezTo>
                  <a:pt x="77475" y="64673"/>
                  <a:pt x="77157" y="65264"/>
                  <a:pt x="76930" y="65400"/>
                </a:cubicBezTo>
                <a:cubicBezTo>
                  <a:pt x="77203" y="64718"/>
                  <a:pt x="77839" y="64332"/>
                  <a:pt x="78385" y="63763"/>
                </a:cubicBezTo>
                <a:cubicBezTo>
                  <a:pt x="78567" y="63558"/>
                  <a:pt x="78726" y="63354"/>
                  <a:pt x="78840" y="63172"/>
                </a:cubicBezTo>
                <a:cubicBezTo>
                  <a:pt x="78885" y="63081"/>
                  <a:pt x="78817" y="62876"/>
                  <a:pt x="78840" y="62854"/>
                </a:cubicBezTo>
                <a:cubicBezTo>
                  <a:pt x="78931" y="62694"/>
                  <a:pt x="78954" y="62967"/>
                  <a:pt x="78976" y="62944"/>
                </a:cubicBezTo>
                <a:cubicBezTo>
                  <a:pt x="79113" y="62740"/>
                  <a:pt x="79113" y="62399"/>
                  <a:pt x="79204" y="62194"/>
                </a:cubicBezTo>
                <a:cubicBezTo>
                  <a:pt x="79431" y="61762"/>
                  <a:pt x="79727" y="61762"/>
                  <a:pt x="79840" y="61353"/>
                </a:cubicBezTo>
                <a:cubicBezTo>
                  <a:pt x="79886" y="61216"/>
                  <a:pt x="79749" y="61193"/>
                  <a:pt x="79658" y="61148"/>
                </a:cubicBezTo>
                <a:cubicBezTo>
                  <a:pt x="80159" y="59988"/>
                  <a:pt x="79954" y="58988"/>
                  <a:pt x="80341" y="58328"/>
                </a:cubicBezTo>
                <a:cubicBezTo>
                  <a:pt x="80363" y="58192"/>
                  <a:pt x="80250" y="58260"/>
                  <a:pt x="80272" y="58328"/>
                </a:cubicBezTo>
                <a:cubicBezTo>
                  <a:pt x="80159" y="57919"/>
                  <a:pt x="80250" y="56918"/>
                  <a:pt x="80454" y="56691"/>
                </a:cubicBezTo>
                <a:cubicBezTo>
                  <a:pt x="80409" y="56464"/>
                  <a:pt x="80363" y="56236"/>
                  <a:pt x="80227" y="56054"/>
                </a:cubicBezTo>
                <a:cubicBezTo>
                  <a:pt x="80295" y="55236"/>
                  <a:pt x="80500" y="54190"/>
                  <a:pt x="80773" y="53371"/>
                </a:cubicBezTo>
                <a:cubicBezTo>
                  <a:pt x="81182" y="53280"/>
                  <a:pt x="81318" y="53007"/>
                  <a:pt x="81637" y="53053"/>
                </a:cubicBezTo>
                <a:cubicBezTo>
                  <a:pt x="81614" y="52188"/>
                  <a:pt x="81751" y="51802"/>
                  <a:pt x="81819" y="50961"/>
                </a:cubicBezTo>
                <a:cubicBezTo>
                  <a:pt x="81751" y="50870"/>
                  <a:pt x="81660" y="50801"/>
                  <a:pt x="81569" y="50733"/>
                </a:cubicBezTo>
                <a:cubicBezTo>
                  <a:pt x="81569" y="50506"/>
                  <a:pt x="81614" y="50347"/>
                  <a:pt x="81705" y="50233"/>
                </a:cubicBezTo>
                <a:cubicBezTo>
                  <a:pt x="81682" y="50005"/>
                  <a:pt x="81455" y="50324"/>
                  <a:pt x="81432" y="50415"/>
                </a:cubicBezTo>
                <a:cubicBezTo>
                  <a:pt x="81296" y="50870"/>
                  <a:pt x="81728" y="51006"/>
                  <a:pt x="81455" y="51324"/>
                </a:cubicBezTo>
                <a:cubicBezTo>
                  <a:pt x="81296" y="51120"/>
                  <a:pt x="81228" y="50801"/>
                  <a:pt x="81273" y="50415"/>
                </a:cubicBezTo>
                <a:cubicBezTo>
                  <a:pt x="81182" y="50438"/>
                  <a:pt x="81114" y="50483"/>
                  <a:pt x="81091" y="50597"/>
                </a:cubicBezTo>
                <a:cubicBezTo>
                  <a:pt x="80932" y="50528"/>
                  <a:pt x="81068" y="50438"/>
                  <a:pt x="81091" y="50392"/>
                </a:cubicBezTo>
                <a:cubicBezTo>
                  <a:pt x="81137" y="50324"/>
                  <a:pt x="81205" y="50142"/>
                  <a:pt x="81455" y="50233"/>
                </a:cubicBezTo>
                <a:cubicBezTo>
                  <a:pt x="81478" y="50096"/>
                  <a:pt x="81455" y="49960"/>
                  <a:pt x="81478" y="49824"/>
                </a:cubicBezTo>
                <a:cubicBezTo>
                  <a:pt x="81500" y="49710"/>
                  <a:pt x="81660" y="49528"/>
                  <a:pt x="81660" y="49528"/>
                </a:cubicBezTo>
                <a:cubicBezTo>
                  <a:pt x="81682" y="49346"/>
                  <a:pt x="81409" y="49323"/>
                  <a:pt x="81546" y="49028"/>
                </a:cubicBezTo>
                <a:cubicBezTo>
                  <a:pt x="81864" y="49028"/>
                  <a:pt x="81796" y="48482"/>
                  <a:pt x="82092" y="48459"/>
                </a:cubicBezTo>
                <a:cubicBezTo>
                  <a:pt x="82023" y="48164"/>
                  <a:pt x="81751" y="48596"/>
                  <a:pt x="81682" y="48323"/>
                </a:cubicBezTo>
                <a:cubicBezTo>
                  <a:pt x="81660" y="48027"/>
                  <a:pt x="81819" y="47868"/>
                  <a:pt x="81955" y="48050"/>
                </a:cubicBezTo>
                <a:cubicBezTo>
                  <a:pt x="81728" y="47777"/>
                  <a:pt x="82228" y="47345"/>
                  <a:pt x="81751" y="47345"/>
                </a:cubicBezTo>
                <a:cubicBezTo>
                  <a:pt x="81455" y="47390"/>
                  <a:pt x="81978" y="47822"/>
                  <a:pt x="81728" y="47822"/>
                </a:cubicBezTo>
                <a:cubicBezTo>
                  <a:pt x="81432" y="47913"/>
                  <a:pt x="81614" y="47390"/>
                  <a:pt x="81591" y="47231"/>
                </a:cubicBezTo>
                <a:cubicBezTo>
                  <a:pt x="81591" y="47140"/>
                  <a:pt x="81455" y="46958"/>
                  <a:pt x="81455" y="46913"/>
                </a:cubicBezTo>
                <a:cubicBezTo>
                  <a:pt x="81455" y="46845"/>
                  <a:pt x="81455" y="46776"/>
                  <a:pt x="81455" y="46685"/>
                </a:cubicBezTo>
                <a:cubicBezTo>
                  <a:pt x="81455" y="46594"/>
                  <a:pt x="81455" y="46481"/>
                  <a:pt x="81455" y="46390"/>
                </a:cubicBezTo>
                <a:cubicBezTo>
                  <a:pt x="81455" y="46162"/>
                  <a:pt x="81478" y="45958"/>
                  <a:pt x="81500" y="45753"/>
                </a:cubicBezTo>
                <a:cubicBezTo>
                  <a:pt x="81546" y="45344"/>
                  <a:pt x="81637" y="44980"/>
                  <a:pt x="81796" y="44775"/>
                </a:cubicBezTo>
                <a:cubicBezTo>
                  <a:pt x="81773" y="44684"/>
                  <a:pt x="81751" y="44593"/>
                  <a:pt x="81773" y="44480"/>
                </a:cubicBezTo>
                <a:cubicBezTo>
                  <a:pt x="81751" y="44139"/>
                  <a:pt x="81910" y="43661"/>
                  <a:pt x="81841" y="43274"/>
                </a:cubicBezTo>
                <a:cubicBezTo>
                  <a:pt x="81773" y="42956"/>
                  <a:pt x="81637" y="42706"/>
                  <a:pt x="81546" y="42547"/>
                </a:cubicBezTo>
                <a:cubicBezTo>
                  <a:pt x="81341" y="43183"/>
                  <a:pt x="81705" y="43547"/>
                  <a:pt x="81569" y="44139"/>
                </a:cubicBezTo>
                <a:cubicBezTo>
                  <a:pt x="81432" y="44025"/>
                  <a:pt x="81364" y="43843"/>
                  <a:pt x="81364" y="43638"/>
                </a:cubicBezTo>
                <a:cubicBezTo>
                  <a:pt x="81318" y="43434"/>
                  <a:pt x="81318" y="43206"/>
                  <a:pt x="81318" y="43002"/>
                </a:cubicBezTo>
                <a:cubicBezTo>
                  <a:pt x="81296" y="42615"/>
                  <a:pt x="81455" y="42046"/>
                  <a:pt x="81182" y="41478"/>
                </a:cubicBezTo>
                <a:cubicBezTo>
                  <a:pt x="81387" y="41273"/>
                  <a:pt x="81432" y="41728"/>
                  <a:pt x="81591" y="41728"/>
                </a:cubicBezTo>
                <a:cubicBezTo>
                  <a:pt x="81432" y="41364"/>
                  <a:pt x="81159" y="41228"/>
                  <a:pt x="80909" y="40887"/>
                </a:cubicBezTo>
                <a:cubicBezTo>
                  <a:pt x="80977" y="40546"/>
                  <a:pt x="80682" y="40364"/>
                  <a:pt x="80341" y="39886"/>
                </a:cubicBezTo>
                <a:cubicBezTo>
                  <a:pt x="80227" y="39932"/>
                  <a:pt x="80363" y="40045"/>
                  <a:pt x="80477" y="40159"/>
                </a:cubicBezTo>
                <a:cubicBezTo>
                  <a:pt x="80591" y="40296"/>
                  <a:pt x="80682" y="40409"/>
                  <a:pt x="80454" y="40409"/>
                </a:cubicBezTo>
                <a:cubicBezTo>
                  <a:pt x="80204" y="40114"/>
                  <a:pt x="79840" y="39636"/>
                  <a:pt x="79613" y="39795"/>
                </a:cubicBezTo>
                <a:cubicBezTo>
                  <a:pt x="79477" y="39522"/>
                  <a:pt x="79158" y="39227"/>
                  <a:pt x="79226" y="38999"/>
                </a:cubicBezTo>
                <a:cubicBezTo>
                  <a:pt x="78999" y="38931"/>
                  <a:pt x="78749" y="38772"/>
                  <a:pt x="78635" y="39022"/>
                </a:cubicBezTo>
                <a:cubicBezTo>
                  <a:pt x="78294" y="38931"/>
                  <a:pt x="78340" y="38545"/>
                  <a:pt x="78135" y="38817"/>
                </a:cubicBezTo>
                <a:cubicBezTo>
                  <a:pt x="77726" y="38613"/>
                  <a:pt x="77885" y="38363"/>
                  <a:pt x="77703" y="38135"/>
                </a:cubicBezTo>
                <a:cubicBezTo>
                  <a:pt x="77339" y="38022"/>
                  <a:pt x="77930" y="38408"/>
                  <a:pt x="77566" y="38522"/>
                </a:cubicBezTo>
                <a:cubicBezTo>
                  <a:pt x="77248" y="38203"/>
                  <a:pt x="76839" y="38022"/>
                  <a:pt x="76475" y="37862"/>
                </a:cubicBezTo>
                <a:cubicBezTo>
                  <a:pt x="76270" y="37771"/>
                  <a:pt x="76179" y="37726"/>
                  <a:pt x="76043" y="37658"/>
                </a:cubicBezTo>
                <a:cubicBezTo>
                  <a:pt x="75929" y="37589"/>
                  <a:pt x="75815" y="37521"/>
                  <a:pt x="75702" y="37408"/>
                </a:cubicBezTo>
                <a:cubicBezTo>
                  <a:pt x="75588" y="37408"/>
                  <a:pt x="75520" y="37521"/>
                  <a:pt x="75383" y="37408"/>
                </a:cubicBezTo>
                <a:cubicBezTo>
                  <a:pt x="75770" y="37226"/>
                  <a:pt x="75270" y="37180"/>
                  <a:pt x="75361" y="36907"/>
                </a:cubicBezTo>
                <a:cubicBezTo>
                  <a:pt x="75201" y="36975"/>
                  <a:pt x="74587" y="36703"/>
                  <a:pt x="74678" y="36953"/>
                </a:cubicBezTo>
                <a:cubicBezTo>
                  <a:pt x="74428" y="37135"/>
                  <a:pt x="74565" y="36771"/>
                  <a:pt x="74496" y="36725"/>
                </a:cubicBezTo>
                <a:cubicBezTo>
                  <a:pt x="74224" y="36634"/>
                  <a:pt x="74474" y="36975"/>
                  <a:pt x="74224" y="36953"/>
                </a:cubicBezTo>
                <a:cubicBezTo>
                  <a:pt x="73496" y="36384"/>
                  <a:pt x="72814" y="35975"/>
                  <a:pt x="72222" y="35543"/>
                </a:cubicBezTo>
                <a:cubicBezTo>
                  <a:pt x="72086" y="35452"/>
                  <a:pt x="72154" y="35361"/>
                  <a:pt x="72063" y="35293"/>
                </a:cubicBezTo>
                <a:cubicBezTo>
                  <a:pt x="71859" y="35156"/>
                  <a:pt x="71586" y="35156"/>
                  <a:pt x="71381" y="34929"/>
                </a:cubicBezTo>
                <a:cubicBezTo>
                  <a:pt x="71313" y="34861"/>
                  <a:pt x="71176" y="34724"/>
                  <a:pt x="71199" y="34542"/>
                </a:cubicBezTo>
                <a:cubicBezTo>
                  <a:pt x="70926" y="34360"/>
                  <a:pt x="70608" y="34065"/>
                  <a:pt x="70335" y="33837"/>
                </a:cubicBezTo>
                <a:cubicBezTo>
                  <a:pt x="69516" y="33178"/>
                  <a:pt x="69016" y="32541"/>
                  <a:pt x="69175" y="31745"/>
                </a:cubicBezTo>
                <a:cubicBezTo>
                  <a:pt x="69448" y="31541"/>
                  <a:pt x="69630" y="31336"/>
                  <a:pt x="69494" y="31086"/>
                </a:cubicBezTo>
                <a:cubicBezTo>
                  <a:pt x="69630" y="31018"/>
                  <a:pt x="69744" y="31086"/>
                  <a:pt x="69858" y="31268"/>
                </a:cubicBezTo>
                <a:cubicBezTo>
                  <a:pt x="69858" y="30995"/>
                  <a:pt x="70472" y="30995"/>
                  <a:pt x="70199" y="30608"/>
                </a:cubicBezTo>
                <a:cubicBezTo>
                  <a:pt x="70449" y="30813"/>
                  <a:pt x="70699" y="30540"/>
                  <a:pt x="70926" y="30563"/>
                </a:cubicBezTo>
                <a:cubicBezTo>
                  <a:pt x="71017" y="30563"/>
                  <a:pt x="71108" y="30858"/>
                  <a:pt x="71222" y="30631"/>
                </a:cubicBezTo>
                <a:cubicBezTo>
                  <a:pt x="71654" y="31427"/>
                  <a:pt x="72404" y="32064"/>
                  <a:pt x="72973" y="32746"/>
                </a:cubicBezTo>
                <a:cubicBezTo>
                  <a:pt x="73064" y="32860"/>
                  <a:pt x="73064" y="33041"/>
                  <a:pt x="73178" y="33155"/>
                </a:cubicBezTo>
                <a:cubicBezTo>
                  <a:pt x="73337" y="33314"/>
                  <a:pt x="73587" y="33360"/>
                  <a:pt x="73769" y="33542"/>
                </a:cubicBezTo>
                <a:cubicBezTo>
                  <a:pt x="73860" y="33655"/>
                  <a:pt x="73860" y="33724"/>
                  <a:pt x="73973" y="33837"/>
                </a:cubicBezTo>
                <a:cubicBezTo>
                  <a:pt x="74224" y="34019"/>
                  <a:pt x="74519" y="33906"/>
                  <a:pt x="74519" y="34247"/>
                </a:cubicBezTo>
                <a:cubicBezTo>
                  <a:pt x="74610" y="34292"/>
                  <a:pt x="74678" y="34156"/>
                  <a:pt x="74769" y="34224"/>
                </a:cubicBezTo>
                <a:cubicBezTo>
                  <a:pt x="74929" y="34383"/>
                  <a:pt x="75156" y="34474"/>
                  <a:pt x="75315" y="34633"/>
                </a:cubicBezTo>
                <a:cubicBezTo>
                  <a:pt x="75383" y="34702"/>
                  <a:pt x="75429" y="34929"/>
                  <a:pt x="75429" y="34929"/>
                </a:cubicBezTo>
                <a:cubicBezTo>
                  <a:pt x="75497" y="34974"/>
                  <a:pt x="75633" y="34883"/>
                  <a:pt x="75724" y="34929"/>
                </a:cubicBezTo>
                <a:cubicBezTo>
                  <a:pt x="75929" y="34997"/>
                  <a:pt x="76020" y="35247"/>
                  <a:pt x="76179" y="35338"/>
                </a:cubicBezTo>
                <a:cubicBezTo>
                  <a:pt x="76338" y="35406"/>
                  <a:pt x="76429" y="35338"/>
                  <a:pt x="76566" y="35384"/>
                </a:cubicBezTo>
                <a:cubicBezTo>
                  <a:pt x="76839" y="35475"/>
                  <a:pt x="77043" y="35657"/>
                  <a:pt x="77248" y="35907"/>
                </a:cubicBezTo>
                <a:cubicBezTo>
                  <a:pt x="77339" y="35998"/>
                  <a:pt x="77453" y="35929"/>
                  <a:pt x="77521" y="35861"/>
                </a:cubicBezTo>
                <a:cubicBezTo>
                  <a:pt x="78249" y="36430"/>
                  <a:pt x="79613" y="36862"/>
                  <a:pt x="80727" y="37658"/>
                </a:cubicBezTo>
                <a:cubicBezTo>
                  <a:pt x="80864" y="37931"/>
                  <a:pt x="80250" y="37749"/>
                  <a:pt x="80636" y="38135"/>
                </a:cubicBezTo>
                <a:cubicBezTo>
                  <a:pt x="81068" y="38340"/>
                  <a:pt x="80704" y="37771"/>
                  <a:pt x="81091" y="37953"/>
                </a:cubicBezTo>
                <a:cubicBezTo>
                  <a:pt x="81523" y="38340"/>
                  <a:pt x="81796" y="38636"/>
                  <a:pt x="82046" y="38931"/>
                </a:cubicBezTo>
                <a:cubicBezTo>
                  <a:pt x="82296" y="39249"/>
                  <a:pt x="82546" y="39545"/>
                  <a:pt x="82842" y="40068"/>
                </a:cubicBezTo>
                <a:cubicBezTo>
                  <a:pt x="82706" y="40045"/>
                  <a:pt x="82615" y="39954"/>
                  <a:pt x="82455" y="39727"/>
                </a:cubicBezTo>
                <a:cubicBezTo>
                  <a:pt x="82455" y="40318"/>
                  <a:pt x="83024" y="40318"/>
                  <a:pt x="83047" y="40296"/>
                </a:cubicBezTo>
                <a:cubicBezTo>
                  <a:pt x="83411" y="40932"/>
                  <a:pt x="82774" y="40205"/>
                  <a:pt x="82933" y="40705"/>
                </a:cubicBezTo>
                <a:cubicBezTo>
                  <a:pt x="83024" y="41023"/>
                  <a:pt x="83138" y="40932"/>
                  <a:pt x="83274" y="40887"/>
                </a:cubicBezTo>
                <a:cubicBezTo>
                  <a:pt x="83388" y="41228"/>
                  <a:pt x="83456" y="41569"/>
                  <a:pt x="83501" y="41910"/>
                </a:cubicBezTo>
                <a:cubicBezTo>
                  <a:pt x="83365" y="42228"/>
                  <a:pt x="83411" y="41933"/>
                  <a:pt x="83183" y="42024"/>
                </a:cubicBezTo>
                <a:lnTo>
                  <a:pt x="83229" y="42479"/>
                </a:lnTo>
                <a:cubicBezTo>
                  <a:pt x="83297" y="42774"/>
                  <a:pt x="83501" y="41796"/>
                  <a:pt x="83592" y="42683"/>
                </a:cubicBezTo>
                <a:cubicBezTo>
                  <a:pt x="83661" y="43297"/>
                  <a:pt x="83456" y="42683"/>
                  <a:pt x="83251" y="42911"/>
                </a:cubicBezTo>
                <a:cubicBezTo>
                  <a:pt x="83297" y="43320"/>
                  <a:pt x="83115" y="43252"/>
                  <a:pt x="83274" y="43525"/>
                </a:cubicBezTo>
                <a:cubicBezTo>
                  <a:pt x="83274" y="43888"/>
                  <a:pt x="83638" y="43547"/>
                  <a:pt x="83774" y="43616"/>
                </a:cubicBezTo>
                <a:lnTo>
                  <a:pt x="83774" y="44184"/>
                </a:lnTo>
                <a:lnTo>
                  <a:pt x="83729" y="44753"/>
                </a:lnTo>
                <a:cubicBezTo>
                  <a:pt x="83661" y="44639"/>
                  <a:pt x="83547" y="44593"/>
                  <a:pt x="83388" y="44616"/>
                </a:cubicBezTo>
                <a:cubicBezTo>
                  <a:pt x="83501" y="44821"/>
                  <a:pt x="83342" y="45480"/>
                  <a:pt x="83683" y="45253"/>
                </a:cubicBezTo>
                <a:cubicBezTo>
                  <a:pt x="83683" y="46185"/>
                  <a:pt x="83501" y="46685"/>
                  <a:pt x="83229" y="46867"/>
                </a:cubicBezTo>
                <a:cubicBezTo>
                  <a:pt x="83183" y="47049"/>
                  <a:pt x="83615" y="47345"/>
                  <a:pt x="83183" y="47368"/>
                </a:cubicBezTo>
                <a:cubicBezTo>
                  <a:pt x="83251" y="47641"/>
                  <a:pt x="83547" y="47163"/>
                  <a:pt x="83411" y="47686"/>
                </a:cubicBezTo>
                <a:cubicBezTo>
                  <a:pt x="83501" y="47641"/>
                  <a:pt x="83570" y="47595"/>
                  <a:pt x="83592" y="47504"/>
                </a:cubicBezTo>
                <a:cubicBezTo>
                  <a:pt x="83615" y="47550"/>
                  <a:pt x="83797" y="48414"/>
                  <a:pt x="83388" y="48186"/>
                </a:cubicBezTo>
                <a:cubicBezTo>
                  <a:pt x="83342" y="48482"/>
                  <a:pt x="83661" y="48436"/>
                  <a:pt x="83592" y="48800"/>
                </a:cubicBezTo>
                <a:lnTo>
                  <a:pt x="83342" y="48778"/>
                </a:lnTo>
                <a:cubicBezTo>
                  <a:pt x="83479" y="48846"/>
                  <a:pt x="83456" y="49096"/>
                  <a:pt x="83547" y="49187"/>
                </a:cubicBezTo>
                <a:cubicBezTo>
                  <a:pt x="83524" y="49482"/>
                  <a:pt x="83342" y="49551"/>
                  <a:pt x="83183" y="49664"/>
                </a:cubicBezTo>
                <a:cubicBezTo>
                  <a:pt x="83547" y="49710"/>
                  <a:pt x="83320" y="50438"/>
                  <a:pt x="83365" y="50597"/>
                </a:cubicBezTo>
                <a:cubicBezTo>
                  <a:pt x="83365" y="50619"/>
                  <a:pt x="83524" y="50392"/>
                  <a:pt x="83456" y="50301"/>
                </a:cubicBezTo>
                <a:cubicBezTo>
                  <a:pt x="83683" y="50870"/>
                  <a:pt x="83297" y="51529"/>
                  <a:pt x="83320" y="52188"/>
                </a:cubicBezTo>
                <a:cubicBezTo>
                  <a:pt x="83001" y="52348"/>
                  <a:pt x="82774" y="52439"/>
                  <a:pt x="82501" y="52825"/>
                </a:cubicBezTo>
                <a:cubicBezTo>
                  <a:pt x="82410" y="53121"/>
                  <a:pt x="82728" y="53030"/>
                  <a:pt x="82637" y="53348"/>
                </a:cubicBezTo>
                <a:cubicBezTo>
                  <a:pt x="82956" y="53075"/>
                  <a:pt x="82978" y="53689"/>
                  <a:pt x="83138" y="53280"/>
                </a:cubicBezTo>
                <a:cubicBezTo>
                  <a:pt x="83229" y="53348"/>
                  <a:pt x="83206" y="53530"/>
                  <a:pt x="83229" y="53667"/>
                </a:cubicBezTo>
                <a:cubicBezTo>
                  <a:pt x="83229" y="53803"/>
                  <a:pt x="83297" y="53871"/>
                  <a:pt x="83524" y="53803"/>
                </a:cubicBezTo>
                <a:cubicBezTo>
                  <a:pt x="83683" y="54644"/>
                  <a:pt x="83411" y="56236"/>
                  <a:pt x="83456" y="57578"/>
                </a:cubicBezTo>
                <a:cubicBezTo>
                  <a:pt x="83138" y="57464"/>
                  <a:pt x="83342" y="56850"/>
                  <a:pt x="83342" y="56395"/>
                </a:cubicBezTo>
                <a:cubicBezTo>
                  <a:pt x="83342" y="56009"/>
                  <a:pt x="83388" y="55599"/>
                  <a:pt x="83274" y="55372"/>
                </a:cubicBezTo>
                <a:cubicBezTo>
                  <a:pt x="83160" y="55554"/>
                  <a:pt x="83138" y="55872"/>
                  <a:pt x="82933" y="55963"/>
                </a:cubicBezTo>
                <a:cubicBezTo>
                  <a:pt x="82865" y="56395"/>
                  <a:pt x="83274" y="56236"/>
                  <a:pt x="83251" y="56623"/>
                </a:cubicBezTo>
                <a:lnTo>
                  <a:pt x="83069" y="56623"/>
                </a:lnTo>
                <a:cubicBezTo>
                  <a:pt x="83092" y="57146"/>
                  <a:pt x="82933" y="57464"/>
                  <a:pt x="82774" y="57760"/>
                </a:cubicBezTo>
                <a:cubicBezTo>
                  <a:pt x="82774" y="57873"/>
                  <a:pt x="82933" y="57851"/>
                  <a:pt x="82910" y="58010"/>
                </a:cubicBezTo>
                <a:cubicBezTo>
                  <a:pt x="82888" y="58306"/>
                  <a:pt x="82865" y="58601"/>
                  <a:pt x="82819" y="58897"/>
                </a:cubicBezTo>
                <a:cubicBezTo>
                  <a:pt x="82660" y="59192"/>
                  <a:pt x="82637" y="58965"/>
                  <a:pt x="82546" y="59124"/>
                </a:cubicBezTo>
                <a:cubicBezTo>
                  <a:pt x="82455" y="59647"/>
                  <a:pt x="82683" y="59101"/>
                  <a:pt x="82751" y="59420"/>
                </a:cubicBezTo>
                <a:cubicBezTo>
                  <a:pt x="82683" y="59784"/>
                  <a:pt x="82524" y="60284"/>
                  <a:pt x="82865" y="60170"/>
                </a:cubicBezTo>
                <a:cubicBezTo>
                  <a:pt x="82797" y="60375"/>
                  <a:pt x="82706" y="60625"/>
                  <a:pt x="82637" y="60898"/>
                </a:cubicBezTo>
                <a:cubicBezTo>
                  <a:pt x="82546" y="61171"/>
                  <a:pt x="82478" y="61466"/>
                  <a:pt x="82387" y="61762"/>
                </a:cubicBezTo>
                <a:cubicBezTo>
                  <a:pt x="82205" y="62330"/>
                  <a:pt x="82001" y="62876"/>
                  <a:pt x="81796" y="63240"/>
                </a:cubicBezTo>
                <a:cubicBezTo>
                  <a:pt x="81887" y="62672"/>
                  <a:pt x="82455" y="61512"/>
                  <a:pt x="82592" y="60716"/>
                </a:cubicBezTo>
                <a:cubicBezTo>
                  <a:pt x="82501" y="60511"/>
                  <a:pt x="82478" y="60238"/>
                  <a:pt x="82274" y="60193"/>
                </a:cubicBezTo>
                <a:cubicBezTo>
                  <a:pt x="82160" y="60534"/>
                  <a:pt x="82160" y="60807"/>
                  <a:pt x="82387" y="60830"/>
                </a:cubicBezTo>
                <a:cubicBezTo>
                  <a:pt x="82069" y="61353"/>
                  <a:pt x="82160" y="61876"/>
                  <a:pt x="81773" y="62672"/>
                </a:cubicBezTo>
                <a:cubicBezTo>
                  <a:pt x="81751" y="62444"/>
                  <a:pt x="81682" y="62558"/>
                  <a:pt x="81546" y="62558"/>
                </a:cubicBezTo>
                <a:cubicBezTo>
                  <a:pt x="81228" y="63445"/>
                  <a:pt x="80818" y="64241"/>
                  <a:pt x="80159" y="65127"/>
                </a:cubicBezTo>
                <a:cubicBezTo>
                  <a:pt x="80022" y="65309"/>
                  <a:pt x="79863" y="65491"/>
                  <a:pt x="79704" y="65696"/>
                </a:cubicBezTo>
                <a:cubicBezTo>
                  <a:pt x="79545" y="65855"/>
                  <a:pt x="79386" y="66037"/>
                  <a:pt x="79226" y="66219"/>
                </a:cubicBezTo>
                <a:cubicBezTo>
                  <a:pt x="78908" y="66378"/>
                  <a:pt x="79204" y="65878"/>
                  <a:pt x="78885" y="66083"/>
                </a:cubicBezTo>
                <a:cubicBezTo>
                  <a:pt x="78476" y="66469"/>
                  <a:pt x="79340" y="66264"/>
                  <a:pt x="78635" y="66788"/>
                </a:cubicBezTo>
                <a:cubicBezTo>
                  <a:pt x="78317" y="66810"/>
                  <a:pt x="78499" y="66333"/>
                  <a:pt x="78681" y="66037"/>
                </a:cubicBezTo>
                <a:cubicBezTo>
                  <a:pt x="78408" y="65901"/>
                  <a:pt x="77976" y="66537"/>
                  <a:pt x="78385" y="66674"/>
                </a:cubicBezTo>
                <a:cubicBezTo>
                  <a:pt x="78180" y="66833"/>
                  <a:pt x="78067" y="67038"/>
                  <a:pt x="78249" y="66924"/>
                </a:cubicBezTo>
                <a:cubicBezTo>
                  <a:pt x="77316" y="67788"/>
                  <a:pt x="76066" y="68652"/>
                  <a:pt x="74815" y="69357"/>
                </a:cubicBezTo>
                <a:cubicBezTo>
                  <a:pt x="73587" y="70062"/>
                  <a:pt x="72359" y="70653"/>
                  <a:pt x="71472" y="71131"/>
                </a:cubicBezTo>
                <a:cubicBezTo>
                  <a:pt x="71358" y="71199"/>
                  <a:pt x="71449" y="71245"/>
                  <a:pt x="71495" y="71222"/>
                </a:cubicBezTo>
                <a:cubicBezTo>
                  <a:pt x="71313" y="71358"/>
                  <a:pt x="70926" y="71495"/>
                  <a:pt x="70517" y="71722"/>
                </a:cubicBezTo>
                <a:cubicBezTo>
                  <a:pt x="70358" y="71495"/>
                  <a:pt x="70813" y="71472"/>
                  <a:pt x="70494" y="71381"/>
                </a:cubicBezTo>
                <a:cubicBezTo>
                  <a:pt x="70153" y="71313"/>
                  <a:pt x="70085" y="71495"/>
                  <a:pt x="69994" y="71495"/>
                </a:cubicBezTo>
                <a:cubicBezTo>
                  <a:pt x="69721" y="71517"/>
                  <a:pt x="70312" y="71358"/>
                  <a:pt x="70381" y="71154"/>
                </a:cubicBezTo>
                <a:cubicBezTo>
                  <a:pt x="69994" y="71199"/>
                  <a:pt x="69653" y="71176"/>
                  <a:pt x="69244" y="71267"/>
                </a:cubicBezTo>
                <a:cubicBezTo>
                  <a:pt x="69312" y="71677"/>
                  <a:pt x="69039" y="71972"/>
                  <a:pt x="68812" y="72268"/>
                </a:cubicBezTo>
                <a:cubicBezTo>
                  <a:pt x="68561" y="72336"/>
                  <a:pt x="68311" y="72404"/>
                  <a:pt x="68220" y="72177"/>
                </a:cubicBezTo>
                <a:cubicBezTo>
                  <a:pt x="67902" y="72609"/>
                  <a:pt x="67265" y="72586"/>
                  <a:pt x="66424" y="73041"/>
                </a:cubicBezTo>
                <a:cubicBezTo>
                  <a:pt x="66310" y="72996"/>
                  <a:pt x="66242" y="72905"/>
                  <a:pt x="66196" y="72768"/>
                </a:cubicBezTo>
                <a:cubicBezTo>
                  <a:pt x="65969" y="72814"/>
                  <a:pt x="66060" y="72950"/>
                  <a:pt x="66105" y="73064"/>
                </a:cubicBezTo>
                <a:cubicBezTo>
                  <a:pt x="65651" y="73177"/>
                  <a:pt x="65196" y="73450"/>
                  <a:pt x="64627" y="73700"/>
                </a:cubicBezTo>
                <a:cubicBezTo>
                  <a:pt x="63831" y="74064"/>
                  <a:pt x="62945" y="74201"/>
                  <a:pt x="62240" y="74451"/>
                </a:cubicBezTo>
                <a:cubicBezTo>
                  <a:pt x="61899" y="74565"/>
                  <a:pt x="61648" y="74883"/>
                  <a:pt x="61376" y="74724"/>
                </a:cubicBezTo>
                <a:cubicBezTo>
                  <a:pt x="61262" y="74815"/>
                  <a:pt x="61285" y="74928"/>
                  <a:pt x="61171" y="74997"/>
                </a:cubicBezTo>
                <a:cubicBezTo>
                  <a:pt x="60943" y="75088"/>
                  <a:pt x="60784" y="74997"/>
                  <a:pt x="60602" y="74974"/>
                </a:cubicBezTo>
                <a:cubicBezTo>
                  <a:pt x="60011" y="75565"/>
                  <a:pt x="59011" y="75656"/>
                  <a:pt x="57919" y="76293"/>
                </a:cubicBezTo>
                <a:cubicBezTo>
                  <a:pt x="57623" y="76225"/>
                  <a:pt x="57987" y="76088"/>
                  <a:pt x="57828" y="75883"/>
                </a:cubicBezTo>
                <a:cubicBezTo>
                  <a:pt x="57396" y="76111"/>
                  <a:pt x="57714" y="76520"/>
                  <a:pt x="57100" y="76702"/>
                </a:cubicBezTo>
                <a:cubicBezTo>
                  <a:pt x="57123" y="76520"/>
                  <a:pt x="57282" y="76384"/>
                  <a:pt x="57078" y="76156"/>
                </a:cubicBezTo>
                <a:cubicBezTo>
                  <a:pt x="56714" y="76270"/>
                  <a:pt x="56873" y="76634"/>
                  <a:pt x="56464" y="76543"/>
                </a:cubicBezTo>
                <a:cubicBezTo>
                  <a:pt x="56464" y="76361"/>
                  <a:pt x="56873" y="76293"/>
                  <a:pt x="56828" y="76088"/>
                </a:cubicBezTo>
                <a:cubicBezTo>
                  <a:pt x="56532" y="76020"/>
                  <a:pt x="56464" y="76588"/>
                  <a:pt x="55963" y="76702"/>
                </a:cubicBezTo>
                <a:cubicBezTo>
                  <a:pt x="55850" y="76497"/>
                  <a:pt x="55986" y="76384"/>
                  <a:pt x="56236" y="76293"/>
                </a:cubicBezTo>
                <a:cubicBezTo>
                  <a:pt x="55941" y="76111"/>
                  <a:pt x="55963" y="76566"/>
                  <a:pt x="55713" y="76634"/>
                </a:cubicBezTo>
                <a:cubicBezTo>
                  <a:pt x="55622" y="76475"/>
                  <a:pt x="55281" y="76816"/>
                  <a:pt x="55168" y="76702"/>
                </a:cubicBezTo>
                <a:cubicBezTo>
                  <a:pt x="54963" y="76952"/>
                  <a:pt x="54781" y="77475"/>
                  <a:pt x="54463" y="77475"/>
                </a:cubicBezTo>
                <a:cubicBezTo>
                  <a:pt x="54508" y="77339"/>
                  <a:pt x="54440" y="77157"/>
                  <a:pt x="54485" y="76998"/>
                </a:cubicBezTo>
                <a:cubicBezTo>
                  <a:pt x="54667" y="76930"/>
                  <a:pt x="54735" y="77020"/>
                  <a:pt x="54917" y="76907"/>
                </a:cubicBezTo>
                <a:cubicBezTo>
                  <a:pt x="54804" y="76520"/>
                  <a:pt x="54281" y="76952"/>
                  <a:pt x="54053" y="77111"/>
                </a:cubicBezTo>
                <a:cubicBezTo>
                  <a:pt x="53940" y="76884"/>
                  <a:pt x="54190" y="76770"/>
                  <a:pt x="54053" y="76543"/>
                </a:cubicBezTo>
                <a:cubicBezTo>
                  <a:pt x="53940" y="76702"/>
                  <a:pt x="53917" y="76884"/>
                  <a:pt x="53803" y="77020"/>
                </a:cubicBezTo>
                <a:cubicBezTo>
                  <a:pt x="53462" y="77202"/>
                  <a:pt x="53371" y="76975"/>
                  <a:pt x="53189" y="76930"/>
                </a:cubicBezTo>
                <a:cubicBezTo>
                  <a:pt x="53644" y="76702"/>
                  <a:pt x="54576" y="75952"/>
                  <a:pt x="55145" y="76156"/>
                </a:cubicBezTo>
                <a:cubicBezTo>
                  <a:pt x="55327" y="76020"/>
                  <a:pt x="54963" y="76088"/>
                  <a:pt x="55122" y="75883"/>
                </a:cubicBezTo>
                <a:cubicBezTo>
                  <a:pt x="55531" y="75724"/>
                  <a:pt x="56054" y="75360"/>
                  <a:pt x="56373" y="75383"/>
                </a:cubicBezTo>
                <a:cubicBezTo>
                  <a:pt x="56441" y="75338"/>
                  <a:pt x="56395" y="75247"/>
                  <a:pt x="56373" y="75179"/>
                </a:cubicBezTo>
                <a:cubicBezTo>
                  <a:pt x="56896" y="74906"/>
                  <a:pt x="57373" y="74974"/>
                  <a:pt x="57601" y="74496"/>
                </a:cubicBezTo>
                <a:cubicBezTo>
                  <a:pt x="57965" y="74587"/>
                  <a:pt x="58783" y="74019"/>
                  <a:pt x="59079" y="73700"/>
                </a:cubicBezTo>
                <a:cubicBezTo>
                  <a:pt x="59283" y="73860"/>
                  <a:pt x="59670" y="73655"/>
                  <a:pt x="59988" y="73587"/>
                </a:cubicBezTo>
                <a:cubicBezTo>
                  <a:pt x="59875" y="73291"/>
                  <a:pt x="59511" y="73496"/>
                  <a:pt x="59283" y="73428"/>
                </a:cubicBezTo>
                <a:cubicBezTo>
                  <a:pt x="59261" y="73086"/>
                  <a:pt x="59465" y="73382"/>
                  <a:pt x="59738" y="73246"/>
                </a:cubicBezTo>
                <a:cubicBezTo>
                  <a:pt x="59943" y="73177"/>
                  <a:pt x="59647" y="72950"/>
                  <a:pt x="59647" y="72814"/>
                </a:cubicBezTo>
                <a:cubicBezTo>
                  <a:pt x="59056" y="72996"/>
                  <a:pt x="58988" y="73337"/>
                  <a:pt x="58829" y="73632"/>
                </a:cubicBezTo>
                <a:cubicBezTo>
                  <a:pt x="57669" y="74087"/>
                  <a:pt x="57078" y="74519"/>
                  <a:pt x="56191" y="74815"/>
                </a:cubicBezTo>
                <a:cubicBezTo>
                  <a:pt x="56373" y="74610"/>
                  <a:pt x="56168" y="74314"/>
                  <a:pt x="56418" y="74133"/>
                </a:cubicBezTo>
                <a:cubicBezTo>
                  <a:pt x="56305" y="73973"/>
                  <a:pt x="55941" y="74360"/>
                  <a:pt x="55827" y="74246"/>
                </a:cubicBezTo>
                <a:cubicBezTo>
                  <a:pt x="55850" y="74405"/>
                  <a:pt x="55941" y="74474"/>
                  <a:pt x="56100" y="74383"/>
                </a:cubicBezTo>
                <a:cubicBezTo>
                  <a:pt x="56191" y="74633"/>
                  <a:pt x="55713" y="74724"/>
                  <a:pt x="55463" y="74883"/>
                </a:cubicBezTo>
                <a:cubicBezTo>
                  <a:pt x="55395" y="74769"/>
                  <a:pt x="55349" y="74587"/>
                  <a:pt x="55213" y="74633"/>
                </a:cubicBezTo>
                <a:cubicBezTo>
                  <a:pt x="54849" y="74724"/>
                  <a:pt x="55349" y="75019"/>
                  <a:pt x="54872" y="75065"/>
                </a:cubicBezTo>
                <a:cubicBezTo>
                  <a:pt x="54917" y="74746"/>
                  <a:pt x="54940" y="74815"/>
                  <a:pt x="54599" y="74746"/>
                </a:cubicBezTo>
                <a:cubicBezTo>
                  <a:pt x="54463" y="74860"/>
                  <a:pt x="54622" y="74951"/>
                  <a:pt x="54758" y="74837"/>
                </a:cubicBezTo>
                <a:cubicBezTo>
                  <a:pt x="54804" y="74974"/>
                  <a:pt x="54508" y="74997"/>
                  <a:pt x="54554" y="75133"/>
                </a:cubicBezTo>
                <a:cubicBezTo>
                  <a:pt x="54281" y="75110"/>
                  <a:pt x="54031" y="75133"/>
                  <a:pt x="54076" y="74792"/>
                </a:cubicBezTo>
                <a:cubicBezTo>
                  <a:pt x="53689" y="74928"/>
                  <a:pt x="53826" y="75224"/>
                  <a:pt x="53303" y="75315"/>
                </a:cubicBezTo>
                <a:cubicBezTo>
                  <a:pt x="52962" y="75497"/>
                  <a:pt x="52894" y="75110"/>
                  <a:pt x="52530" y="75269"/>
                </a:cubicBezTo>
                <a:cubicBezTo>
                  <a:pt x="52325" y="75497"/>
                  <a:pt x="52052" y="75702"/>
                  <a:pt x="52348" y="75906"/>
                </a:cubicBezTo>
                <a:cubicBezTo>
                  <a:pt x="51802" y="76088"/>
                  <a:pt x="51575" y="76316"/>
                  <a:pt x="51688" y="76588"/>
                </a:cubicBezTo>
                <a:cubicBezTo>
                  <a:pt x="51438" y="76748"/>
                  <a:pt x="51415" y="76543"/>
                  <a:pt x="51165" y="76657"/>
                </a:cubicBezTo>
                <a:cubicBezTo>
                  <a:pt x="51074" y="76497"/>
                  <a:pt x="51279" y="76452"/>
                  <a:pt x="51415" y="76406"/>
                </a:cubicBezTo>
                <a:cubicBezTo>
                  <a:pt x="51347" y="76179"/>
                  <a:pt x="51097" y="76179"/>
                  <a:pt x="50915" y="76134"/>
                </a:cubicBezTo>
                <a:cubicBezTo>
                  <a:pt x="50551" y="76361"/>
                  <a:pt x="50642" y="76361"/>
                  <a:pt x="50233" y="76316"/>
                </a:cubicBezTo>
                <a:cubicBezTo>
                  <a:pt x="50028" y="76088"/>
                  <a:pt x="50529" y="76179"/>
                  <a:pt x="50324" y="75952"/>
                </a:cubicBezTo>
                <a:cubicBezTo>
                  <a:pt x="50278" y="75747"/>
                  <a:pt x="50074" y="76043"/>
                  <a:pt x="50187" y="76156"/>
                </a:cubicBezTo>
                <a:cubicBezTo>
                  <a:pt x="49869" y="76247"/>
                  <a:pt x="49733" y="76406"/>
                  <a:pt x="49301" y="76429"/>
                </a:cubicBezTo>
                <a:cubicBezTo>
                  <a:pt x="49301" y="76634"/>
                  <a:pt x="49369" y="76748"/>
                  <a:pt x="49483" y="76816"/>
                </a:cubicBezTo>
                <a:cubicBezTo>
                  <a:pt x="49596" y="76679"/>
                  <a:pt x="49915" y="76657"/>
                  <a:pt x="50187" y="76588"/>
                </a:cubicBezTo>
                <a:cubicBezTo>
                  <a:pt x="50210" y="77020"/>
                  <a:pt x="50801" y="76725"/>
                  <a:pt x="50870" y="77111"/>
                </a:cubicBezTo>
                <a:cubicBezTo>
                  <a:pt x="50256" y="77248"/>
                  <a:pt x="49392" y="77453"/>
                  <a:pt x="48550" y="77543"/>
                </a:cubicBezTo>
                <a:cubicBezTo>
                  <a:pt x="47686" y="77612"/>
                  <a:pt x="46845" y="77589"/>
                  <a:pt x="46299" y="77453"/>
                </a:cubicBezTo>
                <a:cubicBezTo>
                  <a:pt x="46344" y="77066"/>
                  <a:pt x="46572" y="77384"/>
                  <a:pt x="46731" y="77384"/>
                </a:cubicBezTo>
                <a:cubicBezTo>
                  <a:pt x="47641" y="77475"/>
                  <a:pt x="49050" y="77339"/>
                  <a:pt x="49983" y="77157"/>
                </a:cubicBezTo>
                <a:cubicBezTo>
                  <a:pt x="49642" y="77066"/>
                  <a:pt x="49119" y="77180"/>
                  <a:pt x="48960" y="76907"/>
                </a:cubicBezTo>
                <a:cubicBezTo>
                  <a:pt x="48596" y="76884"/>
                  <a:pt x="48869" y="77248"/>
                  <a:pt x="48459" y="77202"/>
                </a:cubicBezTo>
                <a:cubicBezTo>
                  <a:pt x="48209" y="77271"/>
                  <a:pt x="48300" y="77043"/>
                  <a:pt x="48118" y="77066"/>
                </a:cubicBezTo>
                <a:cubicBezTo>
                  <a:pt x="47868" y="76930"/>
                  <a:pt x="47845" y="77225"/>
                  <a:pt x="47823" y="77248"/>
                </a:cubicBezTo>
                <a:cubicBezTo>
                  <a:pt x="47754" y="77248"/>
                  <a:pt x="47663" y="77157"/>
                  <a:pt x="47595" y="77157"/>
                </a:cubicBezTo>
                <a:cubicBezTo>
                  <a:pt x="47459" y="77157"/>
                  <a:pt x="47413" y="77248"/>
                  <a:pt x="47390" y="77248"/>
                </a:cubicBezTo>
                <a:cubicBezTo>
                  <a:pt x="46913" y="77225"/>
                  <a:pt x="46549" y="77043"/>
                  <a:pt x="46026" y="77157"/>
                </a:cubicBezTo>
                <a:cubicBezTo>
                  <a:pt x="45844" y="77180"/>
                  <a:pt x="45821" y="77089"/>
                  <a:pt x="45821" y="76975"/>
                </a:cubicBezTo>
                <a:cubicBezTo>
                  <a:pt x="45503" y="76998"/>
                  <a:pt x="45912" y="77157"/>
                  <a:pt x="45776" y="77316"/>
                </a:cubicBezTo>
                <a:cubicBezTo>
                  <a:pt x="45526" y="77293"/>
                  <a:pt x="45549" y="77089"/>
                  <a:pt x="45412" y="76998"/>
                </a:cubicBezTo>
                <a:cubicBezTo>
                  <a:pt x="45185" y="76952"/>
                  <a:pt x="45321" y="77293"/>
                  <a:pt x="45230" y="77407"/>
                </a:cubicBezTo>
                <a:cubicBezTo>
                  <a:pt x="44389" y="77339"/>
                  <a:pt x="43616" y="77293"/>
                  <a:pt x="42933" y="77111"/>
                </a:cubicBezTo>
                <a:cubicBezTo>
                  <a:pt x="42820" y="77066"/>
                  <a:pt x="42820" y="76907"/>
                  <a:pt x="42774" y="76884"/>
                </a:cubicBezTo>
                <a:cubicBezTo>
                  <a:pt x="42661" y="76839"/>
                  <a:pt x="42319" y="76839"/>
                  <a:pt x="42138" y="76816"/>
                </a:cubicBezTo>
                <a:cubicBezTo>
                  <a:pt x="41956" y="76770"/>
                  <a:pt x="41683" y="76588"/>
                  <a:pt x="41546" y="76725"/>
                </a:cubicBezTo>
                <a:cubicBezTo>
                  <a:pt x="41478" y="76634"/>
                  <a:pt x="41296" y="76588"/>
                  <a:pt x="41296" y="76475"/>
                </a:cubicBezTo>
                <a:cubicBezTo>
                  <a:pt x="40750" y="76566"/>
                  <a:pt x="39727" y="75974"/>
                  <a:pt x="38931" y="75952"/>
                </a:cubicBezTo>
                <a:cubicBezTo>
                  <a:pt x="38931" y="75656"/>
                  <a:pt x="39227" y="75861"/>
                  <a:pt x="39318" y="75724"/>
                </a:cubicBezTo>
                <a:cubicBezTo>
                  <a:pt x="39682" y="75906"/>
                  <a:pt x="39886" y="75974"/>
                  <a:pt x="40296" y="75997"/>
                </a:cubicBezTo>
                <a:cubicBezTo>
                  <a:pt x="40478" y="76020"/>
                  <a:pt x="40455" y="75702"/>
                  <a:pt x="40750" y="75883"/>
                </a:cubicBezTo>
                <a:cubicBezTo>
                  <a:pt x="40523" y="75520"/>
                  <a:pt x="40114" y="75861"/>
                  <a:pt x="39818" y="75770"/>
                </a:cubicBezTo>
                <a:cubicBezTo>
                  <a:pt x="39795" y="75565"/>
                  <a:pt x="39181" y="75588"/>
                  <a:pt x="39341" y="75292"/>
                </a:cubicBezTo>
                <a:cubicBezTo>
                  <a:pt x="39136" y="75360"/>
                  <a:pt x="39341" y="75656"/>
                  <a:pt x="38999" y="75702"/>
                </a:cubicBezTo>
                <a:cubicBezTo>
                  <a:pt x="38704" y="75702"/>
                  <a:pt x="38795" y="75520"/>
                  <a:pt x="38545" y="75474"/>
                </a:cubicBezTo>
                <a:cubicBezTo>
                  <a:pt x="38385" y="75702"/>
                  <a:pt x="38727" y="75679"/>
                  <a:pt x="38886" y="75770"/>
                </a:cubicBezTo>
                <a:cubicBezTo>
                  <a:pt x="38681" y="75906"/>
                  <a:pt x="38158" y="75770"/>
                  <a:pt x="37840" y="75702"/>
                </a:cubicBezTo>
                <a:cubicBezTo>
                  <a:pt x="37567" y="75633"/>
                  <a:pt x="37294" y="75565"/>
                  <a:pt x="37067" y="75451"/>
                </a:cubicBezTo>
                <a:cubicBezTo>
                  <a:pt x="36953" y="75406"/>
                  <a:pt x="36839" y="75201"/>
                  <a:pt x="36839" y="75201"/>
                </a:cubicBezTo>
                <a:cubicBezTo>
                  <a:pt x="36725" y="75179"/>
                  <a:pt x="36657" y="75315"/>
                  <a:pt x="36589" y="75292"/>
                </a:cubicBezTo>
                <a:cubicBezTo>
                  <a:pt x="36362" y="75292"/>
                  <a:pt x="36271" y="74997"/>
                  <a:pt x="35975" y="75201"/>
                </a:cubicBezTo>
                <a:cubicBezTo>
                  <a:pt x="35816" y="75156"/>
                  <a:pt x="35816" y="75065"/>
                  <a:pt x="35839" y="74974"/>
                </a:cubicBezTo>
                <a:cubicBezTo>
                  <a:pt x="35566" y="74860"/>
                  <a:pt x="35497" y="75042"/>
                  <a:pt x="35202" y="74928"/>
                </a:cubicBezTo>
                <a:cubicBezTo>
                  <a:pt x="35293" y="74792"/>
                  <a:pt x="35452" y="74815"/>
                  <a:pt x="35657" y="74906"/>
                </a:cubicBezTo>
                <a:cubicBezTo>
                  <a:pt x="35634" y="74724"/>
                  <a:pt x="35429" y="74610"/>
                  <a:pt x="35384" y="74451"/>
                </a:cubicBezTo>
                <a:cubicBezTo>
                  <a:pt x="35156" y="74405"/>
                  <a:pt x="34906" y="74360"/>
                  <a:pt x="34884" y="74633"/>
                </a:cubicBezTo>
                <a:cubicBezTo>
                  <a:pt x="34838" y="74565"/>
                  <a:pt x="34383" y="74223"/>
                  <a:pt x="34383" y="74542"/>
                </a:cubicBezTo>
                <a:cubicBezTo>
                  <a:pt x="34406" y="74769"/>
                  <a:pt x="34793" y="74565"/>
                  <a:pt x="35043" y="74792"/>
                </a:cubicBezTo>
                <a:cubicBezTo>
                  <a:pt x="34929" y="74883"/>
                  <a:pt x="34702" y="74792"/>
                  <a:pt x="34520" y="74769"/>
                </a:cubicBezTo>
                <a:cubicBezTo>
                  <a:pt x="34474" y="75042"/>
                  <a:pt x="34974" y="75110"/>
                  <a:pt x="34952" y="75383"/>
                </a:cubicBezTo>
                <a:cubicBezTo>
                  <a:pt x="35407" y="75406"/>
                  <a:pt x="35475" y="75520"/>
                  <a:pt x="35679" y="75793"/>
                </a:cubicBezTo>
                <a:cubicBezTo>
                  <a:pt x="35566" y="75952"/>
                  <a:pt x="35361" y="75360"/>
                  <a:pt x="35156" y="75702"/>
                </a:cubicBezTo>
                <a:cubicBezTo>
                  <a:pt x="35134" y="75815"/>
                  <a:pt x="35316" y="75861"/>
                  <a:pt x="35338" y="75770"/>
                </a:cubicBezTo>
                <a:cubicBezTo>
                  <a:pt x="35611" y="76065"/>
                  <a:pt x="34724" y="76134"/>
                  <a:pt x="35475" y="76361"/>
                </a:cubicBezTo>
                <a:cubicBezTo>
                  <a:pt x="35293" y="76702"/>
                  <a:pt x="34747" y="75906"/>
                  <a:pt x="34520" y="76293"/>
                </a:cubicBezTo>
                <a:cubicBezTo>
                  <a:pt x="34861" y="76497"/>
                  <a:pt x="34997" y="76748"/>
                  <a:pt x="35520" y="76884"/>
                </a:cubicBezTo>
                <a:cubicBezTo>
                  <a:pt x="35816" y="76930"/>
                  <a:pt x="35452" y="76657"/>
                  <a:pt x="35657" y="76497"/>
                </a:cubicBezTo>
                <a:cubicBezTo>
                  <a:pt x="35861" y="76657"/>
                  <a:pt x="35793" y="76907"/>
                  <a:pt x="35884" y="77111"/>
                </a:cubicBezTo>
                <a:cubicBezTo>
                  <a:pt x="36111" y="77157"/>
                  <a:pt x="36339" y="77089"/>
                  <a:pt x="36475" y="77293"/>
                </a:cubicBezTo>
                <a:cubicBezTo>
                  <a:pt x="35975" y="77589"/>
                  <a:pt x="35407" y="77043"/>
                  <a:pt x="34702" y="76975"/>
                </a:cubicBezTo>
                <a:cubicBezTo>
                  <a:pt x="34793" y="76861"/>
                  <a:pt x="35043" y="77020"/>
                  <a:pt x="35020" y="76725"/>
                </a:cubicBezTo>
                <a:cubicBezTo>
                  <a:pt x="34656" y="76520"/>
                  <a:pt x="34747" y="77020"/>
                  <a:pt x="34338" y="76770"/>
                </a:cubicBezTo>
                <a:cubicBezTo>
                  <a:pt x="34292" y="76861"/>
                  <a:pt x="34315" y="76907"/>
                  <a:pt x="34383" y="76952"/>
                </a:cubicBezTo>
                <a:cubicBezTo>
                  <a:pt x="33997" y="76998"/>
                  <a:pt x="33565" y="76952"/>
                  <a:pt x="33360" y="77316"/>
                </a:cubicBezTo>
                <a:cubicBezTo>
                  <a:pt x="33019" y="77271"/>
                  <a:pt x="33087" y="77066"/>
                  <a:pt x="32928" y="76975"/>
                </a:cubicBezTo>
                <a:cubicBezTo>
                  <a:pt x="32496" y="76748"/>
                  <a:pt x="32291" y="76861"/>
                  <a:pt x="31882" y="76679"/>
                </a:cubicBezTo>
                <a:cubicBezTo>
                  <a:pt x="31950" y="76497"/>
                  <a:pt x="32064" y="76452"/>
                  <a:pt x="32291" y="76543"/>
                </a:cubicBezTo>
                <a:cubicBezTo>
                  <a:pt x="32132" y="76065"/>
                  <a:pt x="31222" y="76179"/>
                  <a:pt x="31382" y="75656"/>
                </a:cubicBezTo>
                <a:cubicBezTo>
                  <a:pt x="30927" y="75588"/>
                  <a:pt x="31222" y="76111"/>
                  <a:pt x="31359" y="76270"/>
                </a:cubicBezTo>
                <a:cubicBezTo>
                  <a:pt x="31313" y="76452"/>
                  <a:pt x="30995" y="76179"/>
                  <a:pt x="30813" y="76156"/>
                </a:cubicBezTo>
                <a:cubicBezTo>
                  <a:pt x="31222" y="76043"/>
                  <a:pt x="30813" y="75770"/>
                  <a:pt x="30859" y="75542"/>
                </a:cubicBezTo>
                <a:cubicBezTo>
                  <a:pt x="30313" y="75451"/>
                  <a:pt x="29949" y="75724"/>
                  <a:pt x="29267" y="75406"/>
                </a:cubicBezTo>
                <a:cubicBezTo>
                  <a:pt x="28971" y="75338"/>
                  <a:pt x="29153" y="75156"/>
                  <a:pt x="29085" y="75042"/>
                </a:cubicBezTo>
                <a:cubicBezTo>
                  <a:pt x="28994" y="75019"/>
                  <a:pt x="28948" y="75065"/>
                  <a:pt x="28835" y="75019"/>
                </a:cubicBezTo>
                <a:cubicBezTo>
                  <a:pt x="28607" y="75019"/>
                  <a:pt x="29039" y="75360"/>
                  <a:pt x="28607" y="75269"/>
                </a:cubicBezTo>
                <a:cubicBezTo>
                  <a:pt x="28357" y="75201"/>
                  <a:pt x="28471" y="75088"/>
                  <a:pt x="28516" y="74951"/>
                </a:cubicBezTo>
                <a:cubicBezTo>
                  <a:pt x="28152" y="74906"/>
                  <a:pt x="27857" y="74951"/>
                  <a:pt x="27402" y="74701"/>
                </a:cubicBezTo>
                <a:cubicBezTo>
                  <a:pt x="27175" y="74542"/>
                  <a:pt x="27266" y="74314"/>
                  <a:pt x="26788" y="74201"/>
                </a:cubicBezTo>
                <a:cubicBezTo>
                  <a:pt x="26765" y="74292"/>
                  <a:pt x="26947" y="74360"/>
                  <a:pt x="27061" y="74428"/>
                </a:cubicBezTo>
                <a:cubicBezTo>
                  <a:pt x="26629" y="74519"/>
                  <a:pt x="25697" y="73655"/>
                  <a:pt x="25014" y="73496"/>
                </a:cubicBezTo>
                <a:cubicBezTo>
                  <a:pt x="24855" y="73314"/>
                  <a:pt x="25151" y="73086"/>
                  <a:pt x="24855" y="72905"/>
                </a:cubicBezTo>
                <a:cubicBezTo>
                  <a:pt x="24696" y="72836"/>
                  <a:pt x="24832" y="73018"/>
                  <a:pt x="24719" y="73109"/>
                </a:cubicBezTo>
                <a:cubicBezTo>
                  <a:pt x="24173" y="72745"/>
                  <a:pt x="23627" y="72404"/>
                  <a:pt x="23150" y="72200"/>
                </a:cubicBezTo>
                <a:cubicBezTo>
                  <a:pt x="23286" y="71995"/>
                  <a:pt x="23263" y="71790"/>
                  <a:pt x="22877" y="71586"/>
                </a:cubicBezTo>
                <a:cubicBezTo>
                  <a:pt x="22900" y="71699"/>
                  <a:pt x="23036" y="71813"/>
                  <a:pt x="22922" y="71927"/>
                </a:cubicBezTo>
                <a:cubicBezTo>
                  <a:pt x="22672" y="71881"/>
                  <a:pt x="22877" y="71699"/>
                  <a:pt x="22831" y="71654"/>
                </a:cubicBezTo>
                <a:cubicBezTo>
                  <a:pt x="22672" y="71472"/>
                  <a:pt x="22263" y="71540"/>
                  <a:pt x="22195" y="71199"/>
                </a:cubicBezTo>
                <a:cubicBezTo>
                  <a:pt x="22672" y="71176"/>
                  <a:pt x="22831" y="71586"/>
                  <a:pt x="23400" y="71859"/>
                </a:cubicBezTo>
                <a:cubicBezTo>
                  <a:pt x="23627" y="71972"/>
                  <a:pt x="23718" y="71745"/>
                  <a:pt x="23991" y="71949"/>
                </a:cubicBezTo>
                <a:cubicBezTo>
                  <a:pt x="23536" y="72040"/>
                  <a:pt x="24651" y="72450"/>
                  <a:pt x="24696" y="72700"/>
                </a:cubicBezTo>
                <a:cubicBezTo>
                  <a:pt x="24855" y="72700"/>
                  <a:pt x="24992" y="72700"/>
                  <a:pt x="25128" y="72677"/>
                </a:cubicBezTo>
                <a:cubicBezTo>
                  <a:pt x="25333" y="72882"/>
                  <a:pt x="25196" y="73109"/>
                  <a:pt x="25242" y="73337"/>
                </a:cubicBezTo>
                <a:cubicBezTo>
                  <a:pt x="25651" y="73291"/>
                  <a:pt x="25469" y="73700"/>
                  <a:pt x="25969" y="73837"/>
                </a:cubicBezTo>
                <a:cubicBezTo>
                  <a:pt x="26356" y="73496"/>
                  <a:pt x="25560" y="73200"/>
                  <a:pt x="26060" y="73018"/>
                </a:cubicBezTo>
                <a:cubicBezTo>
                  <a:pt x="26242" y="73291"/>
                  <a:pt x="26402" y="73564"/>
                  <a:pt x="26220" y="73882"/>
                </a:cubicBezTo>
                <a:cubicBezTo>
                  <a:pt x="26606" y="74178"/>
                  <a:pt x="26765" y="73928"/>
                  <a:pt x="26561" y="73700"/>
                </a:cubicBezTo>
                <a:cubicBezTo>
                  <a:pt x="26697" y="73609"/>
                  <a:pt x="26811" y="73769"/>
                  <a:pt x="26720" y="73882"/>
                </a:cubicBezTo>
                <a:cubicBezTo>
                  <a:pt x="27106" y="74019"/>
                  <a:pt x="27152" y="74201"/>
                  <a:pt x="27334" y="74383"/>
                </a:cubicBezTo>
                <a:cubicBezTo>
                  <a:pt x="27493" y="74496"/>
                  <a:pt x="27652" y="74110"/>
                  <a:pt x="27357" y="74110"/>
                </a:cubicBezTo>
                <a:cubicBezTo>
                  <a:pt x="27607" y="73928"/>
                  <a:pt x="27698" y="74474"/>
                  <a:pt x="27971" y="74337"/>
                </a:cubicBezTo>
                <a:cubicBezTo>
                  <a:pt x="28062" y="74223"/>
                  <a:pt x="27948" y="74155"/>
                  <a:pt x="27993" y="74042"/>
                </a:cubicBezTo>
                <a:cubicBezTo>
                  <a:pt x="27766" y="74064"/>
                  <a:pt x="27379" y="73700"/>
                  <a:pt x="27288" y="73973"/>
                </a:cubicBezTo>
                <a:cubicBezTo>
                  <a:pt x="26856" y="73860"/>
                  <a:pt x="27106" y="73609"/>
                  <a:pt x="26697" y="73473"/>
                </a:cubicBezTo>
                <a:cubicBezTo>
                  <a:pt x="26720" y="73291"/>
                  <a:pt x="26925" y="73473"/>
                  <a:pt x="27015" y="73359"/>
                </a:cubicBezTo>
                <a:cubicBezTo>
                  <a:pt x="27061" y="73177"/>
                  <a:pt x="26788" y="73337"/>
                  <a:pt x="26765" y="73337"/>
                </a:cubicBezTo>
                <a:cubicBezTo>
                  <a:pt x="26652" y="73268"/>
                  <a:pt x="26697" y="73086"/>
                  <a:pt x="26561" y="73018"/>
                </a:cubicBezTo>
                <a:cubicBezTo>
                  <a:pt x="26402" y="72950"/>
                  <a:pt x="26220" y="73041"/>
                  <a:pt x="26015" y="72905"/>
                </a:cubicBezTo>
                <a:cubicBezTo>
                  <a:pt x="25879" y="72836"/>
                  <a:pt x="25833" y="73041"/>
                  <a:pt x="25742" y="73132"/>
                </a:cubicBezTo>
                <a:cubicBezTo>
                  <a:pt x="25333" y="72927"/>
                  <a:pt x="25424" y="72700"/>
                  <a:pt x="25265" y="72450"/>
                </a:cubicBezTo>
                <a:cubicBezTo>
                  <a:pt x="24992" y="72245"/>
                  <a:pt x="24878" y="72472"/>
                  <a:pt x="24696" y="72495"/>
                </a:cubicBezTo>
                <a:cubicBezTo>
                  <a:pt x="24560" y="72268"/>
                  <a:pt x="24582" y="72018"/>
                  <a:pt x="24514" y="71790"/>
                </a:cubicBezTo>
                <a:cubicBezTo>
                  <a:pt x="24150" y="71972"/>
                  <a:pt x="23582" y="71586"/>
                  <a:pt x="23081" y="71313"/>
                </a:cubicBezTo>
                <a:cubicBezTo>
                  <a:pt x="23354" y="71131"/>
                  <a:pt x="22786" y="70972"/>
                  <a:pt x="22649" y="70790"/>
                </a:cubicBezTo>
                <a:cubicBezTo>
                  <a:pt x="22331" y="70631"/>
                  <a:pt x="22195" y="71017"/>
                  <a:pt x="21808" y="70562"/>
                </a:cubicBezTo>
                <a:cubicBezTo>
                  <a:pt x="21922" y="70562"/>
                  <a:pt x="22058" y="70608"/>
                  <a:pt x="22172" y="70653"/>
                </a:cubicBezTo>
                <a:cubicBezTo>
                  <a:pt x="22286" y="70471"/>
                  <a:pt x="21831" y="70312"/>
                  <a:pt x="21740" y="70289"/>
                </a:cubicBezTo>
                <a:cubicBezTo>
                  <a:pt x="21763" y="70403"/>
                  <a:pt x="21740" y="70517"/>
                  <a:pt x="21763" y="70631"/>
                </a:cubicBezTo>
                <a:cubicBezTo>
                  <a:pt x="21854" y="71017"/>
                  <a:pt x="22126" y="71040"/>
                  <a:pt x="21808" y="71108"/>
                </a:cubicBezTo>
                <a:cubicBezTo>
                  <a:pt x="22081" y="71335"/>
                  <a:pt x="22354" y="71517"/>
                  <a:pt x="22649" y="71722"/>
                </a:cubicBezTo>
                <a:cubicBezTo>
                  <a:pt x="22308" y="71836"/>
                  <a:pt x="22035" y="71335"/>
                  <a:pt x="21581" y="71040"/>
                </a:cubicBezTo>
                <a:cubicBezTo>
                  <a:pt x="21240" y="70812"/>
                  <a:pt x="20648" y="70380"/>
                  <a:pt x="20171" y="69835"/>
                </a:cubicBezTo>
                <a:cubicBezTo>
                  <a:pt x="20398" y="69698"/>
                  <a:pt x="20284" y="69539"/>
                  <a:pt x="20421" y="69380"/>
                </a:cubicBezTo>
                <a:cubicBezTo>
                  <a:pt x="20057" y="68902"/>
                  <a:pt x="19761" y="68834"/>
                  <a:pt x="19489" y="68379"/>
                </a:cubicBezTo>
                <a:cubicBezTo>
                  <a:pt x="19671" y="68288"/>
                  <a:pt x="19852" y="68311"/>
                  <a:pt x="20057" y="68470"/>
                </a:cubicBezTo>
                <a:cubicBezTo>
                  <a:pt x="20012" y="68061"/>
                  <a:pt x="19489" y="68311"/>
                  <a:pt x="19261" y="68129"/>
                </a:cubicBezTo>
                <a:cubicBezTo>
                  <a:pt x="18943" y="67879"/>
                  <a:pt x="19284" y="67720"/>
                  <a:pt x="18966" y="67470"/>
                </a:cubicBezTo>
                <a:cubicBezTo>
                  <a:pt x="18806" y="67311"/>
                  <a:pt x="18715" y="67720"/>
                  <a:pt x="19011" y="67879"/>
                </a:cubicBezTo>
                <a:cubicBezTo>
                  <a:pt x="18556" y="67993"/>
                  <a:pt x="18829" y="67515"/>
                  <a:pt x="18670" y="67265"/>
                </a:cubicBezTo>
                <a:cubicBezTo>
                  <a:pt x="18306" y="66992"/>
                  <a:pt x="18374" y="67356"/>
                  <a:pt x="18056" y="67333"/>
                </a:cubicBezTo>
                <a:cubicBezTo>
                  <a:pt x="17806" y="66969"/>
                  <a:pt x="18443" y="67220"/>
                  <a:pt x="18170" y="66810"/>
                </a:cubicBezTo>
                <a:cubicBezTo>
                  <a:pt x="17965" y="66901"/>
                  <a:pt x="17738" y="66424"/>
                  <a:pt x="17556" y="66719"/>
                </a:cubicBezTo>
                <a:cubicBezTo>
                  <a:pt x="17442" y="66355"/>
                  <a:pt x="16873" y="66014"/>
                  <a:pt x="17260" y="66083"/>
                </a:cubicBezTo>
                <a:cubicBezTo>
                  <a:pt x="17033" y="65878"/>
                  <a:pt x="16805" y="65332"/>
                  <a:pt x="16578" y="65332"/>
                </a:cubicBezTo>
                <a:cubicBezTo>
                  <a:pt x="16532" y="65150"/>
                  <a:pt x="16692" y="65241"/>
                  <a:pt x="16783" y="65196"/>
                </a:cubicBezTo>
                <a:cubicBezTo>
                  <a:pt x="16646" y="64855"/>
                  <a:pt x="16487" y="65218"/>
                  <a:pt x="16328" y="65105"/>
                </a:cubicBezTo>
                <a:cubicBezTo>
                  <a:pt x="16464" y="64786"/>
                  <a:pt x="16032" y="64946"/>
                  <a:pt x="15827" y="64400"/>
                </a:cubicBezTo>
                <a:cubicBezTo>
                  <a:pt x="16009" y="64354"/>
                  <a:pt x="16169" y="64423"/>
                  <a:pt x="16350" y="64423"/>
                </a:cubicBezTo>
                <a:cubicBezTo>
                  <a:pt x="16896" y="65309"/>
                  <a:pt x="17397" y="65855"/>
                  <a:pt x="17920" y="66333"/>
                </a:cubicBezTo>
                <a:cubicBezTo>
                  <a:pt x="18443" y="66833"/>
                  <a:pt x="18966" y="67288"/>
                  <a:pt x="19648" y="67925"/>
                </a:cubicBezTo>
                <a:cubicBezTo>
                  <a:pt x="19761" y="68015"/>
                  <a:pt x="19761" y="67834"/>
                  <a:pt x="19693" y="67720"/>
                </a:cubicBezTo>
                <a:cubicBezTo>
                  <a:pt x="20012" y="67970"/>
                  <a:pt x="20375" y="68197"/>
                  <a:pt x="20580" y="68402"/>
                </a:cubicBezTo>
                <a:cubicBezTo>
                  <a:pt x="20648" y="68470"/>
                  <a:pt x="20626" y="68652"/>
                  <a:pt x="20717" y="68743"/>
                </a:cubicBezTo>
                <a:cubicBezTo>
                  <a:pt x="20785" y="68789"/>
                  <a:pt x="20967" y="68880"/>
                  <a:pt x="20944" y="68834"/>
                </a:cubicBezTo>
                <a:cubicBezTo>
                  <a:pt x="21035" y="68971"/>
                  <a:pt x="20671" y="68902"/>
                  <a:pt x="21149" y="69266"/>
                </a:cubicBezTo>
                <a:cubicBezTo>
                  <a:pt x="20671" y="69516"/>
                  <a:pt x="20489" y="68834"/>
                  <a:pt x="20148" y="68675"/>
                </a:cubicBezTo>
                <a:cubicBezTo>
                  <a:pt x="20307" y="69221"/>
                  <a:pt x="20717" y="69857"/>
                  <a:pt x="21353" y="70403"/>
                </a:cubicBezTo>
                <a:cubicBezTo>
                  <a:pt x="21262" y="70426"/>
                  <a:pt x="21171" y="70449"/>
                  <a:pt x="21103" y="70540"/>
                </a:cubicBezTo>
                <a:cubicBezTo>
                  <a:pt x="21512" y="70767"/>
                  <a:pt x="21558" y="70380"/>
                  <a:pt x="21626" y="70085"/>
                </a:cubicBezTo>
                <a:cubicBezTo>
                  <a:pt x="21285" y="69721"/>
                  <a:pt x="21149" y="70085"/>
                  <a:pt x="20853" y="69766"/>
                </a:cubicBezTo>
                <a:cubicBezTo>
                  <a:pt x="21149" y="69539"/>
                  <a:pt x="21717" y="69516"/>
                  <a:pt x="21240" y="68993"/>
                </a:cubicBezTo>
                <a:cubicBezTo>
                  <a:pt x="21922" y="69585"/>
                  <a:pt x="23127" y="70062"/>
                  <a:pt x="23786" y="70903"/>
                </a:cubicBezTo>
                <a:cubicBezTo>
                  <a:pt x="24196" y="70903"/>
                  <a:pt x="24787" y="71404"/>
                  <a:pt x="25333" y="71722"/>
                </a:cubicBezTo>
                <a:cubicBezTo>
                  <a:pt x="25537" y="71790"/>
                  <a:pt x="25583" y="71495"/>
                  <a:pt x="25833" y="71722"/>
                </a:cubicBezTo>
                <a:cubicBezTo>
                  <a:pt x="25947" y="72040"/>
                  <a:pt x="25856" y="72177"/>
                  <a:pt x="25810" y="72404"/>
                </a:cubicBezTo>
                <a:cubicBezTo>
                  <a:pt x="26288" y="72586"/>
                  <a:pt x="26174" y="72586"/>
                  <a:pt x="26788" y="72859"/>
                </a:cubicBezTo>
                <a:cubicBezTo>
                  <a:pt x="26925" y="72723"/>
                  <a:pt x="26834" y="72632"/>
                  <a:pt x="26856" y="72518"/>
                </a:cubicBezTo>
                <a:cubicBezTo>
                  <a:pt x="26629" y="72586"/>
                  <a:pt x="26265" y="72336"/>
                  <a:pt x="26038" y="72427"/>
                </a:cubicBezTo>
                <a:cubicBezTo>
                  <a:pt x="25742" y="71654"/>
                  <a:pt x="26788" y="72018"/>
                  <a:pt x="27175" y="72404"/>
                </a:cubicBezTo>
                <a:cubicBezTo>
                  <a:pt x="27175" y="72382"/>
                  <a:pt x="26993" y="72472"/>
                  <a:pt x="26993" y="72495"/>
                </a:cubicBezTo>
                <a:cubicBezTo>
                  <a:pt x="27038" y="72518"/>
                  <a:pt x="27561" y="72791"/>
                  <a:pt x="27539" y="72586"/>
                </a:cubicBezTo>
                <a:cubicBezTo>
                  <a:pt x="27811" y="72745"/>
                  <a:pt x="28243" y="72950"/>
                  <a:pt x="28721" y="73155"/>
                </a:cubicBezTo>
                <a:cubicBezTo>
                  <a:pt x="29199" y="73359"/>
                  <a:pt x="29722" y="73541"/>
                  <a:pt x="30176" y="73678"/>
                </a:cubicBezTo>
                <a:cubicBezTo>
                  <a:pt x="30790" y="73860"/>
                  <a:pt x="31359" y="74269"/>
                  <a:pt x="31882" y="74405"/>
                </a:cubicBezTo>
                <a:cubicBezTo>
                  <a:pt x="32155" y="74496"/>
                  <a:pt x="32519" y="74428"/>
                  <a:pt x="32860" y="74519"/>
                </a:cubicBezTo>
                <a:cubicBezTo>
                  <a:pt x="33246" y="74633"/>
                  <a:pt x="33610" y="74792"/>
                  <a:pt x="33906" y="74633"/>
                </a:cubicBezTo>
                <a:cubicBezTo>
                  <a:pt x="33951" y="74360"/>
                  <a:pt x="33405" y="74269"/>
                  <a:pt x="33496" y="73973"/>
                </a:cubicBezTo>
                <a:cubicBezTo>
                  <a:pt x="33019" y="73951"/>
                  <a:pt x="32337" y="73632"/>
                  <a:pt x="32382" y="73246"/>
                </a:cubicBezTo>
                <a:cubicBezTo>
                  <a:pt x="32155" y="73496"/>
                  <a:pt x="31814" y="73496"/>
                  <a:pt x="31427" y="73405"/>
                </a:cubicBezTo>
                <a:cubicBezTo>
                  <a:pt x="31245" y="73587"/>
                  <a:pt x="31473" y="73655"/>
                  <a:pt x="31359" y="73837"/>
                </a:cubicBezTo>
                <a:cubicBezTo>
                  <a:pt x="30722" y="73678"/>
                  <a:pt x="31222" y="73268"/>
                  <a:pt x="31427" y="73132"/>
                </a:cubicBezTo>
                <a:cubicBezTo>
                  <a:pt x="31359" y="73041"/>
                  <a:pt x="30950" y="72927"/>
                  <a:pt x="30722" y="72723"/>
                </a:cubicBezTo>
                <a:cubicBezTo>
                  <a:pt x="30517" y="72654"/>
                  <a:pt x="30722" y="73086"/>
                  <a:pt x="30449" y="73086"/>
                </a:cubicBezTo>
                <a:cubicBezTo>
                  <a:pt x="30426" y="73223"/>
                  <a:pt x="31018" y="73018"/>
                  <a:pt x="31109" y="73359"/>
                </a:cubicBezTo>
                <a:cubicBezTo>
                  <a:pt x="30972" y="73428"/>
                  <a:pt x="30790" y="73405"/>
                  <a:pt x="30677" y="73541"/>
                </a:cubicBezTo>
                <a:cubicBezTo>
                  <a:pt x="30358" y="73359"/>
                  <a:pt x="29972" y="73177"/>
                  <a:pt x="29562" y="73018"/>
                </a:cubicBezTo>
                <a:cubicBezTo>
                  <a:pt x="29130" y="72836"/>
                  <a:pt x="28653" y="72632"/>
                  <a:pt x="28152" y="72336"/>
                </a:cubicBezTo>
                <a:cubicBezTo>
                  <a:pt x="27925" y="72040"/>
                  <a:pt x="28721" y="72654"/>
                  <a:pt x="28721" y="72359"/>
                </a:cubicBezTo>
                <a:cubicBezTo>
                  <a:pt x="28812" y="72154"/>
                  <a:pt x="28494" y="72040"/>
                  <a:pt x="28266" y="71927"/>
                </a:cubicBezTo>
                <a:cubicBezTo>
                  <a:pt x="28039" y="71768"/>
                  <a:pt x="28039" y="72177"/>
                  <a:pt x="27766" y="71949"/>
                </a:cubicBezTo>
                <a:cubicBezTo>
                  <a:pt x="28107" y="71859"/>
                  <a:pt x="27811" y="71608"/>
                  <a:pt x="27607" y="71586"/>
                </a:cubicBezTo>
                <a:cubicBezTo>
                  <a:pt x="27357" y="71563"/>
                  <a:pt x="27425" y="71927"/>
                  <a:pt x="27402" y="71563"/>
                </a:cubicBezTo>
                <a:cubicBezTo>
                  <a:pt x="27357" y="71267"/>
                  <a:pt x="27152" y="71040"/>
                  <a:pt x="26856" y="71063"/>
                </a:cubicBezTo>
                <a:cubicBezTo>
                  <a:pt x="26856" y="71245"/>
                  <a:pt x="27175" y="71404"/>
                  <a:pt x="26993" y="71631"/>
                </a:cubicBezTo>
                <a:cubicBezTo>
                  <a:pt x="26697" y="71495"/>
                  <a:pt x="26879" y="71290"/>
                  <a:pt x="26674" y="71154"/>
                </a:cubicBezTo>
                <a:cubicBezTo>
                  <a:pt x="26606" y="71131"/>
                  <a:pt x="26538" y="71176"/>
                  <a:pt x="26447" y="71108"/>
                </a:cubicBezTo>
                <a:cubicBezTo>
                  <a:pt x="26265" y="71267"/>
                  <a:pt x="26561" y="71358"/>
                  <a:pt x="26606" y="71495"/>
                </a:cubicBezTo>
                <a:cubicBezTo>
                  <a:pt x="26583" y="71699"/>
                  <a:pt x="26288" y="71404"/>
                  <a:pt x="26288" y="71404"/>
                </a:cubicBezTo>
                <a:cubicBezTo>
                  <a:pt x="26038" y="71335"/>
                  <a:pt x="25992" y="71404"/>
                  <a:pt x="25833" y="71335"/>
                </a:cubicBezTo>
                <a:cubicBezTo>
                  <a:pt x="25401" y="71108"/>
                  <a:pt x="24901" y="70722"/>
                  <a:pt x="24400" y="70403"/>
                </a:cubicBezTo>
                <a:cubicBezTo>
                  <a:pt x="24764" y="70380"/>
                  <a:pt x="24787" y="70585"/>
                  <a:pt x="25174" y="70812"/>
                </a:cubicBezTo>
                <a:cubicBezTo>
                  <a:pt x="25265" y="70608"/>
                  <a:pt x="24946" y="70471"/>
                  <a:pt x="24719" y="70312"/>
                </a:cubicBezTo>
                <a:cubicBezTo>
                  <a:pt x="24855" y="70108"/>
                  <a:pt x="24719" y="69926"/>
                  <a:pt x="24628" y="69744"/>
                </a:cubicBezTo>
                <a:cubicBezTo>
                  <a:pt x="24264" y="69653"/>
                  <a:pt x="24719" y="70062"/>
                  <a:pt x="24423" y="70198"/>
                </a:cubicBezTo>
                <a:cubicBezTo>
                  <a:pt x="23877" y="69903"/>
                  <a:pt x="24378" y="69562"/>
                  <a:pt x="24218" y="69243"/>
                </a:cubicBezTo>
                <a:cubicBezTo>
                  <a:pt x="23900" y="69016"/>
                  <a:pt x="23741" y="68789"/>
                  <a:pt x="23582" y="68538"/>
                </a:cubicBezTo>
                <a:cubicBezTo>
                  <a:pt x="23423" y="68425"/>
                  <a:pt x="23354" y="68720"/>
                  <a:pt x="23218" y="68675"/>
                </a:cubicBezTo>
                <a:cubicBezTo>
                  <a:pt x="22763" y="68379"/>
                  <a:pt x="23104" y="68129"/>
                  <a:pt x="22581" y="67834"/>
                </a:cubicBezTo>
                <a:cubicBezTo>
                  <a:pt x="22877" y="67583"/>
                  <a:pt x="22536" y="67311"/>
                  <a:pt x="22854" y="67060"/>
                </a:cubicBezTo>
                <a:cubicBezTo>
                  <a:pt x="22945" y="67470"/>
                  <a:pt x="23445" y="67447"/>
                  <a:pt x="23695" y="67447"/>
                </a:cubicBezTo>
                <a:cubicBezTo>
                  <a:pt x="23741" y="67333"/>
                  <a:pt x="23559" y="67242"/>
                  <a:pt x="23445" y="67129"/>
                </a:cubicBezTo>
                <a:cubicBezTo>
                  <a:pt x="23559" y="67129"/>
                  <a:pt x="23650" y="67060"/>
                  <a:pt x="23741" y="66947"/>
                </a:cubicBezTo>
                <a:cubicBezTo>
                  <a:pt x="23923" y="67060"/>
                  <a:pt x="23946" y="67197"/>
                  <a:pt x="23809" y="67311"/>
                </a:cubicBezTo>
                <a:cubicBezTo>
                  <a:pt x="23900" y="67447"/>
                  <a:pt x="24196" y="67220"/>
                  <a:pt x="24082" y="67447"/>
                </a:cubicBezTo>
                <a:cubicBezTo>
                  <a:pt x="24105" y="67652"/>
                  <a:pt x="24037" y="67652"/>
                  <a:pt x="23832" y="67447"/>
                </a:cubicBezTo>
                <a:cubicBezTo>
                  <a:pt x="23877" y="67674"/>
                  <a:pt x="23627" y="67856"/>
                  <a:pt x="23423" y="67765"/>
                </a:cubicBezTo>
                <a:cubicBezTo>
                  <a:pt x="23377" y="68038"/>
                  <a:pt x="23786" y="67879"/>
                  <a:pt x="23946" y="68084"/>
                </a:cubicBezTo>
                <a:cubicBezTo>
                  <a:pt x="23855" y="68266"/>
                  <a:pt x="23877" y="68425"/>
                  <a:pt x="23673" y="68607"/>
                </a:cubicBezTo>
                <a:cubicBezTo>
                  <a:pt x="23900" y="68811"/>
                  <a:pt x="24014" y="68334"/>
                  <a:pt x="24241" y="68538"/>
                </a:cubicBezTo>
                <a:cubicBezTo>
                  <a:pt x="24400" y="68379"/>
                  <a:pt x="23968" y="68243"/>
                  <a:pt x="24218" y="68084"/>
                </a:cubicBezTo>
                <a:cubicBezTo>
                  <a:pt x="24287" y="68220"/>
                  <a:pt x="24673" y="68311"/>
                  <a:pt x="24560" y="68448"/>
                </a:cubicBezTo>
                <a:cubicBezTo>
                  <a:pt x="24764" y="68448"/>
                  <a:pt x="24946" y="68357"/>
                  <a:pt x="25196" y="68584"/>
                </a:cubicBezTo>
                <a:cubicBezTo>
                  <a:pt x="24901" y="68720"/>
                  <a:pt x="24787" y="68948"/>
                  <a:pt x="25287" y="69175"/>
                </a:cubicBezTo>
                <a:cubicBezTo>
                  <a:pt x="25378" y="69494"/>
                  <a:pt x="24923" y="69198"/>
                  <a:pt x="25037" y="69516"/>
                </a:cubicBezTo>
                <a:cubicBezTo>
                  <a:pt x="25196" y="69494"/>
                  <a:pt x="25310" y="69425"/>
                  <a:pt x="25560" y="69653"/>
                </a:cubicBezTo>
                <a:cubicBezTo>
                  <a:pt x="25446" y="69766"/>
                  <a:pt x="25537" y="69835"/>
                  <a:pt x="25628" y="69903"/>
                </a:cubicBezTo>
                <a:cubicBezTo>
                  <a:pt x="25469" y="70039"/>
                  <a:pt x="25174" y="70221"/>
                  <a:pt x="25265" y="70471"/>
                </a:cubicBezTo>
                <a:cubicBezTo>
                  <a:pt x="25446" y="70517"/>
                  <a:pt x="25560" y="70267"/>
                  <a:pt x="25833" y="70540"/>
                </a:cubicBezTo>
                <a:cubicBezTo>
                  <a:pt x="25765" y="70881"/>
                  <a:pt x="25446" y="70494"/>
                  <a:pt x="25378" y="70858"/>
                </a:cubicBezTo>
                <a:cubicBezTo>
                  <a:pt x="25674" y="71154"/>
                  <a:pt x="25742" y="70812"/>
                  <a:pt x="25924" y="70790"/>
                </a:cubicBezTo>
                <a:cubicBezTo>
                  <a:pt x="26083" y="70926"/>
                  <a:pt x="25719" y="71131"/>
                  <a:pt x="26151" y="71222"/>
                </a:cubicBezTo>
                <a:cubicBezTo>
                  <a:pt x="26242" y="71176"/>
                  <a:pt x="26333" y="70972"/>
                  <a:pt x="26629" y="71017"/>
                </a:cubicBezTo>
                <a:cubicBezTo>
                  <a:pt x="26652" y="70812"/>
                  <a:pt x="26288" y="71108"/>
                  <a:pt x="26060" y="70767"/>
                </a:cubicBezTo>
                <a:cubicBezTo>
                  <a:pt x="26311" y="70676"/>
                  <a:pt x="25947" y="70517"/>
                  <a:pt x="25924" y="70403"/>
                </a:cubicBezTo>
                <a:cubicBezTo>
                  <a:pt x="25924" y="70335"/>
                  <a:pt x="26060" y="70244"/>
                  <a:pt x="26060" y="70176"/>
                </a:cubicBezTo>
                <a:cubicBezTo>
                  <a:pt x="26083" y="70085"/>
                  <a:pt x="25879" y="69971"/>
                  <a:pt x="26038" y="69857"/>
                </a:cubicBezTo>
                <a:cubicBezTo>
                  <a:pt x="26174" y="69857"/>
                  <a:pt x="26311" y="69926"/>
                  <a:pt x="26492" y="70062"/>
                </a:cubicBezTo>
                <a:cubicBezTo>
                  <a:pt x="26402" y="70130"/>
                  <a:pt x="26288" y="70085"/>
                  <a:pt x="26197" y="70176"/>
                </a:cubicBezTo>
                <a:cubicBezTo>
                  <a:pt x="26402" y="70312"/>
                  <a:pt x="26583" y="70358"/>
                  <a:pt x="26720" y="70289"/>
                </a:cubicBezTo>
                <a:cubicBezTo>
                  <a:pt x="26879" y="69926"/>
                  <a:pt x="26447" y="69744"/>
                  <a:pt x="26083" y="69607"/>
                </a:cubicBezTo>
                <a:cubicBezTo>
                  <a:pt x="26129" y="69334"/>
                  <a:pt x="26356" y="69585"/>
                  <a:pt x="26515" y="69675"/>
                </a:cubicBezTo>
                <a:cubicBezTo>
                  <a:pt x="26470" y="69380"/>
                  <a:pt x="26492" y="69175"/>
                  <a:pt x="26834" y="69175"/>
                </a:cubicBezTo>
                <a:cubicBezTo>
                  <a:pt x="26856" y="69084"/>
                  <a:pt x="26697" y="69016"/>
                  <a:pt x="26743" y="68925"/>
                </a:cubicBezTo>
                <a:cubicBezTo>
                  <a:pt x="26538" y="68811"/>
                  <a:pt x="26311" y="69016"/>
                  <a:pt x="26220" y="68675"/>
                </a:cubicBezTo>
                <a:cubicBezTo>
                  <a:pt x="26492" y="68402"/>
                  <a:pt x="27061" y="68993"/>
                  <a:pt x="27584" y="69243"/>
                </a:cubicBezTo>
                <a:cubicBezTo>
                  <a:pt x="27880" y="69380"/>
                  <a:pt x="28152" y="69403"/>
                  <a:pt x="28380" y="69607"/>
                </a:cubicBezTo>
                <a:cubicBezTo>
                  <a:pt x="28357" y="69675"/>
                  <a:pt x="28062" y="69585"/>
                  <a:pt x="27993" y="69494"/>
                </a:cubicBezTo>
                <a:cubicBezTo>
                  <a:pt x="28175" y="69789"/>
                  <a:pt x="28334" y="69585"/>
                  <a:pt x="28539" y="69698"/>
                </a:cubicBezTo>
                <a:cubicBezTo>
                  <a:pt x="28676" y="69766"/>
                  <a:pt x="28721" y="69994"/>
                  <a:pt x="28721" y="69994"/>
                </a:cubicBezTo>
                <a:cubicBezTo>
                  <a:pt x="28880" y="70062"/>
                  <a:pt x="29108" y="69926"/>
                  <a:pt x="29267" y="69994"/>
                </a:cubicBezTo>
                <a:cubicBezTo>
                  <a:pt x="29426" y="70039"/>
                  <a:pt x="29426" y="70176"/>
                  <a:pt x="29585" y="70244"/>
                </a:cubicBezTo>
                <a:cubicBezTo>
                  <a:pt x="29881" y="70403"/>
                  <a:pt x="30336" y="70380"/>
                  <a:pt x="30472" y="70676"/>
                </a:cubicBezTo>
                <a:cubicBezTo>
                  <a:pt x="30222" y="71017"/>
                  <a:pt x="29767" y="71017"/>
                  <a:pt x="29403" y="70608"/>
                </a:cubicBezTo>
                <a:cubicBezTo>
                  <a:pt x="29289" y="70881"/>
                  <a:pt x="29676" y="71040"/>
                  <a:pt x="29994" y="71199"/>
                </a:cubicBezTo>
                <a:cubicBezTo>
                  <a:pt x="30290" y="71245"/>
                  <a:pt x="30154" y="71131"/>
                  <a:pt x="30222" y="70926"/>
                </a:cubicBezTo>
                <a:cubicBezTo>
                  <a:pt x="30404" y="71040"/>
                  <a:pt x="30517" y="71040"/>
                  <a:pt x="30563" y="70903"/>
                </a:cubicBezTo>
                <a:cubicBezTo>
                  <a:pt x="30722" y="70972"/>
                  <a:pt x="30972" y="71199"/>
                  <a:pt x="30995" y="70926"/>
                </a:cubicBezTo>
                <a:cubicBezTo>
                  <a:pt x="31040" y="70767"/>
                  <a:pt x="30608" y="70881"/>
                  <a:pt x="30586" y="70631"/>
                </a:cubicBezTo>
                <a:cubicBezTo>
                  <a:pt x="31086" y="70631"/>
                  <a:pt x="31495" y="71063"/>
                  <a:pt x="32041" y="71199"/>
                </a:cubicBezTo>
                <a:cubicBezTo>
                  <a:pt x="32177" y="71222"/>
                  <a:pt x="32337" y="71154"/>
                  <a:pt x="32473" y="71199"/>
                </a:cubicBezTo>
                <a:cubicBezTo>
                  <a:pt x="32882" y="71335"/>
                  <a:pt x="33451" y="71517"/>
                  <a:pt x="33860" y="71677"/>
                </a:cubicBezTo>
                <a:cubicBezTo>
                  <a:pt x="34565" y="71904"/>
                  <a:pt x="35338" y="72131"/>
                  <a:pt x="35793" y="72382"/>
                </a:cubicBezTo>
                <a:cubicBezTo>
                  <a:pt x="35816" y="72382"/>
                  <a:pt x="35725" y="72518"/>
                  <a:pt x="35748" y="72541"/>
                </a:cubicBezTo>
                <a:cubicBezTo>
                  <a:pt x="35816" y="72632"/>
                  <a:pt x="36043" y="72472"/>
                  <a:pt x="36134" y="72586"/>
                </a:cubicBezTo>
                <a:cubicBezTo>
                  <a:pt x="35770" y="73041"/>
                  <a:pt x="36384" y="72495"/>
                  <a:pt x="36794" y="72814"/>
                </a:cubicBezTo>
                <a:cubicBezTo>
                  <a:pt x="36907" y="72836"/>
                  <a:pt x="36930" y="72677"/>
                  <a:pt x="36976" y="72609"/>
                </a:cubicBezTo>
                <a:cubicBezTo>
                  <a:pt x="37339" y="72745"/>
                  <a:pt x="37908" y="72814"/>
                  <a:pt x="37953" y="73086"/>
                </a:cubicBezTo>
                <a:cubicBezTo>
                  <a:pt x="38226" y="73223"/>
                  <a:pt x="38249" y="72927"/>
                  <a:pt x="38567" y="73109"/>
                </a:cubicBezTo>
                <a:cubicBezTo>
                  <a:pt x="38545" y="73405"/>
                  <a:pt x="38385" y="73473"/>
                  <a:pt x="38090" y="73314"/>
                </a:cubicBezTo>
                <a:cubicBezTo>
                  <a:pt x="37999" y="73564"/>
                  <a:pt x="38295" y="73632"/>
                  <a:pt x="38567" y="73723"/>
                </a:cubicBezTo>
                <a:cubicBezTo>
                  <a:pt x="38727" y="73496"/>
                  <a:pt x="38567" y="73405"/>
                  <a:pt x="38636" y="73223"/>
                </a:cubicBezTo>
                <a:cubicBezTo>
                  <a:pt x="39795" y="73496"/>
                  <a:pt x="40932" y="73769"/>
                  <a:pt x="42092" y="74064"/>
                </a:cubicBezTo>
                <a:cubicBezTo>
                  <a:pt x="43252" y="74383"/>
                  <a:pt x="44321" y="74656"/>
                  <a:pt x="45389" y="74837"/>
                </a:cubicBezTo>
                <a:cubicBezTo>
                  <a:pt x="46481" y="74997"/>
                  <a:pt x="47527" y="75065"/>
                  <a:pt x="48550" y="74974"/>
                </a:cubicBezTo>
                <a:cubicBezTo>
                  <a:pt x="49073" y="74928"/>
                  <a:pt x="49551" y="74837"/>
                  <a:pt x="50051" y="74701"/>
                </a:cubicBezTo>
                <a:cubicBezTo>
                  <a:pt x="50574" y="74565"/>
                  <a:pt x="51097" y="74383"/>
                  <a:pt x="51597" y="74201"/>
                </a:cubicBezTo>
                <a:cubicBezTo>
                  <a:pt x="52280" y="73928"/>
                  <a:pt x="52825" y="73655"/>
                  <a:pt x="53530" y="73382"/>
                </a:cubicBezTo>
                <a:cubicBezTo>
                  <a:pt x="53689" y="73314"/>
                  <a:pt x="53644" y="73223"/>
                  <a:pt x="53780" y="73177"/>
                </a:cubicBezTo>
                <a:cubicBezTo>
                  <a:pt x="54076" y="73064"/>
                  <a:pt x="54690" y="72836"/>
                  <a:pt x="55236" y="72563"/>
                </a:cubicBezTo>
                <a:cubicBezTo>
                  <a:pt x="55531" y="72427"/>
                  <a:pt x="55759" y="72177"/>
                  <a:pt x="56100" y="72040"/>
                </a:cubicBezTo>
                <a:cubicBezTo>
                  <a:pt x="56532" y="71881"/>
                  <a:pt x="57896" y="71267"/>
                  <a:pt x="58579" y="70903"/>
                </a:cubicBezTo>
                <a:cubicBezTo>
                  <a:pt x="58988" y="70676"/>
                  <a:pt x="59443" y="70198"/>
                  <a:pt x="60148" y="70221"/>
                </a:cubicBezTo>
                <a:cubicBezTo>
                  <a:pt x="60580" y="69926"/>
                  <a:pt x="60921" y="69698"/>
                  <a:pt x="61353" y="69721"/>
                </a:cubicBezTo>
                <a:cubicBezTo>
                  <a:pt x="61262" y="69653"/>
                  <a:pt x="61103" y="69721"/>
                  <a:pt x="61080" y="69562"/>
                </a:cubicBezTo>
                <a:cubicBezTo>
                  <a:pt x="61808" y="69380"/>
                  <a:pt x="62262" y="68993"/>
                  <a:pt x="63104" y="68698"/>
                </a:cubicBezTo>
                <a:cubicBezTo>
                  <a:pt x="63104" y="68811"/>
                  <a:pt x="62990" y="68880"/>
                  <a:pt x="63013" y="68993"/>
                </a:cubicBezTo>
                <a:cubicBezTo>
                  <a:pt x="63422" y="68925"/>
                  <a:pt x="63127" y="68629"/>
                  <a:pt x="63354" y="68493"/>
                </a:cubicBezTo>
                <a:cubicBezTo>
                  <a:pt x="63559" y="68425"/>
                  <a:pt x="63536" y="68811"/>
                  <a:pt x="63513" y="68880"/>
                </a:cubicBezTo>
                <a:cubicBezTo>
                  <a:pt x="63763" y="68720"/>
                  <a:pt x="63831" y="68538"/>
                  <a:pt x="64059" y="68379"/>
                </a:cubicBezTo>
                <a:cubicBezTo>
                  <a:pt x="64400" y="68379"/>
                  <a:pt x="64536" y="68175"/>
                  <a:pt x="64877" y="68015"/>
                </a:cubicBezTo>
                <a:cubicBezTo>
                  <a:pt x="65059" y="67947"/>
                  <a:pt x="65241" y="67970"/>
                  <a:pt x="65378" y="67902"/>
                </a:cubicBezTo>
                <a:cubicBezTo>
                  <a:pt x="65605" y="67788"/>
                  <a:pt x="65878" y="67401"/>
                  <a:pt x="66424" y="67265"/>
                </a:cubicBezTo>
                <a:cubicBezTo>
                  <a:pt x="66560" y="67242"/>
                  <a:pt x="66719" y="67311"/>
                  <a:pt x="66765" y="67311"/>
                </a:cubicBezTo>
                <a:cubicBezTo>
                  <a:pt x="66924" y="67242"/>
                  <a:pt x="66901" y="66947"/>
                  <a:pt x="67220" y="67106"/>
                </a:cubicBezTo>
                <a:cubicBezTo>
                  <a:pt x="67515" y="66924"/>
                  <a:pt x="68152" y="66378"/>
                  <a:pt x="68561" y="66174"/>
                </a:cubicBezTo>
                <a:cubicBezTo>
                  <a:pt x="68743" y="66083"/>
                  <a:pt x="68925" y="66105"/>
                  <a:pt x="68971" y="66083"/>
                </a:cubicBezTo>
                <a:cubicBezTo>
                  <a:pt x="69130" y="66014"/>
                  <a:pt x="69130" y="65923"/>
                  <a:pt x="69312" y="65855"/>
                </a:cubicBezTo>
                <a:cubicBezTo>
                  <a:pt x="69494" y="65787"/>
                  <a:pt x="69539" y="65901"/>
                  <a:pt x="69630" y="65878"/>
                </a:cubicBezTo>
                <a:cubicBezTo>
                  <a:pt x="69676" y="65878"/>
                  <a:pt x="69767" y="65741"/>
                  <a:pt x="69858" y="65696"/>
                </a:cubicBezTo>
                <a:cubicBezTo>
                  <a:pt x="70244" y="65537"/>
                  <a:pt x="70881" y="65378"/>
                  <a:pt x="71176" y="65150"/>
                </a:cubicBezTo>
                <a:cubicBezTo>
                  <a:pt x="71313" y="65037"/>
                  <a:pt x="71358" y="64877"/>
                  <a:pt x="71518" y="64764"/>
                </a:cubicBezTo>
                <a:cubicBezTo>
                  <a:pt x="71609" y="64809"/>
                  <a:pt x="71722" y="64786"/>
                  <a:pt x="71859" y="64786"/>
                </a:cubicBezTo>
                <a:cubicBezTo>
                  <a:pt x="71927" y="64536"/>
                  <a:pt x="72291" y="64423"/>
                  <a:pt x="72541" y="64286"/>
                </a:cubicBezTo>
                <a:cubicBezTo>
                  <a:pt x="72700" y="64172"/>
                  <a:pt x="72814" y="63922"/>
                  <a:pt x="72973" y="63786"/>
                </a:cubicBezTo>
                <a:cubicBezTo>
                  <a:pt x="73109" y="63672"/>
                  <a:pt x="73200" y="63763"/>
                  <a:pt x="73337" y="63649"/>
                </a:cubicBezTo>
                <a:cubicBezTo>
                  <a:pt x="73814" y="63263"/>
                  <a:pt x="74383" y="62672"/>
                  <a:pt x="74792" y="62194"/>
                </a:cubicBezTo>
                <a:cubicBezTo>
                  <a:pt x="74906" y="62103"/>
                  <a:pt x="74974" y="62149"/>
                  <a:pt x="75042" y="62080"/>
                </a:cubicBezTo>
                <a:cubicBezTo>
                  <a:pt x="75224" y="61853"/>
                  <a:pt x="75338" y="61671"/>
                  <a:pt x="75452" y="61489"/>
                </a:cubicBezTo>
                <a:cubicBezTo>
                  <a:pt x="75565" y="61262"/>
                  <a:pt x="75679" y="61057"/>
                  <a:pt x="75770" y="60921"/>
                </a:cubicBezTo>
                <a:cubicBezTo>
                  <a:pt x="75884" y="60784"/>
                  <a:pt x="75929" y="60875"/>
                  <a:pt x="76043" y="60807"/>
                </a:cubicBezTo>
                <a:cubicBezTo>
                  <a:pt x="76202" y="60398"/>
                  <a:pt x="76225" y="60034"/>
                  <a:pt x="76361" y="59579"/>
                </a:cubicBezTo>
                <a:cubicBezTo>
                  <a:pt x="76452" y="59556"/>
                  <a:pt x="76498" y="59443"/>
                  <a:pt x="76657" y="59511"/>
                </a:cubicBezTo>
                <a:cubicBezTo>
                  <a:pt x="76657" y="59397"/>
                  <a:pt x="76520" y="59397"/>
                  <a:pt x="76429" y="59352"/>
                </a:cubicBezTo>
                <a:cubicBezTo>
                  <a:pt x="76611" y="58851"/>
                  <a:pt x="76225" y="58374"/>
                  <a:pt x="76657" y="58010"/>
                </a:cubicBezTo>
                <a:cubicBezTo>
                  <a:pt x="76634" y="57669"/>
                  <a:pt x="76680" y="57669"/>
                  <a:pt x="76657" y="57259"/>
                </a:cubicBezTo>
                <a:cubicBezTo>
                  <a:pt x="76748" y="57169"/>
                  <a:pt x="76816" y="57009"/>
                  <a:pt x="77066" y="57100"/>
                </a:cubicBezTo>
                <a:cubicBezTo>
                  <a:pt x="77089" y="56668"/>
                  <a:pt x="76884" y="56964"/>
                  <a:pt x="76748" y="56805"/>
                </a:cubicBezTo>
                <a:cubicBezTo>
                  <a:pt x="76702" y="56350"/>
                  <a:pt x="76998" y="56350"/>
                  <a:pt x="76952" y="55941"/>
                </a:cubicBezTo>
                <a:cubicBezTo>
                  <a:pt x="76952" y="55759"/>
                  <a:pt x="76680" y="55872"/>
                  <a:pt x="76634" y="55736"/>
                </a:cubicBezTo>
                <a:cubicBezTo>
                  <a:pt x="76793" y="55236"/>
                  <a:pt x="76589" y="54531"/>
                  <a:pt x="76702" y="53780"/>
                </a:cubicBezTo>
                <a:cubicBezTo>
                  <a:pt x="76748" y="53553"/>
                  <a:pt x="76884" y="53280"/>
                  <a:pt x="76930" y="53053"/>
                </a:cubicBezTo>
                <a:cubicBezTo>
                  <a:pt x="76998" y="52439"/>
                  <a:pt x="76748" y="51302"/>
                  <a:pt x="77180" y="50961"/>
                </a:cubicBezTo>
                <a:cubicBezTo>
                  <a:pt x="77112" y="50870"/>
                  <a:pt x="77043" y="50801"/>
                  <a:pt x="76930" y="50733"/>
                </a:cubicBezTo>
                <a:cubicBezTo>
                  <a:pt x="77203" y="50096"/>
                  <a:pt x="76816" y="49664"/>
                  <a:pt x="77089" y="48937"/>
                </a:cubicBezTo>
                <a:cubicBezTo>
                  <a:pt x="76725" y="48755"/>
                  <a:pt x="76952" y="48550"/>
                  <a:pt x="76884" y="48118"/>
                </a:cubicBezTo>
                <a:cubicBezTo>
                  <a:pt x="76816" y="48073"/>
                  <a:pt x="76634" y="48254"/>
                  <a:pt x="76634" y="48300"/>
                </a:cubicBezTo>
                <a:cubicBezTo>
                  <a:pt x="76611" y="48414"/>
                  <a:pt x="76770" y="48482"/>
                  <a:pt x="76770" y="48618"/>
                </a:cubicBezTo>
                <a:cubicBezTo>
                  <a:pt x="76770" y="48778"/>
                  <a:pt x="76657" y="48800"/>
                  <a:pt x="76657" y="48914"/>
                </a:cubicBezTo>
                <a:cubicBezTo>
                  <a:pt x="76680" y="49050"/>
                  <a:pt x="76793" y="49187"/>
                  <a:pt x="76793" y="49323"/>
                </a:cubicBezTo>
                <a:cubicBezTo>
                  <a:pt x="76793" y="49551"/>
                  <a:pt x="76702" y="49687"/>
                  <a:pt x="76657" y="49915"/>
                </a:cubicBezTo>
                <a:cubicBezTo>
                  <a:pt x="76634" y="50142"/>
                  <a:pt x="76702" y="50483"/>
                  <a:pt x="76589" y="50915"/>
                </a:cubicBezTo>
                <a:cubicBezTo>
                  <a:pt x="76543" y="51029"/>
                  <a:pt x="76407" y="51165"/>
                  <a:pt x="76407" y="51188"/>
                </a:cubicBezTo>
                <a:cubicBezTo>
                  <a:pt x="76384" y="51302"/>
                  <a:pt x="76475" y="51643"/>
                  <a:pt x="76429" y="51916"/>
                </a:cubicBezTo>
                <a:cubicBezTo>
                  <a:pt x="76384" y="52234"/>
                  <a:pt x="76407" y="52279"/>
                  <a:pt x="76361" y="52712"/>
                </a:cubicBezTo>
                <a:cubicBezTo>
                  <a:pt x="76338" y="52871"/>
                  <a:pt x="76316" y="53098"/>
                  <a:pt x="76293" y="53325"/>
                </a:cubicBezTo>
                <a:cubicBezTo>
                  <a:pt x="76270" y="53598"/>
                  <a:pt x="76247" y="53871"/>
                  <a:pt x="76270" y="54167"/>
                </a:cubicBezTo>
                <a:cubicBezTo>
                  <a:pt x="76134" y="54190"/>
                  <a:pt x="76134" y="54053"/>
                  <a:pt x="76020" y="54053"/>
                </a:cubicBezTo>
                <a:cubicBezTo>
                  <a:pt x="75997" y="54372"/>
                  <a:pt x="76043" y="54758"/>
                  <a:pt x="75747" y="54667"/>
                </a:cubicBezTo>
                <a:cubicBezTo>
                  <a:pt x="75747" y="54804"/>
                  <a:pt x="75884" y="54781"/>
                  <a:pt x="75997" y="54781"/>
                </a:cubicBezTo>
                <a:cubicBezTo>
                  <a:pt x="76179" y="54826"/>
                  <a:pt x="76043" y="54417"/>
                  <a:pt x="76088" y="54281"/>
                </a:cubicBezTo>
                <a:cubicBezTo>
                  <a:pt x="76384" y="54599"/>
                  <a:pt x="76270" y="55304"/>
                  <a:pt x="76134" y="55804"/>
                </a:cubicBezTo>
                <a:cubicBezTo>
                  <a:pt x="75997" y="56054"/>
                  <a:pt x="76452" y="56122"/>
                  <a:pt x="76202" y="56191"/>
                </a:cubicBezTo>
                <a:cubicBezTo>
                  <a:pt x="76020" y="56395"/>
                  <a:pt x="76043" y="56145"/>
                  <a:pt x="75952" y="55986"/>
                </a:cubicBezTo>
                <a:cubicBezTo>
                  <a:pt x="75906" y="55895"/>
                  <a:pt x="75770" y="56009"/>
                  <a:pt x="75793" y="55781"/>
                </a:cubicBezTo>
                <a:cubicBezTo>
                  <a:pt x="75793" y="55713"/>
                  <a:pt x="75884" y="55690"/>
                  <a:pt x="75884" y="55599"/>
                </a:cubicBezTo>
                <a:cubicBezTo>
                  <a:pt x="75975" y="55622"/>
                  <a:pt x="75952" y="55781"/>
                  <a:pt x="75952" y="55895"/>
                </a:cubicBezTo>
                <a:cubicBezTo>
                  <a:pt x="76179" y="55599"/>
                  <a:pt x="75906" y="55236"/>
                  <a:pt x="76066" y="54895"/>
                </a:cubicBezTo>
                <a:cubicBezTo>
                  <a:pt x="75611" y="54735"/>
                  <a:pt x="76020" y="55690"/>
                  <a:pt x="75543" y="55486"/>
                </a:cubicBezTo>
                <a:cubicBezTo>
                  <a:pt x="75656" y="56032"/>
                  <a:pt x="76043" y="56213"/>
                  <a:pt x="75838" y="56850"/>
                </a:cubicBezTo>
                <a:cubicBezTo>
                  <a:pt x="76179" y="56987"/>
                  <a:pt x="75952" y="56395"/>
                  <a:pt x="76270" y="56486"/>
                </a:cubicBezTo>
                <a:cubicBezTo>
                  <a:pt x="76270" y="56941"/>
                  <a:pt x="76225" y="57305"/>
                  <a:pt x="76043" y="57487"/>
                </a:cubicBezTo>
                <a:cubicBezTo>
                  <a:pt x="75929" y="57328"/>
                  <a:pt x="75952" y="56805"/>
                  <a:pt x="75656" y="57100"/>
                </a:cubicBezTo>
                <a:cubicBezTo>
                  <a:pt x="75656" y="57282"/>
                  <a:pt x="75975" y="57191"/>
                  <a:pt x="75861" y="57464"/>
                </a:cubicBezTo>
                <a:cubicBezTo>
                  <a:pt x="75406" y="57373"/>
                  <a:pt x="75520" y="58010"/>
                  <a:pt x="75724" y="58146"/>
                </a:cubicBezTo>
                <a:cubicBezTo>
                  <a:pt x="75861" y="58078"/>
                  <a:pt x="75929" y="57919"/>
                  <a:pt x="75929" y="57646"/>
                </a:cubicBezTo>
                <a:cubicBezTo>
                  <a:pt x="76270" y="57783"/>
                  <a:pt x="75952" y="58101"/>
                  <a:pt x="75952" y="58351"/>
                </a:cubicBezTo>
                <a:cubicBezTo>
                  <a:pt x="75633" y="58101"/>
                  <a:pt x="75588" y="58442"/>
                  <a:pt x="75383" y="58578"/>
                </a:cubicBezTo>
                <a:cubicBezTo>
                  <a:pt x="75702" y="58715"/>
                  <a:pt x="75724" y="58351"/>
                  <a:pt x="75906" y="58578"/>
                </a:cubicBezTo>
                <a:cubicBezTo>
                  <a:pt x="75815" y="58783"/>
                  <a:pt x="75520" y="58715"/>
                  <a:pt x="75474" y="58965"/>
                </a:cubicBezTo>
                <a:cubicBezTo>
                  <a:pt x="75474" y="59192"/>
                  <a:pt x="75633" y="58897"/>
                  <a:pt x="75679" y="58874"/>
                </a:cubicBezTo>
                <a:cubicBezTo>
                  <a:pt x="75679" y="59238"/>
                  <a:pt x="75633" y="59579"/>
                  <a:pt x="75497" y="59966"/>
                </a:cubicBezTo>
                <a:cubicBezTo>
                  <a:pt x="75338" y="60352"/>
                  <a:pt x="75110" y="60716"/>
                  <a:pt x="74860" y="61034"/>
                </a:cubicBezTo>
                <a:cubicBezTo>
                  <a:pt x="74815" y="61080"/>
                  <a:pt x="74792" y="61125"/>
                  <a:pt x="74747" y="61148"/>
                </a:cubicBezTo>
                <a:cubicBezTo>
                  <a:pt x="74724" y="61216"/>
                  <a:pt x="74315" y="61307"/>
                  <a:pt x="74451" y="61603"/>
                </a:cubicBezTo>
                <a:cubicBezTo>
                  <a:pt x="74042" y="61853"/>
                  <a:pt x="73359" y="62444"/>
                  <a:pt x="73064" y="62694"/>
                </a:cubicBezTo>
                <a:cubicBezTo>
                  <a:pt x="72996" y="62376"/>
                  <a:pt x="73428" y="62217"/>
                  <a:pt x="73678" y="61989"/>
                </a:cubicBezTo>
                <a:cubicBezTo>
                  <a:pt x="74042" y="61648"/>
                  <a:pt x="74406" y="61330"/>
                  <a:pt x="74519" y="61034"/>
                </a:cubicBezTo>
                <a:cubicBezTo>
                  <a:pt x="74292" y="60852"/>
                  <a:pt x="74246" y="61034"/>
                  <a:pt x="74110" y="60761"/>
                </a:cubicBezTo>
                <a:cubicBezTo>
                  <a:pt x="73973" y="60989"/>
                  <a:pt x="73723" y="60943"/>
                  <a:pt x="73746" y="61125"/>
                </a:cubicBezTo>
                <a:cubicBezTo>
                  <a:pt x="73837" y="61080"/>
                  <a:pt x="73928" y="61080"/>
                  <a:pt x="74133" y="60966"/>
                </a:cubicBezTo>
                <a:cubicBezTo>
                  <a:pt x="74315" y="61398"/>
                  <a:pt x="73769" y="61262"/>
                  <a:pt x="73587" y="61512"/>
                </a:cubicBezTo>
                <a:cubicBezTo>
                  <a:pt x="73701" y="61671"/>
                  <a:pt x="73814" y="61239"/>
                  <a:pt x="73928" y="61535"/>
                </a:cubicBezTo>
                <a:cubicBezTo>
                  <a:pt x="73246" y="62149"/>
                  <a:pt x="72313" y="62831"/>
                  <a:pt x="71245" y="63445"/>
                </a:cubicBezTo>
                <a:cubicBezTo>
                  <a:pt x="70722" y="63740"/>
                  <a:pt x="70153" y="64036"/>
                  <a:pt x="69607" y="64309"/>
                </a:cubicBezTo>
                <a:cubicBezTo>
                  <a:pt x="69312" y="64445"/>
                  <a:pt x="69039" y="64559"/>
                  <a:pt x="68766" y="64695"/>
                </a:cubicBezTo>
                <a:cubicBezTo>
                  <a:pt x="68448" y="64832"/>
                  <a:pt x="68175" y="64968"/>
                  <a:pt x="67879" y="65082"/>
                </a:cubicBezTo>
                <a:cubicBezTo>
                  <a:pt x="67743" y="65150"/>
                  <a:pt x="67538" y="65127"/>
                  <a:pt x="67402" y="65196"/>
                </a:cubicBezTo>
                <a:cubicBezTo>
                  <a:pt x="67197" y="65309"/>
                  <a:pt x="67061" y="65446"/>
                  <a:pt x="66879" y="65514"/>
                </a:cubicBezTo>
                <a:cubicBezTo>
                  <a:pt x="66560" y="65628"/>
                  <a:pt x="66014" y="65446"/>
                  <a:pt x="65924" y="65832"/>
                </a:cubicBezTo>
                <a:cubicBezTo>
                  <a:pt x="65810" y="65673"/>
                  <a:pt x="65491" y="65901"/>
                  <a:pt x="65355" y="65810"/>
                </a:cubicBezTo>
                <a:cubicBezTo>
                  <a:pt x="65241" y="65878"/>
                  <a:pt x="65332" y="65992"/>
                  <a:pt x="65423" y="65969"/>
                </a:cubicBezTo>
                <a:cubicBezTo>
                  <a:pt x="63968" y="67060"/>
                  <a:pt x="61944" y="67333"/>
                  <a:pt x="60807" y="68220"/>
                </a:cubicBezTo>
                <a:cubicBezTo>
                  <a:pt x="60648" y="68243"/>
                  <a:pt x="60784" y="68152"/>
                  <a:pt x="60739" y="68061"/>
                </a:cubicBezTo>
                <a:cubicBezTo>
                  <a:pt x="60466" y="68288"/>
                  <a:pt x="60148" y="68516"/>
                  <a:pt x="59693" y="68698"/>
                </a:cubicBezTo>
                <a:cubicBezTo>
                  <a:pt x="59625" y="68493"/>
                  <a:pt x="60011" y="68425"/>
                  <a:pt x="59943" y="68220"/>
                </a:cubicBezTo>
                <a:cubicBezTo>
                  <a:pt x="59647" y="68334"/>
                  <a:pt x="59352" y="68811"/>
                  <a:pt x="59033" y="68698"/>
                </a:cubicBezTo>
                <a:cubicBezTo>
                  <a:pt x="58897" y="68357"/>
                  <a:pt x="59465" y="68607"/>
                  <a:pt x="59397" y="68266"/>
                </a:cubicBezTo>
                <a:cubicBezTo>
                  <a:pt x="59670" y="68106"/>
                  <a:pt x="59784" y="68266"/>
                  <a:pt x="60079" y="68061"/>
                </a:cubicBezTo>
                <a:cubicBezTo>
                  <a:pt x="60148" y="68015"/>
                  <a:pt x="60148" y="67947"/>
                  <a:pt x="60239" y="67902"/>
                </a:cubicBezTo>
                <a:cubicBezTo>
                  <a:pt x="60193" y="67720"/>
                  <a:pt x="60079" y="67629"/>
                  <a:pt x="59920" y="67674"/>
                </a:cubicBezTo>
                <a:cubicBezTo>
                  <a:pt x="60170" y="67470"/>
                  <a:pt x="60079" y="67106"/>
                  <a:pt x="60057" y="66992"/>
                </a:cubicBezTo>
                <a:cubicBezTo>
                  <a:pt x="59761" y="66742"/>
                  <a:pt x="59511" y="67220"/>
                  <a:pt x="59238" y="67151"/>
                </a:cubicBezTo>
                <a:cubicBezTo>
                  <a:pt x="59079" y="66924"/>
                  <a:pt x="59511" y="66947"/>
                  <a:pt x="59579" y="66901"/>
                </a:cubicBezTo>
                <a:cubicBezTo>
                  <a:pt x="59670" y="66856"/>
                  <a:pt x="59556" y="66742"/>
                  <a:pt x="59602" y="66719"/>
                </a:cubicBezTo>
                <a:cubicBezTo>
                  <a:pt x="59852" y="66560"/>
                  <a:pt x="60216" y="66424"/>
                  <a:pt x="60580" y="66196"/>
                </a:cubicBezTo>
                <a:cubicBezTo>
                  <a:pt x="60807" y="66287"/>
                  <a:pt x="60966" y="66719"/>
                  <a:pt x="60762" y="66856"/>
                </a:cubicBezTo>
                <a:cubicBezTo>
                  <a:pt x="60762" y="67060"/>
                  <a:pt x="61239" y="67038"/>
                  <a:pt x="61194" y="66856"/>
                </a:cubicBezTo>
                <a:cubicBezTo>
                  <a:pt x="61535" y="66856"/>
                  <a:pt x="61125" y="67174"/>
                  <a:pt x="61194" y="67311"/>
                </a:cubicBezTo>
                <a:cubicBezTo>
                  <a:pt x="61398" y="67242"/>
                  <a:pt x="61444" y="67129"/>
                  <a:pt x="61353" y="66969"/>
                </a:cubicBezTo>
                <a:cubicBezTo>
                  <a:pt x="61626" y="66810"/>
                  <a:pt x="61671" y="67106"/>
                  <a:pt x="61990" y="66878"/>
                </a:cubicBezTo>
                <a:cubicBezTo>
                  <a:pt x="61967" y="67265"/>
                  <a:pt x="61353" y="67060"/>
                  <a:pt x="61353" y="67424"/>
                </a:cubicBezTo>
                <a:cubicBezTo>
                  <a:pt x="61034" y="67583"/>
                  <a:pt x="60489" y="67401"/>
                  <a:pt x="60284" y="67788"/>
                </a:cubicBezTo>
                <a:cubicBezTo>
                  <a:pt x="60307" y="68175"/>
                  <a:pt x="61034" y="67492"/>
                  <a:pt x="60807" y="67947"/>
                </a:cubicBezTo>
                <a:cubicBezTo>
                  <a:pt x="61103" y="67583"/>
                  <a:pt x="61444" y="67652"/>
                  <a:pt x="61626" y="67311"/>
                </a:cubicBezTo>
                <a:cubicBezTo>
                  <a:pt x="61808" y="67265"/>
                  <a:pt x="62035" y="67174"/>
                  <a:pt x="62080" y="67379"/>
                </a:cubicBezTo>
                <a:cubicBezTo>
                  <a:pt x="62376" y="66992"/>
                  <a:pt x="63217" y="66810"/>
                  <a:pt x="63945" y="66606"/>
                </a:cubicBezTo>
                <a:cubicBezTo>
                  <a:pt x="64195" y="66264"/>
                  <a:pt x="64650" y="65969"/>
                  <a:pt x="64991" y="65969"/>
                </a:cubicBezTo>
                <a:cubicBezTo>
                  <a:pt x="65196" y="65764"/>
                  <a:pt x="65355" y="65537"/>
                  <a:pt x="65719" y="65378"/>
                </a:cubicBezTo>
                <a:cubicBezTo>
                  <a:pt x="65787" y="65514"/>
                  <a:pt x="65673" y="65582"/>
                  <a:pt x="65764" y="65719"/>
                </a:cubicBezTo>
                <a:cubicBezTo>
                  <a:pt x="65992" y="65651"/>
                  <a:pt x="65901" y="65469"/>
                  <a:pt x="66014" y="65332"/>
                </a:cubicBezTo>
                <a:cubicBezTo>
                  <a:pt x="66333" y="65173"/>
                  <a:pt x="66788" y="65082"/>
                  <a:pt x="66924" y="64855"/>
                </a:cubicBezTo>
                <a:cubicBezTo>
                  <a:pt x="66810" y="64786"/>
                  <a:pt x="66651" y="64809"/>
                  <a:pt x="66469" y="64877"/>
                </a:cubicBezTo>
                <a:cubicBezTo>
                  <a:pt x="66606" y="64650"/>
                  <a:pt x="67038" y="64536"/>
                  <a:pt x="67129" y="64309"/>
                </a:cubicBezTo>
                <a:cubicBezTo>
                  <a:pt x="67538" y="64150"/>
                  <a:pt x="67765" y="64354"/>
                  <a:pt x="68175" y="64241"/>
                </a:cubicBezTo>
                <a:cubicBezTo>
                  <a:pt x="68288" y="64150"/>
                  <a:pt x="68107" y="64150"/>
                  <a:pt x="68084" y="63991"/>
                </a:cubicBezTo>
                <a:cubicBezTo>
                  <a:pt x="68470" y="63809"/>
                  <a:pt x="68630" y="63991"/>
                  <a:pt x="68993" y="63786"/>
                </a:cubicBezTo>
                <a:cubicBezTo>
                  <a:pt x="69062" y="63695"/>
                  <a:pt x="68993" y="63558"/>
                  <a:pt x="69175" y="63513"/>
                </a:cubicBezTo>
                <a:cubicBezTo>
                  <a:pt x="69130" y="63377"/>
                  <a:pt x="69039" y="63399"/>
                  <a:pt x="68925" y="63445"/>
                </a:cubicBezTo>
                <a:cubicBezTo>
                  <a:pt x="69130" y="63172"/>
                  <a:pt x="69357" y="63172"/>
                  <a:pt x="69607" y="63217"/>
                </a:cubicBezTo>
                <a:cubicBezTo>
                  <a:pt x="69744" y="63081"/>
                  <a:pt x="69448" y="63149"/>
                  <a:pt x="69562" y="62944"/>
                </a:cubicBezTo>
                <a:cubicBezTo>
                  <a:pt x="69835" y="62876"/>
                  <a:pt x="69926" y="63399"/>
                  <a:pt x="70290" y="63035"/>
                </a:cubicBezTo>
                <a:cubicBezTo>
                  <a:pt x="70199" y="62990"/>
                  <a:pt x="70085" y="63058"/>
                  <a:pt x="70017" y="62899"/>
                </a:cubicBezTo>
                <a:cubicBezTo>
                  <a:pt x="70358" y="62899"/>
                  <a:pt x="70199" y="62581"/>
                  <a:pt x="70426" y="62581"/>
                </a:cubicBezTo>
                <a:cubicBezTo>
                  <a:pt x="70403" y="62581"/>
                  <a:pt x="70449" y="62831"/>
                  <a:pt x="70540" y="62808"/>
                </a:cubicBezTo>
                <a:cubicBezTo>
                  <a:pt x="70631" y="62785"/>
                  <a:pt x="70653" y="62535"/>
                  <a:pt x="70540" y="62626"/>
                </a:cubicBezTo>
                <a:cubicBezTo>
                  <a:pt x="70403" y="62444"/>
                  <a:pt x="70972" y="62467"/>
                  <a:pt x="70813" y="62262"/>
                </a:cubicBezTo>
                <a:cubicBezTo>
                  <a:pt x="70608" y="62126"/>
                  <a:pt x="70199" y="62740"/>
                  <a:pt x="70085" y="62308"/>
                </a:cubicBezTo>
                <a:cubicBezTo>
                  <a:pt x="69994" y="62376"/>
                  <a:pt x="70108" y="62512"/>
                  <a:pt x="70176" y="62626"/>
                </a:cubicBezTo>
                <a:close/>
                <a:moveTo>
                  <a:pt x="46231" y="73632"/>
                </a:moveTo>
                <a:cubicBezTo>
                  <a:pt x="45981" y="73769"/>
                  <a:pt x="45207" y="73609"/>
                  <a:pt x="44980" y="73428"/>
                </a:cubicBezTo>
                <a:cubicBezTo>
                  <a:pt x="45412" y="73314"/>
                  <a:pt x="45958" y="73609"/>
                  <a:pt x="46231" y="73632"/>
                </a:cubicBezTo>
                <a:close/>
                <a:moveTo>
                  <a:pt x="74678" y="37271"/>
                </a:moveTo>
                <a:cubicBezTo>
                  <a:pt x="74496" y="37135"/>
                  <a:pt x="74815" y="37021"/>
                  <a:pt x="74883" y="36975"/>
                </a:cubicBezTo>
                <a:cubicBezTo>
                  <a:pt x="75065" y="37112"/>
                  <a:pt x="75042" y="37248"/>
                  <a:pt x="75179" y="37385"/>
                </a:cubicBezTo>
                <a:cubicBezTo>
                  <a:pt x="74997" y="37521"/>
                  <a:pt x="74906" y="36975"/>
                  <a:pt x="74678" y="37271"/>
                </a:cubicBezTo>
                <a:close/>
                <a:moveTo>
                  <a:pt x="74883" y="38181"/>
                </a:moveTo>
                <a:cubicBezTo>
                  <a:pt x="75156" y="38431"/>
                  <a:pt x="75406" y="38658"/>
                  <a:pt x="75838" y="38863"/>
                </a:cubicBezTo>
                <a:cubicBezTo>
                  <a:pt x="75497" y="38908"/>
                  <a:pt x="74724" y="38522"/>
                  <a:pt x="74883" y="38181"/>
                </a:cubicBezTo>
                <a:close/>
                <a:moveTo>
                  <a:pt x="76043" y="39181"/>
                </a:moveTo>
                <a:cubicBezTo>
                  <a:pt x="75975" y="38726"/>
                  <a:pt x="76839" y="39568"/>
                  <a:pt x="77271" y="39613"/>
                </a:cubicBezTo>
                <a:cubicBezTo>
                  <a:pt x="76907" y="39636"/>
                  <a:pt x="76452" y="39591"/>
                  <a:pt x="76384" y="39272"/>
                </a:cubicBezTo>
                <a:cubicBezTo>
                  <a:pt x="76247" y="39181"/>
                  <a:pt x="76111" y="39090"/>
                  <a:pt x="76043" y="39181"/>
                </a:cubicBezTo>
                <a:close/>
                <a:moveTo>
                  <a:pt x="69153" y="65014"/>
                </a:moveTo>
                <a:cubicBezTo>
                  <a:pt x="69380" y="64741"/>
                  <a:pt x="69835" y="64604"/>
                  <a:pt x="70267" y="64377"/>
                </a:cubicBezTo>
                <a:cubicBezTo>
                  <a:pt x="70653" y="64195"/>
                  <a:pt x="71927" y="63513"/>
                  <a:pt x="71267" y="63945"/>
                </a:cubicBezTo>
                <a:cubicBezTo>
                  <a:pt x="70790" y="64263"/>
                  <a:pt x="69744" y="64695"/>
                  <a:pt x="69153" y="65014"/>
                </a:cubicBezTo>
                <a:close/>
                <a:moveTo>
                  <a:pt x="71881" y="63581"/>
                </a:moveTo>
                <a:cubicBezTo>
                  <a:pt x="71881" y="63263"/>
                  <a:pt x="72177" y="63354"/>
                  <a:pt x="72427" y="63126"/>
                </a:cubicBezTo>
                <a:cubicBezTo>
                  <a:pt x="72723" y="63126"/>
                  <a:pt x="72041" y="63467"/>
                  <a:pt x="71881" y="63581"/>
                </a:cubicBezTo>
                <a:close/>
                <a:moveTo>
                  <a:pt x="59579" y="68652"/>
                </a:moveTo>
                <a:cubicBezTo>
                  <a:pt x="59465" y="68902"/>
                  <a:pt x="58806" y="69016"/>
                  <a:pt x="58488" y="69198"/>
                </a:cubicBezTo>
                <a:cubicBezTo>
                  <a:pt x="58601" y="68948"/>
                  <a:pt x="59261" y="68857"/>
                  <a:pt x="59579" y="68652"/>
                </a:cubicBezTo>
                <a:close/>
                <a:moveTo>
                  <a:pt x="59556" y="69107"/>
                </a:moveTo>
                <a:cubicBezTo>
                  <a:pt x="59625" y="69403"/>
                  <a:pt x="59170" y="69425"/>
                  <a:pt x="58942" y="69471"/>
                </a:cubicBezTo>
                <a:cubicBezTo>
                  <a:pt x="58897" y="69289"/>
                  <a:pt x="59374" y="69243"/>
                  <a:pt x="59556" y="69107"/>
                </a:cubicBezTo>
                <a:close/>
                <a:moveTo>
                  <a:pt x="66378" y="63900"/>
                </a:moveTo>
                <a:cubicBezTo>
                  <a:pt x="66788" y="63649"/>
                  <a:pt x="67311" y="63991"/>
                  <a:pt x="67061" y="63422"/>
                </a:cubicBezTo>
                <a:cubicBezTo>
                  <a:pt x="66788" y="63581"/>
                  <a:pt x="66310" y="63649"/>
                  <a:pt x="66378" y="63900"/>
                </a:cubicBezTo>
                <a:close/>
                <a:moveTo>
                  <a:pt x="65924" y="63831"/>
                </a:moveTo>
                <a:cubicBezTo>
                  <a:pt x="66401" y="63445"/>
                  <a:pt x="67129" y="63217"/>
                  <a:pt x="67811" y="63104"/>
                </a:cubicBezTo>
                <a:cubicBezTo>
                  <a:pt x="68107" y="63013"/>
                  <a:pt x="67902" y="62785"/>
                  <a:pt x="68243" y="62740"/>
                </a:cubicBezTo>
                <a:cubicBezTo>
                  <a:pt x="68243" y="62808"/>
                  <a:pt x="68198" y="62854"/>
                  <a:pt x="68220" y="62922"/>
                </a:cubicBezTo>
                <a:cubicBezTo>
                  <a:pt x="68698" y="62808"/>
                  <a:pt x="68766" y="62558"/>
                  <a:pt x="69016" y="62376"/>
                </a:cubicBezTo>
                <a:cubicBezTo>
                  <a:pt x="69084" y="62808"/>
                  <a:pt x="69380" y="62649"/>
                  <a:pt x="69607" y="62649"/>
                </a:cubicBezTo>
                <a:cubicBezTo>
                  <a:pt x="69607" y="63104"/>
                  <a:pt x="68902" y="62990"/>
                  <a:pt x="68698" y="62899"/>
                </a:cubicBezTo>
                <a:cubicBezTo>
                  <a:pt x="68766" y="63217"/>
                  <a:pt x="68539" y="63672"/>
                  <a:pt x="68243" y="63649"/>
                </a:cubicBezTo>
                <a:cubicBezTo>
                  <a:pt x="68129" y="63445"/>
                  <a:pt x="68516" y="63445"/>
                  <a:pt x="68470" y="63286"/>
                </a:cubicBezTo>
                <a:cubicBezTo>
                  <a:pt x="68288" y="63081"/>
                  <a:pt x="68220" y="63422"/>
                  <a:pt x="68198" y="63490"/>
                </a:cubicBezTo>
                <a:cubicBezTo>
                  <a:pt x="68061" y="63467"/>
                  <a:pt x="67788" y="63786"/>
                  <a:pt x="67629" y="63740"/>
                </a:cubicBezTo>
                <a:cubicBezTo>
                  <a:pt x="67629" y="63718"/>
                  <a:pt x="67584" y="63581"/>
                  <a:pt x="67561" y="63581"/>
                </a:cubicBezTo>
                <a:cubicBezTo>
                  <a:pt x="67447" y="63627"/>
                  <a:pt x="67402" y="63786"/>
                  <a:pt x="67265" y="63900"/>
                </a:cubicBezTo>
                <a:cubicBezTo>
                  <a:pt x="67129" y="63968"/>
                  <a:pt x="67106" y="63877"/>
                  <a:pt x="67038" y="63900"/>
                </a:cubicBezTo>
                <a:cubicBezTo>
                  <a:pt x="66924" y="63945"/>
                  <a:pt x="66879" y="64172"/>
                  <a:pt x="66583" y="64081"/>
                </a:cubicBezTo>
                <a:cubicBezTo>
                  <a:pt x="66538" y="64081"/>
                  <a:pt x="66424" y="64104"/>
                  <a:pt x="66356" y="64104"/>
                </a:cubicBezTo>
                <a:cubicBezTo>
                  <a:pt x="66196" y="64036"/>
                  <a:pt x="66378" y="63604"/>
                  <a:pt x="65924" y="63831"/>
                </a:cubicBezTo>
                <a:close/>
                <a:moveTo>
                  <a:pt x="69221" y="62262"/>
                </a:moveTo>
                <a:cubicBezTo>
                  <a:pt x="69403" y="62149"/>
                  <a:pt x="69562" y="62149"/>
                  <a:pt x="69630" y="62353"/>
                </a:cubicBezTo>
                <a:cubicBezTo>
                  <a:pt x="69448" y="62467"/>
                  <a:pt x="69312" y="62490"/>
                  <a:pt x="69221" y="62262"/>
                </a:cubicBezTo>
                <a:close/>
                <a:moveTo>
                  <a:pt x="65742" y="64923"/>
                </a:moveTo>
                <a:cubicBezTo>
                  <a:pt x="66128" y="64718"/>
                  <a:pt x="66174" y="64946"/>
                  <a:pt x="66174" y="65173"/>
                </a:cubicBezTo>
                <a:cubicBezTo>
                  <a:pt x="65901" y="65332"/>
                  <a:pt x="65878" y="65014"/>
                  <a:pt x="65742" y="64923"/>
                </a:cubicBezTo>
                <a:close/>
                <a:moveTo>
                  <a:pt x="49255" y="73700"/>
                </a:moveTo>
                <a:cubicBezTo>
                  <a:pt x="48232" y="73837"/>
                  <a:pt x="47959" y="73905"/>
                  <a:pt x="46867" y="73769"/>
                </a:cubicBezTo>
                <a:cubicBezTo>
                  <a:pt x="46617" y="73632"/>
                  <a:pt x="47163" y="73723"/>
                  <a:pt x="47345" y="73723"/>
                </a:cubicBezTo>
                <a:cubicBezTo>
                  <a:pt x="47913" y="73700"/>
                  <a:pt x="48800" y="73655"/>
                  <a:pt x="49346" y="73496"/>
                </a:cubicBezTo>
                <a:cubicBezTo>
                  <a:pt x="49414" y="73632"/>
                  <a:pt x="49323" y="73678"/>
                  <a:pt x="49255" y="73700"/>
                </a:cubicBezTo>
                <a:close/>
                <a:moveTo>
                  <a:pt x="62035" y="66765"/>
                </a:moveTo>
                <a:cubicBezTo>
                  <a:pt x="61944" y="66765"/>
                  <a:pt x="61853" y="66765"/>
                  <a:pt x="61739" y="66810"/>
                </a:cubicBezTo>
                <a:cubicBezTo>
                  <a:pt x="61853" y="66651"/>
                  <a:pt x="61853" y="66446"/>
                  <a:pt x="62194" y="66333"/>
                </a:cubicBezTo>
                <a:cubicBezTo>
                  <a:pt x="62217" y="66515"/>
                  <a:pt x="61990" y="66606"/>
                  <a:pt x="62035" y="66765"/>
                </a:cubicBezTo>
                <a:close/>
                <a:moveTo>
                  <a:pt x="59420" y="67811"/>
                </a:moveTo>
                <a:cubicBezTo>
                  <a:pt x="59534" y="67629"/>
                  <a:pt x="59556" y="67447"/>
                  <a:pt x="59875" y="67333"/>
                </a:cubicBezTo>
                <a:cubicBezTo>
                  <a:pt x="59966" y="67561"/>
                  <a:pt x="59625" y="67674"/>
                  <a:pt x="59420" y="67811"/>
                </a:cubicBezTo>
                <a:close/>
                <a:moveTo>
                  <a:pt x="49824" y="70994"/>
                </a:moveTo>
                <a:cubicBezTo>
                  <a:pt x="49733" y="70835"/>
                  <a:pt x="50051" y="70881"/>
                  <a:pt x="50142" y="70790"/>
                </a:cubicBezTo>
                <a:cubicBezTo>
                  <a:pt x="50233" y="71108"/>
                  <a:pt x="49983" y="71108"/>
                  <a:pt x="49824" y="70994"/>
                </a:cubicBezTo>
                <a:close/>
                <a:moveTo>
                  <a:pt x="49437" y="72359"/>
                </a:moveTo>
                <a:cubicBezTo>
                  <a:pt x="49414" y="72450"/>
                  <a:pt x="49301" y="72450"/>
                  <a:pt x="49187" y="72450"/>
                </a:cubicBezTo>
                <a:cubicBezTo>
                  <a:pt x="49073" y="72427"/>
                  <a:pt x="48960" y="72427"/>
                  <a:pt x="48846" y="72495"/>
                </a:cubicBezTo>
                <a:cubicBezTo>
                  <a:pt x="48823" y="72222"/>
                  <a:pt x="49210" y="72382"/>
                  <a:pt x="49437" y="72359"/>
                </a:cubicBezTo>
                <a:close/>
                <a:moveTo>
                  <a:pt x="57737" y="68720"/>
                </a:moveTo>
                <a:cubicBezTo>
                  <a:pt x="57805" y="68902"/>
                  <a:pt x="57987" y="68880"/>
                  <a:pt x="58146" y="68902"/>
                </a:cubicBezTo>
                <a:cubicBezTo>
                  <a:pt x="58192" y="68811"/>
                  <a:pt x="58215" y="68698"/>
                  <a:pt x="58215" y="68584"/>
                </a:cubicBezTo>
                <a:cubicBezTo>
                  <a:pt x="58442" y="68516"/>
                  <a:pt x="58624" y="68561"/>
                  <a:pt x="58897" y="68379"/>
                </a:cubicBezTo>
                <a:cubicBezTo>
                  <a:pt x="58760" y="68675"/>
                  <a:pt x="58965" y="68652"/>
                  <a:pt x="58806" y="68880"/>
                </a:cubicBezTo>
                <a:cubicBezTo>
                  <a:pt x="58374" y="68925"/>
                  <a:pt x="58783" y="68789"/>
                  <a:pt x="58669" y="68584"/>
                </a:cubicBezTo>
                <a:cubicBezTo>
                  <a:pt x="58351" y="68766"/>
                  <a:pt x="58510" y="69062"/>
                  <a:pt x="57942" y="69175"/>
                </a:cubicBezTo>
                <a:cubicBezTo>
                  <a:pt x="57783" y="68743"/>
                  <a:pt x="57669" y="69039"/>
                  <a:pt x="57282" y="69175"/>
                </a:cubicBezTo>
                <a:cubicBezTo>
                  <a:pt x="57123" y="68857"/>
                  <a:pt x="57442" y="68652"/>
                  <a:pt x="57851" y="68470"/>
                </a:cubicBezTo>
                <a:cubicBezTo>
                  <a:pt x="57942" y="68584"/>
                  <a:pt x="57828" y="68652"/>
                  <a:pt x="57737" y="68720"/>
                </a:cubicBezTo>
                <a:close/>
                <a:moveTo>
                  <a:pt x="49528" y="73632"/>
                </a:moveTo>
                <a:cubicBezTo>
                  <a:pt x="49505" y="73337"/>
                  <a:pt x="50097" y="73359"/>
                  <a:pt x="50392" y="73200"/>
                </a:cubicBezTo>
                <a:cubicBezTo>
                  <a:pt x="50324" y="73609"/>
                  <a:pt x="49801" y="73359"/>
                  <a:pt x="49528" y="73632"/>
                </a:cubicBezTo>
                <a:close/>
                <a:moveTo>
                  <a:pt x="50574" y="71449"/>
                </a:moveTo>
                <a:cubicBezTo>
                  <a:pt x="50051" y="71768"/>
                  <a:pt x="49755" y="71699"/>
                  <a:pt x="49369" y="71859"/>
                </a:cubicBezTo>
                <a:cubicBezTo>
                  <a:pt x="49392" y="71517"/>
                  <a:pt x="49050" y="71927"/>
                  <a:pt x="49073" y="71586"/>
                </a:cubicBezTo>
                <a:cubicBezTo>
                  <a:pt x="49323" y="71631"/>
                  <a:pt x="49528" y="71472"/>
                  <a:pt x="49733" y="71472"/>
                </a:cubicBezTo>
                <a:cubicBezTo>
                  <a:pt x="49755" y="71472"/>
                  <a:pt x="49755" y="71631"/>
                  <a:pt x="49778" y="71631"/>
                </a:cubicBezTo>
                <a:cubicBezTo>
                  <a:pt x="49869" y="71677"/>
                  <a:pt x="50051" y="71495"/>
                  <a:pt x="50165" y="71517"/>
                </a:cubicBezTo>
                <a:cubicBezTo>
                  <a:pt x="50233" y="71404"/>
                  <a:pt x="50097" y="71404"/>
                  <a:pt x="50119" y="71176"/>
                </a:cubicBezTo>
                <a:cubicBezTo>
                  <a:pt x="50392" y="71358"/>
                  <a:pt x="50506" y="71017"/>
                  <a:pt x="50847" y="71063"/>
                </a:cubicBezTo>
                <a:cubicBezTo>
                  <a:pt x="50938" y="71017"/>
                  <a:pt x="50870" y="70972"/>
                  <a:pt x="50824" y="70994"/>
                </a:cubicBezTo>
                <a:cubicBezTo>
                  <a:pt x="50801" y="70722"/>
                  <a:pt x="51074" y="70994"/>
                  <a:pt x="51165" y="70926"/>
                </a:cubicBezTo>
                <a:cubicBezTo>
                  <a:pt x="51279" y="71108"/>
                  <a:pt x="50779" y="71313"/>
                  <a:pt x="51052" y="71335"/>
                </a:cubicBezTo>
                <a:cubicBezTo>
                  <a:pt x="50983" y="71586"/>
                  <a:pt x="50620" y="71381"/>
                  <a:pt x="50711" y="71131"/>
                </a:cubicBezTo>
                <a:cubicBezTo>
                  <a:pt x="50665" y="71245"/>
                  <a:pt x="50438" y="71267"/>
                  <a:pt x="50574" y="71449"/>
                </a:cubicBezTo>
                <a:close/>
                <a:moveTo>
                  <a:pt x="56714" y="70449"/>
                </a:moveTo>
                <a:cubicBezTo>
                  <a:pt x="56668" y="70267"/>
                  <a:pt x="57169" y="70198"/>
                  <a:pt x="57328" y="70062"/>
                </a:cubicBezTo>
                <a:cubicBezTo>
                  <a:pt x="57373" y="70403"/>
                  <a:pt x="56987" y="70289"/>
                  <a:pt x="56714" y="70449"/>
                </a:cubicBezTo>
                <a:close/>
                <a:moveTo>
                  <a:pt x="50983" y="72086"/>
                </a:moveTo>
                <a:cubicBezTo>
                  <a:pt x="50938" y="71836"/>
                  <a:pt x="51165" y="71904"/>
                  <a:pt x="51370" y="71859"/>
                </a:cubicBezTo>
                <a:cubicBezTo>
                  <a:pt x="51438" y="72063"/>
                  <a:pt x="51143" y="72154"/>
                  <a:pt x="50983" y="72086"/>
                </a:cubicBezTo>
                <a:close/>
                <a:moveTo>
                  <a:pt x="51211" y="72905"/>
                </a:moveTo>
                <a:cubicBezTo>
                  <a:pt x="51461" y="72814"/>
                  <a:pt x="51711" y="72723"/>
                  <a:pt x="51961" y="72609"/>
                </a:cubicBezTo>
                <a:cubicBezTo>
                  <a:pt x="52075" y="72814"/>
                  <a:pt x="51279" y="73223"/>
                  <a:pt x="51211" y="72905"/>
                </a:cubicBezTo>
                <a:close/>
                <a:moveTo>
                  <a:pt x="51643" y="72291"/>
                </a:moveTo>
                <a:cubicBezTo>
                  <a:pt x="51688" y="72563"/>
                  <a:pt x="51370" y="72541"/>
                  <a:pt x="51165" y="72563"/>
                </a:cubicBezTo>
                <a:cubicBezTo>
                  <a:pt x="51120" y="72291"/>
                  <a:pt x="51438" y="72336"/>
                  <a:pt x="51643" y="72291"/>
                </a:cubicBezTo>
                <a:close/>
                <a:moveTo>
                  <a:pt x="21126" y="5549"/>
                </a:moveTo>
                <a:cubicBezTo>
                  <a:pt x="21353" y="4889"/>
                  <a:pt x="22013" y="4048"/>
                  <a:pt x="22377" y="3343"/>
                </a:cubicBezTo>
                <a:cubicBezTo>
                  <a:pt x="22104" y="4094"/>
                  <a:pt x="21581" y="4935"/>
                  <a:pt x="21126" y="5549"/>
                </a:cubicBezTo>
                <a:close/>
                <a:moveTo>
                  <a:pt x="16032" y="64241"/>
                </a:moveTo>
                <a:cubicBezTo>
                  <a:pt x="15668" y="64354"/>
                  <a:pt x="15441" y="64013"/>
                  <a:pt x="15282" y="63581"/>
                </a:cubicBezTo>
                <a:cubicBezTo>
                  <a:pt x="15077" y="63558"/>
                  <a:pt x="14509" y="62967"/>
                  <a:pt x="14895" y="62808"/>
                </a:cubicBezTo>
                <a:cubicBezTo>
                  <a:pt x="15236" y="63308"/>
                  <a:pt x="15873" y="63877"/>
                  <a:pt x="16032" y="64241"/>
                </a:cubicBezTo>
                <a:close/>
                <a:moveTo>
                  <a:pt x="16555" y="61671"/>
                </a:moveTo>
                <a:cubicBezTo>
                  <a:pt x="16578" y="61466"/>
                  <a:pt x="16510" y="61239"/>
                  <a:pt x="16464" y="61012"/>
                </a:cubicBezTo>
                <a:cubicBezTo>
                  <a:pt x="17169" y="60943"/>
                  <a:pt x="17374" y="61898"/>
                  <a:pt x="17783" y="62467"/>
                </a:cubicBezTo>
                <a:cubicBezTo>
                  <a:pt x="17851" y="62558"/>
                  <a:pt x="17942" y="62467"/>
                  <a:pt x="18033" y="62421"/>
                </a:cubicBezTo>
                <a:cubicBezTo>
                  <a:pt x="17942" y="62831"/>
                  <a:pt x="18352" y="62876"/>
                  <a:pt x="18624" y="63126"/>
                </a:cubicBezTo>
                <a:cubicBezTo>
                  <a:pt x="18852" y="63377"/>
                  <a:pt x="18602" y="63467"/>
                  <a:pt x="18715" y="63695"/>
                </a:cubicBezTo>
                <a:cubicBezTo>
                  <a:pt x="18352" y="63536"/>
                  <a:pt x="18374" y="63035"/>
                  <a:pt x="18010" y="62808"/>
                </a:cubicBezTo>
                <a:cubicBezTo>
                  <a:pt x="17783" y="62740"/>
                  <a:pt x="17556" y="62899"/>
                  <a:pt x="17374" y="62626"/>
                </a:cubicBezTo>
                <a:cubicBezTo>
                  <a:pt x="17465" y="62512"/>
                  <a:pt x="17533" y="62626"/>
                  <a:pt x="17624" y="62558"/>
                </a:cubicBezTo>
                <a:cubicBezTo>
                  <a:pt x="17192" y="62126"/>
                  <a:pt x="17146" y="61307"/>
                  <a:pt x="16555" y="61671"/>
                </a:cubicBezTo>
                <a:close/>
                <a:moveTo>
                  <a:pt x="18101" y="61898"/>
                </a:moveTo>
                <a:cubicBezTo>
                  <a:pt x="18261" y="61898"/>
                  <a:pt x="18374" y="62103"/>
                  <a:pt x="18511" y="62240"/>
                </a:cubicBezTo>
                <a:cubicBezTo>
                  <a:pt x="18306" y="62444"/>
                  <a:pt x="18079" y="62103"/>
                  <a:pt x="18101" y="61898"/>
                </a:cubicBezTo>
                <a:close/>
                <a:moveTo>
                  <a:pt x="20034" y="69812"/>
                </a:moveTo>
                <a:cubicBezTo>
                  <a:pt x="19375" y="69607"/>
                  <a:pt x="18988" y="68789"/>
                  <a:pt x="18511" y="68334"/>
                </a:cubicBezTo>
                <a:cubicBezTo>
                  <a:pt x="18147" y="67993"/>
                  <a:pt x="17715" y="67925"/>
                  <a:pt x="17601" y="67583"/>
                </a:cubicBezTo>
                <a:cubicBezTo>
                  <a:pt x="17760" y="67401"/>
                  <a:pt x="17988" y="67834"/>
                  <a:pt x="18192" y="67993"/>
                </a:cubicBezTo>
                <a:cubicBezTo>
                  <a:pt x="18374" y="68129"/>
                  <a:pt x="18602" y="68197"/>
                  <a:pt x="18715" y="68311"/>
                </a:cubicBezTo>
                <a:cubicBezTo>
                  <a:pt x="18852" y="68425"/>
                  <a:pt x="18784" y="68493"/>
                  <a:pt x="18829" y="68538"/>
                </a:cubicBezTo>
                <a:cubicBezTo>
                  <a:pt x="18920" y="68629"/>
                  <a:pt x="19284" y="68720"/>
                  <a:pt x="19170" y="69016"/>
                </a:cubicBezTo>
                <a:cubicBezTo>
                  <a:pt x="19693" y="69357"/>
                  <a:pt x="19693" y="69312"/>
                  <a:pt x="20034" y="69812"/>
                </a:cubicBezTo>
                <a:close/>
                <a:moveTo>
                  <a:pt x="30631" y="76065"/>
                </a:moveTo>
                <a:cubicBezTo>
                  <a:pt x="30199" y="75929"/>
                  <a:pt x="30290" y="75815"/>
                  <a:pt x="29926" y="75770"/>
                </a:cubicBezTo>
                <a:cubicBezTo>
                  <a:pt x="30108" y="75338"/>
                  <a:pt x="30495" y="76111"/>
                  <a:pt x="30586" y="75611"/>
                </a:cubicBezTo>
                <a:cubicBezTo>
                  <a:pt x="30950" y="75656"/>
                  <a:pt x="30631" y="75906"/>
                  <a:pt x="30631" y="76065"/>
                </a:cubicBezTo>
                <a:close/>
                <a:moveTo>
                  <a:pt x="19352" y="62854"/>
                </a:moveTo>
                <a:cubicBezTo>
                  <a:pt x="19170" y="62626"/>
                  <a:pt x="19375" y="62399"/>
                  <a:pt x="19102" y="62330"/>
                </a:cubicBezTo>
                <a:cubicBezTo>
                  <a:pt x="18988" y="62012"/>
                  <a:pt x="19875" y="62763"/>
                  <a:pt x="19352" y="62854"/>
                </a:cubicBezTo>
                <a:close/>
                <a:moveTo>
                  <a:pt x="18511" y="63968"/>
                </a:moveTo>
                <a:cubicBezTo>
                  <a:pt x="18670" y="64218"/>
                  <a:pt x="18875" y="63558"/>
                  <a:pt x="19034" y="63968"/>
                </a:cubicBezTo>
                <a:cubicBezTo>
                  <a:pt x="18943" y="64195"/>
                  <a:pt x="18556" y="63945"/>
                  <a:pt x="18693" y="64218"/>
                </a:cubicBezTo>
                <a:cubicBezTo>
                  <a:pt x="18511" y="64309"/>
                  <a:pt x="18352" y="64104"/>
                  <a:pt x="18511" y="63968"/>
                </a:cubicBezTo>
                <a:close/>
                <a:moveTo>
                  <a:pt x="17988" y="63695"/>
                </a:moveTo>
                <a:cubicBezTo>
                  <a:pt x="18170" y="63490"/>
                  <a:pt x="18283" y="63922"/>
                  <a:pt x="18465" y="63627"/>
                </a:cubicBezTo>
                <a:cubicBezTo>
                  <a:pt x="18556" y="63763"/>
                  <a:pt x="18556" y="63877"/>
                  <a:pt x="18511" y="63968"/>
                </a:cubicBezTo>
                <a:cubicBezTo>
                  <a:pt x="18329" y="63854"/>
                  <a:pt x="18147" y="64059"/>
                  <a:pt x="17988" y="63695"/>
                </a:cubicBezTo>
                <a:close/>
                <a:moveTo>
                  <a:pt x="18806" y="62035"/>
                </a:moveTo>
                <a:cubicBezTo>
                  <a:pt x="18875" y="62217"/>
                  <a:pt x="18829" y="62490"/>
                  <a:pt x="18988" y="62626"/>
                </a:cubicBezTo>
                <a:cubicBezTo>
                  <a:pt x="18761" y="62876"/>
                  <a:pt x="18693" y="62012"/>
                  <a:pt x="18738" y="62080"/>
                </a:cubicBezTo>
                <a:cubicBezTo>
                  <a:pt x="18693" y="62012"/>
                  <a:pt x="18397" y="61739"/>
                  <a:pt x="18215" y="61466"/>
                </a:cubicBezTo>
                <a:cubicBezTo>
                  <a:pt x="18056" y="61216"/>
                  <a:pt x="18010" y="60943"/>
                  <a:pt x="17806" y="60784"/>
                </a:cubicBezTo>
                <a:cubicBezTo>
                  <a:pt x="17920" y="60693"/>
                  <a:pt x="17874" y="60557"/>
                  <a:pt x="17738" y="60375"/>
                </a:cubicBezTo>
                <a:cubicBezTo>
                  <a:pt x="18101" y="60511"/>
                  <a:pt x="18033" y="61012"/>
                  <a:pt x="18283" y="61421"/>
                </a:cubicBezTo>
                <a:cubicBezTo>
                  <a:pt x="18465" y="61671"/>
                  <a:pt x="18693" y="61807"/>
                  <a:pt x="18806" y="62035"/>
                </a:cubicBezTo>
                <a:close/>
                <a:moveTo>
                  <a:pt x="17760" y="64241"/>
                </a:moveTo>
                <a:cubicBezTo>
                  <a:pt x="17738" y="64582"/>
                  <a:pt x="17146" y="63900"/>
                  <a:pt x="17146" y="63649"/>
                </a:cubicBezTo>
                <a:cubicBezTo>
                  <a:pt x="17374" y="63536"/>
                  <a:pt x="17533" y="64332"/>
                  <a:pt x="17760" y="64241"/>
                </a:cubicBezTo>
                <a:close/>
                <a:moveTo>
                  <a:pt x="41114" y="78862"/>
                </a:moveTo>
                <a:cubicBezTo>
                  <a:pt x="40932" y="78635"/>
                  <a:pt x="40523" y="78680"/>
                  <a:pt x="40136" y="78590"/>
                </a:cubicBezTo>
                <a:cubicBezTo>
                  <a:pt x="39977" y="78544"/>
                  <a:pt x="39955" y="78453"/>
                  <a:pt x="39773" y="78385"/>
                </a:cubicBezTo>
                <a:cubicBezTo>
                  <a:pt x="39591" y="78339"/>
                  <a:pt x="39545" y="78408"/>
                  <a:pt x="39363" y="78362"/>
                </a:cubicBezTo>
                <a:cubicBezTo>
                  <a:pt x="38613" y="78112"/>
                  <a:pt x="37590" y="77794"/>
                  <a:pt x="36612" y="77521"/>
                </a:cubicBezTo>
                <a:cubicBezTo>
                  <a:pt x="36794" y="77089"/>
                  <a:pt x="37317" y="77589"/>
                  <a:pt x="37544" y="77634"/>
                </a:cubicBezTo>
                <a:cubicBezTo>
                  <a:pt x="37840" y="77703"/>
                  <a:pt x="38067" y="77543"/>
                  <a:pt x="38272" y="77771"/>
                </a:cubicBezTo>
                <a:cubicBezTo>
                  <a:pt x="38385" y="77794"/>
                  <a:pt x="38408" y="77634"/>
                  <a:pt x="38317" y="77612"/>
                </a:cubicBezTo>
                <a:cubicBezTo>
                  <a:pt x="38476" y="77430"/>
                  <a:pt x="38727" y="77794"/>
                  <a:pt x="38636" y="77976"/>
                </a:cubicBezTo>
                <a:cubicBezTo>
                  <a:pt x="39500" y="78112"/>
                  <a:pt x="40068" y="78430"/>
                  <a:pt x="40728" y="78408"/>
                </a:cubicBezTo>
                <a:cubicBezTo>
                  <a:pt x="40887" y="78544"/>
                  <a:pt x="41137" y="78658"/>
                  <a:pt x="41114" y="78862"/>
                </a:cubicBezTo>
                <a:close/>
                <a:moveTo>
                  <a:pt x="45526" y="78544"/>
                </a:moveTo>
                <a:cubicBezTo>
                  <a:pt x="45458" y="78771"/>
                  <a:pt x="45640" y="78840"/>
                  <a:pt x="45935" y="78840"/>
                </a:cubicBezTo>
                <a:cubicBezTo>
                  <a:pt x="45617" y="79204"/>
                  <a:pt x="45026" y="78703"/>
                  <a:pt x="44548" y="78840"/>
                </a:cubicBezTo>
                <a:cubicBezTo>
                  <a:pt x="44457" y="78703"/>
                  <a:pt x="44503" y="78499"/>
                  <a:pt x="44275" y="78430"/>
                </a:cubicBezTo>
                <a:cubicBezTo>
                  <a:pt x="43934" y="78430"/>
                  <a:pt x="44343" y="78635"/>
                  <a:pt x="44207" y="78771"/>
                </a:cubicBezTo>
                <a:cubicBezTo>
                  <a:pt x="44116" y="78680"/>
                  <a:pt x="43979" y="78635"/>
                  <a:pt x="43798" y="78590"/>
                </a:cubicBezTo>
                <a:cubicBezTo>
                  <a:pt x="43707" y="78430"/>
                  <a:pt x="44161" y="78385"/>
                  <a:pt x="43866" y="78271"/>
                </a:cubicBezTo>
                <a:cubicBezTo>
                  <a:pt x="43911" y="78157"/>
                  <a:pt x="44457" y="78089"/>
                  <a:pt x="44525" y="78317"/>
                </a:cubicBezTo>
                <a:cubicBezTo>
                  <a:pt x="44753" y="78339"/>
                  <a:pt x="44707" y="78112"/>
                  <a:pt x="45003" y="78226"/>
                </a:cubicBezTo>
                <a:cubicBezTo>
                  <a:pt x="45026" y="78408"/>
                  <a:pt x="44821" y="78362"/>
                  <a:pt x="44639" y="78339"/>
                </a:cubicBezTo>
                <a:cubicBezTo>
                  <a:pt x="44593" y="78453"/>
                  <a:pt x="44707" y="78499"/>
                  <a:pt x="44707" y="78590"/>
                </a:cubicBezTo>
                <a:cubicBezTo>
                  <a:pt x="45139" y="78521"/>
                  <a:pt x="45321" y="78203"/>
                  <a:pt x="45890" y="78248"/>
                </a:cubicBezTo>
                <a:cubicBezTo>
                  <a:pt x="45571" y="78612"/>
                  <a:pt x="46049" y="78430"/>
                  <a:pt x="46344" y="78385"/>
                </a:cubicBezTo>
                <a:cubicBezTo>
                  <a:pt x="46344" y="78521"/>
                  <a:pt x="46185" y="78544"/>
                  <a:pt x="46185" y="78703"/>
                </a:cubicBezTo>
                <a:cubicBezTo>
                  <a:pt x="45844" y="78726"/>
                  <a:pt x="45867" y="78521"/>
                  <a:pt x="45526" y="78544"/>
                </a:cubicBezTo>
                <a:close/>
                <a:moveTo>
                  <a:pt x="42615" y="78248"/>
                </a:moveTo>
                <a:cubicBezTo>
                  <a:pt x="42388" y="78021"/>
                  <a:pt x="42297" y="78203"/>
                  <a:pt x="42024" y="77998"/>
                </a:cubicBezTo>
                <a:cubicBezTo>
                  <a:pt x="42092" y="77839"/>
                  <a:pt x="42433" y="78021"/>
                  <a:pt x="42501" y="77862"/>
                </a:cubicBezTo>
                <a:cubicBezTo>
                  <a:pt x="42615" y="77953"/>
                  <a:pt x="42638" y="78089"/>
                  <a:pt x="42615" y="78248"/>
                </a:cubicBezTo>
                <a:close/>
                <a:moveTo>
                  <a:pt x="43638" y="79249"/>
                </a:moveTo>
                <a:cubicBezTo>
                  <a:pt x="43320" y="79385"/>
                  <a:pt x="42638" y="79067"/>
                  <a:pt x="42183" y="78999"/>
                </a:cubicBezTo>
                <a:cubicBezTo>
                  <a:pt x="42729" y="78953"/>
                  <a:pt x="43229" y="79044"/>
                  <a:pt x="43638" y="79249"/>
                </a:cubicBezTo>
                <a:close/>
                <a:moveTo>
                  <a:pt x="36384" y="75929"/>
                </a:moveTo>
                <a:cubicBezTo>
                  <a:pt x="35748" y="75747"/>
                  <a:pt x="36134" y="76429"/>
                  <a:pt x="35543" y="76202"/>
                </a:cubicBezTo>
                <a:cubicBezTo>
                  <a:pt x="35657" y="75997"/>
                  <a:pt x="35930" y="76020"/>
                  <a:pt x="36021" y="75724"/>
                </a:cubicBezTo>
                <a:cubicBezTo>
                  <a:pt x="36407" y="75861"/>
                  <a:pt x="36930" y="75793"/>
                  <a:pt x="36930" y="76202"/>
                </a:cubicBezTo>
                <a:cubicBezTo>
                  <a:pt x="36657" y="76043"/>
                  <a:pt x="36021" y="76202"/>
                  <a:pt x="36384" y="75929"/>
                </a:cubicBezTo>
                <a:close/>
                <a:moveTo>
                  <a:pt x="45753" y="79431"/>
                </a:moveTo>
                <a:cubicBezTo>
                  <a:pt x="45640" y="79613"/>
                  <a:pt x="44503" y="79545"/>
                  <a:pt x="44252" y="79204"/>
                </a:cubicBezTo>
                <a:cubicBezTo>
                  <a:pt x="44207" y="78885"/>
                  <a:pt x="44457" y="79226"/>
                  <a:pt x="44593" y="79272"/>
                </a:cubicBezTo>
                <a:cubicBezTo>
                  <a:pt x="44912" y="79340"/>
                  <a:pt x="45480" y="79294"/>
                  <a:pt x="45753" y="79431"/>
                </a:cubicBezTo>
                <a:close/>
                <a:moveTo>
                  <a:pt x="41683" y="77634"/>
                </a:moveTo>
                <a:cubicBezTo>
                  <a:pt x="41410" y="77612"/>
                  <a:pt x="41251" y="77362"/>
                  <a:pt x="40728" y="77362"/>
                </a:cubicBezTo>
                <a:cubicBezTo>
                  <a:pt x="40819" y="77180"/>
                  <a:pt x="41182" y="77430"/>
                  <a:pt x="41205" y="77134"/>
                </a:cubicBezTo>
                <a:cubicBezTo>
                  <a:pt x="41410" y="77293"/>
                  <a:pt x="41819" y="77339"/>
                  <a:pt x="41683" y="77634"/>
                </a:cubicBezTo>
                <a:close/>
                <a:moveTo>
                  <a:pt x="18465" y="64900"/>
                </a:moveTo>
                <a:cubicBezTo>
                  <a:pt x="18374" y="65014"/>
                  <a:pt x="18192" y="64900"/>
                  <a:pt x="18261" y="65059"/>
                </a:cubicBezTo>
                <a:cubicBezTo>
                  <a:pt x="17965" y="65082"/>
                  <a:pt x="18033" y="64627"/>
                  <a:pt x="18215" y="64559"/>
                </a:cubicBezTo>
                <a:close/>
                <a:moveTo>
                  <a:pt x="37476" y="76202"/>
                </a:moveTo>
                <a:cubicBezTo>
                  <a:pt x="38067" y="76475"/>
                  <a:pt x="38363" y="76475"/>
                  <a:pt x="38999" y="76770"/>
                </a:cubicBezTo>
                <a:cubicBezTo>
                  <a:pt x="38818" y="77089"/>
                  <a:pt x="38385" y="77089"/>
                  <a:pt x="37885" y="76952"/>
                </a:cubicBezTo>
                <a:cubicBezTo>
                  <a:pt x="37817" y="76588"/>
                  <a:pt x="38295" y="77043"/>
                  <a:pt x="38340" y="76816"/>
                </a:cubicBezTo>
                <a:cubicBezTo>
                  <a:pt x="38135" y="76452"/>
                  <a:pt x="37499" y="76679"/>
                  <a:pt x="37476" y="76202"/>
                </a:cubicBezTo>
                <a:close/>
                <a:moveTo>
                  <a:pt x="39955" y="77475"/>
                </a:moveTo>
                <a:cubicBezTo>
                  <a:pt x="40387" y="77680"/>
                  <a:pt x="40523" y="77384"/>
                  <a:pt x="40955" y="77612"/>
                </a:cubicBezTo>
                <a:cubicBezTo>
                  <a:pt x="40864" y="77953"/>
                  <a:pt x="40296" y="77612"/>
                  <a:pt x="40068" y="77771"/>
                </a:cubicBezTo>
                <a:cubicBezTo>
                  <a:pt x="39932" y="77657"/>
                  <a:pt x="39591" y="77293"/>
                  <a:pt x="39932" y="77202"/>
                </a:cubicBezTo>
                <a:cubicBezTo>
                  <a:pt x="39977" y="76952"/>
                  <a:pt x="39477" y="77339"/>
                  <a:pt x="39522" y="77089"/>
                </a:cubicBezTo>
                <a:cubicBezTo>
                  <a:pt x="39636" y="76793"/>
                  <a:pt x="40045" y="76998"/>
                  <a:pt x="40250" y="77134"/>
                </a:cubicBezTo>
                <a:cubicBezTo>
                  <a:pt x="40273" y="77407"/>
                  <a:pt x="40023" y="77339"/>
                  <a:pt x="39955" y="77475"/>
                </a:cubicBezTo>
                <a:close/>
                <a:moveTo>
                  <a:pt x="35839" y="76566"/>
                </a:moveTo>
                <a:cubicBezTo>
                  <a:pt x="35952" y="76406"/>
                  <a:pt x="36885" y="76270"/>
                  <a:pt x="37067" y="76770"/>
                </a:cubicBezTo>
                <a:cubicBezTo>
                  <a:pt x="37271" y="76770"/>
                  <a:pt x="37476" y="76770"/>
                  <a:pt x="37703" y="76793"/>
                </a:cubicBezTo>
                <a:cubicBezTo>
                  <a:pt x="37703" y="76884"/>
                  <a:pt x="37635" y="76861"/>
                  <a:pt x="37590" y="76861"/>
                </a:cubicBezTo>
                <a:cubicBezTo>
                  <a:pt x="37544" y="76907"/>
                  <a:pt x="37590" y="76952"/>
                  <a:pt x="37658" y="76975"/>
                </a:cubicBezTo>
                <a:cubicBezTo>
                  <a:pt x="37248" y="77225"/>
                  <a:pt x="36475" y="76202"/>
                  <a:pt x="36316" y="76793"/>
                </a:cubicBezTo>
                <a:cubicBezTo>
                  <a:pt x="35998" y="76770"/>
                  <a:pt x="36089" y="76611"/>
                  <a:pt x="35839" y="76566"/>
                </a:cubicBezTo>
                <a:close/>
                <a:moveTo>
                  <a:pt x="39113" y="77407"/>
                </a:moveTo>
                <a:cubicBezTo>
                  <a:pt x="39386" y="77680"/>
                  <a:pt x="38567" y="77634"/>
                  <a:pt x="38476" y="77384"/>
                </a:cubicBezTo>
                <a:cubicBezTo>
                  <a:pt x="38636" y="77248"/>
                  <a:pt x="38931" y="77680"/>
                  <a:pt x="39113" y="77407"/>
                </a:cubicBezTo>
                <a:close/>
                <a:moveTo>
                  <a:pt x="38931" y="76998"/>
                </a:moveTo>
                <a:cubicBezTo>
                  <a:pt x="39136" y="77157"/>
                  <a:pt x="39704" y="77180"/>
                  <a:pt x="39636" y="77475"/>
                </a:cubicBezTo>
                <a:cubicBezTo>
                  <a:pt x="39181" y="77407"/>
                  <a:pt x="39113" y="77180"/>
                  <a:pt x="38681" y="77111"/>
                </a:cubicBezTo>
                <a:cubicBezTo>
                  <a:pt x="38727" y="77020"/>
                  <a:pt x="38886" y="77111"/>
                  <a:pt x="38931" y="76998"/>
                </a:cubicBezTo>
                <a:close/>
                <a:moveTo>
                  <a:pt x="592" y="49687"/>
                </a:moveTo>
                <a:cubicBezTo>
                  <a:pt x="523" y="49619"/>
                  <a:pt x="478" y="49710"/>
                  <a:pt x="592" y="49801"/>
                </a:cubicBezTo>
                <a:cubicBezTo>
                  <a:pt x="796" y="49619"/>
                  <a:pt x="796" y="49437"/>
                  <a:pt x="614" y="49255"/>
                </a:cubicBezTo>
                <a:cubicBezTo>
                  <a:pt x="387" y="49414"/>
                  <a:pt x="751" y="49528"/>
                  <a:pt x="592" y="49687"/>
                </a:cubicBezTo>
                <a:close/>
                <a:moveTo>
                  <a:pt x="1706" y="50256"/>
                </a:moveTo>
                <a:cubicBezTo>
                  <a:pt x="1797" y="50256"/>
                  <a:pt x="2274" y="49983"/>
                  <a:pt x="2002" y="49824"/>
                </a:cubicBezTo>
                <a:cubicBezTo>
                  <a:pt x="1888" y="49733"/>
                  <a:pt x="1433" y="50142"/>
                  <a:pt x="1706" y="50256"/>
                </a:cubicBezTo>
                <a:close/>
                <a:moveTo>
                  <a:pt x="2070" y="50233"/>
                </a:moveTo>
                <a:cubicBezTo>
                  <a:pt x="2229" y="50392"/>
                  <a:pt x="2365" y="50347"/>
                  <a:pt x="2502" y="50301"/>
                </a:cubicBezTo>
                <a:cubicBezTo>
                  <a:pt x="2434" y="50210"/>
                  <a:pt x="2456" y="50096"/>
                  <a:pt x="2297" y="50005"/>
                </a:cubicBezTo>
                <a:close/>
                <a:moveTo>
                  <a:pt x="2979" y="50187"/>
                </a:moveTo>
                <a:cubicBezTo>
                  <a:pt x="3161" y="50051"/>
                  <a:pt x="3002" y="49892"/>
                  <a:pt x="2911" y="49755"/>
                </a:cubicBezTo>
                <a:cubicBezTo>
                  <a:pt x="2638" y="49892"/>
                  <a:pt x="2797" y="50028"/>
                  <a:pt x="2979" y="50187"/>
                </a:cubicBezTo>
                <a:close/>
                <a:moveTo>
                  <a:pt x="2502" y="50415"/>
                </a:moveTo>
                <a:cubicBezTo>
                  <a:pt x="2661" y="50779"/>
                  <a:pt x="2843" y="50710"/>
                  <a:pt x="3002" y="50801"/>
                </a:cubicBezTo>
                <a:cubicBezTo>
                  <a:pt x="3116" y="50847"/>
                  <a:pt x="3343" y="51256"/>
                  <a:pt x="3434" y="50983"/>
                </a:cubicBezTo>
                <a:cubicBezTo>
                  <a:pt x="3548" y="50847"/>
                  <a:pt x="3184" y="50688"/>
                  <a:pt x="3252" y="50551"/>
                </a:cubicBezTo>
                <a:cubicBezTo>
                  <a:pt x="2866" y="50756"/>
                  <a:pt x="2820" y="50415"/>
                  <a:pt x="2502" y="50415"/>
                </a:cubicBezTo>
                <a:close/>
                <a:moveTo>
                  <a:pt x="4162" y="51393"/>
                </a:moveTo>
                <a:cubicBezTo>
                  <a:pt x="4185" y="51734"/>
                  <a:pt x="4276" y="51802"/>
                  <a:pt x="3866" y="52029"/>
                </a:cubicBezTo>
                <a:cubicBezTo>
                  <a:pt x="4094" y="52439"/>
                  <a:pt x="4321" y="51779"/>
                  <a:pt x="4412" y="51893"/>
                </a:cubicBezTo>
                <a:cubicBezTo>
                  <a:pt x="4344" y="52120"/>
                  <a:pt x="4776" y="52666"/>
                  <a:pt x="5071" y="52370"/>
                </a:cubicBezTo>
                <a:cubicBezTo>
                  <a:pt x="4958" y="52098"/>
                  <a:pt x="4821" y="52302"/>
                  <a:pt x="4708" y="52211"/>
                </a:cubicBezTo>
                <a:cubicBezTo>
                  <a:pt x="4548" y="51893"/>
                  <a:pt x="4617" y="51393"/>
                  <a:pt x="4162" y="51393"/>
                </a:cubicBezTo>
                <a:close/>
                <a:moveTo>
                  <a:pt x="5322" y="52507"/>
                </a:moveTo>
                <a:cubicBezTo>
                  <a:pt x="5094" y="52689"/>
                  <a:pt x="5458" y="53257"/>
                  <a:pt x="5708" y="53098"/>
                </a:cubicBezTo>
                <a:cubicBezTo>
                  <a:pt x="5640" y="52825"/>
                  <a:pt x="5458" y="52848"/>
                  <a:pt x="5322" y="52507"/>
                </a:cubicBezTo>
                <a:close/>
                <a:moveTo>
                  <a:pt x="205" y="48800"/>
                </a:moveTo>
                <a:cubicBezTo>
                  <a:pt x="614" y="48664"/>
                  <a:pt x="1001" y="48345"/>
                  <a:pt x="1456" y="48436"/>
                </a:cubicBezTo>
                <a:cubicBezTo>
                  <a:pt x="1524" y="48436"/>
                  <a:pt x="1706" y="48618"/>
                  <a:pt x="1842" y="48664"/>
                </a:cubicBezTo>
                <a:cubicBezTo>
                  <a:pt x="2002" y="48709"/>
                  <a:pt x="2434" y="48755"/>
                  <a:pt x="2570" y="49073"/>
                </a:cubicBezTo>
                <a:cubicBezTo>
                  <a:pt x="2729" y="49164"/>
                  <a:pt x="2888" y="49141"/>
                  <a:pt x="3070" y="49210"/>
                </a:cubicBezTo>
                <a:cubicBezTo>
                  <a:pt x="3957" y="50142"/>
                  <a:pt x="4685" y="50574"/>
                  <a:pt x="5162" y="51324"/>
                </a:cubicBezTo>
                <a:cubicBezTo>
                  <a:pt x="5049" y="51324"/>
                  <a:pt x="4958" y="51302"/>
                  <a:pt x="4844" y="51233"/>
                </a:cubicBezTo>
                <a:cubicBezTo>
                  <a:pt x="4685" y="51461"/>
                  <a:pt x="4935" y="51484"/>
                  <a:pt x="5094" y="51620"/>
                </a:cubicBezTo>
                <a:cubicBezTo>
                  <a:pt x="4935" y="51847"/>
                  <a:pt x="5117" y="52325"/>
                  <a:pt x="5322" y="52393"/>
                </a:cubicBezTo>
                <a:cubicBezTo>
                  <a:pt x="5322" y="52029"/>
                  <a:pt x="5344" y="51665"/>
                  <a:pt x="5162" y="51438"/>
                </a:cubicBezTo>
                <a:cubicBezTo>
                  <a:pt x="5549" y="51575"/>
                  <a:pt x="5549" y="51984"/>
                  <a:pt x="5936" y="52211"/>
                </a:cubicBezTo>
                <a:cubicBezTo>
                  <a:pt x="5617" y="52279"/>
                  <a:pt x="5890" y="52598"/>
                  <a:pt x="5572" y="52279"/>
                </a:cubicBezTo>
                <a:cubicBezTo>
                  <a:pt x="5549" y="52461"/>
                  <a:pt x="5708" y="52734"/>
                  <a:pt x="5845" y="52757"/>
                </a:cubicBezTo>
                <a:cubicBezTo>
                  <a:pt x="6049" y="52552"/>
                  <a:pt x="5799" y="52325"/>
                  <a:pt x="6118" y="52166"/>
                </a:cubicBezTo>
                <a:lnTo>
                  <a:pt x="6413" y="52507"/>
                </a:lnTo>
                <a:cubicBezTo>
                  <a:pt x="5958" y="52143"/>
                  <a:pt x="6072" y="52939"/>
                  <a:pt x="6390" y="52984"/>
                </a:cubicBezTo>
                <a:cubicBezTo>
                  <a:pt x="6504" y="52916"/>
                  <a:pt x="6299" y="52825"/>
                  <a:pt x="6277" y="52734"/>
                </a:cubicBezTo>
                <a:cubicBezTo>
                  <a:pt x="6254" y="52461"/>
                  <a:pt x="6618" y="53098"/>
                  <a:pt x="6868" y="53189"/>
                </a:cubicBezTo>
                <a:cubicBezTo>
                  <a:pt x="6845" y="53280"/>
                  <a:pt x="6936" y="53394"/>
                  <a:pt x="6800" y="53485"/>
                </a:cubicBezTo>
                <a:cubicBezTo>
                  <a:pt x="7118" y="53576"/>
                  <a:pt x="7118" y="54099"/>
                  <a:pt x="7209" y="54417"/>
                </a:cubicBezTo>
                <a:cubicBezTo>
                  <a:pt x="6822" y="54121"/>
                  <a:pt x="6436" y="53735"/>
                  <a:pt x="6027" y="53985"/>
                </a:cubicBezTo>
                <a:cubicBezTo>
                  <a:pt x="5981" y="53894"/>
                  <a:pt x="6118" y="53849"/>
                  <a:pt x="6027" y="53758"/>
                </a:cubicBezTo>
                <a:cubicBezTo>
                  <a:pt x="5822" y="53576"/>
                  <a:pt x="5958" y="53917"/>
                  <a:pt x="5776" y="53962"/>
                </a:cubicBezTo>
                <a:cubicBezTo>
                  <a:pt x="5617" y="53667"/>
                  <a:pt x="5435" y="53712"/>
                  <a:pt x="5253" y="53485"/>
                </a:cubicBezTo>
                <a:cubicBezTo>
                  <a:pt x="5390" y="53257"/>
                  <a:pt x="5504" y="53530"/>
                  <a:pt x="5617" y="53644"/>
                </a:cubicBezTo>
                <a:cubicBezTo>
                  <a:pt x="5958" y="53462"/>
                  <a:pt x="5367" y="53030"/>
                  <a:pt x="5162" y="53098"/>
                </a:cubicBezTo>
                <a:cubicBezTo>
                  <a:pt x="4958" y="52916"/>
                  <a:pt x="5231" y="52780"/>
                  <a:pt x="4935" y="52598"/>
                </a:cubicBezTo>
                <a:cubicBezTo>
                  <a:pt x="4821" y="52598"/>
                  <a:pt x="4708" y="52575"/>
                  <a:pt x="4571" y="52575"/>
                </a:cubicBezTo>
                <a:cubicBezTo>
                  <a:pt x="4435" y="52689"/>
                  <a:pt x="4753" y="52780"/>
                  <a:pt x="4753" y="52757"/>
                </a:cubicBezTo>
                <a:cubicBezTo>
                  <a:pt x="4821" y="52871"/>
                  <a:pt x="4730" y="52984"/>
                  <a:pt x="4799" y="53075"/>
                </a:cubicBezTo>
                <a:cubicBezTo>
                  <a:pt x="4890" y="53189"/>
                  <a:pt x="5162" y="53280"/>
                  <a:pt x="5253" y="53598"/>
                </a:cubicBezTo>
                <a:cubicBezTo>
                  <a:pt x="4685" y="53098"/>
                  <a:pt x="4094" y="52530"/>
                  <a:pt x="3502" y="52029"/>
                </a:cubicBezTo>
                <a:cubicBezTo>
                  <a:pt x="3821" y="51847"/>
                  <a:pt x="4003" y="51688"/>
                  <a:pt x="4116" y="51438"/>
                </a:cubicBezTo>
                <a:cubicBezTo>
                  <a:pt x="3980" y="51211"/>
                  <a:pt x="3821" y="51347"/>
                  <a:pt x="3684" y="51120"/>
                </a:cubicBezTo>
                <a:cubicBezTo>
                  <a:pt x="3457" y="51006"/>
                  <a:pt x="3730" y="51393"/>
                  <a:pt x="3434" y="51484"/>
                </a:cubicBezTo>
                <a:lnTo>
                  <a:pt x="3139" y="51165"/>
                </a:lnTo>
                <a:cubicBezTo>
                  <a:pt x="2888" y="51461"/>
                  <a:pt x="3093" y="51575"/>
                  <a:pt x="3389" y="51779"/>
                </a:cubicBezTo>
                <a:cubicBezTo>
                  <a:pt x="3002" y="51847"/>
                  <a:pt x="2616" y="51279"/>
                  <a:pt x="2229" y="51097"/>
                </a:cubicBezTo>
                <a:cubicBezTo>
                  <a:pt x="2297" y="51074"/>
                  <a:pt x="2388" y="51051"/>
                  <a:pt x="2456" y="50961"/>
                </a:cubicBezTo>
                <a:cubicBezTo>
                  <a:pt x="2320" y="50801"/>
                  <a:pt x="2183" y="50870"/>
                  <a:pt x="2047" y="50779"/>
                </a:cubicBezTo>
                <a:cubicBezTo>
                  <a:pt x="2024" y="50870"/>
                  <a:pt x="1979" y="50938"/>
                  <a:pt x="2047" y="51029"/>
                </a:cubicBezTo>
                <a:cubicBezTo>
                  <a:pt x="1592" y="50961"/>
                  <a:pt x="1137" y="50483"/>
                  <a:pt x="683" y="50210"/>
                </a:cubicBezTo>
                <a:cubicBezTo>
                  <a:pt x="842" y="50187"/>
                  <a:pt x="887" y="50119"/>
                  <a:pt x="796" y="49983"/>
                </a:cubicBezTo>
                <a:cubicBezTo>
                  <a:pt x="683" y="49801"/>
                  <a:pt x="319" y="49983"/>
                  <a:pt x="433" y="50119"/>
                </a:cubicBezTo>
                <a:cubicBezTo>
                  <a:pt x="319" y="50233"/>
                  <a:pt x="137" y="49892"/>
                  <a:pt x="0" y="49846"/>
                </a:cubicBezTo>
                <a:cubicBezTo>
                  <a:pt x="0" y="49505"/>
                  <a:pt x="251" y="49141"/>
                  <a:pt x="205" y="48800"/>
                </a:cubicBezTo>
                <a:close/>
                <a:moveTo>
                  <a:pt x="14554" y="55008"/>
                </a:moveTo>
                <a:cubicBezTo>
                  <a:pt x="14463" y="54849"/>
                  <a:pt x="14372" y="54895"/>
                  <a:pt x="14281" y="54713"/>
                </a:cubicBezTo>
                <a:cubicBezTo>
                  <a:pt x="14463" y="54417"/>
                  <a:pt x="14531" y="55076"/>
                  <a:pt x="14713" y="54917"/>
                </a:cubicBezTo>
                <a:cubicBezTo>
                  <a:pt x="14895" y="55372"/>
                  <a:pt x="15032" y="55804"/>
                  <a:pt x="15350" y="56304"/>
                </a:cubicBezTo>
                <a:cubicBezTo>
                  <a:pt x="15236" y="56577"/>
                  <a:pt x="14713" y="55258"/>
                  <a:pt x="14554" y="55008"/>
                </a:cubicBezTo>
                <a:close/>
                <a:moveTo>
                  <a:pt x="14327" y="56100"/>
                </a:moveTo>
                <a:cubicBezTo>
                  <a:pt x="14941" y="55827"/>
                  <a:pt x="14827" y="56805"/>
                  <a:pt x="15282" y="57032"/>
                </a:cubicBezTo>
                <a:cubicBezTo>
                  <a:pt x="14895" y="57123"/>
                  <a:pt x="15168" y="57032"/>
                  <a:pt x="15168" y="57328"/>
                </a:cubicBezTo>
                <a:cubicBezTo>
                  <a:pt x="14622" y="57259"/>
                  <a:pt x="14872" y="56373"/>
                  <a:pt x="14327" y="56100"/>
                </a:cubicBezTo>
                <a:close/>
                <a:moveTo>
                  <a:pt x="14167" y="55963"/>
                </a:moveTo>
                <a:cubicBezTo>
                  <a:pt x="13940" y="55622"/>
                  <a:pt x="14076" y="55167"/>
                  <a:pt x="13622" y="55236"/>
                </a:cubicBezTo>
                <a:cubicBezTo>
                  <a:pt x="13349" y="54986"/>
                  <a:pt x="13644" y="54895"/>
                  <a:pt x="13440" y="54644"/>
                </a:cubicBezTo>
                <a:cubicBezTo>
                  <a:pt x="13281" y="54281"/>
                  <a:pt x="12894" y="54394"/>
                  <a:pt x="12939" y="54030"/>
                </a:cubicBezTo>
                <a:cubicBezTo>
                  <a:pt x="13121" y="54008"/>
                  <a:pt x="13349" y="54258"/>
                  <a:pt x="13576" y="54553"/>
                </a:cubicBezTo>
                <a:cubicBezTo>
                  <a:pt x="13895" y="54963"/>
                  <a:pt x="14440" y="55690"/>
                  <a:pt x="14167" y="55963"/>
                </a:cubicBezTo>
                <a:close/>
                <a:moveTo>
                  <a:pt x="65310" y="23923"/>
                </a:moveTo>
                <a:cubicBezTo>
                  <a:pt x="65537" y="23832"/>
                  <a:pt x="65719" y="24127"/>
                  <a:pt x="65651" y="24309"/>
                </a:cubicBezTo>
                <a:cubicBezTo>
                  <a:pt x="65469" y="24355"/>
                  <a:pt x="65378" y="24150"/>
                  <a:pt x="65310" y="23923"/>
                </a:cubicBezTo>
                <a:close/>
                <a:moveTo>
                  <a:pt x="13144" y="55759"/>
                </a:moveTo>
                <a:lnTo>
                  <a:pt x="12939" y="55440"/>
                </a:lnTo>
                <a:cubicBezTo>
                  <a:pt x="13030" y="55440"/>
                  <a:pt x="13121" y="55440"/>
                  <a:pt x="13212" y="55395"/>
                </a:cubicBezTo>
                <a:lnTo>
                  <a:pt x="13099" y="55213"/>
                </a:lnTo>
                <a:cubicBezTo>
                  <a:pt x="13008" y="55122"/>
                  <a:pt x="12917" y="55213"/>
                  <a:pt x="12962" y="55304"/>
                </a:cubicBezTo>
                <a:cubicBezTo>
                  <a:pt x="12689" y="55349"/>
                  <a:pt x="12803" y="54963"/>
                  <a:pt x="12758" y="54849"/>
                </a:cubicBezTo>
                <a:cubicBezTo>
                  <a:pt x="12621" y="54917"/>
                  <a:pt x="12689" y="55054"/>
                  <a:pt x="12530" y="55122"/>
                </a:cubicBezTo>
                <a:cubicBezTo>
                  <a:pt x="12644" y="54758"/>
                  <a:pt x="12439" y="54553"/>
                  <a:pt x="12144" y="54212"/>
                </a:cubicBezTo>
                <a:cubicBezTo>
                  <a:pt x="12326" y="54121"/>
                  <a:pt x="12439" y="54553"/>
                  <a:pt x="12644" y="54349"/>
                </a:cubicBezTo>
                <a:cubicBezTo>
                  <a:pt x="12689" y="54394"/>
                  <a:pt x="12667" y="54690"/>
                  <a:pt x="12667" y="54690"/>
                </a:cubicBezTo>
                <a:cubicBezTo>
                  <a:pt x="12689" y="54735"/>
                  <a:pt x="12849" y="54667"/>
                  <a:pt x="12849" y="54667"/>
                </a:cubicBezTo>
                <a:cubicBezTo>
                  <a:pt x="12985" y="54849"/>
                  <a:pt x="13030" y="55076"/>
                  <a:pt x="13326" y="55418"/>
                </a:cubicBezTo>
                <a:cubicBezTo>
                  <a:pt x="13190" y="55509"/>
                  <a:pt x="13394" y="55713"/>
                  <a:pt x="13144" y="55759"/>
                </a:cubicBezTo>
                <a:close/>
                <a:moveTo>
                  <a:pt x="15805" y="56736"/>
                </a:moveTo>
                <a:cubicBezTo>
                  <a:pt x="15941" y="56600"/>
                  <a:pt x="16009" y="56850"/>
                  <a:pt x="16123" y="56805"/>
                </a:cubicBezTo>
                <a:cubicBezTo>
                  <a:pt x="16191" y="57078"/>
                  <a:pt x="16260" y="57191"/>
                  <a:pt x="16464" y="57396"/>
                </a:cubicBezTo>
                <a:cubicBezTo>
                  <a:pt x="16055" y="57464"/>
                  <a:pt x="16123" y="57078"/>
                  <a:pt x="15805" y="56736"/>
                </a:cubicBezTo>
                <a:close/>
                <a:moveTo>
                  <a:pt x="15486" y="57737"/>
                </a:moveTo>
                <a:cubicBezTo>
                  <a:pt x="15191" y="57464"/>
                  <a:pt x="15600" y="57441"/>
                  <a:pt x="15395" y="57214"/>
                </a:cubicBezTo>
                <a:cubicBezTo>
                  <a:pt x="15691" y="57191"/>
                  <a:pt x="15532" y="57692"/>
                  <a:pt x="15759" y="57692"/>
                </a:cubicBezTo>
                <a:cubicBezTo>
                  <a:pt x="15850" y="58033"/>
                  <a:pt x="15600" y="57464"/>
                  <a:pt x="15486" y="57737"/>
                </a:cubicBezTo>
                <a:close/>
                <a:moveTo>
                  <a:pt x="3775" y="43684"/>
                </a:moveTo>
                <a:cubicBezTo>
                  <a:pt x="4094" y="43479"/>
                  <a:pt x="4139" y="44002"/>
                  <a:pt x="4526" y="44184"/>
                </a:cubicBezTo>
                <a:cubicBezTo>
                  <a:pt x="4594" y="44457"/>
                  <a:pt x="3980" y="43797"/>
                  <a:pt x="3775" y="43684"/>
                </a:cubicBezTo>
                <a:close/>
                <a:moveTo>
                  <a:pt x="46777" y="78749"/>
                </a:moveTo>
                <a:cubicBezTo>
                  <a:pt x="46390" y="78658"/>
                  <a:pt x="46595" y="79067"/>
                  <a:pt x="46163" y="78953"/>
                </a:cubicBezTo>
                <a:cubicBezTo>
                  <a:pt x="46231" y="78703"/>
                  <a:pt x="46663" y="78771"/>
                  <a:pt x="46572" y="78385"/>
                </a:cubicBezTo>
                <a:cubicBezTo>
                  <a:pt x="46754" y="78430"/>
                  <a:pt x="46822" y="78544"/>
                  <a:pt x="46777" y="78749"/>
                </a:cubicBezTo>
                <a:close/>
                <a:moveTo>
                  <a:pt x="14099" y="53507"/>
                </a:moveTo>
                <a:cubicBezTo>
                  <a:pt x="13713" y="53849"/>
                  <a:pt x="14645" y="54394"/>
                  <a:pt x="14918" y="54326"/>
                </a:cubicBezTo>
                <a:cubicBezTo>
                  <a:pt x="14690" y="53780"/>
                  <a:pt x="14327" y="54121"/>
                  <a:pt x="14099" y="53507"/>
                </a:cubicBezTo>
                <a:close/>
                <a:moveTo>
                  <a:pt x="14759" y="53439"/>
                </a:moveTo>
                <a:cubicBezTo>
                  <a:pt x="15032" y="53667"/>
                  <a:pt x="15145" y="54417"/>
                  <a:pt x="15213" y="54144"/>
                </a:cubicBezTo>
                <a:cubicBezTo>
                  <a:pt x="15213" y="54008"/>
                  <a:pt x="14759" y="53166"/>
                  <a:pt x="14759" y="53439"/>
                </a:cubicBezTo>
                <a:close/>
                <a:moveTo>
                  <a:pt x="13190" y="50756"/>
                </a:moveTo>
                <a:cubicBezTo>
                  <a:pt x="13144" y="50688"/>
                  <a:pt x="13167" y="50619"/>
                  <a:pt x="13258" y="50574"/>
                </a:cubicBezTo>
                <a:cubicBezTo>
                  <a:pt x="13076" y="50392"/>
                  <a:pt x="12871" y="50187"/>
                  <a:pt x="12667" y="50369"/>
                </a:cubicBezTo>
                <a:cubicBezTo>
                  <a:pt x="12849" y="50597"/>
                  <a:pt x="13008" y="50756"/>
                  <a:pt x="13190" y="50756"/>
                </a:cubicBezTo>
                <a:close/>
                <a:moveTo>
                  <a:pt x="15259" y="54713"/>
                </a:moveTo>
                <a:cubicBezTo>
                  <a:pt x="15077" y="54872"/>
                  <a:pt x="15259" y="55167"/>
                  <a:pt x="15304" y="55395"/>
                </a:cubicBezTo>
                <a:cubicBezTo>
                  <a:pt x="15532" y="55349"/>
                  <a:pt x="15395" y="55167"/>
                  <a:pt x="15600" y="55099"/>
                </a:cubicBezTo>
                <a:cubicBezTo>
                  <a:pt x="15509" y="54872"/>
                  <a:pt x="15350" y="54986"/>
                  <a:pt x="15259" y="54713"/>
                </a:cubicBezTo>
                <a:close/>
                <a:moveTo>
                  <a:pt x="15486" y="55395"/>
                </a:moveTo>
                <a:cubicBezTo>
                  <a:pt x="15623" y="55690"/>
                  <a:pt x="15827" y="55509"/>
                  <a:pt x="15964" y="55713"/>
                </a:cubicBezTo>
                <a:cubicBezTo>
                  <a:pt x="15896" y="55759"/>
                  <a:pt x="15964" y="55918"/>
                  <a:pt x="16078" y="55895"/>
                </a:cubicBezTo>
                <a:cubicBezTo>
                  <a:pt x="15805" y="55599"/>
                  <a:pt x="16260" y="55599"/>
                  <a:pt x="16032" y="55327"/>
                </a:cubicBezTo>
                <a:cubicBezTo>
                  <a:pt x="15805" y="55577"/>
                  <a:pt x="15691" y="55236"/>
                  <a:pt x="15486" y="55395"/>
                </a:cubicBezTo>
                <a:close/>
                <a:moveTo>
                  <a:pt x="15714" y="56100"/>
                </a:moveTo>
                <a:cubicBezTo>
                  <a:pt x="15782" y="56032"/>
                  <a:pt x="15759" y="55941"/>
                  <a:pt x="15759" y="55850"/>
                </a:cubicBezTo>
                <a:cubicBezTo>
                  <a:pt x="15418" y="56032"/>
                  <a:pt x="15759" y="56168"/>
                  <a:pt x="15918" y="56441"/>
                </a:cubicBezTo>
                <a:cubicBezTo>
                  <a:pt x="15987" y="56282"/>
                  <a:pt x="16260" y="56213"/>
                  <a:pt x="16237" y="56009"/>
                </a:cubicBezTo>
                <a:cubicBezTo>
                  <a:pt x="15964" y="55918"/>
                  <a:pt x="15987" y="56327"/>
                  <a:pt x="15714" y="56100"/>
                </a:cubicBezTo>
                <a:close/>
                <a:moveTo>
                  <a:pt x="13553" y="53144"/>
                </a:moveTo>
                <a:cubicBezTo>
                  <a:pt x="13576" y="52916"/>
                  <a:pt x="13485" y="52666"/>
                  <a:pt x="13212" y="52370"/>
                </a:cubicBezTo>
                <a:cubicBezTo>
                  <a:pt x="13462" y="52257"/>
                  <a:pt x="13849" y="52802"/>
                  <a:pt x="13690" y="52916"/>
                </a:cubicBezTo>
                <a:cubicBezTo>
                  <a:pt x="13872" y="52848"/>
                  <a:pt x="14031" y="53189"/>
                  <a:pt x="14190" y="53189"/>
                </a:cubicBezTo>
                <a:cubicBezTo>
                  <a:pt x="14236" y="52780"/>
                  <a:pt x="13599" y="52416"/>
                  <a:pt x="13485" y="52325"/>
                </a:cubicBezTo>
                <a:cubicBezTo>
                  <a:pt x="13508" y="52325"/>
                  <a:pt x="13622" y="52211"/>
                  <a:pt x="13622" y="52211"/>
                </a:cubicBezTo>
                <a:cubicBezTo>
                  <a:pt x="13440" y="52075"/>
                  <a:pt x="13281" y="52098"/>
                  <a:pt x="13121" y="52075"/>
                </a:cubicBezTo>
                <a:cubicBezTo>
                  <a:pt x="13008" y="51938"/>
                  <a:pt x="13008" y="51825"/>
                  <a:pt x="13076" y="51734"/>
                </a:cubicBezTo>
                <a:cubicBezTo>
                  <a:pt x="12894" y="51552"/>
                  <a:pt x="12621" y="51347"/>
                  <a:pt x="12576" y="51211"/>
                </a:cubicBezTo>
                <a:cubicBezTo>
                  <a:pt x="12257" y="50961"/>
                  <a:pt x="12871" y="50961"/>
                  <a:pt x="12530" y="50733"/>
                </a:cubicBezTo>
                <a:cubicBezTo>
                  <a:pt x="12416" y="50619"/>
                  <a:pt x="12416" y="50801"/>
                  <a:pt x="12462" y="50915"/>
                </a:cubicBezTo>
                <a:cubicBezTo>
                  <a:pt x="12257" y="50961"/>
                  <a:pt x="12075" y="50483"/>
                  <a:pt x="11893" y="50301"/>
                </a:cubicBezTo>
                <a:cubicBezTo>
                  <a:pt x="12075" y="50324"/>
                  <a:pt x="12235" y="50551"/>
                  <a:pt x="12416" y="50574"/>
                </a:cubicBezTo>
                <a:cubicBezTo>
                  <a:pt x="12462" y="50506"/>
                  <a:pt x="12416" y="50438"/>
                  <a:pt x="12485" y="50369"/>
                </a:cubicBezTo>
                <a:cubicBezTo>
                  <a:pt x="12303" y="50210"/>
                  <a:pt x="12144" y="50233"/>
                  <a:pt x="11962" y="50119"/>
                </a:cubicBezTo>
                <a:cubicBezTo>
                  <a:pt x="12257" y="50028"/>
                  <a:pt x="11643" y="49369"/>
                  <a:pt x="11507" y="49164"/>
                </a:cubicBezTo>
                <a:cubicBezTo>
                  <a:pt x="11712" y="49255"/>
                  <a:pt x="11916" y="49323"/>
                  <a:pt x="12098" y="49482"/>
                </a:cubicBezTo>
                <a:cubicBezTo>
                  <a:pt x="12166" y="49391"/>
                  <a:pt x="11984" y="49255"/>
                  <a:pt x="11916" y="49119"/>
                </a:cubicBezTo>
                <a:cubicBezTo>
                  <a:pt x="12303" y="49210"/>
                  <a:pt x="13144" y="50096"/>
                  <a:pt x="13531" y="50642"/>
                </a:cubicBezTo>
                <a:cubicBezTo>
                  <a:pt x="13622" y="50779"/>
                  <a:pt x="13599" y="50824"/>
                  <a:pt x="13508" y="50915"/>
                </a:cubicBezTo>
                <a:cubicBezTo>
                  <a:pt x="13599" y="50983"/>
                  <a:pt x="13667" y="50892"/>
                  <a:pt x="13781" y="50983"/>
                </a:cubicBezTo>
                <a:cubicBezTo>
                  <a:pt x="13940" y="51142"/>
                  <a:pt x="13735" y="51211"/>
                  <a:pt x="13758" y="51233"/>
                </a:cubicBezTo>
                <a:cubicBezTo>
                  <a:pt x="13826" y="51347"/>
                  <a:pt x="13986" y="51302"/>
                  <a:pt x="14076" y="51393"/>
                </a:cubicBezTo>
                <a:cubicBezTo>
                  <a:pt x="14236" y="51575"/>
                  <a:pt x="14258" y="51938"/>
                  <a:pt x="14418" y="52188"/>
                </a:cubicBezTo>
                <a:cubicBezTo>
                  <a:pt x="14690" y="52575"/>
                  <a:pt x="15009" y="52848"/>
                  <a:pt x="15236" y="53257"/>
                </a:cubicBezTo>
                <a:cubicBezTo>
                  <a:pt x="15441" y="53621"/>
                  <a:pt x="15486" y="54053"/>
                  <a:pt x="15691" y="54440"/>
                </a:cubicBezTo>
                <a:cubicBezTo>
                  <a:pt x="15782" y="54599"/>
                  <a:pt x="15896" y="54622"/>
                  <a:pt x="15918" y="54667"/>
                </a:cubicBezTo>
                <a:cubicBezTo>
                  <a:pt x="16305" y="55236"/>
                  <a:pt x="16373" y="55963"/>
                  <a:pt x="16919" y="56327"/>
                </a:cubicBezTo>
                <a:cubicBezTo>
                  <a:pt x="16896" y="56441"/>
                  <a:pt x="16896" y="56555"/>
                  <a:pt x="16919" y="56668"/>
                </a:cubicBezTo>
                <a:cubicBezTo>
                  <a:pt x="16737" y="56691"/>
                  <a:pt x="16623" y="56122"/>
                  <a:pt x="16373" y="56418"/>
                </a:cubicBezTo>
                <a:cubicBezTo>
                  <a:pt x="16623" y="56600"/>
                  <a:pt x="16873" y="56805"/>
                  <a:pt x="17146" y="56896"/>
                </a:cubicBezTo>
                <a:cubicBezTo>
                  <a:pt x="17146" y="57464"/>
                  <a:pt x="17783" y="58078"/>
                  <a:pt x="18010" y="58692"/>
                </a:cubicBezTo>
                <a:cubicBezTo>
                  <a:pt x="18101" y="58920"/>
                  <a:pt x="17988" y="58965"/>
                  <a:pt x="17988" y="59170"/>
                </a:cubicBezTo>
                <a:cubicBezTo>
                  <a:pt x="18010" y="59443"/>
                  <a:pt x="18283" y="59693"/>
                  <a:pt x="18124" y="59897"/>
                </a:cubicBezTo>
                <a:cubicBezTo>
                  <a:pt x="17760" y="60034"/>
                  <a:pt x="17760" y="59443"/>
                  <a:pt x="17647" y="59261"/>
                </a:cubicBezTo>
                <a:cubicBezTo>
                  <a:pt x="17510" y="58988"/>
                  <a:pt x="17283" y="58692"/>
                  <a:pt x="17192" y="58487"/>
                </a:cubicBezTo>
                <a:cubicBezTo>
                  <a:pt x="17146" y="58374"/>
                  <a:pt x="17033" y="58351"/>
                  <a:pt x="17033" y="58351"/>
                </a:cubicBezTo>
                <a:cubicBezTo>
                  <a:pt x="17010" y="58283"/>
                  <a:pt x="17033" y="58033"/>
                  <a:pt x="17010" y="58010"/>
                </a:cubicBezTo>
                <a:cubicBezTo>
                  <a:pt x="16964" y="57896"/>
                  <a:pt x="16760" y="57760"/>
                  <a:pt x="16692" y="57623"/>
                </a:cubicBezTo>
                <a:cubicBezTo>
                  <a:pt x="16532" y="57305"/>
                  <a:pt x="16555" y="57169"/>
                  <a:pt x="16214" y="56964"/>
                </a:cubicBezTo>
                <a:cubicBezTo>
                  <a:pt x="16419" y="56827"/>
                  <a:pt x="16692" y="57169"/>
                  <a:pt x="16578" y="56759"/>
                </a:cubicBezTo>
                <a:cubicBezTo>
                  <a:pt x="16487" y="56646"/>
                  <a:pt x="16510" y="56850"/>
                  <a:pt x="16373" y="56873"/>
                </a:cubicBezTo>
                <a:cubicBezTo>
                  <a:pt x="16169" y="56736"/>
                  <a:pt x="16009" y="56441"/>
                  <a:pt x="15759" y="56532"/>
                </a:cubicBezTo>
                <a:cubicBezTo>
                  <a:pt x="15486" y="55781"/>
                  <a:pt x="15145" y="55372"/>
                  <a:pt x="14986" y="54758"/>
                </a:cubicBezTo>
                <a:cubicBezTo>
                  <a:pt x="14736" y="54462"/>
                  <a:pt x="14440" y="54303"/>
                  <a:pt x="14122" y="54326"/>
                </a:cubicBezTo>
                <a:cubicBezTo>
                  <a:pt x="14054" y="54076"/>
                  <a:pt x="13940" y="53826"/>
                  <a:pt x="13713" y="53530"/>
                </a:cubicBezTo>
                <a:lnTo>
                  <a:pt x="13986" y="53348"/>
                </a:lnTo>
                <a:cubicBezTo>
                  <a:pt x="13849" y="53098"/>
                  <a:pt x="13713" y="52984"/>
                  <a:pt x="13553" y="53144"/>
                </a:cubicBezTo>
                <a:close/>
                <a:moveTo>
                  <a:pt x="9870" y="51006"/>
                </a:moveTo>
                <a:cubicBezTo>
                  <a:pt x="9870" y="51256"/>
                  <a:pt x="9324" y="50438"/>
                  <a:pt x="9119" y="50233"/>
                </a:cubicBezTo>
                <a:cubicBezTo>
                  <a:pt x="9506" y="50119"/>
                  <a:pt x="9551" y="50733"/>
                  <a:pt x="9870" y="51006"/>
                </a:cubicBezTo>
                <a:close/>
                <a:moveTo>
                  <a:pt x="17010" y="60443"/>
                </a:moveTo>
                <a:cubicBezTo>
                  <a:pt x="16942" y="60261"/>
                  <a:pt x="16737" y="60352"/>
                  <a:pt x="16692" y="60284"/>
                </a:cubicBezTo>
                <a:cubicBezTo>
                  <a:pt x="16555" y="60079"/>
                  <a:pt x="16828" y="60056"/>
                  <a:pt x="16714" y="59806"/>
                </a:cubicBezTo>
                <a:cubicBezTo>
                  <a:pt x="17055" y="59875"/>
                  <a:pt x="17078" y="59556"/>
                  <a:pt x="17351" y="59897"/>
                </a:cubicBezTo>
                <a:cubicBezTo>
                  <a:pt x="17169" y="60079"/>
                  <a:pt x="17055" y="59875"/>
                  <a:pt x="16873" y="60056"/>
                </a:cubicBezTo>
                <a:cubicBezTo>
                  <a:pt x="16964" y="60307"/>
                  <a:pt x="17419" y="60398"/>
                  <a:pt x="17374" y="60102"/>
                </a:cubicBezTo>
                <a:cubicBezTo>
                  <a:pt x="17465" y="60079"/>
                  <a:pt x="17465" y="60170"/>
                  <a:pt x="17442" y="60193"/>
                </a:cubicBezTo>
                <a:lnTo>
                  <a:pt x="17533" y="60375"/>
                </a:lnTo>
                <a:cubicBezTo>
                  <a:pt x="17351" y="60557"/>
                  <a:pt x="17260" y="60216"/>
                  <a:pt x="17078" y="60420"/>
                </a:cubicBezTo>
                <a:cubicBezTo>
                  <a:pt x="17374" y="60739"/>
                  <a:pt x="17556" y="60739"/>
                  <a:pt x="17624" y="61148"/>
                </a:cubicBezTo>
                <a:cubicBezTo>
                  <a:pt x="17397" y="61262"/>
                  <a:pt x="17237" y="61103"/>
                  <a:pt x="17055" y="61012"/>
                </a:cubicBezTo>
                <a:cubicBezTo>
                  <a:pt x="16873" y="60739"/>
                  <a:pt x="17078" y="60670"/>
                  <a:pt x="17010" y="60443"/>
                </a:cubicBezTo>
                <a:close/>
                <a:moveTo>
                  <a:pt x="20216" y="67083"/>
                </a:moveTo>
                <a:cubicBezTo>
                  <a:pt x="20330" y="67470"/>
                  <a:pt x="19716" y="66492"/>
                  <a:pt x="19580" y="66628"/>
                </a:cubicBezTo>
                <a:cubicBezTo>
                  <a:pt x="19466" y="66310"/>
                  <a:pt x="19193" y="66355"/>
                  <a:pt x="19147" y="66014"/>
                </a:cubicBezTo>
                <a:cubicBezTo>
                  <a:pt x="19443" y="66287"/>
                  <a:pt x="20012" y="66515"/>
                  <a:pt x="20125" y="66719"/>
                </a:cubicBezTo>
                <a:cubicBezTo>
                  <a:pt x="19739" y="66583"/>
                  <a:pt x="19921" y="66788"/>
                  <a:pt x="20216" y="67083"/>
                </a:cubicBezTo>
                <a:close/>
                <a:moveTo>
                  <a:pt x="20967" y="66651"/>
                </a:moveTo>
                <a:cubicBezTo>
                  <a:pt x="20762" y="66583"/>
                  <a:pt x="20557" y="66878"/>
                  <a:pt x="20307" y="66560"/>
                </a:cubicBezTo>
                <a:cubicBezTo>
                  <a:pt x="20603" y="66697"/>
                  <a:pt x="20444" y="66060"/>
                  <a:pt x="20762" y="66424"/>
                </a:cubicBezTo>
                <a:cubicBezTo>
                  <a:pt x="20830" y="66264"/>
                  <a:pt x="20421" y="66037"/>
                  <a:pt x="20717" y="65901"/>
                </a:cubicBezTo>
                <a:cubicBezTo>
                  <a:pt x="20807" y="66355"/>
                  <a:pt x="21331" y="66537"/>
                  <a:pt x="21603" y="67060"/>
                </a:cubicBezTo>
                <a:cubicBezTo>
                  <a:pt x="21262" y="67015"/>
                  <a:pt x="21672" y="67220"/>
                  <a:pt x="21444" y="67356"/>
                </a:cubicBezTo>
                <a:cubicBezTo>
                  <a:pt x="21035" y="67106"/>
                  <a:pt x="21331" y="66901"/>
                  <a:pt x="20967" y="66651"/>
                </a:cubicBezTo>
                <a:close/>
                <a:moveTo>
                  <a:pt x="14872" y="58328"/>
                </a:moveTo>
                <a:cubicBezTo>
                  <a:pt x="14827" y="58419"/>
                  <a:pt x="14804" y="58510"/>
                  <a:pt x="14713" y="58396"/>
                </a:cubicBezTo>
                <a:cubicBezTo>
                  <a:pt x="14440" y="58078"/>
                  <a:pt x="14076" y="57191"/>
                  <a:pt x="13667" y="56600"/>
                </a:cubicBezTo>
                <a:cubicBezTo>
                  <a:pt x="13417" y="56327"/>
                  <a:pt x="13599" y="56236"/>
                  <a:pt x="13735" y="56555"/>
                </a:cubicBezTo>
                <a:cubicBezTo>
                  <a:pt x="14167" y="57123"/>
                  <a:pt x="14645" y="57692"/>
                  <a:pt x="14872" y="58328"/>
                </a:cubicBezTo>
                <a:close/>
                <a:moveTo>
                  <a:pt x="22172" y="66333"/>
                </a:moveTo>
                <a:cubicBezTo>
                  <a:pt x="22126" y="66378"/>
                  <a:pt x="22058" y="66287"/>
                  <a:pt x="21990" y="66242"/>
                </a:cubicBezTo>
                <a:cubicBezTo>
                  <a:pt x="21876" y="66333"/>
                  <a:pt x="21876" y="66446"/>
                  <a:pt x="21944" y="66560"/>
                </a:cubicBezTo>
                <a:cubicBezTo>
                  <a:pt x="21876" y="66651"/>
                  <a:pt x="21467" y="66219"/>
                  <a:pt x="21626" y="66583"/>
                </a:cubicBezTo>
                <a:cubicBezTo>
                  <a:pt x="21376" y="66765"/>
                  <a:pt x="21421" y="66287"/>
                  <a:pt x="21399" y="66242"/>
                </a:cubicBezTo>
                <a:cubicBezTo>
                  <a:pt x="21331" y="66128"/>
                  <a:pt x="21171" y="66060"/>
                  <a:pt x="21126" y="65946"/>
                </a:cubicBezTo>
                <a:cubicBezTo>
                  <a:pt x="21103" y="65901"/>
                  <a:pt x="21194" y="65810"/>
                  <a:pt x="21171" y="65764"/>
                </a:cubicBezTo>
                <a:cubicBezTo>
                  <a:pt x="21103" y="65605"/>
                  <a:pt x="20898" y="65537"/>
                  <a:pt x="21080" y="65423"/>
                </a:cubicBezTo>
                <a:cubicBezTo>
                  <a:pt x="20989" y="65287"/>
                  <a:pt x="20694" y="65105"/>
                  <a:pt x="20944" y="65014"/>
                </a:cubicBezTo>
                <a:cubicBezTo>
                  <a:pt x="21035" y="65287"/>
                  <a:pt x="21308" y="65514"/>
                  <a:pt x="21444" y="65787"/>
                </a:cubicBezTo>
                <a:cubicBezTo>
                  <a:pt x="21512" y="65969"/>
                  <a:pt x="21308" y="66401"/>
                  <a:pt x="21740" y="66333"/>
                </a:cubicBezTo>
                <a:cubicBezTo>
                  <a:pt x="21717" y="66105"/>
                  <a:pt x="21308" y="65810"/>
                  <a:pt x="21626" y="65628"/>
                </a:cubicBezTo>
                <a:cubicBezTo>
                  <a:pt x="22013" y="65923"/>
                  <a:pt x="21740" y="66174"/>
                  <a:pt x="22172" y="66333"/>
                </a:cubicBezTo>
                <a:close/>
                <a:moveTo>
                  <a:pt x="22331" y="65878"/>
                </a:moveTo>
                <a:cubicBezTo>
                  <a:pt x="22013" y="66037"/>
                  <a:pt x="22035" y="65537"/>
                  <a:pt x="21672" y="65309"/>
                </a:cubicBezTo>
                <a:cubicBezTo>
                  <a:pt x="21512" y="65696"/>
                  <a:pt x="21262" y="64786"/>
                  <a:pt x="20876" y="64695"/>
                </a:cubicBezTo>
                <a:cubicBezTo>
                  <a:pt x="21126" y="64400"/>
                  <a:pt x="21376" y="64946"/>
                  <a:pt x="21603" y="65105"/>
                </a:cubicBezTo>
                <a:cubicBezTo>
                  <a:pt x="21899" y="65355"/>
                  <a:pt x="22308" y="65582"/>
                  <a:pt x="22331" y="65878"/>
                </a:cubicBezTo>
                <a:close/>
                <a:moveTo>
                  <a:pt x="22945" y="66674"/>
                </a:moveTo>
                <a:cubicBezTo>
                  <a:pt x="22831" y="66515"/>
                  <a:pt x="22968" y="66378"/>
                  <a:pt x="22695" y="66219"/>
                </a:cubicBezTo>
                <a:cubicBezTo>
                  <a:pt x="22581" y="66196"/>
                  <a:pt x="22490" y="66287"/>
                  <a:pt x="22354" y="66151"/>
                </a:cubicBezTo>
                <a:cubicBezTo>
                  <a:pt x="22445" y="66060"/>
                  <a:pt x="22536" y="65992"/>
                  <a:pt x="22468" y="65901"/>
                </a:cubicBezTo>
                <a:cubicBezTo>
                  <a:pt x="22695" y="65992"/>
                  <a:pt x="23218" y="66333"/>
                  <a:pt x="22945" y="66674"/>
                </a:cubicBezTo>
                <a:close/>
                <a:moveTo>
                  <a:pt x="22263" y="67538"/>
                </a:moveTo>
                <a:lnTo>
                  <a:pt x="22035" y="67333"/>
                </a:lnTo>
                <a:cubicBezTo>
                  <a:pt x="22217" y="67220"/>
                  <a:pt x="22399" y="67083"/>
                  <a:pt x="22627" y="67311"/>
                </a:cubicBezTo>
                <a:cubicBezTo>
                  <a:pt x="22536" y="67538"/>
                  <a:pt x="22377" y="67379"/>
                  <a:pt x="22263" y="67538"/>
                </a:cubicBezTo>
                <a:close/>
                <a:moveTo>
                  <a:pt x="16328" y="60625"/>
                </a:moveTo>
                <a:cubicBezTo>
                  <a:pt x="16191" y="60739"/>
                  <a:pt x="15850" y="60352"/>
                  <a:pt x="15987" y="60238"/>
                </a:cubicBezTo>
                <a:cubicBezTo>
                  <a:pt x="15759" y="60079"/>
                  <a:pt x="15532" y="60056"/>
                  <a:pt x="15350" y="59670"/>
                </a:cubicBezTo>
                <a:cubicBezTo>
                  <a:pt x="15736" y="60034"/>
                  <a:pt x="15759" y="59624"/>
                  <a:pt x="15623" y="59283"/>
                </a:cubicBezTo>
                <a:cubicBezTo>
                  <a:pt x="16237" y="59420"/>
                  <a:pt x="15918" y="60079"/>
                  <a:pt x="16419" y="60443"/>
                </a:cubicBezTo>
                <a:cubicBezTo>
                  <a:pt x="16328" y="60489"/>
                  <a:pt x="16282" y="60557"/>
                  <a:pt x="16328" y="60625"/>
                </a:cubicBezTo>
                <a:close/>
                <a:moveTo>
                  <a:pt x="15373" y="59533"/>
                </a:moveTo>
                <a:cubicBezTo>
                  <a:pt x="15191" y="59488"/>
                  <a:pt x="15350" y="59329"/>
                  <a:pt x="15259" y="59147"/>
                </a:cubicBezTo>
                <a:cubicBezTo>
                  <a:pt x="15168" y="58965"/>
                  <a:pt x="15009" y="58942"/>
                  <a:pt x="14963" y="58829"/>
                </a:cubicBezTo>
                <a:cubicBezTo>
                  <a:pt x="14872" y="58578"/>
                  <a:pt x="14963" y="58328"/>
                  <a:pt x="14850" y="58101"/>
                </a:cubicBezTo>
                <a:cubicBezTo>
                  <a:pt x="15373" y="58101"/>
                  <a:pt x="15009" y="58829"/>
                  <a:pt x="15464" y="59010"/>
                </a:cubicBezTo>
                <a:cubicBezTo>
                  <a:pt x="15395" y="59170"/>
                  <a:pt x="15350" y="59352"/>
                  <a:pt x="15373" y="59533"/>
                </a:cubicBezTo>
                <a:close/>
                <a:moveTo>
                  <a:pt x="19852" y="63240"/>
                </a:moveTo>
                <a:cubicBezTo>
                  <a:pt x="20171" y="63377"/>
                  <a:pt x="20489" y="64036"/>
                  <a:pt x="20830" y="64354"/>
                </a:cubicBezTo>
                <a:cubicBezTo>
                  <a:pt x="20626" y="64354"/>
                  <a:pt x="20444" y="64332"/>
                  <a:pt x="20239" y="64582"/>
                </a:cubicBezTo>
                <a:cubicBezTo>
                  <a:pt x="19966" y="64354"/>
                  <a:pt x="20353" y="64286"/>
                  <a:pt x="20444" y="64150"/>
                </a:cubicBezTo>
                <a:cubicBezTo>
                  <a:pt x="20330" y="63900"/>
                  <a:pt x="20239" y="64172"/>
                  <a:pt x="20125" y="64150"/>
                </a:cubicBezTo>
                <a:cubicBezTo>
                  <a:pt x="20034" y="64150"/>
                  <a:pt x="19898" y="64036"/>
                  <a:pt x="19989" y="63991"/>
                </a:cubicBezTo>
                <a:cubicBezTo>
                  <a:pt x="19875" y="64036"/>
                  <a:pt x="19807" y="64127"/>
                  <a:pt x="19784" y="64286"/>
                </a:cubicBezTo>
                <a:cubicBezTo>
                  <a:pt x="19784" y="64354"/>
                  <a:pt x="19921" y="64332"/>
                  <a:pt x="19921" y="64309"/>
                </a:cubicBezTo>
                <a:cubicBezTo>
                  <a:pt x="19943" y="64423"/>
                  <a:pt x="19875" y="64877"/>
                  <a:pt x="20103" y="64946"/>
                </a:cubicBezTo>
                <a:cubicBezTo>
                  <a:pt x="19875" y="64991"/>
                  <a:pt x="19602" y="64673"/>
                  <a:pt x="19716" y="64468"/>
                </a:cubicBezTo>
                <a:cubicBezTo>
                  <a:pt x="19398" y="64036"/>
                  <a:pt x="19216" y="64218"/>
                  <a:pt x="19034" y="63718"/>
                </a:cubicBezTo>
                <a:cubicBezTo>
                  <a:pt x="19216" y="63604"/>
                  <a:pt x="19375" y="63877"/>
                  <a:pt x="19534" y="64104"/>
                </a:cubicBezTo>
                <a:lnTo>
                  <a:pt x="19739" y="63945"/>
                </a:lnTo>
                <a:cubicBezTo>
                  <a:pt x="19489" y="63627"/>
                  <a:pt x="19261" y="63786"/>
                  <a:pt x="19193" y="63354"/>
                </a:cubicBezTo>
                <a:cubicBezTo>
                  <a:pt x="19125" y="63263"/>
                  <a:pt x="19011" y="63377"/>
                  <a:pt x="18920" y="63422"/>
                </a:cubicBezTo>
                <a:cubicBezTo>
                  <a:pt x="18715" y="63217"/>
                  <a:pt x="18943" y="63149"/>
                  <a:pt x="18829" y="62990"/>
                </a:cubicBezTo>
                <a:cubicBezTo>
                  <a:pt x="18693" y="62740"/>
                  <a:pt x="18488" y="62990"/>
                  <a:pt x="18352" y="62581"/>
                </a:cubicBezTo>
                <a:cubicBezTo>
                  <a:pt x="18579" y="62421"/>
                  <a:pt x="18784" y="62649"/>
                  <a:pt x="18966" y="62899"/>
                </a:cubicBezTo>
                <a:cubicBezTo>
                  <a:pt x="19329" y="63081"/>
                  <a:pt x="19398" y="62944"/>
                  <a:pt x="19693" y="62876"/>
                </a:cubicBezTo>
                <a:cubicBezTo>
                  <a:pt x="20012" y="63104"/>
                  <a:pt x="19398" y="63104"/>
                  <a:pt x="19716" y="63354"/>
                </a:cubicBezTo>
                <a:cubicBezTo>
                  <a:pt x="19807" y="63422"/>
                  <a:pt x="19898" y="63331"/>
                  <a:pt x="19852" y="63240"/>
                </a:cubicBezTo>
                <a:close/>
                <a:moveTo>
                  <a:pt x="19921" y="65105"/>
                </a:moveTo>
                <a:cubicBezTo>
                  <a:pt x="20103" y="65264"/>
                  <a:pt x="20489" y="65446"/>
                  <a:pt x="20194" y="65673"/>
                </a:cubicBezTo>
                <a:cubicBezTo>
                  <a:pt x="20080" y="65514"/>
                  <a:pt x="20239" y="65378"/>
                  <a:pt x="19966" y="65173"/>
                </a:cubicBezTo>
                <a:cubicBezTo>
                  <a:pt x="19693" y="65309"/>
                  <a:pt x="20171" y="65560"/>
                  <a:pt x="19852" y="65696"/>
                </a:cubicBezTo>
                <a:cubicBezTo>
                  <a:pt x="19693" y="65446"/>
                  <a:pt x="19466" y="64695"/>
                  <a:pt x="19329" y="65037"/>
                </a:cubicBezTo>
                <a:cubicBezTo>
                  <a:pt x="19057" y="65059"/>
                  <a:pt x="18988" y="64582"/>
                  <a:pt x="19193" y="64491"/>
                </a:cubicBezTo>
                <a:cubicBezTo>
                  <a:pt x="19307" y="64559"/>
                  <a:pt x="19352" y="64741"/>
                  <a:pt x="19466" y="64809"/>
                </a:cubicBezTo>
                <a:cubicBezTo>
                  <a:pt x="19511" y="64832"/>
                  <a:pt x="19625" y="64764"/>
                  <a:pt x="19648" y="64786"/>
                </a:cubicBezTo>
                <a:cubicBezTo>
                  <a:pt x="19761" y="64855"/>
                  <a:pt x="19807" y="65014"/>
                  <a:pt x="19921" y="65105"/>
                </a:cubicBezTo>
                <a:close/>
                <a:moveTo>
                  <a:pt x="15532" y="57942"/>
                </a:moveTo>
                <a:cubicBezTo>
                  <a:pt x="15736" y="57646"/>
                  <a:pt x="16464" y="58442"/>
                  <a:pt x="16009" y="58601"/>
                </a:cubicBezTo>
                <a:cubicBezTo>
                  <a:pt x="15896" y="58419"/>
                  <a:pt x="16146" y="58374"/>
                  <a:pt x="15941" y="58169"/>
                </a:cubicBezTo>
                <a:cubicBezTo>
                  <a:pt x="15805" y="57964"/>
                  <a:pt x="15805" y="58374"/>
                  <a:pt x="15827" y="58465"/>
                </a:cubicBezTo>
                <a:cubicBezTo>
                  <a:pt x="16032" y="58851"/>
                  <a:pt x="16350" y="58442"/>
                  <a:pt x="16555" y="58851"/>
                </a:cubicBezTo>
                <a:cubicBezTo>
                  <a:pt x="16260" y="58942"/>
                  <a:pt x="15805" y="58783"/>
                  <a:pt x="15623" y="58465"/>
                </a:cubicBezTo>
                <a:cubicBezTo>
                  <a:pt x="15509" y="58237"/>
                  <a:pt x="15668" y="58169"/>
                  <a:pt x="15532" y="57942"/>
                </a:cubicBezTo>
                <a:close/>
                <a:moveTo>
                  <a:pt x="56327" y="76702"/>
                </a:moveTo>
                <a:cubicBezTo>
                  <a:pt x="56282" y="76998"/>
                  <a:pt x="55986" y="77043"/>
                  <a:pt x="55759" y="76975"/>
                </a:cubicBezTo>
                <a:cubicBezTo>
                  <a:pt x="55668" y="77020"/>
                  <a:pt x="55713" y="77111"/>
                  <a:pt x="55736" y="77180"/>
                </a:cubicBezTo>
                <a:cubicBezTo>
                  <a:pt x="55440" y="77134"/>
                  <a:pt x="55304" y="77453"/>
                  <a:pt x="55077" y="77566"/>
                </a:cubicBezTo>
                <a:cubicBezTo>
                  <a:pt x="54963" y="77612"/>
                  <a:pt x="54690" y="77862"/>
                  <a:pt x="54622" y="77589"/>
                </a:cubicBezTo>
                <a:cubicBezTo>
                  <a:pt x="55099" y="77498"/>
                  <a:pt x="55168" y="77089"/>
                  <a:pt x="55395" y="76952"/>
                </a:cubicBezTo>
                <a:cubicBezTo>
                  <a:pt x="55691" y="76816"/>
                  <a:pt x="55941" y="76930"/>
                  <a:pt x="56327" y="76702"/>
                </a:cubicBezTo>
                <a:close/>
                <a:moveTo>
                  <a:pt x="65719" y="25560"/>
                </a:moveTo>
                <a:cubicBezTo>
                  <a:pt x="65901" y="25924"/>
                  <a:pt x="65992" y="25287"/>
                  <a:pt x="66151" y="25674"/>
                </a:cubicBezTo>
                <a:cubicBezTo>
                  <a:pt x="66196" y="25583"/>
                  <a:pt x="66128" y="25446"/>
                  <a:pt x="66310" y="25401"/>
                </a:cubicBezTo>
                <a:cubicBezTo>
                  <a:pt x="66424" y="25537"/>
                  <a:pt x="66378" y="25696"/>
                  <a:pt x="66401" y="25833"/>
                </a:cubicBezTo>
                <a:cubicBezTo>
                  <a:pt x="66447" y="25992"/>
                  <a:pt x="66719" y="26242"/>
                  <a:pt x="66447" y="26310"/>
                </a:cubicBezTo>
                <a:cubicBezTo>
                  <a:pt x="66333" y="26129"/>
                  <a:pt x="66310" y="25992"/>
                  <a:pt x="66333" y="25878"/>
                </a:cubicBezTo>
                <a:cubicBezTo>
                  <a:pt x="66265" y="25696"/>
                  <a:pt x="66060" y="25992"/>
                  <a:pt x="66105" y="25992"/>
                </a:cubicBezTo>
                <a:cubicBezTo>
                  <a:pt x="65924" y="25992"/>
                  <a:pt x="65924" y="25628"/>
                  <a:pt x="65696" y="25878"/>
                </a:cubicBezTo>
                <a:cubicBezTo>
                  <a:pt x="65696" y="25424"/>
                  <a:pt x="65310" y="25492"/>
                  <a:pt x="65355" y="25128"/>
                </a:cubicBezTo>
                <a:cubicBezTo>
                  <a:pt x="65423" y="25151"/>
                  <a:pt x="65514" y="25173"/>
                  <a:pt x="65628" y="25128"/>
                </a:cubicBezTo>
                <a:cubicBezTo>
                  <a:pt x="65628" y="25264"/>
                  <a:pt x="65901" y="25515"/>
                  <a:pt x="65719" y="25560"/>
                </a:cubicBezTo>
                <a:close/>
                <a:moveTo>
                  <a:pt x="83024" y="57532"/>
                </a:moveTo>
                <a:cubicBezTo>
                  <a:pt x="83456" y="57942"/>
                  <a:pt x="83229" y="58624"/>
                  <a:pt x="83047" y="59624"/>
                </a:cubicBezTo>
                <a:cubicBezTo>
                  <a:pt x="82797" y="59465"/>
                  <a:pt x="83092" y="58942"/>
                  <a:pt x="83115" y="58533"/>
                </a:cubicBezTo>
                <a:cubicBezTo>
                  <a:pt x="83115" y="58146"/>
                  <a:pt x="83001" y="57851"/>
                  <a:pt x="83024" y="57532"/>
                </a:cubicBezTo>
                <a:close/>
                <a:moveTo>
                  <a:pt x="54349" y="77248"/>
                </a:moveTo>
                <a:cubicBezTo>
                  <a:pt x="54372" y="77475"/>
                  <a:pt x="53962" y="77612"/>
                  <a:pt x="54008" y="77862"/>
                </a:cubicBezTo>
                <a:cubicBezTo>
                  <a:pt x="53303" y="78112"/>
                  <a:pt x="52416" y="78567"/>
                  <a:pt x="51757" y="78590"/>
                </a:cubicBezTo>
                <a:cubicBezTo>
                  <a:pt x="52348" y="78180"/>
                  <a:pt x="53189" y="78135"/>
                  <a:pt x="53758" y="77771"/>
                </a:cubicBezTo>
                <a:cubicBezTo>
                  <a:pt x="54053" y="77589"/>
                  <a:pt x="54053" y="77384"/>
                  <a:pt x="54349" y="77248"/>
                </a:cubicBezTo>
                <a:close/>
                <a:moveTo>
                  <a:pt x="69948" y="30722"/>
                </a:moveTo>
                <a:lnTo>
                  <a:pt x="69789" y="30517"/>
                </a:lnTo>
                <a:lnTo>
                  <a:pt x="70039" y="30290"/>
                </a:lnTo>
                <a:lnTo>
                  <a:pt x="70199" y="30495"/>
                </a:lnTo>
                <a:cubicBezTo>
                  <a:pt x="69994" y="30495"/>
                  <a:pt x="70130" y="30586"/>
                  <a:pt x="69948" y="30722"/>
                </a:cubicBezTo>
                <a:close/>
                <a:moveTo>
                  <a:pt x="48527" y="78294"/>
                </a:moveTo>
                <a:lnTo>
                  <a:pt x="47936" y="78317"/>
                </a:lnTo>
                <a:cubicBezTo>
                  <a:pt x="47777" y="78067"/>
                  <a:pt x="48687" y="78021"/>
                  <a:pt x="48527" y="78294"/>
                </a:cubicBezTo>
                <a:close/>
                <a:moveTo>
                  <a:pt x="47595" y="78931"/>
                </a:moveTo>
                <a:cubicBezTo>
                  <a:pt x="47118" y="78976"/>
                  <a:pt x="46549" y="78499"/>
                  <a:pt x="47254" y="78499"/>
                </a:cubicBezTo>
                <a:cubicBezTo>
                  <a:pt x="46845" y="78771"/>
                  <a:pt x="47663" y="78635"/>
                  <a:pt x="47595" y="78931"/>
                </a:cubicBezTo>
                <a:close/>
                <a:moveTo>
                  <a:pt x="68266" y="30244"/>
                </a:moveTo>
                <a:cubicBezTo>
                  <a:pt x="68493" y="30517"/>
                  <a:pt x="68220" y="30722"/>
                  <a:pt x="68584" y="31040"/>
                </a:cubicBezTo>
                <a:cubicBezTo>
                  <a:pt x="68198" y="31018"/>
                  <a:pt x="68061" y="30790"/>
                  <a:pt x="68129" y="30449"/>
                </a:cubicBezTo>
                <a:cubicBezTo>
                  <a:pt x="67834" y="30449"/>
                  <a:pt x="67447" y="30199"/>
                  <a:pt x="67561" y="29858"/>
                </a:cubicBezTo>
                <a:cubicBezTo>
                  <a:pt x="67584" y="29562"/>
                  <a:pt x="67652" y="30085"/>
                  <a:pt x="67834" y="30222"/>
                </a:cubicBezTo>
                <a:cubicBezTo>
                  <a:pt x="67970" y="30358"/>
                  <a:pt x="68129" y="30222"/>
                  <a:pt x="68266" y="30244"/>
                </a:cubicBezTo>
                <a:close/>
                <a:moveTo>
                  <a:pt x="51188" y="77885"/>
                </a:moveTo>
                <a:cubicBezTo>
                  <a:pt x="51415" y="77862"/>
                  <a:pt x="51461" y="78067"/>
                  <a:pt x="51779" y="77885"/>
                </a:cubicBezTo>
                <a:cubicBezTo>
                  <a:pt x="51825" y="77612"/>
                  <a:pt x="51234" y="77680"/>
                  <a:pt x="51188" y="77885"/>
                </a:cubicBezTo>
                <a:close/>
                <a:moveTo>
                  <a:pt x="51052" y="78180"/>
                </a:moveTo>
                <a:cubicBezTo>
                  <a:pt x="51097" y="78089"/>
                  <a:pt x="51143" y="77907"/>
                  <a:pt x="50983" y="77953"/>
                </a:cubicBezTo>
                <a:cubicBezTo>
                  <a:pt x="50756" y="77953"/>
                  <a:pt x="50756" y="78180"/>
                  <a:pt x="50915" y="78135"/>
                </a:cubicBezTo>
                <a:cubicBezTo>
                  <a:pt x="50756" y="78430"/>
                  <a:pt x="50324" y="78203"/>
                  <a:pt x="49960" y="78362"/>
                </a:cubicBezTo>
                <a:lnTo>
                  <a:pt x="49937" y="78180"/>
                </a:lnTo>
                <a:cubicBezTo>
                  <a:pt x="50847" y="77953"/>
                  <a:pt x="51506" y="77430"/>
                  <a:pt x="52143" y="77225"/>
                </a:cubicBezTo>
                <a:cubicBezTo>
                  <a:pt x="52484" y="77111"/>
                  <a:pt x="52621" y="77316"/>
                  <a:pt x="52985" y="76998"/>
                </a:cubicBezTo>
                <a:cubicBezTo>
                  <a:pt x="53144" y="77066"/>
                  <a:pt x="53075" y="77111"/>
                  <a:pt x="53075" y="77248"/>
                </a:cubicBezTo>
                <a:cubicBezTo>
                  <a:pt x="53257" y="77407"/>
                  <a:pt x="53644" y="77225"/>
                  <a:pt x="53962" y="77134"/>
                </a:cubicBezTo>
                <a:cubicBezTo>
                  <a:pt x="54190" y="77407"/>
                  <a:pt x="53098" y="77407"/>
                  <a:pt x="53417" y="77543"/>
                </a:cubicBezTo>
                <a:cubicBezTo>
                  <a:pt x="53326" y="77885"/>
                  <a:pt x="53030" y="77430"/>
                  <a:pt x="52894" y="77384"/>
                </a:cubicBezTo>
                <a:cubicBezTo>
                  <a:pt x="52689" y="77612"/>
                  <a:pt x="52598" y="77339"/>
                  <a:pt x="52530" y="77362"/>
                </a:cubicBezTo>
                <a:cubicBezTo>
                  <a:pt x="52416" y="77362"/>
                  <a:pt x="52234" y="77498"/>
                  <a:pt x="52120" y="77498"/>
                </a:cubicBezTo>
                <a:cubicBezTo>
                  <a:pt x="52052" y="77498"/>
                  <a:pt x="52029" y="77271"/>
                  <a:pt x="51870" y="77407"/>
                </a:cubicBezTo>
                <a:cubicBezTo>
                  <a:pt x="51757" y="77453"/>
                  <a:pt x="51848" y="77521"/>
                  <a:pt x="51916" y="77566"/>
                </a:cubicBezTo>
                <a:cubicBezTo>
                  <a:pt x="52120" y="77725"/>
                  <a:pt x="52143" y="77498"/>
                  <a:pt x="52484" y="77543"/>
                </a:cubicBezTo>
                <a:cubicBezTo>
                  <a:pt x="52507" y="77543"/>
                  <a:pt x="52393" y="77748"/>
                  <a:pt x="52439" y="77748"/>
                </a:cubicBezTo>
                <a:cubicBezTo>
                  <a:pt x="52643" y="77748"/>
                  <a:pt x="52985" y="77384"/>
                  <a:pt x="53007" y="77703"/>
                </a:cubicBezTo>
                <a:cubicBezTo>
                  <a:pt x="52166" y="77998"/>
                  <a:pt x="51688" y="78067"/>
                  <a:pt x="51052" y="78180"/>
                </a:cubicBezTo>
                <a:close/>
                <a:moveTo>
                  <a:pt x="49937" y="78180"/>
                </a:moveTo>
                <a:cubicBezTo>
                  <a:pt x="49846" y="78590"/>
                  <a:pt x="49323" y="78408"/>
                  <a:pt x="49028" y="78590"/>
                </a:cubicBezTo>
                <a:cubicBezTo>
                  <a:pt x="48846" y="78680"/>
                  <a:pt x="48914" y="78658"/>
                  <a:pt x="48550" y="78635"/>
                </a:cubicBezTo>
                <a:cubicBezTo>
                  <a:pt x="48300" y="78067"/>
                  <a:pt x="49824" y="78248"/>
                  <a:pt x="49937" y="78180"/>
                </a:cubicBezTo>
                <a:close/>
                <a:moveTo>
                  <a:pt x="52962" y="76111"/>
                </a:moveTo>
                <a:cubicBezTo>
                  <a:pt x="52962" y="75793"/>
                  <a:pt x="52621" y="76111"/>
                  <a:pt x="52416" y="76134"/>
                </a:cubicBezTo>
                <a:cubicBezTo>
                  <a:pt x="52439" y="75952"/>
                  <a:pt x="52780" y="75724"/>
                  <a:pt x="52916" y="75952"/>
                </a:cubicBezTo>
                <a:cubicBezTo>
                  <a:pt x="53075" y="75861"/>
                  <a:pt x="52848" y="75656"/>
                  <a:pt x="52962" y="75565"/>
                </a:cubicBezTo>
                <a:cubicBezTo>
                  <a:pt x="53257" y="75611"/>
                  <a:pt x="53508" y="75315"/>
                  <a:pt x="53758" y="75315"/>
                </a:cubicBezTo>
                <a:cubicBezTo>
                  <a:pt x="53803" y="75315"/>
                  <a:pt x="53803" y="75520"/>
                  <a:pt x="53849" y="75542"/>
                </a:cubicBezTo>
                <a:cubicBezTo>
                  <a:pt x="53940" y="75565"/>
                  <a:pt x="54485" y="75179"/>
                  <a:pt x="54303" y="75520"/>
                </a:cubicBezTo>
                <a:cubicBezTo>
                  <a:pt x="53940" y="75770"/>
                  <a:pt x="53826" y="75588"/>
                  <a:pt x="53621" y="75542"/>
                </a:cubicBezTo>
                <a:cubicBezTo>
                  <a:pt x="53394" y="75656"/>
                  <a:pt x="53212" y="75793"/>
                  <a:pt x="53121" y="75952"/>
                </a:cubicBezTo>
                <a:cubicBezTo>
                  <a:pt x="53394" y="76225"/>
                  <a:pt x="53439" y="75815"/>
                  <a:pt x="53689" y="75702"/>
                </a:cubicBezTo>
                <a:cubicBezTo>
                  <a:pt x="54167" y="75952"/>
                  <a:pt x="55395" y="74928"/>
                  <a:pt x="56100" y="74860"/>
                </a:cubicBezTo>
                <a:cubicBezTo>
                  <a:pt x="54849" y="75588"/>
                  <a:pt x="53075" y="76384"/>
                  <a:pt x="51643" y="76770"/>
                </a:cubicBezTo>
                <a:cubicBezTo>
                  <a:pt x="51802" y="76452"/>
                  <a:pt x="52825" y="76429"/>
                  <a:pt x="52962" y="76111"/>
                </a:cubicBezTo>
                <a:close/>
                <a:moveTo>
                  <a:pt x="69403" y="30836"/>
                </a:moveTo>
                <a:cubicBezTo>
                  <a:pt x="69175" y="31154"/>
                  <a:pt x="68652" y="30495"/>
                  <a:pt x="68993" y="30358"/>
                </a:cubicBezTo>
                <a:cubicBezTo>
                  <a:pt x="69084" y="30608"/>
                  <a:pt x="69175" y="30699"/>
                  <a:pt x="69403" y="30836"/>
                </a:cubicBezTo>
                <a:close/>
                <a:moveTo>
                  <a:pt x="68107" y="29449"/>
                </a:moveTo>
                <a:cubicBezTo>
                  <a:pt x="68220" y="29676"/>
                  <a:pt x="67879" y="29608"/>
                  <a:pt x="67856" y="29403"/>
                </a:cubicBezTo>
                <a:cubicBezTo>
                  <a:pt x="67743" y="29585"/>
                  <a:pt x="68243" y="29903"/>
                  <a:pt x="68152" y="30085"/>
                </a:cubicBezTo>
                <a:cubicBezTo>
                  <a:pt x="67879" y="30017"/>
                  <a:pt x="67993" y="29812"/>
                  <a:pt x="67697" y="29630"/>
                </a:cubicBezTo>
                <a:cubicBezTo>
                  <a:pt x="67856" y="29494"/>
                  <a:pt x="67652" y="29267"/>
                  <a:pt x="67902" y="29153"/>
                </a:cubicBezTo>
                <a:cubicBezTo>
                  <a:pt x="68061" y="29244"/>
                  <a:pt x="67856" y="29562"/>
                  <a:pt x="68107" y="29449"/>
                </a:cubicBezTo>
                <a:close/>
                <a:moveTo>
                  <a:pt x="68175" y="28107"/>
                </a:moveTo>
                <a:cubicBezTo>
                  <a:pt x="68311" y="28243"/>
                  <a:pt x="68266" y="28334"/>
                  <a:pt x="68311" y="28448"/>
                </a:cubicBezTo>
                <a:cubicBezTo>
                  <a:pt x="68129" y="28448"/>
                  <a:pt x="67993" y="28084"/>
                  <a:pt x="67765" y="28380"/>
                </a:cubicBezTo>
                <a:cubicBezTo>
                  <a:pt x="67675" y="28198"/>
                  <a:pt x="68107" y="28084"/>
                  <a:pt x="68175" y="28107"/>
                </a:cubicBezTo>
                <a:close/>
                <a:moveTo>
                  <a:pt x="67356" y="27129"/>
                </a:moveTo>
                <a:lnTo>
                  <a:pt x="67447" y="27266"/>
                </a:lnTo>
                <a:cubicBezTo>
                  <a:pt x="67629" y="27447"/>
                  <a:pt x="67447" y="27538"/>
                  <a:pt x="67515" y="27698"/>
                </a:cubicBezTo>
                <a:cubicBezTo>
                  <a:pt x="67879" y="28380"/>
                  <a:pt x="67402" y="27607"/>
                  <a:pt x="67242" y="27561"/>
                </a:cubicBezTo>
                <a:cubicBezTo>
                  <a:pt x="67288" y="27425"/>
                  <a:pt x="67151" y="27243"/>
                  <a:pt x="67356" y="27129"/>
                </a:cubicBezTo>
                <a:close/>
                <a:moveTo>
                  <a:pt x="68379" y="28698"/>
                </a:moveTo>
                <a:cubicBezTo>
                  <a:pt x="68584" y="28494"/>
                  <a:pt x="68812" y="28766"/>
                  <a:pt x="68789" y="28971"/>
                </a:cubicBezTo>
                <a:cubicBezTo>
                  <a:pt x="68630" y="29062"/>
                  <a:pt x="68516" y="28880"/>
                  <a:pt x="68379" y="28698"/>
                </a:cubicBezTo>
                <a:close/>
                <a:moveTo>
                  <a:pt x="65764" y="26629"/>
                </a:moveTo>
                <a:cubicBezTo>
                  <a:pt x="65969" y="26765"/>
                  <a:pt x="65992" y="26697"/>
                  <a:pt x="66037" y="26993"/>
                </a:cubicBezTo>
                <a:cubicBezTo>
                  <a:pt x="66128" y="27129"/>
                  <a:pt x="66333" y="26902"/>
                  <a:pt x="66424" y="26993"/>
                </a:cubicBezTo>
                <a:cubicBezTo>
                  <a:pt x="66560" y="27243"/>
                  <a:pt x="66697" y="27493"/>
                  <a:pt x="66833" y="27720"/>
                </a:cubicBezTo>
                <a:cubicBezTo>
                  <a:pt x="66924" y="27993"/>
                  <a:pt x="66674" y="27652"/>
                  <a:pt x="66628" y="27538"/>
                </a:cubicBezTo>
                <a:cubicBezTo>
                  <a:pt x="66469" y="27675"/>
                  <a:pt x="66651" y="27880"/>
                  <a:pt x="66401" y="27970"/>
                </a:cubicBezTo>
                <a:cubicBezTo>
                  <a:pt x="66492" y="28107"/>
                  <a:pt x="66674" y="27880"/>
                  <a:pt x="66788" y="27948"/>
                </a:cubicBezTo>
                <a:cubicBezTo>
                  <a:pt x="67106" y="28357"/>
                  <a:pt x="66856" y="28607"/>
                  <a:pt x="66810" y="28903"/>
                </a:cubicBezTo>
                <a:cubicBezTo>
                  <a:pt x="67038" y="29085"/>
                  <a:pt x="67220" y="29312"/>
                  <a:pt x="67151" y="29562"/>
                </a:cubicBezTo>
                <a:cubicBezTo>
                  <a:pt x="66765" y="29335"/>
                  <a:pt x="66674" y="28607"/>
                  <a:pt x="66538" y="28198"/>
                </a:cubicBezTo>
                <a:cubicBezTo>
                  <a:pt x="66492" y="28289"/>
                  <a:pt x="66583" y="28425"/>
                  <a:pt x="66424" y="28494"/>
                </a:cubicBezTo>
                <a:cubicBezTo>
                  <a:pt x="66265" y="28198"/>
                  <a:pt x="66083" y="27902"/>
                  <a:pt x="66356" y="27720"/>
                </a:cubicBezTo>
                <a:cubicBezTo>
                  <a:pt x="66287" y="27197"/>
                  <a:pt x="65719" y="27152"/>
                  <a:pt x="65537" y="26743"/>
                </a:cubicBezTo>
                <a:cubicBezTo>
                  <a:pt x="65560" y="26765"/>
                  <a:pt x="65764" y="26583"/>
                  <a:pt x="65605" y="26515"/>
                </a:cubicBezTo>
                <a:cubicBezTo>
                  <a:pt x="65401" y="26606"/>
                  <a:pt x="65605" y="26856"/>
                  <a:pt x="65241" y="26902"/>
                </a:cubicBezTo>
                <a:cubicBezTo>
                  <a:pt x="65264" y="26561"/>
                  <a:pt x="64991" y="26561"/>
                  <a:pt x="64877" y="26356"/>
                </a:cubicBezTo>
                <a:cubicBezTo>
                  <a:pt x="64809" y="26197"/>
                  <a:pt x="64923" y="26015"/>
                  <a:pt x="64741" y="25810"/>
                </a:cubicBezTo>
                <a:cubicBezTo>
                  <a:pt x="64809" y="25787"/>
                  <a:pt x="64832" y="25878"/>
                  <a:pt x="64877" y="25947"/>
                </a:cubicBezTo>
                <a:cubicBezTo>
                  <a:pt x="65219" y="26151"/>
                  <a:pt x="65719" y="25833"/>
                  <a:pt x="65946" y="26265"/>
                </a:cubicBezTo>
                <a:cubicBezTo>
                  <a:pt x="65764" y="26106"/>
                  <a:pt x="65469" y="26310"/>
                  <a:pt x="65264" y="26174"/>
                </a:cubicBezTo>
                <a:cubicBezTo>
                  <a:pt x="65173" y="26242"/>
                  <a:pt x="65264" y="26356"/>
                  <a:pt x="65310" y="26470"/>
                </a:cubicBezTo>
                <a:cubicBezTo>
                  <a:pt x="65514" y="26447"/>
                  <a:pt x="65582" y="26447"/>
                  <a:pt x="65924" y="26379"/>
                </a:cubicBezTo>
                <a:cubicBezTo>
                  <a:pt x="66037" y="26515"/>
                  <a:pt x="65878" y="26583"/>
                  <a:pt x="65764" y="26629"/>
                </a:cubicBezTo>
                <a:close/>
                <a:moveTo>
                  <a:pt x="69516" y="30063"/>
                </a:moveTo>
                <a:lnTo>
                  <a:pt x="69244" y="29699"/>
                </a:lnTo>
                <a:cubicBezTo>
                  <a:pt x="69448" y="29562"/>
                  <a:pt x="69835" y="29903"/>
                  <a:pt x="69516" y="30063"/>
                </a:cubicBezTo>
                <a:close/>
                <a:moveTo>
                  <a:pt x="68198" y="29608"/>
                </a:moveTo>
                <a:cubicBezTo>
                  <a:pt x="68288" y="29562"/>
                  <a:pt x="68357" y="29699"/>
                  <a:pt x="68448" y="29653"/>
                </a:cubicBezTo>
                <a:cubicBezTo>
                  <a:pt x="68630" y="29744"/>
                  <a:pt x="68402" y="29835"/>
                  <a:pt x="68425" y="29881"/>
                </a:cubicBezTo>
                <a:cubicBezTo>
                  <a:pt x="68470" y="30040"/>
                  <a:pt x="68857" y="30222"/>
                  <a:pt x="68561" y="30358"/>
                </a:cubicBezTo>
                <a:cubicBezTo>
                  <a:pt x="68288" y="30085"/>
                  <a:pt x="68220" y="29835"/>
                  <a:pt x="68198" y="29608"/>
                </a:cubicBezTo>
                <a:close/>
                <a:moveTo>
                  <a:pt x="69380" y="30154"/>
                </a:moveTo>
                <a:cubicBezTo>
                  <a:pt x="69516" y="30063"/>
                  <a:pt x="69607" y="30290"/>
                  <a:pt x="69744" y="30085"/>
                </a:cubicBezTo>
                <a:lnTo>
                  <a:pt x="69926" y="30290"/>
                </a:lnTo>
                <a:cubicBezTo>
                  <a:pt x="69858" y="30404"/>
                  <a:pt x="69539" y="30154"/>
                  <a:pt x="69676" y="30381"/>
                </a:cubicBezTo>
                <a:cubicBezTo>
                  <a:pt x="69562" y="30426"/>
                  <a:pt x="69471" y="30244"/>
                  <a:pt x="69380" y="30154"/>
                </a:cubicBezTo>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3" name="Google Shape;253;p24"/>
          <p:cNvSpPr/>
          <p:nvPr/>
        </p:nvSpPr>
        <p:spPr>
          <a:xfrm>
            <a:off x="2718416" y="1087490"/>
            <a:ext cx="5872336" cy="4683044"/>
          </a:xfrm>
          <a:custGeom>
            <a:avLst/>
            <a:gdLst/>
            <a:ahLst/>
            <a:cxnLst/>
            <a:rect l="l" t="t" r="r" b="b"/>
            <a:pathLst>
              <a:path w="73838" h="58884" extrusionOk="0">
                <a:moveTo>
                  <a:pt x="38949" y="30908"/>
                </a:moveTo>
                <a:cubicBezTo>
                  <a:pt x="39845" y="31061"/>
                  <a:pt x="39923" y="31173"/>
                  <a:pt x="39683" y="31173"/>
                </a:cubicBezTo>
                <a:cubicBezTo>
                  <a:pt x="39549" y="31173"/>
                  <a:pt x="39314" y="31137"/>
                  <a:pt x="39069" y="31054"/>
                </a:cubicBezTo>
                <a:lnTo>
                  <a:pt x="39069" y="31054"/>
                </a:lnTo>
                <a:cubicBezTo>
                  <a:pt x="39028" y="31005"/>
                  <a:pt x="38988" y="30957"/>
                  <a:pt x="38949" y="30908"/>
                </a:cubicBezTo>
                <a:close/>
                <a:moveTo>
                  <a:pt x="38391" y="42277"/>
                </a:moveTo>
                <a:lnTo>
                  <a:pt x="38391" y="42277"/>
                </a:lnTo>
                <a:cubicBezTo>
                  <a:pt x="38394" y="42279"/>
                  <a:pt x="38396" y="42280"/>
                  <a:pt x="38399" y="42282"/>
                </a:cubicBezTo>
                <a:lnTo>
                  <a:pt x="38399" y="42282"/>
                </a:lnTo>
                <a:cubicBezTo>
                  <a:pt x="38280" y="42400"/>
                  <a:pt x="38226" y="42454"/>
                  <a:pt x="38224" y="42454"/>
                </a:cubicBezTo>
                <a:cubicBezTo>
                  <a:pt x="38222" y="42454"/>
                  <a:pt x="38283" y="42390"/>
                  <a:pt x="38391" y="42277"/>
                </a:cubicBezTo>
                <a:close/>
                <a:moveTo>
                  <a:pt x="44397" y="0"/>
                </a:moveTo>
                <a:cubicBezTo>
                  <a:pt x="39343" y="0"/>
                  <a:pt x="34305" y="1132"/>
                  <a:pt x="30063" y="3291"/>
                </a:cubicBezTo>
                <a:cubicBezTo>
                  <a:pt x="29773" y="3440"/>
                  <a:pt x="29483" y="3593"/>
                  <a:pt x="29193" y="3751"/>
                </a:cubicBezTo>
                <a:lnTo>
                  <a:pt x="29193" y="3751"/>
                </a:lnTo>
                <a:cubicBezTo>
                  <a:pt x="24476" y="5094"/>
                  <a:pt x="20103" y="7749"/>
                  <a:pt x="16510" y="11523"/>
                </a:cubicBezTo>
                <a:cubicBezTo>
                  <a:pt x="1" y="28896"/>
                  <a:pt x="14486" y="57776"/>
                  <a:pt x="37135" y="58845"/>
                </a:cubicBezTo>
                <a:cubicBezTo>
                  <a:pt x="37682" y="58871"/>
                  <a:pt x="38228" y="58883"/>
                  <a:pt x="38772" y="58883"/>
                </a:cubicBezTo>
                <a:cubicBezTo>
                  <a:pt x="49281" y="58883"/>
                  <a:pt x="59288" y="54098"/>
                  <a:pt x="65082" y="44996"/>
                </a:cubicBezTo>
                <a:cubicBezTo>
                  <a:pt x="71631" y="34695"/>
                  <a:pt x="73837" y="20687"/>
                  <a:pt x="66379" y="10136"/>
                </a:cubicBezTo>
                <a:cubicBezTo>
                  <a:pt x="61483" y="3214"/>
                  <a:pt x="52916" y="0"/>
                  <a:pt x="44397"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4" name="Google Shape;254;p24"/>
          <p:cNvSpPr/>
          <p:nvPr/>
        </p:nvSpPr>
        <p:spPr>
          <a:xfrm rot="3337260">
            <a:off x="2452806" y="4991377"/>
            <a:ext cx="593127" cy="481105"/>
          </a:xfrm>
          <a:custGeom>
            <a:avLst/>
            <a:gdLst/>
            <a:ahLst/>
            <a:cxnLst/>
            <a:rect l="l" t="t" r="r" b="b"/>
            <a:pathLst>
              <a:path w="12072" h="9792" extrusionOk="0">
                <a:moveTo>
                  <a:pt x="5700" y="0"/>
                </a:moveTo>
                <a:cubicBezTo>
                  <a:pt x="5260" y="0"/>
                  <a:pt x="4816" y="53"/>
                  <a:pt x="4385" y="147"/>
                </a:cubicBezTo>
                <a:cubicBezTo>
                  <a:pt x="3885" y="261"/>
                  <a:pt x="3385" y="443"/>
                  <a:pt x="2953" y="671"/>
                </a:cubicBezTo>
                <a:cubicBezTo>
                  <a:pt x="1656" y="1330"/>
                  <a:pt x="428" y="2922"/>
                  <a:pt x="269" y="4400"/>
                </a:cubicBezTo>
                <a:cubicBezTo>
                  <a:pt x="1" y="6864"/>
                  <a:pt x="1916" y="9791"/>
                  <a:pt x="4560" y="9791"/>
                </a:cubicBezTo>
                <a:cubicBezTo>
                  <a:pt x="4600" y="9791"/>
                  <a:pt x="4640" y="9791"/>
                  <a:pt x="4681" y="9789"/>
                </a:cubicBezTo>
                <a:cubicBezTo>
                  <a:pt x="7660" y="9698"/>
                  <a:pt x="12071" y="6583"/>
                  <a:pt x="10366" y="3308"/>
                </a:cubicBezTo>
                <a:cubicBezTo>
                  <a:pt x="9775" y="2149"/>
                  <a:pt x="8910" y="1057"/>
                  <a:pt x="7751" y="466"/>
                </a:cubicBezTo>
                <a:cubicBezTo>
                  <a:pt x="7129" y="141"/>
                  <a:pt x="6420" y="0"/>
                  <a:pt x="5700"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5" name="Google Shape;255;p24"/>
          <p:cNvSpPr/>
          <p:nvPr/>
        </p:nvSpPr>
        <p:spPr>
          <a:xfrm rot="3337260">
            <a:off x="2569939" y="4169566"/>
            <a:ext cx="798599" cy="664565"/>
          </a:xfrm>
          <a:custGeom>
            <a:avLst/>
            <a:gdLst/>
            <a:ahLst/>
            <a:cxnLst/>
            <a:rect l="l" t="t" r="r" b="b"/>
            <a:pathLst>
              <a:path w="16254" h="13526" extrusionOk="0">
                <a:moveTo>
                  <a:pt x="8024" y="0"/>
                </a:moveTo>
                <a:cubicBezTo>
                  <a:pt x="7636" y="0"/>
                  <a:pt x="7252" y="29"/>
                  <a:pt x="6868" y="89"/>
                </a:cubicBezTo>
                <a:cubicBezTo>
                  <a:pt x="4822" y="362"/>
                  <a:pt x="2434" y="1931"/>
                  <a:pt x="1524" y="3841"/>
                </a:cubicBezTo>
                <a:cubicBezTo>
                  <a:pt x="1" y="7093"/>
                  <a:pt x="1251" y="12027"/>
                  <a:pt x="4935" y="13164"/>
                </a:cubicBezTo>
                <a:cubicBezTo>
                  <a:pt x="5702" y="13405"/>
                  <a:pt x="6590" y="13525"/>
                  <a:pt x="7520" y="13525"/>
                </a:cubicBezTo>
                <a:cubicBezTo>
                  <a:pt x="11499" y="13525"/>
                  <a:pt x="16254" y="11336"/>
                  <a:pt x="15646" y="7115"/>
                </a:cubicBezTo>
                <a:cubicBezTo>
                  <a:pt x="15373" y="5296"/>
                  <a:pt x="14736" y="3409"/>
                  <a:pt x="13440" y="2067"/>
                </a:cubicBezTo>
                <a:cubicBezTo>
                  <a:pt x="12348" y="907"/>
                  <a:pt x="10711" y="248"/>
                  <a:pt x="9074" y="66"/>
                </a:cubicBezTo>
                <a:cubicBezTo>
                  <a:pt x="8720" y="23"/>
                  <a:pt x="8370" y="0"/>
                  <a:pt x="8024"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6" name="Google Shape;256;p24"/>
          <p:cNvSpPr/>
          <p:nvPr/>
        </p:nvSpPr>
        <p:spPr>
          <a:xfrm rot="3337260">
            <a:off x="2063009" y="4565558"/>
            <a:ext cx="422244" cy="342993"/>
          </a:xfrm>
          <a:custGeom>
            <a:avLst/>
            <a:gdLst/>
            <a:ahLst/>
            <a:cxnLst/>
            <a:rect l="l" t="t" r="r" b="b"/>
            <a:pathLst>
              <a:path w="8594" h="6981" extrusionOk="0">
                <a:moveTo>
                  <a:pt x="4072" y="1"/>
                </a:moveTo>
                <a:cubicBezTo>
                  <a:pt x="3753" y="1"/>
                  <a:pt x="3430" y="41"/>
                  <a:pt x="3114" y="111"/>
                </a:cubicBezTo>
                <a:cubicBezTo>
                  <a:pt x="2750" y="179"/>
                  <a:pt x="2409" y="316"/>
                  <a:pt x="2090" y="475"/>
                </a:cubicBezTo>
                <a:cubicBezTo>
                  <a:pt x="1158" y="952"/>
                  <a:pt x="294" y="2089"/>
                  <a:pt x="180" y="3135"/>
                </a:cubicBezTo>
                <a:cubicBezTo>
                  <a:pt x="1" y="4881"/>
                  <a:pt x="1364" y="6980"/>
                  <a:pt x="3229" y="6980"/>
                </a:cubicBezTo>
                <a:cubicBezTo>
                  <a:pt x="3259" y="6980"/>
                  <a:pt x="3288" y="6980"/>
                  <a:pt x="3318" y="6978"/>
                </a:cubicBezTo>
                <a:cubicBezTo>
                  <a:pt x="5433" y="6910"/>
                  <a:pt x="8594" y="4682"/>
                  <a:pt x="7389" y="2340"/>
                </a:cubicBezTo>
                <a:cubicBezTo>
                  <a:pt x="6957" y="1544"/>
                  <a:pt x="6343" y="748"/>
                  <a:pt x="5524" y="338"/>
                </a:cubicBezTo>
                <a:cubicBezTo>
                  <a:pt x="5077" y="101"/>
                  <a:pt x="4580" y="1"/>
                  <a:pt x="4072"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7" name="Google Shape;257;p24"/>
          <p:cNvSpPr/>
          <p:nvPr/>
        </p:nvSpPr>
        <p:spPr>
          <a:xfrm rot="9899984">
            <a:off x="8216296" y="1162166"/>
            <a:ext cx="675219" cy="547692"/>
          </a:xfrm>
          <a:custGeom>
            <a:avLst/>
            <a:gdLst/>
            <a:ahLst/>
            <a:cxnLst/>
            <a:rect l="l" t="t" r="r" b="b"/>
            <a:pathLst>
              <a:path w="12072" h="9792" extrusionOk="0">
                <a:moveTo>
                  <a:pt x="5700" y="0"/>
                </a:moveTo>
                <a:cubicBezTo>
                  <a:pt x="5260" y="0"/>
                  <a:pt x="4816" y="53"/>
                  <a:pt x="4385" y="147"/>
                </a:cubicBezTo>
                <a:cubicBezTo>
                  <a:pt x="3885" y="261"/>
                  <a:pt x="3385" y="443"/>
                  <a:pt x="2953" y="671"/>
                </a:cubicBezTo>
                <a:cubicBezTo>
                  <a:pt x="1656" y="1330"/>
                  <a:pt x="428" y="2922"/>
                  <a:pt x="269" y="4400"/>
                </a:cubicBezTo>
                <a:cubicBezTo>
                  <a:pt x="1" y="6864"/>
                  <a:pt x="1916" y="9791"/>
                  <a:pt x="4560" y="9791"/>
                </a:cubicBezTo>
                <a:cubicBezTo>
                  <a:pt x="4600" y="9791"/>
                  <a:pt x="4640" y="9791"/>
                  <a:pt x="4681" y="9789"/>
                </a:cubicBezTo>
                <a:cubicBezTo>
                  <a:pt x="7660" y="9698"/>
                  <a:pt x="12071" y="6583"/>
                  <a:pt x="10366" y="3308"/>
                </a:cubicBezTo>
                <a:cubicBezTo>
                  <a:pt x="9775" y="2149"/>
                  <a:pt x="8910" y="1057"/>
                  <a:pt x="7751" y="466"/>
                </a:cubicBezTo>
                <a:cubicBezTo>
                  <a:pt x="7129" y="141"/>
                  <a:pt x="6420" y="0"/>
                  <a:pt x="5700"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 name="Google Shape;258;p24"/>
          <p:cNvSpPr/>
          <p:nvPr/>
        </p:nvSpPr>
        <p:spPr>
          <a:xfrm rot="9899984">
            <a:off x="8800376" y="1569517"/>
            <a:ext cx="909128" cy="756544"/>
          </a:xfrm>
          <a:custGeom>
            <a:avLst/>
            <a:gdLst/>
            <a:ahLst/>
            <a:cxnLst/>
            <a:rect l="l" t="t" r="r" b="b"/>
            <a:pathLst>
              <a:path w="16254" h="13526" extrusionOk="0">
                <a:moveTo>
                  <a:pt x="8024" y="0"/>
                </a:moveTo>
                <a:cubicBezTo>
                  <a:pt x="7636" y="0"/>
                  <a:pt x="7252" y="29"/>
                  <a:pt x="6868" y="89"/>
                </a:cubicBezTo>
                <a:cubicBezTo>
                  <a:pt x="4822" y="362"/>
                  <a:pt x="2434" y="1931"/>
                  <a:pt x="1524" y="3841"/>
                </a:cubicBezTo>
                <a:cubicBezTo>
                  <a:pt x="1" y="7093"/>
                  <a:pt x="1251" y="12027"/>
                  <a:pt x="4935" y="13164"/>
                </a:cubicBezTo>
                <a:cubicBezTo>
                  <a:pt x="5702" y="13405"/>
                  <a:pt x="6590" y="13525"/>
                  <a:pt x="7520" y="13525"/>
                </a:cubicBezTo>
                <a:cubicBezTo>
                  <a:pt x="11499" y="13525"/>
                  <a:pt x="16254" y="11336"/>
                  <a:pt x="15646" y="7115"/>
                </a:cubicBezTo>
                <a:cubicBezTo>
                  <a:pt x="15373" y="5296"/>
                  <a:pt x="14736" y="3409"/>
                  <a:pt x="13440" y="2067"/>
                </a:cubicBezTo>
                <a:cubicBezTo>
                  <a:pt x="12348" y="907"/>
                  <a:pt x="10711" y="248"/>
                  <a:pt x="9074" y="66"/>
                </a:cubicBezTo>
                <a:cubicBezTo>
                  <a:pt x="8720" y="23"/>
                  <a:pt x="8370" y="0"/>
                  <a:pt x="8024"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9" name="Google Shape;259;p24"/>
          <p:cNvSpPr/>
          <p:nvPr/>
        </p:nvSpPr>
        <p:spPr>
          <a:xfrm rot="9899984">
            <a:off x="8212670" y="1967288"/>
            <a:ext cx="480685" cy="390465"/>
          </a:xfrm>
          <a:custGeom>
            <a:avLst/>
            <a:gdLst/>
            <a:ahLst/>
            <a:cxnLst/>
            <a:rect l="l" t="t" r="r" b="b"/>
            <a:pathLst>
              <a:path w="8594" h="6981" extrusionOk="0">
                <a:moveTo>
                  <a:pt x="4072" y="1"/>
                </a:moveTo>
                <a:cubicBezTo>
                  <a:pt x="3753" y="1"/>
                  <a:pt x="3430" y="41"/>
                  <a:pt x="3114" y="111"/>
                </a:cubicBezTo>
                <a:cubicBezTo>
                  <a:pt x="2750" y="179"/>
                  <a:pt x="2409" y="316"/>
                  <a:pt x="2090" y="475"/>
                </a:cubicBezTo>
                <a:cubicBezTo>
                  <a:pt x="1158" y="952"/>
                  <a:pt x="294" y="2089"/>
                  <a:pt x="180" y="3135"/>
                </a:cubicBezTo>
                <a:cubicBezTo>
                  <a:pt x="1" y="4881"/>
                  <a:pt x="1364" y="6980"/>
                  <a:pt x="3229" y="6980"/>
                </a:cubicBezTo>
                <a:cubicBezTo>
                  <a:pt x="3259" y="6980"/>
                  <a:pt x="3288" y="6980"/>
                  <a:pt x="3318" y="6978"/>
                </a:cubicBezTo>
                <a:cubicBezTo>
                  <a:pt x="5433" y="6910"/>
                  <a:pt x="8594" y="4682"/>
                  <a:pt x="7389" y="2340"/>
                </a:cubicBezTo>
                <a:cubicBezTo>
                  <a:pt x="6957" y="1544"/>
                  <a:pt x="6343" y="748"/>
                  <a:pt x="5524" y="338"/>
                </a:cubicBezTo>
                <a:cubicBezTo>
                  <a:pt x="5077" y="101"/>
                  <a:pt x="4580" y="1"/>
                  <a:pt x="4072"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5698944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60"/>
        <p:cNvGrpSpPr/>
        <p:nvPr/>
      </p:nvGrpSpPr>
      <p:grpSpPr>
        <a:xfrm>
          <a:off x="0" y="0"/>
          <a:ext cx="0" cy="0"/>
          <a:chOff x="0" y="0"/>
          <a:chExt cx="0" cy="0"/>
        </a:xfrm>
      </p:grpSpPr>
      <p:grpSp>
        <p:nvGrpSpPr>
          <p:cNvPr id="261" name="Google Shape;261;p25"/>
          <p:cNvGrpSpPr/>
          <p:nvPr/>
        </p:nvGrpSpPr>
        <p:grpSpPr>
          <a:xfrm>
            <a:off x="1464701" y="2507267"/>
            <a:ext cx="4367633" cy="2937555"/>
            <a:chOff x="1098525" y="1880450"/>
            <a:chExt cx="3275725" cy="2203166"/>
          </a:xfrm>
        </p:grpSpPr>
        <p:sp>
          <p:nvSpPr>
            <p:cNvPr id="262" name="Google Shape;262;p25"/>
            <p:cNvSpPr/>
            <p:nvPr/>
          </p:nvSpPr>
          <p:spPr>
            <a:xfrm>
              <a:off x="1098525" y="1880450"/>
              <a:ext cx="3218704" cy="2105121"/>
            </a:xfrm>
            <a:custGeom>
              <a:avLst/>
              <a:gdLst/>
              <a:ahLst/>
              <a:cxnLst/>
              <a:rect l="l" t="t" r="r" b="b"/>
              <a:pathLst>
                <a:path w="69335" h="45347" extrusionOk="0">
                  <a:moveTo>
                    <a:pt x="37558" y="0"/>
                  </a:moveTo>
                  <a:cubicBezTo>
                    <a:pt x="34611" y="0"/>
                    <a:pt x="31676" y="197"/>
                    <a:pt x="28790" y="592"/>
                  </a:cubicBezTo>
                  <a:cubicBezTo>
                    <a:pt x="23741" y="1274"/>
                    <a:pt x="18830" y="2570"/>
                    <a:pt x="14282" y="4503"/>
                  </a:cubicBezTo>
                  <a:cubicBezTo>
                    <a:pt x="9597" y="6459"/>
                    <a:pt x="5117" y="9187"/>
                    <a:pt x="2889" y="13235"/>
                  </a:cubicBezTo>
                  <a:cubicBezTo>
                    <a:pt x="1" y="18488"/>
                    <a:pt x="1524" y="25128"/>
                    <a:pt x="5458" y="30131"/>
                  </a:cubicBezTo>
                  <a:cubicBezTo>
                    <a:pt x="9392" y="35134"/>
                    <a:pt x="15373" y="38727"/>
                    <a:pt x="21604" y="41478"/>
                  </a:cubicBezTo>
                  <a:cubicBezTo>
                    <a:pt x="25333" y="43115"/>
                    <a:pt x="29222" y="44525"/>
                    <a:pt x="33292" y="45071"/>
                  </a:cubicBezTo>
                  <a:cubicBezTo>
                    <a:pt x="34629" y="45257"/>
                    <a:pt x="35970" y="45346"/>
                    <a:pt x="37304" y="45346"/>
                  </a:cubicBezTo>
                  <a:cubicBezTo>
                    <a:pt x="44960" y="45346"/>
                    <a:pt x="52409" y="42403"/>
                    <a:pt x="57715" y="37794"/>
                  </a:cubicBezTo>
                  <a:cubicBezTo>
                    <a:pt x="63968" y="32382"/>
                    <a:pt x="67448" y="24901"/>
                    <a:pt x="68675" y="17237"/>
                  </a:cubicBezTo>
                  <a:cubicBezTo>
                    <a:pt x="69176" y="14031"/>
                    <a:pt x="69335" y="9528"/>
                    <a:pt x="66379" y="6891"/>
                  </a:cubicBezTo>
                  <a:cubicBezTo>
                    <a:pt x="63855" y="4662"/>
                    <a:pt x="58875" y="3434"/>
                    <a:pt x="55555" y="2502"/>
                  </a:cubicBezTo>
                  <a:cubicBezTo>
                    <a:pt x="49725" y="834"/>
                    <a:pt x="43618" y="0"/>
                    <a:pt x="375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25"/>
            <p:cNvSpPr/>
            <p:nvPr/>
          </p:nvSpPr>
          <p:spPr>
            <a:xfrm>
              <a:off x="4213999" y="2493787"/>
              <a:ext cx="21958" cy="39227"/>
            </a:xfrm>
            <a:custGeom>
              <a:avLst/>
              <a:gdLst/>
              <a:ahLst/>
              <a:cxnLst/>
              <a:rect l="l" t="t" r="r" b="b"/>
              <a:pathLst>
                <a:path w="473" h="845" extrusionOk="0">
                  <a:moveTo>
                    <a:pt x="473" y="0"/>
                  </a:moveTo>
                  <a:lnTo>
                    <a:pt x="473" y="0"/>
                  </a:lnTo>
                  <a:cubicBezTo>
                    <a:pt x="278" y="412"/>
                    <a:pt x="0" y="845"/>
                    <a:pt x="172" y="845"/>
                  </a:cubicBezTo>
                  <a:cubicBezTo>
                    <a:pt x="180" y="845"/>
                    <a:pt x="189" y="844"/>
                    <a:pt x="200" y="842"/>
                  </a:cubicBezTo>
                  <a:lnTo>
                    <a:pt x="450" y="705"/>
                  </a:lnTo>
                  <a:cubicBezTo>
                    <a:pt x="405" y="432"/>
                    <a:pt x="427" y="205"/>
                    <a:pt x="473" y="0"/>
                  </a:cubicBezTo>
                  <a:close/>
                </a:path>
              </a:pathLst>
            </a:custGeom>
            <a:solidFill>
              <a:srgbClr val="DF8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25"/>
            <p:cNvSpPr/>
            <p:nvPr/>
          </p:nvSpPr>
          <p:spPr>
            <a:xfrm>
              <a:off x="4301366" y="2854816"/>
              <a:ext cx="1114" cy="2135"/>
            </a:xfrm>
            <a:custGeom>
              <a:avLst/>
              <a:gdLst/>
              <a:ahLst/>
              <a:cxnLst/>
              <a:rect l="l" t="t" r="r" b="b"/>
              <a:pathLst>
                <a:path w="24" h="46" extrusionOk="0">
                  <a:moveTo>
                    <a:pt x="24" y="0"/>
                  </a:moveTo>
                  <a:cubicBezTo>
                    <a:pt x="1" y="23"/>
                    <a:pt x="1" y="23"/>
                    <a:pt x="1" y="46"/>
                  </a:cubicBezTo>
                  <a:lnTo>
                    <a:pt x="24" y="46"/>
                  </a:lnTo>
                  <a:cubicBezTo>
                    <a:pt x="24" y="23"/>
                    <a:pt x="24" y="23"/>
                    <a:pt x="24" y="0"/>
                  </a:cubicBezTo>
                  <a:close/>
                </a:path>
              </a:pathLst>
            </a:custGeom>
            <a:solidFill>
              <a:srgbClr val="DF8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25"/>
            <p:cNvSpPr/>
            <p:nvPr/>
          </p:nvSpPr>
          <p:spPr>
            <a:xfrm>
              <a:off x="4266549" y="2856905"/>
              <a:ext cx="34863" cy="50740"/>
            </a:xfrm>
            <a:custGeom>
              <a:avLst/>
              <a:gdLst/>
              <a:ahLst/>
              <a:cxnLst/>
              <a:rect l="l" t="t" r="r" b="b"/>
              <a:pathLst>
                <a:path w="751" h="1093" extrusionOk="0">
                  <a:moveTo>
                    <a:pt x="751" y="1"/>
                  </a:moveTo>
                  <a:lnTo>
                    <a:pt x="0" y="160"/>
                  </a:lnTo>
                  <a:cubicBezTo>
                    <a:pt x="228" y="478"/>
                    <a:pt x="455" y="774"/>
                    <a:pt x="660" y="1092"/>
                  </a:cubicBezTo>
                  <a:cubicBezTo>
                    <a:pt x="501" y="569"/>
                    <a:pt x="592" y="319"/>
                    <a:pt x="751" y="1"/>
                  </a:cubicBezTo>
                  <a:close/>
                </a:path>
              </a:pathLst>
            </a:custGeom>
            <a:solidFill>
              <a:srgbClr val="DF8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25"/>
            <p:cNvSpPr/>
            <p:nvPr/>
          </p:nvSpPr>
          <p:spPr>
            <a:xfrm>
              <a:off x="1105953" y="1898416"/>
              <a:ext cx="3252453" cy="2185200"/>
            </a:xfrm>
            <a:custGeom>
              <a:avLst/>
              <a:gdLst/>
              <a:ahLst/>
              <a:cxnLst/>
              <a:rect l="l" t="t" r="r" b="b"/>
              <a:pathLst>
                <a:path w="70062" h="47072" extrusionOk="0">
                  <a:moveTo>
                    <a:pt x="48709" y="1887"/>
                  </a:moveTo>
                  <a:cubicBezTo>
                    <a:pt x="48911" y="1968"/>
                    <a:pt x="48992" y="2000"/>
                    <a:pt x="48991" y="2000"/>
                  </a:cubicBezTo>
                  <a:cubicBezTo>
                    <a:pt x="48991" y="2000"/>
                    <a:pt x="48863" y="1951"/>
                    <a:pt x="48686" y="1887"/>
                  </a:cubicBezTo>
                  <a:close/>
                  <a:moveTo>
                    <a:pt x="45" y="16689"/>
                  </a:moveTo>
                  <a:lnTo>
                    <a:pt x="0" y="16828"/>
                  </a:lnTo>
                  <a:cubicBezTo>
                    <a:pt x="18" y="16798"/>
                    <a:pt x="32" y="16751"/>
                    <a:pt x="45" y="16689"/>
                  </a:cubicBezTo>
                  <a:close/>
                  <a:moveTo>
                    <a:pt x="67717" y="17441"/>
                  </a:moveTo>
                  <a:cubicBezTo>
                    <a:pt x="67738" y="17469"/>
                    <a:pt x="67761" y="17492"/>
                    <a:pt x="67788" y="17510"/>
                  </a:cubicBezTo>
                  <a:cubicBezTo>
                    <a:pt x="67765" y="17510"/>
                    <a:pt x="67742" y="17533"/>
                    <a:pt x="67728" y="17533"/>
                  </a:cubicBezTo>
                  <a:cubicBezTo>
                    <a:pt x="67715" y="17533"/>
                    <a:pt x="67709" y="17514"/>
                    <a:pt x="67717" y="17441"/>
                  </a:cubicBezTo>
                  <a:close/>
                  <a:moveTo>
                    <a:pt x="69463" y="17503"/>
                  </a:moveTo>
                  <a:lnTo>
                    <a:pt x="69463" y="17503"/>
                  </a:lnTo>
                  <a:cubicBezTo>
                    <a:pt x="69466" y="17513"/>
                    <a:pt x="69468" y="17523"/>
                    <a:pt x="69471" y="17533"/>
                  </a:cubicBezTo>
                  <a:cubicBezTo>
                    <a:pt x="69469" y="17522"/>
                    <a:pt x="69467" y="17512"/>
                    <a:pt x="69463" y="17503"/>
                  </a:cubicBezTo>
                  <a:close/>
                  <a:moveTo>
                    <a:pt x="69425" y="17942"/>
                  </a:moveTo>
                  <a:cubicBezTo>
                    <a:pt x="69421" y="17948"/>
                    <a:pt x="69418" y="17954"/>
                    <a:pt x="69414" y="17960"/>
                  </a:cubicBezTo>
                  <a:lnTo>
                    <a:pt x="69414" y="17960"/>
                  </a:lnTo>
                  <a:cubicBezTo>
                    <a:pt x="69418" y="17954"/>
                    <a:pt x="69422" y="17948"/>
                    <a:pt x="69425" y="17942"/>
                  </a:cubicBezTo>
                  <a:close/>
                  <a:moveTo>
                    <a:pt x="3320" y="23763"/>
                  </a:moveTo>
                  <a:cubicBezTo>
                    <a:pt x="3312" y="23784"/>
                    <a:pt x="3305" y="23807"/>
                    <a:pt x="3298" y="23830"/>
                  </a:cubicBezTo>
                  <a:lnTo>
                    <a:pt x="3298" y="23830"/>
                  </a:lnTo>
                  <a:cubicBezTo>
                    <a:pt x="3307" y="23814"/>
                    <a:pt x="3314" y="23792"/>
                    <a:pt x="3320" y="23763"/>
                  </a:cubicBezTo>
                  <a:close/>
                  <a:moveTo>
                    <a:pt x="9582" y="32765"/>
                  </a:moveTo>
                  <a:cubicBezTo>
                    <a:pt x="9609" y="32765"/>
                    <a:pt x="9648" y="32768"/>
                    <a:pt x="9687" y="32768"/>
                  </a:cubicBezTo>
                  <a:lnTo>
                    <a:pt x="9778" y="32950"/>
                  </a:lnTo>
                  <a:cubicBezTo>
                    <a:pt x="9518" y="32788"/>
                    <a:pt x="9514" y="32765"/>
                    <a:pt x="9582" y="32765"/>
                  </a:cubicBezTo>
                  <a:close/>
                  <a:moveTo>
                    <a:pt x="62171" y="33337"/>
                  </a:moveTo>
                  <a:lnTo>
                    <a:pt x="62171" y="33337"/>
                  </a:lnTo>
                  <a:cubicBezTo>
                    <a:pt x="62148" y="33519"/>
                    <a:pt x="61944" y="33701"/>
                    <a:pt x="61694" y="33860"/>
                  </a:cubicBezTo>
                  <a:cubicBezTo>
                    <a:pt x="61807" y="33678"/>
                    <a:pt x="61944" y="33496"/>
                    <a:pt x="62171" y="33337"/>
                  </a:cubicBezTo>
                  <a:close/>
                  <a:moveTo>
                    <a:pt x="16363" y="40374"/>
                  </a:moveTo>
                  <a:cubicBezTo>
                    <a:pt x="16424" y="40410"/>
                    <a:pt x="16482" y="40439"/>
                    <a:pt x="16532" y="40454"/>
                  </a:cubicBezTo>
                  <a:cubicBezTo>
                    <a:pt x="16473" y="40427"/>
                    <a:pt x="16417" y="40400"/>
                    <a:pt x="16363" y="40374"/>
                  </a:cubicBezTo>
                  <a:close/>
                  <a:moveTo>
                    <a:pt x="48686" y="44025"/>
                  </a:moveTo>
                  <a:lnTo>
                    <a:pt x="48686" y="44025"/>
                  </a:lnTo>
                  <a:cubicBezTo>
                    <a:pt x="48528" y="44143"/>
                    <a:pt x="48214" y="44383"/>
                    <a:pt x="48001" y="44383"/>
                  </a:cubicBezTo>
                  <a:cubicBezTo>
                    <a:pt x="47969" y="44383"/>
                    <a:pt x="47940" y="44377"/>
                    <a:pt x="47913" y="44366"/>
                  </a:cubicBezTo>
                  <a:cubicBezTo>
                    <a:pt x="48050" y="44002"/>
                    <a:pt x="48300" y="44070"/>
                    <a:pt x="48686" y="44025"/>
                  </a:cubicBezTo>
                  <a:close/>
                  <a:moveTo>
                    <a:pt x="44041" y="45445"/>
                  </a:moveTo>
                  <a:cubicBezTo>
                    <a:pt x="44005" y="45456"/>
                    <a:pt x="43969" y="45468"/>
                    <a:pt x="43934" y="45480"/>
                  </a:cubicBezTo>
                  <a:cubicBezTo>
                    <a:pt x="43975" y="45470"/>
                    <a:pt x="44011" y="45458"/>
                    <a:pt x="44041" y="45445"/>
                  </a:cubicBezTo>
                  <a:close/>
                  <a:moveTo>
                    <a:pt x="46276" y="0"/>
                  </a:moveTo>
                  <a:cubicBezTo>
                    <a:pt x="45980" y="68"/>
                    <a:pt x="45503" y="91"/>
                    <a:pt x="45707" y="250"/>
                  </a:cubicBezTo>
                  <a:lnTo>
                    <a:pt x="46208" y="273"/>
                  </a:lnTo>
                  <a:cubicBezTo>
                    <a:pt x="46617" y="569"/>
                    <a:pt x="45253" y="478"/>
                    <a:pt x="45844" y="659"/>
                  </a:cubicBezTo>
                  <a:cubicBezTo>
                    <a:pt x="45393" y="705"/>
                    <a:pt x="44911" y="809"/>
                    <a:pt x="44381" y="809"/>
                  </a:cubicBezTo>
                  <a:cubicBezTo>
                    <a:pt x="44109" y="809"/>
                    <a:pt x="43825" y="782"/>
                    <a:pt x="43524" y="705"/>
                  </a:cubicBezTo>
                  <a:lnTo>
                    <a:pt x="43373" y="359"/>
                  </a:lnTo>
                  <a:lnTo>
                    <a:pt x="43373" y="359"/>
                  </a:lnTo>
                  <a:cubicBezTo>
                    <a:pt x="43431" y="447"/>
                    <a:pt x="43763" y="550"/>
                    <a:pt x="44029" y="550"/>
                  </a:cubicBezTo>
                  <a:cubicBezTo>
                    <a:pt x="44103" y="550"/>
                    <a:pt x="44173" y="542"/>
                    <a:pt x="44229" y="523"/>
                  </a:cubicBezTo>
                  <a:lnTo>
                    <a:pt x="44229" y="523"/>
                  </a:lnTo>
                  <a:cubicBezTo>
                    <a:pt x="44197" y="532"/>
                    <a:pt x="44161" y="536"/>
                    <a:pt x="44123" y="536"/>
                  </a:cubicBezTo>
                  <a:cubicBezTo>
                    <a:pt x="43783" y="536"/>
                    <a:pt x="43217" y="221"/>
                    <a:pt x="42771" y="221"/>
                  </a:cubicBezTo>
                  <a:cubicBezTo>
                    <a:pt x="42626" y="221"/>
                    <a:pt x="42495" y="254"/>
                    <a:pt x="42387" y="341"/>
                  </a:cubicBezTo>
                  <a:lnTo>
                    <a:pt x="43024" y="637"/>
                  </a:lnTo>
                  <a:cubicBezTo>
                    <a:pt x="42683" y="705"/>
                    <a:pt x="42319" y="796"/>
                    <a:pt x="41933" y="864"/>
                  </a:cubicBezTo>
                  <a:cubicBezTo>
                    <a:pt x="41666" y="909"/>
                    <a:pt x="41409" y="943"/>
                    <a:pt x="41149" y="943"/>
                  </a:cubicBezTo>
                  <a:cubicBezTo>
                    <a:pt x="41010" y="943"/>
                    <a:pt x="40870" y="933"/>
                    <a:pt x="40727" y="910"/>
                  </a:cubicBezTo>
                  <a:lnTo>
                    <a:pt x="40727" y="910"/>
                  </a:lnTo>
                  <a:cubicBezTo>
                    <a:pt x="40878" y="1060"/>
                    <a:pt x="40931" y="1069"/>
                    <a:pt x="40990" y="1069"/>
                  </a:cubicBezTo>
                  <a:cubicBezTo>
                    <a:pt x="40998" y="1069"/>
                    <a:pt x="41006" y="1069"/>
                    <a:pt x="41014" y="1069"/>
                  </a:cubicBezTo>
                  <a:cubicBezTo>
                    <a:pt x="41085" y="1069"/>
                    <a:pt x="41182" y="1080"/>
                    <a:pt x="41455" y="1296"/>
                  </a:cubicBezTo>
                  <a:cubicBezTo>
                    <a:pt x="41306" y="1132"/>
                    <a:pt x="41479" y="1086"/>
                    <a:pt x="41750" y="1086"/>
                  </a:cubicBezTo>
                  <a:cubicBezTo>
                    <a:pt x="41893" y="1086"/>
                    <a:pt x="42063" y="1099"/>
                    <a:pt x="42228" y="1114"/>
                  </a:cubicBezTo>
                  <a:cubicBezTo>
                    <a:pt x="42387" y="1129"/>
                    <a:pt x="42541" y="1142"/>
                    <a:pt x="42663" y="1142"/>
                  </a:cubicBezTo>
                  <a:cubicBezTo>
                    <a:pt x="42868" y="1142"/>
                    <a:pt x="42979" y="1106"/>
                    <a:pt x="42861" y="984"/>
                  </a:cubicBezTo>
                  <a:lnTo>
                    <a:pt x="42861" y="984"/>
                  </a:lnTo>
                  <a:cubicBezTo>
                    <a:pt x="43369" y="1387"/>
                    <a:pt x="43812" y="1207"/>
                    <a:pt x="44479" y="1637"/>
                  </a:cubicBezTo>
                  <a:cubicBezTo>
                    <a:pt x="44479" y="1574"/>
                    <a:pt x="44358" y="1489"/>
                    <a:pt x="44515" y="1489"/>
                  </a:cubicBezTo>
                  <a:cubicBezTo>
                    <a:pt x="44583" y="1489"/>
                    <a:pt x="44704" y="1505"/>
                    <a:pt x="44911" y="1546"/>
                  </a:cubicBezTo>
                  <a:cubicBezTo>
                    <a:pt x="44934" y="1501"/>
                    <a:pt x="45025" y="1478"/>
                    <a:pt x="45071" y="1455"/>
                  </a:cubicBezTo>
                  <a:cubicBezTo>
                    <a:pt x="44911" y="1387"/>
                    <a:pt x="44775" y="1296"/>
                    <a:pt x="44730" y="1228"/>
                  </a:cubicBezTo>
                  <a:cubicBezTo>
                    <a:pt x="44911" y="1126"/>
                    <a:pt x="45275" y="1109"/>
                    <a:pt x="45639" y="1109"/>
                  </a:cubicBezTo>
                  <a:cubicBezTo>
                    <a:pt x="45821" y="1109"/>
                    <a:pt x="46003" y="1113"/>
                    <a:pt x="46162" y="1113"/>
                  </a:cubicBezTo>
                  <a:cubicBezTo>
                    <a:pt x="46321" y="1113"/>
                    <a:pt x="46458" y="1109"/>
                    <a:pt x="46549" y="1092"/>
                  </a:cubicBezTo>
                  <a:lnTo>
                    <a:pt x="46549" y="1092"/>
                  </a:lnTo>
                  <a:cubicBezTo>
                    <a:pt x="46958" y="1205"/>
                    <a:pt x="46367" y="1183"/>
                    <a:pt x="46571" y="1342"/>
                  </a:cubicBezTo>
                  <a:cubicBezTo>
                    <a:pt x="46753" y="1296"/>
                    <a:pt x="46958" y="1251"/>
                    <a:pt x="47140" y="1228"/>
                  </a:cubicBezTo>
                  <a:cubicBezTo>
                    <a:pt x="47163" y="1478"/>
                    <a:pt x="48141" y="1796"/>
                    <a:pt x="47185" y="1796"/>
                  </a:cubicBezTo>
                  <a:lnTo>
                    <a:pt x="48027" y="1933"/>
                  </a:lnTo>
                  <a:cubicBezTo>
                    <a:pt x="48459" y="2118"/>
                    <a:pt x="49040" y="2303"/>
                    <a:pt x="49466" y="2303"/>
                  </a:cubicBezTo>
                  <a:cubicBezTo>
                    <a:pt x="49511" y="2303"/>
                    <a:pt x="49555" y="2301"/>
                    <a:pt x="49596" y="2297"/>
                  </a:cubicBezTo>
                  <a:cubicBezTo>
                    <a:pt x="49701" y="2334"/>
                    <a:pt x="49825" y="2346"/>
                    <a:pt x="49944" y="2346"/>
                  </a:cubicBezTo>
                  <a:cubicBezTo>
                    <a:pt x="50160" y="2346"/>
                    <a:pt x="50355" y="2306"/>
                    <a:pt x="50372" y="2306"/>
                  </a:cubicBezTo>
                  <a:cubicBezTo>
                    <a:pt x="50380" y="2306"/>
                    <a:pt x="50347" y="2315"/>
                    <a:pt x="50255" y="2342"/>
                  </a:cubicBezTo>
                  <a:lnTo>
                    <a:pt x="51597" y="2479"/>
                  </a:lnTo>
                  <a:lnTo>
                    <a:pt x="51597" y="2547"/>
                  </a:lnTo>
                  <a:cubicBezTo>
                    <a:pt x="52234" y="2706"/>
                    <a:pt x="52916" y="2774"/>
                    <a:pt x="53621" y="2888"/>
                  </a:cubicBezTo>
                  <a:cubicBezTo>
                    <a:pt x="54303" y="3024"/>
                    <a:pt x="55008" y="3206"/>
                    <a:pt x="55690" y="3638"/>
                  </a:cubicBezTo>
                  <a:cubicBezTo>
                    <a:pt x="56145" y="3707"/>
                    <a:pt x="56622" y="3752"/>
                    <a:pt x="57327" y="4025"/>
                  </a:cubicBezTo>
                  <a:lnTo>
                    <a:pt x="57396" y="4275"/>
                  </a:lnTo>
                  <a:cubicBezTo>
                    <a:pt x="57926" y="4357"/>
                    <a:pt x="58786" y="4841"/>
                    <a:pt x="59171" y="4841"/>
                  </a:cubicBezTo>
                  <a:cubicBezTo>
                    <a:pt x="59215" y="4841"/>
                    <a:pt x="59253" y="4835"/>
                    <a:pt x="59283" y="4821"/>
                  </a:cubicBezTo>
                  <a:cubicBezTo>
                    <a:pt x="59488" y="5185"/>
                    <a:pt x="60124" y="5435"/>
                    <a:pt x="60807" y="5640"/>
                  </a:cubicBezTo>
                  <a:cubicBezTo>
                    <a:pt x="61489" y="5867"/>
                    <a:pt x="62194" y="6072"/>
                    <a:pt x="62603" y="6322"/>
                  </a:cubicBezTo>
                  <a:lnTo>
                    <a:pt x="62762" y="6072"/>
                  </a:lnTo>
                  <a:cubicBezTo>
                    <a:pt x="63331" y="6367"/>
                    <a:pt x="63922" y="6572"/>
                    <a:pt x="64604" y="6913"/>
                  </a:cubicBezTo>
                  <a:lnTo>
                    <a:pt x="64718" y="6686"/>
                  </a:lnTo>
                  <a:cubicBezTo>
                    <a:pt x="65036" y="6777"/>
                    <a:pt x="65377" y="7072"/>
                    <a:pt x="65650" y="7436"/>
                  </a:cubicBezTo>
                  <a:cubicBezTo>
                    <a:pt x="65718" y="7527"/>
                    <a:pt x="65787" y="7641"/>
                    <a:pt x="65878" y="7732"/>
                  </a:cubicBezTo>
                  <a:cubicBezTo>
                    <a:pt x="65946" y="7823"/>
                    <a:pt x="65991" y="7936"/>
                    <a:pt x="66060" y="8027"/>
                  </a:cubicBezTo>
                  <a:cubicBezTo>
                    <a:pt x="66128" y="8141"/>
                    <a:pt x="66196" y="8232"/>
                    <a:pt x="66264" y="8346"/>
                  </a:cubicBezTo>
                  <a:cubicBezTo>
                    <a:pt x="66310" y="8437"/>
                    <a:pt x="66378" y="8550"/>
                    <a:pt x="66446" y="8641"/>
                  </a:cubicBezTo>
                  <a:cubicBezTo>
                    <a:pt x="66332" y="8641"/>
                    <a:pt x="66219" y="8414"/>
                    <a:pt x="66173" y="8255"/>
                  </a:cubicBezTo>
                  <a:lnTo>
                    <a:pt x="66173" y="8255"/>
                  </a:lnTo>
                  <a:cubicBezTo>
                    <a:pt x="66287" y="8891"/>
                    <a:pt x="66628" y="9346"/>
                    <a:pt x="66969" y="9892"/>
                  </a:cubicBezTo>
                  <a:cubicBezTo>
                    <a:pt x="67288" y="10438"/>
                    <a:pt x="67583" y="11052"/>
                    <a:pt x="67469" y="11666"/>
                  </a:cubicBezTo>
                  <a:cubicBezTo>
                    <a:pt x="67583" y="11938"/>
                    <a:pt x="67583" y="12166"/>
                    <a:pt x="67538" y="12371"/>
                  </a:cubicBezTo>
                  <a:cubicBezTo>
                    <a:pt x="67538" y="12348"/>
                    <a:pt x="67515" y="12325"/>
                    <a:pt x="67515" y="12302"/>
                  </a:cubicBezTo>
                  <a:cubicBezTo>
                    <a:pt x="67515" y="12325"/>
                    <a:pt x="67515" y="12371"/>
                    <a:pt x="67515" y="12416"/>
                  </a:cubicBezTo>
                  <a:cubicBezTo>
                    <a:pt x="67492" y="12552"/>
                    <a:pt x="67447" y="12689"/>
                    <a:pt x="67424" y="12825"/>
                  </a:cubicBezTo>
                  <a:cubicBezTo>
                    <a:pt x="67469" y="12712"/>
                    <a:pt x="67515" y="12575"/>
                    <a:pt x="67515" y="12484"/>
                  </a:cubicBezTo>
                  <a:cubicBezTo>
                    <a:pt x="67538" y="12598"/>
                    <a:pt x="67560" y="12734"/>
                    <a:pt x="67583" y="12894"/>
                  </a:cubicBezTo>
                  <a:cubicBezTo>
                    <a:pt x="67606" y="13053"/>
                    <a:pt x="67629" y="13212"/>
                    <a:pt x="67651" y="13394"/>
                  </a:cubicBezTo>
                  <a:lnTo>
                    <a:pt x="67401" y="13530"/>
                  </a:lnTo>
                  <a:cubicBezTo>
                    <a:pt x="67401" y="13576"/>
                    <a:pt x="67401" y="13599"/>
                    <a:pt x="67401" y="13621"/>
                  </a:cubicBezTo>
                  <a:cubicBezTo>
                    <a:pt x="67342" y="13788"/>
                    <a:pt x="67376" y="13855"/>
                    <a:pt x="67451" y="13855"/>
                  </a:cubicBezTo>
                  <a:cubicBezTo>
                    <a:pt x="67519" y="13855"/>
                    <a:pt x="67622" y="13799"/>
                    <a:pt x="67720" y="13712"/>
                  </a:cubicBezTo>
                  <a:cubicBezTo>
                    <a:pt x="67765" y="13894"/>
                    <a:pt x="67811" y="14053"/>
                    <a:pt x="67879" y="14167"/>
                  </a:cubicBezTo>
                  <a:cubicBezTo>
                    <a:pt x="67651" y="14303"/>
                    <a:pt x="67674" y="14531"/>
                    <a:pt x="67697" y="14781"/>
                  </a:cubicBezTo>
                  <a:cubicBezTo>
                    <a:pt x="67697" y="15031"/>
                    <a:pt x="67720" y="15281"/>
                    <a:pt x="67469" y="15440"/>
                  </a:cubicBezTo>
                  <a:cubicBezTo>
                    <a:pt x="67560" y="15577"/>
                    <a:pt x="67560" y="16032"/>
                    <a:pt x="67560" y="16464"/>
                  </a:cubicBezTo>
                  <a:cubicBezTo>
                    <a:pt x="67560" y="16856"/>
                    <a:pt x="67577" y="17248"/>
                    <a:pt x="67713" y="17436"/>
                  </a:cubicBezTo>
                  <a:lnTo>
                    <a:pt x="67713" y="17436"/>
                  </a:lnTo>
                  <a:cubicBezTo>
                    <a:pt x="67580" y="17817"/>
                    <a:pt x="67470" y="18198"/>
                    <a:pt x="67515" y="18579"/>
                  </a:cubicBezTo>
                  <a:lnTo>
                    <a:pt x="67151" y="18670"/>
                  </a:lnTo>
                  <a:lnTo>
                    <a:pt x="67401" y="19625"/>
                  </a:lnTo>
                  <a:cubicBezTo>
                    <a:pt x="67222" y="19894"/>
                    <a:pt x="67086" y="20069"/>
                    <a:pt x="66981" y="20069"/>
                  </a:cubicBezTo>
                  <a:cubicBezTo>
                    <a:pt x="66900" y="20069"/>
                    <a:pt x="66837" y="19964"/>
                    <a:pt x="66787" y="19716"/>
                  </a:cubicBezTo>
                  <a:lnTo>
                    <a:pt x="66787" y="19716"/>
                  </a:lnTo>
                  <a:cubicBezTo>
                    <a:pt x="66810" y="20375"/>
                    <a:pt x="66787" y="20625"/>
                    <a:pt x="66765" y="20875"/>
                  </a:cubicBezTo>
                  <a:cubicBezTo>
                    <a:pt x="66742" y="21103"/>
                    <a:pt x="66719" y="21330"/>
                    <a:pt x="66742" y="21899"/>
                  </a:cubicBezTo>
                  <a:lnTo>
                    <a:pt x="66560" y="21785"/>
                  </a:lnTo>
                  <a:cubicBezTo>
                    <a:pt x="66469" y="22171"/>
                    <a:pt x="66537" y="22854"/>
                    <a:pt x="66287" y="23013"/>
                  </a:cubicBezTo>
                  <a:cubicBezTo>
                    <a:pt x="65946" y="23354"/>
                    <a:pt x="65582" y="24377"/>
                    <a:pt x="65082" y="25491"/>
                  </a:cubicBezTo>
                  <a:cubicBezTo>
                    <a:pt x="64581" y="26651"/>
                    <a:pt x="63922" y="27902"/>
                    <a:pt x="63217" y="28766"/>
                  </a:cubicBezTo>
                  <a:cubicBezTo>
                    <a:pt x="63239" y="28765"/>
                    <a:pt x="63259" y="28764"/>
                    <a:pt x="63277" y="28764"/>
                  </a:cubicBezTo>
                  <a:cubicBezTo>
                    <a:pt x="63904" y="28764"/>
                    <a:pt x="62454" y="29503"/>
                    <a:pt x="62808" y="29835"/>
                  </a:cubicBezTo>
                  <a:cubicBezTo>
                    <a:pt x="62708" y="29847"/>
                    <a:pt x="62594" y="29922"/>
                    <a:pt x="62523" y="29922"/>
                  </a:cubicBezTo>
                  <a:cubicBezTo>
                    <a:pt x="62465" y="29922"/>
                    <a:pt x="62436" y="29872"/>
                    <a:pt x="62467" y="29698"/>
                  </a:cubicBezTo>
                  <a:lnTo>
                    <a:pt x="62467" y="29698"/>
                  </a:lnTo>
                  <a:cubicBezTo>
                    <a:pt x="61966" y="30722"/>
                    <a:pt x="61352" y="30972"/>
                    <a:pt x="61216" y="31836"/>
                  </a:cubicBezTo>
                  <a:cubicBezTo>
                    <a:pt x="61018" y="31836"/>
                    <a:pt x="61160" y="31539"/>
                    <a:pt x="61047" y="31539"/>
                  </a:cubicBezTo>
                  <a:cubicBezTo>
                    <a:pt x="61043" y="31539"/>
                    <a:pt x="61039" y="31540"/>
                    <a:pt x="61034" y="31540"/>
                  </a:cubicBezTo>
                  <a:cubicBezTo>
                    <a:pt x="61011" y="31631"/>
                    <a:pt x="60943" y="31904"/>
                    <a:pt x="60784" y="31950"/>
                  </a:cubicBezTo>
                  <a:cubicBezTo>
                    <a:pt x="60773" y="31953"/>
                    <a:pt x="60764" y="31955"/>
                    <a:pt x="60756" y="31955"/>
                  </a:cubicBezTo>
                  <a:cubicBezTo>
                    <a:pt x="60669" y="31955"/>
                    <a:pt x="60788" y="31730"/>
                    <a:pt x="60829" y="31563"/>
                  </a:cubicBezTo>
                  <a:lnTo>
                    <a:pt x="60829" y="31563"/>
                  </a:lnTo>
                  <a:cubicBezTo>
                    <a:pt x="60511" y="32018"/>
                    <a:pt x="60420" y="32336"/>
                    <a:pt x="60443" y="32586"/>
                  </a:cubicBezTo>
                  <a:cubicBezTo>
                    <a:pt x="60466" y="32836"/>
                    <a:pt x="60602" y="33018"/>
                    <a:pt x="60738" y="33200"/>
                  </a:cubicBezTo>
                  <a:cubicBezTo>
                    <a:pt x="60488" y="33359"/>
                    <a:pt x="60306" y="33496"/>
                    <a:pt x="60193" y="33678"/>
                  </a:cubicBezTo>
                  <a:cubicBezTo>
                    <a:pt x="60079" y="33837"/>
                    <a:pt x="60011" y="34019"/>
                    <a:pt x="59965" y="34269"/>
                  </a:cubicBezTo>
                  <a:cubicBezTo>
                    <a:pt x="59875" y="34296"/>
                    <a:pt x="59766" y="34334"/>
                    <a:pt x="59696" y="34334"/>
                  </a:cubicBezTo>
                  <a:cubicBezTo>
                    <a:pt x="59589" y="34334"/>
                    <a:pt x="59569" y="34247"/>
                    <a:pt x="59829" y="33905"/>
                  </a:cubicBezTo>
                  <a:lnTo>
                    <a:pt x="59829" y="33905"/>
                  </a:lnTo>
                  <a:cubicBezTo>
                    <a:pt x="59692" y="34042"/>
                    <a:pt x="59260" y="34474"/>
                    <a:pt x="58851" y="34883"/>
                  </a:cubicBezTo>
                  <a:cubicBezTo>
                    <a:pt x="58442" y="35292"/>
                    <a:pt x="58101" y="35679"/>
                    <a:pt x="58192" y="35838"/>
                  </a:cubicBezTo>
                  <a:cubicBezTo>
                    <a:pt x="58055" y="35861"/>
                    <a:pt x="57759" y="36202"/>
                    <a:pt x="57714" y="36293"/>
                  </a:cubicBezTo>
                  <a:cubicBezTo>
                    <a:pt x="57032" y="36907"/>
                    <a:pt x="56941" y="36930"/>
                    <a:pt x="56281" y="37521"/>
                  </a:cubicBezTo>
                  <a:lnTo>
                    <a:pt x="56509" y="37407"/>
                  </a:lnTo>
                  <a:lnTo>
                    <a:pt x="56509" y="37407"/>
                  </a:lnTo>
                  <a:cubicBezTo>
                    <a:pt x="56486" y="37680"/>
                    <a:pt x="56372" y="37817"/>
                    <a:pt x="56168" y="37953"/>
                  </a:cubicBezTo>
                  <a:cubicBezTo>
                    <a:pt x="55963" y="38067"/>
                    <a:pt x="55690" y="38180"/>
                    <a:pt x="55417" y="38408"/>
                  </a:cubicBezTo>
                  <a:lnTo>
                    <a:pt x="55417" y="38362"/>
                  </a:lnTo>
                  <a:cubicBezTo>
                    <a:pt x="55031" y="38544"/>
                    <a:pt x="54826" y="38681"/>
                    <a:pt x="54667" y="38772"/>
                  </a:cubicBezTo>
                  <a:cubicBezTo>
                    <a:pt x="54530" y="38863"/>
                    <a:pt x="54462" y="38931"/>
                    <a:pt x="54394" y="38976"/>
                  </a:cubicBezTo>
                  <a:cubicBezTo>
                    <a:pt x="54280" y="39113"/>
                    <a:pt x="54144" y="39226"/>
                    <a:pt x="53371" y="39522"/>
                  </a:cubicBezTo>
                  <a:lnTo>
                    <a:pt x="53575" y="39704"/>
                  </a:lnTo>
                  <a:cubicBezTo>
                    <a:pt x="53666" y="39977"/>
                    <a:pt x="53302" y="40091"/>
                    <a:pt x="52825" y="40227"/>
                  </a:cubicBezTo>
                  <a:cubicBezTo>
                    <a:pt x="52598" y="40295"/>
                    <a:pt x="52347" y="40341"/>
                    <a:pt x="52097" y="40432"/>
                  </a:cubicBezTo>
                  <a:cubicBezTo>
                    <a:pt x="51847" y="40523"/>
                    <a:pt x="51597" y="40636"/>
                    <a:pt x="51415" y="40795"/>
                  </a:cubicBezTo>
                  <a:lnTo>
                    <a:pt x="51802" y="40750"/>
                  </a:lnTo>
                  <a:lnTo>
                    <a:pt x="51802" y="40750"/>
                  </a:lnTo>
                  <a:cubicBezTo>
                    <a:pt x="51665" y="40903"/>
                    <a:pt x="51388" y="40942"/>
                    <a:pt x="51085" y="40942"/>
                  </a:cubicBezTo>
                  <a:cubicBezTo>
                    <a:pt x="50984" y="40942"/>
                    <a:pt x="50881" y="40938"/>
                    <a:pt x="50778" y="40932"/>
                  </a:cubicBezTo>
                  <a:cubicBezTo>
                    <a:pt x="50457" y="40898"/>
                    <a:pt x="50136" y="40839"/>
                    <a:pt x="49890" y="40839"/>
                  </a:cubicBezTo>
                  <a:cubicBezTo>
                    <a:pt x="49804" y="40839"/>
                    <a:pt x="49728" y="40846"/>
                    <a:pt x="49664" y="40864"/>
                  </a:cubicBezTo>
                  <a:cubicBezTo>
                    <a:pt x="49550" y="40864"/>
                    <a:pt x="49801" y="40727"/>
                    <a:pt x="49914" y="40636"/>
                  </a:cubicBezTo>
                  <a:lnTo>
                    <a:pt x="49914" y="40636"/>
                  </a:lnTo>
                  <a:cubicBezTo>
                    <a:pt x="48573" y="40864"/>
                    <a:pt x="49914" y="41023"/>
                    <a:pt x="49027" y="41500"/>
                  </a:cubicBezTo>
                  <a:cubicBezTo>
                    <a:pt x="48826" y="41409"/>
                    <a:pt x="48964" y="41126"/>
                    <a:pt x="48692" y="41126"/>
                  </a:cubicBezTo>
                  <a:cubicBezTo>
                    <a:pt x="48627" y="41126"/>
                    <a:pt x="48537" y="41142"/>
                    <a:pt x="48413" y="41182"/>
                  </a:cubicBezTo>
                  <a:cubicBezTo>
                    <a:pt x="48231" y="41182"/>
                    <a:pt x="47845" y="41500"/>
                    <a:pt x="47367" y="41819"/>
                  </a:cubicBezTo>
                  <a:cubicBezTo>
                    <a:pt x="46921" y="42095"/>
                    <a:pt x="46395" y="42392"/>
                    <a:pt x="45919" y="42392"/>
                  </a:cubicBezTo>
                  <a:cubicBezTo>
                    <a:pt x="45886" y="42392"/>
                    <a:pt x="45853" y="42390"/>
                    <a:pt x="45821" y="42387"/>
                  </a:cubicBezTo>
                  <a:lnTo>
                    <a:pt x="45821" y="42387"/>
                  </a:lnTo>
                  <a:cubicBezTo>
                    <a:pt x="46048" y="42455"/>
                    <a:pt x="46299" y="42546"/>
                    <a:pt x="45867" y="42774"/>
                  </a:cubicBezTo>
                  <a:cubicBezTo>
                    <a:pt x="45525" y="42888"/>
                    <a:pt x="45025" y="42888"/>
                    <a:pt x="44548" y="42933"/>
                  </a:cubicBezTo>
                  <a:cubicBezTo>
                    <a:pt x="44070" y="42978"/>
                    <a:pt x="43615" y="43024"/>
                    <a:pt x="43342" y="43320"/>
                  </a:cubicBezTo>
                  <a:cubicBezTo>
                    <a:pt x="43251" y="43320"/>
                    <a:pt x="43206" y="43274"/>
                    <a:pt x="43183" y="43251"/>
                  </a:cubicBezTo>
                  <a:cubicBezTo>
                    <a:pt x="42933" y="43365"/>
                    <a:pt x="42501" y="43479"/>
                    <a:pt x="42114" y="43615"/>
                  </a:cubicBezTo>
                  <a:cubicBezTo>
                    <a:pt x="41705" y="43752"/>
                    <a:pt x="41319" y="43911"/>
                    <a:pt x="41182" y="44047"/>
                  </a:cubicBezTo>
                  <a:cubicBezTo>
                    <a:pt x="41047" y="43854"/>
                    <a:pt x="40812" y="43792"/>
                    <a:pt x="40535" y="43792"/>
                  </a:cubicBezTo>
                  <a:cubicBezTo>
                    <a:pt x="40486" y="43792"/>
                    <a:pt x="40437" y="43794"/>
                    <a:pt x="40386" y="43797"/>
                  </a:cubicBezTo>
                  <a:cubicBezTo>
                    <a:pt x="40227" y="43820"/>
                    <a:pt x="40045" y="43843"/>
                    <a:pt x="39840" y="43888"/>
                  </a:cubicBezTo>
                  <a:cubicBezTo>
                    <a:pt x="39659" y="43934"/>
                    <a:pt x="39454" y="43979"/>
                    <a:pt x="39272" y="44002"/>
                  </a:cubicBezTo>
                  <a:cubicBezTo>
                    <a:pt x="38863" y="44093"/>
                    <a:pt x="38499" y="44184"/>
                    <a:pt x="38226" y="44184"/>
                  </a:cubicBezTo>
                  <a:cubicBezTo>
                    <a:pt x="37930" y="44184"/>
                    <a:pt x="37748" y="44115"/>
                    <a:pt x="37748" y="43911"/>
                  </a:cubicBezTo>
                  <a:lnTo>
                    <a:pt x="36907" y="43934"/>
                  </a:lnTo>
                  <a:cubicBezTo>
                    <a:pt x="36771" y="43934"/>
                    <a:pt x="36634" y="43956"/>
                    <a:pt x="36498" y="43956"/>
                  </a:cubicBezTo>
                  <a:lnTo>
                    <a:pt x="36066" y="43934"/>
                  </a:lnTo>
                  <a:lnTo>
                    <a:pt x="36111" y="43865"/>
                  </a:lnTo>
                  <a:cubicBezTo>
                    <a:pt x="35892" y="43837"/>
                    <a:pt x="35701" y="43824"/>
                    <a:pt x="35533" y="43824"/>
                  </a:cubicBezTo>
                  <a:cubicBezTo>
                    <a:pt x="35299" y="43824"/>
                    <a:pt x="35110" y="43848"/>
                    <a:pt x="34951" y="43888"/>
                  </a:cubicBezTo>
                  <a:cubicBezTo>
                    <a:pt x="34656" y="43911"/>
                    <a:pt x="34474" y="44002"/>
                    <a:pt x="34269" y="44070"/>
                  </a:cubicBezTo>
                  <a:cubicBezTo>
                    <a:pt x="34019" y="44002"/>
                    <a:pt x="34201" y="43934"/>
                    <a:pt x="34246" y="43888"/>
                  </a:cubicBezTo>
                  <a:cubicBezTo>
                    <a:pt x="33860" y="43820"/>
                    <a:pt x="33541" y="43752"/>
                    <a:pt x="33291" y="43706"/>
                  </a:cubicBezTo>
                  <a:cubicBezTo>
                    <a:pt x="33041" y="43661"/>
                    <a:pt x="32837" y="43638"/>
                    <a:pt x="32632" y="43615"/>
                  </a:cubicBezTo>
                  <a:cubicBezTo>
                    <a:pt x="32563" y="43611"/>
                    <a:pt x="32495" y="43609"/>
                    <a:pt x="32425" y="43609"/>
                  </a:cubicBezTo>
                  <a:cubicBezTo>
                    <a:pt x="32098" y="43609"/>
                    <a:pt x="31734" y="43650"/>
                    <a:pt x="31154" y="43706"/>
                  </a:cubicBezTo>
                  <a:lnTo>
                    <a:pt x="31086" y="43411"/>
                  </a:lnTo>
                  <a:cubicBezTo>
                    <a:pt x="31068" y="43414"/>
                    <a:pt x="31048" y="43416"/>
                    <a:pt x="31025" y="43416"/>
                  </a:cubicBezTo>
                  <a:cubicBezTo>
                    <a:pt x="30789" y="43416"/>
                    <a:pt x="30299" y="43207"/>
                    <a:pt x="29676" y="42978"/>
                  </a:cubicBezTo>
                  <a:cubicBezTo>
                    <a:pt x="28993" y="42706"/>
                    <a:pt x="28198" y="42410"/>
                    <a:pt x="27402" y="42319"/>
                  </a:cubicBezTo>
                  <a:cubicBezTo>
                    <a:pt x="27424" y="42296"/>
                    <a:pt x="27470" y="42251"/>
                    <a:pt x="27606" y="42251"/>
                  </a:cubicBezTo>
                  <a:cubicBezTo>
                    <a:pt x="26719" y="42137"/>
                    <a:pt x="25787" y="41614"/>
                    <a:pt x="24969" y="41182"/>
                  </a:cubicBezTo>
                  <a:cubicBezTo>
                    <a:pt x="24389" y="40876"/>
                    <a:pt x="23878" y="40639"/>
                    <a:pt x="23452" y="40639"/>
                  </a:cubicBezTo>
                  <a:cubicBezTo>
                    <a:pt x="23276" y="40639"/>
                    <a:pt x="23114" y="40680"/>
                    <a:pt x="22967" y="40773"/>
                  </a:cubicBezTo>
                  <a:lnTo>
                    <a:pt x="21785" y="40545"/>
                  </a:lnTo>
                  <a:lnTo>
                    <a:pt x="21785" y="40545"/>
                  </a:lnTo>
                  <a:cubicBezTo>
                    <a:pt x="23149" y="41205"/>
                    <a:pt x="21421" y="40841"/>
                    <a:pt x="21921" y="41250"/>
                  </a:cubicBezTo>
                  <a:cubicBezTo>
                    <a:pt x="21435" y="41095"/>
                    <a:pt x="20832" y="40539"/>
                    <a:pt x="21110" y="40539"/>
                  </a:cubicBezTo>
                  <a:cubicBezTo>
                    <a:pt x="21157" y="40539"/>
                    <a:pt x="21229" y="40555"/>
                    <a:pt x="21330" y="40591"/>
                  </a:cubicBezTo>
                  <a:lnTo>
                    <a:pt x="21398" y="40682"/>
                  </a:lnTo>
                  <a:cubicBezTo>
                    <a:pt x="21626" y="40500"/>
                    <a:pt x="21216" y="40272"/>
                    <a:pt x="20784" y="40045"/>
                  </a:cubicBezTo>
                  <a:cubicBezTo>
                    <a:pt x="20330" y="39818"/>
                    <a:pt x="19852" y="39567"/>
                    <a:pt x="19943" y="39431"/>
                  </a:cubicBezTo>
                  <a:cubicBezTo>
                    <a:pt x="17260" y="38180"/>
                    <a:pt x="14849" y="36520"/>
                    <a:pt x="12643" y="34929"/>
                  </a:cubicBezTo>
                  <a:lnTo>
                    <a:pt x="12643" y="34929"/>
                  </a:lnTo>
                  <a:lnTo>
                    <a:pt x="12666" y="35452"/>
                  </a:lnTo>
                  <a:lnTo>
                    <a:pt x="11893" y="34860"/>
                  </a:lnTo>
                  <a:cubicBezTo>
                    <a:pt x="11800" y="34728"/>
                    <a:pt x="11785" y="34603"/>
                    <a:pt x="11896" y="34603"/>
                  </a:cubicBezTo>
                  <a:cubicBezTo>
                    <a:pt x="11976" y="34603"/>
                    <a:pt x="12120" y="34667"/>
                    <a:pt x="12348" y="34838"/>
                  </a:cubicBezTo>
                  <a:cubicBezTo>
                    <a:pt x="12213" y="34509"/>
                    <a:pt x="11568" y="34345"/>
                    <a:pt x="11322" y="34345"/>
                  </a:cubicBezTo>
                  <a:cubicBezTo>
                    <a:pt x="11278" y="34345"/>
                    <a:pt x="11247" y="34350"/>
                    <a:pt x="11234" y="34360"/>
                  </a:cubicBezTo>
                  <a:cubicBezTo>
                    <a:pt x="10887" y="34013"/>
                    <a:pt x="10888" y="33918"/>
                    <a:pt x="11010" y="33918"/>
                  </a:cubicBezTo>
                  <a:cubicBezTo>
                    <a:pt x="11056" y="33918"/>
                    <a:pt x="11120" y="33932"/>
                    <a:pt x="11188" y="33951"/>
                  </a:cubicBezTo>
                  <a:cubicBezTo>
                    <a:pt x="11367" y="34000"/>
                    <a:pt x="11593" y="34095"/>
                    <a:pt x="11648" y="34095"/>
                  </a:cubicBezTo>
                  <a:cubicBezTo>
                    <a:pt x="11670" y="34095"/>
                    <a:pt x="11665" y="34080"/>
                    <a:pt x="11620" y="34042"/>
                  </a:cubicBezTo>
                  <a:cubicBezTo>
                    <a:pt x="11461" y="33951"/>
                    <a:pt x="11302" y="33837"/>
                    <a:pt x="11165" y="33746"/>
                  </a:cubicBezTo>
                  <a:lnTo>
                    <a:pt x="11165" y="33746"/>
                  </a:lnTo>
                  <a:lnTo>
                    <a:pt x="11234" y="33860"/>
                  </a:lnTo>
                  <a:cubicBezTo>
                    <a:pt x="10779" y="33701"/>
                    <a:pt x="10642" y="33814"/>
                    <a:pt x="10006" y="33269"/>
                  </a:cubicBezTo>
                  <a:cubicBezTo>
                    <a:pt x="9665" y="32882"/>
                    <a:pt x="9960" y="32927"/>
                    <a:pt x="9824" y="32768"/>
                  </a:cubicBezTo>
                  <a:cubicBezTo>
                    <a:pt x="9846" y="32746"/>
                    <a:pt x="9801" y="32700"/>
                    <a:pt x="9596" y="32564"/>
                  </a:cubicBezTo>
                  <a:cubicBezTo>
                    <a:pt x="9301" y="32291"/>
                    <a:pt x="9028" y="32018"/>
                    <a:pt x="8732" y="31722"/>
                  </a:cubicBezTo>
                  <a:lnTo>
                    <a:pt x="8732" y="31722"/>
                  </a:lnTo>
                  <a:lnTo>
                    <a:pt x="8869" y="32291"/>
                  </a:lnTo>
                  <a:cubicBezTo>
                    <a:pt x="8543" y="32128"/>
                    <a:pt x="8295" y="31840"/>
                    <a:pt x="8205" y="31840"/>
                  </a:cubicBezTo>
                  <a:cubicBezTo>
                    <a:pt x="8157" y="31840"/>
                    <a:pt x="8154" y="31920"/>
                    <a:pt x="8205" y="32138"/>
                  </a:cubicBezTo>
                  <a:lnTo>
                    <a:pt x="8205" y="32138"/>
                  </a:lnTo>
                  <a:cubicBezTo>
                    <a:pt x="8080" y="31637"/>
                    <a:pt x="7338" y="30827"/>
                    <a:pt x="6640" y="30017"/>
                  </a:cubicBezTo>
                  <a:cubicBezTo>
                    <a:pt x="5958" y="29198"/>
                    <a:pt x="5321" y="28379"/>
                    <a:pt x="5253" y="28129"/>
                  </a:cubicBezTo>
                  <a:cubicBezTo>
                    <a:pt x="4957" y="27879"/>
                    <a:pt x="4684" y="27606"/>
                    <a:pt x="4480" y="27288"/>
                  </a:cubicBezTo>
                  <a:cubicBezTo>
                    <a:pt x="4275" y="26970"/>
                    <a:pt x="4048" y="26606"/>
                    <a:pt x="3866" y="26196"/>
                  </a:cubicBezTo>
                  <a:lnTo>
                    <a:pt x="3866" y="26196"/>
                  </a:lnTo>
                  <a:cubicBezTo>
                    <a:pt x="3890" y="26315"/>
                    <a:pt x="3833" y="26453"/>
                    <a:pt x="3727" y="26453"/>
                  </a:cubicBezTo>
                  <a:cubicBezTo>
                    <a:pt x="3631" y="26453"/>
                    <a:pt x="3495" y="26339"/>
                    <a:pt x="3343" y="25992"/>
                  </a:cubicBezTo>
                  <a:cubicBezTo>
                    <a:pt x="3729" y="25946"/>
                    <a:pt x="3616" y="25605"/>
                    <a:pt x="3502" y="25150"/>
                  </a:cubicBezTo>
                  <a:cubicBezTo>
                    <a:pt x="3434" y="24923"/>
                    <a:pt x="3343" y="24673"/>
                    <a:pt x="3297" y="24423"/>
                  </a:cubicBezTo>
                  <a:cubicBezTo>
                    <a:pt x="3237" y="24222"/>
                    <a:pt x="3248" y="24003"/>
                    <a:pt x="3298" y="23830"/>
                  </a:cubicBezTo>
                  <a:lnTo>
                    <a:pt x="3298" y="23830"/>
                  </a:lnTo>
                  <a:cubicBezTo>
                    <a:pt x="3286" y="23853"/>
                    <a:pt x="3271" y="23863"/>
                    <a:pt x="3254" y="23863"/>
                  </a:cubicBezTo>
                  <a:cubicBezTo>
                    <a:pt x="3154" y="23863"/>
                    <a:pt x="2985" y="23477"/>
                    <a:pt x="2843" y="23104"/>
                  </a:cubicBezTo>
                  <a:cubicBezTo>
                    <a:pt x="2717" y="22790"/>
                    <a:pt x="2591" y="22476"/>
                    <a:pt x="2488" y="22476"/>
                  </a:cubicBezTo>
                  <a:cubicBezTo>
                    <a:pt x="2442" y="22476"/>
                    <a:pt x="2400" y="22539"/>
                    <a:pt x="2365" y="22694"/>
                  </a:cubicBezTo>
                  <a:cubicBezTo>
                    <a:pt x="2251" y="22035"/>
                    <a:pt x="2615" y="22581"/>
                    <a:pt x="2661" y="22058"/>
                  </a:cubicBezTo>
                  <a:cubicBezTo>
                    <a:pt x="2592" y="21899"/>
                    <a:pt x="2524" y="21694"/>
                    <a:pt x="2479" y="21512"/>
                  </a:cubicBezTo>
                  <a:cubicBezTo>
                    <a:pt x="2456" y="21421"/>
                    <a:pt x="2433" y="21307"/>
                    <a:pt x="2388" y="21216"/>
                  </a:cubicBezTo>
                  <a:cubicBezTo>
                    <a:pt x="2388" y="21125"/>
                    <a:pt x="2365" y="21012"/>
                    <a:pt x="2365" y="20921"/>
                  </a:cubicBezTo>
                  <a:cubicBezTo>
                    <a:pt x="2320" y="20716"/>
                    <a:pt x="2297" y="20511"/>
                    <a:pt x="2297" y="20284"/>
                  </a:cubicBezTo>
                  <a:cubicBezTo>
                    <a:pt x="2274" y="20079"/>
                    <a:pt x="2297" y="19852"/>
                    <a:pt x="2297" y="19647"/>
                  </a:cubicBezTo>
                  <a:cubicBezTo>
                    <a:pt x="2274" y="19215"/>
                    <a:pt x="2342" y="18760"/>
                    <a:pt x="2365" y="18328"/>
                  </a:cubicBezTo>
                  <a:cubicBezTo>
                    <a:pt x="2388" y="18101"/>
                    <a:pt x="2433" y="17874"/>
                    <a:pt x="2456" y="17646"/>
                  </a:cubicBezTo>
                  <a:cubicBezTo>
                    <a:pt x="2479" y="17419"/>
                    <a:pt x="2479" y="17191"/>
                    <a:pt x="2524" y="16987"/>
                  </a:cubicBezTo>
                  <a:cubicBezTo>
                    <a:pt x="2517" y="16983"/>
                    <a:pt x="2509" y="16981"/>
                    <a:pt x="2500" y="16981"/>
                  </a:cubicBezTo>
                  <a:cubicBezTo>
                    <a:pt x="2449" y="16981"/>
                    <a:pt x="2377" y="17034"/>
                    <a:pt x="2311" y="17034"/>
                  </a:cubicBezTo>
                  <a:cubicBezTo>
                    <a:pt x="2248" y="17034"/>
                    <a:pt x="2191" y="16987"/>
                    <a:pt x="2160" y="16805"/>
                  </a:cubicBezTo>
                  <a:cubicBezTo>
                    <a:pt x="2388" y="16509"/>
                    <a:pt x="2570" y="16214"/>
                    <a:pt x="2820" y="15963"/>
                  </a:cubicBezTo>
                  <a:cubicBezTo>
                    <a:pt x="2843" y="15782"/>
                    <a:pt x="2752" y="15668"/>
                    <a:pt x="2683" y="15509"/>
                  </a:cubicBezTo>
                  <a:cubicBezTo>
                    <a:pt x="2638" y="15372"/>
                    <a:pt x="2615" y="15213"/>
                    <a:pt x="2911" y="14963"/>
                  </a:cubicBezTo>
                  <a:lnTo>
                    <a:pt x="2911" y="14963"/>
                  </a:lnTo>
                  <a:cubicBezTo>
                    <a:pt x="2854" y="14986"/>
                    <a:pt x="2780" y="15020"/>
                    <a:pt x="2729" y="15020"/>
                  </a:cubicBezTo>
                  <a:cubicBezTo>
                    <a:pt x="2678" y="15020"/>
                    <a:pt x="2649" y="14986"/>
                    <a:pt x="2683" y="14872"/>
                  </a:cubicBezTo>
                  <a:cubicBezTo>
                    <a:pt x="2797" y="14667"/>
                    <a:pt x="2888" y="14463"/>
                    <a:pt x="3002" y="14258"/>
                  </a:cubicBezTo>
                  <a:cubicBezTo>
                    <a:pt x="3093" y="14053"/>
                    <a:pt x="3229" y="13849"/>
                    <a:pt x="3343" y="13667"/>
                  </a:cubicBezTo>
                  <a:cubicBezTo>
                    <a:pt x="3434" y="13462"/>
                    <a:pt x="3547" y="13257"/>
                    <a:pt x="3684" y="13075"/>
                  </a:cubicBezTo>
                  <a:cubicBezTo>
                    <a:pt x="3798" y="12871"/>
                    <a:pt x="3911" y="12666"/>
                    <a:pt x="4048" y="12484"/>
                  </a:cubicBezTo>
                  <a:cubicBezTo>
                    <a:pt x="4548" y="11711"/>
                    <a:pt x="5139" y="10961"/>
                    <a:pt x="5799" y="10278"/>
                  </a:cubicBezTo>
                  <a:cubicBezTo>
                    <a:pt x="6458" y="9596"/>
                    <a:pt x="7186" y="8982"/>
                    <a:pt x="7982" y="8459"/>
                  </a:cubicBezTo>
                  <a:cubicBezTo>
                    <a:pt x="8800" y="7936"/>
                    <a:pt x="9687" y="7504"/>
                    <a:pt x="10620" y="7231"/>
                  </a:cubicBezTo>
                  <a:lnTo>
                    <a:pt x="10620" y="7231"/>
                  </a:lnTo>
                  <a:cubicBezTo>
                    <a:pt x="10520" y="7248"/>
                    <a:pt x="10449" y="7255"/>
                    <a:pt x="10401" y="7255"/>
                  </a:cubicBezTo>
                  <a:cubicBezTo>
                    <a:pt x="10183" y="7255"/>
                    <a:pt x="10431" y="7103"/>
                    <a:pt x="10711" y="6936"/>
                  </a:cubicBezTo>
                  <a:lnTo>
                    <a:pt x="10711" y="6936"/>
                  </a:lnTo>
                  <a:cubicBezTo>
                    <a:pt x="10678" y="6948"/>
                    <a:pt x="10652" y="6953"/>
                    <a:pt x="10631" y="6953"/>
                  </a:cubicBezTo>
                  <a:cubicBezTo>
                    <a:pt x="10492" y="6953"/>
                    <a:pt x="10582" y="6719"/>
                    <a:pt x="10483" y="6640"/>
                  </a:cubicBezTo>
                  <a:cubicBezTo>
                    <a:pt x="11006" y="6481"/>
                    <a:pt x="11552" y="6344"/>
                    <a:pt x="12075" y="6208"/>
                  </a:cubicBezTo>
                  <a:cubicBezTo>
                    <a:pt x="12143" y="5981"/>
                    <a:pt x="12530" y="5776"/>
                    <a:pt x="12894" y="5594"/>
                  </a:cubicBezTo>
                  <a:cubicBezTo>
                    <a:pt x="13280" y="5412"/>
                    <a:pt x="13644" y="5253"/>
                    <a:pt x="13667" y="5048"/>
                  </a:cubicBezTo>
                  <a:lnTo>
                    <a:pt x="13667" y="5048"/>
                  </a:lnTo>
                  <a:cubicBezTo>
                    <a:pt x="13508" y="5139"/>
                    <a:pt x="13348" y="5230"/>
                    <a:pt x="13212" y="5321"/>
                  </a:cubicBezTo>
                  <a:cubicBezTo>
                    <a:pt x="13667" y="4662"/>
                    <a:pt x="11939" y="4889"/>
                    <a:pt x="11802" y="4389"/>
                  </a:cubicBezTo>
                  <a:cubicBezTo>
                    <a:pt x="11688" y="4571"/>
                    <a:pt x="11484" y="4684"/>
                    <a:pt x="11234" y="4775"/>
                  </a:cubicBezTo>
                  <a:cubicBezTo>
                    <a:pt x="11006" y="4866"/>
                    <a:pt x="10711" y="4912"/>
                    <a:pt x="10415" y="5003"/>
                  </a:cubicBezTo>
                  <a:cubicBezTo>
                    <a:pt x="9824" y="5139"/>
                    <a:pt x="9187" y="5367"/>
                    <a:pt x="8800" y="6003"/>
                  </a:cubicBezTo>
                  <a:cubicBezTo>
                    <a:pt x="8779" y="6006"/>
                    <a:pt x="8761" y="6008"/>
                    <a:pt x="8747" y="6008"/>
                  </a:cubicBezTo>
                  <a:cubicBezTo>
                    <a:pt x="8537" y="6008"/>
                    <a:pt x="8901" y="5727"/>
                    <a:pt x="8709" y="5685"/>
                  </a:cubicBezTo>
                  <a:lnTo>
                    <a:pt x="8709" y="5685"/>
                  </a:lnTo>
                  <a:cubicBezTo>
                    <a:pt x="8641" y="5867"/>
                    <a:pt x="8505" y="6026"/>
                    <a:pt x="8323" y="6185"/>
                  </a:cubicBezTo>
                  <a:cubicBezTo>
                    <a:pt x="8141" y="6344"/>
                    <a:pt x="7891" y="6481"/>
                    <a:pt x="7550" y="6640"/>
                  </a:cubicBezTo>
                  <a:lnTo>
                    <a:pt x="7595" y="6549"/>
                  </a:lnTo>
                  <a:lnTo>
                    <a:pt x="7595" y="6549"/>
                  </a:lnTo>
                  <a:cubicBezTo>
                    <a:pt x="6731" y="7186"/>
                    <a:pt x="6094" y="7618"/>
                    <a:pt x="5458" y="8073"/>
                  </a:cubicBezTo>
                  <a:cubicBezTo>
                    <a:pt x="4821" y="8573"/>
                    <a:pt x="4116" y="9051"/>
                    <a:pt x="3275" y="9960"/>
                  </a:cubicBezTo>
                  <a:cubicBezTo>
                    <a:pt x="3366" y="9960"/>
                    <a:pt x="3479" y="9983"/>
                    <a:pt x="3593" y="9983"/>
                  </a:cubicBezTo>
                  <a:cubicBezTo>
                    <a:pt x="3206" y="10369"/>
                    <a:pt x="3093" y="10415"/>
                    <a:pt x="2888" y="10574"/>
                  </a:cubicBezTo>
                  <a:cubicBezTo>
                    <a:pt x="2873" y="10694"/>
                    <a:pt x="2890" y="10743"/>
                    <a:pt x="2928" y="10743"/>
                  </a:cubicBezTo>
                  <a:cubicBezTo>
                    <a:pt x="3005" y="10743"/>
                    <a:pt x="3168" y="10545"/>
                    <a:pt x="3320" y="10347"/>
                  </a:cubicBezTo>
                  <a:cubicBezTo>
                    <a:pt x="3485" y="10152"/>
                    <a:pt x="3659" y="9978"/>
                    <a:pt x="3752" y="9978"/>
                  </a:cubicBezTo>
                  <a:cubicBezTo>
                    <a:pt x="3801" y="9978"/>
                    <a:pt x="3828" y="10025"/>
                    <a:pt x="3820" y="10142"/>
                  </a:cubicBezTo>
                  <a:cubicBezTo>
                    <a:pt x="3388" y="10210"/>
                    <a:pt x="2797" y="10961"/>
                    <a:pt x="2320" y="11711"/>
                  </a:cubicBezTo>
                  <a:cubicBezTo>
                    <a:pt x="2183" y="11893"/>
                    <a:pt x="2069" y="12098"/>
                    <a:pt x="1956" y="12280"/>
                  </a:cubicBezTo>
                  <a:cubicBezTo>
                    <a:pt x="1842" y="12462"/>
                    <a:pt x="1751" y="12643"/>
                    <a:pt x="1637" y="12780"/>
                  </a:cubicBezTo>
                  <a:cubicBezTo>
                    <a:pt x="1433" y="13098"/>
                    <a:pt x="1251" y="13326"/>
                    <a:pt x="1046" y="13371"/>
                  </a:cubicBezTo>
                  <a:cubicBezTo>
                    <a:pt x="937" y="13657"/>
                    <a:pt x="958" y="13716"/>
                    <a:pt x="1013" y="13716"/>
                  </a:cubicBezTo>
                  <a:cubicBezTo>
                    <a:pt x="1052" y="13716"/>
                    <a:pt x="1108" y="13686"/>
                    <a:pt x="1147" y="13686"/>
                  </a:cubicBezTo>
                  <a:cubicBezTo>
                    <a:pt x="1202" y="13686"/>
                    <a:pt x="1223" y="13745"/>
                    <a:pt x="1114" y="14031"/>
                  </a:cubicBezTo>
                  <a:lnTo>
                    <a:pt x="887" y="14190"/>
                  </a:lnTo>
                  <a:lnTo>
                    <a:pt x="1023" y="14440"/>
                  </a:lnTo>
                  <a:cubicBezTo>
                    <a:pt x="828" y="14917"/>
                    <a:pt x="591" y="15146"/>
                    <a:pt x="432" y="15146"/>
                  </a:cubicBezTo>
                  <a:cubicBezTo>
                    <a:pt x="424" y="15146"/>
                    <a:pt x="417" y="15146"/>
                    <a:pt x="409" y="15145"/>
                  </a:cubicBezTo>
                  <a:cubicBezTo>
                    <a:pt x="455" y="15008"/>
                    <a:pt x="478" y="14758"/>
                    <a:pt x="500" y="14622"/>
                  </a:cubicBezTo>
                  <a:lnTo>
                    <a:pt x="500" y="14622"/>
                  </a:lnTo>
                  <a:cubicBezTo>
                    <a:pt x="409" y="14781"/>
                    <a:pt x="341" y="14986"/>
                    <a:pt x="273" y="15213"/>
                  </a:cubicBezTo>
                  <a:cubicBezTo>
                    <a:pt x="205" y="15418"/>
                    <a:pt x="159" y="15645"/>
                    <a:pt x="137" y="15872"/>
                  </a:cubicBezTo>
                  <a:cubicBezTo>
                    <a:pt x="103" y="16210"/>
                    <a:pt x="81" y="16511"/>
                    <a:pt x="45" y="16689"/>
                  </a:cubicBezTo>
                  <a:lnTo>
                    <a:pt x="45" y="16689"/>
                  </a:lnTo>
                  <a:lnTo>
                    <a:pt x="250" y="16054"/>
                  </a:lnTo>
                  <a:lnTo>
                    <a:pt x="250" y="16054"/>
                  </a:lnTo>
                  <a:cubicBezTo>
                    <a:pt x="91" y="17191"/>
                    <a:pt x="0" y="18442"/>
                    <a:pt x="68" y="19670"/>
                  </a:cubicBezTo>
                  <a:cubicBezTo>
                    <a:pt x="91" y="19988"/>
                    <a:pt x="91" y="20307"/>
                    <a:pt x="159" y="20602"/>
                  </a:cubicBezTo>
                  <a:cubicBezTo>
                    <a:pt x="205" y="20898"/>
                    <a:pt x="250" y="21194"/>
                    <a:pt x="318" y="21489"/>
                  </a:cubicBezTo>
                  <a:cubicBezTo>
                    <a:pt x="364" y="21785"/>
                    <a:pt x="455" y="22058"/>
                    <a:pt x="546" y="22331"/>
                  </a:cubicBezTo>
                  <a:cubicBezTo>
                    <a:pt x="591" y="22467"/>
                    <a:pt x="614" y="22604"/>
                    <a:pt x="660" y="22717"/>
                  </a:cubicBezTo>
                  <a:cubicBezTo>
                    <a:pt x="728" y="22854"/>
                    <a:pt x="773" y="22967"/>
                    <a:pt x="819" y="23104"/>
                  </a:cubicBezTo>
                  <a:lnTo>
                    <a:pt x="910" y="22922"/>
                  </a:lnTo>
                  <a:cubicBezTo>
                    <a:pt x="1069" y="23286"/>
                    <a:pt x="1160" y="23559"/>
                    <a:pt x="1228" y="23763"/>
                  </a:cubicBezTo>
                  <a:cubicBezTo>
                    <a:pt x="1296" y="23968"/>
                    <a:pt x="1342" y="24127"/>
                    <a:pt x="1364" y="24309"/>
                  </a:cubicBezTo>
                  <a:cubicBezTo>
                    <a:pt x="1387" y="24468"/>
                    <a:pt x="1433" y="24650"/>
                    <a:pt x="1501" y="24878"/>
                  </a:cubicBezTo>
                  <a:cubicBezTo>
                    <a:pt x="1569" y="25128"/>
                    <a:pt x="1683" y="25401"/>
                    <a:pt x="1887" y="25787"/>
                  </a:cubicBezTo>
                  <a:lnTo>
                    <a:pt x="1842" y="25742"/>
                  </a:lnTo>
                  <a:lnTo>
                    <a:pt x="1842" y="25742"/>
                  </a:lnTo>
                  <a:cubicBezTo>
                    <a:pt x="2069" y="26037"/>
                    <a:pt x="2342" y="26424"/>
                    <a:pt x="2547" y="26856"/>
                  </a:cubicBezTo>
                  <a:cubicBezTo>
                    <a:pt x="2506" y="26809"/>
                    <a:pt x="2477" y="26789"/>
                    <a:pt x="2457" y="26789"/>
                  </a:cubicBezTo>
                  <a:cubicBezTo>
                    <a:pt x="2399" y="26789"/>
                    <a:pt x="2416" y="26954"/>
                    <a:pt x="2433" y="27106"/>
                  </a:cubicBezTo>
                  <a:cubicBezTo>
                    <a:pt x="2449" y="27247"/>
                    <a:pt x="2465" y="27378"/>
                    <a:pt x="2406" y="27378"/>
                  </a:cubicBezTo>
                  <a:cubicBezTo>
                    <a:pt x="2379" y="27378"/>
                    <a:pt x="2337" y="27351"/>
                    <a:pt x="2274" y="27288"/>
                  </a:cubicBezTo>
                  <a:lnTo>
                    <a:pt x="2274" y="27288"/>
                  </a:lnTo>
                  <a:cubicBezTo>
                    <a:pt x="2797" y="27993"/>
                    <a:pt x="2956" y="28152"/>
                    <a:pt x="3093" y="28220"/>
                  </a:cubicBezTo>
                  <a:cubicBezTo>
                    <a:pt x="3229" y="28311"/>
                    <a:pt x="3343" y="28311"/>
                    <a:pt x="3843" y="28652"/>
                  </a:cubicBezTo>
                  <a:lnTo>
                    <a:pt x="3820" y="28993"/>
                  </a:lnTo>
                  <a:cubicBezTo>
                    <a:pt x="4184" y="29221"/>
                    <a:pt x="4298" y="29175"/>
                    <a:pt x="4844" y="29835"/>
                  </a:cubicBezTo>
                  <a:cubicBezTo>
                    <a:pt x="4741" y="29753"/>
                    <a:pt x="4679" y="29721"/>
                    <a:pt x="4641" y="29721"/>
                  </a:cubicBezTo>
                  <a:cubicBezTo>
                    <a:pt x="4510" y="29721"/>
                    <a:pt x="4681" y="30106"/>
                    <a:pt x="4529" y="30106"/>
                  </a:cubicBezTo>
                  <a:cubicBezTo>
                    <a:pt x="4482" y="30106"/>
                    <a:pt x="4403" y="30068"/>
                    <a:pt x="4275" y="29971"/>
                  </a:cubicBezTo>
                  <a:lnTo>
                    <a:pt x="4275" y="29971"/>
                  </a:lnTo>
                  <a:cubicBezTo>
                    <a:pt x="4457" y="30403"/>
                    <a:pt x="4684" y="30722"/>
                    <a:pt x="4912" y="30995"/>
                  </a:cubicBezTo>
                  <a:cubicBezTo>
                    <a:pt x="5048" y="31131"/>
                    <a:pt x="5162" y="31245"/>
                    <a:pt x="5276" y="31358"/>
                  </a:cubicBezTo>
                  <a:cubicBezTo>
                    <a:pt x="5389" y="31472"/>
                    <a:pt x="5503" y="31563"/>
                    <a:pt x="5617" y="31654"/>
                  </a:cubicBezTo>
                  <a:cubicBezTo>
                    <a:pt x="5821" y="31813"/>
                    <a:pt x="6026" y="31972"/>
                    <a:pt x="6163" y="32154"/>
                  </a:cubicBezTo>
                  <a:cubicBezTo>
                    <a:pt x="6322" y="32336"/>
                    <a:pt x="6413" y="32518"/>
                    <a:pt x="6458" y="32791"/>
                  </a:cubicBezTo>
                  <a:cubicBezTo>
                    <a:pt x="6514" y="32802"/>
                    <a:pt x="6561" y="32807"/>
                    <a:pt x="6599" y="32807"/>
                  </a:cubicBezTo>
                  <a:cubicBezTo>
                    <a:pt x="6886" y="32807"/>
                    <a:pt x="6696" y="32523"/>
                    <a:pt x="6435" y="32222"/>
                  </a:cubicBezTo>
                  <a:cubicBezTo>
                    <a:pt x="6186" y="31954"/>
                    <a:pt x="5904" y="31669"/>
                    <a:pt x="5945" y="31669"/>
                  </a:cubicBezTo>
                  <a:cubicBezTo>
                    <a:pt x="5953" y="31669"/>
                    <a:pt x="5972" y="31678"/>
                    <a:pt x="6003" y="31699"/>
                  </a:cubicBezTo>
                  <a:cubicBezTo>
                    <a:pt x="5972" y="31605"/>
                    <a:pt x="5995" y="31565"/>
                    <a:pt x="6054" y="31565"/>
                  </a:cubicBezTo>
                  <a:cubicBezTo>
                    <a:pt x="6250" y="31565"/>
                    <a:pt x="6838" y="32004"/>
                    <a:pt x="7118" y="32336"/>
                  </a:cubicBezTo>
                  <a:cubicBezTo>
                    <a:pt x="7322" y="32541"/>
                    <a:pt x="7368" y="32836"/>
                    <a:pt x="7504" y="33223"/>
                  </a:cubicBezTo>
                  <a:cubicBezTo>
                    <a:pt x="7636" y="33575"/>
                    <a:pt x="7854" y="34012"/>
                    <a:pt x="8362" y="34452"/>
                  </a:cubicBezTo>
                  <a:lnTo>
                    <a:pt x="8362" y="34452"/>
                  </a:lnTo>
                  <a:cubicBezTo>
                    <a:pt x="8301" y="34410"/>
                    <a:pt x="8254" y="34409"/>
                    <a:pt x="8164" y="34337"/>
                  </a:cubicBezTo>
                  <a:lnTo>
                    <a:pt x="8164" y="34337"/>
                  </a:lnTo>
                  <a:cubicBezTo>
                    <a:pt x="8323" y="34565"/>
                    <a:pt x="8573" y="34701"/>
                    <a:pt x="8800" y="34860"/>
                  </a:cubicBezTo>
                  <a:cubicBezTo>
                    <a:pt x="9051" y="35020"/>
                    <a:pt x="9301" y="35179"/>
                    <a:pt x="9483" y="35474"/>
                  </a:cubicBezTo>
                  <a:cubicBezTo>
                    <a:pt x="9492" y="35474"/>
                    <a:pt x="9502" y="35474"/>
                    <a:pt x="9512" y="35474"/>
                  </a:cubicBezTo>
                  <a:cubicBezTo>
                    <a:pt x="9895" y="35474"/>
                    <a:pt x="10088" y="35821"/>
                    <a:pt x="10322" y="35821"/>
                  </a:cubicBezTo>
                  <a:cubicBezTo>
                    <a:pt x="10379" y="35821"/>
                    <a:pt x="10440" y="35800"/>
                    <a:pt x="10506" y="35747"/>
                  </a:cubicBezTo>
                  <a:cubicBezTo>
                    <a:pt x="10142" y="35520"/>
                    <a:pt x="9755" y="35270"/>
                    <a:pt x="9392" y="35020"/>
                  </a:cubicBezTo>
                  <a:lnTo>
                    <a:pt x="9392" y="35020"/>
                  </a:lnTo>
                  <a:cubicBezTo>
                    <a:pt x="9733" y="35201"/>
                    <a:pt x="10097" y="35315"/>
                    <a:pt x="10506" y="35474"/>
                  </a:cubicBezTo>
                  <a:cubicBezTo>
                    <a:pt x="10915" y="35633"/>
                    <a:pt x="11347" y="35861"/>
                    <a:pt x="11779" y="36316"/>
                  </a:cubicBezTo>
                  <a:cubicBezTo>
                    <a:pt x="11767" y="36318"/>
                    <a:pt x="11754" y="36319"/>
                    <a:pt x="11738" y="36319"/>
                  </a:cubicBezTo>
                  <a:cubicBezTo>
                    <a:pt x="11580" y="36319"/>
                    <a:pt x="11257" y="36217"/>
                    <a:pt x="11029" y="36134"/>
                  </a:cubicBezTo>
                  <a:lnTo>
                    <a:pt x="11029" y="36134"/>
                  </a:lnTo>
                  <a:cubicBezTo>
                    <a:pt x="11256" y="36429"/>
                    <a:pt x="11643" y="36452"/>
                    <a:pt x="11893" y="36770"/>
                  </a:cubicBezTo>
                  <a:cubicBezTo>
                    <a:pt x="11851" y="36807"/>
                    <a:pt x="11801" y="36823"/>
                    <a:pt x="11744" y="36823"/>
                  </a:cubicBezTo>
                  <a:cubicBezTo>
                    <a:pt x="11551" y="36823"/>
                    <a:pt x="11276" y="36640"/>
                    <a:pt x="10961" y="36429"/>
                  </a:cubicBezTo>
                  <a:cubicBezTo>
                    <a:pt x="10551" y="36156"/>
                    <a:pt x="10097" y="35815"/>
                    <a:pt x="9665" y="35702"/>
                  </a:cubicBezTo>
                  <a:lnTo>
                    <a:pt x="9665" y="35702"/>
                  </a:lnTo>
                  <a:cubicBezTo>
                    <a:pt x="9869" y="36088"/>
                    <a:pt x="11097" y="36361"/>
                    <a:pt x="10483" y="36498"/>
                  </a:cubicBezTo>
                  <a:cubicBezTo>
                    <a:pt x="10533" y="36489"/>
                    <a:pt x="10582" y="36485"/>
                    <a:pt x="10628" y="36485"/>
                  </a:cubicBezTo>
                  <a:cubicBezTo>
                    <a:pt x="10965" y="36485"/>
                    <a:pt x="11224" y="36687"/>
                    <a:pt x="11484" y="36907"/>
                  </a:cubicBezTo>
                  <a:cubicBezTo>
                    <a:pt x="11802" y="37180"/>
                    <a:pt x="12166" y="37475"/>
                    <a:pt x="12689" y="37544"/>
                  </a:cubicBezTo>
                  <a:lnTo>
                    <a:pt x="12507" y="37726"/>
                  </a:lnTo>
                  <a:cubicBezTo>
                    <a:pt x="12643" y="37794"/>
                    <a:pt x="12985" y="37862"/>
                    <a:pt x="13235" y="38021"/>
                  </a:cubicBezTo>
                  <a:lnTo>
                    <a:pt x="12598" y="38021"/>
                  </a:lnTo>
                  <a:cubicBezTo>
                    <a:pt x="13439" y="38203"/>
                    <a:pt x="13780" y="39044"/>
                    <a:pt x="14531" y="39295"/>
                  </a:cubicBezTo>
                  <a:cubicBezTo>
                    <a:pt x="13144" y="38499"/>
                    <a:pt x="14372" y="38840"/>
                    <a:pt x="13894" y="38340"/>
                  </a:cubicBezTo>
                  <a:lnTo>
                    <a:pt x="13894" y="38340"/>
                  </a:lnTo>
                  <a:cubicBezTo>
                    <a:pt x="15704" y="39002"/>
                    <a:pt x="14578" y="39493"/>
                    <a:pt x="16363" y="40374"/>
                  </a:cubicBezTo>
                  <a:lnTo>
                    <a:pt x="16363" y="40374"/>
                  </a:lnTo>
                  <a:cubicBezTo>
                    <a:pt x="16093" y="40212"/>
                    <a:pt x="15776" y="39894"/>
                    <a:pt x="15979" y="39894"/>
                  </a:cubicBezTo>
                  <a:cubicBezTo>
                    <a:pt x="16004" y="39894"/>
                    <a:pt x="16036" y="39898"/>
                    <a:pt x="16077" y="39909"/>
                  </a:cubicBezTo>
                  <a:cubicBezTo>
                    <a:pt x="16418" y="40159"/>
                    <a:pt x="16873" y="40500"/>
                    <a:pt x="17032" y="40727"/>
                  </a:cubicBezTo>
                  <a:cubicBezTo>
                    <a:pt x="17365" y="40882"/>
                    <a:pt x="17526" y="40939"/>
                    <a:pt x="17589" y="40939"/>
                  </a:cubicBezTo>
                  <a:cubicBezTo>
                    <a:pt x="17761" y="40939"/>
                    <a:pt x="17235" y="40531"/>
                    <a:pt x="17477" y="40531"/>
                  </a:cubicBezTo>
                  <a:cubicBezTo>
                    <a:pt x="17502" y="40531"/>
                    <a:pt x="17535" y="40536"/>
                    <a:pt x="17578" y="40545"/>
                  </a:cubicBezTo>
                  <a:cubicBezTo>
                    <a:pt x="17874" y="41046"/>
                    <a:pt x="18283" y="40727"/>
                    <a:pt x="18897" y="40932"/>
                  </a:cubicBezTo>
                  <a:lnTo>
                    <a:pt x="18783" y="41159"/>
                  </a:lnTo>
                  <a:cubicBezTo>
                    <a:pt x="19213" y="41423"/>
                    <a:pt x="19438" y="41498"/>
                    <a:pt x="19579" y="41498"/>
                  </a:cubicBezTo>
                  <a:cubicBezTo>
                    <a:pt x="19767" y="41498"/>
                    <a:pt x="19806" y="41363"/>
                    <a:pt x="19984" y="41363"/>
                  </a:cubicBezTo>
                  <a:cubicBezTo>
                    <a:pt x="20109" y="41363"/>
                    <a:pt x="20304" y="41431"/>
                    <a:pt x="20671" y="41660"/>
                  </a:cubicBezTo>
                  <a:lnTo>
                    <a:pt x="19943" y="41728"/>
                  </a:lnTo>
                  <a:lnTo>
                    <a:pt x="20693" y="41955"/>
                  </a:lnTo>
                  <a:lnTo>
                    <a:pt x="20421" y="42183"/>
                  </a:lnTo>
                  <a:cubicBezTo>
                    <a:pt x="21285" y="42319"/>
                    <a:pt x="21489" y="42478"/>
                    <a:pt x="22217" y="42865"/>
                  </a:cubicBezTo>
                  <a:cubicBezTo>
                    <a:pt x="22160" y="42708"/>
                    <a:pt x="22291" y="42596"/>
                    <a:pt x="22565" y="42596"/>
                  </a:cubicBezTo>
                  <a:cubicBezTo>
                    <a:pt x="22728" y="42596"/>
                    <a:pt x="22941" y="42635"/>
                    <a:pt x="23195" y="42728"/>
                  </a:cubicBezTo>
                  <a:cubicBezTo>
                    <a:pt x="23581" y="43069"/>
                    <a:pt x="22831" y="42865"/>
                    <a:pt x="23809" y="43206"/>
                  </a:cubicBezTo>
                  <a:cubicBezTo>
                    <a:pt x="23690" y="43236"/>
                    <a:pt x="23562" y="43274"/>
                    <a:pt x="23430" y="43274"/>
                  </a:cubicBezTo>
                  <a:cubicBezTo>
                    <a:pt x="23259" y="43274"/>
                    <a:pt x="23079" y="43210"/>
                    <a:pt x="22899" y="42978"/>
                  </a:cubicBezTo>
                  <a:cubicBezTo>
                    <a:pt x="22808" y="43047"/>
                    <a:pt x="22604" y="43047"/>
                    <a:pt x="22535" y="43115"/>
                  </a:cubicBezTo>
                  <a:cubicBezTo>
                    <a:pt x="22967" y="43479"/>
                    <a:pt x="23786" y="43661"/>
                    <a:pt x="24127" y="43797"/>
                  </a:cubicBezTo>
                  <a:cubicBezTo>
                    <a:pt x="23991" y="43729"/>
                    <a:pt x="23854" y="43661"/>
                    <a:pt x="23763" y="43592"/>
                  </a:cubicBezTo>
                  <a:lnTo>
                    <a:pt x="23763" y="43592"/>
                  </a:lnTo>
                  <a:cubicBezTo>
                    <a:pt x="24286" y="43661"/>
                    <a:pt x="24809" y="43706"/>
                    <a:pt x="25310" y="43774"/>
                  </a:cubicBezTo>
                  <a:cubicBezTo>
                    <a:pt x="25514" y="43934"/>
                    <a:pt x="25310" y="43956"/>
                    <a:pt x="25105" y="43956"/>
                  </a:cubicBezTo>
                  <a:cubicBezTo>
                    <a:pt x="25401" y="44047"/>
                    <a:pt x="25651" y="44002"/>
                    <a:pt x="26083" y="44115"/>
                  </a:cubicBezTo>
                  <a:cubicBezTo>
                    <a:pt x="25937" y="44261"/>
                    <a:pt x="25879" y="44421"/>
                    <a:pt x="25536" y="44421"/>
                  </a:cubicBezTo>
                  <a:cubicBezTo>
                    <a:pt x="25450" y="44421"/>
                    <a:pt x="25346" y="44411"/>
                    <a:pt x="25219" y="44388"/>
                  </a:cubicBezTo>
                  <a:lnTo>
                    <a:pt x="25219" y="44388"/>
                  </a:lnTo>
                  <a:cubicBezTo>
                    <a:pt x="25696" y="44479"/>
                    <a:pt x="26174" y="44570"/>
                    <a:pt x="26674" y="44638"/>
                  </a:cubicBezTo>
                  <a:cubicBezTo>
                    <a:pt x="26719" y="44752"/>
                    <a:pt x="27311" y="45093"/>
                    <a:pt x="27106" y="45116"/>
                  </a:cubicBezTo>
                  <a:cubicBezTo>
                    <a:pt x="27834" y="45480"/>
                    <a:pt x="29130" y="45275"/>
                    <a:pt x="30130" y="45685"/>
                  </a:cubicBezTo>
                  <a:cubicBezTo>
                    <a:pt x="30170" y="45658"/>
                    <a:pt x="30226" y="45647"/>
                    <a:pt x="30311" y="45647"/>
                  </a:cubicBezTo>
                  <a:cubicBezTo>
                    <a:pt x="30371" y="45647"/>
                    <a:pt x="30446" y="45652"/>
                    <a:pt x="30540" y="45662"/>
                  </a:cubicBezTo>
                  <a:cubicBezTo>
                    <a:pt x="31355" y="45870"/>
                    <a:pt x="32092" y="46206"/>
                    <a:pt x="33039" y="46206"/>
                  </a:cubicBezTo>
                  <a:cubicBezTo>
                    <a:pt x="33228" y="46206"/>
                    <a:pt x="33425" y="46192"/>
                    <a:pt x="33632" y="46162"/>
                  </a:cubicBezTo>
                  <a:lnTo>
                    <a:pt x="34269" y="46617"/>
                  </a:lnTo>
                  <a:cubicBezTo>
                    <a:pt x="34300" y="46618"/>
                    <a:pt x="34328" y="46619"/>
                    <a:pt x="34353" y="46619"/>
                  </a:cubicBezTo>
                  <a:cubicBezTo>
                    <a:pt x="34718" y="46619"/>
                    <a:pt x="34510" y="46472"/>
                    <a:pt x="34383" y="46344"/>
                  </a:cubicBezTo>
                  <a:cubicBezTo>
                    <a:pt x="34246" y="46185"/>
                    <a:pt x="34178" y="46071"/>
                    <a:pt x="34974" y="46048"/>
                  </a:cubicBezTo>
                  <a:cubicBezTo>
                    <a:pt x="35055" y="46043"/>
                    <a:pt x="35126" y="46041"/>
                    <a:pt x="35188" y="46041"/>
                  </a:cubicBezTo>
                  <a:cubicBezTo>
                    <a:pt x="35989" y="46041"/>
                    <a:pt x="35389" y="46420"/>
                    <a:pt x="35747" y="46526"/>
                  </a:cubicBezTo>
                  <a:cubicBezTo>
                    <a:pt x="36171" y="46424"/>
                    <a:pt x="36809" y="46171"/>
                    <a:pt x="37531" y="46171"/>
                  </a:cubicBezTo>
                  <a:cubicBezTo>
                    <a:pt x="37777" y="46171"/>
                    <a:pt x="38034" y="46200"/>
                    <a:pt x="38294" y="46276"/>
                  </a:cubicBezTo>
                  <a:cubicBezTo>
                    <a:pt x="38124" y="46310"/>
                    <a:pt x="37976" y="46316"/>
                    <a:pt x="37831" y="46316"/>
                  </a:cubicBezTo>
                  <a:cubicBezTo>
                    <a:pt x="37758" y="46316"/>
                    <a:pt x="37687" y="46314"/>
                    <a:pt x="37613" y="46314"/>
                  </a:cubicBezTo>
                  <a:cubicBezTo>
                    <a:pt x="37539" y="46314"/>
                    <a:pt x="37464" y="46316"/>
                    <a:pt x="37385" y="46321"/>
                  </a:cubicBezTo>
                  <a:lnTo>
                    <a:pt x="38158" y="46526"/>
                  </a:lnTo>
                  <a:cubicBezTo>
                    <a:pt x="37225" y="46890"/>
                    <a:pt x="36520" y="46776"/>
                    <a:pt x="37271" y="47072"/>
                  </a:cubicBezTo>
                  <a:cubicBezTo>
                    <a:pt x="37294" y="46890"/>
                    <a:pt x="37498" y="46776"/>
                    <a:pt x="37794" y="46731"/>
                  </a:cubicBezTo>
                  <a:cubicBezTo>
                    <a:pt x="37953" y="46708"/>
                    <a:pt x="38112" y="46685"/>
                    <a:pt x="38294" y="46662"/>
                  </a:cubicBezTo>
                  <a:cubicBezTo>
                    <a:pt x="38476" y="46640"/>
                    <a:pt x="38658" y="46640"/>
                    <a:pt x="38863" y="46617"/>
                  </a:cubicBezTo>
                  <a:cubicBezTo>
                    <a:pt x="39226" y="46571"/>
                    <a:pt x="39613" y="46549"/>
                    <a:pt x="39909" y="46480"/>
                  </a:cubicBezTo>
                  <a:cubicBezTo>
                    <a:pt x="40182" y="46389"/>
                    <a:pt x="40386" y="46276"/>
                    <a:pt x="40386" y="46094"/>
                  </a:cubicBezTo>
                  <a:lnTo>
                    <a:pt x="40909" y="46185"/>
                  </a:lnTo>
                  <a:cubicBezTo>
                    <a:pt x="40773" y="46185"/>
                    <a:pt x="40750" y="46230"/>
                    <a:pt x="40614" y="46253"/>
                  </a:cubicBezTo>
                  <a:cubicBezTo>
                    <a:pt x="40734" y="46280"/>
                    <a:pt x="40836" y="46292"/>
                    <a:pt x="40923" y="46292"/>
                  </a:cubicBezTo>
                  <a:cubicBezTo>
                    <a:pt x="41574" y="46292"/>
                    <a:pt x="41423" y="45626"/>
                    <a:pt x="42546" y="45525"/>
                  </a:cubicBezTo>
                  <a:cubicBezTo>
                    <a:pt x="43001" y="45525"/>
                    <a:pt x="43320" y="45571"/>
                    <a:pt x="43047" y="45707"/>
                  </a:cubicBezTo>
                  <a:cubicBezTo>
                    <a:pt x="43342" y="45594"/>
                    <a:pt x="43661" y="45457"/>
                    <a:pt x="43979" y="45321"/>
                  </a:cubicBezTo>
                  <a:cubicBezTo>
                    <a:pt x="44017" y="45314"/>
                    <a:pt x="44048" y="45312"/>
                    <a:pt x="44074" y="45312"/>
                  </a:cubicBezTo>
                  <a:cubicBezTo>
                    <a:pt x="44207" y="45312"/>
                    <a:pt x="44185" y="45386"/>
                    <a:pt x="44041" y="45445"/>
                  </a:cubicBezTo>
                  <a:lnTo>
                    <a:pt x="44041" y="45445"/>
                  </a:lnTo>
                  <a:cubicBezTo>
                    <a:pt x="44486" y="45307"/>
                    <a:pt x="44947" y="45218"/>
                    <a:pt x="45389" y="45071"/>
                  </a:cubicBezTo>
                  <a:lnTo>
                    <a:pt x="45389" y="45093"/>
                  </a:lnTo>
                  <a:cubicBezTo>
                    <a:pt x="45571" y="44911"/>
                    <a:pt x="45980" y="44616"/>
                    <a:pt x="46185" y="44479"/>
                  </a:cubicBezTo>
                  <a:cubicBezTo>
                    <a:pt x="46216" y="44478"/>
                    <a:pt x="46241" y="44477"/>
                    <a:pt x="46262" y="44477"/>
                  </a:cubicBezTo>
                  <a:cubicBezTo>
                    <a:pt x="46512" y="44477"/>
                    <a:pt x="46034" y="44598"/>
                    <a:pt x="46139" y="44661"/>
                  </a:cubicBezTo>
                  <a:cubicBezTo>
                    <a:pt x="46390" y="44525"/>
                    <a:pt x="46640" y="44388"/>
                    <a:pt x="46890" y="44252"/>
                  </a:cubicBezTo>
                  <a:lnTo>
                    <a:pt x="46890" y="44252"/>
                  </a:lnTo>
                  <a:cubicBezTo>
                    <a:pt x="47276" y="44320"/>
                    <a:pt x="46662" y="44729"/>
                    <a:pt x="46094" y="44843"/>
                  </a:cubicBezTo>
                  <a:cubicBezTo>
                    <a:pt x="46310" y="44954"/>
                    <a:pt x="46460" y="44997"/>
                    <a:pt x="46582" y="44997"/>
                  </a:cubicBezTo>
                  <a:cubicBezTo>
                    <a:pt x="47014" y="44997"/>
                    <a:pt x="47094" y="44449"/>
                    <a:pt x="48459" y="44343"/>
                  </a:cubicBezTo>
                  <a:lnTo>
                    <a:pt x="48459" y="44343"/>
                  </a:lnTo>
                  <a:lnTo>
                    <a:pt x="47731" y="44707"/>
                  </a:lnTo>
                  <a:cubicBezTo>
                    <a:pt x="47890" y="44764"/>
                    <a:pt x="48044" y="44786"/>
                    <a:pt x="48197" y="44786"/>
                  </a:cubicBezTo>
                  <a:cubicBezTo>
                    <a:pt x="48351" y="44786"/>
                    <a:pt x="48504" y="44764"/>
                    <a:pt x="48664" y="44729"/>
                  </a:cubicBezTo>
                  <a:cubicBezTo>
                    <a:pt x="49005" y="44638"/>
                    <a:pt x="49368" y="44525"/>
                    <a:pt x="49846" y="44479"/>
                  </a:cubicBezTo>
                  <a:cubicBezTo>
                    <a:pt x="49573" y="44434"/>
                    <a:pt x="47913" y="44525"/>
                    <a:pt x="48709" y="44025"/>
                  </a:cubicBezTo>
                  <a:cubicBezTo>
                    <a:pt x="48959" y="43979"/>
                    <a:pt x="49278" y="43865"/>
                    <a:pt x="49687" y="43547"/>
                  </a:cubicBezTo>
                  <a:cubicBezTo>
                    <a:pt x="49713" y="43627"/>
                    <a:pt x="49771" y="43660"/>
                    <a:pt x="49851" y="43660"/>
                  </a:cubicBezTo>
                  <a:cubicBezTo>
                    <a:pt x="49908" y="43660"/>
                    <a:pt x="49975" y="43643"/>
                    <a:pt x="50051" y="43615"/>
                  </a:cubicBezTo>
                  <a:cubicBezTo>
                    <a:pt x="50233" y="43547"/>
                    <a:pt x="50483" y="43411"/>
                    <a:pt x="50756" y="43297"/>
                  </a:cubicBezTo>
                  <a:lnTo>
                    <a:pt x="50847" y="43615"/>
                  </a:lnTo>
                  <a:cubicBezTo>
                    <a:pt x="51415" y="43251"/>
                    <a:pt x="51301" y="43115"/>
                    <a:pt x="51574" y="42819"/>
                  </a:cubicBezTo>
                  <a:cubicBezTo>
                    <a:pt x="51848" y="42696"/>
                    <a:pt x="52052" y="42652"/>
                    <a:pt x="52214" y="42652"/>
                  </a:cubicBezTo>
                  <a:cubicBezTo>
                    <a:pt x="52442" y="42652"/>
                    <a:pt x="52588" y="42740"/>
                    <a:pt x="52734" y="42819"/>
                  </a:cubicBezTo>
                  <a:cubicBezTo>
                    <a:pt x="53803" y="42319"/>
                    <a:pt x="51824" y="42797"/>
                    <a:pt x="53007" y="42092"/>
                  </a:cubicBezTo>
                  <a:cubicBezTo>
                    <a:pt x="53916" y="41728"/>
                    <a:pt x="54439" y="41273"/>
                    <a:pt x="55281" y="40454"/>
                  </a:cubicBezTo>
                  <a:cubicBezTo>
                    <a:pt x="55414" y="40397"/>
                    <a:pt x="55492" y="40375"/>
                    <a:pt x="55535" y="40375"/>
                  </a:cubicBezTo>
                  <a:cubicBezTo>
                    <a:pt x="55690" y="40375"/>
                    <a:pt x="55391" y="40662"/>
                    <a:pt x="55527" y="40662"/>
                  </a:cubicBezTo>
                  <a:cubicBezTo>
                    <a:pt x="55534" y="40662"/>
                    <a:pt x="55543" y="40661"/>
                    <a:pt x="55554" y="40659"/>
                  </a:cubicBezTo>
                  <a:cubicBezTo>
                    <a:pt x="55667" y="40454"/>
                    <a:pt x="55781" y="40272"/>
                    <a:pt x="55895" y="40091"/>
                  </a:cubicBezTo>
                  <a:cubicBezTo>
                    <a:pt x="55930" y="40062"/>
                    <a:pt x="55957" y="40052"/>
                    <a:pt x="55976" y="40052"/>
                  </a:cubicBezTo>
                  <a:cubicBezTo>
                    <a:pt x="56020" y="40052"/>
                    <a:pt x="56031" y="40105"/>
                    <a:pt x="56031" y="40136"/>
                  </a:cubicBezTo>
                  <a:cubicBezTo>
                    <a:pt x="56372" y="39772"/>
                    <a:pt x="55849" y="39840"/>
                    <a:pt x="56441" y="39295"/>
                  </a:cubicBezTo>
                  <a:cubicBezTo>
                    <a:pt x="56395" y="39067"/>
                    <a:pt x="56804" y="38954"/>
                    <a:pt x="57282" y="38749"/>
                  </a:cubicBezTo>
                  <a:cubicBezTo>
                    <a:pt x="57737" y="38544"/>
                    <a:pt x="58305" y="38271"/>
                    <a:pt x="58510" y="37748"/>
                  </a:cubicBezTo>
                  <a:cubicBezTo>
                    <a:pt x="58534" y="37742"/>
                    <a:pt x="58554" y="37739"/>
                    <a:pt x="58571" y="37739"/>
                  </a:cubicBezTo>
                  <a:cubicBezTo>
                    <a:pt x="58728" y="37739"/>
                    <a:pt x="58591" y="38003"/>
                    <a:pt x="58715" y="38044"/>
                  </a:cubicBezTo>
                  <a:cubicBezTo>
                    <a:pt x="59101" y="37498"/>
                    <a:pt x="59283" y="37271"/>
                    <a:pt x="59420" y="37043"/>
                  </a:cubicBezTo>
                  <a:cubicBezTo>
                    <a:pt x="59556" y="36816"/>
                    <a:pt x="59670" y="36589"/>
                    <a:pt x="59920" y="36066"/>
                  </a:cubicBezTo>
                  <a:lnTo>
                    <a:pt x="60329" y="35815"/>
                  </a:lnTo>
                  <a:lnTo>
                    <a:pt x="60716" y="35565"/>
                  </a:lnTo>
                  <a:lnTo>
                    <a:pt x="60716" y="35565"/>
                  </a:lnTo>
                  <a:cubicBezTo>
                    <a:pt x="60622" y="35612"/>
                    <a:pt x="60550" y="35633"/>
                    <a:pt x="60495" y="35633"/>
                  </a:cubicBezTo>
                  <a:cubicBezTo>
                    <a:pt x="60178" y="35633"/>
                    <a:pt x="60463" y="34913"/>
                    <a:pt x="60716" y="34292"/>
                  </a:cubicBezTo>
                  <a:lnTo>
                    <a:pt x="60716" y="34292"/>
                  </a:lnTo>
                  <a:cubicBezTo>
                    <a:pt x="60466" y="34383"/>
                    <a:pt x="60261" y="34474"/>
                    <a:pt x="60124" y="34542"/>
                  </a:cubicBezTo>
                  <a:cubicBezTo>
                    <a:pt x="60352" y="34201"/>
                    <a:pt x="60557" y="33860"/>
                    <a:pt x="60761" y="33519"/>
                  </a:cubicBezTo>
                  <a:cubicBezTo>
                    <a:pt x="60779" y="33508"/>
                    <a:pt x="60795" y="33503"/>
                    <a:pt x="60808" y="33503"/>
                  </a:cubicBezTo>
                  <a:cubicBezTo>
                    <a:pt x="60881" y="33503"/>
                    <a:pt x="60898" y="33649"/>
                    <a:pt x="60898" y="33860"/>
                  </a:cubicBezTo>
                  <a:cubicBezTo>
                    <a:pt x="60920" y="33769"/>
                    <a:pt x="60943" y="33701"/>
                    <a:pt x="60966" y="33632"/>
                  </a:cubicBezTo>
                  <a:cubicBezTo>
                    <a:pt x="61060" y="33568"/>
                    <a:pt x="61131" y="33540"/>
                    <a:pt x="61184" y="33540"/>
                  </a:cubicBezTo>
                  <a:cubicBezTo>
                    <a:pt x="61337" y="33540"/>
                    <a:pt x="61341" y="33772"/>
                    <a:pt x="61307" y="34042"/>
                  </a:cubicBezTo>
                  <a:cubicBezTo>
                    <a:pt x="61170" y="34110"/>
                    <a:pt x="61011" y="34178"/>
                    <a:pt x="60875" y="34246"/>
                  </a:cubicBezTo>
                  <a:cubicBezTo>
                    <a:pt x="60829" y="34610"/>
                    <a:pt x="60829" y="34974"/>
                    <a:pt x="61034" y="35065"/>
                  </a:cubicBezTo>
                  <a:cubicBezTo>
                    <a:pt x="61057" y="34974"/>
                    <a:pt x="61125" y="34838"/>
                    <a:pt x="61216" y="34701"/>
                  </a:cubicBezTo>
                  <a:cubicBezTo>
                    <a:pt x="61216" y="34792"/>
                    <a:pt x="61216" y="34860"/>
                    <a:pt x="61261" y="34860"/>
                  </a:cubicBezTo>
                  <a:cubicBezTo>
                    <a:pt x="61330" y="34860"/>
                    <a:pt x="61352" y="34724"/>
                    <a:pt x="61398" y="34496"/>
                  </a:cubicBezTo>
                  <a:lnTo>
                    <a:pt x="61875" y="34542"/>
                  </a:lnTo>
                  <a:lnTo>
                    <a:pt x="61807" y="34383"/>
                  </a:lnTo>
                  <a:cubicBezTo>
                    <a:pt x="62194" y="34019"/>
                    <a:pt x="62626" y="33655"/>
                    <a:pt x="62990" y="33269"/>
                  </a:cubicBezTo>
                  <a:cubicBezTo>
                    <a:pt x="63081" y="32973"/>
                    <a:pt x="63149" y="32700"/>
                    <a:pt x="63240" y="32404"/>
                  </a:cubicBezTo>
                  <a:cubicBezTo>
                    <a:pt x="63308" y="32109"/>
                    <a:pt x="63376" y="31813"/>
                    <a:pt x="63444" y="31495"/>
                  </a:cubicBezTo>
                  <a:cubicBezTo>
                    <a:pt x="63535" y="31176"/>
                    <a:pt x="63626" y="30858"/>
                    <a:pt x="63740" y="30494"/>
                  </a:cubicBezTo>
                  <a:cubicBezTo>
                    <a:pt x="63854" y="30153"/>
                    <a:pt x="64013" y="29789"/>
                    <a:pt x="64195" y="29380"/>
                  </a:cubicBezTo>
                  <a:cubicBezTo>
                    <a:pt x="64218" y="29903"/>
                    <a:pt x="64559" y="29698"/>
                    <a:pt x="64832" y="29903"/>
                  </a:cubicBezTo>
                  <a:cubicBezTo>
                    <a:pt x="64559" y="30017"/>
                    <a:pt x="64400" y="30335"/>
                    <a:pt x="64263" y="30722"/>
                  </a:cubicBezTo>
                  <a:cubicBezTo>
                    <a:pt x="64127" y="31108"/>
                    <a:pt x="63945" y="31540"/>
                    <a:pt x="63649" y="31927"/>
                  </a:cubicBezTo>
                  <a:cubicBezTo>
                    <a:pt x="63798" y="31746"/>
                    <a:pt x="63893" y="31684"/>
                    <a:pt x="63948" y="31684"/>
                  </a:cubicBezTo>
                  <a:cubicBezTo>
                    <a:pt x="64011" y="31684"/>
                    <a:pt x="64025" y="31763"/>
                    <a:pt x="64013" y="31836"/>
                  </a:cubicBezTo>
                  <a:lnTo>
                    <a:pt x="64331" y="31063"/>
                  </a:lnTo>
                  <a:lnTo>
                    <a:pt x="64627" y="30244"/>
                  </a:lnTo>
                  <a:cubicBezTo>
                    <a:pt x="64669" y="30278"/>
                    <a:pt x="64708" y="30293"/>
                    <a:pt x="64747" y="30293"/>
                  </a:cubicBezTo>
                  <a:cubicBezTo>
                    <a:pt x="64918" y="30293"/>
                    <a:pt x="65068" y="29999"/>
                    <a:pt x="65309" y="29721"/>
                  </a:cubicBezTo>
                  <a:lnTo>
                    <a:pt x="65309" y="29721"/>
                  </a:lnTo>
                  <a:cubicBezTo>
                    <a:pt x="65298" y="29722"/>
                    <a:pt x="65288" y="29722"/>
                    <a:pt x="65278" y="29722"/>
                  </a:cubicBezTo>
                  <a:cubicBezTo>
                    <a:pt x="64997" y="29722"/>
                    <a:pt x="65087" y="29412"/>
                    <a:pt x="65241" y="29016"/>
                  </a:cubicBezTo>
                  <a:cubicBezTo>
                    <a:pt x="65332" y="28812"/>
                    <a:pt x="65446" y="28584"/>
                    <a:pt x="65537" y="28379"/>
                  </a:cubicBezTo>
                  <a:cubicBezTo>
                    <a:pt x="65628" y="28152"/>
                    <a:pt x="65718" y="27947"/>
                    <a:pt x="65741" y="27765"/>
                  </a:cubicBezTo>
                  <a:lnTo>
                    <a:pt x="65741" y="27765"/>
                  </a:lnTo>
                  <a:cubicBezTo>
                    <a:pt x="65923" y="27811"/>
                    <a:pt x="66037" y="28038"/>
                    <a:pt x="65605" y="28766"/>
                  </a:cubicBezTo>
                  <a:cubicBezTo>
                    <a:pt x="66014" y="28448"/>
                    <a:pt x="65991" y="28107"/>
                    <a:pt x="65969" y="27765"/>
                  </a:cubicBezTo>
                  <a:cubicBezTo>
                    <a:pt x="65946" y="27424"/>
                    <a:pt x="65923" y="27106"/>
                    <a:pt x="66264" y="26765"/>
                  </a:cubicBezTo>
                  <a:lnTo>
                    <a:pt x="66264" y="26765"/>
                  </a:lnTo>
                  <a:cubicBezTo>
                    <a:pt x="66196" y="26947"/>
                    <a:pt x="66105" y="27038"/>
                    <a:pt x="66173" y="27151"/>
                  </a:cubicBezTo>
                  <a:cubicBezTo>
                    <a:pt x="66213" y="26718"/>
                    <a:pt x="66645" y="25908"/>
                    <a:pt x="66789" y="25908"/>
                  </a:cubicBezTo>
                  <a:cubicBezTo>
                    <a:pt x="66811" y="25908"/>
                    <a:pt x="66827" y="25927"/>
                    <a:pt x="66833" y="25969"/>
                  </a:cubicBezTo>
                  <a:lnTo>
                    <a:pt x="66742" y="26151"/>
                  </a:lnTo>
                  <a:cubicBezTo>
                    <a:pt x="66833" y="25992"/>
                    <a:pt x="66901" y="25833"/>
                    <a:pt x="66992" y="25651"/>
                  </a:cubicBezTo>
                  <a:cubicBezTo>
                    <a:pt x="67083" y="25446"/>
                    <a:pt x="67151" y="25241"/>
                    <a:pt x="67242" y="25037"/>
                  </a:cubicBezTo>
                  <a:cubicBezTo>
                    <a:pt x="67401" y="24627"/>
                    <a:pt x="67560" y="24173"/>
                    <a:pt x="67651" y="23741"/>
                  </a:cubicBezTo>
                  <a:cubicBezTo>
                    <a:pt x="67765" y="23308"/>
                    <a:pt x="67856" y="22922"/>
                    <a:pt x="67879" y="22604"/>
                  </a:cubicBezTo>
                  <a:cubicBezTo>
                    <a:pt x="67902" y="22285"/>
                    <a:pt x="67879" y="22058"/>
                    <a:pt x="67765" y="21990"/>
                  </a:cubicBezTo>
                  <a:cubicBezTo>
                    <a:pt x="67833" y="21990"/>
                    <a:pt x="68265" y="22308"/>
                    <a:pt x="68334" y="22422"/>
                  </a:cubicBezTo>
                  <a:cubicBezTo>
                    <a:pt x="68197" y="21967"/>
                    <a:pt x="68061" y="21512"/>
                    <a:pt x="67902" y="21057"/>
                  </a:cubicBezTo>
                  <a:cubicBezTo>
                    <a:pt x="67742" y="20602"/>
                    <a:pt x="67606" y="20170"/>
                    <a:pt x="67447" y="19738"/>
                  </a:cubicBezTo>
                  <a:lnTo>
                    <a:pt x="67447" y="19738"/>
                  </a:lnTo>
                  <a:cubicBezTo>
                    <a:pt x="67765" y="20034"/>
                    <a:pt x="68902" y="19465"/>
                    <a:pt x="68857" y="20602"/>
                  </a:cubicBezTo>
                  <a:cubicBezTo>
                    <a:pt x="68993" y="20307"/>
                    <a:pt x="69152" y="19943"/>
                    <a:pt x="69152" y="19238"/>
                  </a:cubicBezTo>
                  <a:lnTo>
                    <a:pt x="69152" y="19238"/>
                  </a:lnTo>
                  <a:cubicBezTo>
                    <a:pt x="69079" y="19369"/>
                    <a:pt x="68821" y="19500"/>
                    <a:pt x="68650" y="19500"/>
                  </a:cubicBezTo>
                  <a:cubicBezTo>
                    <a:pt x="68553" y="19500"/>
                    <a:pt x="68485" y="19458"/>
                    <a:pt x="68493" y="19352"/>
                  </a:cubicBezTo>
                  <a:cubicBezTo>
                    <a:pt x="68811" y="19011"/>
                    <a:pt x="68902" y="18874"/>
                    <a:pt x="68970" y="18715"/>
                  </a:cubicBezTo>
                  <a:cubicBezTo>
                    <a:pt x="69060" y="18580"/>
                    <a:pt x="69150" y="18401"/>
                    <a:pt x="69414" y="17960"/>
                  </a:cubicBezTo>
                  <a:lnTo>
                    <a:pt x="69414" y="17960"/>
                  </a:lnTo>
                  <a:cubicBezTo>
                    <a:pt x="69381" y="18010"/>
                    <a:pt x="69334" y="18033"/>
                    <a:pt x="69281" y="18033"/>
                  </a:cubicBezTo>
                  <a:cubicBezTo>
                    <a:pt x="69063" y="18033"/>
                    <a:pt x="68744" y="17653"/>
                    <a:pt x="68834" y="17260"/>
                  </a:cubicBezTo>
                  <a:lnTo>
                    <a:pt x="68834" y="17260"/>
                  </a:lnTo>
                  <a:cubicBezTo>
                    <a:pt x="68899" y="17368"/>
                    <a:pt x="69394" y="17332"/>
                    <a:pt x="69463" y="17503"/>
                  </a:cubicBezTo>
                  <a:lnTo>
                    <a:pt x="69463" y="17503"/>
                  </a:lnTo>
                  <a:cubicBezTo>
                    <a:pt x="69354" y="17070"/>
                    <a:pt x="69224" y="16636"/>
                    <a:pt x="69073" y="16203"/>
                  </a:cubicBezTo>
                  <a:lnTo>
                    <a:pt x="69073" y="16203"/>
                  </a:lnTo>
                  <a:cubicBezTo>
                    <a:pt x="69111" y="16293"/>
                    <a:pt x="69182" y="16330"/>
                    <a:pt x="69266" y="16330"/>
                  </a:cubicBezTo>
                  <a:cubicBezTo>
                    <a:pt x="69435" y="16330"/>
                    <a:pt x="69658" y="16183"/>
                    <a:pt x="69789" y="16009"/>
                  </a:cubicBezTo>
                  <a:lnTo>
                    <a:pt x="69789" y="16009"/>
                  </a:lnTo>
                  <a:cubicBezTo>
                    <a:pt x="69782" y="16016"/>
                    <a:pt x="69776" y="16019"/>
                    <a:pt x="69771" y="16019"/>
                  </a:cubicBezTo>
                  <a:cubicBezTo>
                    <a:pt x="69680" y="16019"/>
                    <a:pt x="69923" y="14876"/>
                    <a:pt x="69880" y="14531"/>
                  </a:cubicBezTo>
                  <a:lnTo>
                    <a:pt x="69880" y="14531"/>
                  </a:lnTo>
                  <a:cubicBezTo>
                    <a:pt x="69812" y="14713"/>
                    <a:pt x="69766" y="14895"/>
                    <a:pt x="69698" y="15077"/>
                  </a:cubicBezTo>
                  <a:cubicBezTo>
                    <a:pt x="69789" y="14326"/>
                    <a:pt x="69584" y="13962"/>
                    <a:pt x="69357" y="13599"/>
                  </a:cubicBezTo>
                  <a:cubicBezTo>
                    <a:pt x="69129" y="13235"/>
                    <a:pt x="68902" y="12894"/>
                    <a:pt x="68879" y="12189"/>
                  </a:cubicBezTo>
                  <a:lnTo>
                    <a:pt x="68879" y="12189"/>
                  </a:lnTo>
                  <a:cubicBezTo>
                    <a:pt x="68931" y="12251"/>
                    <a:pt x="69105" y="12336"/>
                    <a:pt x="69279" y="12336"/>
                  </a:cubicBezTo>
                  <a:cubicBezTo>
                    <a:pt x="69488" y="12336"/>
                    <a:pt x="69698" y="12213"/>
                    <a:pt x="69698" y="11779"/>
                  </a:cubicBezTo>
                  <a:cubicBezTo>
                    <a:pt x="69607" y="11711"/>
                    <a:pt x="69471" y="11597"/>
                    <a:pt x="69266" y="11438"/>
                  </a:cubicBezTo>
                  <a:cubicBezTo>
                    <a:pt x="69084" y="11279"/>
                    <a:pt x="68857" y="11097"/>
                    <a:pt x="68652" y="10892"/>
                  </a:cubicBezTo>
                  <a:cubicBezTo>
                    <a:pt x="68425" y="10688"/>
                    <a:pt x="68174" y="10483"/>
                    <a:pt x="67947" y="10256"/>
                  </a:cubicBezTo>
                  <a:cubicBezTo>
                    <a:pt x="67720" y="10028"/>
                    <a:pt x="67538" y="9801"/>
                    <a:pt x="67378" y="9551"/>
                  </a:cubicBezTo>
                  <a:lnTo>
                    <a:pt x="67469" y="9301"/>
                  </a:lnTo>
                  <a:cubicBezTo>
                    <a:pt x="67288" y="9028"/>
                    <a:pt x="67083" y="8823"/>
                    <a:pt x="66901" y="8596"/>
                  </a:cubicBezTo>
                  <a:lnTo>
                    <a:pt x="66901" y="8596"/>
                  </a:lnTo>
                  <a:cubicBezTo>
                    <a:pt x="67060" y="8664"/>
                    <a:pt x="67288" y="8755"/>
                    <a:pt x="67538" y="8914"/>
                  </a:cubicBezTo>
                  <a:cubicBezTo>
                    <a:pt x="67788" y="9051"/>
                    <a:pt x="68083" y="9255"/>
                    <a:pt x="68356" y="9483"/>
                  </a:cubicBezTo>
                  <a:cubicBezTo>
                    <a:pt x="68606" y="9710"/>
                    <a:pt x="68902" y="9983"/>
                    <a:pt x="69107" y="10256"/>
                  </a:cubicBezTo>
                  <a:cubicBezTo>
                    <a:pt x="69220" y="10369"/>
                    <a:pt x="69334" y="10506"/>
                    <a:pt x="69425" y="10642"/>
                  </a:cubicBezTo>
                  <a:cubicBezTo>
                    <a:pt x="69516" y="10779"/>
                    <a:pt x="69607" y="10892"/>
                    <a:pt x="69675" y="11006"/>
                  </a:cubicBezTo>
                  <a:cubicBezTo>
                    <a:pt x="69698" y="10415"/>
                    <a:pt x="69857" y="10801"/>
                    <a:pt x="69630" y="9937"/>
                  </a:cubicBezTo>
                  <a:cubicBezTo>
                    <a:pt x="69646" y="9877"/>
                    <a:pt x="69668" y="9852"/>
                    <a:pt x="69694" y="9852"/>
                  </a:cubicBezTo>
                  <a:cubicBezTo>
                    <a:pt x="69817" y="9852"/>
                    <a:pt x="70024" y="10413"/>
                    <a:pt x="70062" y="10620"/>
                  </a:cubicBezTo>
                  <a:cubicBezTo>
                    <a:pt x="70016" y="10278"/>
                    <a:pt x="69948" y="9915"/>
                    <a:pt x="69880" y="9574"/>
                  </a:cubicBezTo>
                  <a:cubicBezTo>
                    <a:pt x="69789" y="9232"/>
                    <a:pt x="69698" y="8869"/>
                    <a:pt x="69562" y="8528"/>
                  </a:cubicBezTo>
                  <a:cubicBezTo>
                    <a:pt x="69544" y="8539"/>
                    <a:pt x="69523" y="8545"/>
                    <a:pt x="69500" y="8545"/>
                  </a:cubicBezTo>
                  <a:cubicBezTo>
                    <a:pt x="69435" y="8545"/>
                    <a:pt x="69350" y="8498"/>
                    <a:pt x="69266" y="8414"/>
                  </a:cubicBezTo>
                  <a:cubicBezTo>
                    <a:pt x="69220" y="8346"/>
                    <a:pt x="69175" y="8277"/>
                    <a:pt x="69107" y="8209"/>
                  </a:cubicBezTo>
                  <a:cubicBezTo>
                    <a:pt x="69039" y="8118"/>
                    <a:pt x="68970" y="8050"/>
                    <a:pt x="68902" y="7959"/>
                  </a:cubicBezTo>
                  <a:cubicBezTo>
                    <a:pt x="68766" y="7800"/>
                    <a:pt x="68652" y="7618"/>
                    <a:pt x="68515" y="7527"/>
                  </a:cubicBezTo>
                  <a:cubicBezTo>
                    <a:pt x="68438" y="7450"/>
                    <a:pt x="68361" y="7404"/>
                    <a:pt x="68305" y="7404"/>
                  </a:cubicBezTo>
                  <a:cubicBezTo>
                    <a:pt x="68279" y="7404"/>
                    <a:pt x="68257" y="7414"/>
                    <a:pt x="68243" y="7436"/>
                  </a:cubicBezTo>
                  <a:lnTo>
                    <a:pt x="68447" y="7641"/>
                  </a:lnTo>
                  <a:lnTo>
                    <a:pt x="68606" y="7891"/>
                  </a:lnTo>
                  <a:cubicBezTo>
                    <a:pt x="68720" y="8027"/>
                    <a:pt x="68857" y="8186"/>
                    <a:pt x="68970" y="8346"/>
                  </a:cubicBezTo>
                  <a:cubicBezTo>
                    <a:pt x="69175" y="8687"/>
                    <a:pt x="69380" y="9005"/>
                    <a:pt x="69562" y="9369"/>
                  </a:cubicBezTo>
                  <a:cubicBezTo>
                    <a:pt x="69536" y="9382"/>
                    <a:pt x="69508" y="9388"/>
                    <a:pt x="69478" y="9388"/>
                  </a:cubicBezTo>
                  <a:cubicBezTo>
                    <a:pt x="69289" y="9388"/>
                    <a:pt x="69004" y="9156"/>
                    <a:pt x="68652" y="8823"/>
                  </a:cubicBezTo>
                  <a:cubicBezTo>
                    <a:pt x="68288" y="8437"/>
                    <a:pt x="67833" y="7936"/>
                    <a:pt x="67469" y="7345"/>
                  </a:cubicBezTo>
                  <a:cubicBezTo>
                    <a:pt x="67424" y="7163"/>
                    <a:pt x="67583" y="7118"/>
                    <a:pt x="67788" y="7118"/>
                  </a:cubicBezTo>
                  <a:cubicBezTo>
                    <a:pt x="67820" y="7114"/>
                    <a:pt x="67851" y="7113"/>
                    <a:pt x="67882" y="7113"/>
                  </a:cubicBezTo>
                  <a:cubicBezTo>
                    <a:pt x="67981" y="7113"/>
                    <a:pt x="68073" y="7126"/>
                    <a:pt x="68141" y="7126"/>
                  </a:cubicBezTo>
                  <a:cubicBezTo>
                    <a:pt x="68190" y="7126"/>
                    <a:pt x="68226" y="7119"/>
                    <a:pt x="68243" y="7095"/>
                  </a:cubicBezTo>
                  <a:cubicBezTo>
                    <a:pt x="68197" y="7072"/>
                    <a:pt x="68106" y="7004"/>
                    <a:pt x="67992" y="6913"/>
                  </a:cubicBezTo>
                  <a:cubicBezTo>
                    <a:pt x="67879" y="6799"/>
                    <a:pt x="67742" y="6686"/>
                    <a:pt x="67629" y="6549"/>
                  </a:cubicBezTo>
                  <a:cubicBezTo>
                    <a:pt x="67560" y="6504"/>
                    <a:pt x="67515" y="6435"/>
                    <a:pt x="67447" y="6367"/>
                  </a:cubicBezTo>
                  <a:cubicBezTo>
                    <a:pt x="67378" y="6322"/>
                    <a:pt x="67333" y="6254"/>
                    <a:pt x="67288" y="6208"/>
                  </a:cubicBezTo>
                  <a:cubicBezTo>
                    <a:pt x="67174" y="6117"/>
                    <a:pt x="67128" y="6049"/>
                    <a:pt x="67106" y="6003"/>
                  </a:cubicBezTo>
                  <a:lnTo>
                    <a:pt x="67106" y="6003"/>
                  </a:lnTo>
                  <a:cubicBezTo>
                    <a:pt x="67310" y="6094"/>
                    <a:pt x="67515" y="6208"/>
                    <a:pt x="67697" y="6322"/>
                  </a:cubicBezTo>
                  <a:cubicBezTo>
                    <a:pt x="67583" y="6140"/>
                    <a:pt x="67424" y="6026"/>
                    <a:pt x="67288" y="5912"/>
                  </a:cubicBezTo>
                  <a:cubicBezTo>
                    <a:pt x="67128" y="5799"/>
                    <a:pt x="66969" y="5708"/>
                    <a:pt x="66787" y="5640"/>
                  </a:cubicBezTo>
                  <a:cubicBezTo>
                    <a:pt x="66628" y="5549"/>
                    <a:pt x="66446" y="5480"/>
                    <a:pt x="66287" y="5344"/>
                  </a:cubicBezTo>
                  <a:cubicBezTo>
                    <a:pt x="66128" y="5253"/>
                    <a:pt x="65969" y="5094"/>
                    <a:pt x="65832" y="4889"/>
                  </a:cubicBezTo>
                  <a:cubicBezTo>
                    <a:pt x="65589" y="4707"/>
                    <a:pt x="65292" y="4110"/>
                    <a:pt x="65117" y="4110"/>
                  </a:cubicBezTo>
                  <a:cubicBezTo>
                    <a:pt x="65096" y="4110"/>
                    <a:pt x="65076" y="4119"/>
                    <a:pt x="65059" y="4139"/>
                  </a:cubicBezTo>
                  <a:cubicBezTo>
                    <a:pt x="65332" y="4775"/>
                    <a:pt x="64695" y="5935"/>
                    <a:pt x="64286" y="6026"/>
                  </a:cubicBezTo>
                  <a:cubicBezTo>
                    <a:pt x="64240" y="6003"/>
                    <a:pt x="63968" y="5730"/>
                    <a:pt x="63649" y="5435"/>
                  </a:cubicBezTo>
                  <a:cubicBezTo>
                    <a:pt x="63331" y="5139"/>
                    <a:pt x="62990" y="4821"/>
                    <a:pt x="62876" y="4662"/>
                  </a:cubicBezTo>
                  <a:cubicBezTo>
                    <a:pt x="62717" y="4412"/>
                    <a:pt x="62944" y="4298"/>
                    <a:pt x="63217" y="4207"/>
                  </a:cubicBezTo>
                  <a:cubicBezTo>
                    <a:pt x="63467" y="4093"/>
                    <a:pt x="63740" y="4025"/>
                    <a:pt x="63604" y="3798"/>
                  </a:cubicBezTo>
                  <a:lnTo>
                    <a:pt x="63604" y="3798"/>
                  </a:lnTo>
                  <a:cubicBezTo>
                    <a:pt x="63558" y="3889"/>
                    <a:pt x="63240" y="3889"/>
                    <a:pt x="63103" y="3889"/>
                  </a:cubicBezTo>
                  <a:cubicBezTo>
                    <a:pt x="62853" y="3661"/>
                    <a:pt x="63354" y="3638"/>
                    <a:pt x="62671" y="3411"/>
                  </a:cubicBezTo>
                  <a:cubicBezTo>
                    <a:pt x="62631" y="3458"/>
                    <a:pt x="62570" y="3477"/>
                    <a:pt x="62499" y="3477"/>
                  </a:cubicBezTo>
                  <a:cubicBezTo>
                    <a:pt x="62267" y="3477"/>
                    <a:pt x="61932" y="3280"/>
                    <a:pt x="61904" y="3280"/>
                  </a:cubicBezTo>
                  <a:cubicBezTo>
                    <a:pt x="61886" y="3280"/>
                    <a:pt x="61977" y="3350"/>
                    <a:pt x="62262" y="3570"/>
                  </a:cubicBezTo>
                  <a:cubicBezTo>
                    <a:pt x="61580" y="3434"/>
                    <a:pt x="61603" y="3252"/>
                    <a:pt x="60829" y="3002"/>
                  </a:cubicBezTo>
                  <a:lnTo>
                    <a:pt x="60829" y="3002"/>
                  </a:lnTo>
                  <a:cubicBezTo>
                    <a:pt x="60966" y="3255"/>
                    <a:pt x="60165" y="3475"/>
                    <a:pt x="59519" y="3475"/>
                  </a:cubicBezTo>
                  <a:cubicBezTo>
                    <a:pt x="59411" y="3475"/>
                    <a:pt x="59309" y="3469"/>
                    <a:pt x="59215" y="3457"/>
                  </a:cubicBezTo>
                  <a:cubicBezTo>
                    <a:pt x="59283" y="3366"/>
                    <a:pt x="59169" y="3206"/>
                    <a:pt x="59101" y="3138"/>
                  </a:cubicBezTo>
                  <a:cubicBezTo>
                    <a:pt x="57782" y="2706"/>
                    <a:pt x="57123" y="2342"/>
                    <a:pt x="55872" y="2001"/>
                  </a:cubicBezTo>
                  <a:cubicBezTo>
                    <a:pt x="55781" y="1865"/>
                    <a:pt x="55213" y="1592"/>
                    <a:pt x="55508" y="1524"/>
                  </a:cubicBezTo>
                  <a:cubicBezTo>
                    <a:pt x="55387" y="1524"/>
                    <a:pt x="55256" y="1564"/>
                    <a:pt x="55067" y="1564"/>
                  </a:cubicBezTo>
                  <a:cubicBezTo>
                    <a:pt x="54973" y="1564"/>
                    <a:pt x="54864" y="1554"/>
                    <a:pt x="54735" y="1524"/>
                  </a:cubicBezTo>
                  <a:cubicBezTo>
                    <a:pt x="54524" y="1362"/>
                    <a:pt x="54526" y="1317"/>
                    <a:pt x="54617" y="1317"/>
                  </a:cubicBezTo>
                  <a:cubicBezTo>
                    <a:pt x="54726" y="1317"/>
                    <a:pt x="54961" y="1381"/>
                    <a:pt x="55106" y="1381"/>
                  </a:cubicBezTo>
                  <a:cubicBezTo>
                    <a:pt x="55231" y="1381"/>
                    <a:pt x="55290" y="1334"/>
                    <a:pt x="55144" y="1160"/>
                  </a:cubicBezTo>
                  <a:lnTo>
                    <a:pt x="55144" y="1160"/>
                  </a:lnTo>
                  <a:cubicBezTo>
                    <a:pt x="55103" y="1233"/>
                    <a:pt x="54951" y="1257"/>
                    <a:pt x="54744" y="1257"/>
                  </a:cubicBezTo>
                  <a:cubicBezTo>
                    <a:pt x="54377" y="1257"/>
                    <a:pt x="53840" y="1183"/>
                    <a:pt x="53462" y="1183"/>
                  </a:cubicBezTo>
                  <a:cubicBezTo>
                    <a:pt x="53553" y="1546"/>
                    <a:pt x="54712" y="1569"/>
                    <a:pt x="55304" y="1592"/>
                  </a:cubicBezTo>
                  <a:cubicBezTo>
                    <a:pt x="55258" y="1819"/>
                    <a:pt x="54940" y="1978"/>
                    <a:pt x="54485" y="2069"/>
                  </a:cubicBezTo>
                  <a:cubicBezTo>
                    <a:pt x="54258" y="2115"/>
                    <a:pt x="54007" y="2138"/>
                    <a:pt x="53712" y="2160"/>
                  </a:cubicBezTo>
                  <a:cubicBezTo>
                    <a:pt x="53416" y="2160"/>
                    <a:pt x="53098" y="2160"/>
                    <a:pt x="52757" y="2138"/>
                  </a:cubicBezTo>
                  <a:cubicBezTo>
                    <a:pt x="51752" y="2007"/>
                    <a:pt x="52321" y="1750"/>
                    <a:pt x="52206" y="1750"/>
                  </a:cubicBezTo>
                  <a:cubicBezTo>
                    <a:pt x="52201" y="1750"/>
                    <a:pt x="52195" y="1750"/>
                    <a:pt x="52188" y="1751"/>
                  </a:cubicBezTo>
                  <a:cubicBezTo>
                    <a:pt x="51738" y="1636"/>
                    <a:pt x="51399" y="1597"/>
                    <a:pt x="51124" y="1597"/>
                  </a:cubicBezTo>
                  <a:cubicBezTo>
                    <a:pt x="50534" y="1597"/>
                    <a:pt x="50242" y="1778"/>
                    <a:pt x="49788" y="1778"/>
                  </a:cubicBezTo>
                  <a:cubicBezTo>
                    <a:pt x="49535" y="1778"/>
                    <a:pt x="49232" y="1722"/>
                    <a:pt x="48800" y="1546"/>
                  </a:cubicBezTo>
                  <a:cubicBezTo>
                    <a:pt x="48209" y="1137"/>
                    <a:pt x="48868" y="955"/>
                    <a:pt x="48777" y="728"/>
                  </a:cubicBezTo>
                  <a:lnTo>
                    <a:pt x="48777" y="728"/>
                  </a:lnTo>
                  <a:cubicBezTo>
                    <a:pt x="49641" y="773"/>
                    <a:pt x="50051" y="1160"/>
                    <a:pt x="50619" y="1273"/>
                  </a:cubicBezTo>
                  <a:cubicBezTo>
                    <a:pt x="50392" y="1160"/>
                    <a:pt x="50164" y="1069"/>
                    <a:pt x="49937" y="978"/>
                  </a:cubicBezTo>
                  <a:cubicBezTo>
                    <a:pt x="50009" y="967"/>
                    <a:pt x="50098" y="961"/>
                    <a:pt x="50196" y="961"/>
                  </a:cubicBezTo>
                  <a:cubicBezTo>
                    <a:pt x="50502" y="961"/>
                    <a:pt x="50896" y="1016"/>
                    <a:pt x="51119" y="1137"/>
                  </a:cubicBezTo>
                  <a:cubicBezTo>
                    <a:pt x="50983" y="1046"/>
                    <a:pt x="50733" y="932"/>
                    <a:pt x="50369" y="841"/>
                  </a:cubicBezTo>
                  <a:cubicBezTo>
                    <a:pt x="50005" y="750"/>
                    <a:pt x="49550" y="682"/>
                    <a:pt x="49073" y="569"/>
                  </a:cubicBezTo>
                  <a:cubicBezTo>
                    <a:pt x="48118" y="387"/>
                    <a:pt x="47026" y="205"/>
                    <a:pt x="462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25"/>
            <p:cNvSpPr/>
            <p:nvPr/>
          </p:nvSpPr>
          <p:spPr>
            <a:xfrm>
              <a:off x="4347835" y="2468951"/>
              <a:ext cx="26414" cy="60071"/>
            </a:xfrm>
            <a:custGeom>
              <a:avLst/>
              <a:gdLst/>
              <a:ahLst/>
              <a:cxnLst/>
              <a:rect l="l" t="t" r="r" b="b"/>
              <a:pathLst>
                <a:path w="569" h="1294" extrusionOk="0">
                  <a:moveTo>
                    <a:pt x="190" y="1"/>
                  </a:moveTo>
                  <a:cubicBezTo>
                    <a:pt x="110" y="1"/>
                    <a:pt x="119" y="593"/>
                    <a:pt x="38" y="593"/>
                  </a:cubicBezTo>
                  <a:cubicBezTo>
                    <a:pt x="27" y="593"/>
                    <a:pt x="15" y="582"/>
                    <a:pt x="0" y="558"/>
                  </a:cubicBezTo>
                  <a:lnTo>
                    <a:pt x="0" y="558"/>
                  </a:lnTo>
                  <a:cubicBezTo>
                    <a:pt x="120" y="1003"/>
                    <a:pt x="111" y="1294"/>
                    <a:pt x="255" y="1294"/>
                  </a:cubicBezTo>
                  <a:cubicBezTo>
                    <a:pt x="302" y="1294"/>
                    <a:pt x="365" y="1262"/>
                    <a:pt x="455" y="1195"/>
                  </a:cubicBezTo>
                  <a:cubicBezTo>
                    <a:pt x="569" y="172"/>
                    <a:pt x="114" y="967"/>
                    <a:pt x="228" y="35"/>
                  </a:cubicBezTo>
                  <a:cubicBezTo>
                    <a:pt x="213" y="11"/>
                    <a:pt x="201" y="1"/>
                    <a:pt x="190" y="1"/>
                  </a:cubicBezTo>
                  <a:close/>
                </a:path>
              </a:pathLst>
            </a:custGeom>
            <a:solidFill>
              <a:srgbClr val="DF8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25"/>
            <p:cNvSpPr/>
            <p:nvPr/>
          </p:nvSpPr>
          <p:spPr>
            <a:xfrm>
              <a:off x="4343611" y="2481113"/>
              <a:ext cx="4271" cy="13787"/>
            </a:xfrm>
            <a:custGeom>
              <a:avLst/>
              <a:gdLst/>
              <a:ahLst/>
              <a:cxnLst/>
              <a:rect l="l" t="t" r="r" b="b"/>
              <a:pathLst>
                <a:path w="92" h="297" extrusionOk="0">
                  <a:moveTo>
                    <a:pt x="0" y="0"/>
                  </a:moveTo>
                  <a:lnTo>
                    <a:pt x="0" y="0"/>
                  </a:lnTo>
                  <a:cubicBezTo>
                    <a:pt x="46" y="160"/>
                    <a:pt x="69" y="251"/>
                    <a:pt x="91" y="296"/>
                  </a:cubicBezTo>
                  <a:cubicBezTo>
                    <a:pt x="69" y="205"/>
                    <a:pt x="46" y="91"/>
                    <a:pt x="0" y="0"/>
                  </a:cubicBezTo>
                  <a:close/>
                </a:path>
              </a:pathLst>
            </a:custGeom>
            <a:solidFill>
              <a:srgbClr val="DF8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9" name="Google Shape;269;p25"/>
          <p:cNvGrpSpPr/>
          <p:nvPr/>
        </p:nvGrpSpPr>
        <p:grpSpPr>
          <a:xfrm>
            <a:off x="4786601" y="4647903"/>
            <a:ext cx="5173900" cy="2574464"/>
            <a:chOff x="3589950" y="3485927"/>
            <a:chExt cx="3880425" cy="1930848"/>
          </a:xfrm>
        </p:grpSpPr>
        <p:sp>
          <p:nvSpPr>
            <p:cNvPr id="270" name="Google Shape;270;p25"/>
            <p:cNvSpPr/>
            <p:nvPr/>
          </p:nvSpPr>
          <p:spPr>
            <a:xfrm rot="-5400000">
              <a:off x="4646915" y="2519688"/>
              <a:ext cx="1580971" cy="3644214"/>
            </a:xfrm>
            <a:custGeom>
              <a:avLst/>
              <a:gdLst/>
              <a:ahLst/>
              <a:cxnLst/>
              <a:rect l="l" t="t" r="r" b="b"/>
              <a:pathLst>
                <a:path w="43980" h="101376" extrusionOk="0">
                  <a:moveTo>
                    <a:pt x="0" y="1"/>
                  </a:moveTo>
                  <a:lnTo>
                    <a:pt x="0" y="101375"/>
                  </a:lnTo>
                  <a:cubicBezTo>
                    <a:pt x="10301" y="100238"/>
                    <a:pt x="19534" y="95508"/>
                    <a:pt x="26947" y="88277"/>
                  </a:cubicBezTo>
                  <a:cubicBezTo>
                    <a:pt x="34383" y="81023"/>
                    <a:pt x="39386" y="71427"/>
                    <a:pt x="41364" y="61239"/>
                  </a:cubicBezTo>
                  <a:cubicBezTo>
                    <a:pt x="43979" y="47641"/>
                    <a:pt x="41068" y="33019"/>
                    <a:pt x="33246" y="21603"/>
                  </a:cubicBezTo>
                  <a:cubicBezTo>
                    <a:pt x="25423" y="10188"/>
                    <a:pt x="13712" y="1911"/>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25"/>
            <p:cNvSpPr/>
            <p:nvPr/>
          </p:nvSpPr>
          <p:spPr>
            <a:xfrm rot="-5400000">
              <a:off x="4564738" y="2511139"/>
              <a:ext cx="1930848" cy="3880425"/>
            </a:xfrm>
            <a:custGeom>
              <a:avLst/>
              <a:gdLst/>
              <a:ahLst/>
              <a:cxnLst/>
              <a:rect l="l" t="t" r="r" b="b"/>
              <a:pathLst>
                <a:path w="53713" h="107947" extrusionOk="0">
                  <a:moveTo>
                    <a:pt x="12462" y="69994"/>
                  </a:moveTo>
                  <a:cubicBezTo>
                    <a:pt x="12530" y="69562"/>
                    <a:pt x="12485" y="69607"/>
                    <a:pt x="12576" y="69335"/>
                  </a:cubicBezTo>
                  <a:cubicBezTo>
                    <a:pt x="12712" y="69335"/>
                    <a:pt x="12758" y="70153"/>
                    <a:pt x="12462" y="69994"/>
                  </a:cubicBezTo>
                  <a:close/>
                  <a:moveTo>
                    <a:pt x="12985" y="71859"/>
                  </a:moveTo>
                  <a:lnTo>
                    <a:pt x="12985" y="72177"/>
                  </a:lnTo>
                  <a:cubicBezTo>
                    <a:pt x="12780" y="71904"/>
                    <a:pt x="12826" y="72336"/>
                    <a:pt x="12530" y="72291"/>
                  </a:cubicBezTo>
                  <a:cubicBezTo>
                    <a:pt x="12530" y="71927"/>
                    <a:pt x="12780" y="71904"/>
                    <a:pt x="12985" y="71859"/>
                  </a:cubicBezTo>
                  <a:close/>
                  <a:moveTo>
                    <a:pt x="11803" y="71950"/>
                  </a:moveTo>
                  <a:cubicBezTo>
                    <a:pt x="11803" y="72473"/>
                    <a:pt x="12007" y="72564"/>
                    <a:pt x="12144" y="73041"/>
                  </a:cubicBezTo>
                  <a:cubicBezTo>
                    <a:pt x="12007" y="73337"/>
                    <a:pt x="11803" y="73564"/>
                    <a:pt x="11598" y="73792"/>
                  </a:cubicBezTo>
                  <a:cubicBezTo>
                    <a:pt x="11257" y="73564"/>
                    <a:pt x="11189" y="73041"/>
                    <a:pt x="11052" y="72586"/>
                  </a:cubicBezTo>
                  <a:cubicBezTo>
                    <a:pt x="11234" y="72768"/>
                    <a:pt x="11416" y="72950"/>
                    <a:pt x="11416" y="73360"/>
                  </a:cubicBezTo>
                  <a:cubicBezTo>
                    <a:pt x="11666" y="73382"/>
                    <a:pt x="11712" y="73200"/>
                    <a:pt x="11689" y="72928"/>
                  </a:cubicBezTo>
                  <a:cubicBezTo>
                    <a:pt x="11234" y="72837"/>
                    <a:pt x="10711" y="71540"/>
                    <a:pt x="11439" y="71381"/>
                  </a:cubicBezTo>
                  <a:cubicBezTo>
                    <a:pt x="11439" y="71654"/>
                    <a:pt x="11257" y="71722"/>
                    <a:pt x="11439" y="71927"/>
                  </a:cubicBezTo>
                  <a:cubicBezTo>
                    <a:pt x="11871" y="71472"/>
                    <a:pt x="11280" y="70608"/>
                    <a:pt x="11643" y="70290"/>
                  </a:cubicBezTo>
                  <a:lnTo>
                    <a:pt x="11280" y="70290"/>
                  </a:lnTo>
                  <a:cubicBezTo>
                    <a:pt x="11211" y="70699"/>
                    <a:pt x="11371" y="70813"/>
                    <a:pt x="11348" y="71154"/>
                  </a:cubicBezTo>
                  <a:cubicBezTo>
                    <a:pt x="10825" y="71381"/>
                    <a:pt x="10916" y="70130"/>
                    <a:pt x="11189" y="70062"/>
                  </a:cubicBezTo>
                  <a:cubicBezTo>
                    <a:pt x="11098" y="69767"/>
                    <a:pt x="11098" y="69494"/>
                    <a:pt x="11211" y="69198"/>
                  </a:cubicBezTo>
                  <a:cubicBezTo>
                    <a:pt x="11371" y="69289"/>
                    <a:pt x="11348" y="69607"/>
                    <a:pt x="11552" y="69630"/>
                  </a:cubicBezTo>
                  <a:cubicBezTo>
                    <a:pt x="11552" y="69835"/>
                    <a:pt x="11257" y="69698"/>
                    <a:pt x="11280" y="69949"/>
                  </a:cubicBezTo>
                  <a:cubicBezTo>
                    <a:pt x="11302" y="70108"/>
                    <a:pt x="11552" y="69994"/>
                    <a:pt x="11552" y="70176"/>
                  </a:cubicBezTo>
                  <a:cubicBezTo>
                    <a:pt x="11689" y="70153"/>
                    <a:pt x="11643" y="69903"/>
                    <a:pt x="11643" y="69744"/>
                  </a:cubicBezTo>
                  <a:cubicBezTo>
                    <a:pt x="12030" y="69880"/>
                    <a:pt x="12075" y="70358"/>
                    <a:pt x="12098" y="70744"/>
                  </a:cubicBezTo>
                  <a:cubicBezTo>
                    <a:pt x="12098" y="71108"/>
                    <a:pt x="11803" y="71540"/>
                    <a:pt x="11803" y="71950"/>
                  </a:cubicBezTo>
                  <a:close/>
                  <a:moveTo>
                    <a:pt x="11985" y="5708"/>
                  </a:moveTo>
                  <a:cubicBezTo>
                    <a:pt x="11962" y="5822"/>
                    <a:pt x="11871" y="5868"/>
                    <a:pt x="11803" y="5913"/>
                  </a:cubicBezTo>
                  <a:cubicBezTo>
                    <a:pt x="11803" y="5799"/>
                    <a:pt x="11757" y="5640"/>
                    <a:pt x="11712" y="5799"/>
                  </a:cubicBezTo>
                  <a:cubicBezTo>
                    <a:pt x="11916" y="6049"/>
                    <a:pt x="11621" y="6186"/>
                    <a:pt x="11689" y="6572"/>
                  </a:cubicBezTo>
                  <a:cubicBezTo>
                    <a:pt x="12075" y="6618"/>
                    <a:pt x="11939" y="6186"/>
                    <a:pt x="11894" y="5913"/>
                  </a:cubicBezTo>
                  <a:cubicBezTo>
                    <a:pt x="12030" y="5958"/>
                    <a:pt x="12144" y="5777"/>
                    <a:pt x="11985" y="5708"/>
                  </a:cubicBezTo>
                  <a:close/>
                  <a:moveTo>
                    <a:pt x="12508" y="7232"/>
                  </a:moveTo>
                  <a:cubicBezTo>
                    <a:pt x="12326" y="7277"/>
                    <a:pt x="12121" y="7277"/>
                    <a:pt x="12144" y="7573"/>
                  </a:cubicBezTo>
                  <a:cubicBezTo>
                    <a:pt x="12326" y="7755"/>
                    <a:pt x="12394" y="7823"/>
                    <a:pt x="12689" y="7687"/>
                  </a:cubicBezTo>
                  <a:cubicBezTo>
                    <a:pt x="12758" y="7391"/>
                    <a:pt x="12508" y="7459"/>
                    <a:pt x="12508" y="7232"/>
                  </a:cubicBezTo>
                  <a:close/>
                  <a:moveTo>
                    <a:pt x="15168" y="18443"/>
                  </a:moveTo>
                  <a:cubicBezTo>
                    <a:pt x="15123" y="18193"/>
                    <a:pt x="15100" y="17897"/>
                    <a:pt x="14827" y="17897"/>
                  </a:cubicBezTo>
                  <a:cubicBezTo>
                    <a:pt x="14872" y="18170"/>
                    <a:pt x="14895" y="18465"/>
                    <a:pt x="15168" y="18443"/>
                  </a:cubicBezTo>
                  <a:close/>
                  <a:moveTo>
                    <a:pt x="15395" y="16714"/>
                  </a:moveTo>
                  <a:cubicBezTo>
                    <a:pt x="15509" y="16442"/>
                    <a:pt x="15236" y="16396"/>
                    <a:pt x="15214" y="16146"/>
                  </a:cubicBezTo>
                  <a:cubicBezTo>
                    <a:pt x="15191" y="16032"/>
                    <a:pt x="15532" y="15577"/>
                    <a:pt x="15123" y="15600"/>
                  </a:cubicBezTo>
                  <a:cubicBezTo>
                    <a:pt x="14986" y="15805"/>
                    <a:pt x="15032" y="16714"/>
                    <a:pt x="15395" y="16714"/>
                  </a:cubicBezTo>
                  <a:close/>
                  <a:moveTo>
                    <a:pt x="14577" y="15805"/>
                  </a:moveTo>
                  <a:cubicBezTo>
                    <a:pt x="15032" y="15737"/>
                    <a:pt x="14645" y="15236"/>
                    <a:pt x="14963" y="15054"/>
                  </a:cubicBezTo>
                  <a:cubicBezTo>
                    <a:pt x="14736" y="15077"/>
                    <a:pt x="14850" y="14736"/>
                    <a:pt x="14691" y="14713"/>
                  </a:cubicBezTo>
                  <a:cubicBezTo>
                    <a:pt x="14554" y="15145"/>
                    <a:pt x="14713" y="15327"/>
                    <a:pt x="14577" y="15805"/>
                  </a:cubicBezTo>
                  <a:close/>
                  <a:moveTo>
                    <a:pt x="15236" y="14850"/>
                  </a:moveTo>
                  <a:lnTo>
                    <a:pt x="15214" y="15396"/>
                  </a:lnTo>
                  <a:cubicBezTo>
                    <a:pt x="15509" y="15555"/>
                    <a:pt x="15509" y="14691"/>
                    <a:pt x="15236" y="14850"/>
                  </a:cubicBezTo>
                  <a:close/>
                  <a:moveTo>
                    <a:pt x="14963" y="14077"/>
                  </a:moveTo>
                  <a:cubicBezTo>
                    <a:pt x="15145" y="13849"/>
                    <a:pt x="15441" y="13758"/>
                    <a:pt x="15532" y="13440"/>
                  </a:cubicBezTo>
                  <a:cubicBezTo>
                    <a:pt x="15214" y="13258"/>
                    <a:pt x="15236" y="13736"/>
                    <a:pt x="15145" y="13849"/>
                  </a:cubicBezTo>
                  <a:cubicBezTo>
                    <a:pt x="15123" y="13895"/>
                    <a:pt x="15009" y="13826"/>
                    <a:pt x="14963" y="13849"/>
                  </a:cubicBezTo>
                  <a:cubicBezTo>
                    <a:pt x="14986" y="13849"/>
                    <a:pt x="14872" y="14099"/>
                    <a:pt x="14872" y="14077"/>
                  </a:cubicBezTo>
                  <a:cubicBezTo>
                    <a:pt x="14804" y="14213"/>
                    <a:pt x="14827" y="14349"/>
                    <a:pt x="14782" y="14509"/>
                  </a:cubicBezTo>
                  <a:cubicBezTo>
                    <a:pt x="15054" y="14622"/>
                    <a:pt x="14941" y="14259"/>
                    <a:pt x="14963" y="14077"/>
                  </a:cubicBezTo>
                  <a:close/>
                  <a:moveTo>
                    <a:pt x="14145" y="19739"/>
                  </a:moveTo>
                  <a:cubicBezTo>
                    <a:pt x="14122" y="20057"/>
                    <a:pt x="14168" y="20285"/>
                    <a:pt x="14327" y="20398"/>
                  </a:cubicBezTo>
                  <a:cubicBezTo>
                    <a:pt x="14349" y="20285"/>
                    <a:pt x="14418" y="20239"/>
                    <a:pt x="14509" y="20194"/>
                  </a:cubicBezTo>
                  <a:cubicBezTo>
                    <a:pt x="14509" y="19898"/>
                    <a:pt x="14372" y="19762"/>
                    <a:pt x="14145" y="19739"/>
                  </a:cubicBezTo>
                  <a:close/>
                  <a:moveTo>
                    <a:pt x="15054" y="20421"/>
                  </a:moveTo>
                  <a:lnTo>
                    <a:pt x="15054" y="19966"/>
                  </a:lnTo>
                  <a:cubicBezTo>
                    <a:pt x="14713" y="19875"/>
                    <a:pt x="14691" y="20489"/>
                    <a:pt x="15054" y="20421"/>
                  </a:cubicBezTo>
                  <a:close/>
                  <a:moveTo>
                    <a:pt x="14077" y="23900"/>
                  </a:moveTo>
                  <a:cubicBezTo>
                    <a:pt x="14190" y="24469"/>
                    <a:pt x="13622" y="24219"/>
                    <a:pt x="13713" y="24764"/>
                  </a:cubicBezTo>
                  <a:cubicBezTo>
                    <a:pt x="14008" y="24764"/>
                    <a:pt x="14008" y="24378"/>
                    <a:pt x="14168" y="24219"/>
                  </a:cubicBezTo>
                  <a:cubicBezTo>
                    <a:pt x="14463" y="24082"/>
                    <a:pt x="14236" y="24582"/>
                    <a:pt x="14531" y="24446"/>
                  </a:cubicBezTo>
                  <a:cubicBezTo>
                    <a:pt x="14554" y="24082"/>
                    <a:pt x="14281" y="24037"/>
                    <a:pt x="14077" y="23900"/>
                  </a:cubicBezTo>
                  <a:close/>
                  <a:moveTo>
                    <a:pt x="14145" y="25538"/>
                  </a:moveTo>
                  <a:lnTo>
                    <a:pt x="14145" y="25970"/>
                  </a:lnTo>
                  <a:cubicBezTo>
                    <a:pt x="14577" y="26152"/>
                    <a:pt x="14463" y="25401"/>
                    <a:pt x="14145" y="25538"/>
                  </a:cubicBezTo>
                  <a:close/>
                  <a:moveTo>
                    <a:pt x="11985" y="30176"/>
                  </a:moveTo>
                  <a:cubicBezTo>
                    <a:pt x="11962" y="29858"/>
                    <a:pt x="12189" y="29858"/>
                    <a:pt x="12166" y="29540"/>
                  </a:cubicBezTo>
                  <a:cubicBezTo>
                    <a:pt x="11871" y="29381"/>
                    <a:pt x="11780" y="30086"/>
                    <a:pt x="11985" y="30176"/>
                  </a:cubicBezTo>
                  <a:close/>
                  <a:moveTo>
                    <a:pt x="11780" y="30404"/>
                  </a:moveTo>
                  <a:cubicBezTo>
                    <a:pt x="11621" y="30609"/>
                    <a:pt x="11757" y="31063"/>
                    <a:pt x="12053" y="31063"/>
                  </a:cubicBezTo>
                  <a:cubicBezTo>
                    <a:pt x="12144" y="30631"/>
                    <a:pt x="11916" y="30586"/>
                    <a:pt x="11780" y="30404"/>
                  </a:cubicBezTo>
                  <a:close/>
                  <a:moveTo>
                    <a:pt x="11939" y="32814"/>
                  </a:moveTo>
                  <a:cubicBezTo>
                    <a:pt x="12030" y="33224"/>
                    <a:pt x="11530" y="34088"/>
                    <a:pt x="12007" y="34224"/>
                  </a:cubicBezTo>
                  <a:cubicBezTo>
                    <a:pt x="12121" y="33815"/>
                    <a:pt x="12053" y="34065"/>
                    <a:pt x="11916" y="33906"/>
                  </a:cubicBezTo>
                  <a:cubicBezTo>
                    <a:pt x="11643" y="33542"/>
                    <a:pt x="12530" y="32860"/>
                    <a:pt x="11939" y="32814"/>
                  </a:cubicBezTo>
                  <a:close/>
                  <a:moveTo>
                    <a:pt x="12758" y="33383"/>
                  </a:moveTo>
                  <a:cubicBezTo>
                    <a:pt x="12712" y="33724"/>
                    <a:pt x="12849" y="33815"/>
                    <a:pt x="13008" y="33929"/>
                  </a:cubicBezTo>
                  <a:cubicBezTo>
                    <a:pt x="13008" y="33656"/>
                    <a:pt x="13008" y="33360"/>
                    <a:pt x="12758" y="33383"/>
                  </a:cubicBezTo>
                  <a:close/>
                  <a:moveTo>
                    <a:pt x="13372" y="46617"/>
                  </a:moveTo>
                  <a:cubicBezTo>
                    <a:pt x="13167" y="46640"/>
                    <a:pt x="13463" y="46913"/>
                    <a:pt x="13554" y="46936"/>
                  </a:cubicBezTo>
                  <a:lnTo>
                    <a:pt x="13576" y="45958"/>
                  </a:lnTo>
                  <a:cubicBezTo>
                    <a:pt x="13235" y="45844"/>
                    <a:pt x="13440" y="46390"/>
                    <a:pt x="13372" y="46617"/>
                  </a:cubicBezTo>
                  <a:close/>
                  <a:moveTo>
                    <a:pt x="13508" y="49892"/>
                  </a:moveTo>
                  <a:cubicBezTo>
                    <a:pt x="13417" y="50188"/>
                    <a:pt x="13394" y="50460"/>
                    <a:pt x="13599" y="50665"/>
                  </a:cubicBezTo>
                  <a:cubicBezTo>
                    <a:pt x="13645" y="50415"/>
                    <a:pt x="13826" y="49960"/>
                    <a:pt x="13508" y="49892"/>
                  </a:cubicBezTo>
                  <a:close/>
                  <a:moveTo>
                    <a:pt x="11848" y="57282"/>
                  </a:moveTo>
                  <a:cubicBezTo>
                    <a:pt x="11643" y="57442"/>
                    <a:pt x="11916" y="58260"/>
                    <a:pt x="12007" y="58056"/>
                  </a:cubicBezTo>
                  <a:cubicBezTo>
                    <a:pt x="11825" y="57965"/>
                    <a:pt x="12053" y="57373"/>
                    <a:pt x="11848" y="57282"/>
                  </a:cubicBezTo>
                  <a:close/>
                  <a:moveTo>
                    <a:pt x="13804" y="60057"/>
                  </a:moveTo>
                  <a:cubicBezTo>
                    <a:pt x="13758" y="60307"/>
                    <a:pt x="13554" y="60989"/>
                    <a:pt x="13895" y="61057"/>
                  </a:cubicBezTo>
                  <a:cubicBezTo>
                    <a:pt x="13735" y="60671"/>
                    <a:pt x="14054" y="60398"/>
                    <a:pt x="13804" y="60057"/>
                  </a:cubicBezTo>
                  <a:close/>
                  <a:moveTo>
                    <a:pt x="14031" y="63786"/>
                  </a:moveTo>
                  <a:cubicBezTo>
                    <a:pt x="13781" y="63786"/>
                    <a:pt x="13667" y="64514"/>
                    <a:pt x="13826" y="64650"/>
                  </a:cubicBezTo>
                  <a:cubicBezTo>
                    <a:pt x="13940" y="64423"/>
                    <a:pt x="14077" y="64218"/>
                    <a:pt x="14031" y="63786"/>
                  </a:cubicBezTo>
                  <a:close/>
                  <a:moveTo>
                    <a:pt x="13008" y="64855"/>
                  </a:moveTo>
                  <a:cubicBezTo>
                    <a:pt x="12894" y="65059"/>
                    <a:pt x="12894" y="65378"/>
                    <a:pt x="12803" y="65628"/>
                  </a:cubicBezTo>
                  <a:cubicBezTo>
                    <a:pt x="13144" y="65696"/>
                    <a:pt x="13372" y="65059"/>
                    <a:pt x="13281" y="64969"/>
                  </a:cubicBezTo>
                  <a:cubicBezTo>
                    <a:pt x="13235" y="65287"/>
                    <a:pt x="13144" y="64809"/>
                    <a:pt x="13008" y="64855"/>
                  </a:cubicBezTo>
                  <a:close/>
                  <a:moveTo>
                    <a:pt x="11712" y="60239"/>
                  </a:moveTo>
                  <a:cubicBezTo>
                    <a:pt x="11712" y="60466"/>
                    <a:pt x="11280" y="60671"/>
                    <a:pt x="11598" y="60898"/>
                  </a:cubicBezTo>
                  <a:cubicBezTo>
                    <a:pt x="11575" y="60671"/>
                    <a:pt x="12007" y="60466"/>
                    <a:pt x="11712" y="60239"/>
                  </a:cubicBezTo>
                  <a:close/>
                  <a:moveTo>
                    <a:pt x="12485" y="3298"/>
                  </a:moveTo>
                  <a:cubicBezTo>
                    <a:pt x="12644" y="3343"/>
                    <a:pt x="12689" y="3503"/>
                    <a:pt x="12644" y="3753"/>
                  </a:cubicBezTo>
                  <a:cubicBezTo>
                    <a:pt x="12894" y="3753"/>
                    <a:pt x="12849" y="3571"/>
                    <a:pt x="13008" y="3753"/>
                  </a:cubicBezTo>
                  <a:cubicBezTo>
                    <a:pt x="13167" y="4162"/>
                    <a:pt x="13121" y="4617"/>
                    <a:pt x="13190" y="5072"/>
                  </a:cubicBezTo>
                  <a:cubicBezTo>
                    <a:pt x="13258" y="5777"/>
                    <a:pt x="13394" y="6504"/>
                    <a:pt x="13417" y="7255"/>
                  </a:cubicBezTo>
                  <a:cubicBezTo>
                    <a:pt x="13417" y="7437"/>
                    <a:pt x="13326" y="7550"/>
                    <a:pt x="13326" y="7596"/>
                  </a:cubicBezTo>
                  <a:cubicBezTo>
                    <a:pt x="13303" y="8687"/>
                    <a:pt x="13576" y="9779"/>
                    <a:pt x="13645" y="10870"/>
                  </a:cubicBezTo>
                  <a:cubicBezTo>
                    <a:pt x="13645" y="11075"/>
                    <a:pt x="13531" y="11325"/>
                    <a:pt x="13531" y="11530"/>
                  </a:cubicBezTo>
                  <a:cubicBezTo>
                    <a:pt x="13554" y="11643"/>
                    <a:pt x="13713" y="11825"/>
                    <a:pt x="13713" y="11962"/>
                  </a:cubicBezTo>
                  <a:cubicBezTo>
                    <a:pt x="13713" y="12144"/>
                    <a:pt x="13622" y="12348"/>
                    <a:pt x="13622" y="12508"/>
                  </a:cubicBezTo>
                  <a:cubicBezTo>
                    <a:pt x="13645" y="13258"/>
                    <a:pt x="13758" y="14213"/>
                    <a:pt x="13667" y="15032"/>
                  </a:cubicBezTo>
                  <a:cubicBezTo>
                    <a:pt x="13417" y="14941"/>
                    <a:pt x="13440" y="15168"/>
                    <a:pt x="13212" y="15123"/>
                  </a:cubicBezTo>
                  <a:cubicBezTo>
                    <a:pt x="13326" y="15577"/>
                    <a:pt x="13394" y="15100"/>
                    <a:pt x="13667" y="15145"/>
                  </a:cubicBezTo>
                  <a:cubicBezTo>
                    <a:pt x="13735" y="15941"/>
                    <a:pt x="13645" y="16328"/>
                    <a:pt x="13917" y="16669"/>
                  </a:cubicBezTo>
                  <a:cubicBezTo>
                    <a:pt x="14122" y="16919"/>
                    <a:pt x="13826" y="16987"/>
                    <a:pt x="13826" y="17101"/>
                  </a:cubicBezTo>
                  <a:cubicBezTo>
                    <a:pt x="13804" y="17351"/>
                    <a:pt x="14099" y="17579"/>
                    <a:pt x="13804" y="17874"/>
                  </a:cubicBezTo>
                  <a:cubicBezTo>
                    <a:pt x="14395" y="17760"/>
                    <a:pt x="13963" y="18193"/>
                    <a:pt x="14168" y="18420"/>
                  </a:cubicBezTo>
                  <a:cubicBezTo>
                    <a:pt x="14258" y="18215"/>
                    <a:pt x="14463" y="18124"/>
                    <a:pt x="14622" y="18011"/>
                  </a:cubicBezTo>
                  <a:cubicBezTo>
                    <a:pt x="14486" y="17829"/>
                    <a:pt x="14281" y="18033"/>
                    <a:pt x="14077" y="17760"/>
                  </a:cubicBezTo>
                  <a:cubicBezTo>
                    <a:pt x="14054" y="17419"/>
                    <a:pt x="14258" y="17397"/>
                    <a:pt x="14190" y="17010"/>
                  </a:cubicBezTo>
                  <a:lnTo>
                    <a:pt x="14554" y="17010"/>
                  </a:lnTo>
                  <a:cubicBezTo>
                    <a:pt x="14600" y="16646"/>
                    <a:pt x="14077" y="16942"/>
                    <a:pt x="14008" y="16464"/>
                  </a:cubicBezTo>
                  <a:cubicBezTo>
                    <a:pt x="14190" y="16442"/>
                    <a:pt x="14213" y="16601"/>
                    <a:pt x="14372" y="16578"/>
                  </a:cubicBezTo>
                  <a:cubicBezTo>
                    <a:pt x="14463" y="16146"/>
                    <a:pt x="14054" y="16010"/>
                    <a:pt x="14304" y="15691"/>
                  </a:cubicBezTo>
                  <a:cubicBezTo>
                    <a:pt x="14099" y="15396"/>
                    <a:pt x="13895" y="15100"/>
                    <a:pt x="13963" y="14486"/>
                  </a:cubicBezTo>
                  <a:cubicBezTo>
                    <a:pt x="14099" y="14645"/>
                    <a:pt x="14190" y="14873"/>
                    <a:pt x="14213" y="15145"/>
                  </a:cubicBezTo>
                  <a:cubicBezTo>
                    <a:pt x="14349" y="15054"/>
                    <a:pt x="14395" y="14873"/>
                    <a:pt x="14509" y="14713"/>
                  </a:cubicBezTo>
                  <a:cubicBezTo>
                    <a:pt x="14486" y="14486"/>
                    <a:pt x="14304" y="14827"/>
                    <a:pt x="14304" y="14827"/>
                  </a:cubicBezTo>
                  <a:cubicBezTo>
                    <a:pt x="14168" y="14759"/>
                    <a:pt x="14304" y="14622"/>
                    <a:pt x="14236" y="14486"/>
                  </a:cubicBezTo>
                  <a:cubicBezTo>
                    <a:pt x="14145" y="14327"/>
                    <a:pt x="13758" y="14304"/>
                    <a:pt x="14054" y="13940"/>
                  </a:cubicBezTo>
                  <a:cubicBezTo>
                    <a:pt x="14304" y="13826"/>
                    <a:pt x="14168" y="14190"/>
                    <a:pt x="14236" y="14281"/>
                  </a:cubicBezTo>
                  <a:cubicBezTo>
                    <a:pt x="14304" y="14372"/>
                    <a:pt x="14577" y="14259"/>
                    <a:pt x="14600" y="14509"/>
                  </a:cubicBezTo>
                  <a:cubicBezTo>
                    <a:pt x="14963" y="14099"/>
                    <a:pt x="14713" y="13849"/>
                    <a:pt x="14804" y="13417"/>
                  </a:cubicBezTo>
                  <a:cubicBezTo>
                    <a:pt x="14372" y="13394"/>
                    <a:pt x="14713" y="13849"/>
                    <a:pt x="14509" y="13963"/>
                  </a:cubicBezTo>
                  <a:cubicBezTo>
                    <a:pt x="14122" y="14077"/>
                    <a:pt x="14281" y="13576"/>
                    <a:pt x="14054" y="13508"/>
                  </a:cubicBezTo>
                  <a:cubicBezTo>
                    <a:pt x="14145" y="13144"/>
                    <a:pt x="14236" y="13463"/>
                    <a:pt x="14509" y="13417"/>
                  </a:cubicBezTo>
                  <a:cubicBezTo>
                    <a:pt x="14691" y="13213"/>
                    <a:pt x="14941" y="13122"/>
                    <a:pt x="14895" y="12644"/>
                  </a:cubicBezTo>
                  <a:cubicBezTo>
                    <a:pt x="15214" y="12667"/>
                    <a:pt x="15486" y="13053"/>
                    <a:pt x="15168" y="13213"/>
                  </a:cubicBezTo>
                  <a:cubicBezTo>
                    <a:pt x="15236" y="13508"/>
                    <a:pt x="15327" y="12917"/>
                    <a:pt x="15623" y="13099"/>
                  </a:cubicBezTo>
                  <a:cubicBezTo>
                    <a:pt x="15850" y="13326"/>
                    <a:pt x="15623" y="13622"/>
                    <a:pt x="15600" y="13872"/>
                  </a:cubicBezTo>
                  <a:cubicBezTo>
                    <a:pt x="15600" y="13963"/>
                    <a:pt x="15714" y="14099"/>
                    <a:pt x="15691" y="14304"/>
                  </a:cubicBezTo>
                  <a:cubicBezTo>
                    <a:pt x="15668" y="14804"/>
                    <a:pt x="15486" y="15396"/>
                    <a:pt x="15486" y="15941"/>
                  </a:cubicBezTo>
                  <a:cubicBezTo>
                    <a:pt x="15486" y="16169"/>
                    <a:pt x="15577" y="16237"/>
                    <a:pt x="15577" y="16373"/>
                  </a:cubicBezTo>
                  <a:cubicBezTo>
                    <a:pt x="15532" y="17169"/>
                    <a:pt x="15395" y="18124"/>
                    <a:pt x="15441" y="18897"/>
                  </a:cubicBezTo>
                  <a:cubicBezTo>
                    <a:pt x="15464" y="19216"/>
                    <a:pt x="15373" y="19466"/>
                    <a:pt x="15350" y="19762"/>
                  </a:cubicBezTo>
                  <a:cubicBezTo>
                    <a:pt x="15145" y="21604"/>
                    <a:pt x="15100" y="23536"/>
                    <a:pt x="14804" y="25333"/>
                  </a:cubicBezTo>
                  <a:cubicBezTo>
                    <a:pt x="14759" y="25515"/>
                    <a:pt x="14645" y="25606"/>
                    <a:pt x="14600" y="25765"/>
                  </a:cubicBezTo>
                  <a:cubicBezTo>
                    <a:pt x="14509" y="26129"/>
                    <a:pt x="14600" y="26515"/>
                    <a:pt x="14600" y="26970"/>
                  </a:cubicBezTo>
                  <a:cubicBezTo>
                    <a:pt x="14577" y="27311"/>
                    <a:pt x="14418" y="27448"/>
                    <a:pt x="14577" y="27834"/>
                  </a:cubicBezTo>
                  <a:cubicBezTo>
                    <a:pt x="14622" y="28175"/>
                    <a:pt x="14327" y="28130"/>
                    <a:pt x="14304" y="28380"/>
                  </a:cubicBezTo>
                  <a:cubicBezTo>
                    <a:pt x="14463" y="28926"/>
                    <a:pt x="14168" y="29517"/>
                    <a:pt x="14349" y="30131"/>
                  </a:cubicBezTo>
                  <a:cubicBezTo>
                    <a:pt x="14372" y="30313"/>
                    <a:pt x="14008" y="30131"/>
                    <a:pt x="14077" y="29904"/>
                  </a:cubicBezTo>
                  <a:cubicBezTo>
                    <a:pt x="13758" y="30290"/>
                    <a:pt x="14190" y="30881"/>
                    <a:pt x="14349" y="30790"/>
                  </a:cubicBezTo>
                  <a:cubicBezTo>
                    <a:pt x="14258" y="31177"/>
                    <a:pt x="14236" y="31700"/>
                    <a:pt x="13872" y="31768"/>
                  </a:cubicBezTo>
                  <a:cubicBezTo>
                    <a:pt x="14281" y="32291"/>
                    <a:pt x="13554" y="33155"/>
                    <a:pt x="14031" y="33610"/>
                  </a:cubicBezTo>
                  <a:cubicBezTo>
                    <a:pt x="14122" y="33815"/>
                    <a:pt x="13849" y="33883"/>
                    <a:pt x="13849" y="33951"/>
                  </a:cubicBezTo>
                  <a:cubicBezTo>
                    <a:pt x="13826" y="34020"/>
                    <a:pt x="13963" y="34133"/>
                    <a:pt x="13940" y="34270"/>
                  </a:cubicBezTo>
                  <a:cubicBezTo>
                    <a:pt x="13849" y="34747"/>
                    <a:pt x="13622" y="35566"/>
                    <a:pt x="13622" y="36225"/>
                  </a:cubicBezTo>
                  <a:cubicBezTo>
                    <a:pt x="13622" y="36384"/>
                    <a:pt x="13645" y="36771"/>
                    <a:pt x="13804" y="36794"/>
                  </a:cubicBezTo>
                  <a:cubicBezTo>
                    <a:pt x="13781" y="36907"/>
                    <a:pt x="13622" y="36862"/>
                    <a:pt x="13531" y="36885"/>
                  </a:cubicBezTo>
                  <a:cubicBezTo>
                    <a:pt x="13599" y="37499"/>
                    <a:pt x="13622" y="37976"/>
                    <a:pt x="13508" y="38408"/>
                  </a:cubicBezTo>
                  <a:cubicBezTo>
                    <a:pt x="13508" y="38522"/>
                    <a:pt x="13622" y="38499"/>
                    <a:pt x="13690" y="38522"/>
                  </a:cubicBezTo>
                  <a:cubicBezTo>
                    <a:pt x="13508" y="38931"/>
                    <a:pt x="13735" y="39159"/>
                    <a:pt x="13485" y="39409"/>
                  </a:cubicBezTo>
                  <a:cubicBezTo>
                    <a:pt x="13440" y="39636"/>
                    <a:pt x="13667" y="39568"/>
                    <a:pt x="13667" y="39727"/>
                  </a:cubicBezTo>
                  <a:cubicBezTo>
                    <a:pt x="13554" y="39977"/>
                    <a:pt x="13485" y="40455"/>
                    <a:pt x="13463" y="40932"/>
                  </a:cubicBezTo>
                  <a:cubicBezTo>
                    <a:pt x="13463" y="41205"/>
                    <a:pt x="13508" y="41751"/>
                    <a:pt x="13531" y="41910"/>
                  </a:cubicBezTo>
                  <a:cubicBezTo>
                    <a:pt x="13576" y="42138"/>
                    <a:pt x="13690" y="42365"/>
                    <a:pt x="13713" y="42570"/>
                  </a:cubicBezTo>
                  <a:cubicBezTo>
                    <a:pt x="13781" y="43366"/>
                    <a:pt x="13713" y="44184"/>
                    <a:pt x="13667" y="44866"/>
                  </a:cubicBezTo>
                  <a:cubicBezTo>
                    <a:pt x="13645" y="45503"/>
                    <a:pt x="13986" y="46185"/>
                    <a:pt x="13645" y="46617"/>
                  </a:cubicBezTo>
                  <a:cubicBezTo>
                    <a:pt x="13667" y="46799"/>
                    <a:pt x="13826" y="46868"/>
                    <a:pt x="13826" y="47049"/>
                  </a:cubicBezTo>
                  <a:cubicBezTo>
                    <a:pt x="13826" y="47231"/>
                    <a:pt x="13713" y="47254"/>
                    <a:pt x="13735" y="47391"/>
                  </a:cubicBezTo>
                  <a:cubicBezTo>
                    <a:pt x="13758" y="47641"/>
                    <a:pt x="13895" y="47982"/>
                    <a:pt x="13895" y="48255"/>
                  </a:cubicBezTo>
                  <a:cubicBezTo>
                    <a:pt x="13917" y="48891"/>
                    <a:pt x="13735" y="49460"/>
                    <a:pt x="13781" y="50119"/>
                  </a:cubicBezTo>
                  <a:cubicBezTo>
                    <a:pt x="13804" y="50279"/>
                    <a:pt x="13872" y="50324"/>
                    <a:pt x="13872" y="50438"/>
                  </a:cubicBezTo>
                  <a:cubicBezTo>
                    <a:pt x="13872" y="50642"/>
                    <a:pt x="13758" y="50802"/>
                    <a:pt x="13758" y="50983"/>
                  </a:cubicBezTo>
                  <a:cubicBezTo>
                    <a:pt x="13758" y="51143"/>
                    <a:pt x="13940" y="51302"/>
                    <a:pt x="13940" y="51438"/>
                  </a:cubicBezTo>
                  <a:cubicBezTo>
                    <a:pt x="13940" y="51484"/>
                    <a:pt x="13849" y="51643"/>
                    <a:pt x="13849" y="51757"/>
                  </a:cubicBezTo>
                  <a:cubicBezTo>
                    <a:pt x="13849" y="51961"/>
                    <a:pt x="13940" y="51984"/>
                    <a:pt x="13940" y="52189"/>
                  </a:cubicBezTo>
                  <a:cubicBezTo>
                    <a:pt x="13917" y="53053"/>
                    <a:pt x="13804" y="53962"/>
                    <a:pt x="13895" y="54713"/>
                  </a:cubicBezTo>
                  <a:cubicBezTo>
                    <a:pt x="13917" y="54895"/>
                    <a:pt x="13781" y="54895"/>
                    <a:pt x="13804" y="55031"/>
                  </a:cubicBezTo>
                  <a:cubicBezTo>
                    <a:pt x="13826" y="55441"/>
                    <a:pt x="14168" y="55941"/>
                    <a:pt x="13872" y="56578"/>
                  </a:cubicBezTo>
                  <a:cubicBezTo>
                    <a:pt x="14145" y="57010"/>
                    <a:pt x="13872" y="57624"/>
                    <a:pt x="13940" y="58419"/>
                  </a:cubicBezTo>
                  <a:cubicBezTo>
                    <a:pt x="13758" y="58419"/>
                    <a:pt x="13872" y="58078"/>
                    <a:pt x="13667" y="58101"/>
                  </a:cubicBezTo>
                  <a:cubicBezTo>
                    <a:pt x="13645" y="58374"/>
                    <a:pt x="13804" y="58442"/>
                    <a:pt x="13940" y="58533"/>
                  </a:cubicBezTo>
                  <a:cubicBezTo>
                    <a:pt x="13758" y="58738"/>
                    <a:pt x="13849" y="59261"/>
                    <a:pt x="13826" y="59625"/>
                  </a:cubicBezTo>
                  <a:cubicBezTo>
                    <a:pt x="13781" y="59875"/>
                    <a:pt x="14077" y="59761"/>
                    <a:pt x="14099" y="59966"/>
                  </a:cubicBezTo>
                  <a:cubicBezTo>
                    <a:pt x="14145" y="61080"/>
                    <a:pt x="13940" y="62081"/>
                    <a:pt x="14054" y="63013"/>
                  </a:cubicBezTo>
                  <a:cubicBezTo>
                    <a:pt x="14077" y="63286"/>
                    <a:pt x="14213" y="63445"/>
                    <a:pt x="14213" y="63672"/>
                  </a:cubicBezTo>
                  <a:cubicBezTo>
                    <a:pt x="14258" y="64377"/>
                    <a:pt x="14099" y="65059"/>
                    <a:pt x="14099" y="65764"/>
                  </a:cubicBezTo>
                  <a:cubicBezTo>
                    <a:pt x="14099" y="65969"/>
                    <a:pt x="14190" y="66219"/>
                    <a:pt x="14168" y="66424"/>
                  </a:cubicBezTo>
                  <a:cubicBezTo>
                    <a:pt x="14168" y="66606"/>
                    <a:pt x="14031" y="66742"/>
                    <a:pt x="13986" y="66947"/>
                  </a:cubicBezTo>
                  <a:cubicBezTo>
                    <a:pt x="13963" y="67152"/>
                    <a:pt x="14077" y="67288"/>
                    <a:pt x="14077" y="67515"/>
                  </a:cubicBezTo>
                  <a:cubicBezTo>
                    <a:pt x="14054" y="68311"/>
                    <a:pt x="13940" y="69266"/>
                    <a:pt x="13849" y="70130"/>
                  </a:cubicBezTo>
                  <a:cubicBezTo>
                    <a:pt x="13576" y="70176"/>
                    <a:pt x="13804" y="69698"/>
                    <a:pt x="13758" y="69357"/>
                  </a:cubicBezTo>
                  <a:cubicBezTo>
                    <a:pt x="13735" y="69153"/>
                    <a:pt x="13349" y="68652"/>
                    <a:pt x="13781" y="68584"/>
                  </a:cubicBezTo>
                  <a:cubicBezTo>
                    <a:pt x="13826" y="68198"/>
                    <a:pt x="13463" y="68311"/>
                    <a:pt x="13508" y="67925"/>
                  </a:cubicBezTo>
                  <a:cubicBezTo>
                    <a:pt x="13667" y="67947"/>
                    <a:pt x="13758" y="67857"/>
                    <a:pt x="13781" y="67720"/>
                  </a:cubicBezTo>
                  <a:cubicBezTo>
                    <a:pt x="13576" y="67766"/>
                    <a:pt x="13394" y="67333"/>
                    <a:pt x="13713" y="67061"/>
                  </a:cubicBezTo>
                  <a:cubicBezTo>
                    <a:pt x="13372" y="66947"/>
                    <a:pt x="13554" y="67470"/>
                    <a:pt x="13235" y="67379"/>
                  </a:cubicBezTo>
                  <a:cubicBezTo>
                    <a:pt x="13190" y="66629"/>
                    <a:pt x="13235" y="66333"/>
                    <a:pt x="13167" y="65742"/>
                  </a:cubicBezTo>
                  <a:cubicBezTo>
                    <a:pt x="12826" y="65628"/>
                    <a:pt x="13031" y="66219"/>
                    <a:pt x="12621" y="66060"/>
                  </a:cubicBezTo>
                  <a:cubicBezTo>
                    <a:pt x="12849" y="65287"/>
                    <a:pt x="12303" y="64764"/>
                    <a:pt x="12735" y="64195"/>
                  </a:cubicBezTo>
                  <a:cubicBezTo>
                    <a:pt x="12689" y="63968"/>
                    <a:pt x="12598" y="63968"/>
                    <a:pt x="12462" y="64082"/>
                  </a:cubicBezTo>
                  <a:cubicBezTo>
                    <a:pt x="12348" y="63832"/>
                    <a:pt x="12712" y="63672"/>
                    <a:pt x="12485" y="63650"/>
                  </a:cubicBezTo>
                  <a:cubicBezTo>
                    <a:pt x="12508" y="63377"/>
                    <a:pt x="12712" y="63786"/>
                    <a:pt x="12849" y="63763"/>
                  </a:cubicBezTo>
                  <a:cubicBezTo>
                    <a:pt x="12644" y="62990"/>
                    <a:pt x="12530" y="62513"/>
                    <a:pt x="12689" y="61671"/>
                  </a:cubicBezTo>
                  <a:cubicBezTo>
                    <a:pt x="12598" y="61694"/>
                    <a:pt x="12621" y="61808"/>
                    <a:pt x="12598" y="61899"/>
                  </a:cubicBezTo>
                  <a:cubicBezTo>
                    <a:pt x="12598" y="61512"/>
                    <a:pt x="12394" y="60489"/>
                    <a:pt x="12621" y="59943"/>
                  </a:cubicBezTo>
                  <a:cubicBezTo>
                    <a:pt x="12689" y="59556"/>
                    <a:pt x="12303" y="59647"/>
                    <a:pt x="12371" y="59261"/>
                  </a:cubicBezTo>
                  <a:cubicBezTo>
                    <a:pt x="12485" y="59147"/>
                    <a:pt x="12530" y="58897"/>
                    <a:pt x="12553" y="58624"/>
                  </a:cubicBezTo>
                  <a:cubicBezTo>
                    <a:pt x="12598" y="58442"/>
                    <a:pt x="12485" y="58419"/>
                    <a:pt x="12371" y="58397"/>
                  </a:cubicBezTo>
                  <a:cubicBezTo>
                    <a:pt x="12417" y="58147"/>
                    <a:pt x="12598" y="57805"/>
                    <a:pt x="12303" y="57737"/>
                  </a:cubicBezTo>
                  <a:cubicBezTo>
                    <a:pt x="12075" y="57805"/>
                    <a:pt x="12257" y="58351"/>
                    <a:pt x="12189" y="58601"/>
                  </a:cubicBezTo>
                  <a:cubicBezTo>
                    <a:pt x="11939" y="58579"/>
                    <a:pt x="11803" y="58647"/>
                    <a:pt x="11825" y="58920"/>
                  </a:cubicBezTo>
                  <a:cubicBezTo>
                    <a:pt x="11825" y="59011"/>
                    <a:pt x="11916" y="59033"/>
                    <a:pt x="11894" y="59147"/>
                  </a:cubicBezTo>
                  <a:cubicBezTo>
                    <a:pt x="12007" y="59079"/>
                    <a:pt x="12007" y="58897"/>
                    <a:pt x="12189" y="58942"/>
                  </a:cubicBezTo>
                  <a:cubicBezTo>
                    <a:pt x="11939" y="61649"/>
                    <a:pt x="12212" y="62831"/>
                    <a:pt x="11985" y="65378"/>
                  </a:cubicBezTo>
                  <a:cubicBezTo>
                    <a:pt x="11871" y="65514"/>
                    <a:pt x="11848" y="65423"/>
                    <a:pt x="11712" y="65378"/>
                  </a:cubicBezTo>
                  <a:cubicBezTo>
                    <a:pt x="11712" y="66083"/>
                    <a:pt x="11780" y="66674"/>
                    <a:pt x="11689" y="67243"/>
                  </a:cubicBezTo>
                  <a:cubicBezTo>
                    <a:pt x="11712" y="67356"/>
                    <a:pt x="11871" y="67311"/>
                    <a:pt x="11871" y="67447"/>
                  </a:cubicBezTo>
                  <a:cubicBezTo>
                    <a:pt x="11803" y="67766"/>
                    <a:pt x="11757" y="68061"/>
                    <a:pt x="11393" y="67993"/>
                  </a:cubicBezTo>
                  <a:cubicBezTo>
                    <a:pt x="11507" y="68289"/>
                    <a:pt x="11484" y="68334"/>
                    <a:pt x="11757" y="68220"/>
                  </a:cubicBezTo>
                  <a:cubicBezTo>
                    <a:pt x="11712" y="68334"/>
                    <a:pt x="11552" y="68334"/>
                    <a:pt x="11575" y="68539"/>
                  </a:cubicBezTo>
                  <a:cubicBezTo>
                    <a:pt x="11257" y="68493"/>
                    <a:pt x="11234" y="68084"/>
                    <a:pt x="11029" y="67879"/>
                  </a:cubicBezTo>
                  <a:cubicBezTo>
                    <a:pt x="11211" y="67470"/>
                    <a:pt x="11166" y="67493"/>
                    <a:pt x="11143" y="66901"/>
                  </a:cubicBezTo>
                  <a:cubicBezTo>
                    <a:pt x="11484" y="66742"/>
                    <a:pt x="11189" y="67265"/>
                    <a:pt x="11416" y="67220"/>
                  </a:cubicBezTo>
                  <a:cubicBezTo>
                    <a:pt x="11643" y="67015"/>
                    <a:pt x="11439" y="66378"/>
                    <a:pt x="11143" y="66674"/>
                  </a:cubicBezTo>
                  <a:cubicBezTo>
                    <a:pt x="11257" y="66242"/>
                    <a:pt x="10961" y="66037"/>
                    <a:pt x="11166" y="65810"/>
                  </a:cubicBezTo>
                  <a:cubicBezTo>
                    <a:pt x="11348" y="65764"/>
                    <a:pt x="11325" y="65969"/>
                    <a:pt x="11348" y="66128"/>
                  </a:cubicBezTo>
                  <a:cubicBezTo>
                    <a:pt x="11575" y="65992"/>
                    <a:pt x="11393" y="65423"/>
                    <a:pt x="11166" y="65469"/>
                  </a:cubicBezTo>
                  <a:cubicBezTo>
                    <a:pt x="11257" y="64923"/>
                    <a:pt x="11280" y="64286"/>
                    <a:pt x="11189" y="63627"/>
                  </a:cubicBezTo>
                  <a:cubicBezTo>
                    <a:pt x="11257" y="63309"/>
                    <a:pt x="11416" y="63149"/>
                    <a:pt x="11484" y="62854"/>
                  </a:cubicBezTo>
                  <a:cubicBezTo>
                    <a:pt x="11461" y="62740"/>
                    <a:pt x="11302" y="62786"/>
                    <a:pt x="11302" y="62626"/>
                  </a:cubicBezTo>
                  <a:cubicBezTo>
                    <a:pt x="11371" y="61626"/>
                    <a:pt x="11211" y="60307"/>
                    <a:pt x="11439" y="59465"/>
                  </a:cubicBezTo>
                  <a:cubicBezTo>
                    <a:pt x="11757" y="59375"/>
                    <a:pt x="11575" y="59807"/>
                    <a:pt x="11621" y="60011"/>
                  </a:cubicBezTo>
                  <a:cubicBezTo>
                    <a:pt x="11939" y="59647"/>
                    <a:pt x="11507" y="59215"/>
                    <a:pt x="11348" y="59033"/>
                  </a:cubicBezTo>
                  <a:cubicBezTo>
                    <a:pt x="11598" y="57669"/>
                    <a:pt x="11552" y="56646"/>
                    <a:pt x="11507" y="55327"/>
                  </a:cubicBezTo>
                  <a:cubicBezTo>
                    <a:pt x="11689" y="55236"/>
                    <a:pt x="11575" y="54986"/>
                    <a:pt x="11780" y="55213"/>
                  </a:cubicBezTo>
                  <a:cubicBezTo>
                    <a:pt x="11894" y="54872"/>
                    <a:pt x="11643" y="54940"/>
                    <a:pt x="11598" y="54781"/>
                  </a:cubicBezTo>
                  <a:cubicBezTo>
                    <a:pt x="11757" y="53917"/>
                    <a:pt x="11803" y="52939"/>
                    <a:pt x="11734" y="52143"/>
                  </a:cubicBezTo>
                  <a:cubicBezTo>
                    <a:pt x="11712" y="51734"/>
                    <a:pt x="11666" y="51234"/>
                    <a:pt x="11666" y="50847"/>
                  </a:cubicBezTo>
                  <a:cubicBezTo>
                    <a:pt x="11666" y="50506"/>
                    <a:pt x="11780" y="50279"/>
                    <a:pt x="11757" y="49960"/>
                  </a:cubicBezTo>
                  <a:cubicBezTo>
                    <a:pt x="11757" y="49801"/>
                    <a:pt x="11689" y="49596"/>
                    <a:pt x="11689" y="49414"/>
                  </a:cubicBezTo>
                  <a:cubicBezTo>
                    <a:pt x="11689" y="49255"/>
                    <a:pt x="11871" y="49164"/>
                    <a:pt x="11871" y="48982"/>
                  </a:cubicBezTo>
                  <a:cubicBezTo>
                    <a:pt x="11894" y="48846"/>
                    <a:pt x="11780" y="47936"/>
                    <a:pt x="11712" y="47663"/>
                  </a:cubicBezTo>
                  <a:cubicBezTo>
                    <a:pt x="11689" y="47550"/>
                    <a:pt x="11530" y="47595"/>
                    <a:pt x="11530" y="47436"/>
                  </a:cubicBezTo>
                  <a:cubicBezTo>
                    <a:pt x="11666" y="47186"/>
                    <a:pt x="11643" y="47072"/>
                    <a:pt x="11643" y="46686"/>
                  </a:cubicBezTo>
                  <a:cubicBezTo>
                    <a:pt x="11621" y="46322"/>
                    <a:pt x="11848" y="46231"/>
                    <a:pt x="11552" y="46026"/>
                  </a:cubicBezTo>
                  <a:cubicBezTo>
                    <a:pt x="11552" y="45685"/>
                    <a:pt x="11803" y="45662"/>
                    <a:pt x="11757" y="45276"/>
                  </a:cubicBezTo>
                  <a:cubicBezTo>
                    <a:pt x="11643" y="45276"/>
                    <a:pt x="11666" y="45458"/>
                    <a:pt x="11643" y="45594"/>
                  </a:cubicBezTo>
                  <a:cubicBezTo>
                    <a:pt x="11302" y="45458"/>
                    <a:pt x="11575" y="45185"/>
                    <a:pt x="11575" y="44935"/>
                  </a:cubicBezTo>
                  <a:cubicBezTo>
                    <a:pt x="11598" y="43570"/>
                    <a:pt x="11484" y="42342"/>
                    <a:pt x="11643" y="40682"/>
                  </a:cubicBezTo>
                  <a:cubicBezTo>
                    <a:pt x="11689" y="40159"/>
                    <a:pt x="11666" y="39227"/>
                    <a:pt x="11666" y="38477"/>
                  </a:cubicBezTo>
                  <a:cubicBezTo>
                    <a:pt x="11666" y="38295"/>
                    <a:pt x="11780" y="38249"/>
                    <a:pt x="11757" y="38044"/>
                  </a:cubicBezTo>
                  <a:cubicBezTo>
                    <a:pt x="11757" y="37612"/>
                    <a:pt x="11507" y="37067"/>
                    <a:pt x="11871" y="36862"/>
                  </a:cubicBezTo>
                  <a:cubicBezTo>
                    <a:pt x="11666" y="36748"/>
                    <a:pt x="11575" y="35748"/>
                    <a:pt x="11712" y="35543"/>
                  </a:cubicBezTo>
                  <a:cubicBezTo>
                    <a:pt x="11734" y="35498"/>
                    <a:pt x="11848" y="35793"/>
                    <a:pt x="11803" y="35861"/>
                  </a:cubicBezTo>
                  <a:cubicBezTo>
                    <a:pt x="11962" y="35907"/>
                    <a:pt x="11962" y="35247"/>
                    <a:pt x="11712" y="35429"/>
                  </a:cubicBezTo>
                  <a:cubicBezTo>
                    <a:pt x="11871" y="35247"/>
                    <a:pt x="11939" y="34975"/>
                    <a:pt x="11916" y="34565"/>
                  </a:cubicBezTo>
                  <a:cubicBezTo>
                    <a:pt x="11825" y="34565"/>
                    <a:pt x="11825" y="34679"/>
                    <a:pt x="11825" y="34770"/>
                  </a:cubicBezTo>
                  <a:cubicBezTo>
                    <a:pt x="11598" y="34338"/>
                    <a:pt x="11803" y="33428"/>
                    <a:pt x="11757" y="32814"/>
                  </a:cubicBezTo>
                  <a:cubicBezTo>
                    <a:pt x="12007" y="32405"/>
                    <a:pt x="12212" y="31950"/>
                    <a:pt x="12144" y="31177"/>
                  </a:cubicBezTo>
                  <a:cubicBezTo>
                    <a:pt x="11962" y="31245"/>
                    <a:pt x="12121" y="31723"/>
                    <a:pt x="11780" y="31609"/>
                  </a:cubicBezTo>
                  <a:cubicBezTo>
                    <a:pt x="11871" y="30972"/>
                    <a:pt x="11530" y="30881"/>
                    <a:pt x="11598" y="30176"/>
                  </a:cubicBezTo>
                  <a:cubicBezTo>
                    <a:pt x="11643" y="29767"/>
                    <a:pt x="11803" y="29335"/>
                    <a:pt x="11803" y="28880"/>
                  </a:cubicBezTo>
                  <a:cubicBezTo>
                    <a:pt x="11916" y="28880"/>
                    <a:pt x="11894" y="29062"/>
                    <a:pt x="11894" y="29199"/>
                  </a:cubicBezTo>
                  <a:cubicBezTo>
                    <a:pt x="12144" y="28971"/>
                    <a:pt x="11916" y="28471"/>
                    <a:pt x="11621" y="28767"/>
                  </a:cubicBezTo>
                  <a:cubicBezTo>
                    <a:pt x="11598" y="28516"/>
                    <a:pt x="11666" y="28357"/>
                    <a:pt x="11825" y="28335"/>
                  </a:cubicBezTo>
                  <a:cubicBezTo>
                    <a:pt x="11552" y="27675"/>
                    <a:pt x="11803" y="26629"/>
                    <a:pt x="11666" y="25810"/>
                  </a:cubicBezTo>
                  <a:cubicBezTo>
                    <a:pt x="11939" y="26174"/>
                    <a:pt x="12053" y="25356"/>
                    <a:pt x="11871" y="25151"/>
                  </a:cubicBezTo>
                  <a:cubicBezTo>
                    <a:pt x="11530" y="25219"/>
                    <a:pt x="12098" y="25719"/>
                    <a:pt x="11689" y="25583"/>
                  </a:cubicBezTo>
                  <a:cubicBezTo>
                    <a:pt x="11666" y="24537"/>
                    <a:pt x="11757" y="23264"/>
                    <a:pt x="11734" y="22536"/>
                  </a:cubicBezTo>
                  <a:cubicBezTo>
                    <a:pt x="11871" y="22559"/>
                    <a:pt x="11894" y="22422"/>
                    <a:pt x="12007" y="22422"/>
                  </a:cubicBezTo>
                  <a:cubicBezTo>
                    <a:pt x="11916" y="22308"/>
                    <a:pt x="11825" y="22195"/>
                    <a:pt x="11734" y="22104"/>
                  </a:cubicBezTo>
                  <a:cubicBezTo>
                    <a:pt x="11734" y="21626"/>
                    <a:pt x="11780" y="21126"/>
                    <a:pt x="11757" y="20671"/>
                  </a:cubicBezTo>
                  <a:cubicBezTo>
                    <a:pt x="11689" y="19875"/>
                    <a:pt x="11871" y="19034"/>
                    <a:pt x="11894" y="18170"/>
                  </a:cubicBezTo>
                  <a:cubicBezTo>
                    <a:pt x="11894" y="17965"/>
                    <a:pt x="11803" y="17715"/>
                    <a:pt x="11803" y="17510"/>
                  </a:cubicBezTo>
                  <a:cubicBezTo>
                    <a:pt x="11803" y="16578"/>
                    <a:pt x="11916" y="14963"/>
                    <a:pt x="11848" y="13781"/>
                  </a:cubicBezTo>
                  <a:cubicBezTo>
                    <a:pt x="11848" y="13440"/>
                    <a:pt x="11712" y="13122"/>
                    <a:pt x="11689" y="12803"/>
                  </a:cubicBezTo>
                  <a:cubicBezTo>
                    <a:pt x="11643" y="12098"/>
                    <a:pt x="11734" y="11416"/>
                    <a:pt x="11712" y="10734"/>
                  </a:cubicBezTo>
                  <a:cubicBezTo>
                    <a:pt x="11689" y="9847"/>
                    <a:pt x="11575" y="9006"/>
                    <a:pt x="11575" y="8210"/>
                  </a:cubicBezTo>
                  <a:cubicBezTo>
                    <a:pt x="11575" y="8005"/>
                    <a:pt x="11689" y="7982"/>
                    <a:pt x="11666" y="7778"/>
                  </a:cubicBezTo>
                  <a:cubicBezTo>
                    <a:pt x="11666" y="7550"/>
                    <a:pt x="11575" y="7459"/>
                    <a:pt x="11598" y="7323"/>
                  </a:cubicBezTo>
                  <a:cubicBezTo>
                    <a:pt x="11598" y="7050"/>
                    <a:pt x="11825" y="6732"/>
                    <a:pt x="11507" y="6459"/>
                  </a:cubicBezTo>
                  <a:cubicBezTo>
                    <a:pt x="11575" y="5117"/>
                    <a:pt x="11507" y="4958"/>
                    <a:pt x="11552" y="3616"/>
                  </a:cubicBezTo>
                  <a:cubicBezTo>
                    <a:pt x="11712" y="3594"/>
                    <a:pt x="11734" y="3753"/>
                    <a:pt x="11916" y="3730"/>
                  </a:cubicBezTo>
                  <a:lnTo>
                    <a:pt x="11894" y="4617"/>
                  </a:lnTo>
                  <a:cubicBezTo>
                    <a:pt x="11894" y="4844"/>
                    <a:pt x="12235" y="4662"/>
                    <a:pt x="12371" y="4731"/>
                  </a:cubicBezTo>
                  <a:cubicBezTo>
                    <a:pt x="12417" y="4480"/>
                    <a:pt x="12189" y="4571"/>
                    <a:pt x="12189" y="4389"/>
                  </a:cubicBezTo>
                  <a:cubicBezTo>
                    <a:pt x="12166" y="4117"/>
                    <a:pt x="12326" y="4298"/>
                    <a:pt x="12371" y="4185"/>
                  </a:cubicBezTo>
                  <a:cubicBezTo>
                    <a:pt x="12439" y="4003"/>
                    <a:pt x="12280" y="3889"/>
                    <a:pt x="12280" y="3844"/>
                  </a:cubicBezTo>
                  <a:cubicBezTo>
                    <a:pt x="12303" y="3571"/>
                    <a:pt x="12644" y="3548"/>
                    <a:pt x="12485" y="3298"/>
                  </a:cubicBezTo>
                  <a:close/>
                  <a:moveTo>
                    <a:pt x="12553" y="70312"/>
                  </a:moveTo>
                  <a:cubicBezTo>
                    <a:pt x="12689" y="70540"/>
                    <a:pt x="12735" y="70835"/>
                    <a:pt x="13008" y="70881"/>
                  </a:cubicBezTo>
                  <a:cubicBezTo>
                    <a:pt x="12985" y="71245"/>
                    <a:pt x="13031" y="71722"/>
                    <a:pt x="12712" y="71745"/>
                  </a:cubicBezTo>
                  <a:cubicBezTo>
                    <a:pt x="12894" y="71518"/>
                    <a:pt x="12803" y="71017"/>
                    <a:pt x="12735" y="70744"/>
                  </a:cubicBezTo>
                  <a:cubicBezTo>
                    <a:pt x="12644" y="70767"/>
                    <a:pt x="12667" y="70881"/>
                    <a:pt x="12644" y="70972"/>
                  </a:cubicBezTo>
                  <a:cubicBezTo>
                    <a:pt x="12462" y="70881"/>
                    <a:pt x="12394" y="70494"/>
                    <a:pt x="12553" y="70312"/>
                  </a:cubicBezTo>
                  <a:close/>
                  <a:moveTo>
                    <a:pt x="7869" y="4958"/>
                  </a:moveTo>
                  <a:cubicBezTo>
                    <a:pt x="7664" y="4685"/>
                    <a:pt x="7846" y="3980"/>
                    <a:pt x="7800" y="3525"/>
                  </a:cubicBezTo>
                  <a:cubicBezTo>
                    <a:pt x="8005" y="3798"/>
                    <a:pt x="7823" y="4526"/>
                    <a:pt x="7869" y="4958"/>
                  </a:cubicBezTo>
                  <a:close/>
                  <a:moveTo>
                    <a:pt x="12735" y="70426"/>
                  </a:moveTo>
                  <a:cubicBezTo>
                    <a:pt x="12780" y="70040"/>
                    <a:pt x="13008" y="70176"/>
                    <a:pt x="12849" y="69767"/>
                  </a:cubicBezTo>
                  <a:cubicBezTo>
                    <a:pt x="13190" y="69721"/>
                    <a:pt x="12962" y="70494"/>
                    <a:pt x="12735" y="70426"/>
                  </a:cubicBezTo>
                  <a:close/>
                  <a:moveTo>
                    <a:pt x="12985" y="85298"/>
                  </a:moveTo>
                  <a:cubicBezTo>
                    <a:pt x="13372" y="85730"/>
                    <a:pt x="12780" y="85844"/>
                    <a:pt x="12871" y="86503"/>
                  </a:cubicBezTo>
                  <a:cubicBezTo>
                    <a:pt x="12985" y="86026"/>
                    <a:pt x="13190" y="86276"/>
                    <a:pt x="13235" y="86731"/>
                  </a:cubicBezTo>
                  <a:cubicBezTo>
                    <a:pt x="12803" y="86662"/>
                    <a:pt x="13099" y="87140"/>
                    <a:pt x="12758" y="87367"/>
                  </a:cubicBezTo>
                  <a:cubicBezTo>
                    <a:pt x="12689" y="87299"/>
                    <a:pt x="12485" y="86913"/>
                    <a:pt x="12485" y="87367"/>
                  </a:cubicBezTo>
                  <a:cubicBezTo>
                    <a:pt x="12121" y="87254"/>
                    <a:pt x="12417" y="86822"/>
                    <a:pt x="12417" y="86480"/>
                  </a:cubicBezTo>
                  <a:cubicBezTo>
                    <a:pt x="12621" y="86571"/>
                    <a:pt x="12462" y="87072"/>
                    <a:pt x="12849" y="86935"/>
                  </a:cubicBezTo>
                  <a:cubicBezTo>
                    <a:pt x="12849" y="86822"/>
                    <a:pt x="12758" y="86844"/>
                    <a:pt x="12667" y="86822"/>
                  </a:cubicBezTo>
                  <a:lnTo>
                    <a:pt x="12689" y="86048"/>
                  </a:lnTo>
                  <a:cubicBezTo>
                    <a:pt x="12667" y="85889"/>
                    <a:pt x="12257" y="86230"/>
                    <a:pt x="12326" y="85730"/>
                  </a:cubicBezTo>
                  <a:cubicBezTo>
                    <a:pt x="12598" y="85503"/>
                    <a:pt x="12985" y="86162"/>
                    <a:pt x="12985" y="85298"/>
                  </a:cubicBezTo>
                  <a:close/>
                  <a:moveTo>
                    <a:pt x="11871" y="73678"/>
                  </a:moveTo>
                  <a:cubicBezTo>
                    <a:pt x="12007" y="73723"/>
                    <a:pt x="11894" y="74019"/>
                    <a:pt x="12053" y="74019"/>
                  </a:cubicBezTo>
                  <a:cubicBezTo>
                    <a:pt x="12030" y="74315"/>
                    <a:pt x="12053" y="74656"/>
                    <a:pt x="12030" y="74883"/>
                  </a:cubicBezTo>
                  <a:cubicBezTo>
                    <a:pt x="12007" y="75270"/>
                    <a:pt x="12030" y="75747"/>
                    <a:pt x="11734" y="75770"/>
                  </a:cubicBezTo>
                  <a:cubicBezTo>
                    <a:pt x="11712" y="75497"/>
                    <a:pt x="11916" y="75520"/>
                    <a:pt x="11848" y="75224"/>
                  </a:cubicBezTo>
                  <a:lnTo>
                    <a:pt x="11575" y="75201"/>
                  </a:lnTo>
                  <a:cubicBezTo>
                    <a:pt x="11257" y="75520"/>
                    <a:pt x="11530" y="75838"/>
                    <a:pt x="11461" y="76407"/>
                  </a:cubicBezTo>
                  <a:cubicBezTo>
                    <a:pt x="11120" y="76520"/>
                    <a:pt x="11325" y="76066"/>
                    <a:pt x="11280" y="75861"/>
                  </a:cubicBezTo>
                  <a:cubicBezTo>
                    <a:pt x="11257" y="75702"/>
                    <a:pt x="11120" y="75474"/>
                    <a:pt x="11120" y="75315"/>
                  </a:cubicBezTo>
                  <a:cubicBezTo>
                    <a:pt x="11052" y="74769"/>
                    <a:pt x="11143" y="74178"/>
                    <a:pt x="11052" y="73769"/>
                  </a:cubicBezTo>
                  <a:cubicBezTo>
                    <a:pt x="11257" y="73519"/>
                    <a:pt x="11211" y="73951"/>
                    <a:pt x="11507" y="73905"/>
                  </a:cubicBezTo>
                  <a:cubicBezTo>
                    <a:pt x="11120" y="73996"/>
                    <a:pt x="11166" y="74815"/>
                    <a:pt x="11302" y="75201"/>
                  </a:cubicBezTo>
                  <a:cubicBezTo>
                    <a:pt x="11552" y="75111"/>
                    <a:pt x="11712" y="74906"/>
                    <a:pt x="11757" y="74565"/>
                  </a:cubicBezTo>
                  <a:cubicBezTo>
                    <a:pt x="11530" y="74497"/>
                    <a:pt x="11439" y="74588"/>
                    <a:pt x="11484" y="74883"/>
                  </a:cubicBezTo>
                  <a:cubicBezTo>
                    <a:pt x="11234" y="74474"/>
                    <a:pt x="11825" y="74110"/>
                    <a:pt x="11871" y="73678"/>
                  </a:cubicBezTo>
                  <a:close/>
                  <a:moveTo>
                    <a:pt x="13008" y="82683"/>
                  </a:moveTo>
                  <a:cubicBezTo>
                    <a:pt x="12917" y="82637"/>
                    <a:pt x="12962" y="82456"/>
                    <a:pt x="12826" y="82456"/>
                  </a:cubicBezTo>
                  <a:cubicBezTo>
                    <a:pt x="12621" y="82456"/>
                    <a:pt x="12780" y="82910"/>
                    <a:pt x="12735" y="83115"/>
                  </a:cubicBezTo>
                  <a:cubicBezTo>
                    <a:pt x="12826" y="83115"/>
                    <a:pt x="12803" y="82979"/>
                    <a:pt x="12826" y="82888"/>
                  </a:cubicBezTo>
                  <a:cubicBezTo>
                    <a:pt x="13121" y="82842"/>
                    <a:pt x="13235" y="83206"/>
                    <a:pt x="13190" y="82683"/>
                  </a:cubicBezTo>
                  <a:cubicBezTo>
                    <a:pt x="13440" y="82933"/>
                    <a:pt x="13349" y="83001"/>
                    <a:pt x="13281" y="83342"/>
                  </a:cubicBezTo>
                  <a:cubicBezTo>
                    <a:pt x="13258" y="83411"/>
                    <a:pt x="13167" y="83092"/>
                    <a:pt x="13190" y="83115"/>
                  </a:cubicBezTo>
                  <a:cubicBezTo>
                    <a:pt x="13099" y="83070"/>
                    <a:pt x="13212" y="83752"/>
                    <a:pt x="13190" y="83888"/>
                  </a:cubicBezTo>
                  <a:cubicBezTo>
                    <a:pt x="12985" y="83934"/>
                    <a:pt x="13008" y="83729"/>
                    <a:pt x="13008" y="83547"/>
                  </a:cubicBezTo>
                  <a:cubicBezTo>
                    <a:pt x="12644" y="83229"/>
                    <a:pt x="12439" y="82751"/>
                    <a:pt x="12485" y="82001"/>
                  </a:cubicBezTo>
                  <a:cubicBezTo>
                    <a:pt x="12553" y="82069"/>
                    <a:pt x="12621" y="82137"/>
                    <a:pt x="12758" y="82114"/>
                  </a:cubicBezTo>
                  <a:cubicBezTo>
                    <a:pt x="12621" y="81910"/>
                    <a:pt x="12303" y="81910"/>
                    <a:pt x="12394" y="81455"/>
                  </a:cubicBezTo>
                  <a:cubicBezTo>
                    <a:pt x="12621" y="81500"/>
                    <a:pt x="12780" y="81432"/>
                    <a:pt x="12758" y="81137"/>
                  </a:cubicBezTo>
                  <a:cubicBezTo>
                    <a:pt x="13303" y="81250"/>
                    <a:pt x="13076" y="81819"/>
                    <a:pt x="13212" y="82251"/>
                  </a:cubicBezTo>
                  <a:cubicBezTo>
                    <a:pt x="12962" y="82251"/>
                    <a:pt x="13031" y="82046"/>
                    <a:pt x="12826" y="82228"/>
                  </a:cubicBezTo>
                  <a:cubicBezTo>
                    <a:pt x="12871" y="82410"/>
                    <a:pt x="13121" y="82342"/>
                    <a:pt x="13008" y="82683"/>
                  </a:cubicBezTo>
                  <a:close/>
                  <a:moveTo>
                    <a:pt x="14349" y="79636"/>
                  </a:moveTo>
                  <a:cubicBezTo>
                    <a:pt x="14213" y="79681"/>
                    <a:pt x="14236" y="79886"/>
                    <a:pt x="14145" y="79977"/>
                  </a:cubicBezTo>
                  <a:cubicBezTo>
                    <a:pt x="14509" y="80045"/>
                    <a:pt x="14418" y="79568"/>
                    <a:pt x="14440" y="79204"/>
                  </a:cubicBezTo>
                  <a:cubicBezTo>
                    <a:pt x="14418" y="78476"/>
                    <a:pt x="14281" y="79340"/>
                    <a:pt x="14349" y="79636"/>
                  </a:cubicBezTo>
                  <a:close/>
                  <a:moveTo>
                    <a:pt x="14190" y="77566"/>
                  </a:moveTo>
                  <a:cubicBezTo>
                    <a:pt x="14236" y="77999"/>
                    <a:pt x="14531" y="78385"/>
                    <a:pt x="14622" y="78772"/>
                  </a:cubicBezTo>
                  <a:cubicBezTo>
                    <a:pt x="14713" y="79067"/>
                    <a:pt x="14463" y="78931"/>
                    <a:pt x="14622" y="79204"/>
                  </a:cubicBezTo>
                  <a:cubicBezTo>
                    <a:pt x="14918" y="79772"/>
                    <a:pt x="14963" y="80750"/>
                    <a:pt x="15032" y="81955"/>
                  </a:cubicBezTo>
                  <a:cubicBezTo>
                    <a:pt x="14918" y="82069"/>
                    <a:pt x="14918" y="82319"/>
                    <a:pt x="14759" y="82387"/>
                  </a:cubicBezTo>
                  <a:cubicBezTo>
                    <a:pt x="14349" y="82410"/>
                    <a:pt x="14531" y="81751"/>
                    <a:pt x="14122" y="82046"/>
                  </a:cubicBezTo>
                  <a:cubicBezTo>
                    <a:pt x="13986" y="81660"/>
                    <a:pt x="14190" y="81546"/>
                    <a:pt x="14054" y="81159"/>
                  </a:cubicBezTo>
                  <a:cubicBezTo>
                    <a:pt x="13645" y="81159"/>
                    <a:pt x="13781" y="81819"/>
                    <a:pt x="13758" y="82251"/>
                  </a:cubicBezTo>
                  <a:cubicBezTo>
                    <a:pt x="13599" y="82274"/>
                    <a:pt x="13554" y="82114"/>
                    <a:pt x="13394" y="82137"/>
                  </a:cubicBezTo>
                  <a:cubicBezTo>
                    <a:pt x="13735" y="81591"/>
                    <a:pt x="13463" y="80864"/>
                    <a:pt x="13508" y="80068"/>
                  </a:cubicBezTo>
                  <a:cubicBezTo>
                    <a:pt x="13713" y="80022"/>
                    <a:pt x="13690" y="80227"/>
                    <a:pt x="13690" y="80386"/>
                  </a:cubicBezTo>
                  <a:cubicBezTo>
                    <a:pt x="13758" y="80636"/>
                    <a:pt x="13963" y="80727"/>
                    <a:pt x="14145" y="80841"/>
                  </a:cubicBezTo>
                  <a:cubicBezTo>
                    <a:pt x="14418" y="80454"/>
                    <a:pt x="14077" y="80500"/>
                    <a:pt x="13963" y="80295"/>
                  </a:cubicBezTo>
                  <a:cubicBezTo>
                    <a:pt x="14008" y="79431"/>
                    <a:pt x="14281" y="78681"/>
                    <a:pt x="14008" y="77999"/>
                  </a:cubicBezTo>
                  <a:cubicBezTo>
                    <a:pt x="14122" y="77930"/>
                    <a:pt x="14168" y="77771"/>
                    <a:pt x="14190" y="77566"/>
                  </a:cubicBezTo>
                  <a:close/>
                  <a:moveTo>
                    <a:pt x="12826" y="83661"/>
                  </a:moveTo>
                  <a:cubicBezTo>
                    <a:pt x="12780" y="84207"/>
                    <a:pt x="13121" y="84320"/>
                    <a:pt x="12985" y="84980"/>
                  </a:cubicBezTo>
                  <a:cubicBezTo>
                    <a:pt x="12780" y="84911"/>
                    <a:pt x="12803" y="85116"/>
                    <a:pt x="12780" y="85298"/>
                  </a:cubicBezTo>
                  <a:cubicBezTo>
                    <a:pt x="12394" y="85025"/>
                    <a:pt x="12417" y="84366"/>
                    <a:pt x="12712" y="83979"/>
                  </a:cubicBezTo>
                  <a:cubicBezTo>
                    <a:pt x="12485" y="83979"/>
                    <a:pt x="12439" y="84184"/>
                    <a:pt x="12257" y="83979"/>
                  </a:cubicBezTo>
                  <a:cubicBezTo>
                    <a:pt x="12326" y="84457"/>
                    <a:pt x="12303" y="85707"/>
                    <a:pt x="11780" y="85821"/>
                  </a:cubicBezTo>
                  <a:cubicBezTo>
                    <a:pt x="11803" y="85366"/>
                    <a:pt x="12030" y="85184"/>
                    <a:pt x="12075" y="84730"/>
                  </a:cubicBezTo>
                  <a:cubicBezTo>
                    <a:pt x="12098" y="84593"/>
                    <a:pt x="11803" y="84343"/>
                    <a:pt x="11803" y="84616"/>
                  </a:cubicBezTo>
                  <a:cubicBezTo>
                    <a:pt x="11507" y="83911"/>
                    <a:pt x="11939" y="82706"/>
                    <a:pt x="11734" y="82092"/>
                  </a:cubicBezTo>
                  <a:cubicBezTo>
                    <a:pt x="12075" y="82296"/>
                    <a:pt x="12007" y="82865"/>
                    <a:pt x="12098" y="83092"/>
                  </a:cubicBezTo>
                  <a:cubicBezTo>
                    <a:pt x="12303" y="83183"/>
                    <a:pt x="12485" y="82706"/>
                    <a:pt x="12280" y="82660"/>
                  </a:cubicBezTo>
                  <a:cubicBezTo>
                    <a:pt x="12508" y="82251"/>
                    <a:pt x="12462" y="83070"/>
                    <a:pt x="12462" y="83320"/>
                  </a:cubicBezTo>
                  <a:cubicBezTo>
                    <a:pt x="12280" y="83524"/>
                    <a:pt x="12189" y="83274"/>
                    <a:pt x="12007" y="83206"/>
                  </a:cubicBezTo>
                  <a:cubicBezTo>
                    <a:pt x="12053" y="83638"/>
                    <a:pt x="11894" y="83820"/>
                    <a:pt x="11894" y="84184"/>
                  </a:cubicBezTo>
                  <a:cubicBezTo>
                    <a:pt x="12235" y="84275"/>
                    <a:pt x="12098" y="83843"/>
                    <a:pt x="12166" y="83752"/>
                  </a:cubicBezTo>
                  <a:cubicBezTo>
                    <a:pt x="12189" y="83729"/>
                    <a:pt x="12326" y="83911"/>
                    <a:pt x="12348" y="83865"/>
                  </a:cubicBezTo>
                  <a:cubicBezTo>
                    <a:pt x="12417" y="83797"/>
                    <a:pt x="12348" y="83456"/>
                    <a:pt x="12644" y="83547"/>
                  </a:cubicBezTo>
                  <a:cubicBezTo>
                    <a:pt x="12644" y="83638"/>
                    <a:pt x="12735" y="83638"/>
                    <a:pt x="12826" y="83661"/>
                  </a:cubicBezTo>
                  <a:close/>
                  <a:moveTo>
                    <a:pt x="12826" y="77544"/>
                  </a:moveTo>
                  <a:cubicBezTo>
                    <a:pt x="13031" y="77635"/>
                    <a:pt x="12826" y="77885"/>
                    <a:pt x="12894" y="78089"/>
                  </a:cubicBezTo>
                  <a:cubicBezTo>
                    <a:pt x="12917" y="78158"/>
                    <a:pt x="13076" y="78180"/>
                    <a:pt x="13076" y="78203"/>
                  </a:cubicBezTo>
                  <a:cubicBezTo>
                    <a:pt x="13121" y="78362"/>
                    <a:pt x="12962" y="78385"/>
                    <a:pt x="12985" y="78522"/>
                  </a:cubicBezTo>
                  <a:cubicBezTo>
                    <a:pt x="13008" y="78612"/>
                    <a:pt x="13372" y="78840"/>
                    <a:pt x="13258" y="79181"/>
                  </a:cubicBezTo>
                  <a:cubicBezTo>
                    <a:pt x="12962" y="79295"/>
                    <a:pt x="13099" y="78931"/>
                    <a:pt x="13076" y="78749"/>
                  </a:cubicBezTo>
                  <a:cubicBezTo>
                    <a:pt x="12780" y="78794"/>
                    <a:pt x="12712" y="78476"/>
                    <a:pt x="12621" y="78840"/>
                  </a:cubicBezTo>
                  <a:cubicBezTo>
                    <a:pt x="12303" y="78703"/>
                    <a:pt x="12712" y="78612"/>
                    <a:pt x="12712" y="78522"/>
                  </a:cubicBezTo>
                  <a:cubicBezTo>
                    <a:pt x="12712" y="78362"/>
                    <a:pt x="12553" y="78476"/>
                    <a:pt x="12530" y="78408"/>
                  </a:cubicBezTo>
                  <a:cubicBezTo>
                    <a:pt x="12462" y="78226"/>
                    <a:pt x="12758" y="77953"/>
                    <a:pt x="12621" y="77635"/>
                  </a:cubicBezTo>
                  <a:cubicBezTo>
                    <a:pt x="12735" y="77657"/>
                    <a:pt x="12803" y="77612"/>
                    <a:pt x="12826" y="77544"/>
                  </a:cubicBezTo>
                  <a:close/>
                  <a:moveTo>
                    <a:pt x="13303" y="75133"/>
                  </a:moveTo>
                  <a:cubicBezTo>
                    <a:pt x="13554" y="75315"/>
                    <a:pt x="13303" y="75793"/>
                    <a:pt x="13212" y="75906"/>
                  </a:cubicBezTo>
                  <a:cubicBezTo>
                    <a:pt x="13212" y="76179"/>
                    <a:pt x="13372" y="76248"/>
                    <a:pt x="13190" y="76452"/>
                  </a:cubicBezTo>
                  <a:cubicBezTo>
                    <a:pt x="12940" y="76088"/>
                    <a:pt x="13235" y="75452"/>
                    <a:pt x="13303" y="75133"/>
                  </a:cubicBezTo>
                  <a:close/>
                  <a:moveTo>
                    <a:pt x="13554" y="77657"/>
                  </a:moveTo>
                  <a:cubicBezTo>
                    <a:pt x="13531" y="77976"/>
                    <a:pt x="13554" y="78317"/>
                    <a:pt x="13258" y="78317"/>
                  </a:cubicBezTo>
                  <a:cubicBezTo>
                    <a:pt x="13463" y="78226"/>
                    <a:pt x="13190" y="77544"/>
                    <a:pt x="13554" y="77657"/>
                  </a:cubicBezTo>
                  <a:close/>
                  <a:moveTo>
                    <a:pt x="12508" y="74019"/>
                  </a:moveTo>
                  <a:cubicBezTo>
                    <a:pt x="12962" y="74133"/>
                    <a:pt x="12644" y="74565"/>
                    <a:pt x="12576" y="74906"/>
                  </a:cubicBezTo>
                  <a:cubicBezTo>
                    <a:pt x="12371" y="74815"/>
                    <a:pt x="12553" y="74292"/>
                    <a:pt x="12508" y="74019"/>
                  </a:cubicBezTo>
                  <a:close/>
                  <a:moveTo>
                    <a:pt x="12280" y="76657"/>
                  </a:moveTo>
                  <a:cubicBezTo>
                    <a:pt x="12439" y="76793"/>
                    <a:pt x="12417" y="77134"/>
                    <a:pt x="12553" y="77316"/>
                  </a:cubicBezTo>
                  <a:cubicBezTo>
                    <a:pt x="12621" y="77271"/>
                    <a:pt x="12712" y="77225"/>
                    <a:pt x="12735" y="77089"/>
                  </a:cubicBezTo>
                  <a:cubicBezTo>
                    <a:pt x="13053" y="77271"/>
                    <a:pt x="12508" y="77248"/>
                    <a:pt x="12644" y="77521"/>
                  </a:cubicBezTo>
                  <a:cubicBezTo>
                    <a:pt x="12439" y="77316"/>
                    <a:pt x="12144" y="76884"/>
                    <a:pt x="12280" y="76657"/>
                  </a:cubicBezTo>
                  <a:close/>
                  <a:moveTo>
                    <a:pt x="33337" y="82774"/>
                  </a:moveTo>
                  <a:cubicBezTo>
                    <a:pt x="33315" y="82501"/>
                    <a:pt x="33838" y="82137"/>
                    <a:pt x="34042" y="81842"/>
                  </a:cubicBezTo>
                  <a:cubicBezTo>
                    <a:pt x="34065" y="82114"/>
                    <a:pt x="33542" y="82478"/>
                    <a:pt x="33337" y="82774"/>
                  </a:cubicBezTo>
                  <a:close/>
                  <a:moveTo>
                    <a:pt x="44207" y="21694"/>
                  </a:moveTo>
                  <a:cubicBezTo>
                    <a:pt x="44412" y="21581"/>
                    <a:pt x="44685" y="22058"/>
                    <a:pt x="44639" y="22240"/>
                  </a:cubicBezTo>
                  <a:cubicBezTo>
                    <a:pt x="44457" y="22331"/>
                    <a:pt x="44343" y="21854"/>
                    <a:pt x="44207" y="21694"/>
                  </a:cubicBezTo>
                  <a:close/>
                  <a:moveTo>
                    <a:pt x="47254" y="26629"/>
                  </a:moveTo>
                  <a:cubicBezTo>
                    <a:pt x="47595" y="26629"/>
                    <a:pt x="48096" y="27789"/>
                    <a:pt x="47823" y="27766"/>
                  </a:cubicBezTo>
                  <a:cubicBezTo>
                    <a:pt x="47777" y="27425"/>
                    <a:pt x="47459" y="27175"/>
                    <a:pt x="47254" y="26629"/>
                  </a:cubicBezTo>
                  <a:close/>
                  <a:moveTo>
                    <a:pt x="37430" y="13622"/>
                  </a:moveTo>
                  <a:cubicBezTo>
                    <a:pt x="37726" y="13508"/>
                    <a:pt x="37749" y="13872"/>
                    <a:pt x="37954" y="14077"/>
                  </a:cubicBezTo>
                  <a:cubicBezTo>
                    <a:pt x="38317" y="14395"/>
                    <a:pt x="38727" y="14827"/>
                    <a:pt x="39136" y="15259"/>
                  </a:cubicBezTo>
                  <a:cubicBezTo>
                    <a:pt x="39545" y="15691"/>
                    <a:pt x="39955" y="16100"/>
                    <a:pt x="40250" y="16487"/>
                  </a:cubicBezTo>
                  <a:cubicBezTo>
                    <a:pt x="39750" y="16669"/>
                    <a:pt x="39659" y="16010"/>
                    <a:pt x="39454" y="15805"/>
                  </a:cubicBezTo>
                  <a:cubicBezTo>
                    <a:pt x="38886" y="15191"/>
                    <a:pt x="38317" y="14577"/>
                    <a:pt x="37430" y="13622"/>
                  </a:cubicBezTo>
                  <a:close/>
                  <a:moveTo>
                    <a:pt x="43457" y="20535"/>
                  </a:moveTo>
                  <a:cubicBezTo>
                    <a:pt x="43866" y="20694"/>
                    <a:pt x="43889" y="21012"/>
                    <a:pt x="44162" y="21467"/>
                  </a:cubicBezTo>
                  <a:cubicBezTo>
                    <a:pt x="43889" y="21444"/>
                    <a:pt x="43707" y="20785"/>
                    <a:pt x="43457" y="20535"/>
                  </a:cubicBezTo>
                  <a:close/>
                  <a:moveTo>
                    <a:pt x="51711" y="38772"/>
                  </a:moveTo>
                  <a:cubicBezTo>
                    <a:pt x="52052" y="38658"/>
                    <a:pt x="52143" y="39955"/>
                    <a:pt x="52098" y="40205"/>
                  </a:cubicBezTo>
                  <a:cubicBezTo>
                    <a:pt x="51848" y="39977"/>
                    <a:pt x="51848" y="39204"/>
                    <a:pt x="51711" y="38772"/>
                  </a:cubicBezTo>
                  <a:close/>
                  <a:moveTo>
                    <a:pt x="52621" y="43980"/>
                  </a:moveTo>
                  <a:cubicBezTo>
                    <a:pt x="52780" y="44139"/>
                    <a:pt x="52825" y="44480"/>
                    <a:pt x="52894" y="44775"/>
                  </a:cubicBezTo>
                  <a:cubicBezTo>
                    <a:pt x="52553" y="44889"/>
                    <a:pt x="52712" y="44252"/>
                    <a:pt x="52621" y="43980"/>
                  </a:cubicBezTo>
                  <a:close/>
                  <a:moveTo>
                    <a:pt x="51484" y="37385"/>
                  </a:moveTo>
                  <a:cubicBezTo>
                    <a:pt x="51552" y="37590"/>
                    <a:pt x="51802" y="38204"/>
                    <a:pt x="51734" y="38522"/>
                  </a:cubicBezTo>
                  <a:cubicBezTo>
                    <a:pt x="51575" y="38408"/>
                    <a:pt x="51507" y="38226"/>
                    <a:pt x="51484" y="38022"/>
                  </a:cubicBezTo>
                  <a:cubicBezTo>
                    <a:pt x="51461" y="37817"/>
                    <a:pt x="51461" y="37590"/>
                    <a:pt x="51484" y="37385"/>
                  </a:cubicBezTo>
                  <a:close/>
                  <a:moveTo>
                    <a:pt x="47914" y="27971"/>
                  </a:moveTo>
                  <a:cubicBezTo>
                    <a:pt x="48277" y="28039"/>
                    <a:pt x="48414" y="28721"/>
                    <a:pt x="48573" y="29085"/>
                  </a:cubicBezTo>
                  <a:cubicBezTo>
                    <a:pt x="49051" y="30063"/>
                    <a:pt x="49323" y="30881"/>
                    <a:pt x="49642" y="31768"/>
                  </a:cubicBezTo>
                  <a:cubicBezTo>
                    <a:pt x="49801" y="32223"/>
                    <a:pt x="50370" y="32701"/>
                    <a:pt x="50006" y="32996"/>
                  </a:cubicBezTo>
                  <a:cubicBezTo>
                    <a:pt x="49892" y="32064"/>
                    <a:pt x="49255" y="31245"/>
                    <a:pt x="48914" y="30313"/>
                  </a:cubicBezTo>
                  <a:cubicBezTo>
                    <a:pt x="48619" y="29631"/>
                    <a:pt x="48346" y="28812"/>
                    <a:pt x="47914" y="27971"/>
                  </a:cubicBezTo>
                  <a:close/>
                  <a:moveTo>
                    <a:pt x="42274" y="71040"/>
                  </a:moveTo>
                  <a:cubicBezTo>
                    <a:pt x="42024" y="70835"/>
                    <a:pt x="42001" y="71358"/>
                    <a:pt x="41728" y="71131"/>
                  </a:cubicBezTo>
                  <a:cubicBezTo>
                    <a:pt x="41865" y="70813"/>
                    <a:pt x="42138" y="70926"/>
                    <a:pt x="42274" y="70585"/>
                  </a:cubicBezTo>
                  <a:cubicBezTo>
                    <a:pt x="42411" y="70676"/>
                    <a:pt x="42388" y="70835"/>
                    <a:pt x="42274" y="71040"/>
                  </a:cubicBezTo>
                  <a:close/>
                  <a:moveTo>
                    <a:pt x="41478" y="72109"/>
                  </a:moveTo>
                  <a:cubicBezTo>
                    <a:pt x="41615" y="71813"/>
                    <a:pt x="41751" y="71449"/>
                    <a:pt x="42024" y="71586"/>
                  </a:cubicBezTo>
                  <a:cubicBezTo>
                    <a:pt x="41819" y="71677"/>
                    <a:pt x="41751" y="72268"/>
                    <a:pt x="41478" y="72109"/>
                  </a:cubicBezTo>
                  <a:close/>
                  <a:moveTo>
                    <a:pt x="39523" y="75020"/>
                  </a:moveTo>
                  <a:cubicBezTo>
                    <a:pt x="39704" y="74610"/>
                    <a:pt x="40000" y="74656"/>
                    <a:pt x="40205" y="74383"/>
                  </a:cubicBezTo>
                  <a:cubicBezTo>
                    <a:pt x="40205" y="74406"/>
                    <a:pt x="39818" y="75338"/>
                    <a:pt x="39523" y="75020"/>
                  </a:cubicBezTo>
                  <a:close/>
                  <a:moveTo>
                    <a:pt x="41023" y="72223"/>
                  </a:moveTo>
                  <a:cubicBezTo>
                    <a:pt x="40773" y="72132"/>
                    <a:pt x="41319" y="71768"/>
                    <a:pt x="41069" y="71677"/>
                  </a:cubicBezTo>
                  <a:cubicBezTo>
                    <a:pt x="41296" y="71700"/>
                    <a:pt x="41296" y="70949"/>
                    <a:pt x="41615" y="71177"/>
                  </a:cubicBezTo>
                  <a:cubicBezTo>
                    <a:pt x="41433" y="71563"/>
                    <a:pt x="41183" y="71745"/>
                    <a:pt x="41023" y="72223"/>
                  </a:cubicBezTo>
                  <a:close/>
                  <a:moveTo>
                    <a:pt x="43661" y="65878"/>
                  </a:moveTo>
                  <a:cubicBezTo>
                    <a:pt x="43752" y="65628"/>
                    <a:pt x="43820" y="65378"/>
                    <a:pt x="44071" y="65469"/>
                  </a:cubicBezTo>
                  <a:cubicBezTo>
                    <a:pt x="44002" y="65764"/>
                    <a:pt x="43911" y="65992"/>
                    <a:pt x="43661" y="65878"/>
                  </a:cubicBezTo>
                  <a:close/>
                  <a:moveTo>
                    <a:pt x="44957" y="47322"/>
                  </a:moveTo>
                  <a:cubicBezTo>
                    <a:pt x="44821" y="47504"/>
                    <a:pt x="44775" y="47322"/>
                    <a:pt x="44753" y="47072"/>
                  </a:cubicBezTo>
                  <a:cubicBezTo>
                    <a:pt x="44730" y="46845"/>
                    <a:pt x="44707" y="46526"/>
                    <a:pt x="44616" y="46458"/>
                  </a:cubicBezTo>
                  <a:cubicBezTo>
                    <a:pt x="44707" y="46436"/>
                    <a:pt x="44662" y="46276"/>
                    <a:pt x="44662" y="46163"/>
                  </a:cubicBezTo>
                  <a:cubicBezTo>
                    <a:pt x="45071" y="46254"/>
                    <a:pt x="44821" y="47209"/>
                    <a:pt x="44957" y="47322"/>
                  </a:cubicBezTo>
                  <a:close/>
                  <a:moveTo>
                    <a:pt x="40569" y="71245"/>
                  </a:moveTo>
                  <a:cubicBezTo>
                    <a:pt x="40819" y="71108"/>
                    <a:pt x="40932" y="70654"/>
                    <a:pt x="41092" y="70290"/>
                  </a:cubicBezTo>
                  <a:cubicBezTo>
                    <a:pt x="41274" y="69926"/>
                    <a:pt x="41319" y="69380"/>
                    <a:pt x="41660" y="69471"/>
                  </a:cubicBezTo>
                  <a:cubicBezTo>
                    <a:pt x="41274" y="69994"/>
                    <a:pt x="41183" y="71336"/>
                    <a:pt x="40569" y="71245"/>
                  </a:cubicBezTo>
                  <a:close/>
                  <a:moveTo>
                    <a:pt x="32951" y="21035"/>
                  </a:moveTo>
                  <a:cubicBezTo>
                    <a:pt x="32837" y="21103"/>
                    <a:pt x="32473" y="20899"/>
                    <a:pt x="32359" y="20762"/>
                  </a:cubicBezTo>
                  <a:cubicBezTo>
                    <a:pt x="32269" y="20648"/>
                    <a:pt x="32064" y="20285"/>
                    <a:pt x="32269" y="20194"/>
                  </a:cubicBezTo>
                  <a:cubicBezTo>
                    <a:pt x="32450" y="20603"/>
                    <a:pt x="32632" y="20603"/>
                    <a:pt x="32951" y="21035"/>
                  </a:cubicBezTo>
                  <a:close/>
                  <a:moveTo>
                    <a:pt x="38408" y="75497"/>
                  </a:moveTo>
                  <a:lnTo>
                    <a:pt x="38749" y="74906"/>
                  </a:lnTo>
                  <a:cubicBezTo>
                    <a:pt x="38863" y="74997"/>
                    <a:pt x="38704" y="75725"/>
                    <a:pt x="38408" y="75497"/>
                  </a:cubicBezTo>
                  <a:close/>
                  <a:moveTo>
                    <a:pt x="50233" y="33155"/>
                  </a:moveTo>
                  <a:cubicBezTo>
                    <a:pt x="50574" y="33860"/>
                    <a:pt x="50779" y="34588"/>
                    <a:pt x="50961" y="35498"/>
                  </a:cubicBezTo>
                  <a:cubicBezTo>
                    <a:pt x="50642" y="34929"/>
                    <a:pt x="50370" y="34224"/>
                    <a:pt x="50142" y="33451"/>
                  </a:cubicBezTo>
                  <a:cubicBezTo>
                    <a:pt x="50051" y="33269"/>
                    <a:pt x="50142" y="33224"/>
                    <a:pt x="50233" y="33155"/>
                  </a:cubicBezTo>
                  <a:close/>
                  <a:moveTo>
                    <a:pt x="6618" y="45708"/>
                  </a:moveTo>
                  <a:cubicBezTo>
                    <a:pt x="6504" y="46163"/>
                    <a:pt x="6800" y="46140"/>
                    <a:pt x="6777" y="46481"/>
                  </a:cubicBezTo>
                  <a:cubicBezTo>
                    <a:pt x="6231" y="46731"/>
                    <a:pt x="6823" y="47186"/>
                    <a:pt x="6686" y="47459"/>
                  </a:cubicBezTo>
                  <a:cubicBezTo>
                    <a:pt x="6595" y="47391"/>
                    <a:pt x="6527" y="47345"/>
                    <a:pt x="6413" y="47345"/>
                  </a:cubicBezTo>
                  <a:cubicBezTo>
                    <a:pt x="6459" y="47118"/>
                    <a:pt x="6300" y="46617"/>
                    <a:pt x="6504" y="46572"/>
                  </a:cubicBezTo>
                  <a:cubicBezTo>
                    <a:pt x="6436" y="46322"/>
                    <a:pt x="6118" y="45685"/>
                    <a:pt x="6618" y="45708"/>
                  </a:cubicBezTo>
                  <a:close/>
                  <a:moveTo>
                    <a:pt x="8778" y="35361"/>
                  </a:moveTo>
                  <a:cubicBezTo>
                    <a:pt x="8960" y="35793"/>
                    <a:pt x="8801" y="36043"/>
                    <a:pt x="8664" y="36453"/>
                  </a:cubicBezTo>
                  <a:cubicBezTo>
                    <a:pt x="8528" y="36271"/>
                    <a:pt x="8483" y="35952"/>
                    <a:pt x="8505" y="35566"/>
                  </a:cubicBezTo>
                  <a:cubicBezTo>
                    <a:pt x="8664" y="35589"/>
                    <a:pt x="8733" y="35498"/>
                    <a:pt x="8778" y="35361"/>
                  </a:cubicBezTo>
                  <a:close/>
                  <a:moveTo>
                    <a:pt x="8619" y="33610"/>
                  </a:moveTo>
                  <a:cubicBezTo>
                    <a:pt x="8846" y="33769"/>
                    <a:pt x="8778" y="33997"/>
                    <a:pt x="8710" y="34270"/>
                  </a:cubicBezTo>
                  <a:cubicBezTo>
                    <a:pt x="8483" y="34110"/>
                    <a:pt x="8551" y="33883"/>
                    <a:pt x="8619" y="33610"/>
                  </a:cubicBezTo>
                  <a:close/>
                  <a:moveTo>
                    <a:pt x="8846" y="36680"/>
                  </a:moveTo>
                  <a:lnTo>
                    <a:pt x="8846" y="37772"/>
                  </a:lnTo>
                  <a:cubicBezTo>
                    <a:pt x="8778" y="37567"/>
                    <a:pt x="8460" y="36726"/>
                    <a:pt x="8846" y="36680"/>
                  </a:cubicBezTo>
                  <a:close/>
                  <a:moveTo>
                    <a:pt x="11007" y="57919"/>
                  </a:moveTo>
                  <a:cubicBezTo>
                    <a:pt x="11007" y="57305"/>
                    <a:pt x="11029" y="56578"/>
                    <a:pt x="11029" y="56077"/>
                  </a:cubicBezTo>
                  <a:cubicBezTo>
                    <a:pt x="11439" y="57101"/>
                    <a:pt x="10938" y="58010"/>
                    <a:pt x="11075" y="59465"/>
                  </a:cubicBezTo>
                  <a:cubicBezTo>
                    <a:pt x="10916" y="59670"/>
                    <a:pt x="11007" y="58397"/>
                    <a:pt x="11007" y="57919"/>
                  </a:cubicBezTo>
                  <a:close/>
                  <a:moveTo>
                    <a:pt x="11530" y="48209"/>
                  </a:moveTo>
                  <a:cubicBezTo>
                    <a:pt x="11734" y="48482"/>
                    <a:pt x="11530" y="49187"/>
                    <a:pt x="11598" y="49642"/>
                  </a:cubicBezTo>
                  <a:cubicBezTo>
                    <a:pt x="11348" y="49301"/>
                    <a:pt x="11530" y="48619"/>
                    <a:pt x="11530" y="48209"/>
                  </a:cubicBezTo>
                  <a:close/>
                  <a:moveTo>
                    <a:pt x="8392" y="37317"/>
                  </a:moveTo>
                  <a:cubicBezTo>
                    <a:pt x="8369" y="37521"/>
                    <a:pt x="8505" y="37567"/>
                    <a:pt x="8483" y="37772"/>
                  </a:cubicBezTo>
                  <a:cubicBezTo>
                    <a:pt x="8255" y="37863"/>
                    <a:pt x="8028" y="37954"/>
                    <a:pt x="7732" y="37976"/>
                  </a:cubicBezTo>
                  <a:cubicBezTo>
                    <a:pt x="7846" y="37635"/>
                    <a:pt x="8028" y="37362"/>
                    <a:pt x="8392" y="37317"/>
                  </a:cubicBezTo>
                  <a:close/>
                  <a:moveTo>
                    <a:pt x="11211" y="50392"/>
                  </a:moveTo>
                  <a:cubicBezTo>
                    <a:pt x="11712" y="50551"/>
                    <a:pt x="11416" y="51370"/>
                    <a:pt x="11371" y="51825"/>
                  </a:cubicBezTo>
                  <a:cubicBezTo>
                    <a:pt x="11348" y="52120"/>
                    <a:pt x="11530" y="52621"/>
                    <a:pt x="11189" y="52689"/>
                  </a:cubicBezTo>
                  <a:cubicBezTo>
                    <a:pt x="11371" y="51916"/>
                    <a:pt x="11257" y="50961"/>
                    <a:pt x="11211" y="50392"/>
                  </a:cubicBezTo>
                  <a:close/>
                  <a:moveTo>
                    <a:pt x="23400" y="98487"/>
                  </a:moveTo>
                  <a:cubicBezTo>
                    <a:pt x="23150" y="98737"/>
                    <a:pt x="22718" y="98874"/>
                    <a:pt x="22127" y="99169"/>
                  </a:cubicBezTo>
                  <a:cubicBezTo>
                    <a:pt x="22445" y="98896"/>
                    <a:pt x="23036" y="98555"/>
                    <a:pt x="23400" y="98487"/>
                  </a:cubicBezTo>
                  <a:close/>
                  <a:moveTo>
                    <a:pt x="36225" y="89391"/>
                  </a:moveTo>
                  <a:cubicBezTo>
                    <a:pt x="36180" y="89550"/>
                    <a:pt x="36021" y="89823"/>
                    <a:pt x="35816" y="90051"/>
                  </a:cubicBezTo>
                  <a:cubicBezTo>
                    <a:pt x="35589" y="90278"/>
                    <a:pt x="35338" y="90483"/>
                    <a:pt x="35134" y="90528"/>
                  </a:cubicBezTo>
                  <a:cubicBezTo>
                    <a:pt x="34861" y="90255"/>
                    <a:pt x="35270" y="90414"/>
                    <a:pt x="35384" y="90301"/>
                  </a:cubicBezTo>
                  <a:cubicBezTo>
                    <a:pt x="35475" y="89960"/>
                    <a:pt x="35975" y="89619"/>
                    <a:pt x="36225" y="89391"/>
                  </a:cubicBezTo>
                  <a:close/>
                  <a:moveTo>
                    <a:pt x="6231" y="40660"/>
                  </a:moveTo>
                  <a:cubicBezTo>
                    <a:pt x="6527" y="40728"/>
                    <a:pt x="6345" y="41092"/>
                    <a:pt x="6322" y="41319"/>
                  </a:cubicBezTo>
                  <a:cubicBezTo>
                    <a:pt x="6049" y="41205"/>
                    <a:pt x="6209" y="40887"/>
                    <a:pt x="6231" y="40660"/>
                  </a:cubicBezTo>
                  <a:close/>
                  <a:moveTo>
                    <a:pt x="51052" y="52757"/>
                  </a:moveTo>
                  <a:cubicBezTo>
                    <a:pt x="50802" y="52689"/>
                    <a:pt x="50688" y="52462"/>
                    <a:pt x="50688" y="52098"/>
                  </a:cubicBezTo>
                  <a:cubicBezTo>
                    <a:pt x="50802" y="52143"/>
                    <a:pt x="50893" y="52234"/>
                    <a:pt x="50870" y="52439"/>
                  </a:cubicBezTo>
                  <a:cubicBezTo>
                    <a:pt x="50938" y="52462"/>
                    <a:pt x="50961" y="52393"/>
                    <a:pt x="50961" y="52325"/>
                  </a:cubicBezTo>
                  <a:cubicBezTo>
                    <a:pt x="51097" y="52348"/>
                    <a:pt x="51029" y="52598"/>
                    <a:pt x="51052" y="52757"/>
                  </a:cubicBezTo>
                  <a:close/>
                  <a:moveTo>
                    <a:pt x="12303" y="92870"/>
                  </a:moveTo>
                  <a:cubicBezTo>
                    <a:pt x="11916" y="92961"/>
                    <a:pt x="12189" y="93325"/>
                    <a:pt x="12098" y="93530"/>
                  </a:cubicBezTo>
                  <a:cubicBezTo>
                    <a:pt x="12257" y="93462"/>
                    <a:pt x="12144" y="93666"/>
                    <a:pt x="12371" y="93575"/>
                  </a:cubicBezTo>
                  <a:cubicBezTo>
                    <a:pt x="12348" y="93257"/>
                    <a:pt x="12144" y="93257"/>
                    <a:pt x="12303" y="92870"/>
                  </a:cubicBezTo>
                  <a:close/>
                  <a:moveTo>
                    <a:pt x="12394" y="92870"/>
                  </a:moveTo>
                  <a:cubicBezTo>
                    <a:pt x="12462" y="92961"/>
                    <a:pt x="12189" y="93325"/>
                    <a:pt x="12553" y="93189"/>
                  </a:cubicBezTo>
                  <a:cubicBezTo>
                    <a:pt x="12485" y="93098"/>
                    <a:pt x="12758" y="92779"/>
                    <a:pt x="12394" y="92870"/>
                  </a:cubicBezTo>
                  <a:close/>
                  <a:moveTo>
                    <a:pt x="12098" y="93735"/>
                  </a:moveTo>
                  <a:cubicBezTo>
                    <a:pt x="12053" y="93871"/>
                    <a:pt x="12098" y="93916"/>
                    <a:pt x="12166" y="93939"/>
                  </a:cubicBezTo>
                  <a:cubicBezTo>
                    <a:pt x="12371" y="93871"/>
                    <a:pt x="12780" y="93598"/>
                    <a:pt x="12530" y="93689"/>
                  </a:cubicBezTo>
                  <a:cubicBezTo>
                    <a:pt x="12439" y="93825"/>
                    <a:pt x="12189" y="93757"/>
                    <a:pt x="12098" y="93735"/>
                  </a:cubicBezTo>
                  <a:close/>
                  <a:moveTo>
                    <a:pt x="11552" y="93644"/>
                  </a:moveTo>
                  <a:cubicBezTo>
                    <a:pt x="11439" y="93575"/>
                    <a:pt x="11416" y="93416"/>
                    <a:pt x="11189" y="93462"/>
                  </a:cubicBezTo>
                  <a:cubicBezTo>
                    <a:pt x="11257" y="93621"/>
                    <a:pt x="11052" y="93666"/>
                    <a:pt x="11098" y="93803"/>
                  </a:cubicBezTo>
                  <a:close/>
                  <a:moveTo>
                    <a:pt x="10757" y="96281"/>
                  </a:moveTo>
                  <a:cubicBezTo>
                    <a:pt x="10893" y="96418"/>
                    <a:pt x="10711" y="97077"/>
                    <a:pt x="11098" y="96782"/>
                  </a:cubicBezTo>
                  <a:cubicBezTo>
                    <a:pt x="11234" y="96532"/>
                    <a:pt x="11052" y="96759"/>
                    <a:pt x="11007" y="96668"/>
                  </a:cubicBezTo>
                  <a:cubicBezTo>
                    <a:pt x="10961" y="96509"/>
                    <a:pt x="11166" y="95940"/>
                    <a:pt x="10757" y="96281"/>
                  </a:cubicBezTo>
                  <a:close/>
                  <a:moveTo>
                    <a:pt x="12598" y="94803"/>
                  </a:moveTo>
                  <a:cubicBezTo>
                    <a:pt x="12371" y="95008"/>
                    <a:pt x="12212" y="95190"/>
                    <a:pt x="12030" y="95395"/>
                  </a:cubicBezTo>
                  <a:cubicBezTo>
                    <a:pt x="12280" y="95167"/>
                    <a:pt x="12712" y="94894"/>
                    <a:pt x="12598" y="94803"/>
                  </a:cubicBezTo>
                  <a:close/>
                  <a:moveTo>
                    <a:pt x="12121" y="95645"/>
                  </a:moveTo>
                  <a:cubicBezTo>
                    <a:pt x="12235" y="95554"/>
                    <a:pt x="12303" y="95531"/>
                    <a:pt x="12303" y="95622"/>
                  </a:cubicBezTo>
                  <a:cubicBezTo>
                    <a:pt x="12576" y="95349"/>
                    <a:pt x="12667" y="95190"/>
                    <a:pt x="12758" y="95031"/>
                  </a:cubicBezTo>
                  <a:cubicBezTo>
                    <a:pt x="12598" y="95190"/>
                    <a:pt x="12553" y="95190"/>
                    <a:pt x="12576" y="95076"/>
                  </a:cubicBezTo>
                  <a:cubicBezTo>
                    <a:pt x="12303" y="95304"/>
                    <a:pt x="12212" y="95463"/>
                    <a:pt x="12121" y="95645"/>
                  </a:cubicBezTo>
                  <a:close/>
                  <a:moveTo>
                    <a:pt x="12917" y="96645"/>
                  </a:moveTo>
                  <a:cubicBezTo>
                    <a:pt x="12871" y="96782"/>
                    <a:pt x="13121" y="96804"/>
                    <a:pt x="13303" y="96486"/>
                  </a:cubicBezTo>
                  <a:cubicBezTo>
                    <a:pt x="13031" y="96759"/>
                    <a:pt x="13167" y="96350"/>
                    <a:pt x="12917" y="96645"/>
                  </a:cubicBezTo>
                  <a:close/>
                  <a:moveTo>
                    <a:pt x="14622" y="97941"/>
                  </a:moveTo>
                  <a:cubicBezTo>
                    <a:pt x="14645" y="97987"/>
                    <a:pt x="14759" y="98283"/>
                    <a:pt x="14872" y="97964"/>
                  </a:cubicBezTo>
                  <a:cubicBezTo>
                    <a:pt x="14782" y="97555"/>
                    <a:pt x="15077" y="97873"/>
                    <a:pt x="15191" y="97691"/>
                  </a:cubicBezTo>
                  <a:cubicBezTo>
                    <a:pt x="15236" y="97100"/>
                    <a:pt x="14759" y="97691"/>
                    <a:pt x="14622" y="97941"/>
                  </a:cubicBezTo>
                  <a:close/>
                  <a:moveTo>
                    <a:pt x="15009" y="98032"/>
                  </a:moveTo>
                  <a:cubicBezTo>
                    <a:pt x="15191" y="98010"/>
                    <a:pt x="15350" y="97964"/>
                    <a:pt x="15441" y="97828"/>
                  </a:cubicBezTo>
                  <a:cubicBezTo>
                    <a:pt x="15441" y="97646"/>
                    <a:pt x="15418" y="97509"/>
                    <a:pt x="15350" y="97464"/>
                  </a:cubicBezTo>
                  <a:cubicBezTo>
                    <a:pt x="15395" y="97873"/>
                    <a:pt x="15123" y="97828"/>
                    <a:pt x="15009" y="98032"/>
                  </a:cubicBezTo>
                  <a:close/>
                  <a:moveTo>
                    <a:pt x="19557" y="93598"/>
                  </a:moveTo>
                  <a:cubicBezTo>
                    <a:pt x="19898" y="93507"/>
                    <a:pt x="20012" y="93530"/>
                    <a:pt x="20012" y="93212"/>
                  </a:cubicBezTo>
                  <a:cubicBezTo>
                    <a:pt x="19739" y="93121"/>
                    <a:pt x="19511" y="93393"/>
                    <a:pt x="19557" y="93598"/>
                  </a:cubicBezTo>
                  <a:close/>
                  <a:moveTo>
                    <a:pt x="21285" y="96236"/>
                  </a:moveTo>
                  <a:cubicBezTo>
                    <a:pt x="21513" y="96077"/>
                    <a:pt x="21785" y="95918"/>
                    <a:pt x="21831" y="95690"/>
                  </a:cubicBezTo>
                  <a:cubicBezTo>
                    <a:pt x="21399" y="95781"/>
                    <a:pt x="21353" y="95895"/>
                    <a:pt x="21285" y="96236"/>
                  </a:cubicBezTo>
                  <a:close/>
                  <a:moveTo>
                    <a:pt x="21603" y="92529"/>
                  </a:moveTo>
                  <a:cubicBezTo>
                    <a:pt x="21785" y="92575"/>
                    <a:pt x="22172" y="92325"/>
                    <a:pt x="22036" y="92075"/>
                  </a:cubicBezTo>
                  <a:cubicBezTo>
                    <a:pt x="21876" y="92347"/>
                    <a:pt x="21581" y="92165"/>
                    <a:pt x="21603" y="92529"/>
                  </a:cubicBezTo>
                  <a:close/>
                  <a:moveTo>
                    <a:pt x="22900" y="92029"/>
                  </a:moveTo>
                  <a:cubicBezTo>
                    <a:pt x="22945" y="92097"/>
                    <a:pt x="23104" y="92052"/>
                    <a:pt x="23059" y="91938"/>
                  </a:cubicBezTo>
                  <a:cubicBezTo>
                    <a:pt x="22854" y="91961"/>
                    <a:pt x="22718" y="91711"/>
                    <a:pt x="22468" y="91847"/>
                  </a:cubicBezTo>
                  <a:cubicBezTo>
                    <a:pt x="22536" y="92143"/>
                    <a:pt x="22763" y="91893"/>
                    <a:pt x="22900" y="92029"/>
                  </a:cubicBezTo>
                  <a:close/>
                  <a:moveTo>
                    <a:pt x="22968" y="91779"/>
                  </a:moveTo>
                  <a:cubicBezTo>
                    <a:pt x="23332" y="91574"/>
                    <a:pt x="23514" y="91642"/>
                    <a:pt x="23605" y="91301"/>
                  </a:cubicBezTo>
                  <a:cubicBezTo>
                    <a:pt x="23491" y="91347"/>
                    <a:pt x="23491" y="91233"/>
                    <a:pt x="23514" y="91142"/>
                  </a:cubicBezTo>
                  <a:cubicBezTo>
                    <a:pt x="23309" y="91438"/>
                    <a:pt x="22809" y="91210"/>
                    <a:pt x="22968" y="91779"/>
                  </a:cubicBezTo>
                  <a:close/>
                  <a:moveTo>
                    <a:pt x="37294" y="87777"/>
                  </a:moveTo>
                  <a:cubicBezTo>
                    <a:pt x="37521" y="87640"/>
                    <a:pt x="37817" y="87686"/>
                    <a:pt x="37885" y="87413"/>
                  </a:cubicBezTo>
                  <a:cubicBezTo>
                    <a:pt x="37794" y="87322"/>
                    <a:pt x="37703" y="87322"/>
                    <a:pt x="37612" y="87322"/>
                  </a:cubicBezTo>
                  <a:cubicBezTo>
                    <a:pt x="37658" y="86844"/>
                    <a:pt x="38226" y="86958"/>
                    <a:pt x="38204" y="86662"/>
                  </a:cubicBezTo>
                  <a:cubicBezTo>
                    <a:pt x="37931" y="86571"/>
                    <a:pt x="37612" y="87094"/>
                    <a:pt x="37340" y="87208"/>
                  </a:cubicBezTo>
                  <a:cubicBezTo>
                    <a:pt x="37408" y="87322"/>
                    <a:pt x="37612" y="87413"/>
                    <a:pt x="37521" y="87527"/>
                  </a:cubicBezTo>
                  <a:cubicBezTo>
                    <a:pt x="37385" y="87436"/>
                    <a:pt x="37226" y="87777"/>
                    <a:pt x="37089" y="87731"/>
                  </a:cubicBezTo>
                  <a:cubicBezTo>
                    <a:pt x="36794" y="88436"/>
                    <a:pt x="36953" y="87981"/>
                    <a:pt x="37294" y="87777"/>
                  </a:cubicBezTo>
                  <a:close/>
                  <a:moveTo>
                    <a:pt x="38363" y="86640"/>
                  </a:moveTo>
                  <a:cubicBezTo>
                    <a:pt x="38477" y="86458"/>
                    <a:pt x="38590" y="86526"/>
                    <a:pt x="38704" y="86367"/>
                  </a:cubicBezTo>
                  <a:cubicBezTo>
                    <a:pt x="38454" y="86253"/>
                    <a:pt x="38636" y="86094"/>
                    <a:pt x="38454" y="85980"/>
                  </a:cubicBezTo>
                  <a:cubicBezTo>
                    <a:pt x="38226" y="86230"/>
                    <a:pt x="38340" y="86435"/>
                    <a:pt x="38363" y="86640"/>
                  </a:cubicBezTo>
                  <a:close/>
                  <a:moveTo>
                    <a:pt x="41865" y="80955"/>
                  </a:moveTo>
                  <a:cubicBezTo>
                    <a:pt x="41933" y="80886"/>
                    <a:pt x="42001" y="80886"/>
                    <a:pt x="42069" y="80955"/>
                  </a:cubicBezTo>
                  <a:cubicBezTo>
                    <a:pt x="42320" y="80750"/>
                    <a:pt x="42365" y="80250"/>
                    <a:pt x="42501" y="80318"/>
                  </a:cubicBezTo>
                  <a:cubicBezTo>
                    <a:pt x="42638" y="80454"/>
                    <a:pt x="42251" y="80750"/>
                    <a:pt x="42479" y="80841"/>
                  </a:cubicBezTo>
                  <a:cubicBezTo>
                    <a:pt x="42843" y="80614"/>
                    <a:pt x="42683" y="80500"/>
                    <a:pt x="42843" y="80159"/>
                  </a:cubicBezTo>
                  <a:cubicBezTo>
                    <a:pt x="42524" y="80136"/>
                    <a:pt x="42570" y="79931"/>
                    <a:pt x="42320" y="79931"/>
                  </a:cubicBezTo>
                  <a:cubicBezTo>
                    <a:pt x="42206" y="80363"/>
                    <a:pt x="41978" y="80705"/>
                    <a:pt x="41865" y="80955"/>
                  </a:cubicBezTo>
                  <a:close/>
                  <a:moveTo>
                    <a:pt x="45048" y="75815"/>
                  </a:moveTo>
                  <a:cubicBezTo>
                    <a:pt x="45208" y="75565"/>
                    <a:pt x="45094" y="75429"/>
                    <a:pt x="44866" y="75338"/>
                  </a:cubicBezTo>
                  <a:cubicBezTo>
                    <a:pt x="44753" y="75611"/>
                    <a:pt x="44821" y="75906"/>
                    <a:pt x="45048" y="75815"/>
                  </a:cubicBezTo>
                  <a:close/>
                  <a:moveTo>
                    <a:pt x="46117" y="75111"/>
                  </a:moveTo>
                  <a:cubicBezTo>
                    <a:pt x="46163" y="74519"/>
                    <a:pt x="46731" y="74406"/>
                    <a:pt x="46526" y="74065"/>
                  </a:cubicBezTo>
                  <a:cubicBezTo>
                    <a:pt x="46299" y="74337"/>
                    <a:pt x="45981" y="74178"/>
                    <a:pt x="45776" y="74565"/>
                  </a:cubicBezTo>
                  <a:cubicBezTo>
                    <a:pt x="45844" y="74747"/>
                    <a:pt x="45935" y="74792"/>
                    <a:pt x="46094" y="74724"/>
                  </a:cubicBezTo>
                  <a:cubicBezTo>
                    <a:pt x="46026" y="74906"/>
                    <a:pt x="46049" y="75020"/>
                    <a:pt x="46117" y="75111"/>
                  </a:cubicBezTo>
                  <a:close/>
                  <a:moveTo>
                    <a:pt x="43093" y="70290"/>
                  </a:moveTo>
                  <a:cubicBezTo>
                    <a:pt x="43138" y="69994"/>
                    <a:pt x="43320" y="70108"/>
                    <a:pt x="43388" y="69858"/>
                  </a:cubicBezTo>
                  <a:cubicBezTo>
                    <a:pt x="43229" y="69789"/>
                    <a:pt x="43115" y="69767"/>
                    <a:pt x="43002" y="69812"/>
                  </a:cubicBezTo>
                  <a:cubicBezTo>
                    <a:pt x="42888" y="70040"/>
                    <a:pt x="43002" y="70153"/>
                    <a:pt x="43093" y="70290"/>
                  </a:cubicBezTo>
                  <a:close/>
                  <a:moveTo>
                    <a:pt x="47300" y="71859"/>
                  </a:moveTo>
                  <a:cubicBezTo>
                    <a:pt x="47595" y="71518"/>
                    <a:pt x="47163" y="71563"/>
                    <a:pt x="47345" y="71267"/>
                  </a:cubicBezTo>
                  <a:cubicBezTo>
                    <a:pt x="47504" y="71108"/>
                    <a:pt x="48141" y="70381"/>
                    <a:pt x="47800" y="70130"/>
                  </a:cubicBezTo>
                  <a:cubicBezTo>
                    <a:pt x="47573" y="70472"/>
                    <a:pt x="47618" y="70972"/>
                    <a:pt x="47345" y="71040"/>
                  </a:cubicBezTo>
                  <a:cubicBezTo>
                    <a:pt x="47391" y="71017"/>
                    <a:pt x="47413" y="70676"/>
                    <a:pt x="47300" y="70904"/>
                  </a:cubicBezTo>
                  <a:cubicBezTo>
                    <a:pt x="47436" y="71154"/>
                    <a:pt x="46845" y="71768"/>
                    <a:pt x="47300" y="71859"/>
                  </a:cubicBezTo>
                  <a:close/>
                  <a:moveTo>
                    <a:pt x="43593" y="69062"/>
                  </a:moveTo>
                  <a:cubicBezTo>
                    <a:pt x="43707" y="68834"/>
                    <a:pt x="43798" y="68607"/>
                    <a:pt x="43616" y="68516"/>
                  </a:cubicBezTo>
                  <a:cubicBezTo>
                    <a:pt x="43411" y="68607"/>
                    <a:pt x="43275" y="69016"/>
                    <a:pt x="43593" y="69062"/>
                  </a:cubicBezTo>
                  <a:close/>
                  <a:moveTo>
                    <a:pt x="43570" y="67538"/>
                  </a:moveTo>
                  <a:cubicBezTo>
                    <a:pt x="43320" y="67402"/>
                    <a:pt x="43229" y="67652"/>
                    <a:pt x="43161" y="67925"/>
                  </a:cubicBezTo>
                  <a:cubicBezTo>
                    <a:pt x="43411" y="68061"/>
                    <a:pt x="43502" y="67811"/>
                    <a:pt x="43570" y="67538"/>
                  </a:cubicBezTo>
                  <a:close/>
                  <a:moveTo>
                    <a:pt x="44162" y="67538"/>
                  </a:moveTo>
                  <a:cubicBezTo>
                    <a:pt x="44480" y="67333"/>
                    <a:pt x="44162" y="67015"/>
                    <a:pt x="44139" y="66765"/>
                  </a:cubicBezTo>
                  <a:cubicBezTo>
                    <a:pt x="44002" y="67106"/>
                    <a:pt x="44002" y="67356"/>
                    <a:pt x="44162" y="67538"/>
                  </a:cubicBezTo>
                  <a:close/>
                  <a:moveTo>
                    <a:pt x="49187" y="68993"/>
                  </a:moveTo>
                  <a:cubicBezTo>
                    <a:pt x="49528" y="69130"/>
                    <a:pt x="49505" y="68789"/>
                    <a:pt x="49551" y="68516"/>
                  </a:cubicBezTo>
                  <a:cubicBezTo>
                    <a:pt x="49301" y="68311"/>
                    <a:pt x="49301" y="68789"/>
                    <a:pt x="49187" y="68993"/>
                  </a:cubicBezTo>
                  <a:close/>
                  <a:moveTo>
                    <a:pt x="49733" y="68812"/>
                  </a:moveTo>
                  <a:cubicBezTo>
                    <a:pt x="49937" y="68698"/>
                    <a:pt x="50006" y="68289"/>
                    <a:pt x="49869" y="68129"/>
                  </a:cubicBezTo>
                  <a:cubicBezTo>
                    <a:pt x="49665" y="68266"/>
                    <a:pt x="49596" y="68675"/>
                    <a:pt x="49733" y="68812"/>
                  </a:cubicBezTo>
                  <a:close/>
                  <a:moveTo>
                    <a:pt x="50847" y="68357"/>
                  </a:moveTo>
                  <a:cubicBezTo>
                    <a:pt x="50961" y="68038"/>
                    <a:pt x="51029" y="67606"/>
                    <a:pt x="51211" y="67493"/>
                  </a:cubicBezTo>
                  <a:cubicBezTo>
                    <a:pt x="51029" y="67515"/>
                    <a:pt x="50551" y="67720"/>
                    <a:pt x="50688" y="67925"/>
                  </a:cubicBezTo>
                  <a:cubicBezTo>
                    <a:pt x="50711" y="67857"/>
                    <a:pt x="50756" y="67811"/>
                    <a:pt x="50824" y="67857"/>
                  </a:cubicBezTo>
                  <a:cubicBezTo>
                    <a:pt x="50756" y="68061"/>
                    <a:pt x="50756" y="68243"/>
                    <a:pt x="50847" y="68357"/>
                  </a:cubicBezTo>
                  <a:close/>
                  <a:moveTo>
                    <a:pt x="49960" y="64514"/>
                  </a:moveTo>
                  <a:cubicBezTo>
                    <a:pt x="49665" y="64355"/>
                    <a:pt x="49528" y="64809"/>
                    <a:pt x="49642" y="65014"/>
                  </a:cubicBezTo>
                  <a:cubicBezTo>
                    <a:pt x="49915" y="65173"/>
                    <a:pt x="50051" y="64718"/>
                    <a:pt x="49960" y="64514"/>
                  </a:cubicBezTo>
                  <a:close/>
                  <a:moveTo>
                    <a:pt x="50551" y="59306"/>
                  </a:moveTo>
                  <a:cubicBezTo>
                    <a:pt x="50779" y="58942"/>
                    <a:pt x="50574" y="58806"/>
                    <a:pt x="50574" y="58397"/>
                  </a:cubicBezTo>
                  <a:cubicBezTo>
                    <a:pt x="50938" y="58556"/>
                    <a:pt x="50733" y="57987"/>
                    <a:pt x="50733" y="57965"/>
                  </a:cubicBezTo>
                  <a:cubicBezTo>
                    <a:pt x="50779" y="57737"/>
                    <a:pt x="51029" y="57715"/>
                    <a:pt x="51074" y="57464"/>
                  </a:cubicBezTo>
                  <a:cubicBezTo>
                    <a:pt x="50665" y="57487"/>
                    <a:pt x="50983" y="56828"/>
                    <a:pt x="50711" y="56737"/>
                  </a:cubicBezTo>
                  <a:cubicBezTo>
                    <a:pt x="50733" y="56555"/>
                    <a:pt x="50665" y="56191"/>
                    <a:pt x="50915" y="56327"/>
                  </a:cubicBezTo>
                  <a:cubicBezTo>
                    <a:pt x="50938" y="56668"/>
                    <a:pt x="50665" y="56737"/>
                    <a:pt x="50961" y="56873"/>
                  </a:cubicBezTo>
                  <a:cubicBezTo>
                    <a:pt x="51074" y="56714"/>
                    <a:pt x="51120" y="56532"/>
                    <a:pt x="51097" y="56327"/>
                  </a:cubicBezTo>
                  <a:cubicBezTo>
                    <a:pt x="51074" y="56123"/>
                    <a:pt x="50529" y="55350"/>
                    <a:pt x="51006" y="55327"/>
                  </a:cubicBezTo>
                  <a:cubicBezTo>
                    <a:pt x="51006" y="55395"/>
                    <a:pt x="51074" y="55463"/>
                    <a:pt x="51097" y="55327"/>
                  </a:cubicBezTo>
                  <a:cubicBezTo>
                    <a:pt x="50847" y="55168"/>
                    <a:pt x="51552" y="54713"/>
                    <a:pt x="51074" y="54554"/>
                  </a:cubicBezTo>
                  <a:cubicBezTo>
                    <a:pt x="50938" y="54599"/>
                    <a:pt x="51006" y="54963"/>
                    <a:pt x="50847" y="54986"/>
                  </a:cubicBezTo>
                  <a:cubicBezTo>
                    <a:pt x="50847" y="54713"/>
                    <a:pt x="50938" y="54485"/>
                    <a:pt x="50961" y="54281"/>
                  </a:cubicBezTo>
                  <a:cubicBezTo>
                    <a:pt x="51006" y="54076"/>
                    <a:pt x="50983" y="53917"/>
                    <a:pt x="50824" y="53758"/>
                  </a:cubicBezTo>
                  <a:cubicBezTo>
                    <a:pt x="50824" y="53667"/>
                    <a:pt x="51097" y="53599"/>
                    <a:pt x="51120" y="53553"/>
                  </a:cubicBezTo>
                  <a:cubicBezTo>
                    <a:pt x="51143" y="53462"/>
                    <a:pt x="51097" y="52825"/>
                    <a:pt x="51143" y="52780"/>
                  </a:cubicBezTo>
                  <a:cubicBezTo>
                    <a:pt x="51143" y="52757"/>
                    <a:pt x="51325" y="52803"/>
                    <a:pt x="51325" y="52780"/>
                  </a:cubicBezTo>
                  <a:cubicBezTo>
                    <a:pt x="51347" y="52553"/>
                    <a:pt x="51143" y="52325"/>
                    <a:pt x="51256" y="52098"/>
                  </a:cubicBezTo>
                  <a:cubicBezTo>
                    <a:pt x="51347" y="52098"/>
                    <a:pt x="51507" y="52120"/>
                    <a:pt x="51529" y="52007"/>
                  </a:cubicBezTo>
                  <a:cubicBezTo>
                    <a:pt x="51347" y="51757"/>
                    <a:pt x="51234" y="52007"/>
                    <a:pt x="51074" y="52098"/>
                  </a:cubicBezTo>
                  <a:cubicBezTo>
                    <a:pt x="50983" y="51643"/>
                    <a:pt x="50711" y="51961"/>
                    <a:pt x="50620" y="51438"/>
                  </a:cubicBezTo>
                  <a:cubicBezTo>
                    <a:pt x="50620" y="51211"/>
                    <a:pt x="50870" y="51302"/>
                    <a:pt x="50802" y="50983"/>
                  </a:cubicBezTo>
                  <a:cubicBezTo>
                    <a:pt x="50642" y="50915"/>
                    <a:pt x="50620" y="50688"/>
                    <a:pt x="50597" y="50551"/>
                  </a:cubicBezTo>
                  <a:cubicBezTo>
                    <a:pt x="50483" y="49892"/>
                    <a:pt x="50483" y="49096"/>
                    <a:pt x="50529" y="48346"/>
                  </a:cubicBezTo>
                  <a:cubicBezTo>
                    <a:pt x="50392" y="48255"/>
                    <a:pt x="50233" y="48186"/>
                    <a:pt x="50233" y="47914"/>
                  </a:cubicBezTo>
                  <a:cubicBezTo>
                    <a:pt x="50142" y="47345"/>
                    <a:pt x="50097" y="46913"/>
                    <a:pt x="50028" y="46481"/>
                  </a:cubicBezTo>
                  <a:cubicBezTo>
                    <a:pt x="49960" y="46049"/>
                    <a:pt x="49869" y="45594"/>
                    <a:pt x="49801" y="45003"/>
                  </a:cubicBezTo>
                  <a:cubicBezTo>
                    <a:pt x="49142" y="44980"/>
                    <a:pt x="49710" y="45822"/>
                    <a:pt x="49733" y="46208"/>
                  </a:cubicBezTo>
                  <a:cubicBezTo>
                    <a:pt x="49801" y="46868"/>
                    <a:pt x="49687" y="47482"/>
                    <a:pt x="49687" y="48050"/>
                  </a:cubicBezTo>
                  <a:cubicBezTo>
                    <a:pt x="49846" y="48050"/>
                    <a:pt x="49937" y="48141"/>
                    <a:pt x="49983" y="48255"/>
                  </a:cubicBezTo>
                  <a:cubicBezTo>
                    <a:pt x="49892" y="49210"/>
                    <a:pt x="50119" y="49687"/>
                    <a:pt x="50233" y="50551"/>
                  </a:cubicBezTo>
                  <a:cubicBezTo>
                    <a:pt x="50028" y="50620"/>
                    <a:pt x="49937" y="50233"/>
                    <a:pt x="49960" y="50665"/>
                  </a:cubicBezTo>
                  <a:cubicBezTo>
                    <a:pt x="50142" y="50779"/>
                    <a:pt x="50165" y="51074"/>
                    <a:pt x="50347" y="51211"/>
                  </a:cubicBezTo>
                  <a:cubicBezTo>
                    <a:pt x="50279" y="52007"/>
                    <a:pt x="50460" y="52780"/>
                    <a:pt x="50210" y="53167"/>
                  </a:cubicBezTo>
                  <a:cubicBezTo>
                    <a:pt x="50370" y="53599"/>
                    <a:pt x="50347" y="54076"/>
                    <a:pt x="50165" y="54372"/>
                  </a:cubicBezTo>
                  <a:cubicBezTo>
                    <a:pt x="50620" y="54281"/>
                    <a:pt x="50324" y="54940"/>
                    <a:pt x="50460" y="55168"/>
                  </a:cubicBezTo>
                  <a:cubicBezTo>
                    <a:pt x="50279" y="55122"/>
                    <a:pt x="50301" y="54849"/>
                    <a:pt x="50119" y="54804"/>
                  </a:cubicBezTo>
                  <a:cubicBezTo>
                    <a:pt x="50256" y="55190"/>
                    <a:pt x="50074" y="55327"/>
                    <a:pt x="50051" y="55782"/>
                  </a:cubicBezTo>
                  <a:cubicBezTo>
                    <a:pt x="50392" y="56009"/>
                    <a:pt x="50119" y="55327"/>
                    <a:pt x="50347" y="55372"/>
                  </a:cubicBezTo>
                  <a:cubicBezTo>
                    <a:pt x="50688" y="55486"/>
                    <a:pt x="50279" y="55895"/>
                    <a:pt x="50370" y="56373"/>
                  </a:cubicBezTo>
                  <a:cubicBezTo>
                    <a:pt x="50483" y="56396"/>
                    <a:pt x="50574" y="56418"/>
                    <a:pt x="50529" y="56623"/>
                  </a:cubicBezTo>
                  <a:cubicBezTo>
                    <a:pt x="50256" y="56373"/>
                    <a:pt x="50460" y="56646"/>
                    <a:pt x="50415" y="56941"/>
                  </a:cubicBezTo>
                  <a:cubicBezTo>
                    <a:pt x="50301" y="57396"/>
                    <a:pt x="50233" y="57737"/>
                    <a:pt x="50460" y="57942"/>
                  </a:cubicBezTo>
                  <a:cubicBezTo>
                    <a:pt x="50301" y="57919"/>
                    <a:pt x="50188" y="57874"/>
                    <a:pt x="50119" y="57783"/>
                  </a:cubicBezTo>
                  <a:cubicBezTo>
                    <a:pt x="49960" y="58169"/>
                    <a:pt x="50256" y="58169"/>
                    <a:pt x="50301" y="58374"/>
                  </a:cubicBezTo>
                  <a:cubicBezTo>
                    <a:pt x="50233" y="58715"/>
                    <a:pt x="50165" y="59056"/>
                    <a:pt x="50119" y="59306"/>
                  </a:cubicBezTo>
                  <a:cubicBezTo>
                    <a:pt x="50028" y="59579"/>
                    <a:pt x="49937" y="59784"/>
                    <a:pt x="49824" y="59852"/>
                  </a:cubicBezTo>
                  <a:cubicBezTo>
                    <a:pt x="49710" y="59807"/>
                    <a:pt x="49642" y="59625"/>
                    <a:pt x="49551" y="59807"/>
                  </a:cubicBezTo>
                  <a:cubicBezTo>
                    <a:pt x="49619" y="59966"/>
                    <a:pt x="49846" y="60034"/>
                    <a:pt x="49937" y="60193"/>
                  </a:cubicBezTo>
                  <a:cubicBezTo>
                    <a:pt x="49892" y="60489"/>
                    <a:pt x="49460" y="60625"/>
                    <a:pt x="49824" y="60853"/>
                  </a:cubicBezTo>
                  <a:cubicBezTo>
                    <a:pt x="50028" y="60398"/>
                    <a:pt x="49892" y="60011"/>
                    <a:pt x="50188" y="59898"/>
                  </a:cubicBezTo>
                  <a:cubicBezTo>
                    <a:pt x="50233" y="60102"/>
                    <a:pt x="50210" y="60421"/>
                    <a:pt x="50210" y="60693"/>
                  </a:cubicBezTo>
                  <a:cubicBezTo>
                    <a:pt x="50233" y="61194"/>
                    <a:pt x="50142" y="60853"/>
                    <a:pt x="50028" y="61239"/>
                  </a:cubicBezTo>
                  <a:cubicBezTo>
                    <a:pt x="50529" y="61899"/>
                    <a:pt x="50824" y="59284"/>
                    <a:pt x="50551" y="59306"/>
                  </a:cubicBezTo>
                  <a:close/>
                  <a:moveTo>
                    <a:pt x="45685" y="59033"/>
                  </a:moveTo>
                  <a:cubicBezTo>
                    <a:pt x="45844" y="58942"/>
                    <a:pt x="45912" y="58579"/>
                    <a:pt x="45662" y="58533"/>
                  </a:cubicBezTo>
                  <a:cubicBezTo>
                    <a:pt x="45526" y="58624"/>
                    <a:pt x="45458" y="58988"/>
                    <a:pt x="45685" y="59033"/>
                  </a:cubicBezTo>
                  <a:close/>
                  <a:moveTo>
                    <a:pt x="45981" y="53303"/>
                  </a:moveTo>
                  <a:cubicBezTo>
                    <a:pt x="45799" y="52916"/>
                    <a:pt x="46117" y="52939"/>
                    <a:pt x="46185" y="52598"/>
                  </a:cubicBezTo>
                  <a:cubicBezTo>
                    <a:pt x="45958" y="52575"/>
                    <a:pt x="45912" y="52416"/>
                    <a:pt x="45731" y="52598"/>
                  </a:cubicBezTo>
                  <a:cubicBezTo>
                    <a:pt x="45890" y="52757"/>
                    <a:pt x="45662" y="53326"/>
                    <a:pt x="45981" y="53303"/>
                  </a:cubicBezTo>
                  <a:close/>
                  <a:moveTo>
                    <a:pt x="45844" y="50574"/>
                  </a:moveTo>
                  <a:cubicBezTo>
                    <a:pt x="46003" y="50392"/>
                    <a:pt x="45867" y="49960"/>
                    <a:pt x="45731" y="49778"/>
                  </a:cubicBezTo>
                  <a:cubicBezTo>
                    <a:pt x="45776" y="50188"/>
                    <a:pt x="45526" y="50392"/>
                    <a:pt x="45844" y="50574"/>
                  </a:cubicBezTo>
                  <a:close/>
                  <a:moveTo>
                    <a:pt x="49710" y="44343"/>
                  </a:moveTo>
                  <a:cubicBezTo>
                    <a:pt x="49437" y="44343"/>
                    <a:pt x="49460" y="44616"/>
                    <a:pt x="49187" y="44616"/>
                  </a:cubicBezTo>
                  <a:cubicBezTo>
                    <a:pt x="49164" y="44548"/>
                    <a:pt x="49164" y="44412"/>
                    <a:pt x="49073" y="44412"/>
                  </a:cubicBezTo>
                  <a:cubicBezTo>
                    <a:pt x="49187" y="45003"/>
                    <a:pt x="49778" y="45003"/>
                    <a:pt x="49710" y="44343"/>
                  </a:cubicBezTo>
                  <a:close/>
                  <a:moveTo>
                    <a:pt x="52007" y="58147"/>
                  </a:moveTo>
                  <a:cubicBezTo>
                    <a:pt x="52075" y="57874"/>
                    <a:pt x="52348" y="57987"/>
                    <a:pt x="52348" y="57624"/>
                  </a:cubicBezTo>
                  <a:cubicBezTo>
                    <a:pt x="52189" y="56987"/>
                    <a:pt x="51575" y="57896"/>
                    <a:pt x="52007" y="58147"/>
                  </a:cubicBezTo>
                  <a:close/>
                  <a:moveTo>
                    <a:pt x="52530" y="57646"/>
                  </a:moveTo>
                  <a:cubicBezTo>
                    <a:pt x="52280" y="58056"/>
                    <a:pt x="52894" y="58147"/>
                    <a:pt x="52962" y="57919"/>
                  </a:cubicBezTo>
                  <a:cubicBezTo>
                    <a:pt x="52666" y="57965"/>
                    <a:pt x="52894" y="57510"/>
                    <a:pt x="52530" y="57646"/>
                  </a:cubicBezTo>
                  <a:close/>
                  <a:moveTo>
                    <a:pt x="52894" y="59784"/>
                  </a:moveTo>
                  <a:cubicBezTo>
                    <a:pt x="52962" y="59534"/>
                    <a:pt x="53144" y="59352"/>
                    <a:pt x="52985" y="59102"/>
                  </a:cubicBezTo>
                  <a:cubicBezTo>
                    <a:pt x="52666" y="58942"/>
                    <a:pt x="52689" y="59829"/>
                    <a:pt x="52894" y="59784"/>
                  </a:cubicBezTo>
                  <a:close/>
                  <a:moveTo>
                    <a:pt x="49323" y="44162"/>
                  </a:moveTo>
                  <a:cubicBezTo>
                    <a:pt x="49346" y="43911"/>
                    <a:pt x="49505" y="43638"/>
                    <a:pt x="49483" y="43388"/>
                  </a:cubicBezTo>
                  <a:cubicBezTo>
                    <a:pt x="49460" y="43093"/>
                    <a:pt x="49278" y="43070"/>
                    <a:pt x="49233" y="42865"/>
                  </a:cubicBezTo>
                  <a:cubicBezTo>
                    <a:pt x="49187" y="42752"/>
                    <a:pt x="49301" y="42774"/>
                    <a:pt x="49301" y="42752"/>
                  </a:cubicBezTo>
                  <a:cubicBezTo>
                    <a:pt x="49301" y="42638"/>
                    <a:pt x="49187" y="42661"/>
                    <a:pt x="49187" y="42661"/>
                  </a:cubicBezTo>
                  <a:cubicBezTo>
                    <a:pt x="49073" y="42115"/>
                    <a:pt x="48960" y="41819"/>
                    <a:pt x="48664" y="41751"/>
                  </a:cubicBezTo>
                  <a:cubicBezTo>
                    <a:pt x="48641" y="42160"/>
                    <a:pt x="48982" y="42729"/>
                    <a:pt x="49119" y="43320"/>
                  </a:cubicBezTo>
                  <a:cubicBezTo>
                    <a:pt x="49187" y="43616"/>
                    <a:pt x="48937" y="44093"/>
                    <a:pt x="49323" y="44162"/>
                  </a:cubicBezTo>
                  <a:close/>
                  <a:moveTo>
                    <a:pt x="45662" y="31586"/>
                  </a:moveTo>
                  <a:cubicBezTo>
                    <a:pt x="45503" y="31336"/>
                    <a:pt x="45776" y="31336"/>
                    <a:pt x="45799" y="31177"/>
                  </a:cubicBezTo>
                  <a:cubicBezTo>
                    <a:pt x="45662" y="30768"/>
                    <a:pt x="45480" y="30449"/>
                    <a:pt x="45253" y="30358"/>
                  </a:cubicBezTo>
                  <a:cubicBezTo>
                    <a:pt x="45344" y="30290"/>
                    <a:pt x="45253" y="30108"/>
                    <a:pt x="45276" y="29995"/>
                  </a:cubicBezTo>
                  <a:cubicBezTo>
                    <a:pt x="45026" y="29790"/>
                    <a:pt x="44844" y="29472"/>
                    <a:pt x="44707" y="29130"/>
                  </a:cubicBezTo>
                  <a:cubicBezTo>
                    <a:pt x="44548" y="28812"/>
                    <a:pt x="44434" y="28448"/>
                    <a:pt x="44321" y="28153"/>
                  </a:cubicBezTo>
                  <a:cubicBezTo>
                    <a:pt x="44230" y="28312"/>
                    <a:pt x="44002" y="27607"/>
                    <a:pt x="44071" y="28039"/>
                  </a:cubicBezTo>
                  <a:cubicBezTo>
                    <a:pt x="44139" y="28221"/>
                    <a:pt x="44275" y="28198"/>
                    <a:pt x="44343" y="28380"/>
                  </a:cubicBezTo>
                  <a:cubicBezTo>
                    <a:pt x="44162" y="28516"/>
                    <a:pt x="44230" y="28903"/>
                    <a:pt x="44298" y="29130"/>
                  </a:cubicBezTo>
                  <a:cubicBezTo>
                    <a:pt x="44343" y="29312"/>
                    <a:pt x="44503" y="29335"/>
                    <a:pt x="44616" y="29562"/>
                  </a:cubicBezTo>
                  <a:cubicBezTo>
                    <a:pt x="44707" y="29813"/>
                    <a:pt x="44685" y="30199"/>
                    <a:pt x="44775" y="30427"/>
                  </a:cubicBezTo>
                  <a:cubicBezTo>
                    <a:pt x="44821" y="30563"/>
                    <a:pt x="44935" y="30518"/>
                    <a:pt x="44980" y="30699"/>
                  </a:cubicBezTo>
                  <a:cubicBezTo>
                    <a:pt x="45071" y="30972"/>
                    <a:pt x="45299" y="31723"/>
                    <a:pt x="45662" y="31586"/>
                  </a:cubicBezTo>
                  <a:close/>
                  <a:moveTo>
                    <a:pt x="44844" y="27539"/>
                  </a:moveTo>
                  <a:cubicBezTo>
                    <a:pt x="44503" y="27675"/>
                    <a:pt x="45071" y="28130"/>
                    <a:pt x="45185" y="28221"/>
                  </a:cubicBezTo>
                  <a:cubicBezTo>
                    <a:pt x="45117" y="27993"/>
                    <a:pt x="45094" y="27652"/>
                    <a:pt x="44844" y="27539"/>
                  </a:cubicBezTo>
                  <a:close/>
                  <a:moveTo>
                    <a:pt x="43275" y="27220"/>
                  </a:moveTo>
                  <a:cubicBezTo>
                    <a:pt x="43206" y="26970"/>
                    <a:pt x="43479" y="26856"/>
                    <a:pt x="43206" y="26538"/>
                  </a:cubicBezTo>
                  <a:cubicBezTo>
                    <a:pt x="43025" y="26629"/>
                    <a:pt x="43002" y="27175"/>
                    <a:pt x="43275" y="27220"/>
                  </a:cubicBezTo>
                  <a:close/>
                  <a:moveTo>
                    <a:pt x="43161" y="25697"/>
                  </a:moveTo>
                  <a:cubicBezTo>
                    <a:pt x="43025" y="25401"/>
                    <a:pt x="42570" y="24810"/>
                    <a:pt x="42570" y="25015"/>
                  </a:cubicBezTo>
                  <a:cubicBezTo>
                    <a:pt x="42752" y="25174"/>
                    <a:pt x="43161" y="25924"/>
                    <a:pt x="43161" y="25697"/>
                  </a:cubicBezTo>
                  <a:close/>
                  <a:moveTo>
                    <a:pt x="34656" y="14963"/>
                  </a:moveTo>
                  <a:lnTo>
                    <a:pt x="34406" y="15214"/>
                  </a:lnTo>
                  <a:lnTo>
                    <a:pt x="34611" y="15441"/>
                  </a:lnTo>
                  <a:cubicBezTo>
                    <a:pt x="34815" y="15305"/>
                    <a:pt x="34884" y="15145"/>
                    <a:pt x="34656" y="14963"/>
                  </a:cubicBezTo>
                  <a:close/>
                  <a:moveTo>
                    <a:pt x="30108" y="7573"/>
                  </a:moveTo>
                  <a:cubicBezTo>
                    <a:pt x="30313" y="7755"/>
                    <a:pt x="30085" y="7937"/>
                    <a:pt x="30381" y="8142"/>
                  </a:cubicBezTo>
                  <a:cubicBezTo>
                    <a:pt x="30586" y="7982"/>
                    <a:pt x="30313" y="7482"/>
                    <a:pt x="30108" y="7573"/>
                  </a:cubicBezTo>
                  <a:close/>
                  <a:moveTo>
                    <a:pt x="20739" y="10143"/>
                  </a:moveTo>
                  <a:cubicBezTo>
                    <a:pt x="20512" y="10256"/>
                    <a:pt x="20216" y="10097"/>
                    <a:pt x="20057" y="10393"/>
                  </a:cubicBezTo>
                  <a:cubicBezTo>
                    <a:pt x="20376" y="10688"/>
                    <a:pt x="21035" y="10484"/>
                    <a:pt x="20739" y="10143"/>
                  </a:cubicBezTo>
                  <a:close/>
                  <a:moveTo>
                    <a:pt x="19489" y="9983"/>
                  </a:moveTo>
                  <a:cubicBezTo>
                    <a:pt x="19284" y="9892"/>
                    <a:pt x="18875" y="9892"/>
                    <a:pt x="18852" y="10165"/>
                  </a:cubicBezTo>
                  <a:cubicBezTo>
                    <a:pt x="19193" y="10302"/>
                    <a:pt x="19625" y="9915"/>
                    <a:pt x="19830" y="10370"/>
                  </a:cubicBezTo>
                  <a:cubicBezTo>
                    <a:pt x="20034" y="10165"/>
                    <a:pt x="19648" y="10052"/>
                    <a:pt x="19489" y="9983"/>
                  </a:cubicBezTo>
                  <a:close/>
                  <a:moveTo>
                    <a:pt x="22559" y="2820"/>
                  </a:moveTo>
                  <a:cubicBezTo>
                    <a:pt x="22240" y="2752"/>
                    <a:pt x="21694" y="2161"/>
                    <a:pt x="21558" y="2502"/>
                  </a:cubicBezTo>
                  <a:cubicBezTo>
                    <a:pt x="21535" y="2798"/>
                    <a:pt x="21808" y="2388"/>
                    <a:pt x="22013" y="2638"/>
                  </a:cubicBezTo>
                  <a:cubicBezTo>
                    <a:pt x="21967" y="2729"/>
                    <a:pt x="21945" y="2843"/>
                    <a:pt x="22127" y="2911"/>
                  </a:cubicBezTo>
                  <a:cubicBezTo>
                    <a:pt x="22127" y="2525"/>
                    <a:pt x="22513" y="3025"/>
                    <a:pt x="22559" y="2820"/>
                  </a:cubicBezTo>
                  <a:close/>
                  <a:moveTo>
                    <a:pt x="18397" y="10256"/>
                  </a:moveTo>
                  <a:cubicBezTo>
                    <a:pt x="18488" y="10097"/>
                    <a:pt x="18352" y="10029"/>
                    <a:pt x="18352" y="9915"/>
                  </a:cubicBezTo>
                  <a:cubicBezTo>
                    <a:pt x="18511" y="9733"/>
                    <a:pt x="18738" y="9574"/>
                    <a:pt x="18374" y="9415"/>
                  </a:cubicBezTo>
                  <a:cubicBezTo>
                    <a:pt x="18329" y="9529"/>
                    <a:pt x="18329" y="9620"/>
                    <a:pt x="18352" y="9711"/>
                  </a:cubicBezTo>
                  <a:cubicBezTo>
                    <a:pt x="18170" y="9597"/>
                    <a:pt x="18033" y="9642"/>
                    <a:pt x="17965" y="9824"/>
                  </a:cubicBezTo>
                  <a:cubicBezTo>
                    <a:pt x="18283" y="9915"/>
                    <a:pt x="18283" y="10097"/>
                    <a:pt x="18397" y="10256"/>
                  </a:cubicBezTo>
                  <a:close/>
                  <a:moveTo>
                    <a:pt x="16237" y="9028"/>
                  </a:moveTo>
                  <a:cubicBezTo>
                    <a:pt x="16169" y="8846"/>
                    <a:pt x="16487" y="8505"/>
                    <a:pt x="16191" y="8414"/>
                  </a:cubicBezTo>
                  <a:cubicBezTo>
                    <a:pt x="16078" y="8483"/>
                    <a:pt x="15964" y="8596"/>
                    <a:pt x="15919" y="8801"/>
                  </a:cubicBezTo>
                  <a:cubicBezTo>
                    <a:pt x="16100" y="8846"/>
                    <a:pt x="16078" y="8983"/>
                    <a:pt x="16237" y="9028"/>
                  </a:cubicBezTo>
                  <a:close/>
                  <a:moveTo>
                    <a:pt x="17760" y="2138"/>
                  </a:moveTo>
                  <a:cubicBezTo>
                    <a:pt x="17874" y="1865"/>
                    <a:pt x="17556" y="1752"/>
                    <a:pt x="17237" y="1638"/>
                  </a:cubicBezTo>
                  <a:cubicBezTo>
                    <a:pt x="17056" y="1934"/>
                    <a:pt x="17442" y="2024"/>
                    <a:pt x="17760" y="2138"/>
                  </a:cubicBezTo>
                  <a:close/>
                  <a:moveTo>
                    <a:pt x="14850" y="1297"/>
                  </a:moveTo>
                  <a:cubicBezTo>
                    <a:pt x="14463" y="1092"/>
                    <a:pt x="14304" y="1592"/>
                    <a:pt x="14736" y="1638"/>
                  </a:cubicBezTo>
                  <a:close/>
                  <a:moveTo>
                    <a:pt x="41183" y="20148"/>
                  </a:moveTo>
                  <a:cubicBezTo>
                    <a:pt x="40955" y="20262"/>
                    <a:pt x="41228" y="20853"/>
                    <a:pt x="41410" y="20808"/>
                  </a:cubicBezTo>
                  <a:cubicBezTo>
                    <a:pt x="41365" y="20603"/>
                    <a:pt x="41319" y="20398"/>
                    <a:pt x="41183" y="20148"/>
                  </a:cubicBezTo>
                  <a:close/>
                  <a:moveTo>
                    <a:pt x="42729" y="21422"/>
                  </a:moveTo>
                  <a:cubicBezTo>
                    <a:pt x="42843" y="21581"/>
                    <a:pt x="42797" y="21694"/>
                    <a:pt x="42615" y="21763"/>
                  </a:cubicBezTo>
                  <a:cubicBezTo>
                    <a:pt x="42774" y="22081"/>
                    <a:pt x="42956" y="22013"/>
                    <a:pt x="43115" y="22377"/>
                  </a:cubicBezTo>
                  <a:cubicBezTo>
                    <a:pt x="43275" y="22331"/>
                    <a:pt x="43161" y="21694"/>
                    <a:pt x="43070" y="21604"/>
                  </a:cubicBezTo>
                  <a:cubicBezTo>
                    <a:pt x="43025" y="21581"/>
                    <a:pt x="42888" y="21740"/>
                    <a:pt x="42843" y="21604"/>
                  </a:cubicBezTo>
                  <a:cubicBezTo>
                    <a:pt x="42956" y="21535"/>
                    <a:pt x="42934" y="21194"/>
                    <a:pt x="42729" y="21422"/>
                  </a:cubicBezTo>
                  <a:close/>
                  <a:moveTo>
                    <a:pt x="43070" y="23195"/>
                  </a:moveTo>
                  <a:cubicBezTo>
                    <a:pt x="43275" y="23400"/>
                    <a:pt x="42979" y="23787"/>
                    <a:pt x="43366" y="23809"/>
                  </a:cubicBezTo>
                  <a:cubicBezTo>
                    <a:pt x="43343" y="23673"/>
                    <a:pt x="43388" y="23195"/>
                    <a:pt x="43070" y="23195"/>
                  </a:cubicBezTo>
                  <a:close/>
                  <a:moveTo>
                    <a:pt x="46640" y="76520"/>
                  </a:moveTo>
                  <a:cubicBezTo>
                    <a:pt x="46572" y="76589"/>
                    <a:pt x="46504" y="76611"/>
                    <a:pt x="46413" y="76543"/>
                  </a:cubicBezTo>
                  <a:cubicBezTo>
                    <a:pt x="46185" y="76839"/>
                    <a:pt x="46413" y="76952"/>
                    <a:pt x="46390" y="77180"/>
                  </a:cubicBezTo>
                  <a:cubicBezTo>
                    <a:pt x="46436" y="76975"/>
                    <a:pt x="46799" y="76634"/>
                    <a:pt x="46640" y="76520"/>
                  </a:cubicBezTo>
                  <a:close/>
                  <a:moveTo>
                    <a:pt x="45594" y="78817"/>
                  </a:moveTo>
                  <a:cubicBezTo>
                    <a:pt x="45753" y="78863"/>
                    <a:pt x="45685" y="79158"/>
                    <a:pt x="45617" y="79499"/>
                  </a:cubicBezTo>
                  <a:cubicBezTo>
                    <a:pt x="45731" y="79295"/>
                    <a:pt x="45912" y="79499"/>
                    <a:pt x="46003" y="79181"/>
                  </a:cubicBezTo>
                  <a:cubicBezTo>
                    <a:pt x="45935" y="79067"/>
                    <a:pt x="45799" y="78385"/>
                    <a:pt x="45594" y="78817"/>
                  </a:cubicBezTo>
                  <a:close/>
                  <a:moveTo>
                    <a:pt x="11052" y="102330"/>
                  </a:moveTo>
                  <a:cubicBezTo>
                    <a:pt x="10734" y="102376"/>
                    <a:pt x="10438" y="102467"/>
                    <a:pt x="10234" y="102649"/>
                  </a:cubicBezTo>
                  <a:cubicBezTo>
                    <a:pt x="10597" y="102580"/>
                    <a:pt x="10484" y="102808"/>
                    <a:pt x="10848" y="102740"/>
                  </a:cubicBezTo>
                  <a:close/>
                  <a:moveTo>
                    <a:pt x="6754" y="99169"/>
                  </a:moveTo>
                  <a:cubicBezTo>
                    <a:pt x="7004" y="98828"/>
                    <a:pt x="7323" y="98555"/>
                    <a:pt x="7300" y="98055"/>
                  </a:cubicBezTo>
                  <a:cubicBezTo>
                    <a:pt x="6959" y="98146"/>
                    <a:pt x="7118" y="98328"/>
                    <a:pt x="6936" y="98533"/>
                  </a:cubicBezTo>
                  <a:cubicBezTo>
                    <a:pt x="6959" y="98510"/>
                    <a:pt x="6800" y="98442"/>
                    <a:pt x="6754" y="98669"/>
                  </a:cubicBezTo>
                  <a:close/>
                  <a:moveTo>
                    <a:pt x="6845" y="98237"/>
                  </a:moveTo>
                  <a:cubicBezTo>
                    <a:pt x="6868" y="97941"/>
                    <a:pt x="6823" y="97805"/>
                    <a:pt x="6663" y="97850"/>
                  </a:cubicBezTo>
                  <a:cubicBezTo>
                    <a:pt x="6618" y="98055"/>
                    <a:pt x="6527" y="98169"/>
                    <a:pt x="6572" y="98419"/>
                  </a:cubicBezTo>
                  <a:close/>
                  <a:moveTo>
                    <a:pt x="6686" y="95940"/>
                  </a:moveTo>
                  <a:cubicBezTo>
                    <a:pt x="6709" y="95827"/>
                    <a:pt x="6754" y="95758"/>
                    <a:pt x="6868" y="95758"/>
                  </a:cubicBezTo>
                  <a:cubicBezTo>
                    <a:pt x="6800" y="95395"/>
                    <a:pt x="6800" y="95531"/>
                    <a:pt x="6868" y="95122"/>
                  </a:cubicBezTo>
                  <a:cubicBezTo>
                    <a:pt x="6595" y="95099"/>
                    <a:pt x="6618" y="96054"/>
                    <a:pt x="6686" y="95940"/>
                  </a:cubicBezTo>
                  <a:close/>
                  <a:moveTo>
                    <a:pt x="6868" y="89641"/>
                  </a:moveTo>
                  <a:cubicBezTo>
                    <a:pt x="7232" y="89732"/>
                    <a:pt x="6982" y="89050"/>
                    <a:pt x="7050" y="88777"/>
                  </a:cubicBezTo>
                  <a:cubicBezTo>
                    <a:pt x="7027" y="88641"/>
                    <a:pt x="6936" y="88573"/>
                    <a:pt x="6982" y="88345"/>
                  </a:cubicBezTo>
                  <a:cubicBezTo>
                    <a:pt x="7209" y="88413"/>
                    <a:pt x="7300" y="88300"/>
                    <a:pt x="7255" y="88027"/>
                  </a:cubicBezTo>
                  <a:cubicBezTo>
                    <a:pt x="6982" y="87936"/>
                    <a:pt x="7073" y="88322"/>
                    <a:pt x="6800" y="88231"/>
                  </a:cubicBezTo>
                  <a:cubicBezTo>
                    <a:pt x="6868" y="87799"/>
                    <a:pt x="6641" y="87754"/>
                    <a:pt x="6527" y="87572"/>
                  </a:cubicBezTo>
                  <a:cubicBezTo>
                    <a:pt x="6618" y="88231"/>
                    <a:pt x="7004" y="89073"/>
                    <a:pt x="6868" y="89641"/>
                  </a:cubicBezTo>
                  <a:close/>
                  <a:moveTo>
                    <a:pt x="6527" y="86913"/>
                  </a:moveTo>
                  <a:cubicBezTo>
                    <a:pt x="6595" y="87390"/>
                    <a:pt x="6800" y="87663"/>
                    <a:pt x="7073" y="87913"/>
                  </a:cubicBezTo>
                  <a:cubicBezTo>
                    <a:pt x="7050" y="87595"/>
                    <a:pt x="7346" y="87140"/>
                    <a:pt x="7095" y="86913"/>
                  </a:cubicBezTo>
                  <a:cubicBezTo>
                    <a:pt x="7050" y="87163"/>
                    <a:pt x="6595" y="87004"/>
                    <a:pt x="6527" y="86913"/>
                  </a:cubicBezTo>
                  <a:close/>
                  <a:moveTo>
                    <a:pt x="3866" y="88595"/>
                  </a:moveTo>
                  <a:cubicBezTo>
                    <a:pt x="3593" y="88936"/>
                    <a:pt x="3866" y="89323"/>
                    <a:pt x="3571" y="89687"/>
                  </a:cubicBezTo>
                  <a:cubicBezTo>
                    <a:pt x="3798" y="89755"/>
                    <a:pt x="3684" y="89505"/>
                    <a:pt x="3753" y="89368"/>
                  </a:cubicBezTo>
                  <a:cubicBezTo>
                    <a:pt x="3889" y="89118"/>
                    <a:pt x="4230" y="88732"/>
                    <a:pt x="3866" y="88595"/>
                  </a:cubicBezTo>
                  <a:close/>
                  <a:moveTo>
                    <a:pt x="5663" y="90710"/>
                  </a:moveTo>
                  <a:cubicBezTo>
                    <a:pt x="5390" y="90778"/>
                    <a:pt x="5253" y="91051"/>
                    <a:pt x="5276" y="91483"/>
                  </a:cubicBezTo>
                  <a:cubicBezTo>
                    <a:pt x="5776" y="91665"/>
                    <a:pt x="5640" y="91097"/>
                    <a:pt x="5663" y="90710"/>
                  </a:cubicBezTo>
                  <a:close/>
                  <a:moveTo>
                    <a:pt x="4253" y="93644"/>
                  </a:moveTo>
                  <a:cubicBezTo>
                    <a:pt x="4185" y="94212"/>
                    <a:pt x="4435" y="94962"/>
                    <a:pt x="4594" y="94553"/>
                  </a:cubicBezTo>
                  <a:cubicBezTo>
                    <a:pt x="4480" y="94508"/>
                    <a:pt x="4799" y="93325"/>
                    <a:pt x="4253" y="93644"/>
                  </a:cubicBezTo>
                  <a:close/>
                  <a:moveTo>
                    <a:pt x="3935" y="96327"/>
                  </a:moveTo>
                  <a:cubicBezTo>
                    <a:pt x="3935" y="96759"/>
                    <a:pt x="3889" y="97305"/>
                    <a:pt x="4116" y="97236"/>
                  </a:cubicBezTo>
                  <a:cubicBezTo>
                    <a:pt x="4071" y="96918"/>
                    <a:pt x="4276" y="96054"/>
                    <a:pt x="3935" y="96327"/>
                  </a:cubicBezTo>
                  <a:close/>
                  <a:moveTo>
                    <a:pt x="5299" y="97055"/>
                  </a:moveTo>
                  <a:lnTo>
                    <a:pt x="5299" y="97782"/>
                  </a:lnTo>
                  <a:cubicBezTo>
                    <a:pt x="5663" y="97737"/>
                    <a:pt x="5663" y="96759"/>
                    <a:pt x="5299" y="97055"/>
                  </a:cubicBezTo>
                  <a:close/>
                  <a:moveTo>
                    <a:pt x="3571" y="102148"/>
                  </a:moveTo>
                  <a:cubicBezTo>
                    <a:pt x="3571" y="102626"/>
                    <a:pt x="3639" y="102944"/>
                    <a:pt x="3798" y="102967"/>
                  </a:cubicBezTo>
                  <a:cubicBezTo>
                    <a:pt x="3707" y="102421"/>
                    <a:pt x="4003" y="101853"/>
                    <a:pt x="3571" y="102148"/>
                  </a:cubicBezTo>
                  <a:close/>
                  <a:moveTo>
                    <a:pt x="7869" y="106969"/>
                  </a:moveTo>
                  <a:cubicBezTo>
                    <a:pt x="8437" y="106764"/>
                    <a:pt x="8164" y="107060"/>
                    <a:pt x="8414" y="107060"/>
                  </a:cubicBezTo>
                  <a:cubicBezTo>
                    <a:pt x="8596" y="106764"/>
                    <a:pt x="8278" y="106764"/>
                    <a:pt x="8187" y="106628"/>
                  </a:cubicBezTo>
                  <a:cubicBezTo>
                    <a:pt x="8301" y="106446"/>
                    <a:pt x="8687" y="106446"/>
                    <a:pt x="8733" y="106196"/>
                  </a:cubicBezTo>
                  <a:cubicBezTo>
                    <a:pt x="7823" y="106264"/>
                    <a:pt x="8210" y="106492"/>
                    <a:pt x="7869" y="106969"/>
                  </a:cubicBezTo>
                  <a:close/>
                  <a:moveTo>
                    <a:pt x="11439" y="104104"/>
                  </a:moveTo>
                  <a:cubicBezTo>
                    <a:pt x="11985" y="103967"/>
                    <a:pt x="11552" y="104513"/>
                    <a:pt x="12326" y="104240"/>
                  </a:cubicBezTo>
                  <a:cubicBezTo>
                    <a:pt x="12485" y="103922"/>
                    <a:pt x="11916" y="104058"/>
                    <a:pt x="12326" y="103763"/>
                  </a:cubicBezTo>
                  <a:cubicBezTo>
                    <a:pt x="11939" y="103808"/>
                    <a:pt x="11643" y="103922"/>
                    <a:pt x="11439" y="104104"/>
                  </a:cubicBezTo>
                  <a:close/>
                  <a:moveTo>
                    <a:pt x="18147" y="104513"/>
                  </a:moveTo>
                  <a:cubicBezTo>
                    <a:pt x="18283" y="104354"/>
                    <a:pt x="18238" y="104127"/>
                    <a:pt x="18374" y="103967"/>
                  </a:cubicBezTo>
                  <a:cubicBezTo>
                    <a:pt x="18170" y="104036"/>
                    <a:pt x="17965" y="104104"/>
                    <a:pt x="17760" y="104149"/>
                  </a:cubicBezTo>
                  <a:cubicBezTo>
                    <a:pt x="17760" y="104377"/>
                    <a:pt x="17783" y="104604"/>
                    <a:pt x="18147" y="104513"/>
                  </a:cubicBezTo>
                  <a:close/>
                  <a:moveTo>
                    <a:pt x="29221" y="99465"/>
                  </a:moveTo>
                  <a:cubicBezTo>
                    <a:pt x="29381" y="99101"/>
                    <a:pt x="29881" y="99238"/>
                    <a:pt x="29995" y="98874"/>
                  </a:cubicBezTo>
                  <a:cubicBezTo>
                    <a:pt x="29835" y="98874"/>
                    <a:pt x="28971" y="99215"/>
                    <a:pt x="29221" y="99465"/>
                  </a:cubicBezTo>
                  <a:close/>
                  <a:moveTo>
                    <a:pt x="30677" y="98419"/>
                  </a:moveTo>
                  <a:cubicBezTo>
                    <a:pt x="30950" y="98169"/>
                    <a:pt x="31109" y="98260"/>
                    <a:pt x="31336" y="98101"/>
                  </a:cubicBezTo>
                  <a:cubicBezTo>
                    <a:pt x="31200" y="97873"/>
                    <a:pt x="30540" y="98169"/>
                    <a:pt x="30677" y="98419"/>
                  </a:cubicBezTo>
                  <a:close/>
                  <a:moveTo>
                    <a:pt x="33724" y="93234"/>
                  </a:moveTo>
                  <a:cubicBezTo>
                    <a:pt x="34110" y="92916"/>
                    <a:pt x="34406" y="92825"/>
                    <a:pt x="34543" y="92416"/>
                  </a:cubicBezTo>
                  <a:cubicBezTo>
                    <a:pt x="34406" y="92461"/>
                    <a:pt x="33815" y="92961"/>
                    <a:pt x="33724" y="93234"/>
                  </a:cubicBezTo>
                  <a:close/>
                  <a:moveTo>
                    <a:pt x="39568" y="90983"/>
                  </a:moveTo>
                  <a:cubicBezTo>
                    <a:pt x="39659" y="90869"/>
                    <a:pt x="39818" y="90756"/>
                    <a:pt x="39750" y="90665"/>
                  </a:cubicBezTo>
                  <a:cubicBezTo>
                    <a:pt x="39409" y="90938"/>
                    <a:pt x="39636" y="90096"/>
                    <a:pt x="39318" y="90574"/>
                  </a:cubicBezTo>
                  <a:cubicBezTo>
                    <a:pt x="39295" y="90733"/>
                    <a:pt x="39409" y="90710"/>
                    <a:pt x="39568" y="90983"/>
                  </a:cubicBezTo>
                  <a:close/>
                  <a:moveTo>
                    <a:pt x="7118" y="85616"/>
                  </a:moveTo>
                  <a:cubicBezTo>
                    <a:pt x="7095" y="85730"/>
                    <a:pt x="7004" y="85685"/>
                    <a:pt x="6913" y="85616"/>
                  </a:cubicBezTo>
                  <a:cubicBezTo>
                    <a:pt x="6913" y="85889"/>
                    <a:pt x="6641" y="85844"/>
                    <a:pt x="6641" y="86139"/>
                  </a:cubicBezTo>
                  <a:cubicBezTo>
                    <a:pt x="6777" y="86367"/>
                    <a:pt x="7368" y="85844"/>
                    <a:pt x="7118" y="85616"/>
                  </a:cubicBezTo>
                  <a:close/>
                  <a:moveTo>
                    <a:pt x="6641" y="85480"/>
                  </a:moveTo>
                  <a:cubicBezTo>
                    <a:pt x="6618" y="84752"/>
                    <a:pt x="6959" y="85594"/>
                    <a:pt x="7118" y="85275"/>
                  </a:cubicBezTo>
                  <a:cubicBezTo>
                    <a:pt x="7164" y="84798"/>
                    <a:pt x="7073" y="84457"/>
                    <a:pt x="7050" y="84070"/>
                  </a:cubicBezTo>
                  <a:cubicBezTo>
                    <a:pt x="6913" y="83797"/>
                    <a:pt x="6754" y="84275"/>
                    <a:pt x="6663" y="83956"/>
                  </a:cubicBezTo>
                  <a:cubicBezTo>
                    <a:pt x="6868" y="83706"/>
                    <a:pt x="7073" y="83502"/>
                    <a:pt x="7141" y="83092"/>
                  </a:cubicBezTo>
                  <a:cubicBezTo>
                    <a:pt x="7027" y="82910"/>
                    <a:pt x="6845" y="82797"/>
                    <a:pt x="6595" y="82751"/>
                  </a:cubicBezTo>
                  <a:cubicBezTo>
                    <a:pt x="6595" y="83160"/>
                    <a:pt x="6550" y="83638"/>
                    <a:pt x="6777" y="83206"/>
                  </a:cubicBezTo>
                  <a:cubicBezTo>
                    <a:pt x="6732" y="83570"/>
                    <a:pt x="6527" y="83774"/>
                    <a:pt x="6481" y="84184"/>
                  </a:cubicBezTo>
                  <a:cubicBezTo>
                    <a:pt x="6913" y="84434"/>
                    <a:pt x="6390" y="85162"/>
                    <a:pt x="6641" y="85480"/>
                  </a:cubicBezTo>
                  <a:close/>
                  <a:moveTo>
                    <a:pt x="5822" y="85366"/>
                  </a:moveTo>
                  <a:cubicBezTo>
                    <a:pt x="5936" y="85230"/>
                    <a:pt x="5936" y="84980"/>
                    <a:pt x="5936" y="84707"/>
                  </a:cubicBezTo>
                  <a:cubicBezTo>
                    <a:pt x="5640" y="84548"/>
                    <a:pt x="5686" y="85366"/>
                    <a:pt x="5822" y="85366"/>
                  </a:cubicBezTo>
                  <a:close/>
                  <a:moveTo>
                    <a:pt x="4094" y="84661"/>
                  </a:moveTo>
                  <a:cubicBezTo>
                    <a:pt x="3957" y="84343"/>
                    <a:pt x="4207" y="84275"/>
                    <a:pt x="3935" y="84116"/>
                  </a:cubicBezTo>
                  <a:cubicBezTo>
                    <a:pt x="3798" y="84366"/>
                    <a:pt x="3935" y="84320"/>
                    <a:pt x="3821" y="84661"/>
                  </a:cubicBezTo>
                  <a:close/>
                  <a:moveTo>
                    <a:pt x="6800" y="82433"/>
                  </a:moveTo>
                  <a:cubicBezTo>
                    <a:pt x="6823" y="82046"/>
                    <a:pt x="6777" y="81728"/>
                    <a:pt x="6709" y="81455"/>
                  </a:cubicBezTo>
                  <a:cubicBezTo>
                    <a:pt x="6913" y="81409"/>
                    <a:pt x="6800" y="81773"/>
                    <a:pt x="6982" y="81773"/>
                  </a:cubicBezTo>
                  <a:cubicBezTo>
                    <a:pt x="7004" y="81705"/>
                    <a:pt x="6982" y="81569"/>
                    <a:pt x="7073" y="81569"/>
                  </a:cubicBezTo>
                  <a:lnTo>
                    <a:pt x="7073" y="81341"/>
                  </a:lnTo>
                  <a:cubicBezTo>
                    <a:pt x="6936" y="81319"/>
                    <a:pt x="6732" y="81387"/>
                    <a:pt x="6709" y="81228"/>
                  </a:cubicBezTo>
                  <a:cubicBezTo>
                    <a:pt x="7118" y="81091"/>
                    <a:pt x="6732" y="80659"/>
                    <a:pt x="6732" y="80363"/>
                  </a:cubicBezTo>
                  <a:lnTo>
                    <a:pt x="7004" y="80363"/>
                  </a:lnTo>
                  <a:cubicBezTo>
                    <a:pt x="6709" y="79909"/>
                    <a:pt x="7346" y="79226"/>
                    <a:pt x="6936" y="79158"/>
                  </a:cubicBezTo>
                  <a:cubicBezTo>
                    <a:pt x="7004" y="79613"/>
                    <a:pt x="6709" y="79954"/>
                    <a:pt x="6459" y="79704"/>
                  </a:cubicBezTo>
                  <a:cubicBezTo>
                    <a:pt x="6459" y="80113"/>
                    <a:pt x="6504" y="80500"/>
                    <a:pt x="6732" y="80682"/>
                  </a:cubicBezTo>
                  <a:cubicBezTo>
                    <a:pt x="6800" y="81250"/>
                    <a:pt x="6163" y="82228"/>
                    <a:pt x="6800" y="82433"/>
                  </a:cubicBezTo>
                  <a:close/>
                  <a:moveTo>
                    <a:pt x="6459" y="79363"/>
                  </a:moveTo>
                  <a:cubicBezTo>
                    <a:pt x="6732" y="79317"/>
                    <a:pt x="7232" y="78976"/>
                    <a:pt x="6936" y="78612"/>
                  </a:cubicBezTo>
                  <a:cubicBezTo>
                    <a:pt x="6913" y="78726"/>
                    <a:pt x="6823" y="78772"/>
                    <a:pt x="6754" y="78817"/>
                  </a:cubicBezTo>
                  <a:cubicBezTo>
                    <a:pt x="6618" y="78681"/>
                    <a:pt x="6663" y="78340"/>
                    <a:pt x="6663" y="78067"/>
                  </a:cubicBezTo>
                  <a:cubicBezTo>
                    <a:pt x="6959" y="78180"/>
                    <a:pt x="6891" y="77885"/>
                    <a:pt x="7050" y="77839"/>
                  </a:cubicBezTo>
                  <a:cubicBezTo>
                    <a:pt x="7118" y="77475"/>
                    <a:pt x="6913" y="77430"/>
                    <a:pt x="6959" y="77089"/>
                  </a:cubicBezTo>
                  <a:cubicBezTo>
                    <a:pt x="6686" y="77157"/>
                    <a:pt x="6777" y="77157"/>
                    <a:pt x="6504" y="77066"/>
                  </a:cubicBezTo>
                  <a:close/>
                  <a:moveTo>
                    <a:pt x="4389" y="77248"/>
                  </a:moveTo>
                  <a:cubicBezTo>
                    <a:pt x="4526" y="77225"/>
                    <a:pt x="4730" y="77294"/>
                    <a:pt x="4753" y="77134"/>
                  </a:cubicBezTo>
                  <a:cubicBezTo>
                    <a:pt x="4571" y="77180"/>
                    <a:pt x="4776" y="76816"/>
                    <a:pt x="4867" y="76816"/>
                  </a:cubicBezTo>
                  <a:cubicBezTo>
                    <a:pt x="5003" y="76839"/>
                    <a:pt x="4935" y="77089"/>
                    <a:pt x="5140" y="77043"/>
                  </a:cubicBezTo>
                  <a:cubicBezTo>
                    <a:pt x="5163" y="76566"/>
                    <a:pt x="4981" y="75906"/>
                    <a:pt x="5072" y="75406"/>
                  </a:cubicBezTo>
                  <a:cubicBezTo>
                    <a:pt x="5117" y="75133"/>
                    <a:pt x="5413" y="75020"/>
                    <a:pt x="5435" y="74747"/>
                  </a:cubicBezTo>
                  <a:cubicBezTo>
                    <a:pt x="5458" y="75111"/>
                    <a:pt x="5708" y="75725"/>
                    <a:pt x="5890" y="75520"/>
                  </a:cubicBezTo>
                  <a:cubicBezTo>
                    <a:pt x="5595" y="75292"/>
                    <a:pt x="5617" y="74565"/>
                    <a:pt x="5344" y="74428"/>
                  </a:cubicBezTo>
                  <a:cubicBezTo>
                    <a:pt x="5390" y="74428"/>
                    <a:pt x="5299" y="74769"/>
                    <a:pt x="5163" y="74633"/>
                  </a:cubicBezTo>
                  <a:cubicBezTo>
                    <a:pt x="5231" y="74451"/>
                    <a:pt x="4912" y="74178"/>
                    <a:pt x="5185" y="74087"/>
                  </a:cubicBezTo>
                  <a:cubicBezTo>
                    <a:pt x="5185" y="74224"/>
                    <a:pt x="5163" y="74406"/>
                    <a:pt x="5253" y="74428"/>
                  </a:cubicBezTo>
                  <a:cubicBezTo>
                    <a:pt x="5367" y="74269"/>
                    <a:pt x="5390" y="73974"/>
                    <a:pt x="5549" y="73883"/>
                  </a:cubicBezTo>
                  <a:cubicBezTo>
                    <a:pt x="5686" y="73996"/>
                    <a:pt x="5776" y="73996"/>
                    <a:pt x="5822" y="73769"/>
                  </a:cubicBezTo>
                  <a:cubicBezTo>
                    <a:pt x="5526" y="73860"/>
                    <a:pt x="5708" y="73405"/>
                    <a:pt x="5367" y="73541"/>
                  </a:cubicBezTo>
                  <a:cubicBezTo>
                    <a:pt x="5367" y="73814"/>
                    <a:pt x="5526" y="73905"/>
                    <a:pt x="5276" y="73974"/>
                  </a:cubicBezTo>
                  <a:cubicBezTo>
                    <a:pt x="5003" y="73860"/>
                    <a:pt x="4730" y="73746"/>
                    <a:pt x="4458" y="73632"/>
                  </a:cubicBezTo>
                  <a:lnTo>
                    <a:pt x="4435" y="74065"/>
                  </a:lnTo>
                  <a:cubicBezTo>
                    <a:pt x="4662" y="74224"/>
                    <a:pt x="4730" y="73655"/>
                    <a:pt x="4799" y="73974"/>
                  </a:cubicBezTo>
                  <a:cubicBezTo>
                    <a:pt x="4821" y="74087"/>
                    <a:pt x="4821" y="74451"/>
                    <a:pt x="4708" y="74406"/>
                  </a:cubicBezTo>
                  <a:cubicBezTo>
                    <a:pt x="4730" y="74428"/>
                    <a:pt x="4662" y="74110"/>
                    <a:pt x="4617" y="74178"/>
                  </a:cubicBezTo>
                  <a:cubicBezTo>
                    <a:pt x="4503" y="74497"/>
                    <a:pt x="4617" y="74815"/>
                    <a:pt x="4617" y="75179"/>
                  </a:cubicBezTo>
                  <a:cubicBezTo>
                    <a:pt x="4617" y="75406"/>
                    <a:pt x="4367" y="75793"/>
                    <a:pt x="4685" y="75838"/>
                  </a:cubicBezTo>
                  <a:cubicBezTo>
                    <a:pt x="4685" y="75315"/>
                    <a:pt x="5003" y="75179"/>
                    <a:pt x="5072" y="74747"/>
                  </a:cubicBezTo>
                  <a:cubicBezTo>
                    <a:pt x="5367" y="75065"/>
                    <a:pt x="4867" y="75383"/>
                    <a:pt x="4776" y="75611"/>
                  </a:cubicBezTo>
                  <a:cubicBezTo>
                    <a:pt x="4821" y="75838"/>
                    <a:pt x="5003" y="76429"/>
                    <a:pt x="4776" y="76589"/>
                  </a:cubicBezTo>
                  <a:cubicBezTo>
                    <a:pt x="4503" y="76611"/>
                    <a:pt x="4890" y="75884"/>
                    <a:pt x="4503" y="76043"/>
                  </a:cubicBezTo>
                  <a:cubicBezTo>
                    <a:pt x="4662" y="76566"/>
                    <a:pt x="4435" y="76702"/>
                    <a:pt x="4389" y="77248"/>
                  </a:cubicBezTo>
                  <a:close/>
                  <a:moveTo>
                    <a:pt x="5595" y="76407"/>
                  </a:moveTo>
                  <a:cubicBezTo>
                    <a:pt x="5572" y="76520"/>
                    <a:pt x="5458" y="76520"/>
                    <a:pt x="5322" y="76498"/>
                  </a:cubicBezTo>
                  <a:cubicBezTo>
                    <a:pt x="5322" y="76680"/>
                    <a:pt x="5344" y="76839"/>
                    <a:pt x="5413" y="76930"/>
                  </a:cubicBezTo>
                  <a:cubicBezTo>
                    <a:pt x="5640" y="77021"/>
                    <a:pt x="5799" y="76475"/>
                    <a:pt x="5595" y="76407"/>
                  </a:cubicBezTo>
                  <a:close/>
                  <a:moveTo>
                    <a:pt x="5276" y="73428"/>
                  </a:moveTo>
                  <a:cubicBezTo>
                    <a:pt x="5413" y="72837"/>
                    <a:pt x="5822" y="73860"/>
                    <a:pt x="5822" y="73132"/>
                  </a:cubicBezTo>
                  <a:cubicBezTo>
                    <a:pt x="5549" y="72950"/>
                    <a:pt x="5094" y="73155"/>
                    <a:pt x="5276" y="73428"/>
                  </a:cubicBezTo>
                  <a:close/>
                  <a:moveTo>
                    <a:pt x="4821" y="73109"/>
                  </a:moveTo>
                  <a:cubicBezTo>
                    <a:pt x="5049" y="72996"/>
                    <a:pt x="5413" y="73087"/>
                    <a:pt x="5390" y="72677"/>
                  </a:cubicBezTo>
                  <a:cubicBezTo>
                    <a:pt x="5026" y="72609"/>
                    <a:pt x="4958" y="72905"/>
                    <a:pt x="4821" y="73109"/>
                  </a:cubicBezTo>
                  <a:close/>
                  <a:moveTo>
                    <a:pt x="5663" y="71813"/>
                  </a:moveTo>
                  <a:cubicBezTo>
                    <a:pt x="5549" y="71427"/>
                    <a:pt x="6027" y="71245"/>
                    <a:pt x="5776" y="71040"/>
                  </a:cubicBezTo>
                  <a:cubicBezTo>
                    <a:pt x="5663" y="71472"/>
                    <a:pt x="5549" y="71290"/>
                    <a:pt x="5413" y="71040"/>
                  </a:cubicBezTo>
                  <a:cubicBezTo>
                    <a:pt x="5435" y="71358"/>
                    <a:pt x="5458" y="71700"/>
                    <a:pt x="5663" y="71813"/>
                  </a:cubicBezTo>
                  <a:close/>
                  <a:moveTo>
                    <a:pt x="5776" y="70608"/>
                  </a:moveTo>
                  <a:cubicBezTo>
                    <a:pt x="5776" y="70244"/>
                    <a:pt x="6049" y="70199"/>
                    <a:pt x="5981" y="69744"/>
                  </a:cubicBezTo>
                  <a:cubicBezTo>
                    <a:pt x="5526" y="69721"/>
                    <a:pt x="5617" y="70267"/>
                    <a:pt x="5776" y="70608"/>
                  </a:cubicBezTo>
                  <a:close/>
                  <a:moveTo>
                    <a:pt x="7800" y="76657"/>
                  </a:moveTo>
                  <a:cubicBezTo>
                    <a:pt x="7914" y="76520"/>
                    <a:pt x="7960" y="76020"/>
                    <a:pt x="7709" y="75997"/>
                  </a:cubicBezTo>
                  <a:cubicBezTo>
                    <a:pt x="7755" y="76202"/>
                    <a:pt x="7596" y="76634"/>
                    <a:pt x="7800" y="76657"/>
                  </a:cubicBezTo>
                  <a:close/>
                  <a:moveTo>
                    <a:pt x="6800" y="75770"/>
                  </a:moveTo>
                  <a:cubicBezTo>
                    <a:pt x="7232" y="75815"/>
                    <a:pt x="6823" y="75315"/>
                    <a:pt x="6800" y="75111"/>
                  </a:cubicBezTo>
                  <a:cubicBezTo>
                    <a:pt x="6800" y="74838"/>
                    <a:pt x="7073" y="74360"/>
                    <a:pt x="6732" y="74224"/>
                  </a:cubicBezTo>
                  <a:cubicBezTo>
                    <a:pt x="6754" y="74724"/>
                    <a:pt x="6618" y="75429"/>
                    <a:pt x="6800" y="75770"/>
                  </a:cubicBezTo>
                  <a:close/>
                  <a:moveTo>
                    <a:pt x="7186" y="74246"/>
                  </a:moveTo>
                  <a:cubicBezTo>
                    <a:pt x="7346" y="73883"/>
                    <a:pt x="7277" y="73428"/>
                    <a:pt x="6823" y="73473"/>
                  </a:cubicBezTo>
                  <a:cubicBezTo>
                    <a:pt x="6800" y="73541"/>
                    <a:pt x="6595" y="73883"/>
                    <a:pt x="6823" y="73905"/>
                  </a:cubicBezTo>
                  <a:cubicBezTo>
                    <a:pt x="6823" y="73837"/>
                    <a:pt x="6845" y="73769"/>
                    <a:pt x="6913" y="73792"/>
                  </a:cubicBezTo>
                  <a:cubicBezTo>
                    <a:pt x="6845" y="74155"/>
                    <a:pt x="7050" y="74155"/>
                    <a:pt x="7186" y="74246"/>
                  </a:cubicBezTo>
                  <a:close/>
                  <a:moveTo>
                    <a:pt x="6845" y="73360"/>
                  </a:moveTo>
                  <a:cubicBezTo>
                    <a:pt x="6868" y="73200"/>
                    <a:pt x="7118" y="73269"/>
                    <a:pt x="7027" y="72928"/>
                  </a:cubicBezTo>
                  <a:lnTo>
                    <a:pt x="6754" y="72928"/>
                  </a:lnTo>
                  <a:cubicBezTo>
                    <a:pt x="6754" y="73087"/>
                    <a:pt x="6709" y="73314"/>
                    <a:pt x="6845" y="73360"/>
                  </a:cubicBezTo>
                  <a:close/>
                  <a:moveTo>
                    <a:pt x="8050" y="71313"/>
                  </a:moveTo>
                  <a:cubicBezTo>
                    <a:pt x="8141" y="71063"/>
                    <a:pt x="8437" y="70517"/>
                    <a:pt x="8164" y="70221"/>
                  </a:cubicBezTo>
                  <a:cubicBezTo>
                    <a:pt x="8096" y="70494"/>
                    <a:pt x="7891" y="71131"/>
                    <a:pt x="8050" y="71313"/>
                  </a:cubicBezTo>
                  <a:close/>
                  <a:moveTo>
                    <a:pt x="8983" y="71222"/>
                  </a:moveTo>
                  <a:cubicBezTo>
                    <a:pt x="9119" y="71017"/>
                    <a:pt x="8960" y="71086"/>
                    <a:pt x="8983" y="70790"/>
                  </a:cubicBezTo>
                  <a:cubicBezTo>
                    <a:pt x="8619" y="70699"/>
                    <a:pt x="8619" y="71290"/>
                    <a:pt x="8983" y="71222"/>
                  </a:cubicBezTo>
                  <a:close/>
                  <a:moveTo>
                    <a:pt x="8369" y="68812"/>
                  </a:moveTo>
                  <a:cubicBezTo>
                    <a:pt x="8323" y="68607"/>
                    <a:pt x="8483" y="68175"/>
                    <a:pt x="8278" y="68152"/>
                  </a:cubicBezTo>
                  <a:cubicBezTo>
                    <a:pt x="8164" y="68289"/>
                    <a:pt x="8119" y="68789"/>
                    <a:pt x="8369" y="68812"/>
                  </a:cubicBezTo>
                  <a:close/>
                  <a:moveTo>
                    <a:pt x="7573" y="67584"/>
                  </a:moveTo>
                  <a:cubicBezTo>
                    <a:pt x="7687" y="67584"/>
                    <a:pt x="7755" y="67538"/>
                    <a:pt x="7846" y="67470"/>
                  </a:cubicBezTo>
                  <a:cubicBezTo>
                    <a:pt x="7869" y="67197"/>
                    <a:pt x="7709" y="67129"/>
                    <a:pt x="7573" y="67038"/>
                  </a:cubicBezTo>
                  <a:cubicBezTo>
                    <a:pt x="7459" y="67174"/>
                    <a:pt x="7437" y="67447"/>
                    <a:pt x="7573" y="67584"/>
                  </a:cubicBezTo>
                  <a:close/>
                  <a:moveTo>
                    <a:pt x="7800" y="64627"/>
                  </a:moveTo>
                  <a:cubicBezTo>
                    <a:pt x="7891" y="64059"/>
                    <a:pt x="7641" y="64377"/>
                    <a:pt x="7618" y="64195"/>
                  </a:cubicBezTo>
                  <a:cubicBezTo>
                    <a:pt x="7550" y="63741"/>
                    <a:pt x="7846" y="63240"/>
                    <a:pt x="7732" y="62876"/>
                  </a:cubicBezTo>
                  <a:cubicBezTo>
                    <a:pt x="7709" y="63058"/>
                    <a:pt x="7505" y="62990"/>
                    <a:pt x="7368" y="62990"/>
                  </a:cubicBezTo>
                  <a:cubicBezTo>
                    <a:pt x="7618" y="63490"/>
                    <a:pt x="7414" y="63877"/>
                    <a:pt x="7414" y="64627"/>
                  </a:cubicBezTo>
                  <a:close/>
                  <a:moveTo>
                    <a:pt x="8141" y="62922"/>
                  </a:moveTo>
                  <a:cubicBezTo>
                    <a:pt x="8141" y="62967"/>
                    <a:pt x="8119" y="63013"/>
                    <a:pt x="8096" y="63104"/>
                  </a:cubicBezTo>
                  <a:cubicBezTo>
                    <a:pt x="8050" y="63240"/>
                    <a:pt x="7914" y="63195"/>
                    <a:pt x="7891" y="63445"/>
                  </a:cubicBezTo>
                  <a:cubicBezTo>
                    <a:pt x="7891" y="63513"/>
                    <a:pt x="7846" y="63854"/>
                    <a:pt x="8073" y="63877"/>
                  </a:cubicBezTo>
                  <a:cubicBezTo>
                    <a:pt x="8141" y="63695"/>
                    <a:pt x="7982" y="63240"/>
                    <a:pt x="8187" y="63218"/>
                  </a:cubicBezTo>
                  <a:cubicBezTo>
                    <a:pt x="8096" y="63741"/>
                    <a:pt x="8392" y="63536"/>
                    <a:pt x="8437" y="63672"/>
                  </a:cubicBezTo>
                  <a:cubicBezTo>
                    <a:pt x="8346" y="63786"/>
                    <a:pt x="8346" y="64059"/>
                    <a:pt x="8346" y="64332"/>
                  </a:cubicBezTo>
                  <a:cubicBezTo>
                    <a:pt x="8755" y="64264"/>
                    <a:pt x="8551" y="63468"/>
                    <a:pt x="8733" y="63127"/>
                  </a:cubicBezTo>
                  <a:cubicBezTo>
                    <a:pt x="8824" y="63127"/>
                    <a:pt x="8846" y="63218"/>
                    <a:pt x="8915" y="63240"/>
                  </a:cubicBezTo>
                  <a:cubicBezTo>
                    <a:pt x="8983" y="62899"/>
                    <a:pt x="8983" y="63036"/>
                    <a:pt x="8915" y="62695"/>
                  </a:cubicBezTo>
                  <a:cubicBezTo>
                    <a:pt x="8574" y="62535"/>
                    <a:pt x="8892" y="63172"/>
                    <a:pt x="8551" y="63013"/>
                  </a:cubicBezTo>
                  <a:lnTo>
                    <a:pt x="8551" y="62467"/>
                  </a:lnTo>
                  <a:cubicBezTo>
                    <a:pt x="8164" y="62353"/>
                    <a:pt x="8505" y="62967"/>
                    <a:pt x="8278" y="63013"/>
                  </a:cubicBezTo>
                  <a:cubicBezTo>
                    <a:pt x="8164" y="63036"/>
                    <a:pt x="8141" y="62967"/>
                    <a:pt x="8141" y="62922"/>
                  </a:cubicBezTo>
                  <a:cubicBezTo>
                    <a:pt x="8187" y="62808"/>
                    <a:pt x="8141" y="62854"/>
                    <a:pt x="8141" y="62922"/>
                  </a:cubicBezTo>
                  <a:close/>
                  <a:moveTo>
                    <a:pt x="7732" y="62558"/>
                  </a:moveTo>
                  <a:cubicBezTo>
                    <a:pt x="7891" y="62353"/>
                    <a:pt x="7800" y="61830"/>
                    <a:pt x="7846" y="61467"/>
                  </a:cubicBezTo>
                  <a:cubicBezTo>
                    <a:pt x="7300" y="61535"/>
                    <a:pt x="7527" y="62240"/>
                    <a:pt x="7732" y="62558"/>
                  </a:cubicBezTo>
                  <a:close/>
                  <a:moveTo>
                    <a:pt x="8483" y="61580"/>
                  </a:moveTo>
                  <a:cubicBezTo>
                    <a:pt x="8528" y="61398"/>
                    <a:pt x="8528" y="61148"/>
                    <a:pt x="8664" y="61057"/>
                  </a:cubicBezTo>
                  <a:lnTo>
                    <a:pt x="8664" y="61808"/>
                  </a:lnTo>
                  <a:cubicBezTo>
                    <a:pt x="8755" y="61899"/>
                    <a:pt x="8892" y="61967"/>
                    <a:pt x="9119" y="61944"/>
                  </a:cubicBezTo>
                  <a:cubicBezTo>
                    <a:pt x="9233" y="61285"/>
                    <a:pt x="8846" y="61262"/>
                    <a:pt x="8846" y="60716"/>
                  </a:cubicBezTo>
                  <a:cubicBezTo>
                    <a:pt x="8664" y="60648"/>
                    <a:pt x="8687" y="60921"/>
                    <a:pt x="8574" y="60944"/>
                  </a:cubicBezTo>
                  <a:cubicBezTo>
                    <a:pt x="8596" y="60944"/>
                    <a:pt x="8460" y="60716"/>
                    <a:pt x="8392" y="60716"/>
                  </a:cubicBezTo>
                  <a:cubicBezTo>
                    <a:pt x="8437" y="60716"/>
                    <a:pt x="8323" y="60921"/>
                    <a:pt x="8301" y="60944"/>
                  </a:cubicBezTo>
                  <a:cubicBezTo>
                    <a:pt x="8210" y="60989"/>
                    <a:pt x="8096" y="60693"/>
                    <a:pt x="8119" y="61035"/>
                  </a:cubicBezTo>
                  <a:cubicBezTo>
                    <a:pt x="8574" y="60830"/>
                    <a:pt x="8255" y="61535"/>
                    <a:pt x="8483" y="61580"/>
                  </a:cubicBezTo>
                  <a:close/>
                  <a:moveTo>
                    <a:pt x="7755" y="60375"/>
                  </a:moveTo>
                  <a:cubicBezTo>
                    <a:pt x="8005" y="59966"/>
                    <a:pt x="8096" y="60170"/>
                    <a:pt x="7869" y="59829"/>
                  </a:cubicBezTo>
                  <a:cubicBezTo>
                    <a:pt x="8210" y="59943"/>
                    <a:pt x="8119" y="59556"/>
                    <a:pt x="8414" y="59625"/>
                  </a:cubicBezTo>
                  <a:cubicBezTo>
                    <a:pt x="8505" y="59397"/>
                    <a:pt x="8119" y="59193"/>
                    <a:pt x="8141" y="59397"/>
                  </a:cubicBezTo>
                  <a:cubicBezTo>
                    <a:pt x="8232" y="59397"/>
                    <a:pt x="8255" y="59602"/>
                    <a:pt x="8141" y="59625"/>
                  </a:cubicBezTo>
                  <a:lnTo>
                    <a:pt x="7960" y="59602"/>
                  </a:lnTo>
                  <a:cubicBezTo>
                    <a:pt x="7914" y="59375"/>
                    <a:pt x="8073" y="58897"/>
                    <a:pt x="7869" y="58851"/>
                  </a:cubicBezTo>
                  <a:cubicBezTo>
                    <a:pt x="7687" y="59056"/>
                    <a:pt x="7823" y="59352"/>
                    <a:pt x="7869" y="59602"/>
                  </a:cubicBezTo>
                  <a:cubicBezTo>
                    <a:pt x="7527" y="59898"/>
                    <a:pt x="7687" y="60261"/>
                    <a:pt x="7573" y="60693"/>
                  </a:cubicBezTo>
                  <a:cubicBezTo>
                    <a:pt x="7823" y="60784"/>
                    <a:pt x="7687" y="60512"/>
                    <a:pt x="7755" y="60375"/>
                  </a:cubicBezTo>
                  <a:close/>
                  <a:moveTo>
                    <a:pt x="7209" y="60466"/>
                  </a:moveTo>
                  <a:cubicBezTo>
                    <a:pt x="7141" y="60170"/>
                    <a:pt x="7391" y="60261"/>
                    <a:pt x="7391" y="60034"/>
                  </a:cubicBezTo>
                  <a:cubicBezTo>
                    <a:pt x="7277" y="59784"/>
                    <a:pt x="7186" y="60170"/>
                    <a:pt x="7118" y="59920"/>
                  </a:cubicBezTo>
                  <a:cubicBezTo>
                    <a:pt x="7277" y="59875"/>
                    <a:pt x="7118" y="59784"/>
                    <a:pt x="7141" y="59602"/>
                  </a:cubicBezTo>
                  <a:cubicBezTo>
                    <a:pt x="7437" y="59534"/>
                    <a:pt x="7414" y="59807"/>
                    <a:pt x="7596" y="59602"/>
                  </a:cubicBezTo>
                  <a:cubicBezTo>
                    <a:pt x="7573" y="59443"/>
                    <a:pt x="7641" y="59193"/>
                    <a:pt x="7505" y="59170"/>
                  </a:cubicBezTo>
                  <a:cubicBezTo>
                    <a:pt x="7505" y="59215"/>
                    <a:pt x="7437" y="59284"/>
                    <a:pt x="7414" y="59170"/>
                  </a:cubicBezTo>
                  <a:cubicBezTo>
                    <a:pt x="7300" y="58601"/>
                    <a:pt x="7709" y="58692"/>
                    <a:pt x="7800" y="58397"/>
                  </a:cubicBezTo>
                  <a:cubicBezTo>
                    <a:pt x="7437" y="58442"/>
                    <a:pt x="7277" y="58192"/>
                    <a:pt x="6868" y="58283"/>
                  </a:cubicBezTo>
                  <a:cubicBezTo>
                    <a:pt x="6982" y="58738"/>
                    <a:pt x="6868" y="58806"/>
                    <a:pt x="6777" y="59261"/>
                  </a:cubicBezTo>
                  <a:cubicBezTo>
                    <a:pt x="6891" y="59284"/>
                    <a:pt x="6982" y="59306"/>
                    <a:pt x="6959" y="59488"/>
                  </a:cubicBezTo>
                  <a:cubicBezTo>
                    <a:pt x="6959" y="59829"/>
                    <a:pt x="6663" y="59784"/>
                    <a:pt x="6754" y="60239"/>
                  </a:cubicBezTo>
                  <a:cubicBezTo>
                    <a:pt x="6936" y="60284"/>
                    <a:pt x="6913" y="60557"/>
                    <a:pt x="7209" y="60466"/>
                  </a:cubicBezTo>
                  <a:close/>
                  <a:moveTo>
                    <a:pt x="8528" y="58851"/>
                  </a:moveTo>
                  <a:lnTo>
                    <a:pt x="8983" y="58874"/>
                  </a:lnTo>
                  <a:cubicBezTo>
                    <a:pt x="9097" y="58874"/>
                    <a:pt x="9028" y="59647"/>
                    <a:pt x="9165" y="59306"/>
                  </a:cubicBezTo>
                  <a:cubicBezTo>
                    <a:pt x="9142" y="58897"/>
                    <a:pt x="9165" y="58510"/>
                    <a:pt x="9256" y="58215"/>
                  </a:cubicBezTo>
                  <a:cubicBezTo>
                    <a:pt x="8824" y="58033"/>
                    <a:pt x="9119" y="58783"/>
                    <a:pt x="8710" y="58647"/>
                  </a:cubicBezTo>
                  <a:cubicBezTo>
                    <a:pt x="8733" y="58442"/>
                    <a:pt x="8596" y="58397"/>
                    <a:pt x="8619" y="58215"/>
                  </a:cubicBezTo>
                  <a:cubicBezTo>
                    <a:pt x="9097" y="58283"/>
                    <a:pt x="9460" y="57191"/>
                    <a:pt x="8915" y="57010"/>
                  </a:cubicBezTo>
                  <a:cubicBezTo>
                    <a:pt x="8892" y="57442"/>
                    <a:pt x="8846" y="57851"/>
                    <a:pt x="8801" y="57987"/>
                  </a:cubicBezTo>
                  <a:cubicBezTo>
                    <a:pt x="8346" y="58192"/>
                    <a:pt x="8574" y="57624"/>
                    <a:pt x="8255" y="57646"/>
                  </a:cubicBezTo>
                  <a:cubicBezTo>
                    <a:pt x="8255" y="58169"/>
                    <a:pt x="8596" y="58260"/>
                    <a:pt x="8528" y="58851"/>
                  </a:cubicBezTo>
                  <a:close/>
                  <a:moveTo>
                    <a:pt x="8642" y="57442"/>
                  </a:moveTo>
                  <a:cubicBezTo>
                    <a:pt x="8710" y="58556"/>
                    <a:pt x="8892" y="57010"/>
                    <a:pt x="8551" y="57010"/>
                  </a:cubicBezTo>
                  <a:cubicBezTo>
                    <a:pt x="8551" y="57214"/>
                    <a:pt x="8619" y="57237"/>
                    <a:pt x="8642" y="57442"/>
                  </a:cubicBezTo>
                  <a:close/>
                  <a:moveTo>
                    <a:pt x="7255" y="57737"/>
                  </a:moveTo>
                  <a:cubicBezTo>
                    <a:pt x="7368" y="57169"/>
                    <a:pt x="7118" y="57032"/>
                    <a:pt x="7095" y="56646"/>
                  </a:cubicBezTo>
                  <a:cubicBezTo>
                    <a:pt x="7323" y="56646"/>
                    <a:pt x="7323" y="56941"/>
                    <a:pt x="7437" y="57078"/>
                  </a:cubicBezTo>
                  <a:cubicBezTo>
                    <a:pt x="7687" y="56759"/>
                    <a:pt x="7277" y="56487"/>
                    <a:pt x="7095" y="56305"/>
                  </a:cubicBezTo>
                  <a:cubicBezTo>
                    <a:pt x="6959" y="56896"/>
                    <a:pt x="7164" y="57260"/>
                    <a:pt x="6800" y="57624"/>
                  </a:cubicBezTo>
                  <a:cubicBezTo>
                    <a:pt x="7050" y="57533"/>
                    <a:pt x="7027" y="57783"/>
                    <a:pt x="7255" y="57737"/>
                  </a:cubicBezTo>
                  <a:close/>
                  <a:moveTo>
                    <a:pt x="9006" y="56236"/>
                  </a:moveTo>
                  <a:cubicBezTo>
                    <a:pt x="9256" y="56282"/>
                    <a:pt x="9301" y="56077"/>
                    <a:pt x="9392" y="55918"/>
                  </a:cubicBezTo>
                  <a:cubicBezTo>
                    <a:pt x="9256" y="55895"/>
                    <a:pt x="9210" y="55759"/>
                    <a:pt x="9028" y="55804"/>
                  </a:cubicBezTo>
                  <a:close/>
                  <a:moveTo>
                    <a:pt x="7277" y="55873"/>
                  </a:moveTo>
                  <a:cubicBezTo>
                    <a:pt x="7300" y="55964"/>
                    <a:pt x="7277" y="56100"/>
                    <a:pt x="7368" y="56100"/>
                  </a:cubicBezTo>
                  <a:cubicBezTo>
                    <a:pt x="7459" y="55668"/>
                    <a:pt x="7118" y="55759"/>
                    <a:pt x="6913" y="55645"/>
                  </a:cubicBezTo>
                  <a:lnTo>
                    <a:pt x="6913" y="56100"/>
                  </a:lnTo>
                  <a:cubicBezTo>
                    <a:pt x="7164" y="56168"/>
                    <a:pt x="7095" y="55873"/>
                    <a:pt x="7277" y="55873"/>
                  </a:cubicBezTo>
                  <a:close/>
                  <a:moveTo>
                    <a:pt x="9051" y="59647"/>
                  </a:moveTo>
                  <a:cubicBezTo>
                    <a:pt x="9051" y="59898"/>
                    <a:pt x="8892" y="59966"/>
                    <a:pt x="8960" y="60284"/>
                  </a:cubicBezTo>
                  <a:cubicBezTo>
                    <a:pt x="9256" y="60443"/>
                    <a:pt x="9187" y="59647"/>
                    <a:pt x="9051" y="59647"/>
                  </a:cubicBezTo>
                  <a:close/>
                  <a:moveTo>
                    <a:pt x="9210" y="55600"/>
                  </a:moveTo>
                  <a:cubicBezTo>
                    <a:pt x="9392" y="55327"/>
                    <a:pt x="9278" y="54713"/>
                    <a:pt x="9324" y="54281"/>
                  </a:cubicBezTo>
                  <a:cubicBezTo>
                    <a:pt x="8960" y="54167"/>
                    <a:pt x="9278" y="54895"/>
                    <a:pt x="8937" y="54827"/>
                  </a:cubicBezTo>
                  <a:cubicBezTo>
                    <a:pt x="8937" y="54667"/>
                    <a:pt x="8710" y="54713"/>
                    <a:pt x="8755" y="54940"/>
                  </a:cubicBezTo>
                  <a:cubicBezTo>
                    <a:pt x="8892" y="54986"/>
                    <a:pt x="9233" y="54804"/>
                    <a:pt x="9210" y="55054"/>
                  </a:cubicBezTo>
                  <a:cubicBezTo>
                    <a:pt x="9006" y="55145"/>
                    <a:pt x="9006" y="55441"/>
                    <a:pt x="9210" y="55600"/>
                  </a:cubicBezTo>
                  <a:close/>
                  <a:moveTo>
                    <a:pt x="8392" y="55577"/>
                  </a:moveTo>
                  <a:cubicBezTo>
                    <a:pt x="8346" y="55304"/>
                    <a:pt x="8801" y="55077"/>
                    <a:pt x="8574" y="54917"/>
                  </a:cubicBezTo>
                  <a:cubicBezTo>
                    <a:pt x="8414" y="55054"/>
                    <a:pt x="8005" y="55441"/>
                    <a:pt x="8392" y="55577"/>
                  </a:cubicBezTo>
                  <a:close/>
                  <a:moveTo>
                    <a:pt x="7482" y="55122"/>
                  </a:moveTo>
                  <a:cubicBezTo>
                    <a:pt x="7527" y="54849"/>
                    <a:pt x="7846" y="54258"/>
                    <a:pt x="7482" y="54144"/>
                  </a:cubicBezTo>
                  <a:cubicBezTo>
                    <a:pt x="7437" y="54417"/>
                    <a:pt x="7186" y="55077"/>
                    <a:pt x="7482" y="55122"/>
                  </a:cubicBezTo>
                  <a:close/>
                  <a:moveTo>
                    <a:pt x="7209" y="53917"/>
                  </a:moveTo>
                  <a:cubicBezTo>
                    <a:pt x="7300" y="53599"/>
                    <a:pt x="7527" y="53462"/>
                    <a:pt x="7505" y="53053"/>
                  </a:cubicBezTo>
                  <a:cubicBezTo>
                    <a:pt x="7186" y="52985"/>
                    <a:pt x="7004" y="53667"/>
                    <a:pt x="7209" y="53917"/>
                  </a:cubicBezTo>
                  <a:close/>
                  <a:moveTo>
                    <a:pt x="8050" y="53485"/>
                  </a:moveTo>
                  <a:cubicBezTo>
                    <a:pt x="8346" y="53621"/>
                    <a:pt x="8392" y="52553"/>
                    <a:pt x="8255" y="52848"/>
                  </a:cubicBezTo>
                  <a:cubicBezTo>
                    <a:pt x="8346" y="53280"/>
                    <a:pt x="7937" y="53053"/>
                    <a:pt x="8050" y="53485"/>
                  </a:cubicBezTo>
                  <a:close/>
                  <a:moveTo>
                    <a:pt x="7141" y="52598"/>
                  </a:moveTo>
                  <a:cubicBezTo>
                    <a:pt x="7277" y="52257"/>
                    <a:pt x="6845" y="52507"/>
                    <a:pt x="6982" y="52166"/>
                  </a:cubicBezTo>
                  <a:cubicBezTo>
                    <a:pt x="6982" y="51984"/>
                    <a:pt x="7209" y="52075"/>
                    <a:pt x="7164" y="51825"/>
                  </a:cubicBezTo>
                  <a:cubicBezTo>
                    <a:pt x="7027" y="51825"/>
                    <a:pt x="6913" y="51825"/>
                    <a:pt x="6800" y="51825"/>
                  </a:cubicBezTo>
                  <a:cubicBezTo>
                    <a:pt x="6868" y="52234"/>
                    <a:pt x="6663" y="52348"/>
                    <a:pt x="6686" y="52689"/>
                  </a:cubicBezTo>
                  <a:cubicBezTo>
                    <a:pt x="6982" y="52757"/>
                    <a:pt x="6936" y="52325"/>
                    <a:pt x="7141" y="52598"/>
                  </a:cubicBezTo>
                  <a:close/>
                  <a:moveTo>
                    <a:pt x="7527" y="51734"/>
                  </a:moveTo>
                  <a:cubicBezTo>
                    <a:pt x="7459" y="51870"/>
                    <a:pt x="7277" y="52780"/>
                    <a:pt x="7414" y="52507"/>
                  </a:cubicBezTo>
                  <a:cubicBezTo>
                    <a:pt x="7596" y="52484"/>
                    <a:pt x="7755" y="51870"/>
                    <a:pt x="7527" y="51734"/>
                  </a:cubicBezTo>
                  <a:close/>
                  <a:moveTo>
                    <a:pt x="8710" y="52098"/>
                  </a:moveTo>
                  <a:cubicBezTo>
                    <a:pt x="8505" y="52189"/>
                    <a:pt x="7869" y="52280"/>
                    <a:pt x="8164" y="52621"/>
                  </a:cubicBezTo>
                  <a:cubicBezTo>
                    <a:pt x="8187" y="52439"/>
                    <a:pt x="8323" y="52371"/>
                    <a:pt x="8528" y="52416"/>
                  </a:cubicBezTo>
                  <a:cubicBezTo>
                    <a:pt x="8551" y="52598"/>
                    <a:pt x="8414" y="52962"/>
                    <a:pt x="8710" y="52848"/>
                  </a:cubicBezTo>
                  <a:cubicBezTo>
                    <a:pt x="8664" y="52484"/>
                    <a:pt x="8755" y="52234"/>
                    <a:pt x="8801" y="51984"/>
                  </a:cubicBezTo>
                  <a:cubicBezTo>
                    <a:pt x="8824" y="51825"/>
                    <a:pt x="8824" y="51188"/>
                    <a:pt x="8710" y="51529"/>
                  </a:cubicBezTo>
                  <a:close/>
                  <a:moveTo>
                    <a:pt x="8164" y="51643"/>
                  </a:moveTo>
                  <a:cubicBezTo>
                    <a:pt x="8278" y="51507"/>
                    <a:pt x="8278" y="51256"/>
                    <a:pt x="8278" y="50983"/>
                  </a:cubicBezTo>
                  <a:cubicBezTo>
                    <a:pt x="7982" y="50847"/>
                    <a:pt x="8187" y="51347"/>
                    <a:pt x="7891" y="51188"/>
                  </a:cubicBezTo>
                  <a:cubicBezTo>
                    <a:pt x="7846" y="50870"/>
                    <a:pt x="8005" y="50802"/>
                    <a:pt x="8005" y="50551"/>
                  </a:cubicBezTo>
                  <a:cubicBezTo>
                    <a:pt x="7823" y="50347"/>
                    <a:pt x="7891" y="50551"/>
                    <a:pt x="7641" y="50529"/>
                  </a:cubicBezTo>
                  <a:cubicBezTo>
                    <a:pt x="7732" y="50870"/>
                    <a:pt x="7618" y="51416"/>
                    <a:pt x="7891" y="51529"/>
                  </a:cubicBezTo>
                  <a:cubicBezTo>
                    <a:pt x="7914" y="51006"/>
                    <a:pt x="8073" y="51597"/>
                    <a:pt x="8164" y="51643"/>
                  </a:cubicBezTo>
                  <a:close/>
                  <a:moveTo>
                    <a:pt x="8824" y="50347"/>
                  </a:moveTo>
                  <a:cubicBezTo>
                    <a:pt x="8937" y="50688"/>
                    <a:pt x="8528" y="50415"/>
                    <a:pt x="8642" y="50779"/>
                  </a:cubicBezTo>
                  <a:cubicBezTo>
                    <a:pt x="8687" y="50938"/>
                    <a:pt x="8937" y="50870"/>
                    <a:pt x="8824" y="51211"/>
                  </a:cubicBezTo>
                  <a:cubicBezTo>
                    <a:pt x="9119" y="51347"/>
                    <a:pt x="8892" y="50870"/>
                    <a:pt x="9187" y="51006"/>
                  </a:cubicBezTo>
                  <a:cubicBezTo>
                    <a:pt x="9210" y="51325"/>
                    <a:pt x="8824" y="51529"/>
                    <a:pt x="9187" y="51666"/>
                  </a:cubicBezTo>
                  <a:cubicBezTo>
                    <a:pt x="9165" y="51347"/>
                    <a:pt x="9392" y="51325"/>
                    <a:pt x="9369" y="51006"/>
                  </a:cubicBezTo>
                  <a:cubicBezTo>
                    <a:pt x="9233" y="50597"/>
                    <a:pt x="8960" y="50347"/>
                    <a:pt x="8937" y="49801"/>
                  </a:cubicBezTo>
                  <a:cubicBezTo>
                    <a:pt x="8824" y="49778"/>
                    <a:pt x="8664" y="49801"/>
                    <a:pt x="8664" y="49687"/>
                  </a:cubicBezTo>
                  <a:cubicBezTo>
                    <a:pt x="8551" y="49142"/>
                    <a:pt x="8551" y="49983"/>
                    <a:pt x="8755" y="50006"/>
                  </a:cubicBezTo>
                  <a:cubicBezTo>
                    <a:pt x="8755" y="50165"/>
                    <a:pt x="8369" y="50324"/>
                    <a:pt x="8642" y="50438"/>
                  </a:cubicBezTo>
                  <a:cubicBezTo>
                    <a:pt x="8664" y="50324"/>
                    <a:pt x="8801" y="50188"/>
                    <a:pt x="8824" y="50347"/>
                  </a:cubicBezTo>
                  <a:close/>
                  <a:moveTo>
                    <a:pt x="9028" y="49574"/>
                  </a:moveTo>
                  <a:cubicBezTo>
                    <a:pt x="9006" y="49392"/>
                    <a:pt x="9301" y="49051"/>
                    <a:pt x="9028" y="48914"/>
                  </a:cubicBezTo>
                  <a:cubicBezTo>
                    <a:pt x="9006" y="49005"/>
                    <a:pt x="8960" y="49051"/>
                    <a:pt x="8846" y="49028"/>
                  </a:cubicBezTo>
                  <a:cubicBezTo>
                    <a:pt x="8824" y="49301"/>
                    <a:pt x="8824" y="49551"/>
                    <a:pt x="9028" y="49574"/>
                  </a:cubicBezTo>
                  <a:close/>
                  <a:moveTo>
                    <a:pt x="8574" y="48914"/>
                  </a:moveTo>
                  <a:cubicBezTo>
                    <a:pt x="8619" y="48437"/>
                    <a:pt x="8323" y="48778"/>
                    <a:pt x="8301" y="48573"/>
                  </a:cubicBezTo>
                  <a:cubicBezTo>
                    <a:pt x="8301" y="48300"/>
                    <a:pt x="8369" y="47936"/>
                    <a:pt x="8141" y="47914"/>
                  </a:cubicBezTo>
                  <a:cubicBezTo>
                    <a:pt x="8050" y="48346"/>
                    <a:pt x="8278" y="48619"/>
                    <a:pt x="8119" y="48800"/>
                  </a:cubicBezTo>
                  <a:cubicBezTo>
                    <a:pt x="8392" y="48709"/>
                    <a:pt x="8346" y="48960"/>
                    <a:pt x="8574" y="48914"/>
                  </a:cubicBezTo>
                  <a:close/>
                  <a:moveTo>
                    <a:pt x="7664" y="48232"/>
                  </a:moveTo>
                  <a:cubicBezTo>
                    <a:pt x="7755" y="48550"/>
                    <a:pt x="7550" y="48528"/>
                    <a:pt x="7573" y="48778"/>
                  </a:cubicBezTo>
                  <a:cubicBezTo>
                    <a:pt x="7982" y="48982"/>
                    <a:pt x="7914" y="48209"/>
                    <a:pt x="7664" y="48232"/>
                  </a:cubicBezTo>
                  <a:close/>
                  <a:moveTo>
                    <a:pt x="9324" y="47732"/>
                  </a:moveTo>
                  <a:cubicBezTo>
                    <a:pt x="9278" y="47300"/>
                    <a:pt x="9119" y="46981"/>
                    <a:pt x="8983" y="46617"/>
                  </a:cubicBezTo>
                  <a:cubicBezTo>
                    <a:pt x="9142" y="46231"/>
                    <a:pt x="9187" y="45685"/>
                    <a:pt x="9187" y="45094"/>
                  </a:cubicBezTo>
                  <a:cubicBezTo>
                    <a:pt x="8983" y="45071"/>
                    <a:pt x="8824" y="45117"/>
                    <a:pt x="8733" y="45208"/>
                  </a:cubicBezTo>
                  <a:cubicBezTo>
                    <a:pt x="8824" y="45389"/>
                    <a:pt x="8733" y="45844"/>
                    <a:pt x="8892" y="45981"/>
                  </a:cubicBezTo>
                  <a:cubicBezTo>
                    <a:pt x="9051" y="45685"/>
                    <a:pt x="8801" y="45594"/>
                    <a:pt x="9006" y="45435"/>
                  </a:cubicBezTo>
                  <a:cubicBezTo>
                    <a:pt x="9210" y="45731"/>
                    <a:pt x="8983" y="46140"/>
                    <a:pt x="8801" y="46299"/>
                  </a:cubicBezTo>
                  <a:cubicBezTo>
                    <a:pt x="8664" y="45708"/>
                    <a:pt x="8437" y="46117"/>
                    <a:pt x="8255" y="45731"/>
                  </a:cubicBezTo>
                  <a:cubicBezTo>
                    <a:pt x="8232" y="45526"/>
                    <a:pt x="8369" y="45503"/>
                    <a:pt x="8369" y="45299"/>
                  </a:cubicBezTo>
                  <a:cubicBezTo>
                    <a:pt x="8096" y="45276"/>
                    <a:pt x="8141" y="45617"/>
                    <a:pt x="7891" y="45617"/>
                  </a:cubicBezTo>
                  <a:cubicBezTo>
                    <a:pt x="7846" y="45571"/>
                    <a:pt x="7778" y="45094"/>
                    <a:pt x="7709" y="45389"/>
                  </a:cubicBezTo>
                  <a:cubicBezTo>
                    <a:pt x="7800" y="45753"/>
                    <a:pt x="8210" y="45753"/>
                    <a:pt x="8164" y="46276"/>
                  </a:cubicBezTo>
                  <a:cubicBezTo>
                    <a:pt x="8574" y="46003"/>
                    <a:pt x="8596" y="46458"/>
                    <a:pt x="8619" y="46617"/>
                  </a:cubicBezTo>
                  <a:cubicBezTo>
                    <a:pt x="8619" y="46413"/>
                    <a:pt x="8960" y="46686"/>
                    <a:pt x="8983" y="46845"/>
                  </a:cubicBezTo>
                  <a:cubicBezTo>
                    <a:pt x="8505" y="46799"/>
                    <a:pt x="8755" y="47618"/>
                    <a:pt x="8414" y="47709"/>
                  </a:cubicBezTo>
                  <a:lnTo>
                    <a:pt x="8869" y="47709"/>
                  </a:lnTo>
                  <a:cubicBezTo>
                    <a:pt x="8869" y="47436"/>
                    <a:pt x="8824" y="47072"/>
                    <a:pt x="9074" y="47072"/>
                  </a:cubicBezTo>
                  <a:cubicBezTo>
                    <a:pt x="9097" y="47368"/>
                    <a:pt x="8915" y="47868"/>
                    <a:pt x="9324" y="47732"/>
                  </a:cubicBezTo>
                  <a:close/>
                  <a:moveTo>
                    <a:pt x="8073" y="46504"/>
                  </a:moveTo>
                  <a:cubicBezTo>
                    <a:pt x="7505" y="46595"/>
                    <a:pt x="8232" y="45594"/>
                    <a:pt x="7618" y="45935"/>
                  </a:cubicBezTo>
                  <a:cubicBezTo>
                    <a:pt x="7687" y="45571"/>
                    <a:pt x="7527" y="45480"/>
                    <a:pt x="7437" y="45276"/>
                  </a:cubicBezTo>
                  <a:cubicBezTo>
                    <a:pt x="7641" y="44912"/>
                    <a:pt x="7823" y="44571"/>
                    <a:pt x="7914" y="44093"/>
                  </a:cubicBezTo>
                  <a:lnTo>
                    <a:pt x="7550" y="44093"/>
                  </a:lnTo>
                  <a:cubicBezTo>
                    <a:pt x="7573" y="44571"/>
                    <a:pt x="7505" y="44844"/>
                    <a:pt x="7186" y="44616"/>
                  </a:cubicBezTo>
                  <a:cubicBezTo>
                    <a:pt x="7209" y="45208"/>
                    <a:pt x="7368" y="45617"/>
                    <a:pt x="7437" y="46163"/>
                  </a:cubicBezTo>
                  <a:cubicBezTo>
                    <a:pt x="7846" y="46026"/>
                    <a:pt x="7732" y="47186"/>
                    <a:pt x="8073" y="46504"/>
                  </a:cubicBezTo>
                  <a:close/>
                  <a:moveTo>
                    <a:pt x="8642" y="44002"/>
                  </a:moveTo>
                  <a:cubicBezTo>
                    <a:pt x="8551" y="44298"/>
                    <a:pt x="8073" y="44184"/>
                    <a:pt x="8187" y="44753"/>
                  </a:cubicBezTo>
                  <a:cubicBezTo>
                    <a:pt x="8392" y="44866"/>
                    <a:pt x="8369" y="44548"/>
                    <a:pt x="8551" y="44548"/>
                  </a:cubicBezTo>
                  <a:cubicBezTo>
                    <a:pt x="8596" y="44548"/>
                    <a:pt x="8664" y="44798"/>
                    <a:pt x="8824" y="44775"/>
                  </a:cubicBezTo>
                  <a:cubicBezTo>
                    <a:pt x="8915" y="44753"/>
                    <a:pt x="9051" y="44730"/>
                    <a:pt x="9006" y="44343"/>
                  </a:cubicBezTo>
                  <a:cubicBezTo>
                    <a:pt x="8505" y="44434"/>
                    <a:pt x="8824" y="44162"/>
                    <a:pt x="8642" y="44002"/>
                  </a:cubicBezTo>
                  <a:close/>
                  <a:moveTo>
                    <a:pt x="7277" y="43866"/>
                  </a:moveTo>
                  <a:cubicBezTo>
                    <a:pt x="7209" y="43502"/>
                    <a:pt x="7437" y="43525"/>
                    <a:pt x="7573" y="43434"/>
                  </a:cubicBezTo>
                  <a:cubicBezTo>
                    <a:pt x="7550" y="43229"/>
                    <a:pt x="7505" y="43070"/>
                    <a:pt x="7391" y="42979"/>
                  </a:cubicBezTo>
                  <a:cubicBezTo>
                    <a:pt x="7346" y="43411"/>
                    <a:pt x="7209" y="43457"/>
                    <a:pt x="7027" y="43206"/>
                  </a:cubicBezTo>
                  <a:cubicBezTo>
                    <a:pt x="7004" y="43479"/>
                    <a:pt x="7232" y="44002"/>
                    <a:pt x="7277" y="43866"/>
                  </a:cubicBezTo>
                  <a:close/>
                  <a:moveTo>
                    <a:pt x="6641" y="43843"/>
                  </a:moveTo>
                  <a:cubicBezTo>
                    <a:pt x="7004" y="43911"/>
                    <a:pt x="6754" y="43252"/>
                    <a:pt x="6845" y="42979"/>
                  </a:cubicBezTo>
                  <a:cubicBezTo>
                    <a:pt x="7141" y="43161"/>
                    <a:pt x="7186" y="42956"/>
                    <a:pt x="7209" y="42547"/>
                  </a:cubicBezTo>
                  <a:cubicBezTo>
                    <a:pt x="6618" y="42433"/>
                    <a:pt x="6572" y="43502"/>
                    <a:pt x="6641" y="43843"/>
                  </a:cubicBezTo>
                  <a:close/>
                  <a:moveTo>
                    <a:pt x="8301" y="43775"/>
                  </a:moveTo>
                  <a:cubicBezTo>
                    <a:pt x="8346" y="43775"/>
                    <a:pt x="8392" y="43798"/>
                    <a:pt x="8369" y="43889"/>
                  </a:cubicBezTo>
                  <a:cubicBezTo>
                    <a:pt x="8619" y="43911"/>
                    <a:pt x="8687" y="43729"/>
                    <a:pt x="8664" y="43457"/>
                  </a:cubicBezTo>
                  <a:cubicBezTo>
                    <a:pt x="8414" y="43411"/>
                    <a:pt x="8255" y="43479"/>
                    <a:pt x="8301" y="43775"/>
                  </a:cubicBezTo>
                  <a:close/>
                  <a:moveTo>
                    <a:pt x="4207" y="47845"/>
                  </a:moveTo>
                  <a:cubicBezTo>
                    <a:pt x="4207" y="47345"/>
                    <a:pt x="4640" y="46777"/>
                    <a:pt x="4207" y="46413"/>
                  </a:cubicBezTo>
                  <a:cubicBezTo>
                    <a:pt x="4344" y="46981"/>
                    <a:pt x="3957" y="47482"/>
                    <a:pt x="4207" y="47845"/>
                  </a:cubicBezTo>
                  <a:close/>
                  <a:moveTo>
                    <a:pt x="5208" y="47413"/>
                  </a:moveTo>
                  <a:cubicBezTo>
                    <a:pt x="5504" y="47072"/>
                    <a:pt x="4935" y="46572"/>
                    <a:pt x="5231" y="46208"/>
                  </a:cubicBezTo>
                  <a:cubicBezTo>
                    <a:pt x="4730" y="46390"/>
                    <a:pt x="5072" y="47072"/>
                    <a:pt x="5208" y="47413"/>
                  </a:cubicBezTo>
                  <a:close/>
                  <a:moveTo>
                    <a:pt x="5231" y="45890"/>
                  </a:moveTo>
                  <a:cubicBezTo>
                    <a:pt x="5185" y="45344"/>
                    <a:pt x="5617" y="44957"/>
                    <a:pt x="5344" y="44480"/>
                  </a:cubicBezTo>
                  <a:cubicBezTo>
                    <a:pt x="4867" y="44343"/>
                    <a:pt x="4958" y="44957"/>
                    <a:pt x="5163" y="45117"/>
                  </a:cubicBezTo>
                  <a:cubicBezTo>
                    <a:pt x="5185" y="45549"/>
                    <a:pt x="4958" y="45685"/>
                    <a:pt x="5231" y="45890"/>
                  </a:cubicBezTo>
                  <a:close/>
                  <a:moveTo>
                    <a:pt x="4253" y="44775"/>
                  </a:moveTo>
                  <a:cubicBezTo>
                    <a:pt x="4321" y="44685"/>
                    <a:pt x="4503" y="43934"/>
                    <a:pt x="4162" y="44002"/>
                  </a:cubicBezTo>
                  <a:cubicBezTo>
                    <a:pt x="3980" y="44093"/>
                    <a:pt x="4026" y="44821"/>
                    <a:pt x="4253" y="44775"/>
                  </a:cubicBezTo>
                  <a:close/>
                  <a:moveTo>
                    <a:pt x="5367" y="42502"/>
                  </a:moveTo>
                  <a:cubicBezTo>
                    <a:pt x="5390" y="42183"/>
                    <a:pt x="5367" y="41956"/>
                    <a:pt x="5208" y="41842"/>
                  </a:cubicBezTo>
                  <a:cubicBezTo>
                    <a:pt x="5367" y="42251"/>
                    <a:pt x="5185" y="42160"/>
                    <a:pt x="5094" y="42502"/>
                  </a:cubicBezTo>
                  <a:close/>
                  <a:moveTo>
                    <a:pt x="7118" y="42320"/>
                  </a:moveTo>
                  <a:cubicBezTo>
                    <a:pt x="7368" y="41978"/>
                    <a:pt x="7027" y="41637"/>
                    <a:pt x="7141" y="41114"/>
                  </a:cubicBezTo>
                  <a:cubicBezTo>
                    <a:pt x="7277" y="41092"/>
                    <a:pt x="7300" y="40955"/>
                    <a:pt x="7414" y="40910"/>
                  </a:cubicBezTo>
                  <a:cubicBezTo>
                    <a:pt x="7527" y="40910"/>
                    <a:pt x="7505" y="41092"/>
                    <a:pt x="7596" y="41137"/>
                  </a:cubicBezTo>
                  <a:cubicBezTo>
                    <a:pt x="7687" y="40864"/>
                    <a:pt x="8005" y="40887"/>
                    <a:pt x="7982" y="40478"/>
                  </a:cubicBezTo>
                  <a:cubicBezTo>
                    <a:pt x="7960" y="40250"/>
                    <a:pt x="7800" y="40182"/>
                    <a:pt x="7709" y="40046"/>
                  </a:cubicBezTo>
                  <a:cubicBezTo>
                    <a:pt x="7255" y="40068"/>
                    <a:pt x="6936" y="40273"/>
                    <a:pt x="6868" y="40796"/>
                  </a:cubicBezTo>
                  <a:cubicBezTo>
                    <a:pt x="7050" y="40864"/>
                    <a:pt x="6982" y="40637"/>
                    <a:pt x="7050" y="40569"/>
                  </a:cubicBezTo>
                  <a:cubicBezTo>
                    <a:pt x="7164" y="40455"/>
                    <a:pt x="7459" y="40250"/>
                    <a:pt x="7505" y="40478"/>
                  </a:cubicBezTo>
                  <a:cubicBezTo>
                    <a:pt x="7437" y="40751"/>
                    <a:pt x="7300" y="40932"/>
                    <a:pt x="6959" y="40910"/>
                  </a:cubicBezTo>
                  <a:cubicBezTo>
                    <a:pt x="6936" y="41455"/>
                    <a:pt x="6982" y="41956"/>
                    <a:pt x="7118" y="42320"/>
                  </a:cubicBezTo>
                  <a:close/>
                  <a:moveTo>
                    <a:pt x="8346" y="40273"/>
                  </a:moveTo>
                  <a:cubicBezTo>
                    <a:pt x="8460" y="40318"/>
                    <a:pt x="8505" y="40432"/>
                    <a:pt x="8710" y="40387"/>
                  </a:cubicBezTo>
                  <a:cubicBezTo>
                    <a:pt x="8710" y="40205"/>
                    <a:pt x="8733" y="40046"/>
                    <a:pt x="8801" y="39955"/>
                  </a:cubicBezTo>
                  <a:cubicBezTo>
                    <a:pt x="8551" y="39932"/>
                    <a:pt x="8301" y="39932"/>
                    <a:pt x="8346" y="40273"/>
                  </a:cubicBezTo>
                  <a:close/>
                  <a:moveTo>
                    <a:pt x="7346" y="39704"/>
                  </a:moveTo>
                  <a:cubicBezTo>
                    <a:pt x="7209" y="39682"/>
                    <a:pt x="7186" y="39523"/>
                    <a:pt x="7073" y="39477"/>
                  </a:cubicBezTo>
                  <a:cubicBezTo>
                    <a:pt x="7050" y="39636"/>
                    <a:pt x="6936" y="39682"/>
                    <a:pt x="6982" y="39909"/>
                  </a:cubicBezTo>
                  <a:cubicBezTo>
                    <a:pt x="7186" y="39955"/>
                    <a:pt x="7323" y="39886"/>
                    <a:pt x="7346" y="39704"/>
                  </a:cubicBezTo>
                  <a:close/>
                  <a:moveTo>
                    <a:pt x="7891" y="39614"/>
                  </a:moveTo>
                  <a:cubicBezTo>
                    <a:pt x="8164" y="39614"/>
                    <a:pt x="8414" y="40091"/>
                    <a:pt x="8437" y="39500"/>
                  </a:cubicBezTo>
                  <a:cubicBezTo>
                    <a:pt x="8096" y="39614"/>
                    <a:pt x="8164" y="39272"/>
                    <a:pt x="7982" y="39181"/>
                  </a:cubicBezTo>
                  <a:cubicBezTo>
                    <a:pt x="8005" y="39386"/>
                    <a:pt x="7891" y="39409"/>
                    <a:pt x="7891" y="39614"/>
                  </a:cubicBezTo>
                  <a:close/>
                  <a:moveTo>
                    <a:pt x="8323" y="41592"/>
                  </a:moveTo>
                  <a:cubicBezTo>
                    <a:pt x="8596" y="41819"/>
                    <a:pt x="8755" y="41706"/>
                    <a:pt x="8960" y="42138"/>
                  </a:cubicBezTo>
                  <a:cubicBezTo>
                    <a:pt x="8937" y="41751"/>
                    <a:pt x="8528" y="41092"/>
                    <a:pt x="8323" y="41592"/>
                  </a:cubicBezTo>
                  <a:close/>
                  <a:moveTo>
                    <a:pt x="7505" y="41797"/>
                  </a:moveTo>
                  <a:lnTo>
                    <a:pt x="7482" y="42115"/>
                  </a:lnTo>
                  <a:cubicBezTo>
                    <a:pt x="7778" y="42047"/>
                    <a:pt x="7823" y="42229"/>
                    <a:pt x="8028" y="42229"/>
                  </a:cubicBezTo>
                  <a:cubicBezTo>
                    <a:pt x="8073" y="41842"/>
                    <a:pt x="7709" y="41888"/>
                    <a:pt x="7505" y="41797"/>
                  </a:cubicBezTo>
                  <a:close/>
                  <a:moveTo>
                    <a:pt x="7755" y="36657"/>
                  </a:moveTo>
                  <a:cubicBezTo>
                    <a:pt x="7641" y="36407"/>
                    <a:pt x="7687" y="35952"/>
                    <a:pt x="7300" y="35998"/>
                  </a:cubicBezTo>
                  <a:cubicBezTo>
                    <a:pt x="7232" y="36339"/>
                    <a:pt x="7550" y="36225"/>
                    <a:pt x="7573" y="36430"/>
                  </a:cubicBezTo>
                  <a:cubicBezTo>
                    <a:pt x="7346" y="36407"/>
                    <a:pt x="7141" y="36407"/>
                    <a:pt x="7118" y="36635"/>
                  </a:cubicBezTo>
                  <a:cubicBezTo>
                    <a:pt x="7323" y="36635"/>
                    <a:pt x="7550" y="36657"/>
                    <a:pt x="7755" y="36657"/>
                  </a:cubicBezTo>
                  <a:close/>
                  <a:moveTo>
                    <a:pt x="11552" y="88664"/>
                  </a:moveTo>
                  <a:cubicBezTo>
                    <a:pt x="11598" y="88345"/>
                    <a:pt x="12075" y="88573"/>
                    <a:pt x="11916" y="88004"/>
                  </a:cubicBezTo>
                  <a:cubicBezTo>
                    <a:pt x="11643" y="87868"/>
                    <a:pt x="11712" y="88186"/>
                    <a:pt x="11552" y="88209"/>
                  </a:cubicBezTo>
                  <a:cubicBezTo>
                    <a:pt x="11416" y="88141"/>
                    <a:pt x="11393" y="88732"/>
                    <a:pt x="11552" y="88664"/>
                  </a:cubicBezTo>
                  <a:close/>
                  <a:moveTo>
                    <a:pt x="11848" y="80363"/>
                  </a:moveTo>
                  <a:lnTo>
                    <a:pt x="11848" y="80682"/>
                  </a:lnTo>
                  <a:cubicBezTo>
                    <a:pt x="12121" y="80591"/>
                    <a:pt x="12485" y="80591"/>
                    <a:pt x="12417" y="80045"/>
                  </a:cubicBezTo>
                  <a:cubicBezTo>
                    <a:pt x="11985" y="79840"/>
                    <a:pt x="12280" y="80545"/>
                    <a:pt x="11848" y="80363"/>
                  </a:cubicBezTo>
                  <a:close/>
                  <a:moveTo>
                    <a:pt x="13053" y="80272"/>
                  </a:moveTo>
                  <a:cubicBezTo>
                    <a:pt x="12758" y="80295"/>
                    <a:pt x="12508" y="80341"/>
                    <a:pt x="12485" y="80705"/>
                  </a:cubicBezTo>
                  <a:lnTo>
                    <a:pt x="13053" y="80705"/>
                  </a:lnTo>
                  <a:close/>
                  <a:moveTo>
                    <a:pt x="12326" y="91733"/>
                  </a:moveTo>
                  <a:cubicBezTo>
                    <a:pt x="12530" y="91756"/>
                    <a:pt x="12667" y="91824"/>
                    <a:pt x="12780" y="91915"/>
                  </a:cubicBezTo>
                  <a:cubicBezTo>
                    <a:pt x="12826" y="91984"/>
                    <a:pt x="12871" y="92029"/>
                    <a:pt x="12894" y="92097"/>
                  </a:cubicBezTo>
                  <a:cubicBezTo>
                    <a:pt x="12917" y="92143"/>
                    <a:pt x="12940" y="92165"/>
                    <a:pt x="12940" y="92211"/>
                  </a:cubicBezTo>
                  <a:cubicBezTo>
                    <a:pt x="12962" y="92256"/>
                    <a:pt x="12962" y="92256"/>
                    <a:pt x="12962" y="92279"/>
                  </a:cubicBezTo>
                  <a:cubicBezTo>
                    <a:pt x="13031" y="92370"/>
                    <a:pt x="12940" y="92507"/>
                    <a:pt x="12758" y="92666"/>
                  </a:cubicBezTo>
                  <a:cubicBezTo>
                    <a:pt x="12780" y="92734"/>
                    <a:pt x="12917" y="92643"/>
                    <a:pt x="12940" y="92598"/>
                  </a:cubicBezTo>
                  <a:cubicBezTo>
                    <a:pt x="13235" y="92666"/>
                    <a:pt x="12803" y="92870"/>
                    <a:pt x="12758" y="93007"/>
                  </a:cubicBezTo>
                  <a:cubicBezTo>
                    <a:pt x="12735" y="93052"/>
                    <a:pt x="12849" y="92984"/>
                    <a:pt x="12849" y="92984"/>
                  </a:cubicBezTo>
                  <a:cubicBezTo>
                    <a:pt x="12940" y="93052"/>
                    <a:pt x="12917" y="93302"/>
                    <a:pt x="12735" y="93462"/>
                  </a:cubicBezTo>
                  <a:cubicBezTo>
                    <a:pt x="12871" y="93484"/>
                    <a:pt x="12735" y="93689"/>
                    <a:pt x="13076" y="93507"/>
                  </a:cubicBezTo>
                  <a:cubicBezTo>
                    <a:pt x="12803" y="93803"/>
                    <a:pt x="12940" y="93916"/>
                    <a:pt x="12962" y="94098"/>
                  </a:cubicBezTo>
                  <a:cubicBezTo>
                    <a:pt x="12849" y="94280"/>
                    <a:pt x="12508" y="94508"/>
                    <a:pt x="12508" y="94690"/>
                  </a:cubicBezTo>
                  <a:cubicBezTo>
                    <a:pt x="12689" y="94644"/>
                    <a:pt x="12712" y="94303"/>
                    <a:pt x="13053" y="94189"/>
                  </a:cubicBezTo>
                  <a:cubicBezTo>
                    <a:pt x="13076" y="94258"/>
                    <a:pt x="13031" y="94326"/>
                    <a:pt x="12871" y="94462"/>
                  </a:cubicBezTo>
                  <a:cubicBezTo>
                    <a:pt x="12917" y="94690"/>
                    <a:pt x="12735" y="95213"/>
                    <a:pt x="12917" y="95235"/>
                  </a:cubicBezTo>
                  <a:cubicBezTo>
                    <a:pt x="12940" y="95304"/>
                    <a:pt x="12849" y="95440"/>
                    <a:pt x="12644" y="95645"/>
                  </a:cubicBezTo>
                  <a:cubicBezTo>
                    <a:pt x="12803" y="95508"/>
                    <a:pt x="12894" y="95485"/>
                    <a:pt x="12917" y="95554"/>
                  </a:cubicBezTo>
                  <a:cubicBezTo>
                    <a:pt x="12917" y="95576"/>
                    <a:pt x="12917" y="95622"/>
                    <a:pt x="12894" y="95713"/>
                  </a:cubicBezTo>
                  <a:cubicBezTo>
                    <a:pt x="12894" y="95736"/>
                    <a:pt x="12871" y="95781"/>
                    <a:pt x="12871" y="95827"/>
                  </a:cubicBezTo>
                  <a:cubicBezTo>
                    <a:pt x="12849" y="95872"/>
                    <a:pt x="12871" y="95872"/>
                    <a:pt x="12871" y="95895"/>
                  </a:cubicBezTo>
                  <a:cubicBezTo>
                    <a:pt x="13144" y="95599"/>
                    <a:pt x="13235" y="95667"/>
                    <a:pt x="13417" y="95531"/>
                  </a:cubicBezTo>
                  <a:cubicBezTo>
                    <a:pt x="13281" y="95758"/>
                    <a:pt x="13212" y="95758"/>
                    <a:pt x="13144" y="95758"/>
                  </a:cubicBezTo>
                  <a:cubicBezTo>
                    <a:pt x="13008" y="96099"/>
                    <a:pt x="13485" y="95576"/>
                    <a:pt x="13417" y="95849"/>
                  </a:cubicBezTo>
                  <a:cubicBezTo>
                    <a:pt x="13485" y="95827"/>
                    <a:pt x="13508" y="95736"/>
                    <a:pt x="13485" y="95736"/>
                  </a:cubicBezTo>
                  <a:cubicBezTo>
                    <a:pt x="13804" y="95304"/>
                    <a:pt x="13508" y="95804"/>
                    <a:pt x="13531" y="95827"/>
                  </a:cubicBezTo>
                  <a:cubicBezTo>
                    <a:pt x="13531" y="95827"/>
                    <a:pt x="13713" y="95804"/>
                    <a:pt x="13735" y="95804"/>
                  </a:cubicBezTo>
                  <a:cubicBezTo>
                    <a:pt x="13781" y="95827"/>
                    <a:pt x="13872" y="95758"/>
                    <a:pt x="13940" y="95781"/>
                  </a:cubicBezTo>
                  <a:cubicBezTo>
                    <a:pt x="13963" y="95804"/>
                    <a:pt x="13940" y="95986"/>
                    <a:pt x="13940" y="95986"/>
                  </a:cubicBezTo>
                  <a:cubicBezTo>
                    <a:pt x="14008" y="95986"/>
                    <a:pt x="14190" y="95690"/>
                    <a:pt x="14258" y="95645"/>
                  </a:cubicBezTo>
                  <a:cubicBezTo>
                    <a:pt x="14349" y="95576"/>
                    <a:pt x="14281" y="95736"/>
                    <a:pt x="14327" y="95736"/>
                  </a:cubicBezTo>
                  <a:cubicBezTo>
                    <a:pt x="14372" y="95713"/>
                    <a:pt x="14418" y="95599"/>
                    <a:pt x="14440" y="95599"/>
                  </a:cubicBezTo>
                  <a:cubicBezTo>
                    <a:pt x="14577" y="95622"/>
                    <a:pt x="14622" y="95804"/>
                    <a:pt x="14782" y="95645"/>
                  </a:cubicBezTo>
                  <a:cubicBezTo>
                    <a:pt x="14782" y="95622"/>
                    <a:pt x="14736" y="95531"/>
                    <a:pt x="14713" y="95554"/>
                  </a:cubicBezTo>
                  <a:cubicBezTo>
                    <a:pt x="14918" y="95372"/>
                    <a:pt x="15032" y="95554"/>
                    <a:pt x="15214" y="95554"/>
                  </a:cubicBezTo>
                  <a:cubicBezTo>
                    <a:pt x="15282" y="95554"/>
                    <a:pt x="15350" y="95417"/>
                    <a:pt x="15418" y="95395"/>
                  </a:cubicBezTo>
                  <a:cubicBezTo>
                    <a:pt x="15441" y="95395"/>
                    <a:pt x="15509" y="95508"/>
                    <a:pt x="15577" y="95463"/>
                  </a:cubicBezTo>
                  <a:cubicBezTo>
                    <a:pt x="15646" y="95440"/>
                    <a:pt x="15600" y="95326"/>
                    <a:pt x="15623" y="95258"/>
                  </a:cubicBezTo>
                  <a:cubicBezTo>
                    <a:pt x="15691" y="95144"/>
                    <a:pt x="15828" y="95304"/>
                    <a:pt x="15896" y="95190"/>
                  </a:cubicBezTo>
                  <a:cubicBezTo>
                    <a:pt x="15896" y="95349"/>
                    <a:pt x="15828" y="95417"/>
                    <a:pt x="15737" y="95417"/>
                  </a:cubicBezTo>
                  <a:cubicBezTo>
                    <a:pt x="15919" y="95531"/>
                    <a:pt x="15691" y="95804"/>
                    <a:pt x="15782" y="95986"/>
                  </a:cubicBezTo>
                  <a:cubicBezTo>
                    <a:pt x="15828" y="95963"/>
                    <a:pt x="15828" y="95872"/>
                    <a:pt x="15873" y="95872"/>
                  </a:cubicBezTo>
                  <a:cubicBezTo>
                    <a:pt x="16009" y="95758"/>
                    <a:pt x="15828" y="95667"/>
                    <a:pt x="15873" y="95485"/>
                  </a:cubicBezTo>
                  <a:cubicBezTo>
                    <a:pt x="15896" y="95326"/>
                    <a:pt x="15964" y="95508"/>
                    <a:pt x="16032" y="95440"/>
                  </a:cubicBezTo>
                  <a:cubicBezTo>
                    <a:pt x="16055" y="95417"/>
                    <a:pt x="16123" y="95213"/>
                    <a:pt x="16146" y="95213"/>
                  </a:cubicBezTo>
                  <a:cubicBezTo>
                    <a:pt x="16146" y="95213"/>
                    <a:pt x="16373" y="95463"/>
                    <a:pt x="16282" y="95076"/>
                  </a:cubicBezTo>
                  <a:cubicBezTo>
                    <a:pt x="16351" y="95008"/>
                    <a:pt x="16373" y="95235"/>
                    <a:pt x="16442" y="95235"/>
                  </a:cubicBezTo>
                  <a:cubicBezTo>
                    <a:pt x="16510" y="95235"/>
                    <a:pt x="16487" y="95144"/>
                    <a:pt x="16464" y="95031"/>
                  </a:cubicBezTo>
                  <a:cubicBezTo>
                    <a:pt x="16555" y="95099"/>
                    <a:pt x="16646" y="95122"/>
                    <a:pt x="16714" y="95122"/>
                  </a:cubicBezTo>
                  <a:cubicBezTo>
                    <a:pt x="16737" y="95122"/>
                    <a:pt x="16783" y="95099"/>
                    <a:pt x="16828" y="95076"/>
                  </a:cubicBezTo>
                  <a:cubicBezTo>
                    <a:pt x="16874" y="95053"/>
                    <a:pt x="16919" y="95031"/>
                    <a:pt x="16942" y="95008"/>
                  </a:cubicBezTo>
                  <a:cubicBezTo>
                    <a:pt x="17033" y="94940"/>
                    <a:pt x="17124" y="94872"/>
                    <a:pt x="17192" y="94781"/>
                  </a:cubicBezTo>
                  <a:cubicBezTo>
                    <a:pt x="17465" y="94781"/>
                    <a:pt x="17692" y="94849"/>
                    <a:pt x="18011" y="94758"/>
                  </a:cubicBezTo>
                  <a:cubicBezTo>
                    <a:pt x="17988" y="94599"/>
                    <a:pt x="17897" y="94621"/>
                    <a:pt x="17783" y="94644"/>
                  </a:cubicBezTo>
                  <a:cubicBezTo>
                    <a:pt x="17874" y="94462"/>
                    <a:pt x="18124" y="94553"/>
                    <a:pt x="18374" y="94303"/>
                  </a:cubicBezTo>
                  <a:cubicBezTo>
                    <a:pt x="18534" y="94235"/>
                    <a:pt x="18306" y="94007"/>
                    <a:pt x="18420" y="93894"/>
                  </a:cubicBezTo>
                  <a:cubicBezTo>
                    <a:pt x="18738" y="93916"/>
                    <a:pt x="18716" y="93530"/>
                    <a:pt x="18829" y="93416"/>
                  </a:cubicBezTo>
                  <a:cubicBezTo>
                    <a:pt x="18897" y="93371"/>
                    <a:pt x="19148" y="93325"/>
                    <a:pt x="19284" y="93234"/>
                  </a:cubicBezTo>
                  <a:cubicBezTo>
                    <a:pt x="19557" y="93007"/>
                    <a:pt x="20012" y="92802"/>
                    <a:pt x="20512" y="92575"/>
                  </a:cubicBezTo>
                  <a:cubicBezTo>
                    <a:pt x="21012" y="92347"/>
                    <a:pt x="21558" y="92120"/>
                    <a:pt x="22036" y="91870"/>
                  </a:cubicBezTo>
                  <a:cubicBezTo>
                    <a:pt x="22217" y="91779"/>
                    <a:pt x="22399" y="91392"/>
                    <a:pt x="22672" y="91620"/>
                  </a:cubicBezTo>
                  <a:cubicBezTo>
                    <a:pt x="22877" y="91574"/>
                    <a:pt x="22695" y="91415"/>
                    <a:pt x="22831" y="91324"/>
                  </a:cubicBezTo>
                  <a:cubicBezTo>
                    <a:pt x="23809" y="90801"/>
                    <a:pt x="24423" y="90278"/>
                    <a:pt x="25242" y="90051"/>
                  </a:cubicBezTo>
                  <a:cubicBezTo>
                    <a:pt x="25083" y="90460"/>
                    <a:pt x="24537" y="90392"/>
                    <a:pt x="24310" y="90778"/>
                  </a:cubicBezTo>
                  <a:cubicBezTo>
                    <a:pt x="24355" y="91119"/>
                    <a:pt x="24696" y="90756"/>
                    <a:pt x="24901" y="90619"/>
                  </a:cubicBezTo>
                  <a:cubicBezTo>
                    <a:pt x="24992" y="90551"/>
                    <a:pt x="25196" y="90528"/>
                    <a:pt x="25196" y="90528"/>
                  </a:cubicBezTo>
                  <a:cubicBezTo>
                    <a:pt x="25378" y="90369"/>
                    <a:pt x="25356" y="90164"/>
                    <a:pt x="25492" y="90096"/>
                  </a:cubicBezTo>
                  <a:cubicBezTo>
                    <a:pt x="26038" y="90005"/>
                    <a:pt x="26606" y="89641"/>
                    <a:pt x="26652" y="89187"/>
                  </a:cubicBezTo>
                  <a:cubicBezTo>
                    <a:pt x="27425" y="88800"/>
                    <a:pt x="27811" y="88118"/>
                    <a:pt x="28471" y="88050"/>
                  </a:cubicBezTo>
                  <a:cubicBezTo>
                    <a:pt x="28607" y="87731"/>
                    <a:pt x="28903" y="87458"/>
                    <a:pt x="29244" y="87208"/>
                  </a:cubicBezTo>
                  <a:cubicBezTo>
                    <a:pt x="29608" y="86958"/>
                    <a:pt x="29995" y="86731"/>
                    <a:pt x="30290" y="86526"/>
                  </a:cubicBezTo>
                  <a:cubicBezTo>
                    <a:pt x="30199" y="86094"/>
                    <a:pt x="30972" y="85798"/>
                    <a:pt x="31473" y="85321"/>
                  </a:cubicBezTo>
                  <a:cubicBezTo>
                    <a:pt x="31836" y="84957"/>
                    <a:pt x="32064" y="84479"/>
                    <a:pt x="32382" y="84161"/>
                  </a:cubicBezTo>
                  <a:cubicBezTo>
                    <a:pt x="32837" y="83729"/>
                    <a:pt x="33246" y="83274"/>
                    <a:pt x="33610" y="82888"/>
                  </a:cubicBezTo>
                  <a:cubicBezTo>
                    <a:pt x="33951" y="82478"/>
                    <a:pt x="34497" y="82205"/>
                    <a:pt x="34497" y="81728"/>
                  </a:cubicBezTo>
                  <a:cubicBezTo>
                    <a:pt x="34884" y="81705"/>
                    <a:pt x="34815" y="81364"/>
                    <a:pt x="34997" y="81114"/>
                  </a:cubicBezTo>
                  <a:cubicBezTo>
                    <a:pt x="35088" y="80977"/>
                    <a:pt x="35179" y="81046"/>
                    <a:pt x="35247" y="80932"/>
                  </a:cubicBezTo>
                  <a:cubicBezTo>
                    <a:pt x="35611" y="80523"/>
                    <a:pt x="35884" y="79886"/>
                    <a:pt x="36248" y="79363"/>
                  </a:cubicBezTo>
                  <a:cubicBezTo>
                    <a:pt x="36453" y="79067"/>
                    <a:pt x="36726" y="78885"/>
                    <a:pt x="36907" y="78612"/>
                  </a:cubicBezTo>
                  <a:cubicBezTo>
                    <a:pt x="37021" y="78453"/>
                    <a:pt x="36998" y="78226"/>
                    <a:pt x="37089" y="78021"/>
                  </a:cubicBezTo>
                  <a:cubicBezTo>
                    <a:pt x="37180" y="77839"/>
                    <a:pt x="37430" y="77726"/>
                    <a:pt x="37544" y="77521"/>
                  </a:cubicBezTo>
                  <a:cubicBezTo>
                    <a:pt x="37726" y="77225"/>
                    <a:pt x="37703" y="76839"/>
                    <a:pt x="37999" y="76634"/>
                  </a:cubicBezTo>
                  <a:cubicBezTo>
                    <a:pt x="38067" y="76566"/>
                    <a:pt x="37954" y="76520"/>
                    <a:pt x="37908" y="76452"/>
                  </a:cubicBezTo>
                  <a:cubicBezTo>
                    <a:pt x="38067" y="76293"/>
                    <a:pt x="38249" y="76157"/>
                    <a:pt x="38408" y="75838"/>
                  </a:cubicBezTo>
                  <a:cubicBezTo>
                    <a:pt x="38749" y="75702"/>
                    <a:pt x="39113" y="75725"/>
                    <a:pt x="39341" y="75156"/>
                  </a:cubicBezTo>
                  <a:cubicBezTo>
                    <a:pt x="39682" y="75111"/>
                    <a:pt x="39523" y="75725"/>
                    <a:pt x="39977" y="75861"/>
                  </a:cubicBezTo>
                  <a:cubicBezTo>
                    <a:pt x="40250" y="75884"/>
                    <a:pt x="40250" y="75406"/>
                    <a:pt x="40341" y="75270"/>
                  </a:cubicBezTo>
                  <a:cubicBezTo>
                    <a:pt x="40341" y="75088"/>
                    <a:pt x="40205" y="75224"/>
                    <a:pt x="40068" y="74997"/>
                  </a:cubicBezTo>
                  <a:cubicBezTo>
                    <a:pt x="40205" y="74633"/>
                    <a:pt x="40478" y="74974"/>
                    <a:pt x="40637" y="74724"/>
                  </a:cubicBezTo>
                  <a:cubicBezTo>
                    <a:pt x="40910" y="74451"/>
                    <a:pt x="40569" y="74360"/>
                    <a:pt x="40773" y="74110"/>
                  </a:cubicBezTo>
                  <a:cubicBezTo>
                    <a:pt x="40910" y="74201"/>
                    <a:pt x="41001" y="74087"/>
                    <a:pt x="41137" y="74201"/>
                  </a:cubicBezTo>
                  <a:cubicBezTo>
                    <a:pt x="41365" y="73928"/>
                    <a:pt x="41183" y="73792"/>
                    <a:pt x="41387" y="73519"/>
                  </a:cubicBezTo>
                  <a:cubicBezTo>
                    <a:pt x="41524" y="73564"/>
                    <a:pt x="41478" y="73678"/>
                    <a:pt x="41569" y="73746"/>
                  </a:cubicBezTo>
                  <a:cubicBezTo>
                    <a:pt x="41706" y="73382"/>
                    <a:pt x="41751" y="73041"/>
                    <a:pt x="42069" y="72973"/>
                  </a:cubicBezTo>
                  <a:cubicBezTo>
                    <a:pt x="42115" y="72859"/>
                    <a:pt x="42001" y="72882"/>
                    <a:pt x="42001" y="72928"/>
                  </a:cubicBezTo>
                  <a:cubicBezTo>
                    <a:pt x="42024" y="72609"/>
                    <a:pt x="42320" y="72018"/>
                    <a:pt x="42615" y="71859"/>
                  </a:cubicBezTo>
                  <a:cubicBezTo>
                    <a:pt x="42615" y="71654"/>
                    <a:pt x="42388" y="71677"/>
                    <a:pt x="42661" y="71540"/>
                  </a:cubicBezTo>
                  <a:cubicBezTo>
                    <a:pt x="42706" y="71267"/>
                    <a:pt x="42683" y="71040"/>
                    <a:pt x="42570" y="70835"/>
                  </a:cubicBezTo>
                  <a:cubicBezTo>
                    <a:pt x="42706" y="70744"/>
                    <a:pt x="42888" y="70835"/>
                    <a:pt x="43025" y="70699"/>
                  </a:cubicBezTo>
                  <a:cubicBezTo>
                    <a:pt x="43002" y="70608"/>
                    <a:pt x="43002" y="70517"/>
                    <a:pt x="43047" y="70381"/>
                  </a:cubicBezTo>
                  <a:cubicBezTo>
                    <a:pt x="42865" y="70290"/>
                    <a:pt x="42729" y="70449"/>
                    <a:pt x="42501" y="70267"/>
                  </a:cubicBezTo>
                  <a:cubicBezTo>
                    <a:pt x="42615" y="70017"/>
                    <a:pt x="42615" y="70176"/>
                    <a:pt x="42729" y="70244"/>
                  </a:cubicBezTo>
                  <a:cubicBezTo>
                    <a:pt x="42911" y="70017"/>
                    <a:pt x="42683" y="69949"/>
                    <a:pt x="42843" y="69744"/>
                  </a:cubicBezTo>
                  <a:cubicBezTo>
                    <a:pt x="42979" y="69539"/>
                    <a:pt x="43729" y="69539"/>
                    <a:pt x="43252" y="69153"/>
                  </a:cubicBezTo>
                  <a:cubicBezTo>
                    <a:pt x="43138" y="69130"/>
                    <a:pt x="43047" y="69380"/>
                    <a:pt x="43161" y="69426"/>
                  </a:cubicBezTo>
                  <a:cubicBezTo>
                    <a:pt x="43002" y="69562"/>
                    <a:pt x="42752" y="69380"/>
                    <a:pt x="42570" y="69403"/>
                  </a:cubicBezTo>
                  <a:cubicBezTo>
                    <a:pt x="42615" y="69175"/>
                    <a:pt x="42615" y="68948"/>
                    <a:pt x="42774" y="68630"/>
                  </a:cubicBezTo>
                  <a:cubicBezTo>
                    <a:pt x="42956" y="68743"/>
                    <a:pt x="42570" y="69130"/>
                    <a:pt x="42843" y="69198"/>
                  </a:cubicBezTo>
                  <a:cubicBezTo>
                    <a:pt x="43184" y="68925"/>
                    <a:pt x="43275" y="68129"/>
                    <a:pt x="43070" y="67879"/>
                  </a:cubicBezTo>
                  <a:cubicBezTo>
                    <a:pt x="43275" y="67606"/>
                    <a:pt x="43297" y="66970"/>
                    <a:pt x="43707" y="67152"/>
                  </a:cubicBezTo>
                  <a:cubicBezTo>
                    <a:pt x="43934" y="66833"/>
                    <a:pt x="43593" y="66810"/>
                    <a:pt x="43729" y="66538"/>
                  </a:cubicBezTo>
                  <a:cubicBezTo>
                    <a:pt x="43866" y="66378"/>
                    <a:pt x="43820" y="66629"/>
                    <a:pt x="43752" y="66742"/>
                  </a:cubicBezTo>
                  <a:cubicBezTo>
                    <a:pt x="44048" y="66810"/>
                    <a:pt x="44321" y="66265"/>
                    <a:pt x="44548" y="66697"/>
                  </a:cubicBezTo>
                  <a:cubicBezTo>
                    <a:pt x="44730" y="66606"/>
                    <a:pt x="44844" y="66174"/>
                    <a:pt x="44775" y="66015"/>
                  </a:cubicBezTo>
                  <a:cubicBezTo>
                    <a:pt x="44616" y="66060"/>
                    <a:pt x="44548" y="66287"/>
                    <a:pt x="44434" y="66447"/>
                  </a:cubicBezTo>
                  <a:cubicBezTo>
                    <a:pt x="44366" y="66242"/>
                    <a:pt x="43889" y="66424"/>
                    <a:pt x="44002" y="65992"/>
                  </a:cubicBezTo>
                  <a:cubicBezTo>
                    <a:pt x="44162" y="65537"/>
                    <a:pt x="44093" y="66128"/>
                    <a:pt x="44366" y="66106"/>
                  </a:cubicBezTo>
                  <a:cubicBezTo>
                    <a:pt x="44457" y="65764"/>
                    <a:pt x="44184" y="65583"/>
                    <a:pt x="44548" y="65514"/>
                  </a:cubicBezTo>
                  <a:cubicBezTo>
                    <a:pt x="44571" y="65219"/>
                    <a:pt x="44321" y="65560"/>
                    <a:pt x="44184" y="65401"/>
                  </a:cubicBezTo>
                  <a:cubicBezTo>
                    <a:pt x="44389" y="65264"/>
                    <a:pt x="44457" y="64787"/>
                    <a:pt x="44571" y="64468"/>
                  </a:cubicBezTo>
                  <a:cubicBezTo>
                    <a:pt x="44753" y="64309"/>
                    <a:pt x="44889" y="64741"/>
                    <a:pt x="45071" y="64400"/>
                  </a:cubicBezTo>
                  <a:cubicBezTo>
                    <a:pt x="45117" y="64241"/>
                    <a:pt x="45071" y="64127"/>
                    <a:pt x="44957" y="64059"/>
                  </a:cubicBezTo>
                  <a:cubicBezTo>
                    <a:pt x="44821" y="64036"/>
                    <a:pt x="44844" y="64332"/>
                    <a:pt x="44707" y="64286"/>
                  </a:cubicBezTo>
                  <a:cubicBezTo>
                    <a:pt x="44389" y="64309"/>
                    <a:pt x="44662" y="63945"/>
                    <a:pt x="44662" y="63763"/>
                  </a:cubicBezTo>
                  <a:cubicBezTo>
                    <a:pt x="44298" y="63763"/>
                    <a:pt x="44503" y="64127"/>
                    <a:pt x="44389" y="64423"/>
                  </a:cubicBezTo>
                  <a:cubicBezTo>
                    <a:pt x="43980" y="64127"/>
                    <a:pt x="44457" y="63718"/>
                    <a:pt x="44525" y="63195"/>
                  </a:cubicBezTo>
                  <a:cubicBezTo>
                    <a:pt x="44639" y="63263"/>
                    <a:pt x="44616" y="63422"/>
                    <a:pt x="44730" y="63468"/>
                  </a:cubicBezTo>
                  <a:cubicBezTo>
                    <a:pt x="44753" y="62786"/>
                    <a:pt x="45162" y="62922"/>
                    <a:pt x="45412" y="62695"/>
                  </a:cubicBezTo>
                  <a:cubicBezTo>
                    <a:pt x="45412" y="62626"/>
                    <a:pt x="45344" y="62581"/>
                    <a:pt x="45367" y="62490"/>
                  </a:cubicBezTo>
                  <a:cubicBezTo>
                    <a:pt x="45048" y="62558"/>
                    <a:pt x="44821" y="62786"/>
                    <a:pt x="44457" y="62763"/>
                  </a:cubicBezTo>
                  <a:cubicBezTo>
                    <a:pt x="44571" y="62581"/>
                    <a:pt x="44730" y="62422"/>
                    <a:pt x="44980" y="62490"/>
                  </a:cubicBezTo>
                  <a:cubicBezTo>
                    <a:pt x="45094" y="62194"/>
                    <a:pt x="44957" y="62058"/>
                    <a:pt x="44844" y="61944"/>
                  </a:cubicBezTo>
                  <a:cubicBezTo>
                    <a:pt x="44912" y="61830"/>
                    <a:pt x="45071" y="61808"/>
                    <a:pt x="45230" y="61830"/>
                  </a:cubicBezTo>
                  <a:cubicBezTo>
                    <a:pt x="45253" y="61489"/>
                    <a:pt x="45048" y="61671"/>
                    <a:pt x="45276" y="61216"/>
                  </a:cubicBezTo>
                  <a:cubicBezTo>
                    <a:pt x="45344" y="61080"/>
                    <a:pt x="45412" y="60830"/>
                    <a:pt x="45526" y="60853"/>
                  </a:cubicBezTo>
                  <a:cubicBezTo>
                    <a:pt x="45526" y="60489"/>
                    <a:pt x="45253" y="60853"/>
                    <a:pt x="45117" y="60557"/>
                  </a:cubicBezTo>
                  <a:lnTo>
                    <a:pt x="45071" y="60853"/>
                  </a:lnTo>
                  <a:cubicBezTo>
                    <a:pt x="44912" y="60739"/>
                    <a:pt x="45139" y="60148"/>
                    <a:pt x="45458" y="60330"/>
                  </a:cubicBezTo>
                  <a:cubicBezTo>
                    <a:pt x="45458" y="59875"/>
                    <a:pt x="45685" y="59761"/>
                    <a:pt x="45731" y="59352"/>
                  </a:cubicBezTo>
                  <a:cubicBezTo>
                    <a:pt x="45503" y="59556"/>
                    <a:pt x="45344" y="60375"/>
                    <a:pt x="45026" y="60034"/>
                  </a:cubicBezTo>
                  <a:cubicBezTo>
                    <a:pt x="45071" y="59761"/>
                    <a:pt x="45344" y="59852"/>
                    <a:pt x="45389" y="59602"/>
                  </a:cubicBezTo>
                  <a:cubicBezTo>
                    <a:pt x="45389" y="59511"/>
                    <a:pt x="45321" y="59488"/>
                    <a:pt x="45344" y="59397"/>
                  </a:cubicBezTo>
                  <a:cubicBezTo>
                    <a:pt x="45185" y="59352"/>
                    <a:pt x="45117" y="59465"/>
                    <a:pt x="44957" y="59420"/>
                  </a:cubicBezTo>
                  <a:cubicBezTo>
                    <a:pt x="44889" y="59625"/>
                    <a:pt x="44980" y="59693"/>
                    <a:pt x="44980" y="59829"/>
                  </a:cubicBezTo>
                  <a:cubicBezTo>
                    <a:pt x="44707" y="59966"/>
                    <a:pt x="44912" y="59193"/>
                    <a:pt x="45117" y="59056"/>
                  </a:cubicBezTo>
                  <a:cubicBezTo>
                    <a:pt x="45299" y="59056"/>
                    <a:pt x="45299" y="59193"/>
                    <a:pt x="45458" y="59215"/>
                  </a:cubicBezTo>
                  <a:cubicBezTo>
                    <a:pt x="45389" y="58806"/>
                    <a:pt x="45480" y="58147"/>
                    <a:pt x="45822" y="58033"/>
                  </a:cubicBezTo>
                  <a:cubicBezTo>
                    <a:pt x="45685" y="57828"/>
                    <a:pt x="45503" y="58078"/>
                    <a:pt x="45344" y="58169"/>
                  </a:cubicBezTo>
                  <a:cubicBezTo>
                    <a:pt x="45162" y="57601"/>
                    <a:pt x="45981" y="57214"/>
                    <a:pt x="45753" y="56509"/>
                  </a:cubicBezTo>
                  <a:cubicBezTo>
                    <a:pt x="45731" y="56191"/>
                    <a:pt x="46072" y="56418"/>
                    <a:pt x="45981" y="56032"/>
                  </a:cubicBezTo>
                  <a:cubicBezTo>
                    <a:pt x="46094" y="55713"/>
                    <a:pt x="45753" y="55804"/>
                    <a:pt x="45731" y="55600"/>
                  </a:cubicBezTo>
                  <a:cubicBezTo>
                    <a:pt x="45958" y="55145"/>
                    <a:pt x="45822" y="54827"/>
                    <a:pt x="46117" y="54508"/>
                  </a:cubicBezTo>
                  <a:cubicBezTo>
                    <a:pt x="46049" y="54417"/>
                    <a:pt x="45912" y="54394"/>
                    <a:pt x="45958" y="54213"/>
                  </a:cubicBezTo>
                  <a:cubicBezTo>
                    <a:pt x="45867" y="54053"/>
                    <a:pt x="45662" y="54053"/>
                    <a:pt x="45594" y="53894"/>
                  </a:cubicBezTo>
                  <a:cubicBezTo>
                    <a:pt x="45480" y="53985"/>
                    <a:pt x="45412" y="53962"/>
                    <a:pt x="45412" y="53780"/>
                  </a:cubicBezTo>
                  <a:cubicBezTo>
                    <a:pt x="45685" y="53758"/>
                    <a:pt x="45981" y="54076"/>
                    <a:pt x="46072" y="53712"/>
                  </a:cubicBezTo>
                  <a:cubicBezTo>
                    <a:pt x="46049" y="53439"/>
                    <a:pt x="45912" y="53849"/>
                    <a:pt x="45708" y="53690"/>
                  </a:cubicBezTo>
                  <a:cubicBezTo>
                    <a:pt x="45776" y="53303"/>
                    <a:pt x="45526" y="53053"/>
                    <a:pt x="45549" y="52780"/>
                  </a:cubicBezTo>
                  <a:cubicBezTo>
                    <a:pt x="45571" y="52416"/>
                    <a:pt x="45890" y="52166"/>
                    <a:pt x="45867" y="51688"/>
                  </a:cubicBezTo>
                  <a:cubicBezTo>
                    <a:pt x="45890" y="51438"/>
                    <a:pt x="45435" y="51734"/>
                    <a:pt x="45571" y="51393"/>
                  </a:cubicBezTo>
                  <a:cubicBezTo>
                    <a:pt x="45549" y="51074"/>
                    <a:pt x="45685" y="51347"/>
                    <a:pt x="45753" y="51279"/>
                  </a:cubicBezTo>
                  <a:cubicBezTo>
                    <a:pt x="45844" y="51234"/>
                    <a:pt x="45799" y="50961"/>
                    <a:pt x="46026" y="50983"/>
                  </a:cubicBezTo>
                  <a:cubicBezTo>
                    <a:pt x="45912" y="50574"/>
                    <a:pt x="45708" y="50870"/>
                    <a:pt x="45480" y="50688"/>
                  </a:cubicBezTo>
                  <a:cubicBezTo>
                    <a:pt x="45594" y="50392"/>
                    <a:pt x="45594" y="49892"/>
                    <a:pt x="45458" y="49596"/>
                  </a:cubicBezTo>
                  <a:cubicBezTo>
                    <a:pt x="45640" y="49369"/>
                    <a:pt x="45753" y="49596"/>
                    <a:pt x="45912" y="49687"/>
                  </a:cubicBezTo>
                  <a:cubicBezTo>
                    <a:pt x="46026" y="49596"/>
                    <a:pt x="46003" y="49437"/>
                    <a:pt x="45981" y="49255"/>
                  </a:cubicBezTo>
                  <a:cubicBezTo>
                    <a:pt x="45935" y="49073"/>
                    <a:pt x="45844" y="48869"/>
                    <a:pt x="45776" y="48687"/>
                  </a:cubicBezTo>
                  <a:cubicBezTo>
                    <a:pt x="46117" y="48755"/>
                    <a:pt x="46185" y="48596"/>
                    <a:pt x="46345" y="48960"/>
                  </a:cubicBezTo>
                  <a:cubicBezTo>
                    <a:pt x="46481" y="48914"/>
                    <a:pt x="46413" y="48687"/>
                    <a:pt x="46413" y="48550"/>
                  </a:cubicBezTo>
                  <a:cubicBezTo>
                    <a:pt x="46390" y="48323"/>
                    <a:pt x="46026" y="48528"/>
                    <a:pt x="45867" y="48459"/>
                  </a:cubicBezTo>
                  <a:cubicBezTo>
                    <a:pt x="45844" y="48164"/>
                    <a:pt x="45526" y="48255"/>
                    <a:pt x="45549" y="47891"/>
                  </a:cubicBezTo>
                  <a:cubicBezTo>
                    <a:pt x="45526" y="47777"/>
                    <a:pt x="45389" y="47823"/>
                    <a:pt x="45276" y="47800"/>
                  </a:cubicBezTo>
                  <a:cubicBezTo>
                    <a:pt x="45321" y="47482"/>
                    <a:pt x="45299" y="47163"/>
                    <a:pt x="45276" y="46868"/>
                  </a:cubicBezTo>
                  <a:cubicBezTo>
                    <a:pt x="45230" y="46572"/>
                    <a:pt x="45185" y="46276"/>
                    <a:pt x="45208" y="46003"/>
                  </a:cubicBezTo>
                  <a:cubicBezTo>
                    <a:pt x="45185" y="45912"/>
                    <a:pt x="45094" y="45935"/>
                    <a:pt x="45003" y="45935"/>
                  </a:cubicBezTo>
                  <a:cubicBezTo>
                    <a:pt x="45003" y="45503"/>
                    <a:pt x="44866" y="45208"/>
                    <a:pt x="44889" y="44935"/>
                  </a:cubicBezTo>
                  <a:cubicBezTo>
                    <a:pt x="44912" y="44912"/>
                    <a:pt x="45071" y="44935"/>
                    <a:pt x="45071" y="44912"/>
                  </a:cubicBezTo>
                  <a:cubicBezTo>
                    <a:pt x="45139" y="44821"/>
                    <a:pt x="44980" y="44525"/>
                    <a:pt x="45026" y="44412"/>
                  </a:cubicBezTo>
                  <a:cubicBezTo>
                    <a:pt x="44980" y="44321"/>
                    <a:pt x="44821" y="44366"/>
                    <a:pt x="44798" y="44252"/>
                  </a:cubicBezTo>
                  <a:cubicBezTo>
                    <a:pt x="44503" y="44162"/>
                    <a:pt x="44798" y="44571"/>
                    <a:pt x="44480" y="44503"/>
                  </a:cubicBezTo>
                  <a:cubicBezTo>
                    <a:pt x="44139" y="44093"/>
                    <a:pt x="44957" y="44184"/>
                    <a:pt x="44525" y="43684"/>
                  </a:cubicBezTo>
                  <a:cubicBezTo>
                    <a:pt x="44662" y="43638"/>
                    <a:pt x="44707" y="43752"/>
                    <a:pt x="44821" y="43752"/>
                  </a:cubicBezTo>
                  <a:cubicBezTo>
                    <a:pt x="44889" y="43411"/>
                    <a:pt x="44457" y="43229"/>
                    <a:pt x="44707" y="43047"/>
                  </a:cubicBezTo>
                  <a:cubicBezTo>
                    <a:pt x="44662" y="42934"/>
                    <a:pt x="44525" y="43002"/>
                    <a:pt x="44412" y="43002"/>
                  </a:cubicBezTo>
                  <a:cubicBezTo>
                    <a:pt x="44457" y="42683"/>
                    <a:pt x="44412" y="42456"/>
                    <a:pt x="44343" y="42229"/>
                  </a:cubicBezTo>
                  <a:cubicBezTo>
                    <a:pt x="44275" y="42001"/>
                    <a:pt x="44162" y="41797"/>
                    <a:pt x="44048" y="41546"/>
                  </a:cubicBezTo>
                  <a:cubicBezTo>
                    <a:pt x="44184" y="41546"/>
                    <a:pt x="44139" y="41842"/>
                    <a:pt x="44298" y="41819"/>
                  </a:cubicBezTo>
                  <a:cubicBezTo>
                    <a:pt x="44571" y="41637"/>
                    <a:pt x="43707" y="40819"/>
                    <a:pt x="43957" y="41478"/>
                  </a:cubicBezTo>
                  <a:cubicBezTo>
                    <a:pt x="43729" y="41478"/>
                    <a:pt x="43820" y="41001"/>
                    <a:pt x="43707" y="40819"/>
                  </a:cubicBezTo>
                  <a:cubicBezTo>
                    <a:pt x="43911" y="40819"/>
                    <a:pt x="43934" y="40705"/>
                    <a:pt x="44048" y="40637"/>
                  </a:cubicBezTo>
                  <a:cubicBezTo>
                    <a:pt x="44002" y="40546"/>
                    <a:pt x="43957" y="40614"/>
                    <a:pt x="43957" y="40660"/>
                  </a:cubicBezTo>
                  <a:cubicBezTo>
                    <a:pt x="43593" y="40500"/>
                    <a:pt x="44048" y="39659"/>
                    <a:pt x="43548" y="39636"/>
                  </a:cubicBezTo>
                  <a:cubicBezTo>
                    <a:pt x="43411" y="39341"/>
                    <a:pt x="43752" y="39363"/>
                    <a:pt x="43570" y="39022"/>
                  </a:cubicBezTo>
                  <a:cubicBezTo>
                    <a:pt x="43366" y="39022"/>
                    <a:pt x="43434" y="39204"/>
                    <a:pt x="43457" y="39363"/>
                  </a:cubicBezTo>
                  <a:cubicBezTo>
                    <a:pt x="43252" y="39318"/>
                    <a:pt x="43343" y="38795"/>
                    <a:pt x="43388" y="38658"/>
                  </a:cubicBezTo>
                  <a:cubicBezTo>
                    <a:pt x="43297" y="38499"/>
                    <a:pt x="43093" y="38863"/>
                    <a:pt x="43047" y="38454"/>
                  </a:cubicBezTo>
                  <a:cubicBezTo>
                    <a:pt x="42934" y="38249"/>
                    <a:pt x="43115" y="38226"/>
                    <a:pt x="43252" y="38181"/>
                  </a:cubicBezTo>
                  <a:cubicBezTo>
                    <a:pt x="43252" y="38022"/>
                    <a:pt x="43161" y="37885"/>
                    <a:pt x="43047" y="37749"/>
                  </a:cubicBezTo>
                  <a:cubicBezTo>
                    <a:pt x="42934" y="37612"/>
                    <a:pt x="42797" y="37476"/>
                    <a:pt x="42706" y="37317"/>
                  </a:cubicBezTo>
                  <a:cubicBezTo>
                    <a:pt x="42683" y="37249"/>
                    <a:pt x="42752" y="37180"/>
                    <a:pt x="42752" y="37089"/>
                  </a:cubicBezTo>
                  <a:cubicBezTo>
                    <a:pt x="42706" y="36976"/>
                    <a:pt x="42592" y="36953"/>
                    <a:pt x="42592" y="36930"/>
                  </a:cubicBezTo>
                  <a:cubicBezTo>
                    <a:pt x="42524" y="36703"/>
                    <a:pt x="42433" y="36271"/>
                    <a:pt x="42274" y="35907"/>
                  </a:cubicBezTo>
                  <a:cubicBezTo>
                    <a:pt x="42206" y="35725"/>
                    <a:pt x="42115" y="35429"/>
                    <a:pt x="42047" y="35247"/>
                  </a:cubicBezTo>
                  <a:cubicBezTo>
                    <a:pt x="41956" y="34997"/>
                    <a:pt x="41637" y="34884"/>
                    <a:pt x="41797" y="34588"/>
                  </a:cubicBezTo>
                  <a:cubicBezTo>
                    <a:pt x="41842" y="34543"/>
                    <a:pt x="41865" y="34315"/>
                    <a:pt x="41751" y="34201"/>
                  </a:cubicBezTo>
                  <a:cubicBezTo>
                    <a:pt x="41751" y="34179"/>
                    <a:pt x="41546" y="34179"/>
                    <a:pt x="41546" y="34179"/>
                  </a:cubicBezTo>
                  <a:cubicBezTo>
                    <a:pt x="41546" y="34133"/>
                    <a:pt x="41706" y="33360"/>
                    <a:pt x="41183" y="33474"/>
                  </a:cubicBezTo>
                  <a:cubicBezTo>
                    <a:pt x="41023" y="33110"/>
                    <a:pt x="40887" y="32928"/>
                    <a:pt x="40637" y="32428"/>
                  </a:cubicBezTo>
                  <a:cubicBezTo>
                    <a:pt x="40591" y="32314"/>
                    <a:pt x="40409" y="32064"/>
                    <a:pt x="40409" y="32087"/>
                  </a:cubicBezTo>
                  <a:cubicBezTo>
                    <a:pt x="40364" y="31973"/>
                    <a:pt x="40523" y="31882"/>
                    <a:pt x="40455" y="31746"/>
                  </a:cubicBezTo>
                  <a:cubicBezTo>
                    <a:pt x="40341" y="31450"/>
                    <a:pt x="40068" y="31632"/>
                    <a:pt x="40273" y="31291"/>
                  </a:cubicBezTo>
                  <a:cubicBezTo>
                    <a:pt x="40137" y="31245"/>
                    <a:pt x="40023" y="31200"/>
                    <a:pt x="39886" y="31154"/>
                  </a:cubicBezTo>
                  <a:cubicBezTo>
                    <a:pt x="39545" y="30518"/>
                    <a:pt x="39204" y="29881"/>
                    <a:pt x="38840" y="29312"/>
                  </a:cubicBezTo>
                  <a:cubicBezTo>
                    <a:pt x="38477" y="28744"/>
                    <a:pt x="38090" y="28198"/>
                    <a:pt x="37681" y="27721"/>
                  </a:cubicBezTo>
                  <a:cubicBezTo>
                    <a:pt x="37703" y="27607"/>
                    <a:pt x="37749" y="27493"/>
                    <a:pt x="37817" y="27402"/>
                  </a:cubicBezTo>
                  <a:cubicBezTo>
                    <a:pt x="37385" y="27129"/>
                    <a:pt x="37044" y="26788"/>
                    <a:pt x="36748" y="26424"/>
                  </a:cubicBezTo>
                  <a:cubicBezTo>
                    <a:pt x="36453" y="26061"/>
                    <a:pt x="36203" y="25674"/>
                    <a:pt x="35861" y="25333"/>
                  </a:cubicBezTo>
                  <a:cubicBezTo>
                    <a:pt x="35725" y="25105"/>
                    <a:pt x="35520" y="25469"/>
                    <a:pt x="35407" y="25174"/>
                  </a:cubicBezTo>
                  <a:cubicBezTo>
                    <a:pt x="35680" y="25037"/>
                    <a:pt x="35657" y="24855"/>
                    <a:pt x="35611" y="24673"/>
                  </a:cubicBezTo>
                  <a:cubicBezTo>
                    <a:pt x="35338" y="24764"/>
                    <a:pt x="35634" y="24992"/>
                    <a:pt x="35361" y="25083"/>
                  </a:cubicBezTo>
                  <a:cubicBezTo>
                    <a:pt x="35202" y="24901"/>
                    <a:pt x="35066" y="24696"/>
                    <a:pt x="35225" y="24582"/>
                  </a:cubicBezTo>
                  <a:cubicBezTo>
                    <a:pt x="35111" y="24514"/>
                    <a:pt x="34952" y="24537"/>
                    <a:pt x="34815" y="24628"/>
                  </a:cubicBezTo>
                  <a:cubicBezTo>
                    <a:pt x="34383" y="24105"/>
                    <a:pt x="34292" y="23900"/>
                    <a:pt x="33838" y="23309"/>
                  </a:cubicBezTo>
                  <a:cubicBezTo>
                    <a:pt x="34338" y="23264"/>
                    <a:pt x="34383" y="23218"/>
                    <a:pt x="34815" y="22922"/>
                  </a:cubicBezTo>
                  <a:cubicBezTo>
                    <a:pt x="34724" y="22741"/>
                    <a:pt x="34611" y="22854"/>
                    <a:pt x="34474" y="22945"/>
                  </a:cubicBezTo>
                  <a:cubicBezTo>
                    <a:pt x="34361" y="22695"/>
                    <a:pt x="34588" y="22513"/>
                    <a:pt x="34679" y="22286"/>
                  </a:cubicBezTo>
                  <a:cubicBezTo>
                    <a:pt x="34247" y="22036"/>
                    <a:pt x="34270" y="21444"/>
                    <a:pt x="33815" y="21467"/>
                  </a:cubicBezTo>
                  <a:cubicBezTo>
                    <a:pt x="33633" y="21331"/>
                    <a:pt x="33860" y="21262"/>
                    <a:pt x="33769" y="21126"/>
                  </a:cubicBezTo>
                  <a:cubicBezTo>
                    <a:pt x="33678" y="21058"/>
                    <a:pt x="33587" y="21194"/>
                    <a:pt x="33496" y="21103"/>
                  </a:cubicBezTo>
                  <a:cubicBezTo>
                    <a:pt x="33224" y="20876"/>
                    <a:pt x="33360" y="20717"/>
                    <a:pt x="33110" y="20512"/>
                  </a:cubicBezTo>
                  <a:cubicBezTo>
                    <a:pt x="33224" y="20330"/>
                    <a:pt x="33292" y="20171"/>
                    <a:pt x="33019" y="19944"/>
                  </a:cubicBezTo>
                  <a:cubicBezTo>
                    <a:pt x="32632" y="19966"/>
                    <a:pt x="33451" y="20626"/>
                    <a:pt x="32928" y="20285"/>
                  </a:cubicBezTo>
                  <a:cubicBezTo>
                    <a:pt x="32792" y="20194"/>
                    <a:pt x="32701" y="19989"/>
                    <a:pt x="32678" y="19966"/>
                  </a:cubicBezTo>
                  <a:cubicBezTo>
                    <a:pt x="32473" y="19830"/>
                    <a:pt x="32359" y="19853"/>
                    <a:pt x="32269" y="19807"/>
                  </a:cubicBezTo>
                  <a:cubicBezTo>
                    <a:pt x="32155" y="19671"/>
                    <a:pt x="32200" y="19580"/>
                    <a:pt x="32087" y="19443"/>
                  </a:cubicBezTo>
                  <a:cubicBezTo>
                    <a:pt x="31541" y="18897"/>
                    <a:pt x="30790" y="18306"/>
                    <a:pt x="30518" y="17920"/>
                  </a:cubicBezTo>
                  <a:cubicBezTo>
                    <a:pt x="30427" y="17851"/>
                    <a:pt x="30358" y="17988"/>
                    <a:pt x="30267" y="18056"/>
                  </a:cubicBezTo>
                  <a:cubicBezTo>
                    <a:pt x="30040" y="17601"/>
                    <a:pt x="29358" y="17101"/>
                    <a:pt x="28812" y="17010"/>
                  </a:cubicBezTo>
                  <a:cubicBezTo>
                    <a:pt x="28653" y="16919"/>
                    <a:pt x="28653" y="16737"/>
                    <a:pt x="28516" y="16623"/>
                  </a:cubicBezTo>
                  <a:cubicBezTo>
                    <a:pt x="28380" y="16510"/>
                    <a:pt x="28221" y="16601"/>
                    <a:pt x="28175" y="16578"/>
                  </a:cubicBezTo>
                  <a:cubicBezTo>
                    <a:pt x="28084" y="16487"/>
                    <a:pt x="28198" y="16351"/>
                    <a:pt x="28153" y="16305"/>
                  </a:cubicBezTo>
                  <a:cubicBezTo>
                    <a:pt x="28130" y="16260"/>
                    <a:pt x="27766" y="16078"/>
                    <a:pt x="27743" y="16055"/>
                  </a:cubicBezTo>
                  <a:cubicBezTo>
                    <a:pt x="27584" y="15941"/>
                    <a:pt x="27425" y="15941"/>
                    <a:pt x="27243" y="15737"/>
                  </a:cubicBezTo>
                  <a:cubicBezTo>
                    <a:pt x="27175" y="15850"/>
                    <a:pt x="27379" y="15941"/>
                    <a:pt x="27470" y="16055"/>
                  </a:cubicBezTo>
                  <a:cubicBezTo>
                    <a:pt x="27539" y="16351"/>
                    <a:pt x="26970" y="15668"/>
                    <a:pt x="26765" y="15555"/>
                  </a:cubicBezTo>
                  <a:cubicBezTo>
                    <a:pt x="27084" y="15532"/>
                    <a:pt x="26720" y="15168"/>
                    <a:pt x="27129" y="15259"/>
                  </a:cubicBezTo>
                  <a:cubicBezTo>
                    <a:pt x="27220" y="15032"/>
                    <a:pt x="26834" y="15350"/>
                    <a:pt x="26697" y="15032"/>
                  </a:cubicBezTo>
                  <a:cubicBezTo>
                    <a:pt x="26447" y="15123"/>
                    <a:pt x="26674" y="15464"/>
                    <a:pt x="26470" y="15327"/>
                  </a:cubicBezTo>
                  <a:cubicBezTo>
                    <a:pt x="26151" y="15100"/>
                    <a:pt x="26584" y="15236"/>
                    <a:pt x="26493" y="14986"/>
                  </a:cubicBezTo>
                  <a:cubicBezTo>
                    <a:pt x="26379" y="14850"/>
                    <a:pt x="26242" y="15077"/>
                    <a:pt x="26151" y="15077"/>
                  </a:cubicBezTo>
                  <a:cubicBezTo>
                    <a:pt x="26061" y="15077"/>
                    <a:pt x="25833" y="14668"/>
                    <a:pt x="25742" y="14986"/>
                  </a:cubicBezTo>
                  <a:cubicBezTo>
                    <a:pt x="25310" y="14691"/>
                    <a:pt x="25083" y="14349"/>
                    <a:pt x="24742" y="14077"/>
                  </a:cubicBezTo>
                  <a:cubicBezTo>
                    <a:pt x="24969" y="13872"/>
                    <a:pt x="24787" y="13667"/>
                    <a:pt x="25083" y="13645"/>
                  </a:cubicBezTo>
                  <a:cubicBezTo>
                    <a:pt x="24855" y="13303"/>
                    <a:pt x="24082" y="12735"/>
                    <a:pt x="23673" y="12621"/>
                  </a:cubicBezTo>
                  <a:cubicBezTo>
                    <a:pt x="23582" y="12599"/>
                    <a:pt x="23536" y="12644"/>
                    <a:pt x="23491" y="12712"/>
                  </a:cubicBezTo>
                  <a:cubicBezTo>
                    <a:pt x="22740" y="12394"/>
                    <a:pt x="22195" y="11598"/>
                    <a:pt x="21649" y="11643"/>
                  </a:cubicBezTo>
                  <a:cubicBezTo>
                    <a:pt x="21353" y="11371"/>
                    <a:pt x="20876" y="10893"/>
                    <a:pt x="20648" y="11257"/>
                  </a:cubicBezTo>
                  <a:cubicBezTo>
                    <a:pt x="20466" y="11052"/>
                    <a:pt x="20194" y="11075"/>
                    <a:pt x="19943" y="10961"/>
                  </a:cubicBezTo>
                  <a:cubicBezTo>
                    <a:pt x="19784" y="10870"/>
                    <a:pt x="19648" y="10643"/>
                    <a:pt x="19489" y="10597"/>
                  </a:cubicBezTo>
                  <a:cubicBezTo>
                    <a:pt x="19398" y="10552"/>
                    <a:pt x="19216" y="10643"/>
                    <a:pt x="19148" y="10643"/>
                  </a:cubicBezTo>
                  <a:cubicBezTo>
                    <a:pt x="18761" y="10552"/>
                    <a:pt x="18374" y="10302"/>
                    <a:pt x="18011" y="10165"/>
                  </a:cubicBezTo>
                  <a:cubicBezTo>
                    <a:pt x="17851" y="10097"/>
                    <a:pt x="17669" y="9983"/>
                    <a:pt x="17442" y="9892"/>
                  </a:cubicBezTo>
                  <a:cubicBezTo>
                    <a:pt x="17192" y="9779"/>
                    <a:pt x="16942" y="9688"/>
                    <a:pt x="16692" y="9642"/>
                  </a:cubicBezTo>
                  <a:cubicBezTo>
                    <a:pt x="16373" y="9574"/>
                    <a:pt x="16100" y="9642"/>
                    <a:pt x="15805" y="9551"/>
                  </a:cubicBezTo>
                  <a:cubicBezTo>
                    <a:pt x="15486" y="9415"/>
                    <a:pt x="15191" y="9233"/>
                    <a:pt x="14827" y="9256"/>
                  </a:cubicBezTo>
                  <a:cubicBezTo>
                    <a:pt x="14986" y="9006"/>
                    <a:pt x="14850" y="8915"/>
                    <a:pt x="14941" y="8710"/>
                  </a:cubicBezTo>
                  <a:cubicBezTo>
                    <a:pt x="15236" y="8892"/>
                    <a:pt x="15259" y="8460"/>
                    <a:pt x="15509" y="8528"/>
                  </a:cubicBezTo>
                  <a:cubicBezTo>
                    <a:pt x="15532" y="8278"/>
                    <a:pt x="15191" y="8551"/>
                    <a:pt x="14986" y="8323"/>
                  </a:cubicBezTo>
                  <a:cubicBezTo>
                    <a:pt x="15305" y="8142"/>
                    <a:pt x="15577" y="7687"/>
                    <a:pt x="15259" y="7346"/>
                  </a:cubicBezTo>
                  <a:cubicBezTo>
                    <a:pt x="15214" y="7323"/>
                    <a:pt x="14986" y="7437"/>
                    <a:pt x="14918" y="7414"/>
                  </a:cubicBezTo>
                  <a:cubicBezTo>
                    <a:pt x="14713" y="7391"/>
                    <a:pt x="14304" y="7141"/>
                    <a:pt x="13917" y="7050"/>
                  </a:cubicBezTo>
                  <a:cubicBezTo>
                    <a:pt x="13554" y="6982"/>
                    <a:pt x="13326" y="7164"/>
                    <a:pt x="13053" y="6868"/>
                  </a:cubicBezTo>
                  <a:cubicBezTo>
                    <a:pt x="12894" y="7005"/>
                    <a:pt x="12576" y="6959"/>
                    <a:pt x="12235" y="6891"/>
                  </a:cubicBezTo>
                  <a:cubicBezTo>
                    <a:pt x="12075" y="6845"/>
                    <a:pt x="11871" y="6800"/>
                    <a:pt x="11689" y="6754"/>
                  </a:cubicBezTo>
                  <a:cubicBezTo>
                    <a:pt x="11507" y="6732"/>
                    <a:pt x="11348" y="6709"/>
                    <a:pt x="11189" y="6709"/>
                  </a:cubicBezTo>
                  <a:cubicBezTo>
                    <a:pt x="10984" y="6686"/>
                    <a:pt x="10848" y="6845"/>
                    <a:pt x="10643" y="6845"/>
                  </a:cubicBezTo>
                  <a:cubicBezTo>
                    <a:pt x="10074" y="6891"/>
                    <a:pt x="9574" y="6504"/>
                    <a:pt x="9074" y="6391"/>
                  </a:cubicBezTo>
                  <a:cubicBezTo>
                    <a:pt x="9210" y="6049"/>
                    <a:pt x="8915" y="5958"/>
                    <a:pt x="8937" y="5708"/>
                  </a:cubicBezTo>
                  <a:cubicBezTo>
                    <a:pt x="8437" y="5481"/>
                    <a:pt x="8483" y="4867"/>
                    <a:pt x="8028" y="4594"/>
                  </a:cubicBezTo>
                  <a:cubicBezTo>
                    <a:pt x="8301" y="4321"/>
                    <a:pt x="8096" y="4253"/>
                    <a:pt x="7823" y="4094"/>
                  </a:cubicBezTo>
                  <a:cubicBezTo>
                    <a:pt x="8255" y="3730"/>
                    <a:pt x="7664" y="3412"/>
                    <a:pt x="7687" y="3048"/>
                  </a:cubicBezTo>
                  <a:cubicBezTo>
                    <a:pt x="7846" y="3093"/>
                    <a:pt x="7869" y="3002"/>
                    <a:pt x="8005" y="3002"/>
                  </a:cubicBezTo>
                  <a:cubicBezTo>
                    <a:pt x="8005" y="2889"/>
                    <a:pt x="7755" y="2889"/>
                    <a:pt x="7618" y="2843"/>
                  </a:cubicBezTo>
                  <a:cubicBezTo>
                    <a:pt x="7891" y="2661"/>
                    <a:pt x="7709" y="2570"/>
                    <a:pt x="8005" y="2457"/>
                  </a:cubicBezTo>
                  <a:cubicBezTo>
                    <a:pt x="8050" y="2297"/>
                    <a:pt x="7937" y="2275"/>
                    <a:pt x="7823" y="2229"/>
                  </a:cubicBezTo>
                  <a:cubicBezTo>
                    <a:pt x="7960" y="2206"/>
                    <a:pt x="7937" y="2002"/>
                    <a:pt x="8096" y="1911"/>
                  </a:cubicBezTo>
                  <a:cubicBezTo>
                    <a:pt x="8119" y="1888"/>
                    <a:pt x="8278" y="1979"/>
                    <a:pt x="8301" y="1956"/>
                  </a:cubicBezTo>
                  <a:cubicBezTo>
                    <a:pt x="8437" y="1820"/>
                    <a:pt x="8323" y="1524"/>
                    <a:pt x="8483" y="1524"/>
                  </a:cubicBezTo>
                  <a:cubicBezTo>
                    <a:pt x="8551" y="1524"/>
                    <a:pt x="8574" y="1661"/>
                    <a:pt x="8664" y="1638"/>
                  </a:cubicBezTo>
                  <a:cubicBezTo>
                    <a:pt x="8892" y="1615"/>
                    <a:pt x="9006" y="1524"/>
                    <a:pt x="9187" y="1274"/>
                  </a:cubicBezTo>
                  <a:cubicBezTo>
                    <a:pt x="9529" y="1410"/>
                    <a:pt x="9620" y="1229"/>
                    <a:pt x="9961" y="1320"/>
                  </a:cubicBezTo>
                  <a:cubicBezTo>
                    <a:pt x="10074" y="1342"/>
                    <a:pt x="10074" y="1183"/>
                    <a:pt x="10120" y="1069"/>
                  </a:cubicBezTo>
                  <a:cubicBezTo>
                    <a:pt x="10552" y="1501"/>
                    <a:pt x="11575" y="1706"/>
                    <a:pt x="11848" y="2229"/>
                  </a:cubicBezTo>
                  <a:lnTo>
                    <a:pt x="12667" y="2457"/>
                  </a:lnTo>
                  <a:cubicBezTo>
                    <a:pt x="12871" y="1934"/>
                    <a:pt x="12553" y="1638"/>
                    <a:pt x="12576" y="1183"/>
                  </a:cubicBezTo>
                  <a:cubicBezTo>
                    <a:pt x="13303" y="1297"/>
                    <a:pt x="12644" y="637"/>
                    <a:pt x="13008" y="455"/>
                  </a:cubicBezTo>
                  <a:cubicBezTo>
                    <a:pt x="13144" y="478"/>
                    <a:pt x="13303" y="524"/>
                    <a:pt x="13440" y="569"/>
                  </a:cubicBezTo>
                  <a:cubicBezTo>
                    <a:pt x="13508" y="364"/>
                    <a:pt x="13326" y="251"/>
                    <a:pt x="13485" y="1"/>
                  </a:cubicBezTo>
                  <a:cubicBezTo>
                    <a:pt x="14054" y="251"/>
                    <a:pt x="14168" y="273"/>
                    <a:pt x="14645" y="455"/>
                  </a:cubicBezTo>
                  <a:cubicBezTo>
                    <a:pt x="14668" y="660"/>
                    <a:pt x="14759" y="819"/>
                    <a:pt x="14963" y="956"/>
                  </a:cubicBezTo>
                  <a:cubicBezTo>
                    <a:pt x="15350" y="1047"/>
                    <a:pt x="15032" y="706"/>
                    <a:pt x="15282" y="751"/>
                  </a:cubicBezTo>
                  <a:lnTo>
                    <a:pt x="15714" y="887"/>
                  </a:lnTo>
                  <a:lnTo>
                    <a:pt x="15577" y="1229"/>
                  </a:lnTo>
                  <a:cubicBezTo>
                    <a:pt x="16032" y="1274"/>
                    <a:pt x="16214" y="1752"/>
                    <a:pt x="16464" y="1456"/>
                  </a:cubicBezTo>
                  <a:cubicBezTo>
                    <a:pt x="16510" y="1320"/>
                    <a:pt x="15782" y="1388"/>
                    <a:pt x="16032" y="1001"/>
                  </a:cubicBezTo>
                  <a:cubicBezTo>
                    <a:pt x="17124" y="1410"/>
                    <a:pt x="18238" y="1774"/>
                    <a:pt x="19284" y="2275"/>
                  </a:cubicBezTo>
                  <a:cubicBezTo>
                    <a:pt x="19443" y="2297"/>
                    <a:pt x="19511" y="2206"/>
                    <a:pt x="19671" y="2252"/>
                  </a:cubicBezTo>
                  <a:cubicBezTo>
                    <a:pt x="19762" y="2047"/>
                    <a:pt x="19602" y="1911"/>
                    <a:pt x="19784" y="1706"/>
                  </a:cubicBezTo>
                  <a:cubicBezTo>
                    <a:pt x="20330" y="1843"/>
                    <a:pt x="20376" y="1592"/>
                    <a:pt x="20921" y="2002"/>
                  </a:cubicBezTo>
                  <a:cubicBezTo>
                    <a:pt x="21149" y="1797"/>
                    <a:pt x="20762" y="1752"/>
                    <a:pt x="20580" y="1638"/>
                  </a:cubicBezTo>
                  <a:cubicBezTo>
                    <a:pt x="20285" y="1433"/>
                    <a:pt x="20808" y="1615"/>
                    <a:pt x="20944" y="1706"/>
                  </a:cubicBezTo>
                  <a:cubicBezTo>
                    <a:pt x="21626" y="2115"/>
                    <a:pt x="22968" y="2457"/>
                    <a:pt x="22968" y="3025"/>
                  </a:cubicBezTo>
                  <a:cubicBezTo>
                    <a:pt x="23241" y="2980"/>
                    <a:pt x="23491" y="2843"/>
                    <a:pt x="23923" y="3207"/>
                  </a:cubicBezTo>
                  <a:cubicBezTo>
                    <a:pt x="23832" y="3321"/>
                    <a:pt x="23605" y="3070"/>
                    <a:pt x="23536" y="3207"/>
                  </a:cubicBezTo>
                  <a:cubicBezTo>
                    <a:pt x="23514" y="3275"/>
                    <a:pt x="23582" y="3343"/>
                    <a:pt x="23536" y="3412"/>
                  </a:cubicBezTo>
                  <a:cubicBezTo>
                    <a:pt x="23809" y="3503"/>
                    <a:pt x="24059" y="3571"/>
                    <a:pt x="24219" y="3389"/>
                  </a:cubicBezTo>
                  <a:cubicBezTo>
                    <a:pt x="24969" y="3707"/>
                    <a:pt x="25356" y="4298"/>
                    <a:pt x="26015" y="4412"/>
                  </a:cubicBezTo>
                  <a:cubicBezTo>
                    <a:pt x="25378" y="4344"/>
                    <a:pt x="26311" y="4867"/>
                    <a:pt x="26493" y="4731"/>
                  </a:cubicBezTo>
                  <a:cubicBezTo>
                    <a:pt x="27107" y="5117"/>
                    <a:pt x="27789" y="5617"/>
                    <a:pt x="28335" y="5936"/>
                  </a:cubicBezTo>
                  <a:cubicBezTo>
                    <a:pt x="29039" y="6368"/>
                    <a:pt x="29813" y="6959"/>
                    <a:pt x="30495" y="7528"/>
                  </a:cubicBezTo>
                  <a:cubicBezTo>
                    <a:pt x="31177" y="8119"/>
                    <a:pt x="31836" y="8642"/>
                    <a:pt x="32450" y="8869"/>
                  </a:cubicBezTo>
                  <a:cubicBezTo>
                    <a:pt x="32564" y="9051"/>
                    <a:pt x="32359" y="9006"/>
                    <a:pt x="32291" y="9074"/>
                  </a:cubicBezTo>
                  <a:cubicBezTo>
                    <a:pt x="32405" y="9142"/>
                    <a:pt x="32428" y="9210"/>
                    <a:pt x="32405" y="9278"/>
                  </a:cubicBezTo>
                  <a:cubicBezTo>
                    <a:pt x="32655" y="9506"/>
                    <a:pt x="32723" y="9347"/>
                    <a:pt x="32951" y="9529"/>
                  </a:cubicBezTo>
                  <a:cubicBezTo>
                    <a:pt x="33110" y="9665"/>
                    <a:pt x="33178" y="9983"/>
                    <a:pt x="33337" y="10120"/>
                  </a:cubicBezTo>
                  <a:cubicBezTo>
                    <a:pt x="33519" y="10279"/>
                    <a:pt x="33701" y="10165"/>
                    <a:pt x="33883" y="10370"/>
                  </a:cubicBezTo>
                  <a:cubicBezTo>
                    <a:pt x="34088" y="10529"/>
                    <a:pt x="34110" y="10666"/>
                    <a:pt x="33951" y="10802"/>
                  </a:cubicBezTo>
                  <a:cubicBezTo>
                    <a:pt x="34201" y="10870"/>
                    <a:pt x="34429" y="10688"/>
                    <a:pt x="34724" y="11143"/>
                  </a:cubicBezTo>
                  <a:cubicBezTo>
                    <a:pt x="34633" y="11189"/>
                    <a:pt x="34520" y="11029"/>
                    <a:pt x="34429" y="11120"/>
                  </a:cubicBezTo>
                  <a:cubicBezTo>
                    <a:pt x="34429" y="11325"/>
                    <a:pt x="34770" y="11439"/>
                    <a:pt x="34929" y="11734"/>
                  </a:cubicBezTo>
                  <a:cubicBezTo>
                    <a:pt x="34952" y="11780"/>
                    <a:pt x="34952" y="12007"/>
                    <a:pt x="34975" y="12030"/>
                  </a:cubicBezTo>
                  <a:cubicBezTo>
                    <a:pt x="35247" y="12348"/>
                    <a:pt x="35589" y="12621"/>
                    <a:pt x="35884" y="12871"/>
                  </a:cubicBezTo>
                  <a:cubicBezTo>
                    <a:pt x="36203" y="13122"/>
                    <a:pt x="36475" y="13372"/>
                    <a:pt x="36635" y="13576"/>
                  </a:cubicBezTo>
                  <a:cubicBezTo>
                    <a:pt x="36748" y="13599"/>
                    <a:pt x="36862" y="13599"/>
                    <a:pt x="36976" y="13554"/>
                  </a:cubicBezTo>
                  <a:cubicBezTo>
                    <a:pt x="37044" y="14099"/>
                    <a:pt x="37772" y="14509"/>
                    <a:pt x="38204" y="14895"/>
                  </a:cubicBezTo>
                  <a:lnTo>
                    <a:pt x="37999" y="15077"/>
                  </a:lnTo>
                  <a:cubicBezTo>
                    <a:pt x="38226" y="15236"/>
                    <a:pt x="38454" y="15509"/>
                    <a:pt x="38658" y="15418"/>
                  </a:cubicBezTo>
                  <a:cubicBezTo>
                    <a:pt x="38818" y="15737"/>
                    <a:pt x="38386" y="15486"/>
                    <a:pt x="38295" y="15577"/>
                  </a:cubicBezTo>
                  <a:cubicBezTo>
                    <a:pt x="38545" y="15873"/>
                    <a:pt x="38772" y="15873"/>
                    <a:pt x="39022" y="16010"/>
                  </a:cubicBezTo>
                  <a:cubicBezTo>
                    <a:pt x="39272" y="16442"/>
                    <a:pt x="39750" y="16919"/>
                    <a:pt x="40182" y="17124"/>
                  </a:cubicBezTo>
                  <a:cubicBezTo>
                    <a:pt x="40250" y="17283"/>
                    <a:pt x="40250" y="17442"/>
                    <a:pt x="40296" y="17601"/>
                  </a:cubicBezTo>
                  <a:cubicBezTo>
                    <a:pt x="40955" y="18102"/>
                    <a:pt x="41615" y="18716"/>
                    <a:pt x="42183" y="19420"/>
                  </a:cubicBezTo>
                  <a:cubicBezTo>
                    <a:pt x="42752" y="20125"/>
                    <a:pt x="43297" y="20899"/>
                    <a:pt x="43684" y="21763"/>
                  </a:cubicBezTo>
                  <a:cubicBezTo>
                    <a:pt x="43911" y="21945"/>
                    <a:pt x="44116" y="22127"/>
                    <a:pt x="44343" y="22286"/>
                  </a:cubicBezTo>
                  <a:cubicBezTo>
                    <a:pt x="44525" y="22718"/>
                    <a:pt x="44639" y="23082"/>
                    <a:pt x="44912" y="23559"/>
                  </a:cubicBezTo>
                  <a:lnTo>
                    <a:pt x="44594" y="23741"/>
                  </a:lnTo>
                  <a:cubicBezTo>
                    <a:pt x="44912" y="24014"/>
                    <a:pt x="45617" y="24446"/>
                    <a:pt x="45480" y="24946"/>
                  </a:cubicBezTo>
                  <a:cubicBezTo>
                    <a:pt x="45185" y="24946"/>
                    <a:pt x="45185" y="24423"/>
                    <a:pt x="45071" y="24241"/>
                  </a:cubicBezTo>
                  <a:cubicBezTo>
                    <a:pt x="44866" y="24037"/>
                    <a:pt x="44594" y="24219"/>
                    <a:pt x="44434" y="23832"/>
                  </a:cubicBezTo>
                  <a:cubicBezTo>
                    <a:pt x="44366" y="23968"/>
                    <a:pt x="44389" y="24128"/>
                    <a:pt x="44480" y="24310"/>
                  </a:cubicBezTo>
                  <a:cubicBezTo>
                    <a:pt x="44184" y="24082"/>
                    <a:pt x="43911" y="24446"/>
                    <a:pt x="43684" y="24378"/>
                  </a:cubicBezTo>
                  <a:cubicBezTo>
                    <a:pt x="43161" y="24219"/>
                    <a:pt x="43070" y="23605"/>
                    <a:pt x="42570" y="23241"/>
                  </a:cubicBezTo>
                  <a:cubicBezTo>
                    <a:pt x="42479" y="23036"/>
                    <a:pt x="42342" y="22809"/>
                    <a:pt x="42570" y="22718"/>
                  </a:cubicBezTo>
                  <a:cubicBezTo>
                    <a:pt x="42433" y="22604"/>
                    <a:pt x="42297" y="22559"/>
                    <a:pt x="42183" y="22445"/>
                  </a:cubicBezTo>
                  <a:cubicBezTo>
                    <a:pt x="42047" y="22559"/>
                    <a:pt x="42092" y="22718"/>
                    <a:pt x="42251" y="22922"/>
                  </a:cubicBezTo>
                  <a:cubicBezTo>
                    <a:pt x="41933" y="22809"/>
                    <a:pt x="41660" y="22058"/>
                    <a:pt x="41546" y="21785"/>
                  </a:cubicBezTo>
                  <a:cubicBezTo>
                    <a:pt x="41842" y="21740"/>
                    <a:pt x="41774" y="21694"/>
                    <a:pt x="41865" y="21444"/>
                  </a:cubicBezTo>
                  <a:cubicBezTo>
                    <a:pt x="41683" y="21240"/>
                    <a:pt x="41365" y="21331"/>
                    <a:pt x="41410" y="20944"/>
                  </a:cubicBezTo>
                  <a:cubicBezTo>
                    <a:pt x="41319" y="21035"/>
                    <a:pt x="41251" y="21035"/>
                    <a:pt x="41183" y="20967"/>
                  </a:cubicBezTo>
                  <a:cubicBezTo>
                    <a:pt x="40978" y="21149"/>
                    <a:pt x="41819" y="21626"/>
                    <a:pt x="41410" y="21763"/>
                  </a:cubicBezTo>
                  <a:cubicBezTo>
                    <a:pt x="41137" y="21353"/>
                    <a:pt x="40819" y="20967"/>
                    <a:pt x="40728" y="20626"/>
                  </a:cubicBezTo>
                  <a:cubicBezTo>
                    <a:pt x="40432" y="20307"/>
                    <a:pt x="40455" y="20785"/>
                    <a:pt x="40228" y="20694"/>
                  </a:cubicBezTo>
                  <a:cubicBezTo>
                    <a:pt x="40409" y="20990"/>
                    <a:pt x="40751" y="21081"/>
                    <a:pt x="40728" y="21422"/>
                  </a:cubicBezTo>
                  <a:cubicBezTo>
                    <a:pt x="40569" y="21490"/>
                    <a:pt x="40432" y="21535"/>
                    <a:pt x="40296" y="21444"/>
                  </a:cubicBezTo>
                  <a:cubicBezTo>
                    <a:pt x="40228" y="21558"/>
                    <a:pt x="40205" y="21717"/>
                    <a:pt x="40250" y="21876"/>
                  </a:cubicBezTo>
                  <a:cubicBezTo>
                    <a:pt x="40614" y="22104"/>
                    <a:pt x="40364" y="21558"/>
                    <a:pt x="40569" y="21513"/>
                  </a:cubicBezTo>
                  <a:cubicBezTo>
                    <a:pt x="40660" y="21740"/>
                    <a:pt x="40796" y="21626"/>
                    <a:pt x="40932" y="21535"/>
                  </a:cubicBezTo>
                  <a:cubicBezTo>
                    <a:pt x="41160" y="21785"/>
                    <a:pt x="41069" y="21922"/>
                    <a:pt x="41228" y="22127"/>
                  </a:cubicBezTo>
                  <a:cubicBezTo>
                    <a:pt x="41092" y="22172"/>
                    <a:pt x="41001" y="21945"/>
                    <a:pt x="40887" y="21831"/>
                  </a:cubicBezTo>
                  <a:cubicBezTo>
                    <a:pt x="40660" y="22195"/>
                    <a:pt x="41274" y="22263"/>
                    <a:pt x="41478" y="22354"/>
                  </a:cubicBezTo>
                  <a:cubicBezTo>
                    <a:pt x="41706" y="22695"/>
                    <a:pt x="41569" y="22945"/>
                    <a:pt x="41569" y="23218"/>
                  </a:cubicBezTo>
                  <a:cubicBezTo>
                    <a:pt x="41751" y="23355"/>
                    <a:pt x="41978" y="22991"/>
                    <a:pt x="42115" y="23377"/>
                  </a:cubicBezTo>
                  <a:cubicBezTo>
                    <a:pt x="42138" y="23582"/>
                    <a:pt x="42001" y="23741"/>
                    <a:pt x="41910" y="23900"/>
                  </a:cubicBezTo>
                  <a:cubicBezTo>
                    <a:pt x="42047" y="23968"/>
                    <a:pt x="42251" y="23855"/>
                    <a:pt x="42388" y="23991"/>
                  </a:cubicBezTo>
                  <a:cubicBezTo>
                    <a:pt x="42706" y="24401"/>
                    <a:pt x="42979" y="24946"/>
                    <a:pt x="43275" y="25515"/>
                  </a:cubicBezTo>
                  <a:cubicBezTo>
                    <a:pt x="43570" y="26061"/>
                    <a:pt x="43911" y="26652"/>
                    <a:pt x="44184" y="27243"/>
                  </a:cubicBezTo>
                  <a:cubicBezTo>
                    <a:pt x="44275" y="27493"/>
                    <a:pt x="44480" y="27243"/>
                    <a:pt x="44594" y="27425"/>
                  </a:cubicBezTo>
                  <a:cubicBezTo>
                    <a:pt x="44662" y="27289"/>
                    <a:pt x="44639" y="27129"/>
                    <a:pt x="44548" y="26947"/>
                  </a:cubicBezTo>
                  <a:cubicBezTo>
                    <a:pt x="44957" y="27084"/>
                    <a:pt x="45003" y="26561"/>
                    <a:pt x="45185" y="26379"/>
                  </a:cubicBezTo>
                  <a:lnTo>
                    <a:pt x="45299" y="26561"/>
                  </a:lnTo>
                  <a:lnTo>
                    <a:pt x="45389" y="26765"/>
                  </a:lnTo>
                  <a:cubicBezTo>
                    <a:pt x="45071" y="26743"/>
                    <a:pt x="44866" y="26925"/>
                    <a:pt x="45048" y="27311"/>
                  </a:cubicBezTo>
                  <a:cubicBezTo>
                    <a:pt x="45344" y="27266"/>
                    <a:pt x="44980" y="26925"/>
                    <a:pt x="45367" y="26902"/>
                  </a:cubicBezTo>
                  <a:cubicBezTo>
                    <a:pt x="45321" y="27425"/>
                    <a:pt x="45594" y="27630"/>
                    <a:pt x="45935" y="27880"/>
                  </a:cubicBezTo>
                  <a:cubicBezTo>
                    <a:pt x="46026" y="27630"/>
                    <a:pt x="45731" y="27493"/>
                    <a:pt x="45640" y="27266"/>
                  </a:cubicBezTo>
                  <a:cubicBezTo>
                    <a:pt x="45480" y="26879"/>
                    <a:pt x="45594" y="26561"/>
                    <a:pt x="45526" y="26197"/>
                  </a:cubicBezTo>
                  <a:cubicBezTo>
                    <a:pt x="45685" y="26288"/>
                    <a:pt x="46140" y="26356"/>
                    <a:pt x="46003" y="25947"/>
                  </a:cubicBezTo>
                  <a:cubicBezTo>
                    <a:pt x="46299" y="26242"/>
                    <a:pt x="46572" y="26493"/>
                    <a:pt x="46868" y="26675"/>
                  </a:cubicBezTo>
                  <a:cubicBezTo>
                    <a:pt x="47072" y="26925"/>
                    <a:pt x="46822" y="26970"/>
                    <a:pt x="46913" y="27175"/>
                  </a:cubicBezTo>
                  <a:cubicBezTo>
                    <a:pt x="46981" y="27493"/>
                    <a:pt x="47231" y="27652"/>
                    <a:pt x="47391" y="27948"/>
                  </a:cubicBezTo>
                  <a:cubicBezTo>
                    <a:pt x="47482" y="28130"/>
                    <a:pt x="47391" y="28175"/>
                    <a:pt x="47459" y="28312"/>
                  </a:cubicBezTo>
                  <a:cubicBezTo>
                    <a:pt x="47618" y="28653"/>
                    <a:pt x="47845" y="28880"/>
                    <a:pt x="47936" y="29221"/>
                  </a:cubicBezTo>
                  <a:cubicBezTo>
                    <a:pt x="48050" y="29562"/>
                    <a:pt x="48255" y="30040"/>
                    <a:pt x="48459" y="30540"/>
                  </a:cubicBezTo>
                  <a:cubicBezTo>
                    <a:pt x="48664" y="31041"/>
                    <a:pt x="48869" y="31541"/>
                    <a:pt x="49005" y="31882"/>
                  </a:cubicBezTo>
                  <a:cubicBezTo>
                    <a:pt x="49073" y="32087"/>
                    <a:pt x="48960" y="32496"/>
                    <a:pt x="49323" y="32496"/>
                  </a:cubicBezTo>
                  <a:cubicBezTo>
                    <a:pt x="49505" y="32769"/>
                    <a:pt x="49233" y="32769"/>
                    <a:pt x="49323" y="32996"/>
                  </a:cubicBezTo>
                  <a:cubicBezTo>
                    <a:pt x="49346" y="33178"/>
                    <a:pt x="49460" y="33178"/>
                    <a:pt x="49551" y="33155"/>
                  </a:cubicBezTo>
                  <a:cubicBezTo>
                    <a:pt x="49756" y="33474"/>
                    <a:pt x="49323" y="33383"/>
                    <a:pt x="49437" y="33656"/>
                  </a:cubicBezTo>
                  <a:cubicBezTo>
                    <a:pt x="49505" y="34088"/>
                    <a:pt x="49846" y="34201"/>
                    <a:pt x="49710" y="34543"/>
                  </a:cubicBezTo>
                  <a:cubicBezTo>
                    <a:pt x="49778" y="34656"/>
                    <a:pt x="49892" y="34588"/>
                    <a:pt x="50006" y="34565"/>
                  </a:cubicBezTo>
                  <a:cubicBezTo>
                    <a:pt x="49937" y="34952"/>
                    <a:pt x="50074" y="35452"/>
                    <a:pt x="50256" y="36043"/>
                  </a:cubicBezTo>
                  <a:cubicBezTo>
                    <a:pt x="50347" y="36134"/>
                    <a:pt x="50460" y="36157"/>
                    <a:pt x="50597" y="36180"/>
                  </a:cubicBezTo>
                  <a:cubicBezTo>
                    <a:pt x="50665" y="36498"/>
                    <a:pt x="50779" y="36907"/>
                    <a:pt x="50893" y="37408"/>
                  </a:cubicBezTo>
                  <a:cubicBezTo>
                    <a:pt x="50961" y="37658"/>
                    <a:pt x="51029" y="37908"/>
                    <a:pt x="51097" y="38181"/>
                  </a:cubicBezTo>
                  <a:cubicBezTo>
                    <a:pt x="51143" y="38477"/>
                    <a:pt x="51211" y="38749"/>
                    <a:pt x="51279" y="39045"/>
                  </a:cubicBezTo>
                  <a:cubicBezTo>
                    <a:pt x="51416" y="39636"/>
                    <a:pt x="51552" y="40250"/>
                    <a:pt x="51688" y="40841"/>
                  </a:cubicBezTo>
                  <a:cubicBezTo>
                    <a:pt x="51802" y="41455"/>
                    <a:pt x="51916" y="42047"/>
                    <a:pt x="52052" y="42547"/>
                  </a:cubicBezTo>
                  <a:cubicBezTo>
                    <a:pt x="52120" y="42865"/>
                    <a:pt x="52280" y="43093"/>
                    <a:pt x="52371" y="43434"/>
                  </a:cubicBezTo>
                  <a:cubicBezTo>
                    <a:pt x="52530" y="44184"/>
                    <a:pt x="52462" y="44912"/>
                    <a:pt x="52712" y="45480"/>
                  </a:cubicBezTo>
                  <a:cubicBezTo>
                    <a:pt x="52712" y="44889"/>
                    <a:pt x="52916" y="45048"/>
                    <a:pt x="53007" y="45685"/>
                  </a:cubicBezTo>
                  <a:cubicBezTo>
                    <a:pt x="52985" y="45321"/>
                    <a:pt x="53144" y="48050"/>
                    <a:pt x="53235" y="49028"/>
                  </a:cubicBezTo>
                  <a:cubicBezTo>
                    <a:pt x="53257" y="49233"/>
                    <a:pt x="53144" y="49233"/>
                    <a:pt x="53144" y="49392"/>
                  </a:cubicBezTo>
                  <a:cubicBezTo>
                    <a:pt x="53167" y="49596"/>
                    <a:pt x="53257" y="49892"/>
                    <a:pt x="53257" y="50188"/>
                  </a:cubicBezTo>
                  <a:cubicBezTo>
                    <a:pt x="53235" y="50438"/>
                    <a:pt x="53167" y="50642"/>
                    <a:pt x="53167" y="50779"/>
                  </a:cubicBezTo>
                  <a:cubicBezTo>
                    <a:pt x="53189" y="51029"/>
                    <a:pt x="53462" y="51234"/>
                    <a:pt x="53371" y="51802"/>
                  </a:cubicBezTo>
                  <a:cubicBezTo>
                    <a:pt x="53348" y="51939"/>
                    <a:pt x="53167" y="52189"/>
                    <a:pt x="53167" y="52143"/>
                  </a:cubicBezTo>
                  <a:cubicBezTo>
                    <a:pt x="53167" y="52325"/>
                    <a:pt x="53394" y="52530"/>
                    <a:pt x="53417" y="52734"/>
                  </a:cubicBezTo>
                  <a:cubicBezTo>
                    <a:pt x="53439" y="52803"/>
                    <a:pt x="53326" y="52939"/>
                    <a:pt x="53326" y="53076"/>
                  </a:cubicBezTo>
                  <a:cubicBezTo>
                    <a:pt x="53326" y="53371"/>
                    <a:pt x="53485" y="53690"/>
                    <a:pt x="53485" y="54008"/>
                  </a:cubicBezTo>
                  <a:cubicBezTo>
                    <a:pt x="53485" y="54326"/>
                    <a:pt x="53303" y="55554"/>
                    <a:pt x="53348" y="55986"/>
                  </a:cubicBezTo>
                  <a:cubicBezTo>
                    <a:pt x="53348" y="56123"/>
                    <a:pt x="53576" y="56123"/>
                    <a:pt x="53485" y="56350"/>
                  </a:cubicBezTo>
                  <a:cubicBezTo>
                    <a:pt x="53348" y="56373"/>
                    <a:pt x="53348" y="56236"/>
                    <a:pt x="53235" y="56214"/>
                  </a:cubicBezTo>
                  <a:cubicBezTo>
                    <a:pt x="53189" y="56418"/>
                    <a:pt x="53326" y="56464"/>
                    <a:pt x="53280" y="56691"/>
                  </a:cubicBezTo>
                  <a:cubicBezTo>
                    <a:pt x="53394" y="56714"/>
                    <a:pt x="53439" y="56668"/>
                    <a:pt x="53462" y="56578"/>
                  </a:cubicBezTo>
                  <a:cubicBezTo>
                    <a:pt x="53712" y="56668"/>
                    <a:pt x="53439" y="56941"/>
                    <a:pt x="53280" y="56805"/>
                  </a:cubicBezTo>
                  <a:cubicBezTo>
                    <a:pt x="53371" y="57078"/>
                    <a:pt x="53348" y="57214"/>
                    <a:pt x="53280" y="57510"/>
                  </a:cubicBezTo>
                  <a:cubicBezTo>
                    <a:pt x="53257" y="57578"/>
                    <a:pt x="53394" y="58147"/>
                    <a:pt x="53371" y="58328"/>
                  </a:cubicBezTo>
                  <a:cubicBezTo>
                    <a:pt x="53326" y="58556"/>
                    <a:pt x="53212" y="58761"/>
                    <a:pt x="53189" y="59011"/>
                  </a:cubicBezTo>
                  <a:cubicBezTo>
                    <a:pt x="53144" y="59716"/>
                    <a:pt x="53053" y="60602"/>
                    <a:pt x="52916" y="61216"/>
                  </a:cubicBezTo>
                  <a:cubicBezTo>
                    <a:pt x="52848" y="61512"/>
                    <a:pt x="52985" y="61876"/>
                    <a:pt x="52939" y="62172"/>
                  </a:cubicBezTo>
                  <a:cubicBezTo>
                    <a:pt x="52894" y="62353"/>
                    <a:pt x="52825" y="62353"/>
                    <a:pt x="52780" y="62490"/>
                  </a:cubicBezTo>
                  <a:cubicBezTo>
                    <a:pt x="52666" y="62831"/>
                    <a:pt x="52734" y="63172"/>
                    <a:pt x="52666" y="63422"/>
                  </a:cubicBezTo>
                  <a:cubicBezTo>
                    <a:pt x="52598" y="63650"/>
                    <a:pt x="52416" y="63809"/>
                    <a:pt x="52348" y="63945"/>
                  </a:cubicBezTo>
                  <a:cubicBezTo>
                    <a:pt x="52280" y="64150"/>
                    <a:pt x="52143" y="64468"/>
                    <a:pt x="52120" y="64605"/>
                  </a:cubicBezTo>
                  <a:cubicBezTo>
                    <a:pt x="52098" y="64718"/>
                    <a:pt x="52211" y="64946"/>
                    <a:pt x="52211" y="64991"/>
                  </a:cubicBezTo>
                  <a:cubicBezTo>
                    <a:pt x="52166" y="65173"/>
                    <a:pt x="52075" y="65173"/>
                    <a:pt x="52030" y="65310"/>
                  </a:cubicBezTo>
                  <a:cubicBezTo>
                    <a:pt x="51961" y="65514"/>
                    <a:pt x="52052" y="65583"/>
                    <a:pt x="51984" y="65787"/>
                  </a:cubicBezTo>
                  <a:cubicBezTo>
                    <a:pt x="51916" y="66015"/>
                    <a:pt x="51757" y="66196"/>
                    <a:pt x="51711" y="66424"/>
                  </a:cubicBezTo>
                  <a:cubicBezTo>
                    <a:pt x="51666" y="66765"/>
                    <a:pt x="51734" y="67720"/>
                    <a:pt x="51279" y="68243"/>
                  </a:cubicBezTo>
                  <a:cubicBezTo>
                    <a:pt x="51416" y="68402"/>
                    <a:pt x="51234" y="69244"/>
                    <a:pt x="51006" y="69880"/>
                  </a:cubicBezTo>
                  <a:cubicBezTo>
                    <a:pt x="50961" y="70040"/>
                    <a:pt x="50779" y="70221"/>
                    <a:pt x="50733" y="70403"/>
                  </a:cubicBezTo>
                  <a:cubicBezTo>
                    <a:pt x="50347" y="71586"/>
                    <a:pt x="50119" y="72905"/>
                    <a:pt x="49551" y="73837"/>
                  </a:cubicBezTo>
                  <a:cubicBezTo>
                    <a:pt x="49437" y="74042"/>
                    <a:pt x="49119" y="74110"/>
                    <a:pt x="49187" y="74428"/>
                  </a:cubicBezTo>
                  <a:cubicBezTo>
                    <a:pt x="49278" y="74474"/>
                    <a:pt x="49346" y="74269"/>
                    <a:pt x="49414" y="74155"/>
                  </a:cubicBezTo>
                  <a:cubicBezTo>
                    <a:pt x="49460" y="74451"/>
                    <a:pt x="49028" y="75452"/>
                    <a:pt x="48710" y="75247"/>
                  </a:cubicBezTo>
                  <a:cubicBezTo>
                    <a:pt x="48869" y="75406"/>
                    <a:pt x="48664" y="75543"/>
                    <a:pt x="48573" y="75952"/>
                  </a:cubicBezTo>
                  <a:cubicBezTo>
                    <a:pt x="48505" y="76157"/>
                    <a:pt x="48641" y="76543"/>
                    <a:pt x="48255" y="76975"/>
                  </a:cubicBezTo>
                  <a:cubicBezTo>
                    <a:pt x="48050" y="76952"/>
                    <a:pt x="48186" y="76748"/>
                    <a:pt x="48255" y="76589"/>
                  </a:cubicBezTo>
                  <a:cubicBezTo>
                    <a:pt x="48141" y="76611"/>
                    <a:pt x="47823" y="76680"/>
                    <a:pt x="48073" y="76361"/>
                  </a:cubicBezTo>
                  <a:cubicBezTo>
                    <a:pt x="47777" y="76293"/>
                    <a:pt x="48027" y="76611"/>
                    <a:pt x="47845" y="76771"/>
                  </a:cubicBezTo>
                  <a:cubicBezTo>
                    <a:pt x="47823" y="76657"/>
                    <a:pt x="47732" y="76566"/>
                    <a:pt x="47573" y="76498"/>
                  </a:cubicBezTo>
                  <a:cubicBezTo>
                    <a:pt x="47368" y="76748"/>
                    <a:pt x="47550" y="76816"/>
                    <a:pt x="47391" y="77043"/>
                  </a:cubicBezTo>
                  <a:cubicBezTo>
                    <a:pt x="47118" y="76771"/>
                    <a:pt x="46822" y="77157"/>
                    <a:pt x="46890" y="77430"/>
                  </a:cubicBezTo>
                  <a:cubicBezTo>
                    <a:pt x="47231" y="77453"/>
                    <a:pt x="47482" y="77043"/>
                    <a:pt x="47845" y="77157"/>
                  </a:cubicBezTo>
                  <a:cubicBezTo>
                    <a:pt x="47891" y="77385"/>
                    <a:pt x="47754" y="77680"/>
                    <a:pt x="47891" y="77862"/>
                  </a:cubicBezTo>
                  <a:cubicBezTo>
                    <a:pt x="47732" y="77953"/>
                    <a:pt x="47504" y="77839"/>
                    <a:pt x="47322" y="77953"/>
                  </a:cubicBezTo>
                  <a:cubicBezTo>
                    <a:pt x="47186" y="78249"/>
                    <a:pt x="47573" y="78408"/>
                    <a:pt x="47709" y="78021"/>
                  </a:cubicBezTo>
                  <a:cubicBezTo>
                    <a:pt x="47800" y="78544"/>
                    <a:pt x="47163" y="78590"/>
                    <a:pt x="46913" y="78522"/>
                  </a:cubicBezTo>
                  <a:cubicBezTo>
                    <a:pt x="46981" y="78794"/>
                    <a:pt x="46731" y="79204"/>
                    <a:pt x="47186" y="79340"/>
                  </a:cubicBezTo>
                  <a:cubicBezTo>
                    <a:pt x="47095" y="79477"/>
                    <a:pt x="47004" y="79636"/>
                    <a:pt x="47072" y="79704"/>
                  </a:cubicBezTo>
                  <a:cubicBezTo>
                    <a:pt x="46799" y="79818"/>
                    <a:pt x="46595" y="80318"/>
                    <a:pt x="46276" y="80182"/>
                  </a:cubicBezTo>
                  <a:cubicBezTo>
                    <a:pt x="46413" y="79909"/>
                    <a:pt x="46549" y="79659"/>
                    <a:pt x="46754" y="79909"/>
                  </a:cubicBezTo>
                  <a:lnTo>
                    <a:pt x="47049" y="79408"/>
                  </a:lnTo>
                  <a:cubicBezTo>
                    <a:pt x="46777" y="79136"/>
                    <a:pt x="46663" y="79840"/>
                    <a:pt x="46413" y="79568"/>
                  </a:cubicBezTo>
                  <a:cubicBezTo>
                    <a:pt x="46504" y="79204"/>
                    <a:pt x="46526" y="79295"/>
                    <a:pt x="46777" y="79113"/>
                  </a:cubicBezTo>
                  <a:cubicBezTo>
                    <a:pt x="46504" y="78999"/>
                    <a:pt x="46299" y="79431"/>
                    <a:pt x="46026" y="79340"/>
                  </a:cubicBezTo>
                  <a:cubicBezTo>
                    <a:pt x="45844" y="79636"/>
                    <a:pt x="46049" y="79954"/>
                    <a:pt x="45685" y="80091"/>
                  </a:cubicBezTo>
                  <a:cubicBezTo>
                    <a:pt x="45344" y="79863"/>
                    <a:pt x="45526" y="79022"/>
                    <a:pt x="45253" y="79022"/>
                  </a:cubicBezTo>
                  <a:cubicBezTo>
                    <a:pt x="45230" y="78703"/>
                    <a:pt x="45640" y="78522"/>
                    <a:pt x="45685" y="78089"/>
                  </a:cubicBezTo>
                  <a:cubicBezTo>
                    <a:pt x="45753" y="78340"/>
                    <a:pt x="45799" y="78135"/>
                    <a:pt x="46003" y="78271"/>
                  </a:cubicBezTo>
                  <a:cubicBezTo>
                    <a:pt x="46299" y="77817"/>
                    <a:pt x="45571" y="77771"/>
                    <a:pt x="45912" y="77294"/>
                  </a:cubicBezTo>
                  <a:cubicBezTo>
                    <a:pt x="46049" y="77043"/>
                    <a:pt x="46049" y="77203"/>
                    <a:pt x="46140" y="77294"/>
                  </a:cubicBezTo>
                  <a:cubicBezTo>
                    <a:pt x="46299" y="77089"/>
                    <a:pt x="46049" y="77066"/>
                    <a:pt x="46117" y="76907"/>
                  </a:cubicBezTo>
                  <a:cubicBezTo>
                    <a:pt x="46276" y="76384"/>
                    <a:pt x="46549" y="76611"/>
                    <a:pt x="46708" y="76179"/>
                  </a:cubicBezTo>
                  <a:cubicBezTo>
                    <a:pt x="46754" y="75770"/>
                    <a:pt x="46413" y="76293"/>
                    <a:pt x="46254" y="76066"/>
                  </a:cubicBezTo>
                  <a:cubicBezTo>
                    <a:pt x="46436" y="76088"/>
                    <a:pt x="46504" y="75588"/>
                    <a:pt x="46686" y="75656"/>
                  </a:cubicBezTo>
                  <a:cubicBezTo>
                    <a:pt x="46777" y="75406"/>
                    <a:pt x="46413" y="75656"/>
                    <a:pt x="46322" y="75725"/>
                  </a:cubicBezTo>
                  <a:cubicBezTo>
                    <a:pt x="46322" y="75406"/>
                    <a:pt x="46754" y="75042"/>
                    <a:pt x="46663" y="74633"/>
                  </a:cubicBezTo>
                  <a:cubicBezTo>
                    <a:pt x="46276" y="74678"/>
                    <a:pt x="46640" y="75065"/>
                    <a:pt x="46458" y="75270"/>
                  </a:cubicBezTo>
                  <a:cubicBezTo>
                    <a:pt x="46231" y="75224"/>
                    <a:pt x="46003" y="75611"/>
                    <a:pt x="45935" y="75270"/>
                  </a:cubicBezTo>
                  <a:cubicBezTo>
                    <a:pt x="45617" y="75679"/>
                    <a:pt x="45958" y="75770"/>
                    <a:pt x="45685" y="76157"/>
                  </a:cubicBezTo>
                  <a:cubicBezTo>
                    <a:pt x="45480" y="76475"/>
                    <a:pt x="45458" y="76134"/>
                    <a:pt x="45344" y="76611"/>
                  </a:cubicBezTo>
                  <a:cubicBezTo>
                    <a:pt x="45299" y="76816"/>
                    <a:pt x="45344" y="76975"/>
                    <a:pt x="45253" y="77180"/>
                  </a:cubicBezTo>
                  <a:cubicBezTo>
                    <a:pt x="45026" y="77316"/>
                    <a:pt x="44821" y="77498"/>
                    <a:pt x="44616" y="77726"/>
                  </a:cubicBezTo>
                  <a:cubicBezTo>
                    <a:pt x="44525" y="78112"/>
                    <a:pt x="44798" y="77475"/>
                    <a:pt x="44912" y="77771"/>
                  </a:cubicBezTo>
                  <a:cubicBezTo>
                    <a:pt x="44957" y="78294"/>
                    <a:pt x="44093" y="78908"/>
                    <a:pt x="44275" y="79226"/>
                  </a:cubicBezTo>
                  <a:cubicBezTo>
                    <a:pt x="44071" y="79317"/>
                    <a:pt x="43889" y="79408"/>
                    <a:pt x="43707" y="79795"/>
                  </a:cubicBezTo>
                  <a:cubicBezTo>
                    <a:pt x="43388" y="79363"/>
                    <a:pt x="44207" y="79363"/>
                    <a:pt x="44116" y="78976"/>
                  </a:cubicBezTo>
                  <a:cubicBezTo>
                    <a:pt x="43593" y="79113"/>
                    <a:pt x="43115" y="79431"/>
                    <a:pt x="42638" y="79613"/>
                  </a:cubicBezTo>
                  <a:cubicBezTo>
                    <a:pt x="42683" y="80113"/>
                    <a:pt x="43184" y="79636"/>
                    <a:pt x="43388" y="79454"/>
                  </a:cubicBezTo>
                  <a:cubicBezTo>
                    <a:pt x="43638" y="79659"/>
                    <a:pt x="42956" y="80182"/>
                    <a:pt x="43502" y="80318"/>
                  </a:cubicBezTo>
                  <a:cubicBezTo>
                    <a:pt x="43388" y="80477"/>
                    <a:pt x="43275" y="80523"/>
                    <a:pt x="43161" y="80500"/>
                  </a:cubicBezTo>
                  <a:cubicBezTo>
                    <a:pt x="43252" y="80796"/>
                    <a:pt x="42888" y="81205"/>
                    <a:pt x="42615" y="81614"/>
                  </a:cubicBezTo>
                  <a:cubicBezTo>
                    <a:pt x="42479" y="81478"/>
                    <a:pt x="42888" y="81205"/>
                    <a:pt x="42638" y="81091"/>
                  </a:cubicBezTo>
                  <a:cubicBezTo>
                    <a:pt x="42433" y="81228"/>
                    <a:pt x="42206" y="81409"/>
                    <a:pt x="41978" y="81569"/>
                  </a:cubicBezTo>
                  <a:cubicBezTo>
                    <a:pt x="41842" y="81819"/>
                    <a:pt x="42115" y="81933"/>
                    <a:pt x="42320" y="82092"/>
                  </a:cubicBezTo>
                  <a:cubicBezTo>
                    <a:pt x="42115" y="82274"/>
                    <a:pt x="41933" y="82797"/>
                    <a:pt x="41706" y="82751"/>
                  </a:cubicBezTo>
                  <a:cubicBezTo>
                    <a:pt x="41342" y="82524"/>
                    <a:pt x="42092" y="82433"/>
                    <a:pt x="41956" y="82114"/>
                  </a:cubicBezTo>
                  <a:cubicBezTo>
                    <a:pt x="41433" y="82114"/>
                    <a:pt x="41660" y="82683"/>
                    <a:pt x="41296" y="82865"/>
                  </a:cubicBezTo>
                  <a:cubicBezTo>
                    <a:pt x="41410" y="82979"/>
                    <a:pt x="41524" y="82865"/>
                    <a:pt x="41660" y="82979"/>
                  </a:cubicBezTo>
                  <a:lnTo>
                    <a:pt x="41046" y="83797"/>
                  </a:lnTo>
                  <a:cubicBezTo>
                    <a:pt x="40682" y="83956"/>
                    <a:pt x="41569" y="83183"/>
                    <a:pt x="41228" y="83092"/>
                  </a:cubicBezTo>
                  <a:cubicBezTo>
                    <a:pt x="40910" y="83183"/>
                    <a:pt x="40864" y="83820"/>
                    <a:pt x="40569" y="84138"/>
                  </a:cubicBezTo>
                  <a:cubicBezTo>
                    <a:pt x="41183" y="83843"/>
                    <a:pt x="40296" y="84707"/>
                    <a:pt x="40068" y="85025"/>
                  </a:cubicBezTo>
                  <a:cubicBezTo>
                    <a:pt x="39750" y="85184"/>
                    <a:pt x="40387" y="84548"/>
                    <a:pt x="40500" y="84366"/>
                  </a:cubicBezTo>
                  <a:cubicBezTo>
                    <a:pt x="40091" y="84252"/>
                    <a:pt x="39886" y="84980"/>
                    <a:pt x="39795" y="85230"/>
                  </a:cubicBezTo>
                  <a:cubicBezTo>
                    <a:pt x="39432" y="85321"/>
                    <a:pt x="38772" y="85821"/>
                    <a:pt x="38795" y="86276"/>
                  </a:cubicBezTo>
                  <a:cubicBezTo>
                    <a:pt x="39045" y="86299"/>
                    <a:pt x="39318" y="85707"/>
                    <a:pt x="39591" y="85503"/>
                  </a:cubicBezTo>
                  <a:cubicBezTo>
                    <a:pt x="39750" y="85616"/>
                    <a:pt x="39363" y="85821"/>
                    <a:pt x="39295" y="85980"/>
                  </a:cubicBezTo>
                  <a:cubicBezTo>
                    <a:pt x="39022" y="86276"/>
                    <a:pt x="38681" y="86617"/>
                    <a:pt x="38772" y="86867"/>
                  </a:cubicBezTo>
                  <a:cubicBezTo>
                    <a:pt x="38158" y="87163"/>
                    <a:pt x="37954" y="87595"/>
                    <a:pt x="37340" y="88141"/>
                  </a:cubicBezTo>
                  <a:cubicBezTo>
                    <a:pt x="37271" y="88231"/>
                    <a:pt x="37408" y="88322"/>
                    <a:pt x="37317" y="88436"/>
                  </a:cubicBezTo>
                  <a:cubicBezTo>
                    <a:pt x="37135" y="88664"/>
                    <a:pt x="36976" y="88595"/>
                    <a:pt x="36817" y="88413"/>
                  </a:cubicBezTo>
                  <a:cubicBezTo>
                    <a:pt x="36498" y="89141"/>
                    <a:pt x="35816" y="89141"/>
                    <a:pt x="35475" y="89732"/>
                  </a:cubicBezTo>
                  <a:cubicBezTo>
                    <a:pt x="35179" y="89755"/>
                    <a:pt x="35384" y="89573"/>
                    <a:pt x="35293" y="89391"/>
                  </a:cubicBezTo>
                  <a:cubicBezTo>
                    <a:pt x="35179" y="89528"/>
                    <a:pt x="35111" y="89459"/>
                    <a:pt x="34997" y="89550"/>
                  </a:cubicBezTo>
                  <a:cubicBezTo>
                    <a:pt x="34906" y="89664"/>
                    <a:pt x="35066" y="89846"/>
                    <a:pt x="35179" y="89755"/>
                  </a:cubicBezTo>
                  <a:cubicBezTo>
                    <a:pt x="35202" y="90233"/>
                    <a:pt x="34702" y="90414"/>
                    <a:pt x="34452" y="90778"/>
                  </a:cubicBezTo>
                  <a:cubicBezTo>
                    <a:pt x="34543" y="90892"/>
                    <a:pt x="34611" y="90983"/>
                    <a:pt x="34724" y="90915"/>
                  </a:cubicBezTo>
                  <a:cubicBezTo>
                    <a:pt x="34656" y="91210"/>
                    <a:pt x="34224" y="91256"/>
                    <a:pt x="34019" y="91642"/>
                  </a:cubicBezTo>
                  <a:cubicBezTo>
                    <a:pt x="34088" y="91347"/>
                    <a:pt x="33724" y="91233"/>
                    <a:pt x="33496" y="91370"/>
                  </a:cubicBezTo>
                  <a:cubicBezTo>
                    <a:pt x="33383" y="91119"/>
                    <a:pt x="33747" y="91279"/>
                    <a:pt x="33838" y="91097"/>
                  </a:cubicBezTo>
                  <a:cubicBezTo>
                    <a:pt x="33724" y="90915"/>
                    <a:pt x="33587" y="90915"/>
                    <a:pt x="33406" y="91097"/>
                  </a:cubicBezTo>
                  <a:cubicBezTo>
                    <a:pt x="33087" y="91461"/>
                    <a:pt x="33769" y="91415"/>
                    <a:pt x="33656" y="91733"/>
                  </a:cubicBezTo>
                  <a:cubicBezTo>
                    <a:pt x="33155" y="91915"/>
                    <a:pt x="33133" y="91961"/>
                    <a:pt x="32587" y="92370"/>
                  </a:cubicBezTo>
                  <a:lnTo>
                    <a:pt x="32428" y="92165"/>
                  </a:lnTo>
                  <a:cubicBezTo>
                    <a:pt x="31996" y="92507"/>
                    <a:pt x="32064" y="92848"/>
                    <a:pt x="31541" y="93189"/>
                  </a:cubicBezTo>
                  <a:cubicBezTo>
                    <a:pt x="31518" y="92916"/>
                    <a:pt x="31268" y="93143"/>
                    <a:pt x="31200" y="93121"/>
                  </a:cubicBezTo>
                  <a:cubicBezTo>
                    <a:pt x="31086" y="93075"/>
                    <a:pt x="31018" y="92757"/>
                    <a:pt x="30813" y="92961"/>
                  </a:cubicBezTo>
                  <a:cubicBezTo>
                    <a:pt x="30654" y="93371"/>
                    <a:pt x="31291" y="92939"/>
                    <a:pt x="31359" y="93348"/>
                  </a:cubicBezTo>
                  <a:cubicBezTo>
                    <a:pt x="31063" y="93666"/>
                    <a:pt x="30904" y="93257"/>
                    <a:pt x="30586" y="93575"/>
                  </a:cubicBezTo>
                  <a:cubicBezTo>
                    <a:pt x="30472" y="93689"/>
                    <a:pt x="30677" y="93712"/>
                    <a:pt x="30790" y="93666"/>
                  </a:cubicBezTo>
                  <a:cubicBezTo>
                    <a:pt x="30722" y="94007"/>
                    <a:pt x="30336" y="93871"/>
                    <a:pt x="30085" y="94053"/>
                  </a:cubicBezTo>
                  <a:cubicBezTo>
                    <a:pt x="29881" y="94189"/>
                    <a:pt x="29699" y="94530"/>
                    <a:pt x="29472" y="94712"/>
                  </a:cubicBezTo>
                  <a:cubicBezTo>
                    <a:pt x="29244" y="94894"/>
                    <a:pt x="28948" y="94894"/>
                    <a:pt x="28835" y="95144"/>
                  </a:cubicBezTo>
                  <a:cubicBezTo>
                    <a:pt x="28721" y="95031"/>
                    <a:pt x="28835" y="94962"/>
                    <a:pt x="28767" y="94849"/>
                  </a:cubicBezTo>
                  <a:cubicBezTo>
                    <a:pt x="28471" y="95008"/>
                    <a:pt x="28562" y="95349"/>
                    <a:pt x="28266" y="95304"/>
                  </a:cubicBezTo>
                  <a:cubicBezTo>
                    <a:pt x="28130" y="95144"/>
                    <a:pt x="28471" y="95031"/>
                    <a:pt x="28403" y="94894"/>
                  </a:cubicBezTo>
                  <a:cubicBezTo>
                    <a:pt x="27993" y="95031"/>
                    <a:pt x="28244" y="95258"/>
                    <a:pt x="27948" y="95417"/>
                  </a:cubicBezTo>
                  <a:cubicBezTo>
                    <a:pt x="28130" y="95576"/>
                    <a:pt x="28448" y="95349"/>
                    <a:pt x="28607" y="95622"/>
                  </a:cubicBezTo>
                  <a:cubicBezTo>
                    <a:pt x="28516" y="95622"/>
                    <a:pt x="28312" y="95895"/>
                    <a:pt x="28221" y="95872"/>
                  </a:cubicBezTo>
                  <a:cubicBezTo>
                    <a:pt x="28175" y="95872"/>
                    <a:pt x="28312" y="95667"/>
                    <a:pt x="28221" y="95645"/>
                  </a:cubicBezTo>
                  <a:cubicBezTo>
                    <a:pt x="27902" y="95622"/>
                    <a:pt x="27584" y="95622"/>
                    <a:pt x="27038" y="95849"/>
                  </a:cubicBezTo>
                  <a:cubicBezTo>
                    <a:pt x="26834" y="96077"/>
                    <a:pt x="27448" y="95849"/>
                    <a:pt x="27243" y="96168"/>
                  </a:cubicBezTo>
                  <a:cubicBezTo>
                    <a:pt x="26947" y="96281"/>
                    <a:pt x="26674" y="96350"/>
                    <a:pt x="26379" y="96463"/>
                  </a:cubicBezTo>
                  <a:lnTo>
                    <a:pt x="26242" y="96236"/>
                  </a:lnTo>
                  <a:cubicBezTo>
                    <a:pt x="25970" y="96259"/>
                    <a:pt x="26038" y="96395"/>
                    <a:pt x="25856" y="96463"/>
                  </a:cubicBezTo>
                  <a:cubicBezTo>
                    <a:pt x="25492" y="96577"/>
                    <a:pt x="25356" y="96372"/>
                    <a:pt x="25333" y="96850"/>
                  </a:cubicBezTo>
                  <a:cubicBezTo>
                    <a:pt x="25560" y="96827"/>
                    <a:pt x="26106" y="96782"/>
                    <a:pt x="25606" y="97123"/>
                  </a:cubicBezTo>
                  <a:cubicBezTo>
                    <a:pt x="25879" y="97214"/>
                    <a:pt x="26356" y="96736"/>
                    <a:pt x="26697" y="96600"/>
                  </a:cubicBezTo>
                  <a:cubicBezTo>
                    <a:pt x="26902" y="96850"/>
                    <a:pt x="26356" y="97009"/>
                    <a:pt x="26129" y="97146"/>
                  </a:cubicBezTo>
                  <a:cubicBezTo>
                    <a:pt x="25810" y="97327"/>
                    <a:pt x="25447" y="97509"/>
                    <a:pt x="25242" y="97623"/>
                  </a:cubicBezTo>
                  <a:lnTo>
                    <a:pt x="25037" y="97236"/>
                  </a:lnTo>
                  <a:cubicBezTo>
                    <a:pt x="24628" y="97441"/>
                    <a:pt x="24582" y="97691"/>
                    <a:pt x="24855" y="97850"/>
                  </a:cubicBezTo>
                  <a:cubicBezTo>
                    <a:pt x="24651" y="97964"/>
                    <a:pt x="24446" y="98055"/>
                    <a:pt x="24241" y="98169"/>
                  </a:cubicBezTo>
                  <a:cubicBezTo>
                    <a:pt x="24241" y="98032"/>
                    <a:pt x="24355" y="97941"/>
                    <a:pt x="24332" y="97805"/>
                  </a:cubicBezTo>
                  <a:cubicBezTo>
                    <a:pt x="23900" y="98078"/>
                    <a:pt x="23627" y="97987"/>
                    <a:pt x="23195" y="98283"/>
                  </a:cubicBezTo>
                  <a:cubicBezTo>
                    <a:pt x="23173" y="98192"/>
                    <a:pt x="23241" y="98146"/>
                    <a:pt x="23218" y="98055"/>
                  </a:cubicBezTo>
                  <a:cubicBezTo>
                    <a:pt x="22399" y="98351"/>
                    <a:pt x="22013" y="98624"/>
                    <a:pt x="21262" y="98851"/>
                  </a:cubicBezTo>
                  <a:cubicBezTo>
                    <a:pt x="21308" y="99192"/>
                    <a:pt x="21058" y="99442"/>
                    <a:pt x="20489" y="99579"/>
                  </a:cubicBezTo>
                  <a:cubicBezTo>
                    <a:pt x="20648" y="99897"/>
                    <a:pt x="21035" y="99260"/>
                    <a:pt x="21376" y="99420"/>
                  </a:cubicBezTo>
                  <a:cubicBezTo>
                    <a:pt x="21285" y="99692"/>
                    <a:pt x="20603" y="99761"/>
                    <a:pt x="20285" y="99965"/>
                  </a:cubicBezTo>
                  <a:cubicBezTo>
                    <a:pt x="20194" y="99829"/>
                    <a:pt x="20307" y="99761"/>
                    <a:pt x="20421" y="99715"/>
                  </a:cubicBezTo>
                  <a:cubicBezTo>
                    <a:pt x="20012" y="99761"/>
                    <a:pt x="20307" y="99374"/>
                    <a:pt x="20034" y="99374"/>
                  </a:cubicBezTo>
                  <a:cubicBezTo>
                    <a:pt x="19534" y="99488"/>
                    <a:pt x="20262" y="99533"/>
                    <a:pt x="19943" y="99692"/>
                  </a:cubicBezTo>
                  <a:cubicBezTo>
                    <a:pt x="19511" y="99988"/>
                    <a:pt x="19557" y="99420"/>
                    <a:pt x="19125" y="99738"/>
                  </a:cubicBezTo>
                  <a:cubicBezTo>
                    <a:pt x="18920" y="99806"/>
                    <a:pt x="19398" y="99988"/>
                    <a:pt x="19170" y="100193"/>
                  </a:cubicBezTo>
                  <a:cubicBezTo>
                    <a:pt x="19011" y="100124"/>
                    <a:pt x="18806" y="100261"/>
                    <a:pt x="18647" y="100329"/>
                  </a:cubicBezTo>
                  <a:cubicBezTo>
                    <a:pt x="18488" y="100420"/>
                    <a:pt x="18374" y="100466"/>
                    <a:pt x="18465" y="100238"/>
                  </a:cubicBezTo>
                  <a:cubicBezTo>
                    <a:pt x="17965" y="100602"/>
                    <a:pt x="17419" y="100807"/>
                    <a:pt x="16919" y="100875"/>
                  </a:cubicBezTo>
                  <a:cubicBezTo>
                    <a:pt x="16783" y="101352"/>
                    <a:pt x="17442" y="100966"/>
                    <a:pt x="17760" y="100875"/>
                  </a:cubicBezTo>
                  <a:cubicBezTo>
                    <a:pt x="17738" y="101284"/>
                    <a:pt x="17260" y="101102"/>
                    <a:pt x="16942" y="101239"/>
                  </a:cubicBezTo>
                  <a:cubicBezTo>
                    <a:pt x="16669" y="101352"/>
                    <a:pt x="16555" y="101603"/>
                    <a:pt x="16237" y="101625"/>
                  </a:cubicBezTo>
                  <a:cubicBezTo>
                    <a:pt x="16123" y="101352"/>
                    <a:pt x="16396" y="101284"/>
                    <a:pt x="16714" y="101216"/>
                  </a:cubicBezTo>
                  <a:cubicBezTo>
                    <a:pt x="16669" y="101011"/>
                    <a:pt x="16396" y="101102"/>
                    <a:pt x="16123" y="101193"/>
                  </a:cubicBezTo>
                  <a:cubicBezTo>
                    <a:pt x="16169" y="100943"/>
                    <a:pt x="16260" y="100829"/>
                    <a:pt x="15987" y="100761"/>
                  </a:cubicBezTo>
                  <a:cubicBezTo>
                    <a:pt x="15850" y="100852"/>
                    <a:pt x="16146" y="101125"/>
                    <a:pt x="15759" y="101307"/>
                  </a:cubicBezTo>
                  <a:cubicBezTo>
                    <a:pt x="15623" y="101580"/>
                    <a:pt x="16282" y="101489"/>
                    <a:pt x="15873" y="101739"/>
                  </a:cubicBezTo>
                  <a:cubicBezTo>
                    <a:pt x="15577" y="101830"/>
                    <a:pt x="15737" y="101716"/>
                    <a:pt x="15759" y="101580"/>
                  </a:cubicBezTo>
                  <a:cubicBezTo>
                    <a:pt x="15145" y="101875"/>
                    <a:pt x="14986" y="101807"/>
                    <a:pt x="14327" y="101944"/>
                  </a:cubicBezTo>
                  <a:cubicBezTo>
                    <a:pt x="14395" y="101466"/>
                    <a:pt x="14918" y="101944"/>
                    <a:pt x="14963" y="101512"/>
                  </a:cubicBezTo>
                  <a:cubicBezTo>
                    <a:pt x="14759" y="101307"/>
                    <a:pt x="14645" y="101534"/>
                    <a:pt x="14304" y="101489"/>
                  </a:cubicBezTo>
                  <a:cubicBezTo>
                    <a:pt x="14054" y="101534"/>
                    <a:pt x="14236" y="101807"/>
                    <a:pt x="14258" y="101784"/>
                  </a:cubicBezTo>
                  <a:cubicBezTo>
                    <a:pt x="14077" y="102148"/>
                    <a:pt x="13849" y="101807"/>
                    <a:pt x="13826" y="102262"/>
                  </a:cubicBezTo>
                  <a:cubicBezTo>
                    <a:pt x="13394" y="102307"/>
                    <a:pt x="12985" y="102671"/>
                    <a:pt x="12735" y="102489"/>
                  </a:cubicBezTo>
                  <a:cubicBezTo>
                    <a:pt x="12553" y="102671"/>
                    <a:pt x="12189" y="102762"/>
                    <a:pt x="11757" y="102853"/>
                  </a:cubicBezTo>
                  <a:cubicBezTo>
                    <a:pt x="11325" y="102944"/>
                    <a:pt x="10825" y="102990"/>
                    <a:pt x="10347" y="103103"/>
                  </a:cubicBezTo>
                  <a:cubicBezTo>
                    <a:pt x="9801" y="103217"/>
                    <a:pt x="9688" y="103331"/>
                    <a:pt x="9415" y="103149"/>
                  </a:cubicBezTo>
                  <a:cubicBezTo>
                    <a:pt x="9278" y="103194"/>
                    <a:pt x="9210" y="103354"/>
                    <a:pt x="9051" y="103376"/>
                  </a:cubicBezTo>
                  <a:cubicBezTo>
                    <a:pt x="8278" y="103444"/>
                    <a:pt x="7596" y="103581"/>
                    <a:pt x="6959" y="103695"/>
                  </a:cubicBezTo>
                  <a:lnTo>
                    <a:pt x="6732" y="103740"/>
                  </a:lnTo>
                  <a:cubicBezTo>
                    <a:pt x="6641" y="103740"/>
                    <a:pt x="6550" y="103786"/>
                    <a:pt x="6572" y="103695"/>
                  </a:cubicBezTo>
                  <a:cubicBezTo>
                    <a:pt x="6550" y="103535"/>
                    <a:pt x="6550" y="103399"/>
                    <a:pt x="6550" y="103240"/>
                  </a:cubicBezTo>
                  <a:cubicBezTo>
                    <a:pt x="6550" y="102921"/>
                    <a:pt x="6572" y="102580"/>
                    <a:pt x="6618" y="102194"/>
                  </a:cubicBezTo>
                  <a:cubicBezTo>
                    <a:pt x="6595" y="102080"/>
                    <a:pt x="6459" y="102285"/>
                    <a:pt x="6436" y="102103"/>
                  </a:cubicBezTo>
                  <a:cubicBezTo>
                    <a:pt x="6413" y="101830"/>
                    <a:pt x="6595" y="101671"/>
                    <a:pt x="6527" y="101398"/>
                  </a:cubicBezTo>
                  <a:cubicBezTo>
                    <a:pt x="6845" y="100943"/>
                    <a:pt x="6800" y="101375"/>
                    <a:pt x="6959" y="101352"/>
                  </a:cubicBezTo>
                  <a:cubicBezTo>
                    <a:pt x="6800" y="101716"/>
                    <a:pt x="6572" y="102489"/>
                    <a:pt x="6800" y="102626"/>
                  </a:cubicBezTo>
                  <a:cubicBezTo>
                    <a:pt x="7050" y="102285"/>
                    <a:pt x="6823" y="102148"/>
                    <a:pt x="6959" y="101716"/>
                  </a:cubicBezTo>
                  <a:cubicBezTo>
                    <a:pt x="6982" y="101603"/>
                    <a:pt x="7186" y="101398"/>
                    <a:pt x="7209" y="101330"/>
                  </a:cubicBezTo>
                  <a:cubicBezTo>
                    <a:pt x="7300" y="101034"/>
                    <a:pt x="7255" y="100829"/>
                    <a:pt x="7300" y="100534"/>
                  </a:cubicBezTo>
                  <a:cubicBezTo>
                    <a:pt x="7027" y="100647"/>
                    <a:pt x="7232" y="100989"/>
                    <a:pt x="6959" y="101102"/>
                  </a:cubicBezTo>
                  <a:cubicBezTo>
                    <a:pt x="6823" y="101034"/>
                    <a:pt x="6641" y="100420"/>
                    <a:pt x="6527" y="101125"/>
                  </a:cubicBezTo>
                  <a:cubicBezTo>
                    <a:pt x="6390" y="101193"/>
                    <a:pt x="6277" y="100170"/>
                    <a:pt x="6595" y="100056"/>
                  </a:cubicBezTo>
                  <a:cubicBezTo>
                    <a:pt x="6436" y="99852"/>
                    <a:pt x="6390" y="99465"/>
                    <a:pt x="6413" y="99010"/>
                  </a:cubicBezTo>
                  <a:cubicBezTo>
                    <a:pt x="6413" y="98533"/>
                    <a:pt x="6459" y="98010"/>
                    <a:pt x="6481" y="97441"/>
                  </a:cubicBezTo>
                  <a:cubicBezTo>
                    <a:pt x="6504" y="96259"/>
                    <a:pt x="6390" y="94803"/>
                    <a:pt x="6345" y="93848"/>
                  </a:cubicBezTo>
                  <a:cubicBezTo>
                    <a:pt x="6277" y="93484"/>
                    <a:pt x="6527" y="93553"/>
                    <a:pt x="6527" y="93302"/>
                  </a:cubicBezTo>
                  <a:cubicBezTo>
                    <a:pt x="6436" y="93030"/>
                    <a:pt x="6550" y="92688"/>
                    <a:pt x="6550" y="92666"/>
                  </a:cubicBezTo>
                  <a:cubicBezTo>
                    <a:pt x="6527" y="92552"/>
                    <a:pt x="6436" y="92507"/>
                    <a:pt x="6390" y="92416"/>
                  </a:cubicBezTo>
                  <a:cubicBezTo>
                    <a:pt x="6322" y="92347"/>
                    <a:pt x="6300" y="92234"/>
                    <a:pt x="6368" y="92052"/>
                  </a:cubicBezTo>
                  <a:cubicBezTo>
                    <a:pt x="6686" y="91847"/>
                    <a:pt x="6550" y="92211"/>
                    <a:pt x="6641" y="92393"/>
                  </a:cubicBezTo>
                  <a:cubicBezTo>
                    <a:pt x="6686" y="92484"/>
                    <a:pt x="6891" y="92575"/>
                    <a:pt x="6913" y="92643"/>
                  </a:cubicBezTo>
                  <a:cubicBezTo>
                    <a:pt x="6959" y="92802"/>
                    <a:pt x="6641" y="93371"/>
                    <a:pt x="6982" y="93257"/>
                  </a:cubicBezTo>
                  <a:cubicBezTo>
                    <a:pt x="7141" y="93212"/>
                    <a:pt x="6936" y="93098"/>
                    <a:pt x="7004" y="92893"/>
                  </a:cubicBezTo>
                  <a:cubicBezTo>
                    <a:pt x="7027" y="92825"/>
                    <a:pt x="7459" y="92779"/>
                    <a:pt x="7277" y="92393"/>
                  </a:cubicBezTo>
                  <a:cubicBezTo>
                    <a:pt x="7050" y="92347"/>
                    <a:pt x="7323" y="92939"/>
                    <a:pt x="7004" y="92779"/>
                  </a:cubicBezTo>
                  <a:cubicBezTo>
                    <a:pt x="6891" y="92165"/>
                    <a:pt x="7232" y="91574"/>
                    <a:pt x="7209" y="91074"/>
                  </a:cubicBezTo>
                  <a:cubicBezTo>
                    <a:pt x="6868" y="91074"/>
                    <a:pt x="7118" y="91779"/>
                    <a:pt x="6913" y="91938"/>
                  </a:cubicBezTo>
                  <a:cubicBezTo>
                    <a:pt x="6550" y="92097"/>
                    <a:pt x="6641" y="91711"/>
                    <a:pt x="6368" y="91711"/>
                  </a:cubicBezTo>
                  <a:cubicBezTo>
                    <a:pt x="6231" y="90619"/>
                    <a:pt x="6436" y="89710"/>
                    <a:pt x="6595" y="88868"/>
                  </a:cubicBezTo>
                  <a:cubicBezTo>
                    <a:pt x="6322" y="88231"/>
                    <a:pt x="6277" y="87481"/>
                    <a:pt x="6459" y="86799"/>
                  </a:cubicBezTo>
                  <a:cubicBezTo>
                    <a:pt x="6095" y="86708"/>
                    <a:pt x="6004" y="86913"/>
                    <a:pt x="5981" y="87231"/>
                  </a:cubicBezTo>
                  <a:cubicBezTo>
                    <a:pt x="5776" y="87185"/>
                    <a:pt x="5890" y="86753"/>
                    <a:pt x="5708" y="86662"/>
                  </a:cubicBezTo>
                  <a:cubicBezTo>
                    <a:pt x="5367" y="86685"/>
                    <a:pt x="5708" y="86981"/>
                    <a:pt x="5708" y="87117"/>
                  </a:cubicBezTo>
                  <a:cubicBezTo>
                    <a:pt x="5731" y="87481"/>
                    <a:pt x="5595" y="87868"/>
                    <a:pt x="5595" y="88300"/>
                  </a:cubicBezTo>
                  <a:cubicBezTo>
                    <a:pt x="5617" y="88436"/>
                    <a:pt x="5776" y="88391"/>
                    <a:pt x="5776" y="88527"/>
                  </a:cubicBezTo>
                  <a:cubicBezTo>
                    <a:pt x="5822" y="88936"/>
                    <a:pt x="5663" y="89050"/>
                    <a:pt x="5595" y="89300"/>
                  </a:cubicBezTo>
                  <a:cubicBezTo>
                    <a:pt x="5640" y="89550"/>
                    <a:pt x="5731" y="89164"/>
                    <a:pt x="5867" y="89414"/>
                  </a:cubicBezTo>
                  <a:cubicBezTo>
                    <a:pt x="5663" y="90164"/>
                    <a:pt x="5981" y="90983"/>
                    <a:pt x="5731" y="91711"/>
                  </a:cubicBezTo>
                  <a:cubicBezTo>
                    <a:pt x="5572" y="91551"/>
                    <a:pt x="5526" y="91711"/>
                    <a:pt x="5458" y="91893"/>
                  </a:cubicBezTo>
                  <a:cubicBezTo>
                    <a:pt x="5435" y="91984"/>
                    <a:pt x="5390" y="92097"/>
                    <a:pt x="5344" y="92188"/>
                  </a:cubicBezTo>
                  <a:cubicBezTo>
                    <a:pt x="5299" y="92256"/>
                    <a:pt x="5253" y="92370"/>
                    <a:pt x="5163" y="92393"/>
                  </a:cubicBezTo>
                  <a:cubicBezTo>
                    <a:pt x="5140" y="92779"/>
                    <a:pt x="5686" y="92256"/>
                    <a:pt x="5526" y="92825"/>
                  </a:cubicBezTo>
                  <a:cubicBezTo>
                    <a:pt x="5640" y="92779"/>
                    <a:pt x="5617" y="92552"/>
                    <a:pt x="5640" y="92393"/>
                  </a:cubicBezTo>
                  <a:cubicBezTo>
                    <a:pt x="5708" y="91938"/>
                    <a:pt x="5754" y="92643"/>
                    <a:pt x="5708" y="92802"/>
                  </a:cubicBezTo>
                  <a:cubicBezTo>
                    <a:pt x="5617" y="93143"/>
                    <a:pt x="5435" y="93325"/>
                    <a:pt x="5435" y="93825"/>
                  </a:cubicBezTo>
                  <a:cubicBezTo>
                    <a:pt x="5708" y="93939"/>
                    <a:pt x="5595" y="93484"/>
                    <a:pt x="5617" y="93234"/>
                  </a:cubicBezTo>
                  <a:cubicBezTo>
                    <a:pt x="5936" y="93234"/>
                    <a:pt x="5686" y="93644"/>
                    <a:pt x="5708" y="93939"/>
                  </a:cubicBezTo>
                  <a:cubicBezTo>
                    <a:pt x="5731" y="94508"/>
                    <a:pt x="5845" y="95349"/>
                    <a:pt x="5776" y="96145"/>
                  </a:cubicBezTo>
                  <a:cubicBezTo>
                    <a:pt x="5572" y="96281"/>
                    <a:pt x="5595" y="96009"/>
                    <a:pt x="5595" y="95804"/>
                  </a:cubicBezTo>
                  <a:cubicBezTo>
                    <a:pt x="5163" y="96213"/>
                    <a:pt x="5617" y="96600"/>
                    <a:pt x="5754" y="96713"/>
                  </a:cubicBezTo>
                  <a:cubicBezTo>
                    <a:pt x="5754" y="97282"/>
                    <a:pt x="5640" y="97646"/>
                    <a:pt x="5526" y="98010"/>
                  </a:cubicBezTo>
                  <a:cubicBezTo>
                    <a:pt x="5435" y="98351"/>
                    <a:pt x="5322" y="98715"/>
                    <a:pt x="5390" y="99169"/>
                  </a:cubicBezTo>
                  <a:cubicBezTo>
                    <a:pt x="5572" y="99124"/>
                    <a:pt x="5595" y="98942"/>
                    <a:pt x="5572" y="98737"/>
                  </a:cubicBezTo>
                  <a:cubicBezTo>
                    <a:pt x="5572" y="98510"/>
                    <a:pt x="5526" y="98260"/>
                    <a:pt x="5572" y="98078"/>
                  </a:cubicBezTo>
                  <a:cubicBezTo>
                    <a:pt x="5776" y="98510"/>
                    <a:pt x="5799" y="99078"/>
                    <a:pt x="5754" y="99692"/>
                  </a:cubicBezTo>
                  <a:cubicBezTo>
                    <a:pt x="5731" y="100284"/>
                    <a:pt x="5663" y="100920"/>
                    <a:pt x="5731" y="101307"/>
                  </a:cubicBezTo>
                  <a:cubicBezTo>
                    <a:pt x="5731" y="101398"/>
                    <a:pt x="5913" y="101398"/>
                    <a:pt x="5913" y="101421"/>
                  </a:cubicBezTo>
                  <a:cubicBezTo>
                    <a:pt x="5913" y="101625"/>
                    <a:pt x="5731" y="101557"/>
                    <a:pt x="5731" y="101580"/>
                  </a:cubicBezTo>
                  <a:cubicBezTo>
                    <a:pt x="5731" y="101853"/>
                    <a:pt x="5913" y="101989"/>
                    <a:pt x="5936" y="102239"/>
                  </a:cubicBezTo>
                  <a:cubicBezTo>
                    <a:pt x="5936" y="102740"/>
                    <a:pt x="5663" y="103172"/>
                    <a:pt x="5708" y="103581"/>
                  </a:cubicBezTo>
                  <a:cubicBezTo>
                    <a:pt x="5731" y="103717"/>
                    <a:pt x="5867" y="103535"/>
                    <a:pt x="5958" y="103444"/>
                  </a:cubicBezTo>
                  <a:cubicBezTo>
                    <a:pt x="5936" y="103786"/>
                    <a:pt x="5958" y="104081"/>
                    <a:pt x="5981" y="104377"/>
                  </a:cubicBezTo>
                  <a:lnTo>
                    <a:pt x="5981" y="104468"/>
                  </a:lnTo>
                  <a:lnTo>
                    <a:pt x="5981" y="104491"/>
                  </a:lnTo>
                  <a:cubicBezTo>
                    <a:pt x="5981" y="104513"/>
                    <a:pt x="6004" y="104491"/>
                    <a:pt x="6004" y="104491"/>
                  </a:cubicBezTo>
                  <a:lnTo>
                    <a:pt x="6072" y="104491"/>
                  </a:lnTo>
                  <a:cubicBezTo>
                    <a:pt x="6140" y="104468"/>
                    <a:pt x="6209" y="104468"/>
                    <a:pt x="6300" y="104445"/>
                  </a:cubicBezTo>
                  <a:cubicBezTo>
                    <a:pt x="6436" y="104422"/>
                    <a:pt x="6595" y="104400"/>
                    <a:pt x="6732" y="104354"/>
                  </a:cubicBezTo>
                  <a:cubicBezTo>
                    <a:pt x="7300" y="104263"/>
                    <a:pt x="7778" y="104195"/>
                    <a:pt x="8073" y="104331"/>
                  </a:cubicBezTo>
                  <a:cubicBezTo>
                    <a:pt x="8255" y="104331"/>
                    <a:pt x="8232" y="104218"/>
                    <a:pt x="8141" y="104240"/>
                  </a:cubicBezTo>
                  <a:cubicBezTo>
                    <a:pt x="8710" y="104013"/>
                    <a:pt x="9892" y="103854"/>
                    <a:pt x="10097" y="104058"/>
                  </a:cubicBezTo>
                  <a:cubicBezTo>
                    <a:pt x="10415" y="103922"/>
                    <a:pt x="10757" y="103808"/>
                    <a:pt x="11029" y="103626"/>
                  </a:cubicBezTo>
                  <a:cubicBezTo>
                    <a:pt x="11530" y="103558"/>
                    <a:pt x="12121" y="103513"/>
                    <a:pt x="12758" y="103490"/>
                  </a:cubicBezTo>
                  <a:cubicBezTo>
                    <a:pt x="13372" y="103467"/>
                    <a:pt x="14031" y="103399"/>
                    <a:pt x="14622" y="103376"/>
                  </a:cubicBezTo>
                  <a:cubicBezTo>
                    <a:pt x="14759" y="103786"/>
                    <a:pt x="15168" y="103831"/>
                    <a:pt x="15100" y="104218"/>
                  </a:cubicBezTo>
                  <a:cubicBezTo>
                    <a:pt x="15759" y="104013"/>
                    <a:pt x="16214" y="103854"/>
                    <a:pt x="16692" y="103740"/>
                  </a:cubicBezTo>
                  <a:cubicBezTo>
                    <a:pt x="17169" y="103626"/>
                    <a:pt x="17624" y="103535"/>
                    <a:pt x="18261" y="103331"/>
                  </a:cubicBezTo>
                  <a:cubicBezTo>
                    <a:pt x="18397" y="103217"/>
                    <a:pt x="18443" y="103081"/>
                    <a:pt x="18488" y="102967"/>
                  </a:cubicBezTo>
                  <a:cubicBezTo>
                    <a:pt x="18829" y="102808"/>
                    <a:pt x="19079" y="102762"/>
                    <a:pt x="19261" y="102785"/>
                  </a:cubicBezTo>
                  <a:cubicBezTo>
                    <a:pt x="19625" y="102626"/>
                    <a:pt x="19034" y="102603"/>
                    <a:pt x="18897" y="102626"/>
                  </a:cubicBezTo>
                  <a:cubicBezTo>
                    <a:pt x="18556" y="102694"/>
                    <a:pt x="18374" y="102853"/>
                    <a:pt x="18215" y="102990"/>
                  </a:cubicBezTo>
                  <a:cubicBezTo>
                    <a:pt x="18033" y="103103"/>
                    <a:pt x="17874" y="103217"/>
                    <a:pt x="17601" y="103149"/>
                  </a:cubicBezTo>
                  <a:cubicBezTo>
                    <a:pt x="17874" y="102876"/>
                    <a:pt x="18283" y="102649"/>
                    <a:pt x="18852" y="102444"/>
                  </a:cubicBezTo>
                  <a:cubicBezTo>
                    <a:pt x="18761" y="102398"/>
                    <a:pt x="18670" y="102330"/>
                    <a:pt x="18511" y="102376"/>
                  </a:cubicBezTo>
                  <a:cubicBezTo>
                    <a:pt x="18556" y="102171"/>
                    <a:pt x="18716" y="102262"/>
                    <a:pt x="18806" y="102262"/>
                  </a:cubicBezTo>
                  <a:cubicBezTo>
                    <a:pt x="18920" y="102285"/>
                    <a:pt x="19193" y="102239"/>
                    <a:pt x="19193" y="102512"/>
                  </a:cubicBezTo>
                  <a:cubicBezTo>
                    <a:pt x="19284" y="102489"/>
                    <a:pt x="19375" y="102444"/>
                    <a:pt x="19489" y="102421"/>
                  </a:cubicBezTo>
                  <a:cubicBezTo>
                    <a:pt x="19557" y="102398"/>
                    <a:pt x="19625" y="102353"/>
                    <a:pt x="19693" y="102330"/>
                  </a:cubicBezTo>
                  <a:cubicBezTo>
                    <a:pt x="19853" y="102307"/>
                    <a:pt x="20103" y="102398"/>
                    <a:pt x="20103" y="102398"/>
                  </a:cubicBezTo>
                  <a:cubicBezTo>
                    <a:pt x="20285" y="102330"/>
                    <a:pt x="20194" y="102035"/>
                    <a:pt x="20580" y="102012"/>
                  </a:cubicBezTo>
                  <a:cubicBezTo>
                    <a:pt x="20717" y="102330"/>
                    <a:pt x="21262" y="101966"/>
                    <a:pt x="21422" y="102262"/>
                  </a:cubicBezTo>
                  <a:cubicBezTo>
                    <a:pt x="21717" y="102035"/>
                    <a:pt x="21149" y="102012"/>
                    <a:pt x="21376" y="101784"/>
                  </a:cubicBezTo>
                  <a:cubicBezTo>
                    <a:pt x="21694" y="101625"/>
                    <a:pt x="21945" y="101693"/>
                    <a:pt x="21785" y="101921"/>
                  </a:cubicBezTo>
                  <a:cubicBezTo>
                    <a:pt x="21967" y="101557"/>
                    <a:pt x="22695" y="101784"/>
                    <a:pt x="22445" y="101352"/>
                  </a:cubicBezTo>
                  <a:cubicBezTo>
                    <a:pt x="22240" y="101080"/>
                    <a:pt x="22058" y="101830"/>
                    <a:pt x="21899" y="101580"/>
                  </a:cubicBezTo>
                  <a:cubicBezTo>
                    <a:pt x="21672" y="101352"/>
                    <a:pt x="22308" y="101239"/>
                    <a:pt x="22490" y="101125"/>
                  </a:cubicBezTo>
                  <a:cubicBezTo>
                    <a:pt x="22559" y="101080"/>
                    <a:pt x="22672" y="100852"/>
                    <a:pt x="22718" y="100807"/>
                  </a:cubicBezTo>
                  <a:cubicBezTo>
                    <a:pt x="22991" y="100647"/>
                    <a:pt x="23332" y="100466"/>
                    <a:pt x="23673" y="100352"/>
                  </a:cubicBezTo>
                  <a:cubicBezTo>
                    <a:pt x="23991" y="100215"/>
                    <a:pt x="24287" y="100124"/>
                    <a:pt x="24491" y="100193"/>
                  </a:cubicBezTo>
                  <a:cubicBezTo>
                    <a:pt x="24696" y="99920"/>
                    <a:pt x="25265" y="99874"/>
                    <a:pt x="25628" y="99624"/>
                  </a:cubicBezTo>
                  <a:cubicBezTo>
                    <a:pt x="25856" y="99442"/>
                    <a:pt x="26015" y="99192"/>
                    <a:pt x="26129" y="99033"/>
                  </a:cubicBezTo>
                  <a:cubicBezTo>
                    <a:pt x="25833" y="99033"/>
                    <a:pt x="25651" y="99169"/>
                    <a:pt x="25469" y="99329"/>
                  </a:cubicBezTo>
                  <a:cubicBezTo>
                    <a:pt x="25287" y="99465"/>
                    <a:pt x="25128" y="99624"/>
                    <a:pt x="24878" y="99692"/>
                  </a:cubicBezTo>
                  <a:cubicBezTo>
                    <a:pt x="24924" y="99306"/>
                    <a:pt x="25378" y="99147"/>
                    <a:pt x="25697" y="98965"/>
                  </a:cubicBezTo>
                  <a:cubicBezTo>
                    <a:pt x="25992" y="98783"/>
                    <a:pt x="26493" y="98715"/>
                    <a:pt x="26947" y="98373"/>
                  </a:cubicBezTo>
                  <a:cubicBezTo>
                    <a:pt x="27175" y="98578"/>
                    <a:pt x="26765" y="98669"/>
                    <a:pt x="26811" y="98851"/>
                  </a:cubicBezTo>
                  <a:cubicBezTo>
                    <a:pt x="27084" y="98601"/>
                    <a:pt x="27175" y="98328"/>
                    <a:pt x="27448" y="98078"/>
                  </a:cubicBezTo>
                  <a:cubicBezTo>
                    <a:pt x="27789" y="98192"/>
                    <a:pt x="27902" y="97873"/>
                    <a:pt x="28425" y="97691"/>
                  </a:cubicBezTo>
                  <a:cubicBezTo>
                    <a:pt x="28335" y="97464"/>
                    <a:pt x="27902" y="98101"/>
                    <a:pt x="27880" y="97691"/>
                  </a:cubicBezTo>
                  <a:cubicBezTo>
                    <a:pt x="28175" y="97487"/>
                    <a:pt x="28698" y="97327"/>
                    <a:pt x="28585" y="97055"/>
                  </a:cubicBezTo>
                  <a:cubicBezTo>
                    <a:pt x="28903" y="97032"/>
                    <a:pt x="29244" y="96850"/>
                    <a:pt x="29494" y="97009"/>
                  </a:cubicBezTo>
                  <a:cubicBezTo>
                    <a:pt x="29585" y="96850"/>
                    <a:pt x="29835" y="96691"/>
                    <a:pt x="29585" y="96509"/>
                  </a:cubicBezTo>
                  <a:cubicBezTo>
                    <a:pt x="29767" y="96259"/>
                    <a:pt x="30154" y="96463"/>
                    <a:pt x="29926" y="96190"/>
                  </a:cubicBezTo>
                  <a:cubicBezTo>
                    <a:pt x="30267" y="95940"/>
                    <a:pt x="30472" y="96213"/>
                    <a:pt x="30745" y="96168"/>
                  </a:cubicBezTo>
                  <a:cubicBezTo>
                    <a:pt x="30950" y="95918"/>
                    <a:pt x="30404" y="96213"/>
                    <a:pt x="30404" y="95872"/>
                  </a:cubicBezTo>
                  <a:cubicBezTo>
                    <a:pt x="31222" y="95645"/>
                    <a:pt x="31541" y="94962"/>
                    <a:pt x="32223" y="94644"/>
                  </a:cubicBezTo>
                  <a:cubicBezTo>
                    <a:pt x="32269" y="94530"/>
                    <a:pt x="32178" y="94417"/>
                    <a:pt x="32382" y="94303"/>
                  </a:cubicBezTo>
                  <a:cubicBezTo>
                    <a:pt x="32382" y="94803"/>
                    <a:pt x="32678" y="94258"/>
                    <a:pt x="32928" y="94439"/>
                  </a:cubicBezTo>
                  <a:cubicBezTo>
                    <a:pt x="32928" y="94235"/>
                    <a:pt x="33474" y="93644"/>
                    <a:pt x="33178" y="93666"/>
                  </a:cubicBezTo>
                  <a:cubicBezTo>
                    <a:pt x="33087" y="93348"/>
                    <a:pt x="33428" y="93598"/>
                    <a:pt x="33519" y="93530"/>
                  </a:cubicBezTo>
                  <a:cubicBezTo>
                    <a:pt x="33701" y="93257"/>
                    <a:pt x="33224" y="93439"/>
                    <a:pt x="33383" y="93166"/>
                  </a:cubicBezTo>
                  <a:cubicBezTo>
                    <a:pt x="34247" y="92507"/>
                    <a:pt x="34929" y="91779"/>
                    <a:pt x="35543" y="91165"/>
                  </a:cubicBezTo>
                  <a:cubicBezTo>
                    <a:pt x="35680" y="91028"/>
                    <a:pt x="35748" y="91097"/>
                    <a:pt x="35861" y="90983"/>
                  </a:cubicBezTo>
                  <a:cubicBezTo>
                    <a:pt x="36066" y="90778"/>
                    <a:pt x="36112" y="90483"/>
                    <a:pt x="36407" y="90233"/>
                  </a:cubicBezTo>
                  <a:cubicBezTo>
                    <a:pt x="36498" y="90164"/>
                    <a:pt x="36657" y="90005"/>
                    <a:pt x="36839" y="90051"/>
                  </a:cubicBezTo>
                  <a:cubicBezTo>
                    <a:pt x="37112" y="89732"/>
                    <a:pt x="37476" y="89368"/>
                    <a:pt x="37772" y="89027"/>
                  </a:cubicBezTo>
                  <a:cubicBezTo>
                    <a:pt x="38545" y="88027"/>
                    <a:pt x="39227" y="87367"/>
                    <a:pt x="40159" y="87345"/>
                  </a:cubicBezTo>
                  <a:cubicBezTo>
                    <a:pt x="40409" y="87617"/>
                    <a:pt x="40660" y="87799"/>
                    <a:pt x="40932" y="87572"/>
                  </a:cubicBezTo>
                  <a:cubicBezTo>
                    <a:pt x="41046" y="87686"/>
                    <a:pt x="40978" y="87845"/>
                    <a:pt x="40773" y="88050"/>
                  </a:cubicBezTo>
                  <a:cubicBezTo>
                    <a:pt x="41069" y="87959"/>
                    <a:pt x="41114" y="88709"/>
                    <a:pt x="41546" y="88254"/>
                  </a:cubicBezTo>
                  <a:cubicBezTo>
                    <a:pt x="41342" y="88618"/>
                    <a:pt x="41660" y="88868"/>
                    <a:pt x="41637" y="89141"/>
                  </a:cubicBezTo>
                  <a:cubicBezTo>
                    <a:pt x="41637" y="89255"/>
                    <a:pt x="41274" y="89459"/>
                    <a:pt x="41546" y="89528"/>
                  </a:cubicBezTo>
                  <a:cubicBezTo>
                    <a:pt x="41046" y="89914"/>
                    <a:pt x="40569" y="90369"/>
                    <a:pt x="40091" y="90824"/>
                  </a:cubicBezTo>
                  <a:cubicBezTo>
                    <a:pt x="39636" y="91279"/>
                    <a:pt x="39136" y="91733"/>
                    <a:pt x="38658" y="92120"/>
                  </a:cubicBezTo>
                  <a:cubicBezTo>
                    <a:pt x="38499" y="92256"/>
                    <a:pt x="38272" y="92256"/>
                    <a:pt x="38113" y="92416"/>
                  </a:cubicBezTo>
                  <a:cubicBezTo>
                    <a:pt x="37863" y="92598"/>
                    <a:pt x="37749" y="92916"/>
                    <a:pt x="37476" y="93121"/>
                  </a:cubicBezTo>
                  <a:cubicBezTo>
                    <a:pt x="37294" y="93257"/>
                    <a:pt x="37203" y="93234"/>
                    <a:pt x="37044" y="93371"/>
                  </a:cubicBezTo>
                  <a:cubicBezTo>
                    <a:pt x="36748" y="93666"/>
                    <a:pt x="36771" y="94053"/>
                    <a:pt x="36339" y="94007"/>
                  </a:cubicBezTo>
                  <a:cubicBezTo>
                    <a:pt x="36248" y="94098"/>
                    <a:pt x="36407" y="94189"/>
                    <a:pt x="36271" y="94303"/>
                  </a:cubicBezTo>
                  <a:cubicBezTo>
                    <a:pt x="35998" y="94485"/>
                    <a:pt x="35816" y="94758"/>
                    <a:pt x="35543" y="94917"/>
                  </a:cubicBezTo>
                  <a:cubicBezTo>
                    <a:pt x="35475" y="94962"/>
                    <a:pt x="35384" y="94985"/>
                    <a:pt x="35316" y="94985"/>
                  </a:cubicBezTo>
                  <a:cubicBezTo>
                    <a:pt x="35225" y="95008"/>
                    <a:pt x="35156" y="95008"/>
                    <a:pt x="35156" y="95008"/>
                  </a:cubicBezTo>
                  <a:cubicBezTo>
                    <a:pt x="35066" y="95099"/>
                    <a:pt x="35088" y="95281"/>
                    <a:pt x="34997" y="95372"/>
                  </a:cubicBezTo>
                  <a:cubicBezTo>
                    <a:pt x="34815" y="95599"/>
                    <a:pt x="34452" y="95667"/>
                    <a:pt x="34270" y="95827"/>
                  </a:cubicBezTo>
                  <a:cubicBezTo>
                    <a:pt x="34110" y="95986"/>
                    <a:pt x="34156" y="96122"/>
                    <a:pt x="34019" y="96259"/>
                  </a:cubicBezTo>
                  <a:cubicBezTo>
                    <a:pt x="33747" y="96577"/>
                    <a:pt x="33406" y="96759"/>
                    <a:pt x="32996" y="96918"/>
                  </a:cubicBezTo>
                  <a:cubicBezTo>
                    <a:pt x="32814" y="97009"/>
                    <a:pt x="32860" y="97100"/>
                    <a:pt x="32905" y="97214"/>
                  </a:cubicBezTo>
                  <a:cubicBezTo>
                    <a:pt x="32587" y="97350"/>
                    <a:pt x="32223" y="97600"/>
                    <a:pt x="31859" y="97896"/>
                  </a:cubicBezTo>
                  <a:cubicBezTo>
                    <a:pt x="31473" y="98169"/>
                    <a:pt x="31063" y="98464"/>
                    <a:pt x="30631" y="98783"/>
                  </a:cubicBezTo>
                  <a:cubicBezTo>
                    <a:pt x="30358" y="98806"/>
                    <a:pt x="30609" y="98351"/>
                    <a:pt x="30176" y="98533"/>
                  </a:cubicBezTo>
                  <a:cubicBezTo>
                    <a:pt x="29949" y="98828"/>
                    <a:pt x="30518" y="98737"/>
                    <a:pt x="30336" y="98987"/>
                  </a:cubicBezTo>
                  <a:cubicBezTo>
                    <a:pt x="29517" y="99465"/>
                    <a:pt x="29221" y="99601"/>
                    <a:pt x="28471" y="100124"/>
                  </a:cubicBezTo>
                  <a:cubicBezTo>
                    <a:pt x="28471" y="99988"/>
                    <a:pt x="28516" y="99874"/>
                    <a:pt x="28698" y="99783"/>
                  </a:cubicBezTo>
                  <a:cubicBezTo>
                    <a:pt x="28175" y="99692"/>
                    <a:pt x="28289" y="100306"/>
                    <a:pt x="28312" y="100329"/>
                  </a:cubicBezTo>
                  <a:cubicBezTo>
                    <a:pt x="27857" y="100670"/>
                    <a:pt x="28357" y="100033"/>
                    <a:pt x="27971" y="100215"/>
                  </a:cubicBezTo>
                  <a:cubicBezTo>
                    <a:pt x="27721" y="100284"/>
                    <a:pt x="27834" y="100420"/>
                    <a:pt x="27902" y="100556"/>
                  </a:cubicBezTo>
                  <a:lnTo>
                    <a:pt x="27152" y="100966"/>
                  </a:lnTo>
                  <a:cubicBezTo>
                    <a:pt x="26902" y="100920"/>
                    <a:pt x="27107" y="100875"/>
                    <a:pt x="26970" y="100647"/>
                  </a:cubicBezTo>
                  <a:lnTo>
                    <a:pt x="26674" y="100829"/>
                  </a:lnTo>
                  <a:cubicBezTo>
                    <a:pt x="26470" y="100989"/>
                    <a:pt x="27243" y="100943"/>
                    <a:pt x="26629" y="101261"/>
                  </a:cubicBezTo>
                  <a:cubicBezTo>
                    <a:pt x="26197" y="101512"/>
                    <a:pt x="26584" y="101148"/>
                    <a:pt x="26356" y="100989"/>
                  </a:cubicBezTo>
                  <a:cubicBezTo>
                    <a:pt x="26061" y="101148"/>
                    <a:pt x="26061" y="100966"/>
                    <a:pt x="25924" y="101216"/>
                  </a:cubicBezTo>
                  <a:cubicBezTo>
                    <a:pt x="25697" y="101352"/>
                    <a:pt x="26038" y="101580"/>
                    <a:pt x="26061" y="101762"/>
                  </a:cubicBezTo>
                  <a:lnTo>
                    <a:pt x="25287" y="102148"/>
                  </a:lnTo>
                  <a:cubicBezTo>
                    <a:pt x="25356" y="102035"/>
                    <a:pt x="25333" y="101898"/>
                    <a:pt x="25242" y="101762"/>
                  </a:cubicBezTo>
                  <a:cubicBezTo>
                    <a:pt x="25174" y="101944"/>
                    <a:pt x="24673" y="102057"/>
                    <a:pt x="24969" y="102307"/>
                  </a:cubicBezTo>
                  <a:cubicBezTo>
                    <a:pt x="24401" y="102671"/>
                    <a:pt x="23991" y="102649"/>
                    <a:pt x="23718" y="102489"/>
                  </a:cubicBezTo>
                  <a:cubicBezTo>
                    <a:pt x="23491" y="102535"/>
                    <a:pt x="23400" y="103126"/>
                    <a:pt x="23173" y="102717"/>
                  </a:cubicBezTo>
                  <a:cubicBezTo>
                    <a:pt x="22900" y="102944"/>
                    <a:pt x="23559" y="102944"/>
                    <a:pt x="22945" y="103126"/>
                  </a:cubicBezTo>
                  <a:cubicBezTo>
                    <a:pt x="23013" y="103194"/>
                    <a:pt x="23104" y="103240"/>
                    <a:pt x="23241" y="103194"/>
                  </a:cubicBezTo>
                  <a:cubicBezTo>
                    <a:pt x="23195" y="103263"/>
                    <a:pt x="22308" y="103899"/>
                    <a:pt x="22377" y="103354"/>
                  </a:cubicBezTo>
                  <a:cubicBezTo>
                    <a:pt x="22036" y="103490"/>
                    <a:pt x="22240" y="103786"/>
                    <a:pt x="21808" y="103899"/>
                  </a:cubicBezTo>
                  <a:lnTo>
                    <a:pt x="21694" y="103626"/>
                  </a:lnTo>
                  <a:cubicBezTo>
                    <a:pt x="21694" y="103808"/>
                    <a:pt x="21422" y="103922"/>
                    <a:pt x="21353" y="104081"/>
                  </a:cubicBezTo>
                  <a:cubicBezTo>
                    <a:pt x="21012" y="104195"/>
                    <a:pt x="20853" y="104036"/>
                    <a:pt x="20648" y="103945"/>
                  </a:cubicBezTo>
                  <a:cubicBezTo>
                    <a:pt x="20717" y="104149"/>
                    <a:pt x="20512" y="104263"/>
                    <a:pt x="20285" y="104377"/>
                  </a:cubicBezTo>
                  <a:lnTo>
                    <a:pt x="20194" y="104400"/>
                  </a:lnTo>
                  <a:lnTo>
                    <a:pt x="20057" y="104445"/>
                  </a:lnTo>
                  <a:cubicBezTo>
                    <a:pt x="19966" y="104491"/>
                    <a:pt x="19875" y="104513"/>
                    <a:pt x="19807" y="104536"/>
                  </a:cubicBezTo>
                  <a:cubicBezTo>
                    <a:pt x="19648" y="104581"/>
                    <a:pt x="19511" y="104627"/>
                    <a:pt x="19443" y="104672"/>
                  </a:cubicBezTo>
                  <a:cubicBezTo>
                    <a:pt x="19398" y="104695"/>
                    <a:pt x="19853" y="104672"/>
                    <a:pt x="19989" y="104559"/>
                  </a:cubicBezTo>
                  <a:cubicBezTo>
                    <a:pt x="19557" y="104877"/>
                    <a:pt x="18988" y="105059"/>
                    <a:pt x="18420" y="105173"/>
                  </a:cubicBezTo>
                  <a:cubicBezTo>
                    <a:pt x="17851" y="105309"/>
                    <a:pt x="17260" y="105377"/>
                    <a:pt x="16692" y="105582"/>
                  </a:cubicBezTo>
                  <a:cubicBezTo>
                    <a:pt x="16373" y="105355"/>
                    <a:pt x="16169" y="105150"/>
                    <a:pt x="15509" y="105059"/>
                  </a:cubicBezTo>
                  <a:cubicBezTo>
                    <a:pt x="15032" y="105127"/>
                    <a:pt x="15191" y="105400"/>
                    <a:pt x="14691" y="105446"/>
                  </a:cubicBezTo>
                  <a:cubicBezTo>
                    <a:pt x="15145" y="105696"/>
                    <a:pt x="14099" y="105991"/>
                    <a:pt x="14804" y="105991"/>
                  </a:cubicBezTo>
                  <a:cubicBezTo>
                    <a:pt x="14554" y="106241"/>
                    <a:pt x="13576" y="106196"/>
                    <a:pt x="13872" y="106651"/>
                  </a:cubicBezTo>
                  <a:cubicBezTo>
                    <a:pt x="13349" y="106833"/>
                    <a:pt x="12780" y="106969"/>
                    <a:pt x="12189" y="107106"/>
                  </a:cubicBezTo>
                  <a:cubicBezTo>
                    <a:pt x="11621" y="107197"/>
                    <a:pt x="11029" y="107265"/>
                    <a:pt x="10461" y="107333"/>
                  </a:cubicBezTo>
                  <a:cubicBezTo>
                    <a:pt x="9301" y="107492"/>
                    <a:pt x="8210" y="107583"/>
                    <a:pt x="7232" y="107788"/>
                  </a:cubicBezTo>
                  <a:cubicBezTo>
                    <a:pt x="7550" y="107401"/>
                    <a:pt x="8369" y="107469"/>
                    <a:pt x="9051" y="107356"/>
                  </a:cubicBezTo>
                  <a:cubicBezTo>
                    <a:pt x="9688" y="107242"/>
                    <a:pt x="10347" y="107197"/>
                    <a:pt x="10802" y="107015"/>
                  </a:cubicBezTo>
                  <a:cubicBezTo>
                    <a:pt x="10529" y="106924"/>
                    <a:pt x="10006" y="106969"/>
                    <a:pt x="9961" y="106764"/>
                  </a:cubicBezTo>
                  <a:cubicBezTo>
                    <a:pt x="9324" y="106787"/>
                    <a:pt x="9347" y="107242"/>
                    <a:pt x="8755" y="107310"/>
                  </a:cubicBezTo>
                  <a:lnTo>
                    <a:pt x="8869" y="107106"/>
                  </a:lnTo>
                  <a:cubicBezTo>
                    <a:pt x="8050" y="107242"/>
                    <a:pt x="7664" y="107151"/>
                    <a:pt x="7368" y="107015"/>
                  </a:cubicBezTo>
                  <a:cubicBezTo>
                    <a:pt x="7186" y="107083"/>
                    <a:pt x="7141" y="107242"/>
                    <a:pt x="6913" y="107265"/>
                  </a:cubicBezTo>
                  <a:lnTo>
                    <a:pt x="5754" y="107424"/>
                  </a:lnTo>
                  <a:cubicBezTo>
                    <a:pt x="5435" y="107333"/>
                    <a:pt x="5776" y="107219"/>
                    <a:pt x="5617" y="107151"/>
                  </a:cubicBezTo>
                  <a:cubicBezTo>
                    <a:pt x="4981" y="107219"/>
                    <a:pt x="5572" y="107310"/>
                    <a:pt x="5072" y="107492"/>
                  </a:cubicBezTo>
                  <a:cubicBezTo>
                    <a:pt x="4617" y="107560"/>
                    <a:pt x="4071" y="107538"/>
                    <a:pt x="3980" y="107924"/>
                  </a:cubicBezTo>
                  <a:cubicBezTo>
                    <a:pt x="3866" y="107901"/>
                    <a:pt x="3753" y="107901"/>
                    <a:pt x="3616" y="107901"/>
                  </a:cubicBezTo>
                  <a:cubicBezTo>
                    <a:pt x="3548" y="107901"/>
                    <a:pt x="3480" y="107901"/>
                    <a:pt x="3412" y="107901"/>
                  </a:cubicBezTo>
                  <a:cubicBezTo>
                    <a:pt x="3343" y="107901"/>
                    <a:pt x="3252" y="107947"/>
                    <a:pt x="3275" y="107833"/>
                  </a:cubicBezTo>
                  <a:cubicBezTo>
                    <a:pt x="3252" y="107538"/>
                    <a:pt x="3230" y="107219"/>
                    <a:pt x="3207" y="106924"/>
                  </a:cubicBezTo>
                  <a:cubicBezTo>
                    <a:pt x="3161" y="106332"/>
                    <a:pt x="3116" y="105764"/>
                    <a:pt x="3116" y="105309"/>
                  </a:cubicBezTo>
                  <a:cubicBezTo>
                    <a:pt x="3230" y="105491"/>
                    <a:pt x="3275" y="105946"/>
                    <a:pt x="3298" y="106446"/>
                  </a:cubicBezTo>
                  <a:cubicBezTo>
                    <a:pt x="3298" y="106696"/>
                    <a:pt x="3298" y="106969"/>
                    <a:pt x="3321" y="107219"/>
                  </a:cubicBezTo>
                  <a:cubicBezTo>
                    <a:pt x="3321" y="107333"/>
                    <a:pt x="3343" y="107469"/>
                    <a:pt x="3343" y="107583"/>
                  </a:cubicBezTo>
                  <a:cubicBezTo>
                    <a:pt x="3343" y="107629"/>
                    <a:pt x="3343" y="107697"/>
                    <a:pt x="3343" y="107742"/>
                  </a:cubicBezTo>
                  <a:cubicBezTo>
                    <a:pt x="3366" y="107765"/>
                    <a:pt x="3343" y="107811"/>
                    <a:pt x="3366" y="107811"/>
                  </a:cubicBezTo>
                  <a:lnTo>
                    <a:pt x="3457" y="107788"/>
                  </a:lnTo>
                  <a:cubicBezTo>
                    <a:pt x="3775" y="107606"/>
                    <a:pt x="4162" y="107469"/>
                    <a:pt x="4367" y="107219"/>
                  </a:cubicBezTo>
                  <a:cubicBezTo>
                    <a:pt x="4162" y="107219"/>
                    <a:pt x="3980" y="107265"/>
                    <a:pt x="3844" y="107310"/>
                  </a:cubicBezTo>
                  <a:cubicBezTo>
                    <a:pt x="3798" y="107333"/>
                    <a:pt x="3753" y="107356"/>
                    <a:pt x="3730" y="107378"/>
                  </a:cubicBezTo>
                  <a:cubicBezTo>
                    <a:pt x="3684" y="107401"/>
                    <a:pt x="3684" y="107378"/>
                    <a:pt x="3662" y="107401"/>
                  </a:cubicBezTo>
                  <a:cubicBezTo>
                    <a:pt x="3616" y="107401"/>
                    <a:pt x="3571" y="107447"/>
                    <a:pt x="3525" y="107538"/>
                  </a:cubicBezTo>
                  <a:cubicBezTo>
                    <a:pt x="3662" y="106696"/>
                    <a:pt x="3389" y="106514"/>
                    <a:pt x="3412" y="105559"/>
                  </a:cubicBezTo>
                  <a:cubicBezTo>
                    <a:pt x="3525" y="105627"/>
                    <a:pt x="3548" y="105468"/>
                    <a:pt x="3662" y="105286"/>
                  </a:cubicBezTo>
                  <a:cubicBezTo>
                    <a:pt x="3480" y="103990"/>
                    <a:pt x="3366" y="102671"/>
                    <a:pt x="3230" y="100898"/>
                  </a:cubicBezTo>
                  <a:cubicBezTo>
                    <a:pt x="3321" y="100420"/>
                    <a:pt x="3503" y="100989"/>
                    <a:pt x="3571" y="100488"/>
                  </a:cubicBezTo>
                  <a:cubicBezTo>
                    <a:pt x="3548" y="100147"/>
                    <a:pt x="3434" y="100284"/>
                    <a:pt x="3343" y="100352"/>
                  </a:cubicBezTo>
                  <a:cubicBezTo>
                    <a:pt x="3275" y="100397"/>
                    <a:pt x="3230" y="100420"/>
                    <a:pt x="3207" y="100375"/>
                  </a:cubicBezTo>
                  <a:cubicBezTo>
                    <a:pt x="3161" y="100329"/>
                    <a:pt x="3139" y="100193"/>
                    <a:pt x="3184" y="99897"/>
                  </a:cubicBezTo>
                  <a:cubicBezTo>
                    <a:pt x="3412" y="99397"/>
                    <a:pt x="3639" y="99874"/>
                    <a:pt x="3753" y="100215"/>
                  </a:cubicBezTo>
                  <a:cubicBezTo>
                    <a:pt x="3912" y="100056"/>
                    <a:pt x="3935" y="99783"/>
                    <a:pt x="3866" y="99601"/>
                  </a:cubicBezTo>
                  <a:cubicBezTo>
                    <a:pt x="3821" y="99420"/>
                    <a:pt x="3662" y="99306"/>
                    <a:pt x="3457" y="99556"/>
                  </a:cubicBezTo>
                  <a:cubicBezTo>
                    <a:pt x="3503" y="99215"/>
                    <a:pt x="3389" y="98965"/>
                    <a:pt x="3366" y="99260"/>
                  </a:cubicBezTo>
                  <a:cubicBezTo>
                    <a:pt x="3343" y="97578"/>
                    <a:pt x="3412" y="95485"/>
                    <a:pt x="3434" y="93416"/>
                  </a:cubicBezTo>
                  <a:cubicBezTo>
                    <a:pt x="3434" y="92961"/>
                    <a:pt x="3457" y="92484"/>
                    <a:pt x="3457" y="92029"/>
                  </a:cubicBezTo>
                  <a:cubicBezTo>
                    <a:pt x="3457" y="91688"/>
                    <a:pt x="3457" y="91392"/>
                    <a:pt x="3457" y="91074"/>
                  </a:cubicBezTo>
                  <a:cubicBezTo>
                    <a:pt x="3457" y="90460"/>
                    <a:pt x="3434" y="89869"/>
                    <a:pt x="3389" y="89346"/>
                  </a:cubicBezTo>
                  <a:cubicBezTo>
                    <a:pt x="3366" y="89232"/>
                    <a:pt x="3298" y="89300"/>
                    <a:pt x="3298" y="89346"/>
                  </a:cubicBezTo>
                  <a:cubicBezTo>
                    <a:pt x="3230" y="89096"/>
                    <a:pt x="3275" y="88641"/>
                    <a:pt x="3230" y="88141"/>
                  </a:cubicBezTo>
                  <a:cubicBezTo>
                    <a:pt x="3525" y="88095"/>
                    <a:pt x="3343" y="88550"/>
                    <a:pt x="3593" y="88277"/>
                  </a:cubicBezTo>
                  <a:cubicBezTo>
                    <a:pt x="3798" y="87981"/>
                    <a:pt x="3662" y="87822"/>
                    <a:pt x="3684" y="87731"/>
                  </a:cubicBezTo>
                  <a:cubicBezTo>
                    <a:pt x="3798" y="87436"/>
                    <a:pt x="3684" y="88118"/>
                    <a:pt x="3866" y="88277"/>
                  </a:cubicBezTo>
                  <a:cubicBezTo>
                    <a:pt x="3980" y="87868"/>
                    <a:pt x="4162" y="87527"/>
                    <a:pt x="4253" y="87072"/>
                  </a:cubicBezTo>
                  <a:cubicBezTo>
                    <a:pt x="3821" y="86958"/>
                    <a:pt x="3639" y="86549"/>
                    <a:pt x="3434" y="86185"/>
                  </a:cubicBezTo>
                  <a:cubicBezTo>
                    <a:pt x="3480" y="85912"/>
                    <a:pt x="3525" y="85616"/>
                    <a:pt x="3798" y="85639"/>
                  </a:cubicBezTo>
                  <a:cubicBezTo>
                    <a:pt x="3503" y="85139"/>
                    <a:pt x="3821" y="84502"/>
                    <a:pt x="3753" y="83456"/>
                  </a:cubicBezTo>
                  <a:cubicBezTo>
                    <a:pt x="3844" y="83388"/>
                    <a:pt x="3957" y="83342"/>
                    <a:pt x="4116" y="83365"/>
                  </a:cubicBezTo>
                  <a:cubicBezTo>
                    <a:pt x="4162" y="83138"/>
                    <a:pt x="3980" y="83138"/>
                    <a:pt x="3844" y="83138"/>
                  </a:cubicBezTo>
                  <a:cubicBezTo>
                    <a:pt x="3935" y="82637"/>
                    <a:pt x="3866" y="82046"/>
                    <a:pt x="3866" y="81387"/>
                  </a:cubicBezTo>
                  <a:cubicBezTo>
                    <a:pt x="3889" y="80409"/>
                    <a:pt x="4116" y="79477"/>
                    <a:pt x="4185" y="78658"/>
                  </a:cubicBezTo>
                  <a:cubicBezTo>
                    <a:pt x="4230" y="78271"/>
                    <a:pt x="4026" y="77885"/>
                    <a:pt x="4298" y="77680"/>
                  </a:cubicBezTo>
                  <a:cubicBezTo>
                    <a:pt x="4276" y="77544"/>
                    <a:pt x="4139" y="77498"/>
                    <a:pt x="4116" y="77339"/>
                  </a:cubicBezTo>
                  <a:cubicBezTo>
                    <a:pt x="4139" y="77066"/>
                    <a:pt x="4298" y="76975"/>
                    <a:pt x="4389" y="76816"/>
                  </a:cubicBezTo>
                  <a:cubicBezTo>
                    <a:pt x="4071" y="75952"/>
                    <a:pt x="4435" y="74815"/>
                    <a:pt x="4367" y="73428"/>
                  </a:cubicBezTo>
                  <a:cubicBezTo>
                    <a:pt x="4571" y="73155"/>
                    <a:pt x="4526" y="73587"/>
                    <a:pt x="4821" y="73541"/>
                  </a:cubicBezTo>
                  <a:cubicBezTo>
                    <a:pt x="4799" y="73018"/>
                    <a:pt x="4253" y="73109"/>
                    <a:pt x="4367" y="72427"/>
                  </a:cubicBezTo>
                  <a:cubicBezTo>
                    <a:pt x="4526" y="72541"/>
                    <a:pt x="4594" y="72746"/>
                    <a:pt x="4912" y="72655"/>
                  </a:cubicBezTo>
                  <a:cubicBezTo>
                    <a:pt x="4981" y="72268"/>
                    <a:pt x="4549" y="72223"/>
                    <a:pt x="4844" y="71904"/>
                  </a:cubicBezTo>
                  <a:cubicBezTo>
                    <a:pt x="5026" y="71972"/>
                    <a:pt x="4890" y="72404"/>
                    <a:pt x="5117" y="72450"/>
                  </a:cubicBezTo>
                  <a:cubicBezTo>
                    <a:pt x="5322" y="72200"/>
                    <a:pt x="4799" y="71881"/>
                    <a:pt x="4935" y="71358"/>
                  </a:cubicBezTo>
                  <a:cubicBezTo>
                    <a:pt x="5185" y="71336"/>
                    <a:pt x="5231" y="71518"/>
                    <a:pt x="5208" y="71791"/>
                  </a:cubicBezTo>
                  <a:cubicBezTo>
                    <a:pt x="5526" y="71586"/>
                    <a:pt x="5049" y="71404"/>
                    <a:pt x="5117" y="71131"/>
                  </a:cubicBezTo>
                  <a:cubicBezTo>
                    <a:pt x="5322" y="71108"/>
                    <a:pt x="5163" y="70654"/>
                    <a:pt x="5322" y="70585"/>
                  </a:cubicBezTo>
                  <a:cubicBezTo>
                    <a:pt x="5163" y="70290"/>
                    <a:pt x="4730" y="69903"/>
                    <a:pt x="4867" y="69607"/>
                  </a:cubicBezTo>
                  <a:cubicBezTo>
                    <a:pt x="5003" y="69721"/>
                    <a:pt x="5208" y="69721"/>
                    <a:pt x="5322" y="69835"/>
                  </a:cubicBezTo>
                  <a:cubicBezTo>
                    <a:pt x="5344" y="70017"/>
                    <a:pt x="5208" y="70062"/>
                    <a:pt x="5231" y="70267"/>
                  </a:cubicBezTo>
                  <a:cubicBezTo>
                    <a:pt x="5663" y="70335"/>
                    <a:pt x="5481" y="69653"/>
                    <a:pt x="5435" y="69403"/>
                  </a:cubicBezTo>
                  <a:cubicBezTo>
                    <a:pt x="5708" y="69380"/>
                    <a:pt x="5708" y="69653"/>
                    <a:pt x="5981" y="69630"/>
                  </a:cubicBezTo>
                  <a:cubicBezTo>
                    <a:pt x="5867" y="69448"/>
                    <a:pt x="5708" y="69357"/>
                    <a:pt x="5617" y="69175"/>
                  </a:cubicBezTo>
                  <a:cubicBezTo>
                    <a:pt x="5572" y="68789"/>
                    <a:pt x="5845" y="68812"/>
                    <a:pt x="5981" y="68652"/>
                  </a:cubicBezTo>
                  <a:cubicBezTo>
                    <a:pt x="6027" y="69153"/>
                    <a:pt x="6345" y="70381"/>
                    <a:pt x="5867" y="70835"/>
                  </a:cubicBezTo>
                  <a:cubicBezTo>
                    <a:pt x="5913" y="71063"/>
                    <a:pt x="6004" y="70699"/>
                    <a:pt x="6140" y="70949"/>
                  </a:cubicBezTo>
                  <a:cubicBezTo>
                    <a:pt x="6095" y="71404"/>
                    <a:pt x="6209" y="72063"/>
                    <a:pt x="6027" y="72359"/>
                  </a:cubicBezTo>
                  <a:cubicBezTo>
                    <a:pt x="6027" y="72473"/>
                    <a:pt x="6140" y="72450"/>
                    <a:pt x="6209" y="72473"/>
                  </a:cubicBezTo>
                  <a:cubicBezTo>
                    <a:pt x="6231" y="73109"/>
                    <a:pt x="5913" y="73541"/>
                    <a:pt x="6277" y="73996"/>
                  </a:cubicBezTo>
                  <a:cubicBezTo>
                    <a:pt x="6004" y="74292"/>
                    <a:pt x="6163" y="75429"/>
                    <a:pt x="6345" y="75861"/>
                  </a:cubicBezTo>
                  <a:cubicBezTo>
                    <a:pt x="6095" y="76020"/>
                    <a:pt x="6118" y="76475"/>
                    <a:pt x="6049" y="76839"/>
                  </a:cubicBezTo>
                  <a:cubicBezTo>
                    <a:pt x="6390" y="76862"/>
                    <a:pt x="6345" y="76407"/>
                    <a:pt x="6527" y="76202"/>
                  </a:cubicBezTo>
                  <a:cubicBezTo>
                    <a:pt x="6891" y="76338"/>
                    <a:pt x="6481" y="76429"/>
                    <a:pt x="6504" y="76748"/>
                  </a:cubicBezTo>
                  <a:cubicBezTo>
                    <a:pt x="6481" y="76975"/>
                    <a:pt x="6823" y="76793"/>
                    <a:pt x="6959" y="76862"/>
                  </a:cubicBezTo>
                  <a:cubicBezTo>
                    <a:pt x="7050" y="76179"/>
                    <a:pt x="6754" y="75952"/>
                    <a:pt x="6527" y="75656"/>
                  </a:cubicBezTo>
                  <a:cubicBezTo>
                    <a:pt x="6618" y="74269"/>
                    <a:pt x="6504" y="73473"/>
                    <a:pt x="6663" y="72473"/>
                  </a:cubicBezTo>
                  <a:cubicBezTo>
                    <a:pt x="6777" y="72746"/>
                    <a:pt x="7164" y="72700"/>
                    <a:pt x="7209" y="73041"/>
                  </a:cubicBezTo>
                  <a:cubicBezTo>
                    <a:pt x="7414" y="72996"/>
                    <a:pt x="7209" y="72473"/>
                    <a:pt x="7391" y="72382"/>
                  </a:cubicBezTo>
                  <a:cubicBezTo>
                    <a:pt x="7209" y="72359"/>
                    <a:pt x="7118" y="72404"/>
                    <a:pt x="7118" y="72609"/>
                  </a:cubicBezTo>
                  <a:cubicBezTo>
                    <a:pt x="6845" y="72564"/>
                    <a:pt x="6982" y="72063"/>
                    <a:pt x="6959" y="71722"/>
                  </a:cubicBezTo>
                  <a:cubicBezTo>
                    <a:pt x="7095" y="71722"/>
                    <a:pt x="7300" y="71791"/>
                    <a:pt x="7323" y="71631"/>
                  </a:cubicBezTo>
                  <a:cubicBezTo>
                    <a:pt x="7414" y="71222"/>
                    <a:pt x="6868" y="71563"/>
                    <a:pt x="7050" y="71063"/>
                  </a:cubicBezTo>
                  <a:cubicBezTo>
                    <a:pt x="7346" y="71267"/>
                    <a:pt x="7277" y="71267"/>
                    <a:pt x="7505" y="70972"/>
                  </a:cubicBezTo>
                  <a:cubicBezTo>
                    <a:pt x="7459" y="70790"/>
                    <a:pt x="7300" y="70904"/>
                    <a:pt x="7323" y="71086"/>
                  </a:cubicBezTo>
                  <a:cubicBezTo>
                    <a:pt x="7186" y="71040"/>
                    <a:pt x="7300" y="70744"/>
                    <a:pt x="7141" y="70744"/>
                  </a:cubicBezTo>
                  <a:cubicBezTo>
                    <a:pt x="7300" y="70494"/>
                    <a:pt x="7391" y="70244"/>
                    <a:pt x="7709" y="70426"/>
                  </a:cubicBezTo>
                  <a:cubicBezTo>
                    <a:pt x="7755" y="69994"/>
                    <a:pt x="7414" y="69971"/>
                    <a:pt x="7527" y="69448"/>
                  </a:cubicBezTo>
                  <a:cubicBezTo>
                    <a:pt x="7527" y="69016"/>
                    <a:pt x="7937" y="69107"/>
                    <a:pt x="7914" y="68675"/>
                  </a:cubicBezTo>
                  <a:cubicBezTo>
                    <a:pt x="7800" y="68380"/>
                    <a:pt x="7687" y="68038"/>
                    <a:pt x="7368" y="68243"/>
                  </a:cubicBezTo>
                  <a:cubicBezTo>
                    <a:pt x="7391" y="67629"/>
                    <a:pt x="7232" y="67333"/>
                    <a:pt x="6936" y="67356"/>
                  </a:cubicBezTo>
                  <a:cubicBezTo>
                    <a:pt x="6845" y="67038"/>
                    <a:pt x="7050" y="67061"/>
                    <a:pt x="7027" y="66810"/>
                  </a:cubicBezTo>
                  <a:cubicBezTo>
                    <a:pt x="7232" y="66765"/>
                    <a:pt x="7186" y="66970"/>
                    <a:pt x="7209" y="67129"/>
                  </a:cubicBezTo>
                  <a:cubicBezTo>
                    <a:pt x="7482" y="67129"/>
                    <a:pt x="7550" y="66901"/>
                    <a:pt x="7664" y="66720"/>
                  </a:cubicBezTo>
                  <a:cubicBezTo>
                    <a:pt x="7527" y="66287"/>
                    <a:pt x="7527" y="66378"/>
                    <a:pt x="7687" y="65946"/>
                  </a:cubicBezTo>
                  <a:cubicBezTo>
                    <a:pt x="7982" y="65810"/>
                    <a:pt x="7755" y="66310"/>
                    <a:pt x="8050" y="66174"/>
                  </a:cubicBezTo>
                  <a:cubicBezTo>
                    <a:pt x="8255" y="66174"/>
                    <a:pt x="8005" y="65878"/>
                    <a:pt x="7869" y="65946"/>
                  </a:cubicBezTo>
                  <a:cubicBezTo>
                    <a:pt x="7869" y="65583"/>
                    <a:pt x="7709" y="65401"/>
                    <a:pt x="7778" y="64969"/>
                  </a:cubicBezTo>
                  <a:cubicBezTo>
                    <a:pt x="7573" y="64923"/>
                    <a:pt x="7437" y="64969"/>
                    <a:pt x="7323" y="65059"/>
                  </a:cubicBezTo>
                  <a:cubicBezTo>
                    <a:pt x="7459" y="65219"/>
                    <a:pt x="7414" y="65537"/>
                    <a:pt x="7414" y="65833"/>
                  </a:cubicBezTo>
                  <a:cubicBezTo>
                    <a:pt x="6959" y="65742"/>
                    <a:pt x="7095" y="66401"/>
                    <a:pt x="6663" y="66356"/>
                  </a:cubicBezTo>
                  <a:cubicBezTo>
                    <a:pt x="6754" y="65105"/>
                    <a:pt x="6595" y="62899"/>
                    <a:pt x="6823" y="61785"/>
                  </a:cubicBezTo>
                  <a:cubicBezTo>
                    <a:pt x="7255" y="61785"/>
                    <a:pt x="6913" y="62035"/>
                    <a:pt x="6913" y="62217"/>
                  </a:cubicBezTo>
                  <a:cubicBezTo>
                    <a:pt x="6891" y="63127"/>
                    <a:pt x="6913" y="64536"/>
                    <a:pt x="6868" y="65492"/>
                  </a:cubicBezTo>
                  <a:cubicBezTo>
                    <a:pt x="7050" y="65196"/>
                    <a:pt x="7004" y="64627"/>
                    <a:pt x="7323" y="64514"/>
                  </a:cubicBezTo>
                  <a:cubicBezTo>
                    <a:pt x="7414" y="64150"/>
                    <a:pt x="6959" y="64377"/>
                    <a:pt x="7073" y="63968"/>
                  </a:cubicBezTo>
                  <a:cubicBezTo>
                    <a:pt x="7027" y="63718"/>
                    <a:pt x="7255" y="63809"/>
                    <a:pt x="7255" y="63650"/>
                  </a:cubicBezTo>
                  <a:cubicBezTo>
                    <a:pt x="7414" y="63399"/>
                    <a:pt x="7095" y="63354"/>
                    <a:pt x="7073" y="63309"/>
                  </a:cubicBezTo>
                  <a:cubicBezTo>
                    <a:pt x="7073" y="63263"/>
                    <a:pt x="7164" y="63172"/>
                    <a:pt x="7164" y="63104"/>
                  </a:cubicBezTo>
                  <a:cubicBezTo>
                    <a:pt x="7186" y="62945"/>
                    <a:pt x="7073" y="62899"/>
                    <a:pt x="7095" y="62876"/>
                  </a:cubicBezTo>
                  <a:cubicBezTo>
                    <a:pt x="7095" y="62376"/>
                    <a:pt x="7300" y="62012"/>
                    <a:pt x="7095" y="61444"/>
                  </a:cubicBezTo>
                  <a:cubicBezTo>
                    <a:pt x="7073" y="61262"/>
                    <a:pt x="7186" y="61239"/>
                    <a:pt x="7300" y="61239"/>
                  </a:cubicBezTo>
                  <a:cubicBezTo>
                    <a:pt x="7232" y="60921"/>
                    <a:pt x="7095" y="61330"/>
                    <a:pt x="6936" y="61239"/>
                  </a:cubicBezTo>
                  <a:cubicBezTo>
                    <a:pt x="6913" y="60966"/>
                    <a:pt x="7141" y="60966"/>
                    <a:pt x="7209" y="60807"/>
                  </a:cubicBezTo>
                  <a:cubicBezTo>
                    <a:pt x="7232" y="60557"/>
                    <a:pt x="6891" y="60739"/>
                    <a:pt x="6754" y="60671"/>
                  </a:cubicBezTo>
                  <a:cubicBezTo>
                    <a:pt x="6709" y="59807"/>
                    <a:pt x="6595" y="59011"/>
                    <a:pt x="6595" y="58283"/>
                  </a:cubicBezTo>
                  <a:cubicBezTo>
                    <a:pt x="6595" y="58147"/>
                    <a:pt x="6777" y="58101"/>
                    <a:pt x="6800" y="58056"/>
                  </a:cubicBezTo>
                  <a:cubicBezTo>
                    <a:pt x="6800" y="57942"/>
                    <a:pt x="6709" y="57578"/>
                    <a:pt x="6709" y="57396"/>
                  </a:cubicBezTo>
                  <a:cubicBezTo>
                    <a:pt x="6709" y="57169"/>
                    <a:pt x="6800" y="56850"/>
                    <a:pt x="6618" y="56737"/>
                  </a:cubicBezTo>
                  <a:cubicBezTo>
                    <a:pt x="6709" y="56646"/>
                    <a:pt x="6686" y="56441"/>
                    <a:pt x="6823" y="56418"/>
                  </a:cubicBezTo>
                  <a:cubicBezTo>
                    <a:pt x="6550" y="55873"/>
                    <a:pt x="6891" y="54622"/>
                    <a:pt x="6663" y="53780"/>
                  </a:cubicBezTo>
                  <a:cubicBezTo>
                    <a:pt x="6959" y="53712"/>
                    <a:pt x="6868" y="54076"/>
                    <a:pt x="7027" y="54122"/>
                  </a:cubicBezTo>
                  <a:cubicBezTo>
                    <a:pt x="6936" y="54554"/>
                    <a:pt x="6936" y="54781"/>
                    <a:pt x="7027" y="55213"/>
                  </a:cubicBezTo>
                  <a:cubicBezTo>
                    <a:pt x="7050" y="55441"/>
                    <a:pt x="7368" y="55304"/>
                    <a:pt x="7277" y="55668"/>
                  </a:cubicBezTo>
                  <a:cubicBezTo>
                    <a:pt x="7596" y="55327"/>
                    <a:pt x="7118" y="55008"/>
                    <a:pt x="7118" y="54667"/>
                  </a:cubicBezTo>
                  <a:cubicBezTo>
                    <a:pt x="7323" y="54576"/>
                    <a:pt x="7118" y="53940"/>
                    <a:pt x="7482" y="54031"/>
                  </a:cubicBezTo>
                  <a:cubicBezTo>
                    <a:pt x="7368" y="53826"/>
                    <a:pt x="7095" y="54122"/>
                    <a:pt x="6936" y="53803"/>
                  </a:cubicBezTo>
                  <a:cubicBezTo>
                    <a:pt x="6868" y="53485"/>
                    <a:pt x="7073" y="53508"/>
                    <a:pt x="7050" y="53257"/>
                  </a:cubicBezTo>
                  <a:cubicBezTo>
                    <a:pt x="6777" y="53144"/>
                    <a:pt x="6891" y="53485"/>
                    <a:pt x="6868" y="53690"/>
                  </a:cubicBezTo>
                  <a:cubicBezTo>
                    <a:pt x="6641" y="53530"/>
                    <a:pt x="6618" y="52939"/>
                    <a:pt x="6595" y="52598"/>
                  </a:cubicBezTo>
                  <a:cubicBezTo>
                    <a:pt x="6572" y="52280"/>
                    <a:pt x="6572" y="51961"/>
                    <a:pt x="6618" y="51711"/>
                  </a:cubicBezTo>
                  <a:cubicBezTo>
                    <a:pt x="6641" y="51575"/>
                    <a:pt x="6800" y="51393"/>
                    <a:pt x="6800" y="51393"/>
                  </a:cubicBezTo>
                  <a:cubicBezTo>
                    <a:pt x="6800" y="51256"/>
                    <a:pt x="6641" y="51234"/>
                    <a:pt x="6618" y="51165"/>
                  </a:cubicBezTo>
                  <a:cubicBezTo>
                    <a:pt x="6572" y="50915"/>
                    <a:pt x="6845" y="50733"/>
                    <a:pt x="6550" y="50506"/>
                  </a:cubicBezTo>
                  <a:cubicBezTo>
                    <a:pt x="6504" y="50324"/>
                    <a:pt x="6618" y="50301"/>
                    <a:pt x="6732" y="50301"/>
                  </a:cubicBezTo>
                  <a:cubicBezTo>
                    <a:pt x="6754" y="49983"/>
                    <a:pt x="6527" y="49960"/>
                    <a:pt x="6550" y="49642"/>
                  </a:cubicBezTo>
                  <a:cubicBezTo>
                    <a:pt x="6709" y="49665"/>
                    <a:pt x="6754" y="49824"/>
                    <a:pt x="6732" y="50074"/>
                  </a:cubicBezTo>
                  <a:cubicBezTo>
                    <a:pt x="6913" y="50006"/>
                    <a:pt x="6936" y="49756"/>
                    <a:pt x="7095" y="49642"/>
                  </a:cubicBezTo>
                  <a:cubicBezTo>
                    <a:pt x="7073" y="49392"/>
                    <a:pt x="7050" y="49142"/>
                    <a:pt x="6732" y="49210"/>
                  </a:cubicBezTo>
                  <a:cubicBezTo>
                    <a:pt x="6823" y="49119"/>
                    <a:pt x="6982" y="48550"/>
                    <a:pt x="6663" y="48664"/>
                  </a:cubicBezTo>
                  <a:cubicBezTo>
                    <a:pt x="6436" y="48755"/>
                    <a:pt x="6777" y="49073"/>
                    <a:pt x="6641" y="49414"/>
                  </a:cubicBezTo>
                  <a:cubicBezTo>
                    <a:pt x="6504" y="49323"/>
                    <a:pt x="6527" y="49073"/>
                    <a:pt x="6481" y="48869"/>
                  </a:cubicBezTo>
                  <a:cubicBezTo>
                    <a:pt x="6186" y="48937"/>
                    <a:pt x="6277" y="49460"/>
                    <a:pt x="6004" y="49505"/>
                  </a:cubicBezTo>
                  <a:cubicBezTo>
                    <a:pt x="6118" y="50006"/>
                    <a:pt x="6027" y="50097"/>
                    <a:pt x="5799" y="50392"/>
                  </a:cubicBezTo>
                  <a:cubicBezTo>
                    <a:pt x="5595" y="50324"/>
                    <a:pt x="6163" y="49915"/>
                    <a:pt x="5731" y="49846"/>
                  </a:cubicBezTo>
                  <a:cubicBezTo>
                    <a:pt x="5617" y="49869"/>
                    <a:pt x="5617" y="50051"/>
                    <a:pt x="5731" y="50051"/>
                  </a:cubicBezTo>
                  <a:cubicBezTo>
                    <a:pt x="5504" y="50415"/>
                    <a:pt x="5140" y="49528"/>
                    <a:pt x="5163" y="50370"/>
                  </a:cubicBezTo>
                  <a:cubicBezTo>
                    <a:pt x="4730" y="50301"/>
                    <a:pt x="5390" y="49505"/>
                    <a:pt x="4912" y="49392"/>
                  </a:cubicBezTo>
                  <a:cubicBezTo>
                    <a:pt x="4821" y="49778"/>
                    <a:pt x="4594" y="50028"/>
                    <a:pt x="4617" y="50574"/>
                  </a:cubicBezTo>
                  <a:cubicBezTo>
                    <a:pt x="4685" y="50893"/>
                    <a:pt x="4844" y="50438"/>
                    <a:pt x="5072" y="50597"/>
                  </a:cubicBezTo>
                  <a:cubicBezTo>
                    <a:pt x="5003" y="50870"/>
                    <a:pt x="4685" y="50847"/>
                    <a:pt x="4526" y="51006"/>
                  </a:cubicBezTo>
                  <a:cubicBezTo>
                    <a:pt x="4549" y="51279"/>
                    <a:pt x="4685" y="51461"/>
                    <a:pt x="4503" y="51666"/>
                  </a:cubicBezTo>
                  <a:cubicBezTo>
                    <a:pt x="4048" y="51256"/>
                    <a:pt x="4435" y="50529"/>
                    <a:pt x="4253" y="49801"/>
                  </a:cubicBezTo>
                  <a:cubicBezTo>
                    <a:pt x="4412" y="49846"/>
                    <a:pt x="4344" y="50142"/>
                    <a:pt x="4617" y="50028"/>
                  </a:cubicBezTo>
                  <a:cubicBezTo>
                    <a:pt x="4708" y="49619"/>
                    <a:pt x="4230" y="49846"/>
                    <a:pt x="4367" y="49369"/>
                  </a:cubicBezTo>
                  <a:cubicBezTo>
                    <a:pt x="4253" y="49346"/>
                    <a:pt x="4185" y="49392"/>
                    <a:pt x="4162" y="49483"/>
                  </a:cubicBezTo>
                  <a:cubicBezTo>
                    <a:pt x="4003" y="49119"/>
                    <a:pt x="3889" y="48664"/>
                    <a:pt x="3457" y="48573"/>
                  </a:cubicBezTo>
                  <a:cubicBezTo>
                    <a:pt x="3389" y="48232"/>
                    <a:pt x="3593" y="48255"/>
                    <a:pt x="3639" y="48050"/>
                  </a:cubicBezTo>
                  <a:cubicBezTo>
                    <a:pt x="3730" y="47550"/>
                    <a:pt x="3525" y="47391"/>
                    <a:pt x="3571" y="46959"/>
                  </a:cubicBezTo>
                  <a:cubicBezTo>
                    <a:pt x="3775" y="46936"/>
                    <a:pt x="3866" y="47049"/>
                    <a:pt x="3844" y="47277"/>
                  </a:cubicBezTo>
                  <a:cubicBezTo>
                    <a:pt x="4298" y="46959"/>
                    <a:pt x="3821" y="46117"/>
                    <a:pt x="4412" y="46094"/>
                  </a:cubicBezTo>
                  <a:cubicBezTo>
                    <a:pt x="4298" y="45640"/>
                    <a:pt x="3889" y="46094"/>
                    <a:pt x="3753" y="46299"/>
                  </a:cubicBezTo>
                  <a:cubicBezTo>
                    <a:pt x="3571" y="46299"/>
                    <a:pt x="3730" y="45912"/>
                    <a:pt x="3684" y="45753"/>
                  </a:cubicBezTo>
                  <a:cubicBezTo>
                    <a:pt x="3957" y="46072"/>
                    <a:pt x="4071" y="45594"/>
                    <a:pt x="4321" y="45549"/>
                  </a:cubicBezTo>
                  <a:cubicBezTo>
                    <a:pt x="4185" y="45003"/>
                    <a:pt x="3753" y="44775"/>
                    <a:pt x="3798" y="44002"/>
                  </a:cubicBezTo>
                  <a:cubicBezTo>
                    <a:pt x="3730" y="43707"/>
                    <a:pt x="3980" y="43798"/>
                    <a:pt x="4071" y="43684"/>
                  </a:cubicBezTo>
                  <a:cubicBezTo>
                    <a:pt x="4071" y="43593"/>
                    <a:pt x="3980" y="43570"/>
                    <a:pt x="3980" y="43457"/>
                  </a:cubicBezTo>
                  <a:cubicBezTo>
                    <a:pt x="3889" y="43229"/>
                    <a:pt x="3753" y="43775"/>
                    <a:pt x="3616" y="43343"/>
                  </a:cubicBezTo>
                  <a:cubicBezTo>
                    <a:pt x="3593" y="43115"/>
                    <a:pt x="3753" y="43138"/>
                    <a:pt x="3912" y="43138"/>
                  </a:cubicBezTo>
                  <a:cubicBezTo>
                    <a:pt x="3798" y="42797"/>
                    <a:pt x="3616" y="42524"/>
                    <a:pt x="3639" y="42024"/>
                  </a:cubicBezTo>
                  <a:cubicBezTo>
                    <a:pt x="3684" y="41751"/>
                    <a:pt x="3935" y="41728"/>
                    <a:pt x="3844" y="41274"/>
                  </a:cubicBezTo>
                  <a:cubicBezTo>
                    <a:pt x="3730" y="41296"/>
                    <a:pt x="3753" y="41478"/>
                    <a:pt x="3753" y="41592"/>
                  </a:cubicBezTo>
                  <a:cubicBezTo>
                    <a:pt x="3480" y="41274"/>
                    <a:pt x="3798" y="40068"/>
                    <a:pt x="3593" y="39409"/>
                  </a:cubicBezTo>
                  <a:cubicBezTo>
                    <a:pt x="3684" y="39181"/>
                    <a:pt x="4071" y="39318"/>
                    <a:pt x="4048" y="38977"/>
                  </a:cubicBezTo>
                  <a:cubicBezTo>
                    <a:pt x="4026" y="38818"/>
                    <a:pt x="3935" y="39022"/>
                    <a:pt x="3775" y="38977"/>
                  </a:cubicBezTo>
                  <a:cubicBezTo>
                    <a:pt x="3798" y="38340"/>
                    <a:pt x="3821" y="37703"/>
                    <a:pt x="3707" y="37226"/>
                  </a:cubicBezTo>
                  <a:cubicBezTo>
                    <a:pt x="3980" y="37203"/>
                    <a:pt x="4162" y="37089"/>
                    <a:pt x="4094" y="36680"/>
                  </a:cubicBezTo>
                  <a:cubicBezTo>
                    <a:pt x="4003" y="36748"/>
                    <a:pt x="4003" y="36930"/>
                    <a:pt x="3821" y="36907"/>
                  </a:cubicBezTo>
                  <a:cubicBezTo>
                    <a:pt x="3707" y="36680"/>
                    <a:pt x="3980" y="36726"/>
                    <a:pt x="4003" y="36680"/>
                  </a:cubicBezTo>
                  <a:cubicBezTo>
                    <a:pt x="4071" y="36453"/>
                    <a:pt x="3753" y="36180"/>
                    <a:pt x="4003" y="35907"/>
                  </a:cubicBezTo>
                  <a:cubicBezTo>
                    <a:pt x="4321" y="36294"/>
                    <a:pt x="4071" y="36657"/>
                    <a:pt x="4185" y="37226"/>
                  </a:cubicBezTo>
                  <a:cubicBezTo>
                    <a:pt x="4207" y="37499"/>
                    <a:pt x="4480" y="37453"/>
                    <a:pt x="4435" y="37794"/>
                  </a:cubicBezTo>
                  <a:cubicBezTo>
                    <a:pt x="4094" y="37431"/>
                    <a:pt x="4344" y="38590"/>
                    <a:pt x="4162" y="38772"/>
                  </a:cubicBezTo>
                  <a:cubicBezTo>
                    <a:pt x="4230" y="38886"/>
                    <a:pt x="4321" y="38977"/>
                    <a:pt x="4412" y="39091"/>
                  </a:cubicBezTo>
                  <a:cubicBezTo>
                    <a:pt x="4344" y="39363"/>
                    <a:pt x="4048" y="39363"/>
                    <a:pt x="3866" y="39523"/>
                  </a:cubicBezTo>
                  <a:cubicBezTo>
                    <a:pt x="4116" y="39864"/>
                    <a:pt x="3639" y="39909"/>
                    <a:pt x="3753" y="40387"/>
                  </a:cubicBezTo>
                  <a:cubicBezTo>
                    <a:pt x="4298" y="40546"/>
                    <a:pt x="4139" y="39727"/>
                    <a:pt x="4594" y="40091"/>
                  </a:cubicBezTo>
                  <a:cubicBezTo>
                    <a:pt x="4435" y="40364"/>
                    <a:pt x="4253" y="40637"/>
                    <a:pt x="3844" y="40614"/>
                  </a:cubicBezTo>
                  <a:cubicBezTo>
                    <a:pt x="3753" y="41092"/>
                    <a:pt x="4094" y="41114"/>
                    <a:pt x="4207" y="40841"/>
                  </a:cubicBezTo>
                  <a:cubicBezTo>
                    <a:pt x="4367" y="40910"/>
                    <a:pt x="4276" y="41092"/>
                    <a:pt x="4116" y="41046"/>
                  </a:cubicBezTo>
                  <a:cubicBezTo>
                    <a:pt x="4162" y="41455"/>
                    <a:pt x="4003" y="41592"/>
                    <a:pt x="3912" y="41819"/>
                  </a:cubicBezTo>
                  <a:cubicBezTo>
                    <a:pt x="3889" y="42024"/>
                    <a:pt x="4344" y="41978"/>
                    <a:pt x="4207" y="41706"/>
                  </a:cubicBezTo>
                  <a:cubicBezTo>
                    <a:pt x="4480" y="41865"/>
                    <a:pt x="4026" y="42206"/>
                    <a:pt x="4276" y="42365"/>
                  </a:cubicBezTo>
                  <a:cubicBezTo>
                    <a:pt x="4435" y="42411"/>
                    <a:pt x="4435" y="42274"/>
                    <a:pt x="4549" y="42274"/>
                  </a:cubicBezTo>
                  <a:cubicBezTo>
                    <a:pt x="4435" y="42092"/>
                    <a:pt x="4594" y="41569"/>
                    <a:pt x="4298" y="41615"/>
                  </a:cubicBezTo>
                  <a:cubicBezTo>
                    <a:pt x="4207" y="41160"/>
                    <a:pt x="4571" y="41274"/>
                    <a:pt x="4480" y="40841"/>
                  </a:cubicBezTo>
                  <a:cubicBezTo>
                    <a:pt x="4685" y="40796"/>
                    <a:pt x="4617" y="41069"/>
                    <a:pt x="4753" y="41069"/>
                  </a:cubicBezTo>
                  <a:cubicBezTo>
                    <a:pt x="4958" y="41046"/>
                    <a:pt x="4662" y="40864"/>
                    <a:pt x="4662" y="40841"/>
                  </a:cubicBezTo>
                  <a:cubicBezTo>
                    <a:pt x="4685" y="40705"/>
                    <a:pt x="4867" y="40682"/>
                    <a:pt x="4867" y="40523"/>
                  </a:cubicBezTo>
                  <a:cubicBezTo>
                    <a:pt x="4844" y="40341"/>
                    <a:pt x="4662" y="40228"/>
                    <a:pt x="4685" y="39977"/>
                  </a:cubicBezTo>
                  <a:cubicBezTo>
                    <a:pt x="4662" y="39818"/>
                    <a:pt x="4458" y="39886"/>
                    <a:pt x="4321" y="39864"/>
                  </a:cubicBezTo>
                  <a:cubicBezTo>
                    <a:pt x="4298" y="39409"/>
                    <a:pt x="4571" y="39363"/>
                    <a:pt x="4685" y="39091"/>
                  </a:cubicBezTo>
                  <a:cubicBezTo>
                    <a:pt x="4753" y="38749"/>
                    <a:pt x="4480" y="38795"/>
                    <a:pt x="4344" y="38658"/>
                  </a:cubicBezTo>
                  <a:cubicBezTo>
                    <a:pt x="4458" y="38408"/>
                    <a:pt x="4730" y="38317"/>
                    <a:pt x="4890" y="38113"/>
                  </a:cubicBezTo>
                  <a:cubicBezTo>
                    <a:pt x="4526" y="37908"/>
                    <a:pt x="4549" y="37249"/>
                    <a:pt x="4458" y="36703"/>
                  </a:cubicBezTo>
                  <a:cubicBezTo>
                    <a:pt x="4776" y="36794"/>
                    <a:pt x="4594" y="36271"/>
                    <a:pt x="4640" y="36043"/>
                  </a:cubicBezTo>
                  <a:cubicBezTo>
                    <a:pt x="4594" y="35702"/>
                    <a:pt x="4162" y="35816"/>
                    <a:pt x="4298" y="35270"/>
                  </a:cubicBezTo>
                  <a:cubicBezTo>
                    <a:pt x="4389" y="35338"/>
                    <a:pt x="4435" y="35475"/>
                    <a:pt x="4480" y="35589"/>
                  </a:cubicBezTo>
                  <a:cubicBezTo>
                    <a:pt x="4685" y="35566"/>
                    <a:pt x="4526" y="35111"/>
                    <a:pt x="4480" y="35043"/>
                  </a:cubicBezTo>
                  <a:cubicBezTo>
                    <a:pt x="4389" y="35134"/>
                    <a:pt x="4298" y="35179"/>
                    <a:pt x="4207" y="35270"/>
                  </a:cubicBezTo>
                  <a:cubicBezTo>
                    <a:pt x="3935" y="35566"/>
                    <a:pt x="4094" y="35770"/>
                    <a:pt x="3844" y="35589"/>
                  </a:cubicBezTo>
                  <a:lnTo>
                    <a:pt x="3821" y="36566"/>
                  </a:lnTo>
                  <a:cubicBezTo>
                    <a:pt x="3503" y="36362"/>
                    <a:pt x="3798" y="35884"/>
                    <a:pt x="3753" y="35361"/>
                  </a:cubicBezTo>
                  <a:cubicBezTo>
                    <a:pt x="3707" y="34975"/>
                    <a:pt x="3684" y="34292"/>
                    <a:pt x="3775" y="33610"/>
                  </a:cubicBezTo>
                  <a:cubicBezTo>
                    <a:pt x="4048" y="33701"/>
                    <a:pt x="4116" y="33519"/>
                    <a:pt x="4321" y="33519"/>
                  </a:cubicBezTo>
                  <a:cubicBezTo>
                    <a:pt x="4458" y="32951"/>
                    <a:pt x="4298" y="32701"/>
                    <a:pt x="4435" y="32200"/>
                  </a:cubicBezTo>
                  <a:cubicBezTo>
                    <a:pt x="4640" y="32269"/>
                    <a:pt x="4753" y="32405"/>
                    <a:pt x="4799" y="32655"/>
                  </a:cubicBezTo>
                  <a:cubicBezTo>
                    <a:pt x="5094" y="32337"/>
                    <a:pt x="4480" y="32178"/>
                    <a:pt x="4435" y="31882"/>
                  </a:cubicBezTo>
                  <a:cubicBezTo>
                    <a:pt x="4389" y="31495"/>
                    <a:pt x="4776" y="31632"/>
                    <a:pt x="4730" y="31223"/>
                  </a:cubicBezTo>
                  <a:cubicBezTo>
                    <a:pt x="4708" y="31018"/>
                    <a:pt x="4321" y="31245"/>
                    <a:pt x="4435" y="31564"/>
                  </a:cubicBezTo>
                  <a:cubicBezTo>
                    <a:pt x="3980" y="31313"/>
                    <a:pt x="4594" y="31177"/>
                    <a:pt x="4640" y="30904"/>
                  </a:cubicBezTo>
                  <a:cubicBezTo>
                    <a:pt x="4526" y="30449"/>
                    <a:pt x="4321" y="30768"/>
                    <a:pt x="4094" y="30563"/>
                  </a:cubicBezTo>
                  <a:cubicBezTo>
                    <a:pt x="4139" y="30131"/>
                    <a:pt x="4480" y="30699"/>
                    <a:pt x="4549" y="30245"/>
                  </a:cubicBezTo>
                  <a:cubicBezTo>
                    <a:pt x="4344" y="30176"/>
                    <a:pt x="4480" y="29676"/>
                    <a:pt x="4094" y="29790"/>
                  </a:cubicBezTo>
                  <a:cubicBezTo>
                    <a:pt x="4276" y="29472"/>
                    <a:pt x="4026" y="28858"/>
                    <a:pt x="4298" y="29153"/>
                  </a:cubicBezTo>
                  <a:cubicBezTo>
                    <a:pt x="4253" y="28858"/>
                    <a:pt x="4435" y="28289"/>
                    <a:pt x="4230" y="28153"/>
                  </a:cubicBezTo>
                  <a:cubicBezTo>
                    <a:pt x="4298" y="27971"/>
                    <a:pt x="4389" y="28153"/>
                    <a:pt x="4503" y="28175"/>
                  </a:cubicBezTo>
                  <a:cubicBezTo>
                    <a:pt x="4571" y="27812"/>
                    <a:pt x="4207" y="28016"/>
                    <a:pt x="4139" y="27834"/>
                  </a:cubicBezTo>
                  <a:cubicBezTo>
                    <a:pt x="4480" y="27652"/>
                    <a:pt x="3980" y="27539"/>
                    <a:pt x="4139" y="26947"/>
                  </a:cubicBezTo>
                  <a:cubicBezTo>
                    <a:pt x="4344" y="27016"/>
                    <a:pt x="4435" y="27198"/>
                    <a:pt x="4594" y="27289"/>
                  </a:cubicBezTo>
                  <a:cubicBezTo>
                    <a:pt x="4458" y="29358"/>
                    <a:pt x="4867" y="30176"/>
                    <a:pt x="4890" y="31996"/>
                  </a:cubicBezTo>
                  <a:cubicBezTo>
                    <a:pt x="4935" y="32155"/>
                    <a:pt x="5049" y="32018"/>
                    <a:pt x="5072" y="31905"/>
                  </a:cubicBezTo>
                  <a:cubicBezTo>
                    <a:pt x="5140" y="32291"/>
                    <a:pt x="5276" y="32701"/>
                    <a:pt x="5253" y="32996"/>
                  </a:cubicBezTo>
                  <a:cubicBezTo>
                    <a:pt x="5231" y="33087"/>
                    <a:pt x="5072" y="33178"/>
                    <a:pt x="5049" y="33315"/>
                  </a:cubicBezTo>
                  <a:cubicBezTo>
                    <a:pt x="5049" y="33383"/>
                    <a:pt x="5140" y="33587"/>
                    <a:pt x="5140" y="33542"/>
                  </a:cubicBezTo>
                  <a:cubicBezTo>
                    <a:pt x="5094" y="33701"/>
                    <a:pt x="4890" y="33383"/>
                    <a:pt x="4958" y="33974"/>
                  </a:cubicBezTo>
                  <a:cubicBezTo>
                    <a:pt x="4389" y="33769"/>
                    <a:pt x="4821" y="33201"/>
                    <a:pt x="4708" y="32860"/>
                  </a:cubicBezTo>
                  <a:cubicBezTo>
                    <a:pt x="4367" y="33337"/>
                    <a:pt x="4185" y="34020"/>
                    <a:pt x="4116" y="34815"/>
                  </a:cubicBezTo>
                  <a:cubicBezTo>
                    <a:pt x="4048" y="34770"/>
                    <a:pt x="3980" y="34702"/>
                    <a:pt x="3844" y="34702"/>
                  </a:cubicBezTo>
                  <a:cubicBezTo>
                    <a:pt x="3935" y="35157"/>
                    <a:pt x="4276" y="34975"/>
                    <a:pt x="4571" y="34838"/>
                  </a:cubicBezTo>
                  <a:cubicBezTo>
                    <a:pt x="4685" y="34361"/>
                    <a:pt x="4276" y="34474"/>
                    <a:pt x="4321" y="34065"/>
                  </a:cubicBezTo>
                  <a:cubicBezTo>
                    <a:pt x="4730" y="34133"/>
                    <a:pt x="5140" y="34565"/>
                    <a:pt x="5231" y="33860"/>
                  </a:cubicBezTo>
                  <a:cubicBezTo>
                    <a:pt x="5253" y="34747"/>
                    <a:pt x="5617" y="35998"/>
                    <a:pt x="5276" y="37044"/>
                  </a:cubicBezTo>
                  <a:cubicBezTo>
                    <a:pt x="5549" y="37385"/>
                    <a:pt x="5435" y="38158"/>
                    <a:pt x="5435" y="38795"/>
                  </a:cubicBezTo>
                  <a:cubicBezTo>
                    <a:pt x="5458" y="39000"/>
                    <a:pt x="5776" y="38886"/>
                    <a:pt x="5708" y="39227"/>
                  </a:cubicBezTo>
                  <a:cubicBezTo>
                    <a:pt x="5458" y="39500"/>
                    <a:pt x="5276" y="39477"/>
                    <a:pt x="5049" y="39545"/>
                  </a:cubicBezTo>
                  <a:cubicBezTo>
                    <a:pt x="5140" y="40068"/>
                    <a:pt x="5072" y="39955"/>
                    <a:pt x="5140" y="40637"/>
                  </a:cubicBezTo>
                  <a:cubicBezTo>
                    <a:pt x="5322" y="40682"/>
                    <a:pt x="5367" y="40569"/>
                    <a:pt x="5504" y="40546"/>
                  </a:cubicBezTo>
                  <a:cubicBezTo>
                    <a:pt x="5299" y="40364"/>
                    <a:pt x="5344" y="39932"/>
                    <a:pt x="5140" y="39773"/>
                  </a:cubicBezTo>
                  <a:cubicBezTo>
                    <a:pt x="5731" y="39113"/>
                    <a:pt x="5936" y="40228"/>
                    <a:pt x="5776" y="40773"/>
                  </a:cubicBezTo>
                  <a:cubicBezTo>
                    <a:pt x="5776" y="40751"/>
                    <a:pt x="5595" y="40637"/>
                    <a:pt x="5595" y="40660"/>
                  </a:cubicBezTo>
                  <a:cubicBezTo>
                    <a:pt x="5572" y="40705"/>
                    <a:pt x="5595" y="41296"/>
                    <a:pt x="5754" y="41205"/>
                  </a:cubicBezTo>
                  <a:cubicBezTo>
                    <a:pt x="5708" y="41842"/>
                    <a:pt x="5776" y="43184"/>
                    <a:pt x="5913" y="44162"/>
                  </a:cubicBezTo>
                  <a:cubicBezTo>
                    <a:pt x="5981" y="44821"/>
                    <a:pt x="5822" y="45549"/>
                    <a:pt x="5867" y="46117"/>
                  </a:cubicBezTo>
                  <a:cubicBezTo>
                    <a:pt x="5890" y="46413"/>
                    <a:pt x="6095" y="46754"/>
                    <a:pt x="6140" y="47118"/>
                  </a:cubicBezTo>
                  <a:cubicBezTo>
                    <a:pt x="6163" y="47550"/>
                    <a:pt x="6118" y="47959"/>
                    <a:pt x="6390" y="48209"/>
                  </a:cubicBezTo>
                  <a:cubicBezTo>
                    <a:pt x="6709" y="48164"/>
                    <a:pt x="6595" y="47595"/>
                    <a:pt x="6959" y="47573"/>
                  </a:cubicBezTo>
                  <a:cubicBezTo>
                    <a:pt x="6777" y="47072"/>
                    <a:pt x="6845" y="46276"/>
                    <a:pt x="7255" y="46163"/>
                  </a:cubicBezTo>
                  <a:cubicBezTo>
                    <a:pt x="6913" y="46026"/>
                    <a:pt x="6777" y="45685"/>
                    <a:pt x="6709" y="45276"/>
                  </a:cubicBezTo>
                  <a:cubicBezTo>
                    <a:pt x="6459" y="45162"/>
                    <a:pt x="6459" y="45412"/>
                    <a:pt x="6254" y="45367"/>
                  </a:cubicBezTo>
                  <a:cubicBezTo>
                    <a:pt x="6163" y="44707"/>
                    <a:pt x="6754" y="45026"/>
                    <a:pt x="6982" y="45162"/>
                  </a:cubicBezTo>
                  <a:cubicBezTo>
                    <a:pt x="7050" y="45071"/>
                    <a:pt x="6982" y="44616"/>
                    <a:pt x="7095" y="44298"/>
                  </a:cubicBezTo>
                  <a:cubicBezTo>
                    <a:pt x="7095" y="44071"/>
                    <a:pt x="6754" y="44457"/>
                    <a:pt x="6641" y="44162"/>
                  </a:cubicBezTo>
                  <a:cubicBezTo>
                    <a:pt x="6459" y="44207"/>
                    <a:pt x="6936" y="44707"/>
                    <a:pt x="6618" y="44935"/>
                  </a:cubicBezTo>
                  <a:cubicBezTo>
                    <a:pt x="6504" y="44821"/>
                    <a:pt x="6436" y="44639"/>
                    <a:pt x="6254" y="44594"/>
                  </a:cubicBezTo>
                  <a:cubicBezTo>
                    <a:pt x="6390" y="43798"/>
                    <a:pt x="6231" y="42865"/>
                    <a:pt x="6300" y="41660"/>
                  </a:cubicBezTo>
                  <a:cubicBezTo>
                    <a:pt x="6504" y="41296"/>
                    <a:pt x="6277" y="42320"/>
                    <a:pt x="6572" y="42206"/>
                  </a:cubicBezTo>
                  <a:cubicBezTo>
                    <a:pt x="6800" y="42206"/>
                    <a:pt x="6754" y="41842"/>
                    <a:pt x="6754" y="41546"/>
                  </a:cubicBezTo>
                  <a:cubicBezTo>
                    <a:pt x="6800" y="41274"/>
                    <a:pt x="6413" y="41455"/>
                    <a:pt x="6504" y="41114"/>
                  </a:cubicBezTo>
                  <a:cubicBezTo>
                    <a:pt x="6777" y="41387"/>
                    <a:pt x="6845" y="40978"/>
                    <a:pt x="6777" y="40796"/>
                  </a:cubicBezTo>
                  <a:cubicBezTo>
                    <a:pt x="6686" y="40546"/>
                    <a:pt x="6368" y="40773"/>
                    <a:pt x="6686" y="40569"/>
                  </a:cubicBezTo>
                  <a:cubicBezTo>
                    <a:pt x="6959" y="40387"/>
                    <a:pt x="7050" y="40068"/>
                    <a:pt x="6891" y="39795"/>
                  </a:cubicBezTo>
                  <a:cubicBezTo>
                    <a:pt x="6709" y="39909"/>
                    <a:pt x="6732" y="40296"/>
                    <a:pt x="6413" y="40228"/>
                  </a:cubicBezTo>
                  <a:cubicBezTo>
                    <a:pt x="6390" y="39886"/>
                    <a:pt x="6663" y="39955"/>
                    <a:pt x="6709" y="39682"/>
                  </a:cubicBezTo>
                  <a:cubicBezTo>
                    <a:pt x="6686" y="39614"/>
                    <a:pt x="6618" y="39591"/>
                    <a:pt x="6618" y="39477"/>
                  </a:cubicBezTo>
                  <a:cubicBezTo>
                    <a:pt x="6368" y="39386"/>
                    <a:pt x="6436" y="39704"/>
                    <a:pt x="6345" y="39795"/>
                  </a:cubicBezTo>
                  <a:cubicBezTo>
                    <a:pt x="6140" y="39886"/>
                    <a:pt x="6254" y="39477"/>
                    <a:pt x="6254" y="39454"/>
                  </a:cubicBezTo>
                  <a:cubicBezTo>
                    <a:pt x="6186" y="39204"/>
                    <a:pt x="6095" y="39204"/>
                    <a:pt x="6072" y="39022"/>
                  </a:cubicBezTo>
                  <a:cubicBezTo>
                    <a:pt x="6027" y="38545"/>
                    <a:pt x="6140" y="37885"/>
                    <a:pt x="6095" y="37271"/>
                  </a:cubicBezTo>
                  <a:cubicBezTo>
                    <a:pt x="6345" y="37544"/>
                    <a:pt x="6163" y="37703"/>
                    <a:pt x="6186" y="38158"/>
                  </a:cubicBezTo>
                  <a:cubicBezTo>
                    <a:pt x="6413" y="38135"/>
                    <a:pt x="6368" y="37794"/>
                    <a:pt x="6368" y="37499"/>
                  </a:cubicBezTo>
                  <a:cubicBezTo>
                    <a:pt x="6641" y="37499"/>
                    <a:pt x="6709" y="37249"/>
                    <a:pt x="6823" y="37067"/>
                  </a:cubicBezTo>
                  <a:cubicBezTo>
                    <a:pt x="6686" y="36703"/>
                    <a:pt x="6595" y="37340"/>
                    <a:pt x="6277" y="37158"/>
                  </a:cubicBezTo>
                  <a:cubicBezTo>
                    <a:pt x="6209" y="36544"/>
                    <a:pt x="6845" y="36748"/>
                    <a:pt x="7027" y="36430"/>
                  </a:cubicBezTo>
                  <a:cubicBezTo>
                    <a:pt x="7027" y="36021"/>
                    <a:pt x="7118" y="35725"/>
                    <a:pt x="7232" y="35429"/>
                  </a:cubicBezTo>
                  <a:cubicBezTo>
                    <a:pt x="7209" y="35247"/>
                    <a:pt x="6913" y="35361"/>
                    <a:pt x="6868" y="35225"/>
                  </a:cubicBezTo>
                  <a:cubicBezTo>
                    <a:pt x="6800" y="34656"/>
                    <a:pt x="7277" y="34770"/>
                    <a:pt x="7164" y="34133"/>
                  </a:cubicBezTo>
                  <a:cubicBezTo>
                    <a:pt x="7573" y="34201"/>
                    <a:pt x="7550" y="33724"/>
                    <a:pt x="7982" y="33815"/>
                  </a:cubicBezTo>
                  <a:cubicBezTo>
                    <a:pt x="7732" y="34179"/>
                    <a:pt x="8073" y="34588"/>
                    <a:pt x="8232" y="34815"/>
                  </a:cubicBezTo>
                  <a:cubicBezTo>
                    <a:pt x="8369" y="34770"/>
                    <a:pt x="8323" y="34543"/>
                    <a:pt x="8346" y="34361"/>
                  </a:cubicBezTo>
                  <a:cubicBezTo>
                    <a:pt x="8414" y="34452"/>
                    <a:pt x="8551" y="34497"/>
                    <a:pt x="8710" y="34497"/>
                  </a:cubicBezTo>
                  <a:cubicBezTo>
                    <a:pt x="8710" y="34724"/>
                    <a:pt x="8619" y="34838"/>
                    <a:pt x="8414" y="34815"/>
                  </a:cubicBezTo>
                  <a:cubicBezTo>
                    <a:pt x="8369" y="34975"/>
                    <a:pt x="8778" y="35088"/>
                    <a:pt x="8505" y="35134"/>
                  </a:cubicBezTo>
                  <a:cubicBezTo>
                    <a:pt x="8346" y="35293"/>
                    <a:pt x="8301" y="35225"/>
                    <a:pt x="8323" y="34906"/>
                  </a:cubicBezTo>
                  <a:cubicBezTo>
                    <a:pt x="8164" y="35111"/>
                    <a:pt x="7846" y="35020"/>
                    <a:pt x="7778" y="34793"/>
                  </a:cubicBezTo>
                  <a:cubicBezTo>
                    <a:pt x="7505" y="34952"/>
                    <a:pt x="7937" y="35179"/>
                    <a:pt x="7869" y="35452"/>
                  </a:cubicBezTo>
                  <a:cubicBezTo>
                    <a:pt x="7641" y="35475"/>
                    <a:pt x="7527" y="35611"/>
                    <a:pt x="7232" y="35543"/>
                  </a:cubicBezTo>
                  <a:cubicBezTo>
                    <a:pt x="7209" y="35884"/>
                    <a:pt x="7687" y="35657"/>
                    <a:pt x="7664" y="35998"/>
                  </a:cubicBezTo>
                  <a:cubicBezTo>
                    <a:pt x="7914" y="36043"/>
                    <a:pt x="7755" y="35566"/>
                    <a:pt x="8050" y="35680"/>
                  </a:cubicBezTo>
                  <a:cubicBezTo>
                    <a:pt x="7982" y="35839"/>
                    <a:pt x="8141" y="36248"/>
                    <a:pt x="7937" y="36225"/>
                  </a:cubicBezTo>
                  <a:cubicBezTo>
                    <a:pt x="8073" y="36407"/>
                    <a:pt x="8255" y="36498"/>
                    <a:pt x="8210" y="36885"/>
                  </a:cubicBezTo>
                  <a:cubicBezTo>
                    <a:pt x="7914" y="36680"/>
                    <a:pt x="7641" y="36726"/>
                    <a:pt x="7755" y="37317"/>
                  </a:cubicBezTo>
                  <a:cubicBezTo>
                    <a:pt x="7527" y="37590"/>
                    <a:pt x="7505" y="37021"/>
                    <a:pt x="7277" y="37294"/>
                  </a:cubicBezTo>
                  <a:cubicBezTo>
                    <a:pt x="7391" y="37431"/>
                    <a:pt x="7550" y="37499"/>
                    <a:pt x="7459" y="37840"/>
                  </a:cubicBezTo>
                  <a:cubicBezTo>
                    <a:pt x="7300" y="37817"/>
                    <a:pt x="7300" y="37931"/>
                    <a:pt x="7277" y="38067"/>
                  </a:cubicBezTo>
                  <a:cubicBezTo>
                    <a:pt x="7073" y="37999"/>
                    <a:pt x="6732" y="37840"/>
                    <a:pt x="6550" y="38044"/>
                  </a:cubicBezTo>
                  <a:cubicBezTo>
                    <a:pt x="6618" y="38249"/>
                    <a:pt x="6913" y="38204"/>
                    <a:pt x="6800" y="38590"/>
                  </a:cubicBezTo>
                  <a:cubicBezTo>
                    <a:pt x="6436" y="38727"/>
                    <a:pt x="6618" y="38226"/>
                    <a:pt x="6254" y="38363"/>
                  </a:cubicBezTo>
                  <a:cubicBezTo>
                    <a:pt x="6140" y="38795"/>
                    <a:pt x="6504" y="38658"/>
                    <a:pt x="6618" y="38818"/>
                  </a:cubicBezTo>
                  <a:cubicBezTo>
                    <a:pt x="6572" y="39022"/>
                    <a:pt x="6209" y="38818"/>
                    <a:pt x="6345" y="39250"/>
                  </a:cubicBezTo>
                  <a:cubicBezTo>
                    <a:pt x="6436" y="39318"/>
                    <a:pt x="6686" y="39295"/>
                    <a:pt x="6800" y="39591"/>
                  </a:cubicBezTo>
                  <a:cubicBezTo>
                    <a:pt x="7004" y="39500"/>
                    <a:pt x="6550" y="39318"/>
                    <a:pt x="6709" y="38931"/>
                  </a:cubicBezTo>
                  <a:cubicBezTo>
                    <a:pt x="6959" y="39091"/>
                    <a:pt x="6891" y="38681"/>
                    <a:pt x="7004" y="38613"/>
                  </a:cubicBezTo>
                  <a:cubicBezTo>
                    <a:pt x="7050" y="38567"/>
                    <a:pt x="7209" y="38636"/>
                    <a:pt x="7277" y="38613"/>
                  </a:cubicBezTo>
                  <a:cubicBezTo>
                    <a:pt x="7368" y="38567"/>
                    <a:pt x="7368" y="38340"/>
                    <a:pt x="7550" y="38408"/>
                  </a:cubicBezTo>
                  <a:cubicBezTo>
                    <a:pt x="7618" y="38522"/>
                    <a:pt x="7664" y="38704"/>
                    <a:pt x="7618" y="38954"/>
                  </a:cubicBezTo>
                  <a:cubicBezTo>
                    <a:pt x="7505" y="38909"/>
                    <a:pt x="7482" y="38749"/>
                    <a:pt x="7368" y="38727"/>
                  </a:cubicBezTo>
                  <a:cubicBezTo>
                    <a:pt x="7346" y="39000"/>
                    <a:pt x="7391" y="39181"/>
                    <a:pt x="7527" y="39272"/>
                  </a:cubicBezTo>
                  <a:cubicBezTo>
                    <a:pt x="7982" y="39227"/>
                    <a:pt x="7891" y="38727"/>
                    <a:pt x="7823" y="38295"/>
                  </a:cubicBezTo>
                  <a:cubicBezTo>
                    <a:pt x="8096" y="38181"/>
                    <a:pt x="7982" y="38545"/>
                    <a:pt x="8005" y="38727"/>
                  </a:cubicBezTo>
                  <a:cubicBezTo>
                    <a:pt x="8232" y="38545"/>
                    <a:pt x="8437" y="38431"/>
                    <a:pt x="8642" y="38749"/>
                  </a:cubicBezTo>
                  <a:cubicBezTo>
                    <a:pt x="8733" y="38727"/>
                    <a:pt x="8710" y="38545"/>
                    <a:pt x="8824" y="38545"/>
                  </a:cubicBezTo>
                  <a:cubicBezTo>
                    <a:pt x="8801" y="38272"/>
                    <a:pt x="8483" y="38158"/>
                    <a:pt x="8755" y="37885"/>
                  </a:cubicBezTo>
                  <a:cubicBezTo>
                    <a:pt x="9142" y="37976"/>
                    <a:pt x="8960" y="38863"/>
                    <a:pt x="9006" y="39523"/>
                  </a:cubicBezTo>
                  <a:cubicBezTo>
                    <a:pt x="9006" y="39886"/>
                    <a:pt x="9142" y="40182"/>
                    <a:pt x="9074" y="40500"/>
                  </a:cubicBezTo>
                  <a:cubicBezTo>
                    <a:pt x="9006" y="40523"/>
                    <a:pt x="8937" y="40182"/>
                    <a:pt x="8983" y="40068"/>
                  </a:cubicBezTo>
                  <a:cubicBezTo>
                    <a:pt x="8778" y="40409"/>
                    <a:pt x="9074" y="40432"/>
                    <a:pt x="9074" y="40728"/>
                  </a:cubicBezTo>
                  <a:cubicBezTo>
                    <a:pt x="9074" y="40887"/>
                    <a:pt x="8869" y="41046"/>
                    <a:pt x="8869" y="41046"/>
                  </a:cubicBezTo>
                  <a:cubicBezTo>
                    <a:pt x="8892" y="41251"/>
                    <a:pt x="9119" y="41387"/>
                    <a:pt x="9142" y="41592"/>
                  </a:cubicBezTo>
                  <a:cubicBezTo>
                    <a:pt x="9165" y="41774"/>
                    <a:pt x="9051" y="41842"/>
                    <a:pt x="9051" y="42047"/>
                  </a:cubicBezTo>
                  <a:cubicBezTo>
                    <a:pt x="9051" y="42411"/>
                    <a:pt x="9278" y="42865"/>
                    <a:pt x="9028" y="43138"/>
                  </a:cubicBezTo>
                  <a:cubicBezTo>
                    <a:pt x="8574" y="43047"/>
                    <a:pt x="8392" y="42592"/>
                    <a:pt x="8596" y="42024"/>
                  </a:cubicBezTo>
                  <a:cubicBezTo>
                    <a:pt x="8278" y="42047"/>
                    <a:pt x="8323" y="42524"/>
                    <a:pt x="8301" y="42888"/>
                  </a:cubicBezTo>
                  <a:cubicBezTo>
                    <a:pt x="8369" y="43206"/>
                    <a:pt x="8437" y="43025"/>
                    <a:pt x="8664" y="43025"/>
                  </a:cubicBezTo>
                  <a:cubicBezTo>
                    <a:pt x="8642" y="43229"/>
                    <a:pt x="8687" y="43366"/>
                    <a:pt x="8846" y="43343"/>
                  </a:cubicBezTo>
                  <a:cubicBezTo>
                    <a:pt x="8869" y="43548"/>
                    <a:pt x="8755" y="43889"/>
                    <a:pt x="9028" y="43775"/>
                  </a:cubicBezTo>
                  <a:cubicBezTo>
                    <a:pt x="9187" y="43775"/>
                    <a:pt x="8892" y="43366"/>
                    <a:pt x="9119" y="43252"/>
                  </a:cubicBezTo>
                  <a:cubicBezTo>
                    <a:pt x="9347" y="43752"/>
                    <a:pt x="9097" y="44366"/>
                    <a:pt x="9187" y="45003"/>
                  </a:cubicBezTo>
                  <a:cubicBezTo>
                    <a:pt x="9210" y="45139"/>
                    <a:pt x="9347" y="45276"/>
                    <a:pt x="9369" y="45435"/>
                  </a:cubicBezTo>
                  <a:cubicBezTo>
                    <a:pt x="9392" y="45912"/>
                    <a:pt x="9415" y="46572"/>
                    <a:pt x="9438" y="47072"/>
                  </a:cubicBezTo>
                  <a:cubicBezTo>
                    <a:pt x="9460" y="47891"/>
                    <a:pt x="9483" y="48823"/>
                    <a:pt x="9392" y="49369"/>
                  </a:cubicBezTo>
                  <a:cubicBezTo>
                    <a:pt x="9392" y="49392"/>
                    <a:pt x="9233" y="49346"/>
                    <a:pt x="9210" y="49369"/>
                  </a:cubicBezTo>
                  <a:cubicBezTo>
                    <a:pt x="9119" y="49460"/>
                    <a:pt x="9369" y="49665"/>
                    <a:pt x="9301" y="49801"/>
                  </a:cubicBezTo>
                  <a:cubicBezTo>
                    <a:pt x="8687" y="49551"/>
                    <a:pt x="9460" y="50028"/>
                    <a:pt x="9278" y="50574"/>
                  </a:cubicBezTo>
                  <a:cubicBezTo>
                    <a:pt x="9301" y="50688"/>
                    <a:pt x="9460" y="50665"/>
                    <a:pt x="9551" y="50688"/>
                  </a:cubicBezTo>
                  <a:cubicBezTo>
                    <a:pt x="9529" y="51120"/>
                    <a:pt x="9642" y="51734"/>
                    <a:pt x="9347" y="51893"/>
                  </a:cubicBezTo>
                  <a:cubicBezTo>
                    <a:pt x="9301" y="52234"/>
                    <a:pt x="9642" y="52143"/>
                    <a:pt x="9529" y="52553"/>
                  </a:cubicBezTo>
                  <a:cubicBezTo>
                    <a:pt x="9210" y="52621"/>
                    <a:pt x="9097" y="52462"/>
                    <a:pt x="9165" y="52098"/>
                  </a:cubicBezTo>
                  <a:cubicBezTo>
                    <a:pt x="8892" y="52075"/>
                    <a:pt x="8892" y="52416"/>
                    <a:pt x="8892" y="52757"/>
                  </a:cubicBezTo>
                  <a:cubicBezTo>
                    <a:pt x="9165" y="52825"/>
                    <a:pt x="9233" y="52644"/>
                    <a:pt x="9438" y="52644"/>
                  </a:cubicBezTo>
                  <a:cubicBezTo>
                    <a:pt x="9756" y="57874"/>
                    <a:pt x="9460" y="63104"/>
                    <a:pt x="9392" y="68175"/>
                  </a:cubicBezTo>
                  <a:cubicBezTo>
                    <a:pt x="9369" y="69016"/>
                    <a:pt x="9415" y="69721"/>
                    <a:pt x="9347" y="70563"/>
                  </a:cubicBezTo>
                  <a:cubicBezTo>
                    <a:pt x="9347" y="70744"/>
                    <a:pt x="9438" y="70767"/>
                    <a:pt x="9438" y="70904"/>
                  </a:cubicBezTo>
                  <a:cubicBezTo>
                    <a:pt x="9415" y="71267"/>
                    <a:pt x="9324" y="71995"/>
                    <a:pt x="9324" y="72655"/>
                  </a:cubicBezTo>
                  <a:cubicBezTo>
                    <a:pt x="9301" y="73018"/>
                    <a:pt x="9438" y="73360"/>
                    <a:pt x="9392" y="73746"/>
                  </a:cubicBezTo>
                  <a:cubicBezTo>
                    <a:pt x="9324" y="74269"/>
                    <a:pt x="9256" y="75815"/>
                    <a:pt x="9347" y="76702"/>
                  </a:cubicBezTo>
                  <a:cubicBezTo>
                    <a:pt x="9392" y="77203"/>
                    <a:pt x="9665" y="77862"/>
                    <a:pt x="9324" y="78544"/>
                  </a:cubicBezTo>
                  <a:cubicBezTo>
                    <a:pt x="9438" y="79113"/>
                    <a:pt x="9506" y="79545"/>
                    <a:pt x="9301" y="79977"/>
                  </a:cubicBezTo>
                  <a:cubicBezTo>
                    <a:pt x="9392" y="79909"/>
                    <a:pt x="9392" y="79727"/>
                    <a:pt x="9574" y="79749"/>
                  </a:cubicBezTo>
                  <a:cubicBezTo>
                    <a:pt x="9438" y="80568"/>
                    <a:pt x="9597" y="81182"/>
                    <a:pt x="9551" y="82160"/>
                  </a:cubicBezTo>
                  <a:cubicBezTo>
                    <a:pt x="9415" y="82114"/>
                    <a:pt x="9392" y="81978"/>
                    <a:pt x="9278" y="81933"/>
                  </a:cubicBezTo>
                  <a:cubicBezTo>
                    <a:pt x="9165" y="82387"/>
                    <a:pt x="9574" y="82228"/>
                    <a:pt x="9620" y="82501"/>
                  </a:cubicBezTo>
                  <a:cubicBezTo>
                    <a:pt x="9597" y="82751"/>
                    <a:pt x="9233" y="82546"/>
                    <a:pt x="9165" y="82478"/>
                  </a:cubicBezTo>
                  <a:cubicBezTo>
                    <a:pt x="9210" y="82797"/>
                    <a:pt x="9392" y="82956"/>
                    <a:pt x="9438" y="83251"/>
                  </a:cubicBezTo>
                  <a:cubicBezTo>
                    <a:pt x="9278" y="83593"/>
                    <a:pt x="9415" y="83820"/>
                    <a:pt x="9415" y="84229"/>
                  </a:cubicBezTo>
                  <a:cubicBezTo>
                    <a:pt x="9415" y="84434"/>
                    <a:pt x="9301" y="84616"/>
                    <a:pt x="9324" y="84775"/>
                  </a:cubicBezTo>
                  <a:cubicBezTo>
                    <a:pt x="9324" y="85048"/>
                    <a:pt x="9597" y="85503"/>
                    <a:pt x="9483" y="86094"/>
                  </a:cubicBezTo>
                  <a:cubicBezTo>
                    <a:pt x="9460" y="86253"/>
                    <a:pt x="9301" y="86390"/>
                    <a:pt x="9301" y="86412"/>
                  </a:cubicBezTo>
                  <a:cubicBezTo>
                    <a:pt x="9278" y="86617"/>
                    <a:pt x="9597" y="86708"/>
                    <a:pt x="9278" y="86958"/>
                  </a:cubicBezTo>
                  <a:cubicBezTo>
                    <a:pt x="9347" y="87345"/>
                    <a:pt x="9597" y="88231"/>
                    <a:pt x="9620" y="88732"/>
                  </a:cubicBezTo>
                  <a:cubicBezTo>
                    <a:pt x="9642" y="88936"/>
                    <a:pt x="9529" y="89118"/>
                    <a:pt x="9529" y="89164"/>
                  </a:cubicBezTo>
                  <a:cubicBezTo>
                    <a:pt x="9529" y="89346"/>
                    <a:pt x="9620" y="89391"/>
                    <a:pt x="9620" y="89596"/>
                  </a:cubicBezTo>
                  <a:cubicBezTo>
                    <a:pt x="9597" y="89823"/>
                    <a:pt x="9438" y="89823"/>
                    <a:pt x="9415" y="89914"/>
                  </a:cubicBezTo>
                  <a:cubicBezTo>
                    <a:pt x="9415" y="89982"/>
                    <a:pt x="9529" y="90119"/>
                    <a:pt x="9506" y="90255"/>
                  </a:cubicBezTo>
                  <a:cubicBezTo>
                    <a:pt x="9483" y="90733"/>
                    <a:pt x="9324" y="91461"/>
                    <a:pt x="9392" y="91893"/>
                  </a:cubicBezTo>
                  <a:cubicBezTo>
                    <a:pt x="9415" y="92075"/>
                    <a:pt x="9551" y="92234"/>
                    <a:pt x="9574" y="92393"/>
                  </a:cubicBezTo>
                  <a:cubicBezTo>
                    <a:pt x="9483" y="92461"/>
                    <a:pt x="9438" y="92552"/>
                    <a:pt x="9369" y="92666"/>
                  </a:cubicBezTo>
                  <a:cubicBezTo>
                    <a:pt x="9551" y="92825"/>
                    <a:pt x="9460" y="93189"/>
                    <a:pt x="9460" y="93439"/>
                  </a:cubicBezTo>
                  <a:cubicBezTo>
                    <a:pt x="9438" y="93644"/>
                    <a:pt x="9620" y="93825"/>
                    <a:pt x="9620" y="94007"/>
                  </a:cubicBezTo>
                  <a:cubicBezTo>
                    <a:pt x="9642" y="94167"/>
                    <a:pt x="9529" y="94235"/>
                    <a:pt x="9529" y="94394"/>
                  </a:cubicBezTo>
                  <a:cubicBezTo>
                    <a:pt x="9551" y="94962"/>
                    <a:pt x="9642" y="95690"/>
                    <a:pt x="9665" y="96281"/>
                  </a:cubicBezTo>
                  <a:cubicBezTo>
                    <a:pt x="9688" y="96418"/>
                    <a:pt x="9574" y="96509"/>
                    <a:pt x="9574" y="96600"/>
                  </a:cubicBezTo>
                  <a:cubicBezTo>
                    <a:pt x="9597" y="97191"/>
                    <a:pt x="9779" y="97532"/>
                    <a:pt x="9733" y="97919"/>
                  </a:cubicBezTo>
                  <a:cubicBezTo>
                    <a:pt x="9711" y="98123"/>
                    <a:pt x="9620" y="98169"/>
                    <a:pt x="9551" y="98373"/>
                  </a:cubicBezTo>
                  <a:cubicBezTo>
                    <a:pt x="9597" y="98783"/>
                    <a:pt x="9711" y="99033"/>
                    <a:pt x="9711" y="99556"/>
                  </a:cubicBezTo>
                  <a:cubicBezTo>
                    <a:pt x="9620" y="99715"/>
                    <a:pt x="9597" y="99874"/>
                    <a:pt x="9415" y="100056"/>
                  </a:cubicBezTo>
                  <a:cubicBezTo>
                    <a:pt x="9438" y="100147"/>
                    <a:pt x="9597" y="99943"/>
                    <a:pt x="9688" y="99806"/>
                  </a:cubicBezTo>
                  <a:cubicBezTo>
                    <a:pt x="9938" y="99829"/>
                    <a:pt x="10279" y="99670"/>
                    <a:pt x="10529" y="99579"/>
                  </a:cubicBezTo>
                  <a:cubicBezTo>
                    <a:pt x="10779" y="99488"/>
                    <a:pt x="10984" y="99442"/>
                    <a:pt x="11007" y="99670"/>
                  </a:cubicBezTo>
                  <a:cubicBezTo>
                    <a:pt x="11348" y="99556"/>
                    <a:pt x="11325" y="99624"/>
                    <a:pt x="11734" y="99465"/>
                  </a:cubicBezTo>
                  <a:cubicBezTo>
                    <a:pt x="11734" y="99601"/>
                    <a:pt x="11848" y="99647"/>
                    <a:pt x="11598" y="100011"/>
                  </a:cubicBezTo>
                  <a:cubicBezTo>
                    <a:pt x="11985" y="99943"/>
                    <a:pt x="11825" y="99738"/>
                    <a:pt x="12075" y="99510"/>
                  </a:cubicBezTo>
                  <a:cubicBezTo>
                    <a:pt x="12508" y="99351"/>
                    <a:pt x="12348" y="99738"/>
                    <a:pt x="12735" y="99601"/>
                  </a:cubicBezTo>
                  <a:cubicBezTo>
                    <a:pt x="12894" y="99556"/>
                    <a:pt x="12940" y="99238"/>
                    <a:pt x="13076" y="99147"/>
                  </a:cubicBezTo>
                  <a:cubicBezTo>
                    <a:pt x="13417" y="99238"/>
                    <a:pt x="14054" y="98874"/>
                    <a:pt x="14600" y="98806"/>
                  </a:cubicBezTo>
                  <a:cubicBezTo>
                    <a:pt x="14759" y="98806"/>
                    <a:pt x="14941" y="98919"/>
                    <a:pt x="15145" y="98874"/>
                  </a:cubicBezTo>
                  <a:cubicBezTo>
                    <a:pt x="15395" y="98828"/>
                    <a:pt x="15759" y="98624"/>
                    <a:pt x="16078" y="98487"/>
                  </a:cubicBezTo>
                  <a:cubicBezTo>
                    <a:pt x="16396" y="98373"/>
                    <a:pt x="16692" y="98305"/>
                    <a:pt x="16874" y="98464"/>
                  </a:cubicBezTo>
                  <a:cubicBezTo>
                    <a:pt x="16942" y="98373"/>
                    <a:pt x="16965" y="98260"/>
                    <a:pt x="16987" y="98146"/>
                  </a:cubicBezTo>
                  <a:cubicBezTo>
                    <a:pt x="17283" y="98169"/>
                    <a:pt x="17488" y="98032"/>
                    <a:pt x="17669" y="97919"/>
                  </a:cubicBezTo>
                  <a:cubicBezTo>
                    <a:pt x="17760" y="97850"/>
                    <a:pt x="17897" y="97759"/>
                    <a:pt x="18033" y="97714"/>
                  </a:cubicBezTo>
                  <a:cubicBezTo>
                    <a:pt x="18193" y="97646"/>
                    <a:pt x="18352" y="97600"/>
                    <a:pt x="18556" y="97578"/>
                  </a:cubicBezTo>
                  <a:cubicBezTo>
                    <a:pt x="18579" y="97168"/>
                    <a:pt x="18875" y="97259"/>
                    <a:pt x="19239" y="97032"/>
                  </a:cubicBezTo>
                  <a:cubicBezTo>
                    <a:pt x="19239" y="96918"/>
                    <a:pt x="18988" y="96827"/>
                    <a:pt x="18943" y="96850"/>
                  </a:cubicBezTo>
                  <a:cubicBezTo>
                    <a:pt x="18829" y="96873"/>
                    <a:pt x="18829" y="97077"/>
                    <a:pt x="18716" y="97123"/>
                  </a:cubicBezTo>
                  <a:cubicBezTo>
                    <a:pt x="18579" y="97214"/>
                    <a:pt x="18488" y="97100"/>
                    <a:pt x="18397" y="97168"/>
                  </a:cubicBezTo>
                  <a:cubicBezTo>
                    <a:pt x="18283" y="97236"/>
                    <a:pt x="18193" y="97418"/>
                    <a:pt x="18079" y="97487"/>
                  </a:cubicBezTo>
                  <a:cubicBezTo>
                    <a:pt x="17874" y="97555"/>
                    <a:pt x="17647" y="97532"/>
                    <a:pt x="17510" y="97578"/>
                  </a:cubicBezTo>
                  <a:cubicBezTo>
                    <a:pt x="17328" y="97623"/>
                    <a:pt x="17124" y="97828"/>
                    <a:pt x="16760" y="97828"/>
                  </a:cubicBezTo>
                  <a:cubicBezTo>
                    <a:pt x="16669" y="97828"/>
                    <a:pt x="16532" y="97714"/>
                    <a:pt x="16510" y="97714"/>
                  </a:cubicBezTo>
                  <a:cubicBezTo>
                    <a:pt x="16442" y="97714"/>
                    <a:pt x="16214" y="97919"/>
                    <a:pt x="16009" y="97964"/>
                  </a:cubicBezTo>
                  <a:cubicBezTo>
                    <a:pt x="15782" y="97987"/>
                    <a:pt x="15737" y="98055"/>
                    <a:pt x="15418" y="98123"/>
                  </a:cubicBezTo>
                  <a:cubicBezTo>
                    <a:pt x="15168" y="98169"/>
                    <a:pt x="14804" y="98237"/>
                    <a:pt x="14395" y="98373"/>
                  </a:cubicBezTo>
                  <a:cubicBezTo>
                    <a:pt x="14418" y="98214"/>
                    <a:pt x="14509" y="98192"/>
                    <a:pt x="14531" y="98055"/>
                  </a:cubicBezTo>
                  <a:cubicBezTo>
                    <a:pt x="14327" y="98101"/>
                    <a:pt x="14054" y="98214"/>
                    <a:pt x="14213" y="97828"/>
                  </a:cubicBezTo>
                  <a:cubicBezTo>
                    <a:pt x="14122" y="97873"/>
                    <a:pt x="14099" y="98032"/>
                    <a:pt x="14054" y="98169"/>
                  </a:cubicBezTo>
                  <a:cubicBezTo>
                    <a:pt x="13963" y="98396"/>
                    <a:pt x="14281" y="98169"/>
                    <a:pt x="14372" y="98192"/>
                  </a:cubicBezTo>
                  <a:cubicBezTo>
                    <a:pt x="14077" y="98624"/>
                    <a:pt x="13554" y="98601"/>
                    <a:pt x="13258" y="98510"/>
                  </a:cubicBezTo>
                  <a:cubicBezTo>
                    <a:pt x="13144" y="98396"/>
                    <a:pt x="12849" y="98987"/>
                    <a:pt x="12917" y="98669"/>
                  </a:cubicBezTo>
                  <a:cubicBezTo>
                    <a:pt x="12871" y="98487"/>
                    <a:pt x="13053" y="98464"/>
                    <a:pt x="13212" y="98328"/>
                  </a:cubicBezTo>
                  <a:cubicBezTo>
                    <a:pt x="13303" y="98237"/>
                    <a:pt x="13281" y="98101"/>
                    <a:pt x="13440" y="98078"/>
                  </a:cubicBezTo>
                  <a:cubicBezTo>
                    <a:pt x="13485" y="98078"/>
                    <a:pt x="13440" y="98192"/>
                    <a:pt x="13531" y="98169"/>
                  </a:cubicBezTo>
                  <a:cubicBezTo>
                    <a:pt x="13463" y="98283"/>
                    <a:pt x="13372" y="98283"/>
                    <a:pt x="13281" y="98305"/>
                  </a:cubicBezTo>
                  <a:cubicBezTo>
                    <a:pt x="13394" y="98555"/>
                    <a:pt x="13758" y="98146"/>
                    <a:pt x="13940" y="98283"/>
                  </a:cubicBezTo>
                  <a:cubicBezTo>
                    <a:pt x="14213" y="97669"/>
                    <a:pt x="13394" y="98373"/>
                    <a:pt x="13758" y="97714"/>
                  </a:cubicBezTo>
                  <a:cubicBezTo>
                    <a:pt x="13349" y="97941"/>
                    <a:pt x="12985" y="98487"/>
                    <a:pt x="12621" y="98328"/>
                  </a:cubicBezTo>
                  <a:cubicBezTo>
                    <a:pt x="12280" y="98806"/>
                    <a:pt x="12894" y="98396"/>
                    <a:pt x="12644" y="98828"/>
                  </a:cubicBezTo>
                  <a:cubicBezTo>
                    <a:pt x="12280" y="98919"/>
                    <a:pt x="11985" y="98919"/>
                    <a:pt x="11962" y="98715"/>
                  </a:cubicBezTo>
                  <a:cubicBezTo>
                    <a:pt x="12166" y="98555"/>
                    <a:pt x="12576" y="98487"/>
                    <a:pt x="12553" y="98123"/>
                  </a:cubicBezTo>
                  <a:cubicBezTo>
                    <a:pt x="12394" y="98192"/>
                    <a:pt x="12257" y="98555"/>
                    <a:pt x="12075" y="98510"/>
                  </a:cubicBezTo>
                  <a:cubicBezTo>
                    <a:pt x="12508" y="97850"/>
                    <a:pt x="11916" y="98146"/>
                    <a:pt x="11598" y="98464"/>
                  </a:cubicBezTo>
                  <a:cubicBezTo>
                    <a:pt x="11530" y="98646"/>
                    <a:pt x="11666" y="98692"/>
                    <a:pt x="11871" y="98646"/>
                  </a:cubicBezTo>
                  <a:cubicBezTo>
                    <a:pt x="11530" y="99101"/>
                    <a:pt x="11439" y="98783"/>
                    <a:pt x="11234" y="98806"/>
                  </a:cubicBezTo>
                  <a:cubicBezTo>
                    <a:pt x="11689" y="98351"/>
                    <a:pt x="11416" y="98373"/>
                    <a:pt x="11439" y="98169"/>
                  </a:cubicBezTo>
                  <a:cubicBezTo>
                    <a:pt x="11029" y="98601"/>
                    <a:pt x="11393" y="98533"/>
                    <a:pt x="11007" y="98828"/>
                  </a:cubicBezTo>
                  <a:cubicBezTo>
                    <a:pt x="10870" y="98783"/>
                    <a:pt x="11189" y="98373"/>
                    <a:pt x="10938" y="98419"/>
                  </a:cubicBezTo>
                  <a:cubicBezTo>
                    <a:pt x="10711" y="98510"/>
                    <a:pt x="10916" y="98578"/>
                    <a:pt x="10893" y="98646"/>
                  </a:cubicBezTo>
                  <a:cubicBezTo>
                    <a:pt x="10779" y="98669"/>
                    <a:pt x="10688" y="98715"/>
                    <a:pt x="10575" y="98737"/>
                  </a:cubicBezTo>
                  <a:cubicBezTo>
                    <a:pt x="10552" y="98760"/>
                    <a:pt x="10552" y="98760"/>
                    <a:pt x="10552" y="98737"/>
                  </a:cubicBezTo>
                  <a:lnTo>
                    <a:pt x="10529" y="98715"/>
                  </a:lnTo>
                  <a:lnTo>
                    <a:pt x="10529" y="98646"/>
                  </a:lnTo>
                  <a:cubicBezTo>
                    <a:pt x="10529" y="98601"/>
                    <a:pt x="10506" y="98555"/>
                    <a:pt x="10506" y="98510"/>
                  </a:cubicBezTo>
                  <a:cubicBezTo>
                    <a:pt x="10484" y="98328"/>
                    <a:pt x="10484" y="98101"/>
                    <a:pt x="10484" y="97873"/>
                  </a:cubicBezTo>
                  <a:cubicBezTo>
                    <a:pt x="10461" y="97418"/>
                    <a:pt x="10484" y="96895"/>
                    <a:pt x="10484" y="96418"/>
                  </a:cubicBezTo>
                  <a:cubicBezTo>
                    <a:pt x="10484" y="96327"/>
                    <a:pt x="10734" y="95849"/>
                    <a:pt x="10415" y="95963"/>
                  </a:cubicBezTo>
                  <a:cubicBezTo>
                    <a:pt x="10552" y="95440"/>
                    <a:pt x="10552" y="94667"/>
                    <a:pt x="10529" y="94349"/>
                  </a:cubicBezTo>
                  <a:cubicBezTo>
                    <a:pt x="10848" y="94326"/>
                    <a:pt x="10688" y="94758"/>
                    <a:pt x="10688" y="95053"/>
                  </a:cubicBezTo>
                  <a:cubicBezTo>
                    <a:pt x="10711" y="95463"/>
                    <a:pt x="10643" y="95918"/>
                    <a:pt x="10757" y="96122"/>
                  </a:cubicBezTo>
                  <a:cubicBezTo>
                    <a:pt x="11075" y="95849"/>
                    <a:pt x="10984" y="95781"/>
                    <a:pt x="11302" y="95645"/>
                  </a:cubicBezTo>
                  <a:cubicBezTo>
                    <a:pt x="11234" y="95463"/>
                    <a:pt x="11484" y="95190"/>
                    <a:pt x="11325" y="95213"/>
                  </a:cubicBezTo>
                  <a:cubicBezTo>
                    <a:pt x="11280" y="95304"/>
                    <a:pt x="11234" y="95395"/>
                    <a:pt x="11143" y="95645"/>
                  </a:cubicBezTo>
                  <a:cubicBezTo>
                    <a:pt x="10666" y="95827"/>
                    <a:pt x="11211" y="95213"/>
                    <a:pt x="11143" y="95008"/>
                  </a:cubicBezTo>
                  <a:cubicBezTo>
                    <a:pt x="10938" y="95099"/>
                    <a:pt x="11189" y="95258"/>
                    <a:pt x="10870" y="95372"/>
                  </a:cubicBezTo>
                  <a:cubicBezTo>
                    <a:pt x="10893" y="94576"/>
                    <a:pt x="10938" y="93644"/>
                    <a:pt x="10961" y="92688"/>
                  </a:cubicBezTo>
                  <a:cubicBezTo>
                    <a:pt x="10961" y="92393"/>
                    <a:pt x="10984" y="92097"/>
                    <a:pt x="10984" y="91824"/>
                  </a:cubicBezTo>
                  <a:cubicBezTo>
                    <a:pt x="10984" y="91438"/>
                    <a:pt x="10984" y="91051"/>
                    <a:pt x="11007" y="90687"/>
                  </a:cubicBezTo>
                  <a:cubicBezTo>
                    <a:pt x="11007" y="89937"/>
                    <a:pt x="11007" y="89209"/>
                    <a:pt x="11007" y="88527"/>
                  </a:cubicBezTo>
                  <a:cubicBezTo>
                    <a:pt x="11007" y="88345"/>
                    <a:pt x="11098" y="88163"/>
                    <a:pt x="11098" y="87981"/>
                  </a:cubicBezTo>
                  <a:cubicBezTo>
                    <a:pt x="11098" y="87754"/>
                    <a:pt x="11007" y="87549"/>
                    <a:pt x="11029" y="87345"/>
                  </a:cubicBezTo>
                  <a:cubicBezTo>
                    <a:pt x="11052" y="86958"/>
                    <a:pt x="11461" y="86526"/>
                    <a:pt x="11120" y="86253"/>
                  </a:cubicBezTo>
                  <a:cubicBezTo>
                    <a:pt x="11348" y="86208"/>
                    <a:pt x="11257" y="85798"/>
                    <a:pt x="11416" y="85707"/>
                  </a:cubicBezTo>
                  <a:cubicBezTo>
                    <a:pt x="11393" y="85571"/>
                    <a:pt x="11234" y="85594"/>
                    <a:pt x="11234" y="85707"/>
                  </a:cubicBezTo>
                  <a:cubicBezTo>
                    <a:pt x="10779" y="83774"/>
                    <a:pt x="11393" y="81660"/>
                    <a:pt x="11029" y="80113"/>
                  </a:cubicBezTo>
                  <a:cubicBezTo>
                    <a:pt x="11075" y="79954"/>
                    <a:pt x="11120" y="80136"/>
                    <a:pt x="11211" y="80113"/>
                  </a:cubicBezTo>
                  <a:cubicBezTo>
                    <a:pt x="11120" y="79749"/>
                    <a:pt x="11029" y="79340"/>
                    <a:pt x="11052" y="78817"/>
                  </a:cubicBezTo>
                  <a:cubicBezTo>
                    <a:pt x="11302" y="78817"/>
                    <a:pt x="11189" y="79249"/>
                    <a:pt x="11416" y="79249"/>
                  </a:cubicBezTo>
                  <a:cubicBezTo>
                    <a:pt x="11439" y="78908"/>
                    <a:pt x="11098" y="78431"/>
                    <a:pt x="11348" y="78158"/>
                  </a:cubicBezTo>
                  <a:cubicBezTo>
                    <a:pt x="11734" y="78180"/>
                    <a:pt x="11234" y="78612"/>
                    <a:pt x="11598" y="78703"/>
                  </a:cubicBezTo>
                  <a:cubicBezTo>
                    <a:pt x="11643" y="79067"/>
                    <a:pt x="11439" y="79090"/>
                    <a:pt x="11507" y="79477"/>
                  </a:cubicBezTo>
                  <a:cubicBezTo>
                    <a:pt x="11530" y="79568"/>
                    <a:pt x="11598" y="79590"/>
                    <a:pt x="11598" y="79704"/>
                  </a:cubicBezTo>
                  <a:cubicBezTo>
                    <a:pt x="11803" y="79727"/>
                    <a:pt x="11939" y="79681"/>
                    <a:pt x="11962" y="79477"/>
                  </a:cubicBezTo>
                  <a:cubicBezTo>
                    <a:pt x="12075" y="79840"/>
                    <a:pt x="12462" y="79909"/>
                    <a:pt x="12598" y="79931"/>
                  </a:cubicBezTo>
                  <a:cubicBezTo>
                    <a:pt x="12962" y="79772"/>
                    <a:pt x="12598" y="79295"/>
                    <a:pt x="12803" y="79067"/>
                  </a:cubicBezTo>
                  <a:cubicBezTo>
                    <a:pt x="13076" y="78999"/>
                    <a:pt x="12871" y="79408"/>
                    <a:pt x="12871" y="79499"/>
                  </a:cubicBezTo>
                  <a:cubicBezTo>
                    <a:pt x="12894" y="79613"/>
                    <a:pt x="13053" y="79568"/>
                    <a:pt x="13053" y="79613"/>
                  </a:cubicBezTo>
                  <a:cubicBezTo>
                    <a:pt x="13121" y="79931"/>
                    <a:pt x="13076" y="80341"/>
                    <a:pt x="13144" y="80818"/>
                  </a:cubicBezTo>
                  <a:cubicBezTo>
                    <a:pt x="12962" y="81000"/>
                    <a:pt x="12462" y="80977"/>
                    <a:pt x="12394" y="80705"/>
                  </a:cubicBezTo>
                  <a:cubicBezTo>
                    <a:pt x="12212" y="80614"/>
                    <a:pt x="12030" y="81091"/>
                    <a:pt x="12212" y="81137"/>
                  </a:cubicBezTo>
                  <a:cubicBezTo>
                    <a:pt x="12053" y="81478"/>
                    <a:pt x="11916" y="80886"/>
                    <a:pt x="11757" y="80909"/>
                  </a:cubicBezTo>
                  <a:cubicBezTo>
                    <a:pt x="11734" y="81137"/>
                    <a:pt x="11825" y="81250"/>
                    <a:pt x="12030" y="81228"/>
                  </a:cubicBezTo>
                  <a:cubicBezTo>
                    <a:pt x="12075" y="81569"/>
                    <a:pt x="11734" y="81478"/>
                    <a:pt x="11825" y="81887"/>
                  </a:cubicBezTo>
                  <a:cubicBezTo>
                    <a:pt x="11461" y="81682"/>
                    <a:pt x="11962" y="81182"/>
                    <a:pt x="11575" y="81000"/>
                  </a:cubicBezTo>
                  <a:cubicBezTo>
                    <a:pt x="11575" y="80636"/>
                    <a:pt x="11985" y="80182"/>
                    <a:pt x="11689" y="79795"/>
                  </a:cubicBezTo>
                  <a:cubicBezTo>
                    <a:pt x="11302" y="79659"/>
                    <a:pt x="11666" y="80682"/>
                    <a:pt x="11302" y="80227"/>
                  </a:cubicBezTo>
                  <a:cubicBezTo>
                    <a:pt x="11530" y="80682"/>
                    <a:pt x="11302" y="81000"/>
                    <a:pt x="11575" y="81341"/>
                  </a:cubicBezTo>
                  <a:cubicBezTo>
                    <a:pt x="11530" y="81546"/>
                    <a:pt x="11530" y="81796"/>
                    <a:pt x="11280" y="81773"/>
                  </a:cubicBezTo>
                  <a:cubicBezTo>
                    <a:pt x="11552" y="82228"/>
                    <a:pt x="11371" y="83138"/>
                    <a:pt x="11257" y="83956"/>
                  </a:cubicBezTo>
                  <a:cubicBezTo>
                    <a:pt x="11461" y="84366"/>
                    <a:pt x="11552" y="84934"/>
                    <a:pt x="11416" y="85275"/>
                  </a:cubicBezTo>
                  <a:cubicBezTo>
                    <a:pt x="11530" y="85571"/>
                    <a:pt x="11666" y="85821"/>
                    <a:pt x="11689" y="86253"/>
                  </a:cubicBezTo>
                  <a:cubicBezTo>
                    <a:pt x="11507" y="86276"/>
                    <a:pt x="11484" y="86117"/>
                    <a:pt x="11302" y="86139"/>
                  </a:cubicBezTo>
                  <a:cubicBezTo>
                    <a:pt x="11302" y="86412"/>
                    <a:pt x="11507" y="86412"/>
                    <a:pt x="11575" y="86571"/>
                  </a:cubicBezTo>
                  <a:cubicBezTo>
                    <a:pt x="11598" y="86958"/>
                    <a:pt x="11507" y="87458"/>
                    <a:pt x="11666" y="87686"/>
                  </a:cubicBezTo>
                  <a:cubicBezTo>
                    <a:pt x="11780" y="87595"/>
                    <a:pt x="11825" y="87436"/>
                    <a:pt x="11848" y="87231"/>
                  </a:cubicBezTo>
                  <a:cubicBezTo>
                    <a:pt x="12007" y="87458"/>
                    <a:pt x="11916" y="87936"/>
                    <a:pt x="12098" y="88118"/>
                  </a:cubicBezTo>
                  <a:cubicBezTo>
                    <a:pt x="12075" y="88618"/>
                    <a:pt x="11780" y="88754"/>
                    <a:pt x="11734" y="89209"/>
                  </a:cubicBezTo>
                  <a:cubicBezTo>
                    <a:pt x="11757" y="89368"/>
                    <a:pt x="11848" y="89164"/>
                    <a:pt x="12007" y="89209"/>
                  </a:cubicBezTo>
                  <a:cubicBezTo>
                    <a:pt x="12007" y="89687"/>
                    <a:pt x="11757" y="89801"/>
                    <a:pt x="11803" y="90301"/>
                  </a:cubicBezTo>
                  <a:cubicBezTo>
                    <a:pt x="11848" y="90414"/>
                    <a:pt x="12007" y="90414"/>
                    <a:pt x="11985" y="90642"/>
                  </a:cubicBezTo>
                  <a:cubicBezTo>
                    <a:pt x="12144" y="90687"/>
                    <a:pt x="12144" y="90551"/>
                    <a:pt x="12166" y="90414"/>
                  </a:cubicBezTo>
                  <a:cubicBezTo>
                    <a:pt x="12326" y="90778"/>
                    <a:pt x="12212" y="91051"/>
                    <a:pt x="12053" y="91301"/>
                  </a:cubicBezTo>
                  <a:cubicBezTo>
                    <a:pt x="12098" y="91529"/>
                    <a:pt x="12212" y="91165"/>
                    <a:pt x="12326" y="91415"/>
                  </a:cubicBezTo>
                  <a:cubicBezTo>
                    <a:pt x="12257" y="91756"/>
                    <a:pt x="11734" y="91551"/>
                    <a:pt x="11871" y="92165"/>
                  </a:cubicBezTo>
                  <a:cubicBezTo>
                    <a:pt x="11962" y="92097"/>
                    <a:pt x="11962" y="91915"/>
                    <a:pt x="12144" y="91938"/>
                  </a:cubicBezTo>
                  <a:cubicBezTo>
                    <a:pt x="11962" y="92347"/>
                    <a:pt x="12348" y="92256"/>
                    <a:pt x="12212" y="92393"/>
                  </a:cubicBezTo>
                  <a:cubicBezTo>
                    <a:pt x="12235" y="92393"/>
                    <a:pt x="11985" y="92347"/>
                    <a:pt x="11939" y="92416"/>
                  </a:cubicBezTo>
                  <a:cubicBezTo>
                    <a:pt x="11916" y="92461"/>
                    <a:pt x="12144" y="92529"/>
                    <a:pt x="12121" y="92461"/>
                  </a:cubicBezTo>
                  <a:cubicBezTo>
                    <a:pt x="12394" y="92416"/>
                    <a:pt x="12053" y="92734"/>
                    <a:pt x="12303" y="92688"/>
                  </a:cubicBezTo>
                  <a:cubicBezTo>
                    <a:pt x="12553" y="92598"/>
                    <a:pt x="12212" y="92256"/>
                    <a:pt x="12689" y="92302"/>
                  </a:cubicBezTo>
                  <a:cubicBezTo>
                    <a:pt x="12667" y="92234"/>
                    <a:pt x="12462" y="92256"/>
                    <a:pt x="12326" y="92256"/>
                  </a:cubicBezTo>
                  <a:close/>
                  <a:moveTo>
                    <a:pt x="10961" y="61307"/>
                  </a:moveTo>
                  <a:cubicBezTo>
                    <a:pt x="10802" y="60989"/>
                    <a:pt x="10848" y="59988"/>
                    <a:pt x="10984" y="59670"/>
                  </a:cubicBezTo>
                  <a:cubicBezTo>
                    <a:pt x="11211" y="60193"/>
                    <a:pt x="10961" y="60966"/>
                    <a:pt x="10961" y="61307"/>
                  </a:cubicBezTo>
                  <a:close/>
                  <a:moveTo>
                    <a:pt x="32837" y="93575"/>
                  </a:moveTo>
                  <a:cubicBezTo>
                    <a:pt x="33064" y="93416"/>
                    <a:pt x="33042" y="93803"/>
                    <a:pt x="33064" y="93871"/>
                  </a:cubicBezTo>
                  <a:cubicBezTo>
                    <a:pt x="32837" y="94053"/>
                    <a:pt x="32701" y="93985"/>
                    <a:pt x="32496" y="94076"/>
                  </a:cubicBezTo>
                  <a:cubicBezTo>
                    <a:pt x="32428" y="93825"/>
                    <a:pt x="33042" y="93916"/>
                    <a:pt x="32837" y="93575"/>
                  </a:cubicBezTo>
                  <a:close/>
                  <a:moveTo>
                    <a:pt x="31768" y="93484"/>
                  </a:moveTo>
                  <a:cubicBezTo>
                    <a:pt x="31404" y="93689"/>
                    <a:pt x="31041" y="93894"/>
                    <a:pt x="30631" y="94212"/>
                  </a:cubicBezTo>
                  <a:cubicBezTo>
                    <a:pt x="30677" y="94053"/>
                    <a:pt x="30904" y="93803"/>
                    <a:pt x="31132" y="93621"/>
                  </a:cubicBezTo>
                  <a:cubicBezTo>
                    <a:pt x="31382" y="93462"/>
                    <a:pt x="31632" y="93348"/>
                    <a:pt x="31768" y="93484"/>
                  </a:cubicBezTo>
                  <a:close/>
                  <a:moveTo>
                    <a:pt x="30245" y="94280"/>
                  </a:moveTo>
                  <a:cubicBezTo>
                    <a:pt x="30722" y="94417"/>
                    <a:pt x="29562" y="94781"/>
                    <a:pt x="29358" y="95122"/>
                  </a:cubicBezTo>
                  <a:cubicBezTo>
                    <a:pt x="29426" y="94826"/>
                    <a:pt x="29676" y="94462"/>
                    <a:pt x="30040" y="94530"/>
                  </a:cubicBezTo>
                  <a:cubicBezTo>
                    <a:pt x="30176" y="94462"/>
                    <a:pt x="30290" y="94371"/>
                    <a:pt x="30245" y="94280"/>
                  </a:cubicBezTo>
                  <a:close/>
                  <a:moveTo>
                    <a:pt x="10529" y="89846"/>
                  </a:moveTo>
                  <a:cubicBezTo>
                    <a:pt x="10688" y="90233"/>
                    <a:pt x="10597" y="90778"/>
                    <a:pt x="10597" y="91370"/>
                  </a:cubicBezTo>
                  <a:cubicBezTo>
                    <a:pt x="10597" y="91483"/>
                    <a:pt x="10575" y="91688"/>
                    <a:pt x="10575" y="91915"/>
                  </a:cubicBezTo>
                  <a:cubicBezTo>
                    <a:pt x="10575" y="92029"/>
                    <a:pt x="10575" y="92143"/>
                    <a:pt x="10575" y="92256"/>
                  </a:cubicBezTo>
                  <a:cubicBezTo>
                    <a:pt x="10552" y="92325"/>
                    <a:pt x="10552" y="92393"/>
                    <a:pt x="10552" y="92461"/>
                  </a:cubicBezTo>
                  <a:cubicBezTo>
                    <a:pt x="10529" y="92711"/>
                    <a:pt x="10506" y="92848"/>
                    <a:pt x="10484" y="92529"/>
                  </a:cubicBezTo>
                  <a:cubicBezTo>
                    <a:pt x="10484" y="92461"/>
                    <a:pt x="10484" y="92416"/>
                    <a:pt x="10484" y="92325"/>
                  </a:cubicBezTo>
                  <a:cubicBezTo>
                    <a:pt x="10484" y="92234"/>
                    <a:pt x="10484" y="92143"/>
                    <a:pt x="10484" y="92052"/>
                  </a:cubicBezTo>
                  <a:cubicBezTo>
                    <a:pt x="10484" y="91802"/>
                    <a:pt x="10484" y="91551"/>
                    <a:pt x="10506" y="91279"/>
                  </a:cubicBezTo>
                  <a:cubicBezTo>
                    <a:pt x="10506" y="90756"/>
                    <a:pt x="10529" y="90233"/>
                    <a:pt x="10529" y="89846"/>
                  </a:cubicBezTo>
                  <a:close/>
                  <a:moveTo>
                    <a:pt x="10461" y="93121"/>
                  </a:moveTo>
                  <a:cubicBezTo>
                    <a:pt x="10779" y="93212"/>
                    <a:pt x="10529" y="93393"/>
                    <a:pt x="10552" y="93689"/>
                  </a:cubicBezTo>
                  <a:cubicBezTo>
                    <a:pt x="10370" y="93939"/>
                    <a:pt x="10484" y="93280"/>
                    <a:pt x="10461" y="93121"/>
                  </a:cubicBezTo>
                  <a:close/>
                  <a:moveTo>
                    <a:pt x="11143" y="78703"/>
                  </a:moveTo>
                  <a:cubicBezTo>
                    <a:pt x="10938" y="78476"/>
                    <a:pt x="11120" y="77794"/>
                    <a:pt x="11075" y="77385"/>
                  </a:cubicBezTo>
                  <a:cubicBezTo>
                    <a:pt x="11280" y="77612"/>
                    <a:pt x="11098" y="78294"/>
                    <a:pt x="11143" y="78703"/>
                  </a:cubicBezTo>
                  <a:close/>
                  <a:moveTo>
                    <a:pt x="10688" y="78476"/>
                  </a:moveTo>
                  <a:cubicBezTo>
                    <a:pt x="10393" y="78408"/>
                    <a:pt x="10575" y="77953"/>
                    <a:pt x="10620" y="77703"/>
                  </a:cubicBezTo>
                  <a:cubicBezTo>
                    <a:pt x="10825" y="77748"/>
                    <a:pt x="10643" y="78249"/>
                    <a:pt x="10688" y="78476"/>
                  </a:cubicBezTo>
                  <a:close/>
                  <a:moveTo>
                    <a:pt x="12849" y="87595"/>
                  </a:moveTo>
                  <a:cubicBezTo>
                    <a:pt x="12917" y="88095"/>
                    <a:pt x="12348" y="88459"/>
                    <a:pt x="13008" y="88459"/>
                  </a:cubicBezTo>
                  <a:cubicBezTo>
                    <a:pt x="12985" y="88141"/>
                    <a:pt x="13121" y="87617"/>
                    <a:pt x="12849" y="87595"/>
                  </a:cubicBezTo>
                  <a:close/>
                  <a:moveTo>
                    <a:pt x="13121" y="87163"/>
                  </a:moveTo>
                  <a:cubicBezTo>
                    <a:pt x="13281" y="87799"/>
                    <a:pt x="13190" y="88618"/>
                    <a:pt x="13008" y="89346"/>
                  </a:cubicBezTo>
                  <a:cubicBezTo>
                    <a:pt x="12962" y="89687"/>
                    <a:pt x="13281" y="89596"/>
                    <a:pt x="13167" y="90005"/>
                  </a:cubicBezTo>
                  <a:cubicBezTo>
                    <a:pt x="13099" y="89982"/>
                    <a:pt x="13099" y="89891"/>
                    <a:pt x="13008" y="89891"/>
                  </a:cubicBezTo>
                  <a:cubicBezTo>
                    <a:pt x="12894" y="90483"/>
                    <a:pt x="13099" y="90710"/>
                    <a:pt x="13167" y="91097"/>
                  </a:cubicBezTo>
                  <a:cubicBezTo>
                    <a:pt x="12712" y="90938"/>
                    <a:pt x="12712" y="91370"/>
                    <a:pt x="12598" y="91642"/>
                  </a:cubicBezTo>
                  <a:cubicBezTo>
                    <a:pt x="12166" y="91347"/>
                    <a:pt x="12621" y="90642"/>
                    <a:pt x="12803" y="90437"/>
                  </a:cubicBezTo>
                  <a:cubicBezTo>
                    <a:pt x="12462" y="90346"/>
                    <a:pt x="12121" y="89846"/>
                    <a:pt x="12280" y="89550"/>
                  </a:cubicBezTo>
                  <a:cubicBezTo>
                    <a:pt x="12530" y="89505"/>
                    <a:pt x="12348" y="89960"/>
                    <a:pt x="12530" y="89982"/>
                  </a:cubicBezTo>
                  <a:cubicBezTo>
                    <a:pt x="12826" y="89891"/>
                    <a:pt x="12508" y="89619"/>
                    <a:pt x="12462" y="89550"/>
                  </a:cubicBezTo>
                  <a:cubicBezTo>
                    <a:pt x="12553" y="89437"/>
                    <a:pt x="12348" y="89027"/>
                    <a:pt x="12462" y="88891"/>
                  </a:cubicBezTo>
                  <a:cubicBezTo>
                    <a:pt x="12462" y="88891"/>
                    <a:pt x="12644" y="88914"/>
                    <a:pt x="12644" y="88891"/>
                  </a:cubicBezTo>
                  <a:cubicBezTo>
                    <a:pt x="12644" y="88754"/>
                    <a:pt x="12508" y="88641"/>
                    <a:pt x="12462" y="88459"/>
                  </a:cubicBezTo>
                  <a:cubicBezTo>
                    <a:pt x="12439" y="88300"/>
                    <a:pt x="12553" y="88300"/>
                    <a:pt x="12553" y="88231"/>
                  </a:cubicBezTo>
                  <a:cubicBezTo>
                    <a:pt x="12576" y="88095"/>
                    <a:pt x="12348" y="87959"/>
                    <a:pt x="12576" y="87686"/>
                  </a:cubicBezTo>
                  <a:cubicBezTo>
                    <a:pt x="12598" y="87640"/>
                    <a:pt x="12621" y="87527"/>
                    <a:pt x="12667" y="87481"/>
                  </a:cubicBezTo>
                  <a:cubicBezTo>
                    <a:pt x="12780" y="87345"/>
                    <a:pt x="13144" y="87731"/>
                    <a:pt x="13121" y="87163"/>
                  </a:cubicBezTo>
                  <a:close/>
                  <a:moveTo>
                    <a:pt x="13167" y="91415"/>
                  </a:moveTo>
                  <a:cubicBezTo>
                    <a:pt x="13167" y="91711"/>
                    <a:pt x="13121" y="91893"/>
                    <a:pt x="12871" y="91847"/>
                  </a:cubicBezTo>
                  <a:cubicBezTo>
                    <a:pt x="12849" y="91574"/>
                    <a:pt x="12917" y="91392"/>
                    <a:pt x="13167" y="91415"/>
                  </a:cubicBezTo>
                  <a:close/>
                  <a:moveTo>
                    <a:pt x="12121" y="86480"/>
                  </a:moveTo>
                  <a:cubicBezTo>
                    <a:pt x="12166" y="86958"/>
                    <a:pt x="11894" y="86890"/>
                    <a:pt x="11666" y="86799"/>
                  </a:cubicBezTo>
                  <a:cubicBezTo>
                    <a:pt x="11643" y="86458"/>
                    <a:pt x="11962" y="86571"/>
                    <a:pt x="12121" y="86480"/>
                  </a:cubicBezTo>
                  <a:close/>
                  <a:moveTo>
                    <a:pt x="10711" y="65583"/>
                  </a:moveTo>
                  <a:cubicBezTo>
                    <a:pt x="10779" y="64082"/>
                    <a:pt x="10734" y="63672"/>
                    <a:pt x="10848" y="62194"/>
                  </a:cubicBezTo>
                  <a:cubicBezTo>
                    <a:pt x="10984" y="61853"/>
                    <a:pt x="10938" y="62581"/>
                    <a:pt x="10938" y="62854"/>
                  </a:cubicBezTo>
                  <a:cubicBezTo>
                    <a:pt x="10938" y="63650"/>
                    <a:pt x="10893" y="64923"/>
                    <a:pt x="10893" y="65787"/>
                  </a:cubicBezTo>
                  <a:cubicBezTo>
                    <a:pt x="10734" y="65833"/>
                    <a:pt x="10711" y="65719"/>
                    <a:pt x="10711" y="65583"/>
                  </a:cubicBezTo>
                  <a:close/>
                  <a:moveTo>
                    <a:pt x="11916" y="82001"/>
                  </a:moveTo>
                  <a:cubicBezTo>
                    <a:pt x="11985" y="81910"/>
                    <a:pt x="12030" y="81819"/>
                    <a:pt x="12030" y="81682"/>
                  </a:cubicBezTo>
                  <a:cubicBezTo>
                    <a:pt x="12144" y="81864"/>
                    <a:pt x="12326" y="81955"/>
                    <a:pt x="12280" y="82342"/>
                  </a:cubicBezTo>
                  <a:cubicBezTo>
                    <a:pt x="12098" y="82296"/>
                    <a:pt x="12121" y="82023"/>
                    <a:pt x="11916" y="82001"/>
                  </a:cubicBezTo>
                  <a:close/>
                  <a:moveTo>
                    <a:pt x="12053" y="78931"/>
                  </a:moveTo>
                  <a:cubicBezTo>
                    <a:pt x="12166" y="79136"/>
                    <a:pt x="12371" y="79226"/>
                    <a:pt x="12326" y="79590"/>
                  </a:cubicBezTo>
                  <a:cubicBezTo>
                    <a:pt x="12053" y="79590"/>
                    <a:pt x="12098" y="79204"/>
                    <a:pt x="12053" y="78931"/>
                  </a:cubicBezTo>
                  <a:close/>
                  <a:moveTo>
                    <a:pt x="13326" y="67493"/>
                  </a:moveTo>
                  <a:cubicBezTo>
                    <a:pt x="13531" y="67470"/>
                    <a:pt x="13372" y="67879"/>
                    <a:pt x="13417" y="68038"/>
                  </a:cubicBezTo>
                  <a:cubicBezTo>
                    <a:pt x="13053" y="67993"/>
                    <a:pt x="13190" y="67652"/>
                    <a:pt x="13326" y="67493"/>
                  </a:cubicBezTo>
                  <a:close/>
                  <a:moveTo>
                    <a:pt x="12075" y="66378"/>
                  </a:moveTo>
                  <a:cubicBezTo>
                    <a:pt x="11894" y="66242"/>
                    <a:pt x="12189" y="65787"/>
                    <a:pt x="12075" y="65378"/>
                  </a:cubicBezTo>
                  <a:cubicBezTo>
                    <a:pt x="12371" y="65423"/>
                    <a:pt x="12121" y="66106"/>
                    <a:pt x="12075" y="66378"/>
                  </a:cubicBezTo>
                  <a:close/>
                  <a:moveTo>
                    <a:pt x="11916" y="76862"/>
                  </a:moveTo>
                  <a:cubicBezTo>
                    <a:pt x="11689" y="76839"/>
                    <a:pt x="11621" y="77021"/>
                    <a:pt x="11530" y="77180"/>
                  </a:cubicBezTo>
                  <a:cubicBezTo>
                    <a:pt x="11598" y="77294"/>
                    <a:pt x="11712" y="77339"/>
                    <a:pt x="11803" y="77407"/>
                  </a:cubicBezTo>
                  <a:cubicBezTo>
                    <a:pt x="11780" y="77657"/>
                    <a:pt x="11666" y="77817"/>
                    <a:pt x="11712" y="78158"/>
                  </a:cubicBezTo>
                  <a:cubicBezTo>
                    <a:pt x="11484" y="77908"/>
                    <a:pt x="11416" y="78112"/>
                    <a:pt x="11257" y="77839"/>
                  </a:cubicBezTo>
                  <a:cubicBezTo>
                    <a:pt x="11393" y="77407"/>
                    <a:pt x="11371" y="77862"/>
                    <a:pt x="11621" y="77839"/>
                  </a:cubicBezTo>
                  <a:cubicBezTo>
                    <a:pt x="11575" y="77453"/>
                    <a:pt x="11211" y="77453"/>
                    <a:pt x="11371" y="76839"/>
                  </a:cubicBezTo>
                  <a:cubicBezTo>
                    <a:pt x="11871" y="76884"/>
                    <a:pt x="11621" y="76634"/>
                    <a:pt x="11643" y="76202"/>
                  </a:cubicBezTo>
                  <a:cubicBezTo>
                    <a:pt x="12030" y="76202"/>
                    <a:pt x="12098" y="76611"/>
                    <a:pt x="12098" y="77089"/>
                  </a:cubicBezTo>
                  <a:cubicBezTo>
                    <a:pt x="11939" y="77112"/>
                    <a:pt x="11916" y="76998"/>
                    <a:pt x="11916" y="76862"/>
                  </a:cubicBezTo>
                  <a:close/>
                  <a:moveTo>
                    <a:pt x="10711" y="66015"/>
                  </a:moveTo>
                  <a:cubicBezTo>
                    <a:pt x="11029" y="66106"/>
                    <a:pt x="10825" y="66810"/>
                    <a:pt x="10870" y="67220"/>
                  </a:cubicBezTo>
                  <a:cubicBezTo>
                    <a:pt x="10484" y="66992"/>
                    <a:pt x="10916" y="66447"/>
                    <a:pt x="10711" y="66015"/>
                  </a:cubicBezTo>
                  <a:close/>
                  <a:moveTo>
                    <a:pt x="12598" y="68243"/>
                  </a:moveTo>
                  <a:cubicBezTo>
                    <a:pt x="12462" y="67470"/>
                    <a:pt x="12667" y="67083"/>
                    <a:pt x="12621" y="66492"/>
                  </a:cubicBezTo>
                  <a:cubicBezTo>
                    <a:pt x="12962" y="66651"/>
                    <a:pt x="12644" y="65992"/>
                    <a:pt x="12985" y="66174"/>
                  </a:cubicBezTo>
                  <a:cubicBezTo>
                    <a:pt x="12871" y="66538"/>
                    <a:pt x="12962" y="66856"/>
                    <a:pt x="12871" y="67152"/>
                  </a:cubicBezTo>
                  <a:cubicBezTo>
                    <a:pt x="12871" y="67174"/>
                    <a:pt x="12712" y="67129"/>
                    <a:pt x="12689" y="67152"/>
                  </a:cubicBezTo>
                  <a:cubicBezTo>
                    <a:pt x="12621" y="67243"/>
                    <a:pt x="12758" y="67584"/>
                    <a:pt x="12689" y="67697"/>
                  </a:cubicBezTo>
                  <a:cubicBezTo>
                    <a:pt x="12758" y="67857"/>
                    <a:pt x="12826" y="67675"/>
                    <a:pt x="13053" y="67811"/>
                  </a:cubicBezTo>
                  <a:cubicBezTo>
                    <a:pt x="12758" y="68061"/>
                    <a:pt x="13053" y="68380"/>
                    <a:pt x="12849" y="68789"/>
                  </a:cubicBezTo>
                  <a:cubicBezTo>
                    <a:pt x="12871" y="68925"/>
                    <a:pt x="12940" y="68857"/>
                    <a:pt x="12940" y="68789"/>
                  </a:cubicBezTo>
                  <a:cubicBezTo>
                    <a:pt x="13235" y="68903"/>
                    <a:pt x="12849" y="69084"/>
                    <a:pt x="12849" y="69221"/>
                  </a:cubicBezTo>
                  <a:cubicBezTo>
                    <a:pt x="12644" y="69266"/>
                    <a:pt x="12621" y="68561"/>
                    <a:pt x="12485" y="68903"/>
                  </a:cubicBezTo>
                  <a:cubicBezTo>
                    <a:pt x="12280" y="68675"/>
                    <a:pt x="12644" y="68334"/>
                    <a:pt x="12871" y="68561"/>
                  </a:cubicBezTo>
                  <a:cubicBezTo>
                    <a:pt x="12758" y="68470"/>
                    <a:pt x="12849" y="68175"/>
                    <a:pt x="12598" y="68243"/>
                  </a:cubicBezTo>
                  <a:close/>
                  <a:moveTo>
                    <a:pt x="10666" y="75088"/>
                  </a:moveTo>
                  <a:cubicBezTo>
                    <a:pt x="10870" y="75133"/>
                    <a:pt x="10688" y="75634"/>
                    <a:pt x="10734" y="75861"/>
                  </a:cubicBezTo>
                  <a:cubicBezTo>
                    <a:pt x="10393" y="75747"/>
                    <a:pt x="10666" y="75406"/>
                    <a:pt x="10666" y="75088"/>
                  </a:cubicBezTo>
                  <a:close/>
                  <a:moveTo>
                    <a:pt x="11757" y="68448"/>
                  </a:moveTo>
                  <a:cubicBezTo>
                    <a:pt x="12053" y="68516"/>
                    <a:pt x="11871" y="68743"/>
                    <a:pt x="11848" y="68993"/>
                  </a:cubicBezTo>
                  <a:cubicBezTo>
                    <a:pt x="11621" y="68971"/>
                    <a:pt x="11643" y="68584"/>
                    <a:pt x="11757" y="68448"/>
                  </a:cubicBezTo>
                  <a:close/>
                  <a:moveTo>
                    <a:pt x="10848" y="68311"/>
                  </a:moveTo>
                  <a:lnTo>
                    <a:pt x="10825" y="69289"/>
                  </a:lnTo>
                  <a:cubicBezTo>
                    <a:pt x="10597" y="69312"/>
                    <a:pt x="10529" y="68243"/>
                    <a:pt x="10848" y="68311"/>
                  </a:cubicBezTo>
                  <a:close/>
                  <a:moveTo>
                    <a:pt x="11302" y="69084"/>
                  </a:moveTo>
                  <a:cubicBezTo>
                    <a:pt x="10984" y="69016"/>
                    <a:pt x="11166" y="68675"/>
                    <a:pt x="11211" y="68425"/>
                  </a:cubicBezTo>
                  <a:cubicBezTo>
                    <a:pt x="11507" y="68493"/>
                    <a:pt x="11348" y="68834"/>
                    <a:pt x="11302" y="69084"/>
                  </a:cubicBezTo>
                  <a:close/>
                  <a:moveTo>
                    <a:pt x="46117" y="24605"/>
                  </a:moveTo>
                  <a:cubicBezTo>
                    <a:pt x="46322" y="24810"/>
                    <a:pt x="46526" y="25105"/>
                    <a:pt x="46708" y="25447"/>
                  </a:cubicBezTo>
                  <a:cubicBezTo>
                    <a:pt x="46868" y="25788"/>
                    <a:pt x="47049" y="26129"/>
                    <a:pt x="47231" y="26379"/>
                  </a:cubicBezTo>
                  <a:cubicBezTo>
                    <a:pt x="46777" y="25970"/>
                    <a:pt x="46390" y="25196"/>
                    <a:pt x="46117" y="24605"/>
                  </a:cubicBezTo>
                  <a:close/>
                  <a:moveTo>
                    <a:pt x="4412" y="26970"/>
                  </a:moveTo>
                  <a:cubicBezTo>
                    <a:pt x="4026" y="26856"/>
                    <a:pt x="4048" y="26424"/>
                    <a:pt x="4162" y="25970"/>
                  </a:cubicBezTo>
                  <a:cubicBezTo>
                    <a:pt x="3980" y="25856"/>
                    <a:pt x="3821" y="25037"/>
                    <a:pt x="4276" y="25105"/>
                  </a:cubicBezTo>
                  <a:cubicBezTo>
                    <a:pt x="4276" y="25719"/>
                    <a:pt x="4503" y="26584"/>
                    <a:pt x="4412" y="26970"/>
                  </a:cubicBezTo>
                  <a:close/>
                  <a:moveTo>
                    <a:pt x="6459" y="25037"/>
                  </a:moveTo>
                  <a:cubicBezTo>
                    <a:pt x="6595" y="24878"/>
                    <a:pt x="6663" y="24628"/>
                    <a:pt x="6754" y="24401"/>
                  </a:cubicBezTo>
                  <a:cubicBezTo>
                    <a:pt x="7437" y="24742"/>
                    <a:pt x="7073" y="25742"/>
                    <a:pt x="7095" y="26470"/>
                  </a:cubicBezTo>
                  <a:cubicBezTo>
                    <a:pt x="7095" y="26606"/>
                    <a:pt x="7255" y="26561"/>
                    <a:pt x="7368" y="26584"/>
                  </a:cubicBezTo>
                  <a:cubicBezTo>
                    <a:pt x="7004" y="26879"/>
                    <a:pt x="7368" y="27175"/>
                    <a:pt x="7437" y="27584"/>
                  </a:cubicBezTo>
                  <a:cubicBezTo>
                    <a:pt x="7482" y="27925"/>
                    <a:pt x="7186" y="27857"/>
                    <a:pt x="7164" y="28107"/>
                  </a:cubicBezTo>
                  <a:cubicBezTo>
                    <a:pt x="6913" y="27743"/>
                    <a:pt x="7277" y="27357"/>
                    <a:pt x="7073" y="26902"/>
                  </a:cubicBezTo>
                  <a:cubicBezTo>
                    <a:pt x="6936" y="26720"/>
                    <a:pt x="6641" y="26720"/>
                    <a:pt x="6641" y="26356"/>
                  </a:cubicBezTo>
                  <a:cubicBezTo>
                    <a:pt x="6777" y="26333"/>
                    <a:pt x="6777" y="26470"/>
                    <a:pt x="6891" y="26470"/>
                  </a:cubicBezTo>
                  <a:cubicBezTo>
                    <a:pt x="6754" y="25833"/>
                    <a:pt x="7209" y="25060"/>
                    <a:pt x="6459" y="25037"/>
                  </a:cubicBezTo>
                  <a:close/>
                  <a:moveTo>
                    <a:pt x="7732" y="26152"/>
                  </a:moveTo>
                  <a:cubicBezTo>
                    <a:pt x="7869" y="26265"/>
                    <a:pt x="7869" y="26515"/>
                    <a:pt x="7914" y="26720"/>
                  </a:cubicBezTo>
                  <a:cubicBezTo>
                    <a:pt x="7596" y="26788"/>
                    <a:pt x="7573" y="26311"/>
                    <a:pt x="7732" y="26152"/>
                  </a:cubicBezTo>
                  <a:close/>
                  <a:moveTo>
                    <a:pt x="3684" y="33496"/>
                  </a:moveTo>
                  <a:cubicBezTo>
                    <a:pt x="3389" y="32928"/>
                    <a:pt x="3730" y="32155"/>
                    <a:pt x="3707" y="31541"/>
                  </a:cubicBezTo>
                  <a:cubicBezTo>
                    <a:pt x="3684" y="31063"/>
                    <a:pt x="3389" y="30768"/>
                    <a:pt x="3548" y="30449"/>
                  </a:cubicBezTo>
                  <a:cubicBezTo>
                    <a:pt x="3798" y="30427"/>
                    <a:pt x="3684" y="30859"/>
                    <a:pt x="3707" y="31109"/>
                  </a:cubicBezTo>
                  <a:cubicBezTo>
                    <a:pt x="3753" y="31313"/>
                    <a:pt x="3866" y="31495"/>
                    <a:pt x="3889" y="31655"/>
                  </a:cubicBezTo>
                  <a:cubicBezTo>
                    <a:pt x="3912" y="31814"/>
                    <a:pt x="3798" y="31814"/>
                    <a:pt x="3798" y="31859"/>
                  </a:cubicBezTo>
                  <a:cubicBezTo>
                    <a:pt x="3798" y="31996"/>
                    <a:pt x="4003" y="32314"/>
                    <a:pt x="3707" y="32405"/>
                  </a:cubicBezTo>
                  <a:cubicBezTo>
                    <a:pt x="3844" y="32973"/>
                    <a:pt x="3844" y="32951"/>
                    <a:pt x="3684" y="33496"/>
                  </a:cubicBezTo>
                  <a:close/>
                  <a:moveTo>
                    <a:pt x="3684" y="45526"/>
                  </a:moveTo>
                  <a:cubicBezTo>
                    <a:pt x="3662" y="45071"/>
                    <a:pt x="3821" y="45117"/>
                    <a:pt x="3684" y="44775"/>
                  </a:cubicBezTo>
                  <a:cubicBezTo>
                    <a:pt x="4207" y="44753"/>
                    <a:pt x="3571" y="45412"/>
                    <a:pt x="4139" y="45321"/>
                  </a:cubicBezTo>
                  <a:cubicBezTo>
                    <a:pt x="4230" y="45685"/>
                    <a:pt x="3866" y="45480"/>
                    <a:pt x="3684" y="45526"/>
                  </a:cubicBezTo>
                  <a:close/>
                  <a:moveTo>
                    <a:pt x="8255" y="27812"/>
                  </a:moveTo>
                  <a:cubicBezTo>
                    <a:pt x="8232" y="27470"/>
                    <a:pt x="8551" y="27402"/>
                    <a:pt x="8346" y="27152"/>
                  </a:cubicBezTo>
                  <a:cubicBezTo>
                    <a:pt x="8460" y="26811"/>
                    <a:pt x="8778" y="28062"/>
                    <a:pt x="8255" y="27812"/>
                  </a:cubicBezTo>
                  <a:close/>
                  <a:moveTo>
                    <a:pt x="6777" y="28221"/>
                  </a:moveTo>
                  <a:cubicBezTo>
                    <a:pt x="6754" y="28516"/>
                    <a:pt x="7391" y="28107"/>
                    <a:pt x="7232" y="28562"/>
                  </a:cubicBezTo>
                  <a:cubicBezTo>
                    <a:pt x="7004" y="28698"/>
                    <a:pt x="6868" y="28221"/>
                    <a:pt x="6777" y="28539"/>
                  </a:cubicBezTo>
                  <a:cubicBezTo>
                    <a:pt x="6572" y="28516"/>
                    <a:pt x="6572" y="28244"/>
                    <a:pt x="6777" y="28221"/>
                  </a:cubicBezTo>
                  <a:close/>
                  <a:moveTo>
                    <a:pt x="6527" y="27652"/>
                  </a:moveTo>
                  <a:cubicBezTo>
                    <a:pt x="6800" y="27584"/>
                    <a:pt x="6618" y="28039"/>
                    <a:pt x="6982" y="27902"/>
                  </a:cubicBezTo>
                  <a:cubicBezTo>
                    <a:pt x="6982" y="28084"/>
                    <a:pt x="6891" y="28175"/>
                    <a:pt x="6777" y="28221"/>
                  </a:cubicBezTo>
                  <a:cubicBezTo>
                    <a:pt x="6709" y="28016"/>
                    <a:pt x="6413" y="28062"/>
                    <a:pt x="6527" y="27652"/>
                  </a:cubicBezTo>
                  <a:close/>
                  <a:moveTo>
                    <a:pt x="8278" y="26720"/>
                  </a:moveTo>
                  <a:cubicBezTo>
                    <a:pt x="8232" y="26925"/>
                    <a:pt x="8028" y="27152"/>
                    <a:pt x="8073" y="27379"/>
                  </a:cubicBezTo>
                  <a:cubicBezTo>
                    <a:pt x="7709" y="27425"/>
                    <a:pt x="8187" y="26629"/>
                    <a:pt x="8187" y="26720"/>
                  </a:cubicBezTo>
                  <a:cubicBezTo>
                    <a:pt x="8187" y="26629"/>
                    <a:pt x="8096" y="26174"/>
                    <a:pt x="8096" y="25833"/>
                  </a:cubicBezTo>
                  <a:cubicBezTo>
                    <a:pt x="8096" y="25515"/>
                    <a:pt x="8210" y="25242"/>
                    <a:pt x="8119" y="24969"/>
                  </a:cubicBezTo>
                  <a:cubicBezTo>
                    <a:pt x="8278" y="24946"/>
                    <a:pt x="8323" y="24787"/>
                    <a:pt x="8301" y="24537"/>
                  </a:cubicBezTo>
                  <a:cubicBezTo>
                    <a:pt x="8574" y="24878"/>
                    <a:pt x="8210" y="25310"/>
                    <a:pt x="8187" y="25833"/>
                  </a:cubicBezTo>
                  <a:cubicBezTo>
                    <a:pt x="8187" y="26174"/>
                    <a:pt x="8323" y="26424"/>
                    <a:pt x="8278" y="26720"/>
                  </a:cubicBezTo>
                  <a:close/>
                  <a:moveTo>
                    <a:pt x="5958" y="27971"/>
                  </a:moveTo>
                  <a:cubicBezTo>
                    <a:pt x="5731" y="28266"/>
                    <a:pt x="5640" y="27334"/>
                    <a:pt x="5799" y="27107"/>
                  </a:cubicBezTo>
                  <a:cubicBezTo>
                    <a:pt x="6049" y="27152"/>
                    <a:pt x="5708" y="27925"/>
                    <a:pt x="5958" y="27971"/>
                  </a:cubicBezTo>
                  <a:close/>
                  <a:moveTo>
                    <a:pt x="4253" y="56919"/>
                  </a:moveTo>
                  <a:cubicBezTo>
                    <a:pt x="4435" y="56668"/>
                    <a:pt x="4276" y="56236"/>
                    <a:pt x="4253" y="55827"/>
                  </a:cubicBezTo>
                  <a:cubicBezTo>
                    <a:pt x="4253" y="55622"/>
                    <a:pt x="4367" y="55577"/>
                    <a:pt x="4367" y="55372"/>
                  </a:cubicBezTo>
                  <a:cubicBezTo>
                    <a:pt x="4367" y="55190"/>
                    <a:pt x="4253" y="55145"/>
                    <a:pt x="4276" y="54940"/>
                  </a:cubicBezTo>
                  <a:cubicBezTo>
                    <a:pt x="4321" y="54099"/>
                    <a:pt x="4344" y="52962"/>
                    <a:pt x="4321" y="51893"/>
                  </a:cubicBezTo>
                  <a:cubicBezTo>
                    <a:pt x="4821" y="51916"/>
                    <a:pt x="4480" y="52621"/>
                    <a:pt x="4480" y="52871"/>
                  </a:cubicBezTo>
                  <a:cubicBezTo>
                    <a:pt x="4503" y="53189"/>
                    <a:pt x="4730" y="53371"/>
                    <a:pt x="4571" y="53644"/>
                  </a:cubicBezTo>
                  <a:cubicBezTo>
                    <a:pt x="4594" y="53780"/>
                    <a:pt x="4753" y="53758"/>
                    <a:pt x="4753" y="53644"/>
                  </a:cubicBezTo>
                  <a:cubicBezTo>
                    <a:pt x="4981" y="53758"/>
                    <a:pt x="4662" y="54122"/>
                    <a:pt x="4480" y="54076"/>
                  </a:cubicBezTo>
                  <a:cubicBezTo>
                    <a:pt x="4571" y="55008"/>
                    <a:pt x="4412" y="55691"/>
                    <a:pt x="4617" y="56373"/>
                  </a:cubicBezTo>
                  <a:cubicBezTo>
                    <a:pt x="4503" y="56578"/>
                    <a:pt x="4480" y="56873"/>
                    <a:pt x="4253" y="56919"/>
                  </a:cubicBezTo>
                  <a:close/>
                  <a:moveTo>
                    <a:pt x="5549" y="61080"/>
                  </a:moveTo>
                  <a:cubicBezTo>
                    <a:pt x="5322" y="61057"/>
                    <a:pt x="5253" y="61239"/>
                    <a:pt x="5276" y="61512"/>
                  </a:cubicBezTo>
                  <a:cubicBezTo>
                    <a:pt x="4867" y="61262"/>
                    <a:pt x="5344" y="60648"/>
                    <a:pt x="5117" y="60216"/>
                  </a:cubicBezTo>
                  <a:cubicBezTo>
                    <a:pt x="5231" y="60102"/>
                    <a:pt x="5458" y="60102"/>
                    <a:pt x="5481" y="59898"/>
                  </a:cubicBezTo>
                  <a:cubicBezTo>
                    <a:pt x="5435" y="59556"/>
                    <a:pt x="5276" y="59988"/>
                    <a:pt x="5117" y="59875"/>
                  </a:cubicBezTo>
                  <a:cubicBezTo>
                    <a:pt x="5185" y="59784"/>
                    <a:pt x="5208" y="59625"/>
                    <a:pt x="5208" y="59443"/>
                  </a:cubicBezTo>
                  <a:cubicBezTo>
                    <a:pt x="5390" y="59352"/>
                    <a:pt x="5504" y="59784"/>
                    <a:pt x="5572" y="59443"/>
                  </a:cubicBezTo>
                  <a:cubicBezTo>
                    <a:pt x="5708" y="59488"/>
                    <a:pt x="5890" y="60011"/>
                    <a:pt x="5663" y="60102"/>
                  </a:cubicBezTo>
                  <a:cubicBezTo>
                    <a:pt x="5663" y="60330"/>
                    <a:pt x="5913" y="60261"/>
                    <a:pt x="5845" y="60557"/>
                  </a:cubicBezTo>
                  <a:cubicBezTo>
                    <a:pt x="5640" y="60602"/>
                    <a:pt x="5663" y="60398"/>
                    <a:pt x="5663" y="60216"/>
                  </a:cubicBezTo>
                  <a:cubicBezTo>
                    <a:pt x="5504" y="60193"/>
                    <a:pt x="5504" y="60330"/>
                    <a:pt x="5390" y="60330"/>
                  </a:cubicBezTo>
                  <a:cubicBezTo>
                    <a:pt x="5526" y="60739"/>
                    <a:pt x="5913" y="60853"/>
                    <a:pt x="5913" y="61421"/>
                  </a:cubicBezTo>
                  <a:cubicBezTo>
                    <a:pt x="5504" y="61148"/>
                    <a:pt x="5754" y="61580"/>
                    <a:pt x="5822" y="61853"/>
                  </a:cubicBezTo>
                  <a:cubicBezTo>
                    <a:pt x="5663" y="61876"/>
                    <a:pt x="5617" y="61717"/>
                    <a:pt x="5458" y="61739"/>
                  </a:cubicBezTo>
                  <a:cubicBezTo>
                    <a:pt x="5390" y="61398"/>
                    <a:pt x="5617" y="61421"/>
                    <a:pt x="5549" y="61080"/>
                  </a:cubicBezTo>
                  <a:close/>
                  <a:moveTo>
                    <a:pt x="5322" y="58238"/>
                  </a:moveTo>
                  <a:cubicBezTo>
                    <a:pt x="5504" y="57965"/>
                    <a:pt x="5299" y="57919"/>
                    <a:pt x="5435" y="57601"/>
                  </a:cubicBezTo>
                  <a:cubicBezTo>
                    <a:pt x="5617" y="57624"/>
                    <a:pt x="5504" y="58010"/>
                    <a:pt x="5686" y="58033"/>
                  </a:cubicBezTo>
                  <a:cubicBezTo>
                    <a:pt x="5640" y="58169"/>
                    <a:pt x="5504" y="58238"/>
                    <a:pt x="5322" y="58238"/>
                  </a:cubicBezTo>
                  <a:close/>
                  <a:moveTo>
                    <a:pt x="4480" y="59420"/>
                  </a:moveTo>
                  <a:cubicBezTo>
                    <a:pt x="4276" y="59170"/>
                    <a:pt x="4458" y="58442"/>
                    <a:pt x="4412" y="58010"/>
                  </a:cubicBezTo>
                  <a:cubicBezTo>
                    <a:pt x="4594" y="58510"/>
                    <a:pt x="4617" y="59011"/>
                    <a:pt x="4480" y="59420"/>
                  </a:cubicBezTo>
                  <a:close/>
                  <a:moveTo>
                    <a:pt x="5890" y="51143"/>
                  </a:moveTo>
                  <a:cubicBezTo>
                    <a:pt x="5867" y="50460"/>
                    <a:pt x="5299" y="51074"/>
                    <a:pt x="5344" y="50370"/>
                  </a:cubicBezTo>
                  <a:cubicBezTo>
                    <a:pt x="5595" y="50438"/>
                    <a:pt x="5663" y="50733"/>
                    <a:pt x="5981" y="50711"/>
                  </a:cubicBezTo>
                  <a:cubicBezTo>
                    <a:pt x="5981" y="51165"/>
                    <a:pt x="6209" y="51688"/>
                    <a:pt x="5776" y="51802"/>
                  </a:cubicBezTo>
                  <a:cubicBezTo>
                    <a:pt x="5867" y="51484"/>
                    <a:pt x="5526" y="50870"/>
                    <a:pt x="5890" y="51143"/>
                  </a:cubicBezTo>
                  <a:close/>
                  <a:moveTo>
                    <a:pt x="4640" y="61398"/>
                  </a:moveTo>
                  <a:cubicBezTo>
                    <a:pt x="4435" y="61307"/>
                    <a:pt x="4344" y="60261"/>
                    <a:pt x="4662" y="59988"/>
                  </a:cubicBezTo>
                  <a:cubicBezTo>
                    <a:pt x="5003" y="59898"/>
                    <a:pt x="4662" y="60170"/>
                    <a:pt x="4640" y="60307"/>
                  </a:cubicBezTo>
                  <a:cubicBezTo>
                    <a:pt x="4617" y="60625"/>
                    <a:pt x="4753" y="61125"/>
                    <a:pt x="4640" y="61398"/>
                  </a:cubicBezTo>
                  <a:close/>
                  <a:moveTo>
                    <a:pt x="5708" y="57169"/>
                  </a:moveTo>
                  <a:cubicBezTo>
                    <a:pt x="5640" y="56873"/>
                    <a:pt x="5867" y="56623"/>
                    <a:pt x="5731" y="56077"/>
                  </a:cubicBezTo>
                  <a:cubicBezTo>
                    <a:pt x="5936" y="56100"/>
                    <a:pt x="5776" y="56578"/>
                    <a:pt x="6072" y="56509"/>
                  </a:cubicBezTo>
                  <a:cubicBezTo>
                    <a:pt x="5981" y="56759"/>
                    <a:pt x="6049" y="57214"/>
                    <a:pt x="5708" y="57169"/>
                  </a:cubicBezTo>
                  <a:close/>
                  <a:moveTo>
                    <a:pt x="6140" y="28971"/>
                  </a:moveTo>
                  <a:cubicBezTo>
                    <a:pt x="5981" y="28994"/>
                    <a:pt x="5890" y="28767"/>
                    <a:pt x="5867" y="28971"/>
                  </a:cubicBezTo>
                  <a:cubicBezTo>
                    <a:pt x="5595" y="28789"/>
                    <a:pt x="5936" y="28471"/>
                    <a:pt x="6140" y="28539"/>
                  </a:cubicBezTo>
                  <a:close/>
                  <a:moveTo>
                    <a:pt x="5958" y="52348"/>
                  </a:moveTo>
                  <a:cubicBezTo>
                    <a:pt x="5867" y="53053"/>
                    <a:pt x="5958" y="53348"/>
                    <a:pt x="5845" y="54099"/>
                  </a:cubicBezTo>
                  <a:cubicBezTo>
                    <a:pt x="5435" y="54008"/>
                    <a:pt x="5322" y="53576"/>
                    <a:pt x="5299" y="53007"/>
                  </a:cubicBezTo>
                  <a:cubicBezTo>
                    <a:pt x="5663" y="52825"/>
                    <a:pt x="5344" y="53462"/>
                    <a:pt x="5572" y="53439"/>
                  </a:cubicBezTo>
                  <a:cubicBezTo>
                    <a:pt x="5890" y="53098"/>
                    <a:pt x="5481" y="52530"/>
                    <a:pt x="5958" y="52348"/>
                  </a:cubicBezTo>
                  <a:close/>
                  <a:moveTo>
                    <a:pt x="5367" y="55304"/>
                  </a:moveTo>
                  <a:cubicBezTo>
                    <a:pt x="5276" y="55827"/>
                    <a:pt x="5617" y="55850"/>
                    <a:pt x="5526" y="56396"/>
                  </a:cubicBezTo>
                  <a:cubicBezTo>
                    <a:pt x="5140" y="56373"/>
                    <a:pt x="5322" y="55691"/>
                    <a:pt x="5094" y="55509"/>
                  </a:cubicBezTo>
                  <a:cubicBezTo>
                    <a:pt x="5163" y="55327"/>
                    <a:pt x="5458" y="54872"/>
                    <a:pt x="5640" y="55190"/>
                  </a:cubicBezTo>
                  <a:cubicBezTo>
                    <a:pt x="5936" y="55190"/>
                    <a:pt x="5367" y="54758"/>
                    <a:pt x="5640" y="54758"/>
                  </a:cubicBezTo>
                  <a:cubicBezTo>
                    <a:pt x="6004" y="54781"/>
                    <a:pt x="5913" y="55259"/>
                    <a:pt x="5822" y="55531"/>
                  </a:cubicBezTo>
                  <a:cubicBezTo>
                    <a:pt x="5526" y="55600"/>
                    <a:pt x="5549" y="55350"/>
                    <a:pt x="5367" y="55304"/>
                  </a:cubicBezTo>
                  <a:close/>
                  <a:moveTo>
                    <a:pt x="5072" y="50802"/>
                  </a:moveTo>
                  <a:cubicBezTo>
                    <a:pt x="5253" y="50870"/>
                    <a:pt x="5708" y="51757"/>
                    <a:pt x="5231" y="52120"/>
                  </a:cubicBezTo>
                  <a:cubicBezTo>
                    <a:pt x="5299" y="52325"/>
                    <a:pt x="5390" y="52530"/>
                    <a:pt x="5413" y="52780"/>
                  </a:cubicBezTo>
                  <a:cubicBezTo>
                    <a:pt x="5322" y="52803"/>
                    <a:pt x="5322" y="52734"/>
                    <a:pt x="5322" y="52666"/>
                  </a:cubicBezTo>
                  <a:cubicBezTo>
                    <a:pt x="5231" y="52644"/>
                    <a:pt x="5231" y="52712"/>
                    <a:pt x="5231" y="52780"/>
                  </a:cubicBezTo>
                  <a:cubicBezTo>
                    <a:pt x="4821" y="52439"/>
                    <a:pt x="5640" y="51347"/>
                    <a:pt x="4958" y="51347"/>
                  </a:cubicBezTo>
                  <a:cubicBezTo>
                    <a:pt x="4890" y="51029"/>
                    <a:pt x="5094" y="51074"/>
                    <a:pt x="5072" y="50802"/>
                  </a:cubicBezTo>
                  <a:close/>
                  <a:moveTo>
                    <a:pt x="5208" y="54417"/>
                  </a:moveTo>
                  <a:cubicBezTo>
                    <a:pt x="5003" y="54781"/>
                    <a:pt x="4799" y="53917"/>
                    <a:pt x="5026" y="53758"/>
                  </a:cubicBezTo>
                  <a:cubicBezTo>
                    <a:pt x="5231" y="53871"/>
                    <a:pt x="4867" y="54281"/>
                    <a:pt x="5208" y="54417"/>
                  </a:cubicBezTo>
                  <a:close/>
                  <a:moveTo>
                    <a:pt x="5572" y="54099"/>
                  </a:moveTo>
                  <a:cubicBezTo>
                    <a:pt x="5458" y="54372"/>
                    <a:pt x="5595" y="54940"/>
                    <a:pt x="5276" y="54963"/>
                  </a:cubicBezTo>
                  <a:cubicBezTo>
                    <a:pt x="5231" y="54485"/>
                    <a:pt x="5435" y="54349"/>
                    <a:pt x="5390" y="53871"/>
                  </a:cubicBezTo>
                  <a:cubicBezTo>
                    <a:pt x="5481" y="53894"/>
                    <a:pt x="5458" y="54099"/>
                    <a:pt x="5572" y="54099"/>
                  </a:cubicBezTo>
                  <a:close/>
                  <a:moveTo>
                    <a:pt x="683" y="2297"/>
                  </a:moveTo>
                  <a:cubicBezTo>
                    <a:pt x="660" y="2184"/>
                    <a:pt x="546" y="2206"/>
                    <a:pt x="569" y="2388"/>
                  </a:cubicBezTo>
                  <a:cubicBezTo>
                    <a:pt x="887" y="2434"/>
                    <a:pt x="1024" y="2275"/>
                    <a:pt x="1047" y="1956"/>
                  </a:cubicBezTo>
                  <a:cubicBezTo>
                    <a:pt x="751" y="1865"/>
                    <a:pt x="910" y="2320"/>
                    <a:pt x="683" y="2297"/>
                  </a:cubicBezTo>
                  <a:close/>
                  <a:moveTo>
                    <a:pt x="1024" y="3821"/>
                  </a:moveTo>
                  <a:cubicBezTo>
                    <a:pt x="1092" y="3912"/>
                    <a:pt x="1638" y="4139"/>
                    <a:pt x="1570" y="3730"/>
                  </a:cubicBezTo>
                  <a:cubicBezTo>
                    <a:pt x="1570" y="3571"/>
                    <a:pt x="887" y="3480"/>
                    <a:pt x="1024" y="3821"/>
                  </a:cubicBezTo>
                  <a:close/>
                  <a:moveTo>
                    <a:pt x="1274" y="4162"/>
                  </a:moveTo>
                  <a:cubicBezTo>
                    <a:pt x="1274" y="4435"/>
                    <a:pt x="1410" y="4503"/>
                    <a:pt x="1547" y="4594"/>
                  </a:cubicBezTo>
                  <a:cubicBezTo>
                    <a:pt x="1592" y="4458"/>
                    <a:pt x="1683" y="4389"/>
                    <a:pt x="1661" y="4162"/>
                  </a:cubicBezTo>
                  <a:close/>
                  <a:moveTo>
                    <a:pt x="2002" y="4935"/>
                  </a:moveTo>
                  <a:cubicBezTo>
                    <a:pt x="2252" y="4981"/>
                    <a:pt x="2252" y="4708"/>
                    <a:pt x="2297" y="4503"/>
                  </a:cubicBezTo>
                  <a:cubicBezTo>
                    <a:pt x="1979" y="4389"/>
                    <a:pt x="1979" y="4662"/>
                    <a:pt x="2002" y="4935"/>
                  </a:cubicBezTo>
                  <a:close/>
                  <a:moveTo>
                    <a:pt x="1456" y="4708"/>
                  </a:moveTo>
                  <a:cubicBezTo>
                    <a:pt x="1297" y="5140"/>
                    <a:pt x="1479" y="5254"/>
                    <a:pt x="1547" y="5481"/>
                  </a:cubicBezTo>
                  <a:cubicBezTo>
                    <a:pt x="1570" y="5640"/>
                    <a:pt x="1433" y="6186"/>
                    <a:pt x="1706" y="6027"/>
                  </a:cubicBezTo>
                  <a:cubicBezTo>
                    <a:pt x="1911" y="6004"/>
                    <a:pt x="1752" y="5549"/>
                    <a:pt x="1911" y="5481"/>
                  </a:cubicBezTo>
                  <a:cubicBezTo>
                    <a:pt x="1456" y="5322"/>
                    <a:pt x="1706" y="4981"/>
                    <a:pt x="1456" y="4708"/>
                  </a:cubicBezTo>
                  <a:close/>
                  <a:moveTo>
                    <a:pt x="1979" y="7027"/>
                  </a:moveTo>
                  <a:cubicBezTo>
                    <a:pt x="1729" y="7346"/>
                    <a:pt x="1729" y="7459"/>
                    <a:pt x="1229" y="7323"/>
                  </a:cubicBezTo>
                  <a:cubicBezTo>
                    <a:pt x="1138" y="7891"/>
                    <a:pt x="1774" y="7505"/>
                    <a:pt x="1774" y="7664"/>
                  </a:cubicBezTo>
                  <a:cubicBezTo>
                    <a:pt x="1547" y="7823"/>
                    <a:pt x="1501" y="8687"/>
                    <a:pt x="1956" y="8665"/>
                  </a:cubicBezTo>
                  <a:cubicBezTo>
                    <a:pt x="2070" y="8323"/>
                    <a:pt x="1820" y="8392"/>
                    <a:pt x="1774" y="8210"/>
                  </a:cubicBezTo>
                  <a:cubicBezTo>
                    <a:pt x="1888" y="7778"/>
                    <a:pt x="2320" y="7391"/>
                    <a:pt x="1979" y="7027"/>
                  </a:cubicBezTo>
                  <a:close/>
                  <a:moveTo>
                    <a:pt x="2047" y="8983"/>
                  </a:moveTo>
                  <a:cubicBezTo>
                    <a:pt x="1752" y="8960"/>
                    <a:pt x="1615" y="9802"/>
                    <a:pt x="1933" y="9847"/>
                  </a:cubicBezTo>
                  <a:cubicBezTo>
                    <a:pt x="2070" y="9551"/>
                    <a:pt x="1911" y="9415"/>
                    <a:pt x="2047" y="8983"/>
                  </a:cubicBezTo>
                  <a:close/>
                  <a:moveTo>
                    <a:pt x="1138" y="1206"/>
                  </a:moveTo>
                  <a:cubicBezTo>
                    <a:pt x="1524" y="1501"/>
                    <a:pt x="2070" y="1615"/>
                    <a:pt x="2320" y="2115"/>
                  </a:cubicBezTo>
                  <a:cubicBezTo>
                    <a:pt x="2366" y="2184"/>
                    <a:pt x="2343" y="2479"/>
                    <a:pt x="2411" y="2661"/>
                  </a:cubicBezTo>
                  <a:cubicBezTo>
                    <a:pt x="2479" y="2820"/>
                    <a:pt x="2752" y="3252"/>
                    <a:pt x="2570" y="3639"/>
                  </a:cubicBezTo>
                  <a:cubicBezTo>
                    <a:pt x="2616" y="3866"/>
                    <a:pt x="2752" y="4003"/>
                    <a:pt x="2843" y="4185"/>
                  </a:cubicBezTo>
                  <a:cubicBezTo>
                    <a:pt x="2729" y="5754"/>
                    <a:pt x="3002" y="6754"/>
                    <a:pt x="2798" y="7800"/>
                  </a:cubicBezTo>
                  <a:cubicBezTo>
                    <a:pt x="2707" y="7709"/>
                    <a:pt x="2661" y="7596"/>
                    <a:pt x="2616" y="7459"/>
                  </a:cubicBezTo>
                  <a:cubicBezTo>
                    <a:pt x="2320" y="7528"/>
                    <a:pt x="2479" y="7755"/>
                    <a:pt x="2502" y="8005"/>
                  </a:cubicBezTo>
                  <a:cubicBezTo>
                    <a:pt x="2229" y="8096"/>
                    <a:pt x="2024" y="8642"/>
                    <a:pt x="2138" y="8869"/>
                  </a:cubicBezTo>
                  <a:cubicBezTo>
                    <a:pt x="2411" y="8574"/>
                    <a:pt x="2684" y="8255"/>
                    <a:pt x="2684" y="7914"/>
                  </a:cubicBezTo>
                  <a:cubicBezTo>
                    <a:pt x="2911" y="8346"/>
                    <a:pt x="2616" y="8710"/>
                    <a:pt x="2775" y="9210"/>
                  </a:cubicBezTo>
                  <a:cubicBezTo>
                    <a:pt x="2456" y="9028"/>
                    <a:pt x="2456" y="9529"/>
                    <a:pt x="2411" y="8983"/>
                  </a:cubicBezTo>
                  <a:cubicBezTo>
                    <a:pt x="2275" y="9142"/>
                    <a:pt x="2206" y="9529"/>
                    <a:pt x="2297" y="9642"/>
                  </a:cubicBezTo>
                  <a:cubicBezTo>
                    <a:pt x="2593" y="9642"/>
                    <a:pt x="2547" y="9210"/>
                    <a:pt x="2957" y="9324"/>
                  </a:cubicBezTo>
                  <a:lnTo>
                    <a:pt x="2934" y="9870"/>
                  </a:lnTo>
                  <a:cubicBezTo>
                    <a:pt x="2820" y="9165"/>
                    <a:pt x="2343" y="10006"/>
                    <a:pt x="2570" y="10302"/>
                  </a:cubicBezTo>
                  <a:cubicBezTo>
                    <a:pt x="2707" y="10325"/>
                    <a:pt x="2616" y="10074"/>
                    <a:pt x="2661" y="9983"/>
                  </a:cubicBezTo>
                  <a:cubicBezTo>
                    <a:pt x="2843" y="9733"/>
                    <a:pt x="2684" y="10597"/>
                    <a:pt x="2843" y="10870"/>
                  </a:cubicBezTo>
                  <a:cubicBezTo>
                    <a:pt x="2729" y="10939"/>
                    <a:pt x="2729" y="11120"/>
                    <a:pt x="2547" y="11075"/>
                  </a:cubicBezTo>
                  <a:cubicBezTo>
                    <a:pt x="2775" y="11416"/>
                    <a:pt x="2388" y="11894"/>
                    <a:pt x="2252" y="12257"/>
                  </a:cubicBezTo>
                  <a:cubicBezTo>
                    <a:pt x="2138" y="11712"/>
                    <a:pt x="2093" y="11029"/>
                    <a:pt x="1547" y="10939"/>
                  </a:cubicBezTo>
                  <a:cubicBezTo>
                    <a:pt x="1570" y="10825"/>
                    <a:pt x="1729" y="10870"/>
                    <a:pt x="1729" y="10734"/>
                  </a:cubicBezTo>
                  <a:cubicBezTo>
                    <a:pt x="1683" y="10393"/>
                    <a:pt x="1547" y="10825"/>
                    <a:pt x="1365" y="10711"/>
                  </a:cubicBezTo>
                  <a:cubicBezTo>
                    <a:pt x="1456" y="10302"/>
                    <a:pt x="1274" y="10188"/>
                    <a:pt x="1297" y="9847"/>
                  </a:cubicBezTo>
                  <a:cubicBezTo>
                    <a:pt x="1570" y="9733"/>
                    <a:pt x="1456" y="10097"/>
                    <a:pt x="1479" y="10279"/>
                  </a:cubicBezTo>
                  <a:cubicBezTo>
                    <a:pt x="1888" y="10393"/>
                    <a:pt x="1683" y="9506"/>
                    <a:pt x="1479" y="9415"/>
                  </a:cubicBezTo>
                  <a:cubicBezTo>
                    <a:pt x="1433" y="9074"/>
                    <a:pt x="1774" y="9165"/>
                    <a:pt x="1683" y="8755"/>
                  </a:cubicBezTo>
                  <a:cubicBezTo>
                    <a:pt x="1592" y="8642"/>
                    <a:pt x="1501" y="8528"/>
                    <a:pt x="1410" y="8414"/>
                  </a:cubicBezTo>
                  <a:cubicBezTo>
                    <a:pt x="1206" y="8414"/>
                    <a:pt x="1388" y="8778"/>
                    <a:pt x="1410" y="8755"/>
                  </a:cubicBezTo>
                  <a:cubicBezTo>
                    <a:pt x="1365" y="8892"/>
                    <a:pt x="1229" y="8915"/>
                    <a:pt x="1206" y="9074"/>
                  </a:cubicBezTo>
                  <a:cubicBezTo>
                    <a:pt x="1206" y="9256"/>
                    <a:pt x="1365" y="9574"/>
                    <a:pt x="1206" y="9961"/>
                  </a:cubicBezTo>
                  <a:cubicBezTo>
                    <a:pt x="1092" y="8983"/>
                    <a:pt x="1047" y="7982"/>
                    <a:pt x="978" y="7005"/>
                  </a:cubicBezTo>
                  <a:cubicBezTo>
                    <a:pt x="1342" y="7141"/>
                    <a:pt x="1615" y="7118"/>
                    <a:pt x="1888" y="7005"/>
                  </a:cubicBezTo>
                  <a:cubicBezTo>
                    <a:pt x="1956" y="6686"/>
                    <a:pt x="1729" y="6686"/>
                    <a:pt x="1797" y="6368"/>
                  </a:cubicBezTo>
                  <a:cubicBezTo>
                    <a:pt x="1729" y="6049"/>
                    <a:pt x="1638" y="6641"/>
                    <a:pt x="1342" y="6459"/>
                  </a:cubicBezTo>
                  <a:lnTo>
                    <a:pt x="1342" y="5913"/>
                  </a:lnTo>
                  <a:cubicBezTo>
                    <a:pt x="933" y="5936"/>
                    <a:pt x="1001" y="6254"/>
                    <a:pt x="1069" y="6663"/>
                  </a:cubicBezTo>
                  <a:cubicBezTo>
                    <a:pt x="705" y="6391"/>
                    <a:pt x="865" y="5549"/>
                    <a:pt x="728" y="5026"/>
                  </a:cubicBezTo>
                  <a:cubicBezTo>
                    <a:pt x="796" y="5072"/>
                    <a:pt x="865" y="5140"/>
                    <a:pt x="1001" y="5140"/>
                  </a:cubicBezTo>
                  <a:cubicBezTo>
                    <a:pt x="1024" y="4867"/>
                    <a:pt x="865" y="4799"/>
                    <a:pt x="819" y="4594"/>
                  </a:cubicBezTo>
                  <a:cubicBezTo>
                    <a:pt x="728" y="4640"/>
                    <a:pt x="660" y="4685"/>
                    <a:pt x="637" y="4799"/>
                  </a:cubicBezTo>
                  <a:cubicBezTo>
                    <a:pt x="364" y="4344"/>
                    <a:pt x="387" y="3503"/>
                    <a:pt x="296" y="2820"/>
                  </a:cubicBezTo>
                  <a:cubicBezTo>
                    <a:pt x="433" y="2957"/>
                    <a:pt x="524" y="2957"/>
                    <a:pt x="569" y="2729"/>
                  </a:cubicBezTo>
                  <a:cubicBezTo>
                    <a:pt x="637" y="2479"/>
                    <a:pt x="251" y="2275"/>
                    <a:pt x="205" y="2502"/>
                  </a:cubicBezTo>
                  <a:cubicBezTo>
                    <a:pt x="1" y="2479"/>
                    <a:pt x="182" y="2024"/>
                    <a:pt x="137" y="1843"/>
                  </a:cubicBezTo>
                  <a:cubicBezTo>
                    <a:pt x="410" y="1547"/>
                    <a:pt x="887" y="1524"/>
                    <a:pt x="1138" y="1206"/>
                  </a:cubicBezTo>
                  <a:close/>
                  <a:moveTo>
                    <a:pt x="8414" y="17760"/>
                  </a:moveTo>
                  <a:cubicBezTo>
                    <a:pt x="8414" y="17556"/>
                    <a:pt x="8301" y="17533"/>
                    <a:pt x="8323" y="17328"/>
                  </a:cubicBezTo>
                  <a:cubicBezTo>
                    <a:pt x="8687" y="17147"/>
                    <a:pt x="8346" y="17783"/>
                    <a:pt x="8596" y="17760"/>
                  </a:cubicBezTo>
                  <a:cubicBezTo>
                    <a:pt x="8505" y="18284"/>
                    <a:pt x="8369" y="18738"/>
                    <a:pt x="8392" y="19398"/>
                  </a:cubicBezTo>
                  <a:cubicBezTo>
                    <a:pt x="8119" y="19580"/>
                    <a:pt x="8392" y="18056"/>
                    <a:pt x="8414" y="17760"/>
                  </a:cubicBezTo>
                  <a:close/>
                  <a:moveTo>
                    <a:pt x="7573" y="18625"/>
                  </a:moveTo>
                  <a:cubicBezTo>
                    <a:pt x="8301" y="18716"/>
                    <a:pt x="7618" y="19557"/>
                    <a:pt x="7914" y="20034"/>
                  </a:cubicBezTo>
                  <a:cubicBezTo>
                    <a:pt x="7505" y="19898"/>
                    <a:pt x="7800" y="19966"/>
                    <a:pt x="7641" y="20262"/>
                  </a:cubicBezTo>
                  <a:cubicBezTo>
                    <a:pt x="7186" y="19875"/>
                    <a:pt x="7891" y="19193"/>
                    <a:pt x="7573" y="18625"/>
                  </a:cubicBezTo>
                  <a:close/>
                  <a:moveTo>
                    <a:pt x="7482" y="18397"/>
                  </a:moveTo>
                  <a:cubicBezTo>
                    <a:pt x="7482" y="17942"/>
                    <a:pt x="7869" y="17601"/>
                    <a:pt x="7414" y="17397"/>
                  </a:cubicBezTo>
                  <a:cubicBezTo>
                    <a:pt x="7323" y="16987"/>
                    <a:pt x="7641" y="17101"/>
                    <a:pt x="7596" y="16760"/>
                  </a:cubicBezTo>
                  <a:cubicBezTo>
                    <a:pt x="7687" y="16328"/>
                    <a:pt x="7277" y="16191"/>
                    <a:pt x="7527" y="15873"/>
                  </a:cubicBezTo>
                  <a:cubicBezTo>
                    <a:pt x="7687" y="15987"/>
                    <a:pt x="7755" y="16328"/>
                    <a:pt x="7778" y="16760"/>
                  </a:cubicBezTo>
                  <a:cubicBezTo>
                    <a:pt x="7823" y="17306"/>
                    <a:pt x="7914" y="18306"/>
                    <a:pt x="7482" y="18397"/>
                  </a:cubicBezTo>
                  <a:close/>
                  <a:moveTo>
                    <a:pt x="47300" y="78590"/>
                  </a:moveTo>
                  <a:cubicBezTo>
                    <a:pt x="47550" y="78703"/>
                    <a:pt x="47368" y="79113"/>
                    <a:pt x="47163" y="79204"/>
                  </a:cubicBezTo>
                  <a:cubicBezTo>
                    <a:pt x="47004" y="79090"/>
                    <a:pt x="47140" y="78840"/>
                    <a:pt x="47300" y="78590"/>
                  </a:cubicBezTo>
                  <a:close/>
                  <a:moveTo>
                    <a:pt x="6663" y="17601"/>
                  </a:moveTo>
                  <a:lnTo>
                    <a:pt x="6686" y="17169"/>
                  </a:lnTo>
                  <a:cubicBezTo>
                    <a:pt x="6754" y="17237"/>
                    <a:pt x="6823" y="17283"/>
                    <a:pt x="6959" y="17283"/>
                  </a:cubicBezTo>
                  <a:lnTo>
                    <a:pt x="6959" y="17078"/>
                  </a:lnTo>
                  <a:cubicBezTo>
                    <a:pt x="6936" y="16942"/>
                    <a:pt x="6777" y="16965"/>
                    <a:pt x="6777" y="17056"/>
                  </a:cubicBezTo>
                  <a:cubicBezTo>
                    <a:pt x="6504" y="16919"/>
                    <a:pt x="6845" y="16646"/>
                    <a:pt x="6868" y="16533"/>
                  </a:cubicBezTo>
                  <a:cubicBezTo>
                    <a:pt x="6709" y="16510"/>
                    <a:pt x="6686" y="16646"/>
                    <a:pt x="6504" y="16623"/>
                  </a:cubicBezTo>
                  <a:cubicBezTo>
                    <a:pt x="6823" y="16373"/>
                    <a:pt x="6754" y="16055"/>
                    <a:pt x="6709" y="15532"/>
                  </a:cubicBezTo>
                  <a:cubicBezTo>
                    <a:pt x="6913" y="15577"/>
                    <a:pt x="6754" y="16055"/>
                    <a:pt x="7050" y="15987"/>
                  </a:cubicBezTo>
                  <a:cubicBezTo>
                    <a:pt x="7073" y="16055"/>
                    <a:pt x="6868" y="16305"/>
                    <a:pt x="6868" y="16305"/>
                  </a:cubicBezTo>
                  <a:cubicBezTo>
                    <a:pt x="6891" y="16373"/>
                    <a:pt x="7050" y="16419"/>
                    <a:pt x="7050" y="16419"/>
                  </a:cubicBezTo>
                  <a:cubicBezTo>
                    <a:pt x="7050" y="16646"/>
                    <a:pt x="6959" y="16896"/>
                    <a:pt x="7050" y="17397"/>
                  </a:cubicBezTo>
                  <a:cubicBezTo>
                    <a:pt x="6868" y="17397"/>
                    <a:pt x="6913" y="17692"/>
                    <a:pt x="6663" y="17601"/>
                  </a:cubicBezTo>
                  <a:close/>
                  <a:moveTo>
                    <a:pt x="8551" y="20057"/>
                  </a:moveTo>
                  <a:cubicBezTo>
                    <a:pt x="8755" y="19989"/>
                    <a:pt x="8687" y="20262"/>
                    <a:pt x="8824" y="20285"/>
                  </a:cubicBezTo>
                  <a:cubicBezTo>
                    <a:pt x="8733" y="20580"/>
                    <a:pt x="8733" y="20739"/>
                    <a:pt x="8824" y="21035"/>
                  </a:cubicBezTo>
                  <a:cubicBezTo>
                    <a:pt x="8392" y="20876"/>
                    <a:pt x="8664" y="20557"/>
                    <a:pt x="8551" y="20057"/>
                  </a:cubicBezTo>
                  <a:close/>
                  <a:moveTo>
                    <a:pt x="7732" y="20808"/>
                  </a:moveTo>
                  <a:cubicBezTo>
                    <a:pt x="7596" y="20398"/>
                    <a:pt x="7982" y="20603"/>
                    <a:pt x="7914" y="20262"/>
                  </a:cubicBezTo>
                  <a:cubicBezTo>
                    <a:pt x="8187" y="20421"/>
                    <a:pt x="7778" y="20808"/>
                    <a:pt x="7982" y="20921"/>
                  </a:cubicBezTo>
                  <a:cubicBezTo>
                    <a:pt x="7891" y="21285"/>
                    <a:pt x="7960" y="20603"/>
                    <a:pt x="7732" y="20808"/>
                  </a:cubicBezTo>
                  <a:close/>
                  <a:moveTo>
                    <a:pt x="7937" y="706"/>
                  </a:moveTo>
                  <a:cubicBezTo>
                    <a:pt x="8323" y="842"/>
                    <a:pt x="7914" y="1229"/>
                    <a:pt x="8005" y="1683"/>
                  </a:cubicBezTo>
                  <a:cubicBezTo>
                    <a:pt x="7846" y="1934"/>
                    <a:pt x="7960" y="956"/>
                    <a:pt x="7937" y="706"/>
                  </a:cubicBezTo>
                  <a:close/>
                  <a:moveTo>
                    <a:pt x="5435" y="62285"/>
                  </a:moveTo>
                  <a:cubicBezTo>
                    <a:pt x="5526" y="61921"/>
                    <a:pt x="5072" y="62149"/>
                    <a:pt x="5185" y="61739"/>
                  </a:cubicBezTo>
                  <a:cubicBezTo>
                    <a:pt x="5458" y="61785"/>
                    <a:pt x="5413" y="62194"/>
                    <a:pt x="5822" y="62081"/>
                  </a:cubicBezTo>
                  <a:cubicBezTo>
                    <a:pt x="5799" y="62262"/>
                    <a:pt x="5663" y="62331"/>
                    <a:pt x="5435" y="62285"/>
                  </a:cubicBezTo>
                  <a:close/>
                  <a:moveTo>
                    <a:pt x="8892" y="16123"/>
                  </a:moveTo>
                  <a:cubicBezTo>
                    <a:pt x="8346" y="16191"/>
                    <a:pt x="8846" y="17237"/>
                    <a:pt x="9142" y="17328"/>
                  </a:cubicBezTo>
                  <a:cubicBezTo>
                    <a:pt x="9256" y="16714"/>
                    <a:pt x="8733" y="16805"/>
                    <a:pt x="8892" y="16123"/>
                  </a:cubicBezTo>
                  <a:close/>
                  <a:moveTo>
                    <a:pt x="9529" y="16464"/>
                  </a:moveTo>
                  <a:cubicBezTo>
                    <a:pt x="9620" y="16828"/>
                    <a:pt x="9278" y="17533"/>
                    <a:pt x="9506" y="17351"/>
                  </a:cubicBezTo>
                  <a:cubicBezTo>
                    <a:pt x="9597" y="17215"/>
                    <a:pt x="9711" y="16214"/>
                    <a:pt x="9529" y="16464"/>
                  </a:cubicBezTo>
                  <a:close/>
                  <a:moveTo>
                    <a:pt x="9847" y="13190"/>
                  </a:moveTo>
                  <a:cubicBezTo>
                    <a:pt x="9870" y="13122"/>
                    <a:pt x="9938" y="13076"/>
                    <a:pt x="10029" y="13099"/>
                  </a:cubicBezTo>
                  <a:cubicBezTo>
                    <a:pt x="9983" y="12826"/>
                    <a:pt x="9961" y="12530"/>
                    <a:pt x="9688" y="12530"/>
                  </a:cubicBezTo>
                  <a:cubicBezTo>
                    <a:pt x="9642" y="12849"/>
                    <a:pt x="9688" y="13099"/>
                    <a:pt x="9847" y="13190"/>
                  </a:cubicBezTo>
                  <a:close/>
                  <a:moveTo>
                    <a:pt x="9233" y="17874"/>
                  </a:moveTo>
                  <a:cubicBezTo>
                    <a:pt x="8960" y="17942"/>
                    <a:pt x="8960" y="18284"/>
                    <a:pt x="8846" y="18534"/>
                  </a:cubicBezTo>
                  <a:cubicBezTo>
                    <a:pt x="9119" y="18625"/>
                    <a:pt x="9097" y="18374"/>
                    <a:pt x="9324" y="18443"/>
                  </a:cubicBezTo>
                  <a:cubicBezTo>
                    <a:pt x="9347" y="18170"/>
                    <a:pt x="9142" y="18193"/>
                    <a:pt x="9233" y="17874"/>
                  </a:cubicBezTo>
                  <a:close/>
                  <a:moveTo>
                    <a:pt x="9028" y="18647"/>
                  </a:moveTo>
                  <a:cubicBezTo>
                    <a:pt x="8983" y="18988"/>
                    <a:pt x="9278" y="18943"/>
                    <a:pt x="9301" y="19193"/>
                  </a:cubicBezTo>
                  <a:cubicBezTo>
                    <a:pt x="9210" y="19193"/>
                    <a:pt x="9187" y="19398"/>
                    <a:pt x="9301" y="19420"/>
                  </a:cubicBezTo>
                  <a:cubicBezTo>
                    <a:pt x="9210" y="19011"/>
                    <a:pt x="9642" y="19261"/>
                    <a:pt x="9574" y="18875"/>
                  </a:cubicBezTo>
                  <a:cubicBezTo>
                    <a:pt x="9233" y="18988"/>
                    <a:pt x="9324" y="18602"/>
                    <a:pt x="9028" y="18647"/>
                  </a:cubicBezTo>
                  <a:close/>
                  <a:moveTo>
                    <a:pt x="8846" y="19398"/>
                  </a:moveTo>
                  <a:cubicBezTo>
                    <a:pt x="8937" y="19375"/>
                    <a:pt x="8983" y="19284"/>
                    <a:pt x="9028" y="19193"/>
                  </a:cubicBezTo>
                  <a:cubicBezTo>
                    <a:pt x="8596" y="19193"/>
                    <a:pt x="8846" y="19489"/>
                    <a:pt x="8824" y="19853"/>
                  </a:cubicBezTo>
                  <a:cubicBezTo>
                    <a:pt x="9006" y="19739"/>
                    <a:pt x="9301" y="19807"/>
                    <a:pt x="9392" y="19648"/>
                  </a:cubicBezTo>
                  <a:cubicBezTo>
                    <a:pt x="9187" y="19398"/>
                    <a:pt x="8983" y="19762"/>
                    <a:pt x="8846" y="19398"/>
                  </a:cubicBezTo>
                  <a:close/>
                  <a:moveTo>
                    <a:pt x="8619" y="15464"/>
                  </a:moveTo>
                  <a:cubicBezTo>
                    <a:pt x="8778" y="15305"/>
                    <a:pt x="8869" y="15009"/>
                    <a:pt x="8824" y="14600"/>
                  </a:cubicBezTo>
                  <a:cubicBezTo>
                    <a:pt x="9119" y="14645"/>
                    <a:pt x="9097" y="15350"/>
                    <a:pt x="8892" y="15373"/>
                  </a:cubicBezTo>
                  <a:cubicBezTo>
                    <a:pt x="9119" y="15418"/>
                    <a:pt x="9028" y="15805"/>
                    <a:pt x="9165" y="15919"/>
                  </a:cubicBezTo>
                  <a:cubicBezTo>
                    <a:pt x="9460" y="15577"/>
                    <a:pt x="9119" y="14850"/>
                    <a:pt x="9097" y="14713"/>
                  </a:cubicBezTo>
                  <a:cubicBezTo>
                    <a:pt x="9097" y="14736"/>
                    <a:pt x="9278" y="14691"/>
                    <a:pt x="9278" y="14713"/>
                  </a:cubicBezTo>
                  <a:cubicBezTo>
                    <a:pt x="9210" y="14486"/>
                    <a:pt x="9051" y="14372"/>
                    <a:pt x="8915" y="14281"/>
                  </a:cubicBezTo>
                  <a:cubicBezTo>
                    <a:pt x="8915" y="14077"/>
                    <a:pt x="8983" y="13986"/>
                    <a:pt x="9097" y="13940"/>
                  </a:cubicBezTo>
                  <a:cubicBezTo>
                    <a:pt x="9074" y="13667"/>
                    <a:pt x="8960" y="13349"/>
                    <a:pt x="9028" y="13190"/>
                  </a:cubicBezTo>
                  <a:cubicBezTo>
                    <a:pt x="8892" y="12758"/>
                    <a:pt x="9438" y="13167"/>
                    <a:pt x="9301" y="12758"/>
                  </a:cubicBezTo>
                  <a:cubicBezTo>
                    <a:pt x="9278" y="12599"/>
                    <a:pt x="9142" y="12735"/>
                    <a:pt x="9119" y="12849"/>
                  </a:cubicBezTo>
                  <a:cubicBezTo>
                    <a:pt x="8915" y="12758"/>
                    <a:pt x="9097" y="12235"/>
                    <a:pt x="9051" y="11985"/>
                  </a:cubicBezTo>
                  <a:cubicBezTo>
                    <a:pt x="9165" y="12121"/>
                    <a:pt x="9187" y="12394"/>
                    <a:pt x="9301" y="12530"/>
                  </a:cubicBezTo>
                  <a:cubicBezTo>
                    <a:pt x="9392" y="12508"/>
                    <a:pt x="9415" y="12417"/>
                    <a:pt x="9506" y="12417"/>
                  </a:cubicBezTo>
                  <a:cubicBezTo>
                    <a:pt x="9460" y="12189"/>
                    <a:pt x="9301" y="12076"/>
                    <a:pt x="9233" y="11871"/>
                  </a:cubicBezTo>
                  <a:cubicBezTo>
                    <a:pt x="9529" y="11985"/>
                    <a:pt x="9483" y="11029"/>
                    <a:pt x="9529" y="10779"/>
                  </a:cubicBezTo>
                  <a:cubicBezTo>
                    <a:pt x="9620" y="10984"/>
                    <a:pt x="9733" y="11166"/>
                    <a:pt x="9779" y="11439"/>
                  </a:cubicBezTo>
                  <a:cubicBezTo>
                    <a:pt x="9915" y="11416"/>
                    <a:pt x="9870" y="11166"/>
                    <a:pt x="9892" y="11007"/>
                  </a:cubicBezTo>
                  <a:cubicBezTo>
                    <a:pt x="10143" y="11371"/>
                    <a:pt x="10234" y="12621"/>
                    <a:pt x="10211" y="13303"/>
                  </a:cubicBezTo>
                  <a:cubicBezTo>
                    <a:pt x="10211" y="13508"/>
                    <a:pt x="10165" y="13531"/>
                    <a:pt x="10029" y="13531"/>
                  </a:cubicBezTo>
                  <a:cubicBezTo>
                    <a:pt x="10074" y="13645"/>
                    <a:pt x="10188" y="13622"/>
                    <a:pt x="10211" y="13758"/>
                  </a:cubicBezTo>
                  <a:cubicBezTo>
                    <a:pt x="10256" y="13986"/>
                    <a:pt x="10029" y="13917"/>
                    <a:pt x="10029" y="13963"/>
                  </a:cubicBezTo>
                  <a:cubicBezTo>
                    <a:pt x="10029" y="14099"/>
                    <a:pt x="10188" y="14145"/>
                    <a:pt x="10211" y="14304"/>
                  </a:cubicBezTo>
                  <a:cubicBezTo>
                    <a:pt x="10234" y="14531"/>
                    <a:pt x="10006" y="14850"/>
                    <a:pt x="10006" y="15168"/>
                  </a:cubicBezTo>
                  <a:cubicBezTo>
                    <a:pt x="9983" y="15646"/>
                    <a:pt x="10120" y="16100"/>
                    <a:pt x="10074" y="16601"/>
                  </a:cubicBezTo>
                  <a:cubicBezTo>
                    <a:pt x="10029" y="17033"/>
                    <a:pt x="9824" y="17419"/>
                    <a:pt x="9779" y="17897"/>
                  </a:cubicBezTo>
                  <a:cubicBezTo>
                    <a:pt x="9756" y="18079"/>
                    <a:pt x="9870" y="18193"/>
                    <a:pt x="9870" y="18215"/>
                  </a:cubicBezTo>
                  <a:cubicBezTo>
                    <a:pt x="9870" y="18966"/>
                    <a:pt x="9529" y="19671"/>
                    <a:pt x="9824" y="20307"/>
                  </a:cubicBezTo>
                  <a:cubicBezTo>
                    <a:pt x="9756" y="20376"/>
                    <a:pt x="9688" y="20489"/>
                    <a:pt x="9642" y="20626"/>
                  </a:cubicBezTo>
                  <a:cubicBezTo>
                    <a:pt x="9438" y="20535"/>
                    <a:pt x="9665" y="19944"/>
                    <a:pt x="9278" y="20080"/>
                  </a:cubicBezTo>
                  <a:cubicBezTo>
                    <a:pt x="9415" y="20398"/>
                    <a:pt x="9529" y="20717"/>
                    <a:pt x="9733" y="20967"/>
                  </a:cubicBezTo>
                  <a:cubicBezTo>
                    <a:pt x="9415" y="21467"/>
                    <a:pt x="9665" y="22422"/>
                    <a:pt x="9529" y="23127"/>
                  </a:cubicBezTo>
                  <a:cubicBezTo>
                    <a:pt x="9460" y="23400"/>
                    <a:pt x="9324" y="23377"/>
                    <a:pt x="9233" y="23559"/>
                  </a:cubicBezTo>
                  <a:cubicBezTo>
                    <a:pt x="9097" y="23832"/>
                    <a:pt x="9187" y="24241"/>
                    <a:pt x="8960" y="24332"/>
                  </a:cubicBezTo>
                  <a:cubicBezTo>
                    <a:pt x="8528" y="24241"/>
                    <a:pt x="8869" y="23696"/>
                    <a:pt x="8869" y="23445"/>
                  </a:cubicBezTo>
                  <a:cubicBezTo>
                    <a:pt x="8892" y="23104"/>
                    <a:pt x="8846" y="22718"/>
                    <a:pt x="8892" y="22468"/>
                  </a:cubicBezTo>
                  <a:cubicBezTo>
                    <a:pt x="8915" y="22354"/>
                    <a:pt x="8801" y="22240"/>
                    <a:pt x="8801" y="22240"/>
                  </a:cubicBezTo>
                  <a:cubicBezTo>
                    <a:pt x="8824" y="22172"/>
                    <a:pt x="8983" y="21945"/>
                    <a:pt x="8983" y="21922"/>
                  </a:cubicBezTo>
                  <a:cubicBezTo>
                    <a:pt x="9006" y="21785"/>
                    <a:pt x="8892" y="21535"/>
                    <a:pt x="8892" y="21376"/>
                  </a:cubicBezTo>
                  <a:cubicBezTo>
                    <a:pt x="8915" y="20990"/>
                    <a:pt x="9006" y="20876"/>
                    <a:pt x="8824" y="20489"/>
                  </a:cubicBezTo>
                  <a:cubicBezTo>
                    <a:pt x="9097" y="20467"/>
                    <a:pt x="9165" y="20944"/>
                    <a:pt x="9278" y="20512"/>
                  </a:cubicBezTo>
                  <a:cubicBezTo>
                    <a:pt x="9256" y="20353"/>
                    <a:pt x="9165" y="20557"/>
                    <a:pt x="9006" y="20512"/>
                  </a:cubicBezTo>
                  <a:cubicBezTo>
                    <a:pt x="8915" y="20262"/>
                    <a:pt x="8915" y="19898"/>
                    <a:pt x="8642" y="19830"/>
                  </a:cubicBezTo>
                  <a:cubicBezTo>
                    <a:pt x="8824" y="18988"/>
                    <a:pt x="8710" y="18420"/>
                    <a:pt x="8960" y="17760"/>
                  </a:cubicBezTo>
                  <a:cubicBezTo>
                    <a:pt x="8892" y="17351"/>
                    <a:pt x="8710" y="17033"/>
                    <a:pt x="8414" y="16874"/>
                  </a:cubicBezTo>
                  <a:cubicBezTo>
                    <a:pt x="8505" y="16623"/>
                    <a:pt x="8551" y="16305"/>
                    <a:pt x="8528" y="15896"/>
                  </a:cubicBezTo>
                  <a:lnTo>
                    <a:pt x="8892" y="15919"/>
                  </a:lnTo>
                  <a:cubicBezTo>
                    <a:pt x="8915" y="15623"/>
                    <a:pt x="8869" y="15441"/>
                    <a:pt x="8619" y="15464"/>
                  </a:cubicBezTo>
                  <a:close/>
                  <a:moveTo>
                    <a:pt x="6868" y="11166"/>
                  </a:moveTo>
                  <a:cubicBezTo>
                    <a:pt x="6686" y="11371"/>
                    <a:pt x="6823" y="10279"/>
                    <a:pt x="6777" y="9961"/>
                  </a:cubicBezTo>
                  <a:cubicBezTo>
                    <a:pt x="7186" y="10165"/>
                    <a:pt x="6777" y="10711"/>
                    <a:pt x="6868" y="11166"/>
                  </a:cubicBezTo>
                  <a:close/>
                  <a:moveTo>
                    <a:pt x="7573" y="24196"/>
                  </a:moveTo>
                  <a:cubicBezTo>
                    <a:pt x="7641" y="23968"/>
                    <a:pt x="7414" y="23946"/>
                    <a:pt x="7391" y="23855"/>
                  </a:cubicBezTo>
                  <a:cubicBezTo>
                    <a:pt x="7391" y="23582"/>
                    <a:pt x="7641" y="23718"/>
                    <a:pt x="7687" y="23423"/>
                  </a:cubicBezTo>
                  <a:cubicBezTo>
                    <a:pt x="7982" y="23696"/>
                    <a:pt x="8164" y="23400"/>
                    <a:pt x="8232" y="23878"/>
                  </a:cubicBezTo>
                  <a:cubicBezTo>
                    <a:pt x="7937" y="23946"/>
                    <a:pt x="7960" y="23673"/>
                    <a:pt x="7687" y="23764"/>
                  </a:cubicBezTo>
                  <a:cubicBezTo>
                    <a:pt x="7618" y="24037"/>
                    <a:pt x="7982" y="24378"/>
                    <a:pt x="8119" y="24082"/>
                  </a:cubicBezTo>
                  <a:cubicBezTo>
                    <a:pt x="8232" y="24105"/>
                    <a:pt x="8187" y="24196"/>
                    <a:pt x="8119" y="24196"/>
                  </a:cubicBezTo>
                  <a:lnTo>
                    <a:pt x="8119" y="24423"/>
                  </a:lnTo>
                  <a:cubicBezTo>
                    <a:pt x="7846" y="24491"/>
                    <a:pt x="7960" y="24105"/>
                    <a:pt x="7664" y="24196"/>
                  </a:cubicBezTo>
                  <a:cubicBezTo>
                    <a:pt x="7755" y="24673"/>
                    <a:pt x="7914" y="24764"/>
                    <a:pt x="7755" y="25174"/>
                  </a:cubicBezTo>
                  <a:cubicBezTo>
                    <a:pt x="7482" y="25174"/>
                    <a:pt x="7414" y="24924"/>
                    <a:pt x="7300" y="24719"/>
                  </a:cubicBezTo>
                  <a:cubicBezTo>
                    <a:pt x="7300" y="24378"/>
                    <a:pt x="7527" y="24446"/>
                    <a:pt x="7573" y="24196"/>
                  </a:cubicBezTo>
                  <a:close/>
                  <a:moveTo>
                    <a:pt x="6004" y="31814"/>
                  </a:moveTo>
                  <a:cubicBezTo>
                    <a:pt x="5776" y="32155"/>
                    <a:pt x="6049" y="31018"/>
                    <a:pt x="5822" y="31041"/>
                  </a:cubicBezTo>
                  <a:cubicBezTo>
                    <a:pt x="5981" y="30722"/>
                    <a:pt x="5731" y="30563"/>
                    <a:pt x="5936" y="30267"/>
                  </a:cubicBezTo>
                  <a:cubicBezTo>
                    <a:pt x="5981" y="30677"/>
                    <a:pt x="6277" y="31245"/>
                    <a:pt x="6186" y="31473"/>
                  </a:cubicBezTo>
                  <a:cubicBezTo>
                    <a:pt x="6004" y="31109"/>
                    <a:pt x="5981" y="31382"/>
                    <a:pt x="6004" y="31814"/>
                  </a:cubicBezTo>
                  <a:close/>
                  <a:moveTo>
                    <a:pt x="6913" y="32041"/>
                  </a:moveTo>
                  <a:cubicBezTo>
                    <a:pt x="6777" y="31836"/>
                    <a:pt x="6413" y="31905"/>
                    <a:pt x="6459" y="31495"/>
                  </a:cubicBezTo>
                  <a:cubicBezTo>
                    <a:pt x="6595" y="31814"/>
                    <a:pt x="6936" y="31223"/>
                    <a:pt x="6913" y="31723"/>
                  </a:cubicBezTo>
                  <a:cubicBezTo>
                    <a:pt x="7095" y="31655"/>
                    <a:pt x="6959" y="31154"/>
                    <a:pt x="7277" y="31291"/>
                  </a:cubicBezTo>
                  <a:cubicBezTo>
                    <a:pt x="7004" y="31700"/>
                    <a:pt x="7277" y="32223"/>
                    <a:pt x="7073" y="32814"/>
                  </a:cubicBezTo>
                  <a:cubicBezTo>
                    <a:pt x="6845" y="32519"/>
                    <a:pt x="7004" y="32996"/>
                    <a:pt x="6709" y="32905"/>
                  </a:cubicBezTo>
                  <a:cubicBezTo>
                    <a:pt x="6618" y="32405"/>
                    <a:pt x="6982" y="32496"/>
                    <a:pt x="6913" y="32041"/>
                  </a:cubicBezTo>
                  <a:close/>
                  <a:moveTo>
                    <a:pt x="6800" y="21012"/>
                  </a:moveTo>
                  <a:cubicBezTo>
                    <a:pt x="6709" y="21058"/>
                    <a:pt x="6641" y="21126"/>
                    <a:pt x="6618" y="20990"/>
                  </a:cubicBezTo>
                  <a:cubicBezTo>
                    <a:pt x="6550" y="20535"/>
                    <a:pt x="6686" y="19489"/>
                    <a:pt x="6663" y="18693"/>
                  </a:cubicBezTo>
                  <a:cubicBezTo>
                    <a:pt x="6595" y="18306"/>
                    <a:pt x="6823" y="18306"/>
                    <a:pt x="6754" y="18716"/>
                  </a:cubicBezTo>
                  <a:cubicBezTo>
                    <a:pt x="6823" y="19489"/>
                    <a:pt x="6936" y="20285"/>
                    <a:pt x="6800" y="21012"/>
                  </a:cubicBezTo>
                  <a:close/>
                  <a:moveTo>
                    <a:pt x="8096" y="32723"/>
                  </a:moveTo>
                  <a:cubicBezTo>
                    <a:pt x="8005" y="32723"/>
                    <a:pt x="8028" y="32587"/>
                    <a:pt x="8005" y="32496"/>
                  </a:cubicBezTo>
                  <a:cubicBezTo>
                    <a:pt x="7846" y="32496"/>
                    <a:pt x="7755" y="32587"/>
                    <a:pt x="7732" y="32723"/>
                  </a:cubicBezTo>
                  <a:cubicBezTo>
                    <a:pt x="7596" y="32723"/>
                    <a:pt x="7618" y="32087"/>
                    <a:pt x="7459" y="32496"/>
                  </a:cubicBezTo>
                  <a:cubicBezTo>
                    <a:pt x="7118" y="32428"/>
                    <a:pt x="7527" y="32109"/>
                    <a:pt x="7550" y="32064"/>
                  </a:cubicBezTo>
                  <a:cubicBezTo>
                    <a:pt x="7596" y="31927"/>
                    <a:pt x="7505" y="31746"/>
                    <a:pt x="7550" y="31632"/>
                  </a:cubicBezTo>
                  <a:cubicBezTo>
                    <a:pt x="7573" y="31564"/>
                    <a:pt x="7732" y="31564"/>
                    <a:pt x="7732" y="31518"/>
                  </a:cubicBezTo>
                  <a:cubicBezTo>
                    <a:pt x="7800" y="31359"/>
                    <a:pt x="7687" y="31132"/>
                    <a:pt x="7937" y="31200"/>
                  </a:cubicBezTo>
                  <a:cubicBezTo>
                    <a:pt x="7960" y="30995"/>
                    <a:pt x="7846" y="30654"/>
                    <a:pt x="8119" y="30768"/>
                  </a:cubicBezTo>
                  <a:cubicBezTo>
                    <a:pt x="7982" y="31041"/>
                    <a:pt x="8028" y="31427"/>
                    <a:pt x="7914" y="31746"/>
                  </a:cubicBezTo>
                  <a:cubicBezTo>
                    <a:pt x="7869" y="31927"/>
                    <a:pt x="7346" y="32109"/>
                    <a:pt x="7732" y="32382"/>
                  </a:cubicBezTo>
                  <a:cubicBezTo>
                    <a:pt x="7914" y="32200"/>
                    <a:pt x="7800" y="31677"/>
                    <a:pt x="8187" y="31746"/>
                  </a:cubicBezTo>
                  <a:cubicBezTo>
                    <a:pt x="8255" y="32291"/>
                    <a:pt x="7869" y="32269"/>
                    <a:pt x="8096" y="32723"/>
                  </a:cubicBezTo>
                  <a:close/>
                  <a:moveTo>
                    <a:pt x="8551" y="32519"/>
                  </a:moveTo>
                  <a:cubicBezTo>
                    <a:pt x="8187" y="32382"/>
                    <a:pt x="8596" y="31996"/>
                    <a:pt x="8483" y="31541"/>
                  </a:cubicBezTo>
                  <a:cubicBezTo>
                    <a:pt x="8073" y="31746"/>
                    <a:pt x="8551" y="30790"/>
                    <a:pt x="8301" y="30427"/>
                  </a:cubicBezTo>
                  <a:cubicBezTo>
                    <a:pt x="8710" y="30358"/>
                    <a:pt x="8528" y="31018"/>
                    <a:pt x="8574" y="31313"/>
                  </a:cubicBezTo>
                  <a:cubicBezTo>
                    <a:pt x="8619" y="31768"/>
                    <a:pt x="8755" y="32246"/>
                    <a:pt x="8551" y="32519"/>
                  </a:cubicBezTo>
                  <a:close/>
                  <a:moveTo>
                    <a:pt x="8346" y="33610"/>
                  </a:moveTo>
                  <a:cubicBezTo>
                    <a:pt x="8392" y="33406"/>
                    <a:pt x="8619" y="33406"/>
                    <a:pt x="8551" y="33064"/>
                  </a:cubicBezTo>
                  <a:cubicBezTo>
                    <a:pt x="8483" y="32951"/>
                    <a:pt x="8323" y="32951"/>
                    <a:pt x="8369" y="32723"/>
                  </a:cubicBezTo>
                  <a:cubicBezTo>
                    <a:pt x="8505" y="32746"/>
                    <a:pt x="8619" y="32746"/>
                    <a:pt x="8642" y="32632"/>
                  </a:cubicBezTo>
                  <a:cubicBezTo>
                    <a:pt x="8733" y="32905"/>
                    <a:pt x="8824" y="33587"/>
                    <a:pt x="8346" y="33610"/>
                  </a:cubicBezTo>
                  <a:close/>
                  <a:moveTo>
                    <a:pt x="7164" y="33678"/>
                  </a:moveTo>
                  <a:lnTo>
                    <a:pt x="7164" y="33360"/>
                  </a:lnTo>
                  <a:cubicBezTo>
                    <a:pt x="7391" y="33428"/>
                    <a:pt x="7641" y="33474"/>
                    <a:pt x="7618" y="33815"/>
                  </a:cubicBezTo>
                  <a:cubicBezTo>
                    <a:pt x="7346" y="33883"/>
                    <a:pt x="7391" y="33656"/>
                    <a:pt x="7164" y="33678"/>
                  </a:cubicBezTo>
                  <a:close/>
                  <a:moveTo>
                    <a:pt x="6845" y="23946"/>
                  </a:moveTo>
                  <a:cubicBezTo>
                    <a:pt x="6663" y="24014"/>
                    <a:pt x="6572" y="23445"/>
                    <a:pt x="6754" y="23400"/>
                  </a:cubicBezTo>
                  <a:cubicBezTo>
                    <a:pt x="6663" y="23150"/>
                    <a:pt x="6436" y="22991"/>
                    <a:pt x="6504" y="22536"/>
                  </a:cubicBezTo>
                  <a:cubicBezTo>
                    <a:pt x="6641" y="23082"/>
                    <a:pt x="6891" y="22718"/>
                    <a:pt x="6959" y="22308"/>
                  </a:cubicBezTo>
                  <a:cubicBezTo>
                    <a:pt x="7437" y="22809"/>
                    <a:pt x="6800" y="23241"/>
                    <a:pt x="7027" y="23855"/>
                  </a:cubicBezTo>
                  <a:cubicBezTo>
                    <a:pt x="6936" y="23832"/>
                    <a:pt x="6868" y="23878"/>
                    <a:pt x="6845" y="23946"/>
                  </a:cubicBezTo>
                  <a:close/>
                  <a:moveTo>
                    <a:pt x="6595" y="22422"/>
                  </a:moveTo>
                  <a:cubicBezTo>
                    <a:pt x="6459" y="22263"/>
                    <a:pt x="6686" y="22218"/>
                    <a:pt x="6686" y="21990"/>
                  </a:cubicBezTo>
                  <a:cubicBezTo>
                    <a:pt x="6709" y="21785"/>
                    <a:pt x="6595" y="21649"/>
                    <a:pt x="6618" y="21535"/>
                  </a:cubicBezTo>
                  <a:cubicBezTo>
                    <a:pt x="6663" y="21240"/>
                    <a:pt x="6891" y="21081"/>
                    <a:pt x="6891" y="20785"/>
                  </a:cubicBezTo>
                  <a:cubicBezTo>
                    <a:pt x="7391" y="21081"/>
                    <a:pt x="6663" y="21558"/>
                    <a:pt x="6959" y="21990"/>
                  </a:cubicBezTo>
                  <a:cubicBezTo>
                    <a:pt x="6800" y="22081"/>
                    <a:pt x="6686" y="22218"/>
                    <a:pt x="6595" y="22422"/>
                  </a:cubicBezTo>
                  <a:close/>
                  <a:moveTo>
                    <a:pt x="8437" y="28471"/>
                  </a:moveTo>
                  <a:cubicBezTo>
                    <a:pt x="8642" y="28812"/>
                    <a:pt x="8437" y="29608"/>
                    <a:pt x="8505" y="30108"/>
                  </a:cubicBezTo>
                  <a:cubicBezTo>
                    <a:pt x="8346" y="29972"/>
                    <a:pt x="8187" y="29813"/>
                    <a:pt x="7869" y="29881"/>
                  </a:cubicBezTo>
                  <a:cubicBezTo>
                    <a:pt x="7778" y="29517"/>
                    <a:pt x="8141" y="29722"/>
                    <a:pt x="8323" y="29676"/>
                  </a:cubicBezTo>
                  <a:cubicBezTo>
                    <a:pt x="8414" y="29381"/>
                    <a:pt x="8141" y="29540"/>
                    <a:pt x="8050" y="29449"/>
                  </a:cubicBezTo>
                  <a:cubicBezTo>
                    <a:pt x="7982" y="29381"/>
                    <a:pt x="7960" y="29199"/>
                    <a:pt x="8050" y="29221"/>
                  </a:cubicBezTo>
                  <a:cubicBezTo>
                    <a:pt x="7914" y="29176"/>
                    <a:pt x="7800" y="29199"/>
                    <a:pt x="7687" y="29335"/>
                  </a:cubicBezTo>
                  <a:cubicBezTo>
                    <a:pt x="7618" y="29403"/>
                    <a:pt x="7755" y="29472"/>
                    <a:pt x="7778" y="29449"/>
                  </a:cubicBezTo>
                  <a:cubicBezTo>
                    <a:pt x="7732" y="29540"/>
                    <a:pt x="7346" y="29881"/>
                    <a:pt x="7482" y="30086"/>
                  </a:cubicBezTo>
                  <a:cubicBezTo>
                    <a:pt x="7277" y="29972"/>
                    <a:pt x="7255" y="29517"/>
                    <a:pt x="7505" y="29426"/>
                  </a:cubicBezTo>
                  <a:cubicBezTo>
                    <a:pt x="7527" y="28858"/>
                    <a:pt x="7232" y="28880"/>
                    <a:pt x="7414" y="28335"/>
                  </a:cubicBezTo>
                  <a:cubicBezTo>
                    <a:pt x="7664" y="28357"/>
                    <a:pt x="7596" y="28698"/>
                    <a:pt x="7596" y="28994"/>
                  </a:cubicBezTo>
                  <a:lnTo>
                    <a:pt x="7869" y="28994"/>
                  </a:lnTo>
                  <a:cubicBezTo>
                    <a:pt x="7869" y="28585"/>
                    <a:pt x="7573" y="28562"/>
                    <a:pt x="7800" y="28130"/>
                  </a:cubicBezTo>
                  <a:cubicBezTo>
                    <a:pt x="7778" y="27993"/>
                    <a:pt x="7618" y="28039"/>
                    <a:pt x="7527" y="28016"/>
                  </a:cubicBezTo>
                  <a:cubicBezTo>
                    <a:pt x="7459" y="27721"/>
                    <a:pt x="7709" y="27789"/>
                    <a:pt x="7709" y="27584"/>
                  </a:cubicBezTo>
                  <a:cubicBezTo>
                    <a:pt x="7732" y="27266"/>
                    <a:pt x="7414" y="27357"/>
                    <a:pt x="7527" y="26925"/>
                  </a:cubicBezTo>
                  <a:cubicBezTo>
                    <a:pt x="7846" y="26925"/>
                    <a:pt x="7891" y="27243"/>
                    <a:pt x="7891" y="27584"/>
                  </a:cubicBezTo>
                  <a:cubicBezTo>
                    <a:pt x="8073" y="27971"/>
                    <a:pt x="8232" y="27925"/>
                    <a:pt x="8528" y="28039"/>
                  </a:cubicBezTo>
                  <a:cubicBezTo>
                    <a:pt x="8664" y="28448"/>
                    <a:pt x="8119" y="28039"/>
                    <a:pt x="8255" y="28471"/>
                  </a:cubicBezTo>
                  <a:cubicBezTo>
                    <a:pt x="8255" y="28607"/>
                    <a:pt x="8437" y="28585"/>
                    <a:pt x="8437" y="28471"/>
                  </a:cubicBezTo>
                  <a:close/>
                  <a:moveTo>
                    <a:pt x="7209" y="30086"/>
                  </a:moveTo>
                  <a:cubicBezTo>
                    <a:pt x="7255" y="30358"/>
                    <a:pt x="7437" y="30768"/>
                    <a:pt x="7027" y="30745"/>
                  </a:cubicBezTo>
                  <a:cubicBezTo>
                    <a:pt x="7073" y="30518"/>
                    <a:pt x="7277" y="30540"/>
                    <a:pt x="7209" y="30199"/>
                  </a:cubicBezTo>
                  <a:cubicBezTo>
                    <a:pt x="6891" y="30108"/>
                    <a:pt x="7095" y="30631"/>
                    <a:pt x="6754" y="30518"/>
                  </a:cubicBezTo>
                  <a:cubicBezTo>
                    <a:pt x="6800" y="30222"/>
                    <a:pt x="7118" y="29472"/>
                    <a:pt x="6754" y="29631"/>
                  </a:cubicBezTo>
                  <a:cubicBezTo>
                    <a:pt x="6527" y="29472"/>
                    <a:pt x="6800" y="29039"/>
                    <a:pt x="7050" y="29085"/>
                  </a:cubicBezTo>
                  <a:cubicBezTo>
                    <a:pt x="7073" y="29221"/>
                    <a:pt x="7004" y="29403"/>
                    <a:pt x="7050" y="29540"/>
                  </a:cubicBezTo>
                  <a:cubicBezTo>
                    <a:pt x="7073" y="29608"/>
                    <a:pt x="7209" y="29631"/>
                    <a:pt x="7209" y="29653"/>
                  </a:cubicBezTo>
                  <a:cubicBezTo>
                    <a:pt x="7255" y="29767"/>
                    <a:pt x="7186" y="29949"/>
                    <a:pt x="7209" y="30086"/>
                  </a:cubicBezTo>
                  <a:close/>
                  <a:moveTo>
                    <a:pt x="7618" y="21012"/>
                  </a:moveTo>
                  <a:cubicBezTo>
                    <a:pt x="8005" y="20876"/>
                    <a:pt x="8232" y="22013"/>
                    <a:pt x="7709" y="21899"/>
                  </a:cubicBezTo>
                  <a:cubicBezTo>
                    <a:pt x="7709" y="21672"/>
                    <a:pt x="7960" y="21763"/>
                    <a:pt x="7891" y="21467"/>
                  </a:cubicBezTo>
                  <a:cubicBezTo>
                    <a:pt x="7869" y="21194"/>
                    <a:pt x="7641" y="21581"/>
                    <a:pt x="7618" y="21672"/>
                  </a:cubicBezTo>
                  <a:cubicBezTo>
                    <a:pt x="7573" y="22149"/>
                    <a:pt x="8119" y="21945"/>
                    <a:pt x="8073" y="22445"/>
                  </a:cubicBezTo>
                  <a:cubicBezTo>
                    <a:pt x="7755" y="22377"/>
                    <a:pt x="7414" y="21967"/>
                    <a:pt x="7437" y="21558"/>
                  </a:cubicBezTo>
                  <a:cubicBezTo>
                    <a:pt x="7437" y="21285"/>
                    <a:pt x="7618" y="21308"/>
                    <a:pt x="7618" y="21012"/>
                  </a:cubicBezTo>
                  <a:close/>
                  <a:moveTo>
                    <a:pt x="4753" y="71677"/>
                  </a:moveTo>
                  <a:cubicBezTo>
                    <a:pt x="4503" y="71518"/>
                    <a:pt x="4594" y="71199"/>
                    <a:pt x="4753" y="71017"/>
                  </a:cubicBezTo>
                  <a:cubicBezTo>
                    <a:pt x="4753" y="70904"/>
                    <a:pt x="4662" y="70926"/>
                    <a:pt x="4571" y="70904"/>
                  </a:cubicBezTo>
                  <a:cubicBezTo>
                    <a:pt x="4776" y="70654"/>
                    <a:pt x="4503" y="70381"/>
                    <a:pt x="4503" y="70130"/>
                  </a:cubicBezTo>
                  <a:cubicBezTo>
                    <a:pt x="4503" y="70017"/>
                    <a:pt x="4412" y="69653"/>
                    <a:pt x="4685" y="69698"/>
                  </a:cubicBezTo>
                  <a:cubicBezTo>
                    <a:pt x="4571" y="70176"/>
                    <a:pt x="4935" y="70426"/>
                    <a:pt x="4958" y="70699"/>
                  </a:cubicBezTo>
                  <a:cubicBezTo>
                    <a:pt x="4958" y="71040"/>
                    <a:pt x="4708" y="71222"/>
                    <a:pt x="4753" y="71677"/>
                  </a:cubicBezTo>
                  <a:close/>
                  <a:moveTo>
                    <a:pt x="46003" y="80272"/>
                  </a:moveTo>
                  <a:cubicBezTo>
                    <a:pt x="45753" y="80705"/>
                    <a:pt x="46436" y="80318"/>
                    <a:pt x="46117" y="80773"/>
                  </a:cubicBezTo>
                  <a:cubicBezTo>
                    <a:pt x="46254" y="80750"/>
                    <a:pt x="46345" y="80591"/>
                    <a:pt x="46481" y="80705"/>
                  </a:cubicBezTo>
                  <a:cubicBezTo>
                    <a:pt x="46436" y="80932"/>
                    <a:pt x="46231" y="81000"/>
                    <a:pt x="46094" y="81159"/>
                  </a:cubicBezTo>
                  <a:cubicBezTo>
                    <a:pt x="45958" y="81319"/>
                    <a:pt x="45822" y="81819"/>
                    <a:pt x="45617" y="81569"/>
                  </a:cubicBezTo>
                  <a:cubicBezTo>
                    <a:pt x="45753" y="81319"/>
                    <a:pt x="45867" y="81182"/>
                    <a:pt x="46003" y="81114"/>
                  </a:cubicBezTo>
                  <a:cubicBezTo>
                    <a:pt x="46163" y="80909"/>
                    <a:pt x="45753" y="80932"/>
                    <a:pt x="45776" y="80977"/>
                  </a:cubicBezTo>
                  <a:cubicBezTo>
                    <a:pt x="45662" y="80796"/>
                    <a:pt x="46049" y="80523"/>
                    <a:pt x="45662" y="80477"/>
                  </a:cubicBezTo>
                  <a:cubicBezTo>
                    <a:pt x="46140" y="80136"/>
                    <a:pt x="45844" y="79818"/>
                    <a:pt x="46208" y="79590"/>
                  </a:cubicBezTo>
                  <a:cubicBezTo>
                    <a:pt x="46231" y="79681"/>
                    <a:pt x="46276" y="79772"/>
                    <a:pt x="46367" y="79818"/>
                  </a:cubicBezTo>
                  <a:cubicBezTo>
                    <a:pt x="46254" y="79954"/>
                    <a:pt x="46163" y="80386"/>
                    <a:pt x="46003" y="80272"/>
                  </a:cubicBezTo>
                  <a:close/>
                  <a:moveTo>
                    <a:pt x="7527" y="107288"/>
                  </a:moveTo>
                  <a:cubicBezTo>
                    <a:pt x="6709" y="107879"/>
                    <a:pt x="5845" y="107811"/>
                    <a:pt x="4594" y="107924"/>
                  </a:cubicBezTo>
                  <a:cubicBezTo>
                    <a:pt x="4981" y="107583"/>
                    <a:pt x="5481" y="107765"/>
                    <a:pt x="6049" y="107651"/>
                  </a:cubicBezTo>
                  <a:cubicBezTo>
                    <a:pt x="6618" y="107560"/>
                    <a:pt x="7073" y="107310"/>
                    <a:pt x="7527" y="107288"/>
                  </a:cubicBezTo>
                  <a:close/>
                  <a:moveTo>
                    <a:pt x="5140" y="69607"/>
                  </a:moveTo>
                  <a:cubicBezTo>
                    <a:pt x="4912" y="69517"/>
                    <a:pt x="4958" y="69107"/>
                    <a:pt x="4708" y="69062"/>
                  </a:cubicBezTo>
                  <a:cubicBezTo>
                    <a:pt x="4753" y="68289"/>
                    <a:pt x="4640" y="67356"/>
                    <a:pt x="4821" y="66765"/>
                  </a:cubicBezTo>
                  <a:cubicBezTo>
                    <a:pt x="5049" y="67424"/>
                    <a:pt x="4776" y="68198"/>
                    <a:pt x="4890" y="68834"/>
                  </a:cubicBezTo>
                  <a:cubicBezTo>
                    <a:pt x="4958" y="69175"/>
                    <a:pt x="5140" y="69266"/>
                    <a:pt x="5140" y="69607"/>
                  </a:cubicBezTo>
                  <a:close/>
                  <a:moveTo>
                    <a:pt x="41433" y="87981"/>
                  </a:moveTo>
                  <a:lnTo>
                    <a:pt x="41660" y="87708"/>
                  </a:lnTo>
                  <a:lnTo>
                    <a:pt x="41933" y="87959"/>
                  </a:lnTo>
                  <a:lnTo>
                    <a:pt x="41706" y="88231"/>
                  </a:lnTo>
                  <a:cubicBezTo>
                    <a:pt x="41683" y="87959"/>
                    <a:pt x="41615" y="88163"/>
                    <a:pt x="41433" y="87981"/>
                  </a:cubicBezTo>
                  <a:close/>
                  <a:moveTo>
                    <a:pt x="5867" y="63945"/>
                  </a:moveTo>
                  <a:lnTo>
                    <a:pt x="5890" y="63399"/>
                  </a:lnTo>
                  <a:cubicBezTo>
                    <a:pt x="6163" y="63240"/>
                    <a:pt x="6163" y="64104"/>
                    <a:pt x="5867" y="63945"/>
                  </a:cubicBezTo>
                  <a:close/>
                  <a:moveTo>
                    <a:pt x="5253" y="63058"/>
                  </a:moveTo>
                  <a:cubicBezTo>
                    <a:pt x="5185" y="62626"/>
                    <a:pt x="5686" y="62081"/>
                    <a:pt x="5708" y="62740"/>
                  </a:cubicBezTo>
                  <a:cubicBezTo>
                    <a:pt x="5413" y="62353"/>
                    <a:pt x="5572" y="63127"/>
                    <a:pt x="5253" y="63058"/>
                  </a:cubicBezTo>
                  <a:close/>
                  <a:moveTo>
                    <a:pt x="41774" y="85844"/>
                  </a:moveTo>
                  <a:cubicBezTo>
                    <a:pt x="41501" y="86208"/>
                    <a:pt x="41205" y="85957"/>
                    <a:pt x="40910" y="86480"/>
                  </a:cubicBezTo>
                  <a:cubicBezTo>
                    <a:pt x="40887" y="86026"/>
                    <a:pt x="41092" y="85798"/>
                    <a:pt x="41501" y="85753"/>
                  </a:cubicBezTo>
                  <a:cubicBezTo>
                    <a:pt x="41455" y="85434"/>
                    <a:pt x="41637" y="84911"/>
                    <a:pt x="42069" y="84889"/>
                  </a:cubicBezTo>
                  <a:cubicBezTo>
                    <a:pt x="42411" y="84798"/>
                    <a:pt x="41819" y="85071"/>
                    <a:pt x="41706" y="85321"/>
                  </a:cubicBezTo>
                  <a:cubicBezTo>
                    <a:pt x="41592" y="85525"/>
                    <a:pt x="41751" y="85662"/>
                    <a:pt x="41774" y="85844"/>
                  </a:cubicBezTo>
                  <a:close/>
                  <a:moveTo>
                    <a:pt x="5754" y="66447"/>
                  </a:moveTo>
                  <a:cubicBezTo>
                    <a:pt x="5708" y="66651"/>
                    <a:pt x="5481" y="66651"/>
                    <a:pt x="5549" y="66992"/>
                  </a:cubicBezTo>
                  <a:cubicBezTo>
                    <a:pt x="5822" y="67129"/>
                    <a:pt x="5958" y="66538"/>
                    <a:pt x="5754" y="66447"/>
                  </a:cubicBezTo>
                  <a:close/>
                  <a:moveTo>
                    <a:pt x="5481" y="66219"/>
                  </a:moveTo>
                  <a:cubicBezTo>
                    <a:pt x="5549" y="66310"/>
                    <a:pt x="5731" y="66401"/>
                    <a:pt x="5754" y="66242"/>
                  </a:cubicBezTo>
                  <a:cubicBezTo>
                    <a:pt x="5799" y="66015"/>
                    <a:pt x="5572" y="65969"/>
                    <a:pt x="5572" y="66128"/>
                  </a:cubicBezTo>
                  <a:cubicBezTo>
                    <a:pt x="5299" y="65901"/>
                    <a:pt x="5686" y="65605"/>
                    <a:pt x="5572" y="65241"/>
                  </a:cubicBezTo>
                  <a:lnTo>
                    <a:pt x="5776" y="65241"/>
                  </a:lnTo>
                  <a:cubicBezTo>
                    <a:pt x="5822" y="66083"/>
                    <a:pt x="6118" y="66879"/>
                    <a:pt x="6095" y="67561"/>
                  </a:cubicBezTo>
                  <a:cubicBezTo>
                    <a:pt x="6095" y="67925"/>
                    <a:pt x="5822" y="67970"/>
                    <a:pt x="6004" y="68425"/>
                  </a:cubicBezTo>
                  <a:cubicBezTo>
                    <a:pt x="5867" y="68561"/>
                    <a:pt x="5845" y="68470"/>
                    <a:pt x="5708" y="68425"/>
                  </a:cubicBezTo>
                  <a:cubicBezTo>
                    <a:pt x="5458" y="68516"/>
                    <a:pt x="5504" y="68971"/>
                    <a:pt x="5435" y="69289"/>
                  </a:cubicBezTo>
                  <a:cubicBezTo>
                    <a:pt x="5072" y="69380"/>
                    <a:pt x="5549" y="68380"/>
                    <a:pt x="5253" y="68630"/>
                  </a:cubicBezTo>
                  <a:cubicBezTo>
                    <a:pt x="4981" y="68402"/>
                    <a:pt x="5526" y="68311"/>
                    <a:pt x="5640" y="68198"/>
                  </a:cubicBezTo>
                  <a:cubicBezTo>
                    <a:pt x="5481" y="67925"/>
                    <a:pt x="5799" y="67925"/>
                    <a:pt x="5822" y="67879"/>
                  </a:cubicBezTo>
                  <a:cubicBezTo>
                    <a:pt x="5867" y="67766"/>
                    <a:pt x="5776" y="67538"/>
                    <a:pt x="5822" y="67447"/>
                  </a:cubicBezTo>
                  <a:cubicBezTo>
                    <a:pt x="5845" y="67379"/>
                    <a:pt x="6095" y="67424"/>
                    <a:pt x="6004" y="67220"/>
                  </a:cubicBezTo>
                  <a:cubicBezTo>
                    <a:pt x="5981" y="67106"/>
                    <a:pt x="5913" y="67174"/>
                    <a:pt x="5822" y="67220"/>
                  </a:cubicBezTo>
                  <a:cubicBezTo>
                    <a:pt x="5595" y="67356"/>
                    <a:pt x="5822" y="67447"/>
                    <a:pt x="5640" y="67766"/>
                  </a:cubicBezTo>
                  <a:cubicBezTo>
                    <a:pt x="5617" y="67788"/>
                    <a:pt x="5481" y="67606"/>
                    <a:pt x="5458" y="67652"/>
                  </a:cubicBezTo>
                  <a:cubicBezTo>
                    <a:pt x="5367" y="67834"/>
                    <a:pt x="5595" y="68289"/>
                    <a:pt x="5253" y="68198"/>
                  </a:cubicBezTo>
                  <a:cubicBezTo>
                    <a:pt x="5299" y="67311"/>
                    <a:pt x="5413" y="66856"/>
                    <a:pt x="5481" y="66219"/>
                  </a:cubicBezTo>
                  <a:close/>
                  <a:moveTo>
                    <a:pt x="5776" y="65241"/>
                  </a:moveTo>
                  <a:cubicBezTo>
                    <a:pt x="5367" y="65105"/>
                    <a:pt x="5663" y="64650"/>
                    <a:pt x="5504" y="64377"/>
                  </a:cubicBezTo>
                  <a:cubicBezTo>
                    <a:pt x="5413" y="64195"/>
                    <a:pt x="5435" y="64264"/>
                    <a:pt x="5504" y="63922"/>
                  </a:cubicBezTo>
                  <a:cubicBezTo>
                    <a:pt x="6186" y="63741"/>
                    <a:pt x="5754" y="65150"/>
                    <a:pt x="5776" y="65241"/>
                  </a:cubicBezTo>
                  <a:close/>
                  <a:moveTo>
                    <a:pt x="6913" y="68766"/>
                  </a:moveTo>
                  <a:cubicBezTo>
                    <a:pt x="7209" y="68880"/>
                    <a:pt x="7050" y="68425"/>
                    <a:pt x="7095" y="68220"/>
                  </a:cubicBezTo>
                  <a:cubicBezTo>
                    <a:pt x="7255" y="68311"/>
                    <a:pt x="7368" y="68743"/>
                    <a:pt x="7095" y="68766"/>
                  </a:cubicBezTo>
                  <a:cubicBezTo>
                    <a:pt x="7095" y="68971"/>
                    <a:pt x="7391" y="68857"/>
                    <a:pt x="7459" y="68993"/>
                  </a:cubicBezTo>
                  <a:cubicBezTo>
                    <a:pt x="7277" y="69266"/>
                    <a:pt x="7459" y="69630"/>
                    <a:pt x="7346" y="69880"/>
                  </a:cubicBezTo>
                  <a:cubicBezTo>
                    <a:pt x="7323" y="69926"/>
                    <a:pt x="7095" y="69835"/>
                    <a:pt x="7073" y="69858"/>
                  </a:cubicBezTo>
                  <a:cubicBezTo>
                    <a:pt x="7004" y="69949"/>
                    <a:pt x="7118" y="70631"/>
                    <a:pt x="6891" y="70312"/>
                  </a:cubicBezTo>
                  <a:cubicBezTo>
                    <a:pt x="6800" y="69858"/>
                    <a:pt x="7027" y="69812"/>
                    <a:pt x="7164" y="69653"/>
                  </a:cubicBezTo>
                  <a:cubicBezTo>
                    <a:pt x="7164" y="69380"/>
                    <a:pt x="7118" y="69130"/>
                    <a:pt x="6982" y="68993"/>
                  </a:cubicBezTo>
                  <a:cubicBezTo>
                    <a:pt x="6595" y="69130"/>
                    <a:pt x="6982" y="69357"/>
                    <a:pt x="6982" y="69653"/>
                  </a:cubicBezTo>
                  <a:cubicBezTo>
                    <a:pt x="6527" y="69994"/>
                    <a:pt x="6936" y="71631"/>
                    <a:pt x="6663" y="72382"/>
                  </a:cubicBezTo>
                  <a:cubicBezTo>
                    <a:pt x="6572" y="70790"/>
                    <a:pt x="6641" y="68743"/>
                    <a:pt x="6754" y="67243"/>
                  </a:cubicBezTo>
                  <a:cubicBezTo>
                    <a:pt x="7004" y="67493"/>
                    <a:pt x="6641" y="68516"/>
                    <a:pt x="6913" y="68766"/>
                  </a:cubicBezTo>
                  <a:close/>
                  <a:moveTo>
                    <a:pt x="41251" y="87367"/>
                  </a:moveTo>
                  <a:cubicBezTo>
                    <a:pt x="40864" y="87208"/>
                    <a:pt x="41569" y="86390"/>
                    <a:pt x="41774" y="86731"/>
                  </a:cubicBezTo>
                  <a:cubicBezTo>
                    <a:pt x="41501" y="86935"/>
                    <a:pt x="41387" y="87049"/>
                    <a:pt x="41251" y="87367"/>
                  </a:cubicBezTo>
                  <a:close/>
                  <a:moveTo>
                    <a:pt x="42638" y="85343"/>
                  </a:moveTo>
                  <a:cubicBezTo>
                    <a:pt x="42411" y="85571"/>
                    <a:pt x="42411" y="85162"/>
                    <a:pt x="42638" y="85048"/>
                  </a:cubicBezTo>
                  <a:cubicBezTo>
                    <a:pt x="42411" y="84980"/>
                    <a:pt x="42160" y="85685"/>
                    <a:pt x="41933" y="85662"/>
                  </a:cubicBezTo>
                  <a:cubicBezTo>
                    <a:pt x="41933" y="85321"/>
                    <a:pt x="42206" y="85366"/>
                    <a:pt x="42365" y="84957"/>
                  </a:cubicBezTo>
                  <a:cubicBezTo>
                    <a:pt x="42547" y="85071"/>
                    <a:pt x="42729" y="84752"/>
                    <a:pt x="42934" y="84957"/>
                  </a:cubicBezTo>
                  <a:cubicBezTo>
                    <a:pt x="42865" y="85184"/>
                    <a:pt x="42479" y="85116"/>
                    <a:pt x="42638" y="85343"/>
                  </a:cubicBezTo>
                  <a:close/>
                  <a:moveTo>
                    <a:pt x="44207" y="84752"/>
                  </a:moveTo>
                  <a:cubicBezTo>
                    <a:pt x="44093" y="84980"/>
                    <a:pt x="43980" y="84980"/>
                    <a:pt x="43866" y="85093"/>
                  </a:cubicBezTo>
                  <a:cubicBezTo>
                    <a:pt x="43820" y="84866"/>
                    <a:pt x="44184" y="84548"/>
                    <a:pt x="43775" y="84434"/>
                  </a:cubicBezTo>
                  <a:cubicBezTo>
                    <a:pt x="43957" y="84229"/>
                    <a:pt x="44230" y="84639"/>
                    <a:pt x="44207" y="84752"/>
                  </a:cubicBezTo>
                  <a:close/>
                  <a:moveTo>
                    <a:pt x="45094" y="83206"/>
                  </a:moveTo>
                  <a:lnTo>
                    <a:pt x="44957" y="83388"/>
                  </a:lnTo>
                  <a:cubicBezTo>
                    <a:pt x="44821" y="83752"/>
                    <a:pt x="44639" y="83615"/>
                    <a:pt x="44480" y="83774"/>
                  </a:cubicBezTo>
                  <a:cubicBezTo>
                    <a:pt x="43820" y="84570"/>
                    <a:pt x="44571" y="83615"/>
                    <a:pt x="44525" y="83365"/>
                  </a:cubicBezTo>
                  <a:cubicBezTo>
                    <a:pt x="44730" y="83342"/>
                    <a:pt x="44889" y="83024"/>
                    <a:pt x="45094" y="83206"/>
                  </a:cubicBezTo>
                  <a:close/>
                  <a:moveTo>
                    <a:pt x="43570" y="85321"/>
                  </a:moveTo>
                  <a:cubicBezTo>
                    <a:pt x="43889" y="85434"/>
                    <a:pt x="43593" y="85844"/>
                    <a:pt x="43366" y="85889"/>
                  </a:cubicBezTo>
                  <a:cubicBezTo>
                    <a:pt x="43229" y="85753"/>
                    <a:pt x="43388" y="85548"/>
                    <a:pt x="43570" y="85321"/>
                  </a:cubicBezTo>
                  <a:close/>
                  <a:moveTo>
                    <a:pt x="44935" y="81114"/>
                  </a:moveTo>
                  <a:cubicBezTo>
                    <a:pt x="44912" y="81409"/>
                    <a:pt x="44980" y="81409"/>
                    <a:pt x="44707" y="81660"/>
                  </a:cubicBezTo>
                  <a:cubicBezTo>
                    <a:pt x="44594" y="81842"/>
                    <a:pt x="44912" y="81887"/>
                    <a:pt x="44866" y="82046"/>
                  </a:cubicBezTo>
                  <a:lnTo>
                    <a:pt x="44230" y="83024"/>
                  </a:lnTo>
                  <a:cubicBezTo>
                    <a:pt x="43957" y="83274"/>
                    <a:pt x="44230" y="82774"/>
                    <a:pt x="44343" y="82683"/>
                  </a:cubicBezTo>
                  <a:cubicBezTo>
                    <a:pt x="44139" y="82569"/>
                    <a:pt x="43980" y="82910"/>
                    <a:pt x="43775" y="82706"/>
                  </a:cubicBezTo>
                  <a:cubicBezTo>
                    <a:pt x="43661" y="82888"/>
                    <a:pt x="43980" y="82933"/>
                    <a:pt x="43934" y="83092"/>
                  </a:cubicBezTo>
                  <a:cubicBezTo>
                    <a:pt x="43616" y="83706"/>
                    <a:pt x="43229" y="83547"/>
                    <a:pt x="42888" y="83615"/>
                  </a:cubicBezTo>
                  <a:cubicBezTo>
                    <a:pt x="42797" y="83979"/>
                    <a:pt x="42570" y="84275"/>
                    <a:pt x="42274" y="84320"/>
                  </a:cubicBezTo>
                  <a:cubicBezTo>
                    <a:pt x="42411" y="83774"/>
                    <a:pt x="43184" y="83365"/>
                    <a:pt x="43570" y="82979"/>
                  </a:cubicBezTo>
                  <a:cubicBezTo>
                    <a:pt x="43457" y="83001"/>
                    <a:pt x="43343" y="83138"/>
                    <a:pt x="43229" y="83024"/>
                  </a:cubicBezTo>
                  <a:cubicBezTo>
                    <a:pt x="43479" y="82683"/>
                    <a:pt x="43752" y="82274"/>
                    <a:pt x="44048" y="82456"/>
                  </a:cubicBezTo>
                  <a:cubicBezTo>
                    <a:pt x="44571" y="82046"/>
                    <a:pt x="44412" y="81409"/>
                    <a:pt x="44707" y="80955"/>
                  </a:cubicBezTo>
                  <a:cubicBezTo>
                    <a:pt x="44685" y="80977"/>
                    <a:pt x="45003" y="81046"/>
                    <a:pt x="44980" y="80864"/>
                  </a:cubicBezTo>
                  <a:cubicBezTo>
                    <a:pt x="44775" y="80705"/>
                    <a:pt x="44616" y="81091"/>
                    <a:pt x="44389" y="80773"/>
                  </a:cubicBezTo>
                  <a:cubicBezTo>
                    <a:pt x="44753" y="80545"/>
                    <a:pt x="44594" y="80295"/>
                    <a:pt x="44753" y="80045"/>
                  </a:cubicBezTo>
                  <a:cubicBezTo>
                    <a:pt x="44844" y="79863"/>
                    <a:pt x="45094" y="79840"/>
                    <a:pt x="45185" y="79499"/>
                  </a:cubicBezTo>
                  <a:cubicBezTo>
                    <a:pt x="45253" y="79545"/>
                    <a:pt x="45162" y="79659"/>
                    <a:pt x="45139" y="79749"/>
                  </a:cubicBezTo>
                  <a:cubicBezTo>
                    <a:pt x="45139" y="80204"/>
                    <a:pt x="45731" y="80454"/>
                    <a:pt x="45435" y="81023"/>
                  </a:cubicBezTo>
                  <a:cubicBezTo>
                    <a:pt x="45480" y="80705"/>
                    <a:pt x="45117" y="80568"/>
                    <a:pt x="45139" y="80272"/>
                  </a:cubicBezTo>
                  <a:cubicBezTo>
                    <a:pt x="45026" y="80250"/>
                    <a:pt x="44957" y="80409"/>
                    <a:pt x="44866" y="80523"/>
                  </a:cubicBezTo>
                  <a:cubicBezTo>
                    <a:pt x="45003" y="80705"/>
                    <a:pt x="45026" y="80796"/>
                    <a:pt x="45299" y="81068"/>
                  </a:cubicBezTo>
                  <a:cubicBezTo>
                    <a:pt x="45185" y="81296"/>
                    <a:pt x="45071" y="81182"/>
                    <a:pt x="44935" y="81114"/>
                  </a:cubicBezTo>
                  <a:close/>
                  <a:moveTo>
                    <a:pt x="42183" y="87231"/>
                  </a:moveTo>
                  <a:lnTo>
                    <a:pt x="42547" y="86776"/>
                  </a:lnTo>
                  <a:cubicBezTo>
                    <a:pt x="42774" y="86958"/>
                    <a:pt x="42411" y="87549"/>
                    <a:pt x="42183" y="87231"/>
                  </a:cubicBezTo>
                  <a:close/>
                  <a:moveTo>
                    <a:pt x="42501" y="85525"/>
                  </a:moveTo>
                  <a:cubicBezTo>
                    <a:pt x="42570" y="85594"/>
                    <a:pt x="42411" y="85730"/>
                    <a:pt x="42501" y="85821"/>
                  </a:cubicBezTo>
                  <a:cubicBezTo>
                    <a:pt x="42433" y="86071"/>
                    <a:pt x="42274" y="85844"/>
                    <a:pt x="42206" y="85889"/>
                  </a:cubicBezTo>
                  <a:cubicBezTo>
                    <a:pt x="42047" y="85980"/>
                    <a:pt x="41910" y="86526"/>
                    <a:pt x="41706" y="86230"/>
                  </a:cubicBezTo>
                  <a:cubicBezTo>
                    <a:pt x="41978" y="85821"/>
                    <a:pt x="42229" y="85639"/>
                    <a:pt x="42501" y="85525"/>
                  </a:cubicBezTo>
                  <a:close/>
                  <a:moveTo>
                    <a:pt x="42047" y="87117"/>
                  </a:moveTo>
                  <a:cubicBezTo>
                    <a:pt x="42183" y="87231"/>
                    <a:pt x="41933" y="87436"/>
                    <a:pt x="42183" y="87527"/>
                  </a:cubicBezTo>
                  <a:lnTo>
                    <a:pt x="41933" y="87799"/>
                  </a:lnTo>
                  <a:cubicBezTo>
                    <a:pt x="41797" y="87777"/>
                    <a:pt x="42069" y="87322"/>
                    <a:pt x="41819" y="87549"/>
                  </a:cubicBezTo>
                  <a:cubicBezTo>
                    <a:pt x="41728" y="87436"/>
                    <a:pt x="41956" y="87276"/>
                    <a:pt x="42047" y="8711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2" name="Google Shape;272;p25"/>
          <p:cNvSpPr/>
          <p:nvPr/>
        </p:nvSpPr>
        <p:spPr>
          <a:xfrm>
            <a:off x="6969585" y="994279"/>
            <a:ext cx="3508223" cy="3348275"/>
          </a:xfrm>
          <a:custGeom>
            <a:avLst/>
            <a:gdLst/>
            <a:ahLst/>
            <a:cxnLst/>
            <a:rect l="l" t="t" r="r" b="b"/>
            <a:pathLst>
              <a:path w="16214" h="15475" extrusionOk="0">
                <a:moveTo>
                  <a:pt x="8310" y="1"/>
                </a:moveTo>
                <a:cubicBezTo>
                  <a:pt x="7065" y="1"/>
                  <a:pt x="5789" y="264"/>
                  <a:pt x="4753" y="822"/>
                </a:cubicBezTo>
                <a:cubicBezTo>
                  <a:pt x="2934" y="1799"/>
                  <a:pt x="1296" y="3323"/>
                  <a:pt x="660" y="5301"/>
                </a:cubicBezTo>
                <a:cubicBezTo>
                  <a:pt x="0" y="7280"/>
                  <a:pt x="0" y="9349"/>
                  <a:pt x="910" y="11214"/>
                </a:cubicBezTo>
                <a:cubicBezTo>
                  <a:pt x="1774" y="12988"/>
                  <a:pt x="3457" y="14466"/>
                  <a:pt x="5390" y="15102"/>
                </a:cubicBezTo>
                <a:cubicBezTo>
                  <a:pt x="6142" y="15347"/>
                  <a:pt x="7006" y="15475"/>
                  <a:pt x="7886" y="15475"/>
                </a:cubicBezTo>
                <a:cubicBezTo>
                  <a:pt x="9134" y="15475"/>
                  <a:pt x="10411" y="15217"/>
                  <a:pt x="11438" y="14670"/>
                </a:cubicBezTo>
                <a:cubicBezTo>
                  <a:pt x="13280" y="13692"/>
                  <a:pt x="14918" y="12169"/>
                  <a:pt x="15554" y="10168"/>
                </a:cubicBezTo>
                <a:cubicBezTo>
                  <a:pt x="16191" y="8189"/>
                  <a:pt x="16214" y="6143"/>
                  <a:pt x="15304" y="4255"/>
                </a:cubicBezTo>
                <a:cubicBezTo>
                  <a:pt x="14440" y="2482"/>
                  <a:pt x="12735" y="1004"/>
                  <a:pt x="10824" y="390"/>
                </a:cubicBezTo>
                <a:cubicBezTo>
                  <a:pt x="10068" y="134"/>
                  <a:pt x="9197" y="1"/>
                  <a:pt x="831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3" name="Google Shape;273;p25"/>
          <p:cNvSpPr/>
          <p:nvPr/>
        </p:nvSpPr>
        <p:spPr>
          <a:xfrm>
            <a:off x="10069231" y="2007748"/>
            <a:ext cx="38947" cy="17525"/>
          </a:xfrm>
          <a:custGeom>
            <a:avLst/>
            <a:gdLst/>
            <a:ahLst/>
            <a:cxnLst/>
            <a:rect l="l" t="t" r="r" b="b"/>
            <a:pathLst>
              <a:path w="180" h="81" extrusionOk="0">
                <a:moveTo>
                  <a:pt x="134" y="1"/>
                </a:moveTo>
                <a:cubicBezTo>
                  <a:pt x="94" y="1"/>
                  <a:pt x="17" y="49"/>
                  <a:pt x="0" y="49"/>
                </a:cubicBezTo>
                <a:cubicBezTo>
                  <a:pt x="18" y="72"/>
                  <a:pt x="40" y="81"/>
                  <a:pt x="62" y="81"/>
                </a:cubicBezTo>
                <a:cubicBezTo>
                  <a:pt x="120" y="81"/>
                  <a:pt x="179" y="24"/>
                  <a:pt x="167" y="24"/>
                </a:cubicBezTo>
                <a:lnTo>
                  <a:pt x="167" y="24"/>
                </a:lnTo>
                <a:cubicBezTo>
                  <a:pt x="166" y="24"/>
                  <a:pt x="163" y="24"/>
                  <a:pt x="160" y="26"/>
                </a:cubicBezTo>
                <a:cubicBezTo>
                  <a:pt x="160" y="8"/>
                  <a:pt x="149" y="1"/>
                  <a:pt x="134"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4" name="Google Shape;274;p25"/>
          <p:cNvSpPr/>
          <p:nvPr/>
        </p:nvSpPr>
        <p:spPr>
          <a:xfrm>
            <a:off x="9104466" y="1407474"/>
            <a:ext cx="4412" cy="4604"/>
          </a:xfrm>
          <a:custGeom>
            <a:avLst/>
            <a:gdLst/>
            <a:ahLst/>
            <a:cxnLst/>
            <a:rect l="l" t="t" r="r" b="b"/>
            <a:pathLst>
              <a:path w="23" h="24" extrusionOk="0">
                <a:moveTo>
                  <a:pt x="0" y="0"/>
                </a:moveTo>
                <a:cubicBezTo>
                  <a:pt x="0" y="0"/>
                  <a:pt x="0" y="23"/>
                  <a:pt x="0" y="23"/>
                </a:cubicBezTo>
                <a:cubicBezTo>
                  <a:pt x="23" y="23"/>
                  <a:pt x="0" y="0"/>
                  <a:pt x="0"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5" name="Google Shape;275;p25"/>
          <p:cNvSpPr/>
          <p:nvPr/>
        </p:nvSpPr>
        <p:spPr>
          <a:xfrm>
            <a:off x="10020117" y="1787054"/>
            <a:ext cx="19689" cy="19905"/>
          </a:xfrm>
          <a:custGeom>
            <a:avLst/>
            <a:gdLst/>
            <a:ahLst/>
            <a:cxnLst/>
            <a:rect l="l" t="t" r="r" b="b"/>
            <a:pathLst>
              <a:path w="91" h="92" extrusionOk="0">
                <a:moveTo>
                  <a:pt x="0" y="0"/>
                </a:moveTo>
                <a:lnTo>
                  <a:pt x="0" y="0"/>
                </a:lnTo>
                <a:cubicBezTo>
                  <a:pt x="0" y="14"/>
                  <a:pt x="9" y="29"/>
                  <a:pt x="33" y="49"/>
                </a:cubicBezTo>
                <a:lnTo>
                  <a:pt x="33" y="49"/>
                </a:lnTo>
                <a:cubicBezTo>
                  <a:pt x="20" y="34"/>
                  <a:pt x="8" y="17"/>
                  <a:pt x="0" y="0"/>
                </a:cubicBezTo>
                <a:close/>
                <a:moveTo>
                  <a:pt x="33" y="49"/>
                </a:moveTo>
                <a:cubicBezTo>
                  <a:pt x="53" y="73"/>
                  <a:pt x="77" y="91"/>
                  <a:pt x="91" y="91"/>
                </a:cubicBezTo>
                <a:cubicBezTo>
                  <a:pt x="66" y="74"/>
                  <a:pt x="46" y="60"/>
                  <a:pt x="33" y="49"/>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6" name="Google Shape;276;p25"/>
          <p:cNvSpPr/>
          <p:nvPr/>
        </p:nvSpPr>
        <p:spPr>
          <a:xfrm>
            <a:off x="7751929" y="1356633"/>
            <a:ext cx="12087" cy="11703"/>
          </a:xfrm>
          <a:custGeom>
            <a:avLst/>
            <a:gdLst/>
            <a:ahLst/>
            <a:cxnLst/>
            <a:rect l="l" t="t" r="r" b="b"/>
            <a:pathLst>
              <a:path w="63" h="61" extrusionOk="0">
                <a:moveTo>
                  <a:pt x="56" y="1"/>
                </a:moveTo>
                <a:cubicBezTo>
                  <a:pt x="49" y="1"/>
                  <a:pt x="25" y="24"/>
                  <a:pt x="1" y="61"/>
                </a:cubicBezTo>
                <a:lnTo>
                  <a:pt x="24" y="61"/>
                </a:lnTo>
                <a:cubicBezTo>
                  <a:pt x="55" y="19"/>
                  <a:pt x="62" y="1"/>
                  <a:pt x="56"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7" name="Google Shape;277;p25"/>
          <p:cNvSpPr/>
          <p:nvPr/>
        </p:nvSpPr>
        <p:spPr>
          <a:xfrm>
            <a:off x="6718600" y="822699"/>
            <a:ext cx="3586981" cy="3764131"/>
          </a:xfrm>
          <a:custGeom>
            <a:avLst/>
            <a:gdLst/>
            <a:ahLst/>
            <a:cxnLst/>
            <a:rect l="l" t="t" r="r" b="b"/>
            <a:pathLst>
              <a:path w="16578" h="17397" extrusionOk="0">
                <a:moveTo>
                  <a:pt x="6641" y="296"/>
                </a:moveTo>
                <a:cubicBezTo>
                  <a:pt x="6640" y="300"/>
                  <a:pt x="6640" y="304"/>
                  <a:pt x="6640" y="308"/>
                </a:cubicBezTo>
                <a:lnTo>
                  <a:pt x="6640" y="308"/>
                </a:lnTo>
                <a:cubicBezTo>
                  <a:pt x="6640" y="304"/>
                  <a:pt x="6640" y="300"/>
                  <a:pt x="6641" y="296"/>
                </a:cubicBezTo>
                <a:close/>
                <a:moveTo>
                  <a:pt x="13190" y="637"/>
                </a:moveTo>
                <a:cubicBezTo>
                  <a:pt x="13193" y="642"/>
                  <a:pt x="13199" y="647"/>
                  <a:pt x="13207" y="652"/>
                </a:cubicBezTo>
                <a:lnTo>
                  <a:pt x="13207" y="652"/>
                </a:lnTo>
                <a:lnTo>
                  <a:pt x="13190" y="637"/>
                </a:lnTo>
                <a:close/>
                <a:moveTo>
                  <a:pt x="4671" y="1089"/>
                </a:moveTo>
                <a:lnTo>
                  <a:pt x="4671" y="1089"/>
                </a:lnTo>
                <a:cubicBezTo>
                  <a:pt x="4657" y="1096"/>
                  <a:pt x="4646" y="1105"/>
                  <a:pt x="4639" y="1114"/>
                </a:cubicBezTo>
                <a:cubicBezTo>
                  <a:pt x="4650" y="1106"/>
                  <a:pt x="4661" y="1097"/>
                  <a:pt x="4671" y="1089"/>
                </a:cubicBezTo>
                <a:close/>
                <a:moveTo>
                  <a:pt x="7860" y="1615"/>
                </a:moveTo>
                <a:cubicBezTo>
                  <a:pt x="7875" y="1615"/>
                  <a:pt x="7860" y="1654"/>
                  <a:pt x="7846" y="1683"/>
                </a:cubicBezTo>
                <a:lnTo>
                  <a:pt x="7800" y="1660"/>
                </a:lnTo>
                <a:cubicBezTo>
                  <a:pt x="7833" y="1627"/>
                  <a:pt x="7851" y="1615"/>
                  <a:pt x="7860" y="1615"/>
                </a:cubicBezTo>
                <a:close/>
                <a:moveTo>
                  <a:pt x="10750" y="1705"/>
                </a:moveTo>
                <a:lnTo>
                  <a:pt x="10750" y="1705"/>
                </a:lnTo>
                <a:cubicBezTo>
                  <a:pt x="10752" y="1712"/>
                  <a:pt x="10754" y="1720"/>
                  <a:pt x="10757" y="1728"/>
                </a:cubicBezTo>
                <a:cubicBezTo>
                  <a:pt x="10755" y="1720"/>
                  <a:pt x="10753" y="1712"/>
                  <a:pt x="10750" y="1705"/>
                </a:cubicBezTo>
                <a:close/>
                <a:moveTo>
                  <a:pt x="524" y="8096"/>
                </a:moveTo>
                <a:cubicBezTo>
                  <a:pt x="518" y="8116"/>
                  <a:pt x="519" y="8133"/>
                  <a:pt x="524" y="8147"/>
                </a:cubicBezTo>
                <a:lnTo>
                  <a:pt x="524" y="8147"/>
                </a:lnTo>
                <a:cubicBezTo>
                  <a:pt x="524" y="8130"/>
                  <a:pt x="524" y="8113"/>
                  <a:pt x="524" y="8096"/>
                </a:cubicBezTo>
                <a:close/>
                <a:moveTo>
                  <a:pt x="519" y="9513"/>
                </a:moveTo>
                <a:lnTo>
                  <a:pt x="519" y="9513"/>
                </a:lnTo>
                <a:cubicBezTo>
                  <a:pt x="529" y="9527"/>
                  <a:pt x="539" y="9539"/>
                  <a:pt x="546" y="9551"/>
                </a:cubicBezTo>
                <a:cubicBezTo>
                  <a:pt x="538" y="9536"/>
                  <a:pt x="529" y="9523"/>
                  <a:pt x="519" y="9513"/>
                </a:cubicBezTo>
                <a:close/>
                <a:moveTo>
                  <a:pt x="14122" y="13303"/>
                </a:moveTo>
                <a:lnTo>
                  <a:pt x="14122" y="13326"/>
                </a:lnTo>
                <a:cubicBezTo>
                  <a:pt x="14066" y="13335"/>
                  <a:pt x="14044" y="13341"/>
                  <a:pt x="14043" y="13341"/>
                </a:cubicBezTo>
                <a:cubicBezTo>
                  <a:pt x="14042" y="13341"/>
                  <a:pt x="14082" y="13330"/>
                  <a:pt x="14122" y="13303"/>
                </a:cubicBezTo>
                <a:close/>
                <a:moveTo>
                  <a:pt x="2798" y="13735"/>
                </a:moveTo>
                <a:cubicBezTo>
                  <a:pt x="2843" y="13781"/>
                  <a:pt x="2866" y="13826"/>
                  <a:pt x="2888" y="13917"/>
                </a:cubicBezTo>
                <a:cubicBezTo>
                  <a:pt x="2820" y="13917"/>
                  <a:pt x="2798" y="13849"/>
                  <a:pt x="2798" y="13735"/>
                </a:cubicBezTo>
                <a:close/>
                <a:moveTo>
                  <a:pt x="7204" y="15577"/>
                </a:moveTo>
                <a:cubicBezTo>
                  <a:pt x="7190" y="15596"/>
                  <a:pt x="7177" y="15616"/>
                  <a:pt x="7166" y="15640"/>
                </a:cubicBezTo>
                <a:lnTo>
                  <a:pt x="7166" y="15640"/>
                </a:lnTo>
                <a:cubicBezTo>
                  <a:pt x="7184" y="15600"/>
                  <a:pt x="7167" y="15579"/>
                  <a:pt x="7204" y="15577"/>
                </a:cubicBezTo>
                <a:close/>
                <a:moveTo>
                  <a:pt x="6855" y="16740"/>
                </a:moveTo>
                <a:cubicBezTo>
                  <a:pt x="6858" y="16747"/>
                  <a:pt x="6862" y="16754"/>
                  <a:pt x="6868" y="16759"/>
                </a:cubicBezTo>
                <a:cubicBezTo>
                  <a:pt x="6864" y="16753"/>
                  <a:pt x="6859" y="16746"/>
                  <a:pt x="6855" y="16740"/>
                </a:cubicBezTo>
                <a:close/>
                <a:moveTo>
                  <a:pt x="6984" y="16781"/>
                </a:moveTo>
                <a:cubicBezTo>
                  <a:pt x="6983" y="16781"/>
                  <a:pt x="6982" y="16782"/>
                  <a:pt x="6982" y="16782"/>
                </a:cubicBezTo>
                <a:cubicBezTo>
                  <a:pt x="6982" y="16782"/>
                  <a:pt x="6983" y="16781"/>
                  <a:pt x="6984" y="16781"/>
                </a:cubicBezTo>
                <a:close/>
                <a:moveTo>
                  <a:pt x="10211" y="0"/>
                </a:moveTo>
                <a:cubicBezTo>
                  <a:pt x="9710" y="137"/>
                  <a:pt x="9938" y="114"/>
                  <a:pt x="9620" y="432"/>
                </a:cubicBezTo>
                <a:lnTo>
                  <a:pt x="9551" y="273"/>
                </a:lnTo>
                <a:cubicBezTo>
                  <a:pt x="9438" y="409"/>
                  <a:pt x="9438" y="478"/>
                  <a:pt x="9187" y="523"/>
                </a:cubicBezTo>
                <a:cubicBezTo>
                  <a:pt x="9392" y="387"/>
                  <a:pt x="9028" y="318"/>
                  <a:pt x="9256" y="137"/>
                </a:cubicBezTo>
                <a:cubicBezTo>
                  <a:pt x="9152" y="85"/>
                  <a:pt x="9062" y="66"/>
                  <a:pt x="8981" y="66"/>
                </a:cubicBezTo>
                <a:cubicBezTo>
                  <a:pt x="8848" y="66"/>
                  <a:pt x="8741" y="117"/>
                  <a:pt x="8642" y="159"/>
                </a:cubicBezTo>
                <a:cubicBezTo>
                  <a:pt x="8576" y="192"/>
                  <a:pt x="8516" y="225"/>
                  <a:pt x="8453" y="225"/>
                </a:cubicBezTo>
                <a:cubicBezTo>
                  <a:pt x="8386" y="225"/>
                  <a:pt x="8315" y="187"/>
                  <a:pt x="8232" y="68"/>
                </a:cubicBezTo>
                <a:lnTo>
                  <a:pt x="8232" y="68"/>
                </a:lnTo>
                <a:cubicBezTo>
                  <a:pt x="8138" y="292"/>
                  <a:pt x="8269" y="333"/>
                  <a:pt x="8399" y="333"/>
                </a:cubicBezTo>
                <a:cubicBezTo>
                  <a:pt x="8474" y="333"/>
                  <a:pt x="8548" y="319"/>
                  <a:pt x="8578" y="319"/>
                </a:cubicBezTo>
                <a:cubicBezTo>
                  <a:pt x="8597" y="319"/>
                  <a:pt x="8599" y="324"/>
                  <a:pt x="8573" y="341"/>
                </a:cubicBezTo>
                <a:cubicBezTo>
                  <a:pt x="8710" y="455"/>
                  <a:pt x="8414" y="637"/>
                  <a:pt x="8255" y="637"/>
                </a:cubicBezTo>
                <a:cubicBezTo>
                  <a:pt x="8131" y="637"/>
                  <a:pt x="7951" y="261"/>
                  <a:pt x="7611" y="261"/>
                </a:cubicBezTo>
                <a:cubicBezTo>
                  <a:pt x="7577" y="261"/>
                  <a:pt x="7542" y="265"/>
                  <a:pt x="7505" y="273"/>
                </a:cubicBezTo>
                <a:cubicBezTo>
                  <a:pt x="7550" y="250"/>
                  <a:pt x="7550" y="228"/>
                  <a:pt x="7573" y="228"/>
                </a:cubicBezTo>
                <a:cubicBezTo>
                  <a:pt x="7553" y="219"/>
                  <a:pt x="7535" y="216"/>
                  <a:pt x="7516" y="216"/>
                </a:cubicBezTo>
                <a:cubicBezTo>
                  <a:pt x="7408" y="216"/>
                  <a:pt x="7313" y="339"/>
                  <a:pt x="7172" y="339"/>
                </a:cubicBezTo>
                <a:cubicBezTo>
                  <a:pt x="7141" y="339"/>
                  <a:pt x="7108" y="333"/>
                  <a:pt x="7073" y="318"/>
                </a:cubicBezTo>
                <a:cubicBezTo>
                  <a:pt x="7027" y="569"/>
                  <a:pt x="6822" y="364"/>
                  <a:pt x="6891" y="660"/>
                </a:cubicBezTo>
                <a:lnTo>
                  <a:pt x="7232" y="500"/>
                </a:lnTo>
                <a:lnTo>
                  <a:pt x="7232" y="500"/>
                </a:lnTo>
                <a:cubicBezTo>
                  <a:pt x="7060" y="629"/>
                  <a:pt x="6969" y="982"/>
                  <a:pt x="6634" y="982"/>
                </a:cubicBezTo>
                <a:cubicBezTo>
                  <a:pt x="6614" y="982"/>
                  <a:pt x="6594" y="980"/>
                  <a:pt x="6572" y="978"/>
                </a:cubicBezTo>
                <a:cubicBezTo>
                  <a:pt x="6595" y="910"/>
                  <a:pt x="6663" y="796"/>
                  <a:pt x="6709" y="728"/>
                </a:cubicBezTo>
                <a:cubicBezTo>
                  <a:pt x="6694" y="722"/>
                  <a:pt x="6681" y="720"/>
                  <a:pt x="6668" y="720"/>
                </a:cubicBezTo>
                <a:cubicBezTo>
                  <a:pt x="6595" y="720"/>
                  <a:pt x="6548" y="804"/>
                  <a:pt x="6461" y="804"/>
                </a:cubicBezTo>
                <a:cubicBezTo>
                  <a:pt x="6446" y="804"/>
                  <a:pt x="6431" y="802"/>
                  <a:pt x="6413" y="796"/>
                </a:cubicBezTo>
                <a:cubicBezTo>
                  <a:pt x="6322" y="500"/>
                  <a:pt x="6822" y="569"/>
                  <a:pt x="6982" y="296"/>
                </a:cubicBezTo>
                <a:cubicBezTo>
                  <a:pt x="6968" y="287"/>
                  <a:pt x="6954" y="283"/>
                  <a:pt x="6939" y="283"/>
                </a:cubicBezTo>
                <a:cubicBezTo>
                  <a:pt x="6847" y="283"/>
                  <a:pt x="6734" y="429"/>
                  <a:pt x="6676" y="429"/>
                </a:cubicBezTo>
                <a:cubicBezTo>
                  <a:pt x="6650" y="429"/>
                  <a:pt x="6635" y="398"/>
                  <a:pt x="6640" y="308"/>
                </a:cubicBezTo>
                <a:lnTo>
                  <a:pt x="6640" y="308"/>
                </a:lnTo>
                <a:cubicBezTo>
                  <a:pt x="6610" y="744"/>
                  <a:pt x="6207" y="391"/>
                  <a:pt x="6049" y="796"/>
                </a:cubicBezTo>
                <a:lnTo>
                  <a:pt x="6004" y="637"/>
                </a:lnTo>
                <a:cubicBezTo>
                  <a:pt x="5958" y="660"/>
                  <a:pt x="5913" y="796"/>
                  <a:pt x="5845" y="819"/>
                </a:cubicBezTo>
                <a:lnTo>
                  <a:pt x="5890" y="546"/>
                </a:lnTo>
                <a:lnTo>
                  <a:pt x="5890" y="546"/>
                </a:lnTo>
                <a:cubicBezTo>
                  <a:pt x="5754" y="819"/>
                  <a:pt x="5367" y="591"/>
                  <a:pt x="5231" y="796"/>
                </a:cubicBezTo>
                <a:cubicBezTo>
                  <a:pt x="5327" y="742"/>
                  <a:pt x="5389" y="722"/>
                  <a:pt x="5429" y="722"/>
                </a:cubicBezTo>
                <a:cubicBezTo>
                  <a:pt x="5559" y="722"/>
                  <a:pt x="5472" y="938"/>
                  <a:pt x="5663" y="955"/>
                </a:cubicBezTo>
                <a:cubicBezTo>
                  <a:pt x="5558" y="1091"/>
                  <a:pt x="5472" y="1134"/>
                  <a:pt x="5392" y="1134"/>
                </a:cubicBezTo>
                <a:cubicBezTo>
                  <a:pt x="5245" y="1134"/>
                  <a:pt x="5118" y="987"/>
                  <a:pt x="4937" y="987"/>
                </a:cubicBezTo>
                <a:cubicBezTo>
                  <a:pt x="4861" y="987"/>
                  <a:pt x="4774" y="1013"/>
                  <a:pt x="4671" y="1089"/>
                </a:cubicBezTo>
                <a:lnTo>
                  <a:pt x="4671" y="1089"/>
                </a:lnTo>
                <a:cubicBezTo>
                  <a:pt x="4698" y="1077"/>
                  <a:pt x="4736" y="1070"/>
                  <a:pt x="4773" y="1070"/>
                </a:cubicBezTo>
                <a:cubicBezTo>
                  <a:pt x="4852" y="1070"/>
                  <a:pt x="4930" y="1103"/>
                  <a:pt x="4890" y="1183"/>
                </a:cubicBezTo>
                <a:cubicBezTo>
                  <a:pt x="4809" y="1199"/>
                  <a:pt x="4695" y="1215"/>
                  <a:pt x="4594" y="1215"/>
                </a:cubicBezTo>
                <a:cubicBezTo>
                  <a:pt x="4553" y="1215"/>
                  <a:pt x="4514" y="1212"/>
                  <a:pt x="4480" y="1205"/>
                </a:cubicBezTo>
                <a:lnTo>
                  <a:pt x="4480" y="1205"/>
                </a:lnTo>
                <a:cubicBezTo>
                  <a:pt x="4139" y="1478"/>
                  <a:pt x="4639" y="1319"/>
                  <a:pt x="4548" y="1501"/>
                </a:cubicBezTo>
                <a:cubicBezTo>
                  <a:pt x="4516" y="1489"/>
                  <a:pt x="4490" y="1484"/>
                  <a:pt x="4470" y="1484"/>
                </a:cubicBezTo>
                <a:cubicBezTo>
                  <a:pt x="4329" y="1484"/>
                  <a:pt x="4420" y="1726"/>
                  <a:pt x="4321" y="1865"/>
                </a:cubicBezTo>
                <a:lnTo>
                  <a:pt x="4207" y="1706"/>
                </a:lnTo>
                <a:lnTo>
                  <a:pt x="4207" y="1706"/>
                </a:lnTo>
                <a:cubicBezTo>
                  <a:pt x="3753" y="1910"/>
                  <a:pt x="4344" y="2092"/>
                  <a:pt x="3912" y="2251"/>
                </a:cubicBezTo>
                <a:lnTo>
                  <a:pt x="3912" y="1933"/>
                </a:lnTo>
                <a:cubicBezTo>
                  <a:pt x="3866" y="2001"/>
                  <a:pt x="3821" y="2047"/>
                  <a:pt x="3775" y="2115"/>
                </a:cubicBezTo>
                <a:lnTo>
                  <a:pt x="3684" y="1933"/>
                </a:lnTo>
                <a:cubicBezTo>
                  <a:pt x="3571" y="2206"/>
                  <a:pt x="3502" y="2229"/>
                  <a:pt x="3275" y="2342"/>
                </a:cubicBezTo>
                <a:cubicBezTo>
                  <a:pt x="3412" y="2411"/>
                  <a:pt x="3480" y="2615"/>
                  <a:pt x="3321" y="2752"/>
                </a:cubicBezTo>
                <a:cubicBezTo>
                  <a:pt x="3311" y="2753"/>
                  <a:pt x="3302" y="2753"/>
                  <a:pt x="3293" y="2753"/>
                </a:cubicBezTo>
                <a:cubicBezTo>
                  <a:pt x="3205" y="2753"/>
                  <a:pt x="3206" y="2689"/>
                  <a:pt x="3180" y="2689"/>
                </a:cubicBezTo>
                <a:cubicBezTo>
                  <a:pt x="3164" y="2689"/>
                  <a:pt x="3137" y="2714"/>
                  <a:pt x="3070" y="2797"/>
                </a:cubicBezTo>
                <a:cubicBezTo>
                  <a:pt x="3028" y="2691"/>
                  <a:pt x="2985" y="2545"/>
                  <a:pt x="3166" y="2545"/>
                </a:cubicBezTo>
                <a:cubicBezTo>
                  <a:pt x="3178" y="2545"/>
                  <a:pt x="3192" y="2546"/>
                  <a:pt x="3207" y="2547"/>
                </a:cubicBezTo>
                <a:cubicBezTo>
                  <a:pt x="3161" y="2502"/>
                  <a:pt x="3161" y="2411"/>
                  <a:pt x="3139" y="2365"/>
                </a:cubicBezTo>
                <a:cubicBezTo>
                  <a:pt x="2934" y="2388"/>
                  <a:pt x="2820" y="2638"/>
                  <a:pt x="2752" y="2706"/>
                </a:cubicBezTo>
                <a:cubicBezTo>
                  <a:pt x="2798" y="2683"/>
                  <a:pt x="2843" y="2661"/>
                  <a:pt x="2866" y="2661"/>
                </a:cubicBezTo>
                <a:lnTo>
                  <a:pt x="2866" y="2661"/>
                </a:lnTo>
                <a:cubicBezTo>
                  <a:pt x="2820" y="2820"/>
                  <a:pt x="2775" y="2979"/>
                  <a:pt x="2752" y="3138"/>
                </a:cubicBezTo>
                <a:cubicBezTo>
                  <a:pt x="2740" y="3141"/>
                  <a:pt x="2729" y="3142"/>
                  <a:pt x="2719" y="3142"/>
                </a:cubicBezTo>
                <a:cubicBezTo>
                  <a:pt x="2638" y="3142"/>
                  <a:pt x="2638" y="3063"/>
                  <a:pt x="2638" y="3002"/>
                </a:cubicBezTo>
                <a:cubicBezTo>
                  <a:pt x="2593" y="3070"/>
                  <a:pt x="2616" y="3184"/>
                  <a:pt x="2547" y="3297"/>
                </a:cubicBezTo>
                <a:cubicBezTo>
                  <a:pt x="2456" y="3161"/>
                  <a:pt x="2320" y="3070"/>
                  <a:pt x="2411" y="2888"/>
                </a:cubicBezTo>
                <a:lnTo>
                  <a:pt x="2411" y="2888"/>
                </a:lnTo>
                <a:cubicBezTo>
                  <a:pt x="2343" y="3025"/>
                  <a:pt x="2297" y="3184"/>
                  <a:pt x="2252" y="3320"/>
                </a:cubicBezTo>
                <a:cubicBezTo>
                  <a:pt x="2244" y="3317"/>
                  <a:pt x="2233" y="3316"/>
                  <a:pt x="2222" y="3316"/>
                </a:cubicBezTo>
                <a:cubicBezTo>
                  <a:pt x="2168" y="3316"/>
                  <a:pt x="2082" y="3339"/>
                  <a:pt x="2023" y="3339"/>
                </a:cubicBezTo>
                <a:cubicBezTo>
                  <a:pt x="1984" y="3339"/>
                  <a:pt x="1956" y="3329"/>
                  <a:pt x="1956" y="3297"/>
                </a:cubicBezTo>
                <a:cubicBezTo>
                  <a:pt x="1729" y="3457"/>
                  <a:pt x="1820" y="3957"/>
                  <a:pt x="1570" y="4162"/>
                </a:cubicBezTo>
                <a:cubicBezTo>
                  <a:pt x="1570" y="4207"/>
                  <a:pt x="1592" y="4252"/>
                  <a:pt x="1570" y="4321"/>
                </a:cubicBezTo>
                <a:cubicBezTo>
                  <a:pt x="1388" y="4548"/>
                  <a:pt x="1092" y="4730"/>
                  <a:pt x="1138" y="5139"/>
                </a:cubicBezTo>
                <a:lnTo>
                  <a:pt x="796" y="5230"/>
                </a:lnTo>
                <a:cubicBezTo>
                  <a:pt x="782" y="5323"/>
                  <a:pt x="817" y="5344"/>
                  <a:pt x="870" y="5344"/>
                </a:cubicBezTo>
                <a:cubicBezTo>
                  <a:pt x="914" y="5344"/>
                  <a:pt x="970" y="5330"/>
                  <a:pt x="1019" y="5330"/>
                </a:cubicBezTo>
                <a:cubicBezTo>
                  <a:pt x="1101" y="5330"/>
                  <a:pt x="1167" y="5368"/>
                  <a:pt x="1138" y="5571"/>
                </a:cubicBezTo>
                <a:cubicBezTo>
                  <a:pt x="1129" y="5705"/>
                  <a:pt x="1089" y="5741"/>
                  <a:pt x="1036" y="5741"/>
                </a:cubicBezTo>
                <a:cubicBezTo>
                  <a:pt x="974" y="5741"/>
                  <a:pt x="895" y="5690"/>
                  <a:pt x="830" y="5690"/>
                </a:cubicBezTo>
                <a:cubicBezTo>
                  <a:pt x="809" y="5690"/>
                  <a:pt x="790" y="5695"/>
                  <a:pt x="774" y="5708"/>
                </a:cubicBezTo>
                <a:cubicBezTo>
                  <a:pt x="842" y="5913"/>
                  <a:pt x="1024" y="6231"/>
                  <a:pt x="751" y="6458"/>
                </a:cubicBezTo>
                <a:cubicBezTo>
                  <a:pt x="728" y="6367"/>
                  <a:pt x="774" y="6299"/>
                  <a:pt x="796" y="6208"/>
                </a:cubicBezTo>
                <a:lnTo>
                  <a:pt x="796" y="6208"/>
                </a:lnTo>
                <a:lnTo>
                  <a:pt x="592" y="6390"/>
                </a:lnTo>
                <a:cubicBezTo>
                  <a:pt x="454" y="6132"/>
                  <a:pt x="512" y="5977"/>
                  <a:pt x="429" y="5977"/>
                </a:cubicBezTo>
                <a:cubicBezTo>
                  <a:pt x="403" y="5977"/>
                  <a:pt x="362" y="5993"/>
                  <a:pt x="296" y="6026"/>
                </a:cubicBezTo>
                <a:cubicBezTo>
                  <a:pt x="546" y="6117"/>
                  <a:pt x="501" y="6345"/>
                  <a:pt x="455" y="6549"/>
                </a:cubicBezTo>
                <a:cubicBezTo>
                  <a:pt x="410" y="6777"/>
                  <a:pt x="387" y="7004"/>
                  <a:pt x="637" y="7072"/>
                </a:cubicBezTo>
                <a:lnTo>
                  <a:pt x="501" y="7186"/>
                </a:lnTo>
                <a:cubicBezTo>
                  <a:pt x="524" y="7140"/>
                  <a:pt x="478" y="7140"/>
                  <a:pt x="501" y="7095"/>
                </a:cubicBezTo>
                <a:lnTo>
                  <a:pt x="501" y="7095"/>
                </a:lnTo>
                <a:cubicBezTo>
                  <a:pt x="205" y="7345"/>
                  <a:pt x="819" y="7368"/>
                  <a:pt x="705" y="7709"/>
                </a:cubicBezTo>
                <a:cubicBezTo>
                  <a:pt x="659" y="7803"/>
                  <a:pt x="612" y="7864"/>
                  <a:pt x="572" y="7864"/>
                </a:cubicBezTo>
                <a:cubicBezTo>
                  <a:pt x="554" y="7864"/>
                  <a:pt x="538" y="7851"/>
                  <a:pt x="524" y="7823"/>
                </a:cubicBezTo>
                <a:lnTo>
                  <a:pt x="524" y="7823"/>
                </a:lnTo>
                <a:lnTo>
                  <a:pt x="614" y="8118"/>
                </a:lnTo>
                <a:cubicBezTo>
                  <a:pt x="605" y="8158"/>
                  <a:pt x="581" y="8176"/>
                  <a:pt x="561" y="8176"/>
                </a:cubicBezTo>
                <a:cubicBezTo>
                  <a:pt x="545" y="8176"/>
                  <a:pt x="530" y="8166"/>
                  <a:pt x="524" y="8147"/>
                </a:cubicBezTo>
                <a:lnTo>
                  <a:pt x="524" y="8147"/>
                </a:lnTo>
                <a:cubicBezTo>
                  <a:pt x="524" y="8285"/>
                  <a:pt x="526" y="8408"/>
                  <a:pt x="546" y="8550"/>
                </a:cubicBezTo>
                <a:lnTo>
                  <a:pt x="524" y="8528"/>
                </a:lnTo>
                <a:lnTo>
                  <a:pt x="524" y="8528"/>
                </a:lnTo>
                <a:cubicBezTo>
                  <a:pt x="592" y="8596"/>
                  <a:pt x="728" y="8755"/>
                  <a:pt x="774" y="8800"/>
                </a:cubicBezTo>
                <a:cubicBezTo>
                  <a:pt x="755" y="8831"/>
                  <a:pt x="744" y="8842"/>
                  <a:pt x="735" y="8842"/>
                </a:cubicBezTo>
                <a:cubicBezTo>
                  <a:pt x="713" y="8842"/>
                  <a:pt x="710" y="8775"/>
                  <a:pt x="673" y="8775"/>
                </a:cubicBezTo>
                <a:cubicBezTo>
                  <a:pt x="669" y="8775"/>
                  <a:pt x="665" y="8776"/>
                  <a:pt x="660" y="8778"/>
                </a:cubicBezTo>
                <a:lnTo>
                  <a:pt x="796" y="9028"/>
                </a:lnTo>
                <a:cubicBezTo>
                  <a:pt x="771" y="9045"/>
                  <a:pt x="746" y="9052"/>
                  <a:pt x="722" y="9052"/>
                </a:cubicBezTo>
                <a:cubicBezTo>
                  <a:pt x="615" y="9052"/>
                  <a:pt x="528" y="8904"/>
                  <a:pt x="546" y="8755"/>
                </a:cubicBezTo>
                <a:lnTo>
                  <a:pt x="546" y="8755"/>
                </a:lnTo>
                <a:cubicBezTo>
                  <a:pt x="23" y="8982"/>
                  <a:pt x="660" y="8960"/>
                  <a:pt x="387" y="9460"/>
                </a:cubicBezTo>
                <a:lnTo>
                  <a:pt x="319" y="9233"/>
                </a:lnTo>
                <a:cubicBezTo>
                  <a:pt x="23" y="9392"/>
                  <a:pt x="137" y="9574"/>
                  <a:pt x="1" y="9869"/>
                </a:cubicBezTo>
                <a:cubicBezTo>
                  <a:pt x="55" y="9815"/>
                  <a:pt x="286" y="9481"/>
                  <a:pt x="445" y="9481"/>
                </a:cubicBezTo>
                <a:cubicBezTo>
                  <a:pt x="472" y="9481"/>
                  <a:pt x="497" y="9491"/>
                  <a:pt x="519" y="9513"/>
                </a:cubicBezTo>
                <a:lnTo>
                  <a:pt x="519" y="9513"/>
                </a:lnTo>
                <a:cubicBezTo>
                  <a:pt x="469" y="9446"/>
                  <a:pt x="406" y="9357"/>
                  <a:pt x="501" y="9301"/>
                </a:cubicBezTo>
                <a:lnTo>
                  <a:pt x="501" y="9301"/>
                </a:lnTo>
                <a:cubicBezTo>
                  <a:pt x="705" y="9369"/>
                  <a:pt x="614" y="9437"/>
                  <a:pt x="546" y="9551"/>
                </a:cubicBezTo>
                <a:cubicBezTo>
                  <a:pt x="524" y="9642"/>
                  <a:pt x="501" y="9733"/>
                  <a:pt x="637" y="9869"/>
                </a:cubicBezTo>
                <a:cubicBezTo>
                  <a:pt x="455" y="9892"/>
                  <a:pt x="501" y="10028"/>
                  <a:pt x="546" y="10188"/>
                </a:cubicBezTo>
                <a:lnTo>
                  <a:pt x="319" y="10233"/>
                </a:lnTo>
                <a:cubicBezTo>
                  <a:pt x="410" y="10415"/>
                  <a:pt x="524" y="10370"/>
                  <a:pt x="660" y="10460"/>
                </a:cubicBezTo>
                <a:cubicBezTo>
                  <a:pt x="683" y="10665"/>
                  <a:pt x="501" y="10756"/>
                  <a:pt x="364" y="10847"/>
                </a:cubicBezTo>
                <a:cubicBezTo>
                  <a:pt x="375" y="10925"/>
                  <a:pt x="392" y="10952"/>
                  <a:pt x="415" y="10952"/>
                </a:cubicBezTo>
                <a:cubicBezTo>
                  <a:pt x="467" y="10952"/>
                  <a:pt x="546" y="10809"/>
                  <a:pt x="630" y="10809"/>
                </a:cubicBezTo>
                <a:cubicBezTo>
                  <a:pt x="670" y="10809"/>
                  <a:pt x="711" y="10841"/>
                  <a:pt x="751" y="10938"/>
                </a:cubicBezTo>
                <a:cubicBezTo>
                  <a:pt x="728" y="11234"/>
                  <a:pt x="887" y="11393"/>
                  <a:pt x="1138" y="11666"/>
                </a:cubicBezTo>
                <a:cubicBezTo>
                  <a:pt x="1128" y="11748"/>
                  <a:pt x="1101" y="11768"/>
                  <a:pt x="1068" y="11768"/>
                </a:cubicBezTo>
                <a:cubicBezTo>
                  <a:pt x="1038" y="11768"/>
                  <a:pt x="1004" y="11752"/>
                  <a:pt x="976" y="11752"/>
                </a:cubicBezTo>
                <a:cubicBezTo>
                  <a:pt x="959" y="11752"/>
                  <a:pt x="943" y="11758"/>
                  <a:pt x="933" y="11779"/>
                </a:cubicBezTo>
                <a:lnTo>
                  <a:pt x="1183" y="11870"/>
                </a:lnTo>
                <a:cubicBezTo>
                  <a:pt x="1206" y="11916"/>
                  <a:pt x="1138" y="11916"/>
                  <a:pt x="1115" y="11916"/>
                </a:cubicBezTo>
                <a:cubicBezTo>
                  <a:pt x="1147" y="11948"/>
                  <a:pt x="1178" y="11956"/>
                  <a:pt x="1211" y="11956"/>
                </a:cubicBezTo>
                <a:cubicBezTo>
                  <a:pt x="1250" y="11956"/>
                  <a:pt x="1289" y="11944"/>
                  <a:pt x="1331" y="11944"/>
                </a:cubicBezTo>
                <a:cubicBezTo>
                  <a:pt x="1377" y="11944"/>
                  <a:pt x="1426" y="11960"/>
                  <a:pt x="1479" y="12030"/>
                </a:cubicBezTo>
                <a:cubicBezTo>
                  <a:pt x="1489" y="12028"/>
                  <a:pt x="1498" y="12027"/>
                  <a:pt x="1506" y="12027"/>
                </a:cubicBezTo>
                <a:cubicBezTo>
                  <a:pt x="1608" y="12027"/>
                  <a:pt x="1568" y="12155"/>
                  <a:pt x="1547" y="12302"/>
                </a:cubicBezTo>
                <a:cubicBezTo>
                  <a:pt x="1547" y="12484"/>
                  <a:pt x="1547" y="12689"/>
                  <a:pt x="1751" y="12734"/>
                </a:cubicBezTo>
                <a:cubicBezTo>
                  <a:pt x="1729" y="12825"/>
                  <a:pt x="1592" y="12780"/>
                  <a:pt x="1524" y="12848"/>
                </a:cubicBezTo>
                <a:cubicBezTo>
                  <a:pt x="1888" y="13076"/>
                  <a:pt x="1820" y="13053"/>
                  <a:pt x="2229" y="13167"/>
                </a:cubicBezTo>
                <a:cubicBezTo>
                  <a:pt x="2229" y="13280"/>
                  <a:pt x="2229" y="13371"/>
                  <a:pt x="2252" y="13485"/>
                </a:cubicBezTo>
                <a:cubicBezTo>
                  <a:pt x="2264" y="13338"/>
                  <a:pt x="2362" y="13297"/>
                  <a:pt x="2492" y="13297"/>
                </a:cubicBezTo>
                <a:cubicBezTo>
                  <a:pt x="2604" y="13297"/>
                  <a:pt x="2740" y="13327"/>
                  <a:pt x="2866" y="13348"/>
                </a:cubicBezTo>
                <a:cubicBezTo>
                  <a:pt x="2888" y="13235"/>
                  <a:pt x="2911" y="13144"/>
                  <a:pt x="2934" y="13098"/>
                </a:cubicBezTo>
                <a:cubicBezTo>
                  <a:pt x="3025" y="13144"/>
                  <a:pt x="3116" y="13212"/>
                  <a:pt x="3230" y="13258"/>
                </a:cubicBezTo>
                <a:cubicBezTo>
                  <a:pt x="3230" y="13326"/>
                  <a:pt x="3139" y="13348"/>
                  <a:pt x="3025" y="13371"/>
                </a:cubicBezTo>
                <a:lnTo>
                  <a:pt x="3116" y="13371"/>
                </a:lnTo>
                <a:cubicBezTo>
                  <a:pt x="3116" y="13530"/>
                  <a:pt x="2957" y="13576"/>
                  <a:pt x="2798" y="13576"/>
                </a:cubicBezTo>
                <a:cubicBezTo>
                  <a:pt x="2820" y="13530"/>
                  <a:pt x="2843" y="13462"/>
                  <a:pt x="2843" y="13394"/>
                </a:cubicBezTo>
                <a:lnTo>
                  <a:pt x="2843" y="13394"/>
                </a:lnTo>
                <a:cubicBezTo>
                  <a:pt x="2684" y="13439"/>
                  <a:pt x="2502" y="13462"/>
                  <a:pt x="2411" y="13576"/>
                </a:cubicBezTo>
                <a:cubicBezTo>
                  <a:pt x="2434" y="13576"/>
                  <a:pt x="2479" y="13599"/>
                  <a:pt x="2525" y="13621"/>
                </a:cubicBezTo>
                <a:cubicBezTo>
                  <a:pt x="2479" y="13621"/>
                  <a:pt x="2434" y="13644"/>
                  <a:pt x="2434" y="13667"/>
                </a:cubicBezTo>
                <a:cubicBezTo>
                  <a:pt x="2422" y="13678"/>
                  <a:pt x="2434" y="13678"/>
                  <a:pt x="2459" y="13678"/>
                </a:cubicBezTo>
                <a:cubicBezTo>
                  <a:pt x="2485" y="13678"/>
                  <a:pt x="2525" y="13678"/>
                  <a:pt x="2570" y="13690"/>
                </a:cubicBezTo>
                <a:lnTo>
                  <a:pt x="2411" y="13917"/>
                </a:lnTo>
                <a:lnTo>
                  <a:pt x="2502" y="13871"/>
                </a:lnTo>
                <a:cubicBezTo>
                  <a:pt x="2547" y="14008"/>
                  <a:pt x="2616" y="14167"/>
                  <a:pt x="2684" y="14326"/>
                </a:cubicBezTo>
                <a:cubicBezTo>
                  <a:pt x="3116" y="14394"/>
                  <a:pt x="3571" y="14304"/>
                  <a:pt x="4025" y="14508"/>
                </a:cubicBezTo>
                <a:cubicBezTo>
                  <a:pt x="3798" y="14599"/>
                  <a:pt x="3798" y="14758"/>
                  <a:pt x="3639" y="14918"/>
                </a:cubicBezTo>
                <a:cubicBezTo>
                  <a:pt x="3684" y="14645"/>
                  <a:pt x="3275" y="14736"/>
                  <a:pt x="3093" y="14508"/>
                </a:cubicBezTo>
                <a:lnTo>
                  <a:pt x="3093" y="14508"/>
                </a:lnTo>
                <a:cubicBezTo>
                  <a:pt x="3184" y="14622"/>
                  <a:pt x="3093" y="14690"/>
                  <a:pt x="3025" y="14690"/>
                </a:cubicBezTo>
                <a:cubicBezTo>
                  <a:pt x="3207" y="14758"/>
                  <a:pt x="3366" y="14804"/>
                  <a:pt x="3548" y="14849"/>
                </a:cubicBezTo>
                <a:cubicBezTo>
                  <a:pt x="3412" y="14986"/>
                  <a:pt x="3525" y="15031"/>
                  <a:pt x="3571" y="15168"/>
                </a:cubicBezTo>
                <a:cubicBezTo>
                  <a:pt x="3628" y="15060"/>
                  <a:pt x="3695" y="15022"/>
                  <a:pt x="3766" y="15022"/>
                </a:cubicBezTo>
                <a:cubicBezTo>
                  <a:pt x="3921" y="15022"/>
                  <a:pt x="4097" y="15198"/>
                  <a:pt x="4253" y="15213"/>
                </a:cubicBezTo>
                <a:cubicBezTo>
                  <a:pt x="4213" y="15279"/>
                  <a:pt x="4159" y="15330"/>
                  <a:pt x="4084" y="15330"/>
                </a:cubicBezTo>
                <a:cubicBezTo>
                  <a:pt x="4030" y="15330"/>
                  <a:pt x="3966" y="15303"/>
                  <a:pt x="3889" y="15236"/>
                </a:cubicBezTo>
                <a:lnTo>
                  <a:pt x="3889" y="15236"/>
                </a:lnTo>
                <a:cubicBezTo>
                  <a:pt x="3902" y="15347"/>
                  <a:pt x="3951" y="15381"/>
                  <a:pt x="4017" y="15381"/>
                </a:cubicBezTo>
                <a:cubicBezTo>
                  <a:pt x="4118" y="15381"/>
                  <a:pt x="4259" y="15300"/>
                  <a:pt x="4366" y="15300"/>
                </a:cubicBezTo>
                <a:cubicBezTo>
                  <a:pt x="4428" y="15300"/>
                  <a:pt x="4479" y="15328"/>
                  <a:pt x="4503" y="15418"/>
                </a:cubicBezTo>
                <a:cubicBezTo>
                  <a:pt x="4456" y="15402"/>
                  <a:pt x="4441" y="15376"/>
                  <a:pt x="4414" y="15376"/>
                </a:cubicBezTo>
                <a:cubicBezTo>
                  <a:pt x="4402" y="15376"/>
                  <a:pt x="4388" y="15381"/>
                  <a:pt x="4367" y="15395"/>
                </a:cubicBezTo>
                <a:cubicBezTo>
                  <a:pt x="4374" y="15394"/>
                  <a:pt x="4382" y="15394"/>
                  <a:pt x="4390" y="15394"/>
                </a:cubicBezTo>
                <a:cubicBezTo>
                  <a:pt x="4568" y="15394"/>
                  <a:pt x="4771" y="15624"/>
                  <a:pt x="4662" y="15668"/>
                </a:cubicBezTo>
                <a:lnTo>
                  <a:pt x="4594" y="15645"/>
                </a:lnTo>
                <a:lnTo>
                  <a:pt x="4594" y="15645"/>
                </a:lnTo>
                <a:cubicBezTo>
                  <a:pt x="4821" y="15824"/>
                  <a:pt x="5257" y="16037"/>
                  <a:pt x="5554" y="16037"/>
                </a:cubicBezTo>
                <a:cubicBezTo>
                  <a:pt x="5673" y="16037"/>
                  <a:pt x="5770" y="16003"/>
                  <a:pt x="5822" y="15918"/>
                </a:cubicBezTo>
                <a:lnTo>
                  <a:pt x="5822" y="15918"/>
                </a:lnTo>
                <a:cubicBezTo>
                  <a:pt x="5822" y="15964"/>
                  <a:pt x="5617" y="16259"/>
                  <a:pt x="5572" y="16327"/>
                </a:cubicBezTo>
                <a:cubicBezTo>
                  <a:pt x="5936" y="16077"/>
                  <a:pt x="6277" y="15827"/>
                  <a:pt x="6572" y="15554"/>
                </a:cubicBezTo>
                <a:lnTo>
                  <a:pt x="6572" y="15554"/>
                </a:lnTo>
                <a:cubicBezTo>
                  <a:pt x="6436" y="15782"/>
                  <a:pt x="6459" y="16487"/>
                  <a:pt x="6095" y="16532"/>
                </a:cubicBezTo>
                <a:cubicBezTo>
                  <a:pt x="6150" y="16588"/>
                  <a:pt x="6221" y="16658"/>
                  <a:pt x="6367" y="16658"/>
                </a:cubicBezTo>
                <a:cubicBezTo>
                  <a:pt x="6401" y="16658"/>
                  <a:pt x="6439" y="16654"/>
                  <a:pt x="6481" y="16646"/>
                </a:cubicBezTo>
                <a:cubicBezTo>
                  <a:pt x="6436" y="16600"/>
                  <a:pt x="6459" y="16214"/>
                  <a:pt x="6550" y="16214"/>
                </a:cubicBezTo>
                <a:cubicBezTo>
                  <a:pt x="6683" y="16570"/>
                  <a:pt x="6642" y="16424"/>
                  <a:pt x="6855" y="16740"/>
                </a:cubicBezTo>
                <a:lnTo>
                  <a:pt x="6855" y="16740"/>
                </a:lnTo>
                <a:cubicBezTo>
                  <a:pt x="6807" y="16630"/>
                  <a:pt x="6988" y="16324"/>
                  <a:pt x="7098" y="16324"/>
                </a:cubicBezTo>
                <a:cubicBezTo>
                  <a:pt x="7105" y="16324"/>
                  <a:pt x="7112" y="16325"/>
                  <a:pt x="7118" y="16327"/>
                </a:cubicBezTo>
                <a:cubicBezTo>
                  <a:pt x="7096" y="16372"/>
                  <a:pt x="7051" y="16730"/>
                  <a:pt x="6984" y="16781"/>
                </a:cubicBezTo>
                <a:lnTo>
                  <a:pt x="6984" y="16781"/>
                </a:lnTo>
                <a:cubicBezTo>
                  <a:pt x="7131" y="16675"/>
                  <a:pt x="7259" y="16570"/>
                  <a:pt x="7404" y="16465"/>
                </a:cubicBezTo>
                <a:lnTo>
                  <a:pt x="7404" y="16465"/>
                </a:lnTo>
                <a:cubicBezTo>
                  <a:pt x="7328" y="16550"/>
                  <a:pt x="7353" y="16797"/>
                  <a:pt x="7414" y="16919"/>
                </a:cubicBezTo>
                <a:cubicBezTo>
                  <a:pt x="7409" y="16898"/>
                  <a:pt x="7422" y="16890"/>
                  <a:pt x="7448" y="16890"/>
                </a:cubicBezTo>
                <a:cubicBezTo>
                  <a:pt x="7520" y="16890"/>
                  <a:pt x="7683" y="16950"/>
                  <a:pt x="7776" y="16950"/>
                </a:cubicBezTo>
                <a:cubicBezTo>
                  <a:pt x="7795" y="16950"/>
                  <a:pt x="7811" y="16947"/>
                  <a:pt x="7823" y="16941"/>
                </a:cubicBezTo>
                <a:lnTo>
                  <a:pt x="7687" y="16828"/>
                </a:lnTo>
                <a:lnTo>
                  <a:pt x="7687" y="16828"/>
                </a:lnTo>
                <a:cubicBezTo>
                  <a:pt x="7719" y="16837"/>
                  <a:pt x="7750" y="16841"/>
                  <a:pt x="7778" y="16841"/>
                </a:cubicBezTo>
                <a:cubicBezTo>
                  <a:pt x="8097" y="16841"/>
                  <a:pt x="8188" y="16325"/>
                  <a:pt x="8513" y="16325"/>
                </a:cubicBezTo>
                <a:cubicBezTo>
                  <a:pt x="8525" y="16325"/>
                  <a:pt x="8538" y="16326"/>
                  <a:pt x="8551" y="16327"/>
                </a:cubicBezTo>
                <a:cubicBezTo>
                  <a:pt x="8505" y="16418"/>
                  <a:pt x="8392" y="16873"/>
                  <a:pt x="8596" y="16941"/>
                </a:cubicBezTo>
                <a:cubicBezTo>
                  <a:pt x="8710" y="16714"/>
                  <a:pt x="9051" y="15895"/>
                  <a:pt x="9347" y="15713"/>
                </a:cubicBezTo>
                <a:lnTo>
                  <a:pt x="9415" y="15850"/>
                </a:lnTo>
                <a:cubicBezTo>
                  <a:pt x="9506" y="15782"/>
                  <a:pt x="9574" y="15736"/>
                  <a:pt x="9665" y="15691"/>
                </a:cubicBezTo>
                <a:lnTo>
                  <a:pt x="9665" y="15691"/>
                </a:lnTo>
                <a:cubicBezTo>
                  <a:pt x="9529" y="16032"/>
                  <a:pt x="9096" y="16737"/>
                  <a:pt x="8801" y="16987"/>
                </a:cubicBezTo>
                <a:cubicBezTo>
                  <a:pt x="8934" y="17082"/>
                  <a:pt x="8877" y="17129"/>
                  <a:pt x="8999" y="17129"/>
                </a:cubicBezTo>
                <a:cubicBezTo>
                  <a:pt x="9023" y="17129"/>
                  <a:pt x="9055" y="17127"/>
                  <a:pt x="9096" y="17123"/>
                </a:cubicBezTo>
                <a:lnTo>
                  <a:pt x="9096" y="17123"/>
                </a:lnTo>
                <a:cubicBezTo>
                  <a:pt x="9165" y="17260"/>
                  <a:pt x="8960" y="17305"/>
                  <a:pt x="8892" y="17305"/>
                </a:cubicBezTo>
                <a:cubicBezTo>
                  <a:pt x="9074" y="17351"/>
                  <a:pt x="9256" y="17373"/>
                  <a:pt x="9460" y="17396"/>
                </a:cubicBezTo>
                <a:cubicBezTo>
                  <a:pt x="9415" y="17146"/>
                  <a:pt x="9870" y="17101"/>
                  <a:pt x="9824" y="16896"/>
                </a:cubicBezTo>
                <a:lnTo>
                  <a:pt x="9824" y="16896"/>
                </a:lnTo>
                <a:cubicBezTo>
                  <a:pt x="9642" y="17010"/>
                  <a:pt x="9438" y="17101"/>
                  <a:pt x="9233" y="17192"/>
                </a:cubicBezTo>
                <a:cubicBezTo>
                  <a:pt x="9233" y="16941"/>
                  <a:pt x="9574" y="16464"/>
                  <a:pt x="9938" y="16464"/>
                </a:cubicBezTo>
                <a:cubicBezTo>
                  <a:pt x="10029" y="16555"/>
                  <a:pt x="9892" y="16919"/>
                  <a:pt x="9915" y="17010"/>
                </a:cubicBezTo>
                <a:cubicBezTo>
                  <a:pt x="9951" y="16938"/>
                  <a:pt x="10142" y="16852"/>
                  <a:pt x="10243" y="16852"/>
                </a:cubicBezTo>
                <a:cubicBezTo>
                  <a:pt x="10271" y="16852"/>
                  <a:pt x="10292" y="16859"/>
                  <a:pt x="10302" y="16873"/>
                </a:cubicBezTo>
                <a:lnTo>
                  <a:pt x="10165" y="17010"/>
                </a:lnTo>
                <a:cubicBezTo>
                  <a:pt x="10182" y="17015"/>
                  <a:pt x="10198" y="17017"/>
                  <a:pt x="10214" y="17017"/>
                </a:cubicBezTo>
                <a:cubicBezTo>
                  <a:pt x="10368" y="17017"/>
                  <a:pt x="10449" y="16783"/>
                  <a:pt x="10619" y="16783"/>
                </a:cubicBezTo>
                <a:cubicBezTo>
                  <a:pt x="10659" y="16783"/>
                  <a:pt x="10704" y="16796"/>
                  <a:pt x="10757" y="16828"/>
                </a:cubicBezTo>
                <a:cubicBezTo>
                  <a:pt x="10829" y="16828"/>
                  <a:pt x="10989" y="17002"/>
                  <a:pt x="11050" y="17002"/>
                </a:cubicBezTo>
                <a:cubicBezTo>
                  <a:pt x="11066" y="17002"/>
                  <a:pt x="11075" y="16991"/>
                  <a:pt x="11075" y="16964"/>
                </a:cubicBezTo>
                <a:cubicBezTo>
                  <a:pt x="10870" y="16714"/>
                  <a:pt x="10666" y="15827"/>
                  <a:pt x="10711" y="15600"/>
                </a:cubicBezTo>
                <a:lnTo>
                  <a:pt x="10711" y="15600"/>
                </a:lnTo>
                <a:cubicBezTo>
                  <a:pt x="10734" y="15600"/>
                  <a:pt x="11166" y="15782"/>
                  <a:pt x="11302" y="15873"/>
                </a:cubicBezTo>
                <a:cubicBezTo>
                  <a:pt x="11507" y="16055"/>
                  <a:pt x="11234" y="16464"/>
                  <a:pt x="11416" y="16623"/>
                </a:cubicBezTo>
                <a:cubicBezTo>
                  <a:pt x="11393" y="16555"/>
                  <a:pt x="11461" y="16441"/>
                  <a:pt x="11484" y="16418"/>
                </a:cubicBezTo>
                <a:cubicBezTo>
                  <a:pt x="11557" y="16437"/>
                  <a:pt x="11528" y="16557"/>
                  <a:pt x="11607" y="16557"/>
                </a:cubicBezTo>
                <a:cubicBezTo>
                  <a:pt x="11627" y="16557"/>
                  <a:pt x="11653" y="16550"/>
                  <a:pt x="11689" y="16532"/>
                </a:cubicBezTo>
                <a:cubicBezTo>
                  <a:pt x="11643" y="16282"/>
                  <a:pt x="12075" y="16418"/>
                  <a:pt x="11712" y="16305"/>
                </a:cubicBezTo>
                <a:cubicBezTo>
                  <a:pt x="11791" y="16236"/>
                  <a:pt x="11848" y="16231"/>
                  <a:pt x="11911" y="16231"/>
                </a:cubicBezTo>
                <a:cubicBezTo>
                  <a:pt x="11923" y="16231"/>
                  <a:pt x="11936" y="16231"/>
                  <a:pt x="11949" y="16231"/>
                </a:cubicBezTo>
                <a:cubicBezTo>
                  <a:pt x="12002" y="16231"/>
                  <a:pt x="12062" y="16227"/>
                  <a:pt x="12144" y="16191"/>
                </a:cubicBezTo>
                <a:cubicBezTo>
                  <a:pt x="12007" y="16055"/>
                  <a:pt x="12121" y="15600"/>
                  <a:pt x="12257" y="15441"/>
                </a:cubicBezTo>
                <a:cubicBezTo>
                  <a:pt x="12257" y="15509"/>
                  <a:pt x="12348" y="15577"/>
                  <a:pt x="12371" y="15600"/>
                </a:cubicBezTo>
                <a:cubicBezTo>
                  <a:pt x="12735" y="15463"/>
                  <a:pt x="12962" y="15441"/>
                  <a:pt x="13281" y="15259"/>
                </a:cubicBezTo>
                <a:cubicBezTo>
                  <a:pt x="13326" y="15304"/>
                  <a:pt x="13531" y="15281"/>
                  <a:pt x="13508" y="15418"/>
                </a:cubicBezTo>
                <a:cubicBezTo>
                  <a:pt x="13531" y="15350"/>
                  <a:pt x="13531" y="15236"/>
                  <a:pt x="13622" y="15168"/>
                </a:cubicBezTo>
                <a:lnTo>
                  <a:pt x="13622" y="15168"/>
                </a:lnTo>
                <a:cubicBezTo>
                  <a:pt x="13917" y="15236"/>
                  <a:pt x="13440" y="15350"/>
                  <a:pt x="13713" y="15463"/>
                </a:cubicBezTo>
                <a:cubicBezTo>
                  <a:pt x="13644" y="15350"/>
                  <a:pt x="13849" y="15145"/>
                  <a:pt x="13917" y="14963"/>
                </a:cubicBezTo>
                <a:cubicBezTo>
                  <a:pt x="13888" y="14934"/>
                  <a:pt x="13860" y="14922"/>
                  <a:pt x="13831" y="14922"/>
                </a:cubicBezTo>
                <a:cubicBezTo>
                  <a:pt x="13703" y="14922"/>
                  <a:pt x="13582" y="15174"/>
                  <a:pt x="13508" y="15304"/>
                </a:cubicBezTo>
                <a:cubicBezTo>
                  <a:pt x="13349" y="15031"/>
                  <a:pt x="13394" y="14622"/>
                  <a:pt x="13576" y="14281"/>
                </a:cubicBezTo>
                <a:cubicBezTo>
                  <a:pt x="13626" y="14219"/>
                  <a:pt x="13665" y="14198"/>
                  <a:pt x="13696" y="14198"/>
                </a:cubicBezTo>
                <a:cubicBezTo>
                  <a:pt x="13769" y="14198"/>
                  <a:pt x="13801" y="14313"/>
                  <a:pt x="13819" y="14313"/>
                </a:cubicBezTo>
                <a:cubicBezTo>
                  <a:pt x="13822" y="14313"/>
                  <a:pt x="13824" y="14310"/>
                  <a:pt x="13826" y="14304"/>
                </a:cubicBezTo>
                <a:cubicBezTo>
                  <a:pt x="14281" y="14031"/>
                  <a:pt x="13826" y="13599"/>
                  <a:pt x="14281" y="13508"/>
                </a:cubicBezTo>
                <a:cubicBezTo>
                  <a:pt x="14554" y="13530"/>
                  <a:pt x="14577" y="13781"/>
                  <a:pt x="14691" y="13871"/>
                </a:cubicBezTo>
                <a:cubicBezTo>
                  <a:pt x="14577" y="14099"/>
                  <a:pt x="14349" y="14008"/>
                  <a:pt x="14213" y="14122"/>
                </a:cubicBezTo>
                <a:lnTo>
                  <a:pt x="14440" y="14076"/>
                </a:lnTo>
                <a:lnTo>
                  <a:pt x="14440" y="14076"/>
                </a:lnTo>
                <a:cubicBezTo>
                  <a:pt x="14418" y="14167"/>
                  <a:pt x="14327" y="14304"/>
                  <a:pt x="14236" y="14326"/>
                </a:cubicBezTo>
                <a:cubicBezTo>
                  <a:pt x="14244" y="14328"/>
                  <a:pt x="14252" y="14329"/>
                  <a:pt x="14261" y="14329"/>
                </a:cubicBezTo>
                <a:cubicBezTo>
                  <a:pt x="14499" y="14329"/>
                  <a:pt x="14978" y="13750"/>
                  <a:pt x="15373" y="13530"/>
                </a:cubicBezTo>
                <a:cubicBezTo>
                  <a:pt x="15373" y="13439"/>
                  <a:pt x="15395" y="13280"/>
                  <a:pt x="15304" y="13280"/>
                </a:cubicBezTo>
                <a:lnTo>
                  <a:pt x="15236" y="13394"/>
                </a:lnTo>
                <a:cubicBezTo>
                  <a:pt x="15053" y="13374"/>
                  <a:pt x="15180" y="13134"/>
                  <a:pt x="15093" y="13134"/>
                </a:cubicBezTo>
                <a:cubicBezTo>
                  <a:pt x="15084" y="13134"/>
                  <a:pt x="15071" y="13137"/>
                  <a:pt x="15054" y="13144"/>
                </a:cubicBezTo>
                <a:cubicBezTo>
                  <a:pt x="15077" y="12939"/>
                  <a:pt x="15077" y="12666"/>
                  <a:pt x="15282" y="12553"/>
                </a:cubicBezTo>
                <a:lnTo>
                  <a:pt x="15460" y="12632"/>
                </a:lnTo>
                <a:lnTo>
                  <a:pt x="15460" y="12632"/>
                </a:lnTo>
                <a:cubicBezTo>
                  <a:pt x="15458" y="12632"/>
                  <a:pt x="15455" y="12631"/>
                  <a:pt x="15452" y="12631"/>
                </a:cubicBezTo>
                <a:cubicBezTo>
                  <a:pt x="15389" y="12631"/>
                  <a:pt x="15286" y="12706"/>
                  <a:pt x="15304" y="12780"/>
                </a:cubicBezTo>
                <a:cubicBezTo>
                  <a:pt x="15282" y="12644"/>
                  <a:pt x="15782" y="12666"/>
                  <a:pt x="15600" y="12393"/>
                </a:cubicBezTo>
                <a:lnTo>
                  <a:pt x="15600" y="12393"/>
                </a:lnTo>
                <a:cubicBezTo>
                  <a:pt x="15509" y="12416"/>
                  <a:pt x="15441" y="12439"/>
                  <a:pt x="15373" y="12439"/>
                </a:cubicBezTo>
                <a:cubicBezTo>
                  <a:pt x="15373" y="12234"/>
                  <a:pt x="15282" y="11939"/>
                  <a:pt x="15441" y="11802"/>
                </a:cubicBezTo>
                <a:cubicBezTo>
                  <a:pt x="15413" y="11800"/>
                  <a:pt x="15391" y="11798"/>
                  <a:pt x="15374" y="11798"/>
                </a:cubicBezTo>
                <a:cubicBezTo>
                  <a:pt x="15257" y="11798"/>
                  <a:pt x="15368" y="11851"/>
                  <a:pt x="15210" y="11851"/>
                </a:cubicBezTo>
                <a:cubicBezTo>
                  <a:pt x="15187" y="11851"/>
                  <a:pt x="15158" y="11850"/>
                  <a:pt x="15123" y="11848"/>
                </a:cubicBezTo>
                <a:lnTo>
                  <a:pt x="15123" y="11848"/>
                </a:lnTo>
                <a:cubicBezTo>
                  <a:pt x="15457" y="11910"/>
                  <a:pt x="14946" y="12203"/>
                  <a:pt x="15161" y="12268"/>
                </a:cubicBezTo>
                <a:lnTo>
                  <a:pt x="15161" y="12268"/>
                </a:lnTo>
                <a:cubicBezTo>
                  <a:pt x="15144" y="12266"/>
                  <a:pt x="15128" y="12266"/>
                  <a:pt x="15113" y="12266"/>
                </a:cubicBezTo>
                <a:cubicBezTo>
                  <a:pt x="14925" y="12266"/>
                  <a:pt x="14938" y="12395"/>
                  <a:pt x="14715" y="12395"/>
                </a:cubicBezTo>
                <a:cubicBezTo>
                  <a:pt x="14700" y="12395"/>
                  <a:pt x="14685" y="12395"/>
                  <a:pt x="14668" y="12393"/>
                </a:cubicBezTo>
                <a:lnTo>
                  <a:pt x="14668" y="12393"/>
                </a:lnTo>
                <a:cubicBezTo>
                  <a:pt x="14713" y="12439"/>
                  <a:pt x="14804" y="12439"/>
                  <a:pt x="14691" y="12530"/>
                </a:cubicBezTo>
                <a:cubicBezTo>
                  <a:pt x="14691" y="12553"/>
                  <a:pt x="14713" y="12598"/>
                  <a:pt x="14713" y="12598"/>
                </a:cubicBezTo>
                <a:cubicBezTo>
                  <a:pt x="14713" y="12621"/>
                  <a:pt x="14713" y="12621"/>
                  <a:pt x="14691" y="12621"/>
                </a:cubicBezTo>
                <a:lnTo>
                  <a:pt x="14713" y="12621"/>
                </a:lnTo>
                <a:cubicBezTo>
                  <a:pt x="14736" y="12609"/>
                  <a:pt x="14764" y="12604"/>
                  <a:pt x="14790" y="12604"/>
                </a:cubicBezTo>
                <a:cubicBezTo>
                  <a:pt x="14816" y="12604"/>
                  <a:pt x="14838" y="12609"/>
                  <a:pt x="14850" y="12621"/>
                </a:cubicBezTo>
                <a:cubicBezTo>
                  <a:pt x="14941" y="12803"/>
                  <a:pt x="14759" y="13007"/>
                  <a:pt x="14759" y="13144"/>
                </a:cubicBezTo>
                <a:cubicBezTo>
                  <a:pt x="14746" y="13150"/>
                  <a:pt x="14736" y="13153"/>
                  <a:pt x="14728" y="13153"/>
                </a:cubicBezTo>
                <a:cubicBezTo>
                  <a:pt x="14678" y="13153"/>
                  <a:pt x="14700" y="13050"/>
                  <a:pt x="14622" y="13030"/>
                </a:cubicBezTo>
                <a:cubicBezTo>
                  <a:pt x="14622" y="13098"/>
                  <a:pt x="14622" y="13167"/>
                  <a:pt x="14622" y="13212"/>
                </a:cubicBezTo>
                <a:cubicBezTo>
                  <a:pt x="14486" y="13121"/>
                  <a:pt x="14236" y="13212"/>
                  <a:pt x="14327" y="12985"/>
                </a:cubicBezTo>
                <a:lnTo>
                  <a:pt x="14327" y="12985"/>
                </a:lnTo>
                <a:lnTo>
                  <a:pt x="14167" y="13121"/>
                </a:lnTo>
                <a:cubicBezTo>
                  <a:pt x="14031" y="13144"/>
                  <a:pt x="13872" y="13212"/>
                  <a:pt x="13849" y="13348"/>
                </a:cubicBezTo>
                <a:cubicBezTo>
                  <a:pt x="13783" y="13362"/>
                  <a:pt x="13763" y="13458"/>
                  <a:pt x="13758" y="13507"/>
                </a:cubicBezTo>
                <a:lnTo>
                  <a:pt x="13758" y="13507"/>
                </a:lnTo>
                <a:cubicBezTo>
                  <a:pt x="13758" y="13501"/>
                  <a:pt x="13758" y="13493"/>
                  <a:pt x="13758" y="13485"/>
                </a:cubicBezTo>
                <a:lnTo>
                  <a:pt x="13758" y="13485"/>
                </a:lnTo>
                <a:cubicBezTo>
                  <a:pt x="13690" y="13599"/>
                  <a:pt x="13622" y="13690"/>
                  <a:pt x="13554" y="13781"/>
                </a:cubicBezTo>
                <a:lnTo>
                  <a:pt x="13531" y="13758"/>
                </a:lnTo>
                <a:cubicBezTo>
                  <a:pt x="13271" y="13931"/>
                  <a:pt x="13135" y="14352"/>
                  <a:pt x="12690" y="14352"/>
                </a:cubicBezTo>
                <a:cubicBezTo>
                  <a:pt x="12668" y="14352"/>
                  <a:pt x="12645" y="14351"/>
                  <a:pt x="12621" y="14349"/>
                </a:cubicBezTo>
                <a:cubicBezTo>
                  <a:pt x="12553" y="14440"/>
                  <a:pt x="12462" y="14554"/>
                  <a:pt x="12280" y="14599"/>
                </a:cubicBezTo>
                <a:lnTo>
                  <a:pt x="12189" y="14485"/>
                </a:lnTo>
                <a:cubicBezTo>
                  <a:pt x="12075" y="14599"/>
                  <a:pt x="11757" y="14531"/>
                  <a:pt x="11780" y="14690"/>
                </a:cubicBezTo>
                <a:cubicBezTo>
                  <a:pt x="11710" y="14615"/>
                  <a:pt x="11636" y="14587"/>
                  <a:pt x="11560" y="14587"/>
                </a:cubicBezTo>
                <a:cubicBezTo>
                  <a:pt x="11337" y="14587"/>
                  <a:pt x="11096" y="14827"/>
                  <a:pt x="10893" y="14827"/>
                </a:cubicBezTo>
                <a:lnTo>
                  <a:pt x="10938" y="15008"/>
                </a:lnTo>
                <a:cubicBezTo>
                  <a:pt x="10779" y="15031"/>
                  <a:pt x="10620" y="15145"/>
                  <a:pt x="10438" y="15236"/>
                </a:cubicBezTo>
                <a:lnTo>
                  <a:pt x="10484" y="15418"/>
                </a:lnTo>
                <a:cubicBezTo>
                  <a:pt x="10431" y="15464"/>
                  <a:pt x="10367" y="15479"/>
                  <a:pt x="10295" y="15479"/>
                </a:cubicBezTo>
                <a:cubicBezTo>
                  <a:pt x="10145" y="15479"/>
                  <a:pt x="9962" y="15411"/>
                  <a:pt x="9781" y="15411"/>
                </a:cubicBezTo>
                <a:cubicBezTo>
                  <a:pt x="9750" y="15411"/>
                  <a:pt x="9719" y="15413"/>
                  <a:pt x="9688" y="15418"/>
                </a:cubicBezTo>
                <a:cubicBezTo>
                  <a:pt x="9700" y="15380"/>
                  <a:pt x="9727" y="15363"/>
                  <a:pt x="9759" y="15363"/>
                </a:cubicBezTo>
                <a:cubicBezTo>
                  <a:pt x="9786" y="15363"/>
                  <a:pt x="9816" y="15375"/>
                  <a:pt x="9847" y="15395"/>
                </a:cubicBezTo>
                <a:cubicBezTo>
                  <a:pt x="9758" y="15316"/>
                  <a:pt x="9677" y="15288"/>
                  <a:pt x="9599" y="15288"/>
                </a:cubicBezTo>
                <a:cubicBezTo>
                  <a:pt x="9499" y="15288"/>
                  <a:pt x="9404" y="15334"/>
                  <a:pt x="9301" y="15372"/>
                </a:cubicBezTo>
                <a:cubicBezTo>
                  <a:pt x="9186" y="15430"/>
                  <a:pt x="9071" y="15487"/>
                  <a:pt x="8962" y="15487"/>
                </a:cubicBezTo>
                <a:cubicBezTo>
                  <a:pt x="8898" y="15487"/>
                  <a:pt x="8837" y="15468"/>
                  <a:pt x="8778" y="15418"/>
                </a:cubicBezTo>
                <a:cubicBezTo>
                  <a:pt x="8737" y="15449"/>
                  <a:pt x="8705" y="15461"/>
                  <a:pt x="8676" y="15461"/>
                </a:cubicBezTo>
                <a:cubicBezTo>
                  <a:pt x="8641" y="15461"/>
                  <a:pt x="8611" y="15443"/>
                  <a:pt x="8573" y="15418"/>
                </a:cubicBezTo>
                <a:cubicBezTo>
                  <a:pt x="8596" y="15418"/>
                  <a:pt x="8596" y="15395"/>
                  <a:pt x="8596" y="15395"/>
                </a:cubicBezTo>
                <a:lnTo>
                  <a:pt x="8573" y="15395"/>
                </a:lnTo>
                <a:cubicBezTo>
                  <a:pt x="8528" y="15372"/>
                  <a:pt x="8505" y="15327"/>
                  <a:pt x="8460" y="15304"/>
                </a:cubicBezTo>
                <a:lnTo>
                  <a:pt x="8460" y="15304"/>
                </a:lnTo>
                <a:cubicBezTo>
                  <a:pt x="8483" y="15350"/>
                  <a:pt x="8528" y="15372"/>
                  <a:pt x="8551" y="15395"/>
                </a:cubicBezTo>
                <a:cubicBezTo>
                  <a:pt x="8483" y="15395"/>
                  <a:pt x="8392" y="15418"/>
                  <a:pt x="8301" y="15441"/>
                </a:cubicBezTo>
                <a:lnTo>
                  <a:pt x="8278" y="15259"/>
                </a:lnTo>
                <a:lnTo>
                  <a:pt x="8255" y="15259"/>
                </a:lnTo>
                <a:cubicBezTo>
                  <a:pt x="8240" y="15247"/>
                  <a:pt x="8228" y="15242"/>
                  <a:pt x="8217" y="15242"/>
                </a:cubicBezTo>
                <a:cubicBezTo>
                  <a:pt x="8165" y="15242"/>
                  <a:pt x="8172" y="15372"/>
                  <a:pt x="8210" y="15486"/>
                </a:cubicBezTo>
                <a:cubicBezTo>
                  <a:pt x="8164" y="15509"/>
                  <a:pt x="8119" y="15531"/>
                  <a:pt x="8073" y="15577"/>
                </a:cubicBezTo>
                <a:cubicBezTo>
                  <a:pt x="8057" y="15475"/>
                  <a:pt x="8023" y="15451"/>
                  <a:pt x="7981" y="15451"/>
                </a:cubicBezTo>
                <a:cubicBezTo>
                  <a:pt x="7946" y="15451"/>
                  <a:pt x="7906" y="15468"/>
                  <a:pt x="7869" y="15468"/>
                </a:cubicBezTo>
                <a:cubicBezTo>
                  <a:pt x="7822" y="15468"/>
                  <a:pt x="7780" y="15442"/>
                  <a:pt x="7755" y="15327"/>
                </a:cubicBezTo>
                <a:cubicBezTo>
                  <a:pt x="7693" y="15451"/>
                  <a:pt x="7367" y="15368"/>
                  <a:pt x="7206" y="15575"/>
                </a:cubicBezTo>
                <a:lnTo>
                  <a:pt x="7206" y="15575"/>
                </a:lnTo>
                <a:cubicBezTo>
                  <a:pt x="7144" y="15544"/>
                  <a:pt x="7081" y="15503"/>
                  <a:pt x="7011" y="15503"/>
                </a:cubicBezTo>
                <a:cubicBezTo>
                  <a:pt x="6980" y="15503"/>
                  <a:pt x="6948" y="15511"/>
                  <a:pt x="6913" y="15531"/>
                </a:cubicBezTo>
                <a:lnTo>
                  <a:pt x="6936" y="15281"/>
                </a:lnTo>
                <a:lnTo>
                  <a:pt x="6936" y="15281"/>
                </a:lnTo>
                <a:cubicBezTo>
                  <a:pt x="6822" y="15372"/>
                  <a:pt x="6732" y="15441"/>
                  <a:pt x="6618" y="15509"/>
                </a:cubicBezTo>
                <a:cubicBezTo>
                  <a:pt x="6527" y="15327"/>
                  <a:pt x="6504" y="15236"/>
                  <a:pt x="6686" y="15122"/>
                </a:cubicBezTo>
                <a:lnTo>
                  <a:pt x="6686" y="15122"/>
                </a:lnTo>
                <a:cubicBezTo>
                  <a:pt x="6493" y="15190"/>
                  <a:pt x="6425" y="15190"/>
                  <a:pt x="6359" y="15190"/>
                </a:cubicBezTo>
                <a:cubicBezTo>
                  <a:pt x="6294" y="15190"/>
                  <a:pt x="6231" y="15190"/>
                  <a:pt x="6049" y="15259"/>
                </a:cubicBezTo>
                <a:lnTo>
                  <a:pt x="6118" y="15145"/>
                </a:lnTo>
                <a:cubicBezTo>
                  <a:pt x="6100" y="15136"/>
                  <a:pt x="6078" y="15133"/>
                  <a:pt x="6054" y="15133"/>
                </a:cubicBezTo>
                <a:cubicBezTo>
                  <a:pt x="6002" y="15133"/>
                  <a:pt x="5939" y="15147"/>
                  <a:pt x="5889" y="15147"/>
                </a:cubicBezTo>
                <a:cubicBezTo>
                  <a:pt x="5838" y="15147"/>
                  <a:pt x="5799" y="15133"/>
                  <a:pt x="5799" y="15077"/>
                </a:cubicBezTo>
                <a:cubicBezTo>
                  <a:pt x="5754" y="14895"/>
                  <a:pt x="5504" y="14758"/>
                  <a:pt x="5253" y="14576"/>
                </a:cubicBezTo>
                <a:cubicBezTo>
                  <a:pt x="4981" y="14417"/>
                  <a:pt x="4685" y="14190"/>
                  <a:pt x="4548" y="13894"/>
                </a:cubicBezTo>
                <a:cubicBezTo>
                  <a:pt x="4502" y="13988"/>
                  <a:pt x="4472" y="14022"/>
                  <a:pt x="4450" y="14022"/>
                </a:cubicBezTo>
                <a:cubicBezTo>
                  <a:pt x="4392" y="14022"/>
                  <a:pt x="4399" y="13772"/>
                  <a:pt x="4313" y="13772"/>
                </a:cubicBezTo>
                <a:cubicBezTo>
                  <a:pt x="4292" y="13772"/>
                  <a:pt x="4265" y="13788"/>
                  <a:pt x="4230" y="13826"/>
                </a:cubicBezTo>
                <a:cubicBezTo>
                  <a:pt x="4276" y="13735"/>
                  <a:pt x="4253" y="13621"/>
                  <a:pt x="4389" y="13621"/>
                </a:cubicBezTo>
                <a:cubicBezTo>
                  <a:pt x="4124" y="13519"/>
                  <a:pt x="4189" y="13270"/>
                  <a:pt x="3940" y="13270"/>
                </a:cubicBezTo>
                <a:cubicBezTo>
                  <a:pt x="3912" y="13270"/>
                  <a:pt x="3880" y="13273"/>
                  <a:pt x="3844" y="13280"/>
                </a:cubicBezTo>
                <a:cubicBezTo>
                  <a:pt x="3912" y="13167"/>
                  <a:pt x="4003" y="13212"/>
                  <a:pt x="4025" y="13144"/>
                </a:cubicBezTo>
                <a:cubicBezTo>
                  <a:pt x="4003" y="13144"/>
                  <a:pt x="3912" y="13144"/>
                  <a:pt x="3935" y="13076"/>
                </a:cubicBezTo>
                <a:cubicBezTo>
                  <a:pt x="3944" y="13046"/>
                  <a:pt x="3962" y="13038"/>
                  <a:pt x="3985" y="13038"/>
                </a:cubicBezTo>
                <a:cubicBezTo>
                  <a:pt x="4016" y="13038"/>
                  <a:pt x="4055" y="13053"/>
                  <a:pt x="4094" y="13053"/>
                </a:cubicBezTo>
                <a:cubicBezTo>
                  <a:pt x="4032" y="12991"/>
                  <a:pt x="3965" y="12967"/>
                  <a:pt x="3894" y="12967"/>
                </a:cubicBezTo>
                <a:cubicBezTo>
                  <a:pt x="3727" y="12967"/>
                  <a:pt x="3541" y="13101"/>
                  <a:pt x="3366" y="13212"/>
                </a:cubicBezTo>
                <a:cubicBezTo>
                  <a:pt x="3385" y="13038"/>
                  <a:pt x="3339" y="12979"/>
                  <a:pt x="3186" y="12979"/>
                </a:cubicBezTo>
                <a:cubicBezTo>
                  <a:pt x="3158" y="12979"/>
                  <a:pt x="3128" y="12981"/>
                  <a:pt x="3093" y="12985"/>
                </a:cubicBezTo>
                <a:cubicBezTo>
                  <a:pt x="3125" y="12921"/>
                  <a:pt x="3156" y="12836"/>
                  <a:pt x="3219" y="12836"/>
                </a:cubicBezTo>
                <a:cubicBezTo>
                  <a:pt x="3246" y="12836"/>
                  <a:pt x="3279" y="12852"/>
                  <a:pt x="3321" y="12894"/>
                </a:cubicBezTo>
                <a:cubicBezTo>
                  <a:pt x="3260" y="12813"/>
                  <a:pt x="3110" y="12394"/>
                  <a:pt x="2935" y="12394"/>
                </a:cubicBezTo>
                <a:cubicBezTo>
                  <a:pt x="2912" y="12394"/>
                  <a:pt x="2889" y="12401"/>
                  <a:pt x="2866" y="12416"/>
                </a:cubicBezTo>
                <a:cubicBezTo>
                  <a:pt x="2888" y="12348"/>
                  <a:pt x="2798" y="12280"/>
                  <a:pt x="2752" y="12257"/>
                </a:cubicBezTo>
                <a:cubicBezTo>
                  <a:pt x="2661" y="12052"/>
                  <a:pt x="2661" y="12030"/>
                  <a:pt x="2547" y="11825"/>
                </a:cubicBezTo>
                <a:lnTo>
                  <a:pt x="2525" y="11893"/>
                </a:lnTo>
                <a:cubicBezTo>
                  <a:pt x="2493" y="11898"/>
                  <a:pt x="2467" y="11900"/>
                  <a:pt x="2445" y="11900"/>
                </a:cubicBezTo>
                <a:cubicBezTo>
                  <a:pt x="2260" y="11900"/>
                  <a:pt x="2376" y="11740"/>
                  <a:pt x="2275" y="11597"/>
                </a:cubicBezTo>
                <a:lnTo>
                  <a:pt x="2297" y="11575"/>
                </a:lnTo>
                <a:cubicBezTo>
                  <a:pt x="2343" y="11097"/>
                  <a:pt x="2138" y="11438"/>
                  <a:pt x="2229" y="10961"/>
                </a:cubicBezTo>
                <a:lnTo>
                  <a:pt x="2229" y="10961"/>
                </a:lnTo>
                <a:lnTo>
                  <a:pt x="2047" y="11029"/>
                </a:lnTo>
                <a:cubicBezTo>
                  <a:pt x="2017" y="11036"/>
                  <a:pt x="1992" y="11040"/>
                  <a:pt x="1971" y="11040"/>
                </a:cubicBezTo>
                <a:cubicBezTo>
                  <a:pt x="1735" y="11040"/>
                  <a:pt x="2145" y="10583"/>
                  <a:pt x="1956" y="10415"/>
                </a:cubicBezTo>
                <a:lnTo>
                  <a:pt x="1956" y="10415"/>
                </a:lnTo>
                <a:lnTo>
                  <a:pt x="1888" y="10529"/>
                </a:lnTo>
                <a:cubicBezTo>
                  <a:pt x="1729" y="10415"/>
                  <a:pt x="2320" y="10028"/>
                  <a:pt x="2343" y="9915"/>
                </a:cubicBezTo>
                <a:cubicBezTo>
                  <a:pt x="2353" y="9904"/>
                  <a:pt x="2363" y="9900"/>
                  <a:pt x="2371" y="9900"/>
                </a:cubicBezTo>
                <a:cubicBezTo>
                  <a:pt x="2399" y="9900"/>
                  <a:pt x="2416" y="9948"/>
                  <a:pt x="2434" y="9983"/>
                </a:cubicBezTo>
                <a:cubicBezTo>
                  <a:pt x="2505" y="9841"/>
                  <a:pt x="2486" y="9810"/>
                  <a:pt x="2430" y="9810"/>
                </a:cubicBezTo>
                <a:cubicBezTo>
                  <a:pt x="2388" y="9810"/>
                  <a:pt x="2323" y="9828"/>
                  <a:pt x="2262" y="9828"/>
                </a:cubicBezTo>
                <a:cubicBezTo>
                  <a:pt x="2201" y="9828"/>
                  <a:pt x="2143" y="9809"/>
                  <a:pt x="2115" y="9733"/>
                </a:cubicBezTo>
                <a:cubicBezTo>
                  <a:pt x="2229" y="9665"/>
                  <a:pt x="2434" y="9756"/>
                  <a:pt x="2434" y="9574"/>
                </a:cubicBezTo>
                <a:cubicBezTo>
                  <a:pt x="2547" y="9505"/>
                  <a:pt x="1979" y="9119"/>
                  <a:pt x="2229" y="8869"/>
                </a:cubicBezTo>
                <a:lnTo>
                  <a:pt x="2229" y="8869"/>
                </a:lnTo>
                <a:cubicBezTo>
                  <a:pt x="2178" y="8907"/>
                  <a:pt x="2127" y="8938"/>
                  <a:pt x="2076" y="8938"/>
                </a:cubicBezTo>
                <a:cubicBezTo>
                  <a:pt x="2036" y="8938"/>
                  <a:pt x="1996" y="8919"/>
                  <a:pt x="1956" y="8869"/>
                </a:cubicBezTo>
                <a:cubicBezTo>
                  <a:pt x="1933" y="8664"/>
                  <a:pt x="2343" y="8391"/>
                  <a:pt x="2047" y="8187"/>
                </a:cubicBezTo>
                <a:cubicBezTo>
                  <a:pt x="2093" y="8164"/>
                  <a:pt x="2115" y="8164"/>
                  <a:pt x="2138" y="8164"/>
                </a:cubicBezTo>
                <a:cubicBezTo>
                  <a:pt x="2070" y="8027"/>
                  <a:pt x="2047" y="7686"/>
                  <a:pt x="1911" y="7573"/>
                </a:cubicBezTo>
                <a:cubicBezTo>
                  <a:pt x="2229" y="7573"/>
                  <a:pt x="2184" y="7345"/>
                  <a:pt x="2161" y="7118"/>
                </a:cubicBezTo>
                <a:cubicBezTo>
                  <a:pt x="2121" y="6921"/>
                  <a:pt x="2099" y="6741"/>
                  <a:pt x="2272" y="6741"/>
                </a:cubicBezTo>
                <a:cubicBezTo>
                  <a:pt x="2298" y="6741"/>
                  <a:pt x="2329" y="6745"/>
                  <a:pt x="2365" y="6754"/>
                </a:cubicBezTo>
                <a:cubicBezTo>
                  <a:pt x="2388" y="6617"/>
                  <a:pt x="2434" y="6458"/>
                  <a:pt x="2456" y="6322"/>
                </a:cubicBezTo>
                <a:lnTo>
                  <a:pt x="2502" y="6345"/>
                </a:lnTo>
                <a:cubicBezTo>
                  <a:pt x="2638" y="6117"/>
                  <a:pt x="2525" y="5981"/>
                  <a:pt x="2434" y="5822"/>
                </a:cubicBezTo>
                <a:cubicBezTo>
                  <a:pt x="2447" y="5817"/>
                  <a:pt x="2459" y="5815"/>
                  <a:pt x="2470" y="5815"/>
                </a:cubicBezTo>
                <a:cubicBezTo>
                  <a:pt x="2518" y="5815"/>
                  <a:pt x="2552" y="5849"/>
                  <a:pt x="2570" y="5867"/>
                </a:cubicBezTo>
                <a:cubicBezTo>
                  <a:pt x="2684" y="5708"/>
                  <a:pt x="2752" y="5617"/>
                  <a:pt x="2775" y="5526"/>
                </a:cubicBezTo>
                <a:cubicBezTo>
                  <a:pt x="2798" y="5412"/>
                  <a:pt x="2775" y="5299"/>
                  <a:pt x="2752" y="5071"/>
                </a:cubicBezTo>
                <a:lnTo>
                  <a:pt x="2752" y="5071"/>
                </a:lnTo>
                <a:lnTo>
                  <a:pt x="2911" y="5139"/>
                </a:lnTo>
                <a:cubicBezTo>
                  <a:pt x="2866" y="4980"/>
                  <a:pt x="3480" y="4821"/>
                  <a:pt x="3548" y="4389"/>
                </a:cubicBezTo>
                <a:cubicBezTo>
                  <a:pt x="3571" y="4389"/>
                  <a:pt x="3593" y="4434"/>
                  <a:pt x="3593" y="4457"/>
                </a:cubicBezTo>
                <a:cubicBezTo>
                  <a:pt x="3639" y="4230"/>
                  <a:pt x="3912" y="4116"/>
                  <a:pt x="4116" y="4002"/>
                </a:cubicBezTo>
                <a:cubicBezTo>
                  <a:pt x="4344" y="3889"/>
                  <a:pt x="4480" y="3775"/>
                  <a:pt x="4321" y="3457"/>
                </a:cubicBezTo>
                <a:cubicBezTo>
                  <a:pt x="4367" y="3343"/>
                  <a:pt x="4412" y="3252"/>
                  <a:pt x="4435" y="3138"/>
                </a:cubicBezTo>
                <a:lnTo>
                  <a:pt x="4435" y="3138"/>
                </a:lnTo>
                <a:cubicBezTo>
                  <a:pt x="4374" y="3175"/>
                  <a:pt x="4331" y="3189"/>
                  <a:pt x="4300" y="3189"/>
                </a:cubicBezTo>
                <a:cubicBezTo>
                  <a:pt x="4158" y="3189"/>
                  <a:pt x="4256" y="2887"/>
                  <a:pt x="4107" y="2887"/>
                </a:cubicBezTo>
                <a:cubicBezTo>
                  <a:pt x="4103" y="2887"/>
                  <a:pt x="4098" y="2888"/>
                  <a:pt x="4094" y="2888"/>
                </a:cubicBezTo>
                <a:cubicBezTo>
                  <a:pt x="4144" y="2828"/>
                  <a:pt x="4239" y="2799"/>
                  <a:pt x="4317" y="2799"/>
                </a:cubicBezTo>
                <a:cubicBezTo>
                  <a:pt x="4416" y="2799"/>
                  <a:pt x="4488" y="2845"/>
                  <a:pt x="4412" y="2934"/>
                </a:cubicBezTo>
                <a:lnTo>
                  <a:pt x="4367" y="2934"/>
                </a:lnTo>
                <a:cubicBezTo>
                  <a:pt x="4410" y="3009"/>
                  <a:pt x="4459" y="3036"/>
                  <a:pt x="4511" y="3036"/>
                </a:cubicBezTo>
                <a:cubicBezTo>
                  <a:pt x="4643" y="3036"/>
                  <a:pt x="4792" y="2864"/>
                  <a:pt x="4901" y="2864"/>
                </a:cubicBezTo>
                <a:cubicBezTo>
                  <a:pt x="4931" y="2864"/>
                  <a:pt x="4958" y="2877"/>
                  <a:pt x="4981" y="2911"/>
                </a:cubicBezTo>
                <a:cubicBezTo>
                  <a:pt x="5299" y="2683"/>
                  <a:pt x="5640" y="2502"/>
                  <a:pt x="6004" y="2365"/>
                </a:cubicBezTo>
                <a:cubicBezTo>
                  <a:pt x="6345" y="2206"/>
                  <a:pt x="6663" y="2138"/>
                  <a:pt x="6982" y="2024"/>
                </a:cubicBezTo>
                <a:lnTo>
                  <a:pt x="6822" y="1774"/>
                </a:lnTo>
                <a:lnTo>
                  <a:pt x="7050" y="1706"/>
                </a:lnTo>
                <a:lnTo>
                  <a:pt x="7050" y="1706"/>
                </a:lnTo>
                <a:cubicBezTo>
                  <a:pt x="7141" y="1751"/>
                  <a:pt x="7209" y="1888"/>
                  <a:pt x="7027" y="1933"/>
                </a:cubicBezTo>
                <a:cubicBezTo>
                  <a:pt x="7048" y="1950"/>
                  <a:pt x="7067" y="1957"/>
                  <a:pt x="7086" y="1957"/>
                </a:cubicBezTo>
                <a:cubicBezTo>
                  <a:pt x="7194" y="1957"/>
                  <a:pt x="7274" y="1718"/>
                  <a:pt x="7255" y="1660"/>
                </a:cubicBezTo>
                <a:lnTo>
                  <a:pt x="7255" y="1660"/>
                </a:lnTo>
                <a:cubicBezTo>
                  <a:pt x="7596" y="1681"/>
                  <a:pt x="7277" y="1983"/>
                  <a:pt x="7311" y="1983"/>
                </a:cubicBezTo>
                <a:cubicBezTo>
                  <a:pt x="7313" y="1983"/>
                  <a:pt x="7317" y="1981"/>
                  <a:pt x="7323" y="1979"/>
                </a:cubicBezTo>
                <a:lnTo>
                  <a:pt x="7459" y="1933"/>
                </a:lnTo>
                <a:lnTo>
                  <a:pt x="7414" y="1910"/>
                </a:lnTo>
                <a:cubicBezTo>
                  <a:pt x="7505" y="1774"/>
                  <a:pt x="7482" y="1637"/>
                  <a:pt x="7687" y="1615"/>
                </a:cubicBezTo>
                <a:cubicBezTo>
                  <a:pt x="7823" y="1637"/>
                  <a:pt x="7778" y="1774"/>
                  <a:pt x="7846" y="1774"/>
                </a:cubicBezTo>
                <a:cubicBezTo>
                  <a:pt x="7846" y="1774"/>
                  <a:pt x="7851" y="1780"/>
                  <a:pt x="7863" y="1780"/>
                </a:cubicBezTo>
                <a:cubicBezTo>
                  <a:pt x="7874" y="1780"/>
                  <a:pt x="7891" y="1774"/>
                  <a:pt x="7914" y="1751"/>
                </a:cubicBezTo>
                <a:lnTo>
                  <a:pt x="8232" y="1728"/>
                </a:lnTo>
                <a:lnTo>
                  <a:pt x="8073" y="1524"/>
                </a:lnTo>
                <a:cubicBezTo>
                  <a:pt x="8185" y="1390"/>
                  <a:pt x="8362" y="1497"/>
                  <a:pt x="8197" y="1286"/>
                </a:cubicBezTo>
                <a:lnTo>
                  <a:pt x="8197" y="1286"/>
                </a:lnTo>
                <a:cubicBezTo>
                  <a:pt x="8290" y="1397"/>
                  <a:pt x="8446" y="1425"/>
                  <a:pt x="8618" y="1425"/>
                </a:cubicBezTo>
                <a:cubicBezTo>
                  <a:pt x="8707" y="1425"/>
                  <a:pt x="8801" y="1418"/>
                  <a:pt x="8892" y="1410"/>
                </a:cubicBezTo>
                <a:cubicBezTo>
                  <a:pt x="9061" y="1410"/>
                  <a:pt x="9222" y="1395"/>
                  <a:pt x="9342" y="1395"/>
                </a:cubicBezTo>
                <a:cubicBezTo>
                  <a:pt x="9432" y="1395"/>
                  <a:pt x="9499" y="1404"/>
                  <a:pt x="9529" y="1433"/>
                </a:cubicBezTo>
                <a:cubicBezTo>
                  <a:pt x="9647" y="1329"/>
                  <a:pt x="9775" y="1293"/>
                  <a:pt x="9919" y="1293"/>
                </a:cubicBezTo>
                <a:cubicBezTo>
                  <a:pt x="9997" y="1293"/>
                  <a:pt x="10078" y="1303"/>
                  <a:pt x="10165" y="1319"/>
                </a:cubicBezTo>
                <a:cubicBezTo>
                  <a:pt x="10103" y="1277"/>
                  <a:pt x="10078" y="1063"/>
                  <a:pt x="10250" y="1063"/>
                </a:cubicBezTo>
                <a:cubicBezTo>
                  <a:pt x="10266" y="1063"/>
                  <a:pt x="10283" y="1065"/>
                  <a:pt x="10302" y="1069"/>
                </a:cubicBezTo>
                <a:cubicBezTo>
                  <a:pt x="10168" y="1559"/>
                  <a:pt x="10645" y="1351"/>
                  <a:pt x="10750" y="1705"/>
                </a:cubicBezTo>
                <a:lnTo>
                  <a:pt x="10750" y="1705"/>
                </a:lnTo>
                <a:cubicBezTo>
                  <a:pt x="10707" y="1474"/>
                  <a:pt x="11343" y="1762"/>
                  <a:pt x="11189" y="1387"/>
                </a:cubicBezTo>
                <a:lnTo>
                  <a:pt x="11189" y="1387"/>
                </a:lnTo>
                <a:cubicBezTo>
                  <a:pt x="11348" y="1478"/>
                  <a:pt x="11166" y="1569"/>
                  <a:pt x="11257" y="1728"/>
                </a:cubicBezTo>
                <a:cubicBezTo>
                  <a:pt x="11302" y="1716"/>
                  <a:pt x="11347" y="1711"/>
                  <a:pt x="11391" y="1711"/>
                </a:cubicBezTo>
                <a:cubicBezTo>
                  <a:pt x="11766" y="1711"/>
                  <a:pt x="12100" y="2107"/>
                  <a:pt x="12507" y="2229"/>
                </a:cubicBezTo>
                <a:cubicBezTo>
                  <a:pt x="12553" y="2183"/>
                  <a:pt x="12507" y="2047"/>
                  <a:pt x="12644" y="2001"/>
                </a:cubicBezTo>
                <a:cubicBezTo>
                  <a:pt x="12689" y="2138"/>
                  <a:pt x="12712" y="2274"/>
                  <a:pt x="12735" y="2411"/>
                </a:cubicBezTo>
                <a:cubicBezTo>
                  <a:pt x="12738" y="2411"/>
                  <a:pt x="12741" y="2412"/>
                  <a:pt x="12745" y="2412"/>
                </a:cubicBezTo>
                <a:cubicBezTo>
                  <a:pt x="12807" y="2412"/>
                  <a:pt x="12904" y="2284"/>
                  <a:pt x="12975" y="2284"/>
                </a:cubicBezTo>
                <a:cubicBezTo>
                  <a:pt x="13010" y="2284"/>
                  <a:pt x="13039" y="2316"/>
                  <a:pt x="13053" y="2411"/>
                </a:cubicBezTo>
                <a:cubicBezTo>
                  <a:pt x="13053" y="2350"/>
                  <a:pt x="13053" y="2271"/>
                  <a:pt x="13102" y="2271"/>
                </a:cubicBezTo>
                <a:cubicBezTo>
                  <a:pt x="13108" y="2271"/>
                  <a:pt x="13114" y="2272"/>
                  <a:pt x="13121" y="2274"/>
                </a:cubicBezTo>
                <a:cubicBezTo>
                  <a:pt x="13485" y="2661"/>
                  <a:pt x="13917" y="2888"/>
                  <a:pt x="14304" y="3206"/>
                </a:cubicBezTo>
                <a:cubicBezTo>
                  <a:pt x="14713" y="3525"/>
                  <a:pt x="15054" y="3934"/>
                  <a:pt x="15100" y="4503"/>
                </a:cubicBezTo>
                <a:cubicBezTo>
                  <a:pt x="15111" y="4412"/>
                  <a:pt x="15134" y="4378"/>
                  <a:pt x="15162" y="4378"/>
                </a:cubicBezTo>
                <a:cubicBezTo>
                  <a:pt x="15191" y="4378"/>
                  <a:pt x="15225" y="4412"/>
                  <a:pt x="15259" y="4457"/>
                </a:cubicBezTo>
                <a:cubicBezTo>
                  <a:pt x="15236" y="4389"/>
                  <a:pt x="15395" y="4366"/>
                  <a:pt x="15464" y="4298"/>
                </a:cubicBezTo>
                <a:cubicBezTo>
                  <a:pt x="15464" y="4457"/>
                  <a:pt x="15464" y="4616"/>
                  <a:pt x="15486" y="4776"/>
                </a:cubicBezTo>
                <a:cubicBezTo>
                  <a:pt x="15504" y="4771"/>
                  <a:pt x="15520" y="4769"/>
                  <a:pt x="15535" y="4769"/>
                </a:cubicBezTo>
                <a:cubicBezTo>
                  <a:pt x="15715" y="4769"/>
                  <a:pt x="15729" y="5083"/>
                  <a:pt x="15885" y="5083"/>
                </a:cubicBezTo>
                <a:cubicBezTo>
                  <a:pt x="15902" y="5083"/>
                  <a:pt x="15920" y="5079"/>
                  <a:pt x="15941" y="5071"/>
                </a:cubicBezTo>
                <a:lnTo>
                  <a:pt x="15850" y="4980"/>
                </a:lnTo>
                <a:lnTo>
                  <a:pt x="15850" y="4980"/>
                </a:lnTo>
                <a:cubicBezTo>
                  <a:pt x="15857" y="4981"/>
                  <a:pt x="15864" y="4981"/>
                  <a:pt x="15871" y="4981"/>
                </a:cubicBezTo>
                <a:cubicBezTo>
                  <a:pt x="16194" y="4981"/>
                  <a:pt x="16266" y="4453"/>
                  <a:pt x="16578" y="4275"/>
                </a:cubicBezTo>
                <a:cubicBezTo>
                  <a:pt x="16396" y="4252"/>
                  <a:pt x="16419" y="4071"/>
                  <a:pt x="16396" y="3889"/>
                </a:cubicBezTo>
                <a:cubicBezTo>
                  <a:pt x="16396" y="3684"/>
                  <a:pt x="16328" y="3479"/>
                  <a:pt x="16055" y="3457"/>
                </a:cubicBezTo>
                <a:cubicBezTo>
                  <a:pt x="16055" y="3411"/>
                  <a:pt x="16089" y="3411"/>
                  <a:pt x="16126" y="3411"/>
                </a:cubicBezTo>
                <a:cubicBezTo>
                  <a:pt x="16163" y="3411"/>
                  <a:pt x="16203" y="3411"/>
                  <a:pt x="16214" y="3366"/>
                </a:cubicBezTo>
                <a:lnTo>
                  <a:pt x="16214" y="3366"/>
                </a:lnTo>
                <a:cubicBezTo>
                  <a:pt x="16192" y="3368"/>
                  <a:pt x="16171" y="3370"/>
                  <a:pt x="16152" y="3370"/>
                </a:cubicBezTo>
                <a:cubicBezTo>
                  <a:pt x="16010" y="3370"/>
                  <a:pt x="15930" y="3295"/>
                  <a:pt x="15850" y="3116"/>
                </a:cubicBezTo>
                <a:lnTo>
                  <a:pt x="15896" y="3093"/>
                </a:lnTo>
                <a:cubicBezTo>
                  <a:pt x="15464" y="2683"/>
                  <a:pt x="15395" y="2388"/>
                  <a:pt x="14941" y="1865"/>
                </a:cubicBezTo>
                <a:lnTo>
                  <a:pt x="14850" y="2024"/>
                </a:lnTo>
                <a:cubicBezTo>
                  <a:pt x="14759" y="1910"/>
                  <a:pt x="14781" y="1865"/>
                  <a:pt x="14736" y="1774"/>
                </a:cubicBezTo>
                <a:lnTo>
                  <a:pt x="14736" y="1774"/>
                </a:lnTo>
                <a:cubicBezTo>
                  <a:pt x="14440" y="1888"/>
                  <a:pt x="15054" y="2047"/>
                  <a:pt x="14736" y="2183"/>
                </a:cubicBezTo>
                <a:cubicBezTo>
                  <a:pt x="14781" y="1979"/>
                  <a:pt x="14577" y="1819"/>
                  <a:pt x="14395" y="1660"/>
                </a:cubicBezTo>
                <a:cubicBezTo>
                  <a:pt x="14190" y="1524"/>
                  <a:pt x="13986" y="1387"/>
                  <a:pt x="14054" y="1160"/>
                </a:cubicBezTo>
                <a:cubicBezTo>
                  <a:pt x="14024" y="1143"/>
                  <a:pt x="14001" y="1136"/>
                  <a:pt x="13983" y="1136"/>
                </a:cubicBezTo>
                <a:cubicBezTo>
                  <a:pt x="13903" y="1136"/>
                  <a:pt x="13935" y="1284"/>
                  <a:pt x="13873" y="1284"/>
                </a:cubicBezTo>
                <a:cubicBezTo>
                  <a:pt x="13857" y="1284"/>
                  <a:pt x="13835" y="1274"/>
                  <a:pt x="13804" y="1251"/>
                </a:cubicBezTo>
                <a:lnTo>
                  <a:pt x="13804" y="1137"/>
                </a:lnTo>
                <a:lnTo>
                  <a:pt x="13690" y="1228"/>
                </a:lnTo>
                <a:cubicBezTo>
                  <a:pt x="13576" y="1137"/>
                  <a:pt x="13576" y="978"/>
                  <a:pt x="13599" y="887"/>
                </a:cubicBezTo>
                <a:lnTo>
                  <a:pt x="13599" y="887"/>
                </a:lnTo>
                <a:cubicBezTo>
                  <a:pt x="13622" y="910"/>
                  <a:pt x="13713" y="910"/>
                  <a:pt x="13758" y="932"/>
                </a:cubicBezTo>
                <a:cubicBezTo>
                  <a:pt x="13653" y="723"/>
                  <a:pt x="13297" y="706"/>
                  <a:pt x="13207" y="652"/>
                </a:cubicBezTo>
                <a:lnTo>
                  <a:pt x="13207" y="652"/>
                </a:lnTo>
                <a:lnTo>
                  <a:pt x="13372" y="796"/>
                </a:lnTo>
                <a:cubicBezTo>
                  <a:pt x="12831" y="636"/>
                  <a:pt x="12219" y="299"/>
                  <a:pt x="11646" y="299"/>
                </a:cubicBezTo>
                <a:cubicBezTo>
                  <a:pt x="11568" y="299"/>
                  <a:pt x="11492" y="305"/>
                  <a:pt x="11416" y="318"/>
                </a:cubicBezTo>
                <a:lnTo>
                  <a:pt x="11439" y="409"/>
                </a:lnTo>
                <a:cubicBezTo>
                  <a:pt x="11376" y="418"/>
                  <a:pt x="11325" y="422"/>
                  <a:pt x="11280" y="422"/>
                </a:cubicBezTo>
                <a:cubicBezTo>
                  <a:pt x="10986" y="422"/>
                  <a:pt x="11032" y="250"/>
                  <a:pt x="10597" y="250"/>
                </a:cubicBezTo>
                <a:lnTo>
                  <a:pt x="10620" y="228"/>
                </a:lnTo>
                <a:lnTo>
                  <a:pt x="10620" y="228"/>
                </a:lnTo>
                <a:cubicBezTo>
                  <a:pt x="10527" y="284"/>
                  <a:pt x="10418" y="324"/>
                  <a:pt x="10319" y="324"/>
                </a:cubicBezTo>
                <a:cubicBezTo>
                  <a:pt x="10297" y="324"/>
                  <a:pt x="10276" y="323"/>
                  <a:pt x="10256" y="318"/>
                </a:cubicBezTo>
                <a:cubicBezTo>
                  <a:pt x="10393" y="228"/>
                  <a:pt x="10029" y="91"/>
                  <a:pt x="10211"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8" name="Google Shape;278;p25"/>
          <p:cNvSpPr/>
          <p:nvPr/>
        </p:nvSpPr>
        <p:spPr>
          <a:xfrm>
            <a:off x="10059280" y="1929640"/>
            <a:ext cx="15145" cy="34619"/>
          </a:xfrm>
          <a:custGeom>
            <a:avLst/>
            <a:gdLst/>
            <a:ahLst/>
            <a:cxnLst/>
            <a:rect l="l" t="t" r="r" b="b"/>
            <a:pathLst>
              <a:path w="70" h="160" extrusionOk="0">
                <a:moveTo>
                  <a:pt x="1" y="1"/>
                </a:moveTo>
                <a:cubicBezTo>
                  <a:pt x="1" y="46"/>
                  <a:pt x="1" y="114"/>
                  <a:pt x="1" y="160"/>
                </a:cubicBezTo>
                <a:lnTo>
                  <a:pt x="69" y="23"/>
                </a:lnTo>
                <a:lnTo>
                  <a:pt x="1"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9" name="Google Shape;279;p25"/>
          <p:cNvSpPr/>
          <p:nvPr/>
        </p:nvSpPr>
        <p:spPr>
          <a:xfrm>
            <a:off x="10098656" y="1954305"/>
            <a:ext cx="54309" cy="29643"/>
          </a:xfrm>
          <a:custGeom>
            <a:avLst/>
            <a:gdLst/>
            <a:ahLst/>
            <a:cxnLst/>
            <a:rect l="l" t="t" r="r" b="b"/>
            <a:pathLst>
              <a:path w="251" h="137" extrusionOk="0">
                <a:moveTo>
                  <a:pt x="206" y="0"/>
                </a:moveTo>
                <a:lnTo>
                  <a:pt x="1" y="137"/>
                </a:lnTo>
                <a:lnTo>
                  <a:pt x="251" y="114"/>
                </a:lnTo>
                <a:cubicBezTo>
                  <a:pt x="228" y="91"/>
                  <a:pt x="160" y="46"/>
                  <a:pt x="206"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0" name="Google Shape;280;p25"/>
          <p:cNvSpPr/>
          <p:nvPr/>
        </p:nvSpPr>
        <p:spPr>
          <a:xfrm rot="4140961">
            <a:off x="4828832" y="1151854"/>
            <a:ext cx="1745264" cy="1290319"/>
          </a:xfrm>
          <a:custGeom>
            <a:avLst/>
            <a:gdLst/>
            <a:ahLst/>
            <a:cxnLst/>
            <a:rect l="l" t="t" r="r" b="b"/>
            <a:pathLst>
              <a:path w="64878" h="47966" extrusionOk="0">
                <a:moveTo>
                  <a:pt x="48335" y="0"/>
                </a:moveTo>
                <a:cubicBezTo>
                  <a:pt x="45103" y="0"/>
                  <a:pt x="41875" y="1238"/>
                  <a:pt x="38817" y="2476"/>
                </a:cubicBezTo>
                <a:cubicBezTo>
                  <a:pt x="30677" y="5728"/>
                  <a:pt x="22558" y="9002"/>
                  <a:pt x="14417" y="12254"/>
                </a:cubicBezTo>
                <a:cubicBezTo>
                  <a:pt x="11552" y="13414"/>
                  <a:pt x="8619" y="14596"/>
                  <a:pt x="6299" y="16666"/>
                </a:cubicBezTo>
                <a:cubicBezTo>
                  <a:pt x="0" y="22305"/>
                  <a:pt x="2274" y="31424"/>
                  <a:pt x="6845" y="37359"/>
                </a:cubicBezTo>
                <a:cubicBezTo>
                  <a:pt x="12189" y="44249"/>
                  <a:pt x="20444" y="47797"/>
                  <a:pt x="29016" y="47956"/>
                </a:cubicBezTo>
                <a:cubicBezTo>
                  <a:pt x="29299" y="47962"/>
                  <a:pt x="29582" y="47965"/>
                  <a:pt x="29865" y="47965"/>
                </a:cubicBezTo>
                <a:cubicBezTo>
                  <a:pt x="39760" y="47965"/>
                  <a:pt x="49825" y="44103"/>
                  <a:pt x="56236" y="36609"/>
                </a:cubicBezTo>
                <a:cubicBezTo>
                  <a:pt x="62831" y="28877"/>
                  <a:pt x="64877" y="17143"/>
                  <a:pt x="60102" y="8161"/>
                </a:cubicBezTo>
                <a:cubicBezTo>
                  <a:pt x="58078" y="4341"/>
                  <a:pt x="54667" y="975"/>
                  <a:pt x="50392" y="179"/>
                </a:cubicBezTo>
                <a:cubicBezTo>
                  <a:pt x="49707" y="56"/>
                  <a:pt x="49021" y="0"/>
                  <a:pt x="48335"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94056799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5780EB-2B6F-47E9-82AE-C86D67240D0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4970DD1-313E-4CE4-91F3-255523282FA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174B8D-DA53-44BB-A2F4-E3AC9C7E5B17}"/>
              </a:ext>
            </a:extLst>
          </p:cNvPr>
          <p:cNvSpPr>
            <a:spLocks noGrp="1"/>
          </p:cNvSpPr>
          <p:nvPr>
            <p:ph type="dt" sz="half" idx="10"/>
          </p:nvPr>
        </p:nvSpPr>
        <p:spPr/>
        <p:txBody>
          <a:bodyPr/>
          <a:lstStyle/>
          <a:p>
            <a:fld id="{473D40FC-A559-4AC3-A375-69423AA88F9A}" type="datetimeFigureOut">
              <a:rPr lang="en-US" smtClean="0"/>
              <a:t>12/21/2023</a:t>
            </a:fld>
            <a:endParaRPr lang="en-US"/>
          </a:p>
        </p:txBody>
      </p:sp>
      <p:sp>
        <p:nvSpPr>
          <p:cNvPr id="5" name="Footer Placeholder 4">
            <a:extLst>
              <a:ext uri="{FF2B5EF4-FFF2-40B4-BE49-F238E27FC236}">
                <a16:creationId xmlns:a16="http://schemas.microsoft.com/office/drawing/2014/main" id="{29F2C199-9275-45E2-B5F1-1BE01CACF0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11889F-EA7D-4926-AF85-B2188ED84206}"/>
              </a:ext>
            </a:extLst>
          </p:cNvPr>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37546731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624500" y="0"/>
            <a:ext cx="13440995" cy="6858008"/>
            <a:chOff x="-468375" y="0"/>
            <a:chExt cx="10080746" cy="5143506"/>
          </a:xfrm>
        </p:grpSpPr>
        <p:sp>
          <p:nvSpPr>
            <p:cNvPr id="10" name="Google Shape;10;p2"/>
            <p:cNvSpPr/>
            <p:nvPr/>
          </p:nvSpPr>
          <p:spPr>
            <a:xfrm>
              <a:off x="-12775" y="0"/>
              <a:ext cx="9212423" cy="3981228"/>
            </a:xfrm>
            <a:custGeom>
              <a:avLst/>
              <a:gdLst/>
              <a:ahLst/>
              <a:cxnLst/>
              <a:rect l="l" t="t" r="r" b="b"/>
              <a:pathLst>
                <a:path w="258033" h="112655" extrusionOk="0">
                  <a:moveTo>
                    <a:pt x="0" y="0"/>
                  </a:moveTo>
                  <a:lnTo>
                    <a:pt x="0" y="112654"/>
                  </a:lnTo>
                  <a:lnTo>
                    <a:pt x="258032" y="112654"/>
                  </a:lnTo>
                  <a:lnTo>
                    <a:pt x="258032" y="0"/>
                  </a:lnTo>
                  <a:close/>
                </a:path>
              </a:pathLst>
            </a:custGeom>
            <a:solidFill>
              <a:srgbClr val="6954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575811" y="3341522"/>
              <a:ext cx="7992388" cy="373685"/>
            </a:xfrm>
            <a:custGeom>
              <a:avLst/>
              <a:gdLst/>
              <a:ahLst/>
              <a:cxnLst/>
              <a:rect l="l" t="t" r="r" b="b"/>
              <a:pathLst>
                <a:path w="226157" h="10574" extrusionOk="0">
                  <a:moveTo>
                    <a:pt x="0" y="0"/>
                  </a:moveTo>
                  <a:lnTo>
                    <a:pt x="0" y="4280"/>
                  </a:lnTo>
                  <a:cubicBezTo>
                    <a:pt x="0" y="7861"/>
                    <a:pt x="2386" y="10573"/>
                    <a:pt x="5406" y="10573"/>
                  </a:cubicBezTo>
                  <a:cubicBezTo>
                    <a:pt x="5548" y="10573"/>
                    <a:pt x="5692" y="10567"/>
                    <a:pt x="5837" y="10555"/>
                  </a:cubicBezTo>
                  <a:lnTo>
                    <a:pt x="220320" y="10555"/>
                  </a:lnTo>
                  <a:cubicBezTo>
                    <a:pt x="220465" y="10567"/>
                    <a:pt x="220609" y="10573"/>
                    <a:pt x="220751" y="10573"/>
                  </a:cubicBezTo>
                  <a:cubicBezTo>
                    <a:pt x="223771" y="10573"/>
                    <a:pt x="226157" y="7861"/>
                    <a:pt x="226157" y="4280"/>
                  </a:cubicBezTo>
                  <a:lnTo>
                    <a:pt x="226157" y="0"/>
                  </a:lnTo>
                  <a:cubicBezTo>
                    <a:pt x="226157" y="3581"/>
                    <a:pt x="223771" y="6294"/>
                    <a:pt x="220751" y="6294"/>
                  </a:cubicBezTo>
                  <a:cubicBezTo>
                    <a:pt x="220609" y="6294"/>
                    <a:pt x="220465" y="6288"/>
                    <a:pt x="220320" y="6276"/>
                  </a:cubicBezTo>
                  <a:lnTo>
                    <a:pt x="5837" y="6276"/>
                  </a:lnTo>
                  <a:cubicBezTo>
                    <a:pt x="5692" y="6288"/>
                    <a:pt x="5548" y="6294"/>
                    <a:pt x="5406" y="6294"/>
                  </a:cubicBezTo>
                  <a:cubicBezTo>
                    <a:pt x="2386" y="6294"/>
                    <a:pt x="0" y="3581"/>
                    <a:pt x="0" y="0"/>
                  </a:cubicBez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575811" y="394357"/>
              <a:ext cx="7992388" cy="3169680"/>
            </a:xfrm>
            <a:custGeom>
              <a:avLst/>
              <a:gdLst/>
              <a:ahLst/>
              <a:cxnLst/>
              <a:rect l="l" t="t" r="r" b="b"/>
              <a:pathLst>
                <a:path w="226157" h="89691" extrusionOk="0">
                  <a:moveTo>
                    <a:pt x="7168" y="1"/>
                  </a:moveTo>
                  <a:cubicBezTo>
                    <a:pt x="3206" y="1"/>
                    <a:pt x="0" y="3206"/>
                    <a:pt x="0" y="7168"/>
                  </a:cubicBezTo>
                  <a:lnTo>
                    <a:pt x="0" y="83078"/>
                  </a:lnTo>
                  <a:cubicBezTo>
                    <a:pt x="0" y="86846"/>
                    <a:pt x="2385" y="89690"/>
                    <a:pt x="5403" y="89690"/>
                  </a:cubicBezTo>
                  <a:cubicBezTo>
                    <a:pt x="5547" y="89690"/>
                    <a:pt x="5691" y="89684"/>
                    <a:pt x="5837" y="89671"/>
                  </a:cubicBezTo>
                  <a:lnTo>
                    <a:pt x="220078" y="89671"/>
                  </a:lnTo>
                  <a:cubicBezTo>
                    <a:pt x="220229" y="89671"/>
                    <a:pt x="220395" y="89671"/>
                    <a:pt x="220562" y="89686"/>
                  </a:cubicBezTo>
                  <a:cubicBezTo>
                    <a:pt x="220632" y="89689"/>
                    <a:pt x="220702" y="89690"/>
                    <a:pt x="220772" y="89690"/>
                  </a:cubicBezTo>
                  <a:cubicBezTo>
                    <a:pt x="223787" y="89690"/>
                    <a:pt x="226157" y="86832"/>
                    <a:pt x="226157" y="83078"/>
                  </a:cubicBezTo>
                  <a:lnTo>
                    <a:pt x="226157" y="7168"/>
                  </a:lnTo>
                  <a:cubicBezTo>
                    <a:pt x="226157" y="3206"/>
                    <a:pt x="222951" y="1"/>
                    <a:pt x="218989" y="1"/>
                  </a:cubicBezTo>
                  <a:close/>
                </a:path>
              </a:pathLst>
            </a:custGeom>
            <a:solidFill>
              <a:srgbClr val="FBE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3101336" y="3961948"/>
              <a:ext cx="151255" cy="128284"/>
            </a:xfrm>
            <a:custGeom>
              <a:avLst/>
              <a:gdLst/>
              <a:ahLst/>
              <a:cxnLst/>
              <a:rect l="l" t="t" r="r" b="b"/>
              <a:pathLst>
                <a:path w="4280" h="3630" extrusionOk="0">
                  <a:moveTo>
                    <a:pt x="0" y="0"/>
                  </a:moveTo>
                  <a:cubicBezTo>
                    <a:pt x="1240" y="938"/>
                    <a:pt x="2238" y="2178"/>
                    <a:pt x="2888" y="3599"/>
                  </a:cubicBezTo>
                  <a:cubicBezTo>
                    <a:pt x="2934" y="3599"/>
                    <a:pt x="2994" y="3614"/>
                    <a:pt x="3040" y="3629"/>
                  </a:cubicBezTo>
                  <a:cubicBezTo>
                    <a:pt x="3009" y="2314"/>
                    <a:pt x="3448" y="1028"/>
                    <a:pt x="4280" y="0"/>
                  </a:cubicBez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4372651" y="3961948"/>
              <a:ext cx="398671" cy="1181558"/>
            </a:xfrm>
            <a:custGeom>
              <a:avLst/>
              <a:gdLst/>
              <a:ahLst/>
              <a:cxnLst/>
              <a:rect l="l" t="t" r="r" b="b"/>
              <a:pathLst>
                <a:path w="11281" h="33434" extrusionOk="0">
                  <a:moveTo>
                    <a:pt x="0" y="0"/>
                  </a:moveTo>
                  <a:cubicBezTo>
                    <a:pt x="1618" y="1270"/>
                    <a:pt x="2843" y="3070"/>
                    <a:pt x="3282" y="5066"/>
                  </a:cubicBezTo>
                  <a:lnTo>
                    <a:pt x="4960" y="12732"/>
                  </a:lnTo>
                  <a:cubicBezTo>
                    <a:pt x="5399" y="14728"/>
                    <a:pt x="4945" y="16528"/>
                    <a:pt x="3886" y="17798"/>
                  </a:cubicBezTo>
                  <a:lnTo>
                    <a:pt x="5187" y="24482"/>
                  </a:lnTo>
                  <a:cubicBezTo>
                    <a:pt x="5761" y="27340"/>
                    <a:pt x="5066" y="29910"/>
                    <a:pt x="3508" y="31740"/>
                  </a:cubicBezTo>
                  <a:lnTo>
                    <a:pt x="3735" y="33434"/>
                  </a:lnTo>
                  <a:lnTo>
                    <a:pt x="7561" y="33434"/>
                  </a:lnTo>
                  <a:lnTo>
                    <a:pt x="7773" y="31740"/>
                  </a:lnTo>
                  <a:cubicBezTo>
                    <a:pt x="6215" y="29910"/>
                    <a:pt x="5535" y="27340"/>
                    <a:pt x="6094" y="24482"/>
                  </a:cubicBezTo>
                  <a:lnTo>
                    <a:pt x="7395" y="17798"/>
                  </a:lnTo>
                  <a:cubicBezTo>
                    <a:pt x="6336" y="16528"/>
                    <a:pt x="5882" y="14728"/>
                    <a:pt x="6321" y="12732"/>
                  </a:cubicBezTo>
                  <a:lnTo>
                    <a:pt x="7999" y="5066"/>
                  </a:lnTo>
                  <a:cubicBezTo>
                    <a:pt x="8438" y="3070"/>
                    <a:pt x="9663" y="1270"/>
                    <a:pt x="11281" y="0"/>
                  </a:cubicBez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3738867" y="3961948"/>
              <a:ext cx="147509" cy="122948"/>
            </a:xfrm>
            <a:custGeom>
              <a:avLst/>
              <a:gdLst/>
              <a:ahLst/>
              <a:cxnLst/>
              <a:rect l="l" t="t" r="r" b="b"/>
              <a:pathLst>
                <a:path w="4174" h="3479" extrusionOk="0">
                  <a:moveTo>
                    <a:pt x="0" y="0"/>
                  </a:moveTo>
                  <a:cubicBezTo>
                    <a:pt x="1180" y="923"/>
                    <a:pt x="2132" y="2117"/>
                    <a:pt x="2752" y="3478"/>
                  </a:cubicBezTo>
                  <a:lnTo>
                    <a:pt x="2949" y="3478"/>
                  </a:lnTo>
                  <a:cubicBezTo>
                    <a:pt x="2949" y="2208"/>
                    <a:pt x="3372" y="983"/>
                    <a:pt x="4174" y="0"/>
                  </a:cubicBez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2467552" y="3961948"/>
              <a:ext cx="155001" cy="145389"/>
            </a:xfrm>
            <a:custGeom>
              <a:avLst/>
              <a:gdLst/>
              <a:ahLst/>
              <a:cxnLst/>
              <a:rect l="l" t="t" r="r" b="b"/>
              <a:pathLst>
                <a:path w="4386" h="4114" extrusionOk="0">
                  <a:moveTo>
                    <a:pt x="0" y="0"/>
                  </a:moveTo>
                  <a:cubicBezTo>
                    <a:pt x="1391" y="1059"/>
                    <a:pt x="2465" y="2480"/>
                    <a:pt x="3085" y="4113"/>
                  </a:cubicBezTo>
                  <a:cubicBezTo>
                    <a:pt x="2949" y="2616"/>
                    <a:pt x="3418" y="1149"/>
                    <a:pt x="4385" y="0"/>
                  </a:cubicBez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79354" y="3961948"/>
              <a:ext cx="160868" cy="177442"/>
            </a:xfrm>
            <a:custGeom>
              <a:avLst/>
              <a:gdLst/>
              <a:ahLst/>
              <a:cxnLst/>
              <a:rect l="l" t="t" r="r" b="b"/>
              <a:pathLst>
                <a:path w="4552" h="5021" extrusionOk="0">
                  <a:moveTo>
                    <a:pt x="0" y="0"/>
                  </a:moveTo>
                  <a:cubicBezTo>
                    <a:pt x="1634" y="1255"/>
                    <a:pt x="2904" y="3024"/>
                    <a:pt x="3372" y="5020"/>
                  </a:cubicBezTo>
                  <a:cubicBezTo>
                    <a:pt x="3327" y="4824"/>
                    <a:pt x="3297" y="4627"/>
                    <a:pt x="3282" y="4446"/>
                  </a:cubicBezTo>
                  <a:cubicBezTo>
                    <a:pt x="3085" y="2692"/>
                    <a:pt x="3569" y="1134"/>
                    <a:pt x="4552" y="0"/>
                  </a:cubicBez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834298" y="3961948"/>
              <a:ext cx="154471" cy="140583"/>
            </a:xfrm>
            <a:custGeom>
              <a:avLst/>
              <a:gdLst/>
              <a:ahLst/>
              <a:cxnLst/>
              <a:rect l="l" t="t" r="r" b="b"/>
              <a:pathLst>
                <a:path w="4371" h="3978" extrusionOk="0">
                  <a:moveTo>
                    <a:pt x="0" y="0"/>
                  </a:moveTo>
                  <a:cubicBezTo>
                    <a:pt x="1346" y="1028"/>
                    <a:pt x="2405" y="2404"/>
                    <a:pt x="3040" y="3977"/>
                  </a:cubicBezTo>
                  <a:lnTo>
                    <a:pt x="3070" y="3977"/>
                  </a:lnTo>
                  <a:cubicBezTo>
                    <a:pt x="2964" y="2525"/>
                    <a:pt x="3433" y="1104"/>
                    <a:pt x="4370" y="0"/>
                  </a:cubicBez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560297" y="3961948"/>
              <a:ext cx="160903" cy="176912"/>
            </a:xfrm>
            <a:custGeom>
              <a:avLst/>
              <a:gdLst/>
              <a:ahLst/>
              <a:cxnLst/>
              <a:rect l="l" t="t" r="r" b="b"/>
              <a:pathLst>
                <a:path w="4553" h="5006" extrusionOk="0">
                  <a:moveTo>
                    <a:pt x="1" y="0"/>
                  </a:moveTo>
                  <a:cubicBezTo>
                    <a:pt x="1634" y="1255"/>
                    <a:pt x="2904" y="3024"/>
                    <a:pt x="3373" y="5005"/>
                  </a:cubicBezTo>
                  <a:cubicBezTo>
                    <a:pt x="3328" y="4794"/>
                    <a:pt x="3297" y="4582"/>
                    <a:pt x="3282" y="4385"/>
                  </a:cubicBezTo>
                  <a:cubicBezTo>
                    <a:pt x="3101" y="2661"/>
                    <a:pt x="3585" y="1119"/>
                    <a:pt x="4552" y="0"/>
                  </a:cubicBez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1200513" y="3961948"/>
              <a:ext cx="155001" cy="127754"/>
            </a:xfrm>
            <a:custGeom>
              <a:avLst/>
              <a:gdLst/>
              <a:ahLst/>
              <a:cxnLst/>
              <a:rect l="l" t="t" r="r" b="b"/>
              <a:pathLst>
                <a:path w="4386" h="3615" extrusionOk="0">
                  <a:moveTo>
                    <a:pt x="0" y="0"/>
                  </a:moveTo>
                  <a:cubicBezTo>
                    <a:pt x="1240" y="953"/>
                    <a:pt x="2238" y="2193"/>
                    <a:pt x="2888" y="3614"/>
                  </a:cubicBezTo>
                  <a:lnTo>
                    <a:pt x="3070" y="3614"/>
                  </a:lnTo>
                  <a:cubicBezTo>
                    <a:pt x="3055" y="2299"/>
                    <a:pt x="3524" y="1013"/>
                    <a:pt x="4386" y="0"/>
                  </a:cubicBez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7788458" y="3961948"/>
              <a:ext cx="155001" cy="127754"/>
            </a:xfrm>
            <a:custGeom>
              <a:avLst/>
              <a:gdLst/>
              <a:ahLst/>
              <a:cxnLst/>
              <a:rect l="l" t="t" r="r" b="b"/>
              <a:pathLst>
                <a:path w="4386" h="3615" extrusionOk="0">
                  <a:moveTo>
                    <a:pt x="0" y="0"/>
                  </a:moveTo>
                  <a:cubicBezTo>
                    <a:pt x="862" y="1013"/>
                    <a:pt x="1331" y="2299"/>
                    <a:pt x="1316" y="3614"/>
                  </a:cubicBezTo>
                  <a:lnTo>
                    <a:pt x="1498" y="3614"/>
                  </a:lnTo>
                  <a:cubicBezTo>
                    <a:pt x="2148" y="2193"/>
                    <a:pt x="3146" y="953"/>
                    <a:pt x="4386" y="0"/>
                  </a:cubicBez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8422242" y="3961948"/>
              <a:ext cx="161433" cy="176912"/>
            </a:xfrm>
            <a:custGeom>
              <a:avLst/>
              <a:gdLst/>
              <a:ahLst/>
              <a:cxnLst/>
              <a:rect l="l" t="t" r="r" b="b"/>
              <a:pathLst>
                <a:path w="4568" h="5006" extrusionOk="0">
                  <a:moveTo>
                    <a:pt x="1" y="0"/>
                  </a:moveTo>
                  <a:cubicBezTo>
                    <a:pt x="923" y="1089"/>
                    <a:pt x="1392" y="2480"/>
                    <a:pt x="1316" y="3901"/>
                  </a:cubicBezTo>
                  <a:cubicBezTo>
                    <a:pt x="1301" y="4279"/>
                    <a:pt x="1271" y="4642"/>
                    <a:pt x="1195" y="5005"/>
                  </a:cubicBezTo>
                  <a:cubicBezTo>
                    <a:pt x="1664" y="3024"/>
                    <a:pt x="2934" y="1255"/>
                    <a:pt x="4567" y="0"/>
                  </a:cubicBez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9062459" y="3961948"/>
              <a:ext cx="160868" cy="177442"/>
            </a:xfrm>
            <a:custGeom>
              <a:avLst/>
              <a:gdLst/>
              <a:ahLst/>
              <a:cxnLst/>
              <a:rect l="l" t="t" r="r" b="b"/>
              <a:pathLst>
                <a:path w="4552" h="5021" extrusionOk="0">
                  <a:moveTo>
                    <a:pt x="0" y="0"/>
                  </a:moveTo>
                  <a:cubicBezTo>
                    <a:pt x="983" y="1134"/>
                    <a:pt x="1467" y="2692"/>
                    <a:pt x="1270" y="4446"/>
                  </a:cubicBezTo>
                  <a:cubicBezTo>
                    <a:pt x="1255" y="4627"/>
                    <a:pt x="1210" y="4824"/>
                    <a:pt x="1180" y="5020"/>
                  </a:cubicBezTo>
                  <a:cubicBezTo>
                    <a:pt x="1648" y="3024"/>
                    <a:pt x="2918" y="1255"/>
                    <a:pt x="4552" y="0"/>
                  </a:cubicBez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7155203" y="3961948"/>
              <a:ext cx="154471" cy="140583"/>
            </a:xfrm>
            <a:custGeom>
              <a:avLst/>
              <a:gdLst/>
              <a:ahLst/>
              <a:cxnLst/>
              <a:rect l="l" t="t" r="r" b="b"/>
              <a:pathLst>
                <a:path w="4371" h="3978" extrusionOk="0">
                  <a:moveTo>
                    <a:pt x="1" y="0"/>
                  </a:moveTo>
                  <a:cubicBezTo>
                    <a:pt x="938" y="1104"/>
                    <a:pt x="1407" y="2525"/>
                    <a:pt x="1301" y="3977"/>
                  </a:cubicBezTo>
                  <a:lnTo>
                    <a:pt x="1331" y="3977"/>
                  </a:lnTo>
                  <a:cubicBezTo>
                    <a:pt x="1966" y="2404"/>
                    <a:pt x="3025" y="1028"/>
                    <a:pt x="4371" y="0"/>
                  </a:cubicBez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5257596" y="3961948"/>
              <a:ext cx="147509" cy="122948"/>
            </a:xfrm>
            <a:custGeom>
              <a:avLst/>
              <a:gdLst/>
              <a:ahLst/>
              <a:cxnLst/>
              <a:rect l="l" t="t" r="r" b="b"/>
              <a:pathLst>
                <a:path w="4174" h="3479" extrusionOk="0">
                  <a:moveTo>
                    <a:pt x="0" y="0"/>
                  </a:moveTo>
                  <a:cubicBezTo>
                    <a:pt x="802" y="983"/>
                    <a:pt x="1225" y="2208"/>
                    <a:pt x="1225" y="3478"/>
                  </a:cubicBezTo>
                  <a:lnTo>
                    <a:pt x="1422" y="3478"/>
                  </a:lnTo>
                  <a:cubicBezTo>
                    <a:pt x="2042" y="2117"/>
                    <a:pt x="2994" y="923"/>
                    <a:pt x="4174" y="0"/>
                  </a:cubicBez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5891381" y="3961948"/>
              <a:ext cx="151255" cy="128284"/>
            </a:xfrm>
            <a:custGeom>
              <a:avLst/>
              <a:gdLst/>
              <a:ahLst/>
              <a:cxnLst/>
              <a:rect l="l" t="t" r="r" b="b"/>
              <a:pathLst>
                <a:path w="4280" h="3630" extrusionOk="0">
                  <a:moveTo>
                    <a:pt x="0" y="0"/>
                  </a:moveTo>
                  <a:cubicBezTo>
                    <a:pt x="832" y="1028"/>
                    <a:pt x="1271" y="2314"/>
                    <a:pt x="1240" y="3629"/>
                  </a:cubicBezTo>
                  <a:cubicBezTo>
                    <a:pt x="1286" y="3614"/>
                    <a:pt x="1346" y="3599"/>
                    <a:pt x="1392" y="3599"/>
                  </a:cubicBezTo>
                  <a:cubicBezTo>
                    <a:pt x="2042" y="2178"/>
                    <a:pt x="3040" y="938"/>
                    <a:pt x="4280" y="0"/>
                  </a:cubicBez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6521419" y="3961948"/>
              <a:ext cx="155001" cy="145389"/>
            </a:xfrm>
            <a:custGeom>
              <a:avLst/>
              <a:gdLst/>
              <a:ahLst/>
              <a:cxnLst/>
              <a:rect l="l" t="t" r="r" b="b"/>
              <a:pathLst>
                <a:path w="4386" h="4114" extrusionOk="0">
                  <a:moveTo>
                    <a:pt x="1" y="0"/>
                  </a:moveTo>
                  <a:cubicBezTo>
                    <a:pt x="923" y="1089"/>
                    <a:pt x="1392" y="2480"/>
                    <a:pt x="1316" y="3901"/>
                  </a:cubicBezTo>
                  <a:cubicBezTo>
                    <a:pt x="1316" y="3977"/>
                    <a:pt x="1301" y="4038"/>
                    <a:pt x="1301" y="4113"/>
                  </a:cubicBezTo>
                  <a:cubicBezTo>
                    <a:pt x="1921" y="2480"/>
                    <a:pt x="2995" y="1059"/>
                    <a:pt x="4386" y="0"/>
                  </a:cubicBez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1309536" y="3924523"/>
              <a:ext cx="583569" cy="463873"/>
            </a:xfrm>
            <a:custGeom>
              <a:avLst/>
              <a:gdLst/>
              <a:ahLst/>
              <a:cxnLst/>
              <a:rect l="l" t="t" r="r" b="b"/>
              <a:pathLst>
                <a:path w="16513" h="13126" extrusionOk="0">
                  <a:moveTo>
                    <a:pt x="5005" y="1"/>
                  </a:moveTo>
                  <a:cubicBezTo>
                    <a:pt x="2102" y="1"/>
                    <a:pt x="106" y="1997"/>
                    <a:pt x="0" y="4673"/>
                  </a:cubicBezTo>
                  <a:lnTo>
                    <a:pt x="681" y="4673"/>
                  </a:lnTo>
                  <a:cubicBezTo>
                    <a:pt x="5686" y="4673"/>
                    <a:pt x="10555" y="8333"/>
                    <a:pt x="12248" y="13126"/>
                  </a:cubicBezTo>
                  <a:cubicBezTo>
                    <a:pt x="12127" y="9769"/>
                    <a:pt x="13776" y="6956"/>
                    <a:pt x="16513" y="5580"/>
                  </a:cubicBezTo>
                  <a:cubicBezTo>
                    <a:pt x="15500" y="2450"/>
                    <a:pt x="12309" y="1"/>
                    <a:pt x="9088" y="1"/>
                  </a:cubicBezTo>
                  <a:close/>
                </a:path>
              </a:pathLst>
            </a:custGeom>
            <a:solidFill>
              <a:srgbClr val="EB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666104" y="3924523"/>
              <a:ext cx="579859" cy="462283"/>
            </a:xfrm>
            <a:custGeom>
              <a:avLst/>
              <a:gdLst/>
              <a:ahLst/>
              <a:cxnLst/>
              <a:rect l="l" t="t" r="r" b="b"/>
              <a:pathLst>
                <a:path w="16408" h="13081" extrusionOk="0">
                  <a:moveTo>
                    <a:pt x="5278" y="1"/>
                  </a:moveTo>
                  <a:cubicBezTo>
                    <a:pt x="2103" y="1"/>
                    <a:pt x="1" y="2375"/>
                    <a:pt x="288" y="5444"/>
                  </a:cubicBezTo>
                  <a:cubicBezTo>
                    <a:pt x="303" y="5641"/>
                    <a:pt x="334" y="5853"/>
                    <a:pt x="379" y="6064"/>
                  </a:cubicBezTo>
                  <a:cubicBezTo>
                    <a:pt x="394" y="6125"/>
                    <a:pt x="409" y="6170"/>
                    <a:pt x="424" y="6216"/>
                  </a:cubicBezTo>
                  <a:lnTo>
                    <a:pt x="696" y="7455"/>
                  </a:lnTo>
                  <a:cubicBezTo>
                    <a:pt x="2541" y="8922"/>
                    <a:pt x="3948" y="10873"/>
                    <a:pt x="4764" y="13081"/>
                  </a:cubicBezTo>
                  <a:cubicBezTo>
                    <a:pt x="4613" y="8317"/>
                    <a:pt x="8030" y="4673"/>
                    <a:pt x="13020" y="4673"/>
                  </a:cubicBezTo>
                  <a:lnTo>
                    <a:pt x="16408" y="4673"/>
                  </a:lnTo>
                  <a:cubicBezTo>
                    <a:pt x="15137" y="1997"/>
                    <a:pt x="12264" y="1"/>
                    <a:pt x="9361" y="1"/>
                  </a:cubicBezTo>
                  <a:close/>
                </a:path>
              </a:pathLst>
            </a:custGeom>
            <a:solidFill>
              <a:srgbClr val="EB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25393" y="3924523"/>
              <a:ext cx="599614" cy="219673"/>
            </a:xfrm>
            <a:custGeom>
              <a:avLst/>
              <a:gdLst/>
              <a:ahLst/>
              <a:cxnLst/>
              <a:rect l="l" t="t" r="r" b="b"/>
              <a:pathLst>
                <a:path w="16967" h="6216" extrusionOk="0">
                  <a:moveTo>
                    <a:pt x="5293" y="1"/>
                  </a:moveTo>
                  <a:cubicBezTo>
                    <a:pt x="2102" y="1"/>
                    <a:pt x="0" y="2405"/>
                    <a:pt x="318" y="5505"/>
                  </a:cubicBezTo>
                  <a:cubicBezTo>
                    <a:pt x="348" y="5686"/>
                    <a:pt x="378" y="5883"/>
                    <a:pt x="408" y="6079"/>
                  </a:cubicBezTo>
                  <a:cubicBezTo>
                    <a:pt x="424" y="6125"/>
                    <a:pt x="439" y="6170"/>
                    <a:pt x="439" y="6216"/>
                  </a:cubicBezTo>
                  <a:lnTo>
                    <a:pt x="454" y="6216"/>
                  </a:lnTo>
                  <a:cubicBezTo>
                    <a:pt x="1882" y="5214"/>
                    <a:pt x="3597" y="4672"/>
                    <a:pt x="5347" y="4672"/>
                  </a:cubicBezTo>
                  <a:cubicBezTo>
                    <a:pt x="5394" y="4672"/>
                    <a:pt x="5442" y="4672"/>
                    <a:pt x="5489" y="4673"/>
                  </a:cubicBezTo>
                  <a:lnTo>
                    <a:pt x="11356" y="4673"/>
                  </a:lnTo>
                  <a:cubicBezTo>
                    <a:pt x="13322" y="4703"/>
                    <a:pt x="15258" y="5233"/>
                    <a:pt x="16966" y="6200"/>
                  </a:cubicBezTo>
                  <a:cubicBezTo>
                    <a:pt x="16210" y="2783"/>
                    <a:pt x="12823" y="1"/>
                    <a:pt x="9391" y="1"/>
                  </a:cubicBezTo>
                  <a:close/>
                </a:path>
              </a:pathLst>
            </a:custGeom>
            <a:solidFill>
              <a:srgbClr val="EB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468375" y="3893530"/>
              <a:ext cx="5044679" cy="1249976"/>
            </a:xfrm>
            <a:custGeom>
              <a:avLst/>
              <a:gdLst/>
              <a:ahLst/>
              <a:cxnLst/>
              <a:rect l="l" t="t" r="r" b="b"/>
              <a:pathLst>
                <a:path w="142747" h="35370" extrusionOk="0">
                  <a:moveTo>
                    <a:pt x="77331" y="878"/>
                  </a:moveTo>
                  <a:cubicBezTo>
                    <a:pt x="80764" y="878"/>
                    <a:pt x="84166" y="3660"/>
                    <a:pt x="84907" y="7093"/>
                  </a:cubicBezTo>
                  <a:lnTo>
                    <a:pt x="85436" y="9512"/>
                  </a:lnTo>
                  <a:cubicBezTo>
                    <a:pt x="83138" y="7108"/>
                    <a:pt x="79932" y="5550"/>
                    <a:pt x="76681" y="5550"/>
                  </a:cubicBezTo>
                  <a:lnTo>
                    <a:pt x="70814" y="5550"/>
                  </a:lnTo>
                  <a:cubicBezTo>
                    <a:pt x="69937" y="5550"/>
                    <a:pt x="69060" y="5671"/>
                    <a:pt x="68228" y="5913"/>
                  </a:cubicBezTo>
                  <a:cubicBezTo>
                    <a:pt x="68152" y="3040"/>
                    <a:pt x="70209" y="878"/>
                    <a:pt x="73233" y="878"/>
                  </a:cubicBezTo>
                  <a:close/>
                  <a:moveTo>
                    <a:pt x="113904" y="13692"/>
                  </a:moveTo>
                  <a:lnTo>
                    <a:pt x="113904" y="13692"/>
                  </a:lnTo>
                  <a:cubicBezTo>
                    <a:pt x="113904" y="13746"/>
                    <a:pt x="113905" y="13800"/>
                    <a:pt x="113906" y="13855"/>
                  </a:cubicBezTo>
                  <a:lnTo>
                    <a:pt x="113906" y="13855"/>
                  </a:lnTo>
                  <a:cubicBezTo>
                    <a:pt x="113907" y="13859"/>
                    <a:pt x="113908" y="13863"/>
                    <a:pt x="113910" y="13867"/>
                  </a:cubicBezTo>
                  <a:cubicBezTo>
                    <a:pt x="113908" y="13808"/>
                    <a:pt x="113906" y="13750"/>
                    <a:pt x="113904" y="13692"/>
                  </a:cubicBezTo>
                  <a:close/>
                  <a:moveTo>
                    <a:pt x="11205" y="13992"/>
                  </a:moveTo>
                  <a:cubicBezTo>
                    <a:pt x="11205" y="13996"/>
                    <a:pt x="11205" y="13999"/>
                    <a:pt x="11205" y="14002"/>
                  </a:cubicBezTo>
                  <a:lnTo>
                    <a:pt x="11205" y="14002"/>
                  </a:lnTo>
                  <a:cubicBezTo>
                    <a:pt x="11205" y="14002"/>
                    <a:pt x="11205" y="14003"/>
                    <a:pt x="11205" y="14003"/>
                  </a:cubicBezTo>
                  <a:cubicBezTo>
                    <a:pt x="11205" y="13999"/>
                    <a:pt x="11205" y="13996"/>
                    <a:pt x="11205" y="13992"/>
                  </a:cubicBezTo>
                  <a:close/>
                  <a:moveTo>
                    <a:pt x="59412" y="878"/>
                  </a:moveTo>
                  <a:cubicBezTo>
                    <a:pt x="62618" y="878"/>
                    <a:pt x="65809" y="3327"/>
                    <a:pt x="66822" y="6457"/>
                  </a:cubicBezTo>
                  <a:cubicBezTo>
                    <a:pt x="64085" y="7833"/>
                    <a:pt x="62436" y="10646"/>
                    <a:pt x="62557" y="14003"/>
                  </a:cubicBezTo>
                  <a:cubicBezTo>
                    <a:pt x="60864" y="9210"/>
                    <a:pt x="55995" y="5550"/>
                    <a:pt x="50990" y="5550"/>
                  </a:cubicBezTo>
                  <a:lnTo>
                    <a:pt x="50309" y="5550"/>
                  </a:lnTo>
                  <a:cubicBezTo>
                    <a:pt x="50415" y="2874"/>
                    <a:pt x="52411" y="878"/>
                    <a:pt x="55314" y="878"/>
                  </a:cubicBezTo>
                  <a:close/>
                  <a:moveTo>
                    <a:pt x="131118" y="772"/>
                  </a:moveTo>
                  <a:cubicBezTo>
                    <a:pt x="134536" y="772"/>
                    <a:pt x="137938" y="3569"/>
                    <a:pt x="138694" y="7002"/>
                  </a:cubicBezTo>
                  <a:lnTo>
                    <a:pt x="140372" y="14668"/>
                  </a:lnTo>
                  <a:cubicBezTo>
                    <a:pt x="140554" y="15500"/>
                    <a:pt x="140554" y="16377"/>
                    <a:pt x="140372" y="17224"/>
                  </a:cubicBezTo>
                  <a:lnTo>
                    <a:pt x="140025" y="15440"/>
                  </a:lnTo>
                  <a:cubicBezTo>
                    <a:pt x="138936" y="9905"/>
                    <a:pt x="133553" y="5414"/>
                    <a:pt x="128018" y="5414"/>
                  </a:cubicBezTo>
                  <a:lnTo>
                    <a:pt x="122015" y="5414"/>
                  </a:lnTo>
                  <a:cubicBezTo>
                    <a:pt x="122136" y="2753"/>
                    <a:pt x="124132" y="772"/>
                    <a:pt x="127020" y="772"/>
                  </a:cubicBezTo>
                  <a:close/>
                  <a:moveTo>
                    <a:pt x="50082" y="6669"/>
                  </a:moveTo>
                  <a:cubicBezTo>
                    <a:pt x="54997" y="6669"/>
                    <a:pt x="59775" y="10676"/>
                    <a:pt x="60743" y="15591"/>
                  </a:cubicBezTo>
                  <a:lnTo>
                    <a:pt x="61922" y="21579"/>
                  </a:lnTo>
                  <a:cubicBezTo>
                    <a:pt x="58883" y="18403"/>
                    <a:pt x="54649" y="16392"/>
                    <a:pt x="50203" y="16392"/>
                  </a:cubicBezTo>
                  <a:lnTo>
                    <a:pt x="41781" y="16392"/>
                  </a:lnTo>
                  <a:cubicBezTo>
                    <a:pt x="41738" y="16392"/>
                    <a:pt x="41696" y="16392"/>
                    <a:pt x="41654" y="16392"/>
                  </a:cubicBezTo>
                  <a:cubicBezTo>
                    <a:pt x="40185" y="16392"/>
                    <a:pt x="38732" y="16648"/>
                    <a:pt x="37350" y="17118"/>
                  </a:cubicBezTo>
                  <a:lnTo>
                    <a:pt x="37048" y="15591"/>
                  </a:lnTo>
                  <a:cubicBezTo>
                    <a:pt x="36080" y="10676"/>
                    <a:pt x="39301" y="6669"/>
                    <a:pt x="44215" y="6669"/>
                  </a:cubicBezTo>
                  <a:close/>
                  <a:moveTo>
                    <a:pt x="101420" y="6533"/>
                  </a:moveTo>
                  <a:cubicBezTo>
                    <a:pt x="106334" y="6533"/>
                    <a:pt x="111112" y="10525"/>
                    <a:pt x="112080" y="15440"/>
                  </a:cubicBezTo>
                  <a:lnTo>
                    <a:pt x="112307" y="16559"/>
                  </a:lnTo>
                  <a:cubicBezTo>
                    <a:pt x="106788" y="17859"/>
                    <a:pt x="102977" y="22516"/>
                    <a:pt x="102780" y="28323"/>
                  </a:cubicBezTo>
                  <a:cubicBezTo>
                    <a:pt x="100966" y="21927"/>
                    <a:pt x="95129" y="16937"/>
                    <a:pt x="88551" y="16271"/>
                  </a:cubicBezTo>
                  <a:lnTo>
                    <a:pt x="88385" y="15440"/>
                  </a:lnTo>
                  <a:cubicBezTo>
                    <a:pt x="87432" y="10525"/>
                    <a:pt x="90638" y="6533"/>
                    <a:pt x="95552" y="6533"/>
                  </a:cubicBezTo>
                  <a:close/>
                  <a:moveTo>
                    <a:pt x="75758" y="6669"/>
                  </a:moveTo>
                  <a:cubicBezTo>
                    <a:pt x="80673" y="6669"/>
                    <a:pt x="85466" y="10676"/>
                    <a:pt x="86419" y="15591"/>
                  </a:cubicBezTo>
                  <a:lnTo>
                    <a:pt x="86540" y="16196"/>
                  </a:lnTo>
                  <a:lnTo>
                    <a:pt x="78616" y="16196"/>
                  </a:lnTo>
                  <a:cubicBezTo>
                    <a:pt x="71403" y="16196"/>
                    <a:pt x="66081" y="21503"/>
                    <a:pt x="65914" y="28429"/>
                  </a:cubicBezTo>
                  <a:cubicBezTo>
                    <a:pt x="65688" y="27673"/>
                    <a:pt x="65415" y="26917"/>
                    <a:pt x="65083" y="26206"/>
                  </a:cubicBezTo>
                  <a:lnTo>
                    <a:pt x="62996" y="15591"/>
                  </a:lnTo>
                  <a:cubicBezTo>
                    <a:pt x="62890" y="15062"/>
                    <a:pt x="62739" y="14532"/>
                    <a:pt x="62573" y="14018"/>
                  </a:cubicBezTo>
                  <a:cubicBezTo>
                    <a:pt x="62482" y="9860"/>
                    <a:pt x="65521" y="6669"/>
                    <a:pt x="69891" y="6669"/>
                  </a:cubicBezTo>
                  <a:close/>
                  <a:moveTo>
                    <a:pt x="113169" y="772"/>
                  </a:moveTo>
                  <a:cubicBezTo>
                    <a:pt x="116118" y="772"/>
                    <a:pt x="119051" y="2843"/>
                    <a:pt x="120291" y="5596"/>
                  </a:cubicBezTo>
                  <a:cubicBezTo>
                    <a:pt x="116370" y="6371"/>
                    <a:pt x="113816" y="9601"/>
                    <a:pt x="113904" y="13692"/>
                  </a:cubicBezTo>
                  <a:lnTo>
                    <a:pt x="113904" y="13692"/>
                  </a:lnTo>
                  <a:cubicBezTo>
                    <a:pt x="113917" y="9613"/>
                    <a:pt x="116927" y="6533"/>
                    <a:pt x="121244" y="6533"/>
                  </a:cubicBezTo>
                  <a:lnTo>
                    <a:pt x="127111" y="6533"/>
                  </a:lnTo>
                  <a:cubicBezTo>
                    <a:pt x="132025" y="6533"/>
                    <a:pt x="136804" y="10525"/>
                    <a:pt x="137772" y="15440"/>
                  </a:cubicBezTo>
                  <a:lnTo>
                    <a:pt x="139919" y="26418"/>
                  </a:lnTo>
                  <a:cubicBezTo>
                    <a:pt x="140146" y="27476"/>
                    <a:pt x="140146" y="28565"/>
                    <a:pt x="139949" y="29623"/>
                  </a:cubicBezTo>
                  <a:cubicBezTo>
                    <a:pt x="138512" y="22123"/>
                    <a:pt x="131526" y="16196"/>
                    <a:pt x="123905" y="16196"/>
                  </a:cubicBezTo>
                  <a:lnTo>
                    <a:pt x="115483" y="16196"/>
                  </a:lnTo>
                  <a:cubicBezTo>
                    <a:pt x="115059" y="16196"/>
                    <a:pt x="114636" y="16211"/>
                    <a:pt x="114227" y="16241"/>
                  </a:cubicBezTo>
                  <a:lnTo>
                    <a:pt x="114076" y="15440"/>
                  </a:lnTo>
                  <a:cubicBezTo>
                    <a:pt x="113970" y="14899"/>
                    <a:pt x="113914" y="14369"/>
                    <a:pt x="113906" y="13855"/>
                  </a:cubicBezTo>
                  <a:lnTo>
                    <a:pt x="113906" y="13855"/>
                  </a:lnTo>
                  <a:cubicBezTo>
                    <a:pt x="112390" y="9627"/>
                    <a:pt x="108432" y="6290"/>
                    <a:pt x="104081" y="5565"/>
                  </a:cubicBezTo>
                  <a:cubicBezTo>
                    <a:pt x="104126" y="2828"/>
                    <a:pt x="106137" y="772"/>
                    <a:pt x="109086" y="772"/>
                  </a:cubicBezTo>
                  <a:close/>
                  <a:moveTo>
                    <a:pt x="109706" y="1"/>
                  </a:moveTo>
                  <a:cubicBezTo>
                    <a:pt x="106319" y="1"/>
                    <a:pt x="104036" y="2375"/>
                    <a:pt x="104051" y="5565"/>
                  </a:cubicBezTo>
                  <a:cubicBezTo>
                    <a:pt x="104005" y="5550"/>
                    <a:pt x="103945" y="5535"/>
                    <a:pt x="103899" y="5535"/>
                  </a:cubicBezTo>
                  <a:cubicBezTo>
                    <a:pt x="102508" y="2420"/>
                    <a:pt x="99212" y="91"/>
                    <a:pt x="95885" y="91"/>
                  </a:cubicBezTo>
                  <a:lnTo>
                    <a:pt x="91787" y="91"/>
                  </a:lnTo>
                  <a:cubicBezTo>
                    <a:pt x="88279" y="91"/>
                    <a:pt x="85935" y="2677"/>
                    <a:pt x="86162" y="6049"/>
                  </a:cubicBezTo>
                  <a:cubicBezTo>
                    <a:pt x="86026" y="3116"/>
                    <a:pt x="88098" y="878"/>
                    <a:pt x="91167" y="878"/>
                  </a:cubicBezTo>
                  <a:lnTo>
                    <a:pt x="95265" y="878"/>
                  </a:lnTo>
                  <a:cubicBezTo>
                    <a:pt x="98108" y="878"/>
                    <a:pt x="100936" y="2798"/>
                    <a:pt x="102236" y="5414"/>
                  </a:cubicBezTo>
                  <a:lnTo>
                    <a:pt x="96460" y="5414"/>
                  </a:lnTo>
                  <a:cubicBezTo>
                    <a:pt x="91439" y="5414"/>
                    <a:pt x="87992" y="9119"/>
                    <a:pt x="88219" y="13943"/>
                  </a:cubicBezTo>
                  <a:cubicBezTo>
                    <a:pt x="88067" y="13534"/>
                    <a:pt x="87901" y="13156"/>
                    <a:pt x="87720" y="12763"/>
                  </a:cubicBezTo>
                  <a:lnTo>
                    <a:pt x="86480" y="7093"/>
                  </a:lnTo>
                  <a:cubicBezTo>
                    <a:pt x="86404" y="6745"/>
                    <a:pt x="86298" y="6397"/>
                    <a:pt x="86162" y="6049"/>
                  </a:cubicBezTo>
                  <a:cubicBezTo>
                    <a:pt x="84922" y="2677"/>
                    <a:pt x="81459" y="91"/>
                    <a:pt x="77951" y="91"/>
                  </a:cubicBezTo>
                  <a:lnTo>
                    <a:pt x="73853" y="91"/>
                  </a:lnTo>
                  <a:cubicBezTo>
                    <a:pt x="70390" y="91"/>
                    <a:pt x="68062" y="2601"/>
                    <a:pt x="68228" y="5913"/>
                  </a:cubicBezTo>
                  <a:lnTo>
                    <a:pt x="68198" y="5913"/>
                  </a:lnTo>
                  <a:cubicBezTo>
                    <a:pt x="66912" y="2617"/>
                    <a:pt x="63495" y="91"/>
                    <a:pt x="60017" y="91"/>
                  </a:cubicBezTo>
                  <a:lnTo>
                    <a:pt x="55934" y="91"/>
                  </a:lnTo>
                  <a:cubicBezTo>
                    <a:pt x="52592" y="91"/>
                    <a:pt x="50309" y="2420"/>
                    <a:pt x="50294" y="5550"/>
                  </a:cubicBezTo>
                  <a:lnTo>
                    <a:pt x="50112" y="5550"/>
                  </a:lnTo>
                  <a:cubicBezTo>
                    <a:pt x="48721" y="2420"/>
                    <a:pt x="45425" y="91"/>
                    <a:pt x="42083" y="91"/>
                  </a:cubicBezTo>
                  <a:lnTo>
                    <a:pt x="38000" y="91"/>
                  </a:lnTo>
                  <a:cubicBezTo>
                    <a:pt x="34386" y="91"/>
                    <a:pt x="32012" y="2813"/>
                    <a:pt x="32390" y="6321"/>
                  </a:cubicBezTo>
                  <a:cubicBezTo>
                    <a:pt x="32103" y="3252"/>
                    <a:pt x="34205" y="878"/>
                    <a:pt x="37380" y="878"/>
                  </a:cubicBezTo>
                  <a:lnTo>
                    <a:pt x="41478" y="878"/>
                  </a:lnTo>
                  <a:cubicBezTo>
                    <a:pt x="44366" y="878"/>
                    <a:pt x="47239" y="2874"/>
                    <a:pt x="48510" y="5550"/>
                  </a:cubicBezTo>
                  <a:lnTo>
                    <a:pt x="45122" y="5550"/>
                  </a:lnTo>
                  <a:cubicBezTo>
                    <a:pt x="40132" y="5550"/>
                    <a:pt x="36715" y="9194"/>
                    <a:pt x="36866" y="13958"/>
                  </a:cubicBezTo>
                  <a:cubicBezTo>
                    <a:pt x="36050" y="11750"/>
                    <a:pt x="34643" y="9799"/>
                    <a:pt x="32798" y="8332"/>
                  </a:cubicBezTo>
                  <a:lnTo>
                    <a:pt x="32526" y="7093"/>
                  </a:lnTo>
                  <a:cubicBezTo>
                    <a:pt x="32511" y="7047"/>
                    <a:pt x="32496" y="7002"/>
                    <a:pt x="32481" y="6941"/>
                  </a:cubicBezTo>
                  <a:cubicBezTo>
                    <a:pt x="31574" y="3146"/>
                    <a:pt x="27808" y="91"/>
                    <a:pt x="23983" y="91"/>
                  </a:cubicBezTo>
                  <a:lnTo>
                    <a:pt x="19885" y="91"/>
                  </a:lnTo>
                  <a:cubicBezTo>
                    <a:pt x="16256" y="91"/>
                    <a:pt x="13881" y="2843"/>
                    <a:pt x="14290" y="6382"/>
                  </a:cubicBezTo>
                  <a:cubicBezTo>
                    <a:pt x="13972" y="3282"/>
                    <a:pt x="16074" y="878"/>
                    <a:pt x="19265" y="878"/>
                  </a:cubicBezTo>
                  <a:lnTo>
                    <a:pt x="23363" y="878"/>
                  </a:lnTo>
                  <a:cubicBezTo>
                    <a:pt x="26795" y="878"/>
                    <a:pt x="30182" y="3660"/>
                    <a:pt x="30938" y="7077"/>
                  </a:cubicBezTo>
                  <a:cubicBezTo>
                    <a:pt x="29230" y="6095"/>
                    <a:pt x="27294" y="5580"/>
                    <a:pt x="25328" y="5550"/>
                  </a:cubicBezTo>
                  <a:lnTo>
                    <a:pt x="19461" y="5550"/>
                  </a:lnTo>
                  <a:cubicBezTo>
                    <a:pt x="19414" y="5549"/>
                    <a:pt x="19366" y="5549"/>
                    <a:pt x="19319" y="5549"/>
                  </a:cubicBezTo>
                  <a:cubicBezTo>
                    <a:pt x="17569" y="5549"/>
                    <a:pt x="15854" y="6091"/>
                    <a:pt x="14426" y="7093"/>
                  </a:cubicBezTo>
                  <a:cubicBezTo>
                    <a:pt x="14411" y="7047"/>
                    <a:pt x="14396" y="7002"/>
                    <a:pt x="14380" y="6956"/>
                  </a:cubicBezTo>
                  <a:cubicBezTo>
                    <a:pt x="13473" y="3146"/>
                    <a:pt x="9708" y="91"/>
                    <a:pt x="5882" y="91"/>
                  </a:cubicBezTo>
                  <a:lnTo>
                    <a:pt x="1784" y="91"/>
                  </a:lnTo>
                  <a:cubicBezTo>
                    <a:pt x="1179" y="91"/>
                    <a:pt x="575" y="182"/>
                    <a:pt x="0" y="348"/>
                  </a:cubicBezTo>
                  <a:lnTo>
                    <a:pt x="0" y="999"/>
                  </a:lnTo>
                  <a:cubicBezTo>
                    <a:pt x="378" y="908"/>
                    <a:pt x="771" y="878"/>
                    <a:pt x="1164" y="878"/>
                  </a:cubicBezTo>
                  <a:lnTo>
                    <a:pt x="5262" y="878"/>
                  </a:lnTo>
                  <a:cubicBezTo>
                    <a:pt x="8695" y="878"/>
                    <a:pt x="12097" y="3660"/>
                    <a:pt x="12853" y="7093"/>
                  </a:cubicBezTo>
                  <a:lnTo>
                    <a:pt x="13110" y="8287"/>
                  </a:lnTo>
                  <a:cubicBezTo>
                    <a:pt x="11827" y="9782"/>
                    <a:pt x="11117" y="11759"/>
                    <a:pt x="11205" y="13992"/>
                  </a:cubicBezTo>
                  <a:lnTo>
                    <a:pt x="11205" y="13992"/>
                  </a:lnTo>
                  <a:cubicBezTo>
                    <a:pt x="11142" y="9847"/>
                    <a:pt x="14163" y="6669"/>
                    <a:pt x="18539" y="6669"/>
                  </a:cubicBezTo>
                  <a:lnTo>
                    <a:pt x="24406" y="6669"/>
                  </a:lnTo>
                  <a:cubicBezTo>
                    <a:pt x="29320" y="6669"/>
                    <a:pt x="34114" y="10676"/>
                    <a:pt x="35067" y="15591"/>
                  </a:cubicBezTo>
                  <a:lnTo>
                    <a:pt x="35535" y="17904"/>
                  </a:lnTo>
                  <a:cubicBezTo>
                    <a:pt x="31710" y="19946"/>
                    <a:pt x="29230" y="23862"/>
                    <a:pt x="29079" y="28520"/>
                  </a:cubicBezTo>
                  <a:cubicBezTo>
                    <a:pt x="27128" y="21639"/>
                    <a:pt x="20520" y="16392"/>
                    <a:pt x="13337" y="16392"/>
                  </a:cubicBezTo>
                  <a:lnTo>
                    <a:pt x="11795" y="16392"/>
                  </a:lnTo>
                  <a:lnTo>
                    <a:pt x="11644" y="15591"/>
                  </a:lnTo>
                  <a:cubicBezTo>
                    <a:pt x="11538" y="15062"/>
                    <a:pt x="11386" y="14532"/>
                    <a:pt x="11205" y="14018"/>
                  </a:cubicBezTo>
                  <a:cubicBezTo>
                    <a:pt x="11205" y="14013"/>
                    <a:pt x="11205" y="14008"/>
                    <a:pt x="11205" y="14002"/>
                  </a:cubicBezTo>
                  <a:lnTo>
                    <a:pt x="11205" y="14002"/>
                  </a:lnTo>
                  <a:cubicBezTo>
                    <a:pt x="9541" y="9330"/>
                    <a:pt x="4869" y="5732"/>
                    <a:pt x="0" y="5565"/>
                  </a:cubicBezTo>
                  <a:lnTo>
                    <a:pt x="0" y="6760"/>
                  </a:lnTo>
                  <a:cubicBezTo>
                    <a:pt x="4446" y="7380"/>
                    <a:pt x="8513" y="11100"/>
                    <a:pt x="9390" y="15591"/>
                  </a:cubicBezTo>
                  <a:lnTo>
                    <a:pt x="9542" y="16392"/>
                  </a:lnTo>
                  <a:lnTo>
                    <a:pt x="4914" y="16392"/>
                  </a:lnTo>
                  <a:cubicBezTo>
                    <a:pt x="4876" y="16392"/>
                    <a:pt x="4838" y="16392"/>
                    <a:pt x="4800" y="16392"/>
                  </a:cubicBezTo>
                  <a:cubicBezTo>
                    <a:pt x="3160" y="16392"/>
                    <a:pt x="1537" y="16708"/>
                    <a:pt x="0" y="17284"/>
                  </a:cubicBezTo>
                  <a:lnTo>
                    <a:pt x="0" y="18509"/>
                  </a:lnTo>
                  <a:cubicBezTo>
                    <a:pt x="1134" y="18161"/>
                    <a:pt x="2298" y="17995"/>
                    <a:pt x="3493" y="17995"/>
                  </a:cubicBezTo>
                  <a:lnTo>
                    <a:pt x="11901" y="17995"/>
                  </a:lnTo>
                  <a:cubicBezTo>
                    <a:pt x="18962" y="17995"/>
                    <a:pt x="25419" y="23741"/>
                    <a:pt x="26311" y="30788"/>
                  </a:cubicBezTo>
                  <a:lnTo>
                    <a:pt x="26886" y="35370"/>
                  </a:lnTo>
                  <a:lnTo>
                    <a:pt x="30122" y="35370"/>
                  </a:lnTo>
                  <a:lnTo>
                    <a:pt x="29547" y="30788"/>
                  </a:lnTo>
                  <a:cubicBezTo>
                    <a:pt x="29441" y="30032"/>
                    <a:pt x="29290" y="29291"/>
                    <a:pt x="29079" y="28550"/>
                  </a:cubicBezTo>
                  <a:cubicBezTo>
                    <a:pt x="29396" y="22562"/>
                    <a:pt x="34069" y="17995"/>
                    <a:pt x="40359" y="17995"/>
                  </a:cubicBezTo>
                  <a:lnTo>
                    <a:pt x="48767" y="17995"/>
                  </a:lnTo>
                  <a:cubicBezTo>
                    <a:pt x="55828" y="17995"/>
                    <a:pt x="62285" y="23741"/>
                    <a:pt x="63177" y="30788"/>
                  </a:cubicBezTo>
                  <a:lnTo>
                    <a:pt x="63450" y="33011"/>
                  </a:lnTo>
                  <a:cubicBezTo>
                    <a:pt x="61575" y="32527"/>
                    <a:pt x="59639" y="32285"/>
                    <a:pt x="57703" y="32270"/>
                  </a:cubicBezTo>
                  <a:lnTo>
                    <a:pt x="44699" y="32270"/>
                  </a:lnTo>
                  <a:cubicBezTo>
                    <a:pt x="44646" y="32269"/>
                    <a:pt x="44592" y="32269"/>
                    <a:pt x="44539" y="32269"/>
                  </a:cubicBezTo>
                  <a:cubicBezTo>
                    <a:pt x="40693" y="32269"/>
                    <a:pt x="36927" y="33341"/>
                    <a:pt x="33675" y="35370"/>
                  </a:cubicBezTo>
                  <a:lnTo>
                    <a:pt x="37607" y="35370"/>
                  </a:lnTo>
                  <a:cubicBezTo>
                    <a:pt x="39180" y="34961"/>
                    <a:pt x="40798" y="34765"/>
                    <a:pt x="42416" y="34765"/>
                  </a:cubicBezTo>
                  <a:lnTo>
                    <a:pt x="55435" y="34765"/>
                  </a:lnTo>
                  <a:cubicBezTo>
                    <a:pt x="57083" y="34765"/>
                    <a:pt x="58747" y="34961"/>
                    <a:pt x="60350" y="35370"/>
                  </a:cubicBezTo>
                  <a:lnTo>
                    <a:pt x="69317" y="35370"/>
                  </a:lnTo>
                  <a:cubicBezTo>
                    <a:pt x="68379" y="34840"/>
                    <a:pt x="67427" y="34387"/>
                    <a:pt x="66429" y="33994"/>
                  </a:cubicBezTo>
                  <a:lnTo>
                    <a:pt x="66005" y="30591"/>
                  </a:lnTo>
                  <a:cubicBezTo>
                    <a:pt x="65113" y="23529"/>
                    <a:pt x="70133" y="17798"/>
                    <a:pt x="77195" y="17798"/>
                  </a:cubicBezTo>
                  <a:lnTo>
                    <a:pt x="85618" y="17798"/>
                  </a:lnTo>
                  <a:cubicBezTo>
                    <a:pt x="92664" y="17798"/>
                    <a:pt x="99121" y="23529"/>
                    <a:pt x="100013" y="30591"/>
                  </a:cubicBezTo>
                  <a:lnTo>
                    <a:pt x="100240" y="32406"/>
                  </a:lnTo>
                  <a:cubicBezTo>
                    <a:pt x="97155" y="32708"/>
                    <a:pt x="94192" y="33736"/>
                    <a:pt x="91560" y="35370"/>
                  </a:cubicBezTo>
                  <a:lnTo>
                    <a:pt x="95492" y="35370"/>
                  </a:lnTo>
                  <a:cubicBezTo>
                    <a:pt x="97065" y="34961"/>
                    <a:pt x="98683" y="34765"/>
                    <a:pt x="100301" y="34765"/>
                  </a:cubicBezTo>
                  <a:lnTo>
                    <a:pt x="113320" y="34765"/>
                  </a:lnTo>
                  <a:cubicBezTo>
                    <a:pt x="114968" y="34765"/>
                    <a:pt x="116632" y="34961"/>
                    <a:pt x="118235" y="35370"/>
                  </a:cubicBezTo>
                  <a:lnTo>
                    <a:pt x="127202" y="35370"/>
                  </a:lnTo>
                  <a:cubicBezTo>
                    <a:pt x="123663" y="33358"/>
                    <a:pt x="119656" y="32300"/>
                    <a:pt x="115588" y="32270"/>
                  </a:cubicBezTo>
                  <a:lnTo>
                    <a:pt x="103083" y="32270"/>
                  </a:lnTo>
                  <a:lnTo>
                    <a:pt x="102871" y="30591"/>
                  </a:lnTo>
                  <a:cubicBezTo>
                    <a:pt x="101979" y="23529"/>
                    <a:pt x="106999" y="17798"/>
                    <a:pt x="114061" y="17798"/>
                  </a:cubicBezTo>
                  <a:lnTo>
                    <a:pt x="122484" y="17798"/>
                  </a:lnTo>
                  <a:cubicBezTo>
                    <a:pt x="129530" y="17798"/>
                    <a:pt x="135987" y="23529"/>
                    <a:pt x="136879" y="30591"/>
                  </a:cubicBezTo>
                  <a:lnTo>
                    <a:pt x="137484" y="35370"/>
                  </a:lnTo>
                  <a:lnTo>
                    <a:pt x="140720" y="35370"/>
                  </a:lnTo>
                  <a:lnTo>
                    <a:pt x="140493" y="33676"/>
                  </a:lnTo>
                  <a:cubicBezTo>
                    <a:pt x="142051" y="31846"/>
                    <a:pt x="142746" y="29276"/>
                    <a:pt x="142172" y="26418"/>
                  </a:cubicBezTo>
                  <a:lnTo>
                    <a:pt x="140871" y="19734"/>
                  </a:lnTo>
                  <a:cubicBezTo>
                    <a:pt x="141930" y="18464"/>
                    <a:pt x="142384" y="16664"/>
                    <a:pt x="141945" y="14668"/>
                  </a:cubicBezTo>
                  <a:lnTo>
                    <a:pt x="140267" y="7002"/>
                  </a:lnTo>
                  <a:cubicBezTo>
                    <a:pt x="139420" y="3131"/>
                    <a:pt x="135594" y="1"/>
                    <a:pt x="131738" y="1"/>
                  </a:cubicBezTo>
                  <a:lnTo>
                    <a:pt x="127640" y="1"/>
                  </a:lnTo>
                  <a:cubicBezTo>
                    <a:pt x="124313" y="1"/>
                    <a:pt x="122045" y="2314"/>
                    <a:pt x="122000" y="5414"/>
                  </a:cubicBezTo>
                  <a:lnTo>
                    <a:pt x="121803" y="5414"/>
                  </a:lnTo>
                  <a:cubicBezTo>
                    <a:pt x="120412" y="2314"/>
                    <a:pt x="117116" y="1"/>
                    <a:pt x="113804" y="1"/>
                  </a:cubicBezTo>
                  <a:close/>
                </a:path>
              </a:pathLst>
            </a:custGeom>
            <a:solidFill>
              <a:srgbClr val="F39B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468375" y="3924523"/>
              <a:ext cx="463343" cy="463873"/>
            </a:xfrm>
            <a:custGeom>
              <a:avLst/>
              <a:gdLst/>
              <a:ahLst/>
              <a:cxnLst/>
              <a:rect l="l" t="t" r="r" b="b"/>
              <a:pathLst>
                <a:path w="13111" h="13126" extrusionOk="0">
                  <a:moveTo>
                    <a:pt x="1164" y="1"/>
                  </a:moveTo>
                  <a:cubicBezTo>
                    <a:pt x="771" y="1"/>
                    <a:pt x="378" y="31"/>
                    <a:pt x="0" y="122"/>
                  </a:cubicBezTo>
                  <a:lnTo>
                    <a:pt x="0" y="4688"/>
                  </a:lnTo>
                  <a:cubicBezTo>
                    <a:pt x="4869" y="4855"/>
                    <a:pt x="9542" y="8453"/>
                    <a:pt x="11205" y="13126"/>
                  </a:cubicBezTo>
                  <a:cubicBezTo>
                    <a:pt x="11114" y="10888"/>
                    <a:pt x="11825" y="8907"/>
                    <a:pt x="13110" y="7410"/>
                  </a:cubicBezTo>
                  <a:lnTo>
                    <a:pt x="12853" y="6216"/>
                  </a:lnTo>
                  <a:cubicBezTo>
                    <a:pt x="12097" y="2783"/>
                    <a:pt x="8695" y="1"/>
                    <a:pt x="5262" y="1"/>
                  </a:cubicBezTo>
                  <a:close/>
                </a:path>
              </a:pathLst>
            </a:custGeom>
            <a:solidFill>
              <a:srgbClr val="EB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2571734" y="3924523"/>
              <a:ext cx="572932" cy="461752"/>
            </a:xfrm>
            <a:custGeom>
              <a:avLst/>
              <a:gdLst/>
              <a:ahLst/>
              <a:cxnLst/>
              <a:rect l="l" t="t" r="r" b="b"/>
              <a:pathLst>
                <a:path w="16212" h="13066" extrusionOk="0">
                  <a:moveTo>
                    <a:pt x="5142" y="1"/>
                  </a:moveTo>
                  <a:cubicBezTo>
                    <a:pt x="2073" y="1"/>
                    <a:pt x="1" y="2239"/>
                    <a:pt x="137" y="5172"/>
                  </a:cubicBezTo>
                  <a:cubicBezTo>
                    <a:pt x="273" y="5520"/>
                    <a:pt x="379" y="5868"/>
                    <a:pt x="455" y="6216"/>
                  </a:cubicBezTo>
                  <a:lnTo>
                    <a:pt x="1695" y="11886"/>
                  </a:lnTo>
                  <a:cubicBezTo>
                    <a:pt x="1876" y="12264"/>
                    <a:pt x="2042" y="12657"/>
                    <a:pt x="2194" y="13066"/>
                  </a:cubicBezTo>
                  <a:cubicBezTo>
                    <a:pt x="1967" y="8242"/>
                    <a:pt x="5414" y="4537"/>
                    <a:pt x="10435" y="4537"/>
                  </a:cubicBezTo>
                  <a:lnTo>
                    <a:pt x="16211" y="4537"/>
                  </a:lnTo>
                  <a:cubicBezTo>
                    <a:pt x="14911" y="1921"/>
                    <a:pt x="12083" y="1"/>
                    <a:pt x="9240" y="1"/>
                  </a:cubicBezTo>
                  <a:close/>
                </a:path>
              </a:pathLst>
            </a:custGeom>
            <a:solidFill>
              <a:srgbClr val="EB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940105" y="3924523"/>
              <a:ext cx="610852" cy="305161"/>
            </a:xfrm>
            <a:custGeom>
              <a:avLst/>
              <a:gdLst/>
              <a:ahLst/>
              <a:cxnLst/>
              <a:rect l="l" t="t" r="r" b="b"/>
              <a:pathLst>
                <a:path w="17285" h="8635" extrusionOk="0">
                  <a:moveTo>
                    <a:pt x="5081" y="1"/>
                  </a:moveTo>
                  <a:cubicBezTo>
                    <a:pt x="2057" y="1"/>
                    <a:pt x="0" y="2163"/>
                    <a:pt x="76" y="5036"/>
                  </a:cubicBezTo>
                  <a:cubicBezTo>
                    <a:pt x="908" y="4794"/>
                    <a:pt x="1785" y="4673"/>
                    <a:pt x="2662" y="4673"/>
                  </a:cubicBezTo>
                  <a:lnTo>
                    <a:pt x="8529" y="4673"/>
                  </a:lnTo>
                  <a:cubicBezTo>
                    <a:pt x="11780" y="4673"/>
                    <a:pt x="14986" y="6231"/>
                    <a:pt x="17284" y="8635"/>
                  </a:cubicBezTo>
                  <a:lnTo>
                    <a:pt x="16755" y="6216"/>
                  </a:lnTo>
                  <a:cubicBezTo>
                    <a:pt x="16014" y="2783"/>
                    <a:pt x="12612" y="1"/>
                    <a:pt x="9179" y="1"/>
                  </a:cubicBezTo>
                  <a:close/>
                </a:path>
              </a:pathLst>
            </a:custGeom>
            <a:solidFill>
              <a:srgbClr val="EB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3209794" y="3920777"/>
              <a:ext cx="572932" cy="462813"/>
            </a:xfrm>
            <a:custGeom>
              <a:avLst/>
              <a:gdLst/>
              <a:ahLst/>
              <a:cxnLst/>
              <a:rect l="l" t="t" r="r" b="b"/>
              <a:pathLst>
                <a:path w="16212" h="13096" extrusionOk="0">
                  <a:moveTo>
                    <a:pt x="5006" y="1"/>
                  </a:moveTo>
                  <a:cubicBezTo>
                    <a:pt x="2057" y="1"/>
                    <a:pt x="46" y="2057"/>
                    <a:pt x="1" y="4794"/>
                  </a:cubicBezTo>
                  <a:cubicBezTo>
                    <a:pt x="4356" y="5520"/>
                    <a:pt x="8318" y="8862"/>
                    <a:pt x="9815" y="13096"/>
                  </a:cubicBezTo>
                  <a:lnTo>
                    <a:pt x="9830" y="13096"/>
                  </a:lnTo>
                  <a:cubicBezTo>
                    <a:pt x="9664" y="8922"/>
                    <a:pt x="12234" y="5611"/>
                    <a:pt x="16211" y="4825"/>
                  </a:cubicBezTo>
                  <a:cubicBezTo>
                    <a:pt x="14971" y="2072"/>
                    <a:pt x="12038" y="1"/>
                    <a:pt x="9089" y="1"/>
                  </a:cubicBezTo>
                  <a:close/>
                </a:path>
              </a:pathLst>
            </a:custGeom>
            <a:solidFill>
              <a:srgbClr val="EB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3843579" y="3920777"/>
              <a:ext cx="655204" cy="581449"/>
            </a:xfrm>
            <a:custGeom>
              <a:avLst/>
              <a:gdLst/>
              <a:ahLst/>
              <a:cxnLst/>
              <a:rect l="l" t="t" r="r" b="b"/>
              <a:pathLst>
                <a:path w="18540" h="16453" extrusionOk="0">
                  <a:moveTo>
                    <a:pt x="5006" y="1"/>
                  </a:moveTo>
                  <a:cubicBezTo>
                    <a:pt x="2118" y="1"/>
                    <a:pt x="122" y="1982"/>
                    <a:pt x="1" y="4643"/>
                  </a:cubicBezTo>
                  <a:lnTo>
                    <a:pt x="6004" y="4643"/>
                  </a:lnTo>
                  <a:cubicBezTo>
                    <a:pt x="11539" y="4643"/>
                    <a:pt x="16922" y="9134"/>
                    <a:pt x="18011" y="14669"/>
                  </a:cubicBezTo>
                  <a:lnTo>
                    <a:pt x="18358" y="16453"/>
                  </a:lnTo>
                  <a:cubicBezTo>
                    <a:pt x="18540" y="15606"/>
                    <a:pt x="18540" y="14729"/>
                    <a:pt x="18358" y="13897"/>
                  </a:cubicBezTo>
                  <a:lnTo>
                    <a:pt x="16680" y="6231"/>
                  </a:lnTo>
                  <a:cubicBezTo>
                    <a:pt x="15924" y="2798"/>
                    <a:pt x="12537" y="1"/>
                    <a:pt x="9104" y="1"/>
                  </a:cubicBezTo>
                  <a:close/>
                </a:path>
              </a:pathLst>
            </a:custGeom>
            <a:solidFill>
              <a:srgbClr val="EB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75078" y="4129212"/>
              <a:ext cx="862013" cy="772214"/>
            </a:xfrm>
            <a:custGeom>
              <a:avLst/>
              <a:gdLst/>
              <a:ahLst/>
              <a:cxnLst/>
              <a:rect l="l" t="t" r="r" b="b"/>
              <a:pathLst>
                <a:path w="24392" h="21851" extrusionOk="0">
                  <a:moveTo>
                    <a:pt x="7410" y="0"/>
                  </a:moveTo>
                  <a:cubicBezTo>
                    <a:pt x="3025" y="0"/>
                    <a:pt x="0" y="3191"/>
                    <a:pt x="91" y="7349"/>
                  </a:cubicBezTo>
                  <a:lnTo>
                    <a:pt x="76" y="7349"/>
                  </a:lnTo>
                  <a:cubicBezTo>
                    <a:pt x="257" y="7863"/>
                    <a:pt x="409" y="8393"/>
                    <a:pt x="515" y="8922"/>
                  </a:cubicBezTo>
                  <a:lnTo>
                    <a:pt x="666" y="9723"/>
                  </a:lnTo>
                  <a:lnTo>
                    <a:pt x="2208" y="9723"/>
                  </a:lnTo>
                  <a:cubicBezTo>
                    <a:pt x="9391" y="9723"/>
                    <a:pt x="15999" y="14985"/>
                    <a:pt x="17950" y="21851"/>
                  </a:cubicBezTo>
                  <a:cubicBezTo>
                    <a:pt x="18101" y="17193"/>
                    <a:pt x="20581" y="13277"/>
                    <a:pt x="24391" y="11235"/>
                  </a:cubicBezTo>
                  <a:lnTo>
                    <a:pt x="23938" y="8922"/>
                  </a:lnTo>
                  <a:cubicBezTo>
                    <a:pt x="22970" y="4007"/>
                    <a:pt x="18191" y="0"/>
                    <a:pt x="13277" y="0"/>
                  </a:cubicBezTo>
                  <a:close/>
                </a:path>
              </a:pathLst>
            </a:custGeom>
            <a:solidFill>
              <a:srgbClr val="EB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68375" y="4132392"/>
              <a:ext cx="337214" cy="371989"/>
            </a:xfrm>
            <a:custGeom>
              <a:avLst/>
              <a:gdLst/>
              <a:ahLst/>
              <a:cxnLst/>
              <a:rect l="l" t="t" r="r" b="b"/>
              <a:pathLst>
                <a:path w="9542" h="10526" extrusionOk="0">
                  <a:moveTo>
                    <a:pt x="0" y="1"/>
                  </a:moveTo>
                  <a:lnTo>
                    <a:pt x="0" y="10525"/>
                  </a:lnTo>
                  <a:cubicBezTo>
                    <a:pt x="1535" y="9935"/>
                    <a:pt x="3157" y="9633"/>
                    <a:pt x="4795" y="9633"/>
                  </a:cubicBezTo>
                  <a:cubicBezTo>
                    <a:pt x="4835" y="9633"/>
                    <a:pt x="4874" y="9633"/>
                    <a:pt x="4914" y="9633"/>
                  </a:cubicBezTo>
                  <a:lnTo>
                    <a:pt x="9542" y="9633"/>
                  </a:lnTo>
                  <a:lnTo>
                    <a:pt x="9390" y="8832"/>
                  </a:lnTo>
                  <a:cubicBezTo>
                    <a:pt x="8513" y="4341"/>
                    <a:pt x="4446" y="621"/>
                    <a:pt x="0" y="1"/>
                  </a:cubicBezTo>
                  <a:close/>
                </a:path>
              </a:pathLst>
            </a:custGeom>
            <a:solidFill>
              <a:srgbClr val="EB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1739693" y="4129212"/>
              <a:ext cx="850280" cy="768998"/>
            </a:xfrm>
            <a:custGeom>
              <a:avLst/>
              <a:gdLst/>
              <a:ahLst/>
              <a:cxnLst/>
              <a:rect l="l" t="t" r="r" b="b"/>
              <a:pathLst>
                <a:path w="24060" h="21760" extrusionOk="0">
                  <a:moveTo>
                    <a:pt x="7410" y="0"/>
                  </a:moveTo>
                  <a:cubicBezTo>
                    <a:pt x="3040" y="0"/>
                    <a:pt x="1" y="3191"/>
                    <a:pt x="92" y="7349"/>
                  </a:cubicBezTo>
                  <a:cubicBezTo>
                    <a:pt x="258" y="7863"/>
                    <a:pt x="409" y="8393"/>
                    <a:pt x="515" y="8922"/>
                  </a:cubicBezTo>
                  <a:lnTo>
                    <a:pt x="2602" y="19537"/>
                  </a:lnTo>
                  <a:cubicBezTo>
                    <a:pt x="2934" y="20248"/>
                    <a:pt x="3207" y="21004"/>
                    <a:pt x="3433" y="21760"/>
                  </a:cubicBezTo>
                  <a:cubicBezTo>
                    <a:pt x="3600" y="14834"/>
                    <a:pt x="8922" y="9527"/>
                    <a:pt x="16135" y="9527"/>
                  </a:cubicBezTo>
                  <a:lnTo>
                    <a:pt x="24059" y="9527"/>
                  </a:lnTo>
                  <a:lnTo>
                    <a:pt x="23938" y="8922"/>
                  </a:lnTo>
                  <a:cubicBezTo>
                    <a:pt x="22985" y="4007"/>
                    <a:pt x="18192" y="0"/>
                    <a:pt x="13277" y="0"/>
                  </a:cubicBezTo>
                  <a:close/>
                </a:path>
              </a:pathLst>
            </a:custGeom>
            <a:solidFill>
              <a:srgbClr val="EB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806651" y="4129212"/>
              <a:ext cx="913327" cy="526919"/>
            </a:xfrm>
            <a:custGeom>
              <a:avLst/>
              <a:gdLst/>
              <a:ahLst/>
              <a:cxnLst/>
              <a:rect l="l" t="t" r="r" b="b"/>
              <a:pathLst>
                <a:path w="25844" h="14910" extrusionOk="0">
                  <a:moveTo>
                    <a:pt x="8136" y="0"/>
                  </a:moveTo>
                  <a:cubicBezTo>
                    <a:pt x="3222" y="0"/>
                    <a:pt x="1" y="4007"/>
                    <a:pt x="969" y="8922"/>
                  </a:cubicBezTo>
                  <a:lnTo>
                    <a:pt x="1271" y="10449"/>
                  </a:lnTo>
                  <a:cubicBezTo>
                    <a:pt x="2653" y="9979"/>
                    <a:pt x="4106" y="9723"/>
                    <a:pt x="5575" y="9723"/>
                  </a:cubicBezTo>
                  <a:cubicBezTo>
                    <a:pt x="5617" y="9723"/>
                    <a:pt x="5659" y="9723"/>
                    <a:pt x="5702" y="9723"/>
                  </a:cubicBezTo>
                  <a:lnTo>
                    <a:pt x="14124" y="9723"/>
                  </a:lnTo>
                  <a:cubicBezTo>
                    <a:pt x="18570" y="9723"/>
                    <a:pt x="22804" y="11734"/>
                    <a:pt x="25843" y="14910"/>
                  </a:cubicBezTo>
                  <a:lnTo>
                    <a:pt x="24664" y="8922"/>
                  </a:lnTo>
                  <a:cubicBezTo>
                    <a:pt x="23696" y="4007"/>
                    <a:pt x="18918" y="0"/>
                    <a:pt x="14003" y="0"/>
                  </a:cubicBezTo>
                  <a:close/>
                </a:path>
              </a:pathLst>
            </a:custGeom>
            <a:solidFill>
              <a:srgbClr val="EB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2621457" y="4124405"/>
              <a:ext cx="879083" cy="770059"/>
            </a:xfrm>
            <a:custGeom>
              <a:avLst/>
              <a:gdLst/>
              <a:ahLst/>
              <a:cxnLst/>
              <a:rect l="l" t="t" r="r" b="b"/>
              <a:pathLst>
                <a:path w="24875" h="21790" extrusionOk="0">
                  <a:moveTo>
                    <a:pt x="8120" y="0"/>
                  </a:moveTo>
                  <a:cubicBezTo>
                    <a:pt x="3206" y="0"/>
                    <a:pt x="0" y="3992"/>
                    <a:pt x="953" y="8907"/>
                  </a:cubicBezTo>
                  <a:lnTo>
                    <a:pt x="1119" y="9738"/>
                  </a:lnTo>
                  <a:cubicBezTo>
                    <a:pt x="7697" y="10404"/>
                    <a:pt x="13534" y="15394"/>
                    <a:pt x="15348" y="21790"/>
                  </a:cubicBezTo>
                  <a:cubicBezTo>
                    <a:pt x="15545" y="15968"/>
                    <a:pt x="19356" y="11326"/>
                    <a:pt x="24875" y="10026"/>
                  </a:cubicBezTo>
                  <a:lnTo>
                    <a:pt x="24648" y="8907"/>
                  </a:lnTo>
                  <a:cubicBezTo>
                    <a:pt x="23680" y="3992"/>
                    <a:pt x="18902" y="0"/>
                    <a:pt x="13988" y="0"/>
                  </a:cubicBezTo>
                  <a:close/>
                </a:path>
              </a:pathLst>
            </a:custGeom>
            <a:solidFill>
              <a:srgbClr val="EB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528842" y="4124405"/>
              <a:ext cx="955523" cy="816036"/>
            </a:xfrm>
            <a:custGeom>
              <a:avLst/>
              <a:gdLst/>
              <a:ahLst/>
              <a:cxnLst/>
              <a:rect l="l" t="t" r="r" b="b"/>
              <a:pathLst>
                <a:path w="27038" h="23091" extrusionOk="0">
                  <a:moveTo>
                    <a:pt x="8136" y="0"/>
                  </a:moveTo>
                  <a:cubicBezTo>
                    <a:pt x="3221" y="0"/>
                    <a:pt x="0" y="3992"/>
                    <a:pt x="968" y="8907"/>
                  </a:cubicBezTo>
                  <a:lnTo>
                    <a:pt x="1119" y="9708"/>
                  </a:lnTo>
                  <a:cubicBezTo>
                    <a:pt x="1528" y="9678"/>
                    <a:pt x="1951" y="9663"/>
                    <a:pt x="2375" y="9663"/>
                  </a:cubicBezTo>
                  <a:lnTo>
                    <a:pt x="10797" y="9663"/>
                  </a:lnTo>
                  <a:cubicBezTo>
                    <a:pt x="18418" y="9663"/>
                    <a:pt x="25404" y="15590"/>
                    <a:pt x="26841" y="23090"/>
                  </a:cubicBezTo>
                  <a:cubicBezTo>
                    <a:pt x="27038" y="22032"/>
                    <a:pt x="27038" y="20943"/>
                    <a:pt x="26811" y="19885"/>
                  </a:cubicBezTo>
                  <a:lnTo>
                    <a:pt x="24664" y="8907"/>
                  </a:lnTo>
                  <a:cubicBezTo>
                    <a:pt x="23696" y="3992"/>
                    <a:pt x="18917" y="0"/>
                    <a:pt x="14003" y="0"/>
                  </a:cubicBezTo>
                  <a:close/>
                </a:path>
              </a:pathLst>
            </a:custGeom>
            <a:solidFill>
              <a:srgbClr val="EB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559237" y="4529470"/>
              <a:ext cx="1214706" cy="614032"/>
            </a:xfrm>
            <a:custGeom>
              <a:avLst/>
              <a:gdLst/>
              <a:ahLst/>
              <a:cxnLst/>
              <a:rect l="l" t="t" r="r" b="b"/>
              <a:pathLst>
                <a:path w="34372" h="17375" extrusionOk="0">
                  <a:moveTo>
                    <a:pt x="11281" y="0"/>
                  </a:moveTo>
                  <a:cubicBezTo>
                    <a:pt x="4991" y="0"/>
                    <a:pt x="318" y="4567"/>
                    <a:pt x="1" y="10555"/>
                  </a:cubicBezTo>
                  <a:cubicBezTo>
                    <a:pt x="212" y="11296"/>
                    <a:pt x="363" y="12037"/>
                    <a:pt x="469" y="12793"/>
                  </a:cubicBezTo>
                  <a:lnTo>
                    <a:pt x="1044" y="17375"/>
                  </a:lnTo>
                  <a:lnTo>
                    <a:pt x="4597" y="17375"/>
                  </a:lnTo>
                  <a:cubicBezTo>
                    <a:pt x="7849" y="15346"/>
                    <a:pt x="11615" y="14274"/>
                    <a:pt x="15461" y="14274"/>
                  </a:cubicBezTo>
                  <a:cubicBezTo>
                    <a:pt x="15514" y="14274"/>
                    <a:pt x="15568" y="14274"/>
                    <a:pt x="15621" y="14275"/>
                  </a:cubicBezTo>
                  <a:lnTo>
                    <a:pt x="28625" y="14275"/>
                  </a:lnTo>
                  <a:cubicBezTo>
                    <a:pt x="30561" y="14290"/>
                    <a:pt x="32497" y="14532"/>
                    <a:pt x="34372" y="15016"/>
                  </a:cubicBezTo>
                  <a:lnTo>
                    <a:pt x="34099" y="12793"/>
                  </a:lnTo>
                  <a:cubicBezTo>
                    <a:pt x="33207" y="5746"/>
                    <a:pt x="26750" y="0"/>
                    <a:pt x="19689" y="0"/>
                  </a:cubicBezTo>
                  <a:close/>
                </a:path>
              </a:pathLst>
            </a:custGeom>
            <a:solidFill>
              <a:srgbClr val="EB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468375" y="4529470"/>
              <a:ext cx="950151" cy="614032"/>
            </a:xfrm>
            <a:custGeom>
              <a:avLst/>
              <a:gdLst/>
              <a:ahLst/>
              <a:cxnLst/>
              <a:rect l="l" t="t" r="r" b="b"/>
              <a:pathLst>
                <a:path w="26886" h="17375" extrusionOk="0">
                  <a:moveTo>
                    <a:pt x="3493" y="0"/>
                  </a:moveTo>
                  <a:cubicBezTo>
                    <a:pt x="2298" y="0"/>
                    <a:pt x="1134" y="166"/>
                    <a:pt x="0" y="514"/>
                  </a:cubicBezTo>
                  <a:lnTo>
                    <a:pt x="0" y="9269"/>
                  </a:lnTo>
                  <a:cubicBezTo>
                    <a:pt x="454" y="11371"/>
                    <a:pt x="1542" y="13292"/>
                    <a:pt x="3145" y="14728"/>
                  </a:cubicBezTo>
                  <a:cubicBezTo>
                    <a:pt x="6124" y="15076"/>
                    <a:pt x="9028" y="15968"/>
                    <a:pt x="11674" y="17375"/>
                  </a:cubicBezTo>
                  <a:lnTo>
                    <a:pt x="26886" y="17375"/>
                  </a:lnTo>
                  <a:lnTo>
                    <a:pt x="26311" y="12793"/>
                  </a:lnTo>
                  <a:cubicBezTo>
                    <a:pt x="25419" y="5746"/>
                    <a:pt x="18962" y="0"/>
                    <a:pt x="11901" y="0"/>
                  </a:cubicBezTo>
                  <a:close/>
                </a:path>
              </a:pathLst>
            </a:custGeom>
            <a:solidFill>
              <a:srgbClr val="EB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1832672" y="4522509"/>
              <a:ext cx="1241459" cy="620994"/>
            </a:xfrm>
            <a:custGeom>
              <a:avLst/>
              <a:gdLst/>
              <a:ahLst/>
              <a:cxnLst/>
              <a:rect l="l" t="t" r="r" b="b"/>
              <a:pathLst>
                <a:path w="35129" h="17572" extrusionOk="0">
                  <a:moveTo>
                    <a:pt x="12083" y="0"/>
                  </a:moveTo>
                  <a:cubicBezTo>
                    <a:pt x="5021" y="0"/>
                    <a:pt x="1" y="5731"/>
                    <a:pt x="893" y="12793"/>
                  </a:cubicBezTo>
                  <a:lnTo>
                    <a:pt x="1317" y="16196"/>
                  </a:lnTo>
                  <a:cubicBezTo>
                    <a:pt x="2315" y="16589"/>
                    <a:pt x="3267" y="17042"/>
                    <a:pt x="4205" y="17572"/>
                  </a:cubicBezTo>
                  <a:lnTo>
                    <a:pt x="26448" y="17572"/>
                  </a:lnTo>
                  <a:cubicBezTo>
                    <a:pt x="29080" y="15938"/>
                    <a:pt x="32043" y="14925"/>
                    <a:pt x="35128" y="14608"/>
                  </a:cubicBezTo>
                  <a:lnTo>
                    <a:pt x="34901" y="12793"/>
                  </a:lnTo>
                  <a:cubicBezTo>
                    <a:pt x="34009" y="5731"/>
                    <a:pt x="27552" y="0"/>
                    <a:pt x="20506" y="0"/>
                  </a:cubicBezTo>
                  <a:close/>
                </a:path>
              </a:pathLst>
            </a:custGeom>
            <a:solidFill>
              <a:srgbClr val="EB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135545" y="4522509"/>
              <a:ext cx="1254782" cy="620994"/>
            </a:xfrm>
            <a:custGeom>
              <a:avLst/>
              <a:gdLst/>
              <a:ahLst/>
              <a:cxnLst/>
              <a:rect l="l" t="t" r="r" b="b"/>
              <a:pathLst>
                <a:path w="35506" h="17572" extrusionOk="0">
                  <a:moveTo>
                    <a:pt x="12082" y="0"/>
                  </a:moveTo>
                  <a:cubicBezTo>
                    <a:pt x="5020" y="0"/>
                    <a:pt x="0" y="5731"/>
                    <a:pt x="892" y="12793"/>
                  </a:cubicBezTo>
                  <a:lnTo>
                    <a:pt x="1104" y="14472"/>
                  </a:lnTo>
                  <a:lnTo>
                    <a:pt x="13609" y="14472"/>
                  </a:lnTo>
                  <a:cubicBezTo>
                    <a:pt x="17677" y="14502"/>
                    <a:pt x="21684" y="15560"/>
                    <a:pt x="25223" y="17572"/>
                  </a:cubicBezTo>
                  <a:lnTo>
                    <a:pt x="35505" y="17572"/>
                  </a:lnTo>
                  <a:lnTo>
                    <a:pt x="34900" y="12793"/>
                  </a:lnTo>
                  <a:cubicBezTo>
                    <a:pt x="34008" y="5731"/>
                    <a:pt x="27551" y="0"/>
                    <a:pt x="20505" y="0"/>
                  </a:cubicBezTo>
                  <a:close/>
                </a:path>
              </a:pathLst>
            </a:custGeom>
            <a:solidFill>
              <a:srgbClr val="EB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357231" y="5049955"/>
              <a:ext cx="301415" cy="93545"/>
            </a:xfrm>
            <a:custGeom>
              <a:avLst/>
              <a:gdLst/>
              <a:ahLst/>
              <a:cxnLst/>
              <a:rect l="l" t="t" r="r" b="b"/>
              <a:pathLst>
                <a:path w="8529" h="2647" extrusionOk="0">
                  <a:moveTo>
                    <a:pt x="0" y="0"/>
                  </a:moveTo>
                  <a:lnTo>
                    <a:pt x="0" y="0"/>
                  </a:lnTo>
                  <a:cubicBezTo>
                    <a:pt x="1875" y="1709"/>
                    <a:pt x="4325" y="2647"/>
                    <a:pt x="6865" y="2647"/>
                  </a:cubicBezTo>
                  <a:lnTo>
                    <a:pt x="8529" y="2647"/>
                  </a:lnTo>
                  <a:cubicBezTo>
                    <a:pt x="5883" y="1240"/>
                    <a:pt x="2994" y="348"/>
                    <a:pt x="0" y="0"/>
                  </a:cubicBezTo>
                  <a:close/>
                </a:path>
              </a:pathLst>
            </a:custGeom>
            <a:solidFill>
              <a:srgbClr val="F39B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860650" y="5122084"/>
              <a:ext cx="803738" cy="21416"/>
            </a:xfrm>
            <a:custGeom>
              <a:avLst/>
              <a:gdLst/>
              <a:ahLst/>
              <a:cxnLst/>
              <a:rect l="l" t="t" r="r" b="b"/>
              <a:pathLst>
                <a:path w="22743" h="606" extrusionOk="0">
                  <a:moveTo>
                    <a:pt x="4809" y="1"/>
                  </a:moveTo>
                  <a:cubicBezTo>
                    <a:pt x="3191" y="1"/>
                    <a:pt x="1573" y="197"/>
                    <a:pt x="0" y="606"/>
                  </a:cubicBezTo>
                  <a:lnTo>
                    <a:pt x="22743" y="606"/>
                  </a:lnTo>
                  <a:cubicBezTo>
                    <a:pt x="21140" y="197"/>
                    <a:pt x="19476" y="1"/>
                    <a:pt x="17828" y="1"/>
                  </a:cubicBezTo>
                  <a:close/>
                </a:path>
              </a:pathLst>
            </a:custGeom>
            <a:solidFill>
              <a:srgbClr val="EB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2906261" y="5122084"/>
              <a:ext cx="803773" cy="21416"/>
            </a:xfrm>
            <a:custGeom>
              <a:avLst/>
              <a:gdLst/>
              <a:ahLst/>
              <a:cxnLst/>
              <a:rect l="l" t="t" r="r" b="b"/>
              <a:pathLst>
                <a:path w="22744" h="606" extrusionOk="0">
                  <a:moveTo>
                    <a:pt x="4810" y="1"/>
                  </a:moveTo>
                  <a:cubicBezTo>
                    <a:pt x="3192" y="1"/>
                    <a:pt x="1574" y="197"/>
                    <a:pt x="1" y="606"/>
                  </a:cubicBezTo>
                  <a:lnTo>
                    <a:pt x="22744" y="606"/>
                  </a:lnTo>
                  <a:cubicBezTo>
                    <a:pt x="21141" y="197"/>
                    <a:pt x="19477" y="1"/>
                    <a:pt x="17829" y="1"/>
                  </a:cubicBezTo>
                  <a:close/>
                </a:path>
              </a:pathLst>
            </a:custGeom>
            <a:solidFill>
              <a:srgbClr val="EB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7250868" y="3924523"/>
              <a:ext cx="583569" cy="463873"/>
            </a:xfrm>
            <a:custGeom>
              <a:avLst/>
              <a:gdLst/>
              <a:ahLst/>
              <a:cxnLst/>
              <a:rect l="l" t="t" r="r" b="b"/>
              <a:pathLst>
                <a:path w="16513" h="13126" extrusionOk="0">
                  <a:moveTo>
                    <a:pt x="7425" y="1"/>
                  </a:moveTo>
                  <a:cubicBezTo>
                    <a:pt x="4204" y="1"/>
                    <a:pt x="1013" y="2450"/>
                    <a:pt x="0" y="5580"/>
                  </a:cubicBezTo>
                  <a:cubicBezTo>
                    <a:pt x="2737" y="6956"/>
                    <a:pt x="4386" y="9769"/>
                    <a:pt x="4265" y="13126"/>
                  </a:cubicBezTo>
                  <a:cubicBezTo>
                    <a:pt x="5958" y="8333"/>
                    <a:pt x="10827" y="4673"/>
                    <a:pt x="15832" y="4673"/>
                  </a:cubicBezTo>
                  <a:lnTo>
                    <a:pt x="16513" y="4673"/>
                  </a:lnTo>
                  <a:cubicBezTo>
                    <a:pt x="16407" y="1997"/>
                    <a:pt x="14411" y="1"/>
                    <a:pt x="11508" y="1"/>
                  </a:cubicBezTo>
                  <a:close/>
                </a:path>
              </a:pathLst>
            </a:custGeom>
            <a:solidFill>
              <a:srgbClr val="EB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7898011" y="3924523"/>
              <a:ext cx="571837" cy="462283"/>
            </a:xfrm>
            <a:custGeom>
              <a:avLst/>
              <a:gdLst/>
              <a:ahLst/>
              <a:cxnLst/>
              <a:rect l="l" t="t" r="r" b="b"/>
              <a:pathLst>
                <a:path w="16181" h="13081" extrusionOk="0">
                  <a:moveTo>
                    <a:pt x="7047" y="1"/>
                  </a:moveTo>
                  <a:cubicBezTo>
                    <a:pt x="4144" y="1"/>
                    <a:pt x="1271" y="1997"/>
                    <a:pt x="0" y="4673"/>
                  </a:cubicBezTo>
                  <a:lnTo>
                    <a:pt x="3388" y="4673"/>
                  </a:lnTo>
                  <a:cubicBezTo>
                    <a:pt x="8378" y="4673"/>
                    <a:pt x="11795" y="8317"/>
                    <a:pt x="11644" y="13081"/>
                  </a:cubicBezTo>
                  <a:cubicBezTo>
                    <a:pt x="12460" y="10873"/>
                    <a:pt x="13867" y="8922"/>
                    <a:pt x="15712" y="7455"/>
                  </a:cubicBezTo>
                  <a:lnTo>
                    <a:pt x="15984" y="6216"/>
                  </a:lnTo>
                  <a:cubicBezTo>
                    <a:pt x="15999" y="6170"/>
                    <a:pt x="16014" y="6125"/>
                    <a:pt x="16029" y="6064"/>
                  </a:cubicBezTo>
                  <a:cubicBezTo>
                    <a:pt x="16105" y="5701"/>
                    <a:pt x="16135" y="5338"/>
                    <a:pt x="16150" y="4960"/>
                  </a:cubicBezTo>
                  <a:cubicBezTo>
                    <a:pt x="16180" y="2133"/>
                    <a:pt x="14139" y="1"/>
                    <a:pt x="11130" y="1"/>
                  </a:cubicBezTo>
                  <a:close/>
                </a:path>
              </a:pathLst>
            </a:custGeom>
            <a:solidFill>
              <a:srgbClr val="EB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8518967" y="3924523"/>
              <a:ext cx="599614" cy="219673"/>
            </a:xfrm>
            <a:custGeom>
              <a:avLst/>
              <a:gdLst/>
              <a:ahLst/>
              <a:cxnLst/>
              <a:rect l="l" t="t" r="r" b="b"/>
              <a:pathLst>
                <a:path w="16967" h="6216" extrusionOk="0">
                  <a:moveTo>
                    <a:pt x="7576" y="1"/>
                  </a:moveTo>
                  <a:cubicBezTo>
                    <a:pt x="4144" y="1"/>
                    <a:pt x="757" y="2783"/>
                    <a:pt x="1" y="6200"/>
                  </a:cubicBezTo>
                  <a:cubicBezTo>
                    <a:pt x="1709" y="5218"/>
                    <a:pt x="3645" y="4703"/>
                    <a:pt x="5611" y="4673"/>
                  </a:cubicBezTo>
                  <a:lnTo>
                    <a:pt x="11478" y="4673"/>
                  </a:lnTo>
                  <a:cubicBezTo>
                    <a:pt x="11525" y="4672"/>
                    <a:pt x="11573" y="4672"/>
                    <a:pt x="11620" y="4672"/>
                  </a:cubicBezTo>
                  <a:cubicBezTo>
                    <a:pt x="13370" y="4672"/>
                    <a:pt x="15085" y="5214"/>
                    <a:pt x="16513" y="6216"/>
                  </a:cubicBezTo>
                  <a:cubicBezTo>
                    <a:pt x="16528" y="6170"/>
                    <a:pt x="16543" y="6125"/>
                    <a:pt x="16559" y="6064"/>
                  </a:cubicBezTo>
                  <a:cubicBezTo>
                    <a:pt x="16589" y="5883"/>
                    <a:pt x="16619" y="5686"/>
                    <a:pt x="16649" y="5505"/>
                  </a:cubicBezTo>
                  <a:cubicBezTo>
                    <a:pt x="16967" y="2405"/>
                    <a:pt x="14865" y="1"/>
                    <a:pt x="11674" y="1"/>
                  </a:cubicBezTo>
                  <a:close/>
                </a:path>
              </a:pathLst>
            </a:custGeom>
            <a:solidFill>
              <a:srgbClr val="EB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4568222" y="3893530"/>
              <a:ext cx="5044149" cy="1249976"/>
            </a:xfrm>
            <a:custGeom>
              <a:avLst/>
              <a:gdLst/>
              <a:ahLst/>
              <a:cxnLst/>
              <a:rect l="l" t="t" r="r" b="b"/>
              <a:pathLst>
                <a:path w="142732" h="35370" extrusionOk="0">
                  <a:moveTo>
                    <a:pt x="69499" y="878"/>
                  </a:moveTo>
                  <a:cubicBezTo>
                    <a:pt x="72523" y="878"/>
                    <a:pt x="74580" y="3040"/>
                    <a:pt x="74504" y="5913"/>
                  </a:cubicBezTo>
                  <a:cubicBezTo>
                    <a:pt x="73672" y="5671"/>
                    <a:pt x="72795" y="5550"/>
                    <a:pt x="71918" y="5550"/>
                  </a:cubicBezTo>
                  <a:lnTo>
                    <a:pt x="66051" y="5550"/>
                  </a:lnTo>
                  <a:cubicBezTo>
                    <a:pt x="62800" y="5550"/>
                    <a:pt x="59594" y="7108"/>
                    <a:pt x="57296" y="9512"/>
                  </a:cubicBezTo>
                  <a:lnTo>
                    <a:pt x="57825" y="7093"/>
                  </a:lnTo>
                  <a:cubicBezTo>
                    <a:pt x="58566" y="3660"/>
                    <a:pt x="61968" y="878"/>
                    <a:pt x="65401" y="878"/>
                  </a:cubicBezTo>
                  <a:close/>
                  <a:moveTo>
                    <a:pt x="28828" y="13692"/>
                  </a:moveTo>
                  <a:lnTo>
                    <a:pt x="28828" y="13692"/>
                  </a:lnTo>
                  <a:cubicBezTo>
                    <a:pt x="28826" y="13750"/>
                    <a:pt x="28824" y="13808"/>
                    <a:pt x="28822" y="13867"/>
                  </a:cubicBezTo>
                  <a:cubicBezTo>
                    <a:pt x="28824" y="13863"/>
                    <a:pt x="28825" y="13859"/>
                    <a:pt x="28826" y="13855"/>
                  </a:cubicBezTo>
                  <a:lnTo>
                    <a:pt x="28826" y="13855"/>
                  </a:lnTo>
                  <a:cubicBezTo>
                    <a:pt x="28827" y="13800"/>
                    <a:pt x="28828" y="13746"/>
                    <a:pt x="28828" y="13692"/>
                  </a:cubicBezTo>
                  <a:close/>
                  <a:moveTo>
                    <a:pt x="80175" y="13990"/>
                  </a:moveTo>
                  <a:cubicBezTo>
                    <a:pt x="80175" y="13994"/>
                    <a:pt x="80175" y="13999"/>
                    <a:pt x="80175" y="14003"/>
                  </a:cubicBezTo>
                  <a:cubicBezTo>
                    <a:pt x="80175" y="14003"/>
                    <a:pt x="80175" y="14002"/>
                    <a:pt x="80175" y="14002"/>
                  </a:cubicBezTo>
                  <a:lnTo>
                    <a:pt x="80175" y="14002"/>
                  </a:lnTo>
                  <a:cubicBezTo>
                    <a:pt x="80175" y="13998"/>
                    <a:pt x="80175" y="13994"/>
                    <a:pt x="80175" y="13990"/>
                  </a:cubicBezTo>
                  <a:close/>
                  <a:moveTo>
                    <a:pt x="15712" y="772"/>
                  </a:moveTo>
                  <a:cubicBezTo>
                    <a:pt x="18600" y="772"/>
                    <a:pt x="20596" y="2753"/>
                    <a:pt x="20717" y="5414"/>
                  </a:cubicBezTo>
                  <a:lnTo>
                    <a:pt x="14714" y="5414"/>
                  </a:lnTo>
                  <a:cubicBezTo>
                    <a:pt x="9179" y="5414"/>
                    <a:pt x="3796" y="9905"/>
                    <a:pt x="2707" y="15440"/>
                  </a:cubicBezTo>
                  <a:lnTo>
                    <a:pt x="2360" y="17224"/>
                  </a:lnTo>
                  <a:cubicBezTo>
                    <a:pt x="2178" y="16377"/>
                    <a:pt x="2178" y="15500"/>
                    <a:pt x="2360" y="14668"/>
                  </a:cubicBezTo>
                  <a:lnTo>
                    <a:pt x="4038" y="7002"/>
                  </a:lnTo>
                  <a:cubicBezTo>
                    <a:pt x="4794" y="3569"/>
                    <a:pt x="8196" y="772"/>
                    <a:pt x="11614" y="772"/>
                  </a:cubicBezTo>
                  <a:close/>
                  <a:moveTo>
                    <a:pt x="98517" y="6669"/>
                  </a:moveTo>
                  <a:cubicBezTo>
                    <a:pt x="103431" y="6669"/>
                    <a:pt x="106652" y="10676"/>
                    <a:pt x="105684" y="15591"/>
                  </a:cubicBezTo>
                  <a:lnTo>
                    <a:pt x="105382" y="17118"/>
                  </a:lnTo>
                  <a:cubicBezTo>
                    <a:pt x="103961" y="16634"/>
                    <a:pt x="102464" y="16392"/>
                    <a:pt x="100951" y="16392"/>
                  </a:cubicBezTo>
                  <a:lnTo>
                    <a:pt x="92544" y="16392"/>
                  </a:lnTo>
                  <a:cubicBezTo>
                    <a:pt x="88083" y="16392"/>
                    <a:pt x="83849" y="18403"/>
                    <a:pt x="80810" y="21579"/>
                  </a:cubicBezTo>
                  <a:lnTo>
                    <a:pt x="81989" y="15591"/>
                  </a:lnTo>
                  <a:cubicBezTo>
                    <a:pt x="82957" y="10676"/>
                    <a:pt x="87735" y="6669"/>
                    <a:pt x="92650" y="6669"/>
                  </a:cubicBezTo>
                  <a:close/>
                  <a:moveTo>
                    <a:pt x="47180" y="6533"/>
                  </a:moveTo>
                  <a:cubicBezTo>
                    <a:pt x="52094" y="6533"/>
                    <a:pt x="55300" y="10525"/>
                    <a:pt x="54347" y="15440"/>
                  </a:cubicBezTo>
                  <a:lnTo>
                    <a:pt x="54181" y="16271"/>
                  </a:lnTo>
                  <a:cubicBezTo>
                    <a:pt x="47603" y="16937"/>
                    <a:pt x="41766" y="21927"/>
                    <a:pt x="39952" y="28323"/>
                  </a:cubicBezTo>
                  <a:cubicBezTo>
                    <a:pt x="39755" y="22516"/>
                    <a:pt x="35944" y="17859"/>
                    <a:pt x="30425" y="16559"/>
                  </a:cubicBezTo>
                  <a:lnTo>
                    <a:pt x="30652" y="15440"/>
                  </a:lnTo>
                  <a:cubicBezTo>
                    <a:pt x="31620" y="10525"/>
                    <a:pt x="36398" y="6533"/>
                    <a:pt x="41312" y="6533"/>
                  </a:cubicBezTo>
                  <a:close/>
                  <a:moveTo>
                    <a:pt x="87418" y="878"/>
                  </a:moveTo>
                  <a:cubicBezTo>
                    <a:pt x="90321" y="878"/>
                    <a:pt x="92317" y="2874"/>
                    <a:pt x="92423" y="5550"/>
                  </a:cubicBezTo>
                  <a:lnTo>
                    <a:pt x="91742" y="5550"/>
                  </a:lnTo>
                  <a:cubicBezTo>
                    <a:pt x="86738" y="5550"/>
                    <a:pt x="81869" y="9209"/>
                    <a:pt x="80175" y="14002"/>
                  </a:cubicBezTo>
                  <a:lnTo>
                    <a:pt x="80175" y="14002"/>
                  </a:lnTo>
                  <a:cubicBezTo>
                    <a:pt x="80175" y="14008"/>
                    <a:pt x="80175" y="14013"/>
                    <a:pt x="80175" y="14018"/>
                  </a:cubicBezTo>
                  <a:cubicBezTo>
                    <a:pt x="79993" y="14532"/>
                    <a:pt x="79842" y="15062"/>
                    <a:pt x="79736" y="15591"/>
                  </a:cubicBezTo>
                  <a:lnTo>
                    <a:pt x="77649" y="26206"/>
                  </a:lnTo>
                  <a:cubicBezTo>
                    <a:pt x="77317" y="26917"/>
                    <a:pt x="77044" y="27658"/>
                    <a:pt x="76818" y="28429"/>
                  </a:cubicBezTo>
                  <a:cubicBezTo>
                    <a:pt x="76651" y="21503"/>
                    <a:pt x="71329" y="16196"/>
                    <a:pt x="64116" y="16196"/>
                  </a:cubicBezTo>
                  <a:lnTo>
                    <a:pt x="56192" y="16196"/>
                  </a:lnTo>
                  <a:lnTo>
                    <a:pt x="56313" y="15591"/>
                  </a:lnTo>
                  <a:cubicBezTo>
                    <a:pt x="57281" y="10676"/>
                    <a:pt x="62059" y="6669"/>
                    <a:pt x="66974" y="6669"/>
                  </a:cubicBezTo>
                  <a:lnTo>
                    <a:pt x="72841" y="6669"/>
                  </a:lnTo>
                  <a:cubicBezTo>
                    <a:pt x="77216" y="6669"/>
                    <a:pt x="80237" y="9830"/>
                    <a:pt x="80175" y="13990"/>
                  </a:cubicBezTo>
                  <a:lnTo>
                    <a:pt x="80175" y="13990"/>
                  </a:lnTo>
                  <a:cubicBezTo>
                    <a:pt x="80291" y="10639"/>
                    <a:pt x="78644" y="7832"/>
                    <a:pt x="75910" y="6457"/>
                  </a:cubicBezTo>
                  <a:cubicBezTo>
                    <a:pt x="76923" y="3327"/>
                    <a:pt x="80114" y="878"/>
                    <a:pt x="83335" y="878"/>
                  </a:cubicBezTo>
                  <a:close/>
                  <a:moveTo>
                    <a:pt x="33646" y="772"/>
                  </a:moveTo>
                  <a:cubicBezTo>
                    <a:pt x="36595" y="772"/>
                    <a:pt x="38606" y="2828"/>
                    <a:pt x="38651" y="5565"/>
                  </a:cubicBezTo>
                  <a:cubicBezTo>
                    <a:pt x="34300" y="6290"/>
                    <a:pt x="30342" y="9627"/>
                    <a:pt x="28826" y="13855"/>
                  </a:cubicBezTo>
                  <a:lnTo>
                    <a:pt x="28826" y="13855"/>
                  </a:lnTo>
                  <a:cubicBezTo>
                    <a:pt x="28818" y="14369"/>
                    <a:pt x="28762" y="14899"/>
                    <a:pt x="28656" y="15440"/>
                  </a:cubicBezTo>
                  <a:lnTo>
                    <a:pt x="28505" y="16241"/>
                  </a:lnTo>
                  <a:cubicBezTo>
                    <a:pt x="28096" y="16211"/>
                    <a:pt x="27673" y="16196"/>
                    <a:pt x="27250" y="16196"/>
                  </a:cubicBezTo>
                  <a:lnTo>
                    <a:pt x="18827" y="16196"/>
                  </a:lnTo>
                  <a:cubicBezTo>
                    <a:pt x="11206" y="16196"/>
                    <a:pt x="4220" y="22123"/>
                    <a:pt x="2783" y="29623"/>
                  </a:cubicBezTo>
                  <a:cubicBezTo>
                    <a:pt x="2586" y="28565"/>
                    <a:pt x="2586" y="27476"/>
                    <a:pt x="2813" y="26418"/>
                  </a:cubicBezTo>
                  <a:lnTo>
                    <a:pt x="4960" y="15440"/>
                  </a:lnTo>
                  <a:cubicBezTo>
                    <a:pt x="5928" y="10525"/>
                    <a:pt x="10707" y="6533"/>
                    <a:pt x="15621" y="6533"/>
                  </a:cubicBezTo>
                  <a:lnTo>
                    <a:pt x="21488" y="6533"/>
                  </a:lnTo>
                  <a:cubicBezTo>
                    <a:pt x="25805" y="6533"/>
                    <a:pt x="28815" y="9613"/>
                    <a:pt x="28828" y="13692"/>
                  </a:cubicBezTo>
                  <a:lnTo>
                    <a:pt x="28828" y="13692"/>
                  </a:lnTo>
                  <a:cubicBezTo>
                    <a:pt x="28916" y="9601"/>
                    <a:pt x="26362" y="6371"/>
                    <a:pt x="22441" y="5596"/>
                  </a:cubicBezTo>
                  <a:cubicBezTo>
                    <a:pt x="23681" y="2843"/>
                    <a:pt x="26614" y="772"/>
                    <a:pt x="29563" y="772"/>
                  </a:cubicBezTo>
                  <a:close/>
                  <a:moveTo>
                    <a:pt x="11009" y="1"/>
                  </a:moveTo>
                  <a:cubicBezTo>
                    <a:pt x="7138" y="1"/>
                    <a:pt x="3312" y="3131"/>
                    <a:pt x="2465" y="7002"/>
                  </a:cubicBezTo>
                  <a:lnTo>
                    <a:pt x="787" y="14668"/>
                  </a:lnTo>
                  <a:cubicBezTo>
                    <a:pt x="348" y="16664"/>
                    <a:pt x="802" y="18464"/>
                    <a:pt x="1861" y="19734"/>
                  </a:cubicBezTo>
                  <a:lnTo>
                    <a:pt x="560" y="26418"/>
                  </a:lnTo>
                  <a:cubicBezTo>
                    <a:pt x="1" y="29276"/>
                    <a:pt x="681" y="31846"/>
                    <a:pt x="2239" y="33676"/>
                  </a:cubicBezTo>
                  <a:lnTo>
                    <a:pt x="2027" y="35370"/>
                  </a:lnTo>
                  <a:lnTo>
                    <a:pt x="5248" y="35370"/>
                  </a:lnTo>
                  <a:lnTo>
                    <a:pt x="5853" y="30591"/>
                  </a:lnTo>
                  <a:cubicBezTo>
                    <a:pt x="6745" y="23529"/>
                    <a:pt x="13202" y="17798"/>
                    <a:pt x="20248" y="17798"/>
                  </a:cubicBezTo>
                  <a:lnTo>
                    <a:pt x="28671" y="17798"/>
                  </a:lnTo>
                  <a:cubicBezTo>
                    <a:pt x="35733" y="17798"/>
                    <a:pt x="40753" y="23529"/>
                    <a:pt x="39861" y="30591"/>
                  </a:cubicBezTo>
                  <a:lnTo>
                    <a:pt x="39649" y="32270"/>
                  </a:lnTo>
                  <a:lnTo>
                    <a:pt x="27144" y="32270"/>
                  </a:lnTo>
                  <a:cubicBezTo>
                    <a:pt x="23076" y="32300"/>
                    <a:pt x="19069" y="33358"/>
                    <a:pt x="15530" y="35370"/>
                  </a:cubicBezTo>
                  <a:lnTo>
                    <a:pt x="24497" y="35370"/>
                  </a:lnTo>
                  <a:cubicBezTo>
                    <a:pt x="26100" y="34961"/>
                    <a:pt x="27764" y="34765"/>
                    <a:pt x="29412" y="34765"/>
                  </a:cubicBezTo>
                  <a:lnTo>
                    <a:pt x="42431" y="34765"/>
                  </a:lnTo>
                  <a:cubicBezTo>
                    <a:pt x="44049" y="34765"/>
                    <a:pt x="45667" y="34961"/>
                    <a:pt x="47240" y="35370"/>
                  </a:cubicBezTo>
                  <a:lnTo>
                    <a:pt x="51172" y="35370"/>
                  </a:lnTo>
                  <a:cubicBezTo>
                    <a:pt x="48541" y="33736"/>
                    <a:pt x="45577" y="32708"/>
                    <a:pt x="42492" y="32406"/>
                  </a:cubicBezTo>
                  <a:lnTo>
                    <a:pt x="42719" y="30591"/>
                  </a:lnTo>
                  <a:cubicBezTo>
                    <a:pt x="43611" y="23545"/>
                    <a:pt x="50068" y="17798"/>
                    <a:pt x="57114" y="17798"/>
                  </a:cubicBezTo>
                  <a:lnTo>
                    <a:pt x="65537" y="17798"/>
                  </a:lnTo>
                  <a:cubicBezTo>
                    <a:pt x="72599" y="17798"/>
                    <a:pt x="77604" y="23545"/>
                    <a:pt x="76727" y="30591"/>
                  </a:cubicBezTo>
                  <a:lnTo>
                    <a:pt x="76303" y="33994"/>
                  </a:lnTo>
                  <a:cubicBezTo>
                    <a:pt x="75305" y="34387"/>
                    <a:pt x="74353" y="34840"/>
                    <a:pt x="73415" y="35370"/>
                  </a:cubicBezTo>
                  <a:lnTo>
                    <a:pt x="82382" y="35370"/>
                  </a:lnTo>
                  <a:cubicBezTo>
                    <a:pt x="83985" y="34961"/>
                    <a:pt x="85649" y="34765"/>
                    <a:pt x="87297" y="34765"/>
                  </a:cubicBezTo>
                  <a:lnTo>
                    <a:pt x="100316" y="34765"/>
                  </a:lnTo>
                  <a:cubicBezTo>
                    <a:pt x="101934" y="34765"/>
                    <a:pt x="103552" y="34961"/>
                    <a:pt x="105125" y="35370"/>
                  </a:cubicBezTo>
                  <a:lnTo>
                    <a:pt x="109057" y="35370"/>
                  </a:lnTo>
                  <a:cubicBezTo>
                    <a:pt x="105805" y="33341"/>
                    <a:pt x="102039" y="32269"/>
                    <a:pt x="98193" y="32269"/>
                  </a:cubicBezTo>
                  <a:cubicBezTo>
                    <a:pt x="98140" y="32269"/>
                    <a:pt x="98086" y="32269"/>
                    <a:pt x="98033" y="32270"/>
                  </a:cubicBezTo>
                  <a:lnTo>
                    <a:pt x="85029" y="32270"/>
                  </a:lnTo>
                  <a:cubicBezTo>
                    <a:pt x="83093" y="32285"/>
                    <a:pt x="81157" y="32527"/>
                    <a:pt x="79282" y="33011"/>
                  </a:cubicBezTo>
                  <a:lnTo>
                    <a:pt x="79555" y="30788"/>
                  </a:lnTo>
                  <a:cubicBezTo>
                    <a:pt x="80447" y="23741"/>
                    <a:pt x="86904" y="17995"/>
                    <a:pt x="93965" y="17995"/>
                  </a:cubicBezTo>
                  <a:lnTo>
                    <a:pt x="102373" y="17995"/>
                  </a:lnTo>
                  <a:cubicBezTo>
                    <a:pt x="108663" y="17995"/>
                    <a:pt x="113336" y="22562"/>
                    <a:pt x="113653" y="28550"/>
                  </a:cubicBezTo>
                  <a:cubicBezTo>
                    <a:pt x="113442" y="29291"/>
                    <a:pt x="113291" y="30032"/>
                    <a:pt x="113185" y="30788"/>
                  </a:cubicBezTo>
                  <a:lnTo>
                    <a:pt x="112610" y="35370"/>
                  </a:lnTo>
                  <a:lnTo>
                    <a:pt x="115846" y="35370"/>
                  </a:lnTo>
                  <a:lnTo>
                    <a:pt x="116421" y="30788"/>
                  </a:lnTo>
                  <a:cubicBezTo>
                    <a:pt x="117313" y="23741"/>
                    <a:pt x="123770" y="17995"/>
                    <a:pt x="130831" y="17995"/>
                  </a:cubicBezTo>
                  <a:lnTo>
                    <a:pt x="139239" y="17995"/>
                  </a:lnTo>
                  <a:cubicBezTo>
                    <a:pt x="140418" y="17995"/>
                    <a:pt x="141598" y="18161"/>
                    <a:pt x="142732" y="18509"/>
                  </a:cubicBezTo>
                  <a:lnTo>
                    <a:pt x="142732" y="17284"/>
                  </a:lnTo>
                  <a:cubicBezTo>
                    <a:pt x="141195" y="16708"/>
                    <a:pt x="139572" y="16392"/>
                    <a:pt x="137932" y="16392"/>
                  </a:cubicBezTo>
                  <a:cubicBezTo>
                    <a:pt x="137894" y="16392"/>
                    <a:pt x="137856" y="16392"/>
                    <a:pt x="137818" y="16392"/>
                  </a:cubicBezTo>
                  <a:lnTo>
                    <a:pt x="133190" y="16392"/>
                  </a:lnTo>
                  <a:lnTo>
                    <a:pt x="133342" y="15591"/>
                  </a:lnTo>
                  <a:cubicBezTo>
                    <a:pt x="134219" y="11100"/>
                    <a:pt x="138286" y="7380"/>
                    <a:pt x="142732" y="6760"/>
                  </a:cubicBezTo>
                  <a:lnTo>
                    <a:pt x="142732" y="5565"/>
                  </a:lnTo>
                  <a:cubicBezTo>
                    <a:pt x="137863" y="5732"/>
                    <a:pt x="133191" y="9330"/>
                    <a:pt x="131527" y="14002"/>
                  </a:cubicBezTo>
                  <a:lnTo>
                    <a:pt x="131527" y="14002"/>
                  </a:lnTo>
                  <a:cubicBezTo>
                    <a:pt x="131527" y="13999"/>
                    <a:pt x="131527" y="13996"/>
                    <a:pt x="131527" y="13992"/>
                  </a:cubicBezTo>
                  <a:lnTo>
                    <a:pt x="131527" y="13992"/>
                  </a:lnTo>
                  <a:cubicBezTo>
                    <a:pt x="131527" y="13996"/>
                    <a:pt x="131527" y="13999"/>
                    <a:pt x="131527" y="14003"/>
                  </a:cubicBezTo>
                  <a:cubicBezTo>
                    <a:pt x="131527" y="14003"/>
                    <a:pt x="131527" y="14002"/>
                    <a:pt x="131527" y="14002"/>
                  </a:cubicBezTo>
                  <a:lnTo>
                    <a:pt x="131527" y="14002"/>
                  </a:lnTo>
                  <a:cubicBezTo>
                    <a:pt x="131527" y="14008"/>
                    <a:pt x="131527" y="14013"/>
                    <a:pt x="131527" y="14018"/>
                  </a:cubicBezTo>
                  <a:cubicBezTo>
                    <a:pt x="131346" y="14532"/>
                    <a:pt x="131194" y="15062"/>
                    <a:pt x="131088" y="15591"/>
                  </a:cubicBezTo>
                  <a:lnTo>
                    <a:pt x="130937" y="16392"/>
                  </a:lnTo>
                  <a:lnTo>
                    <a:pt x="129395" y="16392"/>
                  </a:lnTo>
                  <a:cubicBezTo>
                    <a:pt x="122212" y="16392"/>
                    <a:pt x="115604" y="21654"/>
                    <a:pt x="113653" y="28520"/>
                  </a:cubicBezTo>
                  <a:cubicBezTo>
                    <a:pt x="113502" y="23862"/>
                    <a:pt x="111022" y="19946"/>
                    <a:pt x="107212" y="17904"/>
                  </a:cubicBezTo>
                  <a:lnTo>
                    <a:pt x="107665" y="15591"/>
                  </a:lnTo>
                  <a:cubicBezTo>
                    <a:pt x="108633" y="10676"/>
                    <a:pt x="113412" y="6669"/>
                    <a:pt x="118326" y="6669"/>
                  </a:cubicBezTo>
                  <a:lnTo>
                    <a:pt x="124193" y="6669"/>
                  </a:lnTo>
                  <a:cubicBezTo>
                    <a:pt x="128569" y="6669"/>
                    <a:pt x="131590" y="9832"/>
                    <a:pt x="131527" y="13992"/>
                  </a:cubicBezTo>
                  <a:lnTo>
                    <a:pt x="131527" y="13992"/>
                  </a:lnTo>
                  <a:cubicBezTo>
                    <a:pt x="131615" y="11759"/>
                    <a:pt x="130905" y="9782"/>
                    <a:pt x="129622" y="8287"/>
                  </a:cubicBezTo>
                  <a:lnTo>
                    <a:pt x="129879" y="7093"/>
                  </a:lnTo>
                  <a:cubicBezTo>
                    <a:pt x="130635" y="3660"/>
                    <a:pt x="134037" y="878"/>
                    <a:pt x="137470" y="878"/>
                  </a:cubicBezTo>
                  <a:lnTo>
                    <a:pt x="141568" y="878"/>
                  </a:lnTo>
                  <a:cubicBezTo>
                    <a:pt x="141961" y="878"/>
                    <a:pt x="142354" y="908"/>
                    <a:pt x="142732" y="983"/>
                  </a:cubicBezTo>
                  <a:lnTo>
                    <a:pt x="142732" y="348"/>
                  </a:lnTo>
                  <a:cubicBezTo>
                    <a:pt x="142157" y="182"/>
                    <a:pt x="141553" y="91"/>
                    <a:pt x="140948" y="91"/>
                  </a:cubicBezTo>
                  <a:lnTo>
                    <a:pt x="136850" y="91"/>
                  </a:lnTo>
                  <a:cubicBezTo>
                    <a:pt x="133024" y="91"/>
                    <a:pt x="129259" y="3146"/>
                    <a:pt x="128352" y="6956"/>
                  </a:cubicBezTo>
                  <a:cubicBezTo>
                    <a:pt x="128336" y="7002"/>
                    <a:pt x="128321" y="7047"/>
                    <a:pt x="128321" y="7093"/>
                  </a:cubicBezTo>
                  <a:cubicBezTo>
                    <a:pt x="126878" y="6091"/>
                    <a:pt x="125163" y="5549"/>
                    <a:pt x="123413" y="5549"/>
                  </a:cubicBezTo>
                  <a:cubicBezTo>
                    <a:pt x="123366" y="5549"/>
                    <a:pt x="123318" y="5549"/>
                    <a:pt x="123271" y="5550"/>
                  </a:cubicBezTo>
                  <a:lnTo>
                    <a:pt x="117404" y="5550"/>
                  </a:lnTo>
                  <a:cubicBezTo>
                    <a:pt x="115438" y="5580"/>
                    <a:pt x="113502" y="6095"/>
                    <a:pt x="111794" y="7077"/>
                  </a:cubicBezTo>
                  <a:cubicBezTo>
                    <a:pt x="112550" y="3660"/>
                    <a:pt x="115937" y="878"/>
                    <a:pt x="119369" y="878"/>
                  </a:cubicBezTo>
                  <a:lnTo>
                    <a:pt x="123467" y="878"/>
                  </a:lnTo>
                  <a:cubicBezTo>
                    <a:pt x="126658" y="878"/>
                    <a:pt x="128760" y="3282"/>
                    <a:pt x="128442" y="6382"/>
                  </a:cubicBezTo>
                  <a:cubicBezTo>
                    <a:pt x="128851" y="2843"/>
                    <a:pt x="126476" y="91"/>
                    <a:pt x="122847" y="91"/>
                  </a:cubicBezTo>
                  <a:lnTo>
                    <a:pt x="118749" y="91"/>
                  </a:lnTo>
                  <a:cubicBezTo>
                    <a:pt x="114924" y="91"/>
                    <a:pt x="111158" y="3146"/>
                    <a:pt x="110251" y="6941"/>
                  </a:cubicBezTo>
                  <a:cubicBezTo>
                    <a:pt x="110236" y="7002"/>
                    <a:pt x="110221" y="7047"/>
                    <a:pt x="110206" y="7093"/>
                  </a:cubicBezTo>
                  <a:lnTo>
                    <a:pt x="109934" y="8332"/>
                  </a:lnTo>
                  <a:cubicBezTo>
                    <a:pt x="108089" y="9799"/>
                    <a:pt x="106682" y="11750"/>
                    <a:pt x="105866" y="13958"/>
                  </a:cubicBezTo>
                  <a:cubicBezTo>
                    <a:pt x="106017" y="9194"/>
                    <a:pt x="102600" y="5550"/>
                    <a:pt x="97610" y="5550"/>
                  </a:cubicBezTo>
                  <a:lnTo>
                    <a:pt x="94222" y="5550"/>
                  </a:lnTo>
                  <a:cubicBezTo>
                    <a:pt x="95493" y="2874"/>
                    <a:pt x="98366" y="878"/>
                    <a:pt x="101269" y="878"/>
                  </a:cubicBezTo>
                  <a:lnTo>
                    <a:pt x="105367" y="878"/>
                  </a:lnTo>
                  <a:cubicBezTo>
                    <a:pt x="108361" y="878"/>
                    <a:pt x="110402" y="3010"/>
                    <a:pt x="110372" y="5837"/>
                  </a:cubicBezTo>
                  <a:cubicBezTo>
                    <a:pt x="110493" y="2571"/>
                    <a:pt x="108179" y="91"/>
                    <a:pt x="104732" y="91"/>
                  </a:cubicBezTo>
                  <a:lnTo>
                    <a:pt x="100649" y="91"/>
                  </a:lnTo>
                  <a:cubicBezTo>
                    <a:pt x="97307" y="91"/>
                    <a:pt x="94011" y="2435"/>
                    <a:pt x="92620" y="5550"/>
                  </a:cubicBezTo>
                  <a:lnTo>
                    <a:pt x="92438" y="5550"/>
                  </a:lnTo>
                  <a:cubicBezTo>
                    <a:pt x="92423" y="2435"/>
                    <a:pt x="90140" y="91"/>
                    <a:pt x="86798" y="91"/>
                  </a:cubicBezTo>
                  <a:lnTo>
                    <a:pt x="82715" y="91"/>
                  </a:lnTo>
                  <a:cubicBezTo>
                    <a:pt x="79237" y="91"/>
                    <a:pt x="75820" y="2617"/>
                    <a:pt x="74534" y="5913"/>
                  </a:cubicBezTo>
                  <a:lnTo>
                    <a:pt x="74504" y="5913"/>
                  </a:lnTo>
                  <a:cubicBezTo>
                    <a:pt x="74670" y="2601"/>
                    <a:pt x="72342" y="91"/>
                    <a:pt x="68879" y="91"/>
                  </a:cubicBezTo>
                  <a:lnTo>
                    <a:pt x="64781" y="91"/>
                  </a:lnTo>
                  <a:cubicBezTo>
                    <a:pt x="61273" y="91"/>
                    <a:pt x="57810" y="2677"/>
                    <a:pt x="56570" y="6049"/>
                  </a:cubicBezTo>
                  <a:cubicBezTo>
                    <a:pt x="56434" y="6397"/>
                    <a:pt x="56328" y="6745"/>
                    <a:pt x="56252" y="7093"/>
                  </a:cubicBezTo>
                  <a:lnTo>
                    <a:pt x="55012" y="12763"/>
                  </a:lnTo>
                  <a:cubicBezTo>
                    <a:pt x="54816" y="13156"/>
                    <a:pt x="54665" y="13534"/>
                    <a:pt x="54513" y="13943"/>
                  </a:cubicBezTo>
                  <a:cubicBezTo>
                    <a:pt x="54740" y="9119"/>
                    <a:pt x="51293" y="5414"/>
                    <a:pt x="46272" y="5414"/>
                  </a:cubicBezTo>
                  <a:lnTo>
                    <a:pt x="40496" y="5414"/>
                  </a:lnTo>
                  <a:cubicBezTo>
                    <a:pt x="41796" y="2798"/>
                    <a:pt x="44624" y="878"/>
                    <a:pt x="47467" y="878"/>
                  </a:cubicBezTo>
                  <a:lnTo>
                    <a:pt x="51565" y="878"/>
                  </a:lnTo>
                  <a:cubicBezTo>
                    <a:pt x="54574" y="878"/>
                    <a:pt x="56615" y="3010"/>
                    <a:pt x="56585" y="5837"/>
                  </a:cubicBezTo>
                  <a:cubicBezTo>
                    <a:pt x="56706" y="2571"/>
                    <a:pt x="54393" y="91"/>
                    <a:pt x="50945" y="91"/>
                  </a:cubicBezTo>
                  <a:lnTo>
                    <a:pt x="46847" y="91"/>
                  </a:lnTo>
                  <a:cubicBezTo>
                    <a:pt x="43520" y="91"/>
                    <a:pt x="40224" y="2420"/>
                    <a:pt x="38833" y="5535"/>
                  </a:cubicBezTo>
                  <a:cubicBezTo>
                    <a:pt x="38787" y="5535"/>
                    <a:pt x="38727" y="5550"/>
                    <a:pt x="38666" y="5565"/>
                  </a:cubicBezTo>
                  <a:cubicBezTo>
                    <a:pt x="38696" y="2375"/>
                    <a:pt x="36413" y="1"/>
                    <a:pt x="33026" y="1"/>
                  </a:cubicBezTo>
                  <a:lnTo>
                    <a:pt x="28943" y="1"/>
                  </a:lnTo>
                  <a:cubicBezTo>
                    <a:pt x="25616" y="1"/>
                    <a:pt x="22320" y="2314"/>
                    <a:pt x="20929" y="5429"/>
                  </a:cubicBezTo>
                  <a:cubicBezTo>
                    <a:pt x="20868" y="5414"/>
                    <a:pt x="20793" y="5414"/>
                    <a:pt x="20732" y="5414"/>
                  </a:cubicBezTo>
                  <a:cubicBezTo>
                    <a:pt x="20687" y="2314"/>
                    <a:pt x="18419" y="1"/>
                    <a:pt x="15092" y="1"/>
                  </a:cubicBezTo>
                  <a:close/>
                </a:path>
              </a:pathLst>
            </a:custGeom>
            <a:solidFill>
              <a:srgbClr val="F39B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9149006" y="3924523"/>
              <a:ext cx="463343" cy="463873"/>
            </a:xfrm>
            <a:custGeom>
              <a:avLst/>
              <a:gdLst/>
              <a:ahLst/>
              <a:cxnLst/>
              <a:rect l="l" t="t" r="r" b="b"/>
              <a:pathLst>
                <a:path w="13111" h="13126" extrusionOk="0">
                  <a:moveTo>
                    <a:pt x="7849" y="1"/>
                  </a:moveTo>
                  <a:cubicBezTo>
                    <a:pt x="4416" y="1"/>
                    <a:pt x="1014" y="2783"/>
                    <a:pt x="258" y="6216"/>
                  </a:cubicBezTo>
                  <a:lnTo>
                    <a:pt x="1" y="7410"/>
                  </a:lnTo>
                  <a:cubicBezTo>
                    <a:pt x="1286" y="8907"/>
                    <a:pt x="1997" y="10888"/>
                    <a:pt x="1906" y="13126"/>
                  </a:cubicBezTo>
                  <a:cubicBezTo>
                    <a:pt x="3569" y="8453"/>
                    <a:pt x="8242" y="4855"/>
                    <a:pt x="13111" y="4688"/>
                  </a:cubicBezTo>
                  <a:lnTo>
                    <a:pt x="13111" y="122"/>
                  </a:lnTo>
                  <a:cubicBezTo>
                    <a:pt x="12733" y="31"/>
                    <a:pt x="12340" y="1"/>
                    <a:pt x="11947" y="1"/>
                  </a:cubicBezTo>
                  <a:close/>
                </a:path>
              </a:pathLst>
            </a:custGeom>
            <a:solidFill>
              <a:srgbClr val="EB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5999308" y="3924523"/>
              <a:ext cx="569716" cy="461752"/>
            </a:xfrm>
            <a:custGeom>
              <a:avLst/>
              <a:gdLst/>
              <a:ahLst/>
              <a:cxnLst/>
              <a:rect l="l" t="t" r="r" b="b"/>
              <a:pathLst>
                <a:path w="16121" h="13066" extrusionOk="0">
                  <a:moveTo>
                    <a:pt x="6972" y="1"/>
                  </a:moveTo>
                  <a:cubicBezTo>
                    <a:pt x="4129" y="1"/>
                    <a:pt x="1301" y="1921"/>
                    <a:pt x="1" y="4537"/>
                  </a:cubicBezTo>
                  <a:lnTo>
                    <a:pt x="5777" y="4537"/>
                  </a:lnTo>
                  <a:cubicBezTo>
                    <a:pt x="10798" y="4537"/>
                    <a:pt x="14245" y="8242"/>
                    <a:pt x="14018" y="13066"/>
                  </a:cubicBezTo>
                  <a:cubicBezTo>
                    <a:pt x="14170" y="12657"/>
                    <a:pt x="14336" y="12279"/>
                    <a:pt x="14517" y="11886"/>
                  </a:cubicBezTo>
                  <a:lnTo>
                    <a:pt x="15757" y="6216"/>
                  </a:lnTo>
                  <a:cubicBezTo>
                    <a:pt x="15833" y="5868"/>
                    <a:pt x="15939" y="5520"/>
                    <a:pt x="16075" y="5172"/>
                  </a:cubicBezTo>
                  <a:cubicBezTo>
                    <a:pt x="16075" y="5097"/>
                    <a:pt x="16090" y="5036"/>
                    <a:pt x="16090" y="4960"/>
                  </a:cubicBezTo>
                  <a:cubicBezTo>
                    <a:pt x="16120" y="2133"/>
                    <a:pt x="14079" y="1"/>
                    <a:pt x="11070" y="1"/>
                  </a:cubicBezTo>
                  <a:close/>
                </a:path>
              </a:pathLst>
            </a:custGeom>
            <a:solidFill>
              <a:srgbClr val="EB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6593017" y="3924523"/>
              <a:ext cx="610852" cy="305161"/>
            </a:xfrm>
            <a:custGeom>
              <a:avLst/>
              <a:gdLst/>
              <a:ahLst/>
              <a:cxnLst/>
              <a:rect l="l" t="t" r="r" b="b"/>
              <a:pathLst>
                <a:path w="17285" h="8635" extrusionOk="0">
                  <a:moveTo>
                    <a:pt x="8106" y="1"/>
                  </a:moveTo>
                  <a:cubicBezTo>
                    <a:pt x="4673" y="1"/>
                    <a:pt x="1271" y="2783"/>
                    <a:pt x="530" y="6216"/>
                  </a:cubicBezTo>
                  <a:lnTo>
                    <a:pt x="1" y="8635"/>
                  </a:lnTo>
                  <a:cubicBezTo>
                    <a:pt x="2299" y="6231"/>
                    <a:pt x="5505" y="4673"/>
                    <a:pt x="8756" y="4673"/>
                  </a:cubicBezTo>
                  <a:lnTo>
                    <a:pt x="14623" y="4673"/>
                  </a:lnTo>
                  <a:cubicBezTo>
                    <a:pt x="15500" y="4673"/>
                    <a:pt x="16377" y="4794"/>
                    <a:pt x="17209" y="5036"/>
                  </a:cubicBezTo>
                  <a:cubicBezTo>
                    <a:pt x="17285" y="2163"/>
                    <a:pt x="15228" y="1"/>
                    <a:pt x="12204" y="1"/>
                  </a:cubicBezTo>
                  <a:close/>
                </a:path>
              </a:pathLst>
            </a:custGeom>
            <a:solidFill>
              <a:srgbClr val="EB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5361248" y="3920777"/>
              <a:ext cx="572932" cy="462813"/>
            </a:xfrm>
            <a:custGeom>
              <a:avLst/>
              <a:gdLst/>
              <a:ahLst/>
              <a:cxnLst/>
              <a:rect l="l" t="t" r="r" b="b"/>
              <a:pathLst>
                <a:path w="16212" h="13096" extrusionOk="0">
                  <a:moveTo>
                    <a:pt x="7123" y="1"/>
                  </a:moveTo>
                  <a:cubicBezTo>
                    <a:pt x="4174" y="1"/>
                    <a:pt x="1241" y="2072"/>
                    <a:pt x="1" y="4825"/>
                  </a:cubicBezTo>
                  <a:cubicBezTo>
                    <a:pt x="3978" y="5611"/>
                    <a:pt x="6548" y="8922"/>
                    <a:pt x="6382" y="13096"/>
                  </a:cubicBezTo>
                  <a:lnTo>
                    <a:pt x="6397" y="13096"/>
                  </a:lnTo>
                  <a:cubicBezTo>
                    <a:pt x="7894" y="8862"/>
                    <a:pt x="11856" y="5520"/>
                    <a:pt x="16211" y="4794"/>
                  </a:cubicBezTo>
                  <a:cubicBezTo>
                    <a:pt x="16166" y="2057"/>
                    <a:pt x="14155" y="1"/>
                    <a:pt x="11206" y="1"/>
                  </a:cubicBezTo>
                  <a:close/>
                </a:path>
              </a:pathLst>
            </a:custGeom>
            <a:solidFill>
              <a:srgbClr val="EB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4645192" y="3920777"/>
              <a:ext cx="655204" cy="581449"/>
            </a:xfrm>
            <a:custGeom>
              <a:avLst/>
              <a:gdLst/>
              <a:ahLst/>
              <a:cxnLst/>
              <a:rect l="l" t="t" r="r" b="b"/>
              <a:pathLst>
                <a:path w="18540" h="16453" extrusionOk="0">
                  <a:moveTo>
                    <a:pt x="9436" y="1"/>
                  </a:moveTo>
                  <a:cubicBezTo>
                    <a:pt x="6003" y="1"/>
                    <a:pt x="2616" y="2798"/>
                    <a:pt x="1860" y="6231"/>
                  </a:cubicBezTo>
                  <a:lnTo>
                    <a:pt x="182" y="13897"/>
                  </a:lnTo>
                  <a:cubicBezTo>
                    <a:pt x="0" y="14729"/>
                    <a:pt x="0" y="15606"/>
                    <a:pt x="182" y="16453"/>
                  </a:cubicBezTo>
                  <a:lnTo>
                    <a:pt x="529" y="14669"/>
                  </a:lnTo>
                  <a:cubicBezTo>
                    <a:pt x="1618" y="9134"/>
                    <a:pt x="7001" y="4643"/>
                    <a:pt x="12536" y="4643"/>
                  </a:cubicBezTo>
                  <a:lnTo>
                    <a:pt x="18539" y="4643"/>
                  </a:lnTo>
                  <a:cubicBezTo>
                    <a:pt x="18418" y="1982"/>
                    <a:pt x="16422" y="1"/>
                    <a:pt x="13534" y="1"/>
                  </a:cubicBezTo>
                  <a:close/>
                </a:path>
              </a:pathLst>
            </a:custGeom>
            <a:solidFill>
              <a:srgbClr val="EB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8356510" y="4129212"/>
              <a:ext cx="862543" cy="772214"/>
            </a:xfrm>
            <a:custGeom>
              <a:avLst/>
              <a:gdLst/>
              <a:ahLst/>
              <a:cxnLst/>
              <a:rect l="l" t="t" r="r" b="b"/>
              <a:pathLst>
                <a:path w="24407" h="21851" extrusionOk="0">
                  <a:moveTo>
                    <a:pt x="11130" y="0"/>
                  </a:moveTo>
                  <a:cubicBezTo>
                    <a:pt x="6216" y="0"/>
                    <a:pt x="1422" y="4007"/>
                    <a:pt x="469" y="8922"/>
                  </a:cubicBezTo>
                  <a:lnTo>
                    <a:pt x="1" y="11235"/>
                  </a:lnTo>
                  <a:cubicBezTo>
                    <a:pt x="3826" y="13277"/>
                    <a:pt x="6306" y="17193"/>
                    <a:pt x="6457" y="21851"/>
                  </a:cubicBezTo>
                  <a:cubicBezTo>
                    <a:pt x="8408" y="14985"/>
                    <a:pt x="15016" y="9723"/>
                    <a:pt x="22199" y="9723"/>
                  </a:cubicBezTo>
                  <a:lnTo>
                    <a:pt x="23741" y="9723"/>
                  </a:lnTo>
                  <a:lnTo>
                    <a:pt x="23892" y="8922"/>
                  </a:lnTo>
                  <a:cubicBezTo>
                    <a:pt x="23998" y="8393"/>
                    <a:pt x="24150" y="7863"/>
                    <a:pt x="24316" y="7349"/>
                  </a:cubicBezTo>
                  <a:cubicBezTo>
                    <a:pt x="24407" y="3176"/>
                    <a:pt x="21367" y="0"/>
                    <a:pt x="16997" y="0"/>
                  </a:cubicBezTo>
                  <a:close/>
                </a:path>
              </a:pathLst>
            </a:custGeom>
            <a:solidFill>
              <a:srgbClr val="EB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9275134" y="4132392"/>
              <a:ext cx="337214" cy="371989"/>
            </a:xfrm>
            <a:custGeom>
              <a:avLst/>
              <a:gdLst/>
              <a:ahLst/>
              <a:cxnLst/>
              <a:rect l="l" t="t" r="r" b="b"/>
              <a:pathLst>
                <a:path w="9542" h="10526" extrusionOk="0">
                  <a:moveTo>
                    <a:pt x="9542" y="1"/>
                  </a:moveTo>
                  <a:cubicBezTo>
                    <a:pt x="5096" y="621"/>
                    <a:pt x="1044" y="4341"/>
                    <a:pt x="152" y="8832"/>
                  </a:cubicBezTo>
                  <a:lnTo>
                    <a:pt x="0" y="9633"/>
                  </a:lnTo>
                  <a:lnTo>
                    <a:pt x="4628" y="9633"/>
                  </a:lnTo>
                  <a:cubicBezTo>
                    <a:pt x="4666" y="9633"/>
                    <a:pt x="4704" y="9633"/>
                    <a:pt x="4742" y="9633"/>
                  </a:cubicBezTo>
                  <a:cubicBezTo>
                    <a:pt x="6382" y="9633"/>
                    <a:pt x="8005" y="9949"/>
                    <a:pt x="9542" y="10525"/>
                  </a:cubicBezTo>
                  <a:lnTo>
                    <a:pt x="9542" y="1"/>
                  </a:lnTo>
                  <a:close/>
                </a:path>
              </a:pathLst>
            </a:custGeom>
            <a:solidFill>
              <a:srgbClr val="EB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6554002" y="4129212"/>
              <a:ext cx="850280" cy="768998"/>
            </a:xfrm>
            <a:custGeom>
              <a:avLst/>
              <a:gdLst/>
              <a:ahLst/>
              <a:cxnLst/>
              <a:rect l="l" t="t" r="r" b="b"/>
              <a:pathLst>
                <a:path w="24060" h="21760" extrusionOk="0">
                  <a:moveTo>
                    <a:pt x="10783" y="0"/>
                  </a:moveTo>
                  <a:cubicBezTo>
                    <a:pt x="5868" y="0"/>
                    <a:pt x="1075" y="4007"/>
                    <a:pt x="122" y="8922"/>
                  </a:cubicBezTo>
                  <a:lnTo>
                    <a:pt x="1" y="9527"/>
                  </a:lnTo>
                  <a:lnTo>
                    <a:pt x="7925" y="9527"/>
                  </a:lnTo>
                  <a:cubicBezTo>
                    <a:pt x="15138" y="9527"/>
                    <a:pt x="20460" y="14834"/>
                    <a:pt x="20627" y="21760"/>
                  </a:cubicBezTo>
                  <a:cubicBezTo>
                    <a:pt x="20853" y="20989"/>
                    <a:pt x="21126" y="20248"/>
                    <a:pt x="21458" y="19537"/>
                  </a:cubicBezTo>
                  <a:lnTo>
                    <a:pt x="23545" y="8922"/>
                  </a:lnTo>
                  <a:cubicBezTo>
                    <a:pt x="23651" y="8393"/>
                    <a:pt x="23802" y="7863"/>
                    <a:pt x="23968" y="7349"/>
                  </a:cubicBezTo>
                  <a:cubicBezTo>
                    <a:pt x="24059" y="3176"/>
                    <a:pt x="21020" y="0"/>
                    <a:pt x="16650" y="0"/>
                  </a:cubicBezTo>
                  <a:close/>
                </a:path>
              </a:pathLst>
            </a:custGeom>
            <a:solidFill>
              <a:srgbClr val="EB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7423998" y="4129212"/>
              <a:ext cx="913327" cy="526919"/>
            </a:xfrm>
            <a:custGeom>
              <a:avLst/>
              <a:gdLst/>
              <a:ahLst/>
              <a:cxnLst/>
              <a:rect l="l" t="t" r="r" b="b"/>
              <a:pathLst>
                <a:path w="25844" h="14910" extrusionOk="0">
                  <a:moveTo>
                    <a:pt x="11841" y="0"/>
                  </a:moveTo>
                  <a:cubicBezTo>
                    <a:pt x="6926" y="0"/>
                    <a:pt x="2148" y="4007"/>
                    <a:pt x="1180" y="8922"/>
                  </a:cubicBezTo>
                  <a:lnTo>
                    <a:pt x="1" y="14910"/>
                  </a:lnTo>
                  <a:cubicBezTo>
                    <a:pt x="3040" y="11734"/>
                    <a:pt x="7274" y="9723"/>
                    <a:pt x="11720" y="9723"/>
                  </a:cubicBezTo>
                  <a:lnTo>
                    <a:pt x="20142" y="9723"/>
                  </a:lnTo>
                  <a:cubicBezTo>
                    <a:pt x="20185" y="9723"/>
                    <a:pt x="20227" y="9723"/>
                    <a:pt x="20269" y="9723"/>
                  </a:cubicBezTo>
                  <a:cubicBezTo>
                    <a:pt x="21738" y="9723"/>
                    <a:pt x="23191" y="9979"/>
                    <a:pt x="24573" y="10449"/>
                  </a:cubicBezTo>
                  <a:lnTo>
                    <a:pt x="24875" y="8922"/>
                  </a:lnTo>
                  <a:cubicBezTo>
                    <a:pt x="25843" y="4007"/>
                    <a:pt x="22622" y="0"/>
                    <a:pt x="17708" y="0"/>
                  </a:cubicBezTo>
                  <a:close/>
                </a:path>
              </a:pathLst>
            </a:custGeom>
            <a:solidFill>
              <a:srgbClr val="EB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5643436" y="4124405"/>
              <a:ext cx="879082" cy="770059"/>
            </a:xfrm>
            <a:custGeom>
              <a:avLst/>
              <a:gdLst/>
              <a:ahLst/>
              <a:cxnLst/>
              <a:rect l="l" t="t" r="r" b="b"/>
              <a:pathLst>
                <a:path w="24875" h="21790" extrusionOk="0">
                  <a:moveTo>
                    <a:pt x="10887" y="0"/>
                  </a:moveTo>
                  <a:cubicBezTo>
                    <a:pt x="5973" y="0"/>
                    <a:pt x="1195" y="3992"/>
                    <a:pt x="227" y="8907"/>
                  </a:cubicBezTo>
                  <a:lnTo>
                    <a:pt x="0" y="10026"/>
                  </a:lnTo>
                  <a:cubicBezTo>
                    <a:pt x="5519" y="11326"/>
                    <a:pt x="9330" y="15968"/>
                    <a:pt x="9527" y="21790"/>
                  </a:cubicBezTo>
                  <a:cubicBezTo>
                    <a:pt x="11341" y="15394"/>
                    <a:pt x="17178" y="10404"/>
                    <a:pt x="23756" y="9738"/>
                  </a:cubicBezTo>
                  <a:lnTo>
                    <a:pt x="23922" y="8907"/>
                  </a:lnTo>
                  <a:cubicBezTo>
                    <a:pt x="24875" y="3992"/>
                    <a:pt x="21669" y="0"/>
                    <a:pt x="16755" y="0"/>
                  </a:cubicBezTo>
                  <a:close/>
                </a:path>
              </a:pathLst>
            </a:custGeom>
            <a:solidFill>
              <a:srgbClr val="EB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4659611" y="4124405"/>
              <a:ext cx="955523" cy="816036"/>
            </a:xfrm>
            <a:custGeom>
              <a:avLst/>
              <a:gdLst/>
              <a:ahLst/>
              <a:cxnLst/>
              <a:rect l="l" t="t" r="r" b="b"/>
              <a:pathLst>
                <a:path w="27038" h="23091" extrusionOk="0">
                  <a:moveTo>
                    <a:pt x="13035" y="0"/>
                  </a:moveTo>
                  <a:cubicBezTo>
                    <a:pt x="8121" y="0"/>
                    <a:pt x="3342" y="3992"/>
                    <a:pt x="2374" y="8907"/>
                  </a:cubicBezTo>
                  <a:lnTo>
                    <a:pt x="227" y="19885"/>
                  </a:lnTo>
                  <a:cubicBezTo>
                    <a:pt x="0" y="20943"/>
                    <a:pt x="0" y="22032"/>
                    <a:pt x="197" y="23090"/>
                  </a:cubicBezTo>
                  <a:cubicBezTo>
                    <a:pt x="1634" y="15590"/>
                    <a:pt x="8620" y="9663"/>
                    <a:pt x="16241" y="9663"/>
                  </a:cubicBezTo>
                  <a:lnTo>
                    <a:pt x="24664" y="9663"/>
                  </a:lnTo>
                  <a:cubicBezTo>
                    <a:pt x="25087" y="9663"/>
                    <a:pt x="25510" y="9678"/>
                    <a:pt x="25919" y="9708"/>
                  </a:cubicBezTo>
                  <a:lnTo>
                    <a:pt x="26070" y="8907"/>
                  </a:lnTo>
                  <a:cubicBezTo>
                    <a:pt x="27038" y="3992"/>
                    <a:pt x="23817" y="0"/>
                    <a:pt x="18902" y="0"/>
                  </a:cubicBezTo>
                  <a:close/>
                </a:path>
              </a:pathLst>
            </a:custGeom>
            <a:solidFill>
              <a:srgbClr val="EB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7370034" y="4529470"/>
              <a:ext cx="1214706" cy="614032"/>
            </a:xfrm>
            <a:custGeom>
              <a:avLst/>
              <a:gdLst/>
              <a:ahLst/>
              <a:cxnLst/>
              <a:rect l="l" t="t" r="r" b="b"/>
              <a:pathLst>
                <a:path w="34372" h="17375" extrusionOk="0">
                  <a:moveTo>
                    <a:pt x="14683" y="0"/>
                  </a:moveTo>
                  <a:cubicBezTo>
                    <a:pt x="7622" y="0"/>
                    <a:pt x="1165" y="5746"/>
                    <a:pt x="273" y="12793"/>
                  </a:cubicBezTo>
                  <a:lnTo>
                    <a:pt x="0" y="15016"/>
                  </a:lnTo>
                  <a:cubicBezTo>
                    <a:pt x="1875" y="14532"/>
                    <a:pt x="3811" y="14290"/>
                    <a:pt x="5747" y="14275"/>
                  </a:cubicBezTo>
                  <a:lnTo>
                    <a:pt x="18751" y="14275"/>
                  </a:lnTo>
                  <a:cubicBezTo>
                    <a:pt x="18804" y="14274"/>
                    <a:pt x="18858" y="14274"/>
                    <a:pt x="18911" y="14274"/>
                  </a:cubicBezTo>
                  <a:cubicBezTo>
                    <a:pt x="22757" y="14274"/>
                    <a:pt x="26523" y="15346"/>
                    <a:pt x="29775" y="17375"/>
                  </a:cubicBezTo>
                  <a:lnTo>
                    <a:pt x="33328" y="17375"/>
                  </a:lnTo>
                  <a:lnTo>
                    <a:pt x="33903" y="12793"/>
                  </a:lnTo>
                  <a:cubicBezTo>
                    <a:pt x="34009" y="12037"/>
                    <a:pt x="34160" y="11296"/>
                    <a:pt x="34371" y="10555"/>
                  </a:cubicBezTo>
                  <a:cubicBezTo>
                    <a:pt x="34054" y="4567"/>
                    <a:pt x="29381" y="0"/>
                    <a:pt x="23106" y="0"/>
                  </a:cubicBezTo>
                  <a:close/>
                </a:path>
              </a:pathLst>
            </a:custGeom>
            <a:solidFill>
              <a:srgbClr val="EB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8662200" y="4529470"/>
              <a:ext cx="950151" cy="614032"/>
            </a:xfrm>
            <a:custGeom>
              <a:avLst/>
              <a:gdLst/>
              <a:ahLst/>
              <a:cxnLst/>
              <a:rect l="l" t="t" r="r" b="b"/>
              <a:pathLst>
                <a:path w="26886" h="17375" extrusionOk="0">
                  <a:moveTo>
                    <a:pt x="14985" y="0"/>
                  </a:moveTo>
                  <a:cubicBezTo>
                    <a:pt x="7924" y="0"/>
                    <a:pt x="1467" y="5746"/>
                    <a:pt x="575" y="12793"/>
                  </a:cubicBezTo>
                  <a:lnTo>
                    <a:pt x="0" y="17375"/>
                  </a:lnTo>
                  <a:lnTo>
                    <a:pt x="15212" y="17375"/>
                  </a:lnTo>
                  <a:cubicBezTo>
                    <a:pt x="17949" y="15923"/>
                    <a:pt x="20943" y="15016"/>
                    <a:pt x="24028" y="14698"/>
                  </a:cubicBezTo>
                  <a:cubicBezTo>
                    <a:pt x="25359" y="13488"/>
                    <a:pt x="26342" y="11946"/>
                    <a:pt x="26886" y="10222"/>
                  </a:cubicBezTo>
                  <a:lnTo>
                    <a:pt x="26886" y="514"/>
                  </a:lnTo>
                  <a:cubicBezTo>
                    <a:pt x="25752" y="166"/>
                    <a:pt x="24588" y="0"/>
                    <a:pt x="23393" y="0"/>
                  </a:cubicBezTo>
                  <a:close/>
                </a:path>
              </a:pathLst>
            </a:custGeom>
            <a:solidFill>
              <a:srgbClr val="EB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6069847" y="4522509"/>
              <a:ext cx="1241459" cy="620994"/>
            </a:xfrm>
            <a:custGeom>
              <a:avLst/>
              <a:gdLst/>
              <a:ahLst/>
              <a:cxnLst/>
              <a:rect l="l" t="t" r="r" b="b"/>
              <a:pathLst>
                <a:path w="35129" h="17572" extrusionOk="0">
                  <a:moveTo>
                    <a:pt x="14623" y="0"/>
                  </a:moveTo>
                  <a:cubicBezTo>
                    <a:pt x="7577" y="0"/>
                    <a:pt x="1120" y="5731"/>
                    <a:pt x="228" y="12793"/>
                  </a:cubicBezTo>
                  <a:lnTo>
                    <a:pt x="1" y="14608"/>
                  </a:lnTo>
                  <a:cubicBezTo>
                    <a:pt x="3086" y="14910"/>
                    <a:pt x="6050" y="15938"/>
                    <a:pt x="8681" y="17572"/>
                  </a:cubicBezTo>
                  <a:lnTo>
                    <a:pt x="30924" y="17572"/>
                  </a:lnTo>
                  <a:cubicBezTo>
                    <a:pt x="31862" y="17042"/>
                    <a:pt x="32814" y="16589"/>
                    <a:pt x="33812" y="16196"/>
                  </a:cubicBezTo>
                  <a:lnTo>
                    <a:pt x="34236" y="12793"/>
                  </a:lnTo>
                  <a:cubicBezTo>
                    <a:pt x="35128" y="5731"/>
                    <a:pt x="30108" y="0"/>
                    <a:pt x="23046" y="0"/>
                  </a:cubicBezTo>
                  <a:close/>
                </a:path>
              </a:pathLst>
            </a:custGeom>
            <a:solidFill>
              <a:srgbClr val="EB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4753650" y="4522509"/>
              <a:ext cx="1254782" cy="620994"/>
            </a:xfrm>
            <a:custGeom>
              <a:avLst/>
              <a:gdLst/>
              <a:ahLst/>
              <a:cxnLst/>
              <a:rect l="l" t="t" r="r" b="b"/>
              <a:pathLst>
                <a:path w="35506" h="17572" extrusionOk="0">
                  <a:moveTo>
                    <a:pt x="15001" y="0"/>
                  </a:moveTo>
                  <a:cubicBezTo>
                    <a:pt x="7955" y="0"/>
                    <a:pt x="1498" y="5731"/>
                    <a:pt x="606" y="12793"/>
                  </a:cubicBezTo>
                  <a:lnTo>
                    <a:pt x="1" y="17572"/>
                  </a:lnTo>
                  <a:lnTo>
                    <a:pt x="10283" y="17572"/>
                  </a:lnTo>
                  <a:cubicBezTo>
                    <a:pt x="13822" y="15560"/>
                    <a:pt x="17814" y="14502"/>
                    <a:pt x="21897" y="14472"/>
                  </a:cubicBezTo>
                  <a:lnTo>
                    <a:pt x="34402" y="14472"/>
                  </a:lnTo>
                  <a:lnTo>
                    <a:pt x="34614" y="12793"/>
                  </a:lnTo>
                  <a:cubicBezTo>
                    <a:pt x="35506" y="5731"/>
                    <a:pt x="30486" y="0"/>
                    <a:pt x="23424" y="0"/>
                  </a:cubicBezTo>
                  <a:close/>
                </a:path>
              </a:pathLst>
            </a:custGeom>
            <a:solidFill>
              <a:srgbClr val="EB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9199789" y="5048895"/>
              <a:ext cx="311593" cy="94605"/>
            </a:xfrm>
            <a:custGeom>
              <a:avLst/>
              <a:gdLst/>
              <a:ahLst/>
              <a:cxnLst/>
              <a:rect l="l" t="t" r="r" b="b"/>
              <a:pathLst>
                <a:path w="8817" h="2677" extrusionOk="0">
                  <a:moveTo>
                    <a:pt x="8816" y="0"/>
                  </a:moveTo>
                  <a:lnTo>
                    <a:pt x="8816" y="0"/>
                  </a:lnTo>
                  <a:cubicBezTo>
                    <a:pt x="5731" y="318"/>
                    <a:pt x="2737" y="1225"/>
                    <a:pt x="0" y="2677"/>
                  </a:cubicBezTo>
                  <a:lnTo>
                    <a:pt x="1921" y="2677"/>
                  </a:lnTo>
                  <a:cubicBezTo>
                    <a:pt x="4476" y="2677"/>
                    <a:pt x="6926" y="1724"/>
                    <a:pt x="8816" y="0"/>
                  </a:cubicBezTo>
                  <a:close/>
                </a:path>
              </a:pathLst>
            </a:custGeom>
            <a:solidFill>
              <a:srgbClr val="F39B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7479588" y="5122084"/>
              <a:ext cx="803738" cy="21416"/>
            </a:xfrm>
            <a:custGeom>
              <a:avLst/>
              <a:gdLst/>
              <a:ahLst/>
              <a:cxnLst/>
              <a:rect l="l" t="t" r="r" b="b"/>
              <a:pathLst>
                <a:path w="22743" h="606" extrusionOk="0">
                  <a:moveTo>
                    <a:pt x="4915" y="1"/>
                  </a:moveTo>
                  <a:cubicBezTo>
                    <a:pt x="3267" y="1"/>
                    <a:pt x="1603" y="197"/>
                    <a:pt x="0" y="606"/>
                  </a:cubicBezTo>
                  <a:lnTo>
                    <a:pt x="22743" y="606"/>
                  </a:lnTo>
                  <a:cubicBezTo>
                    <a:pt x="21170" y="197"/>
                    <a:pt x="19552" y="1"/>
                    <a:pt x="17934" y="1"/>
                  </a:cubicBezTo>
                  <a:close/>
                </a:path>
              </a:pathLst>
            </a:custGeom>
            <a:solidFill>
              <a:srgbClr val="EB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5433942" y="5122084"/>
              <a:ext cx="803773" cy="21416"/>
            </a:xfrm>
            <a:custGeom>
              <a:avLst/>
              <a:gdLst/>
              <a:ahLst/>
              <a:cxnLst/>
              <a:rect l="l" t="t" r="r" b="b"/>
              <a:pathLst>
                <a:path w="22744" h="606" extrusionOk="0">
                  <a:moveTo>
                    <a:pt x="4915" y="1"/>
                  </a:moveTo>
                  <a:cubicBezTo>
                    <a:pt x="3267" y="1"/>
                    <a:pt x="1603" y="197"/>
                    <a:pt x="0" y="606"/>
                  </a:cubicBezTo>
                  <a:lnTo>
                    <a:pt x="22743" y="606"/>
                  </a:lnTo>
                  <a:cubicBezTo>
                    <a:pt x="21170" y="197"/>
                    <a:pt x="19552" y="1"/>
                    <a:pt x="17934" y="1"/>
                  </a:cubicBezTo>
                  <a:close/>
                </a:path>
              </a:pathLst>
            </a:custGeom>
            <a:solidFill>
              <a:srgbClr val="EB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 name="Google Shape;72;p2"/>
          <p:cNvSpPr txBox="1">
            <a:spLocks noGrp="1"/>
          </p:cNvSpPr>
          <p:nvPr>
            <p:ph type="title"/>
          </p:nvPr>
        </p:nvSpPr>
        <p:spPr>
          <a:xfrm>
            <a:off x="960000" y="1147200"/>
            <a:ext cx="10272000" cy="240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73" name="Google Shape;73;p2"/>
          <p:cNvSpPr txBox="1">
            <a:spLocks noGrp="1"/>
          </p:cNvSpPr>
          <p:nvPr>
            <p:ph type="subTitle" idx="1"/>
          </p:nvPr>
        </p:nvSpPr>
        <p:spPr>
          <a:xfrm>
            <a:off x="960000" y="2356800"/>
            <a:ext cx="10272000" cy="1560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000"/>
              <a:buNone/>
              <a:defRPr sz="2667"/>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67373765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74"/>
        <p:cNvGrpSpPr/>
        <p:nvPr/>
      </p:nvGrpSpPr>
      <p:grpSpPr>
        <a:xfrm>
          <a:off x="0" y="0"/>
          <a:ext cx="0" cy="0"/>
          <a:chOff x="0" y="0"/>
          <a:chExt cx="0" cy="0"/>
        </a:xfrm>
      </p:grpSpPr>
      <p:sp>
        <p:nvSpPr>
          <p:cNvPr id="75" name="Google Shape;75;p3"/>
          <p:cNvSpPr txBox="1">
            <a:spLocks noGrp="1"/>
          </p:cNvSpPr>
          <p:nvPr>
            <p:ph type="title"/>
          </p:nvPr>
        </p:nvSpPr>
        <p:spPr>
          <a:xfrm>
            <a:off x="6288133" y="2491367"/>
            <a:ext cx="4386000" cy="25028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80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76" name="Google Shape;76;p3"/>
          <p:cNvSpPr txBox="1">
            <a:spLocks noGrp="1"/>
          </p:cNvSpPr>
          <p:nvPr>
            <p:ph type="subTitle" idx="1"/>
          </p:nvPr>
        </p:nvSpPr>
        <p:spPr>
          <a:xfrm>
            <a:off x="6288133" y="5073233"/>
            <a:ext cx="4386000" cy="81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100"/>
              <a:buNone/>
              <a:defRPr sz="21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77" name="Google Shape;77;p3"/>
          <p:cNvSpPr txBox="1">
            <a:spLocks noGrp="1"/>
          </p:cNvSpPr>
          <p:nvPr>
            <p:ph type="title" idx="2" hasCustomPrompt="1"/>
          </p:nvPr>
        </p:nvSpPr>
        <p:spPr>
          <a:xfrm>
            <a:off x="960003" y="3459233"/>
            <a:ext cx="2160400" cy="1926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80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Tree>
    <p:extLst>
      <p:ext uri="{BB962C8B-B14F-4D97-AF65-F5344CB8AC3E}">
        <p14:creationId xmlns:p14="http://schemas.microsoft.com/office/powerpoint/2010/main" val="132056830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78"/>
        <p:cNvGrpSpPr/>
        <p:nvPr/>
      </p:nvGrpSpPr>
      <p:grpSpPr>
        <a:xfrm>
          <a:off x="0" y="0"/>
          <a:ext cx="0" cy="0"/>
          <a:chOff x="0" y="0"/>
          <a:chExt cx="0" cy="0"/>
        </a:xfrm>
      </p:grpSpPr>
      <p:sp>
        <p:nvSpPr>
          <p:cNvPr id="79" name="Google Shape;79;p4"/>
          <p:cNvSpPr/>
          <p:nvPr/>
        </p:nvSpPr>
        <p:spPr>
          <a:xfrm rot="1878543">
            <a:off x="5072595" y="1608408"/>
            <a:ext cx="9747848" cy="3896805"/>
          </a:xfrm>
          <a:custGeom>
            <a:avLst/>
            <a:gdLst/>
            <a:ahLst/>
            <a:cxnLst/>
            <a:rect l="l" t="t" r="r" b="b"/>
            <a:pathLst>
              <a:path w="275499" h="110114" extrusionOk="0">
                <a:moveTo>
                  <a:pt x="15185" y="3685"/>
                </a:moveTo>
                <a:cubicBezTo>
                  <a:pt x="15217" y="3685"/>
                  <a:pt x="15250" y="3688"/>
                  <a:pt x="15283" y="3694"/>
                </a:cubicBezTo>
                <a:lnTo>
                  <a:pt x="19004" y="4256"/>
                </a:lnTo>
                <a:cubicBezTo>
                  <a:pt x="19325" y="4283"/>
                  <a:pt x="19539" y="4604"/>
                  <a:pt x="19486" y="4925"/>
                </a:cubicBezTo>
                <a:lnTo>
                  <a:pt x="18790" y="9662"/>
                </a:lnTo>
                <a:cubicBezTo>
                  <a:pt x="18742" y="9950"/>
                  <a:pt x="18478" y="10152"/>
                  <a:pt x="18193" y="10152"/>
                </a:cubicBezTo>
                <a:cubicBezTo>
                  <a:pt x="18160" y="10152"/>
                  <a:pt x="18127" y="10150"/>
                  <a:pt x="18094" y="10144"/>
                </a:cubicBezTo>
                <a:lnTo>
                  <a:pt x="14400" y="9609"/>
                </a:lnTo>
                <a:cubicBezTo>
                  <a:pt x="14079" y="9555"/>
                  <a:pt x="13838" y="9234"/>
                  <a:pt x="13891" y="8913"/>
                </a:cubicBezTo>
                <a:lnTo>
                  <a:pt x="14614" y="4175"/>
                </a:lnTo>
                <a:cubicBezTo>
                  <a:pt x="14662" y="3887"/>
                  <a:pt x="14904" y="3685"/>
                  <a:pt x="15185" y="3685"/>
                </a:cubicBezTo>
                <a:close/>
                <a:moveTo>
                  <a:pt x="24106" y="5024"/>
                </a:moveTo>
                <a:cubicBezTo>
                  <a:pt x="24136" y="5024"/>
                  <a:pt x="24166" y="5027"/>
                  <a:pt x="24196" y="5032"/>
                </a:cubicBezTo>
                <a:lnTo>
                  <a:pt x="27890" y="5594"/>
                </a:lnTo>
                <a:cubicBezTo>
                  <a:pt x="28211" y="5648"/>
                  <a:pt x="28425" y="5942"/>
                  <a:pt x="28398" y="6263"/>
                </a:cubicBezTo>
                <a:lnTo>
                  <a:pt x="27676" y="11001"/>
                </a:lnTo>
                <a:cubicBezTo>
                  <a:pt x="27627" y="11292"/>
                  <a:pt x="27381" y="11517"/>
                  <a:pt x="27077" y="11517"/>
                </a:cubicBezTo>
                <a:cubicBezTo>
                  <a:pt x="27045" y="11517"/>
                  <a:pt x="27013" y="11514"/>
                  <a:pt x="26980" y="11509"/>
                </a:cubicBezTo>
                <a:lnTo>
                  <a:pt x="23286" y="10947"/>
                </a:lnTo>
                <a:cubicBezTo>
                  <a:pt x="22965" y="10894"/>
                  <a:pt x="22751" y="10599"/>
                  <a:pt x="22778" y="10251"/>
                </a:cubicBezTo>
                <a:lnTo>
                  <a:pt x="23500" y="5540"/>
                </a:lnTo>
                <a:cubicBezTo>
                  <a:pt x="23549" y="5250"/>
                  <a:pt x="23817" y="5024"/>
                  <a:pt x="24106" y="5024"/>
                </a:cubicBezTo>
                <a:close/>
                <a:moveTo>
                  <a:pt x="32992" y="6363"/>
                </a:moveTo>
                <a:cubicBezTo>
                  <a:pt x="33022" y="6363"/>
                  <a:pt x="33052" y="6365"/>
                  <a:pt x="33082" y="6370"/>
                </a:cubicBezTo>
                <a:lnTo>
                  <a:pt x="36776" y="6932"/>
                </a:lnTo>
                <a:cubicBezTo>
                  <a:pt x="37097" y="6986"/>
                  <a:pt x="37338" y="7280"/>
                  <a:pt x="37285" y="7628"/>
                </a:cubicBezTo>
                <a:lnTo>
                  <a:pt x="36562" y="12339"/>
                </a:lnTo>
                <a:cubicBezTo>
                  <a:pt x="36514" y="12651"/>
                  <a:pt x="36272" y="12856"/>
                  <a:pt x="35991" y="12856"/>
                </a:cubicBezTo>
                <a:cubicBezTo>
                  <a:pt x="35959" y="12856"/>
                  <a:pt x="35926" y="12853"/>
                  <a:pt x="35893" y="12848"/>
                </a:cubicBezTo>
                <a:lnTo>
                  <a:pt x="32172" y="12285"/>
                </a:lnTo>
                <a:cubicBezTo>
                  <a:pt x="31851" y="12232"/>
                  <a:pt x="31637" y="11937"/>
                  <a:pt x="31691" y="11616"/>
                </a:cubicBezTo>
                <a:lnTo>
                  <a:pt x="32413" y="6879"/>
                </a:lnTo>
                <a:cubicBezTo>
                  <a:pt x="32438" y="6588"/>
                  <a:pt x="32703" y="6363"/>
                  <a:pt x="32992" y="6363"/>
                </a:cubicBezTo>
                <a:close/>
                <a:moveTo>
                  <a:pt x="41870" y="7727"/>
                </a:moveTo>
                <a:cubicBezTo>
                  <a:pt x="41903" y="7727"/>
                  <a:pt x="41936" y="7730"/>
                  <a:pt x="41969" y="7735"/>
                </a:cubicBezTo>
                <a:lnTo>
                  <a:pt x="45689" y="8297"/>
                </a:lnTo>
                <a:cubicBezTo>
                  <a:pt x="46010" y="8351"/>
                  <a:pt x="46224" y="8645"/>
                  <a:pt x="46171" y="8966"/>
                </a:cubicBezTo>
                <a:lnTo>
                  <a:pt x="45448" y="13704"/>
                </a:lnTo>
                <a:cubicBezTo>
                  <a:pt x="45423" y="14007"/>
                  <a:pt x="45136" y="14215"/>
                  <a:pt x="44833" y="14215"/>
                </a:cubicBezTo>
                <a:cubicBezTo>
                  <a:pt x="44815" y="14215"/>
                  <a:pt x="44797" y="14214"/>
                  <a:pt x="44779" y="14213"/>
                </a:cubicBezTo>
                <a:lnTo>
                  <a:pt x="41085" y="13650"/>
                </a:lnTo>
                <a:cubicBezTo>
                  <a:pt x="40764" y="13597"/>
                  <a:pt x="40523" y="13276"/>
                  <a:pt x="40577" y="12955"/>
                </a:cubicBezTo>
                <a:lnTo>
                  <a:pt x="41300" y="8217"/>
                </a:lnTo>
                <a:cubicBezTo>
                  <a:pt x="41348" y="7929"/>
                  <a:pt x="41589" y="7727"/>
                  <a:pt x="41870" y="7727"/>
                </a:cubicBezTo>
                <a:close/>
                <a:moveTo>
                  <a:pt x="50785" y="9066"/>
                </a:moveTo>
                <a:cubicBezTo>
                  <a:pt x="50817" y="9066"/>
                  <a:pt x="50849" y="9069"/>
                  <a:pt x="50882" y="9074"/>
                </a:cubicBezTo>
                <a:lnTo>
                  <a:pt x="54575" y="9636"/>
                </a:lnTo>
                <a:cubicBezTo>
                  <a:pt x="54896" y="9689"/>
                  <a:pt x="55111" y="9984"/>
                  <a:pt x="55084" y="10305"/>
                </a:cubicBezTo>
                <a:lnTo>
                  <a:pt x="54361" y="15042"/>
                </a:lnTo>
                <a:cubicBezTo>
                  <a:pt x="54313" y="15333"/>
                  <a:pt x="54045" y="15558"/>
                  <a:pt x="53756" y="15558"/>
                </a:cubicBezTo>
                <a:cubicBezTo>
                  <a:pt x="53726" y="15558"/>
                  <a:pt x="53695" y="15556"/>
                  <a:pt x="53665" y="15551"/>
                </a:cubicBezTo>
                <a:lnTo>
                  <a:pt x="49972" y="14989"/>
                </a:lnTo>
                <a:cubicBezTo>
                  <a:pt x="49650" y="14935"/>
                  <a:pt x="49436" y="14641"/>
                  <a:pt x="49463" y="14320"/>
                </a:cubicBezTo>
                <a:lnTo>
                  <a:pt x="50186" y="9582"/>
                </a:lnTo>
                <a:cubicBezTo>
                  <a:pt x="50234" y="9291"/>
                  <a:pt x="50480" y="9066"/>
                  <a:pt x="50785" y="9066"/>
                </a:cubicBezTo>
                <a:close/>
                <a:moveTo>
                  <a:pt x="59713" y="10410"/>
                </a:moveTo>
                <a:cubicBezTo>
                  <a:pt x="59732" y="10410"/>
                  <a:pt x="59750" y="10410"/>
                  <a:pt x="59768" y="10412"/>
                </a:cubicBezTo>
                <a:lnTo>
                  <a:pt x="63461" y="10974"/>
                </a:lnTo>
                <a:cubicBezTo>
                  <a:pt x="63783" y="11027"/>
                  <a:pt x="64024" y="11349"/>
                  <a:pt x="63970" y="11670"/>
                </a:cubicBezTo>
                <a:lnTo>
                  <a:pt x="63247" y="16407"/>
                </a:lnTo>
                <a:cubicBezTo>
                  <a:pt x="63199" y="16695"/>
                  <a:pt x="62958" y="16897"/>
                  <a:pt x="62677" y="16897"/>
                </a:cubicBezTo>
                <a:cubicBezTo>
                  <a:pt x="62644" y="16897"/>
                  <a:pt x="62611" y="16895"/>
                  <a:pt x="62578" y="16889"/>
                </a:cubicBezTo>
                <a:lnTo>
                  <a:pt x="58858" y="16327"/>
                </a:lnTo>
                <a:cubicBezTo>
                  <a:pt x="58537" y="16300"/>
                  <a:pt x="58322" y="15979"/>
                  <a:pt x="58376" y="15658"/>
                </a:cubicBezTo>
                <a:lnTo>
                  <a:pt x="59072" y="10920"/>
                </a:lnTo>
                <a:cubicBezTo>
                  <a:pt x="59122" y="10617"/>
                  <a:pt x="59411" y="10410"/>
                  <a:pt x="59713" y="10410"/>
                </a:cubicBezTo>
                <a:close/>
                <a:moveTo>
                  <a:pt x="68556" y="11769"/>
                </a:moveTo>
                <a:cubicBezTo>
                  <a:pt x="68588" y="11769"/>
                  <a:pt x="68621" y="11771"/>
                  <a:pt x="68654" y="11777"/>
                </a:cubicBezTo>
                <a:lnTo>
                  <a:pt x="72348" y="12339"/>
                </a:lnTo>
                <a:cubicBezTo>
                  <a:pt x="72696" y="12392"/>
                  <a:pt x="72910" y="12687"/>
                  <a:pt x="72856" y="13008"/>
                </a:cubicBezTo>
                <a:lnTo>
                  <a:pt x="72134" y="17746"/>
                </a:lnTo>
                <a:cubicBezTo>
                  <a:pt x="72085" y="18037"/>
                  <a:pt x="71839" y="18262"/>
                  <a:pt x="71554" y="18262"/>
                </a:cubicBezTo>
                <a:cubicBezTo>
                  <a:pt x="71525" y="18262"/>
                  <a:pt x="71495" y="18259"/>
                  <a:pt x="71464" y="18254"/>
                </a:cubicBezTo>
                <a:lnTo>
                  <a:pt x="67771" y="17692"/>
                </a:lnTo>
                <a:cubicBezTo>
                  <a:pt x="67423" y="17639"/>
                  <a:pt x="67209" y="17344"/>
                  <a:pt x="67262" y="16996"/>
                </a:cubicBezTo>
                <a:lnTo>
                  <a:pt x="67985" y="12259"/>
                </a:lnTo>
                <a:cubicBezTo>
                  <a:pt x="68033" y="11971"/>
                  <a:pt x="68275" y="11769"/>
                  <a:pt x="68556" y="11769"/>
                </a:cubicBezTo>
                <a:close/>
                <a:moveTo>
                  <a:pt x="77450" y="13108"/>
                </a:moveTo>
                <a:cubicBezTo>
                  <a:pt x="77480" y="13108"/>
                  <a:pt x="77510" y="13110"/>
                  <a:pt x="77540" y="13115"/>
                </a:cubicBezTo>
                <a:lnTo>
                  <a:pt x="81261" y="13677"/>
                </a:lnTo>
                <a:cubicBezTo>
                  <a:pt x="81582" y="13731"/>
                  <a:pt x="81796" y="14025"/>
                  <a:pt x="81742" y="14373"/>
                </a:cubicBezTo>
                <a:lnTo>
                  <a:pt x="81046" y="19084"/>
                </a:lnTo>
                <a:cubicBezTo>
                  <a:pt x="80998" y="19375"/>
                  <a:pt x="80730" y="19600"/>
                  <a:pt x="80441" y="19600"/>
                </a:cubicBezTo>
                <a:cubicBezTo>
                  <a:pt x="80411" y="19600"/>
                  <a:pt x="80381" y="19597"/>
                  <a:pt x="80351" y="19592"/>
                </a:cubicBezTo>
                <a:lnTo>
                  <a:pt x="76657" y="19030"/>
                </a:lnTo>
                <a:cubicBezTo>
                  <a:pt x="76336" y="18977"/>
                  <a:pt x="76095" y="18682"/>
                  <a:pt x="76148" y="18361"/>
                </a:cubicBezTo>
                <a:lnTo>
                  <a:pt x="76871" y="13624"/>
                </a:lnTo>
                <a:cubicBezTo>
                  <a:pt x="76920" y="13333"/>
                  <a:pt x="77166" y="13108"/>
                  <a:pt x="77450" y="13108"/>
                </a:cubicBezTo>
                <a:close/>
                <a:moveTo>
                  <a:pt x="86399" y="14451"/>
                </a:moveTo>
                <a:cubicBezTo>
                  <a:pt x="86417" y="14451"/>
                  <a:pt x="86435" y="14452"/>
                  <a:pt x="86453" y="14453"/>
                </a:cubicBezTo>
                <a:lnTo>
                  <a:pt x="90147" y="15016"/>
                </a:lnTo>
                <a:cubicBezTo>
                  <a:pt x="90468" y="15069"/>
                  <a:pt x="90682" y="15390"/>
                  <a:pt x="90655" y="15711"/>
                </a:cubicBezTo>
                <a:lnTo>
                  <a:pt x="89933" y="20449"/>
                </a:lnTo>
                <a:cubicBezTo>
                  <a:pt x="89882" y="20752"/>
                  <a:pt x="89617" y="20960"/>
                  <a:pt x="89295" y="20960"/>
                </a:cubicBezTo>
                <a:cubicBezTo>
                  <a:pt x="89276" y="20960"/>
                  <a:pt x="89256" y="20959"/>
                  <a:pt x="89237" y="20958"/>
                </a:cubicBezTo>
                <a:lnTo>
                  <a:pt x="85543" y="20395"/>
                </a:lnTo>
                <a:cubicBezTo>
                  <a:pt x="85222" y="20342"/>
                  <a:pt x="85008" y="20021"/>
                  <a:pt x="85061" y="19700"/>
                </a:cubicBezTo>
                <a:lnTo>
                  <a:pt x="85757" y="14962"/>
                </a:lnTo>
                <a:cubicBezTo>
                  <a:pt x="85808" y="14659"/>
                  <a:pt x="86097" y="14451"/>
                  <a:pt x="86399" y="14451"/>
                </a:cubicBezTo>
                <a:close/>
                <a:moveTo>
                  <a:pt x="95241" y="15810"/>
                </a:moveTo>
                <a:cubicBezTo>
                  <a:pt x="95273" y="15810"/>
                  <a:pt x="95306" y="15813"/>
                  <a:pt x="95339" y="15818"/>
                </a:cubicBezTo>
                <a:lnTo>
                  <a:pt x="99033" y="16381"/>
                </a:lnTo>
                <a:cubicBezTo>
                  <a:pt x="99354" y="16434"/>
                  <a:pt x="99595" y="16729"/>
                  <a:pt x="99542" y="17050"/>
                </a:cubicBezTo>
                <a:lnTo>
                  <a:pt x="98819" y="21787"/>
                </a:lnTo>
                <a:cubicBezTo>
                  <a:pt x="98770" y="22078"/>
                  <a:pt x="98524" y="22303"/>
                  <a:pt x="98240" y="22303"/>
                </a:cubicBezTo>
                <a:cubicBezTo>
                  <a:pt x="98210" y="22303"/>
                  <a:pt x="98180" y="22301"/>
                  <a:pt x="98150" y="22296"/>
                </a:cubicBezTo>
                <a:lnTo>
                  <a:pt x="94456" y="21734"/>
                </a:lnTo>
                <a:cubicBezTo>
                  <a:pt x="94108" y="21680"/>
                  <a:pt x="93894" y="21386"/>
                  <a:pt x="93948" y="21038"/>
                </a:cubicBezTo>
                <a:lnTo>
                  <a:pt x="94670" y="16327"/>
                </a:lnTo>
                <a:cubicBezTo>
                  <a:pt x="94694" y="16015"/>
                  <a:pt x="94955" y="15810"/>
                  <a:pt x="95241" y="15810"/>
                </a:cubicBezTo>
                <a:close/>
                <a:moveTo>
                  <a:pt x="104136" y="17149"/>
                </a:moveTo>
                <a:cubicBezTo>
                  <a:pt x="104165" y="17149"/>
                  <a:pt x="104195" y="17152"/>
                  <a:pt x="104226" y="17157"/>
                </a:cubicBezTo>
                <a:lnTo>
                  <a:pt x="107946" y="17719"/>
                </a:lnTo>
                <a:cubicBezTo>
                  <a:pt x="108267" y="17772"/>
                  <a:pt x="108481" y="18067"/>
                  <a:pt x="108428" y="18415"/>
                </a:cubicBezTo>
                <a:lnTo>
                  <a:pt x="107705" y="23126"/>
                </a:lnTo>
                <a:cubicBezTo>
                  <a:pt x="107681" y="23438"/>
                  <a:pt x="107420" y="23642"/>
                  <a:pt x="107135" y="23642"/>
                </a:cubicBezTo>
                <a:cubicBezTo>
                  <a:pt x="107102" y="23642"/>
                  <a:pt x="107069" y="23640"/>
                  <a:pt x="107036" y="23634"/>
                </a:cubicBezTo>
                <a:lnTo>
                  <a:pt x="103342" y="23072"/>
                </a:lnTo>
                <a:cubicBezTo>
                  <a:pt x="103021" y="23018"/>
                  <a:pt x="102780" y="22724"/>
                  <a:pt x="102834" y="22403"/>
                </a:cubicBezTo>
                <a:lnTo>
                  <a:pt x="103556" y="17665"/>
                </a:lnTo>
                <a:cubicBezTo>
                  <a:pt x="103605" y="17374"/>
                  <a:pt x="103851" y="17149"/>
                  <a:pt x="104136" y="17149"/>
                </a:cubicBezTo>
                <a:close/>
                <a:moveTo>
                  <a:pt x="113033" y="18514"/>
                </a:moveTo>
                <a:cubicBezTo>
                  <a:pt x="113068" y="18514"/>
                  <a:pt x="113103" y="18516"/>
                  <a:pt x="113139" y="18522"/>
                </a:cubicBezTo>
                <a:lnTo>
                  <a:pt x="116832" y="19084"/>
                </a:lnTo>
                <a:cubicBezTo>
                  <a:pt x="117153" y="19137"/>
                  <a:pt x="117367" y="19432"/>
                  <a:pt x="117341" y="19753"/>
                </a:cubicBezTo>
                <a:lnTo>
                  <a:pt x="116618" y="24491"/>
                </a:lnTo>
                <a:cubicBezTo>
                  <a:pt x="116570" y="24782"/>
                  <a:pt x="116301" y="25007"/>
                  <a:pt x="116013" y="25007"/>
                </a:cubicBezTo>
                <a:cubicBezTo>
                  <a:pt x="115983" y="25007"/>
                  <a:pt x="115952" y="25004"/>
                  <a:pt x="115922" y="24999"/>
                </a:cubicBezTo>
                <a:lnTo>
                  <a:pt x="112228" y="24437"/>
                </a:lnTo>
                <a:cubicBezTo>
                  <a:pt x="111907" y="24384"/>
                  <a:pt x="111693" y="24089"/>
                  <a:pt x="111720" y="23741"/>
                </a:cubicBezTo>
                <a:lnTo>
                  <a:pt x="112443" y="19030"/>
                </a:lnTo>
                <a:cubicBezTo>
                  <a:pt x="112491" y="18718"/>
                  <a:pt x="112733" y="18514"/>
                  <a:pt x="113033" y="18514"/>
                </a:cubicBezTo>
                <a:close/>
                <a:moveTo>
                  <a:pt x="121934" y="19853"/>
                </a:moveTo>
                <a:cubicBezTo>
                  <a:pt x="121964" y="19853"/>
                  <a:pt x="121994" y="19855"/>
                  <a:pt x="122025" y="19860"/>
                </a:cubicBezTo>
                <a:lnTo>
                  <a:pt x="125718" y="20422"/>
                </a:lnTo>
                <a:cubicBezTo>
                  <a:pt x="126040" y="20476"/>
                  <a:pt x="126280" y="20770"/>
                  <a:pt x="126227" y="21118"/>
                </a:cubicBezTo>
                <a:lnTo>
                  <a:pt x="125504" y="25829"/>
                </a:lnTo>
                <a:cubicBezTo>
                  <a:pt x="125456" y="26120"/>
                  <a:pt x="125210" y="26345"/>
                  <a:pt x="124925" y="26345"/>
                </a:cubicBezTo>
                <a:cubicBezTo>
                  <a:pt x="124895" y="26345"/>
                  <a:pt x="124865" y="26342"/>
                  <a:pt x="124835" y="26337"/>
                </a:cubicBezTo>
                <a:lnTo>
                  <a:pt x="121115" y="25775"/>
                </a:lnTo>
                <a:cubicBezTo>
                  <a:pt x="120793" y="25722"/>
                  <a:pt x="120579" y="25427"/>
                  <a:pt x="120633" y="25106"/>
                </a:cubicBezTo>
                <a:lnTo>
                  <a:pt x="121356" y="20369"/>
                </a:lnTo>
                <a:cubicBezTo>
                  <a:pt x="121380" y="20078"/>
                  <a:pt x="121646" y="19853"/>
                  <a:pt x="121934" y="19853"/>
                </a:cubicBezTo>
                <a:close/>
                <a:moveTo>
                  <a:pt x="130813" y="21217"/>
                </a:moveTo>
                <a:cubicBezTo>
                  <a:pt x="130845" y="21217"/>
                  <a:pt x="130878" y="21220"/>
                  <a:pt x="130911" y="21225"/>
                </a:cubicBezTo>
                <a:lnTo>
                  <a:pt x="134605" y="21760"/>
                </a:lnTo>
                <a:cubicBezTo>
                  <a:pt x="134953" y="21814"/>
                  <a:pt x="135167" y="22135"/>
                  <a:pt x="135113" y="22456"/>
                </a:cubicBezTo>
                <a:lnTo>
                  <a:pt x="134390" y="27194"/>
                </a:lnTo>
                <a:cubicBezTo>
                  <a:pt x="134342" y="27482"/>
                  <a:pt x="134101" y="27684"/>
                  <a:pt x="133820" y="27684"/>
                </a:cubicBezTo>
                <a:cubicBezTo>
                  <a:pt x="133787" y="27684"/>
                  <a:pt x="133754" y="27681"/>
                  <a:pt x="133721" y="27676"/>
                </a:cubicBezTo>
                <a:lnTo>
                  <a:pt x="130028" y="27114"/>
                </a:lnTo>
                <a:cubicBezTo>
                  <a:pt x="129706" y="27087"/>
                  <a:pt x="129466" y="26766"/>
                  <a:pt x="129519" y="26444"/>
                </a:cubicBezTo>
                <a:lnTo>
                  <a:pt x="130242" y="21707"/>
                </a:lnTo>
                <a:cubicBezTo>
                  <a:pt x="130290" y="21419"/>
                  <a:pt x="130532" y="21217"/>
                  <a:pt x="130813" y="21217"/>
                </a:cubicBezTo>
                <a:close/>
                <a:moveTo>
                  <a:pt x="139719" y="22555"/>
                </a:moveTo>
                <a:cubicBezTo>
                  <a:pt x="139753" y="22555"/>
                  <a:pt x="139788" y="22558"/>
                  <a:pt x="139824" y="22563"/>
                </a:cubicBezTo>
                <a:lnTo>
                  <a:pt x="143518" y="23126"/>
                </a:lnTo>
                <a:cubicBezTo>
                  <a:pt x="143839" y="23179"/>
                  <a:pt x="144053" y="23473"/>
                  <a:pt x="143999" y="23795"/>
                </a:cubicBezTo>
                <a:lnTo>
                  <a:pt x="143303" y="28532"/>
                </a:lnTo>
                <a:cubicBezTo>
                  <a:pt x="143253" y="28835"/>
                  <a:pt x="142964" y="29043"/>
                  <a:pt x="142662" y="29043"/>
                </a:cubicBezTo>
                <a:cubicBezTo>
                  <a:pt x="142644" y="29043"/>
                  <a:pt x="142626" y="29042"/>
                  <a:pt x="142607" y="29041"/>
                </a:cubicBezTo>
                <a:lnTo>
                  <a:pt x="138914" y="28479"/>
                </a:lnTo>
                <a:cubicBezTo>
                  <a:pt x="138593" y="28425"/>
                  <a:pt x="138352" y="28104"/>
                  <a:pt x="138405" y="27783"/>
                </a:cubicBezTo>
                <a:lnTo>
                  <a:pt x="139128" y="23072"/>
                </a:lnTo>
                <a:cubicBezTo>
                  <a:pt x="139176" y="22760"/>
                  <a:pt x="139418" y="22555"/>
                  <a:pt x="139719" y="22555"/>
                </a:cubicBezTo>
                <a:close/>
                <a:moveTo>
                  <a:pt x="148620" y="23894"/>
                </a:moveTo>
                <a:cubicBezTo>
                  <a:pt x="148650" y="23894"/>
                  <a:pt x="148680" y="23897"/>
                  <a:pt x="148710" y="23902"/>
                </a:cubicBezTo>
                <a:lnTo>
                  <a:pt x="152404" y="24464"/>
                </a:lnTo>
                <a:cubicBezTo>
                  <a:pt x="152725" y="24517"/>
                  <a:pt x="152966" y="24812"/>
                  <a:pt x="152912" y="25160"/>
                </a:cubicBezTo>
                <a:lnTo>
                  <a:pt x="152190" y="29870"/>
                </a:lnTo>
                <a:cubicBezTo>
                  <a:pt x="152142" y="30183"/>
                  <a:pt x="151900" y="30387"/>
                  <a:pt x="151599" y="30387"/>
                </a:cubicBezTo>
                <a:cubicBezTo>
                  <a:pt x="151565" y="30387"/>
                  <a:pt x="151529" y="30384"/>
                  <a:pt x="151494" y="30379"/>
                </a:cubicBezTo>
                <a:lnTo>
                  <a:pt x="147800" y="29817"/>
                </a:lnTo>
                <a:cubicBezTo>
                  <a:pt x="147479" y="29763"/>
                  <a:pt x="147265" y="29469"/>
                  <a:pt x="147318" y="29148"/>
                </a:cubicBezTo>
                <a:lnTo>
                  <a:pt x="148014" y="24410"/>
                </a:lnTo>
                <a:cubicBezTo>
                  <a:pt x="148063" y="24119"/>
                  <a:pt x="148331" y="23894"/>
                  <a:pt x="148620" y="23894"/>
                </a:cubicBezTo>
                <a:close/>
                <a:moveTo>
                  <a:pt x="157498" y="25259"/>
                </a:moveTo>
                <a:cubicBezTo>
                  <a:pt x="157530" y="25259"/>
                  <a:pt x="157563" y="25261"/>
                  <a:pt x="157596" y="25267"/>
                </a:cubicBezTo>
                <a:lnTo>
                  <a:pt x="161290" y="25829"/>
                </a:lnTo>
                <a:cubicBezTo>
                  <a:pt x="161638" y="25856"/>
                  <a:pt x="161852" y="26177"/>
                  <a:pt x="161798" y="26498"/>
                </a:cubicBezTo>
                <a:lnTo>
                  <a:pt x="161076" y="31236"/>
                </a:lnTo>
                <a:cubicBezTo>
                  <a:pt x="161025" y="31539"/>
                  <a:pt x="160760" y="31746"/>
                  <a:pt x="160461" y="31746"/>
                </a:cubicBezTo>
                <a:cubicBezTo>
                  <a:pt x="160443" y="31746"/>
                  <a:pt x="160425" y="31746"/>
                  <a:pt x="160407" y="31744"/>
                </a:cubicBezTo>
                <a:lnTo>
                  <a:pt x="156713" y="31182"/>
                </a:lnTo>
                <a:cubicBezTo>
                  <a:pt x="156365" y="31128"/>
                  <a:pt x="156151" y="30807"/>
                  <a:pt x="156204" y="30486"/>
                </a:cubicBezTo>
                <a:lnTo>
                  <a:pt x="156927" y="25749"/>
                </a:lnTo>
                <a:cubicBezTo>
                  <a:pt x="156975" y="25461"/>
                  <a:pt x="157217" y="25259"/>
                  <a:pt x="157498" y="25259"/>
                </a:cubicBezTo>
                <a:close/>
                <a:moveTo>
                  <a:pt x="166393" y="26598"/>
                </a:moveTo>
                <a:cubicBezTo>
                  <a:pt x="166422" y="26598"/>
                  <a:pt x="166452" y="26600"/>
                  <a:pt x="166482" y="26605"/>
                </a:cubicBezTo>
                <a:lnTo>
                  <a:pt x="170203" y="27167"/>
                </a:lnTo>
                <a:cubicBezTo>
                  <a:pt x="170524" y="27221"/>
                  <a:pt x="170738" y="27515"/>
                  <a:pt x="170685" y="27863"/>
                </a:cubicBezTo>
                <a:lnTo>
                  <a:pt x="169989" y="32574"/>
                </a:lnTo>
                <a:cubicBezTo>
                  <a:pt x="169940" y="32865"/>
                  <a:pt x="169672" y="33090"/>
                  <a:pt x="169383" y="33090"/>
                </a:cubicBezTo>
                <a:cubicBezTo>
                  <a:pt x="169353" y="33090"/>
                  <a:pt x="169323" y="33087"/>
                  <a:pt x="169293" y="33082"/>
                </a:cubicBezTo>
                <a:lnTo>
                  <a:pt x="165599" y="32520"/>
                </a:lnTo>
                <a:cubicBezTo>
                  <a:pt x="165278" y="32467"/>
                  <a:pt x="165037" y="32172"/>
                  <a:pt x="165091" y="31851"/>
                </a:cubicBezTo>
                <a:lnTo>
                  <a:pt x="165813" y="27114"/>
                </a:lnTo>
                <a:cubicBezTo>
                  <a:pt x="165862" y="26823"/>
                  <a:pt x="166108" y="26598"/>
                  <a:pt x="166393" y="26598"/>
                </a:cubicBezTo>
                <a:close/>
                <a:moveTo>
                  <a:pt x="175341" y="27941"/>
                </a:moveTo>
                <a:cubicBezTo>
                  <a:pt x="175359" y="27941"/>
                  <a:pt x="175377" y="27942"/>
                  <a:pt x="175395" y="27943"/>
                </a:cubicBezTo>
                <a:lnTo>
                  <a:pt x="179089" y="28505"/>
                </a:lnTo>
                <a:cubicBezTo>
                  <a:pt x="179410" y="28559"/>
                  <a:pt x="179651" y="28880"/>
                  <a:pt x="179598" y="29201"/>
                </a:cubicBezTo>
                <a:lnTo>
                  <a:pt x="178875" y="33939"/>
                </a:lnTo>
                <a:cubicBezTo>
                  <a:pt x="178827" y="34227"/>
                  <a:pt x="178585" y="34429"/>
                  <a:pt x="178285" y="34429"/>
                </a:cubicBezTo>
                <a:cubicBezTo>
                  <a:pt x="178250" y="34429"/>
                  <a:pt x="178215" y="34426"/>
                  <a:pt x="178179" y="34421"/>
                </a:cubicBezTo>
                <a:lnTo>
                  <a:pt x="174485" y="33859"/>
                </a:lnTo>
                <a:cubicBezTo>
                  <a:pt x="174164" y="33805"/>
                  <a:pt x="173950" y="33511"/>
                  <a:pt x="173977" y="33189"/>
                </a:cubicBezTo>
                <a:lnTo>
                  <a:pt x="174699" y="28452"/>
                </a:lnTo>
                <a:cubicBezTo>
                  <a:pt x="174750" y="28149"/>
                  <a:pt x="175039" y="27941"/>
                  <a:pt x="175341" y="27941"/>
                </a:cubicBezTo>
                <a:close/>
                <a:moveTo>
                  <a:pt x="184182" y="29300"/>
                </a:moveTo>
                <a:cubicBezTo>
                  <a:pt x="184215" y="29300"/>
                  <a:pt x="184248" y="29303"/>
                  <a:pt x="184282" y="29308"/>
                </a:cubicBezTo>
                <a:lnTo>
                  <a:pt x="187975" y="29870"/>
                </a:lnTo>
                <a:cubicBezTo>
                  <a:pt x="188296" y="29924"/>
                  <a:pt x="188537" y="30218"/>
                  <a:pt x="188484" y="30540"/>
                </a:cubicBezTo>
                <a:lnTo>
                  <a:pt x="187761" y="35277"/>
                </a:lnTo>
                <a:cubicBezTo>
                  <a:pt x="187711" y="35580"/>
                  <a:pt x="187446" y="35788"/>
                  <a:pt x="187146" y="35788"/>
                </a:cubicBezTo>
                <a:cubicBezTo>
                  <a:pt x="187128" y="35788"/>
                  <a:pt x="187110" y="35787"/>
                  <a:pt x="187092" y="35786"/>
                </a:cubicBezTo>
                <a:lnTo>
                  <a:pt x="183398" y="35224"/>
                </a:lnTo>
                <a:cubicBezTo>
                  <a:pt x="183050" y="35170"/>
                  <a:pt x="182836" y="34849"/>
                  <a:pt x="182890" y="34528"/>
                </a:cubicBezTo>
                <a:lnTo>
                  <a:pt x="183612" y="29790"/>
                </a:lnTo>
                <a:cubicBezTo>
                  <a:pt x="183636" y="29502"/>
                  <a:pt x="183897" y="29300"/>
                  <a:pt x="184182" y="29300"/>
                </a:cubicBezTo>
                <a:close/>
                <a:moveTo>
                  <a:pt x="193078" y="30639"/>
                </a:moveTo>
                <a:cubicBezTo>
                  <a:pt x="193108" y="30639"/>
                  <a:pt x="193138" y="30642"/>
                  <a:pt x="193168" y="30647"/>
                </a:cubicBezTo>
                <a:lnTo>
                  <a:pt x="196888" y="31209"/>
                </a:lnTo>
                <a:cubicBezTo>
                  <a:pt x="197209" y="31262"/>
                  <a:pt x="197424" y="31557"/>
                  <a:pt x="197370" y="31878"/>
                </a:cubicBezTo>
                <a:lnTo>
                  <a:pt x="196647" y="36615"/>
                </a:lnTo>
                <a:cubicBezTo>
                  <a:pt x="196623" y="36906"/>
                  <a:pt x="196357" y="37131"/>
                  <a:pt x="196069" y="37131"/>
                </a:cubicBezTo>
                <a:cubicBezTo>
                  <a:pt x="196039" y="37131"/>
                  <a:pt x="196008" y="37129"/>
                  <a:pt x="195978" y="37124"/>
                </a:cubicBezTo>
                <a:lnTo>
                  <a:pt x="192285" y="36562"/>
                </a:lnTo>
                <a:cubicBezTo>
                  <a:pt x="191963" y="36508"/>
                  <a:pt x="191722" y="36214"/>
                  <a:pt x="191776" y="35893"/>
                </a:cubicBezTo>
                <a:lnTo>
                  <a:pt x="192499" y="31155"/>
                </a:lnTo>
                <a:cubicBezTo>
                  <a:pt x="192547" y="30864"/>
                  <a:pt x="192793" y="30639"/>
                  <a:pt x="193078" y="30639"/>
                </a:cubicBezTo>
                <a:close/>
                <a:moveTo>
                  <a:pt x="202022" y="31983"/>
                </a:moveTo>
                <a:cubicBezTo>
                  <a:pt x="202042" y="31983"/>
                  <a:pt x="202061" y="31983"/>
                  <a:pt x="202081" y="31985"/>
                </a:cubicBezTo>
                <a:lnTo>
                  <a:pt x="205774" y="32547"/>
                </a:lnTo>
                <a:cubicBezTo>
                  <a:pt x="206096" y="32601"/>
                  <a:pt x="206310" y="32922"/>
                  <a:pt x="206283" y="33243"/>
                </a:cubicBezTo>
                <a:lnTo>
                  <a:pt x="205560" y="37980"/>
                </a:lnTo>
                <a:cubicBezTo>
                  <a:pt x="205512" y="38268"/>
                  <a:pt x="205249" y="38470"/>
                  <a:pt x="204964" y="38470"/>
                </a:cubicBezTo>
                <a:cubicBezTo>
                  <a:pt x="204931" y="38470"/>
                  <a:pt x="204898" y="38468"/>
                  <a:pt x="204864" y="38462"/>
                </a:cubicBezTo>
                <a:lnTo>
                  <a:pt x="201171" y="37900"/>
                </a:lnTo>
                <a:cubicBezTo>
                  <a:pt x="200850" y="37873"/>
                  <a:pt x="200635" y="37552"/>
                  <a:pt x="200662" y="37231"/>
                </a:cubicBezTo>
                <a:lnTo>
                  <a:pt x="201385" y="32493"/>
                </a:lnTo>
                <a:cubicBezTo>
                  <a:pt x="201435" y="32190"/>
                  <a:pt x="201700" y="31983"/>
                  <a:pt x="202022" y="31983"/>
                </a:cubicBezTo>
                <a:close/>
                <a:moveTo>
                  <a:pt x="210868" y="33342"/>
                </a:moveTo>
                <a:cubicBezTo>
                  <a:pt x="210901" y="33342"/>
                  <a:pt x="210934" y="33344"/>
                  <a:pt x="210967" y="33350"/>
                </a:cubicBezTo>
                <a:lnTo>
                  <a:pt x="214661" y="33912"/>
                </a:lnTo>
                <a:cubicBezTo>
                  <a:pt x="214982" y="33966"/>
                  <a:pt x="215223" y="34260"/>
                  <a:pt x="215169" y="34581"/>
                </a:cubicBezTo>
                <a:lnTo>
                  <a:pt x="214446" y="39319"/>
                </a:lnTo>
                <a:cubicBezTo>
                  <a:pt x="214398" y="39610"/>
                  <a:pt x="214152" y="39835"/>
                  <a:pt x="213867" y="39835"/>
                </a:cubicBezTo>
                <a:cubicBezTo>
                  <a:pt x="213838" y="39835"/>
                  <a:pt x="213808" y="39832"/>
                  <a:pt x="213777" y="39827"/>
                </a:cubicBezTo>
                <a:lnTo>
                  <a:pt x="210057" y="39265"/>
                </a:lnTo>
                <a:cubicBezTo>
                  <a:pt x="209736" y="39212"/>
                  <a:pt x="209522" y="38917"/>
                  <a:pt x="209575" y="38569"/>
                </a:cubicBezTo>
                <a:lnTo>
                  <a:pt x="210298" y="33859"/>
                </a:lnTo>
                <a:cubicBezTo>
                  <a:pt x="210322" y="33546"/>
                  <a:pt x="210583" y="33342"/>
                  <a:pt x="210868" y="33342"/>
                </a:cubicBezTo>
                <a:close/>
                <a:moveTo>
                  <a:pt x="219763" y="34681"/>
                </a:moveTo>
                <a:cubicBezTo>
                  <a:pt x="219793" y="34681"/>
                  <a:pt x="219823" y="34683"/>
                  <a:pt x="219853" y="34688"/>
                </a:cubicBezTo>
                <a:lnTo>
                  <a:pt x="223547" y="35250"/>
                </a:lnTo>
                <a:cubicBezTo>
                  <a:pt x="223895" y="35304"/>
                  <a:pt x="224109" y="35598"/>
                  <a:pt x="224055" y="35946"/>
                </a:cubicBezTo>
                <a:lnTo>
                  <a:pt x="223333" y="40684"/>
                </a:lnTo>
                <a:cubicBezTo>
                  <a:pt x="223285" y="40972"/>
                  <a:pt x="223043" y="41174"/>
                  <a:pt x="222762" y="41174"/>
                </a:cubicBezTo>
                <a:cubicBezTo>
                  <a:pt x="222730" y="41174"/>
                  <a:pt x="222697" y="41171"/>
                  <a:pt x="222664" y="41166"/>
                </a:cubicBezTo>
                <a:lnTo>
                  <a:pt x="218970" y="40603"/>
                </a:lnTo>
                <a:cubicBezTo>
                  <a:pt x="218622" y="40577"/>
                  <a:pt x="218408" y="40256"/>
                  <a:pt x="218461" y="39934"/>
                </a:cubicBezTo>
                <a:lnTo>
                  <a:pt x="219184" y="35197"/>
                </a:lnTo>
                <a:cubicBezTo>
                  <a:pt x="219232" y="34906"/>
                  <a:pt x="219479" y="34681"/>
                  <a:pt x="219763" y="34681"/>
                </a:cubicBezTo>
                <a:close/>
                <a:moveTo>
                  <a:pt x="228660" y="36045"/>
                </a:moveTo>
                <a:cubicBezTo>
                  <a:pt x="228695" y="36045"/>
                  <a:pt x="228730" y="36048"/>
                  <a:pt x="228766" y="36053"/>
                </a:cubicBezTo>
                <a:lnTo>
                  <a:pt x="232460" y="36615"/>
                </a:lnTo>
                <a:cubicBezTo>
                  <a:pt x="232781" y="36642"/>
                  <a:pt x="232995" y="36963"/>
                  <a:pt x="232942" y="37285"/>
                </a:cubicBezTo>
                <a:lnTo>
                  <a:pt x="232246" y="42022"/>
                </a:lnTo>
                <a:cubicBezTo>
                  <a:pt x="232195" y="42325"/>
                  <a:pt x="231906" y="42533"/>
                  <a:pt x="231604" y="42533"/>
                </a:cubicBezTo>
                <a:cubicBezTo>
                  <a:pt x="231586" y="42533"/>
                  <a:pt x="231568" y="42532"/>
                  <a:pt x="231550" y="42531"/>
                </a:cubicBezTo>
                <a:lnTo>
                  <a:pt x="227856" y="41969"/>
                </a:lnTo>
                <a:cubicBezTo>
                  <a:pt x="227535" y="41915"/>
                  <a:pt x="227294" y="41594"/>
                  <a:pt x="227348" y="41273"/>
                </a:cubicBezTo>
                <a:lnTo>
                  <a:pt x="228070" y="36535"/>
                </a:lnTo>
                <a:cubicBezTo>
                  <a:pt x="228118" y="36247"/>
                  <a:pt x="228360" y="36045"/>
                  <a:pt x="228660" y="36045"/>
                </a:cubicBezTo>
                <a:close/>
                <a:moveTo>
                  <a:pt x="237562" y="37384"/>
                </a:moveTo>
                <a:cubicBezTo>
                  <a:pt x="237592" y="37384"/>
                  <a:pt x="237622" y="37387"/>
                  <a:pt x="237652" y="37392"/>
                </a:cubicBezTo>
                <a:lnTo>
                  <a:pt x="241346" y="37954"/>
                </a:lnTo>
                <a:cubicBezTo>
                  <a:pt x="241667" y="38007"/>
                  <a:pt x="241908" y="38302"/>
                  <a:pt x="241854" y="38623"/>
                </a:cubicBezTo>
                <a:lnTo>
                  <a:pt x="241132" y="43360"/>
                </a:lnTo>
                <a:cubicBezTo>
                  <a:pt x="241083" y="43651"/>
                  <a:pt x="240837" y="43876"/>
                  <a:pt x="240533" y="43876"/>
                </a:cubicBezTo>
                <a:cubicBezTo>
                  <a:pt x="240501" y="43876"/>
                  <a:pt x="240469" y="43874"/>
                  <a:pt x="240436" y="43869"/>
                </a:cubicBezTo>
                <a:lnTo>
                  <a:pt x="236742" y="43307"/>
                </a:lnTo>
                <a:cubicBezTo>
                  <a:pt x="236421" y="43253"/>
                  <a:pt x="236207" y="42959"/>
                  <a:pt x="236260" y="42638"/>
                </a:cubicBezTo>
                <a:lnTo>
                  <a:pt x="236956" y="37900"/>
                </a:lnTo>
                <a:cubicBezTo>
                  <a:pt x="237005" y="37609"/>
                  <a:pt x="237273" y="37384"/>
                  <a:pt x="237562" y="37384"/>
                </a:cubicBezTo>
                <a:close/>
                <a:moveTo>
                  <a:pt x="246484" y="38728"/>
                </a:moveTo>
                <a:cubicBezTo>
                  <a:pt x="246502" y="38728"/>
                  <a:pt x="246520" y="38728"/>
                  <a:pt x="246538" y="38730"/>
                </a:cubicBezTo>
                <a:lnTo>
                  <a:pt x="250232" y="39292"/>
                </a:lnTo>
                <a:cubicBezTo>
                  <a:pt x="250553" y="39345"/>
                  <a:pt x="250794" y="39667"/>
                  <a:pt x="250741" y="39988"/>
                </a:cubicBezTo>
                <a:lnTo>
                  <a:pt x="250018" y="44699"/>
                </a:lnTo>
                <a:cubicBezTo>
                  <a:pt x="249970" y="45011"/>
                  <a:pt x="249728" y="45215"/>
                  <a:pt x="249447" y="45215"/>
                </a:cubicBezTo>
                <a:cubicBezTo>
                  <a:pt x="249415" y="45215"/>
                  <a:pt x="249382" y="45213"/>
                  <a:pt x="249349" y="45207"/>
                </a:cubicBezTo>
                <a:lnTo>
                  <a:pt x="245655" y="44645"/>
                </a:lnTo>
                <a:cubicBezTo>
                  <a:pt x="245307" y="44592"/>
                  <a:pt x="245093" y="44297"/>
                  <a:pt x="245147" y="43976"/>
                </a:cubicBezTo>
                <a:lnTo>
                  <a:pt x="245869" y="39238"/>
                </a:lnTo>
                <a:cubicBezTo>
                  <a:pt x="245920" y="38935"/>
                  <a:pt x="246185" y="38728"/>
                  <a:pt x="246484" y="38728"/>
                </a:cubicBezTo>
                <a:close/>
                <a:moveTo>
                  <a:pt x="255326" y="40087"/>
                </a:moveTo>
                <a:cubicBezTo>
                  <a:pt x="255359" y="40087"/>
                  <a:pt x="255392" y="40089"/>
                  <a:pt x="255425" y="40095"/>
                </a:cubicBezTo>
                <a:lnTo>
                  <a:pt x="259145" y="40657"/>
                </a:lnTo>
                <a:cubicBezTo>
                  <a:pt x="259466" y="40711"/>
                  <a:pt x="259680" y="41005"/>
                  <a:pt x="259627" y="41326"/>
                </a:cubicBezTo>
                <a:lnTo>
                  <a:pt x="258931" y="46064"/>
                </a:lnTo>
                <a:cubicBezTo>
                  <a:pt x="258880" y="46367"/>
                  <a:pt x="258592" y="46574"/>
                  <a:pt x="258289" y="46574"/>
                </a:cubicBezTo>
                <a:cubicBezTo>
                  <a:pt x="258271" y="46574"/>
                  <a:pt x="258253" y="46574"/>
                  <a:pt x="258235" y="46572"/>
                </a:cubicBezTo>
                <a:lnTo>
                  <a:pt x="254541" y="46010"/>
                </a:lnTo>
                <a:cubicBezTo>
                  <a:pt x="254220" y="45957"/>
                  <a:pt x="253979" y="45635"/>
                  <a:pt x="254033" y="45314"/>
                </a:cubicBezTo>
                <a:lnTo>
                  <a:pt x="254756" y="40577"/>
                </a:lnTo>
                <a:cubicBezTo>
                  <a:pt x="254804" y="40289"/>
                  <a:pt x="255045" y="40087"/>
                  <a:pt x="255326" y="40087"/>
                </a:cubicBezTo>
                <a:close/>
                <a:moveTo>
                  <a:pt x="264247" y="41426"/>
                </a:moveTo>
                <a:cubicBezTo>
                  <a:pt x="264277" y="41426"/>
                  <a:pt x="264307" y="41428"/>
                  <a:pt x="264338" y="41433"/>
                </a:cubicBezTo>
                <a:lnTo>
                  <a:pt x="268031" y="41995"/>
                </a:lnTo>
                <a:cubicBezTo>
                  <a:pt x="268352" y="42049"/>
                  <a:pt x="268567" y="42343"/>
                  <a:pt x="268540" y="42664"/>
                </a:cubicBezTo>
                <a:lnTo>
                  <a:pt x="267817" y="47402"/>
                </a:lnTo>
                <a:cubicBezTo>
                  <a:pt x="267769" y="47693"/>
                  <a:pt x="267523" y="47918"/>
                  <a:pt x="267218" y="47918"/>
                </a:cubicBezTo>
                <a:cubicBezTo>
                  <a:pt x="267186" y="47918"/>
                  <a:pt x="267154" y="47916"/>
                  <a:pt x="267121" y="47910"/>
                </a:cubicBezTo>
                <a:lnTo>
                  <a:pt x="263428" y="47348"/>
                </a:lnTo>
                <a:cubicBezTo>
                  <a:pt x="263106" y="47295"/>
                  <a:pt x="262892" y="47000"/>
                  <a:pt x="262919" y="46679"/>
                </a:cubicBezTo>
                <a:lnTo>
                  <a:pt x="263642" y="41942"/>
                </a:lnTo>
                <a:cubicBezTo>
                  <a:pt x="263690" y="41651"/>
                  <a:pt x="263958" y="41426"/>
                  <a:pt x="264247" y="41426"/>
                </a:cubicBezTo>
                <a:close/>
                <a:moveTo>
                  <a:pt x="13768" y="13536"/>
                </a:moveTo>
                <a:cubicBezTo>
                  <a:pt x="13800" y="13536"/>
                  <a:pt x="13832" y="13538"/>
                  <a:pt x="13865" y="13543"/>
                </a:cubicBezTo>
                <a:lnTo>
                  <a:pt x="61909" y="20824"/>
                </a:lnTo>
                <a:cubicBezTo>
                  <a:pt x="62257" y="20877"/>
                  <a:pt x="62525" y="21198"/>
                  <a:pt x="62471" y="21573"/>
                </a:cubicBezTo>
                <a:lnTo>
                  <a:pt x="56342" y="61936"/>
                </a:lnTo>
                <a:cubicBezTo>
                  <a:pt x="56293" y="62275"/>
                  <a:pt x="56003" y="62505"/>
                  <a:pt x="55670" y="62505"/>
                </a:cubicBezTo>
                <a:cubicBezTo>
                  <a:pt x="55635" y="62505"/>
                  <a:pt x="55601" y="62503"/>
                  <a:pt x="55566" y="62498"/>
                </a:cubicBezTo>
                <a:lnTo>
                  <a:pt x="7548" y="55218"/>
                </a:lnTo>
                <a:cubicBezTo>
                  <a:pt x="7173" y="55164"/>
                  <a:pt x="6932" y="54816"/>
                  <a:pt x="6986" y="54441"/>
                </a:cubicBezTo>
                <a:lnTo>
                  <a:pt x="13115" y="14105"/>
                </a:lnTo>
                <a:cubicBezTo>
                  <a:pt x="13164" y="13766"/>
                  <a:pt x="13454" y="13536"/>
                  <a:pt x="13768" y="13536"/>
                </a:cubicBezTo>
                <a:close/>
                <a:moveTo>
                  <a:pt x="6620" y="60241"/>
                </a:moveTo>
                <a:cubicBezTo>
                  <a:pt x="6652" y="60241"/>
                  <a:pt x="6685" y="60244"/>
                  <a:pt x="6718" y="60249"/>
                </a:cubicBezTo>
                <a:lnTo>
                  <a:pt x="10412" y="60812"/>
                </a:lnTo>
                <a:cubicBezTo>
                  <a:pt x="10733" y="60865"/>
                  <a:pt x="10947" y="61159"/>
                  <a:pt x="10921" y="61481"/>
                </a:cubicBezTo>
                <a:lnTo>
                  <a:pt x="10198" y="66218"/>
                </a:lnTo>
                <a:cubicBezTo>
                  <a:pt x="10149" y="66509"/>
                  <a:pt x="9903" y="66734"/>
                  <a:pt x="9599" y="66734"/>
                </a:cubicBezTo>
                <a:cubicBezTo>
                  <a:pt x="9567" y="66734"/>
                  <a:pt x="9535" y="66732"/>
                  <a:pt x="9502" y="66727"/>
                </a:cubicBezTo>
                <a:lnTo>
                  <a:pt x="5808" y="66165"/>
                </a:lnTo>
                <a:cubicBezTo>
                  <a:pt x="5487" y="66111"/>
                  <a:pt x="5273" y="65817"/>
                  <a:pt x="5300" y="65469"/>
                </a:cubicBezTo>
                <a:lnTo>
                  <a:pt x="6022" y="60758"/>
                </a:lnTo>
                <a:cubicBezTo>
                  <a:pt x="6070" y="60446"/>
                  <a:pt x="6334" y="60241"/>
                  <a:pt x="6620" y="60241"/>
                </a:cubicBezTo>
                <a:close/>
                <a:moveTo>
                  <a:pt x="15514" y="61580"/>
                </a:moveTo>
                <a:cubicBezTo>
                  <a:pt x="15544" y="61580"/>
                  <a:pt x="15574" y="61583"/>
                  <a:pt x="15604" y="61588"/>
                </a:cubicBezTo>
                <a:lnTo>
                  <a:pt x="19298" y="62150"/>
                </a:lnTo>
                <a:cubicBezTo>
                  <a:pt x="19619" y="62203"/>
                  <a:pt x="19860" y="62498"/>
                  <a:pt x="19807" y="62846"/>
                </a:cubicBezTo>
                <a:lnTo>
                  <a:pt x="19084" y="67556"/>
                </a:lnTo>
                <a:cubicBezTo>
                  <a:pt x="19036" y="67869"/>
                  <a:pt x="18794" y="68073"/>
                  <a:pt x="18513" y="68073"/>
                </a:cubicBezTo>
                <a:cubicBezTo>
                  <a:pt x="18481" y="68073"/>
                  <a:pt x="18448" y="68071"/>
                  <a:pt x="18415" y="68065"/>
                </a:cubicBezTo>
                <a:lnTo>
                  <a:pt x="14694" y="67503"/>
                </a:lnTo>
                <a:cubicBezTo>
                  <a:pt x="14373" y="67449"/>
                  <a:pt x="14159" y="67155"/>
                  <a:pt x="14213" y="66834"/>
                </a:cubicBezTo>
                <a:lnTo>
                  <a:pt x="14935" y="62096"/>
                </a:lnTo>
                <a:cubicBezTo>
                  <a:pt x="14960" y="61805"/>
                  <a:pt x="15225" y="61580"/>
                  <a:pt x="15514" y="61580"/>
                </a:cubicBezTo>
                <a:close/>
                <a:moveTo>
                  <a:pt x="24392" y="62945"/>
                </a:moveTo>
                <a:cubicBezTo>
                  <a:pt x="24425" y="62945"/>
                  <a:pt x="24458" y="62947"/>
                  <a:pt x="24491" y="62953"/>
                </a:cubicBezTo>
                <a:lnTo>
                  <a:pt x="28184" y="63515"/>
                </a:lnTo>
                <a:cubicBezTo>
                  <a:pt x="28532" y="63542"/>
                  <a:pt x="28746" y="63863"/>
                  <a:pt x="28693" y="64184"/>
                </a:cubicBezTo>
                <a:lnTo>
                  <a:pt x="27970" y="68922"/>
                </a:lnTo>
                <a:cubicBezTo>
                  <a:pt x="27945" y="69225"/>
                  <a:pt x="27658" y="69432"/>
                  <a:pt x="27355" y="69432"/>
                </a:cubicBezTo>
                <a:cubicBezTo>
                  <a:pt x="27337" y="69432"/>
                  <a:pt x="27319" y="69432"/>
                  <a:pt x="27301" y="69430"/>
                </a:cubicBezTo>
                <a:lnTo>
                  <a:pt x="23607" y="68868"/>
                </a:lnTo>
                <a:cubicBezTo>
                  <a:pt x="23286" y="68814"/>
                  <a:pt x="23045" y="68493"/>
                  <a:pt x="23099" y="68172"/>
                </a:cubicBezTo>
                <a:lnTo>
                  <a:pt x="23822" y="63435"/>
                </a:lnTo>
                <a:cubicBezTo>
                  <a:pt x="23870" y="63147"/>
                  <a:pt x="24111" y="62945"/>
                  <a:pt x="24392" y="62945"/>
                </a:cubicBezTo>
                <a:close/>
                <a:moveTo>
                  <a:pt x="67132" y="21619"/>
                </a:moveTo>
                <a:cubicBezTo>
                  <a:pt x="67166" y="21619"/>
                  <a:pt x="67200" y="21622"/>
                  <a:pt x="67235" y="21627"/>
                </a:cubicBezTo>
                <a:lnTo>
                  <a:pt x="115253" y="28907"/>
                </a:lnTo>
                <a:cubicBezTo>
                  <a:pt x="115628" y="28960"/>
                  <a:pt x="115869" y="29308"/>
                  <a:pt x="115815" y="29656"/>
                </a:cubicBezTo>
                <a:lnTo>
                  <a:pt x="109713" y="70019"/>
                </a:lnTo>
                <a:cubicBezTo>
                  <a:pt x="109640" y="70359"/>
                  <a:pt x="109369" y="70588"/>
                  <a:pt x="109040" y="70588"/>
                </a:cubicBezTo>
                <a:cubicBezTo>
                  <a:pt x="109006" y="70588"/>
                  <a:pt x="108971" y="70586"/>
                  <a:pt x="108936" y="70581"/>
                </a:cubicBezTo>
                <a:lnTo>
                  <a:pt x="60919" y="63301"/>
                </a:lnTo>
                <a:cubicBezTo>
                  <a:pt x="60544" y="63247"/>
                  <a:pt x="60303" y="62899"/>
                  <a:pt x="60357" y="62551"/>
                </a:cubicBezTo>
                <a:lnTo>
                  <a:pt x="66459" y="22189"/>
                </a:lnTo>
                <a:cubicBezTo>
                  <a:pt x="66532" y="21849"/>
                  <a:pt x="66803" y="21619"/>
                  <a:pt x="67132" y="21619"/>
                </a:cubicBezTo>
                <a:close/>
                <a:moveTo>
                  <a:pt x="33307" y="64284"/>
                </a:moveTo>
                <a:cubicBezTo>
                  <a:pt x="33339" y="64284"/>
                  <a:pt x="33371" y="64286"/>
                  <a:pt x="33404" y="64291"/>
                </a:cubicBezTo>
                <a:lnTo>
                  <a:pt x="37097" y="64853"/>
                </a:lnTo>
                <a:cubicBezTo>
                  <a:pt x="37418" y="64907"/>
                  <a:pt x="37633" y="65201"/>
                  <a:pt x="37606" y="65522"/>
                </a:cubicBezTo>
                <a:lnTo>
                  <a:pt x="36883" y="70260"/>
                </a:lnTo>
                <a:cubicBezTo>
                  <a:pt x="36835" y="70551"/>
                  <a:pt x="36567" y="70776"/>
                  <a:pt x="36278" y="70776"/>
                </a:cubicBezTo>
                <a:cubicBezTo>
                  <a:pt x="36248" y="70776"/>
                  <a:pt x="36218" y="70773"/>
                  <a:pt x="36187" y="70768"/>
                </a:cubicBezTo>
                <a:lnTo>
                  <a:pt x="32494" y="70206"/>
                </a:lnTo>
                <a:cubicBezTo>
                  <a:pt x="32172" y="70153"/>
                  <a:pt x="31958" y="69858"/>
                  <a:pt x="31985" y="69537"/>
                </a:cubicBezTo>
                <a:lnTo>
                  <a:pt x="32708" y="64800"/>
                </a:lnTo>
                <a:cubicBezTo>
                  <a:pt x="32756" y="64509"/>
                  <a:pt x="33002" y="64284"/>
                  <a:pt x="33307" y="64284"/>
                </a:cubicBezTo>
                <a:close/>
                <a:moveTo>
                  <a:pt x="42236" y="65627"/>
                </a:moveTo>
                <a:cubicBezTo>
                  <a:pt x="42254" y="65627"/>
                  <a:pt x="42272" y="65628"/>
                  <a:pt x="42290" y="65629"/>
                </a:cubicBezTo>
                <a:lnTo>
                  <a:pt x="45984" y="66191"/>
                </a:lnTo>
                <a:cubicBezTo>
                  <a:pt x="46305" y="66245"/>
                  <a:pt x="46546" y="66566"/>
                  <a:pt x="46492" y="66887"/>
                </a:cubicBezTo>
                <a:lnTo>
                  <a:pt x="45769" y="71625"/>
                </a:lnTo>
                <a:cubicBezTo>
                  <a:pt x="45721" y="71913"/>
                  <a:pt x="45480" y="72115"/>
                  <a:pt x="45199" y="72115"/>
                </a:cubicBezTo>
                <a:cubicBezTo>
                  <a:pt x="45166" y="72115"/>
                  <a:pt x="45133" y="72112"/>
                  <a:pt x="45100" y="72107"/>
                </a:cubicBezTo>
                <a:lnTo>
                  <a:pt x="41380" y="71545"/>
                </a:lnTo>
                <a:cubicBezTo>
                  <a:pt x="41059" y="71491"/>
                  <a:pt x="40844" y="71197"/>
                  <a:pt x="40898" y="70875"/>
                </a:cubicBezTo>
                <a:lnTo>
                  <a:pt x="41594" y="66138"/>
                </a:lnTo>
                <a:cubicBezTo>
                  <a:pt x="41644" y="65835"/>
                  <a:pt x="41933" y="65627"/>
                  <a:pt x="42236" y="65627"/>
                </a:cubicBezTo>
                <a:close/>
                <a:moveTo>
                  <a:pt x="51078" y="66986"/>
                </a:moveTo>
                <a:cubicBezTo>
                  <a:pt x="51110" y="66986"/>
                  <a:pt x="51143" y="66989"/>
                  <a:pt x="51176" y="66994"/>
                </a:cubicBezTo>
                <a:lnTo>
                  <a:pt x="54870" y="67556"/>
                </a:lnTo>
                <a:cubicBezTo>
                  <a:pt x="55218" y="67610"/>
                  <a:pt x="55432" y="67904"/>
                  <a:pt x="55378" y="68226"/>
                </a:cubicBezTo>
                <a:lnTo>
                  <a:pt x="54656" y="72963"/>
                </a:lnTo>
                <a:cubicBezTo>
                  <a:pt x="54605" y="73266"/>
                  <a:pt x="54340" y="73474"/>
                  <a:pt x="54041" y="73474"/>
                </a:cubicBezTo>
                <a:cubicBezTo>
                  <a:pt x="54023" y="73474"/>
                  <a:pt x="54005" y="73473"/>
                  <a:pt x="53986" y="73472"/>
                </a:cubicBezTo>
                <a:lnTo>
                  <a:pt x="50293" y="72910"/>
                </a:lnTo>
                <a:cubicBezTo>
                  <a:pt x="49945" y="72856"/>
                  <a:pt x="49731" y="72535"/>
                  <a:pt x="49784" y="72214"/>
                </a:cubicBezTo>
                <a:lnTo>
                  <a:pt x="50507" y="67503"/>
                </a:lnTo>
                <a:cubicBezTo>
                  <a:pt x="50555" y="67191"/>
                  <a:pt x="50797" y="66986"/>
                  <a:pt x="51078" y="66986"/>
                </a:cubicBezTo>
                <a:close/>
                <a:moveTo>
                  <a:pt x="59972" y="68325"/>
                </a:moveTo>
                <a:cubicBezTo>
                  <a:pt x="60002" y="68325"/>
                  <a:pt x="60032" y="68328"/>
                  <a:pt x="60062" y="68333"/>
                </a:cubicBezTo>
                <a:lnTo>
                  <a:pt x="63783" y="68895"/>
                </a:lnTo>
                <a:cubicBezTo>
                  <a:pt x="64104" y="68948"/>
                  <a:pt x="64318" y="69243"/>
                  <a:pt x="64264" y="69591"/>
                </a:cubicBezTo>
                <a:lnTo>
                  <a:pt x="63569" y="74301"/>
                </a:lnTo>
                <a:cubicBezTo>
                  <a:pt x="63520" y="74614"/>
                  <a:pt x="63257" y="74818"/>
                  <a:pt x="62971" y="74818"/>
                </a:cubicBezTo>
                <a:cubicBezTo>
                  <a:pt x="62939" y="74818"/>
                  <a:pt x="62906" y="74815"/>
                  <a:pt x="62873" y="74810"/>
                </a:cubicBezTo>
                <a:lnTo>
                  <a:pt x="59179" y="74248"/>
                </a:lnTo>
                <a:cubicBezTo>
                  <a:pt x="58858" y="74194"/>
                  <a:pt x="58617" y="73900"/>
                  <a:pt x="58670" y="73579"/>
                </a:cubicBezTo>
                <a:lnTo>
                  <a:pt x="59393" y="68841"/>
                </a:lnTo>
                <a:cubicBezTo>
                  <a:pt x="59442" y="68550"/>
                  <a:pt x="59688" y="68325"/>
                  <a:pt x="59972" y="68325"/>
                </a:cubicBezTo>
                <a:close/>
                <a:moveTo>
                  <a:pt x="68876" y="69690"/>
                </a:moveTo>
                <a:cubicBezTo>
                  <a:pt x="68909" y="69690"/>
                  <a:pt x="68942" y="69692"/>
                  <a:pt x="68975" y="69698"/>
                </a:cubicBezTo>
                <a:lnTo>
                  <a:pt x="72669" y="70260"/>
                </a:lnTo>
                <a:cubicBezTo>
                  <a:pt x="72990" y="70287"/>
                  <a:pt x="73204" y="70608"/>
                  <a:pt x="73177" y="70929"/>
                </a:cubicBezTo>
                <a:lnTo>
                  <a:pt x="72455" y="75666"/>
                </a:lnTo>
                <a:cubicBezTo>
                  <a:pt x="72404" y="75970"/>
                  <a:pt x="72139" y="76177"/>
                  <a:pt x="71817" y="76177"/>
                </a:cubicBezTo>
                <a:cubicBezTo>
                  <a:pt x="71798" y="76177"/>
                  <a:pt x="71778" y="76177"/>
                  <a:pt x="71759" y="76175"/>
                </a:cubicBezTo>
                <a:lnTo>
                  <a:pt x="68065" y="75613"/>
                </a:lnTo>
                <a:cubicBezTo>
                  <a:pt x="67744" y="75559"/>
                  <a:pt x="67530" y="75238"/>
                  <a:pt x="67557" y="74917"/>
                </a:cubicBezTo>
                <a:lnTo>
                  <a:pt x="68279" y="70180"/>
                </a:lnTo>
                <a:cubicBezTo>
                  <a:pt x="68327" y="69891"/>
                  <a:pt x="68591" y="69690"/>
                  <a:pt x="68876" y="69690"/>
                </a:cubicBezTo>
                <a:close/>
                <a:moveTo>
                  <a:pt x="77772" y="71029"/>
                </a:moveTo>
                <a:cubicBezTo>
                  <a:pt x="77801" y="71029"/>
                  <a:pt x="77831" y="71031"/>
                  <a:pt x="77861" y="71036"/>
                </a:cubicBezTo>
                <a:lnTo>
                  <a:pt x="81555" y="71598"/>
                </a:lnTo>
                <a:cubicBezTo>
                  <a:pt x="81876" y="71652"/>
                  <a:pt x="82117" y="71946"/>
                  <a:pt x="82064" y="72267"/>
                </a:cubicBezTo>
                <a:lnTo>
                  <a:pt x="81341" y="77005"/>
                </a:lnTo>
                <a:cubicBezTo>
                  <a:pt x="81292" y="77296"/>
                  <a:pt x="81046" y="77521"/>
                  <a:pt x="80762" y="77521"/>
                </a:cubicBezTo>
                <a:cubicBezTo>
                  <a:pt x="80732" y="77521"/>
                  <a:pt x="80702" y="77518"/>
                  <a:pt x="80672" y="77513"/>
                </a:cubicBezTo>
                <a:lnTo>
                  <a:pt x="76978" y="76951"/>
                </a:lnTo>
                <a:cubicBezTo>
                  <a:pt x="76630" y="76898"/>
                  <a:pt x="76416" y="76603"/>
                  <a:pt x="76470" y="76282"/>
                </a:cubicBezTo>
                <a:lnTo>
                  <a:pt x="77192" y="71545"/>
                </a:lnTo>
                <a:cubicBezTo>
                  <a:pt x="77241" y="71254"/>
                  <a:pt x="77487" y="71029"/>
                  <a:pt x="77772" y="71029"/>
                </a:cubicBezTo>
                <a:close/>
                <a:moveTo>
                  <a:pt x="120502" y="29702"/>
                </a:moveTo>
                <a:cubicBezTo>
                  <a:pt x="120536" y="29702"/>
                  <a:pt x="120571" y="29705"/>
                  <a:pt x="120606" y="29710"/>
                </a:cubicBezTo>
                <a:lnTo>
                  <a:pt x="168624" y="36990"/>
                </a:lnTo>
                <a:cubicBezTo>
                  <a:pt x="168998" y="37044"/>
                  <a:pt x="169239" y="37392"/>
                  <a:pt x="169186" y="37766"/>
                </a:cubicBezTo>
                <a:lnTo>
                  <a:pt x="163056" y="78129"/>
                </a:lnTo>
                <a:cubicBezTo>
                  <a:pt x="163008" y="78447"/>
                  <a:pt x="162713" y="78698"/>
                  <a:pt x="162397" y="78698"/>
                </a:cubicBezTo>
                <a:cubicBezTo>
                  <a:pt x="162367" y="78698"/>
                  <a:pt x="162337" y="78696"/>
                  <a:pt x="162307" y="78691"/>
                </a:cubicBezTo>
                <a:lnTo>
                  <a:pt x="114289" y="71384"/>
                </a:lnTo>
                <a:cubicBezTo>
                  <a:pt x="113915" y="71330"/>
                  <a:pt x="113647" y="71009"/>
                  <a:pt x="113727" y="70635"/>
                </a:cubicBezTo>
                <a:lnTo>
                  <a:pt x="119830" y="30272"/>
                </a:lnTo>
                <a:cubicBezTo>
                  <a:pt x="119878" y="29932"/>
                  <a:pt x="120169" y="29702"/>
                  <a:pt x="120502" y="29702"/>
                </a:cubicBezTo>
                <a:close/>
                <a:moveTo>
                  <a:pt x="86693" y="72372"/>
                </a:moveTo>
                <a:cubicBezTo>
                  <a:pt x="86711" y="72372"/>
                  <a:pt x="86729" y="72373"/>
                  <a:pt x="86748" y="72374"/>
                </a:cubicBezTo>
                <a:lnTo>
                  <a:pt x="90468" y="72936"/>
                </a:lnTo>
                <a:cubicBezTo>
                  <a:pt x="90789" y="72990"/>
                  <a:pt x="91003" y="73311"/>
                  <a:pt x="90950" y="73632"/>
                </a:cubicBezTo>
                <a:lnTo>
                  <a:pt x="90254" y="78370"/>
                </a:lnTo>
                <a:cubicBezTo>
                  <a:pt x="90206" y="78658"/>
                  <a:pt x="89943" y="78860"/>
                  <a:pt x="89657" y="78860"/>
                </a:cubicBezTo>
                <a:cubicBezTo>
                  <a:pt x="89624" y="78860"/>
                  <a:pt x="89591" y="78857"/>
                  <a:pt x="89558" y="78852"/>
                </a:cubicBezTo>
                <a:lnTo>
                  <a:pt x="85864" y="78290"/>
                </a:lnTo>
                <a:cubicBezTo>
                  <a:pt x="85543" y="78236"/>
                  <a:pt x="85302" y="77942"/>
                  <a:pt x="85356" y="77620"/>
                </a:cubicBezTo>
                <a:lnTo>
                  <a:pt x="86078" y="72883"/>
                </a:lnTo>
                <a:cubicBezTo>
                  <a:pt x="86129" y="72580"/>
                  <a:pt x="86394" y="72372"/>
                  <a:pt x="86693" y="72372"/>
                </a:cubicBezTo>
                <a:close/>
                <a:moveTo>
                  <a:pt x="95561" y="73731"/>
                </a:moveTo>
                <a:cubicBezTo>
                  <a:pt x="95594" y="73731"/>
                  <a:pt x="95627" y="73734"/>
                  <a:pt x="95661" y="73739"/>
                </a:cubicBezTo>
                <a:lnTo>
                  <a:pt x="99354" y="74301"/>
                </a:lnTo>
                <a:cubicBezTo>
                  <a:pt x="99675" y="74355"/>
                  <a:pt x="99890" y="74649"/>
                  <a:pt x="99863" y="74971"/>
                </a:cubicBezTo>
                <a:lnTo>
                  <a:pt x="99140" y="79708"/>
                </a:lnTo>
                <a:cubicBezTo>
                  <a:pt x="99090" y="80011"/>
                  <a:pt x="98825" y="80219"/>
                  <a:pt x="98503" y="80219"/>
                </a:cubicBezTo>
                <a:cubicBezTo>
                  <a:pt x="98483" y="80219"/>
                  <a:pt x="98464" y="80218"/>
                  <a:pt x="98444" y="80217"/>
                </a:cubicBezTo>
                <a:lnTo>
                  <a:pt x="94751" y="79655"/>
                </a:lnTo>
                <a:cubicBezTo>
                  <a:pt x="94429" y="79601"/>
                  <a:pt x="94215" y="79280"/>
                  <a:pt x="94242" y="78959"/>
                </a:cubicBezTo>
                <a:lnTo>
                  <a:pt x="94965" y="74221"/>
                </a:lnTo>
                <a:cubicBezTo>
                  <a:pt x="95013" y="73933"/>
                  <a:pt x="95276" y="73731"/>
                  <a:pt x="95561" y="73731"/>
                </a:cubicBezTo>
                <a:close/>
                <a:moveTo>
                  <a:pt x="104456" y="75070"/>
                </a:moveTo>
                <a:cubicBezTo>
                  <a:pt x="104486" y="75070"/>
                  <a:pt x="104516" y="75073"/>
                  <a:pt x="104547" y="75078"/>
                </a:cubicBezTo>
                <a:lnTo>
                  <a:pt x="108240" y="75640"/>
                </a:lnTo>
                <a:cubicBezTo>
                  <a:pt x="108562" y="75693"/>
                  <a:pt x="108802" y="75988"/>
                  <a:pt x="108749" y="76309"/>
                </a:cubicBezTo>
                <a:lnTo>
                  <a:pt x="108026" y="81046"/>
                </a:lnTo>
                <a:cubicBezTo>
                  <a:pt x="107978" y="81337"/>
                  <a:pt x="107732" y="81562"/>
                  <a:pt x="107447" y="81562"/>
                </a:cubicBezTo>
                <a:cubicBezTo>
                  <a:pt x="107417" y="81562"/>
                  <a:pt x="107387" y="81560"/>
                  <a:pt x="107357" y="81555"/>
                </a:cubicBezTo>
                <a:lnTo>
                  <a:pt x="103637" y="80993"/>
                </a:lnTo>
                <a:cubicBezTo>
                  <a:pt x="103316" y="80939"/>
                  <a:pt x="103101" y="80645"/>
                  <a:pt x="103155" y="80324"/>
                </a:cubicBezTo>
                <a:lnTo>
                  <a:pt x="103878" y="75586"/>
                </a:lnTo>
                <a:cubicBezTo>
                  <a:pt x="103902" y="75295"/>
                  <a:pt x="104168" y="75070"/>
                  <a:pt x="104456" y="75070"/>
                </a:cubicBezTo>
                <a:close/>
                <a:moveTo>
                  <a:pt x="113335" y="76434"/>
                </a:moveTo>
                <a:cubicBezTo>
                  <a:pt x="113367" y="76434"/>
                  <a:pt x="113400" y="76437"/>
                  <a:pt x="113433" y="76443"/>
                </a:cubicBezTo>
                <a:lnTo>
                  <a:pt x="117153" y="76978"/>
                </a:lnTo>
                <a:cubicBezTo>
                  <a:pt x="117475" y="77032"/>
                  <a:pt x="117689" y="77353"/>
                  <a:pt x="117635" y="77674"/>
                </a:cubicBezTo>
                <a:lnTo>
                  <a:pt x="116912" y="82411"/>
                </a:lnTo>
                <a:cubicBezTo>
                  <a:pt x="116864" y="82699"/>
                  <a:pt x="116623" y="82901"/>
                  <a:pt x="116342" y="82901"/>
                </a:cubicBezTo>
                <a:cubicBezTo>
                  <a:pt x="116309" y="82901"/>
                  <a:pt x="116276" y="82899"/>
                  <a:pt x="116243" y="82893"/>
                </a:cubicBezTo>
                <a:lnTo>
                  <a:pt x="112550" y="82358"/>
                </a:lnTo>
                <a:cubicBezTo>
                  <a:pt x="112228" y="82304"/>
                  <a:pt x="111988" y="81983"/>
                  <a:pt x="112041" y="81662"/>
                </a:cubicBezTo>
                <a:lnTo>
                  <a:pt x="112764" y="76924"/>
                </a:lnTo>
                <a:cubicBezTo>
                  <a:pt x="112812" y="76636"/>
                  <a:pt x="113054" y="76434"/>
                  <a:pt x="113335" y="76434"/>
                </a:cubicBezTo>
                <a:close/>
                <a:moveTo>
                  <a:pt x="122241" y="77773"/>
                </a:moveTo>
                <a:cubicBezTo>
                  <a:pt x="122275" y="77773"/>
                  <a:pt x="122310" y="77775"/>
                  <a:pt x="122346" y="77781"/>
                </a:cubicBezTo>
                <a:lnTo>
                  <a:pt x="126040" y="78343"/>
                </a:lnTo>
                <a:cubicBezTo>
                  <a:pt x="126361" y="78397"/>
                  <a:pt x="126575" y="78691"/>
                  <a:pt x="126521" y="79012"/>
                </a:cubicBezTo>
                <a:lnTo>
                  <a:pt x="125825" y="83750"/>
                </a:lnTo>
                <a:cubicBezTo>
                  <a:pt x="125777" y="84041"/>
                  <a:pt x="125509" y="84266"/>
                  <a:pt x="125220" y="84266"/>
                </a:cubicBezTo>
                <a:cubicBezTo>
                  <a:pt x="125190" y="84266"/>
                  <a:pt x="125160" y="84263"/>
                  <a:pt x="125130" y="84258"/>
                </a:cubicBezTo>
                <a:lnTo>
                  <a:pt x="121436" y="83696"/>
                </a:lnTo>
                <a:cubicBezTo>
                  <a:pt x="121115" y="83643"/>
                  <a:pt x="120874" y="83348"/>
                  <a:pt x="120927" y="83000"/>
                </a:cubicBezTo>
                <a:lnTo>
                  <a:pt x="121650" y="78290"/>
                </a:lnTo>
                <a:cubicBezTo>
                  <a:pt x="121698" y="77977"/>
                  <a:pt x="121940" y="77773"/>
                  <a:pt x="122241" y="77773"/>
                </a:cubicBezTo>
                <a:close/>
                <a:moveTo>
                  <a:pt x="131142" y="79112"/>
                </a:moveTo>
                <a:cubicBezTo>
                  <a:pt x="131172" y="79112"/>
                  <a:pt x="131202" y="79114"/>
                  <a:pt x="131232" y="79119"/>
                </a:cubicBezTo>
                <a:lnTo>
                  <a:pt x="134926" y="79681"/>
                </a:lnTo>
                <a:cubicBezTo>
                  <a:pt x="135247" y="79735"/>
                  <a:pt x="135488" y="80056"/>
                  <a:pt x="135434" y="80377"/>
                </a:cubicBezTo>
                <a:lnTo>
                  <a:pt x="134712" y="85088"/>
                </a:lnTo>
                <a:cubicBezTo>
                  <a:pt x="134664" y="85400"/>
                  <a:pt x="134422" y="85605"/>
                  <a:pt x="134140" y="85605"/>
                </a:cubicBezTo>
                <a:cubicBezTo>
                  <a:pt x="134108" y="85605"/>
                  <a:pt x="134075" y="85602"/>
                  <a:pt x="134042" y="85597"/>
                </a:cubicBezTo>
                <a:lnTo>
                  <a:pt x="130322" y="85034"/>
                </a:lnTo>
                <a:cubicBezTo>
                  <a:pt x="130001" y="84981"/>
                  <a:pt x="129787" y="84686"/>
                  <a:pt x="129840" y="84365"/>
                </a:cubicBezTo>
                <a:lnTo>
                  <a:pt x="130536" y="79628"/>
                </a:lnTo>
                <a:cubicBezTo>
                  <a:pt x="130585" y="79337"/>
                  <a:pt x="130853" y="79112"/>
                  <a:pt x="131142" y="79112"/>
                </a:cubicBezTo>
                <a:close/>
                <a:moveTo>
                  <a:pt x="173881" y="37786"/>
                </a:moveTo>
                <a:cubicBezTo>
                  <a:pt x="173912" y="37786"/>
                  <a:pt x="173945" y="37788"/>
                  <a:pt x="173977" y="37793"/>
                </a:cubicBezTo>
                <a:lnTo>
                  <a:pt x="221994" y="45073"/>
                </a:lnTo>
                <a:cubicBezTo>
                  <a:pt x="222369" y="45154"/>
                  <a:pt x="222610" y="45475"/>
                  <a:pt x="222556" y="45850"/>
                </a:cubicBezTo>
                <a:lnTo>
                  <a:pt x="216427" y="86212"/>
                </a:lnTo>
                <a:cubicBezTo>
                  <a:pt x="216379" y="86552"/>
                  <a:pt x="216088" y="86782"/>
                  <a:pt x="215775" y="86782"/>
                </a:cubicBezTo>
                <a:cubicBezTo>
                  <a:pt x="215743" y="86782"/>
                  <a:pt x="215710" y="86779"/>
                  <a:pt x="215678" y="86774"/>
                </a:cubicBezTo>
                <a:lnTo>
                  <a:pt x="167633" y="79494"/>
                </a:lnTo>
                <a:cubicBezTo>
                  <a:pt x="167285" y="79440"/>
                  <a:pt x="167018" y="79092"/>
                  <a:pt x="167071" y="78718"/>
                </a:cubicBezTo>
                <a:lnTo>
                  <a:pt x="173201" y="38355"/>
                </a:lnTo>
                <a:cubicBezTo>
                  <a:pt x="173250" y="38037"/>
                  <a:pt x="173544" y="37786"/>
                  <a:pt x="173881" y="37786"/>
                </a:cubicBezTo>
                <a:close/>
                <a:moveTo>
                  <a:pt x="140020" y="80476"/>
                </a:moveTo>
                <a:cubicBezTo>
                  <a:pt x="140052" y="80476"/>
                  <a:pt x="140085" y="80479"/>
                  <a:pt x="140118" y="80484"/>
                </a:cubicBezTo>
                <a:lnTo>
                  <a:pt x="143812" y="81020"/>
                </a:lnTo>
                <a:cubicBezTo>
                  <a:pt x="144160" y="81073"/>
                  <a:pt x="144374" y="81394"/>
                  <a:pt x="144320" y="81716"/>
                </a:cubicBezTo>
                <a:lnTo>
                  <a:pt x="143598" y="86453"/>
                </a:lnTo>
                <a:cubicBezTo>
                  <a:pt x="143547" y="86756"/>
                  <a:pt x="143282" y="86964"/>
                  <a:pt x="142983" y="86964"/>
                </a:cubicBezTo>
                <a:cubicBezTo>
                  <a:pt x="142965" y="86964"/>
                  <a:pt x="142947" y="86963"/>
                  <a:pt x="142929" y="86962"/>
                </a:cubicBezTo>
                <a:lnTo>
                  <a:pt x="139235" y="86399"/>
                </a:lnTo>
                <a:cubicBezTo>
                  <a:pt x="138887" y="86346"/>
                  <a:pt x="138673" y="86025"/>
                  <a:pt x="138726" y="85704"/>
                </a:cubicBezTo>
                <a:lnTo>
                  <a:pt x="139449" y="80966"/>
                </a:lnTo>
                <a:cubicBezTo>
                  <a:pt x="139497" y="80678"/>
                  <a:pt x="139739" y="80476"/>
                  <a:pt x="140020" y="80476"/>
                </a:cubicBezTo>
                <a:close/>
                <a:moveTo>
                  <a:pt x="148915" y="81815"/>
                </a:moveTo>
                <a:cubicBezTo>
                  <a:pt x="148944" y="81815"/>
                  <a:pt x="148974" y="81818"/>
                  <a:pt x="149004" y="81823"/>
                </a:cubicBezTo>
                <a:lnTo>
                  <a:pt x="152725" y="82385"/>
                </a:lnTo>
                <a:cubicBezTo>
                  <a:pt x="153046" y="82438"/>
                  <a:pt x="153260" y="82733"/>
                  <a:pt x="153207" y="83054"/>
                </a:cubicBezTo>
                <a:lnTo>
                  <a:pt x="152511" y="87791"/>
                </a:lnTo>
                <a:cubicBezTo>
                  <a:pt x="152462" y="88082"/>
                  <a:pt x="152194" y="88307"/>
                  <a:pt x="151905" y="88307"/>
                </a:cubicBezTo>
                <a:cubicBezTo>
                  <a:pt x="151875" y="88307"/>
                  <a:pt x="151845" y="88305"/>
                  <a:pt x="151815" y="88300"/>
                </a:cubicBezTo>
                <a:lnTo>
                  <a:pt x="148121" y="87738"/>
                </a:lnTo>
                <a:cubicBezTo>
                  <a:pt x="147800" y="87684"/>
                  <a:pt x="147559" y="87390"/>
                  <a:pt x="147613" y="87069"/>
                </a:cubicBezTo>
                <a:lnTo>
                  <a:pt x="148335" y="82331"/>
                </a:lnTo>
                <a:cubicBezTo>
                  <a:pt x="148384" y="82040"/>
                  <a:pt x="148630" y="81815"/>
                  <a:pt x="148915" y="81815"/>
                </a:cubicBezTo>
                <a:close/>
                <a:moveTo>
                  <a:pt x="157863" y="83159"/>
                </a:moveTo>
                <a:cubicBezTo>
                  <a:pt x="157881" y="83159"/>
                  <a:pt x="157899" y="83159"/>
                  <a:pt x="157917" y="83161"/>
                </a:cubicBezTo>
                <a:lnTo>
                  <a:pt x="161611" y="83723"/>
                </a:lnTo>
                <a:cubicBezTo>
                  <a:pt x="161932" y="83776"/>
                  <a:pt x="162146" y="84098"/>
                  <a:pt x="162120" y="84419"/>
                </a:cubicBezTo>
                <a:lnTo>
                  <a:pt x="161397" y="89156"/>
                </a:lnTo>
                <a:cubicBezTo>
                  <a:pt x="161349" y="89444"/>
                  <a:pt x="161107" y="89646"/>
                  <a:pt x="160807" y="89646"/>
                </a:cubicBezTo>
                <a:cubicBezTo>
                  <a:pt x="160772" y="89646"/>
                  <a:pt x="160737" y="89644"/>
                  <a:pt x="160701" y="89638"/>
                </a:cubicBezTo>
                <a:lnTo>
                  <a:pt x="157007" y="89076"/>
                </a:lnTo>
                <a:cubicBezTo>
                  <a:pt x="156686" y="89049"/>
                  <a:pt x="156472" y="88728"/>
                  <a:pt x="156499" y="88407"/>
                </a:cubicBezTo>
                <a:lnTo>
                  <a:pt x="157222" y="83669"/>
                </a:lnTo>
                <a:cubicBezTo>
                  <a:pt x="157272" y="83366"/>
                  <a:pt x="157561" y="83159"/>
                  <a:pt x="157863" y="83159"/>
                </a:cubicBezTo>
                <a:close/>
                <a:moveTo>
                  <a:pt x="166705" y="84518"/>
                </a:moveTo>
                <a:cubicBezTo>
                  <a:pt x="166738" y="84518"/>
                  <a:pt x="166771" y="84520"/>
                  <a:pt x="166804" y="84526"/>
                </a:cubicBezTo>
                <a:lnTo>
                  <a:pt x="170497" y="85088"/>
                </a:lnTo>
                <a:cubicBezTo>
                  <a:pt x="170818" y="85142"/>
                  <a:pt x="171059" y="85436"/>
                  <a:pt x="171006" y="85757"/>
                </a:cubicBezTo>
                <a:lnTo>
                  <a:pt x="170283" y="90495"/>
                </a:lnTo>
                <a:cubicBezTo>
                  <a:pt x="170235" y="90786"/>
                  <a:pt x="169988" y="91011"/>
                  <a:pt x="169704" y="91011"/>
                </a:cubicBezTo>
                <a:cubicBezTo>
                  <a:pt x="169674" y="91011"/>
                  <a:pt x="169644" y="91008"/>
                  <a:pt x="169614" y="91003"/>
                </a:cubicBezTo>
                <a:lnTo>
                  <a:pt x="165894" y="90441"/>
                </a:lnTo>
                <a:cubicBezTo>
                  <a:pt x="165572" y="90388"/>
                  <a:pt x="165358" y="90093"/>
                  <a:pt x="165412" y="89745"/>
                </a:cubicBezTo>
                <a:lnTo>
                  <a:pt x="166134" y="85034"/>
                </a:lnTo>
                <a:cubicBezTo>
                  <a:pt x="166158" y="84722"/>
                  <a:pt x="166420" y="84518"/>
                  <a:pt x="166705" y="84518"/>
                </a:cubicBezTo>
                <a:close/>
                <a:moveTo>
                  <a:pt x="175600" y="85857"/>
                </a:moveTo>
                <a:cubicBezTo>
                  <a:pt x="175630" y="85857"/>
                  <a:pt x="175660" y="85859"/>
                  <a:pt x="175690" y="85864"/>
                </a:cubicBezTo>
                <a:lnTo>
                  <a:pt x="179410" y="86426"/>
                </a:lnTo>
                <a:cubicBezTo>
                  <a:pt x="179731" y="86480"/>
                  <a:pt x="179946" y="86774"/>
                  <a:pt x="179892" y="87095"/>
                </a:cubicBezTo>
                <a:lnTo>
                  <a:pt x="179169" y="91833"/>
                </a:lnTo>
                <a:cubicBezTo>
                  <a:pt x="179121" y="92145"/>
                  <a:pt x="178879" y="92350"/>
                  <a:pt x="178598" y="92350"/>
                </a:cubicBezTo>
                <a:cubicBezTo>
                  <a:pt x="178566" y="92350"/>
                  <a:pt x="178533" y="92347"/>
                  <a:pt x="178500" y="92341"/>
                </a:cubicBezTo>
                <a:lnTo>
                  <a:pt x="174807" y="91779"/>
                </a:lnTo>
                <a:cubicBezTo>
                  <a:pt x="174485" y="91726"/>
                  <a:pt x="174244" y="91431"/>
                  <a:pt x="174298" y="91110"/>
                </a:cubicBezTo>
                <a:lnTo>
                  <a:pt x="175021" y="86373"/>
                </a:lnTo>
                <a:cubicBezTo>
                  <a:pt x="175069" y="86082"/>
                  <a:pt x="175315" y="85857"/>
                  <a:pt x="175600" y="85857"/>
                </a:cubicBezTo>
                <a:close/>
                <a:moveTo>
                  <a:pt x="184497" y="87221"/>
                </a:moveTo>
                <a:cubicBezTo>
                  <a:pt x="184532" y="87221"/>
                  <a:pt x="184567" y="87224"/>
                  <a:pt x="184603" y="87229"/>
                </a:cubicBezTo>
                <a:lnTo>
                  <a:pt x="188296" y="87791"/>
                </a:lnTo>
                <a:cubicBezTo>
                  <a:pt x="188618" y="87818"/>
                  <a:pt x="188832" y="88139"/>
                  <a:pt x="188805" y="88460"/>
                </a:cubicBezTo>
                <a:lnTo>
                  <a:pt x="188082" y="93198"/>
                </a:lnTo>
                <a:cubicBezTo>
                  <a:pt x="188032" y="93501"/>
                  <a:pt x="187743" y="93709"/>
                  <a:pt x="187441" y="93709"/>
                </a:cubicBezTo>
                <a:cubicBezTo>
                  <a:pt x="187423" y="93709"/>
                  <a:pt x="187405" y="93708"/>
                  <a:pt x="187386" y="93707"/>
                </a:cubicBezTo>
                <a:lnTo>
                  <a:pt x="183693" y="93144"/>
                </a:lnTo>
                <a:cubicBezTo>
                  <a:pt x="183372" y="93091"/>
                  <a:pt x="183157" y="92770"/>
                  <a:pt x="183184" y="92449"/>
                </a:cubicBezTo>
                <a:lnTo>
                  <a:pt x="183907" y="87711"/>
                </a:lnTo>
                <a:cubicBezTo>
                  <a:pt x="183955" y="87423"/>
                  <a:pt x="184197" y="87221"/>
                  <a:pt x="184497" y="87221"/>
                </a:cubicBezTo>
                <a:close/>
                <a:moveTo>
                  <a:pt x="193398" y="88560"/>
                </a:moveTo>
                <a:cubicBezTo>
                  <a:pt x="193428" y="88560"/>
                  <a:pt x="193459" y="88562"/>
                  <a:pt x="193489" y="88568"/>
                </a:cubicBezTo>
                <a:lnTo>
                  <a:pt x="197183" y="89130"/>
                </a:lnTo>
                <a:cubicBezTo>
                  <a:pt x="197504" y="89183"/>
                  <a:pt x="197745" y="89478"/>
                  <a:pt x="197691" y="89799"/>
                </a:cubicBezTo>
                <a:lnTo>
                  <a:pt x="196968" y="94536"/>
                </a:lnTo>
                <a:cubicBezTo>
                  <a:pt x="196920" y="94827"/>
                  <a:pt x="196674" y="95052"/>
                  <a:pt x="196389" y="95052"/>
                </a:cubicBezTo>
                <a:cubicBezTo>
                  <a:pt x="196360" y="95052"/>
                  <a:pt x="196330" y="95050"/>
                  <a:pt x="196299" y="95045"/>
                </a:cubicBezTo>
                <a:lnTo>
                  <a:pt x="192579" y="94483"/>
                </a:lnTo>
                <a:cubicBezTo>
                  <a:pt x="192258" y="94429"/>
                  <a:pt x="192044" y="94135"/>
                  <a:pt x="192097" y="93814"/>
                </a:cubicBezTo>
                <a:lnTo>
                  <a:pt x="192793" y="89076"/>
                </a:lnTo>
                <a:cubicBezTo>
                  <a:pt x="192842" y="88785"/>
                  <a:pt x="193110" y="88560"/>
                  <a:pt x="193398" y="88560"/>
                </a:cubicBezTo>
                <a:close/>
                <a:moveTo>
                  <a:pt x="202285" y="89898"/>
                </a:moveTo>
                <a:cubicBezTo>
                  <a:pt x="202315" y="89898"/>
                  <a:pt x="202345" y="89901"/>
                  <a:pt x="202375" y="89906"/>
                </a:cubicBezTo>
                <a:lnTo>
                  <a:pt x="206069" y="90468"/>
                </a:lnTo>
                <a:cubicBezTo>
                  <a:pt x="206417" y="90521"/>
                  <a:pt x="206631" y="90816"/>
                  <a:pt x="206577" y="91164"/>
                </a:cubicBezTo>
                <a:lnTo>
                  <a:pt x="205855" y="95901"/>
                </a:lnTo>
                <a:cubicBezTo>
                  <a:pt x="205807" y="96189"/>
                  <a:pt x="205565" y="96391"/>
                  <a:pt x="205284" y="96391"/>
                </a:cubicBezTo>
                <a:cubicBezTo>
                  <a:pt x="205252" y="96391"/>
                  <a:pt x="205219" y="96389"/>
                  <a:pt x="205186" y="96383"/>
                </a:cubicBezTo>
                <a:lnTo>
                  <a:pt x="201492" y="95821"/>
                </a:lnTo>
                <a:cubicBezTo>
                  <a:pt x="201171" y="95767"/>
                  <a:pt x="200930" y="95473"/>
                  <a:pt x="200983" y="95152"/>
                </a:cubicBezTo>
                <a:lnTo>
                  <a:pt x="201706" y="90414"/>
                </a:lnTo>
                <a:cubicBezTo>
                  <a:pt x="201755" y="90123"/>
                  <a:pt x="202001" y="89898"/>
                  <a:pt x="202285" y="89898"/>
                </a:cubicBezTo>
                <a:close/>
                <a:moveTo>
                  <a:pt x="211164" y="91263"/>
                </a:moveTo>
                <a:cubicBezTo>
                  <a:pt x="211196" y="91263"/>
                  <a:pt x="211228" y="91265"/>
                  <a:pt x="211261" y="91271"/>
                </a:cubicBezTo>
                <a:lnTo>
                  <a:pt x="214982" y="91833"/>
                </a:lnTo>
                <a:cubicBezTo>
                  <a:pt x="215303" y="91886"/>
                  <a:pt x="215517" y="92181"/>
                  <a:pt x="215464" y="92502"/>
                </a:cubicBezTo>
                <a:lnTo>
                  <a:pt x="214768" y="97240"/>
                </a:lnTo>
                <a:cubicBezTo>
                  <a:pt x="214717" y="97543"/>
                  <a:pt x="214428" y="97750"/>
                  <a:pt x="214126" y="97750"/>
                </a:cubicBezTo>
                <a:cubicBezTo>
                  <a:pt x="214108" y="97750"/>
                  <a:pt x="214090" y="97750"/>
                  <a:pt x="214072" y="97748"/>
                </a:cubicBezTo>
                <a:lnTo>
                  <a:pt x="210378" y="97186"/>
                </a:lnTo>
                <a:cubicBezTo>
                  <a:pt x="210057" y="97133"/>
                  <a:pt x="209816" y="96811"/>
                  <a:pt x="209870" y="96490"/>
                </a:cubicBezTo>
                <a:lnTo>
                  <a:pt x="210592" y="91779"/>
                </a:lnTo>
                <a:cubicBezTo>
                  <a:pt x="210640" y="91467"/>
                  <a:pt x="210882" y="91263"/>
                  <a:pt x="211164" y="91263"/>
                </a:cubicBezTo>
                <a:close/>
                <a:moveTo>
                  <a:pt x="220076" y="92601"/>
                </a:moveTo>
                <a:cubicBezTo>
                  <a:pt x="220108" y="92601"/>
                  <a:pt x="220141" y="92604"/>
                  <a:pt x="220174" y="92609"/>
                </a:cubicBezTo>
                <a:lnTo>
                  <a:pt x="223868" y="93171"/>
                </a:lnTo>
                <a:cubicBezTo>
                  <a:pt x="224189" y="93225"/>
                  <a:pt x="224430" y="93519"/>
                  <a:pt x="224377" y="93840"/>
                </a:cubicBezTo>
                <a:lnTo>
                  <a:pt x="223654" y="98578"/>
                </a:lnTo>
                <a:cubicBezTo>
                  <a:pt x="223605" y="98869"/>
                  <a:pt x="223359" y="99094"/>
                  <a:pt x="223055" y="99094"/>
                </a:cubicBezTo>
                <a:cubicBezTo>
                  <a:pt x="223023" y="99094"/>
                  <a:pt x="222991" y="99091"/>
                  <a:pt x="222958" y="99086"/>
                </a:cubicBezTo>
                <a:lnTo>
                  <a:pt x="219264" y="98524"/>
                </a:lnTo>
                <a:cubicBezTo>
                  <a:pt x="218943" y="98471"/>
                  <a:pt x="218729" y="98176"/>
                  <a:pt x="218782" y="97828"/>
                </a:cubicBezTo>
                <a:lnTo>
                  <a:pt x="219478" y="93118"/>
                </a:lnTo>
                <a:cubicBezTo>
                  <a:pt x="219526" y="92805"/>
                  <a:pt x="219790" y="92601"/>
                  <a:pt x="220076" y="92601"/>
                </a:cubicBezTo>
                <a:close/>
                <a:moveTo>
                  <a:pt x="228961" y="93966"/>
                </a:moveTo>
                <a:cubicBezTo>
                  <a:pt x="228994" y="93966"/>
                  <a:pt x="229027" y="93969"/>
                  <a:pt x="229061" y="93974"/>
                </a:cubicBezTo>
                <a:lnTo>
                  <a:pt x="232754" y="94509"/>
                </a:lnTo>
                <a:cubicBezTo>
                  <a:pt x="233075" y="94563"/>
                  <a:pt x="233316" y="94884"/>
                  <a:pt x="233263" y="95205"/>
                </a:cubicBezTo>
                <a:lnTo>
                  <a:pt x="232540" y="99943"/>
                </a:lnTo>
                <a:cubicBezTo>
                  <a:pt x="232492" y="100231"/>
                  <a:pt x="232250" y="100433"/>
                  <a:pt x="231969" y="100433"/>
                </a:cubicBezTo>
                <a:cubicBezTo>
                  <a:pt x="231937" y="100433"/>
                  <a:pt x="231904" y="100430"/>
                  <a:pt x="231871" y="100425"/>
                </a:cubicBezTo>
                <a:lnTo>
                  <a:pt x="228177" y="99863"/>
                </a:lnTo>
                <a:cubicBezTo>
                  <a:pt x="227829" y="99809"/>
                  <a:pt x="227615" y="99515"/>
                  <a:pt x="227669" y="99193"/>
                </a:cubicBezTo>
                <a:lnTo>
                  <a:pt x="228391" y="94456"/>
                </a:lnTo>
                <a:cubicBezTo>
                  <a:pt x="228415" y="94168"/>
                  <a:pt x="228676" y="93966"/>
                  <a:pt x="228961" y="93966"/>
                </a:cubicBezTo>
                <a:close/>
                <a:moveTo>
                  <a:pt x="237849" y="95304"/>
                </a:moveTo>
                <a:cubicBezTo>
                  <a:pt x="237881" y="95304"/>
                  <a:pt x="237914" y="95307"/>
                  <a:pt x="237947" y="95312"/>
                </a:cubicBezTo>
                <a:lnTo>
                  <a:pt x="241667" y="95875"/>
                </a:lnTo>
                <a:cubicBezTo>
                  <a:pt x="241988" y="95928"/>
                  <a:pt x="242202" y="96222"/>
                  <a:pt x="242149" y="96544"/>
                </a:cubicBezTo>
                <a:lnTo>
                  <a:pt x="241426" y="101281"/>
                </a:lnTo>
                <a:cubicBezTo>
                  <a:pt x="241402" y="101572"/>
                  <a:pt x="241136" y="101797"/>
                  <a:pt x="240848" y="101797"/>
                </a:cubicBezTo>
                <a:cubicBezTo>
                  <a:pt x="240818" y="101797"/>
                  <a:pt x="240787" y="101795"/>
                  <a:pt x="240757" y="101790"/>
                </a:cubicBezTo>
                <a:lnTo>
                  <a:pt x="237063" y="101228"/>
                </a:lnTo>
                <a:cubicBezTo>
                  <a:pt x="236742" y="101174"/>
                  <a:pt x="236501" y="100880"/>
                  <a:pt x="236555" y="100532"/>
                </a:cubicBezTo>
                <a:lnTo>
                  <a:pt x="237278" y="95821"/>
                </a:lnTo>
                <a:cubicBezTo>
                  <a:pt x="237326" y="95509"/>
                  <a:pt x="237568" y="95304"/>
                  <a:pt x="237849" y="95304"/>
                </a:cubicBezTo>
                <a:close/>
                <a:moveTo>
                  <a:pt x="246763" y="96643"/>
                </a:moveTo>
                <a:cubicBezTo>
                  <a:pt x="246795" y="96643"/>
                  <a:pt x="246827" y="96646"/>
                  <a:pt x="246860" y="96651"/>
                </a:cubicBezTo>
                <a:lnTo>
                  <a:pt x="250553" y="97213"/>
                </a:lnTo>
                <a:cubicBezTo>
                  <a:pt x="250875" y="97266"/>
                  <a:pt x="251089" y="97588"/>
                  <a:pt x="251062" y="97909"/>
                </a:cubicBezTo>
                <a:lnTo>
                  <a:pt x="250339" y="102619"/>
                </a:lnTo>
                <a:cubicBezTo>
                  <a:pt x="250291" y="102910"/>
                  <a:pt x="250023" y="103135"/>
                  <a:pt x="249734" y="103135"/>
                </a:cubicBezTo>
                <a:cubicBezTo>
                  <a:pt x="249704" y="103135"/>
                  <a:pt x="249674" y="103133"/>
                  <a:pt x="249643" y="103128"/>
                </a:cubicBezTo>
                <a:lnTo>
                  <a:pt x="245950" y="102566"/>
                </a:lnTo>
                <a:cubicBezTo>
                  <a:pt x="245628" y="102512"/>
                  <a:pt x="245414" y="102218"/>
                  <a:pt x="245441" y="101897"/>
                </a:cubicBezTo>
                <a:lnTo>
                  <a:pt x="246164" y="97159"/>
                </a:lnTo>
                <a:cubicBezTo>
                  <a:pt x="246212" y="96868"/>
                  <a:pt x="246458" y="96643"/>
                  <a:pt x="246763" y="96643"/>
                </a:cubicBezTo>
                <a:close/>
                <a:moveTo>
                  <a:pt x="255647" y="98008"/>
                </a:moveTo>
                <a:cubicBezTo>
                  <a:pt x="255680" y="98008"/>
                  <a:pt x="255713" y="98010"/>
                  <a:pt x="255746" y="98016"/>
                </a:cubicBezTo>
                <a:lnTo>
                  <a:pt x="259440" y="98578"/>
                </a:lnTo>
                <a:cubicBezTo>
                  <a:pt x="259761" y="98631"/>
                  <a:pt x="260002" y="98926"/>
                  <a:pt x="259948" y="99247"/>
                </a:cubicBezTo>
                <a:lnTo>
                  <a:pt x="259225" y="103985"/>
                </a:lnTo>
                <a:cubicBezTo>
                  <a:pt x="259175" y="104288"/>
                  <a:pt x="258910" y="104495"/>
                  <a:pt x="258610" y="104495"/>
                </a:cubicBezTo>
                <a:cubicBezTo>
                  <a:pt x="258592" y="104495"/>
                  <a:pt x="258574" y="104495"/>
                  <a:pt x="258556" y="104493"/>
                </a:cubicBezTo>
                <a:lnTo>
                  <a:pt x="254863" y="103904"/>
                </a:lnTo>
                <a:cubicBezTo>
                  <a:pt x="254515" y="103877"/>
                  <a:pt x="254301" y="103556"/>
                  <a:pt x="254354" y="103235"/>
                </a:cubicBezTo>
                <a:lnTo>
                  <a:pt x="255050" y="98498"/>
                </a:lnTo>
                <a:cubicBezTo>
                  <a:pt x="255098" y="98210"/>
                  <a:pt x="255361" y="98008"/>
                  <a:pt x="255647" y="98008"/>
                </a:cubicBezTo>
                <a:close/>
                <a:moveTo>
                  <a:pt x="10599" y="0"/>
                </a:moveTo>
                <a:lnTo>
                  <a:pt x="0" y="69965"/>
                </a:lnTo>
                <a:lnTo>
                  <a:pt x="264900" y="110114"/>
                </a:lnTo>
                <a:lnTo>
                  <a:pt x="267255" y="94590"/>
                </a:lnTo>
                <a:lnTo>
                  <a:pt x="221004" y="87577"/>
                </a:lnTo>
                <a:cubicBezTo>
                  <a:pt x="220629" y="87524"/>
                  <a:pt x="220388" y="87176"/>
                  <a:pt x="220442" y="86801"/>
                </a:cubicBezTo>
                <a:lnTo>
                  <a:pt x="226571" y="46465"/>
                </a:lnTo>
                <a:cubicBezTo>
                  <a:pt x="226620" y="46125"/>
                  <a:pt x="226910" y="45896"/>
                  <a:pt x="227224" y="45896"/>
                </a:cubicBezTo>
                <a:cubicBezTo>
                  <a:pt x="227256" y="45896"/>
                  <a:pt x="227288" y="45898"/>
                  <a:pt x="227321" y="45903"/>
                </a:cubicBezTo>
                <a:lnTo>
                  <a:pt x="273572" y="52916"/>
                </a:lnTo>
                <a:lnTo>
                  <a:pt x="275499" y="40148"/>
                </a:lnTo>
                <a:lnTo>
                  <a:pt x="10599" y="0"/>
                </a:lnTo>
                <a:close/>
              </a:path>
            </a:pathLst>
          </a:custGeom>
          <a:solidFill>
            <a:srgbClr val="432918">
              <a:alpha val="2633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solidFill>
                <a:srgbClr val="432918"/>
              </a:solidFill>
            </a:endParaRPr>
          </a:p>
        </p:txBody>
      </p:sp>
      <p:sp>
        <p:nvSpPr>
          <p:cNvPr id="80" name="Google Shape;80;p4"/>
          <p:cNvSpPr txBox="1">
            <a:spLocks noGrp="1"/>
          </p:cNvSpPr>
          <p:nvPr>
            <p:ph type="body" idx="1"/>
          </p:nvPr>
        </p:nvSpPr>
        <p:spPr>
          <a:xfrm>
            <a:off x="960000" y="1364967"/>
            <a:ext cx="10272000" cy="4769200"/>
          </a:xfrm>
          <a:prstGeom prst="rect">
            <a:avLst/>
          </a:prstGeom>
        </p:spPr>
        <p:txBody>
          <a:bodyPr spcFirstLastPara="1" wrap="square" lIns="91425" tIns="91425" rIns="91425" bIns="91425" anchor="ctr" anchorCtr="0">
            <a:noAutofit/>
          </a:bodyPr>
          <a:lstStyle>
            <a:lvl1pPr marL="609585" lvl="0" indent="-406390">
              <a:spcBef>
                <a:spcPts val="0"/>
              </a:spcBef>
              <a:spcAft>
                <a:spcPts val="0"/>
              </a:spcAft>
              <a:buClr>
                <a:srgbClr val="434343"/>
              </a:buClr>
              <a:buSzPts val="1200"/>
              <a:buFont typeface="Livvic"/>
              <a:buAutoNum type="arabicPeriod"/>
              <a:defRPr sz="1467">
                <a:latin typeface="Maitree"/>
                <a:ea typeface="Maitree"/>
                <a:cs typeface="Maitree"/>
                <a:sym typeface="Maitree"/>
              </a:defRPr>
            </a:lvl1pPr>
            <a:lvl2pPr marL="1219170" lvl="1" indent="-406390">
              <a:spcBef>
                <a:spcPts val="2133"/>
              </a:spcBef>
              <a:spcAft>
                <a:spcPts val="0"/>
              </a:spcAft>
              <a:buClr>
                <a:srgbClr val="434343"/>
              </a:buClr>
              <a:buSzPts val="1200"/>
              <a:buFont typeface="Roboto Condensed Light"/>
              <a:buAutoNum type="alphaLcPeriod"/>
              <a:defRPr/>
            </a:lvl2pPr>
            <a:lvl3pPr marL="1828754" lvl="2" indent="-406390">
              <a:spcBef>
                <a:spcPts val="2133"/>
              </a:spcBef>
              <a:spcAft>
                <a:spcPts val="0"/>
              </a:spcAft>
              <a:buClr>
                <a:srgbClr val="434343"/>
              </a:buClr>
              <a:buSzPts val="1200"/>
              <a:buFont typeface="Roboto Condensed Light"/>
              <a:buAutoNum type="romanLcPeriod"/>
              <a:defRPr/>
            </a:lvl3pPr>
            <a:lvl4pPr marL="2438339" lvl="3" indent="-406390">
              <a:spcBef>
                <a:spcPts val="2133"/>
              </a:spcBef>
              <a:spcAft>
                <a:spcPts val="0"/>
              </a:spcAft>
              <a:buClr>
                <a:srgbClr val="434343"/>
              </a:buClr>
              <a:buSzPts val="1200"/>
              <a:buFont typeface="Roboto Condensed Light"/>
              <a:buAutoNum type="arabicPeriod"/>
              <a:defRPr/>
            </a:lvl4pPr>
            <a:lvl5pPr marL="3047924" lvl="4" indent="-406390">
              <a:spcBef>
                <a:spcPts val="2133"/>
              </a:spcBef>
              <a:spcAft>
                <a:spcPts val="0"/>
              </a:spcAft>
              <a:buClr>
                <a:srgbClr val="434343"/>
              </a:buClr>
              <a:buSzPts val="1200"/>
              <a:buFont typeface="Roboto Condensed Light"/>
              <a:buAutoNum type="alphaLcPeriod"/>
              <a:defRPr/>
            </a:lvl5pPr>
            <a:lvl6pPr marL="3657509" lvl="5" indent="-406390">
              <a:spcBef>
                <a:spcPts val="2133"/>
              </a:spcBef>
              <a:spcAft>
                <a:spcPts val="0"/>
              </a:spcAft>
              <a:buClr>
                <a:srgbClr val="434343"/>
              </a:buClr>
              <a:buSzPts val="1200"/>
              <a:buFont typeface="Roboto Condensed Light"/>
              <a:buAutoNum type="romanLcPeriod"/>
              <a:defRPr/>
            </a:lvl6pPr>
            <a:lvl7pPr marL="4267093" lvl="6" indent="-406390">
              <a:spcBef>
                <a:spcPts val="2133"/>
              </a:spcBef>
              <a:spcAft>
                <a:spcPts val="0"/>
              </a:spcAft>
              <a:buClr>
                <a:srgbClr val="434343"/>
              </a:buClr>
              <a:buSzPts val="1200"/>
              <a:buFont typeface="Roboto Condensed Light"/>
              <a:buAutoNum type="arabicPeriod"/>
              <a:defRPr/>
            </a:lvl7pPr>
            <a:lvl8pPr marL="4876678" lvl="7" indent="-406390">
              <a:spcBef>
                <a:spcPts val="2133"/>
              </a:spcBef>
              <a:spcAft>
                <a:spcPts val="0"/>
              </a:spcAft>
              <a:buClr>
                <a:srgbClr val="434343"/>
              </a:buClr>
              <a:buSzPts val="1200"/>
              <a:buFont typeface="Roboto Condensed Light"/>
              <a:buAutoNum type="alphaLcPeriod"/>
              <a:defRPr/>
            </a:lvl8pPr>
            <a:lvl9pPr marL="5486263" lvl="8" indent="-406390">
              <a:spcBef>
                <a:spcPts val="2133"/>
              </a:spcBef>
              <a:spcAft>
                <a:spcPts val="2133"/>
              </a:spcAft>
              <a:buClr>
                <a:srgbClr val="434343"/>
              </a:buClr>
              <a:buSzPts val="1200"/>
              <a:buFont typeface="Roboto Condensed Light"/>
              <a:buAutoNum type="romanLcPeriod"/>
              <a:defRPr/>
            </a:lvl9pPr>
          </a:lstStyle>
          <a:p>
            <a:endParaRPr/>
          </a:p>
        </p:txBody>
      </p:sp>
      <p:sp>
        <p:nvSpPr>
          <p:cNvPr id="81" name="Google Shape;81;p4"/>
          <p:cNvSpPr txBox="1">
            <a:spLocks noGrp="1"/>
          </p:cNvSpPr>
          <p:nvPr>
            <p:ph type="title"/>
          </p:nvPr>
        </p:nvSpPr>
        <p:spPr>
          <a:xfrm>
            <a:off x="960000" y="720000"/>
            <a:ext cx="10272000" cy="427200"/>
          </a:xfrm>
          <a:prstGeom prst="rect">
            <a:avLst/>
          </a:prstGeom>
        </p:spPr>
        <p:txBody>
          <a:bodyPr spcFirstLastPara="1" wrap="square" lIns="91425" tIns="91425" rIns="91425" bIns="91425" anchor="ctr" anchorCtr="0">
            <a:noAutofit/>
          </a:bodyPr>
          <a:lstStyle>
            <a:lvl1pPr lvl="0" rtl="0">
              <a:spcBef>
                <a:spcPts val="0"/>
              </a:spcBef>
              <a:spcAft>
                <a:spcPts val="0"/>
              </a:spcAft>
              <a:buSzPts val="3800"/>
              <a:buNone/>
              <a:defRPr sz="5067"/>
            </a:lvl1pPr>
            <a:lvl2pPr lvl="1" rtl="0">
              <a:spcBef>
                <a:spcPts val="0"/>
              </a:spcBef>
              <a:spcAft>
                <a:spcPts val="0"/>
              </a:spcAft>
              <a:buSzPts val="3800"/>
              <a:buNone/>
              <a:defRPr sz="5067"/>
            </a:lvl2pPr>
            <a:lvl3pPr lvl="2" rtl="0">
              <a:spcBef>
                <a:spcPts val="0"/>
              </a:spcBef>
              <a:spcAft>
                <a:spcPts val="0"/>
              </a:spcAft>
              <a:buSzPts val="3800"/>
              <a:buNone/>
              <a:defRPr sz="5067"/>
            </a:lvl3pPr>
            <a:lvl4pPr lvl="3" rtl="0">
              <a:spcBef>
                <a:spcPts val="0"/>
              </a:spcBef>
              <a:spcAft>
                <a:spcPts val="0"/>
              </a:spcAft>
              <a:buSzPts val="3800"/>
              <a:buNone/>
              <a:defRPr sz="5067"/>
            </a:lvl4pPr>
            <a:lvl5pPr lvl="4" rtl="0">
              <a:spcBef>
                <a:spcPts val="0"/>
              </a:spcBef>
              <a:spcAft>
                <a:spcPts val="0"/>
              </a:spcAft>
              <a:buSzPts val="3800"/>
              <a:buNone/>
              <a:defRPr sz="5067"/>
            </a:lvl5pPr>
            <a:lvl6pPr lvl="5" rtl="0">
              <a:spcBef>
                <a:spcPts val="0"/>
              </a:spcBef>
              <a:spcAft>
                <a:spcPts val="0"/>
              </a:spcAft>
              <a:buSzPts val="3800"/>
              <a:buNone/>
              <a:defRPr sz="5067"/>
            </a:lvl6pPr>
            <a:lvl7pPr lvl="6" rtl="0">
              <a:spcBef>
                <a:spcPts val="0"/>
              </a:spcBef>
              <a:spcAft>
                <a:spcPts val="0"/>
              </a:spcAft>
              <a:buSzPts val="3800"/>
              <a:buNone/>
              <a:defRPr sz="5067"/>
            </a:lvl7pPr>
            <a:lvl8pPr lvl="7" rtl="0">
              <a:spcBef>
                <a:spcPts val="0"/>
              </a:spcBef>
              <a:spcAft>
                <a:spcPts val="0"/>
              </a:spcAft>
              <a:buSzPts val="3800"/>
              <a:buNone/>
              <a:defRPr sz="5067"/>
            </a:lvl8pPr>
            <a:lvl9pPr lvl="8" rtl="0">
              <a:spcBef>
                <a:spcPts val="0"/>
              </a:spcBef>
              <a:spcAft>
                <a:spcPts val="0"/>
              </a:spcAft>
              <a:buSzPts val="3800"/>
              <a:buNone/>
              <a:defRPr sz="5067"/>
            </a:lvl9pPr>
          </a:lstStyle>
          <a:p>
            <a:endParaRPr/>
          </a:p>
        </p:txBody>
      </p:sp>
    </p:spTree>
    <p:extLst>
      <p:ext uri="{BB962C8B-B14F-4D97-AF65-F5344CB8AC3E}">
        <p14:creationId xmlns:p14="http://schemas.microsoft.com/office/powerpoint/2010/main" val="7752995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82"/>
        <p:cNvGrpSpPr/>
        <p:nvPr/>
      </p:nvGrpSpPr>
      <p:grpSpPr>
        <a:xfrm>
          <a:off x="0" y="0"/>
          <a:ext cx="0" cy="0"/>
          <a:chOff x="0" y="0"/>
          <a:chExt cx="0" cy="0"/>
        </a:xfrm>
      </p:grpSpPr>
      <p:grpSp>
        <p:nvGrpSpPr>
          <p:cNvPr id="83" name="Google Shape;83;p5"/>
          <p:cNvGrpSpPr/>
          <p:nvPr/>
        </p:nvGrpSpPr>
        <p:grpSpPr>
          <a:xfrm>
            <a:off x="493" y="5592"/>
            <a:ext cx="12191777" cy="6851649"/>
            <a:chOff x="369" y="4193"/>
            <a:chExt cx="9143833" cy="5138737"/>
          </a:xfrm>
        </p:grpSpPr>
        <p:sp>
          <p:nvSpPr>
            <p:cNvPr id="84" name="Google Shape;84;p5"/>
            <p:cNvSpPr/>
            <p:nvPr/>
          </p:nvSpPr>
          <p:spPr>
            <a:xfrm>
              <a:off x="369" y="4193"/>
              <a:ext cx="9143833" cy="5138737"/>
            </a:xfrm>
            <a:custGeom>
              <a:avLst/>
              <a:gdLst/>
              <a:ahLst/>
              <a:cxnLst/>
              <a:rect l="l" t="t" r="r" b="b"/>
              <a:pathLst>
                <a:path w="285299" h="160335" extrusionOk="0">
                  <a:moveTo>
                    <a:pt x="142658" y="0"/>
                  </a:moveTo>
                  <a:lnTo>
                    <a:pt x="142658" y="80167"/>
                  </a:lnTo>
                  <a:lnTo>
                    <a:pt x="0" y="41253"/>
                  </a:lnTo>
                  <a:lnTo>
                    <a:pt x="0" y="160335"/>
                  </a:lnTo>
                  <a:lnTo>
                    <a:pt x="285299" y="160335"/>
                  </a:lnTo>
                  <a:lnTo>
                    <a:pt x="285299" y="0"/>
                  </a:lnTo>
                  <a:close/>
                </a:path>
              </a:pathLst>
            </a:custGeom>
            <a:solidFill>
              <a:srgbClr val="000000">
                <a:alpha val="7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85" name="Google Shape;85;p5"/>
            <p:cNvGrpSpPr/>
            <p:nvPr/>
          </p:nvGrpSpPr>
          <p:grpSpPr>
            <a:xfrm>
              <a:off x="369" y="4193"/>
              <a:ext cx="9143833" cy="5138737"/>
              <a:chOff x="369" y="4193"/>
              <a:chExt cx="9143833" cy="5138737"/>
            </a:xfrm>
          </p:grpSpPr>
          <p:sp>
            <p:nvSpPr>
              <p:cNvPr id="86" name="Google Shape;86;p5"/>
              <p:cNvSpPr/>
              <p:nvPr/>
            </p:nvSpPr>
            <p:spPr>
              <a:xfrm>
                <a:off x="2239318" y="1089662"/>
                <a:ext cx="4557766" cy="3117760"/>
              </a:xfrm>
              <a:custGeom>
                <a:avLst/>
                <a:gdLst/>
                <a:ahLst/>
                <a:cxnLst/>
                <a:rect l="l" t="t" r="r" b="b"/>
                <a:pathLst>
                  <a:path w="142208" h="97278" extrusionOk="0">
                    <a:moveTo>
                      <a:pt x="71112" y="1704"/>
                    </a:moveTo>
                    <a:cubicBezTo>
                      <a:pt x="109375" y="1704"/>
                      <a:pt x="140503" y="22757"/>
                      <a:pt x="140503" y="48639"/>
                    </a:cubicBezTo>
                    <a:cubicBezTo>
                      <a:pt x="140503" y="74520"/>
                      <a:pt x="109375" y="95573"/>
                      <a:pt x="71112" y="95573"/>
                    </a:cubicBezTo>
                    <a:cubicBezTo>
                      <a:pt x="32850" y="95573"/>
                      <a:pt x="1722" y="74520"/>
                      <a:pt x="1722" y="48639"/>
                    </a:cubicBezTo>
                    <a:cubicBezTo>
                      <a:pt x="1722" y="22757"/>
                      <a:pt x="32850" y="1704"/>
                      <a:pt x="71112" y="1704"/>
                    </a:cubicBezTo>
                    <a:close/>
                    <a:moveTo>
                      <a:pt x="71112" y="0"/>
                    </a:moveTo>
                    <a:cubicBezTo>
                      <a:pt x="52181" y="0"/>
                      <a:pt x="34370" y="5029"/>
                      <a:pt x="20953" y="14152"/>
                    </a:cubicBezTo>
                    <a:cubicBezTo>
                      <a:pt x="7453" y="23342"/>
                      <a:pt x="1" y="35589"/>
                      <a:pt x="1" y="48639"/>
                    </a:cubicBezTo>
                    <a:cubicBezTo>
                      <a:pt x="1" y="61705"/>
                      <a:pt x="7453" y="73952"/>
                      <a:pt x="20953" y="83142"/>
                    </a:cubicBezTo>
                    <a:cubicBezTo>
                      <a:pt x="34370" y="92265"/>
                      <a:pt x="52181" y="97277"/>
                      <a:pt x="71112" y="97277"/>
                    </a:cubicBezTo>
                    <a:cubicBezTo>
                      <a:pt x="90043" y="97277"/>
                      <a:pt x="107854" y="92265"/>
                      <a:pt x="121271" y="83142"/>
                    </a:cubicBezTo>
                    <a:cubicBezTo>
                      <a:pt x="134772" y="73952"/>
                      <a:pt x="142207" y="61705"/>
                      <a:pt x="142207" y="48639"/>
                    </a:cubicBezTo>
                    <a:cubicBezTo>
                      <a:pt x="142207" y="35589"/>
                      <a:pt x="134772" y="23342"/>
                      <a:pt x="121271" y="14152"/>
                    </a:cubicBezTo>
                    <a:cubicBezTo>
                      <a:pt x="107854" y="5029"/>
                      <a:pt x="90043" y="0"/>
                      <a:pt x="71112" y="0"/>
                    </a:cubicBezTo>
                    <a:close/>
                  </a:path>
                </a:pathLst>
              </a:custGeom>
              <a:solidFill>
                <a:srgbClr val="FFFFFF">
                  <a:alpha val="817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5"/>
              <p:cNvSpPr/>
              <p:nvPr/>
            </p:nvSpPr>
            <p:spPr>
              <a:xfrm>
                <a:off x="1928722" y="878677"/>
                <a:ext cx="5179472" cy="3540275"/>
              </a:xfrm>
              <a:custGeom>
                <a:avLst/>
                <a:gdLst/>
                <a:ahLst/>
                <a:cxnLst/>
                <a:rect l="l" t="t" r="r" b="b"/>
                <a:pathLst>
                  <a:path w="161606" h="110461" extrusionOk="0">
                    <a:moveTo>
                      <a:pt x="80803" y="1704"/>
                    </a:moveTo>
                    <a:cubicBezTo>
                      <a:pt x="124413" y="1704"/>
                      <a:pt x="159885" y="25714"/>
                      <a:pt x="159885" y="55222"/>
                    </a:cubicBezTo>
                    <a:cubicBezTo>
                      <a:pt x="159885" y="84746"/>
                      <a:pt x="124413" y="108756"/>
                      <a:pt x="80803" y="108756"/>
                    </a:cubicBezTo>
                    <a:cubicBezTo>
                      <a:pt x="37194" y="108756"/>
                      <a:pt x="1722" y="84746"/>
                      <a:pt x="1722" y="55222"/>
                    </a:cubicBezTo>
                    <a:cubicBezTo>
                      <a:pt x="1722" y="25714"/>
                      <a:pt x="37194" y="1704"/>
                      <a:pt x="80803" y="1704"/>
                    </a:cubicBezTo>
                    <a:close/>
                    <a:moveTo>
                      <a:pt x="80803" y="0"/>
                    </a:moveTo>
                    <a:cubicBezTo>
                      <a:pt x="59283" y="0"/>
                      <a:pt x="39032" y="5698"/>
                      <a:pt x="23794" y="16074"/>
                    </a:cubicBezTo>
                    <a:cubicBezTo>
                      <a:pt x="16358" y="21120"/>
                      <a:pt x="10510" y="27034"/>
                      <a:pt x="6417" y="33601"/>
                    </a:cubicBezTo>
                    <a:cubicBezTo>
                      <a:pt x="2156" y="40451"/>
                      <a:pt x="1" y="47720"/>
                      <a:pt x="1" y="55222"/>
                    </a:cubicBezTo>
                    <a:cubicBezTo>
                      <a:pt x="1" y="62724"/>
                      <a:pt x="2156" y="70009"/>
                      <a:pt x="6417" y="76842"/>
                    </a:cubicBezTo>
                    <a:cubicBezTo>
                      <a:pt x="10510" y="83426"/>
                      <a:pt x="16358" y="89324"/>
                      <a:pt x="23794" y="94386"/>
                    </a:cubicBezTo>
                    <a:cubicBezTo>
                      <a:pt x="39032" y="104746"/>
                      <a:pt x="59283" y="110460"/>
                      <a:pt x="80803" y="110460"/>
                    </a:cubicBezTo>
                    <a:cubicBezTo>
                      <a:pt x="102324" y="110460"/>
                      <a:pt x="122575" y="104746"/>
                      <a:pt x="137813" y="94386"/>
                    </a:cubicBezTo>
                    <a:cubicBezTo>
                      <a:pt x="145248" y="89324"/>
                      <a:pt x="151096" y="83426"/>
                      <a:pt x="155190" y="76842"/>
                    </a:cubicBezTo>
                    <a:cubicBezTo>
                      <a:pt x="159434" y="70009"/>
                      <a:pt x="161606" y="62724"/>
                      <a:pt x="161606" y="55222"/>
                    </a:cubicBezTo>
                    <a:cubicBezTo>
                      <a:pt x="161606" y="47720"/>
                      <a:pt x="159434" y="40451"/>
                      <a:pt x="155190" y="33601"/>
                    </a:cubicBezTo>
                    <a:cubicBezTo>
                      <a:pt x="151096" y="27034"/>
                      <a:pt x="145248" y="21120"/>
                      <a:pt x="137813" y="16074"/>
                    </a:cubicBezTo>
                    <a:cubicBezTo>
                      <a:pt x="122575" y="5698"/>
                      <a:pt x="102324" y="0"/>
                      <a:pt x="80803" y="0"/>
                    </a:cubicBezTo>
                    <a:close/>
                  </a:path>
                </a:pathLst>
              </a:custGeom>
              <a:solidFill>
                <a:srgbClr val="FFFFFF">
                  <a:alpha val="817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5"/>
              <p:cNvSpPr/>
              <p:nvPr/>
            </p:nvSpPr>
            <p:spPr>
              <a:xfrm>
                <a:off x="4545219" y="4193"/>
                <a:ext cx="54645" cy="5138737"/>
              </a:xfrm>
              <a:custGeom>
                <a:avLst/>
                <a:gdLst/>
                <a:ahLst/>
                <a:cxnLst/>
                <a:rect l="l" t="t" r="r" b="b"/>
                <a:pathLst>
                  <a:path w="1705" h="160335" extrusionOk="0">
                    <a:moveTo>
                      <a:pt x="1" y="0"/>
                    </a:moveTo>
                    <a:lnTo>
                      <a:pt x="1" y="160335"/>
                    </a:lnTo>
                    <a:lnTo>
                      <a:pt x="1705" y="160335"/>
                    </a:lnTo>
                    <a:lnTo>
                      <a:pt x="1705" y="0"/>
                    </a:lnTo>
                    <a:close/>
                  </a:path>
                </a:pathLst>
              </a:custGeom>
              <a:solidFill>
                <a:srgbClr val="FFFFFF">
                  <a:alpha val="817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5"/>
              <p:cNvSpPr/>
              <p:nvPr/>
            </p:nvSpPr>
            <p:spPr>
              <a:xfrm>
                <a:off x="369" y="2546238"/>
                <a:ext cx="9143833" cy="54645"/>
              </a:xfrm>
              <a:custGeom>
                <a:avLst/>
                <a:gdLst/>
                <a:ahLst/>
                <a:cxnLst/>
                <a:rect l="l" t="t" r="r" b="b"/>
                <a:pathLst>
                  <a:path w="285299" h="1705" extrusionOk="0">
                    <a:moveTo>
                      <a:pt x="0" y="0"/>
                    </a:moveTo>
                    <a:lnTo>
                      <a:pt x="0" y="1705"/>
                    </a:lnTo>
                    <a:lnTo>
                      <a:pt x="285299" y="1705"/>
                    </a:lnTo>
                    <a:lnTo>
                      <a:pt x="285299" y="0"/>
                    </a:lnTo>
                    <a:close/>
                  </a:path>
                </a:pathLst>
              </a:custGeom>
              <a:solidFill>
                <a:srgbClr val="FFFFFF">
                  <a:alpha val="817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90" name="Google Shape;90;p5"/>
          <p:cNvSpPr txBox="1">
            <a:spLocks noGrp="1"/>
          </p:cNvSpPr>
          <p:nvPr>
            <p:ph type="title"/>
          </p:nvPr>
        </p:nvSpPr>
        <p:spPr>
          <a:xfrm>
            <a:off x="960000" y="720000"/>
            <a:ext cx="10272000" cy="42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800"/>
              <a:buNone/>
              <a:defRPr sz="5067"/>
            </a:lvl1pPr>
            <a:lvl2pPr lvl="1" algn="ctr" rtl="0">
              <a:spcBef>
                <a:spcPts val="0"/>
              </a:spcBef>
              <a:spcAft>
                <a:spcPts val="0"/>
              </a:spcAft>
              <a:buSzPts val="3800"/>
              <a:buNone/>
              <a:defRPr sz="5067"/>
            </a:lvl2pPr>
            <a:lvl3pPr lvl="2" algn="ctr" rtl="0">
              <a:spcBef>
                <a:spcPts val="0"/>
              </a:spcBef>
              <a:spcAft>
                <a:spcPts val="0"/>
              </a:spcAft>
              <a:buSzPts val="3800"/>
              <a:buNone/>
              <a:defRPr sz="5067"/>
            </a:lvl3pPr>
            <a:lvl4pPr lvl="3" algn="ctr" rtl="0">
              <a:spcBef>
                <a:spcPts val="0"/>
              </a:spcBef>
              <a:spcAft>
                <a:spcPts val="0"/>
              </a:spcAft>
              <a:buSzPts val="3800"/>
              <a:buNone/>
              <a:defRPr sz="5067"/>
            </a:lvl4pPr>
            <a:lvl5pPr lvl="4" algn="ctr" rtl="0">
              <a:spcBef>
                <a:spcPts val="0"/>
              </a:spcBef>
              <a:spcAft>
                <a:spcPts val="0"/>
              </a:spcAft>
              <a:buSzPts val="3800"/>
              <a:buNone/>
              <a:defRPr sz="5067"/>
            </a:lvl5pPr>
            <a:lvl6pPr lvl="5" algn="ctr" rtl="0">
              <a:spcBef>
                <a:spcPts val="0"/>
              </a:spcBef>
              <a:spcAft>
                <a:spcPts val="0"/>
              </a:spcAft>
              <a:buSzPts val="3800"/>
              <a:buNone/>
              <a:defRPr sz="5067"/>
            </a:lvl6pPr>
            <a:lvl7pPr lvl="6" algn="ctr" rtl="0">
              <a:spcBef>
                <a:spcPts val="0"/>
              </a:spcBef>
              <a:spcAft>
                <a:spcPts val="0"/>
              </a:spcAft>
              <a:buSzPts val="3800"/>
              <a:buNone/>
              <a:defRPr sz="5067"/>
            </a:lvl7pPr>
            <a:lvl8pPr lvl="7" algn="ctr" rtl="0">
              <a:spcBef>
                <a:spcPts val="0"/>
              </a:spcBef>
              <a:spcAft>
                <a:spcPts val="0"/>
              </a:spcAft>
              <a:buSzPts val="3800"/>
              <a:buNone/>
              <a:defRPr sz="5067"/>
            </a:lvl8pPr>
            <a:lvl9pPr lvl="8" algn="ctr" rtl="0">
              <a:spcBef>
                <a:spcPts val="0"/>
              </a:spcBef>
              <a:spcAft>
                <a:spcPts val="0"/>
              </a:spcAft>
              <a:buSzPts val="3800"/>
              <a:buNone/>
              <a:defRPr sz="5067"/>
            </a:lvl9pPr>
          </a:lstStyle>
          <a:p>
            <a:endParaRPr/>
          </a:p>
        </p:txBody>
      </p:sp>
      <p:sp>
        <p:nvSpPr>
          <p:cNvPr id="91" name="Google Shape;91;p5"/>
          <p:cNvSpPr txBox="1">
            <a:spLocks noGrp="1"/>
          </p:cNvSpPr>
          <p:nvPr>
            <p:ph type="subTitle" idx="1"/>
          </p:nvPr>
        </p:nvSpPr>
        <p:spPr>
          <a:xfrm>
            <a:off x="6512500" y="3916800"/>
            <a:ext cx="3614800" cy="153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950"/>
              <a:buNone/>
              <a:defRPr sz="1600"/>
            </a:lvl1pPr>
            <a:lvl2pPr lvl="1" rtl="0">
              <a:lnSpc>
                <a:spcPct val="100000"/>
              </a:lnSpc>
              <a:spcBef>
                <a:spcPts val="0"/>
              </a:spcBef>
              <a:spcAft>
                <a:spcPts val="0"/>
              </a:spcAft>
              <a:buSzPts val="950"/>
              <a:buNone/>
              <a:defRPr sz="1267"/>
            </a:lvl2pPr>
            <a:lvl3pPr lvl="2" rtl="0">
              <a:lnSpc>
                <a:spcPct val="100000"/>
              </a:lnSpc>
              <a:spcBef>
                <a:spcPts val="0"/>
              </a:spcBef>
              <a:spcAft>
                <a:spcPts val="0"/>
              </a:spcAft>
              <a:buSzPts val="950"/>
              <a:buNone/>
              <a:defRPr sz="1267"/>
            </a:lvl3pPr>
            <a:lvl4pPr lvl="3" rtl="0">
              <a:lnSpc>
                <a:spcPct val="100000"/>
              </a:lnSpc>
              <a:spcBef>
                <a:spcPts val="0"/>
              </a:spcBef>
              <a:spcAft>
                <a:spcPts val="0"/>
              </a:spcAft>
              <a:buSzPts val="950"/>
              <a:buNone/>
              <a:defRPr sz="1267"/>
            </a:lvl4pPr>
            <a:lvl5pPr lvl="4" rtl="0">
              <a:lnSpc>
                <a:spcPct val="100000"/>
              </a:lnSpc>
              <a:spcBef>
                <a:spcPts val="0"/>
              </a:spcBef>
              <a:spcAft>
                <a:spcPts val="0"/>
              </a:spcAft>
              <a:buSzPts val="950"/>
              <a:buNone/>
              <a:defRPr sz="1267"/>
            </a:lvl5pPr>
            <a:lvl6pPr lvl="5" rtl="0">
              <a:lnSpc>
                <a:spcPct val="100000"/>
              </a:lnSpc>
              <a:spcBef>
                <a:spcPts val="0"/>
              </a:spcBef>
              <a:spcAft>
                <a:spcPts val="0"/>
              </a:spcAft>
              <a:buSzPts val="950"/>
              <a:buNone/>
              <a:defRPr sz="1267"/>
            </a:lvl6pPr>
            <a:lvl7pPr lvl="6" rtl="0">
              <a:lnSpc>
                <a:spcPct val="100000"/>
              </a:lnSpc>
              <a:spcBef>
                <a:spcPts val="0"/>
              </a:spcBef>
              <a:spcAft>
                <a:spcPts val="0"/>
              </a:spcAft>
              <a:buSzPts val="950"/>
              <a:buNone/>
              <a:defRPr sz="1267"/>
            </a:lvl7pPr>
            <a:lvl8pPr lvl="7" rtl="0">
              <a:lnSpc>
                <a:spcPct val="100000"/>
              </a:lnSpc>
              <a:spcBef>
                <a:spcPts val="0"/>
              </a:spcBef>
              <a:spcAft>
                <a:spcPts val="0"/>
              </a:spcAft>
              <a:buSzPts val="950"/>
              <a:buNone/>
              <a:defRPr sz="1267"/>
            </a:lvl8pPr>
            <a:lvl9pPr lvl="8" rtl="0">
              <a:lnSpc>
                <a:spcPct val="100000"/>
              </a:lnSpc>
              <a:spcBef>
                <a:spcPts val="0"/>
              </a:spcBef>
              <a:spcAft>
                <a:spcPts val="0"/>
              </a:spcAft>
              <a:buSzPts val="950"/>
              <a:buNone/>
              <a:defRPr sz="1267"/>
            </a:lvl9pPr>
          </a:lstStyle>
          <a:p>
            <a:endParaRPr/>
          </a:p>
        </p:txBody>
      </p:sp>
      <p:sp>
        <p:nvSpPr>
          <p:cNvPr id="92" name="Google Shape;92;p5"/>
          <p:cNvSpPr txBox="1">
            <a:spLocks noGrp="1"/>
          </p:cNvSpPr>
          <p:nvPr>
            <p:ph type="subTitle" idx="2"/>
          </p:nvPr>
        </p:nvSpPr>
        <p:spPr>
          <a:xfrm>
            <a:off x="6512500" y="3556900"/>
            <a:ext cx="3614800" cy="360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sz="2133" b="1"/>
            </a:lvl1pPr>
            <a:lvl2pPr lvl="1" rtl="0">
              <a:lnSpc>
                <a:spcPct val="100000"/>
              </a:lnSpc>
              <a:spcBef>
                <a:spcPts val="0"/>
              </a:spcBef>
              <a:spcAft>
                <a:spcPts val="0"/>
              </a:spcAft>
              <a:buSzPts val="1600"/>
              <a:buNone/>
              <a:defRPr sz="2133" b="1"/>
            </a:lvl2pPr>
            <a:lvl3pPr lvl="2" rtl="0">
              <a:lnSpc>
                <a:spcPct val="100000"/>
              </a:lnSpc>
              <a:spcBef>
                <a:spcPts val="0"/>
              </a:spcBef>
              <a:spcAft>
                <a:spcPts val="0"/>
              </a:spcAft>
              <a:buSzPts val="1600"/>
              <a:buNone/>
              <a:defRPr sz="2133" b="1"/>
            </a:lvl3pPr>
            <a:lvl4pPr lvl="3" rtl="0">
              <a:lnSpc>
                <a:spcPct val="100000"/>
              </a:lnSpc>
              <a:spcBef>
                <a:spcPts val="0"/>
              </a:spcBef>
              <a:spcAft>
                <a:spcPts val="0"/>
              </a:spcAft>
              <a:buSzPts val="1600"/>
              <a:buNone/>
              <a:defRPr sz="2133" b="1"/>
            </a:lvl4pPr>
            <a:lvl5pPr lvl="4" rtl="0">
              <a:lnSpc>
                <a:spcPct val="100000"/>
              </a:lnSpc>
              <a:spcBef>
                <a:spcPts val="0"/>
              </a:spcBef>
              <a:spcAft>
                <a:spcPts val="0"/>
              </a:spcAft>
              <a:buSzPts val="1600"/>
              <a:buNone/>
              <a:defRPr sz="2133" b="1"/>
            </a:lvl5pPr>
            <a:lvl6pPr lvl="5" rtl="0">
              <a:lnSpc>
                <a:spcPct val="100000"/>
              </a:lnSpc>
              <a:spcBef>
                <a:spcPts val="0"/>
              </a:spcBef>
              <a:spcAft>
                <a:spcPts val="0"/>
              </a:spcAft>
              <a:buSzPts val="1600"/>
              <a:buNone/>
              <a:defRPr sz="2133" b="1"/>
            </a:lvl6pPr>
            <a:lvl7pPr lvl="6" rtl="0">
              <a:lnSpc>
                <a:spcPct val="100000"/>
              </a:lnSpc>
              <a:spcBef>
                <a:spcPts val="0"/>
              </a:spcBef>
              <a:spcAft>
                <a:spcPts val="0"/>
              </a:spcAft>
              <a:buSzPts val="1600"/>
              <a:buNone/>
              <a:defRPr sz="2133" b="1"/>
            </a:lvl7pPr>
            <a:lvl8pPr lvl="7" rtl="0">
              <a:lnSpc>
                <a:spcPct val="100000"/>
              </a:lnSpc>
              <a:spcBef>
                <a:spcPts val="0"/>
              </a:spcBef>
              <a:spcAft>
                <a:spcPts val="0"/>
              </a:spcAft>
              <a:buSzPts val="1600"/>
              <a:buNone/>
              <a:defRPr sz="2133" b="1"/>
            </a:lvl8pPr>
            <a:lvl9pPr lvl="8" rtl="0">
              <a:lnSpc>
                <a:spcPct val="100000"/>
              </a:lnSpc>
              <a:spcBef>
                <a:spcPts val="0"/>
              </a:spcBef>
              <a:spcAft>
                <a:spcPts val="0"/>
              </a:spcAft>
              <a:buSzPts val="1600"/>
              <a:buNone/>
              <a:defRPr sz="2133" b="1"/>
            </a:lvl9pPr>
          </a:lstStyle>
          <a:p>
            <a:endParaRPr/>
          </a:p>
        </p:txBody>
      </p:sp>
      <p:sp>
        <p:nvSpPr>
          <p:cNvPr id="93" name="Google Shape;93;p5"/>
          <p:cNvSpPr txBox="1">
            <a:spLocks noGrp="1"/>
          </p:cNvSpPr>
          <p:nvPr>
            <p:ph type="subTitle" idx="3"/>
          </p:nvPr>
        </p:nvSpPr>
        <p:spPr>
          <a:xfrm>
            <a:off x="2066167" y="3916900"/>
            <a:ext cx="3614800" cy="1536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950"/>
              <a:buNone/>
              <a:defRPr sz="1600"/>
            </a:lvl1pPr>
            <a:lvl2pPr lvl="1" algn="r" rtl="0">
              <a:lnSpc>
                <a:spcPct val="100000"/>
              </a:lnSpc>
              <a:spcBef>
                <a:spcPts val="2133"/>
              </a:spcBef>
              <a:spcAft>
                <a:spcPts val="0"/>
              </a:spcAft>
              <a:buSzPts val="950"/>
              <a:buNone/>
              <a:defRPr sz="1267"/>
            </a:lvl2pPr>
            <a:lvl3pPr lvl="2" algn="r" rtl="0">
              <a:lnSpc>
                <a:spcPct val="100000"/>
              </a:lnSpc>
              <a:spcBef>
                <a:spcPts val="0"/>
              </a:spcBef>
              <a:spcAft>
                <a:spcPts val="0"/>
              </a:spcAft>
              <a:buSzPts val="950"/>
              <a:buNone/>
              <a:defRPr sz="1267"/>
            </a:lvl3pPr>
            <a:lvl4pPr lvl="3" algn="r" rtl="0">
              <a:lnSpc>
                <a:spcPct val="100000"/>
              </a:lnSpc>
              <a:spcBef>
                <a:spcPts val="0"/>
              </a:spcBef>
              <a:spcAft>
                <a:spcPts val="0"/>
              </a:spcAft>
              <a:buSzPts val="950"/>
              <a:buNone/>
              <a:defRPr sz="1267"/>
            </a:lvl4pPr>
            <a:lvl5pPr lvl="4" algn="r" rtl="0">
              <a:lnSpc>
                <a:spcPct val="100000"/>
              </a:lnSpc>
              <a:spcBef>
                <a:spcPts val="0"/>
              </a:spcBef>
              <a:spcAft>
                <a:spcPts val="0"/>
              </a:spcAft>
              <a:buSzPts val="950"/>
              <a:buNone/>
              <a:defRPr sz="1267"/>
            </a:lvl5pPr>
            <a:lvl6pPr lvl="5" algn="r" rtl="0">
              <a:lnSpc>
                <a:spcPct val="100000"/>
              </a:lnSpc>
              <a:spcBef>
                <a:spcPts val="0"/>
              </a:spcBef>
              <a:spcAft>
                <a:spcPts val="0"/>
              </a:spcAft>
              <a:buSzPts val="950"/>
              <a:buNone/>
              <a:defRPr sz="1267"/>
            </a:lvl6pPr>
            <a:lvl7pPr lvl="6" algn="r" rtl="0">
              <a:lnSpc>
                <a:spcPct val="100000"/>
              </a:lnSpc>
              <a:spcBef>
                <a:spcPts val="0"/>
              </a:spcBef>
              <a:spcAft>
                <a:spcPts val="0"/>
              </a:spcAft>
              <a:buSzPts val="950"/>
              <a:buNone/>
              <a:defRPr sz="1267"/>
            </a:lvl7pPr>
            <a:lvl8pPr lvl="7" algn="r" rtl="0">
              <a:lnSpc>
                <a:spcPct val="100000"/>
              </a:lnSpc>
              <a:spcBef>
                <a:spcPts val="0"/>
              </a:spcBef>
              <a:spcAft>
                <a:spcPts val="0"/>
              </a:spcAft>
              <a:buSzPts val="950"/>
              <a:buNone/>
              <a:defRPr sz="1267"/>
            </a:lvl8pPr>
            <a:lvl9pPr lvl="8" algn="r" rtl="0">
              <a:lnSpc>
                <a:spcPct val="100000"/>
              </a:lnSpc>
              <a:spcBef>
                <a:spcPts val="0"/>
              </a:spcBef>
              <a:spcAft>
                <a:spcPts val="0"/>
              </a:spcAft>
              <a:buSzPts val="950"/>
              <a:buNone/>
              <a:defRPr sz="1267"/>
            </a:lvl9pPr>
          </a:lstStyle>
          <a:p>
            <a:endParaRPr/>
          </a:p>
        </p:txBody>
      </p:sp>
      <p:sp>
        <p:nvSpPr>
          <p:cNvPr id="94" name="Google Shape;94;p5"/>
          <p:cNvSpPr txBox="1">
            <a:spLocks noGrp="1"/>
          </p:cNvSpPr>
          <p:nvPr>
            <p:ph type="subTitle" idx="4"/>
          </p:nvPr>
        </p:nvSpPr>
        <p:spPr>
          <a:xfrm>
            <a:off x="2066167" y="3556800"/>
            <a:ext cx="3614800" cy="3600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600"/>
              <a:buNone/>
              <a:defRPr sz="2133" b="1"/>
            </a:lvl1pPr>
            <a:lvl2pPr lvl="1" algn="r" rtl="0">
              <a:lnSpc>
                <a:spcPct val="100000"/>
              </a:lnSpc>
              <a:spcBef>
                <a:spcPts val="0"/>
              </a:spcBef>
              <a:spcAft>
                <a:spcPts val="0"/>
              </a:spcAft>
              <a:buSzPts val="1600"/>
              <a:buNone/>
              <a:defRPr sz="2133" b="1"/>
            </a:lvl2pPr>
            <a:lvl3pPr lvl="2" algn="r" rtl="0">
              <a:lnSpc>
                <a:spcPct val="100000"/>
              </a:lnSpc>
              <a:spcBef>
                <a:spcPts val="0"/>
              </a:spcBef>
              <a:spcAft>
                <a:spcPts val="0"/>
              </a:spcAft>
              <a:buSzPts val="1600"/>
              <a:buNone/>
              <a:defRPr sz="2133" b="1"/>
            </a:lvl3pPr>
            <a:lvl4pPr lvl="3" algn="r" rtl="0">
              <a:lnSpc>
                <a:spcPct val="100000"/>
              </a:lnSpc>
              <a:spcBef>
                <a:spcPts val="0"/>
              </a:spcBef>
              <a:spcAft>
                <a:spcPts val="0"/>
              </a:spcAft>
              <a:buSzPts val="1600"/>
              <a:buNone/>
              <a:defRPr sz="2133" b="1"/>
            </a:lvl4pPr>
            <a:lvl5pPr lvl="4" algn="r" rtl="0">
              <a:lnSpc>
                <a:spcPct val="100000"/>
              </a:lnSpc>
              <a:spcBef>
                <a:spcPts val="0"/>
              </a:spcBef>
              <a:spcAft>
                <a:spcPts val="0"/>
              </a:spcAft>
              <a:buSzPts val="1600"/>
              <a:buNone/>
              <a:defRPr sz="2133" b="1"/>
            </a:lvl5pPr>
            <a:lvl6pPr lvl="5" algn="r" rtl="0">
              <a:lnSpc>
                <a:spcPct val="100000"/>
              </a:lnSpc>
              <a:spcBef>
                <a:spcPts val="0"/>
              </a:spcBef>
              <a:spcAft>
                <a:spcPts val="0"/>
              </a:spcAft>
              <a:buSzPts val="1600"/>
              <a:buNone/>
              <a:defRPr sz="2133" b="1"/>
            </a:lvl6pPr>
            <a:lvl7pPr lvl="6" algn="r" rtl="0">
              <a:lnSpc>
                <a:spcPct val="100000"/>
              </a:lnSpc>
              <a:spcBef>
                <a:spcPts val="0"/>
              </a:spcBef>
              <a:spcAft>
                <a:spcPts val="0"/>
              </a:spcAft>
              <a:buSzPts val="1600"/>
              <a:buNone/>
              <a:defRPr sz="2133" b="1"/>
            </a:lvl7pPr>
            <a:lvl8pPr lvl="7" algn="r" rtl="0">
              <a:lnSpc>
                <a:spcPct val="100000"/>
              </a:lnSpc>
              <a:spcBef>
                <a:spcPts val="0"/>
              </a:spcBef>
              <a:spcAft>
                <a:spcPts val="0"/>
              </a:spcAft>
              <a:buSzPts val="1600"/>
              <a:buNone/>
              <a:defRPr sz="2133" b="1"/>
            </a:lvl8pPr>
            <a:lvl9pPr lvl="8" algn="r" rtl="0">
              <a:lnSpc>
                <a:spcPct val="100000"/>
              </a:lnSpc>
              <a:spcBef>
                <a:spcPts val="0"/>
              </a:spcBef>
              <a:spcAft>
                <a:spcPts val="0"/>
              </a:spcAft>
              <a:buSzPts val="1600"/>
              <a:buNone/>
              <a:defRPr sz="2133" b="1"/>
            </a:lvl9pPr>
          </a:lstStyle>
          <a:p>
            <a:endParaRPr/>
          </a:p>
        </p:txBody>
      </p:sp>
    </p:spTree>
    <p:extLst>
      <p:ext uri="{BB962C8B-B14F-4D97-AF65-F5344CB8AC3E}">
        <p14:creationId xmlns:p14="http://schemas.microsoft.com/office/powerpoint/2010/main" val="381578101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95"/>
        <p:cNvGrpSpPr/>
        <p:nvPr/>
      </p:nvGrpSpPr>
      <p:grpSpPr>
        <a:xfrm>
          <a:off x="0" y="0"/>
          <a:ext cx="0" cy="0"/>
          <a:chOff x="0" y="0"/>
          <a:chExt cx="0" cy="0"/>
        </a:xfrm>
      </p:grpSpPr>
      <p:sp>
        <p:nvSpPr>
          <p:cNvPr id="96" name="Google Shape;96;p6"/>
          <p:cNvSpPr txBox="1">
            <a:spLocks noGrp="1"/>
          </p:cNvSpPr>
          <p:nvPr>
            <p:ph type="title"/>
          </p:nvPr>
        </p:nvSpPr>
        <p:spPr>
          <a:xfrm>
            <a:off x="960000" y="720000"/>
            <a:ext cx="10272000" cy="42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800"/>
              <a:buNone/>
              <a:defRPr sz="5067"/>
            </a:lvl1pPr>
            <a:lvl2pPr lvl="1" algn="ctr" rtl="0">
              <a:spcBef>
                <a:spcPts val="0"/>
              </a:spcBef>
              <a:spcAft>
                <a:spcPts val="0"/>
              </a:spcAft>
              <a:buSzPts val="3800"/>
              <a:buNone/>
              <a:defRPr sz="5067"/>
            </a:lvl2pPr>
            <a:lvl3pPr lvl="2" algn="ctr" rtl="0">
              <a:spcBef>
                <a:spcPts val="0"/>
              </a:spcBef>
              <a:spcAft>
                <a:spcPts val="0"/>
              </a:spcAft>
              <a:buSzPts val="3800"/>
              <a:buNone/>
              <a:defRPr sz="5067"/>
            </a:lvl3pPr>
            <a:lvl4pPr lvl="3" algn="ctr" rtl="0">
              <a:spcBef>
                <a:spcPts val="0"/>
              </a:spcBef>
              <a:spcAft>
                <a:spcPts val="0"/>
              </a:spcAft>
              <a:buSzPts val="3800"/>
              <a:buNone/>
              <a:defRPr sz="5067"/>
            </a:lvl4pPr>
            <a:lvl5pPr lvl="4" algn="ctr" rtl="0">
              <a:spcBef>
                <a:spcPts val="0"/>
              </a:spcBef>
              <a:spcAft>
                <a:spcPts val="0"/>
              </a:spcAft>
              <a:buSzPts val="3800"/>
              <a:buNone/>
              <a:defRPr sz="5067"/>
            </a:lvl5pPr>
            <a:lvl6pPr lvl="5" algn="ctr" rtl="0">
              <a:spcBef>
                <a:spcPts val="0"/>
              </a:spcBef>
              <a:spcAft>
                <a:spcPts val="0"/>
              </a:spcAft>
              <a:buSzPts val="3800"/>
              <a:buNone/>
              <a:defRPr sz="5067"/>
            </a:lvl6pPr>
            <a:lvl7pPr lvl="6" algn="ctr" rtl="0">
              <a:spcBef>
                <a:spcPts val="0"/>
              </a:spcBef>
              <a:spcAft>
                <a:spcPts val="0"/>
              </a:spcAft>
              <a:buSzPts val="3800"/>
              <a:buNone/>
              <a:defRPr sz="5067"/>
            </a:lvl7pPr>
            <a:lvl8pPr lvl="7" algn="ctr" rtl="0">
              <a:spcBef>
                <a:spcPts val="0"/>
              </a:spcBef>
              <a:spcAft>
                <a:spcPts val="0"/>
              </a:spcAft>
              <a:buSzPts val="3800"/>
              <a:buNone/>
              <a:defRPr sz="5067"/>
            </a:lvl8pPr>
            <a:lvl9pPr lvl="8" algn="ctr" rtl="0">
              <a:spcBef>
                <a:spcPts val="0"/>
              </a:spcBef>
              <a:spcAft>
                <a:spcPts val="0"/>
              </a:spcAft>
              <a:buSzPts val="3800"/>
              <a:buNone/>
              <a:defRPr sz="5067"/>
            </a:lvl9pPr>
          </a:lstStyle>
          <a:p>
            <a:endParaRPr/>
          </a:p>
        </p:txBody>
      </p:sp>
    </p:spTree>
    <p:extLst>
      <p:ext uri="{BB962C8B-B14F-4D97-AF65-F5344CB8AC3E}">
        <p14:creationId xmlns:p14="http://schemas.microsoft.com/office/powerpoint/2010/main" val="5769966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74"/>
        <p:cNvGrpSpPr/>
        <p:nvPr/>
      </p:nvGrpSpPr>
      <p:grpSpPr>
        <a:xfrm>
          <a:off x="0" y="0"/>
          <a:ext cx="0" cy="0"/>
          <a:chOff x="0" y="0"/>
          <a:chExt cx="0" cy="0"/>
        </a:xfrm>
      </p:grpSpPr>
      <p:sp>
        <p:nvSpPr>
          <p:cNvPr id="75" name="Google Shape;75;p7"/>
          <p:cNvSpPr txBox="1">
            <a:spLocks noGrp="1"/>
          </p:cNvSpPr>
          <p:nvPr>
            <p:ph type="subTitle" idx="1"/>
          </p:nvPr>
        </p:nvSpPr>
        <p:spPr>
          <a:xfrm>
            <a:off x="950967" y="2134300"/>
            <a:ext cx="4528000" cy="3587600"/>
          </a:xfrm>
          <a:prstGeom prst="rect">
            <a:avLst/>
          </a:prstGeom>
        </p:spPr>
        <p:txBody>
          <a:bodyPr spcFirstLastPara="1" wrap="square" lIns="91425" tIns="91425" rIns="91425" bIns="91425" anchor="t" anchorCtr="0">
            <a:noAutofit/>
          </a:bodyPr>
          <a:lstStyle>
            <a:lvl1pPr lvl="0">
              <a:spcBef>
                <a:spcPts val="0"/>
              </a:spcBef>
              <a:spcAft>
                <a:spcPts val="0"/>
              </a:spcAft>
              <a:buClr>
                <a:srgbClr val="333333"/>
              </a:buClr>
              <a:buSzPts val="1600"/>
              <a:buFont typeface="Fira Sans"/>
              <a:buChar char="●"/>
              <a:defRPr sz="2133"/>
            </a:lvl1pPr>
            <a:lvl2pPr lvl="1">
              <a:spcBef>
                <a:spcPts val="2133"/>
              </a:spcBef>
              <a:spcAft>
                <a:spcPts val="0"/>
              </a:spcAft>
              <a:buClr>
                <a:srgbClr val="333333"/>
              </a:buClr>
              <a:buSzPts val="1600"/>
              <a:buFont typeface="Fira Sans"/>
              <a:buChar char="○"/>
              <a:defRPr sz="2133"/>
            </a:lvl2pPr>
            <a:lvl3pPr lvl="2">
              <a:spcBef>
                <a:spcPts val="2133"/>
              </a:spcBef>
              <a:spcAft>
                <a:spcPts val="0"/>
              </a:spcAft>
              <a:buClr>
                <a:srgbClr val="333333"/>
              </a:buClr>
              <a:buSzPts val="1600"/>
              <a:buFont typeface="Fira Sans"/>
              <a:buChar char="■"/>
              <a:defRPr sz="2133"/>
            </a:lvl3pPr>
            <a:lvl4pPr lvl="3">
              <a:spcBef>
                <a:spcPts val="2133"/>
              </a:spcBef>
              <a:spcAft>
                <a:spcPts val="0"/>
              </a:spcAft>
              <a:buClr>
                <a:srgbClr val="333333"/>
              </a:buClr>
              <a:buSzPts val="1600"/>
              <a:buFont typeface="Fira Sans"/>
              <a:buChar char="●"/>
              <a:defRPr sz="2133"/>
            </a:lvl4pPr>
            <a:lvl5pPr lvl="4">
              <a:spcBef>
                <a:spcPts val="2133"/>
              </a:spcBef>
              <a:spcAft>
                <a:spcPts val="0"/>
              </a:spcAft>
              <a:buClr>
                <a:srgbClr val="333333"/>
              </a:buClr>
              <a:buSzPts val="1600"/>
              <a:buFont typeface="Fira Sans"/>
              <a:buChar char="○"/>
              <a:defRPr sz="2133"/>
            </a:lvl5pPr>
            <a:lvl6pPr lvl="5">
              <a:spcBef>
                <a:spcPts val="2133"/>
              </a:spcBef>
              <a:spcAft>
                <a:spcPts val="0"/>
              </a:spcAft>
              <a:buClr>
                <a:srgbClr val="333333"/>
              </a:buClr>
              <a:buSzPts val="1600"/>
              <a:buFont typeface="Fira Sans"/>
              <a:buChar char="■"/>
              <a:defRPr sz="2133"/>
            </a:lvl6pPr>
            <a:lvl7pPr lvl="6">
              <a:spcBef>
                <a:spcPts val="2133"/>
              </a:spcBef>
              <a:spcAft>
                <a:spcPts val="0"/>
              </a:spcAft>
              <a:buClr>
                <a:srgbClr val="333333"/>
              </a:buClr>
              <a:buSzPts val="1600"/>
              <a:buFont typeface="Fira Sans"/>
              <a:buChar char="●"/>
              <a:defRPr sz="2133"/>
            </a:lvl7pPr>
            <a:lvl8pPr lvl="7">
              <a:spcBef>
                <a:spcPts val="2133"/>
              </a:spcBef>
              <a:spcAft>
                <a:spcPts val="0"/>
              </a:spcAft>
              <a:buClr>
                <a:srgbClr val="333333"/>
              </a:buClr>
              <a:buSzPts val="1600"/>
              <a:buFont typeface="Fira Sans"/>
              <a:buChar char="○"/>
              <a:defRPr sz="2133"/>
            </a:lvl8pPr>
            <a:lvl9pPr lvl="8">
              <a:spcBef>
                <a:spcPts val="2133"/>
              </a:spcBef>
              <a:spcAft>
                <a:spcPts val="2133"/>
              </a:spcAft>
              <a:buClr>
                <a:srgbClr val="333333"/>
              </a:buClr>
              <a:buSzPts val="1600"/>
              <a:buFont typeface="Fira Sans"/>
              <a:buChar char="■"/>
              <a:defRPr sz="2133"/>
            </a:lvl9pPr>
          </a:lstStyle>
          <a:p>
            <a:endParaRPr/>
          </a:p>
        </p:txBody>
      </p:sp>
      <p:sp>
        <p:nvSpPr>
          <p:cNvPr id="76" name="Google Shape;76;p7"/>
          <p:cNvSpPr txBox="1">
            <a:spLocks noGrp="1"/>
          </p:cNvSpPr>
          <p:nvPr>
            <p:ph type="title"/>
          </p:nvPr>
        </p:nvSpPr>
        <p:spPr>
          <a:xfrm>
            <a:off x="950967" y="463296"/>
            <a:ext cx="10290000" cy="12192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77" name="Google Shape;77;p7"/>
          <p:cNvSpPr/>
          <p:nvPr/>
        </p:nvSpPr>
        <p:spPr>
          <a:xfrm rot="10800000" flipH="1">
            <a:off x="8861932" y="4936744"/>
            <a:ext cx="3348189" cy="1921256"/>
          </a:xfrm>
          <a:custGeom>
            <a:avLst/>
            <a:gdLst/>
            <a:ahLst/>
            <a:cxnLst/>
            <a:rect l="l" t="t" r="r" b="b"/>
            <a:pathLst>
              <a:path w="11263" h="6463" extrusionOk="0">
                <a:moveTo>
                  <a:pt x="34" y="0"/>
                </a:moveTo>
                <a:cubicBezTo>
                  <a:pt x="29" y="108"/>
                  <a:pt x="23" y="222"/>
                  <a:pt x="23" y="330"/>
                </a:cubicBezTo>
                <a:cubicBezTo>
                  <a:pt x="0" y="1755"/>
                  <a:pt x="290" y="3232"/>
                  <a:pt x="932" y="4510"/>
                </a:cubicBezTo>
                <a:cubicBezTo>
                  <a:pt x="1216" y="5089"/>
                  <a:pt x="1625" y="5617"/>
                  <a:pt x="2210" y="5924"/>
                </a:cubicBezTo>
                <a:cubicBezTo>
                  <a:pt x="2661" y="6157"/>
                  <a:pt x="3165" y="6278"/>
                  <a:pt x="3674" y="6278"/>
                </a:cubicBezTo>
                <a:cubicBezTo>
                  <a:pt x="3772" y="6278"/>
                  <a:pt x="3871" y="6274"/>
                  <a:pt x="3970" y="6265"/>
                </a:cubicBezTo>
                <a:cubicBezTo>
                  <a:pt x="4277" y="6242"/>
                  <a:pt x="4578" y="6185"/>
                  <a:pt x="4873" y="6100"/>
                </a:cubicBezTo>
                <a:cubicBezTo>
                  <a:pt x="5214" y="5992"/>
                  <a:pt x="5538" y="5827"/>
                  <a:pt x="5884" y="5742"/>
                </a:cubicBezTo>
                <a:cubicBezTo>
                  <a:pt x="6046" y="5705"/>
                  <a:pt x="6209" y="5689"/>
                  <a:pt x="6371" y="5689"/>
                </a:cubicBezTo>
                <a:cubicBezTo>
                  <a:pt x="6926" y="5689"/>
                  <a:pt x="7480" y="5876"/>
                  <a:pt x="8003" y="6043"/>
                </a:cubicBezTo>
                <a:cubicBezTo>
                  <a:pt x="8593" y="6231"/>
                  <a:pt x="9201" y="6361"/>
                  <a:pt x="9814" y="6429"/>
                </a:cubicBezTo>
                <a:cubicBezTo>
                  <a:pt x="10003" y="6451"/>
                  <a:pt x="10192" y="6462"/>
                  <a:pt x="10381" y="6462"/>
                </a:cubicBezTo>
                <a:cubicBezTo>
                  <a:pt x="10677" y="6462"/>
                  <a:pt x="10972" y="6436"/>
                  <a:pt x="11263" y="6384"/>
                </a:cubicBezTo>
                <a:lnTo>
                  <a:pt x="11263" y="2278"/>
                </a:lnTo>
                <a:cubicBezTo>
                  <a:pt x="11008" y="2226"/>
                  <a:pt x="10747" y="2206"/>
                  <a:pt x="10484" y="2206"/>
                </a:cubicBezTo>
                <a:cubicBezTo>
                  <a:pt x="10050" y="2206"/>
                  <a:pt x="9611" y="2261"/>
                  <a:pt x="9190" y="2317"/>
                </a:cubicBezTo>
                <a:cubicBezTo>
                  <a:pt x="8440" y="2408"/>
                  <a:pt x="7696" y="2493"/>
                  <a:pt x="6941" y="2550"/>
                </a:cubicBezTo>
                <a:cubicBezTo>
                  <a:pt x="6460" y="2591"/>
                  <a:pt x="5980" y="2612"/>
                  <a:pt x="5498" y="2612"/>
                </a:cubicBezTo>
                <a:cubicBezTo>
                  <a:pt x="5177" y="2612"/>
                  <a:pt x="4855" y="2602"/>
                  <a:pt x="4532" y="2584"/>
                </a:cubicBezTo>
                <a:cubicBezTo>
                  <a:pt x="3703" y="2533"/>
                  <a:pt x="2789" y="2249"/>
                  <a:pt x="2249" y="1562"/>
                </a:cubicBezTo>
                <a:cubicBezTo>
                  <a:pt x="1892" y="1113"/>
                  <a:pt x="1767" y="568"/>
                  <a:pt x="169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7"/>
          <p:cNvSpPr/>
          <p:nvPr/>
        </p:nvSpPr>
        <p:spPr>
          <a:xfrm rot="10800000" flipH="1">
            <a:off x="9364593" y="17"/>
            <a:ext cx="2845552" cy="2866273"/>
          </a:xfrm>
          <a:custGeom>
            <a:avLst/>
            <a:gdLst/>
            <a:ahLst/>
            <a:cxnLst/>
            <a:rect l="l" t="t" r="r" b="b"/>
            <a:pathLst>
              <a:path w="8526" h="8588" extrusionOk="0">
                <a:moveTo>
                  <a:pt x="5016" y="1"/>
                </a:moveTo>
                <a:cubicBezTo>
                  <a:pt x="4895" y="1"/>
                  <a:pt x="4774" y="27"/>
                  <a:pt x="4663" y="85"/>
                </a:cubicBezTo>
                <a:cubicBezTo>
                  <a:pt x="4413" y="221"/>
                  <a:pt x="4328" y="500"/>
                  <a:pt x="4340" y="772"/>
                </a:cubicBezTo>
                <a:cubicBezTo>
                  <a:pt x="4357" y="1312"/>
                  <a:pt x="4669" y="1795"/>
                  <a:pt x="4964" y="2226"/>
                </a:cubicBezTo>
                <a:cubicBezTo>
                  <a:pt x="5118" y="2448"/>
                  <a:pt x="5265" y="2675"/>
                  <a:pt x="5419" y="2896"/>
                </a:cubicBezTo>
                <a:cubicBezTo>
                  <a:pt x="5617" y="3169"/>
                  <a:pt x="5799" y="3453"/>
                  <a:pt x="5970" y="3748"/>
                </a:cubicBezTo>
                <a:cubicBezTo>
                  <a:pt x="6180" y="4146"/>
                  <a:pt x="6322" y="4651"/>
                  <a:pt x="6191" y="5094"/>
                </a:cubicBezTo>
                <a:cubicBezTo>
                  <a:pt x="6094" y="5322"/>
                  <a:pt x="5896" y="5492"/>
                  <a:pt x="5657" y="5549"/>
                </a:cubicBezTo>
                <a:cubicBezTo>
                  <a:pt x="5569" y="5574"/>
                  <a:pt x="5479" y="5585"/>
                  <a:pt x="5390" y="5585"/>
                </a:cubicBezTo>
                <a:cubicBezTo>
                  <a:pt x="5176" y="5585"/>
                  <a:pt x="4964" y="5520"/>
                  <a:pt x="4771" y="5424"/>
                </a:cubicBezTo>
                <a:cubicBezTo>
                  <a:pt x="4476" y="5265"/>
                  <a:pt x="4203" y="5072"/>
                  <a:pt x="3965" y="4839"/>
                </a:cubicBezTo>
                <a:cubicBezTo>
                  <a:pt x="3698" y="4606"/>
                  <a:pt x="3459" y="4345"/>
                  <a:pt x="3243" y="4061"/>
                </a:cubicBezTo>
                <a:cubicBezTo>
                  <a:pt x="3033" y="3777"/>
                  <a:pt x="2846" y="3487"/>
                  <a:pt x="2675" y="3186"/>
                </a:cubicBezTo>
                <a:cubicBezTo>
                  <a:pt x="2511" y="2913"/>
                  <a:pt x="2318" y="2647"/>
                  <a:pt x="2051" y="2476"/>
                </a:cubicBezTo>
                <a:cubicBezTo>
                  <a:pt x="1877" y="2354"/>
                  <a:pt x="1673" y="2288"/>
                  <a:pt x="1465" y="2288"/>
                </a:cubicBezTo>
                <a:cubicBezTo>
                  <a:pt x="1393" y="2288"/>
                  <a:pt x="1321" y="2295"/>
                  <a:pt x="1250" y="2311"/>
                </a:cubicBezTo>
                <a:cubicBezTo>
                  <a:pt x="966" y="2380"/>
                  <a:pt x="722" y="2573"/>
                  <a:pt x="534" y="2794"/>
                </a:cubicBezTo>
                <a:cubicBezTo>
                  <a:pt x="205" y="3203"/>
                  <a:pt x="17" y="3709"/>
                  <a:pt x="12" y="4231"/>
                </a:cubicBezTo>
                <a:cubicBezTo>
                  <a:pt x="0" y="4776"/>
                  <a:pt x="125" y="5310"/>
                  <a:pt x="375" y="5787"/>
                </a:cubicBezTo>
                <a:cubicBezTo>
                  <a:pt x="659" y="6344"/>
                  <a:pt x="1108" y="6804"/>
                  <a:pt x="1619" y="7162"/>
                </a:cubicBezTo>
                <a:cubicBezTo>
                  <a:pt x="2653" y="7894"/>
                  <a:pt x="3879" y="8224"/>
                  <a:pt x="5072" y="8587"/>
                </a:cubicBezTo>
                <a:lnTo>
                  <a:pt x="8525" y="8587"/>
                </a:lnTo>
                <a:lnTo>
                  <a:pt x="8525" y="6526"/>
                </a:lnTo>
                <a:cubicBezTo>
                  <a:pt x="8491" y="6315"/>
                  <a:pt x="8480" y="6105"/>
                  <a:pt x="8463" y="5895"/>
                </a:cubicBezTo>
                <a:cubicBezTo>
                  <a:pt x="8434" y="5577"/>
                  <a:pt x="8400" y="5259"/>
                  <a:pt x="8355" y="4935"/>
                </a:cubicBezTo>
                <a:cubicBezTo>
                  <a:pt x="8162" y="3646"/>
                  <a:pt x="7753" y="2363"/>
                  <a:pt x="6924" y="1340"/>
                </a:cubicBezTo>
                <a:cubicBezTo>
                  <a:pt x="6520" y="840"/>
                  <a:pt x="6009" y="375"/>
                  <a:pt x="5424" y="96"/>
                </a:cubicBezTo>
                <a:cubicBezTo>
                  <a:pt x="5297" y="36"/>
                  <a:pt x="5156" y="1"/>
                  <a:pt x="5016"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9" name="Google Shape;79;p7"/>
          <p:cNvGrpSpPr/>
          <p:nvPr/>
        </p:nvGrpSpPr>
        <p:grpSpPr>
          <a:xfrm>
            <a:off x="8094621" y="-17831"/>
            <a:ext cx="2625201" cy="1348700"/>
            <a:chOff x="4724848" y="-13375"/>
            <a:chExt cx="1549340" cy="795975"/>
          </a:xfrm>
        </p:grpSpPr>
        <p:sp>
          <p:nvSpPr>
            <p:cNvPr id="80" name="Google Shape;80;p7"/>
            <p:cNvSpPr/>
            <p:nvPr/>
          </p:nvSpPr>
          <p:spPr>
            <a:xfrm rot="10800000">
              <a:off x="5637419" y="328283"/>
              <a:ext cx="431037" cy="454317"/>
            </a:xfrm>
            <a:custGeom>
              <a:avLst/>
              <a:gdLst/>
              <a:ahLst/>
              <a:cxnLst/>
              <a:rect l="l" t="t" r="r" b="b"/>
              <a:pathLst>
                <a:path w="3260" h="3436" extrusionOk="0">
                  <a:moveTo>
                    <a:pt x="1652" y="1"/>
                  </a:moveTo>
                  <a:cubicBezTo>
                    <a:pt x="1571" y="1"/>
                    <a:pt x="1490" y="29"/>
                    <a:pt x="1421" y="96"/>
                  </a:cubicBezTo>
                  <a:cubicBezTo>
                    <a:pt x="1250" y="261"/>
                    <a:pt x="1216" y="568"/>
                    <a:pt x="1228" y="801"/>
                  </a:cubicBezTo>
                  <a:cubicBezTo>
                    <a:pt x="1239" y="1011"/>
                    <a:pt x="1284" y="1215"/>
                    <a:pt x="1370" y="1408"/>
                  </a:cubicBezTo>
                  <a:cubicBezTo>
                    <a:pt x="1273" y="1334"/>
                    <a:pt x="1165" y="1278"/>
                    <a:pt x="1052" y="1232"/>
                  </a:cubicBezTo>
                  <a:cubicBezTo>
                    <a:pt x="902" y="1171"/>
                    <a:pt x="723" y="1117"/>
                    <a:pt x="551" y="1117"/>
                  </a:cubicBezTo>
                  <a:cubicBezTo>
                    <a:pt x="469" y="1117"/>
                    <a:pt x="388" y="1129"/>
                    <a:pt x="313" y="1158"/>
                  </a:cubicBezTo>
                  <a:cubicBezTo>
                    <a:pt x="109" y="1227"/>
                    <a:pt x="1" y="1454"/>
                    <a:pt x="80" y="1658"/>
                  </a:cubicBezTo>
                  <a:cubicBezTo>
                    <a:pt x="171" y="1885"/>
                    <a:pt x="410" y="1971"/>
                    <a:pt x="631" y="2005"/>
                  </a:cubicBezTo>
                  <a:cubicBezTo>
                    <a:pt x="768" y="2031"/>
                    <a:pt x="906" y="2044"/>
                    <a:pt x="1045" y="2044"/>
                  </a:cubicBezTo>
                  <a:cubicBezTo>
                    <a:pt x="1149" y="2044"/>
                    <a:pt x="1254" y="2036"/>
                    <a:pt x="1358" y="2022"/>
                  </a:cubicBezTo>
                  <a:lnTo>
                    <a:pt x="1358" y="2022"/>
                  </a:lnTo>
                  <a:cubicBezTo>
                    <a:pt x="1313" y="2061"/>
                    <a:pt x="1273" y="2113"/>
                    <a:pt x="1239" y="2164"/>
                  </a:cubicBezTo>
                  <a:cubicBezTo>
                    <a:pt x="1171" y="2272"/>
                    <a:pt x="1120" y="2385"/>
                    <a:pt x="1086" y="2504"/>
                  </a:cubicBezTo>
                  <a:cubicBezTo>
                    <a:pt x="1023" y="2732"/>
                    <a:pt x="1023" y="3038"/>
                    <a:pt x="1165" y="3237"/>
                  </a:cubicBezTo>
                  <a:cubicBezTo>
                    <a:pt x="1264" y="3366"/>
                    <a:pt x="1414" y="3436"/>
                    <a:pt x="1570" y="3436"/>
                  </a:cubicBezTo>
                  <a:cubicBezTo>
                    <a:pt x="1620" y="3436"/>
                    <a:pt x="1672" y="3428"/>
                    <a:pt x="1722" y="3413"/>
                  </a:cubicBezTo>
                  <a:cubicBezTo>
                    <a:pt x="1949" y="3339"/>
                    <a:pt x="2119" y="3152"/>
                    <a:pt x="2170" y="2919"/>
                  </a:cubicBezTo>
                  <a:cubicBezTo>
                    <a:pt x="2244" y="2641"/>
                    <a:pt x="2170" y="2362"/>
                    <a:pt x="2074" y="2101"/>
                  </a:cubicBezTo>
                  <a:lnTo>
                    <a:pt x="2074" y="2101"/>
                  </a:lnTo>
                  <a:cubicBezTo>
                    <a:pt x="2109" y="2106"/>
                    <a:pt x="2143" y="2107"/>
                    <a:pt x="2176" y="2107"/>
                  </a:cubicBezTo>
                  <a:cubicBezTo>
                    <a:pt x="2231" y="2107"/>
                    <a:pt x="2285" y="2103"/>
                    <a:pt x="2341" y="2095"/>
                  </a:cubicBezTo>
                  <a:cubicBezTo>
                    <a:pt x="2477" y="2078"/>
                    <a:pt x="2613" y="2050"/>
                    <a:pt x="2744" y="2005"/>
                  </a:cubicBezTo>
                  <a:cubicBezTo>
                    <a:pt x="2960" y="1914"/>
                    <a:pt x="3238" y="1726"/>
                    <a:pt x="3250" y="1465"/>
                  </a:cubicBezTo>
                  <a:cubicBezTo>
                    <a:pt x="3260" y="1206"/>
                    <a:pt x="3011" y="1075"/>
                    <a:pt x="2782" y="1075"/>
                  </a:cubicBezTo>
                  <a:cubicBezTo>
                    <a:pt x="2760" y="1075"/>
                    <a:pt x="2738" y="1076"/>
                    <a:pt x="2716" y="1079"/>
                  </a:cubicBezTo>
                  <a:cubicBezTo>
                    <a:pt x="2500" y="1113"/>
                    <a:pt x="2295" y="1198"/>
                    <a:pt x="2119" y="1323"/>
                  </a:cubicBezTo>
                  <a:cubicBezTo>
                    <a:pt x="2182" y="1158"/>
                    <a:pt x="2205" y="982"/>
                    <a:pt x="2199" y="806"/>
                  </a:cubicBezTo>
                  <a:cubicBezTo>
                    <a:pt x="2193" y="585"/>
                    <a:pt x="2165" y="369"/>
                    <a:pt x="2023" y="193"/>
                  </a:cubicBezTo>
                  <a:cubicBezTo>
                    <a:pt x="1930" y="82"/>
                    <a:pt x="1790" y="1"/>
                    <a:pt x="165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7"/>
            <p:cNvSpPr/>
            <p:nvPr/>
          </p:nvSpPr>
          <p:spPr>
            <a:xfrm rot="10800000">
              <a:off x="5112380" y="277114"/>
              <a:ext cx="398776" cy="447573"/>
            </a:xfrm>
            <a:custGeom>
              <a:avLst/>
              <a:gdLst/>
              <a:ahLst/>
              <a:cxnLst/>
              <a:rect l="l" t="t" r="r" b="b"/>
              <a:pathLst>
                <a:path w="3016" h="3385" extrusionOk="0">
                  <a:moveTo>
                    <a:pt x="1526" y="0"/>
                  </a:moveTo>
                  <a:cubicBezTo>
                    <a:pt x="1422" y="0"/>
                    <a:pt x="1316" y="40"/>
                    <a:pt x="1233" y="118"/>
                  </a:cubicBezTo>
                  <a:cubicBezTo>
                    <a:pt x="1039" y="300"/>
                    <a:pt x="1028" y="607"/>
                    <a:pt x="1068" y="851"/>
                  </a:cubicBezTo>
                  <a:cubicBezTo>
                    <a:pt x="1091" y="987"/>
                    <a:pt x="1136" y="1118"/>
                    <a:pt x="1204" y="1237"/>
                  </a:cubicBezTo>
                  <a:cubicBezTo>
                    <a:pt x="1067" y="1188"/>
                    <a:pt x="924" y="1157"/>
                    <a:pt x="782" y="1157"/>
                  </a:cubicBezTo>
                  <a:cubicBezTo>
                    <a:pt x="631" y="1157"/>
                    <a:pt x="482" y="1192"/>
                    <a:pt x="341" y="1277"/>
                  </a:cubicBezTo>
                  <a:cubicBezTo>
                    <a:pt x="148" y="1385"/>
                    <a:pt x="0" y="1606"/>
                    <a:pt x="136" y="1817"/>
                  </a:cubicBezTo>
                  <a:cubicBezTo>
                    <a:pt x="261" y="2010"/>
                    <a:pt x="506" y="2100"/>
                    <a:pt x="716" y="2135"/>
                  </a:cubicBezTo>
                  <a:cubicBezTo>
                    <a:pt x="770" y="2142"/>
                    <a:pt x="825" y="2146"/>
                    <a:pt x="879" y="2146"/>
                  </a:cubicBezTo>
                  <a:cubicBezTo>
                    <a:pt x="983" y="2146"/>
                    <a:pt x="1086" y="2132"/>
                    <a:pt x="1187" y="2106"/>
                  </a:cubicBezTo>
                  <a:lnTo>
                    <a:pt x="1187" y="2106"/>
                  </a:lnTo>
                  <a:cubicBezTo>
                    <a:pt x="1113" y="2220"/>
                    <a:pt x="1062" y="2350"/>
                    <a:pt x="1034" y="2487"/>
                  </a:cubicBezTo>
                  <a:cubicBezTo>
                    <a:pt x="988" y="2731"/>
                    <a:pt x="1005" y="3009"/>
                    <a:pt x="1176" y="3208"/>
                  </a:cubicBezTo>
                  <a:cubicBezTo>
                    <a:pt x="1270" y="3323"/>
                    <a:pt x="1409" y="3385"/>
                    <a:pt x="1550" y="3385"/>
                  </a:cubicBezTo>
                  <a:cubicBezTo>
                    <a:pt x="1638" y="3385"/>
                    <a:pt x="1727" y="3361"/>
                    <a:pt x="1806" y="3310"/>
                  </a:cubicBezTo>
                  <a:cubicBezTo>
                    <a:pt x="2028" y="3168"/>
                    <a:pt x="2096" y="2896"/>
                    <a:pt x="2101" y="2646"/>
                  </a:cubicBezTo>
                  <a:cubicBezTo>
                    <a:pt x="2107" y="2396"/>
                    <a:pt x="2045" y="2152"/>
                    <a:pt x="1920" y="1930"/>
                  </a:cubicBezTo>
                  <a:lnTo>
                    <a:pt x="1920" y="1930"/>
                  </a:lnTo>
                  <a:cubicBezTo>
                    <a:pt x="1995" y="1941"/>
                    <a:pt x="2072" y="1947"/>
                    <a:pt x="2148" y="1947"/>
                  </a:cubicBezTo>
                  <a:cubicBezTo>
                    <a:pt x="2267" y="1947"/>
                    <a:pt x="2387" y="1933"/>
                    <a:pt x="2505" y="1902"/>
                  </a:cubicBezTo>
                  <a:cubicBezTo>
                    <a:pt x="2709" y="1834"/>
                    <a:pt x="2942" y="1680"/>
                    <a:pt x="2982" y="1447"/>
                  </a:cubicBezTo>
                  <a:cubicBezTo>
                    <a:pt x="3016" y="1271"/>
                    <a:pt x="2897" y="1101"/>
                    <a:pt x="2715" y="1078"/>
                  </a:cubicBezTo>
                  <a:cubicBezTo>
                    <a:pt x="2674" y="1071"/>
                    <a:pt x="2632" y="1067"/>
                    <a:pt x="2589" y="1067"/>
                  </a:cubicBezTo>
                  <a:cubicBezTo>
                    <a:pt x="2443" y="1067"/>
                    <a:pt x="2292" y="1107"/>
                    <a:pt x="2164" y="1146"/>
                  </a:cubicBezTo>
                  <a:cubicBezTo>
                    <a:pt x="2050" y="1180"/>
                    <a:pt x="1948" y="1226"/>
                    <a:pt x="1852" y="1288"/>
                  </a:cubicBezTo>
                  <a:cubicBezTo>
                    <a:pt x="1914" y="1146"/>
                    <a:pt x="1954" y="999"/>
                    <a:pt x="1971" y="845"/>
                  </a:cubicBezTo>
                  <a:cubicBezTo>
                    <a:pt x="1999" y="612"/>
                    <a:pt x="1982" y="334"/>
                    <a:pt x="1829" y="147"/>
                  </a:cubicBezTo>
                  <a:cubicBezTo>
                    <a:pt x="1751" y="48"/>
                    <a:pt x="1640" y="0"/>
                    <a:pt x="15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7"/>
            <p:cNvSpPr/>
            <p:nvPr/>
          </p:nvSpPr>
          <p:spPr>
            <a:xfrm rot="10800000">
              <a:off x="4724848" y="-13375"/>
              <a:ext cx="435665" cy="435938"/>
            </a:xfrm>
            <a:custGeom>
              <a:avLst/>
              <a:gdLst/>
              <a:ahLst/>
              <a:cxnLst/>
              <a:rect l="l" t="t" r="r" b="b"/>
              <a:pathLst>
                <a:path w="3295" h="3297" extrusionOk="0">
                  <a:moveTo>
                    <a:pt x="1392" y="0"/>
                  </a:moveTo>
                  <a:cubicBezTo>
                    <a:pt x="1361" y="0"/>
                    <a:pt x="1331" y="6"/>
                    <a:pt x="1301" y="20"/>
                  </a:cubicBezTo>
                  <a:cubicBezTo>
                    <a:pt x="1182" y="77"/>
                    <a:pt x="1119" y="202"/>
                    <a:pt x="1068" y="315"/>
                  </a:cubicBezTo>
                  <a:cubicBezTo>
                    <a:pt x="972" y="577"/>
                    <a:pt x="966" y="861"/>
                    <a:pt x="1057" y="1127"/>
                  </a:cubicBezTo>
                  <a:cubicBezTo>
                    <a:pt x="1091" y="1230"/>
                    <a:pt x="1136" y="1326"/>
                    <a:pt x="1193" y="1423"/>
                  </a:cubicBezTo>
                  <a:cubicBezTo>
                    <a:pt x="1050" y="1372"/>
                    <a:pt x="899" y="1341"/>
                    <a:pt x="752" y="1341"/>
                  </a:cubicBezTo>
                  <a:cubicBezTo>
                    <a:pt x="572" y="1341"/>
                    <a:pt x="397" y="1387"/>
                    <a:pt x="250" y="1497"/>
                  </a:cubicBezTo>
                  <a:cubicBezTo>
                    <a:pt x="51" y="1633"/>
                    <a:pt x="0" y="1900"/>
                    <a:pt x="137" y="2099"/>
                  </a:cubicBezTo>
                  <a:cubicBezTo>
                    <a:pt x="262" y="2297"/>
                    <a:pt x="489" y="2388"/>
                    <a:pt x="722" y="2400"/>
                  </a:cubicBezTo>
                  <a:cubicBezTo>
                    <a:pt x="734" y="2400"/>
                    <a:pt x="747" y="2400"/>
                    <a:pt x="759" y="2400"/>
                  </a:cubicBezTo>
                  <a:cubicBezTo>
                    <a:pt x="924" y="2400"/>
                    <a:pt x="1091" y="2366"/>
                    <a:pt x="1244" y="2297"/>
                  </a:cubicBezTo>
                  <a:lnTo>
                    <a:pt x="1244" y="2297"/>
                  </a:lnTo>
                  <a:cubicBezTo>
                    <a:pt x="1193" y="2400"/>
                    <a:pt x="1153" y="2508"/>
                    <a:pt x="1125" y="2615"/>
                  </a:cubicBezTo>
                  <a:cubicBezTo>
                    <a:pt x="1074" y="2831"/>
                    <a:pt x="1023" y="3087"/>
                    <a:pt x="1108" y="3297"/>
                  </a:cubicBezTo>
                  <a:lnTo>
                    <a:pt x="1948" y="3297"/>
                  </a:lnTo>
                  <a:cubicBezTo>
                    <a:pt x="2028" y="3161"/>
                    <a:pt x="2085" y="3013"/>
                    <a:pt x="2124" y="2860"/>
                  </a:cubicBezTo>
                  <a:cubicBezTo>
                    <a:pt x="2187" y="2598"/>
                    <a:pt x="2204" y="2326"/>
                    <a:pt x="2164" y="2059"/>
                  </a:cubicBezTo>
                  <a:lnTo>
                    <a:pt x="2164" y="2059"/>
                  </a:lnTo>
                  <a:cubicBezTo>
                    <a:pt x="2249" y="2082"/>
                    <a:pt x="2340" y="2099"/>
                    <a:pt x="2431" y="2104"/>
                  </a:cubicBezTo>
                  <a:cubicBezTo>
                    <a:pt x="2468" y="2107"/>
                    <a:pt x="2506" y="2108"/>
                    <a:pt x="2544" y="2108"/>
                  </a:cubicBezTo>
                  <a:cubicBezTo>
                    <a:pt x="2661" y="2108"/>
                    <a:pt x="2779" y="2095"/>
                    <a:pt x="2891" y="2065"/>
                  </a:cubicBezTo>
                  <a:cubicBezTo>
                    <a:pt x="3118" y="1991"/>
                    <a:pt x="3294" y="1764"/>
                    <a:pt x="3192" y="1519"/>
                  </a:cubicBezTo>
                  <a:cubicBezTo>
                    <a:pt x="3106" y="1313"/>
                    <a:pt x="2894" y="1220"/>
                    <a:pt x="2680" y="1220"/>
                  </a:cubicBezTo>
                  <a:cubicBezTo>
                    <a:pt x="2640" y="1220"/>
                    <a:pt x="2601" y="1223"/>
                    <a:pt x="2562" y="1230"/>
                  </a:cubicBezTo>
                  <a:cubicBezTo>
                    <a:pt x="2329" y="1275"/>
                    <a:pt x="2107" y="1372"/>
                    <a:pt x="1914" y="1514"/>
                  </a:cubicBezTo>
                  <a:cubicBezTo>
                    <a:pt x="2000" y="1025"/>
                    <a:pt x="2039" y="452"/>
                    <a:pt x="1630" y="105"/>
                  </a:cubicBezTo>
                  <a:cubicBezTo>
                    <a:pt x="1559" y="47"/>
                    <a:pt x="1476" y="0"/>
                    <a:pt x="139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7"/>
            <p:cNvSpPr/>
            <p:nvPr/>
          </p:nvSpPr>
          <p:spPr>
            <a:xfrm rot="10800000">
              <a:off x="5398500" y="-13373"/>
              <a:ext cx="447565" cy="309401"/>
            </a:xfrm>
            <a:custGeom>
              <a:avLst/>
              <a:gdLst/>
              <a:ahLst/>
              <a:cxnLst/>
              <a:rect l="l" t="t" r="r" b="b"/>
              <a:pathLst>
                <a:path w="3385" h="2340" extrusionOk="0">
                  <a:moveTo>
                    <a:pt x="1636" y="0"/>
                  </a:moveTo>
                  <a:cubicBezTo>
                    <a:pt x="1413" y="0"/>
                    <a:pt x="1230" y="171"/>
                    <a:pt x="1164" y="392"/>
                  </a:cubicBezTo>
                  <a:cubicBezTo>
                    <a:pt x="1073" y="727"/>
                    <a:pt x="1125" y="1079"/>
                    <a:pt x="1306" y="1374"/>
                  </a:cubicBezTo>
                  <a:cubicBezTo>
                    <a:pt x="1170" y="1312"/>
                    <a:pt x="1028" y="1267"/>
                    <a:pt x="880" y="1238"/>
                  </a:cubicBezTo>
                  <a:cubicBezTo>
                    <a:pt x="811" y="1225"/>
                    <a:pt x="737" y="1218"/>
                    <a:pt x="661" y="1218"/>
                  </a:cubicBezTo>
                  <a:cubicBezTo>
                    <a:pt x="507" y="1218"/>
                    <a:pt x="349" y="1249"/>
                    <a:pt x="227" y="1329"/>
                  </a:cubicBezTo>
                  <a:cubicBezTo>
                    <a:pt x="0" y="1482"/>
                    <a:pt x="57" y="1749"/>
                    <a:pt x="199" y="1948"/>
                  </a:cubicBezTo>
                  <a:cubicBezTo>
                    <a:pt x="358" y="2153"/>
                    <a:pt x="602" y="2272"/>
                    <a:pt x="863" y="2278"/>
                  </a:cubicBezTo>
                  <a:cubicBezTo>
                    <a:pt x="888" y="2280"/>
                    <a:pt x="913" y="2280"/>
                    <a:pt x="938" y="2280"/>
                  </a:cubicBezTo>
                  <a:cubicBezTo>
                    <a:pt x="1055" y="2280"/>
                    <a:pt x="1172" y="2259"/>
                    <a:pt x="1289" y="2226"/>
                  </a:cubicBezTo>
                  <a:lnTo>
                    <a:pt x="1289" y="2226"/>
                  </a:lnTo>
                  <a:cubicBezTo>
                    <a:pt x="1261" y="2266"/>
                    <a:pt x="1238" y="2300"/>
                    <a:pt x="1215" y="2340"/>
                  </a:cubicBezTo>
                  <a:lnTo>
                    <a:pt x="2187" y="2340"/>
                  </a:lnTo>
                  <a:cubicBezTo>
                    <a:pt x="2181" y="2266"/>
                    <a:pt x="2164" y="2192"/>
                    <a:pt x="2147" y="2124"/>
                  </a:cubicBezTo>
                  <a:lnTo>
                    <a:pt x="2147" y="2124"/>
                  </a:lnTo>
                  <a:cubicBezTo>
                    <a:pt x="2289" y="2164"/>
                    <a:pt x="2431" y="2187"/>
                    <a:pt x="2579" y="2198"/>
                  </a:cubicBezTo>
                  <a:cubicBezTo>
                    <a:pt x="2622" y="2200"/>
                    <a:pt x="2665" y="2202"/>
                    <a:pt x="2709" y="2202"/>
                  </a:cubicBezTo>
                  <a:cubicBezTo>
                    <a:pt x="2890" y="2202"/>
                    <a:pt x="3073" y="2175"/>
                    <a:pt x="3215" y="2056"/>
                  </a:cubicBezTo>
                  <a:cubicBezTo>
                    <a:pt x="3385" y="1908"/>
                    <a:pt x="3385" y="1636"/>
                    <a:pt x="3249" y="1460"/>
                  </a:cubicBezTo>
                  <a:cubicBezTo>
                    <a:pt x="3128" y="1301"/>
                    <a:pt x="2952" y="1246"/>
                    <a:pt x="2768" y="1246"/>
                  </a:cubicBezTo>
                  <a:cubicBezTo>
                    <a:pt x="2709" y="1246"/>
                    <a:pt x="2649" y="1251"/>
                    <a:pt x="2590" y="1261"/>
                  </a:cubicBezTo>
                  <a:cubicBezTo>
                    <a:pt x="2419" y="1289"/>
                    <a:pt x="2249" y="1352"/>
                    <a:pt x="2101" y="1454"/>
                  </a:cubicBezTo>
                  <a:cubicBezTo>
                    <a:pt x="2192" y="1227"/>
                    <a:pt x="2232" y="994"/>
                    <a:pt x="2226" y="755"/>
                  </a:cubicBezTo>
                  <a:cubicBezTo>
                    <a:pt x="2209" y="460"/>
                    <a:pt x="2084" y="125"/>
                    <a:pt x="1778" y="23"/>
                  </a:cubicBezTo>
                  <a:cubicBezTo>
                    <a:pt x="1729" y="7"/>
                    <a:pt x="1682" y="0"/>
                    <a:pt x="163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7"/>
            <p:cNvSpPr/>
            <p:nvPr/>
          </p:nvSpPr>
          <p:spPr>
            <a:xfrm rot="10800000">
              <a:off x="6137340" y="-13371"/>
              <a:ext cx="136848" cy="120190"/>
            </a:xfrm>
            <a:custGeom>
              <a:avLst/>
              <a:gdLst/>
              <a:ahLst/>
              <a:cxnLst/>
              <a:rect l="l" t="t" r="r" b="b"/>
              <a:pathLst>
                <a:path w="1035" h="909" extrusionOk="0">
                  <a:moveTo>
                    <a:pt x="500" y="0"/>
                  </a:moveTo>
                  <a:cubicBezTo>
                    <a:pt x="444" y="0"/>
                    <a:pt x="388" y="12"/>
                    <a:pt x="336" y="34"/>
                  </a:cubicBezTo>
                  <a:cubicBezTo>
                    <a:pt x="217" y="103"/>
                    <a:pt x="131" y="210"/>
                    <a:pt x="92" y="341"/>
                  </a:cubicBezTo>
                  <a:cubicBezTo>
                    <a:pt x="29" y="523"/>
                    <a:pt x="1" y="716"/>
                    <a:pt x="18" y="909"/>
                  </a:cubicBezTo>
                  <a:lnTo>
                    <a:pt x="1023" y="909"/>
                  </a:lnTo>
                  <a:lnTo>
                    <a:pt x="1023" y="852"/>
                  </a:lnTo>
                  <a:cubicBezTo>
                    <a:pt x="1034" y="563"/>
                    <a:pt x="989" y="205"/>
                    <a:pt x="711" y="57"/>
                  </a:cubicBezTo>
                  <a:cubicBezTo>
                    <a:pt x="644" y="19"/>
                    <a:pt x="572" y="0"/>
                    <a:pt x="5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10856498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97"/>
        <p:cNvGrpSpPr/>
        <p:nvPr/>
      </p:nvGrpSpPr>
      <p:grpSpPr>
        <a:xfrm>
          <a:off x="0" y="0"/>
          <a:ext cx="0" cy="0"/>
          <a:chOff x="0" y="0"/>
          <a:chExt cx="0" cy="0"/>
        </a:xfrm>
      </p:grpSpPr>
      <p:sp>
        <p:nvSpPr>
          <p:cNvPr id="98" name="Google Shape;98;p7"/>
          <p:cNvSpPr txBox="1">
            <a:spLocks noGrp="1"/>
          </p:cNvSpPr>
          <p:nvPr>
            <p:ph type="title"/>
          </p:nvPr>
        </p:nvSpPr>
        <p:spPr>
          <a:xfrm>
            <a:off x="7257533" y="720000"/>
            <a:ext cx="3974400" cy="427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800"/>
              <a:buNone/>
              <a:defRPr sz="5067"/>
            </a:lvl1pPr>
            <a:lvl2pPr lvl="1" algn="r" rtl="0">
              <a:spcBef>
                <a:spcPts val="0"/>
              </a:spcBef>
              <a:spcAft>
                <a:spcPts val="0"/>
              </a:spcAft>
              <a:buSzPts val="3800"/>
              <a:buNone/>
              <a:defRPr sz="5067"/>
            </a:lvl2pPr>
            <a:lvl3pPr lvl="2" algn="r" rtl="0">
              <a:spcBef>
                <a:spcPts val="0"/>
              </a:spcBef>
              <a:spcAft>
                <a:spcPts val="0"/>
              </a:spcAft>
              <a:buSzPts val="3800"/>
              <a:buNone/>
              <a:defRPr sz="5067"/>
            </a:lvl3pPr>
            <a:lvl4pPr lvl="3" algn="r" rtl="0">
              <a:spcBef>
                <a:spcPts val="0"/>
              </a:spcBef>
              <a:spcAft>
                <a:spcPts val="0"/>
              </a:spcAft>
              <a:buSzPts val="3800"/>
              <a:buNone/>
              <a:defRPr sz="5067"/>
            </a:lvl4pPr>
            <a:lvl5pPr lvl="4" algn="r" rtl="0">
              <a:spcBef>
                <a:spcPts val="0"/>
              </a:spcBef>
              <a:spcAft>
                <a:spcPts val="0"/>
              </a:spcAft>
              <a:buSzPts val="3800"/>
              <a:buNone/>
              <a:defRPr sz="5067"/>
            </a:lvl5pPr>
            <a:lvl6pPr lvl="5" algn="r" rtl="0">
              <a:spcBef>
                <a:spcPts val="0"/>
              </a:spcBef>
              <a:spcAft>
                <a:spcPts val="0"/>
              </a:spcAft>
              <a:buSzPts val="3800"/>
              <a:buNone/>
              <a:defRPr sz="5067"/>
            </a:lvl6pPr>
            <a:lvl7pPr lvl="6" algn="r" rtl="0">
              <a:spcBef>
                <a:spcPts val="0"/>
              </a:spcBef>
              <a:spcAft>
                <a:spcPts val="0"/>
              </a:spcAft>
              <a:buSzPts val="3800"/>
              <a:buNone/>
              <a:defRPr sz="5067"/>
            </a:lvl7pPr>
            <a:lvl8pPr lvl="7" algn="r" rtl="0">
              <a:spcBef>
                <a:spcPts val="0"/>
              </a:spcBef>
              <a:spcAft>
                <a:spcPts val="0"/>
              </a:spcAft>
              <a:buSzPts val="3800"/>
              <a:buNone/>
              <a:defRPr sz="5067"/>
            </a:lvl8pPr>
            <a:lvl9pPr lvl="8" algn="r" rtl="0">
              <a:spcBef>
                <a:spcPts val="0"/>
              </a:spcBef>
              <a:spcAft>
                <a:spcPts val="0"/>
              </a:spcAft>
              <a:buSzPts val="3800"/>
              <a:buNone/>
              <a:defRPr sz="5067"/>
            </a:lvl9pPr>
          </a:lstStyle>
          <a:p>
            <a:endParaRPr/>
          </a:p>
        </p:txBody>
      </p:sp>
      <p:sp>
        <p:nvSpPr>
          <p:cNvPr id="99" name="Google Shape;99;p7"/>
          <p:cNvSpPr txBox="1">
            <a:spLocks noGrp="1"/>
          </p:cNvSpPr>
          <p:nvPr>
            <p:ph type="subTitle" idx="1"/>
          </p:nvPr>
        </p:nvSpPr>
        <p:spPr>
          <a:xfrm>
            <a:off x="7257600" y="1568607"/>
            <a:ext cx="3974400" cy="21148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100"/>
              <a:buNone/>
              <a:defRPr sz="1600"/>
            </a:lvl1pPr>
            <a:lvl2pPr lvl="1" algn="r" rtl="0">
              <a:lnSpc>
                <a:spcPct val="100000"/>
              </a:lnSpc>
              <a:spcBef>
                <a:spcPts val="0"/>
              </a:spcBef>
              <a:spcAft>
                <a:spcPts val="0"/>
              </a:spcAft>
              <a:buSzPts val="1100"/>
              <a:buNone/>
              <a:defRPr sz="1467"/>
            </a:lvl2pPr>
            <a:lvl3pPr lvl="2" algn="r" rtl="0">
              <a:lnSpc>
                <a:spcPct val="100000"/>
              </a:lnSpc>
              <a:spcBef>
                <a:spcPts val="0"/>
              </a:spcBef>
              <a:spcAft>
                <a:spcPts val="0"/>
              </a:spcAft>
              <a:buSzPts val="1100"/>
              <a:buNone/>
              <a:defRPr sz="1467"/>
            </a:lvl3pPr>
            <a:lvl4pPr lvl="3" algn="r" rtl="0">
              <a:lnSpc>
                <a:spcPct val="100000"/>
              </a:lnSpc>
              <a:spcBef>
                <a:spcPts val="0"/>
              </a:spcBef>
              <a:spcAft>
                <a:spcPts val="0"/>
              </a:spcAft>
              <a:buSzPts val="1100"/>
              <a:buNone/>
              <a:defRPr sz="1467"/>
            </a:lvl4pPr>
            <a:lvl5pPr lvl="4" algn="r" rtl="0">
              <a:lnSpc>
                <a:spcPct val="100000"/>
              </a:lnSpc>
              <a:spcBef>
                <a:spcPts val="0"/>
              </a:spcBef>
              <a:spcAft>
                <a:spcPts val="0"/>
              </a:spcAft>
              <a:buSzPts val="1100"/>
              <a:buNone/>
              <a:defRPr sz="1467"/>
            </a:lvl5pPr>
            <a:lvl6pPr lvl="5" algn="r" rtl="0">
              <a:lnSpc>
                <a:spcPct val="100000"/>
              </a:lnSpc>
              <a:spcBef>
                <a:spcPts val="0"/>
              </a:spcBef>
              <a:spcAft>
                <a:spcPts val="0"/>
              </a:spcAft>
              <a:buSzPts val="1100"/>
              <a:buNone/>
              <a:defRPr sz="1467"/>
            </a:lvl6pPr>
            <a:lvl7pPr lvl="6" algn="r" rtl="0">
              <a:lnSpc>
                <a:spcPct val="100000"/>
              </a:lnSpc>
              <a:spcBef>
                <a:spcPts val="0"/>
              </a:spcBef>
              <a:spcAft>
                <a:spcPts val="0"/>
              </a:spcAft>
              <a:buSzPts val="1100"/>
              <a:buNone/>
              <a:defRPr sz="1467"/>
            </a:lvl7pPr>
            <a:lvl8pPr lvl="7" algn="r" rtl="0">
              <a:lnSpc>
                <a:spcPct val="100000"/>
              </a:lnSpc>
              <a:spcBef>
                <a:spcPts val="0"/>
              </a:spcBef>
              <a:spcAft>
                <a:spcPts val="0"/>
              </a:spcAft>
              <a:buSzPts val="1100"/>
              <a:buNone/>
              <a:defRPr sz="1467"/>
            </a:lvl8pPr>
            <a:lvl9pPr lvl="8" algn="r" rtl="0">
              <a:lnSpc>
                <a:spcPct val="100000"/>
              </a:lnSpc>
              <a:spcBef>
                <a:spcPts val="0"/>
              </a:spcBef>
              <a:spcAft>
                <a:spcPts val="0"/>
              </a:spcAft>
              <a:buSzPts val="1100"/>
              <a:buNone/>
              <a:defRPr sz="1467"/>
            </a:lvl9pPr>
          </a:lstStyle>
          <a:p>
            <a:endParaRPr/>
          </a:p>
        </p:txBody>
      </p:sp>
    </p:spTree>
    <p:extLst>
      <p:ext uri="{BB962C8B-B14F-4D97-AF65-F5344CB8AC3E}">
        <p14:creationId xmlns:p14="http://schemas.microsoft.com/office/powerpoint/2010/main" val="270053729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00"/>
        <p:cNvGrpSpPr/>
        <p:nvPr/>
      </p:nvGrpSpPr>
      <p:grpSpPr>
        <a:xfrm>
          <a:off x="0" y="0"/>
          <a:ext cx="0" cy="0"/>
          <a:chOff x="0" y="0"/>
          <a:chExt cx="0" cy="0"/>
        </a:xfrm>
      </p:grpSpPr>
      <p:sp>
        <p:nvSpPr>
          <p:cNvPr id="101" name="Google Shape;101;p8"/>
          <p:cNvSpPr txBox="1">
            <a:spLocks noGrp="1"/>
          </p:cNvSpPr>
          <p:nvPr>
            <p:ph type="title"/>
          </p:nvPr>
        </p:nvSpPr>
        <p:spPr>
          <a:xfrm>
            <a:off x="1850800" y="1796533"/>
            <a:ext cx="8490400" cy="32648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80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195145757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02"/>
        <p:cNvGrpSpPr/>
        <p:nvPr/>
      </p:nvGrpSpPr>
      <p:grpSpPr>
        <a:xfrm>
          <a:off x="0" y="0"/>
          <a:ext cx="0" cy="0"/>
          <a:chOff x="0" y="0"/>
          <a:chExt cx="0" cy="0"/>
        </a:xfrm>
      </p:grpSpPr>
      <p:sp>
        <p:nvSpPr>
          <p:cNvPr id="103" name="Google Shape;103;p9"/>
          <p:cNvSpPr txBox="1">
            <a:spLocks noGrp="1"/>
          </p:cNvSpPr>
          <p:nvPr>
            <p:ph type="title"/>
          </p:nvPr>
        </p:nvSpPr>
        <p:spPr>
          <a:xfrm>
            <a:off x="960000" y="1644233"/>
            <a:ext cx="4787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04" name="Google Shape;104;p9"/>
          <p:cNvSpPr txBox="1">
            <a:spLocks noGrp="1"/>
          </p:cNvSpPr>
          <p:nvPr>
            <p:ph type="subTitle" idx="1"/>
          </p:nvPr>
        </p:nvSpPr>
        <p:spPr>
          <a:xfrm>
            <a:off x="960000" y="3737433"/>
            <a:ext cx="4787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105" name="Google Shape;105;p9"/>
          <p:cNvSpPr txBox="1">
            <a:spLocks noGrp="1"/>
          </p:cNvSpPr>
          <p:nvPr>
            <p:ph type="body" idx="2"/>
          </p:nvPr>
        </p:nvSpPr>
        <p:spPr>
          <a:xfrm>
            <a:off x="6586000" y="965433"/>
            <a:ext cx="464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Tree>
    <p:extLst>
      <p:ext uri="{BB962C8B-B14F-4D97-AF65-F5344CB8AC3E}">
        <p14:creationId xmlns:p14="http://schemas.microsoft.com/office/powerpoint/2010/main" val="345851601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06"/>
        <p:cNvGrpSpPr/>
        <p:nvPr/>
      </p:nvGrpSpPr>
      <p:grpSpPr>
        <a:xfrm>
          <a:off x="0" y="0"/>
          <a:ext cx="0" cy="0"/>
          <a:chOff x="0" y="0"/>
          <a:chExt cx="0" cy="0"/>
        </a:xfrm>
      </p:grpSpPr>
      <p:sp>
        <p:nvSpPr>
          <p:cNvPr id="107" name="Google Shape;107;p10"/>
          <p:cNvSpPr txBox="1">
            <a:spLocks noGrp="1"/>
          </p:cNvSpPr>
          <p:nvPr>
            <p:ph type="body" idx="1"/>
          </p:nvPr>
        </p:nvSpPr>
        <p:spPr>
          <a:xfrm>
            <a:off x="960000" y="5333600"/>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Tree>
    <p:extLst>
      <p:ext uri="{BB962C8B-B14F-4D97-AF65-F5344CB8AC3E}">
        <p14:creationId xmlns:p14="http://schemas.microsoft.com/office/powerpoint/2010/main" val="126438519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08"/>
        <p:cNvGrpSpPr/>
        <p:nvPr/>
      </p:nvGrpSpPr>
      <p:grpSpPr>
        <a:xfrm>
          <a:off x="0" y="0"/>
          <a:ext cx="0" cy="0"/>
          <a:chOff x="0" y="0"/>
          <a:chExt cx="0" cy="0"/>
        </a:xfrm>
      </p:grpSpPr>
      <p:sp>
        <p:nvSpPr>
          <p:cNvPr id="109" name="Google Shape;109;p11"/>
          <p:cNvSpPr txBox="1">
            <a:spLocks noGrp="1"/>
          </p:cNvSpPr>
          <p:nvPr>
            <p:ph type="title" hasCustomPrompt="1"/>
          </p:nvPr>
        </p:nvSpPr>
        <p:spPr>
          <a:xfrm>
            <a:off x="960000" y="1474833"/>
            <a:ext cx="102720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110" name="Google Shape;110;p11"/>
          <p:cNvSpPr txBox="1">
            <a:spLocks noGrp="1"/>
          </p:cNvSpPr>
          <p:nvPr>
            <p:ph type="body" idx="1"/>
          </p:nvPr>
        </p:nvSpPr>
        <p:spPr>
          <a:xfrm>
            <a:off x="960000" y="4202967"/>
            <a:ext cx="102720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Tree>
    <p:extLst>
      <p:ext uri="{BB962C8B-B14F-4D97-AF65-F5344CB8AC3E}">
        <p14:creationId xmlns:p14="http://schemas.microsoft.com/office/powerpoint/2010/main" val="209201104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11"/>
        <p:cNvGrpSpPr/>
        <p:nvPr/>
      </p:nvGrpSpPr>
      <p:grpSpPr>
        <a:xfrm>
          <a:off x="0" y="0"/>
          <a:ext cx="0" cy="0"/>
          <a:chOff x="0" y="0"/>
          <a:chExt cx="0" cy="0"/>
        </a:xfrm>
      </p:grpSpPr>
    </p:spTree>
    <p:extLst>
      <p:ext uri="{BB962C8B-B14F-4D97-AF65-F5344CB8AC3E}">
        <p14:creationId xmlns:p14="http://schemas.microsoft.com/office/powerpoint/2010/main" val="39330453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Agenda">
  <p:cSld name="Agenda">
    <p:spTree>
      <p:nvGrpSpPr>
        <p:cNvPr id="1" name="Shape 112"/>
        <p:cNvGrpSpPr/>
        <p:nvPr/>
      </p:nvGrpSpPr>
      <p:grpSpPr>
        <a:xfrm>
          <a:off x="0" y="0"/>
          <a:ext cx="0" cy="0"/>
          <a:chOff x="0" y="0"/>
          <a:chExt cx="0" cy="0"/>
        </a:xfrm>
      </p:grpSpPr>
      <p:grpSp>
        <p:nvGrpSpPr>
          <p:cNvPr id="113" name="Google Shape;113;p13"/>
          <p:cNvGrpSpPr/>
          <p:nvPr/>
        </p:nvGrpSpPr>
        <p:grpSpPr>
          <a:xfrm>
            <a:off x="-28550" y="25"/>
            <a:ext cx="12231697" cy="5582839"/>
            <a:chOff x="-21413" y="18"/>
            <a:chExt cx="9173773" cy="4187129"/>
          </a:xfrm>
        </p:grpSpPr>
        <p:sp>
          <p:nvSpPr>
            <p:cNvPr id="114" name="Google Shape;114;p13"/>
            <p:cNvSpPr/>
            <p:nvPr/>
          </p:nvSpPr>
          <p:spPr>
            <a:xfrm>
              <a:off x="5139922" y="4039259"/>
              <a:ext cx="4012438" cy="147888"/>
            </a:xfrm>
            <a:custGeom>
              <a:avLst/>
              <a:gdLst/>
              <a:ahLst/>
              <a:cxnLst/>
              <a:rect l="l" t="t" r="r" b="b"/>
              <a:pathLst>
                <a:path w="124697" h="4596" extrusionOk="0">
                  <a:moveTo>
                    <a:pt x="0" y="1"/>
                  </a:moveTo>
                  <a:lnTo>
                    <a:pt x="0" y="4596"/>
                  </a:lnTo>
                  <a:lnTo>
                    <a:pt x="124696" y="4596"/>
                  </a:lnTo>
                  <a:lnTo>
                    <a:pt x="124696" y="419"/>
                  </a:lnTo>
                  <a:lnTo>
                    <a:pt x="0" y="1"/>
                  </a:lnTo>
                  <a:close/>
                </a:path>
              </a:pathLst>
            </a:custGeom>
            <a:solidFill>
              <a:srgbClr val="F6B8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13"/>
            <p:cNvSpPr/>
            <p:nvPr/>
          </p:nvSpPr>
          <p:spPr>
            <a:xfrm>
              <a:off x="-21413" y="18"/>
              <a:ext cx="5161368" cy="4184459"/>
            </a:xfrm>
            <a:custGeom>
              <a:avLst/>
              <a:gdLst/>
              <a:ahLst/>
              <a:cxnLst/>
              <a:rect l="l" t="t" r="r" b="b"/>
              <a:pathLst>
                <a:path w="160403" h="130043" extrusionOk="0">
                  <a:moveTo>
                    <a:pt x="109124" y="0"/>
                  </a:moveTo>
                  <a:cubicBezTo>
                    <a:pt x="70159" y="37176"/>
                    <a:pt x="19900" y="85013"/>
                    <a:pt x="0" y="103960"/>
                  </a:cubicBezTo>
                  <a:lnTo>
                    <a:pt x="0" y="129073"/>
                  </a:lnTo>
                  <a:cubicBezTo>
                    <a:pt x="19866" y="129207"/>
                    <a:pt x="93000" y="129708"/>
                    <a:pt x="160402" y="130042"/>
                  </a:cubicBezTo>
                  <a:lnTo>
                    <a:pt x="160402" y="0"/>
                  </a:lnTo>
                  <a:close/>
                </a:path>
              </a:pathLst>
            </a:custGeom>
            <a:solidFill>
              <a:srgbClr val="F6B8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13"/>
            <p:cNvSpPr/>
            <p:nvPr/>
          </p:nvSpPr>
          <p:spPr>
            <a:xfrm>
              <a:off x="-21413" y="18"/>
              <a:ext cx="9173773" cy="4145749"/>
            </a:xfrm>
            <a:custGeom>
              <a:avLst/>
              <a:gdLst/>
              <a:ahLst/>
              <a:cxnLst/>
              <a:rect l="l" t="t" r="r" b="b"/>
              <a:pathLst>
                <a:path w="285099" h="128840" extrusionOk="0">
                  <a:moveTo>
                    <a:pt x="128940" y="0"/>
                  </a:moveTo>
                  <a:cubicBezTo>
                    <a:pt x="87152" y="34921"/>
                    <a:pt x="22607" y="88672"/>
                    <a:pt x="0" y="107486"/>
                  </a:cubicBezTo>
                  <a:lnTo>
                    <a:pt x="0" y="128839"/>
                  </a:lnTo>
                  <a:cubicBezTo>
                    <a:pt x="19950" y="128438"/>
                    <a:pt x="93000" y="126934"/>
                    <a:pt x="160402" y="125447"/>
                  </a:cubicBezTo>
                  <a:lnTo>
                    <a:pt x="285015" y="125949"/>
                  </a:lnTo>
                  <a:lnTo>
                    <a:pt x="285098" y="89641"/>
                  </a:lnTo>
                  <a:lnTo>
                    <a:pt x="285098" y="89641"/>
                  </a:lnTo>
                  <a:lnTo>
                    <a:pt x="160402" y="105364"/>
                  </a:lnTo>
                  <a:lnTo>
                    <a:pt x="160402" y="5046"/>
                  </a:lnTo>
                  <a:lnTo>
                    <a:pt x="168974" y="0"/>
                  </a:lnTo>
                  <a:close/>
                </a:path>
              </a:pathLst>
            </a:custGeom>
            <a:solidFill>
              <a:srgbClr val="F9CD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13"/>
            <p:cNvSpPr/>
            <p:nvPr/>
          </p:nvSpPr>
          <p:spPr>
            <a:xfrm>
              <a:off x="-21413" y="18"/>
              <a:ext cx="9173773" cy="4088216"/>
            </a:xfrm>
            <a:custGeom>
              <a:avLst/>
              <a:gdLst/>
              <a:ahLst/>
              <a:cxnLst/>
              <a:rect l="l" t="t" r="r" b="b"/>
              <a:pathLst>
                <a:path w="285099" h="127052" extrusionOk="0">
                  <a:moveTo>
                    <a:pt x="168974" y="0"/>
                  </a:moveTo>
                  <a:lnTo>
                    <a:pt x="160402" y="5013"/>
                  </a:lnTo>
                  <a:lnTo>
                    <a:pt x="160402" y="5046"/>
                  </a:lnTo>
                  <a:cubicBezTo>
                    <a:pt x="117127" y="32932"/>
                    <a:pt x="34771" y="85798"/>
                    <a:pt x="0" y="108121"/>
                  </a:cubicBezTo>
                  <a:lnTo>
                    <a:pt x="0" y="127051"/>
                  </a:lnTo>
                  <a:cubicBezTo>
                    <a:pt x="28288" y="123242"/>
                    <a:pt x="95506" y="114169"/>
                    <a:pt x="160402" y="105364"/>
                  </a:cubicBezTo>
                  <a:lnTo>
                    <a:pt x="160402" y="105681"/>
                  </a:lnTo>
                  <a:lnTo>
                    <a:pt x="285098" y="89608"/>
                  </a:lnTo>
                  <a:lnTo>
                    <a:pt x="285098" y="0"/>
                  </a:lnTo>
                  <a:close/>
                </a:path>
              </a:pathLst>
            </a:custGeom>
            <a:solidFill>
              <a:srgbClr val="FBE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8" name="Google Shape;118;p13"/>
          <p:cNvSpPr txBox="1">
            <a:spLocks noGrp="1"/>
          </p:cNvSpPr>
          <p:nvPr>
            <p:ph type="title"/>
          </p:nvPr>
        </p:nvSpPr>
        <p:spPr>
          <a:xfrm rot="-422648">
            <a:off x="3733776" y="3499539"/>
            <a:ext cx="2178845" cy="1370783"/>
          </a:xfrm>
          <a:prstGeom prst="rect">
            <a:avLst/>
          </a:prstGeom>
        </p:spPr>
        <p:txBody>
          <a:bodyPr spcFirstLastPara="1" wrap="square" lIns="91425" tIns="91425" rIns="91425" bIns="91425" anchor="b" anchorCtr="0">
            <a:noAutofit/>
          </a:bodyPr>
          <a:lstStyle>
            <a:lvl1pPr lvl="0" rtl="0">
              <a:spcBef>
                <a:spcPts val="0"/>
              </a:spcBef>
              <a:spcAft>
                <a:spcPts val="0"/>
              </a:spcAft>
              <a:buSzPts val="4200"/>
              <a:buNone/>
              <a:defRPr sz="5067"/>
            </a:lvl1pPr>
            <a:lvl2pPr lvl="1" rtl="0">
              <a:spcBef>
                <a:spcPts val="0"/>
              </a:spcBef>
              <a:spcAft>
                <a:spcPts val="0"/>
              </a:spcAft>
              <a:buSzPts val="4200"/>
              <a:buNone/>
              <a:defRPr sz="5600"/>
            </a:lvl2pPr>
            <a:lvl3pPr lvl="2" rtl="0">
              <a:spcBef>
                <a:spcPts val="0"/>
              </a:spcBef>
              <a:spcAft>
                <a:spcPts val="0"/>
              </a:spcAft>
              <a:buSzPts val="4200"/>
              <a:buNone/>
              <a:defRPr sz="5600"/>
            </a:lvl3pPr>
            <a:lvl4pPr lvl="3" rtl="0">
              <a:spcBef>
                <a:spcPts val="0"/>
              </a:spcBef>
              <a:spcAft>
                <a:spcPts val="0"/>
              </a:spcAft>
              <a:buSzPts val="4200"/>
              <a:buNone/>
              <a:defRPr sz="5600"/>
            </a:lvl4pPr>
            <a:lvl5pPr lvl="4" rtl="0">
              <a:spcBef>
                <a:spcPts val="0"/>
              </a:spcBef>
              <a:spcAft>
                <a:spcPts val="0"/>
              </a:spcAft>
              <a:buSzPts val="4200"/>
              <a:buNone/>
              <a:defRPr sz="5600"/>
            </a:lvl5pPr>
            <a:lvl6pPr lvl="5" rtl="0">
              <a:spcBef>
                <a:spcPts val="0"/>
              </a:spcBef>
              <a:spcAft>
                <a:spcPts val="0"/>
              </a:spcAft>
              <a:buSzPts val="4200"/>
              <a:buNone/>
              <a:defRPr sz="5600"/>
            </a:lvl6pPr>
            <a:lvl7pPr lvl="6" rtl="0">
              <a:spcBef>
                <a:spcPts val="0"/>
              </a:spcBef>
              <a:spcAft>
                <a:spcPts val="0"/>
              </a:spcAft>
              <a:buSzPts val="4200"/>
              <a:buNone/>
              <a:defRPr sz="5600"/>
            </a:lvl7pPr>
            <a:lvl8pPr lvl="7" rtl="0">
              <a:spcBef>
                <a:spcPts val="0"/>
              </a:spcBef>
              <a:spcAft>
                <a:spcPts val="0"/>
              </a:spcAft>
              <a:buSzPts val="4200"/>
              <a:buNone/>
              <a:defRPr sz="5600"/>
            </a:lvl8pPr>
            <a:lvl9pPr lvl="8" rtl="0">
              <a:spcBef>
                <a:spcPts val="0"/>
              </a:spcBef>
              <a:spcAft>
                <a:spcPts val="0"/>
              </a:spcAft>
              <a:buSzPts val="4200"/>
              <a:buNone/>
              <a:defRPr sz="5600"/>
            </a:lvl9pPr>
          </a:lstStyle>
          <a:p>
            <a:endParaRPr/>
          </a:p>
        </p:txBody>
      </p:sp>
      <p:sp>
        <p:nvSpPr>
          <p:cNvPr id="119" name="Google Shape;119;p13"/>
          <p:cNvSpPr txBox="1">
            <a:spLocks noGrp="1"/>
          </p:cNvSpPr>
          <p:nvPr>
            <p:ph type="title" idx="2" hasCustomPrompt="1"/>
          </p:nvPr>
        </p:nvSpPr>
        <p:spPr>
          <a:xfrm rot="-425470">
            <a:off x="7593817" y="1516714"/>
            <a:ext cx="1007708" cy="972631"/>
          </a:xfrm>
          <a:prstGeom prst="rect">
            <a:avLst/>
          </a:prstGeom>
        </p:spPr>
        <p:txBody>
          <a:bodyPr spcFirstLastPara="1" wrap="square" lIns="91425" tIns="91425" rIns="91425" bIns="91425" anchor="b" anchorCtr="0">
            <a:noAutofit/>
          </a:bodyPr>
          <a:lstStyle>
            <a:lvl1pPr marL="0" marR="0" lvl="0" indent="0" algn="r" rtl="0">
              <a:lnSpc>
                <a:spcPct val="80000"/>
              </a:lnSpc>
              <a:spcBef>
                <a:spcPts val="0"/>
              </a:spcBef>
              <a:spcAft>
                <a:spcPts val="0"/>
              </a:spcAft>
              <a:buSzPts val="3600"/>
              <a:buNone/>
              <a:defRPr sz="5067"/>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20" name="Google Shape;120;p13"/>
          <p:cNvSpPr txBox="1">
            <a:spLocks noGrp="1"/>
          </p:cNvSpPr>
          <p:nvPr>
            <p:ph type="title" idx="3"/>
          </p:nvPr>
        </p:nvSpPr>
        <p:spPr>
          <a:xfrm rot="-425195">
            <a:off x="8380001" y="1366788"/>
            <a:ext cx="1553064" cy="942813"/>
          </a:xfrm>
          <a:prstGeom prst="rect">
            <a:avLst/>
          </a:prstGeom>
        </p:spPr>
        <p:txBody>
          <a:bodyPr spcFirstLastPara="1" wrap="square" lIns="91425" tIns="91425" rIns="91425" bIns="91425" anchor="b" anchorCtr="0">
            <a:noAutofit/>
          </a:bodyPr>
          <a:lstStyle>
            <a:lvl1pPr marL="0" marR="0" lvl="0" indent="0" algn="l" rtl="0">
              <a:lnSpc>
                <a:spcPct val="80000"/>
              </a:lnSpc>
              <a:spcBef>
                <a:spcPts val="0"/>
              </a:spcBef>
              <a:spcAft>
                <a:spcPts val="0"/>
              </a:spcAft>
              <a:buSzPts val="1650"/>
              <a:buNone/>
              <a:defRPr sz="24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21" name="Google Shape;121;p13"/>
          <p:cNvSpPr txBox="1">
            <a:spLocks noGrp="1"/>
          </p:cNvSpPr>
          <p:nvPr>
            <p:ph type="subTitle" idx="1"/>
          </p:nvPr>
        </p:nvSpPr>
        <p:spPr>
          <a:xfrm rot="-425640">
            <a:off x="7735483" y="2179233"/>
            <a:ext cx="2199236" cy="742472"/>
          </a:xfrm>
          <a:prstGeom prst="rect">
            <a:avLst/>
          </a:prstGeom>
        </p:spPr>
        <p:txBody>
          <a:bodyPr spcFirstLastPara="1" wrap="square" lIns="91425" tIns="91425" rIns="91425" bIns="91425" anchor="t" anchorCtr="0">
            <a:noAutofit/>
          </a:bodyPr>
          <a:lstStyle>
            <a:lvl1pPr marL="0" marR="0" lvl="0" indent="0" algn="l" rtl="0">
              <a:lnSpc>
                <a:spcPct val="80000"/>
              </a:lnSpc>
              <a:spcBef>
                <a:spcPts val="0"/>
              </a:spcBef>
              <a:spcAft>
                <a:spcPts val="0"/>
              </a:spcAft>
              <a:buSzPts val="900"/>
              <a:buNone/>
              <a:defRPr sz="1333"/>
            </a:lvl1pPr>
            <a:lvl2pPr lvl="1" algn="ctr" rtl="0">
              <a:lnSpc>
                <a:spcPct val="100000"/>
              </a:lnSpc>
              <a:spcBef>
                <a:spcPts val="0"/>
              </a:spcBef>
              <a:spcAft>
                <a:spcPts val="0"/>
              </a:spcAft>
              <a:buSzPts val="900"/>
              <a:buNone/>
              <a:defRPr sz="1200"/>
            </a:lvl2pPr>
            <a:lvl3pPr lvl="2" algn="ctr" rtl="0">
              <a:lnSpc>
                <a:spcPct val="100000"/>
              </a:lnSpc>
              <a:spcBef>
                <a:spcPts val="0"/>
              </a:spcBef>
              <a:spcAft>
                <a:spcPts val="0"/>
              </a:spcAft>
              <a:buSzPts val="900"/>
              <a:buNone/>
              <a:defRPr sz="1200"/>
            </a:lvl3pPr>
            <a:lvl4pPr lvl="3" algn="ctr" rtl="0">
              <a:lnSpc>
                <a:spcPct val="100000"/>
              </a:lnSpc>
              <a:spcBef>
                <a:spcPts val="0"/>
              </a:spcBef>
              <a:spcAft>
                <a:spcPts val="0"/>
              </a:spcAft>
              <a:buSzPts val="900"/>
              <a:buNone/>
              <a:defRPr sz="1200"/>
            </a:lvl4pPr>
            <a:lvl5pPr lvl="4" algn="ctr" rtl="0">
              <a:lnSpc>
                <a:spcPct val="100000"/>
              </a:lnSpc>
              <a:spcBef>
                <a:spcPts val="0"/>
              </a:spcBef>
              <a:spcAft>
                <a:spcPts val="0"/>
              </a:spcAft>
              <a:buSzPts val="900"/>
              <a:buNone/>
              <a:defRPr sz="1200"/>
            </a:lvl5pPr>
            <a:lvl6pPr lvl="5" algn="ctr" rtl="0">
              <a:lnSpc>
                <a:spcPct val="100000"/>
              </a:lnSpc>
              <a:spcBef>
                <a:spcPts val="0"/>
              </a:spcBef>
              <a:spcAft>
                <a:spcPts val="0"/>
              </a:spcAft>
              <a:buSzPts val="900"/>
              <a:buNone/>
              <a:defRPr sz="1200"/>
            </a:lvl6pPr>
            <a:lvl7pPr lvl="6" algn="ctr" rtl="0">
              <a:lnSpc>
                <a:spcPct val="100000"/>
              </a:lnSpc>
              <a:spcBef>
                <a:spcPts val="0"/>
              </a:spcBef>
              <a:spcAft>
                <a:spcPts val="0"/>
              </a:spcAft>
              <a:buSzPts val="900"/>
              <a:buNone/>
              <a:defRPr sz="1200"/>
            </a:lvl7pPr>
            <a:lvl8pPr lvl="7" algn="ctr" rtl="0">
              <a:lnSpc>
                <a:spcPct val="100000"/>
              </a:lnSpc>
              <a:spcBef>
                <a:spcPts val="0"/>
              </a:spcBef>
              <a:spcAft>
                <a:spcPts val="0"/>
              </a:spcAft>
              <a:buSzPts val="900"/>
              <a:buNone/>
              <a:defRPr sz="1200"/>
            </a:lvl8pPr>
            <a:lvl9pPr lvl="8" algn="ctr" rtl="0">
              <a:lnSpc>
                <a:spcPct val="100000"/>
              </a:lnSpc>
              <a:spcBef>
                <a:spcPts val="0"/>
              </a:spcBef>
              <a:spcAft>
                <a:spcPts val="0"/>
              </a:spcAft>
              <a:buSzPts val="900"/>
              <a:buNone/>
              <a:defRPr sz="1200"/>
            </a:lvl9pPr>
          </a:lstStyle>
          <a:p>
            <a:endParaRPr/>
          </a:p>
        </p:txBody>
      </p:sp>
      <p:sp>
        <p:nvSpPr>
          <p:cNvPr id="122" name="Google Shape;122;p13"/>
          <p:cNvSpPr txBox="1">
            <a:spLocks noGrp="1"/>
          </p:cNvSpPr>
          <p:nvPr>
            <p:ph type="title" idx="4" hasCustomPrompt="1"/>
          </p:nvPr>
        </p:nvSpPr>
        <p:spPr>
          <a:xfrm rot="-426647">
            <a:off x="5097229" y="1836223"/>
            <a:ext cx="998480" cy="972631"/>
          </a:xfrm>
          <a:prstGeom prst="rect">
            <a:avLst/>
          </a:prstGeom>
        </p:spPr>
        <p:txBody>
          <a:bodyPr spcFirstLastPara="1" wrap="square" lIns="91425" tIns="91425" rIns="91425" bIns="91425" anchor="b" anchorCtr="0">
            <a:noAutofit/>
          </a:bodyPr>
          <a:lstStyle>
            <a:lvl1pPr marL="0" marR="0" lvl="0" indent="0" algn="r" rtl="0">
              <a:lnSpc>
                <a:spcPct val="80000"/>
              </a:lnSpc>
              <a:spcBef>
                <a:spcPts val="0"/>
              </a:spcBef>
              <a:spcAft>
                <a:spcPts val="0"/>
              </a:spcAft>
              <a:buSzPts val="3600"/>
              <a:buNone/>
              <a:defRPr sz="5067"/>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23" name="Google Shape;123;p13"/>
          <p:cNvSpPr txBox="1">
            <a:spLocks noGrp="1"/>
          </p:cNvSpPr>
          <p:nvPr>
            <p:ph type="title" idx="5"/>
          </p:nvPr>
        </p:nvSpPr>
        <p:spPr>
          <a:xfrm rot="-425752">
            <a:off x="5875524" y="1709352"/>
            <a:ext cx="1560755" cy="919841"/>
          </a:xfrm>
          <a:prstGeom prst="rect">
            <a:avLst/>
          </a:prstGeom>
        </p:spPr>
        <p:txBody>
          <a:bodyPr spcFirstLastPara="1" wrap="square" lIns="91425" tIns="91425" rIns="91425" bIns="91425" anchor="b" anchorCtr="0">
            <a:noAutofit/>
          </a:bodyPr>
          <a:lstStyle>
            <a:lvl1pPr marL="0" marR="0" lvl="0" indent="0" algn="l" rtl="0">
              <a:lnSpc>
                <a:spcPct val="80000"/>
              </a:lnSpc>
              <a:spcBef>
                <a:spcPts val="0"/>
              </a:spcBef>
              <a:spcAft>
                <a:spcPts val="0"/>
              </a:spcAft>
              <a:buSzPts val="1650"/>
              <a:buNone/>
              <a:defRPr sz="24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24" name="Google Shape;124;p13"/>
          <p:cNvSpPr txBox="1">
            <a:spLocks noGrp="1"/>
          </p:cNvSpPr>
          <p:nvPr>
            <p:ph type="subTitle" idx="6"/>
          </p:nvPr>
        </p:nvSpPr>
        <p:spPr>
          <a:xfrm rot="-425717">
            <a:off x="5229649" y="2499504"/>
            <a:ext cx="2198839" cy="742472"/>
          </a:xfrm>
          <a:prstGeom prst="rect">
            <a:avLst/>
          </a:prstGeom>
        </p:spPr>
        <p:txBody>
          <a:bodyPr spcFirstLastPara="1" wrap="square" lIns="91425" tIns="91425" rIns="91425" bIns="91425" anchor="t" anchorCtr="0">
            <a:noAutofit/>
          </a:bodyPr>
          <a:lstStyle>
            <a:lvl1pPr marL="0" marR="0" lvl="0" indent="0" algn="l" rtl="0">
              <a:lnSpc>
                <a:spcPct val="80000"/>
              </a:lnSpc>
              <a:spcBef>
                <a:spcPts val="0"/>
              </a:spcBef>
              <a:spcAft>
                <a:spcPts val="0"/>
              </a:spcAft>
              <a:buSzPts val="900"/>
              <a:buNone/>
              <a:defRPr sz="1333"/>
            </a:lvl1pPr>
            <a:lvl2pPr lvl="1" algn="ctr" rtl="0">
              <a:lnSpc>
                <a:spcPct val="100000"/>
              </a:lnSpc>
              <a:spcBef>
                <a:spcPts val="0"/>
              </a:spcBef>
              <a:spcAft>
                <a:spcPts val="0"/>
              </a:spcAft>
              <a:buSzPts val="900"/>
              <a:buNone/>
              <a:defRPr sz="1200"/>
            </a:lvl2pPr>
            <a:lvl3pPr lvl="2" algn="ctr" rtl="0">
              <a:lnSpc>
                <a:spcPct val="100000"/>
              </a:lnSpc>
              <a:spcBef>
                <a:spcPts val="0"/>
              </a:spcBef>
              <a:spcAft>
                <a:spcPts val="0"/>
              </a:spcAft>
              <a:buSzPts val="900"/>
              <a:buNone/>
              <a:defRPr sz="1200"/>
            </a:lvl3pPr>
            <a:lvl4pPr lvl="3" algn="ctr" rtl="0">
              <a:lnSpc>
                <a:spcPct val="100000"/>
              </a:lnSpc>
              <a:spcBef>
                <a:spcPts val="0"/>
              </a:spcBef>
              <a:spcAft>
                <a:spcPts val="0"/>
              </a:spcAft>
              <a:buSzPts val="900"/>
              <a:buNone/>
              <a:defRPr sz="1200"/>
            </a:lvl4pPr>
            <a:lvl5pPr lvl="4" algn="ctr" rtl="0">
              <a:lnSpc>
                <a:spcPct val="100000"/>
              </a:lnSpc>
              <a:spcBef>
                <a:spcPts val="0"/>
              </a:spcBef>
              <a:spcAft>
                <a:spcPts val="0"/>
              </a:spcAft>
              <a:buSzPts val="900"/>
              <a:buNone/>
              <a:defRPr sz="1200"/>
            </a:lvl5pPr>
            <a:lvl6pPr lvl="5" algn="ctr" rtl="0">
              <a:lnSpc>
                <a:spcPct val="100000"/>
              </a:lnSpc>
              <a:spcBef>
                <a:spcPts val="0"/>
              </a:spcBef>
              <a:spcAft>
                <a:spcPts val="0"/>
              </a:spcAft>
              <a:buSzPts val="900"/>
              <a:buNone/>
              <a:defRPr sz="1200"/>
            </a:lvl6pPr>
            <a:lvl7pPr lvl="6" algn="ctr" rtl="0">
              <a:lnSpc>
                <a:spcPct val="100000"/>
              </a:lnSpc>
              <a:spcBef>
                <a:spcPts val="0"/>
              </a:spcBef>
              <a:spcAft>
                <a:spcPts val="0"/>
              </a:spcAft>
              <a:buSzPts val="900"/>
              <a:buNone/>
              <a:defRPr sz="1200"/>
            </a:lvl7pPr>
            <a:lvl8pPr lvl="7" algn="ctr" rtl="0">
              <a:lnSpc>
                <a:spcPct val="100000"/>
              </a:lnSpc>
              <a:spcBef>
                <a:spcPts val="0"/>
              </a:spcBef>
              <a:spcAft>
                <a:spcPts val="0"/>
              </a:spcAft>
              <a:buSzPts val="900"/>
              <a:buNone/>
              <a:defRPr sz="1200"/>
            </a:lvl8pPr>
            <a:lvl9pPr lvl="8" algn="ctr" rtl="0">
              <a:lnSpc>
                <a:spcPct val="100000"/>
              </a:lnSpc>
              <a:spcBef>
                <a:spcPts val="0"/>
              </a:spcBef>
              <a:spcAft>
                <a:spcPts val="0"/>
              </a:spcAft>
              <a:buSzPts val="900"/>
              <a:buNone/>
              <a:defRPr sz="1200"/>
            </a:lvl9pPr>
          </a:lstStyle>
          <a:p>
            <a:endParaRPr/>
          </a:p>
        </p:txBody>
      </p:sp>
      <p:sp>
        <p:nvSpPr>
          <p:cNvPr id="125" name="Google Shape;125;p13"/>
          <p:cNvSpPr txBox="1">
            <a:spLocks noGrp="1"/>
          </p:cNvSpPr>
          <p:nvPr>
            <p:ph type="title" idx="7" hasCustomPrompt="1"/>
          </p:nvPr>
        </p:nvSpPr>
        <p:spPr>
          <a:xfrm rot="-425444">
            <a:off x="8574929" y="2728703"/>
            <a:ext cx="994808" cy="972631"/>
          </a:xfrm>
          <a:prstGeom prst="rect">
            <a:avLst/>
          </a:prstGeom>
        </p:spPr>
        <p:txBody>
          <a:bodyPr spcFirstLastPara="1" wrap="square" lIns="91425" tIns="91425" rIns="91425" bIns="91425" anchor="b" anchorCtr="0">
            <a:noAutofit/>
          </a:bodyPr>
          <a:lstStyle>
            <a:lvl1pPr marL="0" marR="0" lvl="0" indent="0" algn="r" rtl="0">
              <a:lnSpc>
                <a:spcPct val="80000"/>
              </a:lnSpc>
              <a:spcBef>
                <a:spcPts val="0"/>
              </a:spcBef>
              <a:spcAft>
                <a:spcPts val="0"/>
              </a:spcAft>
              <a:buSzPts val="3600"/>
              <a:buNone/>
              <a:defRPr sz="5067"/>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26" name="Google Shape;126;p13"/>
          <p:cNvSpPr txBox="1">
            <a:spLocks noGrp="1"/>
          </p:cNvSpPr>
          <p:nvPr>
            <p:ph type="title" idx="8"/>
          </p:nvPr>
        </p:nvSpPr>
        <p:spPr>
          <a:xfrm rot="-425413">
            <a:off x="9348299" y="2582159"/>
            <a:ext cx="1552271" cy="940381"/>
          </a:xfrm>
          <a:prstGeom prst="rect">
            <a:avLst/>
          </a:prstGeom>
        </p:spPr>
        <p:txBody>
          <a:bodyPr spcFirstLastPara="1" wrap="square" lIns="91425" tIns="91425" rIns="91425" bIns="91425" anchor="b" anchorCtr="0">
            <a:noAutofit/>
          </a:bodyPr>
          <a:lstStyle>
            <a:lvl1pPr marL="0" marR="0" lvl="0" indent="0" algn="l" rtl="0">
              <a:lnSpc>
                <a:spcPct val="80000"/>
              </a:lnSpc>
              <a:spcBef>
                <a:spcPts val="0"/>
              </a:spcBef>
              <a:spcAft>
                <a:spcPts val="0"/>
              </a:spcAft>
              <a:buSzPts val="1650"/>
              <a:buNone/>
              <a:defRPr sz="24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27" name="Google Shape;127;p13"/>
          <p:cNvSpPr txBox="1">
            <a:spLocks noGrp="1"/>
          </p:cNvSpPr>
          <p:nvPr>
            <p:ph type="subTitle" idx="9"/>
          </p:nvPr>
        </p:nvSpPr>
        <p:spPr>
          <a:xfrm rot="-425953">
            <a:off x="8703653" y="3391627"/>
            <a:ext cx="2204097" cy="742472"/>
          </a:xfrm>
          <a:prstGeom prst="rect">
            <a:avLst/>
          </a:prstGeom>
        </p:spPr>
        <p:txBody>
          <a:bodyPr spcFirstLastPara="1" wrap="square" lIns="91425" tIns="91425" rIns="91425" bIns="91425" anchor="t" anchorCtr="0">
            <a:noAutofit/>
          </a:bodyPr>
          <a:lstStyle>
            <a:lvl1pPr marL="0" marR="0" lvl="0" indent="0" algn="l" rtl="0">
              <a:lnSpc>
                <a:spcPct val="80000"/>
              </a:lnSpc>
              <a:spcBef>
                <a:spcPts val="0"/>
              </a:spcBef>
              <a:spcAft>
                <a:spcPts val="0"/>
              </a:spcAft>
              <a:buSzPts val="900"/>
              <a:buNone/>
              <a:defRPr sz="1333"/>
            </a:lvl1pPr>
            <a:lvl2pPr lvl="1" algn="ctr" rtl="0">
              <a:lnSpc>
                <a:spcPct val="100000"/>
              </a:lnSpc>
              <a:spcBef>
                <a:spcPts val="0"/>
              </a:spcBef>
              <a:spcAft>
                <a:spcPts val="0"/>
              </a:spcAft>
              <a:buSzPts val="900"/>
              <a:buNone/>
              <a:defRPr sz="1200"/>
            </a:lvl2pPr>
            <a:lvl3pPr lvl="2" algn="ctr" rtl="0">
              <a:lnSpc>
                <a:spcPct val="100000"/>
              </a:lnSpc>
              <a:spcBef>
                <a:spcPts val="0"/>
              </a:spcBef>
              <a:spcAft>
                <a:spcPts val="0"/>
              </a:spcAft>
              <a:buSzPts val="900"/>
              <a:buNone/>
              <a:defRPr sz="1200"/>
            </a:lvl3pPr>
            <a:lvl4pPr lvl="3" algn="ctr" rtl="0">
              <a:lnSpc>
                <a:spcPct val="100000"/>
              </a:lnSpc>
              <a:spcBef>
                <a:spcPts val="0"/>
              </a:spcBef>
              <a:spcAft>
                <a:spcPts val="0"/>
              </a:spcAft>
              <a:buSzPts val="900"/>
              <a:buNone/>
              <a:defRPr sz="1200"/>
            </a:lvl4pPr>
            <a:lvl5pPr lvl="4" algn="ctr" rtl="0">
              <a:lnSpc>
                <a:spcPct val="100000"/>
              </a:lnSpc>
              <a:spcBef>
                <a:spcPts val="0"/>
              </a:spcBef>
              <a:spcAft>
                <a:spcPts val="0"/>
              </a:spcAft>
              <a:buSzPts val="900"/>
              <a:buNone/>
              <a:defRPr sz="1200"/>
            </a:lvl5pPr>
            <a:lvl6pPr lvl="5" algn="ctr" rtl="0">
              <a:lnSpc>
                <a:spcPct val="100000"/>
              </a:lnSpc>
              <a:spcBef>
                <a:spcPts val="0"/>
              </a:spcBef>
              <a:spcAft>
                <a:spcPts val="0"/>
              </a:spcAft>
              <a:buSzPts val="900"/>
              <a:buNone/>
              <a:defRPr sz="1200"/>
            </a:lvl6pPr>
            <a:lvl7pPr lvl="6" algn="ctr" rtl="0">
              <a:lnSpc>
                <a:spcPct val="100000"/>
              </a:lnSpc>
              <a:spcBef>
                <a:spcPts val="0"/>
              </a:spcBef>
              <a:spcAft>
                <a:spcPts val="0"/>
              </a:spcAft>
              <a:buSzPts val="900"/>
              <a:buNone/>
              <a:defRPr sz="1200"/>
            </a:lvl7pPr>
            <a:lvl8pPr lvl="7" algn="ctr" rtl="0">
              <a:lnSpc>
                <a:spcPct val="100000"/>
              </a:lnSpc>
              <a:spcBef>
                <a:spcPts val="0"/>
              </a:spcBef>
              <a:spcAft>
                <a:spcPts val="0"/>
              </a:spcAft>
              <a:buSzPts val="900"/>
              <a:buNone/>
              <a:defRPr sz="1200"/>
            </a:lvl8pPr>
            <a:lvl9pPr lvl="8" algn="ctr" rtl="0">
              <a:lnSpc>
                <a:spcPct val="100000"/>
              </a:lnSpc>
              <a:spcBef>
                <a:spcPts val="0"/>
              </a:spcBef>
              <a:spcAft>
                <a:spcPts val="0"/>
              </a:spcAft>
              <a:buSzPts val="900"/>
              <a:buNone/>
              <a:defRPr sz="1200"/>
            </a:lvl9pPr>
          </a:lstStyle>
          <a:p>
            <a:endParaRPr/>
          </a:p>
        </p:txBody>
      </p:sp>
      <p:sp>
        <p:nvSpPr>
          <p:cNvPr id="128" name="Google Shape;128;p13"/>
          <p:cNvSpPr txBox="1">
            <a:spLocks noGrp="1"/>
          </p:cNvSpPr>
          <p:nvPr>
            <p:ph type="title" idx="13" hasCustomPrompt="1"/>
          </p:nvPr>
        </p:nvSpPr>
        <p:spPr>
          <a:xfrm rot="-425437">
            <a:off x="6072343" y="3048735"/>
            <a:ext cx="991584" cy="972631"/>
          </a:xfrm>
          <a:prstGeom prst="rect">
            <a:avLst/>
          </a:prstGeom>
        </p:spPr>
        <p:txBody>
          <a:bodyPr spcFirstLastPara="1" wrap="square" lIns="91425" tIns="91425" rIns="91425" bIns="91425" anchor="b" anchorCtr="0">
            <a:noAutofit/>
          </a:bodyPr>
          <a:lstStyle>
            <a:lvl1pPr marL="0" marR="0" lvl="0" indent="0" algn="r" rtl="0">
              <a:lnSpc>
                <a:spcPct val="80000"/>
              </a:lnSpc>
              <a:spcBef>
                <a:spcPts val="0"/>
              </a:spcBef>
              <a:spcAft>
                <a:spcPts val="0"/>
              </a:spcAft>
              <a:buSzPts val="3600"/>
              <a:buNone/>
              <a:defRPr sz="5067"/>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29" name="Google Shape;129;p13"/>
          <p:cNvSpPr txBox="1">
            <a:spLocks noGrp="1"/>
          </p:cNvSpPr>
          <p:nvPr>
            <p:ph type="title" idx="14"/>
          </p:nvPr>
        </p:nvSpPr>
        <p:spPr>
          <a:xfrm rot="-425184">
            <a:off x="6843678" y="2922742"/>
            <a:ext cx="1472044" cy="924655"/>
          </a:xfrm>
          <a:prstGeom prst="rect">
            <a:avLst/>
          </a:prstGeom>
        </p:spPr>
        <p:txBody>
          <a:bodyPr spcFirstLastPara="1" wrap="square" lIns="91425" tIns="91425" rIns="91425" bIns="91425" anchor="b" anchorCtr="0">
            <a:noAutofit/>
          </a:bodyPr>
          <a:lstStyle>
            <a:lvl1pPr marL="0" marR="0" lvl="0" indent="0" algn="l" rtl="0">
              <a:lnSpc>
                <a:spcPct val="80000"/>
              </a:lnSpc>
              <a:spcBef>
                <a:spcPts val="0"/>
              </a:spcBef>
              <a:spcAft>
                <a:spcPts val="0"/>
              </a:spcAft>
              <a:buSzPts val="1650"/>
              <a:buNone/>
              <a:defRPr sz="24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30" name="Google Shape;130;p13"/>
          <p:cNvSpPr txBox="1">
            <a:spLocks noGrp="1"/>
          </p:cNvSpPr>
          <p:nvPr>
            <p:ph type="subTitle" idx="15"/>
          </p:nvPr>
        </p:nvSpPr>
        <p:spPr>
          <a:xfrm rot="-425717">
            <a:off x="6197849" y="3712259"/>
            <a:ext cx="2198839" cy="742472"/>
          </a:xfrm>
          <a:prstGeom prst="rect">
            <a:avLst/>
          </a:prstGeom>
        </p:spPr>
        <p:txBody>
          <a:bodyPr spcFirstLastPara="1" wrap="square" lIns="91425" tIns="91425" rIns="91425" bIns="91425" anchor="t" anchorCtr="0">
            <a:noAutofit/>
          </a:bodyPr>
          <a:lstStyle>
            <a:lvl1pPr marL="0" marR="0" lvl="0" indent="0" algn="l" rtl="0">
              <a:lnSpc>
                <a:spcPct val="80000"/>
              </a:lnSpc>
              <a:spcBef>
                <a:spcPts val="0"/>
              </a:spcBef>
              <a:spcAft>
                <a:spcPts val="0"/>
              </a:spcAft>
              <a:buSzPts val="900"/>
              <a:buNone/>
              <a:defRPr sz="1333"/>
            </a:lvl1pPr>
            <a:lvl2pPr lvl="1" algn="ctr" rtl="0">
              <a:lnSpc>
                <a:spcPct val="100000"/>
              </a:lnSpc>
              <a:spcBef>
                <a:spcPts val="0"/>
              </a:spcBef>
              <a:spcAft>
                <a:spcPts val="0"/>
              </a:spcAft>
              <a:buSzPts val="900"/>
              <a:buNone/>
              <a:defRPr sz="1200"/>
            </a:lvl2pPr>
            <a:lvl3pPr lvl="2" algn="ctr" rtl="0">
              <a:lnSpc>
                <a:spcPct val="100000"/>
              </a:lnSpc>
              <a:spcBef>
                <a:spcPts val="0"/>
              </a:spcBef>
              <a:spcAft>
                <a:spcPts val="0"/>
              </a:spcAft>
              <a:buSzPts val="900"/>
              <a:buNone/>
              <a:defRPr sz="1200"/>
            </a:lvl3pPr>
            <a:lvl4pPr lvl="3" algn="ctr" rtl="0">
              <a:lnSpc>
                <a:spcPct val="100000"/>
              </a:lnSpc>
              <a:spcBef>
                <a:spcPts val="0"/>
              </a:spcBef>
              <a:spcAft>
                <a:spcPts val="0"/>
              </a:spcAft>
              <a:buSzPts val="900"/>
              <a:buNone/>
              <a:defRPr sz="1200"/>
            </a:lvl4pPr>
            <a:lvl5pPr lvl="4" algn="ctr" rtl="0">
              <a:lnSpc>
                <a:spcPct val="100000"/>
              </a:lnSpc>
              <a:spcBef>
                <a:spcPts val="0"/>
              </a:spcBef>
              <a:spcAft>
                <a:spcPts val="0"/>
              </a:spcAft>
              <a:buSzPts val="900"/>
              <a:buNone/>
              <a:defRPr sz="1200"/>
            </a:lvl5pPr>
            <a:lvl6pPr lvl="5" algn="ctr" rtl="0">
              <a:lnSpc>
                <a:spcPct val="100000"/>
              </a:lnSpc>
              <a:spcBef>
                <a:spcPts val="0"/>
              </a:spcBef>
              <a:spcAft>
                <a:spcPts val="0"/>
              </a:spcAft>
              <a:buSzPts val="900"/>
              <a:buNone/>
              <a:defRPr sz="1200"/>
            </a:lvl6pPr>
            <a:lvl7pPr lvl="6" algn="ctr" rtl="0">
              <a:lnSpc>
                <a:spcPct val="100000"/>
              </a:lnSpc>
              <a:spcBef>
                <a:spcPts val="0"/>
              </a:spcBef>
              <a:spcAft>
                <a:spcPts val="0"/>
              </a:spcAft>
              <a:buSzPts val="900"/>
              <a:buNone/>
              <a:defRPr sz="1200"/>
            </a:lvl7pPr>
            <a:lvl8pPr lvl="7" algn="ctr" rtl="0">
              <a:lnSpc>
                <a:spcPct val="100000"/>
              </a:lnSpc>
              <a:spcBef>
                <a:spcPts val="0"/>
              </a:spcBef>
              <a:spcAft>
                <a:spcPts val="0"/>
              </a:spcAft>
              <a:buSzPts val="900"/>
              <a:buNone/>
              <a:defRPr sz="1200"/>
            </a:lvl8pPr>
            <a:lvl9pPr lvl="8" algn="ctr" rtl="0">
              <a:lnSpc>
                <a:spcPct val="100000"/>
              </a:lnSpc>
              <a:spcBef>
                <a:spcPts val="0"/>
              </a:spcBef>
              <a:spcAft>
                <a:spcPts val="0"/>
              </a:spcAft>
              <a:buSzPts val="900"/>
              <a:buNone/>
              <a:defRPr sz="1200"/>
            </a:lvl9pPr>
          </a:lstStyle>
          <a:p>
            <a:endParaRPr/>
          </a:p>
        </p:txBody>
      </p:sp>
    </p:spTree>
    <p:extLst>
      <p:ext uri="{BB962C8B-B14F-4D97-AF65-F5344CB8AC3E}">
        <p14:creationId xmlns:p14="http://schemas.microsoft.com/office/powerpoint/2010/main" val="148198436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Six columns">
  <p:cSld name="Six columns">
    <p:spTree>
      <p:nvGrpSpPr>
        <p:cNvPr id="1" name="Shape 131"/>
        <p:cNvGrpSpPr/>
        <p:nvPr/>
      </p:nvGrpSpPr>
      <p:grpSpPr>
        <a:xfrm>
          <a:off x="0" y="0"/>
          <a:ext cx="0" cy="0"/>
          <a:chOff x="0" y="0"/>
          <a:chExt cx="0" cy="0"/>
        </a:xfrm>
      </p:grpSpPr>
      <p:sp>
        <p:nvSpPr>
          <p:cNvPr id="132" name="Google Shape;132;p14"/>
          <p:cNvSpPr txBox="1">
            <a:spLocks noGrp="1"/>
          </p:cNvSpPr>
          <p:nvPr>
            <p:ph type="title"/>
          </p:nvPr>
        </p:nvSpPr>
        <p:spPr>
          <a:xfrm>
            <a:off x="960000" y="720000"/>
            <a:ext cx="10272000" cy="42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800"/>
              <a:buNone/>
              <a:defRPr sz="5067"/>
            </a:lvl1pPr>
            <a:lvl2pPr lvl="1" algn="ctr" rtl="0">
              <a:spcBef>
                <a:spcPts val="0"/>
              </a:spcBef>
              <a:spcAft>
                <a:spcPts val="0"/>
              </a:spcAft>
              <a:buSzPts val="3800"/>
              <a:buNone/>
              <a:defRPr sz="5067"/>
            </a:lvl2pPr>
            <a:lvl3pPr lvl="2" algn="ctr" rtl="0">
              <a:spcBef>
                <a:spcPts val="0"/>
              </a:spcBef>
              <a:spcAft>
                <a:spcPts val="0"/>
              </a:spcAft>
              <a:buSzPts val="3800"/>
              <a:buNone/>
              <a:defRPr sz="5067"/>
            </a:lvl3pPr>
            <a:lvl4pPr lvl="3" algn="ctr" rtl="0">
              <a:spcBef>
                <a:spcPts val="0"/>
              </a:spcBef>
              <a:spcAft>
                <a:spcPts val="0"/>
              </a:spcAft>
              <a:buSzPts val="3800"/>
              <a:buNone/>
              <a:defRPr sz="5067"/>
            </a:lvl4pPr>
            <a:lvl5pPr lvl="4" algn="ctr" rtl="0">
              <a:spcBef>
                <a:spcPts val="0"/>
              </a:spcBef>
              <a:spcAft>
                <a:spcPts val="0"/>
              </a:spcAft>
              <a:buSzPts val="3800"/>
              <a:buNone/>
              <a:defRPr sz="5067"/>
            </a:lvl5pPr>
            <a:lvl6pPr lvl="5" algn="ctr" rtl="0">
              <a:spcBef>
                <a:spcPts val="0"/>
              </a:spcBef>
              <a:spcAft>
                <a:spcPts val="0"/>
              </a:spcAft>
              <a:buSzPts val="3800"/>
              <a:buNone/>
              <a:defRPr sz="5067"/>
            </a:lvl6pPr>
            <a:lvl7pPr lvl="6" algn="ctr" rtl="0">
              <a:spcBef>
                <a:spcPts val="0"/>
              </a:spcBef>
              <a:spcAft>
                <a:spcPts val="0"/>
              </a:spcAft>
              <a:buSzPts val="3800"/>
              <a:buNone/>
              <a:defRPr sz="5067"/>
            </a:lvl7pPr>
            <a:lvl8pPr lvl="7" algn="ctr" rtl="0">
              <a:spcBef>
                <a:spcPts val="0"/>
              </a:spcBef>
              <a:spcAft>
                <a:spcPts val="0"/>
              </a:spcAft>
              <a:buSzPts val="3800"/>
              <a:buNone/>
              <a:defRPr sz="5067"/>
            </a:lvl8pPr>
            <a:lvl9pPr lvl="8" algn="ctr" rtl="0">
              <a:spcBef>
                <a:spcPts val="0"/>
              </a:spcBef>
              <a:spcAft>
                <a:spcPts val="0"/>
              </a:spcAft>
              <a:buSzPts val="3800"/>
              <a:buNone/>
              <a:defRPr sz="5067"/>
            </a:lvl9pPr>
          </a:lstStyle>
          <a:p>
            <a:endParaRPr/>
          </a:p>
        </p:txBody>
      </p:sp>
      <p:sp>
        <p:nvSpPr>
          <p:cNvPr id="133" name="Google Shape;133;p14"/>
          <p:cNvSpPr txBox="1">
            <a:spLocks noGrp="1"/>
          </p:cNvSpPr>
          <p:nvPr>
            <p:ph type="subTitle" idx="1"/>
          </p:nvPr>
        </p:nvSpPr>
        <p:spPr>
          <a:xfrm>
            <a:off x="1076333" y="2406751"/>
            <a:ext cx="2367200" cy="836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950"/>
              <a:buNone/>
              <a:defRPr sz="1467"/>
            </a:lvl1pPr>
            <a:lvl2pPr lvl="1" algn="r" rtl="0">
              <a:lnSpc>
                <a:spcPct val="100000"/>
              </a:lnSpc>
              <a:spcBef>
                <a:spcPts val="0"/>
              </a:spcBef>
              <a:spcAft>
                <a:spcPts val="0"/>
              </a:spcAft>
              <a:buSzPts val="950"/>
              <a:buNone/>
              <a:defRPr sz="1267"/>
            </a:lvl2pPr>
            <a:lvl3pPr lvl="2" algn="r" rtl="0">
              <a:lnSpc>
                <a:spcPct val="100000"/>
              </a:lnSpc>
              <a:spcBef>
                <a:spcPts val="0"/>
              </a:spcBef>
              <a:spcAft>
                <a:spcPts val="0"/>
              </a:spcAft>
              <a:buSzPts val="950"/>
              <a:buNone/>
              <a:defRPr sz="1267"/>
            </a:lvl3pPr>
            <a:lvl4pPr lvl="3" algn="r" rtl="0">
              <a:lnSpc>
                <a:spcPct val="100000"/>
              </a:lnSpc>
              <a:spcBef>
                <a:spcPts val="0"/>
              </a:spcBef>
              <a:spcAft>
                <a:spcPts val="0"/>
              </a:spcAft>
              <a:buSzPts val="950"/>
              <a:buNone/>
              <a:defRPr sz="1267"/>
            </a:lvl4pPr>
            <a:lvl5pPr lvl="4" algn="r" rtl="0">
              <a:lnSpc>
                <a:spcPct val="100000"/>
              </a:lnSpc>
              <a:spcBef>
                <a:spcPts val="0"/>
              </a:spcBef>
              <a:spcAft>
                <a:spcPts val="0"/>
              </a:spcAft>
              <a:buSzPts val="950"/>
              <a:buNone/>
              <a:defRPr sz="1267"/>
            </a:lvl5pPr>
            <a:lvl6pPr lvl="5" algn="r" rtl="0">
              <a:lnSpc>
                <a:spcPct val="100000"/>
              </a:lnSpc>
              <a:spcBef>
                <a:spcPts val="0"/>
              </a:spcBef>
              <a:spcAft>
                <a:spcPts val="0"/>
              </a:spcAft>
              <a:buSzPts val="950"/>
              <a:buNone/>
              <a:defRPr sz="1267"/>
            </a:lvl6pPr>
            <a:lvl7pPr lvl="6" algn="r" rtl="0">
              <a:lnSpc>
                <a:spcPct val="100000"/>
              </a:lnSpc>
              <a:spcBef>
                <a:spcPts val="0"/>
              </a:spcBef>
              <a:spcAft>
                <a:spcPts val="0"/>
              </a:spcAft>
              <a:buSzPts val="950"/>
              <a:buNone/>
              <a:defRPr sz="1267"/>
            </a:lvl7pPr>
            <a:lvl8pPr lvl="7" algn="r" rtl="0">
              <a:lnSpc>
                <a:spcPct val="100000"/>
              </a:lnSpc>
              <a:spcBef>
                <a:spcPts val="0"/>
              </a:spcBef>
              <a:spcAft>
                <a:spcPts val="0"/>
              </a:spcAft>
              <a:buSzPts val="950"/>
              <a:buNone/>
              <a:defRPr sz="1267"/>
            </a:lvl8pPr>
            <a:lvl9pPr lvl="8" algn="r" rtl="0">
              <a:lnSpc>
                <a:spcPct val="100000"/>
              </a:lnSpc>
              <a:spcBef>
                <a:spcPts val="0"/>
              </a:spcBef>
              <a:spcAft>
                <a:spcPts val="0"/>
              </a:spcAft>
              <a:buSzPts val="950"/>
              <a:buNone/>
              <a:defRPr sz="1267"/>
            </a:lvl9pPr>
          </a:lstStyle>
          <a:p>
            <a:endParaRPr/>
          </a:p>
        </p:txBody>
      </p:sp>
      <p:sp>
        <p:nvSpPr>
          <p:cNvPr id="134" name="Google Shape;134;p14"/>
          <p:cNvSpPr txBox="1">
            <a:spLocks noGrp="1"/>
          </p:cNvSpPr>
          <p:nvPr>
            <p:ph type="subTitle" idx="2"/>
          </p:nvPr>
        </p:nvSpPr>
        <p:spPr>
          <a:xfrm>
            <a:off x="1076333" y="2000851"/>
            <a:ext cx="2367200" cy="5704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SzPts val="1600"/>
              <a:buNone/>
              <a:defRPr sz="2133" b="1"/>
            </a:lvl1pPr>
            <a:lvl2pPr lvl="1" algn="r" rtl="0">
              <a:lnSpc>
                <a:spcPct val="100000"/>
              </a:lnSpc>
              <a:spcBef>
                <a:spcPts val="0"/>
              </a:spcBef>
              <a:spcAft>
                <a:spcPts val="0"/>
              </a:spcAft>
              <a:buSzPts val="1600"/>
              <a:buNone/>
              <a:defRPr sz="2133" b="1"/>
            </a:lvl2pPr>
            <a:lvl3pPr lvl="2" algn="r" rtl="0">
              <a:lnSpc>
                <a:spcPct val="100000"/>
              </a:lnSpc>
              <a:spcBef>
                <a:spcPts val="0"/>
              </a:spcBef>
              <a:spcAft>
                <a:spcPts val="0"/>
              </a:spcAft>
              <a:buSzPts val="1600"/>
              <a:buNone/>
              <a:defRPr sz="2133" b="1"/>
            </a:lvl3pPr>
            <a:lvl4pPr lvl="3" algn="r" rtl="0">
              <a:lnSpc>
                <a:spcPct val="100000"/>
              </a:lnSpc>
              <a:spcBef>
                <a:spcPts val="0"/>
              </a:spcBef>
              <a:spcAft>
                <a:spcPts val="0"/>
              </a:spcAft>
              <a:buSzPts val="1600"/>
              <a:buNone/>
              <a:defRPr sz="2133" b="1"/>
            </a:lvl4pPr>
            <a:lvl5pPr lvl="4" algn="r" rtl="0">
              <a:lnSpc>
                <a:spcPct val="100000"/>
              </a:lnSpc>
              <a:spcBef>
                <a:spcPts val="0"/>
              </a:spcBef>
              <a:spcAft>
                <a:spcPts val="0"/>
              </a:spcAft>
              <a:buSzPts val="1600"/>
              <a:buNone/>
              <a:defRPr sz="2133" b="1"/>
            </a:lvl5pPr>
            <a:lvl6pPr lvl="5" algn="r" rtl="0">
              <a:lnSpc>
                <a:spcPct val="100000"/>
              </a:lnSpc>
              <a:spcBef>
                <a:spcPts val="0"/>
              </a:spcBef>
              <a:spcAft>
                <a:spcPts val="0"/>
              </a:spcAft>
              <a:buSzPts val="1600"/>
              <a:buNone/>
              <a:defRPr sz="2133" b="1"/>
            </a:lvl6pPr>
            <a:lvl7pPr lvl="6" algn="r" rtl="0">
              <a:lnSpc>
                <a:spcPct val="100000"/>
              </a:lnSpc>
              <a:spcBef>
                <a:spcPts val="0"/>
              </a:spcBef>
              <a:spcAft>
                <a:spcPts val="0"/>
              </a:spcAft>
              <a:buSzPts val="1600"/>
              <a:buNone/>
              <a:defRPr sz="2133" b="1"/>
            </a:lvl7pPr>
            <a:lvl8pPr lvl="7" algn="r" rtl="0">
              <a:lnSpc>
                <a:spcPct val="100000"/>
              </a:lnSpc>
              <a:spcBef>
                <a:spcPts val="0"/>
              </a:spcBef>
              <a:spcAft>
                <a:spcPts val="0"/>
              </a:spcAft>
              <a:buSzPts val="1600"/>
              <a:buNone/>
              <a:defRPr sz="2133" b="1"/>
            </a:lvl8pPr>
            <a:lvl9pPr lvl="8" algn="r" rtl="0">
              <a:lnSpc>
                <a:spcPct val="100000"/>
              </a:lnSpc>
              <a:spcBef>
                <a:spcPts val="0"/>
              </a:spcBef>
              <a:spcAft>
                <a:spcPts val="0"/>
              </a:spcAft>
              <a:buSzPts val="1600"/>
              <a:buNone/>
              <a:defRPr sz="2133" b="1"/>
            </a:lvl9pPr>
          </a:lstStyle>
          <a:p>
            <a:endParaRPr/>
          </a:p>
        </p:txBody>
      </p:sp>
      <p:sp>
        <p:nvSpPr>
          <p:cNvPr id="135" name="Google Shape;135;p14"/>
          <p:cNvSpPr txBox="1">
            <a:spLocks noGrp="1"/>
          </p:cNvSpPr>
          <p:nvPr>
            <p:ph type="subTitle" idx="3"/>
          </p:nvPr>
        </p:nvSpPr>
        <p:spPr>
          <a:xfrm>
            <a:off x="1076333" y="3770800"/>
            <a:ext cx="2367200" cy="836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950"/>
              <a:buNone/>
              <a:defRPr sz="1467">
                <a:solidFill>
                  <a:schemeClr val="dk2"/>
                </a:solidFill>
              </a:defRPr>
            </a:lvl1pPr>
            <a:lvl2pPr lvl="1" algn="r" rtl="0">
              <a:lnSpc>
                <a:spcPct val="100000"/>
              </a:lnSpc>
              <a:spcBef>
                <a:spcPts val="0"/>
              </a:spcBef>
              <a:spcAft>
                <a:spcPts val="0"/>
              </a:spcAft>
              <a:buSzPts val="950"/>
              <a:buNone/>
              <a:defRPr sz="1267"/>
            </a:lvl2pPr>
            <a:lvl3pPr lvl="2" algn="r" rtl="0">
              <a:lnSpc>
                <a:spcPct val="100000"/>
              </a:lnSpc>
              <a:spcBef>
                <a:spcPts val="0"/>
              </a:spcBef>
              <a:spcAft>
                <a:spcPts val="0"/>
              </a:spcAft>
              <a:buSzPts val="950"/>
              <a:buNone/>
              <a:defRPr sz="1267"/>
            </a:lvl3pPr>
            <a:lvl4pPr lvl="3" algn="r" rtl="0">
              <a:lnSpc>
                <a:spcPct val="100000"/>
              </a:lnSpc>
              <a:spcBef>
                <a:spcPts val="0"/>
              </a:spcBef>
              <a:spcAft>
                <a:spcPts val="0"/>
              </a:spcAft>
              <a:buSzPts val="950"/>
              <a:buNone/>
              <a:defRPr sz="1267"/>
            </a:lvl4pPr>
            <a:lvl5pPr lvl="4" algn="r" rtl="0">
              <a:lnSpc>
                <a:spcPct val="100000"/>
              </a:lnSpc>
              <a:spcBef>
                <a:spcPts val="0"/>
              </a:spcBef>
              <a:spcAft>
                <a:spcPts val="0"/>
              </a:spcAft>
              <a:buSzPts val="950"/>
              <a:buNone/>
              <a:defRPr sz="1267"/>
            </a:lvl5pPr>
            <a:lvl6pPr lvl="5" algn="r" rtl="0">
              <a:lnSpc>
                <a:spcPct val="100000"/>
              </a:lnSpc>
              <a:spcBef>
                <a:spcPts val="0"/>
              </a:spcBef>
              <a:spcAft>
                <a:spcPts val="0"/>
              </a:spcAft>
              <a:buSzPts val="950"/>
              <a:buNone/>
              <a:defRPr sz="1267"/>
            </a:lvl6pPr>
            <a:lvl7pPr lvl="6" algn="r" rtl="0">
              <a:lnSpc>
                <a:spcPct val="100000"/>
              </a:lnSpc>
              <a:spcBef>
                <a:spcPts val="0"/>
              </a:spcBef>
              <a:spcAft>
                <a:spcPts val="0"/>
              </a:spcAft>
              <a:buSzPts val="950"/>
              <a:buNone/>
              <a:defRPr sz="1267"/>
            </a:lvl7pPr>
            <a:lvl8pPr lvl="7" algn="r" rtl="0">
              <a:lnSpc>
                <a:spcPct val="100000"/>
              </a:lnSpc>
              <a:spcBef>
                <a:spcPts val="0"/>
              </a:spcBef>
              <a:spcAft>
                <a:spcPts val="0"/>
              </a:spcAft>
              <a:buSzPts val="950"/>
              <a:buNone/>
              <a:defRPr sz="1267"/>
            </a:lvl8pPr>
            <a:lvl9pPr lvl="8" algn="r" rtl="0">
              <a:lnSpc>
                <a:spcPct val="100000"/>
              </a:lnSpc>
              <a:spcBef>
                <a:spcPts val="0"/>
              </a:spcBef>
              <a:spcAft>
                <a:spcPts val="0"/>
              </a:spcAft>
              <a:buSzPts val="950"/>
              <a:buNone/>
              <a:defRPr sz="1267"/>
            </a:lvl9pPr>
          </a:lstStyle>
          <a:p>
            <a:endParaRPr/>
          </a:p>
        </p:txBody>
      </p:sp>
      <p:sp>
        <p:nvSpPr>
          <p:cNvPr id="136" name="Google Shape;136;p14"/>
          <p:cNvSpPr txBox="1">
            <a:spLocks noGrp="1"/>
          </p:cNvSpPr>
          <p:nvPr>
            <p:ph type="subTitle" idx="4"/>
          </p:nvPr>
        </p:nvSpPr>
        <p:spPr>
          <a:xfrm>
            <a:off x="1076333" y="3364900"/>
            <a:ext cx="2367200" cy="5704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SzPts val="1600"/>
              <a:buNone/>
              <a:defRPr sz="2133" b="1"/>
            </a:lvl1pPr>
            <a:lvl2pPr lvl="1" algn="r" rtl="0">
              <a:lnSpc>
                <a:spcPct val="100000"/>
              </a:lnSpc>
              <a:spcBef>
                <a:spcPts val="0"/>
              </a:spcBef>
              <a:spcAft>
                <a:spcPts val="0"/>
              </a:spcAft>
              <a:buSzPts val="1600"/>
              <a:buNone/>
              <a:defRPr sz="2133" b="1"/>
            </a:lvl2pPr>
            <a:lvl3pPr lvl="2" algn="r" rtl="0">
              <a:lnSpc>
                <a:spcPct val="100000"/>
              </a:lnSpc>
              <a:spcBef>
                <a:spcPts val="0"/>
              </a:spcBef>
              <a:spcAft>
                <a:spcPts val="0"/>
              </a:spcAft>
              <a:buSzPts val="1600"/>
              <a:buNone/>
              <a:defRPr sz="2133" b="1"/>
            </a:lvl3pPr>
            <a:lvl4pPr lvl="3" algn="r" rtl="0">
              <a:lnSpc>
                <a:spcPct val="100000"/>
              </a:lnSpc>
              <a:spcBef>
                <a:spcPts val="0"/>
              </a:spcBef>
              <a:spcAft>
                <a:spcPts val="0"/>
              </a:spcAft>
              <a:buSzPts val="1600"/>
              <a:buNone/>
              <a:defRPr sz="2133" b="1"/>
            </a:lvl4pPr>
            <a:lvl5pPr lvl="4" algn="r" rtl="0">
              <a:lnSpc>
                <a:spcPct val="100000"/>
              </a:lnSpc>
              <a:spcBef>
                <a:spcPts val="0"/>
              </a:spcBef>
              <a:spcAft>
                <a:spcPts val="0"/>
              </a:spcAft>
              <a:buSzPts val="1600"/>
              <a:buNone/>
              <a:defRPr sz="2133" b="1"/>
            </a:lvl5pPr>
            <a:lvl6pPr lvl="5" algn="r" rtl="0">
              <a:lnSpc>
                <a:spcPct val="100000"/>
              </a:lnSpc>
              <a:spcBef>
                <a:spcPts val="0"/>
              </a:spcBef>
              <a:spcAft>
                <a:spcPts val="0"/>
              </a:spcAft>
              <a:buSzPts val="1600"/>
              <a:buNone/>
              <a:defRPr sz="2133" b="1"/>
            </a:lvl6pPr>
            <a:lvl7pPr lvl="6" algn="r" rtl="0">
              <a:lnSpc>
                <a:spcPct val="100000"/>
              </a:lnSpc>
              <a:spcBef>
                <a:spcPts val="0"/>
              </a:spcBef>
              <a:spcAft>
                <a:spcPts val="0"/>
              </a:spcAft>
              <a:buSzPts val="1600"/>
              <a:buNone/>
              <a:defRPr sz="2133" b="1"/>
            </a:lvl7pPr>
            <a:lvl8pPr lvl="7" algn="r" rtl="0">
              <a:lnSpc>
                <a:spcPct val="100000"/>
              </a:lnSpc>
              <a:spcBef>
                <a:spcPts val="0"/>
              </a:spcBef>
              <a:spcAft>
                <a:spcPts val="0"/>
              </a:spcAft>
              <a:buSzPts val="1600"/>
              <a:buNone/>
              <a:defRPr sz="2133" b="1"/>
            </a:lvl8pPr>
            <a:lvl9pPr lvl="8" algn="r" rtl="0">
              <a:lnSpc>
                <a:spcPct val="100000"/>
              </a:lnSpc>
              <a:spcBef>
                <a:spcPts val="0"/>
              </a:spcBef>
              <a:spcAft>
                <a:spcPts val="0"/>
              </a:spcAft>
              <a:buSzPts val="1600"/>
              <a:buNone/>
              <a:defRPr sz="2133" b="1"/>
            </a:lvl9pPr>
          </a:lstStyle>
          <a:p>
            <a:endParaRPr/>
          </a:p>
        </p:txBody>
      </p:sp>
      <p:sp>
        <p:nvSpPr>
          <p:cNvPr id="137" name="Google Shape;137;p14"/>
          <p:cNvSpPr txBox="1">
            <a:spLocks noGrp="1"/>
          </p:cNvSpPr>
          <p:nvPr>
            <p:ph type="subTitle" idx="5"/>
          </p:nvPr>
        </p:nvSpPr>
        <p:spPr>
          <a:xfrm>
            <a:off x="1076333" y="5134851"/>
            <a:ext cx="2367200" cy="836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950"/>
              <a:buNone/>
              <a:defRPr sz="1467">
                <a:solidFill>
                  <a:schemeClr val="dk2"/>
                </a:solidFill>
              </a:defRPr>
            </a:lvl1pPr>
            <a:lvl2pPr lvl="1" algn="r" rtl="0">
              <a:lnSpc>
                <a:spcPct val="100000"/>
              </a:lnSpc>
              <a:spcBef>
                <a:spcPts val="0"/>
              </a:spcBef>
              <a:spcAft>
                <a:spcPts val="0"/>
              </a:spcAft>
              <a:buSzPts val="950"/>
              <a:buNone/>
              <a:defRPr sz="1267"/>
            </a:lvl2pPr>
            <a:lvl3pPr lvl="2" algn="r" rtl="0">
              <a:lnSpc>
                <a:spcPct val="100000"/>
              </a:lnSpc>
              <a:spcBef>
                <a:spcPts val="0"/>
              </a:spcBef>
              <a:spcAft>
                <a:spcPts val="0"/>
              </a:spcAft>
              <a:buSzPts val="950"/>
              <a:buNone/>
              <a:defRPr sz="1267"/>
            </a:lvl3pPr>
            <a:lvl4pPr lvl="3" algn="r" rtl="0">
              <a:lnSpc>
                <a:spcPct val="100000"/>
              </a:lnSpc>
              <a:spcBef>
                <a:spcPts val="0"/>
              </a:spcBef>
              <a:spcAft>
                <a:spcPts val="0"/>
              </a:spcAft>
              <a:buSzPts val="950"/>
              <a:buNone/>
              <a:defRPr sz="1267"/>
            </a:lvl4pPr>
            <a:lvl5pPr lvl="4" algn="r" rtl="0">
              <a:lnSpc>
                <a:spcPct val="100000"/>
              </a:lnSpc>
              <a:spcBef>
                <a:spcPts val="0"/>
              </a:spcBef>
              <a:spcAft>
                <a:spcPts val="0"/>
              </a:spcAft>
              <a:buSzPts val="950"/>
              <a:buNone/>
              <a:defRPr sz="1267"/>
            </a:lvl5pPr>
            <a:lvl6pPr lvl="5" algn="r" rtl="0">
              <a:lnSpc>
                <a:spcPct val="100000"/>
              </a:lnSpc>
              <a:spcBef>
                <a:spcPts val="0"/>
              </a:spcBef>
              <a:spcAft>
                <a:spcPts val="0"/>
              </a:spcAft>
              <a:buSzPts val="950"/>
              <a:buNone/>
              <a:defRPr sz="1267"/>
            </a:lvl6pPr>
            <a:lvl7pPr lvl="6" algn="r" rtl="0">
              <a:lnSpc>
                <a:spcPct val="100000"/>
              </a:lnSpc>
              <a:spcBef>
                <a:spcPts val="0"/>
              </a:spcBef>
              <a:spcAft>
                <a:spcPts val="0"/>
              </a:spcAft>
              <a:buSzPts val="950"/>
              <a:buNone/>
              <a:defRPr sz="1267"/>
            </a:lvl7pPr>
            <a:lvl8pPr lvl="7" algn="r" rtl="0">
              <a:lnSpc>
                <a:spcPct val="100000"/>
              </a:lnSpc>
              <a:spcBef>
                <a:spcPts val="0"/>
              </a:spcBef>
              <a:spcAft>
                <a:spcPts val="0"/>
              </a:spcAft>
              <a:buSzPts val="950"/>
              <a:buNone/>
              <a:defRPr sz="1267"/>
            </a:lvl8pPr>
            <a:lvl9pPr lvl="8" algn="r" rtl="0">
              <a:lnSpc>
                <a:spcPct val="100000"/>
              </a:lnSpc>
              <a:spcBef>
                <a:spcPts val="0"/>
              </a:spcBef>
              <a:spcAft>
                <a:spcPts val="0"/>
              </a:spcAft>
              <a:buSzPts val="950"/>
              <a:buNone/>
              <a:defRPr sz="1267"/>
            </a:lvl9pPr>
          </a:lstStyle>
          <a:p>
            <a:endParaRPr/>
          </a:p>
        </p:txBody>
      </p:sp>
      <p:sp>
        <p:nvSpPr>
          <p:cNvPr id="138" name="Google Shape;138;p14"/>
          <p:cNvSpPr txBox="1">
            <a:spLocks noGrp="1"/>
          </p:cNvSpPr>
          <p:nvPr>
            <p:ph type="subTitle" idx="6"/>
          </p:nvPr>
        </p:nvSpPr>
        <p:spPr>
          <a:xfrm>
            <a:off x="1076333" y="4728951"/>
            <a:ext cx="2367200" cy="5704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SzPts val="1600"/>
              <a:buNone/>
              <a:defRPr sz="2133" b="1"/>
            </a:lvl1pPr>
            <a:lvl2pPr lvl="1" algn="r" rtl="0">
              <a:lnSpc>
                <a:spcPct val="100000"/>
              </a:lnSpc>
              <a:spcBef>
                <a:spcPts val="0"/>
              </a:spcBef>
              <a:spcAft>
                <a:spcPts val="0"/>
              </a:spcAft>
              <a:buSzPts val="1600"/>
              <a:buNone/>
              <a:defRPr sz="2133" b="1"/>
            </a:lvl2pPr>
            <a:lvl3pPr lvl="2" algn="r" rtl="0">
              <a:lnSpc>
                <a:spcPct val="100000"/>
              </a:lnSpc>
              <a:spcBef>
                <a:spcPts val="0"/>
              </a:spcBef>
              <a:spcAft>
                <a:spcPts val="0"/>
              </a:spcAft>
              <a:buSzPts val="1600"/>
              <a:buNone/>
              <a:defRPr sz="2133" b="1"/>
            </a:lvl3pPr>
            <a:lvl4pPr lvl="3" algn="r" rtl="0">
              <a:lnSpc>
                <a:spcPct val="100000"/>
              </a:lnSpc>
              <a:spcBef>
                <a:spcPts val="0"/>
              </a:spcBef>
              <a:spcAft>
                <a:spcPts val="0"/>
              </a:spcAft>
              <a:buSzPts val="1600"/>
              <a:buNone/>
              <a:defRPr sz="2133" b="1"/>
            </a:lvl4pPr>
            <a:lvl5pPr lvl="4" algn="r" rtl="0">
              <a:lnSpc>
                <a:spcPct val="100000"/>
              </a:lnSpc>
              <a:spcBef>
                <a:spcPts val="0"/>
              </a:spcBef>
              <a:spcAft>
                <a:spcPts val="0"/>
              </a:spcAft>
              <a:buSzPts val="1600"/>
              <a:buNone/>
              <a:defRPr sz="2133" b="1"/>
            </a:lvl5pPr>
            <a:lvl6pPr lvl="5" algn="r" rtl="0">
              <a:lnSpc>
                <a:spcPct val="100000"/>
              </a:lnSpc>
              <a:spcBef>
                <a:spcPts val="0"/>
              </a:spcBef>
              <a:spcAft>
                <a:spcPts val="0"/>
              </a:spcAft>
              <a:buSzPts val="1600"/>
              <a:buNone/>
              <a:defRPr sz="2133" b="1"/>
            </a:lvl6pPr>
            <a:lvl7pPr lvl="6" algn="r" rtl="0">
              <a:lnSpc>
                <a:spcPct val="100000"/>
              </a:lnSpc>
              <a:spcBef>
                <a:spcPts val="0"/>
              </a:spcBef>
              <a:spcAft>
                <a:spcPts val="0"/>
              </a:spcAft>
              <a:buSzPts val="1600"/>
              <a:buNone/>
              <a:defRPr sz="2133" b="1"/>
            </a:lvl7pPr>
            <a:lvl8pPr lvl="7" algn="r" rtl="0">
              <a:lnSpc>
                <a:spcPct val="100000"/>
              </a:lnSpc>
              <a:spcBef>
                <a:spcPts val="0"/>
              </a:spcBef>
              <a:spcAft>
                <a:spcPts val="0"/>
              </a:spcAft>
              <a:buSzPts val="1600"/>
              <a:buNone/>
              <a:defRPr sz="2133" b="1"/>
            </a:lvl8pPr>
            <a:lvl9pPr lvl="8" algn="r" rtl="0">
              <a:lnSpc>
                <a:spcPct val="100000"/>
              </a:lnSpc>
              <a:spcBef>
                <a:spcPts val="0"/>
              </a:spcBef>
              <a:spcAft>
                <a:spcPts val="0"/>
              </a:spcAft>
              <a:buSzPts val="1600"/>
              <a:buNone/>
              <a:defRPr sz="2133" b="1"/>
            </a:lvl9pPr>
          </a:lstStyle>
          <a:p>
            <a:endParaRPr/>
          </a:p>
        </p:txBody>
      </p:sp>
      <p:sp>
        <p:nvSpPr>
          <p:cNvPr id="139" name="Google Shape;139;p14"/>
          <p:cNvSpPr txBox="1">
            <a:spLocks noGrp="1"/>
          </p:cNvSpPr>
          <p:nvPr>
            <p:ph type="subTitle" idx="7"/>
          </p:nvPr>
        </p:nvSpPr>
        <p:spPr>
          <a:xfrm>
            <a:off x="8730567" y="2406751"/>
            <a:ext cx="2367200" cy="83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950"/>
              <a:buNone/>
              <a:defRPr sz="1467"/>
            </a:lvl1pPr>
            <a:lvl2pPr lvl="1" rtl="0">
              <a:lnSpc>
                <a:spcPct val="100000"/>
              </a:lnSpc>
              <a:spcBef>
                <a:spcPts val="0"/>
              </a:spcBef>
              <a:spcAft>
                <a:spcPts val="0"/>
              </a:spcAft>
              <a:buSzPts val="950"/>
              <a:buNone/>
              <a:defRPr sz="1267"/>
            </a:lvl2pPr>
            <a:lvl3pPr lvl="2" rtl="0">
              <a:lnSpc>
                <a:spcPct val="100000"/>
              </a:lnSpc>
              <a:spcBef>
                <a:spcPts val="0"/>
              </a:spcBef>
              <a:spcAft>
                <a:spcPts val="0"/>
              </a:spcAft>
              <a:buSzPts val="950"/>
              <a:buNone/>
              <a:defRPr sz="1267"/>
            </a:lvl3pPr>
            <a:lvl4pPr lvl="3" rtl="0">
              <a:lnSpc>
                <a:spcPct val="100000"/>
              </a:lnSpc>
              <a:spcBef>
                <a:spcPts val="0"/>
              </a:spcBef>
              <a:spcAft>
                <a:spcPts val="0"/>
              </a:spcAft>
              <a:buSzPts val="950"/>
              <a:buNone/>
              <a:defRPr sz="1267"/>
            </a:lvl4pPr>
            <a:lvl5pPr lvl="4" rtl="0">
              <a:lnSpc>
                <a:spcPct val="100000"/>
              </a:lnSpc>
              <a:spcBef>
                <a:spcPts val="0"/>
              </a:spcBef>
              <a:spcAft>
                <a:spcPts val="0"/>
              </a:spcAft>
              <a:buSzPts val="950"/>
              <a:buNone/>
              <a:defRPr sz="1267"/>
            </a:lvl5pPr>
            <a:lvl6pPr lvl="5" rtl="0">
              <a:lnSpc>
                <a:spcPct val="100000"/>
              </a:lnSpc>
              <a:spcBef>
                <a:spcPts val="0"/>
              </a:spcBef>
              <a:spcAft>
                <a:spcPts val="0"/>
              </a:spcAft>
              <a:buSzPts val="950"/>
              <a:buNone/>
              <a:defRPr sz="1267"/>
            </a:lvl6pPr>
            <a:lvl7pPr lvl="6" rtl="0">
              <a:lnSpc>
                <a:spcPct val="100000"/>
              </a:lnSpc>
              <a:spcBef>
                <a:spcPts val="0"/>
              </a:spcBef>
              <a:spcAft>
                <a:spcPts val="0"/>
              </a:spcAft>
              <a:buSzPts val="950"/>
              <a:buNone/>
              <a:defRPr sz="1267"/>
            </a:lvl7pPr>
            <a:lvl8pPr lvl="7" rtl="0">
              <a:lnSpc>
                <a:spcPct val="100000"/>
              </a:lnSpc>
              <a:spcBef>
                <a:spcPts val="0"/>
              </a:spcBef>
              <a:spcAft>
                <a:spcPts val="0"/>
              </a:spcAft>
              <a:buSzPts val="950"/>
              <a:buNone/>
              <a:defRPr sz="1267"/>
            </a:lvl8pPr>
            <a:lvl9pPr lvl="8" rtl="0">
              <a:lnSpc>
                <a:spcPct val="100000"/>
              </a:lnSpc>
              <a:spcBef>
                <a:spcPts val="0"/>
              </a:spcBef>
              <a:spcAft>
                <a:spcPts val="0"/>
              </a:spcAft>
              <a:buSzPts val="950"/>
              <a:buNone/>
              <a:defRPr sz="1267"/>
            </a:lvl9pPr>
          </a:lstStyle>
          <a:p>
            <a:endParaRPr/>
          </a:p>
        </p:txBody>
      </p:sp>
      <p:sp>
        <p:nvSpPr>
          <p:cNvPr id="140" name="Google Shape;140;p14"/>
          <p:cNvSpPr txBox="1">
            <a:spLocks noGrp="1"/>
          </p:cNvSpPr>
          <p:nvPr>
            <p:ph type="subTitle" idx="8"/>
          </p:nvPr>
        </p:nvSpPr>
        <p:spPr>
          <a:xfrm>
            <a:off x="8730567" y="2000851"/>
            <a:ext cx="2367200" cy="570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600"/>
              <a:buNone/>
              <a:defRPr sz="2133" b="1"/>
            </a:lvl1pPr>
            <a:lvl2pPr lvl="1" rtl="0">
              <a:lnSpc>
                <a:spcPct val="100000"/>
              </a:lnSpc>
              <a:spcBef>
                <a:spcPts val="0"/>
              </a:spcBef>
              <a:spcAft>
                <a:spcPts val="0"/>
              </a:spcAft>
              <a:buSzPts val="1600"/>
              <a:buNone/>
              <a:defRPr sz="2133" b="1"/>
            </a:lvl2pPr>
            <a:lvl3pPr lvl="2" rtl="0">
              <a:lnSpc>
                <a:spcPct val="100000"/>
              </a:lnSpc>
              <a:spcBef>
                <a:spcPts val="0"/>
              </a:spcBef>
              <a:spcAft>
                <a:spcPts val="0"/>
              </a:spcAft>
              <a:buSzPts val="1600"/>
              <a:buNone/>
              <a:defRPr sz="2133" b="1"/>
            </a:lvl3pPr>
            <a:lvl4pPr lvl="3" rtl="0">
              <a:lnSpc>
                <a:spcPct val="100000"/>
              </a:lnSpc>
              <a:spcBef>
                <a:spcPts val="0"/>
              </a:spcBef>
              <a:spcAft>
                <a:spcPts val="0"/>
              </a:spcAft>
              <a:buSzPts val="1600"/>
              <a:buNone/>
              <a:defRPr sz="2133" b="1"/>
            </a:lvl4pPr>
            <a:lvl5pPr lvl="4" rtl="0">
              <a:lnSpc>
                <a:spcPct val="100000"/>
              </a:lnSpc>
              <a:spcBef>
                <a:spcPts val="0"/>
              </a:spcBef>
              <a:spcAft>
                <a:spcPts val="0"/>
              </a:spcAft>
              <a:buSzPts val="1600"/>
              <a:buNone/>
              <a:defRPr sz="2133" b="1"/>
            </a:lvl5pPr>
            <a:lvl6pPr lvl="5" rtl="0">
              <a:lnSpc>
                <a:spcPct val="100000"/>
              </a:lnSpc>
              <a:spcBef>
                <a:spcPts val="0"/>
              </a:spcBef>
              <a:spcAft>
                <a:spcPts val="0"/>
              </a:spcAft>
              <a:buSzPts val="1600"/>
              <a:buNone/>
              <a:defRPr sz="2133" b="1"/>
            </a:lvl6pPr>
            <a:lvl7pPr lvl="6" rtl="0">
              <a:lnSpc>
                <a:spcPct val="100000"/>
              </a:lnSpc>
              <a:spcBef>
                <a:spcPts val="0"/>
              </a:spcBef>
              <a:spcAft>
                <a:spcPts val="0"/>
              </a:spcAft>
              <a:buSzPts val="1600"/>
              <a:buNone/>
              <a:defRPr sz="2133" b="1"/>
            </a:lvl7pPr>
            <a:lvl8pPr lvl="7" rtl="0">
              <a:lnSpc>
                <a:spcPct val="100000"/>
              </a:lnSpc>
              <a:spcBef>
                <a:spcPts val="0"/>
              </a:spcBef>
              <a:spcAft>
                <a:spcPts val="0"/>
              </a:spcAft>
              <a:buSzPts val="1600"/>
              <a:buNone/>
              <a:defRPr sz="2133" b="1"/>
            </a:lvl8pPr>
            <a:lvl9pPr lvl="8" rtl="0">
              <a:lnSpc>
                <a:spcPct val="100000"/>
              </a:lnSpc>
              <a:spcBef>
                <a:spcPts val="0"/>
              </a:spcBef>
              <a:spcAft>
                <a:spcPts val="0"/>
              </a:spcAft>
              <a:buSzPts val="1600"/>
              <a:buNone/>
              <a:defRPr sz="2133" b="1"/>
            </a:lvl9pPr>
          </a:lstStyle>
          <a:p>
            <a:endParaRPr/>
          </a:p>
        </p:txBody>
      </p:sp>
      <p:sp>
        <p:nvSpPr>
          <p:cNvPr id="141" name="Google Shape;141;p14"/>
          <p:cNvSpPr txBox="1">
            <a:spLocks noGrp="1"/>
          </p:cNvSpPr>
          <p:nvPr>
            <p:ph type="subTitle" idx="9"/>
          </p:nvPr>
        </p:nvSpPr>
        <p:spPr>
          <a:xfrm>
            <a:off x="8730567" y="3770800"/>
            <a:ext cx="2367200" cy="83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950"/>
              <a:buNone/>
              <a:defRPr sz="1467">
                <a:solidFill>
                  <a:schemeClr val="dk2"/>
                </a:solidFill>
              </a:defRPr>
            </a:lvl1pPr>
            <a:lvl2pPr lvl="1" rtl="0">
              <a:lnSpc>
                <a:spcPct val="100000"/>
              </a:lnSpc>
              <a:spcBef>
                <a:spcPts val="0"/>
              </a:spcBef>
              <a:spcAft>
                <a:spcPts val="0"/>
              </a:spcAft>
              <a:buSzPts val="950"/>
              <a:buNone/>
              <a:defRPr sz="1267"/>
            </a:lvl2pPr>
            <a:lvl3pPr lvl="2" rtl="0">
              <a:lnSpc>
                <a:spcPct val="100000"/>
              </a:lnSpc>
              <a:spcBef>
                <a:spcPts val="0"/>
              </a:spcBef>
              <a:spcAft>
                <a:spcPts val="0"/>
              </a:spcAft>
              <a:buSzPts val="950"/>
              <a:buNone/>
              <a:defRPr sz="1267"/>
            </a:lvl3pPr>
            <a:lvl4pPr lvl="3" rtl="0">
              <a:lnSpc>
                <a:spcPct val="100000"/>
              </a:lnSpc>
              <a:spcBef>
                <a:spcPts val="0"/>
              </a:spcBef>
              <a:spcAft>
                <a:spcPts val="0"/>
              </a:spcAft>
              <a:buSzPts val="950"/>
              <a:buNone/>
              <a:defRPr sz="1267"/>
            </a:lvl4pPr>
            <a:lvl5pPr lvl="4" rtl="0">
              <a:lnSpc>
                <a:spcPct val="100000"/>
              </a:lnSpc>
              <a:spcBef>
                <a:spcPts val="0"/>
              </a:spcBef>
              <a:spcAft>
                <a:spcPts val="0"/>
              </a:spcAft>
              <a:buSzPts val="950"/>
              <a:buNone/>
              <a:defRPr sz="1267"/>
            </a:lvl5pPr>
            <a:lvl6pPr lvl="5" rtl="0">
              <a:lnSpc>
                <a:spcPct val="100000"/>
              </a:lnSpc>
              <a:spcBef>
                <a:spcPts val="0"/>
              </a:spcBef>
              <a:spcAft>
                <a:spcPts val="0"/>
              </a:spcAft>
              <a:buSzPts val="950"/>
              <a:buNone/>
              <a:defRPr sz="1267"/>
            </a:lvl6pPr>
            <a:lvl7pPr lvl="6" rtl="0">
              <a:lnSpc>
                <a:spcPct val="100000"/>
              </a:lnSpc>
              <a:spcBef>
                <a:spcPts val="0"/>
              </a:spcBef>
              <a:spcAft>
                <a:spcPts val="0"/>
              </a:spcAft>
              <a:buSzPts val="950"/>
              <a:buNone/>
              <a:defRPr sz="1267"/>
            </a:lvl7pPr>
            <a:lvl8pPr lvl="7" rtl="0">
              <a:lnSpc>
                <a:spcPct val="100000"/>
              </a:lnSpc>
              <a:spcBef>
                <a:spcPts val="0"/>
              </a:spcBef>
              <a:spcAft>
                <a:spcPts val="0"/>
              </a:spcAft>
              <a:buSzPts val="950"/>
              <a:buNone/>
              <a:defRPr sz="1267"/>
            </a:lvl8pPr>
            <a:lvl9pPr lvl="8" rtl="0">
              <a:lnSpc>
                <a:spcPct val="100000"/>
              </a:lnSpc>
              <a:spcBef>
                <a:spcPts val="0"/>
              </a:spcBef>
              <a:spcAft>
                <a:spcPts val="0"/>
              </a:spcAft>
              <a:buSzPts val="950"/>
              <a:buNone/>
              <a:defRPr sz="1267"/>
            </a:lvl9pPr>
          </a:lstStyle>
          <a:p>
            <a:endParaRPr/>
          </a:p>
        </p:txBody>
      </p:sp>
      <p:sp>
        <p:nvSpPr>
          <p:cNvPr id="142" name="Google Shape;142;p14"/>
          <p:cNvSpPr txBox="1">
            <a:spLocks noGrp="1"/>
          </p:cNvSpPr>
          <p:nvPr>
            <p:ph type="subTitle" idx="13"/>
          </p:nvPr>
        </p:nvSpPr>
        <p:spPr>
          <a:xfrm>
            <a:off x="8730567" y="3364900"/>
            <a:ext cx="2367200" cy="570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600"/>
              <a:buNone/>
              <a:defRPr sz="2133" b="1"/>
            </a:lvl1pPr>
            <a:lvl2pPr lvl="1" rtl="0">
              <a:lnSpc>
                <a:spcPct val="100000"/>
              </a:lnSpc>
              <a:spcBef>
                <a:spcPts val="0"/>
              </a:spcBef>
              <a:spcAft>
                <a:spcPts val="0"/>
              </a:spcAft>
              <a:buSzPts val="1600"/>
              <a:buNone/>
              <a:defRPr sz="2133" b="1"/>
            </a:lvl2pPr>
            <a:lvl3pPr lvl="2" rtl="0">
              <a:lnSpc>
                <a:spcPct val="100000"/>
              </a:lnSpc>
              <a:spcBef>
                <a:spcPts val="0"/>
              </a:spcBef>
              <a:spcAft>
                <a:spcPts val="0"/>
              </a:spcAft>
              <a:buSzPts val="1600"/>
              <a:buNone/>
              <a:defRPr sz="2133" b="1"/>
            </a:lvl3pPr>
            <a:lvl4pPr lvl="3" rtl="0">
              <a:lnSpc>
                <a:spcPct val="100000"/>
              </a:lnSpc>
              <a:spcBef>
                <a:spcPts val="0"/>
              </a:spcBef>
              <a:spcAft>
                <a:spcPts val="0"/>
              </a:spcAft>
              <a:buSzPts val="1600"/>
              <a:buNone/>
              <a:defRPr sz="2133" b="1"/>
            </a:lvl4pPr>
            <a:lvl5pPr lvl="4" rtl="0">
              <a:lnSpc>
                <a:spcPct val="100000"/>
              </a:lnSpc>
              <a:spcBef>
                <a:spcPts val="0"/>
              </a:spcBef>
              <a:spcAft>
                <a:spcPts val="0"/>
              </a:spcAft>
              <a:buSzPts val="1600"/>
              <a:buNone/>
              <a:defRPr sz="2133" b="1"/>
            </a:lvl5pPr>
            <a:lvl6pPr lvl="5" rtl="0">
              <a:lnSpc>
                <a:spcPct val="100000"/>
              </a:lnSpc>
              <a:spcBef>
                <a:spcPts val="0"/>
              </a:spcBef>
              <a:spcAft>
                <a:spcPts val="0"/>
              </a:spcAft>
              <a:buSzPts val="1600"/>
              <a:buNone/>
              <a:defRPr sz="2133" b="1"/>
            </a:lvl6pPr>
            <a:lvl7pPr lvl="6" rtl="0">
              <a:lnSpc>
                <a:spcPct val="100000"/>
              </a:lnSpc>
              <a:spcBef>
                <a:spcPts val="0"/>
              </a:spcBef>
              <a:spcAft>
                <a:spcPts val="0"/>
              </a:spcAft>
              <a:buSzPts val="1600"/>
              <a:buNone/>
              <a:defRPr sz="2133" b="1"/>
            </a:lvl7pPr>
            <a:lvl8pPr lvl="7" rtl="0">
              <a:lnSpc>
                <a:spcPct val="100000"/>
              </a:lnSpc>
              <a:spcBef>
                <a:spcPts val="0"/>
              </a:spcBef>
              <a:spcAft>
                <a:spcPts val="0"/>
              </a:spcAft>
              <a:buSzPts val="1600"/>
              <a:buNone/>
              <a:defRPr sz="2133" b="1"/>
            </a:lvl8pPr>
            <a:lvl9pPr lvl="8" rtl="0">
              <a:lnSpc>
                <a:spcPct val="100000"/>
              </a:lnSpc>
              <a:spcBef>
                <a:spcPts val="0"/>
              </a:spcBef>
              <a:spcAft>
                <a:spcPts val="0"/>
              </a:spcAft>
              <a:buSzPts val="1600"/>
              <a:buNone/>
              <a:defRPr sz="2133" b="1"/>
            </a:lvl9pPr>
          </a:lstStyle>
          <a:p>
            <a:endParaRPr/>
          </a:p>
        </p:txBody>
      </p:sp>
      <p:sp>
        <p:nvSpPr>
          <p:cNvPr id="143" name="Google Shape;143;p14"/>
          <p:cNvSpPr txBox="1">
            <a:spLocks noGrp="1"/>
          </p:cNvSpPr>
          <p:nvPr>
            <p:ph type="subTitle" idx="14"/>
          </p:nvPr>
        </p:nvSpPr>
        <p:spPr>
          <a:xfrm>
            <a:off x="8730567" y="5134851"/>
            <a:ext cx="2367200" cy="83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950"/>
              <a:buNone/>
              <a:defRPr sz="1467">
                <a:solidFill>
                  <a:schemeClr val="dk2"/>
                </a:solidFill>
              </a:defRPr>
            </a:lvl1pPr>
            <a:lvl2pPr lvl="1" rtl="0">
              <a:lnSpc>
                <a:spcPct val="100000"/>
              </a:lnSpc>
              <a:spcBef>
                <a:spcPts val="0"/>
              </a:spcBef>
              <a:spcAft>
                <a:spcPts val="0"/>
              </a:spcAft>
              <a:buSzPts val="950"/>
              <a:buNone/>
              <a:defRPr sz="1267"/>
            </a:lvl2pPr>
            <a:lvl3pPr lvl="2" rtl="0">
              <a:lnSpc>
                <a:spcPct val="100000"/>
              </a:lnSpc>
              <a:spcBef>
                <a:spcPts val="0"/>
              </a:spcBef>
              <a:spcAft>
                <a:spcPts val="0"/>
              </a:spcAft>
              <a:buSzPts val="950"/>
              <a:buNone/>
              <a:defRPr sz="1267"/>
            </a:lvl3pPr>
            <a:lvl4pPr lvl="3" rtl="0">
              <a:lnSpc>
                <a:spcPct val="100000"/>
              </a:lnSpc>
              <a:spcBef>
                <a:spcPts val="0"/>
              </a:spcBef>
              <a:spcAft>
                <a:spcPts val="0"/>
              </a:spcAft>
              <a:buSzPts val="950"/>
              <a:buNone/>
              <a:defRPr sz="1267"/>
            </a:lvl4pPr>
            <a:lvl5pPr lvl="4" rtl="0">
              <a:lnSpc>
                <a:spcPct val="100000"/>
              </a:lnSpc>
              <a:spcBef>
                <a:spcPts val="0"/>
              </a:spcBef>
              <a:spcAft>
                <a:spcPts val="0"/>
              </a:spcAft>
              <a:buSzPts val="950"/>
              <a:buNone/>
              <a:defRPr sz="1267"/>
            </a:lvl5pPr>
            <a:lvl6pPr lvl="5" rtl="0">
              <a:lnSpc>
                <a:spcPct val="100000"/>
              </a:lnSpc>
              <a:spcBef>
                <a:spcPts val="0"/>
              </a:spcBef>
              <a:spcAft>
                <a:spcPts val="0"/>
              </a:spcAft>
              <a:buSzPts val="950"/>
              <a:buNone/>
              <a:defRPr sz="1267"/>
            </a:lvl6pPr>
            <a:lvl7pPr lvl="6" rtl="0">
              <a:lnSpc>
                <a:spcPct val="100000"/>
              </a:lnSpc>
              <a:spcBef>
                <a:spcPts val="0"/>
              </a:spcBef>
              <a:spcAft>
                <a:spcPts val="0"/>
              </a:spcAft>
              <a:buSzPts val="950"/>
              <a:buNone/>
              <a:defRPr sz="1267"/>
            </a:lvl7pPr>
            <a:lvl8pPr lvl="7" rtl="0">
              <a:lnSpc>
                <a:spcPct val="100000"/>
              </a:lnSpc>
              <a:spcBef>
                <a:spcPts val="0"/>
              </a:spcBef>
              <a:spcAft>
                <a:spcPts val="0"/>
              </a:spcAft>
              <a:buSzPts val="950"/>
              <a:buNone/>
              <a:defRPr sz="1267"/>
            </a:lvl8pPr>
            <a:lvl9pPr lvl="8" rtl="0">
              <a:lnSpc>
                <a:spcPct val="100000"/>
              </a:lnSpc>
              <a:spcBef>
                <a:spcPts val="0"/>
              </a:spcBef>
              <a:spcAft>
                <a:spcPts val="0"/>
              </a:spcAft>
              <a:buSzPts val="950"/>
              <a:buNone/>
              <a:defRPr sz="1267"/>
            </a:lvl9pPr>
          </a:lstStyle>
          <a:p>
            <a:endParaRPr/>
          </a:p>
        </p:txBody>
      </p:sp>
      <p:sp>
        <p:nvSpPr>
          <p:cNvPr id="144" name="Google Shape;144;p14"/>
          <p:cNvSpPr txBox="1">
            <a:spLocks noGrp="1"/>
          </p:cNvSpPr>
          <p:nvPr>
            <p:ph type="subTitle" idx="15"/>
          </p:nvPr>
        </p:nvSpPr>
        <p:spPr>
          <a:xfrm>
            <a:off x="8730567" y="4728951"/>
            <a:ext cx="2367200" cy="570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600"/>
              <a:buNone/>
              <a:defRPr sz="2133" b="1"/>
            </a:lvl1pPr>
            <a:lvl2pPr lvl="1" rtl="0">
              <a:lnSpc>
                <a:spcPct val="100000"/>
              </a:lnSpc>
              <a:spcBef>
                <a:spcPts val="0"/>
              </a:spcBef>
              <a:spcAft>
                <a:spcPts val="0"/>
              </a:spcAft>
              <a:buSzPts val="1600"/>
              <a:buNone/>
              <a:defRPr sz="2133" b="1"/>
            </a:lvl2pPr>
            <a:lvl3pPr lvl="2" rtl="0">
              <a:lnSpc>
                <a:spcPct val="100000"/>
              </a:lnSpc>
              <a:spcBef>
                <a:spcPts val="0"/>
              </a:spcBef>
              <a:spcAft>
                <a:spcPts val="0"/>
              </a:spcAft>
              <a:buSzPts val="1600"/>
              <a:buNone/>
              <a:defRPr sz="2133" b="1"/>
            </a:lvl3pPr>
            <a:lvl4pPr lvl="3" rtl="0">
              <a:lnSpc>
                <a:spcPct val="100000"/>
              </a:lnSpc>
              <a:spcBef>
                <a:spcPts val="0"/>
              </a:spcBef>
              <a:spcAft>
                <a:spcPts val="0"/>
              </a:spcAft>
              <a:buSzPts val="1600"/>
              <a:buNone/>
              <a:defRPr sz="2133" b="1"/>
            </a:lvl4pPr>
            <a:lvl5pPr lvl="4" rtl="0">
              <a:lnSpc>
                <a:spcPct val="100000"/>
              </a:lnSpc>
              <a:spcBef>
                <a:spcPts val="0"/>
              </a:spcBef>
              <a:spcAft>
                <a:spcPts val="0"/>
              </a:spcAft>
              <a:buSzPts val="1600"/>
              <a:buNone/>
              <a:defRPr sz="2133" b="1"/>
            </a:lvl5pPr>
            <a:lvl6pPr lvl="5" rtl="0">
              <a:lnSpc>
                <a:spcPct val="100000"/>
              </a:lnSpc>
              <a:spcBef>
                <a:spcPts val="0"/>
              </a:spcBef>
              <a:spcAft>
                <a:spcPts val="0"/>
              </a:spcAft>
              <a:buSzPts val="1600"/>
              <a:buNone/>
              <a:defRPr sz="2133" b="1"/>
            </a:lvl6pPr>
            <a:lvl7pPr lvl="6" rtl="0">
              <a:lnSpc>
                <a:spcPct val="100000"/>
              </a:lnSpc>
              <a:spcBef>
                <a:spcPts val="0"/>
              </a:spcBef>
              <a:spcAft>
                <a:spcPts val="0"/>
              </a:spcAft>
              <a:buSzPts val="1600"/>
              <a:buNone/>
              <a:defRPr sz="2133" b="1"/>
            </a:lvl7pPr>
            <a:lvl8pPr lvl="7" rtl="0">
              <a:lnSpc>
                <a:spcPct val="100000"/>
              </a:lnSpc>
              <a:spcBef>
                <a:spcPts val="0"/>
              </a:spcBef>
              <a:spcAft>
                <a:spcPts val="0"/>
              </a:spcAft>
              <a:buSzPts val="1600"/>
              <a:buNone/>
              <a:defRPr sz="2133" b="1"/>
            </a:lvl8pPr>
            <a:lvl9pPr lvl="8" rtl="0">
              <a:lnSpc>
                <a:spcPct val="100000"/>
              </a:lnSpc>
              <a:spcBef>
                <a:spcPts val="0"/>
              </a:spcBef>
              <a:spcAft>
                <a:spcPts val="0"/>
              </a:spcAft>
              <a:buSzPts val="1600"/>
              <a:buNone/>
              <a:defRPr sz="2133" b="1"/>
            </a:lvl9pPr>
          </a:lstStyle>
          <a:p>
            <a:endParaRPr/>
          </a:p>
        </p:txBody>
      </p:sp>
    </p:spTree>
    <p:extLst>
      <p:ext uri="{BB962C8B-B14F-4D97-AF65-F5344CB8AC3E}">
        <p14:creationId xmlns:p14="http://schemas.microsoft.com/office/powerpoint/2010/main" val="210414298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45"/>
        <p:cNvGrpSpPr/>
        <p:nvPr/>
      </p:nvGrpSpPr>
      <p:grpSpPr>
        <a:xfrm>
          <a:off x="0" y="0"/>
          <a:ext cx="0" cy="0"/>
          <a:chOff x="0" y="0"/>
          <a:chExt cx="0" cy="0"/>
        </a:xfrm>
      </p:grpSpPr>
      <p:sp>
        <p:nvSpPr>
          <p:cNvPr id="146" name="Google Shape;146;p15"/>
          <p:cNvSpPr txBox="1">
            <a:spLocks noGrp="1"/>
          </p:cNvSpPr>
          <p:nvPr>
            <p:ph type="title"/>
          </p:nvPr>
        </p:nvSpPr>
        <p:spPr>
          <a:xfrm>
            <a:off x="960000" y="2474100"/>
            <a:ext cx="7044400" cy="12000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5067"/>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
        <p:nvSpPr>
          <p:cNvPr id="147" name="Google Shape;147;p15"/>
          <p:cNvSpPr txBox="1">
            <a:spLocks noGrp="1"/>
          </p:cNvSpPr>
          <p:nvPr>
            <p:ph type="subTitle" idx="1"/>
          </p:nvPr>
        </p:nvSpPr>
        <p:spPr>
          <a:xfrm>
            <a:off x="960000" y="977833"/>
            <a:ext cx="7044400" cy="149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2667"/>
            </a:lvl1pPr>
            <a:lvl2pPr lvl="1" rtl="0">
              <a:lnSpc>
                <a:spcPct val="100000"/>
              </a:lnSpc>
              <a:spcBef>
                <a:spcPts val="0"/>
              </a:spcBef>
              <a:spcAft>
                <a:spcPts val="0"/>
              </a:spcAft>
              <a:buSzPts val="1800"/>
              <a:buNone/>
              <a:defRPr sz="2400"/>
            </a:lvl2pPr>
            <a:lvl3pPr lvl="2" rtl="0">
              <a:lnSpc>
                <a:spcPct val="100000"/>
              </a:lnSpc>
              <a:spcBef>
                <a:spcPts val="0"/>
              </a:spcBef>
              <a:spcAft>
                <a:spcPts val="0"/>
              </a:spcAft>
              <a:buSzPts val="1800"/>
              <a:buNone/>
              <a:defRPr sz="2400"/>
            </a:lvl3pPr>
            <a:lvl4pPr lvl="3" rtl="0">
              <a:lnSpc>
                <a:spcPct val="100000"/>
              </a:lnSpc>
              <a:spcBef>
                <a:spcPts val="0"/>
              </a:spcBef>
              <a:spcAft>
                <a:spcPts val="0"/>
              </a:spcAft>
              <a:buSzPts val="1800"/>
              <a:buNone/>
              <a:defRPr sz="2400"/>
            </a:lvl4pPr>
            <a:lvl5pPr lvl="4" rtl="0">
              <a:lnSpc>
                <a:spcPct val="100000"/>
              </a:lnSpc>
              <a:spcBef>
                <a:spcPts val="0"/>
              </a:spcBef>
              <a:spcAft>
                <a:spcPts val="0"/>
              </a:spcAft>
              <a:buSzPts val="1800"/>
              <a:buNone/>
              <a:defRPr sz="2400"/>
            </a:lvl5pPr>
            <a:lvl6pPr lvl="5" rtl="0">
              <a:lnSpc>
                <a:spcPct val="100000"/>
              </a:lnSpc>
              <a:spcBef>
                <a:spcPts val="0"/>
              </a:spcBef>
              <a:spcAft>
                <a:spcPts val="0"/>
              </a:spcAft>
              <a:buSzPts val="1800"/>
              <a:buNone/>
              <a:defRPr sz="2400"/>
            </a:lvl6pPr>
            <a:lvl7pPr lvl="6" rtl="0">
              <a:lnSpc>
                <a:spcPct val="100000"/>
              </a:lnSpc>
              <a:spcBef>
                <a:spcPts val="0"/>
              </a:spcBef>
              <a:spcAft>
                <a:spcPts val="0"/>
              </a:spcAft>
              <a:buSzPts val="1800"/>
              <a:buNone/>
              <a:defRPr sz="2400"/>
            </a:lvl7pPr>
            <a:lvl8pPr lvl="7" rtl="0">
              <a:lnSpc>
                <a:spcPct val="100000"/>
              </a:lnSpc>
              <a:spcBef>
                <a:spcPts val="0"/>
              </a:spcBef>
              <a:spcAft>
                <a:spcPts val="0"/>
              </a:spcAft>
              <a:buSzPts val="1800"/>
              <a:buNone/>
              <a:defRPr sz="2400"/>
            </a:lvl8pPr>
            <a:lvl9pPr lvl="8"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204384612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Section 2">
  <p:cSld name="Section 2">
    <p:spTree>
      <p:nvGrpSpPr>
        <p:cNvPr id="1" name="Shape 148"/>
        <p:cNvGrpSpPr/>
        <p:nvPr/>
      </p:nvGrpSpPr>
      <p:grpSpPr>
        <a:xfrm>
          <a:off x="0" y="0"/>
          <a:ext cx="0" cy="0"/>
          <a:chOff x="0" y="0"/>
          <a:chExt cx="0" cy="0"/>
        </a:xfrm>
      </p:grpSpPr>
      <p:sp>
        <p:nvSpPr>
          <p:cNvPr id="149" name="Google Shape;149;p16"/>
          <p:cNvSpPr txBox="1">
            <a:spLocks noGrp="1"/>
          </p:cNvSpPr>
          <p:nvPr>
            <p:ph type="title"/>
          </p:nvPr>
        </p:nvSpPr>
        <p:spPr>
          <a:xfrm flipH="1">
            <a:off x="959984" y="2491367"/>
            <a:ext cx="4386000" cy="2502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8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50" name="Google Shape;150;p16"/>
          <p:cNvSpPr txBox="1">
            <a:spLocks noGrp="1"/>
          </p:cNvSpPr>
          <p:nvPr>
            <p:ph type="subTitle" idx="1"/>
          </p:nvPr>
        </p:nvSpPr>
        <p:spPr>
          <a:xfrm flipH="1">
            <a:off x="959984" y="5073233"/>
            <a:ext cx="4386000" cy="816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2100"/>
              <a:buNone/>
              <a:defRPr sz="2133">
                <a:solidFill>
                  <a:schemeClr val="dk2"/>
                </a:solidFill>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51" name="Google Shape;151;p16"/>
          <p:cNvSpPr txBox="1">
            <a:spLocks noGrp="1"/>
          </p:cNvSpPr>
          <p:nvPr>
            <p:ph type="title" idx="2" hasCustomPrompt="1"/>
          </p:nvPr>
        </p:nvSpPr>
        <p:spPr>
          <a:xfrm flipH="1">
            <a:off x="8672933" y="3459233"/>
            <a:ext cx="2160400" cy="1926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80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Tree>
    <p:extLst>
      <p:ext uri="{BB962C8B-B14F-4D97-AF65-F5344CB8AC3E}">
        <p14:creationId xmlns:p14="http://schemas.microsoft.com/office/powerpoint/2010/main" val="3215465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85"/>
        <p:cNvGrpSpPr/>
        <p:nvPr/>
      </p:nvGrpSpPr>
      <p:grpSpPr>
        <a:xfrm>
          <a:off x="0" y="0"/>
          <a:ext cx="0" cy="0"/>
          <a:chOff x="0" y="0"/>
          <a:chExt cx="0" cy="0"/>
        </a:xfrm>
      </p:grpSpPr>
      <p:sp>
        <p:nvSpPr>
          <p:cNvPr id="86" name="Google Shape;86;p8"/>
          <p:cNvSpPr txBox="1">
            <a:spLocks noGrp="1"/>
          </p:cNvSpPr>
          <p:nvPr>
            <p:ph type="title"/>
          </p:nvPr>
        </p:nvSpPr>
        <p:spPr>
          <a:xfrm>
            <a:off x="2500400" y="3854367"/>
            <a:ext cx="7191200" cy="15708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56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87" name="Google Shape;87;p8"/>
          <p:cNvSpPr txBox="1">
            <a:spLocks noGrp="1"/>
          </p:cNvSpPr>
          <p:nvPr>
            <p:ph type="subTitle" idx="1"/>
          </p:nvPr>
        </p:nvSpPr>
        <p:spPr>
          <a:xfrm>
            <a:off x="3814200" y="5425167"/>
            <a:ext cx="4563600" cy="719600"/>
          </a:xfrm>
          <a:prstGeom prst="rect">
            <a:avLst/>
          </a:prstGeom>
        </p:spPr>
        <p:txBody>
          <a:bodyPr spcFirstLastPara="1" wrap="square" lIns="91425" tIns="91425" rIns="91425" bIns="91425" anchor="t" anchorCtr="0">
            <a:noAutofit/>
          </a:bodyPr>
          <a:lstStyle>
            <a:lvl1pPr lvl="0" algn="ctr">
              <a:spcBef>
                <a:spcPts val="0"/>
              </a:spcBef>
              <a:spcAft>
                <a:spcPts val="0"/>
              </a:spcAft>
              <a:buSzPts val="1600"/>
              <a:buNone/>
              <a:defRPr/>
            </a:lvl1pPr>
            <a:lvl2pPr lvl="1">
              <a:spcBef>
                <a:spcPts val="2133"/>
              </a:spcBef>
              <a:spcAft>
                <a:spcPts val="0"/>
              </a:spcAft>
              <a:buSzPts val="1600"/>
              <a:buNone/>
              <a:defRPr/>
            </a:lvl2pPr>
            <a:lvl3pPr lvl="2">
              <a:spcBef>
                <a:spcPts val="2133"/>
              </a:spcBef>
              <a:spcAft>
                <a:spcPts val="0"/>
              </a:spcAft>
              <a:buSzPts val="1600"/>
              <a:buNone/>
              <a:defRPr/>
            </a:lvl3pPr>
            <a:lvl4pPr lvl="3">
              <a:spcBef>
                <a:spcPts val="2133"/>
              </a:spcBef>
              <a:spcAft>
                <a:spcPts val="0"/>
              </a:spcAft>
              <a:buSzPts val="1600"/>
              <a:buNone/>
              <a:defRPr/>
            </a:lvl4pPr>
            <a:lvl5pPr lvl="4">
              <a:spcBef>
                <a:spcPts val="2133"/>
              </a:spcBef>
              <a:spcAft>
                <a:spcPts val="0"/>
              </a:spcAft>
              <a:buSzPts val="1600"/>
              <a:buNone/>
              <a:defRPr/>
            </a:lvl5pPr>
            <a:lvl6pPr lvl="5">
              <a:spcBef>
                <a:spcPts val="2133"/>
              </a:spcBef>
              <a:spcAft>
                <a:spcPts val="0"/>
              </a:spcAft>
              <a:buSzPts val="1600"/>
              <a:buNone/>
              <a:defRPr/>
            </a:lvl6pPr>
            <a:lvl7pPr lvl="6">
              <a:spcBef>
                <a:spcPts val="2133"/>
              </a:spcBef>
              <a:spcAft>
                <a:spcPts val="0"/>
              </a:spcAft>
              <a:buSzPts val="1600"/>
              <a:buNone/>
              <a:defRPr/>
            </a:lvl7pPr>
            <a:lvl8pPr lvl="7">
              <a:spcBef>
                <a:spcPts val="2133"/>
              </a:spcBef>
              <a:spcAft>
                <a:spcPts val="0"/>
              </a:spcAft>
              <a:buSzPts val="1600"/>
              <a:buNone/>
              <a:defRPr/>
            </a:lvl8pPr>
            <a:lvl9pPr lvl="8">
              <a:spcBef>
                <a:spcPts val="2133"/>
              </a:spcBef>
              <a:spcAft>
                <a:spcPts val="2133"/>
              </a:spcAft>
              <a:buSzPts val="1600"/>
              <a:buNone/>
              <a:defRPr/>
            </a:lvl9pPr>
          </a:lstStyle>
          <a:p>
            <a:endParaRPr/>
          </a:p>
        </p:txBody>
      </p:sp>
      <p:sp>
        <p:nvSpPr>
          <p:cNvPr id="88" name="Google Shape;88;p8"/>
          <p:cNvSpPr/>
          <p:nvPr/>
        </p:nvSpPr>
        <p:spPr>
          <a:xfrm rot="-5400000">
            <a:off x="10561805" y="5227811"/>
            <a:ext cx="1678779" cy="1581600"/>
          </a:xfrm>
          <a:custGeom>
            <a:avLst/>
            <a:gdLst/>
            <a:ahLst/>
            <a:cxnLst/>
            <a:rect l="l" t="t" r="r" b="b"/>
            <a:pathLst>
              <a:path w="10213" h="9622" extrusionOk="0">
                <a:moveTo>
                  <a:pt x="7700" y="0"/>
                </a:moveTo>
                <a:cubicBezTo>
                  <a:pt x="7605" y="0"/>
                  <a:pt x="7511" y="13"/>
                  <a:pt x="7418" y="40"/>
                </a:cubicBezTo>
                <a:cubicBezTo>
                  <a:pt x="6964" y="171"/>
                  <a:pt x="6793" y="710"/>
                  <a:pt x="6680" y="1113"/>
                </a:cubicBezTo>
                <a:cubicBezTo>
                  <a:pt x="6555" y="1591"/>
                  <a:pt x="6487" y="2079"/>
                  <a:pt x="6470" y="2573"/>
                </a:cubicBezTo>
                <a:cubicBezTo>
                  <a:pt x="6407" y="3550"/>
                  <a:pt x="6458" y="4572"/>
                  <a:pt x="6140" y="5504"/>
                </a:cubicBezTo>
                <a:cubicBezTo>
                  <a:pt x="6066" y="5731"/>
                  <a:pt x="5947" y="5952"/>
                  <a:pt x="5743" y="6077"/>
                </a:cubicBezTo>
                <a:cubicBezTo>
                  <a:pt x="5646" y="6135"/>
                  <a:pt x="5543" y="6168"/>
                  <a:pt x="5442" y="6168"/>
                </a:cubicBezTo>
                <a:cubicBezTo>
                  <a:pt x="5334" y="6168"/>
                  <a:pt x="5229" y="6131"/>
                  <a:pt x="5135" y="6049"/>
                </a:cubicBezTo>
                <a:cubicBezTo>
                  <a:pt x="4959" y="5896"/>
                  <a:pt x="4879" y="5646"/>
                  <a:pt x="4851" y="5413"/>
                </a:cubicBezTo>
                <a:cubicBezTo>
                  <a:pt x="4828" y="5146"/>
                  <a:pt x="4823" y="4885"/>
                  <a:pt x="4828" y="4618"/>
                </a:cubicBezTo>
                <a:cubicBezTo>
                  <a:pt x="4828" y="4067"/>
                  <a:pt x="4845" y="3522"/>
                  <a:pt x="4891" y="2976"/>
                </a:cubicBezTo>
                <a:cubicBezTo>
                  <a:pt x="4931" y="2539"/>
                  <a:pt x="4965" y="2085"/>
                  <a:pt x="4834" y="1659"/>
                </a:cubicBezTo>
                <a:cubicBezTo>
                  <a:pt x="4671" y="1094"/>
                  <a:pt x="4165" y="763"/>
                  <a:pt x="3644" y="763"/>
                </a:cubicBezTo>
                <a:cubicBezTo>
                  <a:pt x="3368" y="763"/>
                  <a:pt x="3088" y="856"/>
                  <a:pt x="2852" y="1057"/>
                </a:cubicBezTo>
                <a:cubicBezTo>
                  <a:pt x="2057" y="1727"/>
                  <a:pt x="2250" y="2885"/>
                  <a:pt x="2335" y="3794"/>
                </a:cubicBezTo>
                <a:cubicBezTo>
                  <a:pt x="2386" y="4356"/>
                  <a:pt x="2426" y="4919"/>
                  <a:pt x="2466" y="5481"/>
                </a:cubicBezTo>
                <a:cubicBezTo>
                  <a:pt x="2488" y="5759"/>
                  <a:pt x="2511" y="6038"/>
                  <a:pt x="2522" y="6316"/>
                </a:cubicBezTo>
                <a:cubicBezTo>
                  <a:pt x="2528" y="6537"/>
                  <a:pt x="2522" y="6765"/>
                  <a:pt x="2392" y="6952"/>
                </a:cubicBezTo>
                <a:cubicBezTo>
                  <a:pt x="2232" y="7186"/>
                  <a:pt x="1968" y="7316"/>
                  <a:pt x="1693" y="7316"/>
                </a:cubicBezTo>
                <a:cubicBezTo>
                  <a:pt x="1627" y="7316"/>
                  <a:pt x="1561" y="7308"/>
                  <a:pt x="1494" y="7293"/>
                </a:cubicBezTo>
                <a:cubicBezTo>
                  <a:pt x="1086" y="7191"/>
                  <a:pt x="881" y="6759"/>
                  <a:pt x="830" y="6373"/>
                </a:cubicBezTo>
                <a:cubicBezTo>
                  <a:pt x="768" y="5862"/>
                  <a:pt x="921" y="5356"/>
                  <a:pt x="966" y="4856"/>
                </a:cubicBezTo>
                <a:cubicBezTo>
                  <a:pt x="1000" y="4402"/>
                  <a:pt x="955" y="3902"/>
                  <a:pt x="643" y="3550"/>
                </a:cubicBezTo>
                <a:cubicBezTo>
                  <a:pt x="484" y="3363"/>
                  <a:pt x="251" y="3243"/>
                  <a:pt x="1" y="3226"/>
                </a:cubicBezTo>
                <a:lnTo>
                  <a:pt x="1" y="9621"/>
                </a:lnTo>
                <a:lnTo>
                  <a:pt x="9173" y="9621"/>
                </a:lnTo>
                <a:cubicBezTo>
                  <a:pt x="9514" y="8985"/>
                  <a:pt x="9769" y="8298"/>
                  <a:pt x="9923" y="7594"/>
                </a:cubicBezTo>
                <a:cubicBezTo>
                  <a:pt x="10139" y="6611"/>
                  <a:pt x="10212" y="5606"/>
                  <a:pt x="10139" y="4612"/>
                </a:cubicBezTo>
                <a:cubicBezTo>
                  <a:pt x="10070" y="3561"/>
                  <a:pt x="9843" y="2533"/>
                  <a:pt x="9457" y="1556"/>
                </a:cubicBezTo>
                <a:cubicBezTo>
                  <a:pt x="9281" y="1125"/>
                  <a:pt x="9054" y="699"/>
                  <a:pt x="8685" y="398"/>
                </a:cubicBezTo>
                <a:cubicBezTo>
                  <a:pt x="8420" y="178"/>
                  <a:pt x="8059" y="0"/>
                  <a:pt x="770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 name="Google Shape;89;p8"/>
          <p:cNvSpPr/>
          <p:nvPr/>
        </p:nvSpPr>
        <p:spPr>
          <a:xfrm>
            <a:off x="147901" y="1"/>
            <a:ext cx="2954399" cy="1440935"/>
          </a:xfrm>
          <a:custGeom>
            <a:avLst/>
            <a:gdLst/>
            <a:ahLst/>
            <a:cxnLst/>
            <a:rect l="l" t="t" r="r" b="b"/>
            <a:pathLst>
              <a:path w="16823" h="8205" extrusionOk="0">
                <a:moveTo>
                  <a:pt x="1681" y="1"/>
                </a:moveTo>
                <a:cubicBezTo>
                  <a:pt x="0" y="2681"/>
                  <a:pt x="943" y="5578"/>
                  <a:pt x="1744" y="6833"/>
                </a:cubicBezTo>
                <a:cubicBezTo>
                  <a:pt x="2264" y="7646"/>
                  <a:pt x="2943" y="8205"/>
                  <a:pt x="3545" y="8205"/>
                </a:cubicBezTo>
                <a:cubicBezTo>
                  <a:pt x="3797" y="8205"/>
                  <a:pt x="4035" y="8107"/>
                  <a:pt x="4243" y="7889"/>
                </a:cubicBezTo>
                <a:cubicBezTo>
                  <a:pt x="4919" y="7185"/>
                  <a:pt x="3805" y="6452"/>
                  <a:pt x="3243" y="5277"/>
                </a:cubicBezTo>
                <a:cubicBezTo>
                  <a:pt x="2288" y="3284"/>
                  <a:pt x="3040" y="896"/>
                  <a:pt x="4765" y="896"/>
                </a:cubicBezTo>
                <a:cubicBezTo>
                  <a:pt x="4795" y="896"/>
                  <a:pt x="4826" y="896"/>
                  <a:pt x="4856" y="898"/>
                </a:cubicBezTo>
                <a:cubicBezTo>
                  <a:pt x="6579" y="985"/>
                  <a:pt x="7297" y="2936"/>
                  <a:pt x="9663" y="2936"/>
                </a:cubicBezTo>
                <a:cubicBezTo>
                  <a:pt x="9762" y="2936"/>
                  <a:pt x="9863" y="2933"/>
                  <a:pt x="9968" y="2925"/>
                </a:cubicBezTo>
                <a:cubicBezTo>
                  <a:pt x="12216" y="2779"/>
                  <a:pt x="12881" y="1393"/>
                  <a:pt x="13841" y="1393"/>
                </a:cubicBezTo>
                <a:cubicBezTo>
                  <a:pt x="13999" y="1393"/>
                  <a:pt x="14164" y="1430"/>
                  <a:pt x="14346" y="1517"/>
                </a:cubicBezTo>
                <a:cubicBezTo>
                  <a:pt x="15522" y="2074"/>
                  <a:pt x="14148" y="3953"/>
                  <a:pt x="14818" y="4453"/>
                </a:cubicBezTo>
                <a:cubicBezTo>
                  <a:pt x="14957" y="4557"/>
                  <a:pt x="15117" y="4610"/>
                  <a:pt x="15286" y="4610"/>
                </a:cubicBezTo>
                <a:cubicBezTo>
                  <a:pt x="15972" y="4610"/>
                  <a:pt x="16790" y="3734"/>
                  <a:pt x="16817" y="1869"/>
                </a:cubicBezTo>
                <a:cubicBezTo>
                  <a:pt x="16823" y="1040"/>
                  <a:pt x="16698" y="432"/>
                  <a:pt x="16476"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 name="Google Shape;90;p8"/>
          <p:cNvSpPr/>
          <p:nvPr/>
        </p:nvSpPr>
        <p:spPr>
          <a:xfrm rot="5400000">
            <a:off x="198" y="2447698"/>
            <a:ext cx="639911" cy="640300"/>
          </a:xfrm>
          <a:custGeom>
            <a:avLst/>
            <a:gdLst/>
            <a:ahLst/>
            <a:cxnLst/>
            <a:rect l="l" t="t" r="r" b="b"/>
            <a:pathLst>
              <a:path w="3295" h="3297" extrusionOk="0">
                <a:moveTo>
                  <a:pt x="1392" y="0"/>
                </a:moveTo>
                <a:cubicBezTo>
                  <a:pt x="1361" y="0"/>
                  <a:pt x="1331" y="6"/>
                  <a:pt x="1301" y="20"/>
                </a:cubicBezTo>
                <a:cubicBezTo>
                  <a:pt x="1182" y="77"/>
                  <a:pt x="1119" y="202"/>
                  <a:pt x="1068" y="315"/>
                </a:cubicBezTo>
                <a:cubicBezTo>
                  <a:pt x="972" y="577"/>
                  <a:pt x="966" y="861"/>
                  <a:pt x="1057" y="1127"/>
                </a:cubicBezTo>
                <a:cubicBezTo>
                  <a:pt x="1091" y="1230"/>
                  <a:pt x="1136" y="1326"/>
                  <a:pt x="1193" y="1423"/>
                </a:cubicBezTo>
                <a:cubicBezTo>
                  <a:pt x="1050" y="1372"/>
                  <a:pt x="899" y="1341"/>
                  <a:pt x="752" y="1341"/>
                </a:cubicBezTo>
                <a:cubicBezTo>
                  <a:pt x="572" y="1341"/>
                  <a:pt x="397" y="1387"/>
                  <a:pt x="250" y="1497"/>
                </a:cubicBezTo>
                <a:cubicBezTo>
                  <a:pt x="51" y="1633"/>
                  <a:pt x="0" y="1900"/>
                  <a:pt x="137" y="2099"/>
                </a:cubicBezTo>
                <a:cubicBezTo>
                  <a:pt x="262" y="2297"/>
                  <a:pt x="489" y="2388"/>
                  <a:pt x="722" y="2400"/>
                </a:cubicBezTo>
                <a:cubicBezTo>
                  <a:pt x="734" y="2400"/>
                  <a:pt x="747" y="2400"/>
                  <a:pt x="759" y="2400"/>
                </a:cubicBezTo>
                <a:cubicBezTo>
                  <a:pt x="924" y="2400"/>
                  <a:pt x="1091" y="2366"/>
                  <a:pt x="1244" y="2297"/>
                </a:cubicBezTo>
                <a:lnTo>
                  <a:pt x="1244" y="2297"/>
                </a:lnTo>
                <a:cubicBezTo>
                  <a:pt x="1193" y="2400"/>
                  <a:pt x="1153" y="2508"/>
                  <a:pt x="1125" y="2615"/>
                </a:cubicBezTo>
                <a:cubicBezTo>
                  <a:pt x="1074" y="2831"/>
                  <a:pt x="1023" y="3087"/>
                  <a:pt x="1108" y="3297"/>
                </a:cubicBezTo>
                <a:lnTo>
                  <a:pt x="1948" y="3297"/>
                </a:lnTo>
                <a:cubicBezTo>
                  <a:pt x="2028" y="3161"/>
                  <a:pt x="2085" y="3013"/>
                  <a:pt x="2124" y="2860"/>
                </a:cubicBezTo>
                <a:cubicBezTo>
                  <a:pt x="2187" y="2598"/>
                  <a:pt x="2204" y="2326"/>
                  <a:pt x="2164" y="2059"/>
                </a:cubicBezTo>
                <a:lnTo>
                  <a:pt x="2164" y="2059"/>
                </a:lnTo>
                <a:cubicBezTo>
                  <a:pt x="2249" y="2082"/>
                  <a:pt x="2340" y="2099"/>
                  <a:pt x="2431" y="2104"/>
                </a:cubicBezTo>
                <a:cubicBezTo>
                  <a:pt x="2468" y="2107"/>
                  <a:pt x="2506" y="2108"/>
                  <a:pt x="2544" y="2108"/>
                </a:cubicBezTo>
                <a:cubicBezTo>
                  <a:pt x="2661" y="2108"/>
                  <a:pt x="2779" y="2095"/>
                  <a:pt x="2891" y="2065"/>
                </a:cubicBezTo>
                <a:cubicBezTo>
                  <a:pt x="3118" y="1991"/>
                  <a:pt x="3294" y="1764"/>
                  <a:pt x="3192" y="1519"/>
                </a:cubicBezTo>
                <a:cubicBezTo>
                  <a:pt x="3106" y="1313"/>
                  <a:pt x="2894" y="1220"/>
                  <a:pt x="2680" y="1220"/>
                </a:cubicBezTo>
                <a:cubicBezTo>
                  <a:pt x="2640" y="1220"/>
                  <a:pt x="2601" y="1223"/>
                  <a:pt x="2562" y="1230"/>
                </a:cubicBezTo>
                <a:cubicBezTo>
                  <a:pt x="2329" y="1275"/>
                  <a:pt x="2107" y="1372"/>
                  <a:pt x="1914" y="1514"/>
                </a:cubicBezTo>
                <a:cubicBezTo>
                  <a:pt x="2000" y="1025"/>
                  <a:pt x="2039" y="452"/>
                  <a:pt x="1630" y="105"/>
                </a:cubicBezTo>
                <a:cubicBezTo>
                  <a:pt x="1559" y="47"/>
                  <a:pt x="1476" y="0"/>
                  <a:pt x="1392" y="0"/>
                </a:cubicBezTo>
                <a:close/>
              </a:path>
            </a:pathLst>
          </a:custGeom>
          <a:solidFill>
            <a:srgbClr val="3C397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8"/>
          <p:cNvSpPr/>
          <p:nvPr/>
        </p:nvSpPr>
        <p:spPr>
          <a:xfrm rot="5400000">
            <a:off x="-101471" y="1542409"/>
            <a:ext cx="657389" cy="454444"/>
          </a:xfrm>
          <a:custGeom>
            <a:avLst/>
            <a:gdLst/>
            <a:ahLst/>
            <a:cxnLst/>
            <a:rect l="l" t="t" r="r" b="b"/>
            <a:pathLst>
              <a:path w="3385" h="2340" extrusionOk="0">
                <a:moveTo>
                  <a:pt x="1636" y="0"/>
                </a:moveTo>
                <a:cubicBezTo>
                  <a:pt x="1413" y="0"/>
                  <a:pt x="1230" y="171"/>
                  <a:pt x="1164" y="392"/>
                </a:cubicBezTo>
                <a:cubicBezTo>
                  <a:pt x="1073" y="727"/>
                  <a:pt x="1125" y="1079"/>
                  <a:pt x="1306" y="1374"/>
                </a:cubicBezTo>
                <a:cubicBezTo>
                  <a:pt x="1170" y="1312"/>
                  <a:pt x="1028" y="1267"/>
                  <a:pt x="880" y="1238"/>
                </a:cubicBezTo>
                <a:cubicBezTo>
                  <a:pt x="811" y="1225"/>
                  <a:pt x="737" y="1218"/>
                  <a:pt x="661" y="1218"/>
                </a:cubicBezTo>
                <a:cubicBezTo>
                  <a:pt x="507" y="1218"/>
                  <a:pt x="349" y="1249"/>
                  <a:pt x="227" y="1329"/>
                </a:cubicBezTo>
                <a:cubicBezTo>
                  <a:pt x="0" y="1482"/>
                  <a:pt x="57" y="1749"/>
                  <a:pt x="199" y="1948"/>
                </a:cubicBezTo>
                <a:cubicBezTo>
                  <a:pt x="358" y="2153"/>
                  <a:pt x="602" y="2272"/>
                  <a:pt x="863" y="2278"/>
                </a:cubicBezTo>
                <a:cubicBezTo>
                  <a:pt x="888" y="2280"/>
                  <a:pt x="913" y="2280"/>
                  <a:pt x="938" y="2280"/>
                </a:cubicBezTo>
                <a:cubicBezTo>
                  <a:pt x="1055" y="2280"/>
                  <a:pt x="1172" y="2259"/>
                  <a:pt x="1289" y="2226"/>
                </a:cubicBezTo>
                <a:lnTo>
                  <a:pt x="1289" y="2226"/>
                </a:lnTo>
                <a:cubicBezTo>
                  <a:pt x="1261" y="2266"/>
                  <a:pt x="1238" y="2300"/>
                  <a:pt x="1215" y="2340"/>
                </a:cubicBezTo>
                <a:lnTo>
                  <a:pt x="2187" y="2340"/>
                </a:lnTo>
                <a:cubicBezTo>
                  <a:pt x="2181" y="2266"/>
                  <a:pt x="2164" y="2192"/>
                  <a:pt x="2147" y="2124"/>
                </a:cubicBezTo>
                <a:lnTo>
                  <a:pt x="2147" y="2124"/>
                </a:lnTo>
                <a:cubicBezTo>
                  <a:pt x="2289" y="2164"/>
                  <a:pt x="2431" y="2187"/>
                  <a:pt x="2579" y="2198"/>
                </a:cubicBezTo>
                <a:cubicBezTo>
                  <a:pt x="2622" y="2200"/>
                  <a:pt x="2665" y="2202"/>
                  <a:pt x="2709" y="2202"/>
                </a:cubicBezTo>
                <a:cubicBezTo>
                  <a:pt x="2890" y="2202"/>
                  <a:pt x="3073" y="2175"/>
                  <a:pt x="3215" y="2056"/>
                </a:cubicBezTo>
                <a:cubicBezTo>
                  <a:pt x="3385" y="1908"/>
                  <a:pt x="3385" y="1636"/>
                  <a:pt x="3249" y="1460"/>
                </a:cubicBezTo>
                <a:cubicBezTo>
                  <a:pt x="3128" y="1301"/>
                  <a:pt x="2952" y="1246"/>
                  <a:pt x="2768" y="1246"/>
                </a:cubicBezTo>
                <a:cubicBezTo>
                  <a:pt x="2709" y="1246"/>
                  <a:pt x="2649" y="1251"/>
                  <a:pt x="2590" y="1261"/>
                </a:cubicBezTo>
                <a:cubicBezTo>
                  <a:pt x="2419" y="1289"/>
                  <a:pt x="2249" y="1352"/>
                  <a:pt x="2101" y="1454"/>
                </a:cubicBezTo>
                <a:cubicBezTo>
                  <a:pt x="2192" y="1227"/>
                  <a:pt x="2232" y="994"/>
                  <a:pt x="2226" y="755"/>
                </a:cubicBezTo>
                <a:cubicBezTo>
                  <a:pt x="2209" y="460"/>
                  <a:pt x="2084" y="125"/>
                  <a:pt x="1778" y="23"/>
                </a:cubicBezTo>
                <a:cubicBezTo>
                  <a:pt x="1729" y="7"/>
                  <a:pt x="1682" y="0"/>
                  <a:pt x="1636" y="0"/>
                </a:cubicBezTo>
                <a:close/>
              </a:path>
            </a:pathLst>
          </a:custGeom>
          <a:solidFill>
            <a:srgbClr val="3C397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8"/>
          <p:cNvSpPr/>
          <p:nvPr/>
        </p:nvSpPr>
        <p:spPr>
          <a:xfrm rot="5400000">
            <a:off x="-12233" y="824333"/>
            <a:ext cx="201004" cy="176533"/>
          </a:xfrm>
          <a:custGeom>
            <a:avLst/>
            <a:gdLst/>
            <a:ahLst/>
            <a:cxnLst/>
            <a:rect l="l" t="t" r="r" b="b"/>
            <a:pathLst>
              <a:path w="1035" h="909" extrusionOk="0">
                <a:moveTo>
                  <a:pt x="500" y="0"/>
                </a:moveTo>
                <a:cubicBezTo>
                  <a:pt x="444" y="0"/>
                  <a:pt x="388" y="12"/>
                  <a:pt x="336" y="34"/>
                </a:cubicBezTo>
                <a:cubicBezTo>
                  <a:pt x="217" y="103"/>
                  <a:pt x="131" y="210"/>
                  <a:pt x="92" y="341"/>
                </a:cubicBezTo>
                <a:cubicBezTo>
                  <a:pt x="29" y="523"/>
                  <a:pt x="1" y="716"/>
                  <a:pt x="18" y="909"/>
                </a:cubicBezTo>
                <a:lnTo>
                  <a:pt x="1023" y="909"/>
                </a:lnTo>
                <a:lnTo>
                  <a:pt x="1023" y="852"/>
                </a:lnTo>
                <a:cubicBezTo>
                  <a:pt x="1034" y="563"/>
                  <a:pt x="989" y="205"/>
                  <a:pt x="711" y="57"/>
                </a:cubicBezTo>
                <a:cubicBezTo>
                  <a:pt x="644" y="19"/>
                  <a:pt x="572" y="0"/>
                  <a:pt x="500" y="0"/>
                </a:cubicBezTo>
                <a:close/>
              </a:path>
            </a:pathLst>
          </a:custGeom>
          <a:solidFill>
            <a:srgbClr val="3C397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46200571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Five columns">
  <p:cSld name="Five columns">
    <p:spTree>
      <p:nvGrpSpPr>
        <p:cNvPr id="1" name="Shape 152"/>
        <p:cNvGrpSpPr/>
        <p:nvPr/>
      </p:nvGrpSpPr>
      <p:grpSpPr>
        <a:xfrm>
          <a:off x="0" y="0"/>
          <a:ext cx="0" cy="0"/>
          <a:chOff x="0" y="0"/>
          <a:chExt cx="0" cy="0"/>
        </a:xfrm>
      </p:grpSpPr>
      <p:grpSp>
        <p:nvGrpSpPr>
          <p:cNvPr id="153" name="Google Shape;153;p17"/>
          <p:cNvGrpSpPr/>
          <p:nvPr/>
        </p:nvGrpSpPr>
        <p:grpSpPr>
          <a:xfrm>
            <a:off x="4868395" y="1876275"/>
            <a:ext cx="8250704" cy="3586108"/>
            <a:chOff x="3651296" y="1407206"/>
            <a:chExt cx="6188028" cy="2689581"/>
          </a:xfrm>
        </p:grpSpPr>
        <p:sp>
          <p:nvSpPr>
            <p:cNvPr id="154" name="Google Shape;154;p17"/>
            <p:cNvSpPr/>
            <p:nvPr/>
          </p:nvSpPr>
          <p:spPr>
            <a:xfrm>
              <a:off x="8960600" y="2448983"/>
              <a:ext cx="163660" cy="681833"/>
            </a:xfrm>
            <a:custGeom>
              <a:avLst/>
              <a:gdLst/>
              <a:ahLst/>
              <a:cxnLst/>
              <a:rect l="l" t="t" r="r" b="b"/>
              <a:pathLst>
                <a:path w="4526" h="18856" extrusionOk="0">
                  <a:moveTo>
                    <a:pt x="2423" y="1"/>
                  </a:moveTo>
                  <a:cubicBezTo>
                    <a:pt x="1234" y="1"/>
                    <a:pt x="182" y="4189"/>
                    <a:pt x="91" y="9398"/>
                  </a:cubicBezTo>
                  <a:cubicBezTo>
                    <a:pt x="1" y="14602"/>
                    <a:pt x="891" y="18841"/>
                    <a:pt x="2097" y="18856"/>
                  </a:cubicBezTo>
                  <a:cubicBezTo>
                    <a:pt x="2102" y="18856"/>
                    <a:pt x="2106" y="18856"/>
                    <a:pt x="2110" y="18856"/>
                  </a:cubicBezTo>
                  <a:cubicBezTo>
                    <a:pt x="3296" y="18856"/>
                    <a:pt x="4345" y="14659"/>
                    <a:pt x="4435" y="9474"/>
                  </a:cubicBezTo>
                  <a:cubicBezTo>
                    <a:pt x="4526" y="4270"/>
                    <a:pt x="3621" y="31"/>
                    <a:pt x="2429" y="1"/>
                  </a:cubicBezTo>
                  <a:cubicBezTo>
                    <a:pt x="2427" y="1"/>
                    <a:pt x="2425" y="1"/>
                    <a:pt x="2423" y="1"/>
                  </a:cubicBezTo>
                  <a:close/>
                </a:path>
              </a:pathLst>
            </a:custGeom>
            <a:solidFill>
              <a:srgbClr val="6954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17"/>
            <p:cNvSpPr/>
            <p:nvPr/>
          </p:nvSpPr>
          <p:spPr>
            <a:xfrm>
              <a:off x="9033137" y="2448983"/>
              <a:ext cx="806187" cy="692753"/>
            </a:xfrm>
            <a:custGeom>
              <a:avLst/>
              <a:gdLst/>
              <a:ahLst/>
              <a:cxnLst/>
              <a:rect l="l" t="t" r="r" b="b"/>
              <a:pathLst>
                <a:path w="22295" h="19158" extrusionOk="0">
                  <a:moveTo>
                    <a:pt x="333" y="1"/>
                  </a:moveTo>
                  <a:cubicBezTo>
                    <a:pt x="333" y="1"/>
                    <a:pt x="4586" y="9790"/>
                    <a:pt x="1" y="18856"/>
                  </a:cubicBezTo>
                  <a:lnTo>
                    <a:pt x="16865" y="19157"/>
                  </a:lnTo>
                  <a:cubicBezTo>
                    <a:pt x="16865" y="19157"/>
                    <a:pt x="22295" y="10575"/>
                    <a:pt x="17197" y="303"/>
                  </a:cubicBezTo>
                  <a:lnTo>
                    <a:pt x="333" y="1"/>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17"/>
            <p:cNvSpPr/>
            <p:nvPr/>
          </p:nvSpPr>
          <p:spPr>
            <a:xfrm>
              <a:off x="8783342" y="2553739"/>
              <a:ext cx="106383" cy="464728"/>
            </a:xfrm>
            <a:custGeom>
              <a:avLst/>
              <a:gdLst/>
              <a:ahLst/>
              <a:cxnLst/>
              <a:rect l="l" t="t" r="r" b="b"/>
              <a:pathLst>
                <a:path w="2942" h="12852" extrusionOk="0">
                  <a:moveTo>
                    <a:pt x="1509" y="0"/>
                  </a:moveTo>
                  <a:cubicBezTo>
                    <a:pt x="1102" y="0"/>
                    <a:pt x="181" y="1508"/>
                    <a:pt x="91" y="6411"/>
                  </a:cubicBezTo>
                  <a:cubicBezTo>
                    <a:pt x="0" y="11690"/>
                    <a:pt x="875" y="12852"/>
                    <a:pt x="1283" y="12852"/>
                  </a:cubicBezTo>
                  <a:cubicBezTo>
                    <a:pt x="1284" y="12852"/>
                    <a:pt x="1285" y="12852"/>
                    <a:pt x="1286" y="12852"/>
                  </a:cubicBezTo>
                  <a:cubicBezTo>
                    <a:pt x="1681" y="12852"/>
                    <a:pt x="2806" y="9991"/>
                    <a:pt x="2866" y="6456"/>
                  </a:cubicBezTo>
                  <a:cubicBezTo>
                    <a:pt x="2942" y="2911"/>
                    <a:pt x="1901" y="15"/>
                    <a:pt x="1509" y="0"/>
                  </a:cubicBezTo>
                  <a:close/>
                </a:path>
              </a:pathLst>
            </a:custGeom>
            <a:solidFill>
              <a:srgbClr val="F9CD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17"/>
            <p:cNvSpPr/>
            <p:nvPr/>
          </p:nvSpPr>
          <p:spPr>
            <a:xfrm>
              <a:off x="8828072" y="2553739"/>
              <a:ext cx="273297" cy="468561"/>
            </a:xfrm>
            <a:custGeom>
              <a:avLst/>
              <a:gdLst/>
              <a:ahLst/>
              <a:cxnLst/>
              <a:rect l="l" t="t" r="r" b="b"/>
              <a:pathLst>
                <a:path w="7558" h="12958" extrusionOk="0">
                  <a:moveTo>
                    <a:pt x="242" y="0"/>
                  </a:moveTo>
                  <a:cubicBezTo>
                    <a:pt x="242" y="0"/>
                    <a:pt x="2746" y="5536"/>
                    <a:pt x="0" y="12852"/>
                  </a:cubicBezTo>
                  <a:lnTo>
                    <a:pt x="5672" y="12957"/>
                  </a:lnTo>
                  <a:cubicBezTo>
                    <a:pt x="5672" y="12957"/>
                    <a:pt x="7557" y="7074"/>
                    <a:pt x="5898" y="106"/>
                  </a:cubicBezTo>
                  <a:lnTo>
                    <a:pt x="242"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17"/>
            <p:cNvSpPr/>
            <p:nvPr/>
          </p:nvSpPr>
          <p:spPr>
            <a:xfrm>
              <a:off x="8620802" y="2477369"/>
              <a:ext cx="356755" cy="79118"/>
            </a:xfrm>
            <a:custGeom>
              <a:avLst/>
              <a:gdLst/>
              <a:ahLst/>
              <a:cxnLst/>
              <a:rect l="l" t="t" r="r" b="b"/>
              <a:pathLst>
                <a:path w="9866" h="2188" extrusionOk="0">
                  <a:moveTo>
                    <a:pt x="0" y="0"/>
                  </a:moveTo>
                  <a:lnTo>
                    <a:pt x="3952" y="2082"/>
                  </a:lnTo>
                  <a:lnTo>
                    <a:pt x="9865" y="2187"/>
                  </a:lnTo>
                  <a:lnTo>
                    <a:pt x="6864" y="121"/>
                  </a:lnTo>
                  <a:lnTo>
                    <a:pt x="0"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17"/>
            <p:cNvSpPr/>
            <p:nvPr/>
          </p:nvSpPr>
          <p:spPr>
            <a:xfrm>
              <a:off x="8609881" y="3017349"/>
              <a:ext cx="358924" cy="74200"/>
            </a:xfrm>
            <a:custGeom>
              <a:avLst/>
              <a:gdLst/>
              <a:ahLst/>
              <a:cxnLst/>
              <a:rect l="l" t="t" r="r" b="b"/>
              <a:pathLst>
                <a:path w="9926" h="2052" extrusionOk="0">
                  <a:moveTo>
                    <a:pt x="4028" y="0"/>
                  </a:moveTo>
                  <a:lnTo>
                    <a:pt x="1" y="1931"/>
                  </a:lnTo>
                  <a:lnTo>
                    <a:pt x="6864" y="2052"/>
                  </a:lnTo>
                  <a:lnTo>
                    <a:pt x="9926" y="106"/>
                  </a:lnTo>
                  <a:lnTo>
                    <a:pt x="4028"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17"/>
            <p:cNvSpPr/>
            <p:nvPr/>
          </p:nvSpPr>
          <p:spPr>
            <a:xfrm>
              <a:off x="8868969" y="2490459"/>
              <a:ext cx="120015" cy="592916"/>
            </a:xfrm>
            <a:custGeom>
              <a:avLst/>
              <a:gdLst/>
              <a:ahLst/>
              <a:cxnLst/>
              <a:rect l="l" t="t" r="r" b="b"/>
              <a:pathLst>
                <a:path w="3319" h="16397" extrusionOk="0">
                  <a:moveTo>
                    <a:pt x="287" y="0"/>
                  </a:moveTo>
                  <a:lnTo>
                    <a:pt x="151" y="8206"/>
                  </a:lnTo>
                  <a:lnTo>
                    <a:pt x="1" y="16397"/>
                  </a:lnTo>
                  <a:lnTo>
                    <a:pt x="3093" y="14677"/>
                  </a:lnTo>
                  <a:lnTo>
                    <a:pt x="3213" y="8251"/>
                  </a:lnTo>
                  <a:lnTo>
                    <a:pt x="3319" y="1825"/>
                  </a:lnTo>
                  <a:lnTo>
                    <a:pt x="287"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17"/>
            <p:cNvSpPr/>
            <p:nvPr/>
          </p:nvSpPr>
          <p:spPr>
            <a:xfrm>
              <a:off x="8573359" y="2549364"/>
              <a:ext cx="213272" cy="468019"/>
            </a:xfrm>
            <a:custGeom>
              <a:avLst/>
              <a:gdLst/>
              <a:ahLst/>
              <a:cxnLst/>
              <a:rect l="l" t="t" r="r" b="b"/>
              <a:pathLst>
                <a:path w="5898" h="12943" extrusionOk="0">
                  <a:moveTo>
                    <a:pt x="241" y="0"/>
                  </a:moveTo>
                  <a:lnTo>
                    <a:pt x="121" y="6426"/>
                  </a:lnTo>
                  <a:lnTo>
                    <a:pt x="0" y="12852"/>
                  </a:lnTo>
                  <a:lnTo>
                    <a:pt x="5038" y="12942"/>
                  </a:lnTo>
                  <a:lnTo>
                    <a:pt x="5898" y="6532"/>
                  </a:lnTo>
                  <a:lnTo>
                    <a:pt x="5264" y="91"/>
                  </a:lnTo>
                  <a:lnTo>
                    <a:pt x="241"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17"/>
            <p:cNvSpPr/>
            <p:nvPr/>
          </p:nvSpPr>
          <p:spPr>
            <a:xfrm>
              <a:off x="3651296" y="1407206"/>
              <a:ext cx="5186573" cy="2689581"/>
            </a:xfrm>
            <a:custGeom>
              <a:avLst/>
              <a:gdLst/>
              <a:ahLst/>
              <a:cxnLst/>
              <a:rect l="l" t="t" r="r" b="b"/>
              <a:pathLst>
                <a:path w="143434" h="74380" extrusionOk="0">
                  <a:moveTo>
                    <a:pt x="33125" y="1"/>
                  </a:moveTo>
                  <a:cubicBezTo>
                    <a:pt x="33125" y="1"/>
                    <a:pt x="1" y="33246"/>
                    <a:pt x="32688" y="74379"/>
                  </a:cubicBezTo>
                  <a:lnTo>
                    <a:pt x="143208" y="44559"/>
                  </a:lnTo>
                  <a:lnTo>
                    <a:pt x="143434" y="31707"/>
                  </a:lnTo>
                  <a:lnTo>
                    <a:pt x="33125" y="1"/>
                  </a:lnTo>
                  <a:close/>
                </a:path>
              </a:pathLst>
            </a:custGeom>
            <a:solidFill>
              <a:srgbClr val="FBE398">
                <a:alpha val="54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3" name="Google Shape;163;p17"/>
          <p:cNvGrpSpPr/>
          <p:nvPr/>
        </p:nvGrpSpPr>
        <p:grpSpPr>
          <a:xfrm>
            <a:off x="-927083" y="1876275"/>
            <a:ext cx="8250661" cy="3586108"/>
            <a:chOff x="-695312" y="1407206"/>
            <a:chExt cx="6187996" cy="2689581"/>
          </a:xfrm>
        </p:grpSpPr>
        <p:sp>
          <p:nvSpPr>
            <p:cNvPr id="164" name="Google Shape;164;p17"/>
            <p:cNvSpPr/>
            <p:nvPr/>
          </p:nvSpPr>
          <p:spPr>
            <a:xfrm>
              <a:off x="19757" y="2448983"/>
              <a:ext cx="163696" cy="681833"/>
            </a:xfrm>
            <a:custGeom>
              <a:avLst/>
              <a:gdLst/>
              <a:ahLst/>
              <a:cxnLst/>
              <a:rect l="l" t="t" r="r" b="b"/>
              <a:pathLst>
                <a:path w="4527" h="18856" extrusionOk="0">
                  <a:moveTo>
                    <a:pt x="2104" y="1"/>
                  </a:moveTo>
                  <a:cubicBezTo>
                    <a:pt x="2102" y="1"/>
                    <a:pt x="2100" y="1"/>
                    <a:pt x="2098" y="1"/>
                  </a:cubicBezTo>
                  <a:cubicBezTo>
                    <a:pt x="906" y="31"/>
                    <a:pt x="1" y="4270"/>
                    <a:pt x="91" y="9474"/>
                  </a:cubicBezTo>
                  <a:cubicBezTo>
                    <a:pt x="182" y="14659"/>
                    <a:pt x="1230" y="18856"/>
                    <a:pt x="2417" y="18856"/>
                  </a:cubicBezTo>
                  <a:cubicBezTo>
                    <a:pt x="2421" y="18856"/>
                    <a:pt x="2425" y="18856"/>
                    <a:pt x="2429" y="18856"/>
                  </a:cubicBezTo>
                  <a:cubicBezTo>
                    <a:pt x="3636" y="18841"/>
                    <a:pt x="4526" y="14602"/>
                    <a:pt x="4436" y="9398"/>
                  </a:cubicBezTo>
                  <a:cubicBezTo>
                    <a:pt x="4345" y="4189"/>
                    <a:pt x="3293" y="1"/>
                    <a:pt x="2104" y="1"/>
                  </a:cubicBezTo>
                  <a:close/>
                </a:path>
              </a:pathLst>
            </a:custGeom>
            <a:solidFill>
              <a:srgbClr val="6954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17"/>
            <p:cNvSpPr/>
            <p:nvPr/>
          </p:nvSpPr>
          <p:spPr>
            <a:xfrm>
              <a:off x="-695312" y="2448983"/>
              <a:ext cx="806187" cy="692753"/>
            </a:xfrm>
            <a:custGeom>
              <a:avLst/>
              <a:gdLst/>
              <a:ahLst/>
              <a:cxnLst/>
              <a:rect l="l" t="t" r="r" b="b"/>
              <a:pathLst>
                <a:path w="22295" h="19158" extrusionOk="0">
                  <a:moveTo>
                    <a:pt x="21963" y="1"/>
                  </a:moveTo>
                  <a:lnTo>
                    <a:pt x="5099" y="303"/>
                  </a:lnTo>
                  <a:cubicBezTo>
                    <a:pt x="1" y="10575"/>
                    <a:pt x="5431" y="19157"/>
                    <a:pt x="5431" y="19157"/>
                  </a:cubicBezTo>
                  <a:lnTo>
                    <a:pt x="22295" y="18856"/>
                  </a:lnTo>
                  <a:cubicBezTo>
                    <a:pt x="17709" y="9790"/>
                    <a:pt x="21963" y="1"/>
                    <a:pt x="21963" y="1"/>
                  </a:cubicBez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17"/>
            <p:cNvSpPr/>
            <p:nvPr/>
          </p:nvSpPr>
          <p:spPr>
            <a:xfrm>
              <a:off x="254292" y="2553739"/>
              <a:ext cx="106419" cy="464728"/>
            </a:xfrm>
            <a:custGeom>
              <a:avLst/>
              <a:gdLst/>
              <a:ahLst/>
              <a:cxnLst/>
              <a:rect l="l" t="t" r="r" b="b"/>
              <a:pathLst>
                <a:path w="2943" h="12852" extrusionOk="0">
                  <a:moveTo>
                    <a:pt x="1434" y="0"/>
                  </a:moveTo>
                  <a:cubicBezTo>
                    <a:pt x="1042" y="15"/>
                    <a:pt x="1" y="2911"/>
                    <a:pt x="76" y="6456"/>
                  </a:cubicBezTo>
                  <a:cubicBezTo>
                    <a:pt x="137" y="9991"/>
                    <a:pt x="1262" y="12852"/>
                    <a:pt x="1672" y="12852"/>
                  </a:cubicBezTo>
                  <a:cubicBezTo>
                    <a:pt x="1673" y="12852"/>
                    <a:pt x="1674" y="12852"/>
                    <a:pt x="1675" y="12852"/>
                  </a:cubicBezTo>
                  <a:cubicBezTo>
                    <a:pt x="2067" y="12852"/>
                    <a:pt x="2942" y="11690"/>
                    <a:pt x="2852" y="6411"/>
                  </a:cubicBezTo>
                  <a:cubicBezTo>
                    <a:pt x="2761" y="1508"/>
                    <a:pt x="1841" y="0"/>
                    <a:pt x="1434" y="0"/>
                  </a:cubicBezTo>
                  <a:close/>
                </a:path>
              </a:pathLst>
            </a:custGeom>
            <a:solidFill>
              <a:srgbClr val="F9CD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7"/>
            <p:cNvSpPr/>
            <p:nvPr/>
          </p:nvSpPr>
          <p:spPr>
            <a:xfrm>
              <a:off x="42682" y="2553739"/>
              <a:ext cx="273297" cy="468561"/>
            </a:xfrm>
            <a:custGeom>
              <a:avLst/>
              <a:gdLst/>
              <a:ahLst/>
              <a:cxnLst/>
              <a:rect l="l" t="t" r="r" b="b"/>
              <a:pathLst>
                <a:path w="7558" h="12958" extrusionOk="0">
                  <a:moveTo>
                    <a:pt x="7331" y="0"/>
                  </a:moveTo>
                  <a:lnTo>
                    <a:pt x="1660" y="106"/>
                  </a:lnTo>
                  <a:cubicBezTo>
                    <a:pt x="0" y="7074"/>
                    <a:pt x="1886" y="12957"/>
                    <a:pt x="1886" y="12957"/>
                  </a:cubicBezTo>
                  <a:lnTo>
                    <a:pt x="7557" y="12852"/>
                  </a:lnTo>
                  <a:cubicBezTo>
                    <a:pt x="4812" y="5536"/>
                    <a:pt x="7331" y="0"/>
                    <a:pt x="7331" y="0"/>
                  </a:cubicBez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7"/>
            <p:cNvSpPr/>
            <p:nvPr/>
          </p:nvSpPr>
          <p:spPr>
            <a:xfrm>
              <a:off x="167038" y="2477369"/>
              <a:ext cx="356212" cy="79118"/>
            </a:xfrm>
            <a:custGeom>
              <a:avLst/>
              <a:gdLst/>
              <a:ahLst/>
              <a:cxnLst/>
              <a:rect l="l" t="t" r="r" b="b"/>
              <a:pathLst>
                <a:path w="9851" h="2188" extrusionOk="0">
                  <a:moveTo>
                    <a:pt x="9850" y="0"/>
                  </a:moveTo>
                  <a:lnTo>
                    <a:pt x="2987" y="121"/>
                  </a:lnTo>
                  <a:lnTo>
                    <a:pt x="0" y="2187"/>
                  </a:lnTo>
                  <a:lnTo>
                    <a:pt x="0" y="2187"/>
                  </a:lnTo>
                  <a:lnTo>
                    <a:pt x="5898" y="2082"/>
                  </a:lnTo>
                  <a:lnTo>
                    <a:pt x="9850"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17"/>
            <p:cNvSpPr/>
            <p:nvPr/>
          </p:nvSpPr>
          <p:spPr>
            <a:xfrm>
              <a:off x="175210" y="3017349"/>
              <a:ext cx="358924" cy="74200"/>
            </a:xfrm>
            <a:custGeom>
              <a:avLst/>
              <a:gdLst/>
              <a:ahLst/>
              <a:cxnLst/>
              <a:rect l="l" t="t" r="r" b="b"/>
              <a:pathLst>
                <a:path w="9926" h="2052" extrusionOk="0">
                  <a:moveTo>
                    <a:pt x="5899" y="0"/>
                  </a:moveTo>
                  <a:lnTo>
                    <a:pt x="1" y="106"/>
                  </a:lnTo>
                  <a:lnTo>
                    <a:pt x="3063" y="2052"/>
                  </a:lnTo>
                  <a:lnTo>
                    <a:pt x="9926" y="1931"/>
                  </a:lnTo>
                  <a:lnTo>
                    <a:pt x="5899"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17"/>
            <p:cNvSpPr/>
            <p:nvPr/>
          </p:nvSpPr>
          <p:spPr>
            <a:xfrm>
              <a:off x="155032" y="2490459"/>
              <a:ext cx="120051" cy="592916"/>
            </a:xfrm>
            <a:custGeom>
              <a:avLst/>
              <a:gdLst/>
              <a:ahLst/>
              <a:cxnLst/>
              <a:rect l="l" t="t" r="r" b="b"/>
              <a:pathLst>
                <a:path w="3320" h="16397" extrusionOk="0">
                  <a:moveTo>
                    <a:pt x="3033" y="0"/>
                  </a:moveTo>
                  <a:lnTo>
                    <a:pt x="1" y="1825"/>
                  </a:lnTo>
                  <a:lnTo>
                    <a:pt x="106" y="8251"/>
                  </a:lnTo>
                  <a:lnTo>
                    <a:pt x="227" y="14677"/>
                  </a:lnTo>
                  <a:lnTo>
                    <a:pt x="3319" y="16397"/>
                  </a:lnTo>
                  <a:lnTo>
                    <a:pt x="3168" y="8206"/>
                  </a:lnTo>
                  <a:lnTo>
                    <a:pt x="3033"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17"/>
            <p:cNvSpPr/>
            <p:nvPr/>
          </p:nvSpPr>
          <p:spPr>
            <a:xfrm>
              <a:off x="357385" y="2549364"/>
              <a:ext cx="213308" cy="468019"/>
            </a:xfrm>
            <a:custGeom>
              <a:avLst/>
              <a:gdLst/>
              <a:ahLst/>
              <a:cxnLst/>
              <a:rect l="l" t="t" r="r" b="b"/>
              <a:pathLst>
                <a:path w="5899" h="12943" extrusionOk="0">
                  <a:moveTo>
                    <a:pt x="5657" y="0"/>
                  </a:moveTo>
                  <a:lnTo>
                    <a:pt x="634" y="91"/>
                  </a:lnTo>
                  <a:lnTo>
                    <a:pt x="1" y="6532"/>
                  </a:lnTo>
                  <a:lnTo>
                    <a:pt x="861" y="12942"/>
                  </a:lnTo>
                  <a:lnTo>
                    <a:pt x="5899" y="12852"/>
                  </a:lnTo>
                  <a:lnTo>
                    <a:pt x="5778" y="6426"/>
                  </a:lnTo>
                  <a:lnTo>
                    <a:pt x="5657"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17"/>
            <p:cNvSpPr/>
            <p:nvPr/>
          </p:nvSpPr>
          <p:spPr>
            <a:xfrm>
              <a:off x="306110" y="1407206"/>
              <a:ext cx="5186573" cy="2689581"/>
            </a:xfrm>
            <a:custGeom>
              <a:avLst/>
              <a:gdLst/>
              <a:ahLst/>
              <a:cxnLst/>
              <a:rect l="l" t="t" r="r" b="b"/>
              <a:pathLst>
                <a:path w="143434" h="74380" extrusionOk="0">
                  <a:moveTo>
                    <a:pt x="110310" y="1"/>
                  </a:moveTo>
                  <a:lnTo>
                    <a:pt x="1" y="31707"/>
                  </a:lnTo>
                  <a:lnTo>
                    <a:pt x="242" y="44559"/>
                  </a:lnTo>
                  <a:lnTo>
                    <a:pt x="110747" y="74379"/>
                  </a:lnTo>
                  <a:cubicBezTo>
                    <a:pt x="143434" y="33246"/>
                    <a:pt x="110310" y="1"/>
                    <a:pt x="110310" y="1"/>
                  </a:cubicBezTo>
                  <a:close/>
                </a:path>
              </a:pathLst>
            </a:custGeom>
            <a:solidFill>
              <a:srgbClr val="FBE398">
                <a:alpha val="54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3" name="Google Shape;173;p17"/>
          <p:cNvGrpSpPr/>
          <p:nvPr/>
        </p:nvGrpSpPr>
        <p:grpSpPr>
          <a:xfrm>
            <a:off x="-461628" y="2583907"/>
            <a:ext cx="7527797" cy="4554060"/>
            <a:chOff x="-346221" y="1937930"/>
            <a:chExt cx="5645848" cy="3415545"/>
          </a:xfrm>
        </p:grpSpPr>
        <p:sp>
          <p:nvSpPr>
            <p:cNvPr id="174" name="Google Shape;174;p17"/>
            <p:cNvSpPr/>
            <p:nvPr/>
          </p:nvSpPr>
          <p:spPr>
            <a:xfrm>
              <a:off x="201932" y="4486323"/>
              <a:ext cx="348582" cy="629763"/>
            </a:xfrm>
            <a:custGeom>
              <a:avLst/>
              <a:gdLst/>
              <a:ahLst/>
              <a:cxnLst/>
              <a:rect l="l" t="t" r="r" b="b"/>
              <a:pathLst>
                <a:path w="9640" h="17416" extrusionOk="0">
                  <a:moveTo>
                    <a:pt x="1316" y="1"/>
                  </a:moveTo>
                  <a:cubicBezTo>
                    <a:pt x="1240" y="1"/>
                    <a:pt x="1168" y="14"/>
                    <a:pt x="1102" y="43"/>
                  </a:cubicBezTo>
                  <a:cubicBezTo>
                    <a:pt x="1" y="525"/>
                    <a:pt x="770" y="4779"/>
                    <a:pt x="2822" y="9560"/>
                  </a:cubicBezTo>
                  <a:cubicBezTo>
                    <a:pt x="4749" y="14068"/>
                    <a:pt x="7129" y="17416"/>
                    <a:pt x="8323" y="17416"/>
                  </a:cubicBezTo>
                  <a:cubicBezTo>
                    <a:pt x="8400" y="17416"/>
                    <a:pt x="8472" y="17402"/>
                    <a:pt x="8538" y="17374"/>
                  </a:cubicBezTo>
                  <a:cubicBezTo>
                    <a:pt x="9640" y="16906"/>
                    <a:pt x="8855" y="12638"/>
                    <a:pt x="6804" y="7856"/>
                  </a:cubicBezTo>
                  <a:cubicBezTo>
                    <a:pt x="4876" y="3362"/>
                    <a:pt x="2508" y="1"/>
                    <a:pt x="1316" y="1"/>
                  </a:cubicBezTo>
                  <a:close/>
                </a:path>
              </a:pathLst>
            </a:custGeom>
            <a:solidFill>
              <a:srgbClr val="6954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17"/>
            <p:cNvSpPr/>
            <p:nvPr/>
          </p:nvSpPr>
          <p:spPr>
            <a:xfrm>
              <a:off x="-346221" y="4486757"/>
              <a:ext cx="859632" cy="866719"/>
            </a:xfrm>
            <a:custGeom>
              <a:avLst/>
              <a:gdLst/>
              <a:ahLst/>
              <a:cxnLst/>
              <a:rect l="l" t="t" r="r" b="b"/>
              <a:pathLst>
                <a:path w="23773" h="23969" extrusionOk="0">
                  <a:moveTo>
                    <a:pt x="16352" y="0"/>
                  </a:moveTo>
                  <a:lnTo>
                    <a:pt x="845" y="6652"/>
                  </a:lnTo>
                  <a:cubicBezTo>
                    <a:pt x="1" y="18086"/>
                    <a:pt x="8267" y="23969"/>
                    <a:pt x="8267" y="23969"/>
                  </a:cubicBezTo>
                  <a:lnTo>
                    <a:pt x="23773" y="17332"/>
                  </a:lnTo>
                  <a:cubicBezTo>
                    <a:pt x="16095" y="10665"/>
                    <a:pt x="16351" y="1"/>
                    <a:pt x="16352" y="0"/>
                  </a:cubicBez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17"/>
            <p:cNvSpPr/>
            <p:nvPr/>
          </p:nvSpPr>
          <p:spPr>
            <a:xfrm>
              <a:off x="463226" y="4504801"/>
              <a:ext cx="223107" cy="427917"/>
            </a:xfrm>
            <a:custGeom>
              <a:avLst/>
              <a:gdLst/>
              <a:ahLst/>
              <a:cxnLst/>
              <a:rect l="l" t="t" r="r" b="b"/>
              <a:pathLst>
                <a:path w="6170" h="11834" extrusionOk="0">
                  <a:moveTo>
                    <a:pt x="441" y="0"/>
                  </a:moveTo>
                  <a:cubicBezTo>
                    <a:pt x="411" y="0"/>
                    <a:pt x="385" y="5"/>
                    <a:pt x="362" y="14"/>
                  </a:cubicBezTo>
                  <a:cubicBezTo>
                    <a:pt x="0" y="180"/>
                    <a:pt x="136" y="3242"/>
                    <a:pt x="1539" y="6500"/>
                  </a:cubicBezTo>
                  <a:cubicBezTo>
                    <a:pt x="2892" y="9658"/>
                    <a:pt x="4920" y="11834"/>
                    <a:pt x="5386" y="11834"/>
                  </a:cubicBezTo>
                  <a:cubicBezTo>
                    <a:pt x="5403" y="11834"/>
                    <a:pt x="5418" y="11831"/>
                    <a:pt x="5430" y="11825"/>
                  </a:cubicBezTo>
                  <a:cubicBezTo>
                    <a:pt x="5807" y="11674"/>
                    <a:pt x="6169" y="10271"/>
                    <a:pt x="4088" y="5414"/>
                  </a:cubicBezTo>
                  <a:cubicBezTo>
                    <a:pt x="2273" y="1174"/>
                    <a:pt x="911" y="0"/>
                    <a:pt x="441" y="0"/>
                  </a:cubicBezTo>
                  <a:close/>
                </a:path>
              </a:pathLst>
            </a:custGeom>
            <a:solidFill>
              <a:srgbClr val="F9CD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17"/>
            <p:cNvSpPr/>
            <p:nvPr/>
          </p:nvSpPr>
          <p:spPr>
            <a:xfrm>
              <a:off x="289223" y="4504764"/>
              <a:ext cx="371472" cy="508373"/>
            </a:xfrm>
            <a:custGeom>
              <a:avLst/>
              <a:gdLst/>
              <a:ahLst/>
              <a:cxnLst/>
              <a:rect l="l" t="t" r="r" b="b"/>
              <a:pathLst>
                <a:path w="10273" h="14059" extrusionOk="0">
                  <a:moveTo>
                    <a:pt x="5204" y="0"/>
                  </a:moveTo>
                  <a:lnTo>
                    <a:pt x="0" y="2248"/>
                  </a:lnTo>
                  <a:cubicBezTo>
                    <a:pt x="1101" y="9322"/>
                    <a:pt x="5069" y="14058"/>
                    <a:pt x="5069" y="14058"/>
                  </a:cubicBezTo>
                  <a:lnTo>
                    <a:pt x="10272" y="11811"/>
                  </a:lnTo>
                  <a:cubicBezTo>
                    <a:pt x="4978" y="6064"/>
                    <a:pt x="5204" y="0"/>
                    <a:pt x="5204" y="0"/>
                  </a:cubicBez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17"/>
            <p:cNvSpPr/>
            <p:nvPr/>
          </p:nvSpPr>
          <p:spPr>
            <a:xfrm>
              <a:off x="348128" y="4352566"/>
              <a:ext cx="300562" cy="207848"/>
            </a:xfrm>
            <a:custGeom>
              <a:avLst/>
              <a:gdLst/>
              <a:ahLst/>
              <a:cxnLst/>
              <a:rect l="l" t="t" r="r" b="b"/>
              <a:pathLst>
                <a:path w="8312" h="5748" extrusionOk="0">
                  <a:moveTo>
                    <a:pt x="8312" y="1"/>
                  </a:moveTo>
                  <a:lnTo>
                    <a:pt x="1991" y="2701"/>
                  </a:lnTo>
                  <a:lnTo>
                    <a:pt x="0" y="5748"/>
                  </a:lnTo>
                  <a:lnTo>
                    <a:pt x="5431" y="3425"/>
                  </a:lnTo>
                  <a:lnTo>
                    <a:pt x="8312" y="1"/>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17"/>
            <p:cNvSpPr/>
            <p:nvPr/>
          </p:nvSpPr>
          <p:spPr>
            <a:xfrm>
              <a:off x="531388" y="4903467"/>
              <a:ext cx="357839" cy="107468"/>
            </a:xfrm>
            <a:custGeom>
              <a:avLst/>
              <a:gdLst/>
              <a:ahLst/>
              <a:cxnLst/>
              <a:rect l="l" t="t" r="r" b="b"/>
              <a:pathLst>
                <a:path w="9896" h="2972" extrusionOk="0">
                  <a:moveTo>
                    <a:pt x="5431" y="0"/>
                  </a:moveTo>
                  <a:lnTo>
                    <a:pt x="1" y="2323"/>
                  </a:lnTo>
                  <a:lnTo>
                    <a:pt x="3575" y="2972"/>
                  </a:lnTo>
                  <a:lnTo>
                    <a:pt x="9896" y="272"/>
                  </a:lnTo>
                  <a:lnTo>
                    <a:pt x="5431"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17"/>
            <p:cNvSpPr/>
            <p:nvPr/>
          </p:nvSpPr>
          <p:spPr>
            <a:xfrm>
              <a:off x="337208" y="4462204"/>
              <a:ext cx="310397" cy="545474"/>
            </a:xfrm>
            <a:custGeom>
              <a:avLst/>
              <a:gdLst/>
              <a:ahLst/>
              <a:cxnLst/>
              <a:rect l="l" t="t" r="r" b="b"/>
              <a:pathLst>
                <a:path w="8584" h="15085" extrusionOk="0">
                  <a:moveTo>
                    <a:pt x="2128" y="1"/>
                  </a:moveTo>
                  <a:lnTo>
                    <a:pt x="1" y="2851"/>
                  </a:lnTo>
                  <a:lnTo>
                    <a:pt x="2535" y="8749"/>
                  </a:lnTo>
                  <a:lnTo>
                    <a:pt x="5069" y="14662"/>
                  </a:lnTo>
                  <a:lnTo>
                    <a:pt x="8583" y="15084"/>
                  </a:lnTo>
                  <a:lnTo>
                    <a:pt x="5355" y="7543"/>
                  </a:lnTo>
                  <a:lnTo>
                    <a:pt x="2128" y="1"/>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17"/>
            <p:cNvSpPr/>
            <p:nvPr/>
          </p:nvSpPr>
          <p:spPr>
            <a:xfrm>
              <a:off x="544478" y="4404384"/>
              <a:ext cx="350210" cy="499116"/>
            </a:xfrm>
            <a:custGeom>
              <a:avLst/>
              <a:gdLst/>
              <a:ahLst/>
              <a:cxnLst/>
              <a:rect l="l" t="t" r="r" b="b"/>
              <a:pathLst>
                <a:path w="9685" h="13803" extrusionOk="0">
                  <a:moveTo>
                    <a:pt x="4631" y="1"/>
                  </a:moveTo>
                  <a:lnTo>
                    <a:pt x="1" y="1992"/>
                  </a:lnTo>
                  <a:lnTo>
                    <a:pt x="1841" y="8191"/>
                  </a:lnTo>
                  <a:lnTo>
                    <a:pt x="5069" y="13802"/>
                  </a:lnTo>
                  <a:lnTo>
                    <a:pt x="9684" y="11811"/>
                  </a:lnTo>
                  <a:lnTo>
                    <a:pt x="7150" y="5914"/>
                  </a:lnTo>
                  <a:lnTo>
                    <a:pt x="4631" y="1"/>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7"/>
            <p:cNvSpPr/>
            <p:nvPr/>
          </p:nvSpPr>
          <p:spPr>
            <a:xfrm>
              <a:off x="476316" y="1937930"/>
              <a:ext cx="4823310" cy="2994446"/>
            </a:xfrm>
            <a:custGeom>
              <a:avLst/>
              <a:gdLst/>
              <a:ahLst/>
              <a:cxnLst/>
              <a:rect l="l" t="t" r="r" b="b"/>
              <a:pathLst>
                <a:path w="133388" h="82811" extrusionOk="0">
                  <a:moveTo>
                    <a:pt x="90157" y="0"/>
                  </a:moveTo>
                  <a:lnTo>
                    <a:pt x="0" y="71000"/>
                  </a:lnTo>
                  <a:lnTo>
                    <a:pt x="5068" y="82811"/>
                  </a:lnTo>
                  <a:lnTo>
                    <a:pt x="118665" y="68692"/>
                  </a:lnTo>
                  <a:cubicBezTo>
                    <a:pt x="133387" y="18252"/>
                    <a:pt x="90157" y="0"/>
                    <a:pt x="90157" y="0"/>
                  </a:cubicBezTo>
                  <a:close/>
                </a:path>
              </a:pathLst>
            </a:custGeom>
            <a:solidFill>
              <a:srgbClr val="FBE398">
                <a:alpha val="54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3" name="Google Shape;183;p17"/>
          <p:cNvGrpSpPr/>
          <p:nvPr/>
        </p:nvGrpSpPr>
        <p:grpSpPr>
          <a:xfrm>
            <a:off x="5058937" y="-279984"/>
            <a:ext cx="7527836" cy="4554765"/>
            <a:chOff x="3794202" y="-209988"/>
            <a:chExt cx="5645877" cy="3416074"/>
          </a:xfrm>
        </p:grpSpPr>
        <p:sp>
          <p:nvSpPr>
            <p:cNvPr id="184" name="Google Shape;184;p17"/>
            <p:cNvSpPr/>
            <p:nvPr/>
          </p:nvSpPr>
          <p:spPr>
            <a:xfrm>
              <a:off x="8543346" y="27368"/>
              <a:ext cx="348582" cy="629871"/>
            </a:xfrm>
            <a:custGeom>
              <a:avLst/>
              <a:gdLst/>
              <a:ahLst/>
              <a:cxnLst/>
              <a:rect l="l" t="t" r="r" b="b"/>
              <a:pathLst>
                <a:path w="9640" h="17419" extrusionOk="0">
                  <a:moveTo>
                    <a:pt x="1316" y="1"/>
                  </a:moveTo>
                  <a:cubicBezTo>
                    <a:pt x="1239" y="1"/>
                    <a:pt x="1168" y="15"/>
                    <a:pt x="1102" y="43"/>
                  </a:cubicBezTo>
                  <a:cubicBezTo>
                    <a:pt x="0" y="525"/>
                    <a:pt x="770" y="4779"/>
                    <a:pt x="2821" y="9561"/>
                  </a:cubicBezTo>
                  <a:cubicBezTo>
                    <a:pt x="4746" y="14060"/>
                    <a:pt x="7121" y="17419"/>
                    <a:pt x="8317" y="17419"/>
                  </a:cubicBezTo>
                  <a:cubicBezTo>
                    <a:pt x="8396" y="17419"/>
                    <a:pt x="8470" y="17404"/>
                    <a:pt x="8538" y="17374"/>
                  </a:cubicBezTo>
                  <a:cubicBezTo>
                    <a:pt x="9639" y="16907"/>
                    <a:pt x="8855" y="12638"/>
                    <a:pt x="6803" y="7856"/>
                  </a:cubicBezTo>
                  <a:cubicBezTo>
                    <a:pt x="4875" y="3362"/>
                    <a:pt x="2508" y="1"/>
                    <a:pt x="1316" y="1"/>
                  </a:cubicBezTo>
                  <a:close/>
                </a:path>
              </a:pathLst>
            </a:custGeom>
            <a:solidFill>
              <a:srgbClr val="6954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17"/>
            <p:cNvSpPr/>
            <p:nvPr/>
          </p:nvSpPr>
          <p:spPr>
            <a:xfrm>
              <a:off x="8579904" y="-209988"/>
              <a:ext cx="860174" cy="867261"/>
            </a:xfrm>
            <a:custGeom>
              <a:avLst/>
              <a:gdLst/>
              <a:ahLst/>
              <a:cxnLst/>
              <a:rect l="l" t="t" r="r" b="b"/>
              <a:pathLst>
                <a:path w="23788" h="23984" extrusionOk="0">
                  <a:moveTo>
                    <a:pt x="15521" y="0"/>
                  </a:moveTo>
                  <a:lnTo>
                    <a:pt x="0" y="6652"/>
                  </a:lnTo>
                  <a:cubicBezTo>
                    <a:pt x="7678" y="13304"/>
                    <a:pt x="7436" y="23983"/>
                    <a:pt x="7436" y="23983"/>
                  </a:cubicBezTo>
                  <a:lnTo>
                    <a:pt x="22943" y="17331"/>
                  </a:lnTo>
                  <a:cubicBezTo>
                    <a:pt x="23787" y="5898"/>
                    <a:pt x="15521" y="0"/>
                    <a:pt x="15521" y="0"/>
                  </a:cubicBez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7"/>
            <p:cNvSpPr/>
            <p:nvPr/>
          </p:nvSpPr>
          <p:spPr>
            <a:xfrm>
              <a:off x="8407528" y="210809"/>
              <a:ext cx="223107" cy="427954"/>
            </a:xfrm>
            <a:custGeom>
              <a:avLst/>
              <a:gdLst/>
              <a:ahLst/>
              <a:cxnLst/>
              <a:rect l="l" t="t" r="r" b="b"/>
              <a:pathLst>
                <a:path w="6170" h="11835" extrusionOk="0">
                  <a:moveTo>
                    <a:pt x="780" y="1"/>
                  </a:moveTo>
                  <a:cubicBezTo>
                    <a:pt x="765" y="1"/>
                    <a:pt x="751" y="3"/>
                    <a:pt x="740" y="8"/>
                  </a:cubicBezTo>
                  <a:cubicBezTo>
                    <a:pt x="363" y="174"/>
                    <a:pt x="1" y="1576"/>
                    <a:pt x="2082" y="6434"/>
                  </a:cubicBezTo>
                  <a:cubicBezTo>
                    <a:pt x="3889" y="10640"/>
                    <a:pt x="5247" y="11835"/>
                    <a:pt x="5710" y="11835"/>
                  </a:cubicBezTo>
                  <a:cubicBezTo>
                    <a:pt x="5742" y="11835"/>
                    <a:pt x="5770" y="11829"/>
                    <a:pt x="5793" y="11818"/>
                  </a:cubicBezTo>
                  <a:cubicBezTo>
                    <a:pt x="6170" y="11668"/>
                    <a:pt x="6019" y="8590"/>
                    <a:pt x="4631" y="5332"/>
                  </a:cubicBezTo>
                  <a:cubicBezTo>
                    <a:pt x="3274" y="2179"/>
                    <a:pt x="1238" y="1"/>
                    <a:pt x="780" y="1"/>
                  </a:cubicBezTo>
                  <a:close/>
                </a:path>
              </a:pathLst>
            </a:custGeom>
            <a:solidFill>
              <a:srgbClr val="F9CD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17"/>
            <p:cNvSpPr/>
            <p:nvPr/>
          </p:nvSpPr>
          <p:spPr>
            <a:xfrm>
              <a:off x="8433166" y="130895"/>
              <a:ext cx="371472" cy="507831"/>
            </a:xfrm>
            <a:custGeom>
              <a:avLst/>
              <a:gdLst/>
              <a:ahLst/>
              <a:cxnLst/>
              <a:rect l="l" t="t" r="r" b="b"/>
              <a:pathLst>
                <a:path w="10273" h="14044" extrusionOk="0">
                  <a:moveTo>
                    <a:pt x="5204" y="0"/>
                  </a:moveTo>
                  <a:lnTo>
                    <a:pt x="0" y="2233"/>
                  </a:lnTo>
                  <a:cubicBezTo>
                    <a:pt x="5295" y="7980"/>
                    <a:pt x="5054" y="14044"/>
                    <a:pt x="5054" y="14044"/>
                  </a:cubicBezTo>
                  <a:lnTo>
                    <a:pt x="10273" y="11811"/>
                  </a:lnTo>
                  <a:cubicBezTo>
                    <a:pt x="9172" y="4737"/>
                    <a:pt x="5204" y="0"/>
                    <a:pt x="5204" y="0"/>
                  </a:cubicBez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17"/>
            <p:cNvSpPr/>
            <p:nvPr/>
          </p:nvSpPr>
          <p:spPr>
            <a:xfrm>
              <a:off x="8445171" y="583042"/>
              <a:ext cx="300020" cy="208426"/>
            </a:xfrm>
            <a:custGeom>
              <a:avLst/>
              <a:gdLst/>
              <a:ahLst/>
              <a:cxnLst/>
              <a:rect l="l" t="t" r="r" b="b"/>
              <a:pathLst>
                <a:path w="8297" h="5764" extrusionOk="0">
                  <a:moveTo>
                    <a:pt x="8297" y="1"/>
                  </a:moveTo>
                  <a:lnTo>
                    <a:pt x="2881" y="2339"/>
                  </a:lnTo>
                  <a:lnTo>
                    <a:pt x="0" y="5763"/>
                  </a:lnTo>
                  <a:lnTo>
                    <a:pt x="6305" y="3048"/>
                  </a:lnTo>
                  <a:lnTo>
                    <a:pt x="8297" y="1"/>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17"/>
            <p:cNvSpPr/>
            <p:nvPr/>
          </p:nvSpPr>
          <p:spPr>
            <a:xfrm>
              <a:off x="8204633" y="132522"/>
              <a:ext cx="357839" cy="108046"/>
            </a:xfrm>
            <a:custGeom>
              <a:avLst/>
              <a:gdLst/>
              <a:ahLst/>
              <a:cxnLst/>
              <a:rect l="l" t="t" r="r" b="b"/>
              <a:pathLst>
                <a:path w="9896" h="2988" extrusionOk="0">
                  <a:moveTo>
                    <a:pt x="6305" y="1"/>
                  </a:moveTo>
                  <a:lnTo>
                    <a:pt x="0" y="2701"/>
                  </a:lnTo>
                  <a:lnTo>
                    <a:pt x="4465" y="2987"/>
                  </a:lnTo>
                  <a:lnTo>
                    <a:pt x="9895" y="649"/>
                  </a:lnTo>
                  <a:lnTo>
                    <a:pt x="6305" y="1"/>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17"/>
            <p:cNvSpPr/>
            <p:nvPr/>
          </p:nvSpPr>
          <p:spPr>
            <a:xfrm>
              <a:off x="8446256" y="136355"/>
              <a:ext cx="310397" cy="544931"/>
            </a:xfrm>
            <a:custGeom>
              <a:avLst/>
              <a:gdLst/>
              <a:ahLst/>
              <a:cxnLst/>
              <a:rect l="l" t="t" r="r" b="b"/>
              <a:pathLst>
                <a:path w="8584" h="15070" extrusionOk="0">
                  <a:moveTo>
                    <a:pt x="1" y="0"/>
                  </a:moveTo>
                  <a:lnTo>
                    <a:pt x="3228" y="7527"/>
                  </a:lnTo>
                  <a:lnTo>
                    <a:pt x="6456" y="15069"/>
                  </a:lnTo>
                  <a:lnTo>
                    <a:pt x="8583" y="12233"/>
                  </a:lnTo>
                  <a:lnTo>
                    <a:pt x="6049" y="6320"/>
                  </a:lnTo>
                  <a:lnTo>
                    <a:pt x="3515" y="423"/>
                  </a:lnTo>
                  <a:lnTo>
                    <a:pt x="1"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17"/>
            <p:cNvSpPr/>
            <p:nvPr/>
          </p:nvSpPr>
          <p:spPr>
            <a:xfrm>
              <a:off x="8198630" y="240533"/>
              <a:ext cx="350210" cy="498538"/>
            </a:xfrm>
            <a:custGeom>
              <a:avLst/>
              <a:gdLst/>
              <a:ahLst/>
              <a:cxnLst/>
              <a:rect l="l" t="t" r="r" b="b"/>
              <a:pathLst>
                <a:path w="9685" h="13787" extrusionOk="0">
                  <a:moveTo>
                    <a:pt x="4631" y="0"/>
                  </a:moveTo>
                  <a:lnTo>
                    <a:pt x="0" y="1976"/>
                  </a:lnTo>
                  <a:lnTo>
                    <a:pt x="2534" y="7889"/>
                  </a:lnTo>
                  <a:lnTo>
                    <a:pt x="5069" y="13787"/>
                  </a:lnTo>
                  <a:lnTo>
                    <a:pt x="9684" y="11811"/>
                  </a:lnTo>
                  <a:lnTo>
                    <a:pt x="7859" y="5612"/>
                  </a:lnTo>
                  <a:lnTo>
                    <a:pt x="4631"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17"/>
            <p:cNvSpPr/>
            <p:nvPr/>
          </p:nvSpPr>
          <p:spPr>
            <a:xfrm>
              <a:off x="3794202" y="211062"/>
              <a:ext cx="4822768" cy="2995024"/>
            </a:xfrm>
            <a:custGeom>
              <a:avLst/>
              <a:gdLst/>
              <a:ahLst/>
              <a:cxnLst/>
              <a:rect l="l" t="t" r="r" b="b"/>
              <a:pathLst>
                <a:path w="133373" h="82827" extrusionOk="0">
                  <a:moveTo>
                    <a:pt x="128320" y="1"/>
                  </a:moveTo>
                  <a:lnTo>
                    <a:pt x="14723" y="14134"/>
                  </a:lnTo>
                  <a:cubicBezTo>
                    <a:pt x="1" y="64560"/>
                    <a:pt x="43216" y="82826"/>
                    <a:pt x="43216" y="82826"/>
                  </a:cubicBezTo>
                  <a:lnTo>
                    <a:pt x="133373" y="11811"/>
                  </a:lnTo>
                  <a:lnTo>
                    <a:pt x="128320" y="1"/>
                  </a:lnTo>
                  <a:close/>
                </a:path>
              </a:pathLst>
            </a:custGeom>
            <a:solidFill>
              <a:srgbClr val="FBE398">
                <a:alpha val="54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3" name="Google Shape;193;p17"/>
          <p:cNvGrpSpPr/>
          <p:nvPr/>
        </p:nvGrpSpPr>
        <p:grpSpPr>
          <a:xfrm>
            <a:off x="-461628" y="-279984"/>
            <a:ext cx="7527797" cy="4554765"/>
            <a:chOff x="-346221" y="-209988"/>
            <a:chExt cx="5645848" cy="3416074"/>
          </a:xfrm>
        </p:grpSpPr>
        <p:sp>
          <p:nvSpPr>
            <p:cNvPr id="194" name="Google Shape;194;p17"/>
            <p:cNvSpPr/>
            <p:nvPr/>
          </p:nvSpPr>
          <p:spPr>
            <a:xfrm>
              <a:off x="201932" y="27368"/>
              <a:ext cx="348582" cy="629871"/>
            </a:xfrm>
            <a:custGeom>
              <a:avLst/>
              <a:gdLst/>
              <a:ahLst/>
              <a:cxnLst/>
              <a:rect l="l" t="t" r="r" b="b"/>
              <a:pathLst>
                <a:path w="9640" h="17419" extrusionOk="0">
                  <a:moveTo>
                    <a:pt x="8324" y="1"/>
                  </a:moveTo>
                  <a:cubicBezTo>
                    <a:pt x="7131" y="1"/>
                    <a:pt x="4750" y="3362"/>
                    <a:pt x="2822" y="7856"/>
                  </a:cubicBezTo>
                  <a:cubicBezTo>
                    <a:pt x="770" y="12638"/>
                    <a:pt x="1" y="16907"/>
                    <a:pt x="1102" y="17374"/>
                  </a:cubicBezTo>
                  <a:cubicBezTo>
                    <a:pt x="1170" y="17404"/>
                    <a:pt x="1244" y="17419"/>
                    <a:pt x="1323" y="17419"/>
                  </a:cubicBezTo>
                  <a:cubicBezTo>
                    <a:pt x="2517" y="17419"/>
                    <a:pt x="4879" y="14060"/>
                    <a:pt x="6804" y="9561"/>
                  </a:cubicBezTo>
                  <a:cubicBezTo>
                    <a:pt x="8855" y="4779"/>
                    <a:pt x="9640" y="525"/>
                    <a:pt x="8538" y="43"/>
                  </a:cubicBezTo>
                  <a:cubicBezTo>
                    <a:pt x="8472" y="15"/>
                    <a:pt x="8401" y="1"/>
                    <a:pt x="8324" y="1"/>
                  </a:cubicBezTo>
                  <a:close/>
                </a:path>
              </a:pathLst>
            </a:custGeom>
            <a:solidFill>
              <a:srgbClr val="6954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17"/>
            <p:cNvSpPr/>
            <p:nvPr/>
          </p:nvSpPr>
          <p:spPr>
            <a:xfrm>
              <a:off x="-346221" y="-209988"/>
              <a:ext cx="859632" cy="867261"/>
            </a:xfrm>
            <a:custGeom>
              <a:avLst/>
              <a:gdLst/>
              <a:ahLst/>
              <a:cxnLst/>
              <a:rect l="l" t="t" r="r" b="b"/>
              <a:pathLst>
                <a:path w="23773" h="23984" extrusionOk="0">
                  <a:moveTo>
                    <a:pt x="8267" y="0"/>
                  </a:moveTo>
                  <a:cubicBezTo>
                    <a:pt x="8267" y="0"/>
                    <a:pt x="1" y="5898"/>
                    <a:pt x="845" y="17331"/>
                  </a:cubicBezTo>
                  <a:lnTo>
                    <a:pt x="16352" y="23983"/>
                  </a:lnTo>
                  <a:cubicBezTo>
                    <a:pt x="16352" y="23983"/>
                    <a:pt x="16095" y="13304"/>
                    <a:pt x="23773" y="6652"/>
                  </a:cubicBezTo>
                  <a:lnTo>
                    <a:pt x="8267"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17"/>
            <p:cNvSpPr/>
            <p:nvPr/>
          </p:nvSpPr>
          <p:spPr>
            <a:xfrm>
              <a:off x="463226" y="210809"/>
              <a:ext cx="223107" cy="427954"/>
            </a:xfrm>
            <a:custGeom>
              <a:avLst/>
              <a:gdLst/>
              <a:ahLst/>
              <a:cxnLst/>
              <a:rect l="l" t="t" r="r" b="b"/>
              <a:pathLst>
                <a:path w="6170" h="11835" extrusionOk="0">
                  <a:moveTo>
                    <a:pt x="5390" y="1"/>
                  </a:moveTo>
                  <a:cubicBezTo>
                    <a:pt x="4932" y="1"/>
                    <a:pt x="2896" y="2179"/>
                    <a:pt x="1539" y="5332"/>
                  </a:cubicBezTo>
                  <a:cubicBezTo>
                    <a:pt x="136" y="8590"/>
                    <a:pt x="0" y="11668"/>
                    <a:pt x="362" y="11818"/>
                  </a:cubicBezTo>
                  <a:cubicBezTo>
                    <a:pt x="386" y="11829"/>
                    <a:pt x="415" y="11835"/>
                    <a:pt x="447" y="11835"/>
                  </a:cubicBezTo>
                  <a:cubicBezTo>
                    <a:pt x="923" y="11835"/>
                    <a:pt x="2281" y="10640"/>
                    <a:pt x="4088" y="6434"/>
                  </a:cubicBezTo>
                  <a:cubicBezTo>
                    <a:pt x="6169" y="1576"/>
                    <a:pt x="5807" y="174"/>
                    <a:pt x="5430" y="8"/>
                  </a:cubicBezTo>
                  <a:cubicBezTo>
                    <a:pt x="5419" y="3"/>
                    <a:pt x="5405" y="1"/>
                    <a:pt x="5390" y="1"/>
                  </a:cubicBezTo>
                  <a:close/>
                </a:path>
              </a:pathLst>
            </a:custGeom>
            <a:solidFill>
              <a:srgbClr val="F9CD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17"/>
            <p:cNvSpPr/>
            <p:nvPr/>
          </p:nvSpPr>
          <p:spPr>
            <a:xfrm>
              <a:off x="289223" y="130895"/>
              <a:ext cx="371472" cy="507831"/>
            </a:xfrm>
            <a:custGeom>
              <a:avLst/>
              <a:gdLst/>
              <a:ahLst/>
              <a:cxnLst/>
              <a:rect l="l" t="t" r="r" b="b"/>
              <a:pathLst>
                <a:path w="10273" h="14044" extrusionOk="0">
                  <a:moveTo>
                    <a:pt x="5069" y="0"/>
                  </a:moveTo>
                  <a:cubicBezTo>
                    <a:pt x="5069" y="0"/>
                    <a:pt x="1101" y="4737"/>
                    <a:pt x="0" y="11811"/>
                  </a:cubicBezTo>
                  <a:lnTo>
                    <a:pt x="5204" y="14044"/>
                  </a:lnTo>
                  <a:cubicBezTo>
                    <a:pt x="5204" y="14044"/>
                    <a:pt x="4978" y="7980"/>
                    <a:pt x="10272" y="2233"/>
                  </a:cubicBezTo>
                  <a:lnTo>
                    <a:pt x="5069"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7"/>
            <p:cNvSpPr/>
            <p:nvPr/>
          </p:nvSpPr>
          <p:spPr>
            <a:xfrm>
              <a:off x="348128" y="583042"/>
              <a:ext cx="300562" cy="208426"/>
            </a:xfrm>
            <a:custGeom>
              <a:avLst/>
              <a:gdLst/>
              <a:ahLst/>
              <a:cxnLst/>
              <a:rect l="l" t="t" r="r" b="b"/>
              <a:pathLst>
                <a:path w="8312" h="5764" extrusionOk="0">
                  <a:moveTo>
                    <a:pt x="0" y="1"/>
                  </a:moveTo>
                  <a:lnTo>
                    <a:pt x="1991" y="3048"/>
                  </a:lnTo>
                  <a:lnTo>
                    <a:pt x="8312" y="5763"/>
                  </a:lnTo>
                  <a:lnTo>
                    <a:pt x="5431" y="2339"/>
                  </a:lnTo>
                  <a:lnTo>
                    <a:pt x="0" y="1"/>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7"/>
            <p:cNvSpPr/>
            <p:nvPr/>
          </p:nvSpPr>
          <p:spPr>
            <a:xfrm>
              <a:off x="531388" y="132522"/>
              <a:ext cx="357839" cy="108046"/>
            </a:xfrm>
            <a:custGeom>
              <a:avLst/>
              <a:gdLst/>
              <a:ahLst/>
              <a:cxnLst/>
              <a:rect l="l" t="t" r="r" b="b"/>
              <a:pathLst>
                <a:path w="9896" h="2988" extrusionOk="0">
                  <a:moveTo>
                    <a:pt x="3575" y="1"/>
                  </a:moveTo>
                  <a:lnTo>
                    <a:pt x="1" y="649"/>
                  </a:lnTo>
                  <a:lnTo>
                    <a:pt x="5431" y="2987"/>
                  </a:lnTo>
                  <a:lnTo>
                    <a:pt x="9896" y="2701"/>
                  </a:lnTo>
                  <a:lnTo>
                    <a:pt x="3575" y="1"/>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17"/>
            <p:cNvSpPr/>
            <p:nvPr/>
          </p:nvSpPr>
          <p:spPr>
            <a:xfrm>
              <a:off x="337208" y="136355"/>
              <a:ext cx="310397" cy="544931"/>
            </a:xfrm>
            <a:custGeom>
              <a:avLst/>
              <a:gdLst/>
              <a:ahLst/>
              <a:cxnLst/>
              <a:rect l="l" t="t" r="r" b="b"/>
              <a:pathLst>
                <a:path w="8584" h="15070" extrusionOk="0">
                  <a:moveTo>
                    <a:pt x="8583" y="0"/>
                  </a:moveTo>
                  <a:lnTo>
                    <a:pt x="5069" y="423"/>
                  </a:lnTo>
                  <a:lnTo>
                    <a:pt x="2535" y="6320"/>
                  </a:lnTo>
                  <a:lnTo>
                    <a:pt x="1" y="12233"/>
                  </a:lnTo>
                  <a:lnTo>
                    <a:pt x="2128" y="15069"/>
                  </a:lnTo>
                  <a:lnTo>
                    <a:pt x="5355" y="7527"/>
                  </a:lnTo>
                  <a:lnTo>
                    <a:pt x="8583"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17"/>
            <p:cNvSpPr/>
            <p:nvPr/>
          </p:nvSpPr>
          <p:spPr>
            <a:xfrm>
              <a:off x="544478" y="240533"/>
              <a:ext cx="350210" cy="498538"/>
            </a:xfrm>
            <a:custGeom>
              <a:avLst/>
              <a:gdLst/>
              <a:ahLst/>
              <a:cxnLst/>
              <a:rect l="l" t="t" r="r" b="b"/>
              <a:pathLst>
                <a:path w="9685" h="13787" extrusionOk="0">
                  <a:moveTo>
                    <a:pt x="5069" y="0"/>
                  </a:moveTo>
                  <a:lnTo>
                    <a:pt x="1841" y="5612"/>
                  </a:lnTo>
                  <a:lnTo>
                    <a:pt x="1" y="11811"/>
                  </a:lnTo>
                  <a:lnTo>
                    <a:pt x="4631" y="13787"/>
                  </a:lnTo>
                  <a:lnTo>
                    <a:pt x="7150" y="7889"/>
                  </a:lnTo>
                  <a:lnTo>
                    <a:pt x="9684" y="1976"/>
                  </a:lnTo>
                  <a:lnTo>
                    <a:pt x="5069"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17"/>
            <p:cNvSpPr/>
            <p:nvPr/>
          </p:nvSpPr>
          <p:spPr>
            <a:xfrm>
              <a:off x="476316" y="211062"/>
              <a:ext cx="4823310" cy="2995024"/>
            </a:xfrm>
            <a:custGeom>
              <a:avLst/>
              <a:gdLst/>
              <a:ahLst/>
              <a:cxnLst/>
              <a:rect l="l" t="t" r="r" b="b"/>
              <a:pathLst>
                <a:path w="133388" h="82827" extrusionOk="0">
                  <a:moveTo>
                    <a:pt x="5068" y="1"/>
                  </a:moveTo>
                  <a:lnTo>
                    <a:pt x="0" y="11811"/>
                  </a:lnTo>
                  <a:lnTo>
                    <a:pt x="90157" y="82826"/>
                  </a:lnTo>
                  <a:cubicBezTo>
                    <a:pt x="90157" y="82826"/>
                    <a:pt x="133387" y="64560"/>
                    <a:pt x="118665" y="14134"/>
                  </a:cubicBezTo>
                  <a:lnTo>
                    <a:pt x="5068" y="1"/>
                  </a:lnTo>
                  <a:close/>
                </a:path>
              </a:pathLst>
            </a:custGeom>
            <a:solidFill>
              <a:srgbClr val="FBE398">
                <a:alpha val="54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3" name="Google Shape;203;p17"/>
          <p:cNvGrpSpPr/>
          <p:nvPr/>
        </p:nvGrpSpPr>
        <p:grpSpPr>
          <a:xfrm>
            <a:off x="5058937" y="2583907"/>
            <a:ext cx="7527836" cy="4554060"/>
            <a:chOff x="3794202" y="1937930"/>
            <a:chExt cx="5645877" cy="3415545"/>
          </a:xfrm>
        </p:grpSpPr>
        <p:sp>
          <p:nvSpPr>
            <p:cNvPr id="204" name="Google Shape;204;p17"/>
            <p:cNvSpPr/>
            <p:nvPr/>
          </p:nvSpPr>
          <p:spPr>
            <a:xfrm>
              <a:off x="8543346" y="4486323"/>
              <a:ext cx="348582" cy="629763"/>
            </a:xfrm>
            <a:custGeom>
              <a:avLst/>
              <a:gdLst/>
              <a:ahLst/>
              <a:cxnLst/>
              <a:rect l="l" t="t" r="r" b="b"/>
              <a:pathLst>
                <a:path w="9640" h="17416" extrusionOk="0">
                  <a:moveTo>
                    <a:pt x="8324" y="1"/>
                  </a:moveTo>
                  <a:cubicBezTo>
                    <a:pt x="7130" y="1"/>
                    <a:pt x="4749" y="3362"/>
                    <a:pt x="2821" y="7856"/>
                  </a:cubicBezTo>
                  <a:cubicBezTo>
                    <a:pt x="770" y="12638"/>
                    <a:pt x="0" y="16906"/>
                    <a:pt x="1102" y="17374"/>
                  </a:cubicBezTo>
                  <a:cubicBezTo>
                    <a:pt x="1168" y="17402"/>
                    <a:pt x="1240" y="17416"/>
                    <a:pt x="1316" y="17416"/>
                  </a:cubicBezTo>
                  <a:cubicBezTo>
                    <a:pt x="2509" y="17416"/>
                    <a:pt x="4876" y="14068"/>
                    <a:pt x="6803" y="9560"/>
                  </a:cubicBezTo>
                  <a:cubicBezTo>
                    <a:pt x="8855" y="4779"/>
                    <a:pt x="9639" y="525"/>
                    <a:pt x="8538" y="43"/>
                  </a:cubicBezTo>
                  <a:cubicBezTo>
                    <a:pt x="8472" y="14"/>
                    <a:pt x="8400" y="1"/>
                    <a:pt x="8324" y="1"/>
                  </a:cubicBezTo>
                  <a:close/>
                </a:path>
              </a:pathLst>
            </a:custGeom>
            <a:solidFill>
              <a:srgbClr val="6954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17"/>
            <p:cNvSpPr/>
            <p:nvPr/>
          </p:nvSpPr>
          <p:spPr>
            <a:xfrm>
              <a:off x="8579904" y="4486757"/>
              <a:ext cx="860174" cy="866719"/>
            </a:xfrm>
            <a:custGeom>
              <a:avLst/>
              <a:gdLst/>
              <a:ahLst/>
              <a:cxnLst/>
              <a:rect l="l" t="t" r="r" b="b"/>
              <a:pathLst>
                <a:path w="23788" h="23969" extrusionOk="0">
                  <a:moveTo>
                    <a:pt x="7436" y="0"/>
                  </a:moveTo>
                  <a:cubicBezTo>
                    <a:pt x="7436" y="1"/>
                    <a:pt x="7678" y="10665"/>
                    <a:pt x="0" y="17332"/>
                  </a:cubicBezTo>
                  <a:lnTo>
                    <a:pt x="15521" y="23969"/>
                  </a:lnTo>
                  <a:cubicBezTo>
                    <a:pt x="15521" y="23969"/>
                    <a:pt x="23787" y="18086"/>
                    <a:pt x="22943" y="6652"/>
                  </a:cubicBezTo>
                  <a:lnTo>
                    <a:pt x="7436"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17"/>
            <p:cNvSpPr/>
            <p:nvPr/>
          </p:nvSpPr>
          <p:spPr>
            <a:xfrm>
              <a:off x="8407528" y="4504801"/>
              <a:ext cx="223107" cy="427917"/>
            </a:xfrm>
            <a:custGeom>
              <a:avLst/>
              <a:gdLst/>
              <a:ahLst/>
              <a:cxnLst/>
              <a:rect l="l" t="t" r="r" b="b"/>
              <a:pathLst>
                <a:path w="6170" h="11834" extrusionOk="0">
                  <a:moveTo>
                    <a:pt x="5717" y="0"/>
                  </a:moveTo>
                  <a:cubicBezTo>
                    <a:pt x="5259" y="0"/>
                    <a:pt x="3897" y="1174"/>
                    <a:pt x="2082" y="5414"/>
                  </a:cubicBezTo>
                  <a:cubicBezTo>
                    <a:pt x="1" y="10271"/>
                    <a:pt x="363" y="11674"/>
                    <a:pt x="740" y="11825"/>
                  </a:cubicBezTo>
                  <a:cubicBezTo>
                    <a:pt x="752" y="11831"/>
                    <a:pt x="767" y="11834"/>
                    <a:pt x="784" y="11834"/>
                  </a:cubicBezTo>
                  <a:cubicBezTo>
                    <a:pt x="1250" y="11834"/>
                    <a:pt x="3278" y="9658"/>
                    <a:pt x="4631" y="6500"/>
                  </a:cubicBezTo>
                  <a:cubicBezTo>
                    <a:pt x="6019" y="3242"/>
                    <a:pt x="6170" y="180"/>
                    <a:pt x="5793" y="14"/>
                  </a:cubicBezTo>
                  <a:cubicBezTo>
                    <a:pt x="5771" y="5"/>
                    <a:pt x="5746" y="0"/>
                    <a:pt x="5717" y="0"/>
                  </a:cubicBezTo>
                  <a:close/>
                </a:path>
              </a:pathLst>
            </a:custGeom>
            <a:solidFill>
              <a:srgbClr val="F9CD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17"/>
            <p:cNvSpPr/>
            <p:nvPr/>
          </p:nvSpPr>
          <p:spPr>
            <a:xfrm>
              <a:off x="8433166" y="4504764"/>
              <a:ext cx="371472" cy="508373"/>
            </a:xfrm>
            <a:custGeom>
              <a:avLst/>
              <a:gdLst/>
              <a:ahLst/>
              <a:cxnLst/>
              <a:rect l="l" t="t" r="r" b="b"/>
              <a:pathLst>
                <a:path w="10273" h="14059" extrusionOk="0">
                  <a:moveTo>
                    <a:pt x="5054" y="0"/>
                  </a:moveTo>
                  <a:lnTo>
                    <a:pt x="5054" y="0"/>
                  </a:lnTo>
                  <a:cubicBezTo>
                    <a:pt x="5054" y="0"/>
                    <a:pt x="5295" y="6064"/>
                    <a:pt x="0" y="11811"/>
                  </a:cubicBezTo>
                  <a:lnTo>
                    <a:pt x="5204" y="14058"/>
                  </a:lnTo>
                  <a:cubicBezTo>
                    <a:pt x="5204" y="14058"/>
                    <a:pt x="9172" y="9322"/>
                    <a:pt x="10273" y="2248"/>
                  </a:cubicBezTo>
                  <a:lnTo>
                    <a:pt x="5054"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17"/>
            <p:cNvSpPr/>
            <p:nvPr/>
          </p:nvSpPr>
          <p:spPr>
            <a:xfrm>
              <a:off x="8445171" y="4352566"/>
              <a:ext cx="300020" cy="207848"/>
            </a:xfrm>
            <a:custGeom>
              <a:avLst/>
              <a:gdLst/>
              <a:ahLst/>
              <a:cxnLst/>
              <a:rect l="l" t="t" r="r" b="b"/>
              <a:pathLst>
                <a:path w="8297" h="5748" extrusionOk="0">
                  <a:moveTo>
                    <a:pt x="0" y="1"/>
                  </a:moveTo>
                  <a:lnTo>
                    <a:pt x="2881" y="3425"/>
                  </a:lnTo>
                  <a:lnTo>
                    <a:pt x="8297" y="5748"/>
                  </a:lnTo>
                  <a:lnTo>
                    <a:pt x="6305" y="2701"/>
                  </a:lnTo>
                  <a:lnTo>
                    <a:pt x="0" y="1"/>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17"/>
            <p:cNvSpPr/>
            <p:nvPr/>
          </p:nvSpPr>
          <p:spPr>
            <a:xfrm>
              <a:off x="8204633" y="4903467"/>
              <a:ext cx="357839" cy="107468"/>
            </a:xfrm>
            <a:custGeom>
              <a:avLst/>
              <a:gdLst/>
              <a:ahLst/>
              <a:cxnLst/>
              <a:rect l="l" t="t" r="r" b="b"/>
              <a:pathLst>
                <a:path w="9896" h="2972" extrusionOk="0">
                  <a:moveTo>
                    <a:pt x="4465" y="0"/>
                  </a:moveTo>
                  <a:lnTo>
                    <a:pt x="0" y="272"/>
                  </a:lnTo>
                  <a:lnTo>
                    <a:pt x="6305" y="2972"/>
                  </a:lnTo>
                  <a:lnTo>
                    <a:pt x="9895" y="2323"/>
                  </a:lnTo>
                  <a:lnTo>
                    <a:pt x="4465"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17"/>
            <p:cNvSpPr/>
            <p:nvPr/>
          </p:nvSpPr>
          <p:spPr>
            <a:xfrm>
              <a:off x="8446256" y="4462204"/>
              <a:ext cx="310397" cy="545474"/>
            </a:xfrm>
            <a:custGeom>
              <a:avLst/>
              <a:gdLst/>
              <a:ahLst/>
              <a:cxnLst/>
              <a:rect l="l" t="t" r="r" b="b"/>
              <a:pathLst>
                <a:path w="8584" h="15085" extrusionOk="0">
                  <a:moveTo>
                    <a:pt x="6456" y="1"/>
                  </a:moveTo>
                  <a:lnTo>
                    <a:pt x="3228" y="7543"/>
                  </a:lnTo>
                  <a:lnTo>
                    <a:pt x="1" y="15084"/>
                  </a:lnTo>
                  <a:lnTo>
                    <a:pt x="3515" y="14662"/>
                  </a:lnTo>
                  <a:lnTo>
                    <a:pt x="6049" y="8749"/>
                  </a:lnTo>
                  <a:lnTo>
                    <a:pt x="8583" y="2851"/>
                  </a:lnTo>
                  <a:lnTo>
                    <a:pt x="6456" y="1"/>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7"/>
            <p:cNvSpPr/>
            <p:nvPr/>
          </p:nvSpPr>
          <p:spPr>
            <a:xfrm>
              <a:off x="8198630" y="4404384"/>
              <a:ext cx="350210" cy="499116"/>
            </a:xfrm>
            <a:custGeom>
              <a:avLst/>
              <a:gdLst/>
              <a:ahLst/>
              <a:cxnLst/>
              <a:rect l="l" t="t" r="r" b="b"/>
              <a:pathLst>
                <a:path w="9685" h="13803" extrusionOk="0">
                  <a:moveTo>
                    <a:pt x="5069" y="1"/>
                  </a:moveTo>
                  <a:lnTo>
                    <a:pt x="2534" y="5914"/>
                  </a:lnTo>
                  <a:lnTo>
                    <a:pt x="0" y="11811"/>
                  </a:lnTo>
                  <a:lnTo>
                    <a:pt x="4631" y="13802"/>
                  </a:lnTo>
                  <a:lnTo>
                    <a:pt x="7859" y="8191"/>
                  </a:lnTo>
                  <a:lnTo>
                    <a:pt x="9684" y="1992"/>
                  </a:lnTo>
                  <a:lnTo>
                    <a:pt x="5069" y="1"/>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17"/>
            <p:cNvSpPr/>
            <p:nvPr/>
          </p:nvSpPr>
          <p:spPr>
            <a:xfrm>
              <a:off x="3794202" y="1937930"/>
              <a:ext cx="4822768" cy="2994446"/>
            </a:xfrm>
            <a:custGeom>
              <a:avLst/>
              <a:gdLst/>
              <a:ahLst/>
              <a:cxnLst/>
              <a:rect l="l" t="t" r="r" b="b"/>
              <a:pathLst>
                <a:path w="133373" h="82811" extrusionOk="0">
                  <a:moveTo>
                    <a:pt x="43216" y="0"/>
                  </a:moveTo>
                  <a:cubicBezTo>
                    <a:pt x="43216" y="0"/>
                    <a:pt x="1" y="18252"/>
                    <a:pt x="14723" y="68692"/>
                  </a:cubicBezTo>
                  <a:lnTo>
                    <a:pt x="128320" y="82811"/>
                  </a:lnTo>
                  <a:lnTo>
                    <a:pt x="133373" y="71000"/>
                  </a:lnTo>
                  <a:lnTo>
                    <a:pt x="43216" y="0"/>
                  </a:lnTo>
                  <a:close/>
                </a:path>
              </a:pathLst>
            </a:custGeom>
            <a:solidFill>
              <a:srgbClr val="FBE398">
                <a:alpha val="54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3" name="Google Shape;213;p17"/>
          <p:cNvSpPr txBox="1">
            <a:spLocks noGrp="1"/>
          </p:cNvSpPr>
          <p:nvPr>
            <p:ph type="title"/>
          </p:nvPr>
        </p:nvSpPr>
        <p:spPr>
          <a:xfrm>
            <a:off x="960000" y="720000"/>
            <a:ext cx="10272000" cy="42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800"/>
              <a:buNone/>
              <a:defRPr sz="5067"/>
            </a:lvl1pPr>
            <a:lvl2pPr lvl="1" algn="ctr" rtl="0">
              <a:spcBef>
                <a:spcPts val="0"/>
              </a:spcBef>
              <a:spcAft>
                <a:spcPts val="0"/>
              </a:spcAft>
              <a:buSzPts val="3800"/>
              <a:buNone/>
              <a:defRPr sz="5067"/>
            </a:lvl2pPr>
            <a:lvl3pPr lvl="2" algn="ctr" rtl="0">
              <a:spcBef>
                <a:spcPts val="0"/>
              </a:spcBef>
              <a:spcAft>
                <a:spcPts val="0"/>
              </a:spcAft>
              <a:buSzPts val="3800"/>
              <a:buNone/>
              <a:defRPr sz="5067"/>
            </a:lvl3pPr>
            <a:lvl4pPr lvl="3" algn="ctr" rtl="0">
              <a:spcBef>
                <a:spcPts val="0"/>
              </a:spcBef>
              <a:spcAft>
                <a:spcPts val="0"/>
              </a:spcAft>
              <a:buSzPts val="3800"/>
              <a:buNone/>
              <a:defRPr sz="5067"/>
            </a:lvl4pPr>
            <a:lvl5pPr lvl="4" algn="ctr" rtl="0">
              <a:spcBef>
                <a:spcPts val="0"/>
              </a:spcBef>
              <a:spcAft>
                <a:spcPts val="0"/>
              </a:spcAft>
              <a:buSzPts val="3800"/>
              <a:buNone/>
              <a:defRPr sz="5067"/>
            </a:lvl5pPr>
            <a:lvl6pPr lvl="5" algn="ctr" rtl="0">
              <a:spcBef>
                <a:spcPts val="0"/>
              </a:spcBef>
              <a:spcAft>
                <a:spcPts val="0"/>
              </a:spcAft>
              <a:buSzPts val="3800"/>
              <a:buNone/>
              <a:defRPr sz="5067"/>
            </a:lvl6pPr>
            <a:lvl7pPr lvl="6" algn="ctr" rtl="0">
              <a:spcBef>
                <a:spcPts val="0"/>
              </a:spcBef>
              <a:spcAft>
                <a:spcPts val="0"/>
              </a:spcAft>
              <a:buSzPts val="3800"/>
              <a:buNone/>
              <a:defRPr sz="5067"/>
            </a:lvl7pPr>
            <a:lvl8pPr lvl="7" algn="ctr" rtl="0">
              <a:spcBef>
                <a:spcPts val="0"/>
              </a:spcBef>
              <a:spcAft>
                <a:spcPts val="0"/>
              </a:spcAft>
              <a:buSzPts val="3800"/>
              <a:buNone/>
              <a:defRPr sz="5067"/>
            </a:lvl8pPr>
            <a:lvl9pPr lvl="8" algn="ctr" rtl="0">
              <a:spcBef>
                <a:spcPts val="0"/>
              </a:spcBef>
              <a:spcAft>
                <a:spcPts val="0"/>
              </a:spcAft>
              <a:buSzPts val="3800"/>
              <a:buNone/>
              <a:defRPr sz="5067"/>
            </a:lvl9pPr>
          </a:lstStyle>
          <a:p>
            <a:endParaRPr/>
          </a:p>
        </p:txBody>
      </p:sp>
      <p:sp>
        <p:nvSpPr>
          <p:cNvPr id="214" name="Google Shape;214;p17"/>
          <p:cNvSpPr txBox="1">
            <a:spLocks noGrp="1"/>
          </p:cNvSpPr>
          <p:nvPr>
            <p:ph type="subTitle" idx="1"/>
          </p:nvPr>
        </p:nvSpPr>
        <p:spPr>
          <a:xfrm>
            <a:off x="2602707" y="2901733"/>
            <a:ext cx="2018000" cy="83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950"/>
              <a:buNone/>
              <a:defRPr sz="1467"/>
            </a:lvl1pPr>
            <a:lvl2pPr lvl="1" algn="ctr" rtl="0">
              <a:lnSpc>
                <a:spcPct val="100000"/>
              </a:lnSpc>
              <a:spcBef>
                <a:spcPts val="0"/>
              </a:spcBef>
              <a:spcAft>
                <a:spcPts val="0"/>
              </a:spcAft>
              <a:buSzPts val="950"/>
              <a:buNone/>
              <a:defRPr sz="1267"/>
            </a:lvl2pPr>
            <a:lvl3pPr lvl="2" algn="ctr" rtl="0">
              <a:lnSpc>
                <a:spcPct val="100000"/>
              </a:lnSpc>
              <a:spcBef>
                <a:spcPts val="0"/>
              </a:spcBef>
              <a:spcAft>
                <a:spcPts val="0"/>
              </a:spcAft>
              <a:buSzPts val="950"/>
              <a:buNone/>
              <a:defRPr sz="1267"/>
            </a:lvl3pPr>
            <a:lvl4pPr lvl="3" algn="ctr" rtl="0">
              <a:lnSpc>
                <a:spcPct val="100000"/>
              </a:lnSpc>
              <a:spcBef>
                <a:spcPts val="0"/>
              </a:spcBef>
              <a:spcAft>
                <a:spcPts val="0"/>
              </a:spcAft>
              <a:buSzPts val="950"/>
              <a:buNone/>
              <a:defRPr sz="1267"/>
            </a:lvl4pPr>
            <a:lvl5pPr lvl="4" algn="ctr" rtl="0">
              <a:lnSpc>
                <a:spcPct val="100000"/>
              </a:lnSpc>
              <a:spcBef>
                <a:spcPts val="0"/>
              </a:spcBef>
              <a:spcAft>
                <a:spcPts val="0"/>
              </a:spcAft>
              <a:buSzPts val="950"/>
              <a:buNone/>
              <a:defRPr sz="1267"/>
            </a:lvl5pPr>
            <a:lvl6pPr lvl="5" algn="ctr" rtl="0">
              <a:lnSpc>
                <a:spcPct val="100000"/>
              </a:lnSpc>
              <a:spcBef>
                <a:spcPts val="0"/>
              </a:spcBef>
              <a:spcAft>
                <a:spcPts val="0"/>
              </a:spcAft>
              <a:buSzPts val="950"/>
              <a:buNone/>
              <a:defRPr sz="1267"/>
            </a:lvl6pPr>
            <a:lvl7pPr lvl="6" algn="ctr" rtl="0">
              <a:lnSpc>
                <a:spcPct val="100000"/>
              </a:lnSpc>
              <a:spcBef>
                <a:spcPts val="0"/>
              </a:spcBef>
              <a:spcAft>
                <a:spcPts val="0"/>
              </a:spcAft>
              <a:buSzPts val="950"/>
              <a:buNone/>
              <a:defRPr sz="1267"/>
            </a:lvl7pPr>
            <a:lvl8pPr lvl="7" algn="ctr" rtl="0">
              <a:lnSpc>
                <a:spcPct val="100000"/>
              </a:lnSpc>
              <a:spcBef>
                <a:spcPts val="0"/>
              </a:spcBef>
              <a:spcAft>
                <a:spcPts val="0"/>
              </a:spcAft>
              <a:buSzPts val="950"/>
              <a:buNone/>
              <a:defRPr sz="1267"/>
            </a:lvl8pPr>
            <a:lvl9pPr lvl="8" algn="ctr" rtl="0">
              <a:lnSpc>
                <a:spcPct val="100000"/>
              </a:lnSpc>
              <a:spcBef>
                <a:spcPts val="0"/>
              </a:spcBef>
              <a:spcAft>
                <a:spcPts val="0"/>
              </a:spcAft>
              <a:buSzPts val="950"/>
              <a:buNone/>
              <a:defRPr sz="1267"/>
            </a:lvl9pPr>
          </a:lstStyle>
          <a:p>
            <a:endParaRPr/>
          </a:p>
        </p:txBody>
      </p:sp>
      <p:sp>
        <p:nvSpPr>
          <p:cNvPr id="215" name="Google Shape;215;p17"/>
          <p:cNvSpPr txBox="1">
            <a:spLocks noGrp="1"/>
          </p:cNvSpPr>
          <p:nvPr>
            <p:ph type="subTitle" idx="2"/>
          </p:nvPr>
        </p:nvSpPr>
        <p:spPr>
          <a:xfrm>
            <a:off x="2602707" y="2495833"/>
            <a:ext cx="2018000" cy="570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600"/>
              <a:buNone/>
              <a:defRPr sz="2133" b="1"/>
            </a:lvl1pPr>
            <a:lvl2pPr lvl="1" algn="ctr" rtl="0">
              <a:lnSpc>
                <a:spcPct val="100000"/>
              </a:lnSpc>
              <a:spcBef>
                <a:spcPts val="0"/>
              </a:spcBef>
              <a:spcAft>
                <a:spcPts val="0"/>
              </a:spcAft>
              <a:buSzPts val="1600"/>
              <a:buNone/>
              <a:defRPr sz="2133" b="1"/>
            </a:lvl2pPr>
            <a:lvl3pPr lvl="2" algn="ctr" rtl="0">
              <a:lnSpc>
                <a:spcPct val="100000"/>
              </a:lnSpc>
              <a:spcBef>
                <a:spcPts val="0"/>
              </a:spcBef>
              <a:spcAft>
                <a:spcPts val="0"/>
              </a:spcAft>
              <a:buSzPts val="1600"/>
              <a:buNone/>
              <a:defRPr sz="2133" b="1"/>
            </a:lvl3pPr>
            <a:lvl4pPr lvl="3" algn="ctr" rtl="0">
              <a:lnSpc>
                <a:spcPct val="100000"/>
              </a:lnSpc>
              <a:spcBef>
                <a:spcPts val="0"/>
              </a:spcBef>
              <a:spcAft>
                <a:spcPts val="0"/>
              </a:spcAft>
              <a:buSzPts val="1600"/>
              <a:buNone/>
              <a:defRPr sz="2133" b="1"/>
            </a:lvl4pPr>
            <a:lvl5pPr lvl="4" algn="ctr" rtl="0">
              <a:lnSpc>
                <a:spcPct val="100000"/>
              </a:lnSpc>
              <a:spcBef>
                <a:spcPts val="0"/>
              </a:spcBef>
              <a:spcAft>
                <a:spcPts val="0"/>
              </a:spcAft>
              <a:buSzPts val="1600"/>
              <a:buNone/>
              <a:defRPr sz="2133" b="1"/>
            </a:lvl5pPr>
            <a:lvl6pPr lvl="5" algn="ctr" rtl="0">
              <a:lnSpc>
                <a:spcPct val="100000"/>
              </a:lnSpc>
              <a:spcBef>
                <a:spcPts val="0"/>
              </a:spcBef>
              <a:spcAft>
                <a:spcPts val="0"/>
              </a:spcAft>
              <a:buSzPts val="1600"/>
              <a:buNone/>
              <a:defRPr sz="2133" b="1"/>
            </a:lvl6pPr>
            <a:lvl7pPr lvl="6" algn="ctr" rtl="0">
              <a:lnSpc>
                <a:spcPct val="100000"/>
              </a:lnSpc>
              <a:spcBef>
                <a:spcPts val="0"/>
              </a:spcBef>
              <a:spcAft>
                <a:spcPts val="0"/>
              </a:spcAft>
              <a:buSzPts val="1600"/>
              <a:buNone/>
              <a:defRPr sz="2133" b="1"/>
            </a:lvl7pPr>
            <a:lvl8pPr lvl="7" algn="ctr" rtl="0">
              <a:lnSpc>
                <a:spcPct val="100000"/>
              </a:lnSpc>
              <a:spcBef>
                <a:spcPts val="0"/>
              </a:spcBef>
              <a:spcAft>
                <a:spcPts val="0"/>
              </a:spcAft>
              <a:buSzPts val="1600"/>
              <a:buNone/>
              <a:defRPr sz="2133" b="1"/>
            </a:lvl8pPr>
            <a:lvl9pPr lvl="8" algn="ctr" rtl="0">
              <a:lnSpc>
                <a:spcPct val="100000"/>
              </a:lnSpc>
              <a:spcBef>
                <a:spcPts val="0"/>
              </a:spcBef>
              <a:spcAft>
                <a:spcPts val="0"/>
              </a:spcAft>
              <a:buSzPts val="1600"/>
              <a:buNone/>
              <a:defRPr sz="2133" b="1"/>
            </a:lvl9pPr>
          </a:lstStyle>
          <a:p>
            <a:endParaRPr/>
          </a:p>
        </p:txBody>
      </p:sp>
      <p:sp>
        <p:nvSpPr>
          <p:cNvPr id="216" name="Google Shape;216;p17"/>
          <p:cNvSpPr txBox="1">
            <a:spLocks noGrp="1"/>
          </p:cNvSpPr>
          <p:nvPr>
            <p:ph type="subTitle" idx="3"/>
          </p:nvPr>
        </p:nvSpPr>
        <p:spPr>
          <a:xfrm>
            <a:off x="5087000" y="2901133"/>
            <a:ext cx="2018000" cy="83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950"/>
              <a:buNone/>
              <a:defRPr sz="1467"/>
            </a:lvl1pPr>
            <a:lvl2pPr lvl="1" algn="ctr" rtl="0">
              <a:lnSpc>
                <a:spcPct val="100000"/>
              </a:lnSpc>
              <a:spcBef>
                <a:spcPts val="0"/>
              </a:spcBef>
              <a:spcAft>
                <a:spcPts val="0"/>
              </a:spcAft>
              <a:buSzPts val="950"/>
              <a:buNone/>
              <a:defRPr sz="1267"/>
            </a:lvl2pPr>
            <a:lvl3pPr lvl="2" algn="ctr" rtl="0">
              <a:lnSpc>
                <a:spcPct val="100000"/>
              </a:lnSpc>
              <a:spcBef>
                <a:spcPts val="0"/>
              </a:spcBef>
              <a:spcAft>
                <a:spcPts val="0"/>
              </a:spcAft>
              <a:buSzPts val="950"/>
              <a:buNone/>
              <a:defRPr sz="1267"/>
            </a:lvl3pPr>
            <a:lvl4pPr lvl="3" algn="ctr" rtl="0">
              <a:lnSpc>
                <a:spcPct val="100000"/>
              </a:lnSpc>
              <a:spcBef>
                <a:spcPts val="0"/>
              </a:spcBef>
              <a:spcAft>
                <a:spcPts val="0"/>
              </a:spcAft>
              <a:buSzPts val="950"/>
              <a:buNone/>
              <a:defRPr sz="1267"/>
            </a:lvl4pPr>
            <a:lvl5pPr lvl="4" algn="ctr" rtl="0">
              <a:lnSpc>
                <a:spcPct val="100000"/>
              </a:lnSpc>
              <a:spcBef>
                <a:spcPts val="0"/>
              </a:spcBef>
              <a:spcAft>
                <a:spcPts val="0"/>
              </a:spcAft>
              <a:buSzPts val="950"/>
              <a:buNone/>
              <a:defRPr sz="1267"/>
            </a:lvl5pPr>
            <a:lvl6pPr lvl="5" algn="ctr" rtl="0">
              <a:lnSpc>
                <a:spcPct val="100000"/>
              </a:lnSpc>
              <a:spcBef>
                <a:spcPts val="0"/>
              </a:spcBef>
              <a:spcAft>
                <a:spcPts val="0"/>
              </a:spcAft>
              <a:buSzPts val="950"/>
              <a:buNone/>
              <a:defRPr sz="1267"/>
            </a:lvl6pPr>
            <a:lvl7pPr lvl="6" algn="ctr" rtl="0">
              <a:lnSpc>
                <a:spcPct val="100000"/>
              </a:lnSpc>
              <a:spcBef>
                <a:spcPts val="0"/>
              </a:spcBef>
              <a:spcAft>
                <a:spcPts val="0"/>
              </a:spcAft>
              <a:buSzPts val="950"/>
              <a:buNone/>
              <a:defRPr sz="1267"/>
            </a:lvl7pPr>
            <a:lvl8pPr lvl="7" algn="ctr" rtl="0">
              <a:lnSpc>
                <a:spcPct val="100000"/>
              </a:lnSpc>
              <a:spcBef>
                <a:spcPts val="0"/>
              </a:spcBef>
              <a:spcAft>
                <a:spcPts val="0"/>
              </a:spcAft>
              <a:buSzPts val="950"/>
              <a:buNone/>
              <a:defRPr sz="1267"/>
            </a:lvl8pPr>
            <a:lvl9pPr lvl="8" algn="ctr" rtl="0">
              <a:lnSpc>
                <a:spcPct val="100000"/>
              </a:lnSpc>
              <a:spcBef>
                <a:spcPts val="0"/>
              </a:spcBef>
              <a:spcAft>
                <a:spcPts val="0"/>
              </a:spcAft>
              <a:buSzPts val="950"/>
              <a:buNone/>
              <a:defRPr sz="1267"/>
            </a:lvl9pPr>
          </a:lstStyle>
          <a:p>
            <a:endParaRPr/>
          </a:p>
        </p:txBody>
      </p:sp>
      <p:sp>
        <p:nvSpPr>
          <p:cNvPr id="217" name="Google Shape;217;p17"/>
          <p:cNvSpPr txBox="1">
            <a:spLocks noGrp="1"/>
          </p:cNvSpPr>
          <p:nvPr>
            <p:ph type="subTitle" idx="4"/>
          </p:nvPr>
        </p:nvSpPr>
        <p:spPr>
          <a:xfrm>
            <a:off x="5087000" y="2496000"/>
            <a:ext cx="2018000" cy="570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600"/>
              <a:buNone/>
              <a:defRPr sz="2133" b="1"/>
            </a:lvl1pPr>
            <a:lvl2pPr lvl="1" algn="ctr" rtl="0">
              <a:lnSpc>
                <a:spcPct val="100000"/>
              </a:lnSpc>
              <a:spcBef>
                <a:spcPts val="0"/>
              </a:spcBef>
              <a:spcAft>
                <a:spcPts val="0"/>
              </a:spcAft>
              <a:buSzPts val="1600"/>
              <a:buNone/>
              <a:defRPr sz="2133" b="1"/>
            </a:lvl2pPr>
            <a:lvl3pPr lvl="2" algn="ctr" rtl="0">
              <a:lnSpc>
                <a:spcPct val="100000"/>
              </a:lnSpc>
              <a:spcBef>
                <a:spcPts val="0"/>
              </a:spcBef>
              <a:spcAft>
                <a:spcPts val="0"/>
              </a:spcAft>
              <a:buSzPts val="1600"/>
              <a:buNone/>
              <a:defRPr sz="2133" b="1"/>
            </a:lvl3pPr>
            <a:lvl4pPr lvl="3" algn="ctr" rtl="0">
              <a:lnSpc>
                <a:spcPct val="100000"/>
              </a:lnSpc>
              <a:spcBef>
                <a:spcPts val="0"/>
              </a:spcBef>
              <a:spcAft>
                <a:spcPts val="0"/>
              </a:spcAft>
              <a:buSzPts val="1600"/>
              <a:buNone/>
              <a:defRPr sz="2133" b="1"/>
            </a:lvl4pPr>
            <a:lvl5pPr lvl="4" algn="ctr" rtl="0">
              <a:lnSpc>
                <a:spcPct val="100000"/>
              </a:lnSpc>
              <a:spcBef>
                <a:spcPts val="0"/>
              </a:spcBef>
              <a:spcAft>
                <a:spcPts val="0"/>
              </a:spcAft>
              <a:buSzPts val="1600"/>
              <a:buNone/>
              <a:defRPr sz="2133" b="1"/>
            </a:lvl5pPr>
            <a:lvl6pPr lvl="5" algn="ctr" rtl="0">
              <a:lnSpc>
                <a:spcPct val="100000"/>
              </a:lnSpc>
              <a:spcBef>
                <a:spcPts val="0"/>
              </a:spcBef>
              <a:spcAft>
                <a:spcPts val="0"/>
              </a:spcAft>
              <a:buSzPts val="1600"/>
              <a:buNone/>
              <a:defRPr sz="2133" b="1"/>
            </a:lvl6pPr>
            <a:lvl7pPr lvl="6" algn="ctr" rtl="0">
              <a:lnSpc>
                <a:spcPct val="100000"/>
              </a:lnSpc>
              <a:spcBef>
                <a:spcPts val="0"/>
              </a:spcBef>
              <a:spcAft>
                <a:spcPts val="0"/>
              </a:spcAft>
              <a:buSzPts val="1600"/>
              <a:buNone/>
              <a:defRPr sz="2133" b="1"/>
            </a:lvl7pPr>
            <a:lvl8pPr lvl="7" algn="ctr" rtl="0">
              <a:lnSpc>
                <a:spcPct val="100000"/>
              </a:lnSpc>
              <a:spcBef>
                <a:spcPts val="0"/>
              </a:spcBef>
              <a:spcAft>
                <a:spcPts val="0"/>
              </a:spcAft>
              <a:buSzPts val="1600"/>
              <a:buNone/>
              <a:defRPr sz="2133" b="1"/>
            </a:lvl8pPr>
            <a:lvl9pPr lvl="8" algn="ctr" rtl="0">
              <a:lnSpc>
                <a:spcPct val="100000"/>
              </a:lnSpc>
              <a:spcBef>
                <a:spcPts val="0"/>
              </a:spcBef>
              <a:spcAft>
                <a:spcPts val="0"/>
              </a:spcAft>
              <a:buSzPts val="1600"/>
              <a:buNone/>
              <a:defRPr sz="2133" b="1"/>
            </a:lvl9pPr>
          </a:lstStyle>
          <a:p>
            <a:endParaRPr/>
          </a:p>
        </p:txBody>
      </p:sp>
      <p:sp>
        <p:nvSpPr>
          <p:cNvPr id="218" name="Google Shape;218;p17"/>
          <p:cNvSpPr txBox="1">
            <a:spLocks noGrp="1"/>
          </p:cNvSpPr>
          <p:nvPr>
            <p:ph type="subTitle" idx="5"/>
          </p:nvPr>
        </p:nvSpPr>
        <p:spPr>
          <a:xfrm>
            <a:off x="7571293" y="2901133"/>
            <a:ext cx="2018000" cy="83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950"/>
              <a:buNone/>
              <a:defRPr sz="1467"/>
            </a:lvl1pPr>
            <a:lvl2pPr lvl="1" algn="ctr" rtl="0">
              <a:lnSpc>
                <a:spcPct val="100000"/>
              </a:lnSpc>
              <a:spcBef>
                <a:spcPts val="0"/>
              </a:spcBef>
              <a:spcAft>
                <a:spcPts val="0"/>
              </a:spcAft>
              <a:buSzPts val="950"/>
              <a:buNone/>
              <a:defRPr sz="1267"/>
            </a:lvl2pPr>
            <a:lvl3pPr lvl="2" algn="ctr" rtl="0">
              <a:lnSpc>
                <a:spcPct val="100000"/>
              </a:lnSpc>
              <a:spcBef>
                <a:spcPts val="0"/>
              </a:spcBef>
              <a:spcAft>
                <a:spcPts val="0"/>
              </a:spcAft>
              <a:buSzPts val="950"/>
              <a:buNone/>
              <a:defRPr sz="1267"/>
            </a:lvl3pPr>
            <a:lvl4pPr lvl="3" algn="ctr" rtl="0">
              <a:lnSpc>
                <a:spcPct val="100000"/>
              </a:lnSpc>
              <a:spcBef>
                <a:spcPts val="0"/>
              </a:spcBef>
              <a:spcAft>
                <a:spcPts val="0"/>
              </a:spcAft>
              <a:buSzPts val="950"/>
              <a:buNone/>
              <a:defRPr sz="1267"/>
            </a:lvl4pPr>
            <a:lvl5pPr lvl="4" algn="ctr" rtl="0">
              <a:lnSpc>
                <a:spcPct val="100000"/>
              </a:lnSpc>
              <a:spcBef>
                <a:spcPts val="0"/>
              </a:spcBef>
              <a:spcAft>
                <a:spcPts val="0"/>
              </a:spcAft>
              <a:buSzPts val="950"/>
              <a:buNone/>
              <a:defRPr sz="1267"/>
            </a:lvl5pPr>
            <a:lvl6pPr lvl="5" algn="ctr" rtl="0">
              <a:lnSpc>
                <a:spcPct val="100000"/>
              </a:lnSpc>
              <a:spcBef>
                <a:spcPts val="0"/>
              </a:spcBef>
              <a:spcAft>
                <a:spcPts val="0"/>
              </a:spcAft>
              <a:buSzPts val="950"/>
              <a:buNone/>
              <a:defRPr sz="1267"/>
            </a:lvl6pPr>
            <a:lvl7pPr lvl="6" algn="ctr" rtl="0">
              <a:lnSpc>
                <a:spcPct val="100000"/>
              </a:lnSpc>
              <a:spcBef>
                <a:spcPts val="0"/>
              </a:spcBef>
              <a:spcAft>
                <a:spcPts val="0"/>
              </a:spcAft>
              <a:buSzPts val="950"/>
              <a:buNone/>
              <a:defRPr sz="1267"/>
            </a:lvl7pPr>
            <a:lvl8pPr lvl="7" algn="ctr" rtl="0">
              <a:lnSpc>
                <a:spcPct val="100000"/>
              </a:lnSpc>
              <a:spcBef>
                <a:spcPts val="0"/>
              </a:spcBef>
              <a:spcAft>
                <a:spcPts val="0"/>
              </a:spcAft>
              <a:buSzPts val="950"/>
              <a:buNone/>
              <a:defRPr sz="1267"/>
            </a:lvl8pPr>
            <a:lvl9pPr lvl="8" algn="ctr" rtl="0">
              <a:lnSpc>
                <a:spcPct val="100000"/>
              </a:lnSpc>
              <a:spcBef>
                <a:spcPts val="0"/>
              </a:spcBef>
              <a:spcAft>
                <a:spcPts val="0"/>
              </a:spcAft>
              <a:buSzPts val="950"/>
              <a:buNone/>
              <a:defRPr sz="1267"/>
            </a:lvl9pPr>
          </a:lstStyle>
          <a:p>
            <a:endParaRPr/>
          </a:p>
        </p:txBody>
      </p:sp>
      <p:sp>
        <p:nvSpPr>
          <p:cNvPr id="219" name="Google Shape;219;p17"/>
          <p:cNvSpPr txBox="1">
            <a:spLocks noGrp="1"/>
          </p:cNvSpPr>
          <p:nvPr>
            <p:ph type="subTitle" idx="6"/>
          </p:nvPr>
        </p:nvSpPr>
        <p:spPr>
          <a:xfrm>
            <a:off x="7571293" y="2496000"/>
            <a:ext cx="2018000" cy="570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600"/>
              <a:buNone/>
              <a:defRPr sz="2133" b="1"/>
            </a:lvl1pPr>
            <a:lvl2pPr lvl="1" algn="ctr" rtl="0">
              <a:lnSpc>
                <a:spcPct val="100000"/>
              </a:lnSpc>
              <a:spcBef>
                <a:spcPts val="0"/>
              </a:spcBef>
              <a:spcAft>
                <a:spcPts val="0"/>
              </a:spcAft>
              <a:buSzPts val="1600"/>
              <a:buNone/>
              <a:defRPr sz="2133" b="1"/>
            </a:lvl2pPr>
            <a:lvl3pPr lvl="2" algn="ctr" rtl="0">
              <a:lnSpc>
                <a:spcPct val="100000"/>
              </a:lnSpc>
              <a:spcBef>
                <a:spcPts val="0"/>
              </a:spcBef>
              <a:spcAft>
                <a:spcPts val="0"/>
              </a:spcAft>
              <a:buSzPts val="1600"/>
              <a:buNone/>
              <a:defRPr sz="2133" b="1"/>
            </a:lvl3pPr>
            <a:lvl4pPr lvl="3" algn="ctr" rtl="0">
              <a:lnSpc>
                <a:spcPct val="100000"/>
              </a:lnSpc>
              <a:spcBef>
                <a:spcPts val="0"/>
              </a:spcBef>
              <a:spcAft>
                <a:spcPts val="0"/>
              </a:spcAft>
              <a:buSzPts val="1600"/>
              <a:buNone/>
              <a:defRPr sz="2133" b="1"/>
            </a:lvl4pPr>
            <a:lvl5pPr lvl="4" algn="ctr" rtl="0">
              <a:lnSpc>
                <a:spcPct val="100000"/>
              </a:lnSpc>
              <a:spcBef>
                <a:spcPts val="0"/>
              </a:spcBef>
              <a:spcAft>
                <a:spcPts val="0"/>
              </a:spcAft>
              <a:buSzPts val="1600"/>
              <a:buNone/>
              <a:defRPr sz="2133" b="1"/>
            </a:lvl5pPr>
            <a:lvl6pPr lvl="5" algn="ctr" rtl="0">
              <a:lnSpc>
                <a:spcPct val="100000"/>
              </a:lnSpc>
              <a:spcBef>
                <a:spcPts val="0"/>
              </a:spcBef>
              <a:spcAft>
                <a:spcPts val="0"/>
              </a:spcAft>
              <a:buSzPts val="1600"/>
              <a:buNone/>
              <a:defRPr sz="2133" b="1"/>
            </a:lvl6pPr>
            <a:lvl7pPr lvl="6" algn="ctr" rtl="0">
              <a:lnSpc>
                <a:spcPct val="100000"/>
              </a:lnSpc>
              <a:spcBef>
                <a:spcPts val="0"/>
              </a:spcBef>
              <a:spcAft>
                <a:spcPts val="0"/>
              </a:spcAft>
              <a:buSzPts val="1600"/>
              <a:buNone/>
              <a:defRPr sz="2133" b="1"/>
            </a:lvl7pPr>
            <a:lvl8pPr lvl="7" algn="ctr" rtl="0">
              <a:lnSpc>
                <a:spcPct val="100000"/>
              </a:lnSpc>
              <a:spcBef>
                <a:spcPts val="0"/>
              </a:spcBef>
              <a:spcAft>
                <a:spcPts val="0"/>
              </a:spcAft>
              <a:buSzPts val="1600"/>
              <a:buNone/>
              <a:defRPr sz="2133" b="1"/>
            </a:lvl8pPr>
            <a:lvl9pPr lvl="8" algn="ctr" rtl="0">
              <a:lnSpc>
                <a:spcPct val="100000"/>
              </a:lnSpc>
              <a:spcBef>
                <a:spcPts val="0"/>
              </a:spcBef>
              <a:spcAft>
                <a:spcPts val="0"/>
              </a:spcAft>
              <a:buSzPts val="1600"/>
              <a:buNone/>
              <a:defRPr sz="2133" b="1"/>
            </a:lvl9pPr>
          </a:lstStyle>
          <a:p>
            <a:endParaRPr/>
          </a:p>
        </p:txBody>
      </p:sp>
      <p:sp>
        <p:nvSpPr>
          <p:cNvPr id="220" name="Google Shape;220;p17"/>
          <p:cNvSpPr txBox="1">
            <a:spLocks noGrp="1"/>
          </p:cNvSpPr>
          <p:nvPr>
            <p:ph type="subTitle" idx="7"/>
          </p:nvPr>
        </p:nvSpPr>
        <p:spPr>
          <a:xfrm>
            <a:off x="3844853" y="5172307"/>
            <a:ext cx="2018000" cy="83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950"/>
              <a:buNone/>
              <a:defRPr sz="1467"/>
            </a:lvl1pPr>
            <a:lvl2pPr lvl="1" algn="ctr" rtl="0">
              <a:lnSpc>
                <a:spcPct val="100000"/>
              </a:lnSpc>
              <a:spcBef>
                <a:spcPts val="0"/>
              </a:spcBef>
              <a:spcAft>
                <a:spcPts val="0"/>
              </a:spcAft>
              <a:buSzPts val="950"/>
              <a:buNone/>
              <a:defRPr sz="1267"/>
            </a:lvl2pPr>
            <a:lvl3pPr lvl="2" algn="ctr" rtl="0">
              <a:lnSpc>
                <a:spcPct val="100000"/>
              </a:lnSpc>
              <a:spcBef>
                <a:spcPts val="0"/>
              </a:spcBef>
              <a:spcAft>
                <a:spcPts val="0"/>
              </a:spcAft>
              <a:buSzPts val="950"/>
              <a:buNone/>
              <a:defRPr sz="1267"/>
            </a:lvl3pPr>
            <a:lvl4pPr lvl="3" algn="ctr" rtl="0">
              <a:lnSpc>
                <a:spcPct val="100000"/>
              </a:lnSpc>
              <a:spcBef>
                <a:spcPts val="0"/>
              </a:spcBef>
              <a:spcAft>
                <a:spcPts val="0"/>
              </a:spcAft>
              <a:buSzPts val="950"/>
              <a:buNone/>
              <a:defRPr sz="1267"/>
            </a:lvl4pPr>
            <a:lvl5pPr lvl="4" algn="ctr" rtl="0">
              <a:lnSpc>
                <a:spcPct val="100000"/>
              </a:lnSpc>
              <a:spcBef>
                <a:spcPts val="0"/>
              </a:spcBef>
              <a:spcAft>
                <a:spcPts val="0"/>
              </a:spcAft>
              <a:buSzPts val="950"/>
              <a:buNone/>
              <a:defRPr sz="1267"/>
            </a:lvl5pPr>
            <a:lvl6pPr lvl="5" algn="ctr" rtl="0">
              <a:lnSpc>
                <a:spcPct val="100000"/>
              </a:lnSpc>
              <a:spcBef>
                <a:spcPts val="0"/>
              </a:spcBef>
              <a:spcAft>
                <a:spcPts val="0"/>
              </a:spcAft>
              <a:buSzPts val="950"/>
              <a:buNone/>
              <a:defRPr sz="1267"/>
            </a:lvl6pPr>
            <a:lvl7pPr lvl="6" algn="ctr" rtl="0">
              <a:lnSpc>
                <a:spcPct val="100000"/>
              </a:lnSpc>
              <a:spcBef>
                <a:spcPts val="0"/>
              </a:spcBef>
              <a:spcAft>
                <a:spcPts val="0"/>
              </a:spcAft>
              <a:buSzPts val="950"/>
              <a:buNone/>
              <a:defRPr sz="1267"/>
            </a:lvl7pPr>
            <a:lvl8pPr lvl="7" algn="ctr" rtl="0">
              <a:lnSpc>
                <a:spcPct val="100000"/>
              </a:lnSpc>
              <a:spcBef>
                <a:spcPts val="0"/>
              </a:spcBef>
              <a:spcAft>
                <a:spcPts val="0"/>
              </a:spcAft>
              <a:buSzPts val="950"/>
              <a:buNone/>
              <a:defRPr sz="1267"/>
            </a:lvl8pPr>
            <a:lvl9pPr lvl="8" algn="ctr" rtl="0">
              <a:lnSpc>
                <a:spcPct val="100000"/>
              </a:lnSpc>
              <a:spcBef>
                <a:spcPts val="0"/>
              </a:spcBef>
              <a:spcAft>
                <a:spcPts val="0"/>
              </a:spcAft>
              <a:buSzPts val="950"/>
              <a:buNone/>
              <a:defRPr sz="1267"/>
            </a:lvl9pPr>
          </a:lstStyle>
          <a:p>
            <a:endParaRPr/>
          </a:p>
        </p:txBody>
      </p:sp>
      <p:sp>
        <p:nvSpPr>
          <p:cNvPr id="221" name="Google Shape;221;p17"/>
          <p:cNvSpPr txBox="1">
            <a:spLocks noGrp="1"/>
          </p:cNvSpPr>
          <p:nvPr>
            <p:ph type="subTitle" idx="8"/>
          </p:nvPr>
        </p:nvSpPr>
        <p:spPr>
          <a:xfrm>
            <a:off x="3844853" y="4767173"/>
            <a:ext cx="2018000" cy="570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600"/>
              <a:buNone/>
              <a:defRPr sz="2133" b="1"/>
            </a:lvl1pPr>
            <a:lvl2pPr lvl="1" algn="ctr" rtl="0">
              <a:lnSpc>
                <a:spcPct val="100000"/>
              </a:lnSpc>
              <a:spcBef>
                <a:spcPts val="0"/>
              </a:spcBef>
              <a:spcAft>
                <a:spcPts val="0"/>
              </a:spcAft>
              <a:buSzPts val="1600"/>
              <a:buNone/>
              <a:defRPr sz="2133" b="1"/>
            </a:lvl2pPr>
            <a:lvl3pPr lvl="2" algn="ctr" rtl="0">
              <a:lnSpc>
                <a:spcPct val="100000"/>
              </a:lnSpc>
              <a:spcBef>
                <a:spcPts val="0"/>
              </a:spcBef>
              <a:spcAft>
                <a:spcPts val="0"/>
              </a:spcAft>
              <a:buSzPts val="1600"/>
              <a:buNone/>
              <a:defRPr sz="2133" b="1"/>
            </a:lvl3pPr>
            <a:lvl4pPr lvl="3" algn="ctr" rtl="0">
              <a:lnSpc>
                <a:spcPct val="100000"/>
              </a:lnSpc>
              <a:spcBef>
                <a:spcPts val="0"/>
              </a:spcBef>
              <a:spcAft>
                <a:spcPts val="0"/>
              </a:spcAft>
              <a:buSzPts val="1600"/>
              <a:buNone/>
              <a:defRPr sz="2133" b="1"/>
            </a:lvl4pPr>
            <a:lvl5pPr lvl="4" algn="ctr" rtl="0">
              <a:lnSpc>
                <a:spcPct val="100000"/>
              </a:lnSpc>
              <a:spcBef>
                <a:spcPts val="0"/>
              </a:spcBef>
              <a:spcAft>
                <a:spcPts val="0"/>
              </a:spcAft>
              <a:buSzPts val="1600"/>
              <a:buNone/>
              <a:defRPr sz="2133" b="1"/>
            </a:lvl5pPr>
            <a:lvl6pPr lvl="5" algn="ctr" rtl="0">
              <a:lnSpc>
                <a:spcPct val="100000"/>
              </a:lnSpc>
              <a:spcBef>
                <a:spcPts val="0"/>
              </a:spcBef>
              <a:spcAft>
                <a:spcPts val="0"/>
              </a:spcAft>
              <a:buSzPts val="1600"/>
              <a:buNone/>
              <a:defRPr sz="2133" b="1"/>
            </a:lvl6pPr>
            <a:lvl7pPr lvl="6" algn="ctr" rtl="0">
              <a:lnSpc>
                <a:spcPct val="100000"/>
              </a:lnSpc>
              <a:spcBef>
                <a:spcPts val="0"/>
              </a:spcBef>
              <a:spcAft>
                <a:spcPts val="0"/>
              </a:spcAft>
              <a:buSzPts val="1600"/>
              <a:buNone/>
              <a:defRPr sz="2133" b="1"/>
            </a:lvl7pPr>
            <a:lvl8pPr lvl="7" algn="ctr" rtl="0">
              <a:lnSpc>
                <a:spcPct val="100000"/>
              </a:lnSpc>
              <a:spcBef>
                <a:spcPts val="0"/>
              </a:spcBef>
              <a:spcAft>
                <a:spcPts val="0"/>
              </a:spcAft>
              <a:buSzPts val="1600"/>
              <a:buNone/>
              <a:defRPr sz="2133" b="1"/>
            </a:lvl8pPr>
            <a:lvl9pPr lvl="8" algn="ctr" rtl="0">
              <a:lnSpc>
                <a:spcPct val="100000"/>
              </a:lnSpc>
              <a:spcBef>
                <a:spcPts val="0"/>
              </a:spcBef>
              <a:spcAft>
                <a:spcPts val="0"/>
              </a:spcAft>
              <a:buSzPts val="1600"/>
              <a:buNone/>
              <a:defRPr sz="2133" b="1"/>
            </a:lvl9pPr>
          </a:lstStyle>
          <a:p>
            <a:endParaRPr/>
          </a:p>
        </p:txBody>
      </p:sp>
      <p:sp>
        <p:nvSpPr>
          <p:cNvPr id="222" name="Google Shape;222;p17"/>
          <p:cNvSpPr txBox="1">
            <a:spLocks noGrp="1"/>
          </p:cNvSpPr>
          <p:nvPr>
            <p:ph type="subTitle" idx="9"/>
          </p:nvPr>
        </p:nvSpPr>
        <p:spPr>
          <a:xfrm>
            <a:off x="6329129" y="5172307"/>
            <a:ext cx="2018000" cy="83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950"/>
              <a:buNone/>
              <a:defRPr sz="1467"/>
            </a:lvl1pPr>
            <a:lvl2pPr lvl="1" algn="ctr" rtl="0">
              <a:lnSpc>
                <a:spcPct val="100000"/>
              </a:lnSpc>
              <a:spcBef>
                <a:spcPts val="0"/>
              </a:spcBef>
              <a:spcAft>
                <a:spcPts val="0"/>
              </a:spcAft>
              <a:buSzPts val="950"/>
              <a:buNone/>
              <a:defRPr sz="1267"/>
            </a:lvl2pPr>
            <a:lvl3pPr lvl="2" algn="ctr" rtl="0">
              <a:lnSpc>
                <a:spcPct val="100000"/>
              </a:lnSpc>
              <a:spcBef>
                <a:spcPts val="0"/>
              </a:spcBef>
              <a:spcAft>
                <a:spcPts val="0"/>
              </a:spcAft>
              <a:buSzPts val="950"/>
              <a:buNone/>
              <a:defRPr sz="1267"/>
            </a:lvl3pPr>
            <a:lvl4pPr lvl="3" algn="ctr" rtl="0">
              <a:lnSpc>
                <a:spcPct val="100000"/>
              </a:lnSpc>
              <a:spcBef>
                <a:spcPts val="0"/>
              </a:spcBef>
              <a:spcAft>
                <a:spcPts val="0"/>
              </a:spcAft>
              <a:buSzPts val="950"/>
              <a:buNone/>
              <a:defRPr sz="1267"/>
            </a:lvl4pPr>
            <a:lvl5pPr lvl="4" algn="ctr" rtl="0">
              <a:lnSpc>
                <a:spcPct val="100000"/>
              </a:lnSpc>
              <a:spcBef>
                <a:spcPts val="0"/>
              </a:spcBef>
              <a:spcAft>
                <a:spcPts val="0"/>
              </a:spcAft>
              <a:buSzPts val="950"/>
              <a:buNone/>
              <a:defRPr sz="1267"/>
            </a:lvl5pPr>
            <a:lvl6pPr lvl="5" algn="ctr" rtl="0">
              <a:lnSpc>
                <a:spcPct val="100000"/>
              </a:lnSpc>
              <a:spcBef>
                <a:spcPts val="0"/>
              </a:spcBef>
              <a:spcAft>
                <a:spcPts val="0"/>
              </a:spcAft>
              <a:buSzPts val="950"/>
              <a:buNone/>
              <a:defRPr sz="1267"/>
            </a:lvl6pPr>
            <a:lvl7pPr lvl="6" algn="ctr" rtl="0">
              <a:lnSpc>
                <a:spcPct val="100000"/>
              </a:lnSpc>
              <a:spcBef>
                <a:spcPts val="0"/>
              </a:spcBef>
              <a:spcAft>
                <a:spcPts val="0"/>
              </a:spcAft>
              <a:buSzPts val="950"/>
              <a:buNone/>
              <a:defRPr sz="1267"/>
            </a:lvl7pPr>
            <a:lvl8pPr lvl="7" algn="ctr" rtl="0">
              <a:lnSpc>
                <a:spcPct val="100000"/>
              </a:lnSpc>
              <a:spcBef>
                <a:spcPts val="0"/>
              </a:spcBef>
              <a:spcAft>
                <a:spcPts val="0"/>
              </a:spcAft>
              <a:buSzPts val="950"/>
              <a:buNone/>
              <a:defRPr sz="1267"/>
            </a:lvl8pPr>
            <a:lvl9pPr lvl="8" algn="ctr" rtl="0">
              <a:lnSpc>
                <a:spcPct val="100000"/>
              </a:lnSpc>
              <a:spcBef>
                <a:spcPts val="0"/>
              </a:spcBef>
              <a:spcAft>
                <a:spcPts val="0"/>
              </a:spcAft>
              <a:buSzPts val="950"/>
              <a:buNone/>
              <a:defRPr sz="1267"/>
            </a:lvl9pPr>
          </a:lstStyle>
          <a:p>
            <a:endParaRPr/>
          </a:p>
        </p:txBody>
      </p:sp>
      <p:sp>
        <p:nvSpPr>
          <p:cNvPr id="223" name="Google Shape;223;p17"/>
          <p:cNvSpPr txBox="1">
            <a:spLocks noGrp="1"/>
          </p:cNvSpPr>
          <p:nvPr>
            <p:ph type="subTitle" idx="13"/>
          </p:nvPr>
        </p:nvSpPr>
        <p:spPr>
          <a:xfrm>
            <a:off x="6329129" y="4767173"/>
            <a:ext cx="2018000" cy="570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600"/>
              <a:buNone/>
              <a:defRPr sz="2133" b="1"/>
            </a:lvl1pPr>
            <a:lvl2pPr lvl="1" algn="ctr" rtl="0">
              <a:lnSpc>
                <a:spcPct val="100000"/>
              </a:lnSpc>
              <a:spcBef>
                <a:spcPts val="0"/>
              </a:spcBef>
              <a:spcAft>
                <a:spcPts val="0"/>
              </a:spcAft>
              <a:buSzPts val="1600"/>
              <a:buNone/>
              <a:defRPr sz="2133" b="1"/>
            </a:lvl2pPr>
            <a:lvl3pPr lvl="2" algn="ctr" rtl="0">
              <a:lnSpc>
                <a:spcPct val="100000"/>
              </a:lnSpc>
              <a:spcBef>
                <a:spcPts val="0"/>
              </a:spcBef>
              <a:spcAft>
                <a:spcPts val="0"/>
              </a:spcAft>
              <a:buSzPts val="1600"/>
              <a:buNone/>
              <a:defRPr sz="2133" b="1"/>
            </a:lvl3pPr>
            <a:lvl4pPr lvl="3" algn="ctr" rtl="0">
              <a:lnSpc>
                <a:spcPct val="100000"/>
              </a:lnSpc>
              <a:spcBef>
                <a:spcPts val="0"/>
              </a:spcBef>
              <a:spcAft>
                <a:spcPts val="0"/>
              </a:spcAft>
              <a:buSzPts val="1600"/>
              <a:buNone/>
              <a:defRPr sz="2133" b="1"/>
            </a:lvl4pPr>
            <a:lvl5pPr lvl="4" algn="ctr" rtl="0">
              <a:lnSpc>
                <a:spcPct val="100000"/>
              </a:lnSpc>
              <a:spcBef>
                <a:spcPts val="0"/>
              </a:spcBef>
              <a:spcAft>
                <a:spcPts val="0"/>
              </a:spcAft>
              <a:buSzPts val="1600"/>
              <a:buNone/>
              <a:defRPr sz="2133" b="1"/>
            </a:lvl5pPr>
            <a:lvl6pPr lvl="5" algn="ctr" rtl="0">
              <a:lnSpc>
                <a:spcPct val="100000"/>
              </a:lnSpc>
              <a:spcBef>
                <a:spcPts val="0"/>
              </a:spcBef>
              <a:spcAft>
                <a:spcPts val="0"/>
              </a:spcAft>
              <a:buSzPts val="1600"/>
              <a:buNone/>
              <a:defRPr sz="2133" b="1"/>
            </a:lvl6pPr>
            <a:lvl7pPr lvl="6" algn="ctr" rtl="0">
              <a:lnSpc>
                <a:spcPct val="100000"/>
              </a:lnSpc>
              <a:spcBef>
                <a:spcPts val="0"/>
              </a:spcBef>
              <a:spcAft>
                <a:spcPts val="0"/>
              </a:spcAft>
              <a:buSzPts val="1600"/>
              <a:buNone/>
              <a:defRPr sz="2133" b="1"/>
            </a:lvl7pPr>
            <a:lvl8pPr lvl="7" algn="ctr" rtl="0">
              <a:lnSpc>
                <a:spcPct val="100000"/>
              </a:lnSpc>
              <a:spcBef>
                <a:spcPts val="0"/>
              </a:spcBef>
              <a:spcAft>
                <a:spcPts val="0"/>
              </a:spcAft>
              <a:buSzPts val="1600"/>
              <a:buNone/>
              <a:defRPr sz="2133" b="1"/>
            </a:lvl8pPr>
            <a:lvl9pPr lvl="8" algn="ctr" rtl="0">
              <a:lnSpc>
                <a:spcPct val="100000"/>
              </a:lnSpc>
              <a:spcBef>
                <a:spcPts val="0"/>
              </a:spcBef>
              <a:spcAft>
                <a:spcPts val="0"/>
              </a:spcAft>
              <a:buSzPts val="1600"/>
              <a:buNone/>
              <a:defRPr sz="2133" b="1"/>
            </a:lvl9pPr>
          </a:lstStyle>
          <a:p>
            <a:endParaRPr/>
          </a:p>
        </p:txBody>
      </p:sp>
    </p:spTree>
    <p:extLst>
      <p:ext uri="{BB962C8B-B14F-4D97-AF65-F5344CB8AC3E}">
        <p14:creationId xmlns:p14="http://schemas.microsoft.com/office/powerpoint/2010/main" val="18403304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hree columns">
  <p:cSld name="Three columns">
    <p:spTree>
      <p:nvGrpSpPr>
        <p:cNvPr id="1" name="Shape 224"/>
        <p:cNvGrpSpPr/>
        <p:nvPr/>
      </p:nvGrpSpPr>
      <p:grpSpPr>
        <a:xfrm>
          <a:off x="0" y="0"/>
          <a:ext cx="0" cy="0"/>
          <a:chOff x="0" y="0"/>
          <a:chExt cx="0" cy="0"/>
        </a:xfrm>
      </p:grpSpPr>
      <p:sp>
        <p:nvSpPr>
          <p:cNvPr id="225" name="Google Shape;225;p18"/>
          <p:cNvSpPr txBox="1">
            <a:spLocks noGrp="1"/>
          </p:cNvSpPr>
          <p:nvPr>
            <p:ph type="title"/>
          </p:nvPr>
        </p:nvSpPr>
        <p:spPr>
          <a:xfrm>
            <a:off x="960000" y="720000"/>
            <a:ext cx="10272000" cy="42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800"/>
              <a:buNone/>
              <a:defRPr sz="5067"/>
            </a:lvl1pPr>
            <a:lvl2pPr lvl="1" algn="ctr" rtl="0">
              <a:spcBef>
                <a:spcPts val="0"/>
              </a:spcBef>
              <a:spcAft>
                <a:spcPts val="0"/>
              </a:spcAft>
              <a:buSzPts val="3800"/>
              <a:buNone/>
              <a:defRPr sz="5067"/>
            </a:lvl2pPr>
            <a:lvl3pPr lvl="2" algn="ctr" rtl="0">
              <a:spcBef>
                <a:spcPts val="0"/>
              </a:spcBef>
              <a:spcAft>
                <a:spcPts val="0"/>
              </a:spcAft>
              <a:buSzPts val="3800"/>
              <a:buNone/>
              <a:defRPr sz="5067"/>
            </a:lvl3pPr>
            <a:lvl4pPr lvl="3" algn="ctr" rtl="0">
              <a:spcBef>
                <a:spcPts val="0"/>
              </a:spcBef>
              <a:spcAft>
                <a:spcPts val="0"/>
              </a:spcAft>
              <a:buSzPts val="3800"/>
              <a:buNone/>
              <a:defRPr sz="5067"/>
            </a:lvl4pPr>
            <a:lvl5pPr lvl="4" algn="ctr" rtl="0">
              <a:spcBef>
                <a:spcPts val="0"/>
              </a:spcBef>
              <a:spcAft>
                <a:spcPts val="0"/>
              </a:spcAft>
              <a:buSzPts val="3800"/>
              <a:buNone/>
              <a:defRPr sz="5067"/>
            </a:lvl5pPr>
            <a:lvl6pPr lvl="5" algn="ctr" rtl="0">
              <a:spcBef>
                <a:spcPts val="0"/>
              </a:spcBef>
              <a:spcAft>
                <a:spcPts val="0"/>
              </a:spcAft>
              <a:buSzPts val="3800"/>
              <a:buNone/>
              <a:defRPr sz="5067"/>
            </a:lvl6pPr>
            <a:lvl7pPr lvl="6" algn="ctr" rtl="0">
              <a:spcBef>
                <a:spcPts val="0"/>
              </a:spcBef>
              <a:spcAft>
                <a:spcPts val="0"/>
              </a:spcAft>
              <a:buSzPts val="3800"/>
              <a:buNone/>
              <a:defRPr sz="5067"/>
            </a:lvl7pPr>
            <a:lvl8pPr lvl="7" algn="ctr" rtl="0">
              <a:spcBef>
                <a:spcPts val="0"/>
              </a:spcBef>
              <a:spcAft>
                <a:spcPts val="0"/>
              </a:spcAft>
              <a:buSzPts val="3800"/>
              <a:buNone/>
              <a:defRPr sz="5067"/>
            </a:lvl8pPr>
            <a:lvl9pPr lvl="8" algn="ctr" rtl="0">
              <a:spcBef>
                <a:spcPts val="0"/>
              </a:spcBef>
              <a:spcAft>
                <a:spcPts val="0"/>
              </a:spcAft>
              <a:buSzPts val="3800"/>
              <a:buNone/>
              <a:defRPr sz="5067"/>
            </a:lvl9pPr>
          </a:lstStyle>
          <a:p>
            <a:endParaRPr/>
          </a:p>
        </p:txBody>
      </p:sp>
      <p:sp>
        <p:nvSpPr>
          <p:cNvPr id="226" name="Google Shape;226;p18"/>
          <p:cNvSpPr txBox="1">
            <a:spLocks noGrp="1"/>
          </p:cNvSpPr>
          <p:nvPr>
            <p:ph type="subTitle" idx="1"/>
          </p:nvPr>
        </p:nvSpPr>
        <p:spPr>
          <a:xfrm>
            <a:off x="4849700" y="2404439"/>
            <a:ext cx="2492800" cy="90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950"/>
              <a:buNone/>
              <a:defRPr sz="1467"/>
            </a:lvl1pPr>
            <a:lvl2pPr lvl="1" algn="ctr" rtl="0">
              <a:lnSpc>
                <a:spcPct val="100000"/>
              </a:lnSpc>
              <a:spcBef>
                <a:spcPts val="0"/>
              </a:spcBef>
              <a:spcAft>
                <a:spcPts val="0"/>
              </a:spcAft>
              <a:buSzPts val="950"/>
              <a:buNone/>
              <a:defRPr sz="1267"/>
            </a:lvl2pPr>
            <a:lvl3pPr lvl="2" algn="ctr" rtl="0">
              <a:lnSpc>
                <a:spcPct val="100000"/>
              </a:lnSpc>
              <a:spcBef>
                <a:spcPts val="0"/>
              </a:spcBef>
              <a:spcAft>
                <a:spcPts val="0"/>
              </a:spcAft>
              <a:buSzPts val="950"/>
              <a:buNone/>
              <a:defRPr sz="1267"/>
            </a:lvl3pPr>
            <a:lvl4pPr lvl="3" algn="ctr" rtl="0">
              <a:lnSpc>
                <a:spcPct val="100000"/>
              </a:lnSpc>
              <a:spcBef>
                <a:spcPts val="0"/>
              </a:spcBef>
              <a:spcAft>
                <a:spcPts val="0"/>
              </a:spcAft>
              <a:buSzPts val="950"/>
              <a:buNone/>
              <a:defRPr sz="1267"/>
            </a:lvl4pPr>
            <a:lvl5pPr lvl="4" algn="ctr" rtl="0">
              <a:lnSpc>
                <a:spcPct val="100000"/>
              </a:lnSpc>
              <a:spcBef>
                <a:spcPts val="0"/>
              </a:spcBef>
              <a:spcAft>
                <a:spcPts val="0"/>
              </a:spcAft>
              <a:buSzPts val="950"/>
              <a:buNone/>
              <a:defRPr sz="1267"/>
            </a:lvl5pPr>
            <a:lvl6pPr lvl="5" algn="ctr" rtl="0">
              <a:lnSpc>
                <a:spcPct val="100000"/>
              </a:lnSpc>
              <a:spcBef>
                <a:spcPts val="0"/>
              </a:spcBef>
              <a:spcAft>
                <a:spcPts val="0"/>
              </a:spcAft>
              <a:buSzPts val="950"/>
              <a:buNone/>
              <a:defRPr sz="1267"/>
            </a:lvl6pPr>
            <a:lvl7pPr lvl="6" algn="ctr" rtl="0">
              <a:lnSpc>
                <a:spcPct val="100000"/>
              </a:lnSpc>
              <a:spcBef>
                <a:spcPts val="0"/>
              </a:spcBef>
              <a:spcAft>
                <a:spcPts val="0"/>
              </a:spcAft>
              <a:buSzPts val="950"/>
              <a:buNone/>
              <a:defRPr sz="1267"/>
            </a:lvl7pPr>
            <a:lvl8pPr lvl="7" algn="ctr" rtl="0">
              <a:lnSpc>
                <a:spcPct val="100000"/>
              </a:lnSpc>
              <a:spcBef>
                <a:spcPts val="0"/>
              </a:spcBef>
              <a:spcAft>
                <a:spcPts val="0"/>
              </a:spcAft>
              <a:buSzPts val="950"/>
              <a:buNone/>
              <a:defRPr sz="1267"/>
            </a:lvl8pPr>
            <a:lvl9pPr lvl="8" algn="ctr" rtl="0">
              <a:lnSpc>
                <a:spcPct val="100000"/>
              </a:lnSpc>
              <a:spcBef>
                <a:spcPts val="0"/>
              </a:spcBef>
              <a:spcAft>
                <a:spcPts val="0"/>
              </a:spcAft>
              <a:buSzPts val="950"/>
              <a:buNone/>
              <a:defRPr sz="1267"/>
            </a:lvl9pPr>
          </a:lstStyle>
          <a:p>
            <a:endParaRPr/>
          </a:p>
        </p:txBody>
      </p:sp>
      <p:sp>
        <p:nvSpPr>
          <p:cNvPr id="227" name="Google Shape;227;p18"/>
          <p:cNvSpPr txBox="1">
            <a:spLocks noGrp="1"/>
          </p:cNvSpPr>
          <p:nvPr>
            <p:ph type="subTitle" idx="2"/>
          </p:nvPr>
        </p:nvSpPr>
        <p:spPr>
          <a:xfrm>
            <a:off x="4849600" y="2109533"/>
            <a:ext cx="2492800" cy="340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133" b="1"/>
            </a:lvl1pPr>
            <a:lvl2pPr lvl="1" algn="ctr" rtl="0">
              <a:lnSpc>
                <a:spcPct val="100000"/>
              </a:lnSpc>
              <a:spcBef>
                <a:spcPts val="0"/>
              </a:spcBef>
              <a:spcAft>
                <a:spcPts val="0"/>
              </a:spcAft>
              <a:buSzPts val="1600"/>
              <a:buNone/>
              <a:defRPr sz="2133" b="1"/>
            </a:lvl2pPr>
            <a:lvl3pPr lvl="2" algn="ctr" rtl="0">
              <a:lnSpc>
                <a:spcPct val="100000"/>
              </a:lnSpc>
              <a:spcBef>
                <a:spcPts val="0"/>
              </a:spcBef>
              <a:spcAft>
                <a:spcPts val="0"/>
              </a:spcAft>
              <a:buSzPts val="1600"/>
              <a:buNone/>
              <a:defRPr sz="2133" b="1"/>
            </a:lvl3pPr>
            <a:lvl4pPr lvl="3" algn="ctr" rtl="0">
              <a:lnSpc>
                <a:spcPct val="100000"/>
              </a:lnSpc>
              <a:spcBef>
                <a:spcPts val="0"/>
              </a:spcBef>
              <a:spcAft>
                <a:spcPts val="0"/>
              </a:spcAft>
              <a:buSzPts val="1600"/>
              <a:buNone/>
              <a:defRPr sz="2133" b="1"/>
            </a:lvl4pPr>
            <a:lvl5pPr lvl="4" algn="ctr" rtl="0">
              <a:lnSpc>
                <a:spcPct val="100000"/>
              </a:lnSpc>
              <a:spcBef>
                <a:spcPts val="0"/>
              </a:spcBef>
              <a:spcAft>
                <a:spcPts val="0"/>
              </a:spcAft>
              <a:buSzPts val="1600"/>
              <a:buNone/>
              <a:defRPr sz="2133" b="1"/>
            </a:lvl5pPr>
            <a:lvl6pPr lvl="5" algn="ctr" rtl="0">
              <a:lnSpc>
                <a:spcPct val="100000"/>
              </a:lnSpc>
              <a:spcBef>
                <a:spcPts val="0"/>
              </a:spcBef>
              <a:spcAft>
                <a:spcPts val="0"/>
              </a:spcAft>
              <a:buSzPts val="1600"/>
              <a:buNone/>
              <a:defRPr sz="2133" b="1"/>
            </a:lvl6pPr>
            <a:lvl7pPr lvl="6" algn="ctr" rtl="0">
              <a:lnSpc>
                <a:spcPct val="100000"/>
              </a:lnSpc>
              <a:spcBef>
                <a:spcPts val="0"/>
              </a:spcBef>
              <a:spcAft>
                <a:spcPts val="0"/>
              </a:spcAft>
              <a:buSzPts val="1600"/>
              <a:buNone/>
              <a:defRPr sz="2133" b="1"/>
            </a:lvl7pPr>
            <a:lvl8pPr lvl="7" algn="ctr" rtl="0">
              <a:lnSpc>
                <a:spcPct val="100000"/>
              </a:lnSpc>
              <a:spcBef>
                <a:spcPts val="0"/>
              </a:spcBef>
              <a:spcAft>
                <a:spcPts val="0"/>
              </a:spcAft>
              <a:buSzPts val="1600"/>
              <a:buNone/>
              <a:defRPr sz="2133" b="1"/>
            </a:lvl8pPr>
            <a:lvl9pPr lvl="8" algn="ctr" rtl="0">
              <a:lnSpc>
                <a:spcPct val="100000"/>
              </a:lnSpc>
              <a:spcBef>
                <a:spcPts val="0"/>
              </a:spcBef>
              <a:spcAft>
                <a:spcPts val="0"/>
              </a:spcAft>
              <a:buSzPts val="1600"/>
              <a:buNone/>
              <a:defRPr sz="2133" b="1"/>
            </a:lvl9pPr>
          </a:lstStyle>
          <a:p>
            <a:endParaRPr/>
          </a:p>
        </p:txBody>
      </p:sp>
      <p:sp>
        <p:nvSpPr>
          <p:cNvPr id="228" name="Google Shape;228;p18"/>
          <p:cNvSpPr txBox="1">
            <a:spLocks noGrp="1"/>
          </p:cNvSpPr>
          <p:nvPr>
            <p:ph type="subTitle" idx="3"/>
          </p:nvPr>
        </p:nvSpPr>
        <p:spPr>
          <a:xfrm>
            <a:off x="8229600" y="2404333"/>
            <a:ext cx="2492800" cy="90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950"/>
              <a:buNone/>
              <a:defRPr sz="1467"/>
            </a:lvl1pPr>
            <a:lvl2pPr lvl="1" algn="ctr" rtl="0">
              <a:lnSpc>
                <a:spcPct val="100000"/>
              </a:lnSpc>
              <a:spcBef>
                <a:spcPts val="0"/>
              </a:spcBef>
              <a:spcAft>
                <a:spcPts val="0"/>
              </a:spcAft>
              <a:buSzPts val="950"/>
              <a:buNone/>
              <a:defRPr sz="1267"/>
            </a:lvl2pPr>
            <a:lvl3pPr lvl="2" algn="ctr" rtl="0">
              <a:lnSpc>
                <a:spcPct val="100000"/>
              </a:lnSpc>
              <a:spcBef>
                <a:spcPts val="0"/>
              </a:spcBef>
              <a:spcAft>
                <a:spcPts val="0"/>
              </a:spcAft>
              <a:buSzPts val="950"/>
              <a:buNone/>
              <a:defRPr sz="1267"/>
            </a:lvl3pPr>
            <a:lvl4pPr lvl="3" algn="ctr" rtl="0">
              <a:lnSpc>
                <a:spcPct val="100000"/>
              </a:lnSpc>
              <a:spcBef>
                <a:spcPts val="0"/>
              </a:spcBef>
              <a:spcAft>
                <a:spcPts val="0"/>
              </a:spcAft>
              <a:buSzPts val="950"/>
              <a:buNone/>
              <a:defRPr sz="1267"/>
            </a:lvl4pPr>
            <a:lvl5pPr lvl="4" algn="ctr" rtl="0">
              <a:lnSpc>
                <a:spcPct val="100000"/>
              </a:lnSpc>
              <a:spcBef>
                <a:spcPts val="0"/>
              </a:spcBef>
              <a:spcAft>
                <a:spcPts val="0"/>
              </a:spcAft>
              <a:buSzPts val="950"/>
              <a:buNone/>
              <a:defRPr sz="1267"/>
            </a:lvl5pPr>
            <a:lvl6pPr lvl="5" algn="ctr" rtl="0">
              <a:lnSpc>
                <a:spcPct val="100000"/>
              </a:lnSpc>
              <a:spcBef>
                <a:spcPts val="0"/>
              </a:spcBef>
              <a:spcAft>
                <a:spcPts val="0"/>
              </a:spcAft>
              <a:buSzPts val="950"/>
              <a:buNone/>
              <a:defRPr sz="1267"/>
            </a:lvl6pPr>
            <a:lvl7pPr lvl="6" algn="ctr" rtl="0">
              <a:lnSpc>
                <a:spcPct val="100000"/>
              </a:lnSpc>
              <a:spcBef>
                <a:spcPts val="0"/>
              </a:spcBef>
              <a:spcAft>
                <a:spcPts val="0"/>
              </a:spcAft>
              <a:buSzPts val="950"/>
              <a:buNone/>
              <a:defRPr sz="1267"/>
            </a:lvl7pPr>
            <a:lvl8pPr lvl="7" algn="ctr" rtl="0">
              <a:lnSpc>
                <a:spcPct val="100000"/>
              </a:lnSpc>
              <a:spcBef>
                <a:spcPts val="0"/>
              </a:spcBef>
              <a:spcAft>
                <a:spcPts val="0"/>
              </a:spcAft>
              <a:buSzPts val="950"/>
              <a:buNone/>
              <a:defRPr sz="1267"/>
            </a:lvl8pPr>
            <a:lvl9pPr lvl="8" algn="ctr" rtl="0">
              <a:lnSpc>
                <a:spcPct val="100000"/>
              </a:lnSpc>
              <a:spcBef>
                <a:spcPts val="0"/>
              </a:spcBef>
              <a:spcAft>
                <a:spcPts val="0"/>
              </a:spcAft>
              <a:buSzPts val="950"/>
              <a:buNone/>
              <a:defRPr sz="1267"/>
            </a:lvl9pPr>
          </a:lstStyle>
          <a:p>
            <a:endParaRPr/>
          </a:p>
        </p:txBody>
      </p:sp>
      <p:sp>
        <p:nvSpPr>
          <p:cNvPr id="229" name="Google Shape;229;p18"/>
          <p:cNvSpPr txBox="1">
            <a:spLocks noGrp="1"/>
          </p:cNvSpPr>
          <p:nvPr>
            <p:ph type="subTitle" idx="4"/>
          </p:nvPr>
        </p:nvSpPr>
        <p:spPr>
          <a:xfrm>
            <a:off x="8229600" y="2109533"/>
            <a:ext cx="2492800" cy="340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133" b="1"/>
            </a:lvl1pPr>
            <a:lvl2pPr lvl="1" algn="ctr" rtl="0">
              <a:lnSpc>
                <a:spcPct val="100000"/>
              </a:lnSpc>
              <a:spcBef>
                <a:spcPts val="0"/>
              </a:spcBef>
              <a:spcAft>
                <a:spcPts val="0"/>
              </a:spcAft>
              <a:buSzPts val="1600"/>
              <a:buNone/>
              <a:defRPr sz="2133" b="1"/>
            </a:lvl2pPr>
            <a:lvl3pPr lvl="2" algn="ctr" rtl="0">
              <a:lnSpc>
                <a:spcPct val="100000"/>
              </a:lnSpc>
              <a:spcBef>
                <a:spcPts val="0"/>
              </a:spcBef>
              <a:spcAft>
                <a:spcPts val="0"/>
              </a:spcAft>
              <a:buSzPts val="1600"/>
              <a:buNone/>
              <a:defRPr sz="2133" b="1"/>
            </a:lvl3pPr>
            <a:lvl4pPr lvl="3" algn="ctr" rtl="0">
              <a:lnSpc>
                <a:spcPct val="100000"/>
              </a:lnSpc>
              <a:spcBef>
                <a:spcPts val="0"/>
              </a:spcBef>
              <a:spcAft>
                <a:spcPts val="0"/>
              </a:spcAft>
              <a:buSzPts val="1600"/>
              <a:buNone/>
              <a:defRPr sz="2133" b="1"/>
            </a:lvl4pPr>
            <a:lvl5pPr lvl="4" algn="ctr" rtl="0">
              <a:lnSpc>
                <a:spcPct val="100000"/>
              </a:lnSpc>
              <a:spcBef>
                <a:spcPts val="0"/>
              </a:spcBef>
              <a:spcAft>
                <a:spcPts val="0"/>
              </a:spcAft>
              <a:buSzPts val="1600"/>
              <a:buNone/>
              <a:defRPr sz="2133" b="1"/>
            </a:lvl5pPr>
            <a:lvl6pPr lvl="5" algn="ctr" rtl="0">
              <a:lnSpc>
                <a:spcPct val="100000"/>
              </a:lnSpc>
              <a:spcBef>
                <a:spcPts val="0"/>
              </a:spcBef>
              <a:spcAft>
                <a:spcPts val="0"/>
              </a:spcAft>
              <a:buSzPts val="1600"/>
              <a:buNone/>
              <a:defRPr sz="2133" b="1"/>
            </a:lvl6pPr>
            <a:lvl7pPr lvl="6" algn="ctr" rtl="0">
              <a:lnSpc>
                <a:spcPct val="100000"/>
              </a:lnSpc>
              <a:spcBef>
                <a:spcPts val="0"/>
              </a:spcBef>
              <a:spcAft>
                <a:spcPts val="0"/>
              </a:spcAft>
              <a:buSzPts val="1600"/>
              <a:buNone/>
              <a:defRPr sz="2133" b="1"/>
            </a:lvl7pPr>
            <a:lvl8pPr lvl="7" algn="ctr" rtl="0">
              <a:lnSpc>
                <a:spcPct val="100000"/>
              </a:lnSpc>
              <a:spcBef>
                <a:spcPts val="0"/>
              </a:spcBef>
              <a:spcAft>
                <a:spcPts val="0"/>
              </a:spcAft>
              <a:buSzPts val="1600"/>
              <a:buNone/>
              <a:defRPr sz="2133" b="1"/>
            </a:lvl8pPr>
            <a:lvl9pPr lvl="8" algn="ctr" rtl="0">
              <a:lnSpc>
                <a:spcPct val="100000"/>
              </a:lnSpc>
              <a:spcBef>
                <a:spcPts val="0"/>
              </a:spcBef>
              <a:spcAft>
                <a:spcPts val="0"/>
              </a:spcAft>
              <a:buSzPts val="1600"/>
              <a:buNone/>
              <a:defRPr sz="2133" b="1"/>
            </a:lvl9pPr>
          </a:lstStyle>
          <a:p>
            <a:endParaRPr/>
          </a:p>
        </p:txBody>
      </p:sp>
      <p:sp>
        <p:nvSpPr>
          <p:cNvPr id="230" name="Google Shape;230;p18"/>
          <p:cNvSpPr txBox="1">
            <a:spLocks noGrp="1"/>
          </p:cNvSpPr>
          <p:nvPr>
            <p:ph type="subTitle" idx="5"/>
          </p:nvPr>
        </p:nvSpPr>
        <p:spPr>
          <a:xfrm>
            <a:off x="1469700" y="2404500"/>
            <a:ext cx="2492800" cy="90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950"/>
              <a:buNone/>
              <a:defRPr sz="1467"/>
            </a:lvl1pPr>
            <a:lvl2pPr lvl="1" algn="ctr" rtl="0">
              <a:lnSpc>
                <a:spcPct val="100000"/>
              </a:lnSpc>
              <a:spcBef>
                <a:spcPts val="0"/>
              </a:spcBef>
              <a:spcAft>
                <a:spcPts val="0"/>
              </a:spcAft>
              <a:buSzPts val="950"/>
              <a:buNone/>
              <a:defRPr sz="1267"/>
            </a:lvl2pPr>
            <a:lvl3pPr lvl="2" algn="ctr" rtl="0">
              <a:lnSpc>
                <a:spcPct val="100000"/>
              </a:lnSpc>
              <a:spcBef>
                <a:spcPts val="0"/>
              </a:spcBef>
              <a:spcAft>
                <a:spcPts val="0"/>
              </a:spcAft>
              <a:buSzPts val="950"/>
              <a:buNone/>
              <a:defRPr sz="1267"/>
            </a:lvl3pPr>
            <a:lvl4pPr lvl="3" algn="ctr" rtl="0">
              <a:lnSpc>
                <a:spcPct val="100000"/>
              </a:lnSpc>
              <a:spcBef>
                <a:spcPts val="0"/>
              </a:spcBef>
              <a:spcAft>
                <a:spcPts val="0"/>
              </a:spcAft>
              <a:buSzPts val="950"/>
              <a:buNone/>
              <a:defRPr sz="1267"/>
            </a:lvl4pPr>
            <a:lvl5pPr lvl="4" algn="ctr" rtl="0">
              <a:lnSpc>
                <a:spcPct val="100000"/>
              </a:lnSpc>
              <a:spcBef>
                <a:spcPts val="0"/>
              </a:spcBef>
              <a:spcAft>
                <a:spcPts val="0"/>
              </a:spcAft>
              <a:buSzPts val="950"/>
              <a:buNone/>
              <a:defRPr sz="1267"/>
            </a:lvl5pPr>
            <a:lvl6pPr lvl="5" algn="ctr" rtl="0">
              <a:lnSpc>
                <a:spcPct val="100000"/>
              </a:lnSpc>
              <a:spcBef>
                <a:spcPts val="0"/>
              </a:spcBef>
              <a:spcAft>
                <a:spcPts val="0"/>
              </a:spcAft>
              <a:buSzPts val="950"/>
              <a:buNone/>
              <a:defRPr sz="1267"/>
            </a:lvl6pPr>
            <a:lvl7pPr lvl="6" algn="ctr" rtl="0">
              <a:lnSpc>
                <a:spcPct val="100000"/>
              </a:lnSpc>
              <a:spcBef>
                <a:spcPts val="0"/>
              </a:spcBef>
              <a:spcAft>
                <a:spcPts val="0"/>
              </a:spcAft>
              <a:buSzPts val="950"/>
              <a:buNone/>
              <a:defRPr sz="1267"/>
            </a:lvl7pPr>
            <a:lvl8pPr lvl="7" algn="ctr" rtl="0">
              <a:lnSpc>
                <a:spcPct val="100000"/>
              </a:lnSpc>
              <a:spcBef>
                <a:spcPts val="0"/>
              </a:spcBef>
              <a:spcAft>
                <a:spcPts val="0"/>
              </a:spcAft>
              <a:buSzPts val="950"/>
              <a:buNone/>
              <a:defRPr sz="1267"/>
            </a:lvl8pPr>
            <a:lvl9pPr lvl="8" algn="ctr" rtl="0">
              <a:lnSpc>
                <a:spcPct val="100000"/>
              </a:lnSpc>
              <a:spcBef>
                <a:spcPts val="0"/>
              </a:spcBef>
              <a:spcAft>
                <a:spcPts val="0"/>
              </a:spcAft>
              <a:buSzPts val="950"/>
              <a:buNone/>
              <a:defRPr sz="1267"/>
            </a:lvl9pPr>
          </a:lstStyle>
          <a:p>
            <a:endParaRPr/>
          </a:p>
        </p:txBody>
      </p:sp>
      <p:sp>
        <p:nvSpPr>
          <p:cNvPr id="231" name="Google Shape;231;p18"/>
          <p:cNvSpPr txBox="1">
            <a:spLocks noGrp="1"/>
          </p:cNvSpPr>
          <p:nvPr>
            <p:ph type="subTitle" idx="6"/>
          </p:nvPr>
        </p:nvSpPr>
        <p:spPr>
          <a:xfrm>
            <a:off x="1469700" y="2109433"/>
            <a:ext cx="2492800" cy="340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133" b="1"/>
            </a:lvl1pPr>
            <a:lvl2pPr lvl="1" algn="ctr" rtl="0">
              <a:lnSpc>
                <a:spcPct val="100000"/>
              </a:lnSpc>
              <a:spcBef>
                <a:spcPts val="0"/>
              </a:spcBef>
              <a:spcAft>
                <a:spcPts val="0"/>
              </a:spcAft>
              <a:buSzPts val="1600"/>
              <a:buNone/>
              <a:defRPr sz="2133" b="1"/>
            </a:lvl2pPr>
            <a:lvl3pPr lvl="2" algn="ctr" rtl="0">
              <a:lnSpc>
                <a:spcPct val="100000"/>
              </a:lnSpc>
              <a:spcBef>
                <a:spcPts val="0"/>
              </a:spcBef>
              <a:spcAft>
                <a:spcPts val="0"/>
              </a:spcAft>
              <a:buSzPts val="1600"/>
              <a:buNone/>
              <a:defRPr sz="2133" b="1"/>
            </a:lvl3pPr>
            <a:lvl4pPr lvl="3" algn="ctr" rtl="0">
              <a:lnSpc>
                <a:spcPct val="100000"/>
              </a:lnSpc>
              <a:spcBef>
                <a:spcPts val="0"/>
              </a:spcBef>
              <a:spcAft>
                <a:spcPts val="0"/>
              </a:spcAft>
              <a:buSzPts val="1600"/>
              <a:buNone/>
              <a:defRPr sz="2133" b="1"/>
            </a:lvl4pPr>
            <a:lvl5pPr lvl="4" algn="ctr" rtl="0">
              <a:lnSpc>
                <a:spcPct val="100000"/>
              </a:lnSpc>
              <a:spcBef>
                <a:spcPts val="0"/>
              </a:spcBef>
              <a:spcAft>
                <a:spcPts val="0"/>
              </a:spcAft>
              <a:buSzPts val="1600"/>
              <a:buNone/>
              <a:defRPr sz="2133" b="1"/>
            </a:lvl5pPr>
            <a:lvl6pPr lvl="5" algn="ctr" rtl="0">
              <a:lnSpc>
                <a:spcPct val="100000"/>
              </a:lnSpc>
              <a:spcBef>
                <a:spcPts val="0"/>
              </a:spcBef>
              <a:spcAft>
                <a:spcPts val="0"/>
              </a:spcAft>
              <a:buSzPts val="1600"/>
              <a:buNone/>
              <a:defRPr sz="2133" b="1"/>
            </a:lvl6pPr>
            <a:lvl7pPr lvl="6" algn="ctr" rtl="0">
              <a:lnSpc>
                <a:spcPct val="100000"/>
              </a:lnSpc>
              <a:spcBef>
                <a:spcPts val="0"/>
              </a:spcBef>
              <a:spcAft>
                <a:spcPts val="0"/>
              </a:spcAft>
              <a:buSzPts val="1600"/>
              <a:buNone/>
              <a:defRPr sz="2133" b="1"/>
            </a:lvl7pPr>
            <a:lvl8pPr lvl="7" algn="ctr" rtl="0">
              <a:lnSpc>
                <a:spcPct val="100000"/>
              </a:lnSpc>
              <a:spcBef>
                <a:spcPts val="0"/>
              </a:spcBef>
              <a:spcAft>
                <a:spcPts val="0"/>
              </a:spcAft>
              <a:buSzPts val="1600"/>
              <a:buNone/>
              <a:defRPr sz="2133" b="1"/>
            </a:lvl8pPr>
            <a:lvl9pPr lvl="8" algn="ctr" rtl="0">
              <a:lnSpc>
                <a:spcPct val="100000"/>
              </a:lnSpc>
              <a:spcBef>
                <a:spcPts val="0"/>
              </a:spcBef>
              <a:spcAft>
                <a:spcPts val="0"/>
              </a:spcAft>
              <a:buSzPts val="1600"/>
              <a:buNone/>
              <a:defRPr sz="2133" b="1"/>
            </a:lvl9pPr>
          </a:lstStyle>
          <a:p>
            <a:endParaRPr/>
          </a:p>
        </p:txBody>
      </p:sp>
    </p:spTree>
    <p:extLst>
      <p:ext uri="{BB962C8B-B14F-4D97-AF65-F5344CB8AC3E}">
        <p14:creationId xmlns:p14="http://schemas.microsoft.com/office/powerpoint/2010/main" val="183727497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Big title">
  <p:cSld name="Big title">
    <p:spTree>
      <p:nvGrpSpPr>
        <p:cNvPr id="1" name="Shape 232"/>
        <p:cNvGrpSpPr/>
        <p:nvPr/>
      </p:nvGrpSpPr>
      <p:grpSpPr>
        <a:xfrm>
          <a:off x="0" y="0"/>
          <a:ext cx="0" cy="0"/>
          <a:chOff x="0" y="0"/>
          <a:chExt cx="0" cy="0"/>
        </a:xfrm>
      </p:grpSpPr>
      <p:sp>
        <p:nvSpPr>
          <p:cNvPr id="233" name="Google Shape;233;p19"/>
          <p:cNvSpPr txBox="1">
            <a:spLocks noGrp="1"/>
          </p:cNvSpPr>
          <p:nvPr>
            <p:ph type="title"/>
          </p:nvPr>
        </p:nvSpPr>
        <p:spPr>
          <a:xfrm>
            <a:off x="4433033" y="1277167"/>
            <a:ext cx="6454000" cy="2152400"/>
          </a:xfrm>
          <a:prstGeom prst="rect">
            <a:avLst/>
          </a:prstGeom>
        </p:spPr>
        <p:txBody>
          <a:bodyPr spcFirstLastPara="1" wrap="square" lIns="91425" tIns="91425" rIns="91425" bIns="91425" anchor="t" anchorCtr="0">
            <a:noAutofit/>
          </a:bodyPr>
          <a:lstStyle>
            <a:lvl1pPr lvl="0" rtl="0">
              <a:spcBef>
                <a:spcPts val="0"/>
              </a:spcBef>
              <a:spcAft>
                <a:spcPts val="0"/>
              </a:spcAft>
              <a:buSzPts val="3800"/>
              <a:buNone/>
              <a:defRPr sz="5067"/>
            </a:lvl1pPr>
            <a:lvl2pPr lvl="1" algn="ctr" rtl="0">
              <a:spcBef>
                <a:spcPts val="0"/>
              </a:spcBef>
              <a:spcAft>
                <a:spcPts val="0"/>
              </a:spcAft>
              <a:buSzPts val="3800"/>
              <a:buNone/>
              <a:defRPr sz="5067"/>
            </a:lvl2pPr>
            <a:lvl3pPr lvl="2" algn="ctr" rtl="0">
              <a:spcBef>
                <a:spcPts val="0"/>
              </a:spcBef>
              <a:spcAft>
                <a:spcPts val="0"/>
              </a:spcAft>
              <a:buSzPts val="3800"/>
              <a:buNone/>
              <a:defRPr sz="5067"/>
            </a:lvl3pPr>
            <a:lvl4pPr lvl="3" algn="ctr" rtl="0">
              <a:spcBef>
                <a:spcPts val="0"/>
              </a:spcBef>
              <a:spcAft>
                <a:spcPts val="0"/>
              </a:spcAft>
              <a:buSzPts val="3800"/>
              <a:buNone/>
              <a:defRPr sz="5067"/>
            </a:lvl4pPr>
            <a:lvl5pPr lvl="4" algn="ctr" rtl="0">
              <a:spcBef>
                <a:spcPts val="0"/>
              </a:spcBef>
              <a:spcAft>
                <a:spcPts val="0"/>
              </a:spcAft>
              <a:buSzPts val="3800"/>
              <a:buNone/>
              <a:defRPr sz="5067"/>
            </a:lvl5pPr>
            <a:lvl6pPr lvl="5" algn="ctr" rtl="0">
              <a:spcBef>
                <a:spcPts val="0"/>
              </a:spcBef>
              <a:spcAft>
                <a:spcPts val="0"/>
              </a:spcAft>
              <a:buSzPts val="3800"/>
              <a:buNone/>
              <a:defRPr sz="5067"/>
            </a:lvl6pPr>
            <a:lvl7pPr lvl="6" algn="ctr" rtl="0">
              <a:spcBef>
                <a:spcPts val="0"/>
              </a:spcBef>
              <a:spcAft>
                <a:spcPts val="0"/>
              </a:spcAft>
              <a:buSzPts val="3800"/>
              <a:buNone/>
              <a:defRPr sz="5067"/>
            </a:lvl7pPr>
            <a:lvl8pPr lvl="7" algn="ctr" rtl="0">
              <a:spcBef>
                <a:spcPts val="0"/>
              </a:spcBef>
              <a:spcAft>
                <a:spcPts val="0"/>
              </a:spcAft>
              <a:buSzPts val="3800"/>
              <a:buNone/>
              <a:defRPr sz="5067"/>
            </a:lvl8pPr>
            <a:lvl9pPr lvl="8" algn="ctr" rtl="0">
              <a:spcBef>
                <a:spcPts val="0"/>
              </a:spcBef>
              <a:spcAft>
                <a:spcPts val="0"/>
              </a:spcAft>
              <a:buSzPts val="3800"/>
              <a:buNone/>
              <a:defRPr sz="5067"/>
            </a:lvl9pPr>
          </a:lstStyle>
          <a:p>
            <a:endParaRPr/>
          </a:p>
        </p:txBody>
      </p:sp>
    </p:spTree>
    <p:extLst>
      <p:ext uri="{BB962C8B-B14F-4D97-AF65-F5344CB8AC3E}">
        <p14:creationId xmlns:p14="http://schemas.microsoft.com/office/powerpoint/2010/main" val="125045813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Four columns">
  <p:cSld name="Four columns">
    <p:spTree>
      <p:nvGrpSpPr>
        <p:cNvPr id="1" name="Shape 234"/>
        <p:cNvGrpSpPr/>
        <p:nvPr/>
      </p:nvGrpSpPr>
      <p:grpSpPr>
        <a:xfrm>
          <a:off x="0" y="0"/>
          <a:ext cx="0" cy="0"/>
          <a:chOff x="0" y="0"/>
          <a:chExt cx="0" cy="0"/>
        </a:xfrm>
      </p:grpSpPr>
      <p:sp>
        <p:nvSpPr>
          <p:cNvPr id="235" name="Google Shape;235;p20"/>
          <p:cNvSpPr txBox="1">
            <a:spLocks noGrp="1"/>
          </p:cNvSpPr>
          <p:nvPr>
            <p:ph type="title"/>
          </p:nvPr>
        </p:nvSpPr>
        <p:spPr>
          <a:xfrm>
            <a:off x="960000" y="720000"/>
            <a:ext cx="10272000" cy="42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800"/>
              <a:buNone/>
              <a:defRPr sz="5067"/>
            </a:lvl1pPr>
            <a:lvl2pPr lvl="1" algn="ctr" rtl="0">
              <a:spcBef>
                <a:spcPts val="0"/>
              </a:spcBef>
              <a:spcAft>
                <a:spcPts val="0"/>
              </a:spcAft>
              <a:buSzPts val="3800"/>
              <a:buNone/>
              <a:defRPr sz="5067"/>
            </a:lvl2pPr>
            <a:lvl3pPr lvl="2" algn="ctr" rtl="0">
              <a:spcBef>
                <a:spcPts val="0"/>
              </a:spcBef>
              <a:spcAft>
                <a:spcPts val="0"/>
              </a:spcAft>
              <a:buSzPts val="3800"/>
              <a:buNone/>
              <a:defRPr sz="5067"/>
            </a:lvl3pPr>
            <a:lvl4pPr lvl="3" algn="ctr" rtl="0">
              <a:spcBef>
                <a:spcPts val="0"/>
              </a:spcBef>
              <a:spcAft>
                <a:spcPts val="0"/>
              </a:spcAft>
              <a:buSzPts val="3800"/>
              <a:buNone/>
              <a:defRPr sz="5067"/>
            </a:lvl4pPr>
            <a:lvl5pPr lvl="4" algn="ctr" rtl="0">
              <a:spcBef>
                <a:spcPts val="0"/>
              </a:spcBef>
              <a:spcAft>
                <a:spcPts val="0"/>
              </a:spcAft>
              <a:buSzPts val="3800"/>
              <a:buNone/>
              <a:defRPr sz="5067"/>
            </a:lvl5pPr>
            <a:lvl6pPr lvl="5" algn="ctr" rtl="0">
              <a:spcBef>
                <a:spcPts val="0"/>
              </a:spcBef>
              <a:spcAft>
                <a:spcPts val="0"/>
              </a:spcAft>
              <a:buSzPts val="3800"/>
              <a:buNone/>
              <a:defRPr sz="5067"/>
            </a:lvl6pPr>
            <a:lvl7pPr lvl="6" algn="ctr" rtl="0">
              <a:spcBef>
                <a:spcPts val="0"/>
              </a:spcBef>
              <a:spcAft>
                <a:spcPts val="0"/>
              </a:spcAft>
              <a:buSzPts val="3800"/>
              <a:buNone/>
              <a:defRPr sz="5067"/>
            </a:lvl7pPr>
            <a:lvl8pPr lvl="7" algn="ctr" rtl="0">
              <a:spcBef>
                <a:spcPts val="0"/>
              </a:spcBef>
              <a:spcAft>
                <a:spcPts val="0"/>
              </a:spcAft>
              <a:buSzPts val="3800"/>
              <a:buNone/>
              <a:defRPr sz="5067"/>
            </a:lvl8pPr>
            <a:lvl9pPr lvl="8" algn="ctr" rtl="0">
              <a:spcBef>
                <a:spcPts val="0"/>
              </a:spcBef>
              <a:spcAft>
                <a:spcPts val="0"/>
              </a:spcAft>
              <a:buSzPts val="3800"/>
              <a:buNone/>
              <a:defRPr sz="5067"/>
            </a:lvl9pPr>
          </a:lstStyle>
          <a:p>
            <a:endParaRPr/>
          </a:p>
        </p:txBody>
      </p:sp>
      <p:sp>
        <p:nvSpPr>
          <p:cNvPr id="236" name="Google Shape;236;p20"/>
          <p:cNvSpPr txBox="1">
            <a:spLocks noGrp="1"/>
          </p:cNvSpPr>
          <p:nvPr>
            <p:ph type="subTitle" idx="1"/>
          </p:nvPr>
        </p:nvSpPr>
        <p:spPr>
          <a:xfrm>
            <a:off x="2662084" y="2561033"/>
            <a:ext cx="2177600" cy="644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950"/>
              <a:buNone/>
              <a:defRPr sz="1333"/>
            </a:lvl1pPr>
            <a:lvl2pPr lvl="1" algn="r" rtl="0">
              <a:lnSpc>
                <a:spcPct val="100000"/>
              </a:lnSpc>
              <a:spcBef>
                <a:spcPts val="0"/>
              </a:spcBef>
              <a:spcAft>
                <a:spcPts val="0"/>
              </a:spcAft>
              <a:buSzPts val="950"/>
              <a:buNone/>
              <a:defRPr sz="1267"/>
            </a:lvl2pPr>
            <a:lvl3pPr lvl="2" algn="r" rtl="0">
              <a:lnSpc>
                <a:spcPct val="100000"/>
              </a:lnSpc>
              <a:spcBef>
                <a:spcPts val="0"/>
              </a:spcBef>
              <a:spcAft>
                <a:spcPts val="0"/>
              </a:spcAft>
              <a:buSzPts val="950"/>
              <a:buNone/>
              <a:defRPr sz="1267"/>
            </a:lvl3pPr>
            <a:lvl4pPr lvl="3" algn="r" rtl="0">
              <a:lnSpc>
                <a:spcPct val="100000"/>
              </a:lnSpc>
              <a:spcBef>
                <a:spcPts val="0"/>
              </a:spcBef>
              <a:spcAft>
                <a:spcPts val="0"/>
              </a:spcAft>
              <a:buSzPts val="950"/>
              <a:buNone/>
              <a:defRPr sz="1267"/>
            </a:lvl4pPr>
            <a:lvl5pPr lvl="4" algn="r" rtl="0">
              <a:lnSpc>
                <a:spcPct val="100000"/>
              </a:lnSpc>
              <a:spcBef>
                <a:spcPts val="0"/>
              </a:spcBef>
              <a:spcAft>
                <a:spcPts val="0"/>
              </a:spcAft>
              <a:buSzPts val="950"/>
              <a:buNone/>
              <a:defRPr sz="1267"/>
            </a:lvl5pPr>
            <a:lvl6pPr lvl="5" algn="r" rtl="0">
              <a:lnSpc>
                <a:spcPct val="100000"/>
              </a:lnSpc>
              <a:spcBef>
                <a:spcPts val="0"/>
              </a:spcBef>
              <a:spcAft>
                <a:spcPts val="0"/>
              </a:spcAft>
              <a:buSzPts val="950"/>
              <a:buNone/>
              <a:defRPr sz="1267"/>
            </a:lvl6pPr>
            <a:lvl7pPr lvl="6" algn="r" rtl="0">
              <a:lnSpc>
                <a:spcPct val="100000"/>
              </a:lnSpc>
              <a:spcBef>
                <a:spcPts val="0"/>
              </a:spcBef>
              <a:spcAft>
                <a:spcPts val="0"/>
              </a:spcAft>
              <a:buSzPts val="950"/>
              <a:buNone/>
              <a:defRPr sz="1267"/>
            </a:lvl7pPr>
            <a:lvl8pPr lvl="7" algn="r" rtl="0">
              <a:lnSpc>
                <a:spcPct val="100000"/>
              </a:lnSpc>
              <a:spcBef>
                <a:spcPts val="0"/>
              </a:spcBef>
              <a:spcAft>
                <a:spcPts val="0"/>
              </a:spcAft>
              <a:buSzPts val="950"/>
              <a:buNone/>
              <a:defRPr sz="1267"/>
            </a:lvl8pPr>
            <a:lvl9pPr lvl="8" algn="r" rtl="0">
              <a:lnSpc>
                <a:spcPct val="100000"/>
              </a:lnSpc>
              <a:spcBef>
                <a:spcPts val="0"/>
              </a:spcBef>
              <a:spcAft>
                <a:spcPts val="0"/>
              </a:spcAft>
              <a:buSzPts val="950"/>
              <a:buNone/>
              <a:defRPr sz="1267"/>
            </a:lvl9pPr>
          </a:lstStyle>
          <a:p>
            <a:endParaRPr/>
          </a:p>
        </p:txBody>
      </p:sp>
      <p:sp>
        <p:nvSpPr>
          <p:cNvPr id="237" name="Google Shape;237;p20"/>
          <p:cNvSpPr txBox="1">
            <a:spLocks noGrp="1"/>
          </p:cNvSpPr>
          <p:nvPr>
            <p:ph type="subTitle" idx="2"/>
          </p:nvPr>
        </p:nvSpPr>
        <p:spPr>
          <a:xfrm>
            <a:off x="2662084" y="2132767"/>
            <a:ext cx="2177600" cy="5852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SzPts val="1600"/>
              <a:buNone/>
              <a:defRPr sz="2133" b="1"/>
            </a:lvl1pPr>
            <a:lvl2pPr lvl="1" algn="r" rtl="0">
              <a:lnSpc>
                <a:spcPct val="100000"/>
              </a:lnSpc>
              <a:spcBef>
                <a:spcPts val="0"/>
              </a:spcBef>
              <a:spcAft>
                <a:spcPts val="0"/>
              </a:spcAft>
              <a:buSzPts val="1600"/>
              <a:buNone/>
              <a:defRPr sz="2133" b="1"/>
            </a:lvl2pPr>
            <a:lvl3pPr lvl="2" algn="r" rtl="0">
              <a:lnSpc>
                <a:spcPct val="100000"/>
              </a:lnSpc>
              <a:spcBef>
                <a:spcPts val="0"/>
              </a:spcBef>
              <a:spcAft>
                <a:spcPts val="0"/>
              </a:spcAft>
              <a:buSzPts val="1600"/>
              <a:buNone/>
              <a:defRPr sz="2133" b="1"/>
            </a:lvl3pPr>
            <a:lvl4pPr lvl="3" algn="r" rtl="0">
              <a:lnSpc>
                <a:spcPct val="100000"/>
              </a:lnSpc>
              <a:spcBef>
                <a:spcPts val="0"/>
              </a:spcBef>
              <a:spcAft>
                <a:spcPts val="0"/>
              </a:spcAft>
              <a:buSzPts val="1600"/>
              <a:buNone/>
              <a:defRPr sz="2133" b="1"/>
            </a:lvl4pPr>
            <a:lvl5pPr lvl="4" algn="r" rtl="0">
              <a:lnSpc>
                <a:spcPct val="100000"/>
              </a:lnSpc>
              <a:spcBef>
                <a:spcPts val="0"/>
              </a:spcBef>
              <a:spcAft>
                <a:spcPts val="0"/>
              </a:spcAft>
              <a:buSzPts val="1600"/>
              <a:buNone/>
              <a:defRPr sz="2133" b="1"/>
            </a:lvl5pPr>
            <a:lvl6pPr lvl="5" algn="r" rtl="0">
              <a:lnSpc>
                <a:spcPct val="100000"/>
              </a:lnSpc>
              <a:spcBef>
                <a:spcPts val="0"/>
              </a:spcBef>
              <a:spcAft>
                <a:spcPts val="0"/>
              </a:spcAft>
              <a:buSzPts val="1600"/>
              <a:buNone/>
              <a:defRPr sz="2133" b="1"/>
            </a:lvl6pPr>
            <a:lvl7pPr lvl="6" algn="r" rtl="0">
              <a:lnSpc>
                <a:spcPct val="100000"/>
              </a:lnSpc>
              <a:spcBef>
                <a:spcPts val="0"/>
              </a:spcBef>
              <a:spcAft>
                <a:spcPts val="0"/>
              </a:spcAft>
              <a:buSzPts val="1600"/>
              <a:buNone/>
              <a:defRPr sz="2133" b="1"/>
            </a:lvl7pPr>
            <a:lvl8pPr lvl="7" algn="r" rtl="0">
              <a:lnSpc>
                <a:spcPct val="100000"/>
              </a:lnSpc>
              <a:spcBef>
                <a:spcPts val="0"/>
              </a:spcBef>
              <a:spcAft>
                <a:spcPts val="0"/>
              </a:spcAft>
              <a:buSzPts val="1600"/>
              <a:buNone/>
              <a:defRPr sz="2133" b="1"/>
            </a:lvl8pPr>
            <a:lvl9pPr lvl="8" algn="r" rtl="0">
              <a:lnSpc>
                <a:spcPct val="100000"/>
              </a:lnSpc>
              <a:spcBef>
                <a:spcPts val="0"/>
              </a:spcBef>
              <a:spcAft>
                <a:spcPts val="0"/>
              </a:spcAft>
              <a:buSzPts val="1600"/>
              <a:buNone/>
              <a:defRPr sz="2133" b="1"/>
            </a:lvl9pPr>
          </a:lstStyle>
          <a:p>
            <a:endParaRPr/>
          </a:p>
        </p:txBody>
      </p:sp>
      <p:sp>
        <p:nvSpPr>
          <p:cNvPr id="238" name="Google Shape;238;p20"/>
          <p:cNvSpPr txBox="1">
            <a:spLocks noGrp="1"/>
          </p:cNvSpPr>
          <p:nvPr>
            <p:ph type="subTitle" idx="3"/>
          </p:nvPr>
        </p:nvSpPr>
        <p:spPr>
          <a:xfrm>
            <a:off x="1352051" y="3990033"/>
            <a:ext cx="2177600" cy="644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950"/>
              <a:buNone/>
              <a:defRPr sz="1333"/>
            </a:lvl1pPr>
            <a:lvl2pPr lvl="1" algn="r" rtl="0">
              <a:lnSpc>
                <a:spcPct val="100000"/>
              </a:lnSpc>
              <a:spcBef>
                <a:spcPts val="0"/>
              </a:spcBef>
              <a:spcAft>
                <a:spcPts val="0"/>
              </a:spcAft>
              <a:buSzPts val="950"/>
              <a:buNone/>
              <a:defRPr sz="1267"/>
            </a:lvl2pPr>
            <a:lvl3pPr lvl="2" algn="r" rtl="0">
              <a:lnSpc>
                <a:spcPct val="100000"/>
              </a:lnSpc>
              <a:spcBef>
                <a:spcPts val="0"/>
              </a:spcBef>
              <a:spcAft>
                <a:spcPts val="0"/>
              </a:spcAft>
              <a:buSzPts val="950"/>
              <a:buNone/>
              <a:defRPr sz="1267"/>
            </a:lvl3pPr>
            <a:lvl4pPr lvl="3" algn="r" rtl="0">
              <a:lnSpc>
                <a:spcPct val="100000"/>
              </a:lnSpc>
              <a:spcBef>
                <a:spcPts val="0"/>
              </a:spcBef>
              <a:spcAft>
                <a:spcPts val="0"/>
              </a:spcAft>
              <a:buSzPts val="950"/>
              <a:buNone/>
              <a:defRPr sz="1267"/>
            </a:lvl4pPr>
            <a:lvl5pPr lvl="4" algn="r" rtl="0">
              <a:lnSpc>
                <a:spcPct val="100000"/>
              </a:lnSpc>
              <a:spcBef>
                <a:spcPts val="0"/>
              </a:spcBef>
              <a:spcAft>
                <a:spcPts val="0"/>
              </a:spcAft>
              <a:buSzPts val="950"/>
              <a:buNone/>
              <a:defRPr sz="1267"/>
            </a:lvl5pPr>
            <a:lvl6pPr lvl="5" algn="r" rtl="0">
              <a:lnSpc>
                <a:spcPct val="100000"/>
              </a:lnSpc>
              <a:spcBef>
                <a:spcPts val="0"/>
              </a:spcBef>
              <a:spcAft>
                <a:spcPts val="0"/>
              </a:spcAft>
              <a:buSzPts val="950"/>
              <a:buNone/>
              <a:defRPr sz="1267"/>
            </a:lvl6pPr>
            <a:lvl7pPr lvl="6" algn="r" rtl="0">
              <a:lnSpc>
                <a:spcPct val="100000"/>
              </a:lnSpc>
              <a:spcBef>
                <a:spcPts val="0"/>
              </a:spcBef>
              <a:spcAft>
                <a:spcPts val="0"/>
              </a:spcAft>
              <a:buSzPts val="950"/>
              <a:buNone/>
              <a:defRPr sz="1267"/>
            </a:lvl7pPr>
            <a:lvl8pPr lvl="7" algn="r" rtl="0">
              <a:lnSpc>
                <a:spcPct val="100000"/>
              </a:lnSpc>
              <a:spcBef>
                <a:spcPts val="0"/>
              </a:spcBef>
              <a:spcAft>
                <a:spcPts val="0"/>
              </a:spcAft>
              <a:buSzPts val="950"/>
              <a:buNone/>
              <a:defRPr sz="1267"/>
            </a:lvl8pPr>
            <a:lvl9pPr lvl="8" algn="r" rtl="0">
              <a:lnSpc>
                <a:spcPct val="100000"/>
              </a:lnSpc>
              <a:spcBef>
                <a:spcPts val="0"/>
              </a:spcBef>
              <a:spcAft>
                <a:spcPts val="0"/>
              </a:spcAft>
              <a:buSzPts val="950"/>
              <a:buNone/>
              <a:defRPr sz="1267"/>
            </a:lvl9pPr>
          </a:lstStyle>
          <a:p>
            <a:endParaRPr/>
          </a:p>
        </p:txBody>
      </p:sp>
      <p:sp>
        <p:nvSpPr>
          <p:cNvPr id="239" name="Google Shape;239;p20"/>
          <p:cNvSpPr txBox="1">
            <a:spLocks noGrp="1"/>
          </p:cNvSpPr>
          <p:nvPr>
            <p:ph type="subTitle" idx="4"/>
          </p:nvPr>
        </p:nvSpPr>
        <p:spPr>
          <a:xfrm>
            <a:off x="1352051" y="3561699"/>
            <a:ext cx="2177600" cy="5852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SzPts val="1600"/>
              <a:buNone/>
              <a:defRPr sz="2133" b="1"/>
            </a:lvl1pPr>
            <a:lvl2pPr lvl="1" algn="r" rtl="0">
              <a:lnSpc>
                <a:spcPct val="100000"/>
              </a:lnSpc>
              <a:spcBef>
                <a:spcPts val="0"/>
              </a:spcBef>
              <a:spcAft>
                <a:spcPts val="0"/>
              </a:spcAft>
              <a:buSzPts val="1600"/>
              <a:buNone/>
              <a:defRPr sz="2133" b="1"/>
            </a:lvl2pPr>
            <a:lvl3pPr lvl="2" algn="r" rtl="0">
              <a:lnSpc>
                <a:spcPct val="100000"/>
              </a:lnSpc>
              <a:spcBef>
                <a:spcPts val="0"/>
              </a:spcBef>
              <a:spcAft>
                <a:spcPts val="0"/>
              </a:spcAft>
              <a:buSzPts val="1600"/>
              <a:buNone/>
              <a:defRPr sz="2133" b="1"/>
            </a:lvl3pPr>
            <a:lvl4pPr lvl="3" algn="r" rtl="0">
              <a:lnSpc>
                <a:spcPct val="100000"/>
              </a:lnSpc>
              <a:spcBef>
                <a:spcPts val="0"/>
              </a:spcBef>
              <a:spcAft>
                <a:spcPts val="0"/>
              </a:spcAft>
              <a:buSzPts val="1600"/>
              <a:buNone/>
              <a:defRPr sz="2133" b="1"/>
            </a:lvl4pPr>
            <a:lvl5pPr lvl="4" algn="r" rtl="0">
              <a:lnSpc>
                <a:spcPct val="100000"/>
              </a:lnSpc>
              <a:spcBef>
                <a:spcPts val="0"/>
              </a:spcBef>
              <a:spcAft>
                <a:spcPts val="0"/>
              </a:spcAft>
              <a:buSzPts val="1600"/>
              <a:buNone/>
              <a:defRPr sz="2133" b="1"/>
            </a:lvl5pPr>
            <a:lvl6pPr lvl="5" algn="r" rtl="0">
              <a:lnSpc>
                <a:spcPct val="100000"/>
              </a:lnSpc>
              <a:spcBef>
                <a:spcPts val="0"/>
              </a:spcBef>
              <a:spcAft>
                <a:spcPts val="0"/>
              </a:spcAft>
              <a:buSzPts val="1600"/>
              <a:buNone/>
              <a:defRPr sz="2133" b="1"/>
            </a:lvl6pPr>
            <a:lvl7pPr lvl="6" algn="r" rtl="0">
              <a:lnSpc>
                <a:spcPct val="100000"/>
              </a:lnSpc>
              <a:spcBef>
                <a:spcPts val="0"/>
              </a:spcBef>
              <a:spcAft>
                <a:spcPts val="0"/>
              </a:spcAft>
              <a:buSzPts val="1600"/>
              <a:buNone/>
              <a:defRPr sz="2133" b="1"/>
            </a:lvl7pPr>
            <a:lvl8pPr lvl="7" algn="r" rtl="0">
              <a:lnSpc>
                <a:spcPct val="100000"/>
              </a:lnSpc>
              <a:spcBef>
                <a:spcPts val="0"/>
              </a:spcBef>
              <a:spcAft>
                <a:spcPts val="0"/>
              </a:spcAft>
              <a:buSzPts val="1600"/>
              <a:buNone/>
              <a:defRPr sz="2133" b="1"/>
            </a:lvl8pPr>
            <a:lvl9pPr lvl="8" algn="r" rtl="0">
              <a:lnSpc>
                <a:spcPct val="100000"/>
              </a:lnSpc>
              <a:spcBef>
                <a:spcPts val="0"/>
              </a:spcBef>
              <a:spcAft>
                <a:spcPts val="0"/>
              </a:spcAft>
              <a:buSzPts val="1600"/>
              <a:buNone/>
              <a:defRPr sz="2133" b="1"/>
            </a:lvl9pPr>
          </a:lstStyle>
          <a:p>
            <a:endParaRPr/>
          </a:p>
        </p:txBody>
      </p:sp>
      <p:sp>
        <p:nvSpPr>
          <p:cNvPr id="240" name="Google Shape;240;p20"/>
          <p:cNvSpPr txBox="1">
            <a:spLocks noGrp="1"/>
          </p:cNvSpPr>
          <p:nvPr>
            <p:ph type="subTitle" idx="5"/>
          </p:nvPr>
        </p:nvSpPr>
        <p:spPr>
          <a:xfrm flipH="1">
            <a:off x="7352317" y="2561033"/>
            <a:ext cx="2177600" cy="64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950"/>
              <a:buNone/>
              <a:defRPr sz="1333"/>
            </a:lvl1pPr>
            <a:lvl2pPr lvl="1" rtl="0">
              <a:lnSpc>
                <a:spcPct val="100000"/>
              </a:lnSpc>
              <a:spcBef>
                <a:spcPts val="0"/>
              </a:spcBef>
              <a:spcAft>
                <a:spcPts val="0"/>
              </a:spcAft>
              <a:buSzPts val="950"/>
              <a:buNone/>
              <a:defRPr sz="1267"/>
            </a:lvl2pPr>
            <a:lvl3pPr lvl="2" rtl="0">
              <a:lnSpc>
                <a:spcPct val="100000"/>
              </a:lnSpc>
              <a:spcBef>
                <a:spcPts val="0"/>
              </a:spcBef>
              <a:spcAft>
                <a:spcPts val="0"/>
              </a:spcAft>
              <a:buSzPts val="950"/>
              <a:buNone/>
              <a:defRPr sz="1267"/>
            </a:lvl3pPr>
            <a:lvl4pPr lvl="3" rtl="0">
              <a:lnSpc>
                <a:spcPct val="100000"/>
              </a:lnSpc>
              <a:spcBef>
                <a:spcPts val="0"/>
              </a:spcBef>
              <a:spcAft>
                <a:spcPts val="0"/>
              </a:spcAft>
              <a:buSzPts val="950"/>
              <a:buNone/>
              <a:defRPr sz="1267"/>
            </a:lvl4pPr>
            <a:lvl5pPr lvl="4" rtl="0">
              <a:lnSpc>
                <a:spcPct val="100000"/>
              </a:lnSpc>
              <a:spcBef>
                <a:spcPts val="0"/>
              </a:spcBef>
              <a:spcAft>
                <a:spcPts val="0"/>
              </a:spcAft>
              <a:buSzPts val="950"/>
              <a:buNone/>
              <a:defRPr sz="1267"/>
            </a:lvl5pPr>
            <a:lvl6pPr lvl="5" rtl="0">
              <a:lnSpc>
                <a:spcPct val="100000"/>
              </a:lnSpc>
              <a:spcBef>
                <a:spcPts val="0"/>
              </a:spcBef>
              <a:spcAft>
                <a:spcPts val="0"/>
              </a:spcAft>
              <a:buSzPts val="950"/>
              <a:buNone/>
              <a:defRPr sz="1267"/>
            </a:lvl6pPr>
            <a:lvl7pPr lvl="6" rtl="0">
              <a:lnSpc>
                <a:spcPct val="100000"/>
              </a:lnSpc>
              <a:spcBef>
                <a:spcPts val="0"/>
              </a:spcBef>
              <a:spcAft>
                <a:spcPts val="0"/>
              </a:spcAft>
              <a:buSzPts val="950"/>
              <a:buNone/>
              <a:defRPr sz="1267"/>
            </a:lvl7pPr>
            <a:lvl8pPr lvl="7" rtl="0">
              <a:lnSpc>
                <a:spcPct val="100000"/>
              </a:lnSpc>
              <a:spcBef>
                <a:spcPts val="0"/>
              </a:spcBef>
              <a:spcAft>
                <a:spcPts val="0"/>
              </a:spcAft>
              <a:buSzPts val="950"/>
              <a:buNone/>
              <a:defRPr sz="1267"/>
            </a:lvl8pPr>
            <a:lvl9pPr lvl="8" rtl="0">
              <a:lnSpc>
                <a:spcPct val="100000"/>
              </a:lnSpc>
              <a:spcBef>
                <a:spcPts val="0"/>
              </a:spcBef>
              <a:spcAft>
                <a:spcPts val="0"/>
              </a:spcAft>
              <a:buSzPts val="950"/>
              <a:buNone/>
              <a:defRPr sz="1267"/>
            </a:lvl9pPr>
          </a:lstStyle>
          <a:p>
            <a:endParaRPr/>
          </a:p>
        </p:txBody>
      </p:sp>
      <p:sp>
        <p:nvSpPr>
          <p:cNvPr id="241" name="Google Shape;241;p20"/>
          <p:cNvSpPr txBox="1">
            <a:spLocks noGrp="1"/>
          </p:cNvSpPr>
          <p:nvPr>
            <p:ph type="subTitle" idx="6"/>
          </p:nvPr>
        </p:nvSpPr>
        <p:spPr>
          <a:xfrm flipH="1">
            <a:off x="7352317" y="2132700"/>
            <a:ext cx="2177600" cy="585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600"/>
              <a:buNone/>
              <a:defRPr sz="2133" b="1"/>
            </a:lvl1pPr>
            <a:lvl2pPr lvl="1" rtl="0">
              <a:lnSpc>
                <a:spcPct val="100000"/>
              </a:lnSpc>
              <a:spcBef>
                <a:spcPts val="0"/>
              </a:spcBef>
              <a:spcAft>
                <a:spcPts val="0"/>
              </a:spcAft>
              <a:buSzPts val="1600"/>
              <a:buNone/>
              <a:defRPr sz="2133" b="1"/>
            </a:lvl2pPr>
            <a:lvl3pPr lvl="2" rtl="0">
              <a:lnSpc>
                <a:spcPct val="100000"/>
              </a:lnSpc>
              <a:spcBef>
                <a:spcPts val="0"/>
              </a:spcBef>
              <a:spcAft>
                <a:spcPts val="0"/>
              </a:spcAft>
              <a:buSzPts val="1600"/>
              <a:buNone/>
              <a:defRPr sz="2133" b="1"/>
            </a:lvl3pPr>
            <a:lvl4pPr lvl="3" rtl="0">
              <a:lnSpc>
                <a:spcPct val="100000"/>
              </a:lnSpc>
              <a:spcBef>
                <a:spcPts val="0"/>
              </a:spcBef>
              <a:spcAft>
                <a:spcPts val="0"/>
              </a:spcAft>
              <a:buSzPts val="1600"/>
              <a:buNone/>
              <a:defRPr sz="2133" b="1"/>
            </a:lvl4pPr>
            <a:lvl5pPr lvl="4" rtl="0">
              <a:lnSpc>
                <a:spcPct val="100000"/>
              </a:lnSpc>
              <a:spcBef>
                <a:spcPts val="0"/>
              </a:spcBef>
              <a:spcAft>
                <a:spcPts val="0"/>
              </a:spcAft>
              <a:buSzPts val="1600"/>
              <a:buNone/>
              <a:defRPr sz="2133" b="1"/>
            </a:lvl5pPr>
            <a:lvl6pPr lvl="5" rtl="0">
              <a:lnSpc>
                <a:spcPct val="100000"/>
              </a:lnSpc>
              <a:spcBef>
                <a:spcPts val="0"/>
              </a:spcBef>
              <a:spcAft>
                <a:spcPts val="0"/>
              </a:spcAft>
              <a:buSzPts val="1600"/>
              <a:buNone/>
              <a:defRPr sz="2133" b="1"/>
            </a:lvl6pPr>
            <a:lvl7pPr lvl="6" rtl="0">
              <a:lnSpc>
                <a:spcPct val="100000"/>
              </a:lnSpc>
              <a:spcBef>
                <a:spcPts val="0"/>
              </a:spcBef>
              <a:spcAft>
                <a:spcPts val="0"/>
              </a:spcAft>
              <a:buSzPts val="1600"/>
              <a:buNone/>
              <a:defRPr sz="2133" b="1"/>
            </a:lvl7pPr>
            <a:lvl8pPr lvl="7" rtl="0">
              <a:lnSpc>
                <a:spcPct val="100000"/>
              </a:lnSpc>
              <a:spcBef>
                <a:spcPts val="0"/>
              </a:spcBef>
              <a:spcAft>
                <a:spcPts val="0"/>
              </a:spcAft>
              <a:buSzPts val="1600"/>
              <a:buNone/>
              <a:defRPr sz="2133" b="1"/>
            </a:lvl8pPr>
            <a:lvl9pPr lvl="8" rtl="0">
              <a:lnSpc>
                <a:spcPct val="100000"/>
              </a:lnSpc>
              <a:spcBef>
                <a:spcPts val="0"/>
              </a:spcBef>
              <a:spcAft>
                <a:spcPts val="0"/>
              </a:spcAft>
              <a:buSzPts val="1600"/>
              <a:buNone/>
              <a:defRPr sz="2133" b="1"/>
            </a:lvl9pPr>
          </a:lstStyle>
          <a:p>
            <a:endParaRPr/>
          </a:p>
        </p:txBody>
      </p:sp>
      <p:sp>
        <p:nvSpPr>
          <p:cNvPr id="242" name="Google Shape;242;p20"/>
          <p:cNvSpPr txBox="1">
            <a:spLocks noGrp="1"/>
          </p:cNvSpPr>
          <p:nvPr>
            <p:ph type="subTitle" idx="7"/>
          </p:nvPr>
        </p:nvSpPr>
        <p:spPr>
          <a:xfrm flipH="1">
            <a:off x="8662351" y="3990033"/>
            <a:ext cx="2177600" cy="64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950"/>
              <a:buNone/>
              <a:defRPr sz="1333"/>
            </a:lvl1pPr>
            <a:lvl2pPr lvl="1" rtl="0">
              <a:lnSpc>
                <a:spcPct val="100000"/>
              </a:lnSpc>
              <a:spcBef>
                <a:spcPts val="0"/>
              </a:spcBef>
              <a:spcAft>
                <a:spcPts val="0"/>
              </a:spcAft>
              <a:buSzPts val="950"/>
              <a:buNone/>
              <a:defRPr sz="1267"/>
            </a:lvl2pPr>
            <a:lvl3pPr lvl="2" rtl="0">
              <a:lnSpc>
                <a:spcPct val="100000"/>
              </a:lnSpc>
              <a:spcBef>
                <a:spcPts val="0"/>
              </a:spcBef>
              <a:spcAft>
                <a:spcPts val="0"/>
              </a:spcAft>
              <a:buSzPts val="950"/>
              <a:buNone/>
              <a:defRPr sz="1267"/>
            </a:lvl3pPr>
            <a:lvl4pPr lvl="3" rtl="0">
              <a:lnSpc>
                <a:spcPct val="100000"/>
              </a:lnSpc>
              <a:spcBef>
                <a:spcPts val="0"/>
              </a:spcBef>
              <a:spcAft>
                <a:spcPts val="0"/>
              </a:spcAft>
              <a:buSzPts val="950"/>
              <a:buNone/>
              <a:defRPr sz="1267"/>
            </a:lvl4pPr>
            <a:lvl5pPr lvl="4" rtl="0">
              <a:lnSpc>
                <a:spcPct val="100000"/>
              </a:lnSpc>
              <a:spcBef>
                <a:spcPts val="0"/>
              </a:spcBef>
              <a:spcAft>
                <a:spcPts val="0"/>
              </a:spcAft>
              <a:buSzPts val="950"/>
              <a:buNone/>
              <a:defRPr sz="1267"/>
            </a:lvl5pPr>
            <a:lvl6pPr lvl="5" rtl="0">
              <a:lnSpc>
                <a:spcPct val="100000"/>
              </a:lnSpc>
              <a:spcBef>
                <a:spcPts val="0"/>
              </a:spcBef>
              <a:spcAft>
                <a:spcPts val="0"/>
              </a:spcAft>
              <a:buSzPts val="950"/>
              <a:buNone/>
              <a:defRPr sz="1267"/>
            </a:lvl6pPr>
            <a:lvl7pPr lvl="6" rtl="0">
              <a:lnSpc>
                <a:spcPct val="100000"/>
              </a:lnSpc>
              <a:spcBef>
                <a:spcPts val="0"/>
              </a:spcBef>
              <a:spcAft>
                <a:spcPts val="0"/>
              </a:spcAft>
              <a:buSzPts val="950"/>
              <a:buNone/>
              <a:defRPr sz="1267"/>
            </a:lvl7pPr>
            <a:lvl8pPr lvl="7" rtl="0">
              <a:lnSpc>
                <a:spcPct val="100000"/>
              </a:lnSpc>
              <a:spcBef>
                <a:spcPts val="0"/>
              </a:spcBef>
              <a:spcAft>
                <a:spcPts val="0"/>
              </a:spcAft>
              <a:buSzPts val="950"/>
              <a:buNone/>
              <a:defRPr sz="1267"/>
            </a:lvl8pPr>
            <a:lvl9pPr lvl="8" rtl="0">
              <a:lnSpc>
                <a:spcPct val="100000"/>
              </a:lnSpc>
              <a:spcBef>
                <a:spcPts val="0"/>
              </a:spcBef>
              <a:spcAft>
                <a:spcPts val="0"/>
              </a:spcAft>
              <a:buSzPts val="950"/>
              <a:buNone/>
              <a:defRPr sz="1267"/>
            </a:lvl9pPr>
          </a:lstStyle>
          <a:p>
            <a:endParaRPr/>
          </a:p>
        </p:txBody>
      </p:sp>
      <p:sp>
        <p:nvSpPr>
          <p:cNvPr id="243" name="Google Shape;243;p20"/>
          <p:cNvSpPr txBox="1">
            <a:spLocks noGrp="1"/>
          </p:cNvSpPr>
          <p:nvPr>
            <p:ph type="subTitle" idx="8"/>
          </p:nvPr>
        </p:nvSpPr>
        <p:spPr>
          <a:xfrm flipH="1">
            <a:off x="8662351" y="3561699"/>
            <a:ext cx="2177600" cy="585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600"/>
              <a:buNone/>
              <a:defRPr sz="2133" b="1"/>
            </a:lvl1pPr>
            <a:lvl2pPr lvl="1" rtl="0">
              <a:lnSpc>
                <a:spcPct val="100000"/>
              </a:lnSpc>
              <a:spcBef>
                <a:spcPts val="0"/>
              </a:spcBef>
              <a:spcAft>
                <a:spcPts val="0"/>
              </a:spcAft>
              <a:buSzPts val="1600"/>
              <a:buNone/>
              <a:defRPr sz="2133" b="1"/>
            </a:lvl2pPr>
            <a:lvl3pPr lvl="2" rtl="0">
              <a:lnSpc>
                <a:spcPct val="100000"/>
              </a:lnSpc>
              <a:spcBef>
                <a:spcPts val="0"/>
              </a:spcBef>
              <a:spcAft>
                <a:spcPts val="0"/>
              </a:spcAft>
              <a:buSzPts val="1600"/>
              <a:buNone/>
              <a:defRPr sz="2133" b="1"/>
            </a:lvl3pPr>
            <a:lvl4pPr lvl="3" rtl="0">
              <a:lnSpc>
                <a:spcPct val="100000"/>
              </a:lnSpc>
              <a:spcBef>
                <a:spcPts val="0"/>
              </a:spcBef>
              <a:spcAft>
                <a:spcPts val="0"/>
              </a:spcAft>
              <a:buSzPts val="1600"/>
              <a:buNone/>
              <a:defRPr sz="2133" b="1"/>
            </a:lvl4pPr>
            <a:lvl5pPr lvl="4" rtl="0">
              <a:lnSpc>
                <a:spcPct val="100000"/>
              </a:lnSpc>
              <a:spcBef>
                <a:spcPts val="0"/>
              </a:spcBef>
              <a:spcAft>
                <a:spcPts val="0"/>
              </a:spcAft>
              <a:buSzPts val="1600"/>
              <a:buNone/>
              <a:defRPr sz="2133" b="1"/>
            </a:lvl5pPr>
            <a:lvl6pPr lvl="5" rtl="0">
              <a:lnSpc>
                <a:spcPct val="100000"/>
              </a:lnSpc>
              <a:spcBef>
                <a:spcPts val="0"/>
              </a:spcBef>
              <a:spcAft>
                <a:spcPts val="0"/>
              </a:spcAft>
              <a:buSzPts val="1600"/>
              <a:buNone/>
              <a:defRPr sz="2133" b="1"/>
            </a:lvl6pPr>
            <a:lvl7pPr lvl="6" rtl="0">
              <a:lnSpc>
                <a:spcPct val="100000"/>
              </a:lnSpc>
              <a:spcBef>
                <a:spcPts val="0"/>
              </a:spcBef>
              <a:spcAft>
                <a:spcPts val="0"/>
              </a:spcAft>
              <a:buSzPts val="1600"/>
              <a:buNone/>
              <a:defRPr sz="2133" b="1"/>
            </a:lvl7pPr>
            <a:lvl8pPr lvl="7" rtl="0">
              <a:lnSpc>
                <a:spcPct val="100000"/>
              </a:lnSpc>
              <a:spcBef>
                <a:spcPts val="0"/>
              </a:spcBef>
              <a:spcAft>
                <a:spcPts val="0"/>
              </a:spcAft>
              <a:buSzPts val="1600"/>
              <a:buNone/>
              <a:defRPr sz="2133" b="1"/>
            </a:lvl8pPr>
            <a:lvl9pPr lvl="8" rtl="0">
              <a:lnSpc>
                <a:spcPct val="100000"/>
              </a:lnSpc>
              <a:spcBef>
                <a:spcPts val="0"/>
              </a:spcBef>
              <a:spcAft>
                <a:spcPts val="0"/>
              </a:spcAft>
              <a:buSzPts val="1600"/>
              <a:buNone/>
              <a:defRPr sz="2133" b="1"/>
            </a:lvl9pPr>
          </a:lstStyle>
          <a:p>
            <a:endParaRPr/>
          </a:p>
        </p:txBody>
      </p:sp>
    </p:spTree>
    <p:extLst>
      <p:ext uri="{BB962C8B-B14F-4D97-AF65-F5344CB8AC3E}">
        <p14:creationId xmlns:p14="http://schemas.microsoft.com/office/powerpoint/2010/main" val="98653395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hree columns 2">
  <p:cSld name="Three columns 2">
    <p:spTree>
      <p:nvGrpSpPr>
        <p:cNvPr id="1" name="Shape 244"/>
        <p:cNvGrpSpPr/>
        <p:nvPr/>
      </p:nvGrpSpPr>
      <p:grpSpPr>
        <a:xfrm>
          <a:off x="0" y="0"/>
          <a:ext cx="0" cy="0"/>
          <a:chOff x="0" y="0"/>
          <a:chExt cx="0" cy="0"/>
        </a:xfrm>
      </p:grpSpPr>
      <p:sp>
        <p:nvSpPr>
          <p:cNvPr id="245" name="Google Shape;245;p21"/>
          <p:cNvSpPr/>
          <p:nvPr/>
        </p:nvSpPr>
        <p:spPr>
          <a:xfrm>
            <a:off x="1" y="1943226"/>
            <a:ext cx="12191777" cy="4444695"/>
          </a:xfrm>
          <a:custGeom>
            <a:avLst/>
            <a:gdLst/>
            <a:ahLst/>
            <a:cxnLst/>
            <a:rect l="l" t="t" r="r" b="b"/>
            <a:pathLst>
              <a:path w="285299" h="104010" extrusionOk="0">
                <a:moveTo>
                  <a:pt x="12314" y="4311"/>
                </a:moveTo>
                <a:cubicBezTo>
                  <a:pt x="13016" y="4311"/>
                  <a:pt x="13584" y="4712"/>
                  <a:pt x="13584" y="5196"/>
                </a:cubicBezTo>
                <a:lnTo>
                  <a:pt x="13584" y="12231"/>
                </a:lnTo>
                <a:cubicBezTo>
                  <a:pt x="13584" y="12715"/>
                  <a:pt x="13016" y="13116"/>
                  <a:pt x="12314" y="13116"/>
                </a:cubicBezTo>
                <a:lnTo>
                  <a:pt x="4311" y="13116"/>
                </a:lnTo>
                <a:cubicBezTo>
                  <a:pt x="3592" y="13116"/>
                  <a:pt x="3024" y="12715"/>
                  <a:pt x="3024" y="12231"/>
                </a:cubicBezTo>
                <a:lnTo>
                  <a:pt x="3024" y="5196"/>
                </a:lnTo>
                <a:cubicBezTo>
                  <a:pt x="3024" y="4712"/>
                  <a:pt x="3609" y="4311"/>
                  <a:pt x="4311" y="4311"/>
                </a:cubicBezTo>
                <a:close/>
                <a:moveTo>
                  <a:pt x="31562" y="4311"/>
                </a:moveTo>
                <a:cubicBezTo>
                  <a:pt x="32264" y="4311"/>
                  <a:pt x="32832" y="4712"/>
                  <a:pt x="32832" y="5196"/>
                </a:cubicBezTo>
                <a:lnTo>
                  <a:pt x="32832" y="12231"/>
                </a:lnTo>
                <a:cubicBezTo>
                  <a:pt x="32832" y="12715"/>
                  <a:pt x="32264" y="13116"/>
                  <a:pt x="31562" y="13116"/>
                </a:cubicBezTo>
                <a:lnTo>
                  <a:pt x="23559" y="13116"/>
                </a:lnTo>
                <a:cubicBezTo>
                  <a:pt x="22857" y="13116"/>
                  <a:pt x="22273" y="12715"/>
                  <a:pt x="22273" y="12231"/>
                </a:cubicBezTo>
                <a:lnTo>
                  <a:pt x="22273" y="5196"/>
                </a:lnTo>
                <a:cubicBezTo>
                  <a:pt x="22273" y="4712"/>
                  <a:pt x="22857" y="4311"/>
                  <a:pt x="23559" y="4311"/>
                </a:cubicBezTo>
                <a:close/>
                <a:moveTo>
                  <a:pt x="50811" y="4311"/>
                </a:moveTo>
                <a:cubicBezTo>
                  <a:pt x="51513" y="4311"/>
                  <a:pt x="52097" y="4712"/>
                  <a:pt x="52097" y="5196"/>
                </a:cubicBezTo>
                <a:lnTo>
                  <a:pt x="52097" y="12231"/>
                </a:lnTo>
                <a:cubicBezTo>
                  <a:pt x="52097" y="12715"/>
                  <a:pt x="51513" y="13116"/>
                  <a:pt x="50811" y="13116"/>
                </a:cubicBezTo>
                <a:lnTo>
                  <a:pt x="42807" y="13116"/>
                </a:lnTo>
                <a:cubicBezTo>
                  <a:pt x="42106" y="13116"/>
                  <a:pt x="41521" y="12715"/>
                  <a:pt x="41521" y="12231"/>
                </a:cubicBezTo>
                <a:lnTo>
                  <a:pt x="41521" y="5196"/>
                </a:lnTo>
                <a:cubicBezTo>
                  <a:pt x="41521" y="4712"/>
                  <a:pt x="42106" y="4311"/>
                  <a:pt x="42807" y="4311"/>
                </a:cubicBezTo>
                <a:close/>
                <a:moveTo>
                  <a:pt x="70059" y="4311"/>
                </a:moveTo>
                <a:cubicBezTo>
                  <a:pt x="70761" y="4311"/>
                  <a:pt x="71346" y="4712"/>
                  <a:pt x="71346" y="5196"/>
                </a:cubicBezTo>
                <a:lnTo>
                  <a:pt x="71346" y="12231"/>
                </a:lnTo>
                <a:cubicBezTo>
                  <a:pt x="71346" y="12715"/>
                  <a:pt x="70761" y="13116"/>
                  <a:pt x="70059" y="13116"/>
                </a:cubicBezTo>
                <a:lnTo>
                  <a:pt x="62056" y="13116"/>
                </a:lnTo>
                <a:cubicBezTo>
                  <a:pt x="61354" y="13116"/>
                  <a:pt x="60769" y="12715"/>
                  <a:pt x="60769" y="12231"/>
                </a:cubicBezTo>
                <a:lnTo>
                  <a:pt x="60769" y="5196"/>
                </a:lnTo>
                <a:cubicBezTo>
                  <a:pt x="60769" y="4712"/>
                  <a:pt x="61354" y="4311"/>
                  <a:pt x="62056" y="4311"/>
                </a:cubicBezTo>
                <a:close/>
                <a:moveTo>
                  <a:pt x="89307" y="4311"/>
                </a:moveTo>
                <a:cubicBezTo>
                  <a:pt x="90009" y="4311"/>
                  <a:pt x="90594" y="4712"/>
                  <a:pt x="90594" y="5196"/>
                </a:cubicBezTo>
                <a:lnTo>
                  <a:pt x="90594" y="12231"/>
                </a:lnTo>
                <a:cubicBezTo>
                  <a:pt x="90594" y="12715"/>
                  <a:pt x="90009" y="13116"/>
                  <a:pt x="89307" y="13116"/>
                </a:cubicBezTo>
                <a:lnTo>
                  <a:pt x="81304" y="13116"/>
                </a:lnTo>
                <a:cubicBezTo>
                  <a:pt x="80602" y="13116"/>
                  <a:pt x="80017" y="12715"/>
                  <a:pt x="80017" y="12231"/>
                </a:cubicBezTo>
                <a:lnTo>
                  <a:pt x="80017" y="5196"/>
                </a:lnTo>
                <a:cubicBezTo>
                  <a:pt x="80017" y="4712"/>
                  <a:pt x="80602" y="4311"/>
                  <a:pt x="81304" y="4311"/>
                </a:cubicBezTo>
                <a:close/>
                <a:moveTo>
                  <a:pt x="108556" y="4311"/>
                </a:moveTo>
                <a:cubicBezTo>
                  <a:pt x="109257" y="4311"/>
                  <a:pt x="109842" y="4712"/>
                  <a:pt x="109842" y="5196"/>
                </a:cubicBezTo>
                <a:lnTo>
                  <a:pt x="109842" y="12231"/>
                </a:lnTo>
                <a:cubicBezTo>
                  <a:pt x="109842" y="12715"/>
                  <a:pt x="109257" y="13116"/>
                  <a:pt x="108556" y="13116"/>
                </a:cubicBezTo>
                <a:lnTo>
                  <a:pt x="100552" y="13116"/>
                </a:lnTo>
                <a:cubicBezTo>
                  <a:pt x="99850" y="13116"/>
                  <a:pt x="99266" y="12715"/>
                  <a:pt x="99266" y="12231"/>
                </a:cubicBezTo>
                <a:lnTo>
                  <a:pt x="99266" y="5196"/>
                </a:lnTo>
                <a:cubicBezTo>
                  <a:pt x="99266" y="4712"/>
                  <a:pt x="99850" y="4311"/>
                  <a:pt x="100552" y="4311"/>
                </a:cubicBezTo>
                <a:close/>
                <a:moveTo>
                  <a:pt x="127804" y="4311"/>
                </a:moveTo>
                <a:cubicBezTo>
                  <a:pt x="128506" y="4311"/>
                  <a:pt x="129090" y="4712"/>
                  <a:pt x="129090" y="5196"/>
                </a:cubicBezTo>
                <a:lnTo>
                  <a:pt x="129090" y="12231"/>
                </a:lnTo>
                <a:cubicBezTo>
                  <a:pt x="129090" y="12715"/>
                  <a:pt x="128506" y="13116"/>
                  <a:pt x="127804" y="13116"/>
                </a:cubicBezTo>
                <a:lnTo>
                  <a:pt x="119800" y="13116"/>
                </a:lnTo>
                <a:cubicBezTo>
                  <a:pt x="119099" y="13116"/>
                  <a:pt x="118531" y="12715"/>
                  <a:pt x="118531" y="12231"/>
                </a:cubicBezTo>
                <a:lnTo>
                  <a:pt x="118531" y="5196"/>
                </a:lnTo>
                <a:cubicBezTo>
                  <a:pt x="118531" y="4712"/>
                  <a:pt x="119099" y="4311"/>
                  <a:pt x="119800" y="4311"/>
                </a:cubicBezTo>
                <a:close/>
                <a:moveTo>
                  <a:pt x="147052" y="4311"/>
                </a:moveTo>
                <a:cubicBezTo>
                  <a:pt x="147771" y="4311"/>
                  <a:pt x="148339" y="4712"/>
                  <a:pt x="148339" y="5196"/>
                </a:cubicBezTo>
                <a:lnTo>
                  <a:pt x="148339" y="12231"/>
                </a:lnTo>
                <a:cubicBezTo>
                  <a:pt x="148339" y="12715"/>
                  <a:pt x="147771" y="13116"/>
                  <a:pt x="147052" y="13116"/>
                </a:cubicBezTo>
                <a:lnTo>
                  <a:pt x="139049" y="13116"/>
                </a:lnTo>
                <a:cubicBezTo>
                  <a:pt x="138347" y="13116"/>
                  <a:pt x="137779" y="12715"/>
                  <a:pt x="137779" y="12231"/>
                </a:cubicBezTo>
                <a:lnTo>
                  <a:pt x="137779" y="5196"/>
                </a:lnTo>
                <a:cubicBezTo>
                  <a:pt x="137779" y="4712"/>
                  <a:pt x="138347" y="4311"/>
                  <a:pt x="139049" y="4311"/>
                </a:cubicBezTo>
                <a:close/>
                <a:moveTo>
                  <a:pt x="166317" y="4311"/>
                </a:moveTo>
                <a:cubicBezTo>
                  <a:pt x="167019" y="4311"/>
                  <a:pt x="167587" y="4712"/>
                  <a:pt x="167587" y="5196"/>
                </a:cubicBezTo>
                <a:lnTo>
                  <a:pt x="167587" y="12231"/>
                </a:lnTo>
                <a:cubicBezTo>
                  <a:pt x="167587" y="12715"/>
                  <a:pt x="167019" y="13116"/>
                  <a:pt x="166317" y="13116"/>
                </a:cubicBezTo>
                <a:lnTo>
                  <a:pt x="158314" y="13116"/>
                </a:lnTo>
                <a:cubicBezTo>
                  <a:pt x="157595" y="13116"/>
                  <a:pt x="157027" y="12715"/>
                  <a:pt x="157027" y="12231"/>
                </a:cubicBezTo>
                <a:lnTo>
                  <a:pt x="157027" y="5196"/>
                </a:lnTo>
                <a:cubicBezTo>
                  <a:pt x="157027" y="4712"/>
                  <a:pt x="157595" y="4311"/>
                  <a:pt x="158314" y="4311"/>
                </a:cubicBezTo>
                <a:close/>
                <a:moveTo>
                  <a:pt x="185565" y="4311"/>
                </a:moveTo>
                <a:cubicBezTo>
                  <a:pt x="186267" y="4311"/>
                  <a:pt x="186835" y="4712"/>
                  <a:pt x="186835" y="5196"/>
                </a:cubicBezTo>
                <a:lnTo>
                  <a:pt x="186835" y="12231"/>
                </a:lnTo>
                <a:cubicBezTo>
                  <a:pt x="186835" y="12715"/>
                  <a:pt x="186267" y="13116"/>
                  <a:pt x="185565" y="13116"/>
                </a:cubicBezTo>
                <a:lnTo>
                  <a:pt x="177562" y="13116"/>
                </a:lnTo>
                <a:cubicBezTo>
                  <a:pt x="176844" y="13116"/>
                  <a:pt x="176275" y="12715"/>
                  <a:pt x="176275" y="12231"/>
                </a:cubicBezTo>
                <a:lnTo>
                  <a:pt x="176275" y="5196"/>
                </a:lnTo>
                <a:cubicBezTo>
                  <a:pt x="176275" y="4712"/>
                  <a:pt x="176844" y="4311"/>
                  <a:pt x="177562" y="4311"/>
                </a:cubicBezTo>
                <a:close/>
                <a:moveTo>
                  <a:pt x="204814" y="4311"/>
                </a:moveTo>
                <a:cubicBezTo>
                  <a:pt x="205515" y="4311"/>
                  <a:pt x="206084" y="4712"/>
                  <a:pt x="206084" y="5196"/>
                </a:cubicBezTo>
                <a:lnTo>
                  <a:pt x="206084" y="12231"/>
                </a:lnTo>
                <a:cubicBezTo>
                  <a:pt x="206084" y="12715"/>
                  <a:pt x="205515" y="13116"/>
                  <a:pt x="204814" y="13116"/>
                </a:cubicBezTo>
                <a:lnTo>
                  <a:pt x="196810" y="13116"/>
                </a:lnTo>
                <a:cubicBezTo>
                  <a:pt x="196109" y="13116"/>
                  <a:pt x="195524" y="12715"/>
                  <a:pt x="195524" y="12231"/>
                </a:cubicBezTo>
                <a:lnTo>
                  <a:pt x="195524" y="5196"/>
                </a:lnTo>
                <a:cubicBezTo>
                  <a:pt x="195524" y="4712"/>
                  <a:pt x="196109" y="4311"/>
                  <a:pt x="196810" y="4311"/>
                </a:cubicBezTo>
                <a:close/>
                <a:moveTo>
                  <a:pt x="224062" y="4311"/>
                </a:moveTo>
                <a:cubicBezTo>
                  <a:pt x="224764" y="4311"/>
                  <a:pt x="225332" y="4712"/>
                  <a:pt x="225332" y="5196"/>
                </a:cubicBezTo>
                <a:lnTo>
                  <a:pt x="225332" y="12231"/>
                </a:lnTo>
                <a:cubicBezTo>
                  <a:pt x="225332" y="12715"/>
                  <a:pt x="224764" y="13116"/>
                  <a:pt x="224062" y="13116"/>
                </a:cubicBezTo>
                <a:lnTo>
                  <a:pt x="216059" y="13116"/>
                </a:lnTo>
                <a:cubicBezTo>
                  <a:pt x="215357" y="13116"/>
                  <a:pt x="214772" y="12715"/>
                  <a:pt x="214772" y="12231"/>
                </a:cubicBezTo>
                <a:lnTo>
                  <a:pt x="214772" y="5196"/>
                </a:lnTo>
                <a:cubicBezTo>
                  <a:pt x="214772" y="4712"/>
                  <a:pt x="215357" y="4311"/>
                  <a:pt x="216059" y="4311"/>
                </a:cubicBezTo>
                <a:close/>
                <a:moveTo>
                  <a:pt x="243310" y="4311"/>
                </a:moveTo>
                <a:cubicBezTo>
                  <a:pt x="244012" y="4311"/>
                  <a:pt x="244597" y="4712"/>
                  <a:pt x="244597" y="5196"/>
                </a:cubicBezTo>
                <a:lnTo>
                  <a:pt x="244597" y="12231"/>
                </a:lnTo>
                <a:cubicBezTo>
                  <a:pt x="244597" y="12715"/>
                  <a:pt x="244012" y="13116"/>
                  <a:pt x="243310" y="13116"/>
                </a:cubicBezTo>
                <a:lnTo>
                  <a:pt x="235307" y="13116"/>
                </a:lnTo>
                <a:cubicBezTo>
                  <a:pt x="234605" y="13116"/>
                  <a:pt x="234020" y="12715"/>
                  <a:pt x="234020" y="12231"/>
                </a:cubicBezTo>
                <a:lnTo>
                  <a:pt x="234020" y="5196"/>
                </a:lnTo>
                <a:cubicBezTo>
                  <a:pt x="234020" y="4712"/>
                  <a:pt x="234605" y="4311"/>
                  <a:pt x="235307" y="4311"/>
                </a:cubicBezTo>
                <a:close/>
                <a:moveTo>
                  <a:pt x="262559" y="4311"/>
                </a:moveTo>
                <a:cubicBezTo>
                  <a:pt x="263260" y="4311"/>
                  <a:pt x="263845" y="4712"/>
                  <a:pt x="263845" y="5196"/>
                </a:cubicBezTo>
                <a:lnTo>
                  <a:pt x="263845" y="12231"/>
                </a:lnTo>
                <a:cubicBezTo>
                  <a:pt x="263845" y="12715"/>
                  <a:pt x="263260" y="13116"/>
                  <a:pt x="262559" y="13116"/>
                </a:cubicBezTo>
                <a:lnTo>
                  <a:pt x="254555" y="13116"/>
                </a:lnTo>
                <a:cubicBezTo>
                  <a:pt x="253853" y="13116"/>
                  <a:pt x="253269" y="12715"/>
                  <a:pt x="253269" y="12231"/>
                </a:cubicBezTo>
                <a:lnTo>
                  <a:pt x="253269" y="5196"/>
                </a:lnTo>
                <a:cubicBezTo>
                  <a:pt x="253269" y="4712"/>
                  <a:pt x="253853" y="4311"/>
                  <a:pt x="254555" y="4311"/>
                </a:cubicBezTo>
                <a:close/>
                <a:moveTo>
                  <a:pt x="281807" y="4311"/>
                </a:moveTo>
                <a:cubicBezTo>
                  <a:pt x="282509" y="4311"/>
                  <a:pt x="283093" y="4712"/>
                  <a:pt x="283093" y="5196"/>
                </a:cubicBezTo>
                <a:lnTo>
                  <a:pt x="283093" y="12231"/>
                </a:lnTo>
                <a:cubicBezTo>
                  <a:pt x="283093" y="12715"/>
                  <a:pt x="282509" y="13116"/>
                  <a:pt x="281807" y="13116"/>
                </a:cubicBezTo>
                <a:lnTo>
                  <a:pt x="273803" y="13116"/>
                </a:lnTo>
                <a:cubicBezTo>
                  <a:pt x="273102" y="13116"/>
                  <a:pt x="272517" y="12715"/>
                  <a:pt x="272517" y="12231"/>
                </a:cubicBezTo>
                <a:lnTo>
                  <a:pt x="272517" y="5196"/>
                </a:lnTo>
                <a:cubicBezTo>
                  <a:pt x="272517" y="4712"/>
                  <a:pt x="273102" y="4311"/>
                  <a:pt x="273803" y="4311"/>
                </a:cubicBezTo>
                <a:close/>
                <a:moveTo>
                  <a:pt x="12314" y="88421"/>
                </a:moveTo>
                <a:cubicBezTo>
                  <a:pt x="13016" y="88421"/>
                  <a:pt x="13584" y="88805"/>
                  <a:pt x="13584" y="89290"/>
                </a:cubicBezTo>
                <a:lnTo>
                  <a:pt x="13584" y="96324"/>
                </a:lnTo>
                <a:cubicBezTo>
                  <a:pt x="13584" y="96809"/>
                  <a:pt x="13016" y="97210"/>
                  <a:pt x="12314" y="97210"/>
                </a:cubicBezTo>
                <a:lnTo>
                  <a:pt x="4311" y="97210"/>
                </a:lnTo>
                <a:cubicBezTo>
                  <a:pt x="3592" y="97210"/>
                  <a:pt x="3024" y="96809"/>
                  <a:pt x="3024" y="96324"/>
                </a:cubicBezTo>
                <a:lnTo>
                  <a:pt x="3024" y="89290"/>
                </a:lnTo>
                <a:cubicBezTo>
                  <a:pt x="3024" y="88805"/>
                  <a:pt x="3609" y="88421"/>
                  <a:pt x="4311" y="88421"/>
                </a:cubicBezTo>
                <a:close/>
                <a:moveTo>
                  <a:pt x="31562" y="88421"/>
                </a:moveTo>
                <a:cubicBezTo>
                  <a:pt x="32264" y="88421"/>
                  <a:pt x="32832" y="88805"/>
                  <a:pt x="32832" y="89290"/>
                </a:cubicBezTo>
                <a:lnTo>
                  <a:pt x="32832" y="96324"/>
                </a:lnTo>
                <a:cubicBezTo>
                  <a:pt x="32832" y="96809"/>
                  <a:pt x="32264" y="97210"/>
                  <a:pt x="31562" y="97210"/>
                </a:cubicBezTo>
                <a:lnTo>
                  <a:pt x="23559" y="97210"/>
                </a:lnTo>
                <a:cubicBezTo>
                  <a:pt x="22857" y="97210"/>
                  <a:pt x="22273" y="96809"/>
                  <a:pt x="22273" y="96324"/>
                </a:cubicBezTo>
                <a:lnTo>
                  <a:pt x="22273" y="89290"/>
                </a:lnTo>
                <a:cubicBezTo>
                  <a:pt x="22273" y="88805"/>
                  <a:pt x="22857" y="88421"/>
                  <a:pt x="23559" y="88421"/>
                </a:cubicBezTo>
                <a:close/>
                <a:moveTo>
                  <a:pt x="50811" y="88421"/>
                </a:moveTo>
                <a:cubicBezTo>
                  <a:pt x="51513" y="88421"/>
                  <a:pt x="52097" y="88805"/>
                  <a:pt x="52097" y="89290"/>
                </a:cubicBezTo>
                <a:lnTo>
                  <a:pt x="52097" y="96324"/>
                </a:lnTo>
                <a:cubicBezTo>
                  <a:pt x="52097" y="96809"/>
                  <a:pt x="51513" y="97210"/>
                  <a:pt x="50811" y="97210"/>
                </a:cubicBezTo>
                <a:lnTo>
                  <a:pt x="42807" y="97210"/>
                </a:lnTo>
                <a:cubicBezTo>
                  <a:pt x="42106" y="97210"/>
                  <a:pt x="41521" y="96809"/>
                  <a:pt x="41521" y="96324"/>
                </a:cubicBezTo>
                <a:lnTo>
                  <a:pt x="41521" y="89290"/>
                </a:lnTo>
                <a:cubicBezTo>
                  <a:pt x="41521" y="88805"/>
                  <a:pt x="42106" y="88421"/>
                  <a:pt x="42807" y="88421"/>
                </a:cubicBezTo>
                <a:close/>
                <a:moveTo>
                  <a:pt x="70059" y="88421"/>
                </a:moveTo>
                <a:cubicBezTo>
                  <a:pt x="70761" y="88421"/>
                  <a:pt x="71346" y="88805"/>
                  <a:pt x="71346" y="89290"/>
                </a:cubicBezTo>
                <a:lnTo>
                  <a:pt x="71346" y="96324"/>
                </a:lnTo>
                <a:cubicBezTo>
                  <a:pt x="71346" y="96809"/>
                  <a:pt x="70761" y="97210"/>
                  <a:pt x="70059" y="97210"/>
                </a:cubicBezTo>
                <a:lnTo>
                  <a:pt x="62056" y="97210"/>
                </a:lnTo>
                <a:cubicBezTo>
                  <a:pt x="61354" y="97210"/>
                  <a:pt x="60769" y="96809"/>
                  <a:pt x="60769" y="96324"/>
                </a:cubicBezTo>
                <a:lnTo>
                  <a:pt x="60769" y="89290"/>
                </a:lnTo>
                <a:cubicBezTo>
                  <a:pt x="60769" y="88805"/>
                  <a:pt x="61354" y="88421"/>
                  <a:pt x="62056" y="88421"/>
                </a:cubicBezTo>
                <a:close/>
                <a:moveTo>
                  <a:pt x="89307" y="88421"/>
                </a:moveTo>
                <a:cubicBezTo>
                  <a:pt x="90009" y="88421"/>
                  <a:pt x="90594" y="88805"/>
                  <a:pt x="90594" y="89290"/>
                </a:cubicBezTo>
                <a:lnTo>
                  <a:pt x="90594" y="96324"/>
                </a:lnTo>
                <a:cubicBezTo>
                  <a:pt x="90594" y="96809"/>
                  <a:pt x="90009" y="97210"/>
                  <a:pt x="89307" y="97210"/>
                </a:cubicBezTo>
                <a:lnTo>
                  <a:pt x="81304" y="97210"/>
                </a:lnTo>
                <a:cubicBezTo>
                  <a:pt x="80602" y="97210"/>
                  <a:pt x="80017" y="96809"/>
                  <a:pt x="80017" y="96324"/>
                </a:cubicBezTo>
                <a:lnTo>
                  <a:pt x="80017" y="89290"/>
                </a:lnTo>
                <a:cubicBezTo>
                  <a:pt x="80017" y="88805"/>
                  <a:pt x="80602" y="88421"/>
                  <a:pt x="81304" y="88421"/>
                </a:cubicBezTo>
                <a:close/>
                <a:moveTo>
                  <a:pt x="108556" y="88421"/>
                </a:moveTo>
                <a:cubicBezTo>
                  <a:pt x="109257" y="88421"/>
                  <a:pt x="109842" y="88805"/>
                  <a:pt x="109842" y="89290"/>
                </a:cubicBezTo>
                <a:lnTo>
                  <a:pt x="109842" y="96324"/>
                </a:lnTo>
                <a:cubicBezTo>
                  <a:pt x="109842" y="96809"/>
                  <a:pt x="109257" y="97210"/>
                  <a:pt x="108556" y="97210"/>
                </a:cubicBezTo>
                <a:lnTo>
                  <a:pt x="100552" y="97210"/>
                </a:lnTo>
                <a:cubicBezTo>
                  <a:pt x="99850" y="97210"/>
                  <a:pt x="99266" y="96809"/>
                  <a:pt x="99266" y="96324"/>
                </a:cubicBezTo>
                <a:lnTo>
                  <a:pt x="99266" y="89290"/>
                </a:lnTo>
                <a:cubicBezTo>
                  <a:pt x="99266" y="88805"/>
                  <a:pt x="99850" y="88421"/>
                  <a:pt x="100552" y="88421"/>
                </a:cubicBezTo>
                <a:close/>
                <a:moveTo>
                  <a:pt x="127804" y="88421"/>
                </a:moveTo>
                <a:cubicBezTo>
                  <a:pt x="128506" y="88421"/>
                  <a:pt x="129090" y="88805"/>
                  <a:pt x="129090" y="89290"/>
                </a:cubicBezTo>
                <a:lnTo>
                  <a:pt x="129090" y="96324"/>
                </a:lnTo>
                <a:cubicBezTo>
                  <a:pt x="129090" y="96809"/>
                  <a:pt x="128506" y="97210"/>
                  <a:pt x="127804" y="97210"/>
                </a:cubicBezTo>
                <a:lnTo>
                  <a:pt x="119800" y="97210"/>
                </a:lnTo>
                <a:cubicBezTo>
                  <a:pt x="119099" y="97210"/>
                  <a:pt x="118531" y="96809"/>
                  <a:pt x="118531" y="96324"/>
                </a:cubicBezTo>
                <a:lnTo>
                  <a:pt x="118531" y="89290"/>
                </a:lnTo>
                <a:cubicBezTo>
                  <a:pt x="118531" y="88805"/>
                  <a:pt x="119099" y="88421"/>
                  <a:pt x="119800" y="88421"/>
                </a:cubicBezTo>
                <a:close/>
                <a:moveTo>
                  <a:pt x="147052" y="88421"/>
                </a:moveTo>
                <a:cubicBezTo>
                  <a:pt x="147771" y="88421"/>
                  <a:pt x="148339" y="88805"/>
                  <a:pt x="148339" y="89290"/>
                </a:cubicBezTo>
                <a:lnTo>
                  <a:pt x="148339" y="96324"/>
                </a:lnTo>
                <a:cubicBezTo>
                  <a:pt x="148339" y="96809"/>
                  <a:pt x="147771" y="97210"/>
                  <a:pt x="147052" y="97210"/>
                </a:cubicBezTo>
                <a:lnTo>
                  <a:pt x="139049" y="97210"/>
                </a:lnTo>
                <a:cubicBezTo>
                  <a:pt x="138347" y="97210"/>
                  <a:pt x="137779" y="96809"/>
                  <a:pt x="137779" y="96324"/>
                </a:cubicBezTo>
                <a:lnTo>
                  <a:pt x="137779" y="89290"/>
                </a:lnTo>
                <a:cubicBezTo>
                  <a:pt x="137779" y="88805"/>
                  <a:pt x="138347" y="88421"/>
                  <a:pt x="139049" y="88421"/>
                </a:cubicBezTo>
                <a:close/>
                <a:moveTo>
                  <a:pt x="166317" y="88421"/>
                </a:moveTo>
                <a:cubicBezTo>
                  <a:pt x="167019" y="88421"/>
                  <a:pt x="167587" y="88805"/>
                  <a:pt x="167587" y="89290"/>
                </a:cubicBezTo>
                <a:lnTo>
                  <a:pt x="167587" y="96324"/>
                </a:lnTo>
                <a:cubicBezTo>
                  <a:pt x="167587" y="96809"/>
                  <a:pt x="167019" y="97210"/>
                  <a:pt x="166317" y="97210"/>
                </a:cubicBezTo>
                <a:lnTo>
                  <a:pt x="158314" y="97210"/>
                </a:lnTo>
                <a:cubicBezTo>
                  <a:pt x="157595" y="97210"/>
                  <a:pt x="157027" y="96809"/>
                  <a:pt x="157027" y="96324"/>
                </a:cubicBezTo>
                <a:lnTo>
                  <a:pt x="157027" y="89290"/>
                </a:lnTo>
                <a:cubicBezTo>
                  <a:pt x="157027" y="88805"/>
                  <a:pt x="157595" y="88421"/>
                  <a:pt x="158314" y="88421"/>
                </a:cubicBezTo>
                <a:close/>
                <a:moveTo>
                  <a:pt x="185565" y="88421"/>
                </a:moveTo>
                <a:cubicBezTo>
                  <a:pt x="186267" y="88421"/>
                  <a:pt x="186835" y="88805"/>
                  <a:pt x="186835" y="89290"/>
                </a:cubicBezTo>
                <a:lnTo>
                  <a:pt x="186835" y="96324"/>
                </a:lnTo>
                <a:cubicBezTo>
                  <a:pt x="186835" y="96809"/>
                  <a:pt x="186267" y="97210"/>
                  <a:pt x="185565" y="97210"/>
                </a:cubicBezTo>
                <a:lnTo>
                  <a:pt x="177562" y="97210"/>
                </a:lnTo>
                <a:cubicBezTo>
                  <a:pt x="176844" y="97210"/>
                  <a:pt x="176275" y="96809"/>
                  <a:pt x="176275" y="96324"/>
                </a:cubicBezTo>
                <a:lnTo>
                  <a:pt x="176275" y="89290"/>
                </a:lnTo>
                <a:cubicBezTo>
                  <a:pt x="176275" y="88805"/>
                  <a:pt x="176844" y="88421"/>
                  <a:pt x="177562" y="88421"/>
                </a:cubicBezTo>
                <a:close/>
                <a:moveTo>
                  <a:pt x="204814" y="88421"/>
                </a:moveTo>
                <a:cubicBezTo>
                  <a:pt x="205515" y="88421"/>
                  <a:pt x="206084" y="88805"/>
                  <a:pt x="206084" y="89290"/>
                </a:cubicBezTo>
                <a:lnTo>
                  <a:pt x="206084" y="96324"/>
                </a:lnTo>
                <a:cubicBezTo>
                  <a:pt x="206084" y="96809"/>
                  <a:pt x="205515" y="97210"/>
                  <a:pt x="204814" y="97210"/>
                </a:cubicBezTo>
                <a:lnTo>
                  <a:pt x="196810" y="97210"/>
                </a:lnTo>
                <a:cubicBezTo>
                  <a:pt x="196109" y="97210"/>
                  <a:pt x="195524" y="96809"/>
                  <a:pt x="195524" y="96324"/>
                </a:cubicBezTo>
                <a:lnTo>
                  <a:pt x="195524" y="89290"/>
                </a:lnTo>
                <a:cubicBezTo>
                  <a:pt x="195524" y="88805"/>
                  <a:pt x="196109" y="88421"/>
                  <a:pt x="196810" y="88421"/>
                </a:cubicBezTo>
                <a:close/>
                <a:moveTo>
                  <a:pt x="224062" y="88421"/>
                </a:moveTo>
                <a:cubicBezTo>
                  <a:pt x="224764" y="88421"/>
                  <a:pt x="225332" y="88805"/>
                  <a:pt x="225332" y="89290"/>
                </a:cubicBezTo>
                <a:lnTo>
                  <a:pt x="225332" y="96324"/>
                </a:lnTo>
                <a:cubicBezTo>
                  <a:pt x="225332" y="96809"/>
                  <a:pt x="224764" y="97210"/>
                  <a:pt x="224062" y="97210"/>
                </a:cubicBezTo>
                <a:lnTo>
                  <a:pt x="216059" y="97210"/>
                </a:lnTo>
                <a:cubicBezTo>
                  <a:pt x="215357" y="97210"/>
                  <a:pt x="214772" y="96809"/>
                  <a:pt x="214772" y="96324"/>
                </a:cubicBezTo>
                <a:lnTo>
                  <a:pt x="214772" y="89290"/>
                </a:lnTo>
                <a:cubicBezTo>
                  <a:pt x="214772" y="88805"/>
                  <a:pt x="215357" y="88421"/>
                  <a:pt x="216059" y="88421"/>
                </a:cubicBezTo>
                <a:close/>
                <a:moveTo>
                  <a:pt x="243310" y="88421"/>
                </a:moveTo>
                <a:cubicBezTo>
                  <a:pt x="244012" y="88421"/>
                  <a:pt x="244597" y="88805"/>
                  <a:pt x="244597" y="89290"/>
                </a:cubicBezTo>
                <a:lnTo>
                  <a:pt x="244597" y="96324"/>
                </a:lnTo>
                <a:cubicBezTo>
                  <a:pt x="244597" y="96809"/>
                  <a:pt x="244012" y="97210"/>
                  <a:pt x="243310" y="97210"/>
                </a:cubicBezTo>
                <a:lnTo>
                  <a:pt x="235307" y="97210"/>
                </a:lnTo>
                <a:cubicBezTo>
                  <a:pt x="234605" y="97210"/>
                  <a:pt x="234020" y="96809"/>
                  <a:pt x="234020" y="96324"/>
                </a:cubicBezTo>
                <a:lnTo>
                  <a:pt x="234020" y="89290"/>
                </a:lnTo>
                <a:cubicBezTo>
                  <a:pt x="234020" y="88805"/>
                  <a:pt x="234605" y="88421"/>
                  <a:pt x="235307" y="88421"/>
                </a:cubicBezTo>
                <a:close/>
                <a:moveTo>
                  <a:pt x="262559" y="88421"/>
                </a:moveTo>
                <a:cubicBezTo>
                  <a:pt x="263260" y="88421"/>
                  <a:pt x="263845" y="88805"/>
                  <a:pt x="263845" y="89290"/>
                </a:cubicBezTo>
                <a:lnTo>
                  <a:pt x="263845" y="96324"/>
                </a:lnTo>
                <a:cubicBezTo>
                  <a:pt x="263845" y="96809"/>
                  <a:pt x="263260" y="97210"/>
                  <a:pt x="262559" y="97210"/>
                </a:cubicBezTo>
                <a:lnTo>
                  <a:pt x="254555" y="97210"/>
                </a:lnTo>
                <a:cubicBezTo>
                  <a:pt x="253853" y="97210"/>
                  <a:pt x="253269" y="96809"/>
                  <a:pt x="253269" y="96324"/>
                </a:cubicBezTo>
                <a:lnTo>
                  <a:pt x="253269" y="89290"/>
                </a:lnTo>
                <a:cubicBezTo>
                  <a:pt x="253269" y="88805"/>
                  <a:pt x="253853" y="88421"/>
                  <a:pt x="254555" y="88421"/>
                </a:cubicBezTo>
                <a:close/>
                <a:moveTo>
                  <a:pt x="281807" y="88421"/>
                </a:moveTo>
                <a:cubicBezTo>
                  <a:pt x="282509" y="88421"/>
                  <a:pt x="283093" y="88805"/>
                  <a:pt x="283093" y="89290"/>
                </a:cubicBezTo>
                <a:lnTo>
                  <a:pt x="283093" y="96324"/>
                </a:lnTo>
                <a:cubicBezTo>
                  <a:pt x="283093" y="96809"/>
                  <a:pt x="282509" y="97210"/>
                  <a:pt x="281807" y="97210"/>
                </a:cubicBezTo>
                <a:lnTo>
                  <a:pt x="273803" y="97210"/>
                </a:lnTo>
                <a:cubicBezTo>
                  <a:pt x="273102" y="97210"/>
                  <a:pt x="272517" y="96809"/>
                  <a:pt x="272517" y="96324"/>
                </a:cubicBezTo>
                <a:lnTo>
                  <a:pt x="272517" y="89290"/>
                </a:lnTo>
                <a:cubicBezTo>
                  <a:pt x="272517" y="88805"/>
                  <a:pt x="273102" y="88421"/>
                  <a:pt x="273803" y="88421"/>
                </a:cubicBezTo>
                <a:close/>
                <a:moveTo>
                  <a:pt x="0" y="0"/>
                </a:moveTo>
                <a:lnTo>
                  <a:pt x="0" y="104010"/>
                </a:lnTo>
                <a:lnTo>
                  <a:pt x="285299" y="104010"/>
                </a:lnTo>
                <a:lnTo>
                  <a:pt x="285299" y="0"/>
                </a:lnTo>
                <a:close/>
              </a:path>
            </a:pathLst>
          </a:custGeom>
          <a:solidFill>
            <a:srgbClr val="43291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6" name="Google Shape;246;p21"/>
          <p:cNvSpPr txBox="1">
            <a:spLocks noGrp="1"/>
          </p:cNvSpPr>
          <p:nvPr>
            <p:ph type="title"/>
          </p:nvPr>
        </p:nvSpPr>
        <p:spPr>
          <a:xfrm>
            <a:off x="960000" y="720000"/>
            <a:ext cx="10272000" cy="42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800"/>
              <a:buNone/>
              <a:defRPr sz="5067"/>
            </a:lvl1pPr>
            <a:lvl2pPr lvl="1" algn="ctr" rtl="0">
              <a:spcBef>
                <a:spcPts val="0"/>
              </a:spcBef>
              <a:spcAft>
                <a:spcPts val="0"/>
              </a:spcAft>
              <a:buSzPts val="3800"/>
              <a:buNone/>
              <a:defRPr sz="5067"/>
            </a:lvl2pPr>
            <a:lvl3pPr lvl="2" algn="ctr" rtl="0">
              <a:spcBef>
                <a:spcPts val="0"/>
              </a:spcBef>
              <a:spcAft>
                <a:spcPts val="0"/>
              </a:spcAft>
              <a:buSzPts val="3800"/>
              <a:buNone/>
              <a:defRPr sz="5067"/>
            </a:lvl3pPr>
            <a:lvl4pPr lvl="3" algn="ctr" rtl="0">
              <a:spcBef>
                <a:spcPts val="0"/>
              </a:spcBef>
              <a:spcAft>
                <a:spcPts val="0"/>
              </a:spcAft>
              <a:buSzPts val="3800"/>
              <a:buNone/>
              <a:defRPr sz="5067"/>
            </a:lvl4pPr>
            <a:lvl5pPr lvl="4" algn="ctr" rtl="0">
              <a:spcBef>
                <a:spcPts val="0"/>
              </a:spcBef>
              <a:spcAft>
                <a:spcPts val="0"/>
              </a:spcAft>
              <a:buSzPts val="3800"/>
              <a:buNone/>
              <a:defRPr sz="5067"/>
            </a:lvl5pPr>
            <a:lvl6pPr lvl="5" algn="ctr" rtl="0">
              <a:spcBef>
                <a:spcPts val="0"/>
              </a:spcBef>
              <a:spcAft>
                <a:spcPts val="0"/>
              </a:spcAft>
              <a:buSzPts val="3800"/>
              <a:buNone/>
              <a:defRPr sz="5067"/>
            </a:lvl6pPr>
            <a:lvl7pPr lvl="6" algn="ctr" rtl="0">
              <a:spcBef>
                <a:spcPts val="0"/>
              </a:spcBef>
              <a:spcAft>
                <a:spcPts val="0"/>
              </a:spcAft>
              <a:buSzPts val="3800"/>
              <a:buNone/>
              <a:defRPr sz="5067"/>
            </a:lvl7pPr>
            <a:lvl8pPr lvl="7" algn="ctr" rtl="0">
              <a:spcBef>
                <a:spcPts val="0"/>
              </a:spcBef>
              <a:spcAft>
                <a:spcPts val="0"/>
              </a:spcAft>
              <a:buSzPts val="3800"/>
              <a:buNone/>
              <a:defRPr sz="5067"/>
            </a:lvl8pPr>
            <a:lvl9pPr lvl="8" algn="ctr" rtl="0">
              <a:spcBef>
                <a:spcPts val="0"/>
              </a:spcBef>
              <a:spcAft>
                <a:spcPts val="0"/>
              </a:spcAft>
              <a:buSzPts val="3800"/>
              <a:buNone/>
              <a:defRPr sz="5067"/>
            </a:lvl9pPr>
          </a:lstStyle>
          <a:p>
            <a:endParaRPr/>
          </a:p>
        </p:txBody>
      </p:sp>
      <p:sp>
        <p:nvSpPr>
          <p:cNvPr id="247" name="Google Shape;247;p21"/>
          <p:cNvSpPr txBox="1">
            <a:spLocks noGrp="1"/>
          </p:cNvSpPr>
          <p:nvPr>
            <p:ph type="subTitle" idx="1"/>
          </p:nvPr>
        </p:nvSpPr>
        <p:spPr>
          <a:xfrm>
            <a:off x="4844200" y="4515413"/>
            <a:ext cx="2503600" cy="108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950"/>
              <a:buNone/>
              <a:defRPr sz="1467">
                <a:solidFill>
                  <a:schemeClr val="dk1"/>
                </a:solidFill>
              </a:defRPr>
            </a:lvl1pPr>
            <a:lvl2pPr lvl="1" algn="ctr" rtl="0">
              <a:lnSpc>
                <a:spcPct val="100000"/>
              </a:lnSpc>
              <a:spcBef>
                <a:spcPts val="0"/>
              </a:spcBef>
              <a:spcAft>
                <a:spcPts val="0"/>
              </a:spcAft>
              <a:buClr>
                <a:schemeClr val="dk1"/>
              </a:buClr>
              <a:buSzPts val="950"/>
              <a:buNone/>
              <a:defRPr sz="1267">
                <a:solidFill>
                  <a:schemeClr val="dk1"/>
                </a:solidFill>
              </a:defRPr>
            </a:lvl2pPr>
            <a:lvl3pPr lvl="2" algn="ctr" rtl="0">
              <a:lnSpc>
                <a:spcPct val="100000"/>
              </a:lnSpc>
              <a:spcBef>
                <a:spcPts val="0"/>
              </a:spcBef>
              <a:spcAft>
                <a:spcPts val="0"/>
              </a:spcAft>
              <a:buClr>
                <a:schemeClr val="dk1"/>
              </a:buClr>
              <a:buSzPts val="950"/>
              <a:buNone/>
              <a:defRPr sz="1267">
                <a:solidFill>
                  <a:schemeClr val="dk1"/>
                </a:solidFill>
              </a:defRPr>
            </a:lvl3pPr>
            <a:lvl4pPr lvl="3" algn="ctr" rtl="0">
              <a:lnSpc>
                <a:spcPct val="100000"/>
              </a:lnSpc>
              <a:spcBef>
                <a:spcPts val="0"/>
              </a:spcBef>
              <a:spcAft>
                <a:spcPts val="0"/>
              </a:spcAft>
              <a:buClr>
                <a:schemeClr val="dk1"/>
              </a:buClr>
              <a:buSzPts val="950"/>
              <a:buNone/>
              <a:defRPr sz="1267">
                <a:solidFill>
                  <a:schemeClr val="dk1"/>
                </a:solidFill>
              </a:defRPr>
            </a:lvl4pPr>
            <a:lvl5pPr lvl="4" algn="ctr" rtl="0">
              <a:lnSpc>
                <a:spcPct val="100000"/>
              </a:lnSpc>
              <a:spcBef>
                <a:spcPts val="0"/>
              </a:spcBef>
              <a:spcAft>
                <a:spcPts val="0"/>
              </a:spcAft>
              <a:buClr>
                <a:schemeClr val="dk1"/>
              </a:buClr>
              <a:buSzPts val="950"/>
              <a:buNone/>
              <a:defRPr sz="1267">
                <a:solidFill>
                  <a:schemeClr val="dk1"/>
                </a:solidFill>
              </a:defRPr>
            </a:lvl5pPr>
            <a:lvl6pPr lvl="5" algn="ctr" rtl="0">
              <a:lnSpc>
                <a:spcPct val="100000"/>
              </a:lnSpc>
              <a:spcBef>
                <a:spcPts val="0"/>
              </a:spcBef>
              <a:spcAft>
                <a:spcPts val="0"/>
              </a:spcAft>
              <a:buClr>
                <a:schemeClr val="dk1"/>
              </a:buClr>
              <a:buSzPts val="950"/>
              <a:buNone/>
              <a:defRPr sz="1267">
                <a:solidFill>
                  <a:schemeClr val="dk1"/>
                </a:solidFill>
              </a:defRPr>
            </a:lvl6pPr>
            <a:lvl7pPr lvl="6" algn="ctr" rtl="0">
              <a:lnSpc>
                <a:spcPct val="100000"/>
              </a:lnSpc>
              <a:spcBef>
                <a:spcPts val="0"/>
              </a:spcBef>
              <a:spcAft>
                <a:spcPts val="0"/>
              </a:spcAft>
              <a:buClr>
                <a:schemeClr val="dk1"/>
              </a:buClr>
              <a:buSzPts val="950"/>
              <a:buNone/>
              <a:defRPr sz="1267">
                <a:solidFill>
                  <a:schemeClr val="dk1"/>
                </a:solidFill>
              </a:defRPr>
            </a:lvl7pPr>
            <a:lvl8pPr lvl="7" algn="ctr" rtl="0">
              <a:lnSpc>
                <a:spcPct val="100000"/>
              </a:lnSpc>
              <a:spcBef>
                <a:spcPts val="0"/>
              </a:spcBef>
              <a:spcAft>
                <a:spcPts val="0"/>
              </a:spcAft>
              <a:buClr>
                <a:schemeClr val="dk1"/>
              </a:buClr>
              <a:buSzPts val="950"/>
              <a:buNone/>
              <a:defRPr sz="1267">
                <a:solidFill>
                  <a:schemeClr val="dk1"/>
                </a:solidFill>
              </a:defRPr>
            </a:lvl8pPr>
            <a:lvl9pPr lvl="8" algn="ctr" rtl="0">
              <a:lnSpc>
                <a:spcPct val="100000"/>
              </a:lnSpc>
              <a:spcBef>
                <a:spcPts val="0"/>
              </a:spcBef>
              <a:spcAft>
                <a:spcPts val="0"/>
              </a:spcAft>
              <a:buClr>
                <a:schemeClr val="dk1"/>
              </a:buClr>
              <a:buSzPts val="950"/>
              <a:buNone/>
              <a:defRPr sz="1267">
                <a:solidFill>
                  <a:schemeClr val="dk1"/>
                </a:solidFill>
              </a:defRPr>
            </a:lvl9pPr>
          </a:lstStyle>
          <a:p>
            <a:endParaRPr/>
          </a:p>
        </p:txBody>
      </p:sp>
      <p:sp>
        <p:nvSpPr>
          <p:cNvPr id="248" name="Google Shape;248;p21"/>
          <p:cNvSpPr txBox="1">
            <a:spLocks noGrp="1"/>
          </p:cNvSpPr>
          <p:nvPr>
            <p:ph type="subTitle" idx="2"/>
          </p:nvPr>
        </p:nvSpPr>
        <p:spPr>
          <a:xfrm>
            <a:off x="4844200" y="4202911"/>
            <a:ext cx="2503600" cy="340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600"/>
              <a:buNone/>
              <a:defRPr sz="2133" b="1">
                <a:solidFill>
                  <a:schemeClr val="dk1"/>
                </a:solidFill>
              </a:defRPr>
            </a:lvl1pPr>
            <a:lvl2pPr lvl="1" algn="ctr" rtl="0">
              <a:lnSpc>
                <a:spcPct val="100000"/>
              </a:lnSpc>
              <a:spcBef>
                <a:spcPts val="0"/>
              </a:spcBef>
              <a:spcAft>
                <a:spcPts val="0"/>
              </a:spcAft>
              <a:buClr>
                <a:schemeClr val="dk1"/>
              </a:buClr>
              <a:buSzPts val="1600"/>
              <a:buNone/>
              <a:defRPr sz="2133" b="1">
                <a:solidFill>
                  <a:schemeClr val="dk1"/>
                </a:solidFill>
              </a:defRPr>
            </a:lvl2pPr>
            <a:lvl3pPr lvl="2" algn="ctr" rtl="0">
              <a:lnSpc>
                <a:spcPct val="100000"/>
              </a:lnSpc>
              <a:spcBef>
                <a:spcPts val="0"/>
              </a:spcBef>
              <a:spcAft>
                <a:spcPts val="0"/>
              </a:spcAft>
              <a:buClr>
                <a:schemeClr val="dk1"/>
              </a:buClr>
              <a:buSzPts val="1600"/>
              <a:buNone/>
              <a:defRPr sz="2133" b="1">
                <a:solidFill>
                  <a:schemeClr val="dk1"/>
                </a:solidFill>
              </a:defRPr>
            </a:lvl3pPr>
            <a:lvl4pPr lvl="3" algn="ctr" rtl="0">
              <a:lnSpc>
                <a:spcPct val="100000"/>
              </a:lnSpc>
              <a:spcBef>
                <a:spcPts val="0"/>
              </a:spcBef>
              <a:spcAft>
                <a:spcPts val="0"/>
              </a:spcAft>
              <a:buClr>
                <a:schemeClr val="dk1"/>
              </a:buClr>
              <a:buSzPts val="1600"/>
              <a:buNone/>
              <a:defRPr sz="2133" b="1">
                <a:solidFill>
                  <a:schemeClr val="dk1"/>
                </a:solidFill>
              </a:defRPr>
            </a:lvl4pPr>
            <a:lvl5pPr lvl="4" algn="ctr" rtl="0">
              <a:lnSpc>
                <a:spcPct val="100000"/>
              </a:lnSpc>
              <a:spcBef>
                <a:spcPts val="0"/>
              </a:spcBef>
              <a:spcAft>
                <a:spcPts val="0"/>
              </a:spcAft>
              <a:buClr>
                <a:schemeClr val="dk1"/>
              </a:buClr>
              <a:buSzPts val="1600"/>
              <a:buNone/>
              <a:defRPr sz="2133" b="1">
                <a:solidFill>
                  <a:schemeClr val="dk1"/>
                </a:solidFill>
              </a:defRPr>
            </a:lvl5pPr>
            <a:lvl6pPr lvl="5" algn="ctr" rtl="0">
              <a:lnSpc>
                <a:spcPct val="100000"/>
              </a:lnSpc>
              <a:spcBef>
                <a:spcPts val="0"/>
              </a:spcBef>
              <a:spcAft>
                <a:spcPts val="0"/>
              </a:spcAft>
              <a:buClr>
                <a:schemeClr val="dk1"/>
              </a:buClr>
              <a:buSzPts val="1600"/>
              <a:buNone/>
              <a:defRPr sz="2133" b="1">
                <a:solidFill>
                  <a:schemeClr val="dk1"/>
                </a:solidFill>
              </a:defRPr>
            </a:lvl6pPr>
            <a:lvl7pPr lvl="6" algn="ctr" rtl="0">
              <a:lnSpc>
                <a:spcPct val="100000"/>
              </a:lnSpc>
              <a:spcBef>
                <a:spcPts val="0"/>
              </a:spcBef>
              <a:spcAft>
                <a:spcPts val="0"/>
              </a:spcAft>
              <a:buClr>
                <a:schemeClr val="dk1"/>
              </a:buClr>
              <a:buSzPts val="1600"/>
              <a:buNone/>
              <a:defRPr sz="2133" b="1">
                <a:solidFill>
                  <a:schemeClr val="dk1"/>
                </a:solidFill>
              </a:defRPr>
            </a:lvl7pPr>
            <a:lvl8pPr lvl="7" algn="ctr" rtl="0">
              <a:lnSpc>
                <a:spcPct val="100000"/>
              </a:lnSpc>
              <a:spcBef>
                <a:spcPts val="0"/>
              </a:spcBef>
              <a:spcAft>
                <a:spcPts val="0"/>
              </a:spcAft>
              <a:buClr>
                <a:schemeClr val="dk1"/>
              </a:buClr>
              <a:buSzPts val="1600"/>
              <a:buNone/>
              <a:defRPr sz="2133" b="1">
                <a:solidFill>
                  <a:schemeClr val="dk1"/>
                </a:solidFill>
              </a:defRPr>
            </a:lvl8pPr>
            <a:lvl9pPr lvl="8" algn="ctr" rtl="0">
              <a:lnSpc>
                <a:spcPct val="100000"/>
              </a:lnSpc>
              <a:spcBef>
                <a:spcPts val="0"/>
              </a:spcBef>
              <a:spcAft>
                <a:spcPts val="0"/>
              </a:spcAft>
              <a:buClr>
                <a:schemeClr val="dk1"/>
              </a:buClr>
              <a:buSzPts val="1600"/>
              <a:buNone/>
              <a:defRPr sz="2133" b="1">
                <a:solidFill>
                  <a:schemeClr val="dk1"/>
                </a:solidFill>
              </a:defRPr>
            </a:lvl9pPr>
          </a:lstStyle>
          <a:p>
            <a:endParaRPr/>
          </a:p>
        </p:txBody>
      </p:sp>
      <p:sp>
        <p:nvSpPr>
          <p:cNvPr id="249" name="Google Shape;249;p21"/>
          <p:cNvSpPr txBox="1">
            <a:spLocks noGrp="1"/>
          </p:cNvSpPr>
          <p:nvPr>
            <p:ph type="subTitle" idx="3"/>
          </p:nvPr>
        </p:nvSpPr>
        <p:spPr>
          <a:xfrm>
            <a:off x="8224187" y="4515311"/>
            <a:ext cx="2503600" cy="108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950"/>
              <a:buNone/>
              <a:defRPr sz="1467">
                <a:solidFill>
                  <a:schemeClr val="dk1"/>
                </a:solidFill>
              </a:defRPr>
            </a:lvl1pPr>
            <a:lvl2pPr lvl="1" algn="ctr" rtl="0">
              <a:lnSpc>
                <a:spcPct val="100000"/>
              </a:lnSpc>
              <a:spcBef>
                <a:spcPts val="0"/>
              </a:spcBef>
              <a:spcAft>
                <a:spcPts val="0"/>
              </a:spcAft>
              <a:buClr>
                <a:schemeClr val="dk1"/>
              </a:buClr>
              <a:buSzPts val="950"/>
              <a:buNone/>
              <a:defRPr sz="1267">
                <a:solidFill>
                  <a:schemeClr val="dk1"/>
                </a:solidFill>
              </a:defRPr>
            </a:lvl2pPr>
            <a:lvl3pPr lvl="2" algn="ctr" rtl="0">
              <a:lnSpc>
                <a:spcPct val="100000"/>
              </a:lnSpc>
              <a:spcBef>
                <a:spcPts val="0"/>
              </a:spcBef>
              <a:spcAft>
                <a:spcPts val="0"/>
              </a:spcAft>
              <a:buClr>
                <a:schemeClr val="dk1"/>
              </a:buClr>
              <a:buSzPts val="950"/>
              <a:buNone/>
              <a:defRPr sz="1267">
                <a:solidFill>
                  <a:schemeClr val="dk1"/>
                </a:solidFill>
              </a:defRPr>
            </a:lvl3pPr>
            <a:lvl4pPr lvl="3" algn="ctr" rtl="0">
              <a:lnSpc>
                <a:spcPct val="100000"/>
              </a:lnSpc>
              <a:spcBef>
                <a:spcPts val="0"/>
              </a:spcBef>
              <a:spcAft>
                <a:spcPts val="0"/>
              </a:spcAft>
              <a:buClr>
                <a:schemeClr val="dk1"/>
              </a:buClr>
              <a:buSzPts val="950"/>
              <a:buNone/>
              <a:defRPr sz="1267">
                <a:solidFill>
                  <a:schemeClr val="dk1"/>
                </a:solidFill>
              </a:defRPr>
            </a:lvl4pPr>
            <a:lvl5pPr lvl="4" algn="ctr" rtl="0">
              <a:lnSpc>
                <a:spcPct val="100000"/>
              </a:lnSpc>
              <a:spcBef>
                <a:spcPts val="0"/>
              </a:spcBef>
              <a:spcAft>
                <a:spcPts val="0"/>
              </a:spcAft>
              <a:buClr>
                <a:schemeClr val="dk1"/>
              </a:buClr>
              <a:buSzPts val="950"/>
              <a:buNone/>
              <a:defRPr sz="1267">
                <a:solidFill>
                  <a:schemeClr val="dk1"/>
                </a:solidFill>
              </a:defRPr>
            </a:lvl5pPr>
            <a:lvl6pPr lvl="5" algn="ctr" rtl="0">
              <a:lnSpc>
                <a:spcPct val="100000"/>
              </a:lnSpc>
              <a:spcBef>
                <a:spcPts val="0"/>
              </a:spcBef>
              <a:spcAft>
                <a:spcPts val="0"/>
              </a:spcAft>
              <a:buClr>
                <a:schemeClr val="dk1"/>
              </a:buClr>
              <a:buSzPts val="950"/>
              <a:buNone/>
              <a:defRPr sz="1267">
                <a:solidFill>
                  <a:schemeClr val="dk1"/>
                </a:solidFill>
              </a:defRPr>
            </a:lvl6pPr>
            <a:lvl7pPr lvl="6" algn="ctr" rtl="0">
              <a:lnSpc>
                <a:spcPct val="100000"/>
              </a:lnSpc>
              <a:spcBef>
                <a:spcPts val="0"/>
              </a:spcBef>
              <a:spcAft>
                <a:spcPts val="0"/>
              </a:spcAft>
              <a:buClr>
                <a:schemeClr val="dk1"/>
              </a:buClr>
              <a:buSzPts val="950"/>
              <a:buNone/>
              <a:defRPr sz="1267">
                <a:solidFill>
                  <a:schemeClr val="dk1"/>
                </a:solidFill>
              </a:defRPr>
            </a:lvl7pPr>
            <a:lvl8pPr lvl="7" algn="ctr" rtl="0">
              <a:lnSpc>
                <a:spcPct val="100000"/>
              </a:lnSpc>
              <a:spcBef>
                <a:spcPts val="0"/>
              </a:spcBef>
              <a:spcAft>
                <a:spcPts val="0"/>
              </a:spcAft>
              <a:buClr>
                <a:schemeClr val="dk1"/>
              </a:buClr>
              <a:buSzPts val="950"/>
              <a:buNone/>
              <a:defRPr sz="1267">
                <a:solidFill>
                  <a:schemeClr val="dk1"/>
                </a:solidFill>
              </a:defRPr>
            </a:lvl8pPr>
            <a:lvl9pPr lvl="8" algn="ctr" rtl="0">
              <a:lnSpc>
                <a:spcPct val="100000"/>
              </a:lnSpc>
              <a:spcBef>
                <a:spcPts val="0"/>
              </a:spcBef>
              <a:spcAft>
                <a:spcPts val="0"/>
              </a:spcAft>
              <a:buClr>
                <a:schemeClr val="dk1"/>
              </a:buClr>
              <a:buSzPts val="950"/>
              <a:buNone/>
              <a:defRPr sz="1267">
                <a:solidFill>
                  <a:schemeClr val="dk1"/>
                </a:solidFill>
              </a:defRPr>
            </a:lvl9pPr>
          </a:lstStyle>
          <a:p>
            <a:endParaRPr/>
          </a:p>
        </p:txBody>
      </p:sp>
      <p:sp>
        <p:nvSpPr>
          <p:cNvPr id="250" name="Google Shape;250;p21"/>
          <p:cNvSpPr txBox="1">
            <a:spLocks noGrp="1"/>
          </p:cNvSpPr>
          <p:nvPr>
            <p:ph type="subTitle" idx="4"/>
          </p:nvPr>
        </p:nvSpPr>
        <p:spPr>
          <a:xfrm>
            <a:off x="8224187" y="4202911"/>
            <a:ext cx="2503600" cy="340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600"/>
              <a:buNone/>
              <a:defRPr sz="2133" b="1">
                <a:solidFill>
                  <a:schemeClr val="dk1"/>
                </a:solidFill>
              </a:defRPr>
            </a:lvl1pPr>
            <a:lvl2pPr lvl="1" algn="ctr" rtl="0">
              <a:lnSpc>
                <a:spcPct val="100000"/>
              </a:lnSpc>
              <a:spcBef>
                <a:spcPts val="0"/>
              </a:spcBef>
              <a:spcAft>
                <a:spcPts val="0"/>
              </a:spcAft>
              <a:buClr>
                <a:schemeClr val="dk1"/>
              </a:buClr>
              <a:buSzPts val="1600"/>
              <a:buNone/>
              <a:defRPr sz="2133" b="1">
                <a:solidFill>
                  <a:schemeClr val="dk1"/>
                </a:solidFill>
              </a:defRPr>
            </a:lvl2pPr>
            <a:lvl3pPr lvl="2" algn="ctr" rtl="0">
              <a:lnSpc>
                <a:spcPct val="100000"/>
              </a:lnSpc>
              <a:spcBef>
                <a:spcPts val="0"/>
              </a:spcBef>
              <a:spcAft>
                <a:spcPts val="0"/>
              </a:spcAft>
              <a:buClr>
                <a:schemeClr val="dk1"/>
              </a:buClr>
              <a:buSzPts val="1600"/>
              <a:buNone/>
              <a:defRPr sz="2133" b="1">
                <a:solidFill>
                  <a:schemeClr val="dk1"/>
                </a:solidFill>
              </a:defRPr>
            </a:lvl3pPr>
            <a:lvl4pPr lvl="3" algn="ctr" rtl="0">
              <a:lnSpc>
                <a:spcPct val="100000"/>
              </a:lnSpc>
              <a:spcBef>
                <a:spcPts val="0"/>
              </a:spcBef>
              <a:spcAft>
                <a:spcPts val="0"/>
              </a:spcAft>
              <a:buClr>
                <a:schemeClr val="dk1"/>
              </a:buClr>
              <a:buSzPts val="1600"/>
              <a:buNone/>
              <a:defRPr sz="2133" b="1">
                <a:solidFill>
                  <a:schemeClr val="dk1"/>
                </a:solidFill>
              </a:defRPr>
            </a:lvl4pPr>
            <a:lvl5pPr lvl="4" algn="ctr" rtl="0">
              <a:lnSpc>
                <a:spcPct val="100000"/>
              </a:lnSpc>
              <a:spcBef>
                <a:spcPts val="0"/>
              </a:spcBef>
              <a:spcAft>
                <a:spcPts val="0"/>
              </a:spcAft>
              <a:buClr>
                <a:schemeClr val="dk1"/>
              </a:buClr>
              <a:buSzPts val="1600"/>
              <a:buNone/>
              <a:defRPr sz="2133" b="1">
                <a:solidFill>
                  <a:schemeClr val="dk1"/>
                </a:solidFill>
              </a:defRPr>
            </a:lvl5pPr>
            <a:lvl6pPr lvl="5" algn="ctr" rtl="0">
              <a:lnSpc>
                <a:spcPct val="100000"/>
              </a:lnSpc>
              <a:spcBef>
                <a:spcPts val="0"/>
              </a:spcBef>
              <a:spcAft>
                <a:spcPts val="0"/>
              </a:spcAft>
              <a:buClr>
                <a:schemeClr val="dk1"/>
              </a:buClr>
              <a:buSzPts val="1600"/>
              <a:buNone/>
              <a:defRPr sz="2133" b="1">
                <a:solidFill>
                  <a:schemeClr val="dk1"/>
                </a:solidFill>
              </a:defRPr>
            </a:lvl6pPr>
            <a:lvl7pPr lvl="6" algn="ctr" rtl="0">
              <a:lnSpc>
                <a:spcPct val="100000"/>
              </a:lnSpc>
              <a:spcBef>
                <a:spcPts val="0"/>
              </a:spcBef>
              <a:spcAft>
                <a:spcPts val="0"/>
              </a:spcAft>
              <a:buClr>
                <a:schemeClr val="dk1"/>
              </a:buClr>
              <a:buSzPts val="1600"/>
              <a:buNone/>
              <a:defRPr sz="2133" b="1">
                <a:solidFill>
                  <a:schemeClr val="dk1"/>
                </a:solidFill>
              </a:defRPr>
            </a:lvl7pPr>
            <a:lvl8pPr lvl="7" algn="ctr" rtl="0">
              <a:lnSpc>
                <a:spcPct val="100000"/>
              </a:lnSpc>
              <a:spcBef>
                <a:spcPts val="0"/>
              </a:spcBef>
              <a:spcAft>
                <a:spcPts val="0"/>
              </a:spcAft>
              <a:buClr>
                <a:schemeClr val="dk1"/>
              </a:buClr>
              <a:buSzPts val="1600"/>
              <a:buNone/>
              <a:defRPr sz="2133" b="1">
                <a:solidFill>
                  <a:schemeClr val="dk1"/>
                </a:solidFill>
              </a:defRPr>
            </a:lvl8pPr>
            <a:lvl9pPr lvl="8" algn="ctr" rtl="0">
              <a:lnSpc>
                <a:spcPct val="100000"/>
              </a:lnSpc>
              <a:spcBef>
                <a:spcPts val="0"/>
              </a:spcBef>
              <a:spcAft>
                <a:spcPts val="0"/>
              </a:spcAft>
              <a:buClr>
                <a:schemeClr val="dk1"/>
              </a:buClr>
              <a:buSzPts val="1600"/>
              <a:buNone/>
              <a:defRPr sz="2133" b="1">
                <a:solidFill>
                  <a:schemeClr val="dk1"/>
                </a:solidFill>
              </a:defRPr>
            </a:lvl9pPr>
          </a:lstStyle>
          <a:p>
            <a:endParaRPr/>
          </a:p>
        </p:txBody>
      </p:sp>
      <p:sp>
        <p:nvSpPr>
          <p:cNvPr id="251" name="Google Shape;251;p21"/>
          <p:cNvSpPr txBox="1">
            <a:spLocks noGrp="1"/>
          </p:cNvSpPr>
          <p:nvPr>
            <p:ph type="subTitle" idx="5"/>
          </p:nvPr>
        </p:nvSpPr>
        <p:spPr>
          <a:xfrm>
            <a:off x="1464184" y="4515144"/>
            <a:ext cx="2503600" cy="108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950"/>
              <a:buNone/>
              <a:defRPr sz="1467">
                <a:solidFill>
                  <a:schemeClr val="dk1"/>
                </a:solidFill>
              </a:defRPr>
            </a:lvl1pPr>
            <a:lvl2pPr lvl="1" algn="ctr" rtl="0">
              <a:lnSpc>
                <a:spcPct val="100000"/>
              </a:lnSpc>
              <a:spcBef>
                <a:spcPts val="0"/>
              </a:spcBef>
              <a:spcAft>
                <a:spcPts val="0"/>
              </a:spcAft>
              <a:buClr>
                <a:schemeClr val="dk1"/>
              </a:buClr>
              <a:buSzPts val="950"/>
              <a:buNone/>
              <a:defRPr sz="1267">
                <a:solidFill>
                  <a:schemeClr val="dk1"/>
                </a:solidFill>
              </a:defRPr>
            </a:lvl2pPr>
            <a:lvl3pPr lvl="2" algn="ctr" rtl="0">
              <a:lnSpc>
                <a:spcPct val="100000"/>
              </a:lnSpc>
              <a:spcBef>
                <a:spcPts val="0"/>
              </a:spcBef>
              <a:spcAft>
                <a:spcPts val="0"/>
              </a:spcAft>
              <a:buClr>
                <a:schemeClr val="dk1"/>
              </a:buClr>
              <a:buSzPts val="950"/>
              <a:buNone/>
              <a:defRPr sz="1267">
                <a:solidFill>
                  <a:schemeClr val="dk1"/>
                </a:solidFill>
              </a:defRPr>
            </a:lvl3pPr>
            <a:lvl4pPr lvl="3" algn="ctr" rtl="0">
              <a:lnSpc>
                <a:spcPct val="100000"/>
              </a:lnSpc>
              <a:spcBef>
                <a:spcPts val="0"/>
              </a:spcBef>
              <a:spcAft>
                <a:spcPts val="0"/>
              </a:spcAft>
              <a:buClr>
                <a:schemeClr val="dk1"/>
              </a:buClr>
              <a:buSzPts val="950"/>
              <a:buNone/>
              <a:defRPr sz="1267">
                <a:solidFill>
                  <a:schemeClr val="dk1"/>
                </a:solidFill>
              </a:defRPr>
            </a:lvl4pPr>
            <a:lvl5pPr lvl="4" algn="ctr" rtl="0">
              <a:lnSpc>
                <a:spcPct val="100000"/>
              </a:lnSpc>
              <a:spcBef>
                <a:spcPts val="0"/>
              </a:spcBef>
              <a:spcAft>
                <a:spcPts val="0"/>
              </a:spcAft>
              <a:buClr>
                <a:schemeClr val="dk1"/>
              </a:buClr>
              <a:buSzPts val="950"/>
              <a:buNone/>
              <a:defRPr sz="1267">
                <a:solidFill>
                  <a:schemeClr val="dk1"/>
                </a:solidFill>
              </a:defRPr>
            </a:lvl5pPr>
            <a:lvl6pPr lvl="5" algn="ctr" rtl="0">
              <a:lnSpc>
                <a:spcPct val="100000"/>
              </a:lnSpc>
              <a:spcBef>
                <a:spcPts val="0"/>
              </a:spcBef>
              <a:spcAft>
                <a:spcPts val="0"/>
              </a:spcAft>
              <a:buClr>
                <a:schemeClr val="dk1"/>
              </a:buClr>
              <a:buSzPts val="950"/>
              <a:buNone/>
              <a:defRPr sz="1267">
                <a:solidFill>
                  <a:schemeClr val="dk1"/>
                </a:solidFill>
              </a:defRPr>
            </a:lvl6pPr>
            <a:lvl7pPr lvl="6" algn="ctr" rtl="0">
              <a:lnSpc>
                <a:spcPct val="100000"/>
              </a:lnSpc>
              <a:spcBef>
                <a:spcPts val="0"/>
              </a:spcBef>
              <a:spcAft>
                <a:spcPts val="0"/>
              </a:spcAft>
              <a:buClr>
                <a:schemeClr val="dk1"/>
              </a:buClr>
              <a:buSzPts val="950"/>
              <a:buNone/>
              <a:defRPr sz="1267">
                <a:solidFill>
                  <a:schemeClr val="dk1"/>
                </a:solidFill>
              </a:defRPr>
            </a:lvl7pPr>
            <a:lvl8pPr lvl="7" algn="ctr" rtl="0">
              <a:lnSpc>
                <a:spcPct val="100000"/>
              </a:lnSpc>
              <a:spcBef>
                <a:spcPts val="0"/>
              </a:spcBef>
              <a:spcAft>
                <a:spcPts val="0"/>
              </a:spcAft>
              <a:buClr>
                <a:schemeClr val="dk1"/>
              </a:buClr>
              <a:buSzPts val="950"/>
              <a:buNone/>
              <a:defRPr sz="1267">
                <a:solidFill>
                  <a:schemeClr val="dk1"/>
                </a:solidFill>
              </a:defRPr>
            </a:lvl8pPr>
            <a:lvl9pPr lvl="8" algn="ctr" rtl="0">
              <a:lnSpc>
                <a:spcPct val="100000"/>
              </a:lnSpc>
              <a:spcBef>
                <a:spcPts val="0"/>
              </a:spcBef>
              <a:spcAft>
                <a:spcPts val="0"/>
              </a:spcAft>
              <a:buClr>
                <a:schemeClr val="dk1"/>
              </a:buClr>
              <a:buSzPts val="950"/>
              <a:buNone/>
              <a:defRPr sz="1267">
                <a:solidFill>
                  <a:schemeClr val="dk1"/>
                </a:solidFill>
              </a:defRPr>
            </a:lvl9pPr>
          </a:lstStyle>
          <a:p>
            <a:endParaRPr/>
          </a:p>
        </p:txBody>
      </p:sp>
      <p:sp>
        <p:nvSpPr>
          <p:cNvPr id="252" name="Google Shape;252;p21"/>
          <p:cNvSpPr txBox="1">
            <a:spLocks noGrp="1"/>
          </p:cNvSpPr>
          <p:nvPr>
            <p:ph type="subTitle" idx="6"/>
          </p:nvPr>
        </p:nvSpPr>
        <p:spPr>
          <a:xfrm>
            <a:off x="1464184" y="4202811"/>
            <a:ext cx="2503600" cy="340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600"/>
              <a:buNone/>
              <a:defRPr sz="2133" b="1">
                <a:solidFill>
                  <a:schemeClr val="dk1"/>
                </a:solidFill>
              </a:defRPr>
            </a:lvl1pPr>
            <a:lvl2pPr lvl="1" algn="ctr" rtl="0">
              <a:lnSpc>
                <a:spcPct val="100000"/>
              </a:lnSpc>
              <a:spcBef>
                <a:spcPts val="0"/>
              </a:spcBef>
              <a:spcAft>
                <a:spcPts val="0"/>
              </a:spcAft>
              <a:buClr>
                <a:schemeClr val="dk1"/>
              </a:buClr>
              <a:buSzPts val="1600"/>
              <a:buNone/>
              <a:defRPr sz="2133" b="1">
                <a:solidFill>
                  <a:schemeClr val="dk1"/>
                </a:solidFill>
              </a:defRPr>
            </a:lvl2pPr>
            <a:lvl3pPr lvl="2" algn="ctr" rtl="0">
              <a:lnSpc>
                <a:spcPct val="100000"/>
              </a:lnSpc>
              <a:spcBef>
                <a:spcPts val="0"/>
              </a:spcBef>
              <a:spcAft>
                <a:spcPts val="0"/>
              </a:spcAft>
              <a:buClr>
                <a:schemeClr val="dk1"/>
              </a:buClr>
              <a:buSzPts val="1600"/>
              <a:buNone/>
              <a:defRPr sz="2133" b="1">
                <a:solidFill>
                  <a:schemeClr val="dk1"/>
                </a:solidFill>
              </a:defRPr>
            </a:lvl3pPr>
            <a:lvl4pPr lvl="3" algn="ctr" rtl="0">
              <a:lnSpc>
                <a:spcPct val="100000"/>
              </a:lnSpc>
              <a:spcBef>
                <a:spcPts val="0"/>
              </a:spcBef>
              <a:spcAft>
                <a:spcPts val="0"/>
              </a:spcAft>
              <a:buClr>
                <a:schemeClr val="dk1"/>
              </a:buClr>
              <a:buSzPts val="1600"/>
              <a:buNone/>
              <a:defRPr sz="2133" b="1">
                <a:solidFill>
                  <a:schemeClr val="dk1"/>
                </a:solidFill>
              </a:defRPr>
            </a:lvl4pPr>
            <a:lvl5pPr lvl="4" algn="ctr" rtl="0">
              <a:lnSpc>
                <a:spcPct val="100000"/>
              </a:lnSpc>
              <a:spcBef>
                <a:spcPts val="0"/>
              </a:spcBef>
              <a:spcAft>
                <a:spcPts val="0"/>
              </a:spcAft>
              <a:buClr>
                <a:schemeClr val="dk1"/>
              </a:buClr>
              <a:buSzPts val="1600"/>
              <a:buNone/>
              <a:defRPr sz="2133" b="1">
                <a:solidFill>
                  <a:schemeClr val="dk1"/>
                </a:solidFill>
              </a:defRPr>
            </a:lvl5pPr>
            <a:lvl6pPr lvl="5" algn="ctr" rtl="0">
              <a:lnSpc>
                <a:spcPct val="100000"/>
              </a:lnSpc>
              <a:spcBef>
                <a:spcPts val="0"/>
              </a:spcBef>
              <a:spcAft>
                <a:spcPts val="0"/>
              </a:spcAft>
              <a:buClr>
                <a:schemeClr val="dk1"/>
              </a:buClr>
              <a:buSzPts val="1600"/>
              <a:buNone/>
              <a:defRPr sz="2133" b="1">
                <a:solidFill>
                  <a:schemeClr val="dk1"/>
                </a:solidFill>
              </a:defRPr>
            </a:lvl6pPr>
            <a:lvl7pPr lvl="6" algn="ctr" rtl="0">
              <a:lnSpc>
                <a:spcPct val="100000"/>
              </a:lnSpc>
              <a:spcBef>
                <a:spcPts val="0"/>
              </a:spcBef>
              <a:spcAft>
                <a:spcPts val="0"/>
              </a:spcAft>
              <a:buClr>
                <a:schemeClr val="dk1"/>
              </a:buClr>
              <a:buSzPts val="1600"/>
              <a:buNone/>
              <a:defRPr sz="2133" b="1">
                <a:solidFill>
                  <a:schemeClr val="dk1"/>
                </a:solidFill>
              </a:defRPr>
            </a:lvl7pPr>
            <a:lvl8pPr lvl="7" algn="ctr" rtl="0">
              <a:lnSpc>
                <a:spcPct val="100000"/>
              </a:lnSpc>
              <a:spcBef>
                <a:spcPts val="0"/>
              </a:spcBef>
              <a:spcAft>
                <a:spcPts val="0"/>
              </a:spcAft>
              <a:buClr>
                <a:schemeClr val="dk1"/>
              </a:buClr>
              <a:buSzPts val="1600"/>
              <a:buNone/>
              <a:defRPr sz="2133" b="1">
                <a:solidFill>
                  <a:schemeClr val="dk1"/>
                </a:solidFill>
              </a:defRPr>
            </a:lvl8pPr>
            <a:lvl9pPr lvl="8" algn="ctr" rtl="0">
              <a:lnSpc>
                <a:spcPct val="100000"/>
              </a:lnSpc>
              <a:spcBef>
                <a:spcPts val="0"/>
              </a:spcBef>
              <a:spcAft>
                <a:spcPts val="0"/>
              </a:spcAft>
              <a:buClr>
                <a:schemeClr val="dk1"/>
              </a:buClr>
              <a:buSzPts val="1600"/>
              <a:buNone/>
              <a:defRPr sz="2133" b="1">
                <a:solidFill>
                  <a:schemeClr val="dk1"/>
                </a:solidFill>
              </a:defRPr>
            </a:lvl9pPr>
          </a:lstStyle>
          <a:p>
            <a:endParaRPr/>
          </a:p>
        </p:txBody>
      </p:sp>
    </p:spTree>
    <p:extLst>
      <p:ext uri="{BB962C8B-B14F-4D97-AF65-F5344CB8AC3E}">
        <p14:creationId xmlns:p14="http://schemas.microsoft.com/office/powerpoint/2010/main" val="313953095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wo columns">
  <p:cSld name="Two columns">
    <p:spTree>
      <p:nvGrpSpPr>
        <p:cNvPr id="1" name="Shape 253"/>
        <p:cNvGrpSpPr/>
        <p:nvPr/>
      </p:nvGrpSpPr>
      <p:grpSpPr>
        <a:xfrm>
          <a:off x="0" y="0"/>
          <a:ext cx="0" cy="0"/>
          <a:chOff x="0" y="0"/>
          <a:chExt cx="0" cy="0"/>
        </a:xfrm>
      </p:grpSpPr>
      <p:sp>
        <p:nvSpPr>
          <p:cNvPr id="254" name="Google Shape;254;p22"/>
          <p:cNvSpPr txBox="1">
            <a:spLocks noGrp="1"/>
          </p:cNvSpPr>
          <p:nvPr>
            <p:ph type="title"/>
          </p:nvPr>
        </p:nvSpPr>
        <p:spPr>
          <a:xfrm>
            <a:off x="960000" y="720000"/>
            <a:ext cx="10272000" cy="42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800"/>
              <a:buNone/>
              <a:defRPr sz="5067"/>
            </a:lvl1pPr>
            <a:lvl2pPr lvl="1" algn="ctr" rtl="0">
              <a:spcBef>
                <a:spcPts val="0"/>
              </a:spcBef>
              <a:spcAft>
                <a:spcPts val="0"/>
              </a:spcAft>
              <a:buSzPts val="3800"/>
              <a:buNone/>
              <a:defRPr sz="5067"/>
            </a:lvl2pPr>
            <a:lvl3pPr lvl="2" algn="ctr" rtl="0">
              <a:spcBef>
                <a:spcPts val="0"/>
              </a:spcBef>
              <a:spcAft>
                <a:spcPts val="0"/>
              </a:spcAft>
              <a:buSzPts val="3800"/>
              <a:buNone/>
              <a:defRPr sz="5067"/>
            </a:lvl3pPr>
            <a:lvl4pPr lvl="3" algn="ctr" rtl="0">
              <a:spcBef>
                <a:spcPts val="0"/>
              </a:spcBef>
              <a:spcAft>
                <a:spcPts val="0"/>
              </a:spcAft>
              <a:buSzPts val="3800"/>
              <a:buNone/>
              <a:defRPr sz="5067"/>
            </a:lvl4pPr>
            <a:lvl5pPr lvl="4" algn="ctr" rtl="0">
              <a:spcBef>
                <a:spcPts val="0"/>
              </a:spcBef>
              <a:spcAft>
                <a:spcPts val="0"/>
              </a:spcAft>
              <a:buSzPts val="3800"/>
              <a:buNone/>
              <a:defRPr sz="5067"/>
            </a:lvl5pPr>
            <a:lvl6pPr lvl="5" algn="ctr" rtl="0">
              <a:spcBef>
                <a:spcPts val="0"/>
              </a:spcBef>
              <a:spcAft>
                <a:spcPts val="0"/>
              </a:spcAft>
              <a:buSzPts val="3800"/>
              <a:buNone/>
              <a:defRPr sz="5067"/>
            </a:lvl6pPr>
            <a:lvl7pPr lvl="6" algn="ctr" rtl="0">
              <a:spcBef>
                <a:spcPts val="0"/>
              </a:spcBef>
              <a:spcAft>
                <a:spcPts val="0"/>
              </a:spcAft>
              <a:buSzPts val="3800"/>
              <a:buNone/>
              <a:defRPr sz="5067"/>
            </a:lvl7pPr>
            <a:lvl8pPr lvl="7" algn="ctr" rtl="0">
              <a:spcBef>
                <a:spcPts val="0"/>
              </a:spcBef>
              <a:spcAft>
                <a:spcPts val="0"/>
              </a:spcAft>
              <a:buSzPts val="3800"/>
              <a:buNone/>
              <a:defRPr sz="5067"/>
            </a:lvl8pPr>
            <a:lvl9pPr lvl="8" algn="ctr" rtl="0">
              <a:spcBef>
                <a:spcPts val="0"/>
              </a:spcBef>
              <a:spcAft>
                <a:spcPts val="0"/>
              </a:spcAft>
              <a:buSzPts val="3800"/>
              <a:buNone/>
              <a:defRPr sz="5067"/>
            </a:lvl9pPr>
          </a:lstStyle>
          <a:p>
            <a:endParaRPr/>
          </a:p>
        </p:txBody>
      </p:sp>
      <p:sp>
        <p:nvSpPr>
          <p:cNvPr id="255" name="Google Shape;255;p22"/>
          <p:cNvSpPr txBox="1">
            <a:spLocks noGrp="1"/>
          </p:cNvSpPr>
          <p:nvPr>
            <p:ph type="subTitle" idx="1"/>
          </p:nvPr>
        </p:nvSpPr>
        <p:spPr>
          <a:xfrm>
            <a:off x="2086967" y="3916800"/>
            <a:ext cx="2942800" cy="82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50"/>
              <a:buNone/>
              <a:defRPr sz="1467"/>
            </a:lvl1pPr>
            <a:lvl2pPr lvl="1" algn="ctr" rtl="0">
              <a:lnSpc>
                <a:spcPct val="100000"/>
              </a:lnSpc>
              <a:spcBef>
                <a:spcPts val="0"/>
              </a:spcBef>
              <a:spcAft>
                <a:spcPts val="0"/>
              </a:spcAft>
              <a:buSzPts val="1050"/>
              <a:buNone/>
              <a:defRPr sz="1400"/>
            </a:lvl2pPr>
            <a:lvl3pPr lvl="2" algn="ctr" rtl="0">
              <a:lnSpc>
                <a:spcPct val="100000"/>
              </a:lnSpc>
              <a:spcBef>
                <a:spcPts val="0"/>
              </a:spcBef>
              <a:spcAft>
                <a:spcPts val="0"/>
              </a:spcAft>
              <a:buSzPts val="1050"/>
              <a:buNone/>
              <a:defRPr sz="1400"/>
            </a:lvl3pPr>
            <a:lvl4pPr lvl="3" algn="ctr" rtl="0">
              <a:lnSpc>
                <a:spcPct val="100000"/>
              </a:lnSpc>
              <a:spcBef>
                <a:spcPts val="0"/>
              </a:spcBef>
              <a:spcAft>
                <a:spcPts val="0"/>
              </a:spcAft>
              <a:buSzPts val="1050"/>
              <a:buNone/>
              <a:defRPr sz="1400"/>
            </a:lvl4pPr>
            <a:lvl5pPr lvl="4" algn="ctr" rtl="0">
              <a:lnSpc>
                <a:spcPct val="100000"/>
              </a:lnSpc>
              <a:spcBef>
                <a:spcPts val="0"/>
              </a:spcBef>
              <a:spcAft>
                <a:spcPts val="0"/>
              </a:spcAft>
              <a:buSzPts val="1050"/>
              <a:buNone/>
              <a:defRPr sz="1400"/>
            </a:lvl5pPr>
            <a:lvl6pPr lvl="5" algn="ctr" rtl="0">
              <a:lnSpc>
                <a:spcPct val="100000"/>
              </a:lnSpc>
              <a:spcBef>
                <a:spcPts val="0"/>
              </a:spcBef>
              <a:spcAft>
                <a:spcPts val="0"/>
              </a:spcAft>
              <a:buSzPts val="1050"/>
              <a:buNone/>
              <a:defRPr sz="1400"/>
            </a:lvl6pPr>
            <a:lvl7pPr lvl="6" algn="ctr" rtl="0">
              <a:lnSpc>
                <a:spcPct val="100000"/>
              </a:lnSpc>
              <a:spcBef>
                <a:spcPts val="0"/>
              </a:spcBef>
              <a:spcAft>
                <a:spcPts val="0"/>
              </a:spcAft>
              <a:buSzPts val="1050"/>
              <a:buNone/>
              <a:defRPr sz="1400"/>
            </a:lvl7pPr>
            <a:lvl8pPr lvl="7" algn="ctr" rtl="0">
              <a:lnSpc>
                <a:spcPct val="100000"/>
              </a:lnSpc>
              <a:spcBef>
                <a:spcPts val="0"/>
              </a:spcBef>
              <a:spcAft>
                <a:spcPts val="0"/>
              </a:spcAft>
              <a:buSzPts val="1050"/>
              <a:buNone/>
              <a:defRPr sz="1400"/>
            </a:lvl8pPr>
            <a:lvl9pPr lvl="8" algn="ctr" rtl="0">
              <a:lnSpc>
                <a:spcPct val="100000"/>
              </a:lnSpc>
              <a:spcBef>
                <a:spcPts val="0"/>
              </a:spcBef>
              <a:spcAft>
                <a:spcPts val="0"/>
              </a:spcAft>
              <a:buSzPts val="1050"/>
              <a:buNone/>
              <a:defRPr sz="1400"/>
            </a:lvl9pPr>
          </a:lstStyle>
          <a:p>
            <a:endParaRPr/>
          </a:p>
        </p:txBody>
      </p:sp>
      <p:sp>
        <p:nvSpPr>
          <p:cNvPr id="256" name="Google Shape;256;p22"/>
          <p:cNvSpPr txBox="1">
            <a:spLocks noGrp="1"/>
          </p:cNvSpPr>
          <p:nvPr>
            <p:ph type="subTitle" idx="2"/>
          </p:nvPr>
        </p:nvSpPr>
        <p:spPr>
          <a:xfrm>
            <a:off x="2086967" y="3556799"/>
            <a:ext cx="2942800" cy="360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700"/>
              <a:buNone/>
              <a:defRPr sz="2133" b="1"/>
            </a:lvl1pPr>
            <a:lvl2pPr lvl="1" algn="ctr" rtl="0">
              <a:lnSpc>
                <a:spcPct val="100000"/>
              </a:lnSpc>
              <a:spcBef>
                <a:spcPts val="0"/>
              </a:spcBef>
              <a:spcAft>
                <a:spcPts val="0"/>
              </a:spcAft>
              <a:buSzPts val="1700"/>
              <a:buNone/>
              <a:defRPr sz="2267" b="1"/>
            </a:lvl2pPr>
            <a:lvl3pPr lvl="2" algn="ctr" rtl="0">
              <a:lnSpc>
                <a:spcPct val="100000"/>
              </a:lnSpc>
              <a:spcBef>
                <a:spcPts val="0"/>
              </a:spcBef>
              <a:spcAft>
                <a:spcPts val="0"/>
              </a:spcAft>
              <a:buSzPts val="1700"/>
              <a:buNone/>
              <a:defRPr sz="2267" b="1"/>
            </a:lvl3pPr>
            <a:lvl4pPr lvl="3" algn="ctr" rtl="0">
              <a:lnSpc>
                <a:spcPct val="100000"/>
              </a:lnSpc>
              <a:spcBef>
                <a:spcPts val="0"/>
              </a:spcBef>
              <a:spcAft>
                <a:spcPts val="0"/>
              </a:spcAft>
              <a:buSzPts val="1700"/>
              <a:buNone/>
              <a:defRPr sz="2267" b="1"/>
            </a:lvl4pPr>
            <a:lvl5pPr lvl="4" algn="ctr" rtl="0">
              <a:lnSpc>
                <a:spcPct val="100000"/>
              </a:lnSpc>
              <a:spcBef>
                <a:spcPts val="0"/>
              </a:spcBef>
              <a:spcAft>
                <a:spcPts val="0"/>
              </a:spcAft>
              <a:buSzPts val="1700"/>
              <a:buNone/>
              <a:defRPr sz="2267" b="1"/>
            </a:lvl5pPr>
            <a:lvl6pPr lvl="5" algn="ctr" rtl="0">
              <a:lnSpc>
                <a:spcPct val="100000"/>
              </a:lnSpc>
              <a:spcBef>
                <a:spcPts val="0"/>
              </a:spcBef>
              <a:spcAft>
                <a:spcPts val="0"/>
              </a:spcAft>
              <a:buSzPts val="1700"/>
              <a:buNone/>
              <a:defRPr sz="2267" b="1"/>
            </a:lvl6pPr>
            <a:lvl7pPr lvl="6" algn="ctr" rtl="0">
              <a:lnSpc>
                <a:spcPct val="100000"/>
              </a:lnSpc>
              <a:spcBef>
                <a:spcPts val="0"/>
              </a:spcBef>
              <a:spcAft>
                <a:spcPts val="0"/>
              </a:spcAft>
              <a:buSzPts val="1700"/>
              <a:buNone/>
              <a:defRPr sz="2267" b="1"/>
            </a:lvl7pPr>
            <a:lvl8pPr lvl="7" algn="ctr" rtl="0">
              <a:lnSpc>
                <a:spcPct val="100000"/>
              </a:lnSpc>
              <a:spcBef>
                <a:spcPts val="0"/>
              </a:spcBef>
              <a:spcAft>
                <a:spcPts val="0"/>
              </a:spcAft>
              <a:buSzPts val="1700"/>
              <a:buNone/>
              <a:defRPr sz="2267" b="1"/>
            </a:lvl8pPr>
            <a:lvl9pPr lvl="8" algn="ctr" rtl="0">
              <a:lnSpc>
                <a:spcPct val="100000"/>
              </a:lnSpc>
              <a:spcBef>
                <a:spcPts val="0"/>
              </a:spcBef>
              <a:spcAft>
                <a:spcPts val="0"/>
              </a:spcAft>
              <a:buSzPts val="1700"/>
              <a:buNone/>
              <a:defRPr sz="2267" b="1"/>
            </a:lvl9pPr>
          </a:lstStyle>
          <a:p>
            <a:endParaRPr/>
          </a:p>
        </p:txBody>
      </p:sp>
      <p:sp>
        <p:nvSpPr>
          <p:cNvPr id="257" name="Google Shape;257;p22"/>
          <p:cNvSpPr txBox="1">
            <a:spLocks noGrp="1"/>
          </p:cNvSpPr>
          <p:nvPr>
            <p:ph type="subTitle" idx="3"/>
          </p:nvPr>
        </p:nvSpPr>
        <p:spPr>
          <a:xfrm flipH="1">
            <a:off x="7119333" y="3899533"/>
            <a:ext cx="2942800" cy="82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50"/>
              <a:buNone/>
              <a:defRPr sz="1467"/>
            </a:lvl1pPr>
            <a:lvl2pPr lvl="1" algn="ctr" rtl="0">
              <a:lnSpc>
                <a:spcPct val="100000"/>
              </a:lnSpc>
              <a:spcBef>
                <a:spcPts val="0"/>
              </a:spcBef>
              <a:spcAft>
                <a:spcPts val="0"/>
              </a:spcAft>
              <a:buSzPts val="1050"/>
              <a:buNone/>
              <a:defRPr sz="1400"/>
            </a:lvl2pPr>
            <a:lvl3pPr lvl="2" algn="ctr" rtl="0">
              <a:lnSpc>
                <a:spcPct val="100000"/>
              </a:lnSpc>
              <a:spcBef>
                <a:spcPts val="0"/>
              </a:spcBef>
              <a:spcAft>
                <a:spcPts val="0"/>
              </a:spcAft>
              <a:buSzPts val="1050"/>
              <a:buNone/>
              <a:defRPr sz="1400"/>
            </a:lvl3pPr>
            <a:lvl4pPr lvl="3" algn="ctr" rtl="0">
              <a:lnSpc>
                <a:spcPct val="100000"/>
              </a:lnSpc>
              <a:spcBef>
                <a:spcPts val="0"/>
              </a:spcBef>
              <a:spcAft>
                <a:spcPts val="0"/>
              </a:spcAft>
              <a:buSzPts val="1050"/>
              <a:buNone/>
              <a:defRPr sz="1400"/>
            </a:lvl4pPr>
            <a:lvl5pPr lvl="4" algn="ctr" rtl="0">
              <a:lnSpc>
                <a:spcPct val="100000"/>
              </a:lnSpc>
              <a:spcBef>
                <a:spcPts val="0"/>
              </a:spcBef>
              <a:spcAft>
                <a:spcPts val="0"/>
              </a:spcAft>
              <a:buSzPts val="1050"/>
              <a:buNone/>
              <a:defRPr sz="1400"/>
            </a:lvl5pPr>
            <a:lvl6pPr lvl="5" algn="ctr" rtl="0">
              <a:lnSpc>
                <a:spcPct val="100000"/>
              </a:lnSpc>
              <a:spcBef>
                <a:spcPts val="0"/>
              </a:spcBef>
              <a:spcAft>
                <a:spcPts val="0"/>
              </a:spcAft>
              <a:buSzPts val="1050"/>
              <a:buNone/>
              <a:defRPr sz="1400"/>
            </a:lvl6pPr>
            <a:lvl7pPr lvl="6" algn="ctr" rtl="0">
              <a:lnSpc>
                <a:spcPct val="100000"/>
              </a:lnSpc>
              <a:spcBef>
                <a:spcPts val="0"/>
              </a:spcBef>
              <a:spcAft>
                <a:spcPts val="0"/>
              </a:spcAft>
              <a:buSzPts val="1050"/>
              <a:buNone/>
              <a:defRPr sz="1400"/>
            </a:lvl7pPr>
            <a:lvl8pPr lvl="7" algn="ctr" rtl="0">
              <a:lnSpc>
                <a:spcPct val="100000"/>
              </a:lnSpc>
              <a:spcBef>
                <a:spcPts val="0"/>
              </a:spcBef>
              <a:spcAft>
                <a:spcPts val="0"/>
              </a:spcAft>
              <a:buSzPts val="1050"/>
              <a:buNone/>
              <a:defRPr sz="1400"/>
            </a:lvl8pPr>
            <a:lvl9pPr lvl="8" algn="ctr" rtl="0">
              <a:lnSpc>
                <a:spcPct val="100000"/>
              </a:lnSpc>
              <a:spcBef>
                <a:spcPts val="0"/>
              </a:spcBef>
              <a:spcAft>
                <a:spcPts val="0"/>
              </a:spcAft>
              <a:buSzPts val="1050"/>
              <a:buNone/>
              <a:defRPr sz="1400"/>
            </a:lvl9pPr>
          </a:lstStyle>
          <a:p>
            <a:endParaRPr/>
          </a:p>
        </p:txBody>
      </p:sp>
      <p:sp>
        <p:nvSpPr>
          <p:cNvPr id="258" name="Google Shape;258;p22"/>
          <p:cNvSpPr txBox="1">
            <a:spLocks noGrp="1"/>
          </p:cNvSpPr>
          <p:nvPr>
            <p:ph type="subTitle" idx="4"/>
          </p:nvPr>
        </p:nvSpPr>
        <p:spPr>
          <a:xfrm flipH="1">
            <a:off x="7119333" y="3556699"/>
            <a:ext cx="2942800" cy="360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700"/>
              <a:buNone/>
              <a:defRPr sz="2133" b="1"/>
            </a:lvl1pPr>
            <a:lvl2pPr lvl="1" algn="ctr" rtl="0">
              <a:lnSpc>
                <a:spcPct val="100000"/>
              </a:lnSpc>
              <a:spcBef>
                <a:spcPts val="0"/>
              </a:spcBef>
              <a:spcAft>
                <a:spcPts val="0"/>
              </a:spcAft>
              <a:buSzPts val="1700"/>
              <a:buNone/>
              <a:defRPr sz="2267" b="1"/>
            </a:lvl2pPr>
            <a:lvl3pPr lvl="2" algn="ctr" rtl="0">
              <a:lnSpc>
                <a:spcPct val="100000"/>
              </a:lnSpc>
              <a:spcBef>
                <a:spcPts val="0"/>
              </a:spcBef>
              <a:spcAft>
                <a:spcPts val="0"/>
              </a:spcAft>
              <a:buSzPts val="1700"/>
              <a:buNone/>
              <a:defRPr sz="2267" b="1"/>
            </a:lvl3pPr>
            <a:lvl4pPr lvl="3" algn="ctr" rtl="0">
              <a:lnSpc>
                <a:spcPct val="100000"/>
              </a:lnSpc>
              <a:spcBef>
                <a:spcPts val="0"/>
              </a:spcBef>
              <a:spcAft>
                <a:spcPts val="0"/>
              </a:spcAft>
              <a:buSzPts val="1700"/>
              <a:buNone/>
              <a:defRPr sz="2267" b="1"/>
            </a:lvl4pPr>
            <a:lvl5pPr lvl="4" algn="ctr" rtl="0">
              <a:lnSpc>
                <a:spcPct val="100000"/>
              </a:lnSpc>
              <a:spcBef>
                <a:spcPts val="0"/>
              </a:spcBef>
              <a:spcAft>
                <a:spcPts val="0"/>
              </a:spcAft>
              <a:buSzPts val="1700"/>
              <a:buNone/>
              <a:defRPr sz="2267" b="1"/>
            </a:lvl5pPr>
            <a:lvl6pPr lvl="5" algn="ctr" rtl="0">
              <a:lnSpc>
                <a:spcPct val="100000"/>
              </a:lnSpc>
              <a:spcBef>
                <a:spcPts val="0"/>
              </a:spcBef>
              <a:spcAft>
                <a:spcPts val="0"/>
              </a:spcAft>
              <a:buSzPts val="1700"/>
              <a:buNone/>
              <a:defRPr sz="2267" b="1"/>
            </a:lvl6pPr>
            <a:lvl7pPr lvl="6" algn="ctr" rtl="0">
              <a:lnSpc>
                <a:spcPct val="100000"/>
              </a:lnSpc>
              <a:spcBef>
                <a:spcPts val="0"/>
              </a:spcBef>
              <a:spcAft>
                <a:spcPts val="0"/>
              </a:spcAft>
              <a:buSzPts val="1700"/>
              <a:buNone/>
              <a:defRPr sz="2267" b="1"/>
            </a:lvl7pPr>
            <a:lvl8pPr lvl="7" algn="ctr" rtl="0">
              <a:lnSpc>
                <a:spcPct val="100000"/>
              </a:lnSpc>
              <a:spcBef>
                <a:spcPts val="0"/>
              </a:spcBef>
              <a:spcAft>
                <a:spcPts val="0"/>
              </a:spcAft>
              <a:buSzPts val="1700"/>
              <a:buNone/>
              <a:defRPr sz="2267" b="1"/>
            </a:lvl8pPr>
            <a:lvl9pPr lvl="8" algn="ctr" rtl="0">
              <a:lnSpc>
                <a:spcPct val="100000"/>
              </a:lnSpc>
              <a:spcBef>
                <a:spcPts val="0"/>
              </a:spcBef>
              <a:spcAft>
                <a:spcPts val="0"/>
              </a:spcAft>
              <a:buSzPts val="1700"/>
              <a:buNone/>
              <a:defRPr sz="2267" b="1"/>
            </a:lvl9pPr>
          </a:lstStyle>
          <a:p>
            <a:endParaRPr/>
          </a:p>
        </p:txBody>
      </p:sp>
    </p:spTree>
    <p:extLst>
      <p:ext uri="{BB962C8B-B14F-4D97-AF65-F5344CB8AC3E}">
        <p14:creationId xmlns:p14="http://schemas.microsoft.com/office/powerpoint/2010/main" val="144901680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hree columns 3">
  <p:cSld name="Three columns 3">
    <p:spTree>
      <p:nvGrpSpPr>
        <p:cNvPr id="1" name="Shape 259"/>
        <p:cNvGrpSpPr/>
        <p:nvPr/>
      </p:nvGrpSpPr>
      <p:grpSpPr>
        <a:xfrm>
          <a:off x="0" y="0"/>
          <a:ext cx="0" cy="0"/>
          <a:chOff x="0" y="0"/>
          <a:chExt cx="0" cy="0"/>
        </a:xfrm>
      </p:grpSpPr>
      <p:sp>
        <p:nvSpPr>
          <p:cNvPr id="260" name="Google Shape;260;p23"/>
          <p:cNvSpPr txBox="1">
            <a:spLocks noGrp="1"/>
          </p:cNvSpPr>
          <p:nvPr>
            <p:ph type="title"/>
          </p:nvPr>
        </p:nvSpPr>
        <p:spPr>
          <a:xfrm>
            <a:off x="960000" y="720000"/>
            <a:ext cx="10272000" cy="425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800"/>
              <a:buNone/>
              <a:defRPr sz="5067"/>
            </a:lvl1pPr>
            <a:lvl2pPr lvl="1" algn="ctr" rtl="0">
              <a:spcBef>
                <a:spcPts val="0"/>
              </a:spcBef>
              <a:spcAft>
                <a:spcPts val="0"/>
              </a:spcAft>
              <a:buSzPts val="3800"/>
              <a:buNone/>
              <a:defRPr sz="5067"/>
            </a:lvl2pPr>
            <a:lvl3pPr lvl="2" algn="ctr" rtl="0">
              <a:spcBef>
                <a:spcPts val="0"/>
              </a:spcBef>
              <a:spcAft>
                <a:spcPts val="0"/>
              </a:spcAft>
              <a:buSzPts val="3800"/>
              <a:buNone/>
              <a:defRPr sz="5067"/>
            </a:lvl3pPr>
            <a:lvl4pPr lvl="3" algn="ctr" rtl="0">
              <a:spcBef>
                <a:spcPts val="0"/>
              </a:spcBef>
              <a:spcAft>
                <a:spcPts val="0"/>
              </a:spcAft>
              <a:buSzPts val="3800"/>
              <a:buNone/>
              <a:defRPr sz="5067"/>
            </a:lvl4pPr>
            <a:lvl5pPr lvl="4" algn="ctr" rtl="0">
              <a:spcBef>
                <a:spcPts val="0"/>
              </a:spcBef>
              <a:spcAft>
                <a:spcPts val="0"/>
              </a:spcAft>
              <a:buSzPts val="3800"/>
              <a:buNone/>
              <a:defRPr sz="5067"/>
            </a:lvl5pPr>
            <a:lvl6pPr lvl="5" algn="ctr" rtl="0">
              <a:spcBef>
                <a:spcPts val="0"/>
              </a:spcBef>
              <a:spcAft>
                <a:spcPts val="0"/>
              </a:spcAft>
              <a:buSzPts val="3800"/>
              <a:buNone/>
              <a:defRPr sz="5067"/>
            </a:lvl6pPr>
            <a:lvl7pPr lvl="6" algn="ctr" rtl="0">
              <a:spcBef>
                <a:spcPts val="0"/>
              </a:spcBef>
              <a:spcAft>
                <a:spcPts val="0"/>
              </a:spcAft>
              <a:buSzPts val="3800"/>
              <a:buNone/>
              <a:defRPr sz="5067"/>
            </a:lvl7pPr>
            <a:lvl8pPr lvl="7" algn="ctr" rtl="0">
              <a:spcBef>
                <a:spcPts val="0"/>
              </a:spcBef>
              <a:spcAft>
                <a:spcPts val="0"/>
              </a:spcAft>
              <a:buSzPts val="3800"/>
              <a:buNone/>
              <a:defRPr sz="5067"/>
            </a:lvl8pPr>
            <a:lvl9pPr lvl="8" algn="ctr" rtl="0">
              <a:spcBef>
                <a:spcPts val="0"/>
              </a:spcBef>
              <a:spcAft>
                <a:spcPts val="0"/>
              </a:spcAft>
              <a:buSzPts val="3800"/>
              <a:buNone/>
              <a:defRPr sz="5067"/>
            </a:lvl9pPr>
          </a:lstStyle>
          <a:p>
            <a:endParaRPr/>
          </a:p>
        </p:txBody>
      </p:sp>
      <p:sp>
        <p:nvSpPr>
          <p:cNvPr id="261" name="Google Shape;261;p23"/>
          <p:cNvSpPr txBox="1">
            <a:spLocks noGrp="1"/>
          </p:cNvSpPr>
          <p:nvPr>
            <p:ph type="subTitle" idx="1"/>
          </p:nvPr>
        </p:nvSpPr>
        <p:spPr>
          <a:xfrm>
            <a:off x="4998500" y="2184059"/>
            <a:ext cx="2404400" cy="7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950"/>
              <a:buNone/>
              <a:defRPr sz="1467"/>
            </a:lvl1pPr>
            <a:lvl2pPr lvl="1" algn="ctr" rtl="0">
              <a:lnSpc>
                <a:spcPct val="100000"/>
              </a:lnSpc>
              <a:spcBef>
                <a:spcPts val="0"/>
              </a:spcBef>
              <a:spcAft>
                <a:spcPts val="0"/>
              </a:spcAft>
              <a:buSzPts val="950"/>
              <a:buNone/>
              <a:defRPr sz="1267"/>
            </a:lvl2pPr>
            <a:lvl3pPr lvl="2" algn="ctr" rtl="0">
              <a:lnSpc>
                <a:spcPct val="100000"/>
              </a:lnSpc>
              <a:spcBef>
                <a:spcPts val="0"/>
              </a:spcBef>
              <a:spcAft>
                <a:spcPts val="0"/>
              </a:spcAft>
              <a:buSzPts val="950"/>
              <a:buNone/>
              <a:defRPr sz="1267"/>
            </a:lvl3pPr>
            <a:lvl4pPr lvl="3" algn="ctr" rtl="0">
              <a:lnSpc>
                <a:spcPct val="100000"/>
              </a:lnSpc>
              <a:spcBef>
                <a:spcPts val="0"/>
              </a:spcBef>
              <a:spcAft>
                <a:spcPts val="0"/>
              </a:spcAft>
              <a:buSzPts val="950"/>
              <a:buNone/>
              <a:defRPr sz="1267"/>
            </a:lvl4pPr>
            <a:lvl5pPr lvl="4" algn="ctr" rtl="0">
              <a:lnSpc>
                <a:spcPct val="100000"/>
              </a:lnSpc>
              <a:spcBef>
                <a:spcPts val="0"/>
              </a:spcBef>
              <a:spcAft>
                <a:spcPts val="0"/>
              </a:spcAft>
              <a:buSzPts val="950"/>
              <a:buNone/>
              <a:defRPr sz="1267"/>
            </a:lvl5pPr>
            <a:lvl6pPr lvl="5" algn="ctr" rtl="0">
              <a:lnSpc>
                <a:spcPct val="100000"/>
              </a:lnSpc>
              <a:spcBef>
                <a:spcPts val="0"/>
              </a:spcBef>
              <a:spcAft>
                <a:spcPts val="0"/>
              </a:spcAft>
              <a:buSzPts val="950"/>
              <a:buNone/>
              <a:defRPr sz="1267"/>
            </a:lvl6pPr>
            <a:lvl7pPr lvl="6" algn="ctr" rtl="0">
              <a:lnSpc>
                <a:spcPct val="100000"/>
              </a:lnSpc>
              <a:spcBef>
                <a:spcPts val="0"/>
              </a:spcBef>
              <a:spcAft>
                <a:spcPts val="0"/>
              </a:spcAft>
              <a:buSzPts val="950"/>
              <a:buNone/>
              <a:defRPr sz="1267"/>
            </a:lvl7pPr>
            <a:lvl8pPr lvl="7" algn="ctr" rtl="0">
              <a:lnSpc>
                <a:spcPct val="100000"/>
              </a:lnSpc>
              <a:spcBef>
                <a:spcPts val="0"/>
              </a:spcBef>
              <a:spcAft>
                <a:spcPts val="0"/>
              </a:spcAft>
              <a:buSzPts val="950"/>
              <a:buNone/>
              <a:defRPr sz="1267"/>
            </a:lvl8pPr>
            <a:lvl9pPr lvl="8" algn="ctr" rtl="0">
              <a:lnSpc>
                <a:spcPct val="100000"/>
              </a:lnSpc>
              <a:spcBef>
                <a:spcPts val="0"/>
              </a:spcBef>
              <a:spcAft>
                <a:spcPts val="0"/>
              </a:spcAft>
              <a:buSzPts val="950"/>
              <a:buNone/>
              <a:defRPr sz="1267"/>
            </a:lvl9pPr>
          </a:lstStyle>
          <a:p>
            <a:endParaRPr/>
          </a:p>
        </p:txBody>
      </p:sp>
      <p:sp>
        <p:nvSpPr>
          <p:cNvPr id="262" name="Google Shape;262;p23"/>
          <p:cNvSpPr txBox="1">
            <a:spLocks noGrp="1"/>
          </p:cNvSpPr>
          <p:nvPr>
            <p:ph type="subTitle" idx="2"/>
          </p:nvPr>
        </p:nvSpPr>
        <p:spPr>
          <a:xfrm>
            <a:off x="4998633" y="1751059"/>
            <a:ext cx="2404400" cy="588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600"/>
              <a:buNone/>
              <a:defRPr sz="2133" b="1"/>
            </a:lvl1pPr>
            <a:lvl2pPr lvl="1" algn="ctr" rtl="0">
              <a:lnSpc>
                <a:spcPct val="100000"/>
              </a:lnSpc>
              <a:spcBef>
                <a:spcPts val="0"/>
              </a:spcBef>
              <a:spcAft>
                <a:spcPts val="0"/>
              </a:spcAft>
              <a:buSzPts val="1600"/>
              <a:buNone/>
              <a:defRPr sz="2133" b="1"/>
            </a:lvl2pPr>
            <a:lvl3pPr lvl="2" algn="ctr" rtl="0">
              <a:lnSpc>
                <a:spcPct val="100000"/>
              </a:lnSpc>
              <a:spcBef>
                <a:spcPts val="0"/>
              </a:spcBef>
              <a:spcAft>
                <a:spcPts val="0"/>
              </a:spcAft>
              <a:buSzPts val="1600"/>
              <a:buNone/>
              <a:defRPr sz="2133" b="1"/>
            </a:lvl3pPr>
            <a:lvl4pPr lvl="3" algn="ctr" rtl="0">
              <a:lnSpc>
                <a:spcPct val="100000"/>
              </a:lnSpc>
              <a:spcBef>
                <a:spcPts val="0"/>
              </a:spcBef>
              <a:spcAft>
                <a:spcPts val="0"/>
              </a:spcAft>
              <a:buSzPts val="1600"/>
              <a:buNone/>
              <a:defRPr sz="2133" b="1"/>
            </a:lvl4pPr>
            <a:lvl5pPr lvl="4" algn="ctr" rtl="0">
              <a:lnSpc>
                <a:spcPct val="100000"/>
              </a:lnSpc>
              <a:spcBef>
                <a:spcPts val="0"/>
              </a:spcBef>
              <a:spcAft>
                <a:spcPts val="0"/>
              </a:spcAft>
              <a:buSzPts val="1600"/>
              <a:buNone/>
              <a:defRPr sz="2133" b="1"/>
            </a:lvl5pPr>
            <a:lvl6pPr lvl="5" algn="ctr" rtl="0">
              <a:lnSpc>
                <a:spcPct val="100000"/>
              </a:lnSpc>
              <a:spcBef>
                <a:spcPts val="0"/>
              </a:spcBef>
              <a:spcAft>
                <a:spcPts val="0"/>
              </a:spcAft>
              <a:buSzPts val="1600"/>
              <a:buNone/>
              <a:defRPr sz="2133" b="1"/>
            </a:lvl6pPr>
            <a:lvl7pPr lvl="6" algn="ctr" rtl="0">
              <a:lnSpc>
                <a:spcPct val="100000"/>
              </a:lnSpc>
              <a:spcBef>
                <a:spcPts val="0"/>
              </a:spcBef>
              <a:spcAft>
                <a:spcPts val="0"/>
              </a:spcAft>
              <a:buSzPts val="1600"/>
              <a:buNone/>
              <a:defRPr sz="2133" b="1"/>
            </a:lvl7pPr>
            <a:lvl8pPr lvl="7" algn="ctr" rtl="0">
              <a:lnSpc>
                <a:spcPct val="100000"/>
              </a:lnSpc>
              <a:spcBef>
                <a:spcPts val="0"/>
              </a:spcBef>
              <a:spcAft>
                <a:spcPts val="0"/>
              </a:spcAft>
              <a:buSzPts val="1600"/>
              <a:buNone/>
              <a:defRPr sz="2133" b="1"/>
            </a:lvl8pPr>
            <a:lvl9pPr lvl="8" algn="ctr" rtl="0">
              <a:lnSpc>
                <a:spcPct val="100000"/>
              </a:lnSpc>
              <a:spcBef>
                <a:spcPts val="0"/>
              </a:spcBef>
              <a:spcAft>
                <a:spcPts val="0"/>
              </a:spcAft>
              <a:buSzPts val="1600"/>
              <a:buNone/>
              <a:defRPr sz="2133" b="1"/>
            </a:lvl9pPr>
          </a:lstStyle>
          <a:p>
            <a:endParaRPr/>
          </a:p>
        </p:txBody>
      </p:sp>
      <p:sp>
        <p:nvSpPr>
          <p:cNvPr id="263" name="Google Shape;263;p23"/>
          <p:cNvSpPr txBox="1">
            <a:spLocks noGrp="1"/>
          </p:cNvSpPr>
          <p:nvPr>
            <p:ph type="subTitle" idx="3"/>
          </p:nvPr>
        </p:nvSpPr>
        <p:spPr>
          <a:xfrm>
            <a:off x="7719467" y="2184059"/>
            <a:ext cx="2404400" cy="769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950"/>
              <a:buNone/>
              <a:defRPr sz="1467"/>
            </a:lvl1pPr>
            <a:lvl2pPr lvl="1" rtl="0">
              <a:lnSpc>
                <a:spcPct val="100000"/>
              </a:lnSpc>
              <a:spcBef>
                <a:spcPts val="0"/>
              </a:spcBef>
              <a:spcAft>
                <a:spcPts val="0"/>
              </a:spcAft>
              <a:buSzPts val="950"/>
              <a:buNone/>
              <a:defRPr sz="1267"/>
            </a:lvl2pPr>
            <a:lvl3pPr lvl="2" rtl="0">
              <a:lnSpc>
                <a:spcPct val="100000"/>
              </a:lnSpc>
              <a:spcBef>
                <a:spcPts val="0"/>
              </a:spcBef>
              <a:spcAft>
                <a:spcPts val="0"/>
              </a:spcAft>
              <a:buSzPts val="950"/>
              <a:buNone/>
              <a:defRPr sz="1267"/>
            </a:lvl3pPr>
            <a:lvl4pPr lvl="3" rtl="0">
              <a:lnSpc>
                <a:spcPct val="100000"/>
              </a:lnSpc>
              <a:spcBef>
                <a:spcPts val="0"/>
              </a:spcBef>
              <a:spcAft>
                <a:spcPts val="0"/>
              </a:spcAft>
              <a:buSzPts val="950"/>
              <a:buNone/>
              <a:defRPr sz="1267"/>
            </a:lvl4pPr>
            <a:lvl5pPr lvl="4" rtl="0">
              <a:lnSpc>
                <a:spcPct val="100000"/>
              </a:lnSpc>
              <a:spcBef>
                <a:spcPts val="0"/>
              </a:spcBef>
              <a:spcAft>
                <a:spcPts val="0"/>
              </a:spcAft>
              <a:buSzPts val="950"/>
              <a:buNone/>
              <a:defRPr sz="1267"/>
            </a:lvl5pPr>
            <a:lvl6pPr lvl="5" rtl="0">
              <a:lnSpc>
                <a:spcPct val="100000"/>
              </a:lnSpc>
              <a:spcBef>
                <a:spcPts val="0"/>
              </a:spcBef>
              <a:spcAft>
                <a:spcPts val="0"/>
              </a:spcAft>
              <a:buSzPts val="950"/>
              <a:buNone/>
              <a:defRPr sz="1267"/>
            </a:lvl6pPr>
            <a:lvl7pPr lvl="6" rtl="0">
              <a:lnSpc>
                <a:spcPct val="100000"/>
              </a:lnSpc>
              <a:spcBef>
                <a:spcPts val="0"/>
              </a:spcBef>
              <a:spcAft>
                <a:spcPts val="0"/>
              </a:spcAft>
              <a:buSzPts val="950"/>
              <a:buNone/>
              <a:defRPr sz="1267"/>
            </a:lvl7pPr>
            <a:lvl8pPr lvl="7" rtl="0">
              <a:lnSpc>
                <a:spcPct val="100000"/>
              </a:lnSpc>
              <a:spcBef>
                <a:spcPts val="0"/>
              </a:spcBef>
              <a:spcAft>
                <a:spcPts val="0"/>
              </a:spcAft>
              <a:buSzPts val="950"/>
              <a:buNone/>
              <a:defRPr sz="1267"/>
            </a:lvl8pPr>
            <a:lvl9pPr lvl="8" rtl="0">
              <a:lnSpc>
                <a:spcPct val="100000"/>
              </a:lnSpc>
              <a:spcBef>
                <a:spcPts val="0"/>
              </a:spcBef>
              <a:spcAft>
                <a:spcPts val="0"/>
              </a:spcAft>
              <a:buSzPts val="950"/>
              <a:buNone/>
              <a:defRPr sz="1267"/>
            </a:lvl9pPr>
          </a:lstStyle>
          <a:p>
            <a:endParaRPr/>
          </a:p>
        </p:txBody>
      </p:sp>
      <p:sp>
        <p:nvSpPr>
          <p:cNvPr id="264" name="Google Shape;264;p23"/>
          <p:cNvSpPr txBox="1">
            <a:spLocks noGrp="1"/>
          </p:cNvSpPr>
          <p:nvPr>
            <p:ph type="subTitle" idx="4"/>
          </p:nvPr>
        </p:nvSpPr>
        <p:spPr>
          <a:xfrm>
            <a:off x="7719467" y="1751059"/>
            <a:ext cx="2404400" cy="58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600"/>
              <a:buNone/>
              <a:defRPr sz="2133" b="1"/>
            </a:lvl1pPr>
            <a:lvl2pPr lvl="1" rtl="0">
              <a:lnSpc>
                <a:spcPct val="100000"/>
              </a:lnSpc>
              <a:spcBef>
                <a:spcPts val="0"/>
              </a:spcBef>
              <a:spcAft>
                <a:spcPts val="0"/>
              </a:spcAft>
              <a:buSzPts val="1600"/>
              <a:buNone/>
              <a:defRPr sz="2133" b="1"/>
            </a:lvl2pPr>
            <a:lvl3pPr lvl="2" rtl="0">
              <a:lnSpc>
                <a:spcPct val="100000"/>
              </a:lnSpc>
              <a:spcBef>
                <a:spcPts val="0"/>
              </a:spcBef>
              <a:spcAft>
                <a:spcPts val="0"/>
              </a:spcAft>
              <a:buSzPts val="1600"/>
              <a:buNone/>
              <a:defRPr sz="2133" b="1"/>
            </a:lvl3pPr>
            <a:lvl4pPr lvl="3" rtl="0">
              <a:lnSpc>
                <a:spcPct val="100000"/>
              </a:lnSpc>
              <a:spcBef>
                <a:spcPts val="0"/>
              </a:spcBef>
              <a:spcAft>
                <a:spcPts val="0"/>
              </a:spcAft>
              <a:buSzPts val="1600"/>
              <a:buNone/>
              <a:defRPr sz="2133" b="1"/>
            </a:lvl4pPr>
            <a:lvl5pPr lvl="4" rtl="0">
              <a:lnSpc>
                <a:spcPct val="100000"/>
              </a:lnSpc>
              <a:spcBef>
                <a:spcPts val="0"/>
              </a:spcBef>
              <a:spcAft>
                <a:spcPts val="0"/>
              </a:spcAft>
              <a:buSzPts val="1600"/>
              <a:buNone/>
              <a:defRPr sz="2133" b="1"/>
            </a:lvl5pPr>
            <a:lvl6pPr lvl="5" rtl="0">
              <a:lnSpc>
                <a:spcPct val="100000"/>
              </a:lnSpc>
              <a:spcBef>
                <a:spcPts val="0"/>
              </a:spcBef>
              <a:spcAft>
                <a:spcPts val="0"/>
              </a:spcAft>
              <a:buSzPts val="1600"/>
              <a:buNone/>
              <a:defRPr sz="2133" b="1"/>
            </a:lvl6pPr>
            <a:lvl7pPr lvl="6" rtl="0">
              <a:lnSpc>
                <a:spcPct val="100000"/>
              </a:lnSpc>
              <a:spcBef>
                <a:spcPts val="0"/>
              </a:spcBef>
              <a:spcAft>
                <a:spcPts val="0"/>
              </a:spcAft>
              <a:buSzPts val="1600"/>
              <a:buNone/>
              <a:defRPr sz="2133" b="1"/>
            </a:lvl7pPr>
            <a:lvl8pPr lvl="7" rtl="0">
              <a:lnSpc>
                <a:spcPct val="100000"/>
              </a:lnSpc>
              <a:spcBef>
                <a:spcPts val="0"/>
              </a:spcBef>
              <a:spcAft>
                <a:spcPts val="0"/>
              </a:spcAft>
              <a:buSzPts val="1600"/>
              <a:buNone/>
              <a:defRPr sz="2133" b="1"/>
            </a:lvl8pPr>
            <a:lvl9pPr lvl="8" rtl="0">
              <a:lnSpc>
                <a:spcPct val="100000"/>
              </a:lnSpc>
              <a:spcBef>
                <a:spcPts val="0"/>
              </a:spcBef>
              <a:spcAft>
                <a:spcPts val="0"/>
              </a:spcAft>
              <a:buSzPts val="1600"/>
              <a:buNone/>
              <a:defRPr sz="2133" b="1"/>
            </a:lvl9pPr>
          </a:lstStyle>
          <a:p>
            <a:endParaRPr/>
          </a:p>
        </p:txBody>
      </p:sp>
      <p:sp>
        <p:nvSpPr>
          <p:cNvPr id="265" name="Google Shape;265;p23"/>
          <p:cNvSpPr txBox="1">
            <a:spLocks noGrp="1"/>
          </p:cNvSpPr>
          <p:nvPr>
            <p:ph type="subTitle" idx="5"/>
          </p:nvPr>
        </p:nvSpPr>
        <p:spPr>
          <a:xfrm>
            <a:off x="2277833" y="2184059"/>
            <a:ext cx="2404400" cy="769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950"/>
              <a:buNone/>
              <a:defRPr sz="1467"/>
            </a:lvl1pPr>
            <a:lvl2pPr lvl="1" algn="r" rtl="0">
              <a:lnSpc>
                <a:spcPct val="100000"/>
              </a:lnSpc>
              <a:spcBef>
                <a:spcPts val="0"/>
              </a:spcBef>
              <a:spcAft>
                <a:spcPts val="0"/>
              </a:spcAft>
              <a:buSzPts val="950"/>
              <a:buNone/>
              <a:defRPr sz="1267"/>
            </a:lvl2pPr>
            <a:lvl3pPr lvl="2" algn="r" rtl="0">
              <a:lnSpc>
                <a:spcPct val="100000"/>
              </a:lnSpc>
              <a:spcBef>
                <a:spcPts val="0"/>
              </a:spcBef>
              <a:spcAft>
                <a:spcPts val="0"/>
              </a:spcAft>
              <a:buSzPts val="950"/>
              <a:buNone/>
              <a:defRPr sz="1267"/>
            </a:lvl3pPr>
            <a:lvl4pPr lvl="3" algn="r" rtl="0">
              <a:lnSpc>
                <a:spcPct val="100000"/>
              </a:lnSpc>
              <a:spcBef>
                <a:spcPts val="0"/>
              </a:spcBef>
              <a:spcAft>
                <a:spcPts val="0"/>
              </a:spcAft>
              <a:buSzPts val="950"/>
              <a:buNone/>
              <a:defRPr sz="1267"/>
            </a:lvl4pPr>
            <a:lvl5pPr lvl="4" algn="r" rtl="0">
              <a:lnSpc>
                <a:spcPct val="100000"/>
              </a:lnSpc>
              <a:spcBef>
                <a:spcPts val="0"/>
              </a:spcBef>
              <a:spcAft>
                <a:spcPts val="0"/>
              </a:spcAft>
              <a:buSzPts val="950"/>
              <a:buNone/>
              <a:defRPr sz="1267"/>
            </a:lvl5pPr>
            <a:lvl6pPr lvl="5" algn="r" rtl="0">
              <a:lnSpc>
                <a:spcPct val="100000"/>
              </a:lnSpc>
              <a:spcBef>
                <a:spcPts val="0"/>
              </a:spcBef>
              <a:spcAft>
                <a:spcPts val="0"/>
              </a:spcAft>
              <a:buSzPts val="950"/>
              <a:buNone/>
              <a:defRPr sz="1267"/>
            </a:lvl6pPr>
            <a:lvl7pPr lvl="6" algn="r" rtl="0">
              <a:lnSpc>
                <a:spcPct val="100000"/>
              </a:lnSpc>
              <a:spcBef>
                <a:spcPts val="0"/>
              </a:spcBef>
              <a:spcAft>
                <a:spcPts val="0"/>
              </a:spcAft>
              <a:buSzPts val="950"/>
              <a:buNone/>
              <a:defRPr sz="1267"/>
            </a:lvl7pPr>
            <a:lvl8pPr lvl="7" algn="r" rtl="0">
              <a:lnSpc>
                <a:spcPct val="100000"/>
              </a:lnSpc>
              <a:spcBef>
                <a:spcPts val="0"/>
              </a:spcBef>
              <a:spcAft>
                <a:spcPts val="0"/>
              </a:spcAft>
              <a:buSzPts val="950"/>
              <a:buNone/>
              <a:defRPr sz="1267"/>
            </a:lvl8pPr>
            <a:lvl9pPr lvl="8" algn="r" rtl="0">
              <a:lnSpc>
                <a:spcPct val="100000"/>
              </a:lnSpc>
              <a:spcBef>
                <a:spcPts val="0"/>
              </a:spcBef>
              <a:spcAft>
                <a:spcPts val="0"/>
              </a:spcAft>
              <a:buSzPts val="950"/>
              <a:buNone/>
              <a:defRPr sz="1267"/>
            </a:lvl9pPr>
          </a:lstStyle>
          <a:p>
            <a:endParaRPr/>
          </a:p>
        </p:txBody>
      </p:sp>
      <p:sp>
        <p:nvSpPr>
          <p:cNvPr id="266" name="Google Shape;266;p23"/>
          <p:cNvSpPr txBox="1">
            <a:spLocks noGrp="1"/>
          </p:cNvSpPr>
          <p:nvPr>
            <p:ph type="subTitle" idx="6"/>
          </p:nvPr>
        </p:nvSpPr>
        <p:spPr>
          <a:xfrm>
            <a:off x="2277667" y="1751059"/>
            <a:ext cx="2404400" cy="5884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SzPts val="1600"/>
              <a:buNone/>
              <a:defRPr sz="2133" b="1"/>
            </a:lvl1pPr>
            <a:lvl2pPr lvl="1" algn="r" rtl="0">
              <a:lnSpc>
                <a:spcPct val="100000"/>
              </a:lnSpc>
              <a:spcBef>
                <a:spcPts val="0"/>
              </a:spcBef>
              <a:spcAft>
                <a:spcPts val="0"/>
              </a:spcAft>
              <a:buSzPts val="1600"/>
              <a:buNone/>
              <a:defRPr sz="2133" b="1"/>
            </a:lvl2pPr>
            <a:lvl3pPr lvl="2" algn="r" rtl="0">
              <a:lnSpc>
                <a:spcPct val="100000"/>
              </a:lnSpc>
              <a:spcBef>
                <a:spcPts val="0"/>
              </a:spcBef>
              <a:spcAft>
                <a:spcPts val="0"/>
              </a:spcAft>
              <a:buSzPts val="1600"/>
              <a:buNone/>
              <a:defRPr sz="2133" b="1"/>
            </a:lvl3pPr>
            <a:lvl4pPr lvl="3" algn="r" rtl="0">
              <a:lnSpc>
                <a:spcPct val="100000"/>
              </a:lnSpc>
              <a:spcBef>
                <a:spcPts val="0"/>
              </a:spcBef>
              <a:spcAft>
                <a:spcPts val="0"/>
              </a:spcAft>
              <a:buSzPts val="1600"/>
              <a:buNone/>
              <a:defRPr sz="2133" b="1"/>
            </a:lvl4pPr>
            <a:lvl5pPr lvl="4" algn="r" rtl="0">
              <a:lnSpc>
                <a:spcPct val="100000"/>
              </a:lnSpc>
              <a:spcBef>
                <a:spcPts val="0"/>
              </a:spcBef>
              <a:spcAft>
                <a:spcPts val="0"/>
              </a:spcAft>
              <a:buSzPts val="1600"/>
              <a:buNone/>
              <a:defRPr sz="2133" b="1"/>
            </a:lvl5pPr>
            <a:lvl6pPr lvl="5" algn="r" rtl="0">
              <a:lnSpc>
                <a:spcPct val="100000"/>
              </a:lnSpc>
              <a:spcBef>
                <a:spcPts val="0"/>
              </a:spcBef>
              <a:spcAft>
                <a:spcPts val="0"/>
              </a:spcAft>
              <a:buSzPts val="1600"/>
              <a:buNone/>
              <a:defRPr sz="2133" b="1"/>
            </a:lvl6pPr>
            <a:lvl7pPr lvl="6" algn="r" rtl="0">
              <a:lnSpc>
                <a:spcPct val="100000"/>
              </a:lnSpc>
              <a:spcBef>
                <a:spcPts val="0"/>
              </a:spcBef>
              <a:spcAft>
                <a:spcPts val="0"/>
              </a:spcAft>
              <a:buSzPts val="1600"/>
              <a:buNone/>
              <a:defRPr sz="2133" b="1"/>
            </a:lvl7pPr>
            <a:lvl8pPr lvl="7" algn="r" rtl="0">
              <a:lnSpc>
                <a:spcPct val="100000"/>
              </a:lnSpc>
              <a:spcBef>
                <a:spcPts val="0"/>
              </a:spcBef>
              <a:spcAft>
                <a:spcPts val="0"/>
              </a:spcAft>
              <a:buSzPts val="1600"/>
              <a:buNone/>
              <a:defRPr sz="2133" b="1"/>
            </a:lvl8pPr>
            <a:lvl9pPr lvl="8" algn="r" rtl="0">
              <a:lnSpc>
                <a:spcPct val="100000"/>
              </a:lnSpc>
              <a:spcBef>
                <a:spcPts val="0"/>
              </a:spcBef>
              <a:spcAft>
                <a:spcPts val="0"/>
              </a:spcAft>
              <a:buSzPts val="1600"/>
              <a:buNone/>
              <a:defRPr sz="2133" b="1"/>
            </a:lvl9pPr>
          </a:lstStyle>
          <a:p>
            <a:endParaRPr/>
          </a:p>
        </p:txBody>
      </p:sp>
    </p:spTree>
    <p:extLst>
      <p:ext uri="{BB962C8B-B14F-4D97-AF65-F5344CB8AC3E}">
        <p14:creationId xmlns:p14="http://schemas.microsoft.com/office/powerpoint/2010/main" val="141517697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hanks slide">
  <p:cSld name="Thanks slide">
    <p:spTree>
      <p:nvGrpSpPr>
        <p:cNvPr id="1" name="Shape 267"/>
        <p:cNvGrpSpPr/>
        <p:nvPr/>
      </p:nvGrpSpPr>
      <p:grpSpPr>
        <a:xfrm>
          <a:off x="0" y="0"/>
          <a:ext cx="0" cy="0"/>
          <a:chOff x="0" y="0"/>
          <a:chExt cx="0" cy="0"/>
        </a:xfrm>
      </p:grpSpPr>
      <p:grpSp>
        <p:nvGrpSpPr>
          <p:cNvPr id="268" name="Google Shape;268;p24"/>
          <p:cNvGrpSpPr/>
          <p:nvPr/>
        </p:nvGrpSpPr>
        <p:grpSpPr>
          <a:xfrm>
            <a:off x="389838" y="-28034"/>
            <a:ext cx="11929839" cy="6886211"/>
            <a:chOff x="292378" y="-21025"/>
            <a:chExt cx="8947379" cy="5164658"/>
          </a:xfrm>
        </p:grpSpPr>
        <p:sp>
          <p:nvSpPr>
            <p:cNvPr id="269" name="Google Shape;269;p24"/>
            <p:cNvSpPr/>
            <p:nvPr/>
          </p:nvSpPr>
          <p:spPr>
            <a:xfrm>
              <a:off x="3531875" y="-21025"/>
              <a:ext cx="5667221" cy="5164654"/>
            </a:xfrm>
            <a:custGeom>
              <a:avLst/>
              <a:gdLst/>
              <a:ahLst/>
              <a:cxnLst/>
              <a:rect l="l" t="t" r="r" b="b"/>
              <a:pathLst>
                <a:path w="173668" h="159526" extrusionOk="0">
                  <a:moveTo>
                    <a:pt x="74978" y="0"/>
                  </a:moveTo>
                  <a:lnTo>
                    <a:pt x="1" y="93821"/>
                  </a:lnTo>
                  <a:lnTo>
                    <a:pt x="1" y="100750"/>
                  </a:lnTo>
                  <a:lnTo>
                    <a:pt x="89966" y="159525"/>
                  </a:lnTo>
                  <a:lnTo>
                    <a:pt x="128070" y="159525"/>
                  </a:lnTo>
                  <a:lnTo>
                    <a:pt x="173667" y="159492"/>
                  </a:lnTo>
                  <a:lnTo>
                    <a:pt x="123683" y="159492"/>
                  </a:lnTo>
                  <a:lnTo>
                    <a:pt x="67" y="97044"/>
                  </a:lnTo>
                  <a:lnTo>
                    <a:pt x="88404" y="0"/>
                  </a:lnTo>
                  <a:close/>
                </a:path>
              </a:pathLst>
            </a:custGeom>
            <a:solidFill>
              <a:srgbClr val="F5EB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24"/>
            <p:cNvSpPr/>
            <p:nvPr/>
          </p:nvSpPr>
          <p:spPr>
            <a:xfrm>
              <a:off x="3534061" y="-21025"/>
              <a:ext cx="5665035" cy="5163554"/>
            </a:xfrm>
            <a:custGeom>
              <a:avLst/>
              <a:gdLst/>
              <a:ahLst/>
              <a:cxnLst/>
              <a:rect l="l" t="t" r="r" b="b"/>
              <a:pathLst>
                <a:path w="173601" h="159492" extrusionOk="0">
                  <a:moveTo>
                    <a:pt x="88337" y="0"/>
                  </a:moveTo>
                  <a:lnTo>
                    <a:pt x="0" y="97044"/>
                  </a:lnTo>
                  <a:lnTo>
                    <a:pt x="123616" y="159492"/>
                  </a:lnTo>
                  <a:lnTo>
                    <a:pt x="173600" y="159492"/>
                  </a:lnTo>
                  <a:lnTo>
                    <a:pt x="173600" y="159309"/>
                  </a:lnTo>
                  <a:lnTo>
                    <a:pt x="173600" y="0"/>
                  </a:lnTo>
                  <a:close/>
                </a:path>
              </a:pathLst>
            </a:custGeom>
            <a:solidFill>
              <a:srgbClr val="F5EB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24"/>
            <p:cNvSpPr/>
            <p:nvPr/>
          </p:nvSpPr>
          <p:spPr>
            <a:xfrm>
              <a:off x="3531875" y="-21025"/>
              <a:ext cx="5667221" cy="5164654"/>
            </a:xfrm>
            <a:custGeom>
              <a:avLst/>
              <a:gdLst/>
              <a:ahLst/>
              <a:cxnLst/>
              <a:rect l="l" t="t" r="r" b="b"/>
              <a:pathLst>
                <a:path w="173668" h="159526" extrusionOk="0">
                  <a:moveTo>
                    <a:pt x="74978" y="0"/>
                  </a:moveTo>
                  <a:lnTo>
                    <a:pt x="1" y="93821"/>
                  </a:lnTo>
                  <a:lnTo>
                    <a:pt x="1" y="100750"/>
                  </a:lnTo>
                  <a:lnTo>
                    <a:pt x="89966" y="159525"/>
                  </a:lnTo>
                  <a:lnTo>
                    <a:pt x="128070" y="159525"/>
                  </a:lnTo>
                  <a:lnTo>
                    <a:pt x="173667" y="159492"/>
                  </a:lnTo>
                  <a:lnTo>
                    <a:pt x="173667" y="159309"/>
                  </a:lnTo>
                  <a:lnTo>
                    <a:pt x="173667" y="0"/>
                  </a:lnTo>
                  <a:close/>
                </a:path>
              </a:pathLst>
            </a:custGeom>
            <a:solidFill>
              <a:srgbClr val="FFFFFF">
                <a:alpha val="34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24"/>
            <p:cNvSpPr/>
            <p:nvPr/>
          </p:nvSpPr>
          <p:spPr>
            <a:xfrm>
              <a:off x="3574723" y="-21025"/>
              <a:ext cx="5665035" cy="5163554"/>
            </a:xfrm>
            <a:custGeom>
              <a:avLst/>
              <a:gdLst/>
              <a:ahLst/>
              <a:cxnLst/>
              <a:rect l="l" t="t" r="r" b="b"/>
              <a:pathLst>
                <a:path w="173601" h="159492" extrusionOk="0">
                  <a:moveTo>
                    <a:pt x="88338" y="0"/>
                  </a:moveTo>
                  <a:lnTo>
                    <a:pt x="0" y="97044"/>
                  </a:lnTo>
                  <a:lnTo>
                    <a:pt x="123616" y="159492"/>
                  </a:lnTo>
                  <a:lnTo>
                    <a:pt x="173601" y="159492"/>
                  </a:lnTo>
                  <a:lnTo>
                    <a:pt x="173601" y="159309"/>
                  </a:lnTo>
                  <a:lnTo>
                    <a:pt x="173601" y="0"/>
                  </a:lnTo>
                  <a:close/>
                </a:path>
              </a:pathLst>
            </a:custGeom>
            <a:solidFill>
              <a:srgbClr val="FFFFFF">
                <a:alpha val="34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24"/>
            <p:cNvSpPr/>
            <p:nvPr/>
          </p:nvSpPr>
          <p:spPr>
            <a:xfrm>
              <a:off x="4182331" y="2176031"/>
              <a:ext cx="384442" cy="384442"/>
            </a:xfrm>
            <a:custGeom>
              <a:avLst/>
              <a:gdLst/>
              <a:ahLst/>
              <a:cxnLst/>
              <a:rect l="l" t="t" r="r" b="b"/>
              <a:pathLst>
                <a:path w="11982" h="11982" extrusionOk="0">
                  <a:moveTo>
                    <a:pt x="5999" y="0"/>
                  </a:moveTo>
                  <a:lnTo>
                    <a:pt x="3872" y="3872"/>
                  </a:lnTo>
                  <a:lnTo>
                    <a:pt x="1" y="5999"/>
                  </a:lnTo>
                  <a:lnTo>
                    <a:pt x="3872" y="8110"/>
                  </a:lnTo>
                  <a:lnTo>
                    <a:pt x="5999" y="11981"/>
                  </a:lnTo>
                  <a:lnTo>
                    <a:pt x="8110" y="8110"/>
                  </a:lnTo>
                  <a:lnTo>
                    <a:pt x="11982" y="5999"/>
                  </a:lnTo>
                  <a:lnTo>
                    <a:pt x="8110" y="3872"/>
                  </a:lnTo>
                  <a:lnTo>
                    <a:pt x="5999" y="0"/>
                  </a:lnTo>
                  <a:close/>
                </a:path>
              </a:pathLst>
            </a:custGeom>
            <a:solidFill>
              <a:srgbClr val="FBE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24"/>
            <p:cNvSpPr/>
            <p:nvPr/>
          </p:nvSpPr>
          <p:spPr>
            <a:xfrm>
              <a:off x="5860216" y="4458494"/>
              <a:ext cx="384442" cy="384442"/>
            </a:xfrm>
            <a:custGeom>
              <a:avLst/>
              <a:gdLst/>
              <a:ahLst/>
              <a:cxnLst/>
              <a:rect l="l" t="t" r="r" b="b"/>
              <a:pathLst>
                <a:path w="11982" h="11982" extrusionOk="0">
                  <a:moveTo>
                    <a:pt x="5999" y="1"/>
                  </a:moveTo>
                  <a:lnTo>
                    <a:pt x="3872" y="3873"/>
                  </a:lnTo>
                  <a:lnTo>
                    <a:pt x="0" y="5983"/>
                  </a:lnTo>
                  <a:lnTo>
                    <a:pt x="3872" y="8110"/>
                  </a:lnTo>
                  <a:lnTo>
                    <a:pt x="5999" y="11982"/>
                  </a:lnTo>
                  <a:lnTo>
                    <a:pt x="8109" y="8110"/>
                  </a:lnTo>
                  <a:lnTo>
                    <a:pt x="11981" y="5983"/>
                  </a:lnTo>
                  <a:lnTo>
                    <a:pt x="8109" y="3873"/>
                  </a:lnTo>
                  <a:lnTo>
                    <a:pt x="5999" y="1"/>
                  </a:lnTo>
                  <a:close/>
                </a:path>
              </a:pathLst>
            </a:custGeom>
            <a:solidFill>
              <a:srgbClr val="FBE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24"/>
            <p:cNvSpPr/>
            <p:nvPr/>
          </p:nvSpPr>
          <p:spPr>
            <a:xfrm>
              <a:off x="5192688" y="1053730"/>
              <a:ext cx="384442" cy="384442"/>
            </a:xfrm>
            <a:custGeom>
              <a:avLst/>
              <a:gdLst/>
              <a:ahLst/>
              <a:cxnLst/>
              <a:rect l="l" t="t" r="r" b="b"/>
              <a:pathLst>
                <a:path w="11982" h="11982" extrusionOk="0">
                  <a:moveTo>
                    <a:pt x="5982" y="0"/>
                  </a:moveTo>
                  <a:lnTo>
                    <a:pt x="3872" y="3872"/>
                  </a:lnTo>
                  <a:lnTo>
                    <a:pt x="0" y="5982"/>
                  </a:lnTo>
                  <a:lnTo>
                    <a:pt x="3872" y="8109"/>
                  </a:lnTo>
                  <a:lnTo>
                    <a:pt x="5982" y="11981"/>
                  </a:lnTo>
                  <a:lnTo>
                    <a:pt x="8109" y="8109"/>
                  </a:lnTo>
                  <a:lnTo>
                    <a:pt x="11981" y="5982"/>
                  </a:lnTo>
                  <a:lnTo>
                    <a:pt x="8109" y="3872"/>
                  </a:lnTo>
                  <a:lnTo>
                    <a:pt x="5982" y="0"/>
                  </a:lnTo>
                  <a:close/>
                </a:path>
              </a:pathLst>
            </a:custGeom>
            <a:solidFill>
              <a:srgbClr val="FBE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24"/>
            <p:cNvSpPr/>
            <p:nvPr/>
          </p:nvSpPr>
          <p:spPr>
            <a:xfrm>
              <a:off x="3990399" y="3912022"/>
              <a:ext cx="384442" cy="384442"/>
            </a:xfrm>
            <a:custGeom>
              <a:avLst/>
              <a:gdLst/>
              <a:ahLst/>
              <a:cxnLst/>
              <a:rect l="l" t="t" r="r" b="b"/>
              <a:pathLst>
                <a:path w="11982" h="11982" extrusionOk="0">
                  <a:moveTo>
                    <a:pt x="5983" y="0"/>
                  </a:moveTo>
                  <a:lnTo>
                    <a:pt x="3872" y="3872"/>
                  </a:lnTo>
                  <a:lnTo>
                    <a:pt x="0" y="5982"/>
                  </a:lnTo>
                  <a:lnTo>
                    <a:pt x="3872" y="8109"/>
                  </a:lnTo>
                  <a:lnTo>
                    <a:pt x="5983" y="11981"/>
                  </a:lnTo>
                  <a:lnTo>
                    <a:pt x="8110" y="8109"/>
                  </a:lnTo>
                  <a:lnTo>
                    <a:pt x="11981" y="5982"/>
                  </a:lnTo>
                  <a:lnTo>
                    <a:pt x="8110" y="3872"/>
                  </a:lnTo>
                  <a:lnTo>
                    <a:pt x="5983" y="0"/>
                  </a:lnTo>
                  <a:close/>
                </a:path>
              </a:pathLst>
            </a:custGeom>
            <a:solidFill>
              <a:srgbClr val="FBE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24"/>
            <p:cNvSpPr/>
            <p:nvPr/>
          </p:nvSpPr>
          <p:spPr>
            <a:xfrm>
              <a:off x="4572613" y="3814965"/>
              <a:ext cx="238359" cy="238359"/>
            </a:xfrm>
            <a:custGeom>
              <a:avLst/>
              <a:gdLst/>
              <a:ahLst/>
              <a:cxnLst/>
              <a:rect l="l" t="t" r="r" b="b"/>
              <a:pathLst>
                <a:path w="7429" h="7429" extrusionOk="0">
                  <a:moveTo>
                    <a:pt x="3706" y="1"/>
                  </a:moveTo>
                  <a:lnTo>
                    <a:pt x="2393" y="2410"/>
                  </a:lnTo>
                  <a:lnTo>
                    <a:pt x="0" y="3723"/>
                  </a:lnTo>
                  <a:lnTo>
                    <a:pt x="2393" y="5036"/>
                  </a:lnTo>
                  <a:lnTo>
                    <a:pt x="3706" y="7429"/>
                  </a:lnTo>
                  <a:lnTo>
                    <a:pt x="5019" y="5036"/>
                  </a:lnTo>
                  <a:lnTo>
                    <a:pt x="7428" y="3723"/>
                  </a:lnTo>
                  <a:lnTo>
                    <a:pt x="5019" y="2410"/>
                  </a:lnTo>
                  <a:lnTo>
                    <a:pt x="3706" y="1"/>
                  </a:lnTo>
                  <a:close/>
                </a:path>
              </a:pathLst>
            </a:custGeom>
            <a:solidFill>
              <a:srgbClr val="FBE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24"/>
            <p:cNvSpPr/>
            <p:nvPr/>
          </p:nvSpPr>
          <p:spPr>
            <a:xfrm>
              <a:off x="5381412" y="4127409"/>
              <a:ext cx="238359" cy="238359"/>
            </a:xfrm>
            <a:custGeom>
              <a:avLst/>
              <a:gdLst/>
              <a:ahLst/>
              <a:cxnLst/>
              <a:rect l="l" t="t" r="r" b="b"/>
              <a:pathLst>
                <a:path w="7429" h="7429" extrusionOk="0">
                  <a:moveTo>
                    <a:pt x="3723" y="0"/>
                  </a:moveTo>
                  <a:lnTo>
                    <a:pt x="2410" y="2410"/>
                  </a:lnTo>
                  <a:lnTo>
                    <a:pt x="1" y="3723"/>
                  </a:lnTo>
                  <a:lnTo>
                    <a:pt x="2410" y="5035"/>
                  </a:lnTo>
                  <a:lnTo>
                    <a:pt x="3723" y="7428"/>
                  </a:lnTo>
                  <a:lnTo>
                    <a:pt x="5036" y="5035"/>
                  </a:lnTo>
                  <a:lnTo>
                    <a:pt x="7429" y="3723"/>
                  </a:lnTo>
                  <a:lnTo>
                    <a:pt x="5036" y="2410"/>
                  </a:lnTo>
                  <a:lnTo>
                    <a:pt x="3723" y="0"/>
                  </a:lnTo>
                  <a:close/>
                </a:path>
              </a:pathLst>
            </a:custGeom>
            <a:solidFill>
              <a:srgbClr val="FBE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24"/>
            <p:cNvSpPr/>
            <p:nvPr/>
          </p:nvSpPr>
          <p:spPr>
            <a:xfrm>
              <a:off x="4691520" y="1890250"/>
              <a:ext cx="238327" cy="238359"/>
            </a:xfrm>
            <a:custGeom>
              <a:avLst/>
              <a:gdLst/>
              <a:ahLst/>
              <a:cxnLst/>
              <a:rect l="l" t="t" r="r" b="b"/>
              <a:pathLst>
                <a:path w="7428" h="7429" extrusionOk="0">
                  <a:moveTo>
                    <a:pt x="3722" y="1"/>
                  </a:moveTo>
                  <a:lnTo>
                    <a:pt x="2410" y="2410"/>
                  </a:lnTo>
                  <a:lnTo>
                    <a:pt x="0" y="3723"/>
                  </a:lnTo>
                  <a:lnTo>
                    <a:pt x="2410" y="5036"/>
                  </a:lnTo>
                  <a:lnTo>
                    <a:pt x="3722" y="7429"/>
                  </a:lnTo>
                  <a:lnTo>
                    <a:pt x="5035" y="5036"/>
                  </a:lnTo>
                  <a:lnTo>
                    <a:pt x="7428" y="3723"/>
                  </a:lnTo>
                  <a:lnTo>
                    <a:pt x="5035" y="2410"/>
                  </a:lnTo>
                  <a:lnTo>
                    <a:pt x="3722" y="1"/>
                  </a:lnTo>
                  <a:close/>
                </a:path>
              </a:pathLst>
            </a:custGeom>
            <a:solidFill>
              <a:srgbClr val="FBE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24"/>
            <p:cNvSpPr/>
            <p:nvPr/>
          </p:nvSpPr>
          <p:spPr>
            <a:xfrm>
              <a:off x="4527277" y="1230743"/>
              <a:ext cx="238359" cy="238359"/>
            </a:xfrm>
            <a:custGeom>
              <a:avLst/>
              <a:gdLst/>
              <a:ahLst/>
              <a:cxnLst/>
              <a:rect l="l" t="t" r="r" b="b"/>
              <a:pathLst>
                <a:path w="7429" h="7429" extrusionOk="0">
                  <a:moveTo>
                    <a:pt x="3707" y="0"/>
                  </a:moveTo>
                  <a:lnTo>
                    <a:pt x="2394" y="2393"/>
                  </a:lnTo>
                  <a:lnTo>
                    <a:pt x="1" y="3706"/>
                  </a:lnTo>
                  <a:lnTo>
                    <a:pt x="2394" y="5019"/>
                  </a:lnTo>
                  <a:lnTo>
                    <a:pt x="3707" y="7428"/>
                  </a:lnTo>
                  <a:lnTo>
                    <a:pt x="5019" y="5019"/>
                  </a:lnTo>
                  <a:lnTo>
                    <a:pt x="7429" y="3706"/>
                  </a:lnTo>
                  <a:lnTo>
                    <a:pt x="5019" y="2393"/>
                  </a:lnTo>
                  <a:lnTo>
                    <a:pt x="3707" y="0"/>
                  </a:lnTo>
                  <a:close/>
                </a:path>
              </a:pathLst>
            </a:custGeom>
            <a:solidFill>
              <a:srgbClr val="FBE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 name="Google Shape;281;p24"/>
            <p:cNvSpPr/>
            <p:nvPr/>
          </p:nvSpPr>
          <p:spPr>
            <a:xfrm>
              <a:off x="5456074" y="340352"/>
              <a:ext cx="238359" cy="238359"/>
            </a:xfrm>
            <a:custGeom>
              <a:avLst/>
              <a:gdLst/>
              <a:ahLst/>
              <a:cxnLst/>
              <a:rect l="l" t="t" r="r" b="b"/>
              <a:pathLst>
                <a:path w="7429" h="7429" extrusionOk="0">
                  <a:moveTo>
                    <a:pt x="3706" y="0"/>
                  </a:moveTo>
                  <a:lnTo>
                    <a:pt x="2393" y="2393"/>
                  </a:lnTo>
                  <a:lnTo>
                    <a:pt x="0" y="3706"/>
                  </a:lnTo>
                  <a:lnTo>
                    <a:pt x="2393" y="5019"/>
                  </a:lnTo>
                  <a:lnTo>
                    <a:pt x="3706" y="7428"/>
                  </a:lnTo>
                  <a:lnTo>
                    <a:pt x="5019" y="5019"/>
                  </a:lnTo>
                  <a:lnTo>
                    <a:pt x="7428" y="3706"/>
                  </a:lnTo>
                  <a:lnTo>
                    <a:pt x="5019" y="2393"/>
                  </a:lnTo>
                  <a:lnTo>
                    <a:pt x="3706" y="0"/>
                  </a:lnTo>
                  <a:close/>
                </a:path>
              </a:pathLst>
            </a:custGeom>
            <a:solidFill>
              <a:srgbClr val="FBE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 name="Google Shape;282;p24"/>
            <p:cNvSpPr/>
            <p:nvPr/>
          </p:nvSpPr>
          <p:spPr>
            <a:xfrm>
              <a:off x="7002763" y="4625368"/>
              <a:ext cx="238359" cy="238359"/>
            </a:xfrm>
            <a:custGeom>
              <a:avLst/>
              <a:gdLst/>
              <a:ahLst/>
              <a:cxnLst/>
              <a:rect l="l" t="t" r="r" b="b"/>
              <a:pathLst>
                <a:path w="7429" h="7429" extrusionOk="0">
                  <a:moveTo>
                    <a:pt x="3723" y="1"/>
                  </a:moveTo>
                  <a:lnTo>
                    <a:pt x="2410" y="2394"/>
                  </a:lnTo>
                  <a:lnTo>
                    <a:pt x="1" y="3707"/>
                  </a:lnTo>
                  <a:lnTo>
                    <a:pt x="2410" y="5019"/>
                  </a:lnTo>
                  <a:lnTo>
                    <a:pt x="3723" y="7429"/>
                  </a:lnTo>
                  <a:lnTo>
                    <a:pt x="5036" y="5019"/>
                  </a:lnTo>
                  <a:lnTo>
                    <a:pt x="7429" y="3707"/>
                  </a:lnTo>
                  <a:lnTo>
                    <a:pt x="5036" y="2394"/>
                  </a:lnTo>
                  <a:lnTo>
                    <a:pt x="3723" y="1"/>
                  </a:lnTo>
                  <a:close/>
                </a:path>
              </a:pathLst>
            </a:custGeom>
            <a:solidFill>
              <a:srgbClr val="FBE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 name="Google Shape;283;p24"/>
            <p:cNvSpPr/>
            <p:nvPr/>
          </p:nvSpPr>
          <p:spPr>
            <a:xfrm>
              <a:off x="292378" y="1635555"/>
              <a:ext cx="3093443" cy="3508078"/>
            </a:xfrm>
            <a:custGeom>
              <a:avLst/>
              <a:gdLst/>
              <a:ahLst/>
              <a:cxnLst/>
              <a:rect l="l" t="t" r="r" b="b"/>
              <a:pathLst>
                <a:path w="96414" h="109337" extrusionOk="0">
                  <a:moveTo>
                    <a:pt x="27751" y="3119"/>
                  </a:moveTo>
                  <a:cubicBezTo>
                    <a:pt x="32304" y="3119"/>
                    <a:pt x="33285" y="3767"/>
                    <a:pt x="33285" y="3767"/>
                  </a:cubicBezTo>
                  <a:cubicBezTo>
                    <a:pt x="37289" y="4282"/>
                    <a:pt x="38918" y="7356"/>
                    <a:pt x="36891" y="10630"/>
                  </a:cubicBezTo>
                  <a:lnTo>
                    <a:pt x="35212" y="12109"/>
                  </a:lnTo>
                  <a:cubicBezTo>
                    <a:pt x="32811" y="10488"/>
                    <a:pt x="30032" y="9673"/>
                    <a:pt x="27256" y="9673"/>
                  </a:cubicBezTo>
                  <a:cubicBezTo>
                    <a:pt x="24594" y="9673"/>
                    <a:pt x="21934" y="10422"/>
                    <a:pt x="19609" y="11926"/>
                  </a:cubicBezTo>
                  <a:lnTo>
                    <a:pt x="18180" y="10630"/>
                  </a:lnTo>
                  <a:cubicBezTo>
                    <a:pt x="16152" y="7356"/>
                    <a:pt x="17781" y="4299"/>
                    <a:pt x="21802" y="3800"/>
                  </a:cubicBezTo>
                  <a:cubicBezTo>
                    <a:pt x="21802" y="3800"/>
                    <a:pt x="23181" y="3119"/>
                    <a:pt x="27751" y="3119"/>
                  </a:cubicBezTo>
                  <a:close/>
                  <a:moveTo>
                    <a:pt x="13607" y="11187"/>
                  </a:moveTo>
                  <a:cubicBezTo>
                    <a:pt x="14313" y="11187"/>
                    <a:pt x="15132" y="11424"/>
                    <a:pt x="16086" y="11976"/>
                  </a:cubicBezTo>
                  <a:cubicBezTo>
                    <a:pt x="16717" y="12358"/>
                    <a:pt x="17282" y="12807"/>
                    <a:pt x="17781" y="13322"/>
                  </a:cubicBezTo>
                  <a:cubicBezTo>
                    <a:pt x="16003" y="14934"/>
                    <a:pt x="14673" y="16961"/>
                    <a:pt x="13892" y="19204"/>
                  </a:cubicBezTo>
                  <a:cubicBezTo>
                    <a:pt x="13327" y="19055"/>
                    <a:pt x="12796" y="18822"/>
                    <a:pt x="12297" y="18540"/>
                  </a:cubicBezTo>
                  <a:cubicBezTo>
                    <a:pt x="9539" y="16945"/>
                    <a:pt x="9622" y="15034"/>
                    <a:pt x="10652" y="13222"/>
                  </a:cubicBezTo>
                  <a:cubicBezTo>
                    <a:pt x="11337" y="12037"/>
                    <a:pt x="12271" y="11187"/>
                    <a:pt x="13607" y="11187"/>
                  </a:cubicBezTo>
                  <a:close/>
                  <a:moveTo>
                    <a:pt x="41463" y="11187"/>
                  </a:moveTo>
                  <a:cubicBezTo>
                    <a:pt x="42797" y="11187"/>
                    <a:pt x="43728" y="12037"/>
                    <a:pt x="44402" y="13222"/>
                  </a:cubicBezTo>
                  <a:cubicBezTo>
                    <a:pt x="45465" y="15034"/>
                    <a:pt x="45531" y="16945"/>
                    <a:pt x="42773" y="18540"/>
                  </a:cubicBezTo>
                  <a:cubicBezTo>
                    <a:pt x="42108" y="18905"/>
                    <a:pt x="41410" y="19171"/>
                    <a:pt x="40679" y="19354"/>
                  </a:cubicBezTo>
                  <a:cubicBezTo>
                    <a:pt x="39948" y="17161"/>
                    <a:pt x="38702" y="15200"/>
                    <a:pt x="37040" y="13604"/>
                  </a:cubicBezTo>
                  <a:cubicBezTo>
                    <a:pt x="37605" y="12973"/>
                    <a:pt x="38253" y="12425"/>
                    <a:pt x="38984" y="11976"/>
                  </a:cubicBezTo>
                  <a:cubicBezTo>
                    <a:pt x="39938" y="11424"/>
                    <a:pt x="40757" y="11187"/>
                    <a:pt x="41463" y="11187"/>
                  </a:cubicBezTo>
                  <a:close/>
                  <a:moveTo>
                    <a:pt x="41394" y="24389"/>
                  </a:moveTo>
                  <a:lnTo>
                    <a:pt x="41460" y="24406"/>
                  </a:lnTo>
                  <a:cubicBezTo>
                    <a:pt x="41527" y="26400"/>
                    <a:pt x="41493" y="28975"/>
                    <a:pt x="41477" y="31734"/>
                  </a:cubicBezTo>
                  <a:cubicBezTo>
                    <a:pt x="40845" y="31401"/>
                    <a:pt x="40247" y="31036"/>
                    <a:pt x="39666" y="30637"/>
                  </a:cubicBezTo>
                  <a:cubicBezTo>
                    <a:pt x="40712" y="28709"/>
                    <a:pt x="41311" y="26582"/>
                    <a:pt x="41394" y="24389"/>
                  </a:cubicBezTo>
                  <a:close/>
                  <a:moveTo>
                    <a:pt x="42042" y="24522"/>
                  </a:moveTo>
                  <a:cubicBezTo>
                    <a:pt x="42923" y="24688"/>
                    <a:pt x="43986" y="24888"/>
                    <a:pt x="45332" y="25054"/>
                  </a:cubicBezTo>
                  <a:cubicBezTo>
                    <a:pt x="46096" y="25153"/>
                    <a:pt x="46828" y="25203"/>
                    <a:pt x="47559" y="25220"/>
                  </a:cubicBezTo>
                  <a:cubicBezTo>
                    <a:pt x="47509" y="26034"/>
                    <a:pt x="47326" y="26832"/>
                    <a:pt x="46994" y="27580"/>
                  </a:cubicBezTo>
                  <a:cubicBezTo>
                    <a:pt x="46994" y="27580"/>
                    <a:pt x="46911" y="28842"/>
                    <a:pt x="45216" y="32016"/>
                  </a:cubicBezTo>
                  <a:lnTo>
                    <a:pt x="42042" y="24522"/>
                  </a:lnTo>
                  <a:close/>
                  <a:moveTo>
                    <a:pt x="57586" y="23983"/>
                  </a:moveTo>
                  <a:cubicBezTo>
                    <a:pt x="58516" y="23983"/>
                    <a:pt x="59424" y="24335"/>
                    <a:pt x="59988" y="25070"/>
                  </a:cubicBezTo>
                  <a:cubicBezTo>
                    <a:pt x="56731" y="25303"/>
                    <a:pt x="54206" y="28012"/>
                    <a:pt x="54189" y="31269"/>
                  </a:cubicBezTo>
                  <a:lnTo>
                    <a:pt x="54189" y="32050"/>
                  </a:lnTo>
                  <a:cubicBezTo>
                    <a:pt x="51131" y="32099"/>
                    <a:pt x="49918" y="32581"/>
                    <a:pt x="48290" y="32847"/>
                  </a:cubicBezTo>
                  <a:cubicBezTo>
                    <a:pt x="49437" y="30421"/>
                    <a:pt x="50168" y="27812"/>
                    <a:pt x="50417" y="25137"/>
                  </a:cubicBezTo>
                  <a:cubicBezTo>
                    <a:pt x="53225" y="24904"/>
                    <a:pt x="55535" y="24323"/>
                    <a:pt x="56848" y="24057"/>
                  </a:cubicBezTo>
                  <a:cubicBezTo>
                    <a:pt x="57091" y="24008"/>
                    <a:pt x="57339" y="23983"/>
                    <a:pt x="57586" y="23983"/>
                  </a:cubicBezTo>
                  <a:close/>
                  <a:moveTo>
                    <a:pt x="33434" y="36669"/>
                  </a:moveTo>
                  <a:cubicBezTo>
                    <a:pt x="33733" y="37500"/>
                    <a:pt x="34215" y="38281"/>
                    <a:pt x="34847" y="38912"/>
                  </a:cubicBezTo>
                  <a:cubicBezTo>
                    <a:pt x="34315" y="38447"/>
                    <a:pt x="33866" y="37866"/>
                    <a:pt x="33550" y="37234"/>
                  </a:cubicBezTo>
                  <a:lnTo>
                    <a:pt x="33434" y="36669"/>
                  </a:lnTo>
                  <a:close/>
                  <a:moveTo>
                    <a:pt x="11946" y="21029"/>
                  </a:moveTo>
                  <a:cubicBezTo>
                    <a:pt x="12018" y="21029"/>
                    <a:pt x="12091" y="21030"/>
                    <a:pt x="12164" y="21032"/>
                  </a:cubicBezTo>
                  <a:lnTo>
                    <a:pt x="13327" y="21415"/>
                  </a:lnTo>
                  <a:cubicBezTo>
                    <a:pt x="12214" y="27845"/>
                    <a:pt x="15637" y="34193"/>
                    <a:pt x="21619" y="36802"/>
                  </a:cubicBezTo>
                  <a:lnTo>
                    <a:pt x="21520" y="37234"/>
                  </a:lnTo>
                  <a:cubicBezTo>
                    <a:pt x="20587" y="38980"/>
                    <a:pt x="19213" y="39858"/>
                    <a:pt x="17768" y="39858"/>
                  </a:cubicBezTo>
                  <a:cubicBezTo>
                    <a:pt x="16408" y="39858"/>
                    <a:pt x="14986" y="39080"/>
                    <a:pt x="13809" y="37517"/>
                  </a:cubicBezTo>
                  <a:cubicBezTo>
                    <a:pt x="13809" y="37517"/>
                    <a:pt x="12513" y="36653"/>
                    <a:pt x="10236" y="32714"/>
                  </a:cubicBezTo>
                  <a:cubicBezTo>
                    <a:pt x="7960" y="28759"/>
                    <a:pt x="8043" y="27596"/>
                    <a:pt x="8043" y="27596"/>
                  </a:cubicBezTo>
                  <a:cubicBezTo>
                    <a:pt x="6495" y="23929"/>
                    <a:pt x="8255" y="21029"/>
                    <a:pt x="11946" y="21029"/>
                  </a:cubicBezTo>
                  <a:close/>
                  <a:moveTo>
                    <a:pt x="31241" y="37400"/>
                  </a:moveTo>
                  <a:cubicBezTo>
                    <a:pt x="31291" y="37716"/>
                    <a:pt x="31324" y="38048"/>
                    <a:pt x="31324" y="38364"/>
                  </a:cubicBezTo>
                  <a:cubicBezTo>
                    <a:pt x="31324" y="41555"/>
                    <a:pt x="29629" y="42452"/>
                    <a:pt x="27535" y="42452"/>
                  </a:cubicBezTo>
                  <a:cubicBezTo>
                    <a:pt x="25441" y="42452"/>
                    <a:pt x="23746" y="41555"/>
                    <a:pt x="23746" y="38364"/>
                  </a:cubicBezTo>
                  <a:cubicBezTo>
                    <a:pt x="23746" y="38098"/>
                    <a:pt x="23763" y="37816"/>
                    <a:pt x="23796" y="37533"/>
                  </a:cubicBezTo>
                  <a:cubicBezTo>
                    <a:pt x="24934" y="37825"/>
                    <a:pt x="26096" y="37968"/>
                    <a:pt x="27256" y="37968"/>
                  </a:cubicBezTo>
                  <a:cubicBezTo>
                    <a:pt x="28603" y="37968"/>
                    <a:pt x="29946" y="37775"/>
                    <a:pt x="31241" y="37400"/>
                  </a:cubicBezTo>
                  <a:close/>
                  <a:moveTo>
                    <a:pt x="25560" y="50884"/>
                  </a:moveTo>
                  <a:cubicBezTo>
                    <a:pt x="26560" y="50884"/>
                    <a:pt x="27527" y="50936"/>
                    <a:pt x="28382" y="51043"/>
                  </a:cubicBezTo>
                  <a:cubicBezTo>
                    <a:pt x="31706" y="51458"/>
                    <a:pt x="30825" y="54450"/>
                    <a:pt x="30410" y="55430"/>
                  </a:cubicBezTo>
                  <a:cubicBezTo>
                    <a:pt x="30161" y="56045"/>
                    <a:pt x="29130" y="58055"/>
                    <a:pt x="28083" y="59834"/>
                  </a:cubicBezTo>
                  <a:cubicBezTo>
                    <a:pt x="26960" y="59509"/>
                    <a:pt x="25807" y="59349"/>
                    <a:pt x="24656" y="59349"/>
                  </a:cubicBezTo>
                  <a:cubicBezTo>
                    <a:pt x="22743" y="59349"/>
                    <a:pt x="20837" y="59793"/>
                    <a:pt x="19093" y="60664"/>
                  </a:cubicBezTo>
                  <a:cubicBezTo>
                    <a:pt x="18213" y="59451"/>
                    <a:pt x="17365" y="58006"/>
                    <a:pt x="16318" y="56626"/>
                  </a:cubicBezTo>
                  <a:cubicBezTo>
                    <a:pt x="14507" y="54250"/>
                    <a:pt x="16235" y="52854"/>
                    <a:pt x="17930" y="52073"/>
                  </a:cubicBezTo>
                  <a:cubicBezTo>
                    <a:pt x="19544" y="51310"/>
                    <a:pt x="22692" y="50884"/>
                    <a:pt x="25560" y="50884"/>
                  </a:cubicBezTo>
                  <a:close/>
                  <a:moveTo>
                    <a:pt x="35644" y="55114"/>
                  </a:moveTo>
                  <a:lnTo>
                    <a:pt x="35644" y="55114"/>
                  </a:lnTo>
                  <a:cubicBezTo>
                    <a:pt x="34830" y="57208"/>
                    <a:pt x="33035" y="59917"/>
                    <a:pt x="31806" y="61612"/>
                  </a:cubicBezTo>
                  <a:cubicBezTo>
                    <a:pt x="31706" y="61545"/>
                    <a:pt x="31606" y="61479"/>
                    <a:pt x="31507" y="61412"/>
                  </a:cubicBezTo>
                  <a:cubicBezTo>
                    <a:pt x="32121" y="60033"/>
                    <a:pt x="32952" y="58571"/>
                    <a:pt x="33617" y="56975"/>
                  </a:cubicBezTo>
                  <a:cubicBezTo>
                    <a:pt x="34149" y="55712"/>
                    <a:pt x="34863" y="55197"/>
                    <a:pt x="35644" y="55114"/>
                  </a:cubicBezTo>
                  <a:close/>
                  <a:moveTo>
                    <a:pt x="10659" y="56921"/>
                  </a:moveTo>
                  <a:cubicBezTo>
                    <a:pt x="11902" y="56921"/>
                    <a:pt x="12956" y="58069"/>
                    <a:pt x="13377" y="58620"/>
                  </a:cubicBezTo>
                  <a:cubicBezTo>
                    <a:pt x="13776" y="59152"/>
                    <a:pt x="15006" y="61047"/>
                    <a:pt x="16019" y="62841"/>
                  </a:cubicBezTo>
                  <a:cubicBezTo>
                    <a:pt x="13776" y="65001"/>
                    <a:pt x="12430" y="67926"/>
                    <a:pt x="12247" y="71034"/>
                  </a:cubicBezTo>
                  <a:cubicBezTo>
                    <a:pt x="10752" y="71183"/>
                    <a:pt x="9073" y="71216"/>
                    <a:pt x="7362" y="71432"/>
                  </a:cubicBezTo>
                  <a:cubicBezTo>
                    <a:pt x="7132" y="71462"/>
                    <a:pt x="6919" y="71476"/>
                    <a:pt x="6720" y="71476"/>
                  </a:cubicBezTo>
                  <a:cubicBezTo>
                    <a:pt x="4339" y="71476"/>
                    <a:pt x="4068" y="69462"/>
                    <a:pt x="4221" y="67760"/>
                  </a:cubicBezTo>
                  <a:cubicBezTo>
                    <a:pt x="4420" y="65367"/>
                    <a:pt x="6547" y="60847"/>
                    <a:pt x="8558" y="58188"/>
                  </a:cubicBezTo>
                  <a:cubicBezTo>
                    <a:pt x="9267" y="57253"/>
                    <a:pt x="9990" y="56921"/>
                    <a:pt x="10659" y="56921"/>
                  </a:cubicBezTo>
                  <a:close/>
                  <a:moveTo>
                    <a:pt x="37156" y="73161"/>
                  </a:moveTo>
                  <a:cubicBezTo>
                    <a:pt x="37061" y="73510"/>
                    <a:pt x="36965" y="73800"/>
                    <a:pt x="36899" y="74013"/>
                  </a:cubicBezTo>
                  <a:lnTo>
                    <a:pt x="36899" y="74013"/>
                  </a:lnTo>
                  <a:cubicBezTo>
                    <a:pt x="36951" y="73731"/>
                    <a:pt x="36992" y="73447"/>
                    <a:pt x="37023" y="73161"/>
                  </a:cubicBezTo>
                  <a:close/>
                  <a:moveTo>
                    <a:pt x="42972" y="73177"/>
                  </a:moveTo>
                  <a:lnTo>
                    <a:pt x="42972" y="73177"/>
                  </a:lnTo>
                  <a:cubicBezTo>
                    <a:pt x="43571" y="73210"/>
                    <a:pt x="44185" y="73260"/>
                    <a:pt x="44800" y="73310"/>
                  </a:cubicBezTo>
                  <a:cubicBezTo>
                    <a:pt x="45149" y="74025"/>
                    <a:pt x="45183" y="74955"/>
                    <a:pt x="45099" y="75803"/>
                  </a:cubicBezTo>
                  <a:cubicBezTo>
                    <a:pt x="45016" y="76899"/>
                    <a:pt x="44518" y="78412"/>
                    <a:pt x="43820" y="80007"/>
                  </a:cubicBezTo>
                  <a:cubicBezTo>
                    <a:pt x="43820" y="79974"/>
                    <a:pt x="43803" y="79957"/>
                    <a:pt x="43787" y="79924"/>
                  </a:cubicBezTo>
                  <a:cubicBezTo>
                    <a:pt x="42823" y="78378"/>
                    <a:pt x="42790" y="75221"/>
                    <a:pt x="42972" y="73177"/>
                  </a:cubicBezTo>
                  <a:close/>
                  <a:moveTo>
                    <a:pt x="39948" y="73094"/>
                  </a:moveTo>
                  <a:cubicBezTo>
                    <a:pt x="39915" y="74723"/>
                    <a:pt x="40297" y="77431"/>
                    <a:pt x="41410" y="80555"/>
                  </a:cubicBezTo>
                  <a:cubicBezTo>
                    <a:pt x="41676" y="81320"/>
                    <a:pt x="42025" y="82051"/>
                    <a:pt x="42474" y="82715"/>
                  </a:cubicBezTo>
                  <a:cubicBezTo>
                    <a:pt x="41959" y="83646"/>
                    <a:pt x="41394" y="84543"/>
                    <a:pt x="40762" y="85391"/>
                  </a:cubicBezTo>
                  <a:cubicBezTo>
                    <a:pt x="40056" y="86317"/>
                    <a:pt x="39336" y="86646"/>
                    <a:pt x="38669" y="86646"/>
                  </a:cubicBezTo>
                  <a:cubicBezTo>
                    <a:pt x="37423" y="86646"/>
                    <a:pt x="36366" y="85494"/>
                    <a:pt x="35943" y="84942"/>
                  </a:cubicBezTo>
                  <a:cubicBezTo>
                    <a:pt x="35545" y="84410"/>
                    <a:pt x="34315" y="82516"/>
                    <a:pt x="33301" y="80721"/>
                  </a:cubicBezTo>
                  <a:cubicBezTo>
                    <a:pt x="35166" y="78916"/>
                    <a:pt x="36429" y="76574"/>
                    <a:pt x="36895" y="74034"/>
                  </a:cubicBezTo>
                  <a:lnTo>
                    <a:pt x="36895" y="74034"/>
                  </a:lnTo>
                  <a:lnTo>
                    <a:pt x="37472" y="73144"/>
                  </a:lnTo>
                  <a:cubicBezTo>
                    <a:pt x="38220" y="73111"/>
                    <a:pt x="39051" y="73094"/>
                    <a:pt x="39948" y="73094"/>
                  </a:cubicBezTo>
                  <a:close/>
                  <a:moveTo>
                    <a:pt x="11849" y="74800"/>
                  </a:moveTo>
                  <a:cubicBezTo>
                    <a:pt x="12099" y="74800"/>
                    <a:pt x="12349" y="74802"/>
                    <a:pt x="12596" y="74806"/>
                  </a:cubicBezTo>
                  <a:cubicBezTo>
                    <a:pt x="13344" y="77813"/>
                    <a:pt x="15205" y="80439"/>
                    <a:pt x="17797" y="82167"/>
                  </a:cubicBezTo>
                  <a:cubicBezTo>
                    <a:pt x="17199" y="83530"/>
                    <a:pt x="16368" y="84992"/>
                    <a:pt x="15704" y="86587"/>
                  </a:cubicBezTo>
                  <a:cubicBezTo>
                    <a:pt x="15116" y="87982"/>
                    <a:pt x="14298" y="88463"/>
                    <a:pt x="13436" y="88463"/>
                  </a:cubicBezTo>
                  <a:cubicBezTo>
                    <a:pt x="12593" y="88463"/>
                    <a:pt x="11707" y="88002"/>
                    <a:pt x="10951" y="87485"/>
                  </a:cubicBezTo>
                  <a:cubicBezTo>
                    <a:pt x="8974" y="86105"/>
                    <a:pt x="6132" y="82001"/>
                    <a:pt x="4836" y="78927"/>
                  </a:cubicBezTo>
                  <a:cubicBezTo>
                    <a:pt x="3540" y="75836"/>
                    <a:pt x="6564" y="75105"/>
                    <a:pt x="7628" y="74972"/>
                  </a:cubicBezTo>
                  <a:cubicBezTo>
                    <a:pt x="8198" y="74899"/>
                    <a:pt x="10017" y="74800"/>
                    <a:pt x="11849" y="74800"/>
                  </a:cubicBezTo>
                  <a:close/>
                  <a:moveTo>
                    <a:pt x="30210" y="82915"/>
                  </a:moveTo>
                  <a:cubicBezTo>
                    <a:pt x="31091" y="84128"/>
                    <a:pt x="31955" y="85574"/>
                    <a:pt x="33002" y="86936"/>
                  </a:cubicBezTo>
                  <a:cubicBezTo>
                    <a:pt x="34813" y="89329"/>
                    <a:pt x="33085" y="90708"/>
                    <a:pt x="31390" y="91506"/>
                  </a:cubicBezTo>
                  <a:cubicBezTo>
                    <a:pt x="29778" y="92257"/>
                    <a:pt x="26635" y="92679"/>
                    <a:pt x="23763" y="92679"/>
                  </a:cubicBezTo>
                  <a:cubicBezTo>
                    <a:pt x="22756" y="92679"/>
                    <a:pt x="21784" y="92627"/>
                    <a:pt x="20921" y="92520"/>
                  </a:cubicBezTo>
                  <a:cubicBezTo>
                    <a:pt x="17615" y="92104"/>
                    <a:pt x="18495" y="89113"/>
                    <a:pt x="18911" y="88133"/>
                  </a:cubicBezTo>
                  <a:cubicBezTo>
                    <a:pt x="19160" y="87518"/>
                    <a:pt x="20190" y="85524"/>
                    <a:pt x="21237" y="83746"/>
                  </a:cubicBezTo>
                  <a:cubicBezTo>
                    <a:pt x="22355" y="84062"/>
                    <a:pt x="23502" y="84219"/>
                    <a:pt x="24646" y="84219"/>
                  </a:cubicBezTo>
                  <a:cubicBezTo>
                    <a:pt x="26564" y="84219"/>
                    <a:pt x="28472" y="83779"/>
                    <a:pt x="30210" y="82915"/>
                  </a:cubicBezTo>
                  <a:close/>
                  <a:moveTo>
                    <a:pt x="27538" y="1"/>
                  </a:moveTo>
                  <a:cubicBezTo>
                    <a:pt x="19259" y="1"/>
                    <a:pt x="11470" y="4494"/>
                    <a:pt x="7378" y="11976"/>
                  </a:cubicBezTo>
                  <a:cubicBezTo>
                    <a:pt x="2543" y="20850"/>
                    <a:pt x="4071" y="31834"/>
                    <a:pt x="11150" y="39062"/>
                  </a:cubicBezTo>
                  <a:cubicBezTo>
                    <a:pt x="15569" y="43574"/>
                    <a:pt x="21516" y="45946"/>
                    <a:pt x="27543" y="45946"/>
                  </a:cubicBezTo>
                  <a:cubicBezTo>
                    <a:pt x="31149" y="45946"/>
                    <a:pt x="34784" y="45097"/>
                    <a:pt x="38137" y="43349"/>
                  </a:cubicBezTo>
                  <a:lnTo>
                    <a:pt x="38137" y="43349"/>
                  </a:lnTo>
                  <a:cubicBezTo>
                    <a:pt x="35478" y="46656"/>
                    <a:pt x="35827" y="49381"/>
                    <a:pt x="36010" y="51625"/>
                  </a:cubicBezTo>
                  <a:cubicBezTo>
                    <a:pt x="32469" y="49630"/>
                    <a:pt x="28552" y="48645"/>
                    <a:pt x="24650" y="48645"/>
                  </a:cubicBezTo>
                  <a:cubicBezTo>
                    <a:pt x="19708" y="48645"/>
                    <a:pt x="14789" y="50225"/>
                    <a:pt x="10685" y="53336"/>
                  </a:cubicBezTo>
                  <a:cubicBezTo>
                    <a:pt x="3340" y="58903"/>
                    <a:pt x="0" y="68292"/>
                    <a:pt x="2177" y="77248"/>
                  </a:cubicBezTo>
                  <a:cubicBezTo>
                    <a:pt x="4354" y="86205"/>
                    <a:pt x="11649" y="93001"/>
                    <a:pt x="20722" y="94580"/>
                  </a:cubicBezTo>
                  <a:cubicBezTo>
                    <a:pt x="22036" y="94806"/>
                    <a:pt x="23351" y="94916"/>
                    <a:pt x="24655" y="94916"/>
                  </a:cubicBezTo>
                  <a:cubicBezTo>
                    <a:pt x="32369" y="94916"/>
                    <a:pt x="39681" y="91058"/>
                    <a:pt x="44003" y="84477"/>
                  </a:cubicBezTo>
                  <a:cubicBezTo>
                    <a:pt x="45432" y="85740"/>
                    <a:pt x="46994" y="86438"/>
                    <a:pt x="48091" y="87966"/>
                  </a:cubicBezTo>
                  <a:cubicBezTo>
                    <a:pt x="43521" y="94613"/>
                    <a:pt x="35029" y="99515"/>
                    <a:pt x="29895" y="101593"/>
                  </a:cubicBezTo>
                  <a:cubicBezTo>
                    <a:pt x="23464" y="104185"/>
                    <a:pt x="19110" y="106262"/>
                    <a:pt x="18695" y="108738"/>
                  </a:cubicBezTo>
                  <a:cubicBezTo>
                    <a:pt x="18695" y="108738"/>
                    <a:pt x="18645" y="108971"/>
                    <a:pt x="18545" y="109336"/>
                  </a:cubicBezTo>
                  <a:lnTo>
                    <a:pt x="82389" y="109336"/>
                  </a:lnTo>
                  <a:cubicBezTo>
                    <a:pt x="82422" y="106810"/>
                    <a:pt x="81907" y="103852"/>
                    <a:pt x="76739" y="101177"/>
                  </a:cubicBezTo>
                  <a:cubicBezTo>
                    <a:pt x="72202" y="98834"/>
                    <a:pt x="69942" y="96209"/>
                    <a:pt x="66984" y="89495"/>
                  </a:cubicBezTo>
                  <a:cubicBezTo>
                    <a:pt x="67300" y="89429"/>
                    <a:pt x="67583" y="89346"/>
                    <a:pt x="67832" y="89263"/>
                  </a:cubicBezTo>
                  <a:cubicBezTo>
                    <a:pt x="68330" y="89096"/>
                    <a:pt x="68779" y="88831"/>
                    <a:pt x="69161" y="88465"/>
                  </a:cubicBezTo>
                  <a:lnTo>
                    <a:pt x="71238" y="88465"/>
                  </a:lnTo>
                  <a:lnTo>
                    <a:pt x="71238" y="87667"/>
                  </a:lnTo>
                  <a:lnTo>
                    <a:pt x="72800" y="87667"/>
                  </a:lnTo>
                  <a:lnTo>
                    <a:pt x="72800" y="90293"/>
                  </a:lnTo>
                  <a:lnTo>
                    <a:pt x="75177" y="90293"/>
                  </a:lnTo>
                  <a:lnTo>
                    <a:pt x="75177" y="82217"/>
                  </a:lnTo>
                  <a:lnTo>
                    <a:pt x="72800" y="82217"/>
                  </a:lnTo>
                  <a:lnTo>
                    <a:pt x="72800" y="84859"/>
                  </a:lnTo>
                  <a:lnTo>
                    <a:pt x="71238" y="84859"/>
                  </a:lnTo>
                  <a:lnTo>
                    <a:pt x="71238" y="84045"/>
                  </a:lnTo>
                  <a:lnTo>
                    <a:pt x="71022" y="84045"/>
                  </a:lnTo>
                  <a:cubicBezTo>
                    <a:pt x="71172" y="82682"/>
                    <a:pt x="71188" y="81303"/>
                    <a:pt x="71056" y="79940"/>
                  </a:cubicBezTo>
                  <a:lnTo>
                    <a:pt x="72551" y="79475"/>
                  </a:lnTo>
                  <a:cubicBezTo>
                    <a:pt x="73149" y="79276"/>
                    <a:pt x="73465" y="78644"/>
                    <a:pt x="73282" y="78046"/>
                  </a:cubicBezTo>
                  <a:lnTo>
                    <a:pt x="73099" y="77481"/>
                  </a:lnTo>
                  <a:cubicBezTo>
                    <a:pt x="72937" y="76994"/>
                    <a:pt x="72488" y="76683"/>
                    <a:pt x="72004" y="76683"/>
                  </a:cubicBezTo>
                  <a:cubicBezTo>
                    <a:pt x="71894" y="76683"/>
                    <a:pt x="71782" y="76699"/>
                    <a:pt x="71670" y="76733"/>
                  </a:cubicBezTo>
                  <a:lnTo>
                    <a:pt x="70574" y="77099"/>
                  </a:lnTo>
                  <a:cubicBezTo>
                    <a:pt x="70042" y="75254"/>
                    <a:pt x="68646" y="73310"/>
                    <a:pt x="68081" y="71565"/>
                  </a:cubicBezTo>
                  <a:cubicBezTo>
                    <a:pt x="68098" y="71565"/>
                    <a:pt x="68114" y="71549"/>
                    <a:pt x="68131" y="71532"/>
                  </a:cubicBezTo>
                  <a:lnTo>
                    <a:pt x="75343" y="71532"/>
                  </a:lnTo>
                  <a:cubicBezTo>
                    <a:pt x="78766" y="71532"/>
                    <a:pt x="81558" y="68757"/>
                    <a:pt x="81558" y="65317"/>
                  </a:cubicBezTo>
                  <a:lnTo>
                    <a:pt x="81558" y="47919"/>
                  </a:lnTo>
                  <a:lnTo>
                    <a:pt x="92292" y="47919"/>
                  </a:lnTo>
                  <a:cubicBezTo>
                    <a:pt x="93336" y="48979"/>
                    <a:pt x="94628" y="49666"/>
                    <a:pt x="95329" y="49666"/>
                  </a:cubicBezTo>
                  <a:cubicBezTo>
                    <a:pt x="95353" y="49666"/>
                    <a:pt x="95377" y="49665"/>
                    <a:pt x="95400" y="49664"/>
                  </a:cubicBezTo>
                  <a:cubicBezTo>
                    <a:pt x="95965" y="49664"/>
                    <a:pt x="96413" y="47321"/>
                    <a:pt x="96413" y="44446"/>
                  </a:cubicBezTo>
                  <a:cubicBezTo>
                    <a:pt x="96413" y="42668"/>
                    <a:pt x="96231" y="41106"/>
                    <a:pt x="95965" y="40159"/>
                  </a:cubicBezTo>
                  <a:cubicBezTo>
                    <a:pt x="95848" y="39594"/>
                    <a:pt x="95666" y="39245"/>
                    <a:pt x="95400" y="39245"/>
                  </a:cubicBezTo>
                  <a:cubicBezTo>
                    <a:pt x="93655" y="39278"/>
                    <a:pt x="92907" y="39976"/>
                    <a:pt x="92209" y="40907"/>
                  </a:cubicBezTo>
                  <a:cubicBezTo>
                    <a:pt x="92193" y="40923"/>
                    <a:pt x="92176" y="40956"/>
                    <a:pt x="92159" y="40990"/>
                  </a:cubicBezTo>
                  <a:lnTo>
                    <a:pt x="81558" y="40990"/>
                  </a:lnTo>
                  <a:lnTo>
                    <a:pt x="81558" y="31269"/>
                  </a:lnTo>
                  <a:cubicBezTo>
                    <a:pt x="81558" y="27845"/>
                    <a:pt x="78766" y="25054"/>
                    <a:pt x="75343" y="25054"/>
                  </a:cubicBezTo>
                  <a:lnTo>
                    <a:pt x="63029" y="25054"/>
                  </a:lnTo>
                  <a:cubicBezTo>
                    <a:pt x="62165" y="22545"/>
                    <a:pt x="59806" y="20866"/>
                    <a:pt x="57147" y="20866"/>
                  </a:cubicBezTo>
                  <a:lnTo>
                    <a:pt x="50417" y="20866"/>
                  </a:lnTo>
                  <a:cubicBezTo>
                    <a:pt x="49486" y="10796"/>
                    <a:pt x="42092" y="2521"/>
                    <a:pt x="32188" y="477"/>
                  </a:cubicBezTo>
                  <a:cubicBezTo>
                    <a:pt x="30635" y="156"/>
                    <a:pt x="29078" y="1"/>
                    <a:pt x="27538" y="1"/>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24"/>
            <p:cNvSpPr/>
            <p:nvPr/>
          </p:nvSpPr>
          <p:spPr>
            <a:xfrm>
              <a:off x="2222419" y="2524149"/>
              <a:ext cx="877621" cy="1491824"/>
            </a:xfrm>
            <a:custGeom>
              <a:avLst/>
              <a:gdLst/>
              <a:ahLst/>
              <a:cxnLst/>
              <a:rect l="l" t="t" r="r" b="b"/>
              <a:pathLst>
                <a:path w="27353" h="46496" extrusionOk="0">
                  <a:moveTo>
                    <a:pt x="6215" y="1"/>
                  </a:moveTo>
                  <a:cubicBezTo>
                    <a:pt x="2776" y="1"/>
                    <a:pt x="1" y="2793"/>
                    <a:pt x="1" y="6232"/>
                  </a:cubicBezTo>
                  <a:lnTo>
                    <a:pt x="1" y="40264"/>
                  </a:lnTo>
                  <a:cubicBezTo>
                    <a:pt x="1" y="43704"/>
                    <a:pt x="2776" y="46496"/>
                    <a:pt x="6215" y="46496"/>
                  </a:cubicBezTo>
                  <a:lnTo>
                    <a:pt x="21138" y="46496"/>
                  </a:lnTo>
                  <a:cubicBezTo>
                    <a:pt x="24578" y="46496"/>
                    <a:pt x="27353" y="43704"/>
                    <a:pt x="27353" y="40264"/>
                  </a:cubicBezTo>
                  <a:lnTo>
                    <a:pt x="27353" y="6232"/>
                  </a:lnTo>
                  <a:cubicBezTo>
                    <a:pt x="27353" y="2793"/>
                    <a:pt x="24578" y="1"/>
                    <a:pt x="21138" y="1"/>
                  </a:cubicBez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24"/>
            <p:cNvSpPr/>
            <p:nvPr/>
          </p:nvSpPr>
          <p:spPr>
            <a:xfrm>
              <a:off x="1438422" y="2389809"/>
              <a:ext cx="1711735" cy="2224293"/>
            </a:xfrm>
            <a:custGeom>
              <a:avLst/>
              <a:gdLst/>
              <a:ahLst/>
              <a:cxnLst/>
              <a:rect l="l" t="t" r="r" b="b"/>
              <a:pathLst>
                <a:path w="53350" h="69325" extrusionOk="0">
                  <a:moveTo>
                    <a:pt x="27808" y="3119"/>
                  </a:moveTo>
                  <a:cubicBezTo>
                    <a:pt x="29604" y="3119"/>
                    <a:pt x="31338" y="4428"/>
                    <a:pt x="30650" y="7295"/>
                  </a:cubicBezTo>
                  <a:cubicBezTo>
                    <a:pt x="29869" y="10569"/>
                    <a:pt x="28740" y="11134"/>
                    <a:pt x="24436" y="11184"/>
                  </a:cubicBezTo>
                  <a:cubicBezTo>
                    <a:pt x="20207" y="11249"/>
                    <a:pt x="19475" y="12148"/>
                    <a:pt x="16362" y="12148"/>
                  </a:cubicBezTo>
                  <a:cubicBezTo>
                    <a:pt x="16307" y="12148"/>
                    <a:pt x="16251" y="12148"/>
                    <a:pt x="16193" y="12147"/>
                  </a:cubicBezTo>
                  <a:cubicBezTo>
                    <a:pt x="12920" y="12114"/>
                    <a:pt x="8716" y="9372"/>
                    <a:pt x="7636" y="7628"/>
                  </a:cubicBezTo>
                  <a:cubicBezTo>
                    <a:pt x="6572" y="5899"/>
                    <a:pt x="6273" y="4720"/>
                    <a:pt x="7004" y="4188"/>
                  </a:cubicBezTo>
                  <a:cubicBezTo>
                    <a:pt x="7956" y="3514"/>
                    <a:pt x="8718" y="3279"/>
                    <a:pt x="9604" y="3279"/>
                  </a:cubicBezTo>
                  <a:cubicBezTo>
                    <a:pt x="10946" y="3279"/>
                    <a:pt x="12570" y="3818"/>
                    <a:pt x="15562" y="4188"/>
                  </a:cubicBezTo>
                  <a:cubicBezTo>
                    <a:pt x="16558" y="4314"/>
                    <a:pt x="17534" y="4367"/>
                    <a:pt x="18476" y="4367"/>
                  </a:cubicBezTo>
                  <a:cubicBezTo>
                    <a:pt x="22247" y="4367"/>
                    <a:pt x="25455" y="3523"/>
                    <a:pt x="27078" y="3191"/>
                  </a:cubicBezTo>
                  <a:cubicBezTo>
                    <a:pt x="27318" y="3143"/>
                    <a:pt x="27564" y="3119"/>
                    <a:pt x="27808" y="3119"/>
                  </a:cubicBezTo>
                  <a:close/>
                  <a:moveTo>
                    <a:pt x="13202" y="52311"/>
                  </a:moveTo>
                  <a:lnTo>
                    <a:pt x="13202" y="52311"/>
                  </a:lnTo>
                  <a:cubicBezTo>
                    <a:pt x="14066" y="52361"/>
                    <a:pt x="14980" y="52428"/>
                    <a:pt x="15878" y="52544"/>
                  </a:cubicBezTo>
                  <a:cubicBezTo>
                    <a:pt x="16410" y="52594"/>
                    <a:pt x="16991" y="52710"/>
                    <a:pt x="17623" y="52826"/>
                  </a:cubicBezTo>
                  <a:cubicBezTo>
                    <a:pt x="17091" y="54671"/>
                    <a:pt x="17124" y="58094"/>
                    <a:pt x="16193" y="59839"/>
                  </a:cubicBezTo>
                  <a:cubicBezTo>
                    <a:pt x="15696" y="60774"/>
                    <a:pt x="15448" y="61161"/>
                    <a:pt x="15249" y="61161"/>
                  </a:cubicBezTo>
                  <a:cubicBezTo>
                    <a:pt x="14950" y="61161"/>
                    <a:pt x="14766" y="60283"/>
                    <a:pt x="14017" y="59074"/>
                  </a:cubicBezTo>
                  <a:cubicBezTo>
                    <a:pt x="13053" y="57512"/>
                    <a:pt x="13036" y="54355"/>
                    <a:pt x="13202" y="52311"/>
                  </a:cubicBezTo>
                  <a:close/>
                  <a:moveTo>
                    <a:pt x="9513" y="0"/>
                  </a:moveTo>
                  <a:cubicBezTo>
                    <a:pt x="6074" y="0"/>
                    <a:pt x="3282" y="2775"/>
                    <a:pt x="3282" y="6215"/>
                  </a:cubicBezTo>
                  <a:lnTo>
                    <a:pt x="3282" y="13676"/>
                  </a:lnTo>
                  <a:cubicBezTo>
                    <a:pt x="3282" y="17116"/>
                    <a:pt x="6074" y="19891"/>
                    <a:pt x="9513" y="19891"/>
                  </a:cubicBezTo>
                  <a:lnTo>
                    <a:pt x="10228" y="19891"/>
                  </a:lnTo>
                  <a:cubicBezTo>
                    <a:pt x="9995" y="20439"/>
                    <a:pt x="9547" y="21137"/>
                    <a:pt x="8732" y="22068"/>
                  </a:cubicBezTo>
                  <a:cubicBezTo>
                    <a:pt x="4628" y="26754"/>
                    <a:pt x="6705" y="30310"/>
                    <a:pt x="6240" y="33002"/>
                  </a:cubicBezTo>
                  <a:cubicBezTo>
                    <a:pt x="5774" y="35677"/>
                    <a:pt x="2235" y="40563"/>
                    <a:pt x="1105" y="41975"/>
                  </a:cubicBezTo>
                  <a:cubicBezTo>
                    <a:pt x="1" y="43360"/>
                    <a:pt x="2478" y="52546"/>
                    <a:pt x="4026" y="52546"/>
                  </a:cubicBezTo>
                  <a:cubicBezTo>
                    <a:pt x="4038" y="52546"/>
                    <a:pt x="4051" y="52545"/>
                    <a:pt x="4063" y="52544"/>
                  </a:cubicBezTo>
                  <a:cubicBezTo>
                    <a:pt x="5027" y="52444"/>
                    <a:pt x="7320" y="52228"/>
                    <a:pt x="10178" y="52228"/>
                  </a:cubicBezTo>
                  <a:cubicBezTo>
                    <a:pt x="10161" y="53857"/>
                    <a:pt x="10527" y="56565"/>
                    <a:pt x="11640" y="59689"/>
                  </a:cubicBezTo>
                  <a:cubicBezTo>
                    <a:pt x="13319" y="64359"/>
                    <a:pt x="16509" y="64508"/>
                    <a:pt x="18370" y="67150"/>
                  </a:cubicBezTo>
                  <a:cubicBezTo>
                    <a:pt x="19448" y="68680"/>
                    <a:pt x="24488" y="69324"/>
                    <a:pt x="29346" y="69324"/>
                  </a:cubicBezTo>
                  <a:cubicBezTo>
                    <a:pt x="32878" y="69324"/>
                    <a:pt x="36313" y="68984"/>
                    <a:pt x="38062" y="68397"/>
                  </a:cubicBezTo>
                  <a:cubicBezTo>
                    <a:pt x="42216" y="67001"/>
                    <a:pt x="41535" y="59224"/>
                    <a:pt x="40903" y="56582"/>
                  </a:cubicBezTo>
                  <a:cubicBezTo>
                    <a:pt x="40455" y="54638"/>
                    <a:pt x="38926" y="52561"/>
                    <a:pt x="38311" y="50699"/>
                  </a:cubicBezTo>
                  <a:cubicBezTo>
                    <a:pt x="39740" y="49835"/>
                    <a:pt x="41069" y="48822"/>
                    <a:pt x="42316" y="47725"/>
                  </a:cubicBezTo>
                  <a:cubicBezTo>
                    <a:pt x="53350" y="37921"/>
                    <a:pt x="48996" y="25491"/>
                    <a:pt x="46969" y="21603"/>
                  </a:cubicBezTo>
                  <a:cubicBezTo>
                    <a:pt x="44958" y="17714"/>
                    <a:pt x="38893" y="14142"/>
                    <a:pt x="36865" y="12746"/>
                  </a:cubicBezTo>
                  <a:cubicBezTo>
                    <a:pt x="34855" y="11350"/>
                    <a:pt x="33608" y="10253"/>
                    <a:pt x="33608" y="7146"/>
                  </a:cubicBezTo>
                  <a:lnTo>
                    <a:pt x="33608" y="6215"/>
                  </a:lnTo>
                  <a:cubicBezTo>
                    <a:pt x="33608" y="2775"/>
                    <a:pt x="30817" y="0"/>
                    <a:pt x="27377" y="0"/>
                  </a:cubicBezTo>
                  <a:close/>
                </a:path>
              </a:pathLst>
            </a:custGeom>
            <a:solidFill>
              <a:srgbClr val="6954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 name="Google Shape;286;p24"/>
            <p:cNvSpPr/>
            <p:nvPr/>
          </p:nvSpPr>
          <p:spPr>
            <a:xfrm>
              <a:off x="2393047" y="3422016"/>
              <a:ext cx="163698" cy="139923"/>
            </a:xfrm>
            <a:custGeom>
              <a:avLst/>
              <a:gdLst/>
              <a:ahLst/>
              <a:cxnLst/>
              <a:rect l="l" t="t" r="r" b="b"/>
              <a:pathLst>
                <a:path w="5102" h="4361" extrusionOk="0">
                  <a:moveTo>
                    <a:pt x="2925" y="0"/>
                  </a:moveTo>
                  <a:cubicBezTo>
                    <a:pt x="981" y="0"/>
                    <a:pt x="0" y="2343"/>
                    <a:pt x="1379" y="3722"/>
                  </a:cubicBezTo>
                  <a:cubicBezTo>
                    <a:pt x="1820" y="4163"/>
                    <a:pt x="2364" y="4360"/>
                    <a:pt x="2899" y="4360"/>
                  </a:cubicBezTo>
                  <a:cubicBezTo>
                    <a:pt x="4020" y="4360"/>
                    <a:pt x="5102" y="3493"/>
                    <a:pt x="5102" y="2177"/>
                  </a:cubicBezTo>
                  <a:lnTo>
                    <a:pt x="5085" y="2177"/>
                  </a:lnTo>
                  <a:cubicBezTo>
                    <a:pt x="5085" y="981"/>
                    <a:pt x="4121" y="0"/>
                    <a:pt x="2925" y="0"/>
                  </a:cubicBezTo>
                  <a:close/>
                </a:path>
              </a:pathLst>
            </a:custGeom>
            <a:solidFill>
              <a:srgbClr val="C7C6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 name="Google Shape;287;p24"/>
            <p:cNvSpPr/>
            <p:nvPr/>
          </p:nvSpPr>
          <p:spPr>
            <a:xfrm>
              <a:off x="2661214" y="3013060"/>
              <a:ext cx="44823" cy="678213"/>
            </a:xfrm>
            <a:custGeom>
              <a:avLst/>
              <a:gdLst/>
              <a:ahLst/>
              <a:cxnLst/>
              <a:rect l="l" t="t" r="r" b="b"/>
              <a:pathLst>
                <a:path w="1397" h="21138" extrusionOk="0">
                  <a:moveTo>
                    <a:pt x="699" y="1"/>
                  </a:moveTo>
                  <a:cubicBezTo>
                    <a:pt x="350" y="1"/>
                    <a:pt x="1" y="233"/>
                    <a:pt x="1" y="699"/>
                  </a:cubicBezTo>
                  <a:lnTo>
                    <a:pt x="1" y="20440"/>
                  </a:lnTo>
                  <a:cubicBezTo>
                    <a:pt x="1" y="20905"/>
                    <a:pt x="350" y="21138"/>
                    <a:pt x="699" y="21138"/>
                  </a:cubicBezTo>
                  <a:cubicBezTo>
                    <a:pt x="1048" y="21138"/>
                    <a:pt x="1396" y="20905"/>
                    <a:pt x="1396" y="20440"/>
                  </a:cubicBezTo>
                  <a:lnTo>
                    <a:pt x="1396" y="699"/>
                  </a:lnTo>
                  <a:cubicBezTo>
                    <a:pt x="1396" y="233"/>
                    <a:pt x="1048" y="1"/>
                    <a:pt x="699" y="1"/>
                  </a:cubicBezTo>
                  <a:close/>
                </a:path>
              </a:pathLst>
            </a:custGeom>
            <a:solidFill>
              <a:srgbClr val="C7C6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24"/>
            <p:cNvSpPr/>
            <p:nvPr/>
          </p:nvSpPr>
          <p:spPr>
            <a:xfrm>
              <a:off x="2830751" y="3013060"/>
              <a:ext cx="44823" cy="257033"/>
            </a:xfrm>
            <a:custGeom>
              <a:avLst/>
              <a:gdLst/>
              <a:ahLst/>
              <a:cxnLst/>
              <a:rect l="l" t="t" r="r" b="b"/>
              <a:pathLst>
                <a:path w="1397" h="8011" extrusionOk="0">
                  <a:moveTo>
                    <a:pt x="699" y="1"/>
                  </a:moveTo>
                  <a:cubicBezTo>
                    <a:pt x="350" y="1"/>
                    <a:pt x="1" y="233"/>
                    <a:pt x="1" y="699"/>
                  </a:cubicBezTo>
                  <a:lnTo>
                    <a:pt x="1" y="7312"/>
                  </a:lnTo>
                  <a:cubicBezTo>
                    <a:pt x="1" y="7778"/>
                    <a:pt x="350" y="8010"/>
                    <a:pt x="699" y="8010"/>
                  </a:cubicBezTo>
                  <a:cubicBezTo>
                    <a:pt x="1048" y="8010"/>
                    <a:pt x="1397" y="7778"/>
                    <a:pt x="1397" y="7312"/>
                  </a:cubicBezTo>
                  <a:lnTo>
                    <a:pt x="1397" y="699"/>
                  </a:lnTo>
                  <a:cubicBezTo>
                    <a:pt x="1397" y="233"/>
                    <a:pt x="1048" y="1"/>
                    <a:pt x="699" y="1"/>
                  </a:cubicBezTo>
                  <a:close/>
                </a:path>
              </a:pathLst>
            </a:custGeom>
            <a:solidFill>
              <a:srgbClr val="C7C6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 name="Google Shape;289;p24"/>
            <p:cNvSpPr/>
            <p:nvPr/>
          </p:nvSpPr>
          <p:spPr>
            <a:xfrm>
              <a:off x="2875541" y="3035456"/>
              <a:ext cx="588663" cy="222381"/>
            </a:xfrm>
            <a:custGeom>
              <a:avLst/>
              <a:gdLst/>
              <a:ahLst/>
              <a:cxnLst/>
              <a:rect l="l" t="t" r="r" b="b"/>
              <a:pathLst>
                <a:path w="18347" h="6931" extrusionOk="0">
                  <a:moveTo>
                    <a:pt x="1" y="1"/>
                  </a:moveTo>
                  <a:lnTo>
                    <a:pt x="1" y="6930"/>
                  </a:lnTo>
                  <a:lnTo>
                    <a:pt x="18346" y="6930"/>
                  </a:lnTo>
                  <a:lnTo>
                    <a:pt x="18346" y="1"/>
                  </a:lnTo>
                  <a:close/>
                </a:path>
              </a:pathLst>
            </a:custGeom>
            <a:solidFill>
              <a:srgbClr val="6954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 name="Google Shape;290;p24"/>
            <p:cNvSpPr/>
            <p:nvPr/>
          </p:nvSpPr>
          <p:spPr>
            <a:xfrm>
              <a:off x="844208" y="3624600"/>
              <a:ext cx="829622" cy="798243"/>
            </a:xfrm>
            <a:custGeom>
              <a:avLst/>
              <a:gdLst/>
              <a:ahLst/>
              <a:cxnLst/>
              <a:rect l="l" t="t" r="r" b="b"/>
              <a:pathLst>
                <a:path w="25857" h="24879" extrusionOk="0">
                  <a:moveTo>
                    <a:pt x="13410" y="1"/>
                  </a:moveTo>
                  <a:cubicBezTo>
                    <a:pt x="8375" y="1"/>
                    <a:pt x="3855" y="3025"/>
                    <a:pt x="1928" y="7678"/>
                  </a:cubicBezTo>
                  <a:cubicBezTo>
                    <a:pt x="0" y="12331"/>
                    <a:pt x="1064" y="17665"/>
                    <a:pt x="4620" y="21238"/>
                  </a:cubicBezTo>
                  <a:cubicBezTo>
                    <a:pt x="6997" y="23615"/>
                    <a:pt x="10177" y="24879"/>
                    <a:pt x="13415" y="24879"/>
                  </a:cubicBezTo>
                  <a:cubicBezTo>
                    <a:pt x="15019" y="24879"/>
                    <a:pt x="16638" y="24568"/>
                    <a:pt x="18179" y="23930"/>
                  </a:cubicBezTo>
                  <a:cubicBezTo>
                    <a:pt x="22816" y="22002"/>
                    <a:pt x="25857" y="17465"/>
                    <a:pt x="25857" y="12430"/>
                  </a:cubicBezTo>
                  <a:cubicBezTo>
                    <a:pt x="25857" y="5568"/>
                    <a:pt x="20290" y="1"/>
                    <a:pt x="13410" y="1"/>
                  </a:cubicBez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 name="Google Shape;291;p24"/>
            <p:cNvSpPr/>
            <p:nvPr/>
          </p:nvSpPr>
          <p:spPr>
            <a:xfrm>
              <a:off x="868721" y="2030971"/>
              <a:ext cx="943203" cy="907620"/>
            </a:xfrm>
            <a:custGeom>
              <a:avLst/>
              <a:gdLst/>
              <a:ahLst/>
              <a:cxnLst/>
              <a:rect l="l" t="t" r="r" b="b"/>
              <a:pathLst>
                <a:path w="29397" h="28288" extrusionOk="0">
                  <a:moveTo>
                    <a:pt x="15255" y="1"/>
                  </a:moveTo>
                  <a:cubicBezTo>
                    <a:pt x="9539" y="1"/>
                    <a:pt x="4371" y="3441"/>
                    <a:pt x="2177" y="8725"/>
                  </a:cubicBezTo>
                  <a:cubicBezTo>
                    <a:pt x="0" y="14009"/>
                    <a:pt x="1197" y="20091"/>
                    <a:pt x="5252" y="24146"/>
                  </a:cubicBezTo>
                  <a:cubicBezTo>
                    <a:pt x="7956" y="26851"/>
                    <a:pt x="11578" y="28288"/>
                    <a:pt x="15268" y="28288"/>
                  </a:cubicBezTo>
                  <a:cubicBezTo>
                    <a:pt x="17087" y="28288"/>
                    <a:pt x="18922" y="27939"/>
                    <a:pt x="20672" y="27220"/>
                  </a:cubicBezTo>
                  <a:cubicBezTo>
                    <a:pt x="25957" y="25026"/>
                    <a:pt x="29396" y="19858"/>
                    <a:pt x="29396" y="14142"/>
                  </a:cubicBezTo>
                  <a:cubicBezTo>
                    <a:pt x="29396" y="6332"/>
                    <a:pt x="23065" y="1"/>
                    <a:pt x="15255" y="1"/>
                  </a:cubicBez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24"/>
            <p:cNvSpPr/>
            <p:nvPr/>
          </p:nvSpPr>
          <p:spPr>
            <a:xfrm>
              <a:off x="2117405" y="2893223"/>
              <a:ext cx="631818" cy="874413"/>
            </a:xfrm>
            <a:custGeom>
              <a:avLst/>
              <a:gdLst/>
              <a:ahLst/>
              <a:cxnLst/>
              <a:rect l="l" t="t" r="r" b="b"/>
              <a:pathLst>
                <a:path w="19692" h="27253" extrusionOk="0">
                  <a:moveTo>
                    <a:pt x="12761" y="0"/>
                  </a:moveTo>
                  <a:cubicBezTo>
                    <a:pt x="12450" y="0"/>
                    <a:pt x="12134" y="16"/>
                    <a:pt x="11815" y="47"/>
                  </a:cubicBezTo>
                  <a:cubicBezTo>
                    <a:pt x="8491" y="379"/>
                    <a:pt x="7395" y="3769"/>
                    <a:pt x="6664" y="6012"/>
                  </a:cubicBezTo>
                  <a:cubicBezTo>
                    <a:pt x="6531" y="6461"/>
                    <a:pt x="6364" y="6893"/>
                    <a:pt x="6198" y="7325"/>
                  </a:cubicBezTo>
                  <a:cubicBezTo>
                    <a:pt x="5417" y="8987"/>
                    <a:pt x="3124" y="11396"/>
                    <a:pt x="1429" y="11895"/>
                  </a:cubicBezTo>
                  <a:lnTo>
                    <a:pt x="0" y="12327"/>
                  </a:lnTo>
                  <a:lnTo>
                    <a:pt x="1479" y="12310"/>
                  </a:lnTo>
                  <a:cubicBezTo>
                    <a:pt x="1496" y="12310"/>
                    <a:pt x="2958" y="12344"/>
                    <a:pt x="3822" y="16049"/>
                  </a:cubicBezTo>
                  <a:cubicBezTo>
                    <a:pt x="4753" y="20021"/>
                    <a:pt x="5932" y="23776"/>
                    <a:pt x="10220" y="26003"/>
                  </a:cubicBezTo>
                  <a:cubicBezTo>
                    <a:pt x="11832" y="26834"/>
                    <a:pt x="13377" y="27249"/>
                    <a:pt x="14740" y="27249"/>
                  </a:cubicBezTo>
                  <a:cubicBezTo>
                    <a:pt x="14794" y="27251"/>
                    <a:pt x="14849" y="27252"/>
                    <a:pt x="14904" y="27252"/>
                  </a:cubicBezTo>
                  <a:cubicBezTo>
                    <a:pt x="15778" y="27252"/>
                    <a:pt x="16631" y="27004"/>
                    <a:pt x="17382" y="26535"/>
                  </a:cubicBezTo>
                  <a:cubicBezTo>
                    <a:pt x="18279" y="25936"/>
                    <a:pt x="19293" y="24673"/>
                    <a:pt x="19077" y="22098"/>
                  </a:cubicBezTo>
                  <a:lnTo>
                    <a:pt x="19077" y="22098"/>
                  </a:lnTo>
                  <a:lnTo>
                    <a:pt x="18661" y="22131"/>
                  </a:lnTo>
                  <a:cubicBezTo>
                    <a:pt x="18827" y="24009"/>
                    <a:pt x="18296" y="25405"/>
                    <a:pt x="17149" y="26186"/>
                  </a:cubicBezTo>
                  <a:cubicBezTo>
                    <a:pt x="16496" y="26621"/>
                    <a:pt x="15668" y="26837"/>
                    <a:pt x="14729" y="26837"/>
                  </a:cubicBezTo>
                  <a:cubicBezTo>
                    <a:pt x="13445" y="26837"/>
                    <a:pt x="11954" y="26434"/>
                    <a:pt x="10419" y="25637"/>
                  </a:cubicBezTo>
                  <a:cubicBezTo>
                    <a:pt x="6281" y="23494"/>
                    <a:pt x="5135" y="19838"/>
                    <a:pt x="4221" y="15949"/>
                  </a:cubicBezTo>
                  <a:cubicBezTo>
                    <a:pt x="3623" y="13357"/>
                    <a:pt x="2709" y="12427"/>
                    <a:pt x="2094" y="12078"/>
                  </a:cubicBezTo>
                  <a:cubicBezTo>
                    <a:pt x="3822" y="11263"/>
                    <a:pt x="5833" y="9103"/>
                    <a:pt x="6564" y="7491"/>
                  </a:cubicBezTo>
                  <a:cubicBezTo>
                    <a:pt x="6747" y="7059"/>
                    <a:pt x="6913" y="6611"/>
                    <a:pt x="7062" y="6145"/>
                  </a:cubicBezTo>
                  <a:cubicBezTo>
                    <a:pt x="7760" y="4002"/>
                    <a:pt x="8807" y="761"/>
                    <a:pt x="11865" y="462"/>
                  </a:cubicBezTo>
                  <a:cubicBezTo>
                    <a:pt x="12172" y="433"/>
                    <a:pt x="12476" y="418"/>
                    <a:pt x="12774" y="418"/>
                  </a:cubicBezTo>
                  <a:cubicBezTo>
                    <a:pt x="14832" y="418"/>
                    <a:pt x="16642" y="1109"/>
                    <a:pt x="17731" y="2357"/>
                  </a:cubicBezTo>
                  <a:cubicBezTo>
                    <a:pt x="18944" y="3752"/>
                    <a:pt x="19259" y="5713"/>
                    <a:pt x="18661" y="8206"/>
                  </a:cubicBezTo>
                  <a:lnTo>
                    <a:pt x="19077" y="8306"/>
                  </a:lnTo>
                  <a:cubicBezTo>
                    <a:pt x="19691" y="5713"/>
                    <a:pt x="19326" y="3553"/>
                    <a:pt x="18046" y="2091"/>
                  </a:cubicBezTo>
                  <a:cubicBezTo>
                    <a:pt x="16868" y="753"/>
                    <a:pt x="14940" y="0"/>
                    <a:pt x="12761" y="0"/>
                  </a:cubicBez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 name="Google Shape;293;p24"/>
            <p:cNvSpPr/>
            <p:nvPr/>
          </p:nvSpPr>
          <p:spPr>
            <a:xfrm>
              <a:off x="1804416" y="2456450"/>
              <a:ext cx="357266" cy="834435"/>
            </a:xfrm>
            <a:custGeom>
              <a:avLst/>
              <a:gdLst/>
              <a:ahLst/>
              <a:cxnLst/>
              <a:rect l="l" t="t" r="r" b="b"/>
              <a:pathLst>
                <a:path w="11135" h="26007" extrusionOk="0">
                  <a:moveTo>
                    <a:pt x="416" y="0"/>
                  </a:moveTo>
                  <a:lnTo>
                    <a:pt x="1" y="50"/>
                  </a:lnTo>
                  <a:cubicBezTo>
                    <a:pt x="134" y="1712"/>
                    <a:pt x="134" y="4088"/>
                    <a:pt x="117" y="6830"/>
                  </a:cubicBezTo>
                  <a:cubicBezTo>
                    <a:pt x="67" y="15255"/>
                    <a:pt x="1" y="25741"/>
                    <a:pt x="4321" y="26006"/>
                  </a:cubicBezTo>
                  <a:lnTo>
                    <a:pt x="4454" y="26006"/>
                  </a:lnTo>
                  <a:cubicBezTo>
                    <a:pt x="5202" y="26006"/>
                    <a:pt x="5568" y="25574"/>
                    <a:pt x="5933" y="25159"/>
                  </a:cubicBezTo>
                  <a:cubicBezTo>
                    <a:pt x="6315" y="24694"/>
                    <a:pt x="6681" y="24262"/>
                    <a:pt x="7611" y="24212"/>
                  </a:cubicBezTo>
                  <a:cubicBezTo>
                    <a:pt x="7665" y="24210"/>
                    <a:pt x="7718" y="24208"/>
                    <a:pt x="7770" y="24208"/>
                  </a:cubicBezTo>
                  <a:cubicBezTo>
                    <a:pt x="8894" y="24208"/>
                    <a:pt x="9463" y="24715"/>
                    <a:pt x="9971" y="25176"/>
                  </a:cubicBezTo>
                  <a:cubicBezTo>
                    <a:pt x="10303" y="25475"/>
                    <a:pt x="10619" y="25757"/>
                    <a:pt x="11035" y="25873"/>
                  </a:cubicBezTo>
                  <a:lnTo>
                    <a:pt x="11134" y="25475"/>
                  </a:lnTo>
                  <a:cubicBezTo>
                    <a:pt x="10819" y="25392"/>
                    <a:pt x="10553" y="25142"/>
                    <a:pt x="10254" y="24876"/>
                  </a:cubicBezTo>
                  <a:cubicBezTo>
                    <a:pt x="9716" y="24387"/>
                    <a:pt x="9074" y="23791"/>
                    <a:pt x="7783" y="23791"/>
                  </a:cubicBezTo>
                  <a:cubicBezTo>
                    <a:pt x="7717" y="23791"/>
                    <a:pt x="7648" y="23793"/>
                    <a:pt x="7578" y="23796"/>
                  </a:cubicBezTo>
                  <a:cubicBezTo>
                    <a:pt x="6481" y="23846"/>
                    <a:pt x="6000" y="24428"/>
                    <a:pt x="5601" y="24893"/>
                  </a:cubicBezTo>
                  <a:cubicBezTo>
                    <a:pt x="5275" y="25281"/>
                    <a:pt x="5022" y="25596"/>
                    <a:pt x="4477" y="25596"/>
                  </a:cubicBezTo>
                  <a:cubicBezTo>
                    <a:pt x="4437" y="25596"/>
                    <a:pt x="4397" y="25594"/>
                    <a:pt x="4354" y="25591"/>
                  </a:cubicBezTo>
                  <a:cubicBezTo>
                    <a:pt x="416" y="25358"/>
                    <a:pt x="483" y="14640"/>
                    <a:pt x="532" y="6830"/>
                  </a:cubicBezTo>
                  <a:cubicBezTo>
                    <a:pt x="549" y="4072"/>
                    <a:pt x="549" y="1695"/>
                    <a:pt x="416" y="0"/>
                  </a:cubicBez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24"/>
            <p:cNvSpPr/>
            <p:nvPr/>
          </p:nvSpPr>
          <p:spPr>
            <a:xfrm>
              <a:off x="2105116" y="3170341"/>
              <a:ext cx="104533" cy="89806"/>
            </a:xfrm>
            <a:custGeom>
              <a:avLst/>
              <a:gdLst/>
              <a:ahLst/>
              <a:cxnLst/>
              <a:rect l="l" t="t" r="r" b="b"/>
              <a:pathLst>
                <a:path w="3258" h="2799" extrusionOk="0">
                  <a:moveTo>
                    <a:pt x="1862" y="1"/>
                  </a:moveTo>
                  <a:cubicBezTo>
                    <a:pt x="616" y="1"/>
                    <a:pt x="1" y="1496"/>
                    <a:pt x="882" y="2377"/>
                  </a:cubicBezTo>
                  <a:cubicBezTo>
                    <a:pt x="1168" y="2669"/>
                    <a:pt x="1519" y="2799"/>
                    <a:pt x="1863" y="2799"/>
                  </a:cubicBezTo>
                  <a:cubicBezTo>
                    <a:pt x="2577" y="2799"/>
                    <a:pt x="3258" y="2238"/>
                    <a:pt x="3258" y="1397"/>
                  </a:cubicBezTo>
                  <a:cubicBezTo>
                    <a:pt x="3258" y="616"/>
                    <a:pt x="2643" y="1"/>
                    <a:pt x="1862" y="1"/>
                  </a:cubicBezTo>
                  <a:close/>
                </a:path>
              </a:pathLst>
            </a:custGeom>
            <a:solidFill>
              <a:srgbClr val="C7C6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24"/>
            <p:cNvSpPr/>
            <p:nvPr/>
          </p:nvSpPr>
          <p:spPr>
            <a:xfrm>
              <a:off x="1898778" y="3194501"/>
              <a:ext cx="104533" cy="89966"/>
            </a:xfrm>
            <a:custGeom>
              <a:avLst/>
              <a:gdLst/>
              <a:ahLst/>
              <a:cxnLst/>
              <a:rect l="l" t="t" r="r" b="b"/>
              <a:pathLst>
                <a:path w="3258" h="2804" extrusionOk="0">
                  <a:moveTo>
                    <a:pt x="1406" y="1"/>
                  </a:moveTo>
                  <a:cubicBezTo>
                    <a:pt x="689" y="1"/>
                    <a:pt x="1" y="563"/>
                    <a:pt x="1" y="1408"/>
                  </a:cubicBezTo>
                  <a:cubicBezTo>
                    <a:pt x="1" y="2173"/>
                    <a:pt x="616" y="2804"/>
                    <a:pt x="1397" y="2804"/>
                  </a:cubicBezTo>
                  <a:cubicBezTo>
                    <a:pt x="2643" y="2804"/>
                    <a:pt x="3258" y="1292"/>
                    <a:pt x="2377" y="411"/>
                  </a:cubicBezTo>
                  <a:cubicBezTo>
                    <a:pt x="2094" y="128"/>
                    <a:pt x="1746" y="1"/>
                    <a:pt x="1406" y="1"/>
                  </a:cubicBezTo>
                  <a:close/>
                </a:path>
              </a:pathLst>
            </a:custGeom>
            <a:solidFill>
              <a:srgbClr val="C7C6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24"/>
            <p:cNvSpPr/>
            <p:nvPr/>
          </p:nvSpPr>
          <p:spPr>
            <a:xfrm>
              <a:off x="1660482" y="3289248"/>
              <a:ext cx="520932" cy="808831"/>
            </a:xfrm>
            <a:custGeom>
              <a:avLst/>
              <a:gdLst/>
              <a:ahLst/>
              <a:cxnLst/>
              <a:rect l="l" t="t" r="r" b="b"/>
              <a:pathLst>
                <a:path w="16236" h="25209" extrusionOk="0">
                  <a:moveTo>
                    <a:pt x="16152" y="1"/>
                  </a:moveTo>
                  <a:cubicBezTo>
                    <a:pt x="15537" y="117"/>
                    <a:pt x="15072" y="566"/>
                    <a:pt x="14573" y="1047"/>
                  </a:cubicBezTo>
                  <a:cubicBezTo>
                    <a:pt x="13925" y="1662"/>
                    <a:pt x="13277" y="2294"/>
                    <a:pt x="12280" y="2294"/>
                  </a:cubicBezTo>
                  <a:lnTo>
                    <a:pt x="12264" y="2294"/>
                  </a:lnTo>
                  <a:cubicBezTo>
                    <a:pt x="11532" y="2294"/>
                    <a:pt x="10918" y="2044"/>
                    <a:pt x="10336" y="1795"/>
                  </a:cubicBezTo>
                  <a:cubicBezTo>
                    <a:pt x="9828" y="1582"/>
                    <a:pt x="9333" y="1375"/>
                    <a:pt x="8805" y="1375"/>
                  </a:cubicBezTo>
                  <a:cubicBezTo>
                    <a:pt x="8469" y="1375"/>
                    <a:pt x="8119" y="1459"/>
                    <a:pt x="7744" y="1679"/>
                  </a:cubicBezTo>
                  <a:cubicBezTo>
                    <a:pt x="6032" y="2693"/>
                    <a:pt x="3606" y="11466"/>
                    <a:pt x="1296" y="20357"/>
                  </a:cubicBezTo>
                  <a:cubicBezTo>
                    <a:pt x="715" y="22567"/>
                    <a:pt x="266" y="24295"/>
                    <a:pt x="0" y="25093"/>
                  </a:cubicBezTo>
                  <a:lnTo>
                    <a:pt x="399" y="25209"/>
                  </a:lnTo>
                  <a:cubicBezTo>
                    <a:pt x="665" y="24411"/>
                    <a:pt x="1113" y="22666"/>
                    <a:pt x="1695" y="20473"/>
                  </a:cubicBezTo>
                  <a:cubicBezTo>
                    <a:pt x="3274" y="14374"/>
                    <a:pt x="6232" y="3041"/>
                    <a:pt x="7960" y="2044"/>
                  </a:cubicBezTo>
                  <a:cubicBezTo>
                    <a:pt x="8261" y="1865"/>
                    <a:pt x="8540" y="1794"/>
                    <a:pt x="8816" y="1794"/>
                  </a:cubicBezTo>
                  <a:cubicBezTo>
                    <a:pt x="9255" y="1794"/>
                    <a:pt x="9686" y="1973"/>
                    <a:pt x="10186" y="2177"/>
                  </a:cubicBezTo>
                  <a:cubicBezTo>
                    <a:pt x="10768" y="2427"/>
                    <a:pt x="11449" y="2709"/>
                    <a:pt x="12264" y="2709"/>
                  </a:cubicBezTo>
                  <a:lnTo>
                    <a:pt x="12280" y="2709"/>
                  </a:lnTo>
                  <a:cubicBezTo>
                    <a:pt x="13443" y="2709"/>
                    <a:pt x="14191" y="1995"/>
                    <a:pt x="14856" y="1347"/>
                  </a:cubicBezTo>
                  <a:cubicBezTo>
                    <a:pt x="15321" y="914"/>
                    <a:pt x="15753" y="499"/>
                    <a:pt x="16235" y="399"/>
                  </a:cubicBezTo>
                  <a:lnTo>
                    <a:pt x="16152" y="1"/>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24"/>
            <p:cNvSpPr/>
            <p:nvPr/>
          </p:nvSpPr>
          <p:spPr>
            <a:xfrm>
              <a:off x="2105116" y="3324445"/>
              <a:ext cx="104533" cy="90095"/>
            </a:xfrm>
            <a:custGeom>
              <a:avLst/>
              <a:gdLst/>
              <a:ahLst/>
              <a:cxnLst/>
              <a:rect l="l" t="t" r="r" b="b"/>
              <a:pathLst>
                <a:path w="3258" h="2808" extrusionOk="0">
                  <a:moveTo>
                    <a:pt x="1862" y="0"/>
                  </a:moveTo>
                  <a:cubicBezTo>
                    <a:pt x="616" y="0"/>
                    <a:pt x="1" y="1512"/>
                    <a:pt x="882" y="2393"/>
                  </a:cubicBezTo>
                  <a:cubicBezTo>
                    <a:pt x="1168" y="2679"/>
                    <a:pt x="1519" y="2808"/>
                    <a:pt x="1862" y="2808"/>
                  </a:cubicBezTo>
                  <a:cubicBezTo>
                    <a:pt x="2576" y="2808"/>
                    <a:pt x="3258" y="2254"/>
                    <a:pt x="3258" y="1413"/>
                  </a:cubicBezTo>
                  <a:cubicBezTo>
                    <a:pt x="3258" y="632"/>
                    <a:pt x="2643" y="0"/>
                    <a:pt x="1862" y="0"/>
                  </a:cubicBezTo>
                  <a:close/>
                </a:path>
              </a:pathLst>
            </a:custGeom>
            <a:solidFill>
              <a:srgbClr val="C7C6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24"/>
            <p:cNvSpPr/>
            <p:nvPr/>
          </p:nvSpPr>
          <p:spPr>
            <a:xfrm>
              <a:off x="1898778" y="3348990"/>
              <a:ext cx="104533" cy="89581"/>
            </a:xfrm>
            <a:custGeom>
              <a:avLst/>
              <a:gdLst/>
              <a:ahLst/>
              <a:cxnLst/>
              <a:rect l="l" t="t" r="r" b="b"/>
              <a:pathLst>
                <a:path w="3258" h="2792" extrusionOk="0">
                  <a:moveTo>
                    <a:pt x="1396" y="1"/>
                  </a:moveTo>
                  <a:cubicBezTo>
                    <a:pt x="682" y="1"/>
                    <a:pt x="1" y="554"/>
                    <a:pt x="1" y="1396"/>
                  </a:cubicBezTo>
                  <a:cubicBezTo>
                    <a:pt x="1" y="2177"/>
                    <a:pt x="616" y="2791"/>
                    <a:pt x="1397" y="2791"/>
                  </a:cubicBezTo>
                  <a:cubicBezTo>
                    <a:pt x="2643" y="2791"/>
                    <a:pt x="3258" y="1296"/>
                    <a:pt x="2377" y="415"/>
                  </a:cubicBezTo>
                  <a:cubicBezTo>
                    <a:pt x="2091" y="129"/>
                    <a:pt x="1740" y="1"/>
                    <a:pt x="1396" y="1"/>
                  </a:cubicBezTo>
                  <a:close/>
                </a:path>
              </a:pathLst>
            </a:custGeom>
            <a:solidFill>
              <a:srgbClr val="C7C6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 name="Google Shape;299;p24"/>
            <p:cNvSpPr/>
            <p:nvPr/>
          </p:nvSpPr>
          <p:spPr>
            <a:xfrm>
              <a:off x="1966509" y="3229538"/>
              <a:ext cx="153045" cy="131163"/>
            </a:xfrm>
            <a:custGeom>
              <a:avLst/>
              <a:gdLst/>
              <a:ahLst/>
              <a:cxnLst/>
              <a:rect l="l" t="t" r="r" b="b"/>
              <a:pathLst>
                <a:path w="4770" h="4088" extrusionOk="0">
                  <a:moveTo>
                    <a:pt x="2726" y="0"/>
                  </a:moveTo>
                  <a:cubicBezTo>
                    <a:pt x="898" y="0"/>
                    <a:pt x="0" y="2194"/>
                    <a:pt x="1280" y="3490"/>
                  </a:cubicBezTo>
                  <a:cubicBezTo>
                    <a:pt x="1698" y="3903"/>
                    <a:pt x="2209" y="4087"/>
                    <a:pt x="2710" y="4087"/>
                  </a:cubicBezTo>
                  <a:cubicBezTo>
                    <a:pt x="3762" y="4087"/>
                    <a:pt x="4770" y="3272"/>
                    <a:pt x="4770" y="2044"/>
                  </a:cubicBezTo>
                  <a:cubicBezTo>
                    <a:pt x="4770" y="914"/>
                    <a:pt x="3856" y="0"/>
                    <a:pt x="2726" y="0"/>
                  </a:cubicBezTo>
                  <a:close/>
                </a:path>
              </a:pathLst>
            </a:custGeom>
            <a:solidFill>
              <a:srgbClr val="C7C6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24"/>
            <p:cNvSpPr/>
            <p:nvPr/>
          </p:nvSpPr>
          <p:spPr>
            <a:xfrm>
              <a:off x="3407126" y="2979467"/>
              <a:ext cx="181794" cy="334422"/>
            </a:xfrm>
            <a:custGeom>
              <a:avLst/>
              <a:gdLst/>
              <a:ahLst/>
              <a:cxnLst/>
              <a:rect l="l" t="t" r="r" b="b"/>
              <a:pathLst>
                <a:path w="5666" h="10423" extrusionOk="0">
                  <a:moveTo>
                    <a:pt x="4274" y="1"/>
                  </a:moveTo>
                  <a:cubicBezTo>
                    <a:pt x="4273" y="1"/>
                    <a:pt x="4272" y="1"/>
                    <a:pt x="4271" y="1"/>
                  </a:cubicBezTo>
                  <a:cubicBezTo>
                    <a:pt x="2526" y="34"/>
                    <a:pt x="1795" y="732"/>
                    <a:pt x="1080" y="1663"/>
                  </a:cubicBezTo>
                  <a:cubicBezTo>
                    <a:pt x="382" y="2593"/>
                    <a:pt x="0" y="7429"/>
                    <a:pt x="1080" y="8592"/>
                  </a:cubicBezTo>
                  <a:cubicBezTo>
                    <a:pt x="2142" y="9702"/>
                    <a:pt x="3483" y="10422"/>
                    <a:pt x="4201" y="10422"/>
                  </a:cubicBezTo>
                  <a:cubicBezTo>
                    <a:pt x="4225" y="10422"/>
                    <a:pt x="4248" y="10422"/>
                    <a:pt x="4271" y="10420"/>
                  </a:cubicBezTo>
                  <a:cubicBezTo>
                    <a:pt x="4968" y="10370"/>
                    <a:pt x="5666" y="1"/>
                    <a:pt x="4274" y="1"/>
                  </a:cubicBez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24"/>
            <p:cNvSpPr/>
            <p:nvPr/>
          </p:nvSpPr>
          <p:spPr>
            <a:xfrm>
              <a:off x="3511627" y="2979480"/>
              <a:ext cx="65068" cy="334326"/>
            </a:xfrm>
            <a:custGeom>
              <a:avLst/>
              <a:gdLst/>
              <a:ahLst/>
              <a:cxnLst/>
              <a:rect l="l" t="t" r="r" b="b"/>
              <a:pathLst>
                <a:path w="2028" h="10420" extrusionOk="0">
                  <a:moveTo>
                    <a:pt x="1014" y="1"/>
                  </a:moveTo>
                  <a:cubicBezTo>
                    <a:pt x="465" y="1"/>
                    <a:pt x="0" y="2327"/>
                    <a:pt x="0" y="5219"/>
                  </a:cubicBezTo>
                  <a:cubicBezTo>
                    <a:pt x="0" y="8094"/>
                    <a:pt x="465" y="10420"/>
                    <a:pt x="1014" y="10420"/>
                  </a:cubicBezTo>
                  <a:cubicBezTo>
                    <a:pt x="1579" y="10420"/>
                    <a:pt x="2027" y="8094"/>
                    <a:pt x="2027" y="5219"/>
                  </a:cubicBezTo>
                  <a:cubicBezTo>
                    <a:pt x="2027" y="2327"/>
                    <a:pt x="1579" y="1"/>
                    <a:pt x="1014" y="1"/>
                  </a:cubicBezTo>
                  <a:close/>
                </a:path>
              </a:pathLst>
            </a:custGeom>
            <a:solidFill>
              <a:srgbClr val="C7C6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 name="Google Shape;302;p24"/>
            <p:cNvSpPr/>
            <p:nvPr/>
          </p:nvSpPr>
          <p:spPr>
            <a:xfrm>
              <a:off x="474172" y="3281259"/>
              <a:ext cx="1542486" cy="1484573"/>
            </a:xfrm>
            <a:custGeom>
              <a:avLst/>
              <a:gdLst/>
              <a:ahLst/>
              <a:cxnLst/>
              <a:rect l="l" t="t" r="r" b="b"/>
              <a:pathLst>
                <a:path w="48075" h="46270" extrusionOk="0">
                  <a:moveTo>
                    <a:pt x="25849" y="2234"/>
                  </a:moveTo>
                  <a:cubicBezTo>
                    <a:pt x="26852" y="2234"/>
                    <a:pt x="27822" y="2286"/>
                    <a:pt x="28682" y="2393"/>
                  </a:cubicBezTo>
                  <a:cubicBezTo>
                    <a:pt x="31989" y="2809"/>
                    <a:pt x="31108" y="5800"/>
                    <a:pt x="30693" y="6780"/>
                  </a:cubicBezTo>
                  <a:cubicBezTo>
                    <a:pt x="30277" y="7777"/>
                    <a:pt x="27868" y="12380"/>
                    <a:pt x="26572" y="13809"/>
                  </a:cubicBezTo>
                  <a:cubicBezTo>
                    <a:pt x="25793" y="14665"/>
                    <a:pt x="24847" y="14959"/>
                    <a:pt x="23958" y="14959"/>
                  </a:cubicBezTo>
                  <a:cubicBezTo>
                    <a:pt x="22930" y="14959"/>
                    <a:pt x="21979" y="14566"/>
                    <a:pt x="21454" y="14191"/>
                  </a:cubicBezTo>
                  <a:cubicBezTo>
                    <a:pt x="19659" y="12962"/>
                    <a:pt x="18413" y="10369"/>
                    <a:pt x="16601" y="7977"/>
                  </a:cubicBezTo>
                  <a:cubicBezTo>
                    <a:pt x="14790" y="5600"/>
                    <a:pt x="16518" y="4204"/>
                    <a:pt x="18213" y="3423"/>
                  </a:cubicBezTo>
                  <a:cubicBezTo>
                    <a:pt x="19827" y="2660"/>
                    <a:pt x="22975" y="2234"/>
                    <a:pt x="25849" y="2234"/>
                  </a:cubicBezTo>
                  <a:close/>
                  <a:moveTo>
                    <a:pt x="25575" y="15654"/>
                  </a:moveTo>
                  <a:cubicBezTo>
                    <a:pt x="27070" y="15654"/>
                    <a:pt x="26505" y="16900"/>
                    <a:pt x="26289" y="17415"/>
                  </a:cubicBezTo>
                  <a:cubicBezTo>
                    <a:pt x="26123" y="17797"/>
                    <a:pt x="25824" y="18545"/>
                    <a:pt x="25575" y="19127"/>
                  </a:cubicBezTo>
                  <a:cubicBezTo>
                    <a:pt x="25417" y="19461"/>
                    <a:pt x="24935" y="19609"/>
                    <a:pt x="24518" y="19609"/>
                  </a:cubicBezTo>
                  <a:cubicBezTo>
                    <a:pt x="24231" y="19609"/>
                    <a:pt x="23975" y="19538"/>
                    <a:pt x="23880" y="19409"/>
                  </a:cubicBezTo>
                  <a:cubicBezTo>
                    <a:pt x="23581" y="18994"/>
                    <a:pt x="22933" y="17914"/>
                    <a:pt x="22451" y="17249"/>
                  </a:cubicBezTo>
                  <a:lnTo>
                    <a:pt x="22451" y="17266"/>
                  </a:lnTo>
                  <a:cubicBezTo>
                    <a:pt x="22218" y="16917"/>
                    <a:pt x="22268" y="16368"/>
                    <a:pt x="22766" y="15969"/>
                  </a:cubicBezTo>
                  <a:cubicBezTo>
                    <a:pt x="23016" y="15753"/>
                    <a:pt x="24744" y="15654"/>
                    <a:pt x="25575" y="15654"/>
                  </a:cubicBezTo>
                  <a:close/>
                  <a:moveTo>
                    <a:pt x="36167" y="6454"/>
                  </a:moveTo>
                  <a:cubicBezTo>
                    <a:pt x="37010" y="6454"/>
                    <a:pt x="37896" y="6919"/>
                    <a:pt x="38652" y="7445"/>
                  </a:cubicBezTo>
                  <a:cubicBezTo>
                    <a:pt x="40630" y="8824"/>
                    <a:pt x="43471" y="12912"/>
                    <a:pt x="44768" y="16003"/>
                  </a:cubicBezTo>
                  <a:cubicBezTo>
                    <a:pt x="46080" y="19077"/>
                    <a:pt x="43039" y="19808"/>
                    <a:pt x="41976" y="19941"/>
                  </a:cubicBezTo>
                  <a:cubicBezTo>
                    <a:pt x="41373" y="20017"/>
                    <a:pt x="39395" y="20127"/>
                    <a:pt x="37462" y="20127"/>
                  </a:cubicBezTo>
                  <a:cubicBezTo>
                    <a:pt x="36037" y="20127"/>
                    <a:pt x="34637" y="20067"/>
                    <a:pt x="33833" y="19891"/>
                  </a:cubicBezTo>
                  <a:cubicBezTo>
                    <a:pt x="31407" y="19343"/>
                    <a:pt x="30842" y="16850"/>
                    <a:pt x="30942" y="15637"/>
                  </a:cubicBezTo>
                  <a:cubicBezTo>
                    <a:pt x="31125" y="13460"/>
                    <a:pt x="32753" y="11101"/>
                    <a:pt x="33900" y="8342"/>
                  </a:cubicBezTo>
                  <a:cubicBezTo>
                    <a:pt x="34488" y="6939"/>
                    <a:pt x="35305" y="6454"/>
                    <a:pt x="36167" y="6454"/>
                  </a:cubicBezTo>
                  <a:close/>
                  <a:moveTo>
                    <a:pt x="29589" y="17569"/>
                  </a:moveTo>
                  <a:cubicBezTo>
                    <a:pt x="29739" y="17569"/>
                    <a:pt x="29904" y="17599"/>
                    <a:pt x="30078" y="17664"/>
                  </a:cubicBezTo>
                  <a:cubicBezTo>
                    <a:pt x="30377" y="17781"/>
                    <a:pt x="31324" y="19210"/>
                    <a:pt x="31740" y="19924"/>
                  </a:cubicBezTo>
                  <a:cubicBezTo>
                    <a:pt x="32487" y="21237"/>
                    <a:pt x="31141" y="21370"/>
                    <a:pt x="30576" y="21436"/>
                  </a:cubicBezTo>
                  <a:cubicBezTo>
                    <a:pt x="30161" y="21486"/>
                    <a:pt x="29363" y="21603"/>
                    <a:pt x="28732" y="21669"/>
                  </a:cubicBezTo>
                  <a:cubicBezTo>
                    <a:pt x="28713" y="21671"/>
                    <a:pt x="28694" y="21672"/>
                    <a:pt x="28675" y="21672"/>
                  </a:cubicBezTo>
                  <a:cubicBezTo>
                    <a:pt x="28079" y="21672"/>
                    <a:pt x="27490" y="20694"/>
                    <a:pt x="27635" y="20356"/>
                  </a:cubicBezTo>
                  <a:cubicBezTo>
                    <a:pt x="27851" y="19874"/>
                    <a:pt x="28466" y="18778"/>
                    <a:pt x="28798" y="18047"/>
                  </a:cubicBezTo>
                  <a:cubicBezTo>
                    <a:pt x="28918" y="17761"/>
                    <a:pt x="29208" y="17569"/>
                    <a:pt x="29589" y="17569"/>
                  </a:cubicBezTo>
                  <a:close/>
                  <a:moveTo>
                    <a:pt x="19554" y="18241"/>
                  </a:moveTo>
                  <a:cubicBezTo>
                    <a:pt x="20024" y="18241"/>
                    <a:pt x="20439" y="18817"/>
                    <a:pt x="20656" y="19110"/>
                  </a:cubicBezTo>
                  <a:cubicBezTo>
                    <a:pt x="20922" y="19442"/>
                    <a:pt x="21420" y="20074"/>
                    <a:pt x="21786" y="20589"/>
                  </a:cubicBezTo>
                  <a:cubicBezTo>
                    <a:pt x="22152" y="21104"/>
                    <a:pt x="21570" y="22151"/>
                    <a:pt x="21188" y="22201"/>
                  </a:cubicBezTo>
                  <a:cubicBezTo>
                    <a:pt x="20673" y="22251"/>
                    <a:pt x="19410" y="22267"/>
                    <a:pt x="18612" y="22350"/>
                  </a:cubicBezTo>
                  <a:cubicBezTo>
                    <a:pt x="18591" y="22352"/>
                    <a:pt x="18571" y="22353"/>
                    <a:pt x="18550" y="22353"/>
                  </a:cubicBezTo>
                  <a:cubicBezTo>
                    <a:pt x="18139" y="22353"/>
                    <a:pt x="17743" y="22038"/>
                    <a:pt x="17648" y="21436"/>
                  </a:cubicBezTo>
                  <a:cubicBezTo>
                    <a:pt x="17598" y="21104"/>
                    <a:pt x="18363" y="19575"/>
                    <a:pt x="18778" y="18861"/>
                  </a:cubicBezTo>
                  <a:cubicBezTo>
                    <a:pt x="19038" y="18405"/>
                    <a:pt x="19304" y="18241"/>
                    <a:pt x="19554" y="18241"/>
                  </a:cubicBezTo>
                  <a:close/>
                  <a:moveTo>
                    <a:pt x="10944" y="8272"/>
                  </a:moveTo>
                  <a:cubicBezTo>
                    <a:pt x="12183" y="8272"/>
                    <a:pt x="13238" y="9425"/>
                    <a:pt x="13660" y="9987"/>
                  </a:cubicBezTo>
                  <a:cubicBezTo>
                    <a:pt x="14308" y="10835"/>
                    <a:pt x="17100" y="15222"/>
                    <a:pt x="17681" y="17066"/>
                  </a:cubicBezTo>
                  <a:cubicBezTo>
                    <a:pt x="18429" y="19442"/>
                    <a:pt x="16551" y="21187"/>
                    <a:pt x="15455" y="21702"/>
                  </a:cubicBezTo>
                  <a:cubicBezTo>
                    <a:pt x="13494" y="22616"/>
                    <a:pt x="10619" y="22400"/>
                    <a:pt x="7645" y="22782"/>
                  </a:cubicBezTo>
                  <a:cubicBezTo>
                    <a:pt x="7415" y="22812"/>
                    <a:pt x="7202" y="22826"/>
                    <a:pt x="7003" y="22826"/>
                  </a:cubicBezTo>
                  <a:cubicBezTo>
                    <a:pt x="4622" y="22826"/>
                    <a:pt x="4351" y="20812"/>
                    <a:pt x="4504" y="19110"/>
                  </a:cubicBezTo>
                  <a:cubicBezTo>
                    <a:pt x="4703" y="16717"/>
                    <a:pt x="6830" y="12197"/>
                    <a:pt x="8858" y="9539"/>
                  </a:cubicBezTo>
                  <a:cubicBezTo>
                    <a:pt x="9560" y="8604"/>
                    <a:pt x="10279" y="8272"/>
                    <a:pt x="10944" y="8272"/>
                  </a:cubicBezTo>
                  <a:close/>
                  <a:moveTo>
                    <a:pt x="31376" y="23924"/>
                  </a:moveTo>
                  <a:cubicBezTo>
                    <a:pt x="31764" y="23924"/>
                    <a:pt x="32146" y="24239"/>
                    <a:pt x="32255" y="24843"/>
                  </a:cubicBezTo>
                  <a:cubicBezTo>
                    <a:pt x="32305" y="25159"/>
                    <a:pt x="31540" y="26704"/>
                    <a:pt x="31125" y="27419"/>
                  </a:cubicBezTo>
                  <a:cubicBezTo>
                    <a:pt x="30865" y="27869"/>
                    <a:pt x="30597" y="28031"/>
                    <a:pt x="30344" y="28031"/>
                  </a:cubicBezTo>
                  <a:cubicBezTo>
                    <a:pt x="29869" y="28031"/>
                    <a:pt x="29447" y="27462"/>
                    <a:pt x="29230" y="27169"/>
                  </a:cubicBezTo>
                  <a:cubicBezTo>
                    <a:pt x="28981" y="26837"/>
                    <a:pt x="28483" y="26189"/>
                    <a:pt x="28117" y="25690"/>
                  </a:cubicBezTo>
                  <a:cubicBezTo>
                    <a:pt x="27752" y="25175"/>
                    <a:pt x="28316" y="24128"/>
                    <a:pt x="28699" y="24079"/>
                  </a:cubicBezTo>
                  <a:cubicBezTo>
                    <a:pt x="29214" y="24012"/>
                    <a:pt x="30477" y="23996"/>
                    <a:pt x="31291" y="23929"/>
                  </a:cubicBezTo>
                  <a:cubicBezTo>
                    <a:pt x="31319" y="23926"/>
                    <a:pt x="31348" y="23924"/>
                    <a:pt x="31376" y="23924"/>
                  </a:cubicBezTo>
                  <a:close/>
                  <a:moveTo>
                    <a:pt x="21213" y="24607"/>
                  </a:moveTo>
                  <a:cubicBezTo>
                    <a:pt x="21823" y="24607"/>
                    <a:pt x="22396" y="25585"/>
                    <a:pt x="22251" y="25923"/>
                  </a:cubicBezTo>
                  <a:cubicBezTo>
                    <a:pt x="22052" y="26388"/>
                    <a:pt x="21437" y="27502"/>
                    <a:pt x="21105" y="28233"/>
                  </a:cubicBezTo>
                  <a:cubicBezTo>
                    <a:pt x="20972" y="28510"/>
                    <a:pt x="20674" y="28708"/>
                    <a:pt x="20293" y="28708"/>
                  </a:cubicBezTo>
                  <a:cubicBezTo>
                    <a:pt x="20147" y="28708"/>
                    <a:pt x="19990" y="28679"/>
                    <a:pt x="19825" y="28615"/>
                  </a:cubicBezTo>
                  <a:cubicBezTo>
                    <a:pt x="19509" y="28499"/>
                    <a:pt x="18562" y="27053"/>
                    <a:pt x="18147" y="26339"/>
                  </a:cubicBezTo>
                  <a:cubicBezTo>
                    <a:pt x="17399" y="25042"/>
                    <a:pt x="18762" y="24893"/>
                    <a:pt x="19310" y="24826"/>
                  </a:cubicBezTo>
                  <a:cubicBezTo>
                    <a:pt x="19725" y="24777"/>
                    <a:pt x="20540" y="24660"/>
                    <a:pt x="21154" y="24610"/>
                  </a:cubicBezTo>
                  <a:cubicBezTo>
                    <a:pt x="21174" y="24608"/>
                    <a:pt x="21194" y="24607"/>
                    <a:pt x="21213" y="24607"/>
                  </a:cubicBezTo>
                  <a:close/>
                  <a:moveTo>
                    <a:pt x="25369" y="26671"/>
                  </a:moveTo>
                  <a:cubicBezTo>
                    <a:pt x="25656" y="26671"/>
                    <a:pt x="25912" y="26741"/>
                    <a:pt x="26007" y="26870"/>
                  </a:cubicBezTo>
                  <a:cubicBezTo>
                    <a:pt x="26322" y="27286"/>
                    <a:pt x="26971" y="28366"/>
                    <a:pt x="27436" y="29014"/>
                  </a:cubicBezTo>
                  <a:cubicBezTo>
                    <a:pt x="27685" y="29363"/>
                    <a:pt x="27619" y="29911"/>
                    <a:pt x="27120" y="30310"/>
                  </a:cubicBezTo>
                  <a:cubicBezTo>
                    <a:pt x="26871" y="30526"/>
                    <a:pt x="25159" y="30626"/>
                    <a:pt x="24328" y="30626"/>
                  </a:cubicBezTo>
                  <a:cubicBezTo>
                    <a:pt x="22816" y="30626"/>
                    <a:pt x="23381" y="29379"/>
                    <a:pt x="23597" y="28864"/>
                  </a:cubicBezTo>
                  <a:cubicBezTo>
                    <a:pt x="23763" y="28482"/>
                    <a:pt x="24062" y="27718"/>
                    <a:pt x="24328" y="27153"/>
                  </a:cubicBezTo>
                  <a:cubicBezTo>
                    <a:pt x="24476" y="26819"/>
                    <a:pt x="24954" y="26671"/>
                    <a:pt x="25369" y="26671"/>
                  </a:cubicBezTo>
                  <a:close/>
                  <a:moveTo>
                    <a:pt x="42888" y="23453"/>
                  </a:moveTo>
                  <a:cubicBezTo>
                    <a:pt x="45265" y="23453"/>
                    <a:pt x="45537" y="25451"/>
                    <a:pt x="45399" y="27153"/>
                  </a:cubicBezTo>
                  <a:cubicBezTo>
                    <a:pt x="45183" y="29562"/>
                    <a:pt x="43056" y="34066"/>
                    <a:pt x="41045" y="36741"/>
                  </a:cubicBezTo>
                  <a:cubicBezTo>
                    <a:pt x="40339" y="37667"/>
                    <a:pt x="39619" y="37996"/>
                    <a:pt x="38952" y="37996"/>
                  </a:cubicBezTo>
                  <a:cubicBezTo>
                    <a:pt x="37706" y="37996"/>
                    <a:pt x="36649" y="36844"/>
                    <a:pt x="36226" y="36292"/>
                  </a:cubicBezTo>
                  <a:cubicBezTo>
                    <a:pt x="35578" y="35445"/>
                    <a:pt x="32803" y="31058"/>
                    <a:pt x="32205" y="29213"/>
                  </a:cubicBezTo>
                  <a:cubicBezTo>
                    <a:pt x="31457" y="26837"/>
                    <a:pt x="33335" y="25092"/>
                    <a:pt x="34432" y="24577"/>
                  </a:cubicBezTo>
                  <a:cubicBezTo>
                    <a:pt x="36409" y="23647"/>
                    <a:pt x="39267" y="23863"/>
                    <a:pt x="42242" y="23497"/>
                  </a:cubicBezTo>
                  <a:cubicBezTo>
                    <a:pt x="42473" y="23467"/>
                    <a:pt x="42688" y="23453"/>
                    <a:pt x="42888" y="23453"/>
                  </a:cubicBezTo>
                  <a:close/>
                  <a:moveTo>
                    <a:pt x="12436" y="26152"/>
                  </a:moveTo>
                  <a:cubicBezTo>
                    <a:pt x="13860" y="26152"/>
                    <a:pt x="15256" y="26212"/>
                    <a:pt x="16053" y="26388"/>
                  </a:cubicBezTo>
                  <a:cubicBezTo>
                    <a:pt x="18479" y="26920"/>
                    <a:pt x="19061" y="29429"/>
                    <a:pt x="18961" y="30642"/>
                  </a:cubicBezTo>
                  <a:cubicBezTo>
                    <a:pt x="18778" y="32803"/>
                    <a:pt x="17150" y="35179"/>
                    <a:pt x="15987" y="37937"/>
                  </a:cubicBezTo>
                  <a:cubicBezTo>
                    <a:pt x="15406" y="39335"/>
                    <a:pt x="14586" y="39819"/>
                    <a:pt x="13720" y="39819"/>
                  </a:cubicBezTo>
                  <a:cubicBezTo>
                    <a:pt x="12876" y="39819"/>
                    <a:pt x="11988" y="39359"/>
                    <a:pt x="11234" y="38835"/>
                  </a:cubicBezTo>
                  <a:cubicBezTo>
                    <a:pt x="9273" y="37455"/>
                    <a:pt x="6415" y="33351"/>
                    <a:pt x="5119" y="30277"/>
                  </a:cubicBezTo>
                  <a:cubicBezTo>
                    <a:pt x="3823" y="27203"/>
                    <a:pt x="6847" y="26471"/>
                    <a:pt x="7911" y="26339"/>
                  </a:cubicBezTo>
                  <a:cubicBezTo>
                    <a:pt x="8523" y="26262"/>
                    <a:pt x="10505" y="26152"/>
                    <a:pt x="12436" y="26152"/>
                  </a:cubicBezTo>
                  <a:close/>
                  <a:moveTo>
                    <a:pt x="25938" y="31319"/>
                  </a:moveTo>
                  <a:cubicBezTo>
                    <a:pt x="26964" y="31319"/>
                    <a:pt x="27916" y="31707"/>
                    <a:pt x="28449" y="32071"/>
                  </a:cubicBezTo>
                  <a:cubicBezTo>
                    <a:pt x="30227" y="33318"/>
                    <a:pt x="31474" y="35910"/>
                    <a:pt x="33285" y="38303"/>
                  </a:cubicBezTo>
                  <a:cubicBezTo>
                    <a:pt x="35096" y="40679"/>
                    <a:pt x="33368" y="42075"/>
                    <a:pt x="31690" y="42856"/>
                  </a:cubicBezTo>
                  <a:cubicBezTo>
                    <a:pt x="30078" y="43607"/>
                    <a:pt x="26925" y="44029"/>
                    <a:pt x="24055" y="44029"/>
                  </a:cubicBezTo>
                  <a:cubicBezTo>
                    <a:pt x="23050" y="44029"/>
                    <a:pt x="22079" y="43977"/>
                    <a:pt x="21221" y="43870"/>
                  </a:cubicBezTo>
                  <a:cubicBezTo>
                    <a:pt x="17897" y="43471"/>
                    <a:pt x="18778" y="40463"/>
                    <a:pt x="19194" y="39483"/>
                  </a:cubicBezTo>
                  <a:cubicBezTo>
                    <a:pt x="19609" y="38502"/>
                    <a:pt x="22019" y="33883"/>
                    <a:pt x="23315" y="32470"/>
                  </a:cubicBezTo>
                  <a:cubicBezTo>
                    <a:pt x="24095" y="31612"/>
                    <a:pt x="25045" y="31319"/>
                    <a:pt x="25938" y="31319"/>
                  </a:cubicBezTo>
                  <a:close/>
                  <a:moveTo>
                    <a:pt x="24943" y="0"/>
                  </a:moveTo>
                  <a:cubicBezTo>
                    <a:pt x="15588" y="0"/>
                    <a:pt x="7163" y="5634"/>
                    <a:pt x="3573" y="14291"/>
                  </a:cubicBezTo>
                  <a:cubicBezTo>
                    <a:pt x="1" y="22932"/>
                    <a:pt x="1978" y="32869"/>
                    <a:pt x="8592" y="39499"/>
                  </a:cubicBezTo>
                  <a:cubicBezTo>
                    <a:pt x="13013" y="43920"/>
                    <a:pt x="18926" y="46269"/>
                    <a:pt x="24941" y="46269"/>
                  </a:cubicBezTo>
                  <a:cubicBezTo>
                    <a:pt x="27926" y="46269"/>
                    <a:pt x="30935" y="45691"/>
                    <a:pt x="33800" y="44501"/>
                  </a:cubicBezTo>
                  <a:cubicBezTo>
                    <a:pt x="42441" y="40928"/>
                    <a:pt x="48074" y="32487"/>
                    <a:pt x="48074" y="23131"/>
                  </a:cubicBezTo>
                  <a:cubicBezTo>
                    <a:pt x="48074" y="10353"/>
                    <a:pt x="37722" y="0"/>
                    <a:pt x="24943" y="0"/>
                  </a:cubicBezTo>
                  <a:close/>
                </a:path>
              </a:pathLst>
            </a:custGeom>
            <a:solidFill>
              <a:srgbClr val="C7C6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24"/>
            <p:cNvSpPr/>
            <p:nvPr/>
          </p:nvSpPr>
          <p:spPr>
            <a:xfrm>
              <a:off x="571742" y="1720163"/>
              <a:ext cx="1532348" cy="1474402"/>
            </a:xfrm>
            <a:custGeom>
              <a:avLst/>
              <a:gdLst/>
              <a:ahLst/>
              <a:cxnLst/>
              <a:rect l="l" t="t" r="r" b="b"/>
              <a:pathLst>
                <a:path w="47759" h="45953" extrusionOk="0">
                  <a:moveTo>
                    <a:pt x="24993" y="3124"/>
                  </a:moveTo>
                  <a:cubicBezTo>
                    <a:pt x="29546" y="3124"/>
                    <a:pt x="30527" y="3772"/>
                    <a:pt x="30527" y="3772"/>
                  </a:cubicBezTo>
                  <a:cubicBezTo>
                    <a:pt x="34531" y="4287"/>
                    <a:pt x="36160" y="7362"/>
                    <a:pt x="34132" y="10635"/>
                  </a:cubicBezTo>
                  <a:lnTo>
                    <a:pt x="29031" y="15138"/>
                  </a:lnTo>
                  <a:cubicBezTo>
                    <a:pt x="27668" y="14341"/>
                    <a:pt x="26106" y="13925"/>
                    <a:pt x="24528" y="13925"/>
                  </a:cubicBezTo>
                  <a:cubicBezTo>
                    <a:pt x="23016" y="13925"/>
                    <a:pt x="21537" y="14308"/>
                    <a:pt x="20207" y="15022"/>
                  </a:cubicBezTo>
                  <a:lnTo>
                    <a:pt x="15421" y="10635"/>
                  </a:lnTo>
                  <a:cubicBezTo>
                    <a:pt x="13394" y="7362"/>
                    <a:pt x="15023" y="4304"/>
                    <a:pt x="19044" y="3822"/>
                  </a:cubicBezTo>
                  <a:cubicBezTo>
                    <a:pt x="19044" y="3822"/>
                    <a:pt x="20440" y="3124"/>
                    <a:pt x="24993" y="3124"/>
                  </a:cubicBezTo>
                  <a:close/>
                  <a:moveTo>
                    <a:pt x="10858" y="11192"/>
                  </a:moveTo>
                  <a:cubicBezTo>
                    <a:pt x="11564" y="11192"/>
                    <a:pt x="12385" y="11429"/>
                    <a:pt x="13344" y="11981"/>
                  </a:cubicBezTo>
                  <a:cubicBezTo>
                    <a:pt x="16103" y="13576"/>
                    <a:pt x="18446" y="18096"/>
                    <a:pt x="17914" y="19010"/>
                  </a:cubicBezTo>
                  <a:cubicBezTo>
                    <a:pt x="17668" y="19447"/>
                    <a:pt x="16376" y="19729"/>
                    <a:pt x="14792" y="19729"/>
                  </a:cubicBezTo>
                  <a:cubicBezTo>
                    <a:pt x="13063" y="19729"/>
                    <a:pt x="10987" y="19394"/>
                    <a:pt x="9539" y="18562"/>
                  </a:cubicBezTo>
                  <a:cubicBezTo>
                    <a:pt x="6781" y="16966"/>
                    <a:pt x="6864" y="15039"/>
                    <a:pt x="7910" y="13227"/>
                  </a:cubicBezTo>
                  <a:cubicBezTo>
                    <a:pt x="8595" y="12042"/>
                    <a:pt x="9522" y="11192"/>
                    <a:pt x="10858" y="11192"/>
                  </a:cubicBezTo>
                  <a:close/>
                  <a:moveTo>
                    <a:pt x="38705" y="11192"/>
                  </a:moveTo>
                  <a:cubicBezTo>
                    <a:pt x="40041" y="11192"/>
                    <a:pt x="40975" y="12042"/>
                    <a:pt x="41660" y="13227"/>
                  </a:cubicBezTo>
                  <a:cubicBezTo>
                    <a:pt x="42707" y="15039"/>
                    <a:pt x="42790" y="16966"/>
                    <a:pt x="40015" y="18562"/>
                  </a:cubicBezTo>
                  <a:cubicBezTo>
                    <a:pt x="38576" y="19394"/>
                    <a:pt x="36503" y="19729"/>
                    <a:pt x="34775" y="19729"/>
                  </a:cubicBezTo>
                  <a:cubicBezTo>
                    <a:pt x="33190" y="19729"/>
                    <a:pt x="31894" y="19447"/>
                    <a:pt x="31640" y="19010"/>
                  </a:cubicBezTo>
                  <a:cubicBezTo>
                    <a:pt x="31108" y="18096"/>
                    <a:pt x="33468" y="13576"/>
                    <a:pt x="36226" y="11981"/>
                  </a:cubicBezTo>
                  <a:cubicBezTo>
                    <a:pt x="37180" y="11429"/>
                    <a:pt x="37999" y="11192"/>
                    <a:pt x="38705" y="11192"/>
                  </a:cubicBezTo>
                  <a:close/>
                  <a:moveTo>
                    <a:pt x="9204" y="21034"/>
                  </a:moveTo>
                  <a:cubicBezTo>
                    <a:pt x="9276" y="21034"/>
                    <a:pt x="9349" y="21035"/>
                    <a:pt x="9423" y="21037"/>
                  </a:cubicBezTo>
                  <a:lnTo>
                    <a:pt x="15870" y="23198"/>
                  </a:lnTo>
                  <a:cubicBezTo>
                    <a:pt x="15870" y="26338"/>
                    <a:pt x="17499" y="29263"/>
                    <a:pt x="20174" y="30908"/>
                  </a:cubicBezTo>
                  <a:lnTo>
                    <a:pt x="18778" y="37256"/>
                  </a:lnTo>
                  <a:cubicBezTo>
                    <a:pt x="17837" y="38993"/>
                    <a:pt x="16463" y="39871"/>
                    <a:pt x="15021" y="39871"/>
                  </a:cubicBezTo>
                  <a:cubicBezTo>
                    <a:pt x="13663" y="39871"/>
                    <a:pt x="12244" y="39093"/>
                    <a:pt x="11068" y="37522"/>
                  </a:cubicBezTo>
                  <a:cubicBezTo>
                    <a:pt x="11068" y="37522"/>
                    <a:pt x="9755" y="36658"/>
                    <a:pt x="7495" y="32719"/>
                  </a:cubicBezTo>
                  <a:cubicBezTo>
                    <a:pt x="5218" y="28781"/>
                    <a:pt x="5285" y="27601"/>
                    <a:pt x="5285" y="27601"/>
                  </a:cubicBezTo>
                  <a:cubicBezTo>
                    <a:pt x="3753" y="23934"/>
                    <a:pt x="5514" y="21034"/>
                    <a:pt x="9204" y="21034"/>
                  </a:cubicBezTo>
                  <a:close/>
                  <a:moveTo>
                    <a:pt x="40366" y="21034"/>
                  </a:moveTo>
                  <a:cubicBezTo>
                    <a:pt x="44056" y="21034"/>
                    <a:pt x="45800" y="23934"/>
                    <a:pt x="44236" y="27585"/>
                  </a:cubicBezTo>
                  <a:cubicBezTo>
                    <a:pt x="44236" y="27585"/>
                    <a:pt x="44153" y="29130"/>
                    <a:pt x="41860" y="33085"/>
                  </a:cubicBezTo>
                  <a:cubicBezTo>
                    <a:pt x="39583" y="37023"/>
                    <a:pt x="38536" y="37555"/>
                    <a:pt x="38536" y="37555"/>
                  </a:cubicBezTo>
                  <a:cubicBezTo>
                    <a:pt x="37356" y="39104"/>
                    <a:pt x="35932" y="39874"/>
                    <a:pt x="34571" y="39874"/>
                  </a:cubicBezTo>
                  <a:cubicBezTo>
                    <a:pt x="33114" y="39874"/>
                    <a:pt x="31729" y="38992"/>
                    <a:pt x="30792" y="37239"/>
                  </a:cubicBezTo>
                  <a:lnTo>
                    <a:pt x="29430" y="30576"/>
                  </a:lnTo>
                  <a:cubicBezTo>
                    <a:pt x="32155" y="28997"/>
                    <a:pt x="33867" y="26139"/>
                    <a:pt x="33950" y="22998"/>
                  </a:cubicBezTo>
                  <a:lnTo>
                    <a:pt x="40148" y="21037"/>
                  </a:lnTo>
                  <a:cubicBezTo>
                    <a:pt x="40221" y="21035"/>
                    <a:pt x="40294" y="21034"/>
                    <a:pt x="40366" y="21034"/>
                  </a:cubicBezTo>
                  <a:close/>
                  <a:moveTo>
                    <a:pt x="24777" y="30891"/>
                  </a:moveTo>
                  <a:cubicBezTo>
                    <a:pt x="25840" y="30891"/>
                    <a:pt x="28566" y="35179"/>
                    <a:pt x="28566" y="38386"/>
                  </a:cubicBezTo>
                  <a:cubicBezTo>
                    <a:pt x="28566" y="41576"/>
                    <a:pt x="26871" y="42457"/>
                    <a:pt x="24777" y="42457"/>
                  </a:cubicBezTo>
                  <a:cubicBezTo>
                    <a:pt x="22683" y="42457"/>
                    <a:pt x="20988" y="41576"/>
                    <a:pt x="20988" y="38386"/>
                  </a:cubicBezTo>
                  <a:cubicBezTo>
                    <a:pt x="20988" y="35179"/>
                    <a:pt x="23730" y="30891"/>
                    <a:pt x="24777" y="30891"/>
                  </a:cubicBezTo>
                  <a:close/>
                  <a:moveTo>
                    <a:pt x="24777" y="0"/>
                  </a:moveTo>
                  <a:cubicBezTo>
                    <a:pt x="15488" y="0"/>
                    <a:pt x="7113" y="5600"/>
                    <a:pt x="3557" y="14175"/>
                  </a:cubicBezTo>
                  <a:cubicBezTo>
                    <a:pt x="1" y="22766"/>
                    <a:pt x="1962" y="32653"/>
                    <a:pt x="8525" y="39217"/>
                  </a:cubicBezTo>
                  <a:cubicBezTo>
                    <a:pt x="12926" y="43618"/>
                    <a:pt x="18806" y="45952"/>
                    <a:pt x="24783" y="45952"/>
                  </a:cubicBezTo>
                  <a:cubicBezTo>
                    <a:pt x="27744" y="45952"/>
                    <a:pt x="30728" y="45380"/>
                    <a:pt x="33567" y="44202"/>
                  </a:cubicBezTo>
                  <a:cubicBezTo>
                    <a:pt x="42159" y="40646"/>
                    <a:pt x="47759" y="32271"/>
                    <a:pt x="47759" y="22982"/>
                  </a:cubicBezTo>
                  <a:cubicBezTo>
                    <a:pt x="47759" y="10286"/>
                    <a:pt x="37473" y="0"/>
                    <a:pt x="24777" y="0"/>
                  </a:cubicBezTo>
                  <a:close/>
                </a:path>
              </a:pathLst>
            </a:custGeom>
            <a:solidFill>
              <a:srgbClr val="C7C6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24"/>
            <p:cNvSpPr/>
            <p:nvPr/>
          </p:nvSpPr>
          <p:spPr>
            <a:xfrm>
              <a:off x="1124118" y="4028518"/>
              <a:ext cx="1992992" cy="1115114"/>
            </a:xfrm>
            <a:custGeom>
              <a:avLst/>
              <a:gdLst/>
              <a:ahLst/>
              <a:cxnLst/>
              <a:rect l="l" t="t" r="r" b="b"/>
              <a:pathLst>
                <a:path w="62116" h="34755" extrusionOk="0">
                  <a:moveTo>
                    <a:pt x="37221" y="1"/>
                  </a:moveTo>
                  <a:cubicBezTo>
                    <a:pt x="34702" y="1"/>
                    <a:pt x="32517" y="4435"/>
                    <a:pt x="30725" y="10692"/>
                  </a:cubicBezTo>
                  <a:cubicBezTo>
                    <a:pt x="28050" y="19998"/>
                    <a:pt x="16351" y="27060"/>
                    <a:pt x="9921" y="29653"/>
                  </a:cubicBezTo>
                  <a:cubicBezTo>
                    <a:pt x="5334" y="31514"/>
                    <a:pt x="1811" y="33092"/>
                    <a:pt x="0" y="34754"/>
                  </a:cubicBezTo>
                  <a:lnTo>
                    <a:pt x="62115" y="34754"/>
                  </a:lnTo>
                  <a:cubicBezTo>
                    <a:pt x="61584" y="32926"/>
                    <a:pt x="60221" y="31015"/>
                    <a:pt x="56765" y="29237"/>
                  </a:cubicBezTo>
                  <a:cubicBezTo>
                    <a:pt x="50550" y="26030"/>
                    <a:pt x="48622" y="22308"/>
                    <a:pt x="43288" y="8200"/>
                  </a:cubicBezTo>
                  <a:cubicBezTo>
                    <a:pt x="41100" y="2390"/>
                    <a:pt x="39071" y="1"/>
                    <a:pt x="37221" y="1"/>
                  </a:cubicBez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24"/>
            <p:cNvSpPr/>
            <p:nvPr/>
          </p:nvSpPr>
          <p:spPr>
            <a:xfrm>
              <a:off x="2474607" y="4180954"/>
              <a:ext cx="366314" cy="174125"/>
            </a:xfrm>
            <a:custGeom>
              <a:avLst/>
              <a:gdLst/>
              <a:ahLst/>
              <a:cxnLst/>
              <a:rect l="l" t="t" r="r" b="b"/>
              <a:pathLst>
                <a:path w="11417" h="5427" extrusionOk="0">
                  <a:moveTo>
                    <a:pt x="9970" y="1"/>
                  </a:moveTo>
                  <a:cubicBezTo>
                    <a:pt x="9854" y="1"/>
                    <a:pt x="9737" y="20"/>
                    <a:pt x="9622" y="59"/>
                  </a:cubicBezTo>
                  <a:lnTo>
                    <a:pt x="7312" y="790"/>
                  </a:lnTo>
                  <a:cubicBezTo>
                    <a:pt x="6963" y="906"/>
                    <a:pt x="6681" y="1189"/>
                    <a:pt x="6581" y="1555"/>
                  </a:cubicBezTo>
                  <a:lnTo>
                    <a:pt x="1" y="3648"/>
                  </a:lnTo>
                  <a:lnTo>
                    <a:pt x="566" y="5426"/>
                  </a:lnTo>
                  <a:lnTo>
                    <a:pt x="7146" y="3316"/>
                  </a:lnTo>
                  <a:cubicBezTo>
                    <a:pt x="7350" y="3486"/>
                    <a:pt x="7593" y="3571"/>
                    <a:pt x="7842" y="3571"/>
                  </a:cubicBezTo>
                  <a:cubicBezTo>
                    <a:pt x="7959" y="3571"/>
                    <a:pt x="8077" y="3552"/>
                    <a:pt x="8193" y="3515"/>
                  </a:cubicBezTo>
                  <a:lnTo>
                    <a:pt x="10486" y="2784"/>
                  </a:lnTo>
                  <a:cubicBezTo>
                    <a:pt x="11084" y="2585"/>
                    <a:pt x="11417" y="1953"/>
                    <a:pt x="11217" y="1355"/>
                  </a:cubicBezTo>
                  <a:lnTo>
                    <a:pt x="11034" y="790"/>
                  </a:lnTo>
                  <a:cubicBezTo>
                    <a:pt x="10888" y="310"/>
                    <a:pt x="10441" y="1"/>
                    <a:pt x="9970" y="1"/>
                  </a:cubicBezTo>
                  <a:close/>
                </a:path>
              </a:pathLst>
            </a:custGeom>
            <a:solidFill>
              <a:srgbClr val="C7C6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306;p24"/>
            <p:cNvSpPr/>
            <p:nvPr/>
          </p:nvSpPr>
          <p:spPr>
            <a:xfrm>
              <a:off x="2554050" y="4443025"/>
              <a:ext cx="296465" cy="90127"/>
            </a:xfrm>
            <a:custGeom>
              <a:avLst/>
              <a:gdLst/>
              <a:ahLst/>
              <a:cxnLst/>
              <a:rect l="l" t="t" r="r" b="b"/>
              <a:pathLst>
                <a:path w="9240" h="2809" extrusionOk="0">
                  <a:moveTo>
                    <a:pt x="1" y="0"/>
                  </a:moveTo>
                  <a:lnTo>
                    <a:pt x="34" y="2808"/>
                  </a:lnTo>
                  <a:lnTo>
                    <a:pt x="9240" y="2808"/>
                  </a:lnTo>
                  <a:lnTo>
                    <a:pt x="8558"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24"/>
            <p:cNvSpPr/>
            <p:nvPr/>
          </p:nvSpPr>
          <p:spPr>
            <a:xfrm>
              <a:off x="2652679" y="4417421"/>
              <a:ext cx="116789" cy="141334"/>
            </a:xfrm>
            <a:custGeom>
              <a:avLst/>
              <a:gdLst/>
              <a:ahLst/>
              <a:cxnLst/>
              <a:rect l="l" t="t" r="r" b="b"/>
              <a:pathLst>
                <a:path w="3640" h="4405" extrusionOk="0">
                  <a:moveTo>
                    <a:pt x="1" y="1"/>
                  </a:moveTo>
                  <a:lnTo>
                    <a:pt x="1" y="4404"/>
                  </a:lnTo>
                  <a:lnTo>
                    <a:pt x="3640" y="4404"/>
                  </a:lnTo>
                  <a:lnTo>
                    <a:pt x="3640" y="1"/>
                  </a:lnTo>
                  <a:close/>
                </a:path>
              </a:pathLst>
            </a:custGeom>
            <a:solidFill>
              <a:srgbClr val="C7C6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24"/>
            <p:cNvSpPr/>
            <p:nvPr/>
          </p:nvSpPr>
          <p:spPr>
            <a:xfrm>
              <a:off x="2819040" y="4358256"/>
              <a:ext cx="76811" cy="259664"/>
            </a:xfrm>
            <a:custGeom>
              <a:avLst/>
              <a:gdLst/>
              <a:ahLst/>
              <a:cxnLst/>
              <a:rect l="l" t="t" r="r" b="b"/>
              <a:pathLst>
                <a:path w="2394" h="8093" extrusionOk="0">
                  <a:moveTo>
                    <a:pt x="0" y="0"/>
                  </a:moveTo>
                  <a:lnTo>
                    <a:pt x="0" y="8093"/>
                  </a:lnTo>
                  <a:lnTo>
                    <a:pt x="2393" y="8093"/>
                  </a:lnTo>
                  <a:lnTo>
                    <a:pt x="2393" y="0"/>
                  </a:lnTo>
                  <a:close/>
                </a:path>
              </a:pathLst>
            </a:custGeom>
            <a:solidFill>
              <a:srgbClr val="6954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24"/>
            <p:cNvSpPr/>
            <p:nvPr/>
          </p:nvSpPr>
          <p:spPr>
            <a:xfrm>
              <a:off x="2224023" y="4125255"/>
              <a:ext cx="156254" cy="133859"/>
            </a:xfrm>
            <a:custGeom>
              <a:avLst/>
              <a:gdLst/>
              <a:ahLst/>
              <a:cxnLst/>
              <a:rect l="l" t="t" r="r" b="b"/>
              <a:pathLst>
                <a:path w="4870" h="4172" extrusionOk="0">
                  <a:moveTo>
                    <a:pt x="2792" y="0"/>
                  </a:moveTo>
                  <a:cubicBezTo>
                    <a:pt x="931" y="0"/>
                    <a:pt x="0" y="2244"/>
                    <a:pt x="1313" y="3556"/>
                  </a:cubicBezTo>
                  <a:cubicBezTo>
                    <a:pt x="1738" y="3981"/>
                    <a:pt x="2260" y="4171"/>
                    <a:pt x="2773" y="4171"/>
                  </a:cubicBezTo>
                  <a:cubicBezTo>
                    <a:pt x="3843" y="4171"/>
                    <a:pt x="4869" y="3342"/>
                    <a:pt x="4869" y="2094"/>
                  </a:cubicBezTo>
                  <a:cubicBezTo>
                    <a:pt x="4869" y="931"/>
                    <a:pt x="3939" y="0"/>
                    <a:pt x="2792" y="0"/>
                  </a:cubicBez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24"/>
            <p:cNvSpPr/>
            <p:nvPr/>
          </p:nvSpPr>
          <p:spPr>
            <a:xfrm>
              <a:off x="2125394" y="4422747"/>
              <a:ext cx="291653" cy="249461"/>
            </a:xfrm>
            <a:custGeom>
              <a:avLst/>
              <a:gdLst/>
              <a:ahLst/>
              <a:cxnLst/>
              <a:rect l="l" t="t" r="r" b="b"/>
              <a:pathLst>
                <a:path w="9090" h="7775" extrusionOk="0">
                  <a:moveTo>
                    <a:pt x="5202" y="1"/>
                  </a:moveTo>
                  <a:cubicBezTo>
                    <a:pt x="1729" y="1"/>
                    <a:pt x="0" y="4188"/>
                    <a:pt x="2443" y="6631"/>
                  </a:cubicBezTo>
                  <a:cubicBezTo>
                    <a:pt x="3239" y="7421"/>
                    <a:pt x="4213" y="7775"/>
                    <a:pt x="5168" y="7775"/>
                  </a:cubicBezTo>
                  <a:cubicBezTo>
                    <a:pt x="7166" y="7775"/>
                    <a:pt x="9079" y="6227"/>
                    <a:pt x="9090" y="3889"/>
                  </a:cubicBezTo>
                  <a:cubicBezTo>
                    <a:pt x="9090" y="1729"/>
                    <a:pt x="7345" y="1"/>
                    <a:pt x="5202" y="1"/>
                  </a:cubicBezTo>
                  <a:close/>
                </a:path>
              </a:pathLst>
            </a:custGeom>
            <a:solidFill>
              <a:srgbClr val="C7C6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24"/>
            <p:cNvSpPr/>
            <p:nvPr/>
          </p:nvSpPr>
          <p:spPr>
            <a:xfrm>
              <a:off x="1996894" y="4743725"/>
              <a:ext cx="581188" cy="326304"/>
            </a:xfrm>
            <a:custGeom>
              <a:avLst/>
              <a:gdLst/>
              <a:ahLst/>
              <a:cxnLst/>
              <a:rect l="l" t="t" r="r" b="b"/>
              <a:pathLst>
                <a:path w="18114" h="10170" extrusionOk="0">
                  <a:moveTo>
                    <a:pt x="3108" y="0"/>
                  </a:moveTo>
                  <a:cubicBezTo>
                    <a:pt x="1396" y="0"/>
                    <a:pt x="1" y="1396"/>
                    <a:pt x="1" y="3124"/>
                  </a:cubicBezTo>
                  <a:lnTo>
                    <a:pt x="1" y="7046"/>
                  </a:lnTo>
                  <a:cubicBezTo>
                    <a:pt x="1" y="8774"/>
                    <a:pt x="1396" y="10170"/>
                    <a:pt x="3108" y="10170"/>
                  </a:cubicBezTo>
                  <a:lnTo>
                    <a:pt x="15006" y="10170"/>
                  </a:lnTo>
                  <a:cubicBezTo>
                    <a:pt x="16734" y="10170"/>
                    <a:pt x="18113" y="8774"/>
                    <a:pt x="18113" y="7046"/>
                  </a:cubicBezTo>
                  <a:lnTo>
                    <a:pt x="18113" y="3124"/>
                  </a:lnTo>
                  <a:cubicBezTo>
                    <a:pt x="18113" y="1396"/>
                    <a:pt x="16734" y="0"/>
                    <a:pt x="15006" y="0"/>
                  </a:cubicBezTo>
                  <a:close/>
                </a:path>
              </a:pathLst>
            </a:custGeom>
            <a:solidFill>
              <a:srgbClr val="6954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24"/>
            <p:cNvSpPr/>
            <p:nvPr/>
          </p:nvSpPr>
          <p:spPr>
            <a:xfrm>
              <a:off x="2104058" y="4793842"/>
              <a:ext cx="346069" cy="209547"/>
            </a:xfrm>
            <a:custGeom>
              <a:avLst/>
              <a:gdLst/>
              <a:ahLst/>
              <a:cxnLst/>
              <a:rect l="l" t="t" r="r" b="b"/>
              <a:pathLst>
                <a:path w="10786" h="6531" extrusionOk="0">
                  <a:moveTo>
                    <a:pt x="1563" y="0"/>
                  </a:moveTo>
                  <a:cubicBezTo>
                    <a:pt x="699" y="0"/>
                    <a:pt x="1" y="698"/>
                    <a:pt x="1" y="1562"/>
                  </a:cubicBezTo>
                  <a:lnTo>
                    <a:pt x="1" y="4969"/>
                  </a:lnTo>
                  <a:cubicBezTo>
                    <a:pt x="1" y="5833"/>
                    <a:pt x="699" y="6531"/>
                    <a:pt x="1563" y="6531"/>
                  </a:cubicBezTo>
                  <a:lnTo>
                    <a:pt x="9223" y="6531"/>
                  </a:lnTo>
                  <a:cubicBezTo>
                    <a:pt x="10087" y="6531"/>
                    <a:pt x="10785" y="5833"/>
                    <a:pt x="10785" y="4969"/>
                  </a:cubicBezTo>
                  <a:lnTo>
                    <a:pt x="10785" y="1562"/>
                  </a:lnTo>
                  <a:cubicBezTo>
                    <a:pt x="10785" y="698"/>
                    <a:pt x="10087" y="0"/>
                    <a:pt x="9223" y="0"/>
                  </a:cubicBez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3" name="Google Shape;313;p24"/>
          <p:cNvSpPr txBox="1">
            <a:spLocks noGrp="1"/>
          </p:cNvSpPr>
          <p:nvPr>
            <p:ph type="title"/>
          </p:nvPr>
        </p:nvSpPr>
        <p:spPr>
          <a:xfrm>
            <a:off x="7257600" y="1007167"/>
            <a:ext cx="3974400" cy="1350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6200"/>
              <a:buNone/>
              <a:defRPr sz="8000"/>
            </a:lvl1pPr>
            <a:lvl2pPr lvl="1" algn="r" rtl="0">
              <a:spcBef>
                <a:spcPts val="0"/>
              </a:spcBef>
              <a:spcAft>
                <a:spcPts val="0"/>
              </a:spcAft>
              <a:buSzPts val="3800"/>
              <a:buNone/>
              <a:defRPr sz="5067"/>
            </a:lvl2pPr>
            <a:lvl3pPr lvl="2" algn="r" rtl="0">
              <a:spcBef>
                <a:spcPts val="0"/>
              </a:spcBef>
              <a:spcAft>
                <a:spcPts val="0"/>
              </a:spcAft>
              <a:buSzPts val="3800"/>
              <a:buNone/>
              <a:defRPr sz="5067"/>
            </a:lvl3pPr>
            <a:lvl4pPr lvl="3" algn="r" rtl="0">
              <a:spcBef>
                <a:spcPts val="0"/>
              </a:spcBef>
              <a:spcAft>
                <a:spcPts val="0"/>
              </a:spcAft>
              <a:buSzPts val="3800"/>
              <a:buNone/>
              <a:defRPr sz="5067"/>
            </a:lvl4pPr>
            <a:lvl5pPr lvl="4" algn="r" rtl="0">
              <a:spcBef>
                <a:spcPts val="0"/>
              </a:spcBef>
              <a:spcAft>
                <a:spcPts val="0"/>
              </a:spcAft>
              <a:buSzPts val="3800"/>
              <a:buNone/>
              <a:defRPr sz="5067"/>
            </a:lvl5pPr>
            <a:lvl6pPr lvl="5" algn="r" rtl="0">
              <a:spcBef>
                <a:spcPts val="0"/>
              </a:spcBef>
              <a:spcAft>
                <a:spcPts val="0"/>
              </a:spcAft>
              <a:buSzPts val="3800"/>
              <a:buNone/>
              <a:defRPr sz="5067"/>
            </a:lvl6pPr>
            <a:lvl7pPr lvl="6" algn="r" rtl="0">
              <a:spcBef>
                <a:spcPts val="0"/>
              </a:spcBef>
              <a:spcAft>
                <a:spcPts val="0"/>
              </a:spcAft>
              <a:buSzPts val="3800"/>
              <a:buNone/>
              <a:defRPr sz="5067"/>
            </a:lvl7pPr>
            <a:lvl8pPr lvl="7" algn="r" rtl="0">
              <a:spcBef>
                <a:spcPts val="0"/>
              </a:spcBef>
              <a:spcAft>
                <a:spcPts val="0"/>
              </a:spcAft>
              <a:buSzPts val="3800"/>
              <a:buNone/>
              <a:defRPr sz="5067"/>
            </a:lvl8pPr>
            <a:lvl9pPr lvl="8" algn="r" rtl="0">
              <a:spcBef>
                <a:spcPts val="0"/>
              </a:spcBef>
              <a:spcAft>
                <a:spcPts val="0"/>
              </a:spcAft>
              <a:buSzPts val="3800"/>
              <a:buNone/>
              <a:defRPr sz="5067"/>
            </a:lvl9pPr>
          </a:lstStyle>
          <a:p>
            <a:endParaRPr/>
          </a:p>
        </p:txBody>
      </p:sp>
      <p:sp>
        <p:nvSpPr>
          <p:cNvPr id="314" name="Google Shape;314;p24"/>
          <p:cNvSpPr txBox="1">
            <a:spLocks noGrp="1"/>
          </p:cNvSpPr>
          <p:nvPr>
            <p:ph type="subTitle" idx="1"/>
          </p:nvPr>
        </p:nvSpPr>
        <p:spPr>
          <a:xfrm>
            <a:off x="7257633" y="2357200"/>
            <a:ext cx="3974400" cy="15596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SzPts val="1300"/>
              <a:buNone/>
              <a:defRPr sz="1733"/>
            </a:lvl1pPr>
            <a:lvl2pPr lvl="1" algn="r" rtl="0">
              <a:lnSpc>
                <a:spcPct val="100000"/>
              </a:lnSpc>
              <a:spcBef>
                <a:spcPts val="0"/>
              </a:spcBef>
              <a:spcAft>
                <a:spcPts val="0"/>
              </a:spcAft>
              <a:buSzPts val="1300"/>
              <a:buNone/>
              <a:defRPr sz="1733"/>
            </a:lvl2pPr>
            <a:lvl3pPr lvl="2" algn="r" rtl="0">
              <a:lnSpc>
                <a:spcPct val="100000"/>
              </a:lnSpc>
              <a:spcBef>
                <a:spcPts val="0"/>
              </a:spcBef>
              <a:spcAft>
                <a:spcPts val="0"/>
              </a:spcAft>
              <a:buSzPts val="1300"/>
              <a:buNone/>
              <a:defRPr sz="1733"/>
            </a:lvl3pPr>
            <a:lvl4pPr lvl="3" algn="r" rtl="0">
              <a:lnSpc>
                <a:spcPct val="100000"/>
              </a:lnSpc>
              <a:spcBef>
                <a:spcPts val="0"/>
              </a:spcBef>
              <a:spcAft>
                <a:spcPts val="0"/>
              </a:spcAft>
              <a:buSzPts val="1300"/>
              <a:buNone/>
              <a:defRPr sz="1733"/>
            </a:lvl4pPr>
            <a:lvl5pPr lvl="4" algn="r" rtl="0">
              <a:lnSpc>
                <a:spcPct val="100000"/>
              </a:lnSpc>
              <a:spcBef>
                <a:spcPts val="0"/>
              </a:spcBef>
              <a:spcAft>
                <a:spcPts val="0"/>
              </a:spcAft>
              <a:buSzPts val="1300"/>
              <a:buNone/>
              <a:defRPr sz="1733"/>
            </a:lvl5pPr>
            <a:lvl6pPr lvl="5" algn="r" rtl="0">
              <a:lnSpc>
                <a:spcPct val="100000"/>
              </a:lnSpc>
              <a:spcBef>
                <a:spcPts val="0"/>
              </a:spcBef>
              <a:spcAft>
                <a:spcPts val="0"/>
              </a:spcAft>
              <a:buSzPts val="1300"/>
              <a:buNone/>
              <a:defRPr sz="1733"/>
            </a:lvl6pPr>
            <a:lvl7pPr lvl="6" algn="r" rtl="0">
              <a:lnSpc>
                <a:spcPct val="100000"/>
              </a:lnSpc>
              <a:spcBef>
                <a:spcPts val="0"/>
              </a:spcBef>
              <a:spcAft>
                <a:spcPts val="0"/>
              </a:spcAft>
              <a:buSzPts val="1300"/>
              <a:buNone/>
              <a:defRPr sz="1733"/>
            </a:lvl7pPr>
            <a:lvl8pPr lvl="7" algn="r" rtl="0">
              <a:lnSpc>
                <a:spcPct val="100000"/>
              </a:lnSpc>
              <a:spcBef>
                <a:spcPts val="0"/>
              </a:spcBef>
              <a:spcAft>
                <a:spcPts val="0"/>
              </a:spcAft>
              <a:buSzPts val="1300"/>
              <a:buNone/>
              <a:defRPr sz="1733"/>
            </a:lvl8pPr>
            <a:lvl9pPr lvl="8" algn="r" rtl="0">
              <a:lnSpc>
                <a:spcPct val="100000"/>
              </a:lnSpc>
              <a:spcBef>
                <a:spcPts val="0"/>
              </a:spcBef>
              <a:spcAft>
                <a:spcPts val="0"/>
              </a:spcAft>
              <a:buSzPts val="1300"/>
              <a:buNone/>
              <a:defRPr sz="1733"/>
            </a:lvl9pPr>
          </a:lstStyle>
          <a:p>
            <a:endParaRPr/>
          </a:p>
        </p:txBody>
      </p:sp>
      <p:sp>
        <p:nvSpPr>
          <p:cNvPr id="315" name="Google Shape;315;p24"/>
          <p:cNvSpPr txBox="1"/>
          <p:nvPr/>
        </p:nvSpPr>
        <p:spPr>
          <a:xfrm>
            <a:off x="7257600" y="4737600"/>
            <a:ext cx="3974400" cy="715200"/>
          </a:xfrm>
          <a:prstGeom prst="rect">
            <a:avLst/>
          </a:prstGeom>
          <a:noFill/>
          <a:ln>
            <a:noFill/>
          </a:ln>
        </p:spPr>
        <p:txBody>
          <a:bodyPr spcFirstLastPara="1" wrap="square" lIns="121900" tIns="121900" rIns="121900" bIns="121900" anchor="b" anchorCtr="0">
            <a:noAutofit/>
          </a:bodyPr>
          <a:lstStyle/>
          <a:p>
            <a:pPr marL="0" lvl="0" indent="0" algn="r" rtl="0">
              <a:spcBef>
                <a:spcPts val="0"/>
              </a:spcBef>
              <a:spcAft>
                <a:spcPts val="0"/>
              </a:spcAft>
              <a:buNone/>
            </a:pPr>
            <a:r>
              <a:rPr lang="en" sz="1200">
                <a:solidFill>
                  <a:srgbClr val="432918"/>
                </a:solidFill>
                <a:latin typeface="Maitree Medium"/>
                <a:ea typeface="Maitree Medium"/>
                <a:cs typeface="Maitree Medium"/>
                <a:sym typeface="Maitree Medium"/>
              </a:rPr>
              <a:t>CREDITS: This presentation template was created by </a:t>
            </a:r>
            <a:r>
              <a:rPr lang="en" sz="1200">
                <a:solidFill>
                  <a:srgbClr val="432918"/>
                </a:solidFill>
                <a:uFill>
                  <a:noFill/>
                </a:uFill>
                <a:latin typeface="Maitree Medium"/>
                <a:ea typeface="Maitree Medium"/>
                <a:cs typeface="Maitree Medium"/>
                <a:sym typeface="Maitree Medium"/>
                <a:hlinkClick r:id="rId2">
                  <a:extLst>
                    <a:ext uri="{A12FA001-AC4F-418D-AE19-62706E023703}">
                      <ahyp:hlinkClr xmlns="" xmlns:ahyp="http://schemas.microsoft.com/office/drawing/2018/hyperlinkcolor" val="tx"/>
                    </a:ext>
                  </a:extLst>
                </a:hlinkClick>
              </a:rPr>
              <a:t>Slidesgo</a:t>
            </a:r>
            <a:r>
              <a:rPr lang="en" sz="1200">
                <a:solidFill>
                  <a:srgbClr val="432918"/>
                </a:solidFill>
                <a:latin typeface="Maitree Medium"/>
                <a:ea typeface="Maitree Medium"/>
                <a:cs typeface="Maitree Medium"/>
                <a:sym typeface="Maitree Medium"/>
              </a:rPr>
              <a:t>, including icons by </a:t>
            </a:r>
            <a:r>
              <a:rPr lang="en" sz="1200">
                <a:solidFill>
                  <a:srgbClr val="432918"/>
                </a:solidFill>
                <a:uFill>
                  <a:noFill/>
                </a:uFill>
                <a:latin typeface="Maitree Medium"/>
                <a:ea typeface="Maitree Medium"/>
                <a:cs typeface="Maitree Medium"/>
                <a:sym typeface="Maitree Medium"/>
                <a:hlinkClick r:id="rId3">
                  <a:extLst>
                    <a:ext uri="{A12FA001-AC4F-418D-AE19-62706E023703}">
                      <ahyp:hlinkClr xmlns="" xmlns:ahyp="http://schemas.microsoft.com/office/drawing/2018/hyperlinkcolor" val="tx"/>
                    </a:ext>
                  </a:extLst>
                </a:hlinkClick>
              </a:rPr>
              <a:t>Flaticon</a:t>
            </a:r>
            <a:r>
              <a:rPr lang="en" sz="1200">
                <a:solidFill>
                  <a:srgbClr val="432918"/>
                </a:solidFill>
                <a:latin typeface="Maitree Medium"/>
                <a:ea typeface="Maitree Medium"/>
                <a:cs typeface="Maitree Medium"/>
                <a:sym typeface="Maitree Medium"/>
              </a:rPr>
              <a:t>, and infographics &amp; images by </a:t>
            </a:r>
            <a:r>
              <a:rPr lang="en" sz="1200">
                <a:solidFill>
                  <a:srgbClr val="432918"/>
                </a:solidFill>
                <a:uFill>
                  <a:noFill/>
                </a:uFill>
                <a:latin typeface="Maitree Medium"/>
                <a:ea typeface="Maitree Medium"/>
                <a:cs typeface="Maitree Medium"/>
                <a:sym typeface="Maitree Medium"/>
                <a:hlinkClick r:id="rId4">
                  <a:extLst>
                    <a:ext uri="{A12FA001-AC4F-418D-AE19-62706E023703}">
                      <ahyp:hlinkClr xmlns="" xmlns:ahyp="http://schemas.microsoft.com/office/drawing/2018/hyperlinkcolor" val="tx"/>
                    </a:ext>
                  </a:extLst>
                </a:hlinkClick>
              </a:rPr>
              <a:t>Freepik</a:t>
            </a:r>
            <a:r>
              <a:rPr lang="en" sz="1200">
                <a:solidFill>
                  <a:srgbClr val="432918"/>
                </a:solidFill>
                <a:latin typeface="Maitree Medium"/>
                <a:ea typeface="Maitree Medium"/>
                <a:cs typeface="Maitree Medium"/>
                <a:sym typeface="Maitree Medium"/>
              </a:rPr>
              <a:t>.</a:t>
            </a:r>
            <a:endParaRPr sz="1200">
              <a:solidFill>
                <a:srgbClr val="432918"/>
              </a:solidFill>
              <a:latin typeface="Maitree Medium"/>
              <a:ea typeface="Maitree Medium"/>
              <a:cs typeface="Maitree Medium"/>
              <a:sym typeface="Maitree Medium"/>
            </a:endParaRPr>
          </a:p>
        </p:txBody>
      </p:sp>
    </p:spTree>
    <p:extLst>
      <p:ext uri="{BB962C8B-B14F-4D97-AF65-F5344CB8AC3E}">
        <p14:creationId xmlns:p14="http://schemas.microsoft.com/office/powerpoint/2010/main" val="344368615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316"/>
        <p:cNvGrpSpPr/>
        <p:nvPr/>
      </p:nvGrpSpPr>
      <p:grpSpPr>
        <a:xfrm>
          <a:off x="0" y="0"/>
          <a:ext cx="0" cy="0"/>
          <a:chOff x="0" y="0"/>
          <a:chExt cx="0" cy="0"/>
        </a:xfrm>
      </p:grpSpPr>
    </p:spTree>
    <p:extLst>
      <p:ext uri="{BB962C8B-B14F-4D97-AF65-F5344CB8AC3E}">
        <p14:creationId xmlns:p14="http://schemas.microsoft.com/office/powerpoint/2010/main" val="41847642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00"/>
        <p:cNvGrpSpPr/>
        <p:nvPr/>
      </p:nvGrpSpPr>
      <p:grpSpPr>
        <a:xfrm>
          <a:off x="0" y="0"/>
          <a:ext cx="0" cy="0"/>
          <a:chOff x="0" y="0"/>
          <a:chExt cx="0" cy="0"/>
        </a:xfrm>
      </p:grpSpPr>
      <p:sp>
        <p:nvSpPr>
          <p:cNvPr id="101" name="Google Shape;101;p10"/>
          <p:cNvSpPr txBox="1">
            <a:spLocks noGrp="1"/>
          </p:cNvSpPr>
          <p:nvPr>
            <p:ph type="title"/>
          </p:nvPr>
        </p:nvSpPr>
        <p:spPr>
          <a:xfrm>
            <a:off x="7506900" y="1141933"/>
            <a:ext cx="3442800" cy="2406000"/>
          </a:xfrm>
          <a:prstGeom prst="rect">
            <a:avLst/>
          </a:prstGeom>
        </p:spPr>
        <p:txBody>
          <a:bodyPr spcFirstLastPara="1" wrap="square" lIns="91425" tIns="91425" rIns="91425" bIns="91425" anchor="ctr" anchorCtr="0">
            <a:noAutofit/>
          </a:bodyPr>
          <a:lstStyle>
            <a:lvl1pPr lvl="0" algn="r">
              <a:spcBef>
                <a:spcPts val="0"/>
              </a:spcBef>
              <a:spcAft>
                <a:spcPts val="0"/>
              </a:spcAft>
              <a:buSzPts val="2400"/>
              <a:buNone/>
              <a:defRPr sz="4800">
                <a:solidFill>
                  <a:srgbClr val="FFFFFF"/>
                </a:solidFill>
              </a:defRPr>
            </a:lvl1pPr>
            <a:lvl2pPr lvl="1">
              <a:spcBef>
                <a:spcPts val="0"/>
              </a:spcBef>
              <a:spcAft>
                <a:spcPts val="0"/>
              </a:spcAft>
              <a:buSzPts val="3400"/>
              <a:buNone/>
              <a:defRPr/>
            </a:lvl2pPr>
            <a:lvl3pPr lvl="2">
              <a:spcBef>
                <a:spcPts val="0"/>
              </a:spcBef>
              <a:spcAft>
                <a:spcPts val="0"/>
              </a:spcAft>
              <a:buSzPts val="3400"/>
              <a:buNone/>
              <a:defRPr/>
            </a:lvl3pPr>
            <a:lvl4pPr lvl="3">
              <a:spcBef>
                <a:spcPts val="0"/>
              </a:spcBef>
              <a:spcAft>
                <a:spcPts val="0"/>
              </a:spcAft>
              <a:buSzPts val="3400"/>
              <a:buNone/>
              <a:defRPr/>
            </a:lvl4pPr>
            <a:lvl5pPr lvl="4">
              <a:spcBef>
                <a:spcPts val="0"/>
              </a:spcBef>
              <a:spcAft>
                <a:spcPts val="0"/>
              </a:spcAft>
              <a:buSzPts val="3400"/>
              <a:buNone/>
              <a:defRPr/>
            </a:lvl5pPr>
            <a:lvl6pPr lvl="5">
              <a:spcBef>
                <a:spcPts val="0"/>
              </a:spcBef>
              <a:spcAft>
                <a:spcPts val="0"/>
              </a:spcAft>
              <a:buSzPts val="3400"/>
              <a:buNone/>
              <a:defRPr/>
            </a:lvl6pPr>
            <a:lvl7pPr lvl="6">
              <a:spcBef>
                <a:spcPts val="0"/>
              </a:spcBef>
              <a:spcAft>
                <a:spcPts val="0"/>
              </a:spcAft>
              <a:buSzPts val="3400"/>
              <a:buNone/>
              <a:defRPr/>
            </a:lvl7pPr>
            <a:lvl8pPr lvl="7">
              <a:spcBef>
                <a:spcPts val="0"/>
              </a:spcBef>
              <a:spcAft>
                <a:spcPts val="0"/>
              </a:spcAft>
              <a:buSzPts val="3400"/>
              <a:buNone/>
              <a:defRPr/>
            </a:lvl8pPr>
            <a:lvl9pPr lvl="8">
              <a:spcBef>
                <a:spcPts val="0"/>
              </a:spcBef>
              <a:spcAft>
                <a:spcPts val="0"/>
              </a:spcAft>
              <a:buSzPts val="3400"/>
              <a:buNone/>
              <a:defRPr/>
            </a:lvl9pPr>
          </a:lstStyle>
          <a:p>
            <a:endParaRPr/>
          </a:p>
        </p:txBody>
      </p:sp>
    </p:spTree>
    <p:extLst>
      <p:ext uri="{BB962C8B-B14F-4D97-AF65-F5344CB8AC3E}">
        <p14:creationId xmlns:p14="http://schemas.microsoft.com/office/powerpoint/2010/main" val="1797063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02"/>
        <p:cNvGrpSpPr/>
        <p:nvPr/>
      </p:nvGrpSpPr>
      <p:grpSpPr>
        <a:xfrm>
          <a:off x="0" y="0"/>
          <a:ext cx="0" cy="0"/>
          <a:chOff x="0" y="0"/>
          <a:chExt cx="0" cy="0"/>
        </a:xfrm>
      </p:grpSpPr>
      <p:sp>
        <p:nvSpPr>
          <p:cNvPr id="103" name="Google Shape;103;p11"/>
          <p:cNvSpPr txBox="1">
            <a:spLocks noGrp="1"/>
          </p:cNvSpPr>
          <p:nvPr>
            <p:ph type="title" hasCustomPrompt="1"/>
          </p:nvPr>
        </p:nvSpPr>
        <p:spPr>
          <a:xfrm>
            <a:off x="950967" y="3270284"/>
            <a:ext cx="10290000" cy="1115200"/>
          </a:xfrm>
          <a:prstGeom prst="rect">
            <a:avLst/>
          </a:prstGeom>
        </p:spPr>
        <p:txBody>
          <a:bodyPr spcFirstLastPara="1" wrap="square" lIns="91425" tIns="91425" rIns="91425" bIns="91425" anchor="ctr" anchorCtr="0">
            <a:noAutofit/>
          </a:bodyPr>
          <a:lstStyle>
            <a:lvl1pPr lvl="0" algn="ctr">
              <a:spcBef>
                <a:spcPts val="0"/>
              </a:spcBef>
              <a:spcAft>
                <a:spcPts val="0"/>
              </a:spcAft>
              <a:buSzPts val="7200"/>
              <a:buNone/>
              <a:defRPr sz="7733"/>
            </a:lvl1pPr>
            <a:lvl2pPr lvl="1" algn="ctr">
              <a:spcBef>
                <a:spcPts val="0"/>
              </a:spcBef>
              <a:spcAft>
                <a:spcPts val="0"/>
              </a:spcAft>
              <a:buSzPts val="7200"/>
              <a:buNone/>
              <a:defRPr sz="9600"/>
            </a:lvl2pPr>
            <a:lvl3pPr lvl="2" algn="ctr">
              <a:spcBef>
                <a:spcPts val="0"/>
              </a:spcBef>
              <a:spcAft>
                <a:spcPts val="0"/>
              </a:spcAft>
              <a:buSzPts val="7200"/>
              <a:buNone/>
              <a:defRPr sz="9600"/>
            </a:lvl3pPr>
            <a:lvl4pPr lvl="3" algn="ctr">
              <a:spcBef>
                <a:spcPts val="0"/>
              </a:spcBef>
              <a:spcAft>
                <a:spcPts val="0"/>
              </a:spcAft>
              <a:buSzPts val="7200"/>
              <a:buNone/>
              <a:defRPr sz="9600"/>
            </a:lvl4pPr>
            <a:lvl5pPr lvl="4" algn="ctr">
              <a:spcBef>
                <a:spcPts val="0"/>
              </a:spcBef>
              <a:spcAft>
                <a:spcPts val="0"/>
              </a:spcAft>
              <a:buSzPts val="7200"/>
              <a:buNone/>
              <a:defRPr sz="9600"/>
            </a:lvl5pPr>
            <a:lvl6pPr lvl="5" algn="ctr">
              <a:spcBef>
                <a:spcPts val="0"/>
              </a:spcBef>
              <a:spcAft>
                <a:spcPts val="0"/>
              </a:spcAft>
              <a:buSzPts val="7200"/>
              <a:buNone/>
              <a:defRPr sz="9600"/>
            </a:lvl6pPr>
            <a:lvl7pPr lvl="6" algn="ctr">
              <a:spcBef>
                <a:spcPts val="0"/>
              </a:spcBef>
              <a:spcAft>
                <a:spcPts val="0"/>
              </a:spcAft>
              <a:buSzPts val="7200"/>
              <a:buNone/>
              <a:defRPr sz="9600"/>
            </a:lvl7pPr>
            <a:lvl8pPr lvl="7" algn="ctr">
              <a:spcBef>
                <a:spcPts val="0"/>
              </a:spcBef>
              <a:spcAft>
                <a:spcPts val="0"/>
              </a:spcAft>
              <a:buSzPts val="7200"/>
              <a:buNone/>
              <a:defRPr sz="9600"/>
            </a:lvl8pPr>
            <a:lvl9pPr lvl="8" algn="ctr">
              <a:spcBef>
                <a:spcPts val="0"/>
              </a:spcBef>
              <a:spcAft>
                <a:spcPts val="0"/>
              </a:spcAft>
              <a:buSzPts val="7200"/>
              <a:buNone/>
              <a:defRPr sz="9600"/>
            </a:lvl9pPr>
          </a:lstStyle>
          <a:p>
            <a:r>
              <a:t>xx%</a:t>
            </a:r>
          </a:p>
        </p:txBody>
      </p:sp>
      <p:sp>
        <p:nvSpPr>
          <p:cNvPr id="104" name="Google Shape;104;p11"/>
          <p:cNvSpPr txBox="1">
            <a:spLocks noGrp="1"/>
          </p:cNvSpPr>
          <p:nvPr>
            <p:ph type="subTitle" idx="1"/>
          </p:nvPr>
        </p:nvSpPr>
        <p:spPr>
          <a:xfrm>
            <a:off x="2308600" y="4385484"/>
            <a:ext cx="7574800" cy="465600"/>
          </a:xfrm>
          <a:prstGeom prst="rect">
            <a:avLst/>
          </a:prstGeom>
        </p:spPr>
        <p:txBody>
          <a:bodyPr spcFirstLastPara="1" wrap="square" lIns="91425" tIns="91425" rIns="91425" bIns="91425" anchor="t" anchorCtr="0">
            <a:noAutofit/>
          </a:bodyPr>
          <a:lstStyle>
            <a:lvl1pPr lvl="0" algn="ctr">
              <a:spcBef>
                <a:spcPts val="0"/>
              </a:spcBef>
              <a:spcAft>
                <a:spcPts val="0"/>
              </a:spcAft>
              <a:buSzPts val="1600"/>
              <a:buNone/>
              <a:defRPr sz="2133"/>
            </a:lvl1pPr>
            <a:lvl2pPr lvl="1" algn="ctr">
              <a:spcBef>
                <a:spcPts val="2133"/>
              </a:spcBef>
              <a:spcAft>
                <a:spcPts val="0"/>
              </a:spcAft>
              <a:buSzPts val="1600"/>
              <a:buNone/>
              <a:defRPr sz="2133"/>
            </a:lvl2pPr>
            <a:lvl3pPr lvl="2" algn="ctr">
              <a:spcBef>
                <a:spcPts val="2133"/>
              </a:spcBef>
              <a:spcAft>
                <a:spcPts val="0"/>
              </a:spcAft>
              <a:buSzPts val="1600"/>
              <a:buNone/>
              <a:defRPr sz="2133"/>
            </a:lvl3pPr>
            <a:lvl4pPr lvl="3" algn="ctr">
              <a:spcBef>
                <a:spcPts val="2133"/>
              </a:spcBef>
              <a:spcAft>
                <a:spcPts val="0"/>
              </a:spcAft>
              <a:buSzPts val="1600"/>
              <a:buNone/>
              <a:defRPr sz="2133"/>
            </a:lvl4pPr>
            <a:lvl5pPr lvl="4" algn="ctr">
              <a:spcBef>
                <a:spcPts val="2133"/>
              </a:spcBef>
              <a:spcAft>
                <a:spcPts val="0"/>
              </a:spcAft>
              <a:buSzPts val="1600"/>
              <a:buNone/>
              <a:defRPr sz="2133"/>
            </a:lvl5pPr>
            <a:lvl6pPr lvl="5" algn="ctr">
              <a:spcBef>
                <a:spcPts val="2133"/>
              </a:spcBef>
              <a:spcAft>
                <a:spcPts val="0"/>
              </a:spcAft>
              <a:buSzPts val="1600"/>
              <a:buNone/>
              <a:defRPr sz="2133"/>
            </a:lvl6pPr>
            <a:lvl7pPr lvl="6" algn="ctr">
              <a:spcBef>
                <a:spcPts val="2133"/>
              </a:spcBef>
              <a:spcAft>
                <a:spcPts val="0"/>
              </a:spcAft>
              <a:buSzPts val="1600"/>
              <a:buNone/>
              <a:defRPr sz="2133"/>
            </a:lvl7pPr>
            <a:lvl8pPr lvl="7" algn="ctr">
              <a:spcBef>
                <a:spcPts val="2133"/>
              </a:spcBef>
              <a:spcAft>
                <a:spcPts val="0"/>
              </a:spcAft>
              <a:buSzPts val="1600"/>
              <a:buNone/>
              <a:defRPr sz="2133"/>
            </a:lvl8pPr>
            <a:lvl9pPr lvl="8" algn="ctr">
              <a:spcBef>
                <a:spcPts val="2133"/>
              </a:spcBef>
              <a:spcAft>
                <a:spcPts val="2133"/>
              </a:spcAft>
              <a:buSzPts val="1600"/>
              <a:buNone/>
              <a:defRPr sz="2133"/>
            </a:lvl9pPr>
          </a:lstStyle>
          <a:p>
            <a:endParaRPr/>
          </a:p>
        </p:txBody>
      </p:sp>
      <p:sp>
        <p:nvSpPr>
          <p:cNvPr id="105" name="Google Shape;105;p11"/>
          <p:cNvSpPr/>
          <p:nvPr/>
        </p:nvSpPr>
        <p:spPr>
          <a:xfrm>
            <a:off x="8517196" y="5548129"/>
            <a:ext cx="2151737" cy="1322480"/>
          </a:xfrm>
          <a:custGeom>
            <a:avLst/>
            <a:gdLst/>
            <a:ahLst/>
            <a:cxnLst/>
            <a:rect l="l" t="t" r="r" b="b"/>
            <a:pathLst>
              <a:path w="32074" h="19713" extrusionOk="0">
                <a:moveTo>
                  <a:pt x="18275" y="0"/>
                </a:moveTo>
                <a:cubicBezTo>
                  <a:pt x="14361" y="0"/>
                  <a:pt x="11780" y="6884"/>
                  <a:pt x="10335" y="12508"/>
                </a:cubicBezTo>
                <a:cubicBezTo>
                  <a:pt x="8372" y="8616"/>
                  <a:pt x="5769" y="6100"/>
                  <a:pt x="3810" y="6100"/>
                </a:cubicBezTo>
                <a:cubicBezTo>
                  <a:pt x="3022" y="6100"/>
                  <a:pt x="2338" y="6507"/>
                  <a:pt x="1841" y="7396"/>
                </a:cubicBezTo>
                <a:cubicBezTo>
                  <a:pt x="1" y="10684"/>
                  <a:pt x="5758" y="19618"/>
                  <a:pt x="5758" y="19618"/>
                </a:cubicBezTo>
                <a:lnTo>
                  <a:pt x="12930" y="19713"/>
                </a:lnTo>
                <a:lnTo>
                  <a:pt x="12899" y="19618"/>
                </a:lnTo>
                <a:lnTo>
                  <a:pt x="20213" y="19618"/>
                </a:lnTo>
                <a:cubicBezTo>
                  <a:pt x="20213" y="19618"/>
                  <a:pt x="32073" y="10715"/>
                  <a:pt x="28078" y="7978"/>
                </a:cubicBezTo>
                <a:cubicBezTo>
                  <a:pt x="27578" y="7637"/>
                  <a:pt x="27042" y="7497"/>
                  <a:pt x="26500" y="7497"/>
                </a:cubicBezTo>
                <a:cubicBezTo>
                  <a:pt x="24043" y="7497"/>
                  <a:pt x="21456" y="10369"/>
                  <a:pt x="21456" y="10369"/>
                </a:cubicBezTo>
                <a:cubicBezTo>
                  <a:pt x="21456" y="10369"/>
                  <a:pt x="25105" y="286"/>
                  <a:pt x="18420" y="3"/>
                </a:cubicBezTo>
                <a:cubicBezTo>
                  <a:pt x="18371" y="1"/>
                  <a:pt x="18323" y="0"/>
                  <a:pt x="18275" y="0"/>
                </a:cubicBezTo>
                <a:close/>
              </a:path>
            </a:pathLst>
          </a:custGeom>
          <a:solidFill>
            <a:srgbClr val="4AC7C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11"/>
          <p:cNvSpPr/>
          <p:nvPr/>
        </p:nvSpPr>
        <p:spPr>
          <a:xfrm>
            <a:off x="8506864" y="5759247"/>
            <a:ext cx="1810267" cy="1120616"/>
          </a:xfrm>
          <a:custGeom>
            <a:avLst/>
            <a:gdLst/>
            <a:ahLst/>
            <a:cxnLst/>
            <a:rect l="l" t="t" r="r" b="b"/>
            <a:pathLst>
              <a:path w="26984" h="16704" extrusionOk="0">
                <a:moveTo>
                  <a:pt x="13493" y="9245"/>
                </a:moveTo>
                <a:cubicBezTo>
                  <a:pt x="13546" y="9508"/>
                  <a:pt x="13593" y="9772"/>
                  <a:pt x="13635" y="10038"/>
                </a:cubicBezTo>
                <a:cubicBezTo>
                  <a:pt x="13745" y="10683"/>
                  <a:pt x="13887" y="11469"/>
                  <a:pt x="13714" y="12114"/>
                </a:cubicBezTo>
                <a:cubicBezTo>
                  <a:pt x="13641" y="12372"/>
                  <a:pt x="13565" y="12506"/>
                  <a:pt x="13495" y="12506"/>
                </a:cubicBezTo>
                <a:cubicBezTo>
                  <a:pt x="13428" y="12506"/>
                  <a:pt x="13367" y="12383"/>
                  <a:pt x="13320" y="12130"/>
                </a:cubicBezTo>
                <a:cubicBezTo>
                  <a:pt x="13182" y="11215"/>
                  <a:pt x="13303" y="10206"/>
                  <a:pt x="13493" y="9245"/>
                </a:cubicBezTo>
                <a:close/>
                <a:moveTo>
                  <a:pt x="6590" y="10644"/>
                </a:moveTo>
                <a:cubicBezTo>
                  <a:pt x="6873" y="10963"/>
                  <a:pt x="7140" y="11296"/>
                  <a:pt x="7390" y="11642"/>
                </a:cubicBezTo>
                <a:cubicBezTo>
                  <a:pt x="7689" y="12083"/>
                  <a:pt x="8193" y="12728"/>
                  <a:pt x="8177" y="13294"/>
                </a:cubicBezTo>
                <a:cubicBezTo>
                  <a:pt x="8169" y="13617"/>
                  <a:pt x="8038" y="13757"/>
                  <a:pt x="7875" y="13757"/>
                </a:cubicBezTo>
                <a:cubicBezTo>
                  <a:pt x="7728" y="13757"/>
                  <a:pt x="7556" y="13644"/>
                  <a:pt x="7422" y="13451"/>
                </a:cubicBezTo>
                <a:cubicBezTo>
                  <a:pt x="6904" y="12712"/>
                  <a:pt x="6702" y="11641"/>
                  <a:pt x="6590" y="10644"/>
                </a:cubicBezTo>
                <a:close/>
                <a:moveTo>
                  <a:pt x="21447" y="11100"/>
                </a:moveTo>
                <a:cubicBezTo>
                  <a:pt x="21235" y="11875"/>
                  <a:pt x="20937" y="12625"/>
                  <a:pt x="20477" y="13247"/>
                </a:cubicBezTo>
                <a:cubicBezTo>
                  <a:pt x="20297" y="13472"/>
                  <a:pt x="19622" y="14184"/>
                  <a:pt x="19313" y="14184"/>
                </a:cubicBezTo>
                <a:cubicBezTo>
                  <a:pt x="19192" y="14184"/>
                  <a:pt x="19127" y="14074"/>
                  <a:pt x="19172" y="13781"/>
                </a:cubicBezTo>
                <a:cubicBezTo>
                  <a:pt x="19298" y="12932"/>
                  <a:pt x="20210" y="12083"/>
                  <a:pt x="20839" y="11548"/>
                </a:cubicBezTo>
                <a:cubicBezTo>
                  <a:pt x="20961" y="11445"/>
                  <a:pt x="21176" y="11284"/>
                  <a:pt x="21447" y="11100"/>
                </a:cubicBezTo>
                <a:close/>
                <a:moveTo>
                  <a:pt x="19563" y="0"/>
                </a:moveTo>
                <a:cubicBezTo>
                  <a:pt x="19380" y="0"/>
                  <a:pt x="19186" y="26"/>
                  <a:pt x="18983" y="81"/>
                </a:cubicBezTo>
                <a:cubicBezTo>
                  <a:pt x="16938" y="631"/>
                  <a:pt x="15523" y="2755"/>
                  <a:pt x="14689" y="4548"/>
                </a:cubicBezTo>
                <a:cubicBezTo>
                  <a:pt x="14156" y="5696"/>
                  <a:pt x="13747" y="6886"/>
                  <a:pt x="13468" y="8106"/>
                </a:cubicBezTo>
                <a:lnTo>
                  <a:pt x="13468" y="8106"/>
                </a:lnTo>
                <a:cubicBezTo>
                  <a:pt x="12973" y="6171"/>
                  <a:pt x="12213" y="4175"/>
                  <a:pt x="10992" y="2613"/>
                </a:cubicBezTo>
                <a:cubicBezTo>
                  <a:pt x="10437" y="1903"/>
                  <a:pt x="9585" y="1169"/>
                  <a:pt x="8711" y="1169"/>
                </a:cubicBezTo>
                <a:cubicBezTo>
                  <a:pt x="8346" y="1169"/>
                  <a:pt x="7978" y="1297"/>
                  <a:pt x="7626" y="1607"/>
                </a:cubicBezTo>
                <a:cubicBezTo>
                  <a:pt x="6384" y="2708"/>
                  <a:pt x="6242" y="4910"/>
                  <a:pt x="6163" y="6436"/>
                </a:cubicBezTo>
                <a:cubicBezTo>
                  <a:pt x="6109" y="7584"/>
                  <a:pt x="6123" y="8780"/>
                  <a:pt x="6254" y="9954"/>
                </a:cubicBezTo>
                <a:lnTo>
                  <a:pt x="6254" y="9954"/>
                </a:lnTo>
                <a:cubicBezTo>
                  <a:pt x="5115" y="8791"/>
                  <a:pt x="3578" y="7483"/>
                  <a:pt x="1979" y="7301"/>
                </a:cubicBezTo>
                <a:cubicBezTo>
                  <a:pt x="1898" y="7292"/>
                  <a:pt x="1820" y="7288"/>
                  <a:pt x="1745" y="7288"/>
                </a:cubicBezTo>
                <a:cubicBezTo>
                  <a:pt x="295" y="7288"/>
                  <a:pt x="0" y="8827"/>
                  <a:pt x="359" y="10053"/>
                </a:cubicBezTo>
                <a:cubicBezTo>
                  <a:pt x="973" y="12098"/>
                  <a:pt x="2436" y="13907"/>
                  <a:pt x="3788" y="15512"/>
                </a:cubicBezTo>
                <a:cubicBezTo>
                  <a:pt x="4119" y="15905"/>
                  <a:pt x="4465" y="16298"/>
                  <a:pt x="4811" y="16660"/>
                </a:cubicBezTo>
                <a:cubicBezTo>
                  <a:pt x="4838" y="16691"/>
                  <a:pt x="4869" y="16704"/>
                  <a:pt x="4898" y="16704"/>
                </a:cubicBezTo>
                <a:cubicBezTo>
                  <a:pt x="4989" y="16704"/>
                  <a:pt x="5067" y="16582"/>
                  <a:pt x="4984" y="16487"/>
                </a:cubicBezTo>
                <a:lnTo>
                  <a:pt x="4984" y="16471"/>
                </a:lnTo>
                <a:cubicBezTo>
                  <a:pt x="4213" y="15653"/>
                  <a:pt x="3489" y="14804"/>
                  <a:pt x="2829" y="13892"/>
                </a:cubicBezTo>
                <a:cubicBezTo>
                  <a:pt x="1822" y="12570"/>
                  <a:pt x="548" y="10887"/>
                  <a:pt x="438" y="9173"/>
                </a:cubicBezTo>
                <a:cubicBezTo>
                  <a:pt x="367" y="8008"/>
                  <a:pt x="969" y="7611"/>
                  <a:pt x="1728" y="7611"/>
                </a:cubicBezTo>
                <a:cubicBezTo>
                  <a:pt x="2323" y="7611"/>
                  <a:pt x="3013" y="7855"/>
                  <a:pt x="3552" y="8166"/>
                </a:cubicBezTo>
                <a:cubicBezTo>
                  <a:pt x="4569" y="8749"/>
                  <a:pt x="5493" y="9481"/>
                  <a:pt x="6301" y="10329"/>
                </a:cubicBezTo>
                <a:lnTo>
                  <a:pt x="6301" y="10329"/>
                </a:lnTo>
                <a:cubicBezTo>
                  <a:pt x="6400" y="11068"/>
                  <a:pt x="6550" y="11794"/>
                  <a:pt x="6761" y="12492"/>
                </a:cubicBezTo>
                <a:cubicBezTo>
                  <a:pt x="6874" y="12856"/>
                  <a:pt x="7308" y="14062"/>
                  <a:pt x="7846" y="14062"/>
                </a:cubicBezTo>
                <a:cubicBezTo>
                  <a:pt x="7982" y="14062"/>
                  <a:pt x="8125" y="13984"/>
                  <a:pt x="8271" y="13797"/>
                </a:cubicBezTo>
                <a:cubicBezTo>
                  <a:pt x="9026" y="12853"/>
                  <a:pt x="7202" y="10982"/>
                  <a:pt x="6651" y="10368"/>
                </a:cubicBezTo>
                <a:cubicBezTo>
                  <a:pt x="6618" y="10333"/>
                  <a:pt x="6585" y="10297"/>
                  <a:pt x="6551" y="10262"/>
                </a:cubicBezTo>
                <a:lnTo>
                  <a:pt x="6551" y="10262"/>
                </a:lnTo>
                <a:cubicBezTo>
                  <a:pt x="6523" y="9973"/>
                  <a:pt x="6501" y="9696"/>
                  <a:pt x="6478" y="9440"/>
                </a:cubicBezTo>
                <a:cubicBezTo>
                  <a:pt x="6305" y="7741"/>
                  <a:pt x="6352" y="6027"/>
                  <a:pt x="6651" y="4344"/>
                </a:cubicBezTo>
                <a:cubicBezTo>
                  <a:pt x="6863" y="3269"/>
                  <a:pt x="7366" y="1409"/>
                  <a:pt x="8748" y="1409"/>
                </a:cubicBezTo>
                <a:cubicBezTo>
                  <a:pt x="8803" y="1409"/>
                  <a:pt x="8859" y="1412"/>
                  <a:pt x="8916" y="1418"/>
                </a:cubicBezTo>
                <a:cubicBezTo>
                  <a:pt x="10458" y="1575"/>
                  <a:pt x="11449" y="3620"/>
                  <a:pt x="12015" y="4831"/>
                </a:cubicBezTo>
                <a:cubicBezTo>
                  <a:pt x="12595" y="6049"/>
                  <a:pt x="13046" y="7317"/>
                  <a:pt x="13357" y="8625"/>
                </a:cubicBezTo>
                <a:lnTo>
                  <a:pt x="13357" y="8625"/>
                </a:lnTo>
                <a:cubicBezTo>
                  <a:pt x="13218" y="9328"/>
                  <a:pt x="13121" y="10041"/>
                  <a:pt x="13069" y="10761"/>
                </a:cubicBezTo>
                <a:cubicBezTo>
                  <a:pt x="13054" y="11020"/>
                  <a:pt x="12883" y="12811"/>
                  <a:pt x="13439" y="12811"/>
                </a:cubicBezTo>
                <a:cubicBezTo>
                  <a:pt x="13492" y="12811"/>
                  <a:pt x="13552" y="12795"/>
                  <a:pt x="13619" y="12759"/>
                </a:cubicBezTo>
                <a:cubicBezTo>
                  <a:pt x="14595" y="12240"/>
                  <a:pt x="13792" y="9440"/>
                  <a:pt x="13619" y="8732"/>
                </a:cubicBezTo>
                <a:cubicBezTo>
                  <a:pt x="13616" y="8719"/>
                  <a:pt x="13613" y="8705"/>
                  <a:pt x="13610" y="8692"/>
                </a:cubicBezTo>
                <a:lnTo>
                  <a:pt x="13610" y="8692"/>
                </a:lnTo>
                <a:cubicBezTo>
                  <a:pt x="13670" y="8426"/>
                  <a:pt x="13732" y="8165"/>
                  <a:pt x="13792" y="7914"/>
                </a:cubicBezTo>
                <a:cubicBezTo>
                  <a:pt x="14248" y="6090"/>
                  <a:pt x="14925" y="4265"/>
                  <a:pt x="16026" y="2723"/>
                </a:cubicBezTo>
                <a:cubicBezTo>
                  <a:pt x="16729" y="1751"/>
                  <a:pt x="18139" y="232"/>
                  <a:pt x="19540" y="232"/>
                </a:cubicBezTo>
                <a:cubicBezTo>
                  <a:pt x="19770" y="232"/>
                  <a:pt x="19999" y="273"/>
                  <a:pt x="20226" y="364"/>
                </a:cubicBezTo>
                <a:cubicBezTo>
                  <a:pt x="21516" y="883"/>
                  <a:pt x="21846" y="2771"/>
                  <a:pt x="21987" y="3982"/>
                </a:cubicBezTo>
                <a:cubicBezTo>
                  <a:pt x="22192" y="5712"/>
                  <a:pt x="22129" y="7442"/>
                  <a:pt x="21846" y="9141"/>
                </a:cubicBezTo>
                <a:cubicBezTo>
                  <a:pt x="21771" y="9609"/>
                  <a:pt x="21686" y="10102"/>
                  <a:pt x="21574" y="10595"/>
                </a:cubicBezTo>
                <a:lnTo>
                  <a:pt x="21574" y="10595"/>
                </a:lnTo>
                <a:cubicBezTo>
                  <a:pt x="20326" y="11401"/>
                  <a:pt x="19223" y="12543"/>
                  <a:pt x="18936" y="13718"/>
                </a:cubicBezTo>
                <a:cubicBezTo>
                  <a:pt x="18857" y="14049"/>
                  <a:pt x="18841" y="14458"/>
                  <a:pt x="19266" y="14489"/>
                </a:cubicBezTo>
                <a:cubicBezTo>
                  <a:pt x="19281" y="14490"/>
                  <a:pt x="19295" y="14491"/>
                  <a:pt x="19310" y="14491"/>
                </a:cubicBezTo>
                <a:cubicBezTo>
                  <a:pt x="19851" y="14491"/>
                  <a:pt x="20484" y="13661"/>
                  <a:pt x="20745" y="13294"/>
                </a:cubicBezTo>
                <a:cubicBezTo>
                  <a:pt x="21236" y="12591"/>
                  <a:pt x="21557" y="11754"/>
                  <a:pt x="21778" y="10884"/>
                </a:cubicBezTo>
                <a:lnTo>
                  <a:pt x="21778" y="10884"/>
                </a:lnTo>
                <a:cubicBezTo>
                  <a:pt x="22601" y="10361"/>
                  <a:pt x="23722" y="9769"/>
                  <a:pt x="24430" y="9769"/>
                </a:cubicBezTo>
                <a:cubicBezTo>
                  <a:pt x="24936" y="9769"/>
                  <a:pt x="25231" y="10072"/>
                  <a:pt x="25055" y="10919"/>
                </a:cubicBezTo>
                <a:cubicBezTo>
                  <a:pt x="24724" y="12444"/>
                  <a:pt x="23796" y="13892"/>
                  <a:pt x="22994" y="15197"/>
                </a:cubicBezTo>
                <a:cubicBezTo>
                  <a:pt x="22711" y="15638"/>
                  <a:pt x="22428" y="16078"/>
                  <a:pt x="22129" y="16518"/>
                </a:cubicBezTo>
                <a:cubicBezTo>
                  <a:pt x="22064" y="16605"/>
                  <a:pt x="22148" y="16691"/>
                  <a:pt x="22237" y="16691"/>
                </a:cubicBezTo>
                <a:cubicBezTo>
                  <a:pt x="22278" y="16691"/>
                  <a:pt x="22320" y="16673"/>
                  <a:pt x="22349" y="16628"/>
                </a:cubicBezTo>
                <a:cubicBezTo>
                  <a:pt x="22910" y="15840"/>
                  <a:pt x="26983" y="9476"/>
                  <a:pt x="24478" y="9476"/>
                </a:cubicBezTo>
                <a:cubicBezTo>
                  <a:pt x="24386" y="9476"/>
                  <a:pt x="24285" y="9485"/>
                  <a:pt x="24174" y="9503"/>
                </a:cubicBezTo>
                <a:cubicBezTo>
                  <a:pt x="23484" y="9617"/>
                  <a:pt x="22671" y="9939"/>
                  <a:pt x="21891" y="10399"/>
                </a:cubicBezTo>
                <a:lnTo>
                  <a:pt x="21891" y="10399"/>
                </a:lnTo>
                <a:cubicBezTo>
                  <a:pt x="22059" y="9611"/>
                  <a:pt x="22158" y="8810"/>
                  <a:pt x="22239" y="8072"/>
                </a:cubicBezTo>
                <a:cubicBezTo>
                  <a:pt x="22444" y="6074"/>
                  <a:pt x="22491" y="3840"/>
                  <a:pt x="21767" y="1937"/>
                </a:cubicBezTo>
                <a:cubicBezTo>
                  <a:pt x="21377" y="888"/>
                  <a:pt x="20643" y="0"/>
                  <a:pt x="19563"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 name="Google Shape;107;p11"/>
          <p:cNvSpPr/>
          <p:nvPr/>
        </p:nvSpPr>
        <p:spPr>
          <a:xfrm>
            <a:off x="1904009" y="5409665"/>
            <a:ext cx="1925857" cy="1460947"/>
          </a:xfrm>
          <a:custGeom>
            <a:avLst/>
            <a:gdLst/>
            <a:ahLst/>
            <a:cxnLst/>
            <a:rect l="l" t="t" r="r" b="b"/>
            <a:pathLst>
              <a:path w="28707" h="21777" extrusionOk="0">
                <a:moveTo>
                  <a:pt x="14267" y="1"/>
                </a:moveTo>
                <a:cubicBezTo>
                  <a:pt x="13595" y="1"/>
                  <a:pt x="12913" y="280"/>
                  <a:pt x="12254" y="872"/>
                </a:cubicBezTo>
                <a:cubicBezTo>
                  <a:pt x="8211" y="4505"/>
                  <a:pt x="14063" y="18159"/>
                  <a:pt x="14063" y="18159"/>
                </a:cubicBezTo>
                <a:cubicBezTo>
                  <a:pt x="10578" y="11514"/>
                  <a:pt x="5436" y="7972"/>
                  <a:pt x="2508" y="7972"/>
                </a:cubicBezTo>
                <a:cubicBezTo>
                  <a:pt x="1194" y="7972"/>
                  <a:pt x="325" y="8686"/>
                  <a:pt x="252" y="10152"/>
                </a:cubicBezTo>
                <a:cubicBezTo>
                  <a:pt x="0" y="14903"/>
                  <a:pt x="12427" y="21777"/>
                  <a:pt x="12427" y="21777"/>
                </a:cubicBezTo>
                <a:lnTo>
                  <a:pt x="23721" y="21777"/>
                </a:lnTo>
                <a:cubicBezTo>
                  <a:pt x="23721" y="21777"/>
                  <a:pt x="28707" y="7352"/>
                  <a:pt x="24727" y="6755"/>
                </a:cubicBezTo>
                <a:cubicBezTo>
                  <a:pt x="24627" y="6740"/>
                  <a:pt x="24528" y="6733"/>
                  <a:pt x="24431" y="6733"/>
                </a:cubicBezTo>
                <a:cubicBezTo>
                  <a:pt x="21278" y="6733"/>
                  <a:pt x="19958" y="14341"/>
                  <a:pt x="19625" y="16690"/>
                </a:cubicBezTo>
                <a:lnTo>
                  <a:pt x="19625" y="16690"/>
                </a:lnTo>
                <a:cubicBezTo>
                  <a:pt x="20785" y="7021"/>
                  <a:pt x="17643" y="1"/>
                  <a:pt x="14267"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 name="Google Shape;108;p11"/>
          <p:cNvSpPr/>
          <p:nvPr/>
        </p:nvSpPr>
        <p:spPr>
          <a:xfrm>
            <a:off x="2183625" y="5753210"/>
            <a:ext cx="1349716" cy="1125580"/>
          </a:xfrm>
          <a:custGeom>
            <a:avLst/>
            <a:gdLst/>
            <a:ahLst/>
            <a:cxnLst/>
            <a:rect l="l" t="t" r="r" b="b"/>
            <a:pathLst>
              <a:path w="20119" h="16778" extrusionOk="0">
                <a:moveTo>
                  <a:pt x="14271" y="8832"/>
                </a:moveTo>
                <a:lnTo>
                  <a:pt x="14271" y="8832"/>
                </a:lnTo>
                <a:cubicBezTo>
                  <a:pt x="14383" y="9437"/>
                  <a:pt x="14448" y="10050"/>
                  <a:pt x="14441" y="10663"/>
                </a:cubicBezTo>
                <a:cubicBezTo>
                  <a:pt x="14441" y="10940"/>
                  <a:pt x="14118" y="12485"/>
                  <a:pt x="13791" y="12485"/>
                </a:cubicBezTo>
                <a:cubicBezTo>
                  <a:pt x="13729" y="12485"/>
                  <a:pt x="13667" y="12429"/>
                  <a:pt x="13607" y="12298"/>
                </a:cubicBezTo>
                <a:cubicBezTo>
                  <a:pt x="13261" y="11559"/>
                  <a:pt x="13827" y="10081"/>
                  <a:pt x="14063" y="9388"/>
                </a:cubicBezTo>
                <a:cubicBezTo>
                  <a:pt x="14127" y="9203"/>
                  <a:pt x="14196" y="9017"/>
                  <a:pt x="14271" y="8832"/>
                </a:cubicBezTo>
                <a:close/>
                <a:moveTo>
                  <a:pt x="6832" y="10126"/>
                </a:moveTo>
                <a:lnTo>
                  <a:pt x="6832" y="10126"/>
                </a:lnTo>
                <a:cubicBezTo>
                  <a:pt x="7018" y="10300"/>
                  <a:pt x="7200" y="10479"/>
                  <a:pt x="7378" y="10663"/>
                </a:cubicBezTo>
                <a:cubicBezTo>
                  <a:pt x="7598" y="10899"/>
                  <a:pt x="9171" y="12487"/>
                  <a:pt x="8668" y="12912"/>
                </a:cubicBezTo>
                <a:cubicBezTo>
                  <a:pt x="8623" y="12952"/>
                  <a:pt x="8574" y="12970"/>
                  <a:pt x="8522" y="12970"/>
                </a:cubicBezTo>
                <a:cubicBezTo>
                  <a:pt x="7985" y="12970"/>
                  <a:pt x="7164" y="10971"/>
                  <a:pt x="7063" y="10741"/>
                </a:cubicBezTo>
                <a:cubicBezTo>
                  <a:pt x="6982" y="10537"/>
                  <a:pt x="6905" y="10332"/>
                  <a:pt x="6832" y="10126"/>
                </a:cubicBezTo>
                <a:close/>
                <a:moveTo>
                  <a:pt x="8701" y="1"/>
                </a:moveTo>
                <a:cubicBezTo>
                  <a:pt x="8250" y="1"/>
                  <a:pt x="7799" y="142"/>
                  <a:pt x="7378" y="454"/>
                </a:cubicBezTo>
                <a:cubicBezTo>
                  <a:pt x="6151" y="1382"/>
                  <a:pt x="5758" y="3018"/>
                  <a:pt x="5679" y="4465"/>
                </a:cubicBezTo>
                <a:cubicBezTo>
                  <a:pt x="5608" y="6118"/>
                  <a:pt x="5872" y="7798"/>
                  <a:pt x="6344" y="9374"/>
                </a:cubicBezTo>
                <a:lnTo>
                  <a:pt x="6344" y="9374"/>
                </a:lnTo>
                <a:cubicBezTo>
                  <a:pt x="5363" y="8544"/>
                  <a:pt x="3444" y="7115"/>
                  <a:pt x="2033" y="7115"/>
                </a:cubicBezTo>
                <a:cubicBezTo>
                  <a:pt x="1418" y="7115"/>
                  <a:pt x="900" y="7387"/>
                  <a:pt x="599" y="8099"/>
                </a:cubicBezTo>
                <a:cubicBezTo>
                  <a:pt x="17" y="9514"/>
                  <a:pt x="835" y="11134"/>
                  <a:pt x="1621" y="12298"/>
                </a:cubicBezTo>
                <a:cubicBezTo>
                  <a:pt x="2596" y="13698"/>
                  <a:pt x="3744" y="14972"/>
                  <a:pt x="5050" y="16074"/>
                </a:cubicBezTo>
                <a:cubicBezTo>
                  <a:pt x="5302" y="16310"/>
                  <a:pt x="5569" y="16530"/>
                  <a:pt x="5837" y="16750"/>
                </a:cubicBezTo>
                <a:cubicBezTo>
                  <a:pt x="5862" y="16769"/>
                  <a:pt x="5889" y="16777"/>
                  <a:pt x="5916" y="16777"/>
                </a:cubicBezTo>
                <a:cubicBezTo>
                  <a:pt x="6020" y="16777"/>
                  <a:pt x="6110" y="16649"/>
                  <a:pt x="6010" y="16561"/>
                </a:cubicBezTo>
                <a:cubicBezTo>
                  <a:pt x="4264" y="15193"/>
                  <a:pt x="2549" y="13494"/>
                  <a:pt x="1448" y="11559"/>
                </a:cubicBezTo>
                <a:cubicBezTo>
                  <a:pt x="866" y="10568"/>
                  <a:pt x="1" y="8398"/>
                  <a:pt x="1322" y="7564"/>
                </a:cubicBezTo>
                <a:cubicBezTo>
                  <a:pt x="1545" y="7427"/>
                  <a:pt x="1796" y="7371"/>
                  <a:pt x="2058" y="7371"/>
                </a:cubicBezTo>
                <a:cubicBezTo>
                  <a:pt x="2849" y="7371"/>
                  <a:pt x="3748" y="7882"/>
                  <a:pt x="4326" y="8224"/>
                </a:cubicBezTo>
                <a:cubicBezTo>
                  <a:pt x="5090" y="8687"/>
                  <a:pt x="5809" y="9215"/>
                  <a:pt x="6479" y="9804"/>
                </a:cubicBezTo>
                <a:lnTo>
                  <a:pt x="6479" y="9804"/>
                </a:lnTo>
                <a:cubicBezTo>
                  <a:pt x="6485" y="9823"/>
                  <a:pt x="6491" y="9842"/>
                  <a:pt x="6497" y="9860"/>
                </a:cubicBezTo>
                <a:cubicBezTo>
                  <a:pt x="6796" y="10836"/>
                  <a:pt x="7252" y="12440"/>
                  <a:pt x="8164" y="13038"/>
                </a:cubicBezTo>
                <a:cubicBezTo>
                  <a:pt x="8302" y="13128"/>
                  <a:pt x="8432" y="13169"/>
                  <a:pt x="8545" y="13169"/>
                </a:cubicBezTo>
                <a:cubicBezTo>
                  <a:pt x="8844" y="13169"/>
                  <a:pt x="9027" y="12882"/>
                  <a:pt x="8935" y="12471"/>
                </a:cubicBezTo>
                <a:cubicBezTo>
                  <a:pt x="8715" y="11402"/>
                  <a:pt x="7457" y="10364"/>
                  <a:pt x="6686" y="9672"/>
                </a:cubicBezTo>
                <a:cubicBezTo>
                  <a:pt x="6683" y="9669"/>
                  <a:pt x="6680" y="9666"/>
                  <a:pt x="6677" y="9664"/>
                </a:cubicBezTo>
                <a:lnTo>
                  <a:pt x="6677" y="9664"/>
                </a:lnTo>
                <a:cubicBezTo>
                  <a:pt x="6341" y="8611"/>
                  <a:pt x="6111" y="7527"/>
                  <a:pt x="5994" y="6416"/>
                </a:cubicBezTo>
                <a:cubicBezTo>
                  <a:pt x="5837" y="4984"/>
                  <a:pt x="5837" y="3411"/>
                  <a:pt x="6450" y="2058"/>
                </a:cubicBezTo>
                <a:cubicBezTo>
                  <a:pt x="6862" y="1128"/>
                  <a:pt x="7700" y="232"/>
                  <a:pt x="8738" y="232"/>
                </a:cubicBezTo>
                <a:cubicBezTo>
                  <a:pt x="8928" y="232"/>
                  <a:pt x="9126" y="262"/>
                  <a:pt x="9328" y="328"/>
                </a:cubicBezTo>
                <a:cubicBezTo>
                  <a:pt x="10461" y="690"/>
                  <a:pt x="11295" y="1838"/>
                  <a:pt x="11908" y="2798"/>
                </a:cubicBezTo>
                <a:cubicBezTo>
                  <a:pt x="12710" y="4088"/>
                  <a:pt x="13340" y="5456"/>
                  <a:pt x="13780" y="6903"/>
                </a:cubicBezTo>
                <a:cubicBezTo>
                  <a:pt x="13935" y="7401"/>
                  <a:pt x="14077" y="7910"/>
                  <a:pt x="14189" y="8425"/>
                </a:cubicBezTo>
                <a:lnTo>
                  <a:pt x="14189" y="8425"/>
                </a:lnTo>
                <a:cubicBezTo>
                  <a:pt x="14140" y="8536"/>
                  <a:pt x="14092" y="8648"/>
                  <a:pt x="14047" y="8759"/>
                </a:cubicBezTo>
                <a:cubicBezTo>
                  <a:pt x="13638" y="9766"/>
                  <a:pt x="13151" y="11182"/>
                  <a:pt x="13371" y="12298"/>
                </a:cubicBezTo>
                <a:cubicBezTo>
                  <a:pt x="13435" y="12625"/>
                  <a:pt x="13575" y="12770"/>
                  <a:pt x="13744" y="12770"/>
                </a:cubicBezTo>
                <a:cubicBezTo>
                  <a:pt x="13907" y="12770"/>
                  <a:pt x="14097" y="12633"/>
                  <a:pt x="14268" y="12393"/>
                </a:cubicBezTo>
                <a:cubicBezTo>
                  <a:pt x="14912" y="11496"/>
                  <a:pt x="14739" y="10128"/>
                  <a:pt x="14566" y="9121"/>
                </a:cubicBezTo>
                <a:cubicBezTo>
                  <a:pt x="14528" y="8894"/>
                  <a:pt x="14485" y="8669"/>
                  <a:pt x="14437" y="8444"/>
                </a:cubicBezTo>
                <a:lnTo>
                  <a:pt x="14437" y="8444"/>
                </a:lnTo>
                <a:cubicBezTo>
                  <a:pt x="14845" y="7546"/>
                  <a:pt x="15400" y="6701"/>
                  <a:pt x="16171" y="6117"/>
                </a:cubicBezTo>
                <a:cubicBezTo>
                  <a:pt x="16669" y="5745"/>
                  <a:pt x="17290" y="5507"/>
                  <a:pt x="17870" y="5507"/>
                </a:cubicBezTo>
                <a:cubicBezTo>
                  <a:pt x="18517" y="5507"/>
                  <a:pt x="19112" y="5803"/>
                  <a:pt x="19427" y="6541"/>
                </a:cubicBezTo>
                <a:cubicBezTo>
                  <a:pt x="19930" y="7737"/>
                  <a:pt x="19773" y="9231"/>
                  <a:pt x="19616" y="10474"/>
                </a:cubicBezTo>
                <a:cubicBezTo>
                  <a:pt x="19348" y="12550"/>
                  <a:pt x="18861" y="14611"/>
                  <a:pt x="18200" y="16593"/>
                </a:cubicBezTo>
                <a:cubicBezTo>
                  <a:pt x="18171" y="16689"/>
                  <a:pt x="18249" y="16750"/>
                  <a:pt x="18324" y="16750"/>
                </a:cubicBezTo>
                <a:cubicBezTo>
                  <a:pt x="18371" y="16750"/>
                  <a:pt x="18418" y="16726"/>
                  <a:pt x="18436" y="16671"/>
                </a:cubicBezTo>
                <a:cubicBezTo>
                  <a:pt x="19191" y="14390"/>
                  <a:pt x="19773" y="11968"/>
                  <a:pt x="19946" y="9593"/>
                </a:cubicBezTo>
                <a:cubicBezTo>
                  <a:pt x="20040" y="8429"/>
                  <a:pt x="20119" y="6903"/>
                  <a:pt x="19364" y="5912"/>
                </a:cubicBezTo>
                <a:cubicBezTo>
                  <a:pt x="18993" y="5438"/>
                  <a:pt x="18461" y="5247"/>
                  <a:pt x="17908" y="5247"/>
                </a:cubicBezTo>
                <a:cubicBezTo>
                  <a:pt x="17453" y="5247"/>
                  <a:pt x="16984" y="5376"/>
                  <a:pt x="16580" y="5582"/>
                </a:cubicBezTo>
                <a:cubicBezTo>
                  <a:pt x="15566" y="6083"/>
                  <a:pt x="14855" y="7055"/>
                  <a:pt x="14355" y="8071"/>
                </a:cubicBezTo>
                <a:lnTo>
                  <a:pt x="14355" y="8071"/>
                </a:lnTo>
                <a:cubicBezTo>
                  <a:pt x="14036" y="6700"/>
                  <a:pt x="13558" y="5374"/>
                  <a:pt x="12931" y="4119"/>
                </a:cubicBezTo>
                <a:cubicBezTo>
                  <a:pt x="12286" y="2813"/>
                  <a:pt x="11452" y="1398"/>
                  <a:pt x="10241" y="533"/>
                </a:cubicBezTo>
                <a:cubicBezTo>
                  <a:pt x="9758" y="194"/>
                  <a:pt x="9229" y="1"/>
                  <a:pt x="870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 name="Google Shape;109;p11"/>
          <p:cNvSpPr/>
          <p:nvPr/>
        </p:nvSpPr>
        <p:spPr>
          <a:xfrm>
            <a:off x="3891043" y="5802047"/>
            <a:ext cx="1159795" cy="1068556"/>
          </a:xfrm>
          <a:custGeom>
            <a:avLst/>
            <a:gdLst/>
            <a:ahLst/>
            <a:cxnLst/>
            <a:rect l="l" t="t" r="r" b="b"/>
            <a:pathLst>
              <a:path w="17288" h="15928" extrusionOk="0">
                <a:moveTo>
                  <a:pt x="8179" y="0"/>
                </a:moveTo>
                <a:cubicBezTo>
                  <a:pt x="8118" y="0"/>
                  <a:pt x="8056" y="3"/>
                  <a:pt x="7991" y="9"/>
                </a:cubicBezTo>
                <a:cubicBezTo>
                  <a:pt x="3492" y="450"/>
                  <a:pt x="0" y="15928"/>
                  <a:pt x="0" y="15928"/>
                </a:cubicBezTo>
                <a:lnTo>
                  <a:pt x="12741" y="15928"/>
                </a:lnTo>
                <a:cubicBezTo>
                  <a:pt x="12741" y="15928"/>
                  <a:pt x="17287" y="8944"/>
                  <a:pt x="14063" y="7607"/>
                </a:cubicBezTo>
                <a:cubicBezTo>
                  <a:pt x="13809" y="7502"/>
                  <a:pt x="13554" y="7453"/>
                  <a:pt x="13298" y="7453"/>
                </a:cubicBezTo>
                <a:cubicBezTo>
                  <a:pt x="10295" y="7453"/>
                  <a:pt x="7236" y="14119"/>
                  <a:pt x="7236" y="14119"/>
                </a:cubicBezTo>
                <a:cubicBezTo>
                  <a:pt x="7236" y="14119"/>
                  <a:pt x="12339" y="0"/>
                  <a:pt x="8179" y="0"/>
                </a:cubicBezTo>
                <a:close/>
              </a:path>
            </a:pathLst>
          </a:custGeom>
          <a:solidFill>
            <a:srgbClr val="157FC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 name="Google Shape;110;p11"/>
          <p:cNvSpPr/>
          <p:nvPr/>
        </p:nvSpPr>
        <p:spPr>
          <a:xfrm>
            <a:off x="3764384" y="6022960"/>
            <a:ext cx="1087005" cy="856025"/>
          </a:xfrm>
          <a:custGeom>
            <a:avLst/>
            <a:gdLst/>
            <a:ahLst/>
            <a:cxnLst/>
            <a:rect l="l" t="t" r="r" b="b"/>
            <a:pathLst>
              <a:path w="16203" h="12760" extrusionOk="0">
                <a:moveTo>
                  <a:pt x="10755" y="6917"/>
                </a:moveTo>
                <a:cubicBezTo>
                  <a:pt x="10675" y="7178"/>
                  <a:pt x="10592" y="7438"/>
                  <a:pt x="10508" y="7695"/>
                </a:cubicBezTo>
                <a:cubicBezTo>
                  <a:pt x="10131" y="8844"/>
                  <a:pt x="9722" y="10086"/>
                  <a:pt x="9124" y="11156"/>
                </a:cubicBezTo>
                <a:cubicBezTo>
                  <a:pt x="9039" y="11306"/>
                  <a:pt x="8988" y="11365"/>
                  <a:pt x="8958" y="11365"/>
                </a:cubicBezTo>
                <a:cubicBezTo>
                  <a:pt x="8893" y="11365"/>
                  <a:pt x="8929" y="11089"/>
                  <a:pt x="8951" y="10841"/>
                </a:cubicBezTo>
                <a:cubicBezTo>
                  <a:pt x="9030" y="10134"/>
                  <a:pt x="9218" y="9441"/>
                  <a:pt x="9533" y="8797"/>
                </a:cubicBezTo>
                <a:cubicBezTo>
                  <a:pt x="9807" y="8165"/>
                  <a:pt x="10227" y="7489"/>
                  <a:pt x="10755" y="6917"/>
                </a:cubicBezTo>
                <a:close/>
                <a:moveTo>
                  <a:pt x="10024" y="1"/>
                </a:moveTo>
                <a:cubicBezTo>
                  <a:pt x="9354" y="1"/>
                  <a:pt x="8647" y="338"/>
                  <a:pt x="8164" y="774"/>
                </a:cubicBezTo>
                <a:cubicBezTo>
                  <a:pt x="6702" y="2111"/>
                  <a:pt x="6009" y="4282"/>
                  <a:pt x="5459" y="6107"/>
                </a:cubicBezTo>
                <a:cubicBezTo>
                  <a:pt x="5272" y="6737"/>
                  <a:pt x="5111" y="7376"/>
                  <a:pt x="4964" y="8017"/>
                </a:cubicBezTo>
                <a:lnTo>
                  <a:pt x="4964" y="8017"/>
                </a:lnTo>
                <a:cubicBezTo>
                  <a:pt x="4854" y="6980"/>
                  <a:pt x="4477" y="5952"/>
                  <a:pt x="4012" y="5053"/>
                </a:cubicBezTo>
                <a:cubicBezTo>
                  <a:pt x="3655" y="4377"/>
                  <a:pt x="2723" y="2934"/>
                  <a:pt x="1785" y="2934"/>
                </a:cubicBezTo>
                <a:cubicBezTo>
                  <a:pt x="1522" y="2934"/>
                  <a:pt x="1259" y="3047"/>
                  <a:pt x="1007" y="3323"/>
                </a:cubicBezTo>
                <a:cubicBezTo>
                  <a:pt x="1" y="4455"/>
                  <a:pt x="410" y="6846"/>
                  <a:pt x="551" y="8183"/>
                </a:cubicBezTo>
                <a:cubicBezTo>
                  <a:pt x="709" y="9552"/>
                  <a:pt x="929" y="10920"/>
                  <a:pt x="1243" y="12273"/>
                </a:cubicBezTo>
                <a:cubicBezTo>
                  <a:pt x="1256" y="12336"/>
                  <a:pt x="1302" y="12364"/>
                  <a:pt x="1350" y="12364"/>
                </a:cubicBezTo>
                <a:cubicBezTo>
                  <a:pt x="1422" y="12364"/>
                  <a:pt x="1498" y="12304"/>
                  <a:pt x="1479" y="12210"/>
                </a:cubicBezTo>
                <a:lnTo>
                  <a:pt x="1464" y="12194"/>
                </a:lnTo>
                <a:cubicBezTo>
                  <a:pt x="1243" y="11266"/>
                  <a:pt x="1070" y="10322"/>
                  <a:pt x="945" y="9363"/>
                </a:cubicBezTo>
                <a:cubicBezTo>
                  <a:pt x="709" y="7790"/>
                  <a:pt x="425" y="5981"/>
                  <a:pt x="787" y="4408"/>
                </a:cubicBezTo>
                <a:cubicBezTo>
                  <a:pt x="926" y="3828"/>
                  <a:pt x="1227" y="3197"/>
                  <a:pt x="1786" y="3197"/>
                </a:cubicBezTo>
                <a:cubicBezTo>
                  <a:pt x="1925" y="3197"/>
                  <a:pt x="2079" y="3235"/>
                  <a:pt x="2250" y="3323"/>
                </a:cubicBezTo>
                <a:cubicBezTo>
                  <a:pt x="3005" y="3716"/>
                  <a:pt x="3524" y="4644"/>
                  <a:pt x="3886" y="5383"/>
                </a:cubicBezTo>
                <a:cubicBezTo>
                  <a:pt x="4421" y="6481"/>
                  <a:pt x="4824" y="7769"/>
                  <a:pt x="4721" y="9010"/>
                </a:cubicBezTo>
                <a:lnTo>
                  <a:pt x="4721" y="9010"/>
                </a:lnTo>
                <a:cubicBezTo>
                  <a:pt x="4652" y="9248"/>
                  <a:pt x="4586" y="9530"/>
                  <a:pt x="4657" y="9662"/>
                </a:cubicBezTo>
                <a:cubicBezTo>
                  <a:pt x="4684" y="9696"/>
                  <a:pt x="4726" y="9712"/>
                  <a:pt x="4767" y="9712"/>
                </a:cubicBezTo>
                <a:cubicBezTo>
                  <a:pt x="4821" y="9712"/>
                  <a:pt x="4875" y="9684"/>
                  <a:pt x="4893" y="9630"/>
                </a:cubicBezTo>
                <a:cubicBezTo>
                  <a:pt x="4928" y="9464"/>
                  <a:pt x="4954" y="9296"/>
                  <a:pt x="4971" y="9127"/>
                </a:cubicBezTo>
                <a:lnTo>
                  <a:pt x="4971" y="9127"/>
                </a:lnTo>
                <a:cubicBezTo>
                  <a:pt x="4985" y="9049"/>
                  <a:pt x="4996" y="8970"/>
                  <a:pt x="5003" y="8891"/>
                </a:cubicBezTo>
                <a:cubicBezTo>
                  <a:pt x="5113" y="8356"/>
                  <a:pt x="5239" y="7806"/>
                  <a:pt x="5380" y="7271"/>
                </a:cubicBezTo>
                <a:cubicBezTo>
                  <a:pt x="5742" y="5776"/>
                  <a:pt x="6245" y="4329"/>
                  <a:pt x="6922" y="2945"/>
                </a:cubicBezTo>
                <a:cubicBezTo>
                  <a:pt x="7504" y="1797"/>
                  <a:pt x="8416" y="287"/>
                  <a:pt x="9863" y="240"/>
                </a:cubicBezTo>
                <a:cubicBezTo>
                  <a:pt x="9878" y="239"/>
                  <a:pt x="9892" y="239"/>
                  <a:pt x="9906" y="239"/>
                </a:cubicBezTo>
                <a:cubicBezTo>
                  <a:pt x="11424" y="239"/>
                  <a:pt x="11593" y="1887"/>
                  <a:pt x="11531" y="3071"/>
                </a:cubicBezTo>
                <a:cubicBezTo>
                  <a:pt x="11461" y="4223"/>
                  <a:pt x="11207" y="5367"/>
                  <a:pt x="10884" y="6483"/>
                </a:cubicBezTo>
                <a:lnTo>
                  <a:pt x="10884" y="6483"/>
                </a:lnTo>
                <a:cubicBezTo>
                  <a:pt x="10543" y="6788"/>
                  <a:pt x="10255" y="7105"/>
                  <a:pt x="10052" y="7381"/>
                </a:cubicBezTo>
                <a:cubicBezTo>
                  <a:pt x="9501" y="8152"/>
                  <a:pt x="9108" y="9032"/>
                  <a:pt x="8872" y="9961"/>
                </a:cubicBezTo>
                <a:cubicBezTo>
                  <a:pt x="8794" y="10338"/>
                  <a:pt x="8542" y="11125"/>
                  <a:pt x="8731" y="11502"/>
                </a:cubicBezTo>
                <a:cubicBezTo>
                  <a:pt x="8801" y="11633"/>
                  <a:pt x="8876" y="11688"/>
                  <a:pt x="8954" y="11688"/>
                </a:cubicBezTo>
                <a:cubicBezTo>
                  <a:pt x="9315" y="11688"/>
                  <a:pt x="9723" y="10514"/>
                  <a:pt x="9800" y="10307"/>
                </a:cubicBezTo>
                <a:cubicBezTo>
                  <a:pt x="10336" y="9080"/>
                  <a:pt x="10784" y="7821"/>
                  <a:pt x="11140" y="6537"/>
                </a:cubicBezTo>
                <a:lnTo>
                  <a:pt x="11140" y="6537"/>
                </a:lnTo>
                <a:cubicBezTo>
                  <a:pt x="11803" y="5944"/>
                  <a:pt x="12598" y="5534"/>
                  <a:pt x="13469" y="5534"/>
                </a:cubicBezTo>
                <a:cubicBezTo>
                  <a:pt x="13530" y="5534"/>
                  <a:pt x="13592" y="5536"/>
                  <a:pt x="13654" y="5540"/>
                </a:cubicBezTo>
                <a:cubicBezTo>
                  <a:pt x="16202" y="5729"/>
                  <a:pt x="13701" y="11376"/>
                  <a:pt x="13135" y="12572"/>
                </a:cubicBezTo>
                <a:cubicBezTo>
                  <a:pt x="13092" y="12669"/>
                  <a:pt x="13175" y="12760"/>
                  <a:pt x="13252" y="12760"/>
                </a:cubicBezTo>
                <a:cubicBezTo>
                  <a:pt x="13287" y="12760"/>
                  <a:pt x="13320" y="12741"/>
                  <a:pt x="13339" y="12697"/>
                </a:cubicBezTo>
                <a:cubicBezTo>
                  <a:pt x="13874" y="11581"/>
                  <a:pt x="14299" y="10417"/>
                  <a:pt x="14629" y="9237"/>
                </a:cubicBezTo>
                <a:cubicBezTo>
                  <a:pt x="14897" y="8230"/>
                  <a:pt x="15463" y="6201"/>
                  <a:pt x="14330" y="5493"/>
                </a:cubicBezTo>
                <a:cubicBezTo>
                  <a:pt x="14055" y="5322"/>
                  <a:pt x="13756" y="5248"/>
                  <a:pt x="13445" y="5248"/>
                </a:cubicBezTo>
                <a:cubicBezTo>
                  <a:pt x="12704" y="5248"/>
                  <a:pt x="11901" y="5670"/>
                  <a:pt x="11233" y="6191"/>
                </a:cubicBezTo>
                <a:lnTo>
                  <a:pt x="11233" y="6191"/>
                </a:lnTo>
                <a:cubicBezTo>
                  <a:pt x="11342" y="5778"/>
                  <a:pt x="11441" y="5361"/>
                  <a:pt x="11531" y="4943"/>
                </a:cubicBezTo>
                <a:cubicBezTo>
                  <a:pt x="11798" y="3653"/>
                  <a:pt x="12207" y="1687"/>
                  <a:pt x="11279" y="570"/>
                </a:cubicBezTo>
                <a:cubicBezTo>
                  <a:pt x="10937" y="164"/>
                  <a:pt x="10489" y="1"/>
                  <a:pt x="1002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 name="Google Shape;111;p11"/>
          <p:cNvSpPr/>
          <p:nvPr/>
        </p:nvSpPr>
        <p:spPr>
          <a:xfrm>
            <a:off x="5411627" y="5650502"/>
            <a:ext cx="1211048" cy="1220105"/>
          </a:xfrm>
          <a:custGeom>
            <a:avLst/>
            <a:gdLst/>
            <a:ahLst/>
            <a:cxnLst/>
            <a:rect l="l" t="t" r="r" b="b"/>
            <a:pathLst>
              <a:path w="18052" h="18187" extrusionOk="0">
                <a:moveTo>
                  <a:pt x="5187" y="1"/>
                </a:moveTo>
                <a:cubicBezTo>
                  <a:pt x="4805" y="1"/>
                  <a:pt x="4422" y="149"/>
                  <a:pt x="4043" y="475"/>
                </a:cubicBezTo>
                <a:cubicBezTo>
                  <a:pt x="1" y="3967"/>
                  <a:pt x="9423" y="18187"/>
                  <a:pt x="9423" y="18187"/>
                </a:cubicBezTo>
                <a:lnTo>
                  <a:pt x="17004" y="17998"/>
                </a:lnTo>
                <a:cubicBezTo>
                  <a:pt x="18052" y="10129"/>
                  <a:pt x="17007" y="4678"/>
                  <a:pt x="14818" y="4678"/>
                </a:cubicBezTo>
                <a:cubicBezTo>
                  <a:pt x="14706" y="4678"/>
                  <a:pt x="14590" y="4693"/>
                  <a:pt x="14472" y="4722"/>
                </a:cubicBezTo>
                <a:cubicBezTo>
                  <a:pt x="12034" y="5335"/>
                  <a:pt x="12506" y="13782"/>
                  <a:pt x="12506" y="13782"/>
                </a:cubicBezTo>
                <a:cubicBezTo>
                  <a:pt x="12506" y="13782"/>
                  <a:pt x="8876" y="1"/>
                  <a:pt x="5187" y="1"/>
                </a:cubicBezTo>
                <a:close/>
              </a:path>
            </a:pathLst>
          </a:custGeom>
          <a:solidFill>
            <a:srgbClr val="4AC7C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 name="Google Shape;112;p11"/>
          <p:cNvSpPr/>
          <p:nvPr/>
        </p:nvSpPr>
        <p:spPr>
          <a:xfrm>
            <a:off x="5451744" y="5918843"/>
            <a:ext cx="1332811" cy="960413"/>
          </a:xfrm>
          <a:custGeom>
            <a:avLst/>
            <a:gdLst/>
            <a:ahLst/>
            <a:cxnLst/>
            <a:rect l="l" t="t" r="r" b="b"/>
            <a:pathLst>
              <a:path w="19867" h="14316" extrusionOk="0">
                <a:moveTo>
                  <a:pt x="7682" y="8530"/>
                </a:moveTo>
                <a:lnTo>
                  <a:pt x="7682" y="8530"/>
                </a:lnTo>
                <a:cubicBezTo>
                  <a:pt x="7820" y="8719"/>
                  <a:pt x="7955" y="8911"/>
                  <a:pt x="8085" y="9106"/>
                </a:cubicBezTo>
                <a:cubicBezTo>
                  <a:pt x="8202" y="9295"/>
                  <a:pt x="9042" y="11079"/>
                  <a:pt x="8625" y="11079"/>
                </a:cubicBezTo>
                <a:cubicBezTo>
                  <a:pt x="8591" y="11079"/>
                  <a:pt x="8547" y="11067"/>
                  <a:pt x="8494" y="11041"/>
                </a:cubicBezTo>
                <a:cubicBezTo>
                  <a:pt x="7969" y="10778"/>
                  <a:pt x="7782" y="9175"/>
                  <a:pt x="7682" y="8530"/>
                </a:cubicBezTo>
                <a:close/>
                <a:moveTo>
                  <a:pt x="14037" y="10146"/>
                </a:moveTo>
                <a:cubicBezTo>
                  <a:pt x="14069" y="10610"/>
                  <a:pt x="14084" y="11072"/>
                  <a:pt x="14078" y="11528"/>
                </a:cubicBezTo>
                <a:cubicBezTo>
                  <a:pt x="14078" y="11734"/>
                  <a:pt x="13901" y="12789"/>
                  <a:pt x="13719" y="12789"/>
                </a:cubicBezTo>
                <a:cubicBezTo>
                  <a:pt x="13665" y="12789"/>
                  <a:pt x="13610" y="12695"/>
                  <a:pt x="13559" y="12456"/>
                </a:cubicBezTo>
                <a:cubicBezTo>
                  <a:pt x="13433" y="11791"/>
                  <a:pt x="13717" y="10913"/>
                  <a:pt x="14037" y="10146"/>
                </a:cubicBezTo>
                <a:close/>
                <a:moveTo>
                  <a:pt x="9868" y="1"/>
                </a:moveTo>
                <a:cubicBezTo>
                  <a:pt x="8896" y="1"/>
                  <a:pt x="8155" y="950"/>
                  <a:pt x="7786" y="1760"/>
                </a:cubicBezTo>
                <a:cubicBezTo>
                  <a:pt x="7157" y="3207"/>
                  <a:pt x="7110" y="4906"/>
                  <a:pt x="7189" y="6448"/>
                </a:cubicBezTo>
                <a:cubicBezTo>
                  <a:pt x="7211" y="6838"/>
                  <a:pt x="7241" y="7238"/>
                  <a:pt x="7284" y="7641"/>
                </a:cubicBezTo>
                <a:lnTo>
                  <a:pt x="7284" y="7641"/>
                </a:lnTo>
                <a:cubicBezTo>
                  <a:pt x="6472" y="6649"/>
                  <a:pt x="5555" y="5746"/>
                  <a:pt x="4546" y="4953"/>
                </a:cubicBezTo>
                <a:cubicBezTo>
                  <a:pt x="3741" y="4297"/>
                  <a:pt x="2582" y="3372"/>
                  <a:pt x="1458" y="3372"/>
                </a:cubicBezTo>
                <a:cubicBezTo>
                  <a:pt x="1397" y="3372"/>
                  <a:pt x="1335" y="3375"/>
                  <a:pt x="1274" y="3380"/>
                </a:cubicBezTo>
                <a:cubicBezTo>
                  <a:pt x="236" y="3459"/>
                  <a:pt x="0" y="4576"/>
                  <a:pt x="110" y="5441"/>
                </a:cubicBezTo>
                <a:cubicBezTo>
                  <a:pt x="346" y="7061"/>
                  <a:pt x="1385" y="8587"/>
                  <a:pt x="2313" y="9892"/>
                </a:cubicBezTo>
                <a:cubicBezTo>
                  <a:pt x="3256" y="11198"/>
                  <a:pt x="4295" y="12456"/>
                  <a:pt x="5411" y="13636"/>
                </a:cubicBezTo>
                <a:cubicBezTo>
                  <a:pt x="5616" y="13856"/>
                  <a:pt x="5805" y="14061"/>
                  <a:pt x="6025" y="14281"/>
                </a:cubicBezTo>
                <a:cubicBezTo>
                  <a:pt x="6049" y="14306"/>
                  <a:pt x="6077" y="14316"/>
                  <a:pt x="6104" y="14316"/>
                </a:cubicBezTo>
                <a:cubicBezTo>
                  <a:pt x="6198" y="14316"/>
                  <a:pt x="6283" y="14190"/>
                  <a:pt x="6198" y="14092"/>
                </a:cubicBezTo>
                <a:cubicBezTo>
                  <a:pt x="4656" y="12551"/>
                  <a:pt x="3272" y="10868"/>
                  <a:pt x="2061" y="9059"/>
                </a:cubicBezTo>
                <a:cubicBezTo>
                  <a:pt x="1306" y="7926"/>
                  <a:pt x="425" y="6558"/>
                  <a:pt x="346" y="5142"/>
                </a:cubicBezTo>
                <a:cubicBezTo>
                  <a:pt x="297" y="4185"/>
                  <a:pt x="748" y="3640"/>
                  <a:pt x="1491" y="3640"/>
                </a:cubicBezTo>
                <a:cubicBezTo>
                  <a:pt x="1688" y="3640"/>
                  <a:pt x="1905" y="3679"/>
                  <a:pt x="2140" y="3758"/>
                </a:cubicBezTo>
                <a:cubicBezTo>
                  <a:pt x="3366" y="4183"/>
                  <a:pt x="4452" y="5126"/>
                  <a:pt x="5396" y="5991"/>
                </a:cubicBezTo>
                <a:cubicBezTo>
                  <a:pt x="6102" y="6622"/>
                  <a:pt x="6749" y="7320"/>
                  <a:pt x="7335" y="8070"/>
                </a:cubicBezTo>
                <a:lnTo>
                  <a:pt x="7335" y="8070"/>
                </a:lnTo>
                <a:cubicBezTo>
                  <a:pt x="7452" y="8954"/>
                  <a:pt x="7645" y="9835"/>
                  <a:pt x="7975" y="10632"/>
                </a:cubicBezTo>
                <a:cubicBezTo>
                  <a:pt x="8091" y="10897"/>
                  <a:pt x="8342" y="11367"/>
                  <a:pt x="8617" y="11367"/>
                </a:cubicBezTo>
                <a:cubicBezTo>
                  <a:pt x="8716" y="11367"/>
                  <a:pt x="8819" y="11305"/>
                  <a:pt x="8919" y="11151"/>
                </a:cubicBezTo>
                <a:cubicBezTo>
                  <a:pt x="9391" y="10443"/>
                  <a:pt x="8384" y="9106"/>
                  <a:pt x="8007" y="8587"/>
                </a:cubicBezTo>
                <a:cubicBezTo>
                  <a:pt x="7875" y="8402"/>
                  <a:pt x="7739" y="8219"/>
                  <a:pt x="7600" y="8039"/>
                </a:cubicBezTo>
                <a:lnTo>
                  <a:pt x="7600" y="8039"/>
                </a:lnTo>
                <a:cubicBezTo>
                  <a:pt x="7400" y="6756"/>
                  <a:pt x="7357" y="5461"/>
                  <a:pt x="7472" y="4167"/>
                </a:cubicBezTo>
                <a:cubicBezTo>
                  <a:pt x="7598" y="2924"/>
                  <a:pt x="7912" y="1351"/>
                  <a:pt x="9013" y="565"/>
                </a:cubicBezTo>
                <a:cubicBezTo>
                  <a:pt x="9323" y="347"/>
                  <a:pt x="9616" y="252"/>
                  <a:pt x="9892" y="252"/>
                </a:cubicBezTo>
                <a:cubicBezTo>
                  <a:pt x="11412" y="252"/>
                  <a:pt x="12416" y="3127"/>
                  <a:pt x="12788" y="4245"/>
                </a:cubicBezTo>
                <a:cubicBezTo>
                  <a:pt x="13358" y="5943"/>
                  <a:pt x="13808" y="7787"/>
                  <a:pt x="13991" y="9611"/>
                </a:cubicBezTo>
                <a:lnTo>
                  <a:pt x="13991" y="9611"/>
                </a:lnTo>
                <a:cubicBezTo>
                  <a:pt x="13680" y="10364"/>
                  <a:pt x="13438" y="11145"/>
                  <a:pt x="13339" y="11921"/>
                </a:cubicBezTo>
                <a:cubicBezTo>
                  <a:pt x="13312" y="12208"/>
                  <a:pt x="13296" y="13088"/>
                  <a:pt x="13725" y="13088"/>
                </a:cubicBezTo>
                <a:cubicBezTo>
                  <a:pt x="13790" y="13088"/>
                  <a:pt x="13866" y="13068"/>
                  <a:pt x="13952" y="13023"/>
                </a:cubicBezTo>
                <a:cubicBezTo>
                  <a:pt x="14487" y="12739"/>
                  <a:pt x="14314" y="11355"/>
                  <a:pt x="14299" y="10899"/>
                </a:cubicBezTo>
                <a:cubicBezTo>
                  <a:pt x="14278" y="10514"/>
                  <a:pt x="14249" y="10130"/>
                  <a:pt x="14210" y="9746"/>
                </a:cubicBezTo>
                <a:lnTo>
                  <a:pt x="14210" y="9746"/>
                </a:lnTo>
                <a:cubicBezTo>
                  <a:pt x="14309" y="9523"/>
                  <a:pt x="14405" y="9317"/>
                  <a:pt x="14487" y="9137"/>
                </a:cubicBezTo>
                <a:cubicBezTo>
                  <a:pt x="15085" y="7800"/>
                  <a:pt x="15809" y="6369"/>
                  <a:pt x="16910" y="5378"/>
                </a:cubicBezTo>
                <a:cubicBezTo>
                  <a:pt x="17231" y="5081"/>
                  <a:pt x="17651" y="4765"/>
                  <a:pt x="18095" y="4765"/>
                </a:cubicBezTo>
                <a:cubicBezTo>
                  <a:pt x="18238" y="4765"/>
                  <a:pt x="18384" y="4798"/>
                  <a:pt x="18530" y="4875"/>
                </a:cubicBezTo>
                <a:cubicBezTo>
                  <a:pt x="19112" y="5189"/>
                  <a:pt x="19285" y="6054"/>
                  <a:pt x="19363" y="6684"/>
                </a:cubicBezTo>
                <a:cubicBezTo>
                  <a:pt x="19647" y="9122"/>
                  <a:pt x="19033" y="11796"/>
                  <a:pt x="18372" y="14155"/>
                </a:cubicBezTo>
                <a:cubicBezTo>
                  <a:pt x="18344" y="14249"/>
                  <a:pt x="18417" y="14309"/>
                  <a:pt x="18490" y="14309"/>
                </a:cubicBezTo>
                <a:cubicBezTo>
                  <a:pt x="18540" y="14309"/>
                  <a:pt x="18589" y="14282"/>
                  <a:pt x="18608" y="14218"/>
                </a:cubicBezTo>
                <a:cubicBezTo>
                  <a:pt x="18907" y="13133"/>
                  <a:pt x="19143" y="12047"/>
                  <a:pt x="19316" y="10962"/>
                </a:cubicBezTo>
                <a:cubicBezTo>
                  <a:pt x="19584" y="9373"/>
                  <a:pt x="19867" y="7596"/>
                  <a:pt x="19489" y="6007"/>
                </a:cubicBezTo>
                <a:cubicBezTo>
                  <a:pt x="19295" y="5255"/>
                  <a:pt x="18811" y="4534"/>
                  <a:pt x="18065" y="4534"/>
                </a:cubicBezTo>
                <a:cubicBezTo>
                  <a:pt x="17907" y="4534"/>
                  <a:pt x="17737" y="4567"/>
                  <a:pt x="17555" y="4639"/>
                </a:cubicBezTo>
                <a:cubicBezTo>
                  <a:pt x="16359" y="5111"/>
                  <a:pt x="15525" y="6605"/>
                  <a:pt x="14943" y="7659"/>
                </a:cubicBezTo>
                <a:cubicBezTo>
                  <a:pt x="14670" y="8157"/>
                  <a:pt x="14396" y="8686"/>
                  <a:pt x="14153" y="9233"/>
                </a:cubicBezTo>
                <a:lnTo>
                  <a:pt x="14153" y="9233"/>
                </a:lnTo>
                <a:cubicBezTo>
                  <a:pt x="14039" y="8297"/>
                  <a:pt x="13871" y="7366"/>
                  <a:pt x="13654" y="6448"/>
                </a:cubicBezTo>
                <a:cubicBezTo>
                  <a:pt x="13308" y="4938"/>
                  <a:pt x="12867" y="3412"/>
                  <a:pt x="12128" y="2028"/>
                </a:cubicBezTo>
                <a:cubicBezTo>
                  <a:pt x="11719" y="1225"/>
                  <a:pt x="11058" y="156"/>
                  <a:pt x="10067" y="14"/>
                </a:cubicBezTo>
                <a:cubicBezTo>
                  <a:pt x="10000" y="5"/>
                  <a:pt x="9933" y="1"/>
                  <a:pt x="986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 name="Google Shape;113;p11"/>
          <p:cNvSpPr/>
          <p:nvPr/>
        </p:nvSpPr>
        <p:spPr>
          <a:xfrm>
            <a:off x="6999765" y="6031010"/>
            <a:ext cx="1009923" cy="844889"/>
          </a:xfrm>
          <a:custGeom>
            <a:avLst/>
            <a:gdLst/>
            <a:ahLst/>
            <a:cxnLst/>
            <a:rect l="l" t="t" r="r" b="b"/>
            <a:pathLst>
              <a:path w="15054" h="12594" extrusionOk="0">
                <a:moveTo>
                  <a:pt x="5956" y="0"/>
                </a:moveTo>
                <a:cubicBezTo>
                  <a:pt x="5892" y="0"/>
                  <a:pt x="5826" y="3"/>
                  <a:pt x="5758" y="10"/>
                </a:cubicBezTo>
                <a:cubicBezTo>
                  <a:pt x="2061" y="356"/>
                  <a:pt x="1" y="12593"/>
                  <a:pt x="1" y="12593"/>
                </a:cubicBezTo>
                <a:lnTo>
                  <a:pt x="9769" y="12530"/>
                </a:lnTo>
                <a:cubicBezTo>
                  <a:pt x="9769" y="12530"/>
                  <a:pt x="15054" y="4304"/>
                  <a:pt x="12694" y="3124"/>
                </a:cubicBezTo>
                <a:cubicBezTo>
                  <a:pt x="12511" y="3032"/>
                  <a:pt x="12325" y="2990"/>
                  <a:pt x="12139" y="2990"/>
                </a:cubicBezTo>
                <a:cubicBezTo>
                  <a:pt x="9926" y="2990"/>
                  <a:pt x="7598" y="8944"/>
                  <a:pt x="7598" y="8944"/>
                </a:cubicBezTo>
                <a:cubicBezTo>
                  <a:pt x="7598" y="8944"/>
                  <a:pt x="9402" y="0"/>
                  <a:pt x="5956" y="0"/>
                </a:cubicBezTo>
                <a:close/>
              </a:path>
            </a:pathLst>
          </a:custGeom>
          <a:solidFill>
            <a:srgbClr val="FCB62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4" name="Google Shape;114;p11"/>
          <p:cNvSpPr/>
          <p:nvPr/>
        </p:nvSpPr>
        <p:spPr>
          <a:xfrm>
            <a:off x="6961257" y="6088635"/>
            <a:ext cx="702331" cy="789140"/>
          </a:xfrm>
          <a:custGeom>
            <a:avLst/>
            <a:gdLst/>
            <a:ahLst/>
            <a:cxnLst/>
            <a:rect l="l" t="t" r="r" b="b"/>
            <a:pathLst>
              <a:path w="10469" h="11763" extrusionOk="0">
                <a:moveTo>
                  <a:pt x="6092" y="5109"/>
                </a:moveTo>
                <a:lnTo>
                  <a:pt x="6092" y="5109"/>
                </a:lnTo>
                <a:cubicBezTo>
                  <a:pt x="6095" y="5194"/>
                  <a:pt x="6096" y="5279"/>
                  <a:pt x="6096" y="5364"/>
                </a:cubicBezTo>
                <a:cubicBezTo>
                  <a:pt x="6096" y="5804"/>
                  <a:pt x="6127" y="6968"/>
                  <a:pt x="5702" y="7267"/>
                </a:cubicBezTo>
                <a:cubicBezTo>
                  <a:pt x="5642" y="7306"/>
                  <a:pt x="5614" y="7325"/>
                  <a:pt x="5603" y="7325"/>
                </a:cubicBezTo>
                <a:cubicBezTo>
                  <a:pt x="5582" y="7325"/>
                  <a:pt x="5618" y="7258"/>
                  <a:pt x="5608" y="7125"/>
                </a:cubicBezTo>
                <a:cubicBezTo>
                  <a:pt x="5608" y="6858"/>
                  <a:pt x="5655" y="6591"/>
                  <a:pt x="5734" y="6339"/>
                </a:cubicBezTo>
                <a:cubicBezTo>
                  <a:pt x="5826" y="5917"/>
                  <a:pt x="5944" y="5506"/>
                  <a:pt x="6092" y="5109"/>
                </a:cubicBezTo>
                <a:close/>
                <a:moveTo>
                  <a:pt x="3984" y="0"/>
                </a:moveTo>
                <a:cubicBezTo>
                  <a:pt x="3402" y="0"/>
                  <a:pt x="2831" y="448"/>
                  <a:pt x="2431" y="1054"/>
                </a:cubicBezTo>
                <a:cubicBezTo>
                  <a:pt x="1267" y="2831"/>
                  <a:pt x="889" y="5206"/>
                  <a:pt x="543" y="7251"/>
                </a:cubicBezTo>
                <a:cubicBezTo>
                  <a:pt x="307" y="8651"/>
                  <a:pt x="118" y="10051"/>
                  <a:pt x="8" y="11467"/>
                </a:cubicBezTo>
                <a:cubicBezTo>
                  <a:pt x="0" y="11545"/>
                  <a:pt x="59" y="11585"/>
                  <a:pt x="120" y="11585"/>
                </a:cubicBezTo>
                <a:cubicBezTo>
                  <a:pt x="181" y="11585"/>
                  <a:pt x="244" y="11545"/>
                  <a:pt x="244" y="11467"/>
                </a:cubicBezTo>
                <a:lnTo>
                  <a:pt x="260" y="11467"/>
                </a:lnTo>
                <a:cubicBezTo>
                  <a:pt x="433" y="9060"/>
                  <a:pt x="811" y="6669"/>
                  <a:pt x="1408" y="4341"/>
                </a:cubicBezTo>
                <a:cubicBezTo>
                  <a:pt x="1739" y="3099"/>
                  <a:pt x="2148" y="1368"/>
                  <a:pt x="3201" y="535"/>
                </a:cubicBezTo>
                <a:cubicBezTo>
                  <a:pt x="3476" y="321"/>
                  <a:pt x="3728" y="230"/>
                  <a:pt x="3958" y="230"/>
                </a:cubicBezTo>
                <a:cubicBezTo>
                  <a:pt x="4983" y="230"/>
                  <a:pt x="5579" y="2034"/>
                  <a:pt x="5797" y="2894"/>
                </a:cubicBezTo>
                <a:cubicBezTo>
                  <a:pt x="5923" y="3431"/>
                  <a:pt x="6014" y="3983"/>
                  <a:pt x="6061" y="4539"/>
                </a:cubicBezTo>
                <a:lnTo>
                  <a:pt x="6061" y="4539"/>
                </a:lnTo>
                <a:cubicBezTo>
                  <a:pt x="5781" y="5171"/>
                  <a:pt x="5576" y="5849"/>
                  <a:pt x="5435" y="6528"/>
                </a:cubicBezTo>
                <a:cubicBezTo>
                  <a:pt x="5404" y="6748"/>
                  <a:pt x="5215" y="7393"/>
                  <a:pt x="5435" y="7582"/>
                </a:cubicBezTo>
                <a:cubicBezTo>
                  <a:pt x="5500" y="7634"/>
                  <a:pt x="5562" y="7658"/>
                  <a:pt x="5619" y="7658"/>
                </a:cubicBezTo>
                <a:cubicBezTo>
                  <a:pt x="6140" y="7658"/>
                  <a:pt x="6332" y="5671"/>
                  <a:pt x="6332" y="5458"/>
                </a:cubicBezTo>
                <a:cubicBezTo>
                  <a:pt x="6337" y="5176"/>
                  <a:pt x="6333" y="4877"/>
                  <a:pt x="6316" y="4571"/>
                </a:cubicBezTo>
                <a:lnTo>
                  <a:pt x="6316" y="4571"/>
                </a:lnTo>
                <a:cubicBezTo>
                  <a:pt x="6361" y="4472"/>
                  <a:pt x="6408" y="4375"/>
                  <a:pt x="6457" y="4278"/>
                </a:cubicBezTo>
                <a:cubicBezTo>
                  <a:pt x="6756" y="3602"/>
                  <a:pt x="7165" y="3004"/>
                  <a:pt x="7684" y="2485"/>
                </a:cubicBezTo>
                <a:cubicBezTo>
                  <a:pt x="8007" y="2163"/>
                  <a:pt x="8669" y="1649"/>
                  <a:pt x="9235" y="1649"/>
                </a:cubicBezTo>
                <a:cubicBezTo>
                  <a:pt x="9358" y="1649"/>
                  <a:pt x="9478" y="1674"/>
                  <a:pt x="9588" y="1730"/>
                </a:cubicBezTo>
                <a:cubicBezTo>
                  <a:pt x="10469" y="2171"/>
                  <a:pt x="10075" y="4058"/>
                  <a:pt x="9965" y="4766"/>
                </a:cubicBezTo>
                <a:cubicBezTo>
                  <a:pt x="9588" y="7094"/>
                  <a:pt x="8864" y="9406"/>
                  <a:pt x="8046" y="11608"/>
                </a:cubicBezTo>
                <a:cubicBezTo>
                  <a:pt x="8018" y="11702"/>
                  <a:pt x="8091" y="11762"/>
                  <a:pt x="8164" y="11762"/>
                </a:cubicBezTo>
                <a:cubicBezTo>
                  <a:pt x="8213" y="11762"/>
                  <a:pt x="8263" y="11735"/>
                  <a:pt x="8282" y="11671"/>
                </a:cubicBezTo>
                <a:cubicBezTo>
                  <a:pt x="9226" y="9155"/>
                  <a:pt x="10170" y="6402"/>
                  <a:pt x="10327" y="3696"/>
                </a:cubicBezTo>
                <a:cubicBezTo>
                  <a:pt x="10390" y="2926"/>
                  <a:pt x="10406" y="1541"/>
                  <a:pt x="9383" y="1416"/>
                </a:cubicBezTo>
                <a:cubicBezTo>
                  <a:pt x="9320" y="1408"/>
                  <a:pt x="9257" y="1405"/>
                  <a:pt x="9195" y="1405"/>
                </a:cubicBezTo>
                <a:cubicBezTo>
                  <a:pt x="7877" y="1405"/>
                  <a:pt x="6820" y="2983"/>
                  <a:pt x="6277" y="4078"/>
                </a:cubicBezTo>
                <a:lnTo>
                  <a:pt x="6277" y="4078"/>
                </a:lnTo>
                <a:cubicBezTo>
                  <a:pt x="6149" y="2813"/>
                  <a:pt x="5790" y="1479"/>
                  <a:pt x="5026" y="566"/>
                </a:cubicBezTo>
                <a:cubicBezTo>
                  <a:pt x="4698" y="167"/>
                  <a:pt x="4339" y="0"/>
                  <a:pt x="3984"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2191466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slideLayout" Target="../slideLayouts/slideLayout49.xml"/><Relationship Id="rId3" Type="http://schemas.openxmlformats.org/officeDocument/2006/relationships/slideLayout" Target="../slideLayouts/slideLayout34.xml"/><Relationship Id="rId21" Type="http://schemas.openxmlformats.org/officeDocument/2006/relationships/slideLayout" Target="../slideLayouts/slideLayout52.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slideLayout" Target="../slideLayouts/slideLayout51.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24" Type="http://schemas.openxmlformats.org/officeDocument/2006/relationships/theme" Target="../theme/theme3.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23" Type="http://schemas.openxmlformats.org/officeDocument/2006/relationships/slideLayout" Target="../slideLayouts/slideLayout54.xml"/><Relationship Id="rId10" Type="http://schemas.openxmlformats.org/officeDocument/2006/relationships/slideLayout" Target="../slideLayouts/slideLayout41.xml"/><Relationship Id="rId19" Type="http://schemas.openxmlformats.org/officeDocument/2006/relationships/slideLayout" Target="../slideLayouts/slideLayout50.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 Id="rId22" Type="http://schemas.openxmlformats.org/officeDocument/2006/relationships/slideLayout" Target="../slideLayouts/slideLayout5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slideLayout" Target="../slideLayouts/slideLayout67.xml"/><Relationship Id="rId18" Type="http://schemas.openxmlformats.org/officeDocument/2006/relationships/slideLayout" Target="../slideLayouts/slideLayout72.xml"/><Relationship Id="rId3" Type="http://schemas.openxmlformats.org/officeDocument/2006/relationships/slideLayout" Target="../slideLayouts/slideLayout57.xml"/><Relationship Id="rId21" Type="http://schemas.openxmlformats.org/officeDocument/2006/relationships/slideLayout" Target="../slideLayouts/slideLayout75.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17" Type="http://schemas.openxmlformats.org/officeDocument/2006/relationships/slideLayout" Target="../slideLayouts/slideLayout71.xml"/><Relationship Id="rId25" Type="http://schemas.openxmlformats.org/officeDocument/2006/relationships/theme" Target="../theme/theme4.xml"/><Relationship Id="rId2" Type="http://schemas.openxmlformats.org/officeDocument/2006/relationships/slideLayout" Target="../slideLayouts/slideLayout56.xml"/><Relationship Id="rId16" Type="http://schemas.openxmlformats.org/officeDocument/2006/relationships/slideLayout" Target="../slideLayouts/slideLayout70.xml"/><Relationship Id="rId20" Type="http://schemas.openxmlformats.org/officeDocument/2006/relationships/slideLayout" Target="../slideLayouts/slideLayout74.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24" Type="http://schemas.openxmlformats.org/officeDocument/2006/relationships/slideLayout" Target="../slideLayouts/slideLayout78.xml"/><Relationship Id="rId5" Type="http://schemas.openxmlformats.org/officeDocument/2006/relationships/slideLayout" Target="../slideLayouts/slideLayout59.xml"/><Relationship Id="rId15" Type="http://schemas.openxmlformats.org/officeDocument/2006/relationships/slideLayout" Target="../slideLayouts/slideLayout69.xml"/><Relationship Id="rId23" Type="http://schemas.openxmlformats.org/officeDocument/2006/relationships/slideLayout" Target="../slideLayouts/slideLayout77.xml"/><Relationship Id="rId10" Type="http://schemas.openxmlformats.org/officeDocument/2006/relationships/slideLayout" Target="../slideLayouts/slideLayout64.xml"/><Relationship Id="rId19" Type="http://schemas.openxmlformats.org/officeDocument/2006/relationships/slideLayout" Target="../slideLayouts/slideLayout73.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slideLayout" Target="../slideLayouts/slideLayout68.xml"/><Relationship Id="rId22" Type="http://schemas.openxmlformats.org/officeDocument/2006/relationships/slideLayout" Target="../slideLayouts/slideLayout7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463296"/>
            <a:ext cx="10290000" cy="12192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dk1"/>
              </a:buClr>
              <a:buSzPts val="3000"/>
              <a:buFont typeface="Chango"/>
              <a:buNone/>
              <a:defRPr sz="3000">
                <a:solidFill>
                  <a:schemeClr val="dk1"/>
                </a:solidFill>
                <a:latin typeface="Chango"/>
                <a:ea typeface="Chango"/>
                <a:cs typeface="Chango"/>
                <a:sym typeface="Chango"/>
              </a:defRPr>
            </a:lvl1pPr>
            <a:lvl2pPr lvl="1" algn="ctr" rtl="0">
              <a:spcBef>
                <a:spcPts val="0"/>
              </a:spcBef>
              <a:spcAft>
                <a:spcPts val="0"/>
              </a:spcAft>
              <a:buClr>
                <a:schemeClr val="dk1"/>
              </a:buClr>
              <a:buSzPts val="3400"/>
              <a:buFont typeface="Chango"/>
              <a:buNone/>
              <a:defRPr sz="3400">
                <a:solidFill>
                  <a:schemeClr val="dk1"/>
                </a:solidFill>
                <a:latin typeface="Chango"/>
                <a:ea typeface="Chango"/>
                <a:cs typeface="Chango"/>
                <a:sym typeface="Chango"/>
              </a:defRPr>
            </a:lvl2pPr>
            <a:lvl3pPr lvl="2" algn="ctr" rtl="0">
              <a:spcBef>
                <a:spcPts val="0"/>
              </a:spcBef>
              <a:spcAft>
                <a:spcPts val="0"/>
              </a:spcAft>
              <a:buClr>
                <a:schemeClr val="dk1"/>
              </a:buClr>
              <a:buSzPts val="3400"/>
              <a:buFont typeface="Chango"/>
              <a:buNone/>
              <a:defRPr sz="3400">
                <a:solidFill>
                  <a:schemeClr val="dk1"/>
                </a:solidFill>
                <a:latin typeface="Chango"/>
                <a:ea typeface="Chango"/>
                <a:cs typeface="Chango"/>
                <a:sym typeface="Chango"/>
              </a:defRPr>
            </a:lvl3pPr>
            <a:lvl4pPr lvl="3" algn="ctr" rtl="0">
              <a:spcBef>
                <a:spcPts val="0"/>
              </a:spcBef>
              <a:spcAft>
                <a:spcPts val="0"/>
              </a:spcAft>
              <a:buClr>
                <a:schemeClr val="dk1"/>
              </a:buClr>
              <a:buSzPts val="3400"/>
              <a:buFont typeface="Chango"/>
              <a:buNone/>
              <a:defRPr sz="3400">
                <a:solidFill>
                  <a:schemeClr val="dk1"/>
                </a:solidFill>
                <a:latin typeface="Chango"/>
                <a:ea typeface="Chango"/>
                <a:cs typeface="Chango"/>
                <a:sym typeface="Chango"/>
              </a:defRPr>
            </a:lvl4pPr>
            <a:lvl5pPr lvl="4" algn="ctr" rtl="0">
              <a:spcBef>
                <a:spcPts val="0"/>
              </a:spcBef>
              <a:spcAft>
                <a:spcPts val="0"/>
              </a:spcAft>
              <a:buClr>
                <a:schemeClr val="dk1"/>
              </a:buClr>
              <a:buSzPts val="3400"/>
              <a:buFont typeface="Chango"/>
              <a:buNone/>
              <a:defRPr sz="3400">
                <a:solidFill>
                  <a:schemeClr val="dk1"/>
                </a:solidFill>
                <a:latin typeface="Chango"/>
                <a:ea typeface="Chango"/>
                <a:cs typeface="Chango"/>
                <a:sym typeface="Chango"/>
              </a:defRPr>
            </a:lvl5pPr>
            <a:lvl6pPr lvl="5" algn="ctr" rtl="0">
              <a:spcBef>
                <a:spcPts val="0"/>
              </a:spcBef>
              <a:spcAft>
                <a:spcPts val="0"/>
              </a:spcAft>
              <a:buClr>
                <a:schemeClr val="dk1"/>
              </a:buClr>
              <a:buSzPts val="3400"/>
              <a:buFont typeface="Chango"/>
              <a:buNone/>
              <a:defRPr sz="3400">
                <a:solidFill>
                  <a:schemeClr val="dk1"/>
                </a:solidFill>
                <a:latin typeface="Chango"/>
                <a:ea typeface="Chango"/>
                <a:cs typeface="Chango"/>
                <a:sym typeface="Chango"/>
              </a:defRPr>
            </a:lvl6pPr>
            <a:lvl7pPr lvl="6" algn="ctr" rtl="0">
              <a:spcBef>
                <a:spcPts val="0"/>
              </a:spcBef>
              <a:spcAft>
                <a:spcPts val="0"/>
              </a:spcAft>
              <a:buClr>
                <a:schemeClr val="dk1"/>
              </a:buClr>
              <a:buSzPts val="3400"/>
              <a:buFont typeface="Chango"/>
              <a:buNone/>
              <a:defRPr sz="3400">
                <a:solidFill>
                  <a:schemeClr val="dk1"/>
                </a:solidFill>
                <a:latin typeface="Chango"/>
                <a:ea typeface="Chango"/>
                <a:cs typeface="Chango"/>
                <a:sym typeface="Chango"/>
              </a:defRPr>
            </a:lvl7pPr>
            <a:lvl8pPr lvl="7" algn="ctr" rtl="0">
              <a:spcBef>
                <a:spcPts val="0"/>
              </a:spcBef>
              <a:spcAft>
                <a:spcPts val="0"/>
              </a:spcAft>
              <a:buClr>
                <a:schemeClr val="dk1"/>
              </a:buClr>
              <a:buSzPts val="3400"/>
              <a:buFont typeface="Chango"/>
              <a:buNone/>
              <a:defRPr sz="3400">
                <a:solidFill>
                  <a:schemeClr val="dk1"/>
                </a:solidFill>
                <a:latin typeface="Chango"/>
                <a:ea typeface="Chango"/>
                <a:cs typeface="Chango"/>
                <a:sym typeface="Chango"/>
              </a:defRPr>
            </a:lvl8pPr>
            <a:lvl9pPr lvl="8" algn="ctr" rtl="0">
              <a:spcBef>
                <a:spcPts val="0"/>
              </a:spcBef>
              <a:spcAft>
                <a:spcPts val="0"/>
              </a:spcAft>
              <a:buClr>
                <a:schemeClr val="dk1"/>
              </a:buClr>
              <a:buSzPts val="3400"/>
              <a:buFont typeface="Chango"/>
              <a:buNone/>
              <a:defRPr sz="3400">
                <a:solidFill>
                  <a:schemeClr val="dk1"/>
                </a:solidFill>
                <a:latin typeface="Chango"/>
                <a:ea typeface="Chango"/>
                <a:cs typeface="Chango"/>
                <a:sym typeface="Chango"/>
              </a:defRPr>
            </a:lvl9pPr>
          </a:lstStyle>
          <a:p>
            <a:endParaRPr/>
          </a:p>
        </p:txBody>
      </p:sp>
      <p:sp>
        <p:nvSpPr>
          <p:cNvPr id="7" name="Google Shape;7;p1"/>
          <p:cNvSpPr txBox="1">
            <a:spLocks noGrp="1"/>
          </p:cNvSpPr>
          <p:nvPr>
            <p:ph type="body" idx="1"/>
          </p:nvPr>
        </p:nvSpPr>
        <p:spPr>
          <a:xfrm>
            <a:off x="950967" y="1536633"/>
            <a:ext cx="10290000" cy="46080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dk1"/>
              </a:buClr>
              <a:buSzPts val="1600"/>
              <a:buFont typeface="Nunito Sans"/>
              <a:buChar char="●"/>
              <a:defRPr sz="1600">
                <a:solidFill>
                  <a:schemeClr val="dk1"/>
                </a:solidFill>
                <a:latin typeface="Nunito Sans"/>
                <a:ea typeface="Nunito Sans"/>
                <a:cs typeface="Nunito Sans"/>
                <a:sym typeface="Nunito Sans"/>
              </a:defRPr>
            </a:lvl1pPr>
            <a:lvl2pPr marL="914400" lvl="1" indent="-330200">
              <a:lnSpc>
                <a:spcPct val="100000"/>
              </a:lnSpc>
              <a:spcBef>
                <a:spcPts val="1600"/>
              </a:spcBef>
              <a:spcAft>
                <a:spcPts val="0"/>
              </a:spcAft>
              <a:buClr>
                <a:schemeClr val="dk1"/>
              </a:buClr>
              <a:buSzPts val="1600"/>
              <a:buFont typeface="Nunito Sans"/>
              <a:buChar char="○"/>
              <a:defRPr sz="1600">
                <a:solidFill>
                  <a:schemeClr val="dk1"/>
                </a:solidFill>
                <a:latin typeface="Nunito Sans"/>
                <a:ea typeface="Nunito Sans"/>
                <a:cs typeface="Nunito Sans"/>
                <a:sym typeface="Nunito Sans"/>
              </a:defRPr>
            </a:lvl2pPr>
            <a:lvl3pPr marL="1371600" lvl="2" indent="-330200">
              <a:lnSpc>
                <a:spcPct val="100000"/>
              </a:lnSpc>
              <a:spcBef>
                <a:spcPts val="1600"/>
              </a:spcBef>
              <a:spcAft>
                <a:spcPts val="0"/>
              </a:spcAft>
              <a:buClr>
                <a:schemeClr val="dk1"/>
              </a:buClr>
              <a:buSzPts val="1600"/>
              <a:buFont typeface="Nunito Sans"/>
              <a:buChar char="■"/>
              <a:defRPr sz="1600">
                <a:solidFill>
                  <a:schemeClr val="dk1"/>
                </a:solidFill>
                <a:latin typeface="Nunito Sans"/>
                <a:ea typeface="Nunito Sans"/>
                <a:cs typeface="Nunito Sans"/>
                <a:sym typeface="Nunito Sans"/>
              </a:defRPr>
            </a:lvl3pPr>
            <a:lvl4pPr marL="1828800" lvl="3" indent="-330200">
              <a:lnSpc>
                <a:spcPct val="100000"/>
              </a:lnSpc>
              <a:spcBef>
                <a:spcPts val="1600"/>
              </a:spcBef>
              <a:spcAft>
                <a:spcPts val="0"/>
              </a:spcAft>
              <a:buClr>
                <a:schemeClr val="dk1"/>
              </a:buClr>
              <a:buSzPts val="1600"/>
              <a:buFont typeface="Nunito Sans"/>
              <a:buChar char="●"/>
              <a:defRPr sz="1600">
                <a:solidFill>
                  <a:schemeClr val="dk1"/>
                </a:solidFill>
                <a:latin typeface="Nunito Sans"/>
                <a:ea typeface="Nunito Sans"/>
                <a:cs typeface="Nunito Sans"/>
                <a:sym typeface="Nunito Sans"/>
              </a:defRPr>
            </a:lvl4pPr>
            <a:lvl5pPr marL="2286000" lvl="4" indent="-330200">
              <a:lnSpc>
                <a:spcPct val="100000"/>
              </a:lnSpc>
              <a:spcBef>
                <a:spcPts val="1600"/>
              </a:spcBef>
              <a:spcAft>
                <a:spcPts val="0"/>
              </a:spcAft>
              <a:buClr>
                <a:schemeClr val="dk1"/>
              </a:buClr>
              <a:buSzPts val="1600"/>
              <a:buFont typeface="Nunito Sans"/>
              <a:buChar char="○"/>
              <a:defRPr sz="1600">
                <a:solidFill>
                  <a:schemeClr val="dk1"/>
                </a:solidFill>
                <a:latin typeface="Nunito Sans"/>
                <a:ea typeface="Nunito Sans"/>
                <a:cs typeface="Nunito Sans"/>
                <a:sym typeface="Nunito Sans"/>
              </a:defRPr>
            </a:lvl5pPr>
            <a:lvl6pPr marL="2743200" lvl="5" indent="-330200">
              <a:lnSpc>
                <a:spcPct val="100000"/>
              </a:lnSpc>
              <a:spcBef>
                <a:spcPts val="1600"/>
              </a:spcBef>
              <a:spcAft>
                <a:spcPts val="0"/>
              </a:spcAft>
              <a:buClr>
                <a:schemeClr val="dk1"/>
              </a:buClr>
              <a:buSzPts val="1600"/>
              <a:buFont typeface="Nunito Sans"/>
              <a:buChar char="■"/>
              <a:defRPr sz="1600">
                <a:solidFill>
                  <a:schemeClr val="dk1"/>
                </a:solidFill>
                <a:latin typeface="Nunito Sans"/>
                <a:ea typeface="Nunito Sans"/>
                <a:cs typeface="Nunito Sans"/>
                <a:sym typeface="Nunito Sans"/>
              </a:defRPr>
            </a:lvl6pPr>
            <a:lvl7pPr marL="3200400" lvl="6" indent="-330200">
              <a:lnSpc>
                <a:spcPct val="100000"/>
              </a:lnSpc>
              <a:spcBef>
                <a:spcPts val="1600"/>
              </a:spcBef>
              <a:spcAft>
                <a:spcPts val="0"/>
              </a:spcAft>
              <a:buClr>
                <a:schemeClr val="dk1"/>
              </a:buClr>
              <a:buSzPts val="1600"/>
              <a:buFont typeface="Nunito Sans"/>
              <a:buChar char="●"/>
              <a:defRPr sz="1600">
                <a:solidFill>
                  <a:schemeClr val="dk1"/>
                </a:solidFill>
                <a:latin typeface="Nunito Sans"/>
                <a:ea typeface="Nunito Sans"/>
                <a:cs typeface="Nunito Sans"/>
                <a:sym typeface="Nunito Sans"/>
              </a:defRPr>
            </a:lvl7pPr>
            <a:lvl8pPr marL="3657600" lvl="7" indent="-330200">
              <a:lnSpc>
                <a:spcPct val="100000"/>
              </a:lnSpc>
              <a:spcBef>
                <a:spcPts val="1600"/>
              </a:spcBef>
              <a:spcAft>
                <a:spcPts val="0"/>
              </a:spcAft>
              <a:buClr>
                <a:schemeClr val="dk1"/>
              </a:buClr>
              <a:buSzPts val="1600"/>
              <a:buFont typeface="Nunito Sans"/>
              <a:buChar char="○"/>
              <a:defRPr sz="1600">
                <a:solidFill>
                  <a:schemeClr val="dk1"/>
                </a:solidFill>
                <a:latin typeface="Nunito Sans"/>
                <a:ea typeface="Nunito Sans"/>
                <a:cs typeface="Nunito Sans"/>
                <a:sym typeface="Nunito Sans"/>
              </a:defRPr>
            </a:lvl8pPr>
            <a:lvl9pPr marL="4114800" lvl="8" indent="-330200">
              <a:lnSpc>
                <a:spcPct val="100000"/>
              </a:lnSpc>
              <a:spcBef>
                <a:spcPts val="1600"/>
              </a:spcBef>
              <a:spcAft>
                <a:spcPts val="1600"/>
              </a:spcAft>
              <a:buClr>
                <a:schemeClr val="dk1"/>
              </a:buClr>
              <a:buSzPts val="1600"/>
              <a:buFont typeface="Nunito Sans"/>
              <a:buChar char="■"/>
              <a:defRPr sz="1600">
                <a:solidFill>
                  <a:schemeClr val="dk1"/>
                </a:solidFill>
                <a:latin typeface="Nunito Sans"/>
                <a:ea typeface="Nunito Sans"/>
                <a:cs typeface="Nunito Sans"/>
                <a:sym typeface="Nunito Sans"/>
              </a:defRPr>
            </a:lvl9pPr>
          </a:lstStyle>
          <a:p>
            <a:endParaRPr/>
          </a:p>
        </p:txBody>
      </p:sp>
    </p:spTree>
    <p:extLst>
      <p:ext uri="{BB962C8B-B14F-4D97-AF65-F5344CB8AC3E}">
        <p14:creationId xmlns:p14="http://schemas.microsoft.com/office/powerpoint/2010/main" val="3012546287"/>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9" r:id="rId8"/>
    <p:sldLayoutId id="2147483670" r:id="rId9"/>
    <p:sldLayoutId id="2147483671" r:id="rId10"/>
    <p:sldLayoutId id="2147483672" r:id="rId11"/>
    <p:sldLayoutId id="2147483673" r:id="rId12"/>
    <p:sldLayoutId id="2147483674" r:id="rId13"/>
    <p:sldLayoutId id="2147483676" r:id="rId14"/>
    <p:sldLayoutId id="2147483677" r:id="rId15"/>
    <p:sldLayoutId id="2147483678" r:id="rId16"/>
    <p:sldLayoutId id="2147483679" r:id="rId17"/>
    <p:sldLayoutId id="2147483680" r:id="rId18"/>
    <p:sldLayoutId id="2147483681" r:id="rId19"/>
    <p:sldLayoutId id="2147483682" r:id="rId2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449">
          <p15:clr>
            <a:srgbClr val="EA4335"/>
          </p15:clr>
        </p15:guide>
        <p15:guide id="2" pos="5311">
          <p15:clr>
            <a:srgbClr val="EA4335"/>
          </p15:clr>
        </p15:guide>
        <p15:guide id="3" orient="horz" pos="340">
          <p15:clr>
            <a:srgbClr val="EA4335"/>
          </p15:clr>
        </p15:guide>
        <p15:guide id="4" orient="horz" pos="2903">
          <p15:clr>
            <a:srgbClr val="EA4335"/>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A94623-8B8A-450E-AD95-5B1FED6F6C40}" type="datetimeFigureOut">
              <a:rPr lang="en-US" smtClean="0"/>
              <a:t>12/21/2023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AA5244-3EF0-4276-B031-81956DFF4E52}" type="slidenum">
              <a:rPr lang="en-US" smtClean="0"/>
              <a:t>‹#›</a:t>
            </a:fld>
            <a:endParaRPr lang="en-US"/>
          </a:p>
        </p:txBody>
      </p:sp>
    </p:spTree>
    <p:extLst>
      <p:ext uri="{BB962C8B-B14F-4D97-AF65-F5344CB8AC3E}">
        <p14:creationId xmlns:p14="http://schemas.microsoft.com/office/powerpoint/2010/main" val="388955313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000"/>
              <a:buFont typeface="Yanone Kaffeesatz ExtraLight"/>
              <a:buNone/>
              <a:defRPr sz="3000">
                <a:solidFill>
                  <a:schemeClr val="dk1"/>
                </a:solidFill>
                <a:latin typeface="Yanone Kaffeesatz ExtraLight"/>
                <a:ea typeface="Yanone Kaffeesatz ExtraLight"/>
                <a:cs typeface="Yanone Kaffeesatz ExtraLight"/>
                <a:sym typeface="Yanone Kaffeesatz ExtraLight"/>
              </a:defRPr>
            </a:lvl1pPr>
            <a:lvl2pPr lvl="1">
              <a:spcBef>
                <a:spcPts val="0"/>
              </a:spcBef>
              <a:spcAft>
                <a:spcPts val="0"/>
              </a:spcAft>
              <a:buClr>
                <a:schemeClr val="dk1"/>
              </a:buClr>
              <a:buSzPts val="2800"/>
              <a:buFont typeface="Yanone Kaffeesatz ExtraLight"/>
              <a:buNone/>
              <a:defRPr sz="2800">
                <a:solidFill>
                  <a:schemeClr val="dk1"/>
                </a:solidFill>
                <a:latin typeface="Yanone Kaffeesatz ExtraLight"/>
                <a:ea typeface="Yanone Kaffeesatz ExtraLight"/>
                <a:cs typeface="Yanone Kaffeesatz ExtraLight"/>
                <a:sym typeface="Yanone Kaffeesatz ExtraLight"/>
              </a:defRPr>
            </a:lvl2pPr>
            <a:lvl3pPr lvl="2">
              <a:spcBef>
                <a:spcPts val="0"/>
              </a:spcBef>
              <a:spcAft>
                <a:spcPts val="0"/>
              </a:spcAft>
              <a:buClr>
                <a:schemeClr val="dk1"/>
              </a:buClr>
              <a:buSzPts val="2800"/>
              <a:buFont typeface="Yanone Kaffeesatz ExtraLight"/>
              <a:buNone/>
              <a:defRPr sz="2800">
                <a:solidFill>
                  <a:schemeClr val="dk1"/>
                </a:solidFill>
                <a:latin typeface="Yanone Kaffeesatz ExtraLight"/>
                <a:ea typeface="Yanone Kaffeesatz ExtraLight"/>
                <a:cs typeface="Yanone Kaffeesatz ExtraLight"/>
                <a:sym typeface="Yanone Kaffeesatz ExtraLight"/>
              </a:defRPr>
            </a:lvl3pPr>
            <a:lvl4pPr lvl="3">
              <a:spcBef>
                <a:spcPts val="0"/>
              </a:spcBef>
              <a:spcAft>
                <a:spcPts val="0"/>
              </a:spcAft>
              <a:buClr>
                <a:schemeClr val="dk1"/>
              </a:buClr>
              <a:buSzPts val="2800"/>
              <a:buFont typeface="Yanone Kaffeesatz ExtraLight"/>
              <a:buNone/>
              <a:defRPr sz="2800">
                <a:solidFill>
                  <a:schemeClr val="dk1"/>
                </a:solidFill>
                <a:latin typeface="Yanone Kaffeesatz ExtraLight"/>
                <a:ea typeface="Yanone Kaffeesatz ExtraLight"/>
                <a:cs typeface="Yanone Kaffeesatz ExtraLight"/>
                <a:sym typeface="Yanone Kaffeesatz ExtraLight"/>
              </a:defRPr>
            </a:lvl4pPr>
            <a:lvl5pPr lvl="4">
              <a:spcBef>
                <a:spcPts val="0"/>
              </a:spcBef>
              <a:spcAft>
                <a:spcPts val="0"/>
              </a:spcAft>
              <a:buClr>
                <a:schemeClr val="dk1"/>
              </a:buClr>
              <a:buSzPts val="2800"/>
              <a:buFont typeface="Yanone Kaffeesatz ExtraLight"/>
              <a:buNone/>
              <a:defRPr sz="2800">
                <a:solidFill>
                  <a:schemeClr val="dk1"/>
                </a:solidFill>
                <a:latin typeface="Yanone Kaffeesatz ExtraLight"/>
                <a:ea typeface="Yanone Kaffeesatz ExtraLight"/>
                <a:cs typeface="Yanone Kaffeesatz ExtraLight"/>
                <a:sym typeface="Yanone Kaffeesatz ExtraLight"/>
              </a:defRPr>
            </a:lvl5pPr>
            <a:lvl6pPr lvl="5">
              <a:spcBef>
                <a:spcPts val="0"/>
              </a:spcBef>
              <a:spcAft>
                <a:spcPts val="0"/>
              </a:spcAft>
              <a:buClr>
                <a:schemeClr val="dk1"/>
              </a:buClr>
              <a:buSzPts val="2800"/>
              <a:buFont typeface="Yanone Kaffeesatz ExtraLight"/>
              <a:buNone/>
              <a:defRPr sz="2800">
                <a:solidFill>
                  <a:schemeClr val="dk1"/>
                </a:solidFill>
                <a:latin typeface="Yanone Kaffeesatz ExtraLight"/>
                <a:ea typeface="Yanone Kaffeesatz ExtraLight"/>
                <a:cs typeface="Yanone Kaffeesatz ExtraLight"/>
                <a:sym typeface="Yanone Kaffeesatz ExtraLight"/>
              </a:defRPr>
            </a:lvl6pPr>
            <a:lvl7pPr lvl="6">
              <a:spcBef>
                <a:spcPts val="0"/>
              </a:spcBef>
              <a:spcAft>
                <a:spcPts val="0"/>
              </a:spcAft>
              <a:buClr>
                <a:schemeClr val="dk1"/>
              </a:buClr>
              <a:buSzPts val="2800"/>
              <a:buFont typeface="Yanone Kaffeesatz ExtraLight"/>
              <a:buNone/>
              <a:defRPr sz="2800">
                <a:solidFill>
                  <a:schemeClr val="dk1"/>
                </a:solidFill>
                <a:latin typeface="Yanone Kaffeesatz ExtraLight"/>
                <a:ea typeface="Yanone Kaffeesatz ExtraLight"/>
                <a:cs typeface="Yanone Kaffeesatz ExtraLight"/>
                <a:sym typeface="Yanone Kaffeesatz ExtraLight"/>
              </a:defRPr>
            </a:lvl7pPr>
            <a:lvl8pPr lvl="7">
              <a:spcBef>
                <a:spcPts val="0"/>
              </a:spcBef>
              <a:spcAft>
                <a:spcPts val="0"/>
              </a:spcAft>
              <a:buClr>
                <a:schemeClr val="dk1"/>
              </a:buClr>
              <a:buSzPts val="2800"/>
              <a:buFont typeface="Yanone Kaffeesatz ExtraLight"/>
              <a:buNone/>
              <a:defRPr sz="2800">
                <a:solidFill>
                  <a:schemeClr val="dk1"/>
                </a:solidFill>
                <a:latin typeface="Yanone Kaffeesatz ExtraLight"/>
                <a:ea typeface="Yanone Kaffeesatz ExtraLight"/>
                <a:cs typeface="Yanone Kaffeesatz ExtraLight"/>
                <a:sym typeface="Yanone Kaffeesatz ExtraLight"/>
              </a:defRPr>
            </a:lvl8pPr>
            <a:lvl9pPr lvl="8">
              <a:spcBef>
                <a:spcPts val="0"/>
              </a:spcBef>
              <a:spcAft>
                <a:spcPts val="0"/>
              </a:spcAft>
              <a:buClr>
                <a:schemeClr val="dk1"/>
              </a:buClr>
              <a:buSzPts val="2800"/>
              <a:buFont typeface="Yanone Kaffeesatz ExtraLight"/>
              <a:buNone/>
              <a:defRPr sz="2800">
                <a:solidFill>
                  <a:schemeClr val="dk1"/>
                </a:solidFill>
                <a:latin typeface="Yanone Kaffeesatz ExtraLight"/>
                <a:ea typeface="Yanone Kaffeesatz ExtraLight"/>
                <a:cs typeface="Yanone Kaffeesatz ExtraLight"/>
                <a:sym typeface="Yanone Kaffeesatz ExtraLight"/>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30200">
              <a:lnSpc>
                <a:spcPct val="115000"/>
              </a:lnSpc>
              <a:spcBef>
                <a:spcPts val="0"/>
              </a:spcBef>
              <a:spcAft>
                <a:spcPts val="0"/>
              </a:spcAft>
              <a:buClr>
                <a:schemeClr val="dk2"/>
              </a:buClr>
              <a:buSzPts val="1600"/>
              <a:buFont typeface="Yanone Kaffeesatz"/>
              <a:buChar char="●"/>
              <a:defRPr sz="1600">
                <a:solidFill>
                  <a:schemeClr val="dk2"/>
                </a:solidFill>
                <a:latin typeface="Yanone Kaffeesatz"/>
                <a:ea typeface="Yanone Kaffeesatz"/>
                <a:cs typeface="Yanone Kaffeesatz"/>
                <a:sym typeface="Yanone Kaffeesatz"/>
              </a:defRPr>
            </a:lvl1pPr>
            <a:lvl2pPr marL="914400" lvl="1" indent="-330200">
              <a:lnSpc>
                <a:spcPct val="115000"/>
              </a:lnSpc>
              <a:spcBef>
                <a:spcPts val="1600"/>
              </a:spcBef>
              <a:spcAft>
                <a:spcPts val="0"/>
              </a:spcAft>
              <a:buClr>
                <a:schemeClr val="dk2"/>
              </a:buClr>
              <a:buSzPts val="1600"/>
              <a:buFont typeface="Yanone Kaffeesatz"/>
              <a:buChar char="○"/>
              <a:defRPr sz="1600">
                <a:solidFill>
                  <a:schemeClr val="dk2"/>
                </a:solidFill>
                <a:latin typeface="Yanone Kaffeesatz"/>
                <a:ea typeface="Yanone Kaffeesatz"/>
                <a:cs typeface="Yanone Kaffeesatz"/>
                <a:sym typeface="Yanone Kaffeesatz"/>
              </a:defRPr>
            </a:lvl2pPr>
            <a:lvl3pPr marL="1371600" lvl="2" indent="-330200">
              <a:lnSpc>
                <a:spcPct val="115000"/>
              </a:lnSpc>
              <a:spcBef>
                <a:spcPts val="1600"/>
              </a:spcBef>
              <a:spcAft>
                <a:spcPts val="0"/>
              </a:spcAft>
              <a:buClr>
                <a:schemeClr val="dk2"/>
              </a:buClr>
              <a:buSzPts val="1600"/>
              <a:buFont typeface="Yanone Kaffeesatz"/>
              <a:buChar char="■"/>
              <a:defRPr sz="1600">
                <a:solidFill>
                  <a:schemeClr val="dk2"/>
                </a:solidFill>
                <a:latin typeface="Yanone Kaffeesatz"/>
                <a:ea typeface="Yanone Kaffeesatz"/>
                <a:cs typeface="Yanone Kaffeesatz"/>
                <a:sym typeface="Yanone Kaffeesatz"/>
              </a:defRPr>
            </a:lvl3pPr>
            <a:lvl4pPr marL="1828800" lvl="3" indent="-330200">
              <a:lnSpc>
                <a:spcPct val="115000"/>
              </a:lnSpc>
              <a:spcBef>
                <a:spcPts val="1600"/>
              </a:spcBef>
              <a:spcAft>
                <a:spcPts val="0"/>
              </a:spcAft>
              <a:buClr>
                <a:schemeClr val="dk2"/>
              </a:buClr>
              <a:buSzPts val="1600"/>
              <a:buFont typeface="Yanone Kaffeesatz"/>
              <a:buChar char="●"/>
              <a:defRPr sz="1600">
                <a:solidFill>
                  <a:schemeClr val="dk2"/>
                </a:solidFill>
                <a:latin typeface="Yanone Kaffeesatz"/>
                <a:ea typeface="Yanone Kaffeesatz"/>
                <a:cs typeface="Yanone Kaffeesatz"/>
                <a:sym typeface="Yanone Kaffeesatz"/>
              </a:defRPr>
            </a:lvl4pPr>
            <a:lvl5pPr marL="2286000" lvl="4" indent="-330200">
              <a:lnSpc>
                <a:spcPct val="115000"/>
              </a:lnSpc>
              <a:spcBef>
                <a:spcPts val="1600"/>
              </a:spcBef>
              <a:spcAft>
                <a:spcPts val="0"/>
              </a:spcAft>
              <a:buClr>
                <a:schemeClr val="dk2"/>
              </a:buClr>
              <a:buSzPts val="1600"/>
              <a:buFont typeface="Yanone Kaffeesatz"/>
              <a:buChar char="○"/>
              <a:defRPr sz="1600">
                <a:solidFill>
                  <a:schemeClr val="dk2"/>
                </a:solidFill>
                <a:latin typeface="Yanone Kaffeesatz"/>
                <a:ea typeface="Yanone Kaffeesatz"/>
                <a:cs typeface="Yanone Kaffeesatz"/>
                <a:sym typeface="Yanone Kaffeesatz"/>
              </a:defRPr>
            </a:lvl5pPr>
            <a:lvl6pPr marL="2743200" lvl="5" indent="-330200">
              <a:lnSpc>
                <a:spcPct val="115000"/>
              </a:lnSpc>
              <a:spcBef>
                <a:spcPts val="1600"/>
              </a:spcBef>
              <a:spcAft>
                <a:spcPts val="0"/>
              </a:spcAft>
              <a:buClr>
                <a:schemeClr val="dk2"/>
              </a:buClr>
              <a:buSzPts val="1600"/>
              <a:buFont typeface="Yanone Kaffeesatz"/>
              <a:buChar char="■"/>
              <a:defRPr sz="1600">
                <a:solidFill>
                  <a:schemeClr val="dk2"/>
                </a:solidFill>
                <a:latin typeface="Yanone Kaffeesatz"/>
                <a:ea typeface="Yanone Kaffeesatz"/>
                <a:cs typeface="Yanone Kaffeesatz"/>
                <a:sym typeface="Yanone Kaffeesatz"/>
              </a:defRPr>
            </a:lvl6pPr>
            <a:lvl7pPr marL="3200400" lvl="6" indent="-330200">
              <a:lnSpc>
                <a:spcPct val="115000"/>
              </a:lnSpc>
              <a:spcBef>
                <a:spcPts val="1600"/>
              </a:spcBef>
              <a:spcAft>
                <a:spcPts val="0"/>
              </a:spcAft>
              <a:buClr>
                <a:schemeClr val="dk2"/>
              </a:buClr>
              <a:buSzPts val="1600"/>
              <a:buFont typeface="Yanone Kaffeesatz"/>
              <a:buChar char="●"/>
              <a:defRPr sz="1600">
                <a:solidFill>
                  <a:schemeClr val="dk2"/>
                </a:solidFill>
                <a:latin typeface="Yanone Kaffeesatz"/>
                <a:ea typeface="Yanone Kaffeesatz"/>
                <a:cs typeface="Yanone Kaffeesatz"/>
                <a:sym typeface="Yanone Kaffeesatz"/>
              </a:defRPr>
            </a:lvl7pPr>
            <a:lvl8pPr marL="3657600" lvl="7" indent="-330200">
              <a:lnSpc>
                <a:spcPct val="115000"/>
              </a:lnSpc>
              <a:spcBef>
                <a:spcPts val="1600"/>
              </a:spcBef>
              <a:spcAft>
                <a:spcPts val="0"/>
              </a:spcAft>
              <a:buClr>
                <a:schemeClr val="dk2"/>
              </a:buClr>
              <a:buSzPts val="1600"/>
              <a:buFont typeface="Yanone Kaffeesatz"/>
              <a:buChar char="○"/>
              <a:defRPr sz="1600">
                <a:solidFill>
                  <a:schemeClr val="dk2"/>
                </a:solidFill>
                <a:latin typeface="Yanone Kaffeesatz"/>
                <a:ea typeface="Yanone Kaffeesatz"/>
                <a:cs typeface="Yanone Kaffeesatz"/>
                <a:sym typeface="Yanone Kaffeesatz"/>
              </a:defRPr>
            </a:lvl8pPr>
            <a:lvl9pPr marL="4114800" lvl="8" indent="-330200">
              <a:lnSpc>
                <a:spcPct val="115000"/>
              </a:lnSpc>
              <a:spcBef>
                <a:spcPts val="1600"/>
              </a:spcBef>
              <a:spcAft>
                <a:spcPts val="1600"/>
              </a:spcAft>
              <a:buClr>
                <a:schemeClr val="dk2"/>
              </a:buClr>
              <a:buSzPts val="1600"/>
              <a:buFont typeface="Yanone Kaffeesatz"/>
              <a:buChar char="■"/>
              <a:defRPr sz="1600">
                <a:solidFill>
                  <a:schemeClr val="dk2"/>
                </a:solidFill>
                <a:latin typeface="Yanone Kaffeesatz"/>
                <a:ea typeface="Yanone Kaffeesatz"/>
                <a:cs typeface="Yanone Kaffeesatz"/>
                <a:sym typeface="Yanone Kaffeesatz"/>
              </a:defRPr>
            </a:lvl9pPr>
          </a:lstStyle>
          <a:p>
            <a:endParaRPr/>
          </a:p>
        </p:txBody>
      </p:sp>
    </p:spTree>
    <p:extLst>
      <p:ext uri="{BB962C8B-B14F-4D97-AF65-F5344CB8AC3E}">
        <p14:creationId xmlns:p14="http://schemas.microsoft.com/office/powerpoint/2010/main" val="2553648630"/>
      </p:ext>
    </p:extLst>
  </p:cSld>
  <p:clrMap bg1="lt1" tx1="dk1" bg2="dk2" tx2="lt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 id="2147483734" r:id="rId14"/>
    <p:sldLayoutId id="2147483735" r:id="rId15"/>
    <p:sldLayoutId id="2147483736" r:id="rId16"/>
    <p:sldLayoutId id="2147483737" r:id="rId17"/>
    <p:sldLayoutId id="2147483738" r:id="rId18"/>
    <p:sldLayoutId id="2147483739" r:id="rId19"/>
    <p:sldLayoutId id="2147483740" r:id="rId20"/>
    <p:sldLayoutId id="2147483741" r:id="rId21"/>
    <p:sldLayoutId id="2147483742" r:id="rId22"/>
    <p:sldLayoutId id="2147483743" r:id="rId2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5EBDC"/>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accent1"/>
              </a:buClr>
              <a:buSzPts val="2800"/>
              <a:buFont typeface="Bangers"/>
              <a:buNone/>
              <a:defRPr sz="2800">
                <a:solidFill>
                  <a:schemeClr val="accent1"/>
                </a:solidFill>
                <a:latin typeface="Bangers"/>
                <a:ea typeface="Bangers"/>
                <a:cs typeface="Bangers"/>
                <a:sym typeface="Bangers"/>
              </a:defRPr>
            </a:lvl1pPr>
            <a:lvl2pPr lvl="1">
              <a:spcBef>
                <a:spcPts val="0"/>
              </a:spcBef>
              <a:spcAft>
                <a:spcPts val="0"/>
              </a:spcAft>
              <a:buClr>
                <a:schemeClr val="accent1"/>
              </a:buClr>
              <a:buSzPts val="2800"/>
              <a:buFont typeface="Bangers"/>
              <a:buNone/>
              <a:defRPr sz="2800">
                <a:solidFill>
                  <a:schemeClr val="accent1"/>
                </a:solidFill>
                <a:latin typeface="Bangers"/>
                <a:ea typeface="Bangers"/>
                <a:cs typeface="Bangers"/>
                <a:sym typeface="Bangers"/>
              </a:defRPr>
            </a:lvl2pPr>
            <a:lvl3pPr lvl="2">
              <a:spcBef>
                <a:spcPts val="0"/>
              </a:spcBef>
              <a:spcAft>
                <a:spcPts val="0"/>
              </a:spcAft>
              <a:buClr>
                <a:schemeClr val="accent1"/>
              </a:buClr>
              <a:buSzPts val="2800"/>
              <a:buFont typeface="Bangers"/>
              <a:buNone/>
              <a:defRPr sz="2800">
                <a:solidFill>
                  <a:schemeClr val="accent1"/>
                </a:solidFill>
                <a:latin typeface="Bangers"/>
                <a:ea typeface="Bangers"/>
                <a:cs typeface="Bangers"/>
                <a:sym typeface="Bangers"/>
              </a:defRPr>
            </a:lvl3pPr>
            <a:lvl4pPr lvl="3">
              <a:spcBef>
                <a:spcPts val="0"/>
              </a:spcBef>
              <a:spcAft>
                <a:spcPts val="0"/>
              </a:spcAft>
              <a:buClr>
                <a:schemeClr val="accent1"/>
              </a:buClr>
              <a:buSzPts val="2800"/>
              <a:buFont typeface="Bangers"/>
              <a:buNone/>
              <a:defRPr sz="2800">
                <a:solidFill>
                  <a:schemeClr val="accent1"/>
                </a:solidFill>
                <a:latin typeface="Bangers"/>
                <a:ea typeface="Bangers"/>
                <a:cs typeface="Bangers"/>
                <a:sym typeface="Bangers"/>
              </a:defRPr>
            </a:lvl4pPr>
            <a:lvl5pPr lvl="4">
              <a:spcBef>
                <a:spcPts val="0"/>
              </a:spcBef>
              <a:spcAft>
                <a:spcPts val="0"/>
              </a:spcAft>
              <a:buClr>
                <a:schemeClr val="accent1"/>
              </a:buClr>
              <a:buSzPts val="2800"/>
              <a:buFont typeface="Bangers"/>
              <a:buNone/>
              <a:defRPr sz="2800">
                <a:solidFill>
                  <a:schemeClr val="accent1"/>
                </a:solidFill>
                <a:latin typeface="Bangers"/>
                <a:ea typeface="Bangers"/>
                <a:cs typeface="Bangers"/>
                <a:sym typeface="Bangers"/>
              </a:defRPr>
            </a:lvl5pPr>
            <a:lvl6pPr lvl="5">
              <a:spcBef>
                <a:spcPts val="0"/>
              </a:spcBef>
              <a:spcAft>
                <a:spcPts val="0"/>
              </a:spcAft>
              <a:buClr>
                <a:schemeClr val="accent1"/>
              </a:buClr>
              <a:buSzPts val="2800"/>
              <a:buFont typeface="Bangers"/>
              <a:buNone/>
              <a:defRPr sz="2800">
                <a:solidFill>
                  <a:schemeClr val="accent1"/>
                </a:solidFill>
                <a:latin typeface="Bangers"/>
                <a:ea typeface="Bangers"/>
                <a:cs typeface="Bangers"/>
                <a:sym typeface="Bangers"/>
              </a:defRPr>
            </a:lvl6pPr>
            <a:lvl7pPr lvl="6">
              <a:spcBef>
                <a:spcPts val="0"/>
              </a:spcBef>
              <a:spcAft>
                <a:spcPts val="0"/>
              </a:spcAft>
              <a:buClr>
                <a:schemeClr val="accent1"/>
              </a:buClr>
              <a:buSzPts val="2800"/>
              <a:buFont typeface="Bangers"/>
              <a:buNone/>
              <a:defRPr sz="2800">
                <a:solidFill>
                  <a:schemeClr val="accent1"/>
                </a:solidFill>
                <a:latin typeface="Bangers"/>
                <a:ea typeface="Bangers"/>
                <a:cs typeface="Bangers"/>
                <a:sym typeface="Bangers"/>
              </a:defRPr>
            </a:lvl7pPr>
            <a:lvl8pPr lvl="7">
              <a:spcBef>
                <a:spcPts val="0"/>
              </a:spcBef>
              <a:spcAft>
                <a:spcPts val="0"/>
              </a:spcAft>
              <a:buClr>
                <a:schemeClr val="accent1"/>
              </a:buClr>
              <a:buSzPts val="2800"/>
              <a:buFont typeface="Bangers"/>
              <a:buNone/>
              <a:defRPr sz="2800">
                <a:solidFill>
                  <a:schemeClr val="accent1"/>
                </a:solidFill>
                <a:latin typeface="Bangers"/>
                <a:ea typeface="Bangers"/>
                <a:cs typeface="Bangers"/>
                <a:sym typeface="Bangers"/>
              </a:defRPr>
            </a:lvl8pPr>
            <a:lvl9pPr lvl="8">
              <a:spcBef>
                <a:spcPts val="0"/>
              </a:spcBef>
              <a:spcAft>
                <a:spcPts val="0"/>
              </a:spcAft>
              <a:buClr>
                <a:schemeClr val="accent1"/>
              </a:buClr>
              <a:buSzPts val="2800"/>
              <a:buFont typeface="Bangers"/>
              <a:buNone/>
              <a:defRPr sz="2800">
                <a:solidFill>
                  <a:schemeClr val="accent1"/>
                </a:solidFill>
                <a:latin typeface="Bangers"/>
                <a:ea typeface="Bangers"/>
                <a:cs typeface="Bangers"/>
                <a:sym typeface="Bangers"/>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accent1"/>
              </a:buClr>
              <a:buSzPts val="1800"/>
              <a:buFont typeface="Maitree Medium"/>
              <a:buChar char="●"/>
              <a:defRPr sz="1800">
                <a:solidFill>
                  <a:schemeClr val="accent1"/>
                </a:solidFill>
                <a:latin typeface="Maitree Medium"/>
                <a:ea typeface="Maitree Medium"/>
                <a:cs typeface="Maitree Medium"/>
                <a:sym typeface="Maitree Medium"/>
              </a:defRPr>
            </a:lvl1pPr>
            <a:lvl2pPr marL="914400" lvl="1" indent="-317500">
              <a:lnSpc>
                <a:spcPct val="115000"/>
              </a:lnSpc>
              <a:spcBef>
                <a:spcPts val="1600"/>
              </a:spcBef>
              <a:spcAft>
                <a:spcPts val="0"/>
              </a:spcAft>
              <a:buClr>
                <a:schemeClr val="accent1"/>
              </a:buClr>
              <a:buSzPts val="1400"/>
              <a:buFont typeface="Maitree Medium"/>
              <a:buChar char="○"/>
              <a:defRPr>
                <a:solidFill>
                  <a:schemeClr val="accent1"/>
                </a:solidFill>
                <a:latin typeface="Maitree Medium"/>
                <a:ea typeface="Maitree Medium"/>
                <a:cs typeface="Maitree Medium"/>
                <a:sym typeface="Maitree Medium"/>
              </a:defRPr>
            </a:lvl2pPr>
            <a:lvl3pPr marL="1371600" lvl="2" indent="-317500">
              <a:lnSpc>
                <a:spcPct val="115000"/>
              </a:lnSpc>
              <a:spcBef>
                <a:spcPts val="1600"/>
              </a:spcBef>
              <a:spcAft>
                <a:spcPts val="0"/>
              </a:spcAft>
              <a:buClr>
                <a:schemeClr val="accent1"/>
              </a:buClr>
              <a:buSzPts val="1400"/>
              <a:buFont typeface="Maitree Medium"/>
              <a:buChar char="■"/>
              <a:defRPr>
                <a:solidFill>
                  <a:schemeClr val="accent1"/>
                </a:solidFill>
                <a:latin typeface="Maitree Medium"/>
                <a:ea typeface="Maitree Medium"/>
                <a:cs typeface="Maitree Medium"/>
                <a:sym typeface="Maitree Medium"/>
              </a:defRPr>
            </a:lvl3pPr>
            <a:lvl4pPr marL="1828800" lvl="3" indent="-317500">
              <a:lnSpc>
                <a:spcPct val="115000"/>
              </a:lnSpc>
              <a:spcBef>
                <a:spcPts val="1600"/>
              </a:spcBef>
              <a:spcAft>
                <a:spcPts val="0"/>
              </a:spcAft>
              <a:buClr>
                <a:schemeClr val="accent1"/>
              </a:buClr>
              <a:buSzPts val="1400"/>
              <a:buFont typeface="Maitree Medium"/>
              <a:buChar char="●"/>
              <a:defRPr>
                <a:solidFill>
                  <a:schemeClr val="accent1"/>
                </a:solidFill>
                <a:latin typeface="Maitree Medium"/>
                <a:ea typeface="Maitree Medium"/>
                <a:cs typeface="Maitree Medium"/>
                <a:sym typeface="Maitree Medium"/>
              </a:defRPr>
            </a:lvl4pPr>
            <a:lvl5pPr marL="2286000" lvl="4" indent="-317500">
              <a:lnSpc>
                <a:spcPct val="115000"/>
              </a:lnSpc>
              <a:spcBef>
                <a:spcPts val="1600"/>
              </a:spcBef>
              <a:spcAft>
                <a:spcPts val="0"/>
              </a:spcAft>
              <a:buClr>
                <a:schemeClr val="accent1"/>
              </a:buClr>
              <a:buSzPts val="1400"/>
              <a:buFont typeface="Maitree Medium"/>
              <a:buChar char="○"/>
              <a:defRPr>
                <a:solidFill>
                  <a:schemeClr val="accent1"/>
                </a:solidFill>
                <a:latin typeface="Maitree Medium"/>
                <a:ea typeface="Maitree Medium"/>
                <a:cs typeface="Maitree Medium"/>
                <a:sym typeface="Maitree Medium"/>
              </a:defRPr>
            </a:lvl5pPr>
            <a:lvl6pPr marL="2743200" lvl="5" indent="-317500">
              <a:lnSpc>
                <a:spcPct val="115000"/>
              </a:lnSpc>
              <a:spcBef>
                <a:spcPts val="1600"/>
              </a:spcBef>
              <a:spcAft>
                <a:spcPts val="0"/>
              </a:spcAft>
              <a:buClr>
                <a:schemeClr val="accent1"/>
              </a:buClr>
              <a:buSzPts val="1400"/>
              <a:buFont typeface="Maitree Medium"/>
              <a:buChar char="■"/>
              <a:defRPr>
                <a:solidFill>
                  <a:schemeClr val="accent1"/>
                </a:solidFill>
                <a:latin typeface="Maitree Medium"/>
                <a:ea typeface="Maitree Medium"/>
                <a:cs typeface="Maitree Medium"/>
                <a:sym typeface="Maitree Medium"/>
              </a:defRPr>
            </a:lvl6pPr>
            <a:lvl7pPr marL="3200400" lvl="6" indent="-317500">
              <a:lnSpc>
                <a:spcPct val="115000"/>
              </a:lnSpc>
              <a:spcBef>
                <a:spcPts val="1600"/>
              </a:spcBef>
              <a:spcAft>
                <a:spcPts val="0"/>
              </a:spcAft>
              <a:buClr>
                <a:schemeClr val="accent1"/>
              </a:buClr>
              <a:buSzPts val="1400"/>
              <a:buFont typeface="Maitree Medium"/>
              <a:buChar char="●"/>
              <a:defRPr>
                <a:solidFill>
                  <a:schemeClr val="accent1"/>
                </a:solidFill>
                <a:latin typeface="Maitree Medium"/>
                <a:ea typeface="Maitree Medium"/>
                <a:cs typeface="Maitree Medium"/>
                <a:sym typeface="Maitree Medium"/>
              </a:defRPr>
            </a:lvl7pPr>
            <a:lvl8pPr marL="3657600" lvl="7" indent="-317500">
              <a:lnSpc>
                <a:spcPct val="115000"/>
              </a:lnSpc>
              <a:spcBef>
                <a:spcPts val="1600"/>
              </a:spcBef>
              <a:spcAft>
                <a:spcPts val="0"/>
              </a:spcAft>
              <a:buClr>
                <a:schemeClr val="accent1"/>
              </a:buClr>
              <a:buSzPts val="1400"/>
              <a:buFont typeface="Maitree Medium"/>
              <a:buChar char="○"/>
              <a:defRPr>
                <a:solidFill>
                  <a:schemeClr val="accent1"/>
                </a:solidFill>
                <a:latin typeface="Maitree Medium"/>
                <a:ea typeface="Maitree Medium"/>
                <a:cs typeface="Maitree Medium"/>
                <a:sym typeface="Maitree Medium"/>
              </a:defRPr>
            </a:lvl8pPr>
            <a:lvl9pPr marL="4114800" lvl="8" indent="-317500">
              <a:lnSpc>
                <a:spcPct val="115000"/>
              </a:lnSpc>
              <a:spcBef>
                <a:spcPts val="1600"/>
              </a:spcBef>
              <a:spcAft>
                <a:spcPts val="1600"/>
              </a:spcAft>
              <a:buClr>
                <a:schemeClr val="accent1"/>
              </a:buClr>
              <a:buSzPts val="1400"/>
              <a:buFont typeface="Maitree Medium"/>
              <a:buChar char="■"/>
              <a:defRPr>
                <a:solidFill>
                  <a:schemeClr val="accent1"/>
                </a:solidFill>
                <a:latin typeface="Maitree Medium"/>
                <a:ea typeface="Maitree Medium"/>
                <a:cs typeface="Maitree Medium"/>
                <a:sym typeface="Maitree Medium"/>
              </a:defRPr>
            </a:lvl9pPr>
          </a:lstStyle>
          <a:p>
            <a:endParaRPr/>
          </a:p>
        </p:txBody>
      </p:sp>
    </p:spTree>
    <p:extLst>
      <p:ext uri="{BB962C8B-B14F-4D97-AF65-F5344CB8AC3E}">
        <p14:creationId xmlns:p14="http://schemas.microsoft.com/office/powerpoint/2010/main" val="1785391945"/>
      </p:ext>
    </p:extLst>
  </p:cSld>
  <p:clrMap bg1="lt1" tx1="dk1" bg2="dk2" tx2="lt2" accent1="accent1" accent2="accent2" accent3="accent3" accent4="accent4" accent5="accent5" accent6="accent6" hlink="hlink" folHlink="folHlink"/>
  <p:sldLayoutIdLst>
    <p:sldLayoutId id="2147483822" r:id="rId1"/>
    <p:sldLayoutId id="2147483823" r:id="rId2"/>
    <p:sldLayoutId id="2147483824" r:id="rId3"/>
    <p:sldLayoutId id="2147483825" r:id="rId4"/>
    <p:sldLayoutId id="2147483826" r:id="rId5"/>
    <p:sldLayoutId id="2147483827" r:id="rId6"/>
    <p:sldLayoutId id="2147483828" r:id="rId7"/>
    <p:sldLayoutId id="2147483829" r:id="rId8"/>
    <p:sldLayoutId id="2147483830" r:id="rId9"/>
    <p:sldLayoutId id="2147483831" r:id="rId10"/>
    <p:sldLayoutId id="2147483832" r:id="rId11"/>
    <p:sldLayoutId id="2147483833" r:id="rId12"/>
    <p:sldLayoutId id="2147483834" r:id="rId13"/>
    <p:sldLayoutId id="2147483835" r:id="rId14"/>
    <p:sldLayoutId id="2147483836" r:id="rId15"/>
    <p:sldLayoutId id="2147483837" r:id="rId16"/>
    <p:sldLayoutId id="2147483838" r:id="rId17"/>
    <p:sldLayoutId id="2147483839" r:id="rId18"/>
    <p:sldLayoutId id="2147483840" r:id="rId19"/>
    <p:sldLayoutId id="2147483841" r:id="rId20"/>
    <p:sldLayoutId id="2147483842" r:id="rId21"/>
    <p:sldLayoutId id="2147483843" r:id="rId22"/>
    <p:sldLayoutId id="2147483844" r:id="rId23"/>
    <p:sldLayoutId id="2147483845" r:id="rId2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11.xml"/><Relationship Id="rId5" Type="http://schemas.openxmlformats.org/officeDocument/2006/relationships/image" Target="../media/image20.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0.xml"/><Relationship Id="rId1" Type="http://schemas.openxmlformats.org/officeDocument/2006/relationships/slideLayout" Target="../slideLayouts/slideLayout11.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2.xml"/><Relationship Id="rId1" Type="http://schemas.openxmlformats.org/officeDocument/2006/relationships/slideLayout" Target="../slideLayouts/slideLayout11.xml"/><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55.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27.jpg"/><Relationship Id="rId5" Type="http://schemas.openxmlformats.org/officeDocument/2006/relationships/image" Target="../media/image26.pn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8.png"/><Relationship Id="rId7"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11.xml"/><Relationship Id="rId6" Type="http://schemas.microsoft.com/office/2007/relationships/hdphoto" Target="../media/hdphoto11.wdp"/><Relationship Id="rId5" Type="http://schemas.openxmlformats.org/officeDocument/2006/relationships/image" Target="../media/image30.png"/><Relationship Id="rId10" Type="http://schemas.microsoft.com/office/2007/relationships/hdphoto" Target="../media/hdphoto9.wdp"/><Relationship Id="rId4" Type="http://schemas.openxmlformats.org/officeDocument/2006/relationships/image" Target="../media/image29.jpeg"/><Relationship Id="rId9" Type="http://schemas.openxmlformats.org/officeDocument/2006/relationships/image" Target="../media/image16.png"/></Relationships>
</file>

<file path=ppt/slides/_rels/slide1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3.jpeg"/><Relationship Id="rId7" Type="http://schemas.microsoft.com/office/2007/relationships/hdphoto" Target="../media/hdphoto12.wdp"/><Relationship Id="rId2" Type="http://schemas.openxmlformats.org/officeDocument/2006/relationships/notesSlide" Target="../notesSlides/notesSlide15.xml"/><Relationship Id="rId1" Type="http://schemas.openxmlformats.org/officeDocument/2006/relationships/slideLayout" Target="../slideLayouts/slideLayout11.xml"/><Relationship Id="rId6" Type="http://schemas.openxmlformats.org/officeDocument/2006/relationships/image" Target="../media/image32.png"/><Relationship Id="rId5" Type="http://schemas.microsoft.com/office/2007/relationships/hdphoto" Target="../media/hdphoto9.wdp"/><Relationship Id="rId10" Type="http://schemas.openxmlformats.org/officeDocument/2006/relationships/image" Target="../media/image34.png"/><Relationship Id="rId4" Type="http://schemas.openxmlformats.org/officeDocument/2006/relationships/image" Target="../media/image16.png"/><Relationship Id="rId9" Type="http://schemas.microsoft.com/office/2007/relationships/hdphoto" Target="../media/hdphoto13.wdp"/></Relationships>
</file>

<file path=ppt/slides/_rels/slide1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35.png"/><Relationship Id="rId7" Type="http://schemas.openxmlformats.org/officeDocument/2006/relationships/image" Target="../media/image38.jpeg"/><Relationship Id="rId2" Type="http://schemas.openxmlformats.org/officeDocument/2006/relationships/notesSlide" Target="../notesSlides/notesSlide16.xml"/><Relationship Id="rId1" Type="http://schemas.openxmlformats.org/officeDocument/2006/relationships/slideLayout" Target="../slideLayouts/slideLayout11.xml"/><Relationship Id="rId6" Type="http://schemas.openxmlformats.org/officeDocument/2006/relationships/hyperlink" Target="HD%20b&#224;i%20l&#7899;p%2011/Ban%20do%20hanh%20chinh%20The%20gioi%20FULL.jpg" TargetMode="External"/><Relationship Id="rId5" Type="http://schemas.openxmlformats.org/officeDocument/2006/relationships/image" Target="../media/image37.png"/><Relationship Id="rId4" Type="http://schemas.openxmlformats.org/officeDocument/2006/relationships/image" Target="../media/image36.png"/><Relationship Id="rId9" Type="http://schemas.microsoft.com/office/2007/relationships/hdphoto" Target="../media/hdphoto9.wdp"/></Relationships>
</file>

<file path=ppt/slides/_rels/slide1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7.xml"/><Relationship Id="rId1" Type="http://schemas.openxmlformats.org/officeDocument/2006/relationships/slideLayout" Target="../slideLayouts/slideLayout11.xml"/><Relationship Id="rId4" Type="http://schemas.openxmlformats.org/officeDocument/2006/relationships/image" Target="../media/image40.jpeg"/></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11.xml"/><Relationship Id="rId5" Type="http://schemas.openxmlformats.org/officeDocument/2006/relationships/image" Target="../media/image40.jpeg"/><Relationship Id="rId4" Type="http://schemas.microsoft.com/office/2007/relationships/hdphoto" Target="../media/hdphoto14.wdp"/></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13" Type="http://schemas.microsoft.com/office/2007/relationships/hdphoto" Target="../media/hdphoto5.wdp"/><Relationship Id="rId3" Type="http://schemas.openxmlformats.org/officeDocument/2006/relationships/image" Target="../media/image4.png"/><Relationship Id="rId7" Type="http://schemas.microsoft.com/office/2007/relationships/hdphoto" Target="../media/hdphoto2.wdp"/><Relationship Id="rId12"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1.xml"/><Relationship Id="rId6" Type="http://schemas.openxmlformats.org/officeDocument/2006/relationships/image" Target="../media/image6.png"/><Relationship Id="rId11" Type="http://schemas.microsoft.com/office/2007/relationships/hdphoto" Target="../media/hdphoto4.wdp"/><Relationship Id="rId5" Type="http://schemas.microsoft.com/office/2007/relationships/hdphoto" Target="../media/hdphoto1.wdp"/><Relationship Id="rId10" Type="http://schemas.openxmlformats.org/officeDocument/2006/relationships/image" Target="../media/image8.png"/><Relationship Id="rId4" Type="http://schemas.openxmlformats.org/officeDocument/2006/relationships/image" Target="../media/image5.png"/><Relationship Id="rId9" Type="http://schemas.microsoft.com/office/2007/relationships/hdphoto" Target="../media/hdphoto3.wdp"/></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11.xml"/><Relationship Id="rId4" Type="http://schemas.openxmlformats.org/officeDocument/2006/relationships/image" Target="../media/image23.jpeg"/></Relationships>
</file>

<file path=ppt/slides/_rels/slide2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0.xml"/><Relationship Id="rId1" Type="http://schemas.openxmlformats.org/officeDocument/2006/relationships/slideLayout" Target="../slideLayouts/slideLayout11.xml"/><Relationship Id="rId4" Type="http://schemas.openxmlformats.org/officeDocument/2006/relationships/image" Target="../media/image43.jpeg"/></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7" Type="http://schemas.microsoft.com/office/2007/relationships/hdphoto" Target="../media/hdphoto11.wdp"/><Relationship Id="rId2" Type="http://schemas.openxmlformats.org/officeDocument/2006/relationships/notesSlide" Target="../notesSlides/notesSlide21.xml"/><Relationship Id="rId1" Type="http://schemas.openxmlformats.org/officeDocument/2006/relationships/slideLayout" Target="../slideLayouts/slideLayout11.xml"/><Relationship Id="rId6" Type="http://schemas.openxmlformats.org/officeDocument/2006/relationships/image" Target="../media/image30.png"/><Relationship Id="rId5" Type="http://schemas.microsoft.com/office/2007/relationships/hdphoto" Target="../media/hdphoto15.wdp"/><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2.xml"/><Relationship Id="rId1" Type="http://schemas.openxmlformats.org/officeDocument/2006/relationships/slideLayout" Target="../slideLayouts/slideLayout11.xml"/><Relationship Id="rId4" Type="http://schemas.openxmlformats.org/officeDocument/2006/relationships/image" Target="../media/image46.png"/></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3.xml"/><Relationship Id="rId1" Type="http://schemas.openxmlformats.org/officeDocument/2006/relationships/slideLayout" Target="../slideLayouts/slideLayout11.xml"/><Relationship Id="rId5" Type="http://schemas.openxmlformats.org/officeDocument/2006/relationships/image" Target="../media/image48.png"/><Relationship Id="rId4" Type="http://schemas.openxmlformats.org/officeDocument/2006/relationships/image" Target="../media/image47.jpeg"/></Relationships>
</file>

<file path=ppt/slides/_rels/slide2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4.xml"/><Relationship Id="rId1" Type="http://schemas.openxmlformats.org/officeDocument/2006/relationships/slideLayout" Target="../slideLayouts/slideLayout11.xml"/><Relationship Id="rId4" Type="http://schemas.openxmlformats.org/officeDocument/2006/relationships/image" Target="../media/image49.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55.xml"/><Relationship Id="rId2" Type="http://schemas.microsoft.com/office/2007/relationships/media" Target="../media/media4.mp4"/><Relationship Id="rId1" Type="http://schemas.openxmlformats.org/officeDocument/2006/relationships/video" Target="NULL" TargetMode="External"/><Relationship Id="rId6" Type="http://schemas.openxmlformats.org/officeDocument/2006/relationships/image" Target="../media/image50.png"/><Relationship Id="rId5" Type="http://schemas.openxmlformats.org/officeDocument/2006/relationships/image" Target="../media/image26.png"/><Relationship Id="rId4" Type="http://schemas.openxmlformats.org/officeDocument/2006/relationships/notesSlide" Target="../notesSlides/notesSlide25.xml"/></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6.xml"/><Relationship Id="rId1" Type="http://schemas.openxmlformats.org/officeDocument/2006/relationships/slideLayout" Target="../slideLayouts/slideLayout11.xml"/><Relationship Id="rId6" Type="http://schemas.microsoft.com/office/2007/relationships/hdphoto" Target="../media/hdphoto17.wdp"/><Relationship Id="rId5" Type="http://schemas.openxmlformats.org/officeDocument/2006/relationships/image" Target="../media/image52.png"/><Relationship Id="rId4" Type="http://schemas.microsoft.com/office/2007/relationships/hdphoto" Target="../media/hdphoto16.wdp"/></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7.xml"/><Relationship Id="rId1" Type="http://schemas.openxmlformats.org/officeDocument/2006/relationships/slideLayout" Target="../slideLayouts/slideLayout11.xml"/><Relationship Id="rId4" Type="http://schemas.openxmlformats.org/officeDocument/2006/relationships/image" Target="../media/image54.jpg"/></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8.xml"/><Relationship Id="rId1" Type="http://schemas.openxmlformats.org/officeDocument/2006/relationships/slideLayout" Target="../slideLayouts/slideLayout11.xml"/><Relationship Id="rId6" Type="http://schemas.microsoft.com/office/2007/relationships/hdphoto" Target="../media/hdphoto18.wdp"/><Relationship Id="rId5" Type="http://schemas.openxmlformats.org/officeDocument/2006/relationships/image" Target="../media/image56.png"/><Relationship Id="rId4" Type="http://schemas.openxmlformats.org/officeDocument/2006/relationships/hyperlink" Target="https://danso.org/nhat-ban/"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9.xml"/><Relationship Id="rId1" Type="http://schemas.openxmlformats.org/officeDocument/2006/relationships/slideLayout" Target="../slideLayouts/slideLayout11.xml"/><Relationship Id="rId5" Type="http://schemas.microsoft.com/office/2007/relationships/hdphoto" Target="../media/hdphoto1.wdp"/><Relationship Id="rId4" Type="http://schemas.openxmlformats.org/officeDocument/2006/relationships/image" Target="../media/image5.png"/></Relationships>
</file>

<file path=ppt/slides/_rels/slide3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0.xml"/><Relationship Id="rId1" Type="http://schemas.openxmlformats.org/officeDocument/2006/relationships/slideLayout" Target="../slideLayouts/slideLayout11.xml"/><Relationship Id="rId6" Type="http://schemas.microsoft.com/office/2007/relationships/hdphoto" Target="../media/hdphoto18.wdp"/><Relationship Id="rId5" Type="http://schemas.openxmlformats.org/officeDocument/2006/relationships/image" Target="../media/image56.png"/><Relationship Id="rId4" Type="http://schemas.openxmlformats.org/officeDocument/2006/relationships/hyperlink" Target="https://danso.org/nhat-ban/" TargetMode="Externa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2.xml"/><Relationship Id="rId1" Type="http://schemas.openxmlformats.org/officeDocument/2006/relationships/slideLayout" Target="../slideLayouts/slideLayout11.xml"/><Relationship Id="rId4" Type="http://schemas.openxmlformats.org/officeDocument/2006/relationships/image" Target="../media/image59.jpeg"/></Relationships>
</file>

<file path=ppt/slides/_rels/slide3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3.xml"/><Relationship Id="rId1" Type="http://schemas.openxmlformats.org/officeDocument/2006/relationships/slideLayout" Target="../slideLayouts/slideLayout44.xml"/><Relationship Id="rId6" Type="http://schemas.microsoft.com/office/2007/relationships/hdphoto" Target="../media/hdphoto20.wdp"/><Relationship Id="rId5" Type="http://schemas.openxmlformats.org/officeDocument/2006/relationships/image" Target="../media/image61.png"/><Relationship Id="rId4" Type="http://schemas.microsoft.com/office/2007/relationships/hdphoto" Target="../media/hdphoto19.wdp"/></Relationships>
</file>

<file path=ppt/slides/_rels/slide3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4.xml"/><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5.xml"/><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6.xml"/><Relationship Id="rId1" Type="http://schemas.openxmlformats.org/officeDocument/2006/relationships/slideLayout" Target="../slideLayouts/slideLayout11.xml"/><Relationship Id="rId4" Type="http://schemas.openxmlformats.org/officeDocument/2006/relationships/image" Target="../media/image63.png"/></Relationships>
</file>

<file path=ppt/slides/_rels/slide39.xml.rels><?xml version="1.0" encoding="UTF-8" standalone="yes"?>
<Relationships xmlns="http://schemas.openxmlformats.org/package/2006/relationships"><Relationship Id="rId3" Type="http://schemas.openxmlformats.org/officeDocument/2006/relationships/image" Target="../media/image65.jpeg"/><Relationship Id="rId7" Type="http://schemas.microsoft.com/office/2007/relationships/hdphoto" Target="../media/hdphoto22.wdp"/><Relationship Id="rId2" Type="http://schemas.openxmlformats.org/officeDocument/2006/relationships/notesSlide" Target="../notesSlides/notesSlide37.xml"/><Relationship Id="rId1" Type="http://schemas.openxmlformats.org/officeDocument/2006/relationships/slideLayout" Target="../slideLayouts/slideLayout11.xml"/><Relationship Id="rId6" Type="http://schemas.openxmlformats.org/officeDocument/2006/relationships/image" Target="../media/image67.png"/><Relationship Id="rId5" Type="http://schemas.microsoft.com/office/2007/relationships/hdphoto" Target="../media/hdphoto21.wdp"/><Relationship Id="rId4" Type="http://schemas.openxmlformats.org/officeDocument/2006/relationships/image" Target="../media/image66.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1.xml"/><Relationship Id="rId4" Type="http://schemas.microsoft.com/office/2007/relationships/hdphoto" Target="../media/hdphoto6.wdp"/></Relationships>
</file>

<file path=ppt/slides/_rels/slide4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8.xml"/><Relationship Id="rId1" Type="http://schemas.openxmlformats.org/officeDocument/2006/relationships/slideLayout" Target="../slideLayouts/slideLayout11.xml"/><Relationship Id="rId4" Type="http://schemas.openxmlformats.org/officeDocument/2006/relationships/image" Target="../media/image69.png"/></Relationships>
</file>

<file path=ppt/slides/_rels/slide4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9.xml"/><Relationship Id="rId1" Type="http://schemas.openxmlformats.org/officeDocument/2006/relationships/slideLayout" Target="../slideLayouts/slideLayout11.xml"/><Relationship Id="rId4" Type="http://schemas.openxmlformats.org/officeDocument/2006/relationships/image" Target="../media/image71.jpeg"/></Relationships>
</file>

<file path=ppt/slides/_rels/slide4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40.xml"/><Relationship Id="rId1" Type="http://schemas.openxmlformats.org/officeDocument/2006/relationships/slideLayout" Target="../slideLayouts/slideLayout11.xml"/><Relationship Id="rId4" Type="http://schemas.openxmlformats.org/officeDocument/2006/relationships/image" Target="../media/image71.jpe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11.xml"/><Relationship Id="rId5" Type="http://schemas.microsoft.com/office/2007/relationships/hdphoto" Target="../media/hdphoto7.wdp"/><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2.wmv"/><Relationship Id="rId1" Type="http://schemas.microsoft.com/office/2007/relationships/media" Target="../media/media2.wmv"/><Relationship Id="rId6" Type="http://schemas.openxmlformats.org/officeDocument/2006/relationships/image" Target="../media/image3.png"/><Relationship Id="rId5" Type="http://schemas.openxmlformats.org/officeDocument/2006/relationships/image" Target="../media/image14.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5.png"/><Relationship Id="rId7"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1.xml"/><Relationship Id="rId6" Type="http://schemas.microsoft.com/office/2007/relationships/hdphoto" Target="../media/hdphoto8.wdp"/><Relationship Id="rId5" Type="http://schemas.openxmlformats.org/officeDocument/2006/relationships/image" Target="../media/image15.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1.xml"/><Relationship Id="rId4" Type="http://schemas.microsoft.com/office/2007/relationships/hdphoto" Target="../media/hdphoto10.wdp"/></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11.xml"/><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4"/>
          <p:cNvSpPr/>
          <p:nvPr/>
        </p:nvSpPr>
        <p:spPr>
          <a:xfrm>
            <a:off x="0" y="0"/>
            <a:ext cx="12192000" cy="6858000"/>
          </a:xfrm>
          <a:custGeom>
            <a:avLst/>
            <a:gdLst/>
            <a:ahLst/>
            <a:cxnLst/>
            <a:rect l="l" t="t" r="r" b="b"/>
            <a:pathLst>
              <a:path w="12192000" h="6858000">
                <a:moveTo>
                  <a:pt x="4044594" y="2485510"/>
                </a:moveTo>
                <a:lnTo>
                  <a:pt x="4044594" y="2799166"/>
                </a:lnTo>
                <a:lnTo>
                  <a:pt x="4358249" y="2799166"/>
                </a:lnTo>
                <a:lnTo>
                  <a:pt x="4358249" y="2485510"/>
                </a:lnTo>
                <a:close/>
                <a:moveTo>
                  <a:pt x="7572266" y="1638306"/>
                </a:moveTo>
                <a:lnTo>
                  <a:pt x="7839040" y="1638306"/>
                </a:lnTo>
                <a:cubicBezTo>
                  <a:pt x="7989357" y="1638306"/>
                  <a:pt x="8087025" y="1646120"/>
                  <a:pt x="8132046" y="1661747"/>
                </a:cubicBezTo>
                <a:cubicBezTo>
                  <a:pt x="8177066" y="1677374"/>
                  <a:pt x="8211483" y="1702303"/>
                  <a:pt x="8235295" y="1736533"/>
                </a:cubicBezTo>
                <a:cubicBezTo>
                  <a:pt x="8259108" y="1770763"/>
                  <a:pt x="8271014" y="1812435"/>
                  <a:pt x="8271014" y="1861549"/>
                </a:cubicBezTo>
                <a:cubicBezTo>
                  <a:pt x="8271014" y="1919592"/>
                  <a:pt x="8255573" y="1965914"/>
                  <a:pt x="8224691" y="2000517"/>
                </a:cubicBezTo>
                <a:cubicBezTo>
                  <a:pt x="8193810" y="2035119"/>
                  <a:pt x="8153812" y="2056886"/>
                  <a:pt x="8104699" y="2065815"/>
                </a:cubicBezTo>
                <a:cubicBezTo>
                  <a:pt x="8072701" y="2072512"/>
                  <a:pt x="7997170" y="2075861"/>
                  <a:pt x="7878108" y="2075861"/>
                </a:cubicBezTo>
                <a:lnTo>
                  <a:pt x="7572266" y="2075861"/>
                </a:lnTo>
                <a:close/>
                <a:moveTo>
                  <a:pt x="9530398" y="1096944"/>
                </a:moveTo>
                <a:lnTo>
                  <a:pt x="9755872" y="1704163"/>
                </a:lnTo>
                <a:lnTo>
                  <a:pt x="9309388" y="1704163"/>
                </a:lnTo>
                <a:close/>
                <a:moveTo>
                  <a:pt x="4196398" y="1096944"/>
                </a:moveTo>
                <a:lnTo>
                  <a:pt x="4421874" y="1704163"/>
                </a:lnTo>
                <a:lnTo>
                  <a:pt x="3975388" y="1704163"/>
                </a:lnTo>
                <a:close/>
                <a:moveTo>
                  <a:pt x="7572266" y="987555"/>
                </a:moveTo>
                <a:lnTo>
                  <a:pt x="7762022" y="987555"/>
                </a:lnTo>
                <a:cubicBezTo>
                  <a:pt x="7917547" y="987555"/>
                  <a:pt x="8011681" y="989416"/>
                  <a:pt x="8044423" y="993136"/>
                </a:cubicBezTo>
                <a:cubicBezTo>
                  <a:pt x="8099490" y="999834"/>
                  <a:pt x="8140976" y="1018995"/>
                  <a:pt x="8168881" y="1050621"/>
                </a:cubicBezTo>
                <a:cubicBezTo>
                  <a:pt x="8196786" y="1082247"/>
                  <a:pt x="8210739" y="1123361"/>
                  <a:pt x="8210739" y="1173963"/>
                </a:cubicBezTo>
                <a:cubicBezTo>
                  <a:pt x="8210739" y="1226797"/>
                  <a:pt x="8194554" y="1269399"/>
                  <a:pt x="8162184" y="1301769"/>
                </a:cubicBezTo>
                <a:cubicBezTo>
                  <a:pt x="8129813" y="1334139"/>
                  <a:pt x="8085351" y="1353673"/>
                  <a:pt x="8028796" y="1360370"/>
                </a:cubicBezTo>
                <a:cubicBezTo>
                  <a:pt x="7997542" y="1364090"/>
                  <a:pt x="7917547" y="1365951"/>
                  <a:pt x="7788811" y="1365951"/>
                </a:cubicBezTo>
                <a:lnTo>
                  <a:pt x="7572266" y="1365951"/>
                </a:lnTo>
                <a:close/>
                <a:moveTo>
                  <a:pt x="10539750" y="715200"/>
                </a:moveTo>
                <a:lnTo>
                  <a:pt x="10539750" y="2351565"/>
                </a:lnTo>
                <a:lnTo>
                  <a:pt x="10846708" y="2351565"/>
                </a:lnTo>
                <a:lnTo>
                  <a:pt x="10846708" y="1284468"/>
                </a:lnTo>
                <a:lnTo>
                  <a:pt x="11506389" y="2351565"/>
                </a:lnTo>
                <a:lnTo>
                  <a:pt x="11837903" y="2351565"/>
                </a:lnTo>
                <a:lnTo>
                  <a:pt x="11837903" y="715200"/>
                </a:lnTo>
                <a:lnTo>
                  <a:pt x="11530945" y="715200"/>
                </a:lnTo>
                <a:lnTo>
                  <a:pt x="11530945" y="1807970"/>
                </a:lnTo>
                <a:lnTo>
                  <a:pt x="10861219" y="715200"/>
                </a:lnTo>
                <a:close/>
                <a:moveTo>
                  <a:pt x="9359617" y="715200"/>
                </a:moveTo>
                <a:lnTo>
                  <a:pt x="8722261" y="2351565"/>
                </a:lnTo>
                <a:lnTo>
                  <a:pt x="9072751" y="2351565"/>
                </a:lnTo>
                <a:lnTo>
                  <a:pt x="9207813" y="1979867"/>
                </a:lnTo>
                <a:lnTo>
                  <a:pt x="9861912" y="1979867"/>
                </a:lnTo>
                <a:lnTo>
                  <a:pt x="10004787" y="2351565"/>
                </a:lnTo>
                <a:lnTo>
                  <a:pt x="10364207" y="2351565"/>
                </a:lnTo>
                <a:lnTo>
                  <a:pt x="9708991" y="715200"/>
                </a:lnTo>
                <a:close/>
                <a:moveTo>
                  <a:pt x="7241868" y="715200"/>
                </a:moveTo>
                <a:lnTo>
                  <a:pt x="7241868" y="2351565"/>
                </a:lnTo>
                <a:lnTo>
                  <a:pt x="7798857" y="2351565"/>
                </a:lnTo>
                <a:cubicBezTo>
                  <a:pt x="8009449" y="2350077"/>
                  <a:pt x="8142278" y="2346356"/>
                  <a:pt x="8197344" y="2340403"/>
                </a:cubicBezTo>
                <a:cubicBezTo>
                  <a:pt x="8285153" y="2330729"/>
                  <a:pt x="8359009" y="2304870"/>
                  <a:pt x="8418912" y="2262826"/>
                </a:cubicBezTo>
                <a:cubicBezTo>
                  <a:pt x="8478815" y="2220782"/>
                  <a:pt x="8526068" y="2164600"/>
                  <a:pt x="8560671" y="2094279"/>
                </a:cubicBezTo>
                <a:cubicBezTo>
                  <a:pt x="8595273" y="2023957"/>
                  <a:pt x="8612575" y="1951590"/>
                  <a:pt x="8612575" y="1877176"/>
                </a:cubicBezTo>
                <a:cubicBezTo>
                  <a:pt x="8612575" y="1782670"/>
                  <a:pt x="8585786" y="1700442"/>
                  <a:pt x="8532207" y="1630493"/>
                </a:cubicBezTo>
                <a:cubicBezTo>
                  <a:pt x="8478629" y="1560544"/>
                  <a:pt x="8401983" y="1511058"/>
                  <a:pt x="8302268" y="1482037"/>
                </a:cubicBezTo>
                <a:cubicBezTo>
                  <a:pt x="8372961" y="1450039"/>
                  <a:pt x="8428958" y="1402042"/>
                  <a:pt x="8470258" y="1338046"/>
                </a:cubicBezTo>
                <a:cubicBezTo>
                  <a:pt x="8511558" y="1274050"/>
                  <a:pt x="8532207" y="1203728"/>
                  <a:pt x="8532207" y="1127082"/>
                </a:cubicBezTo>
                <a:cubicBezTo>
                  <a:pt x="8532207" y="1056388"/>
                  <a:pt x="8515464" y="992578"/>
                  <a:pt x="8481978" y="935652"/>
                </a:cubicBezTo>
                <a:cubicBezTo>
                  <a:pt x="8448492" y="878725"/>
                  <a:pt x="8406634" y="833146"/>
                  <a:pt x="8356404" y="798916"/>
                </a:cubicBezTo>
                <a:cubicBezTo>
                  <a:pt x="8306175" y="764685"/>
                  <a:pt x="8249248" y="742175"/>
                  <a:pt x="8185624" y="731385"/>
                </a:cubicBezTo>
                <a:cubicBezTo>
                  <a:pt x="8122000" y="720595"/>
                  <a:pt x="8025448" y="715200"/>
                  <a:pt x="7895967" y="715200"/>
                </a:cubicBezTo>
                <a:close/>
                <a:moveTo>
                  <a:pt x="5085200" y="715200"/>
                </a:moveTo>
                <a:lnTo>
                  <a:pt x="5085200" y="992020"/>
                </a:lnTo>
                <a:lnTo>
                  <a:pt x="5570751" y="992020"/>
                </a:lnTo>
                <a:lnTo>
                  <a:pt x="5570751" y="2351565"/>
                </a:lnTo>
                <a:lnTo>
                  <a:pt x="5901150" y="2351565"/>
                </a:lnTo>
                <a:lnTo>
                  <a:pt x="5901150" y="992020"/>
                </a:lnTo>
                <a:lnTo>
                  <a:pt x="6385585" y="992020"/>
                </a:lnTo>
                <a:lnTo>
                  <a:pt x="6385585" y="715200"/>
                </a:lnTo>
                <a:close/>
                <a:moveTo>
                  <a:pt x="4025618" y="715200"/>
                </a:moveTo>
                <a:lnTo>
                  <a:pt x="3388261" y="2351565"/>
                </a:lnTo>
                <a:lnTo>
                  <a:pt x="3738752" y="2351565"/>
                </a:lnTo>
                <a:lnTo>
                  <a:pt x="3873813" y="1979867"/>
                </a:lnTo>
                <a:lnTo>
                  <a:pt x="4527913" y="1979867"/>
                </a:lnTo>
                <a:lnTo>
                  <a:pt x="4670788" y="2351565"/>
                </a:lnTo>
                <a:lnTo>
                  <a:pt x="5030208" y="2351565"/>
                </a:lnTo>
                <a:lnTo>
                  <a:pt x="4374992" y="715200"/>
                </a:lnTo>
                <a:close/>
                <a:moveTo>
                  <a:pt x="1907868" y="715200"/>
                </a:moveTo>
                <a:lnTo>
                  <a:pt x="1907868" y="2351565"/>
                </a:lnTo>
                <a:lnTo>
                  <a:pt x="2238266" y="2351565"/>
                </a:lnTo>
                <a:lnTo>
                  <a:pt x="2238266" y="1636074"/>
                </a:lnTo>
                <a:lnTo>
                  <a:pt x="2885669" y="1636074"/>
                </a:lnTo>
                <a:lnTo>
                  <a:pt x="2885669" y="2351565"/>
                </a:lnTo>
                <a:lnTo>
                  <a:pt x="3216067" y="2351565"/>
                </a:lnTo>
                <a:lnTo>
                  <a:pt x="3216067" y="715200"/>
                </a:lnTo>
                <a:lnTo>
                  <a:pt x="2885669" y="715200"/>
                </a:lnTo>
                <a:lnTo>
                  <a:pt x="2885669" y="1359254"/>
                </a:lnTo>
                <a:lnTo>
                  <a:pt x="2238266" y="1359254"/>
                </a:lnTo>
                <a:lnTo>
                  <a:pt x="2238266" y="715200"/>
                </a:lnTo>
                <a:close/>
                <a:moveTo>
                  <a:pt x="262275" y="715200"/>
                </a:moveTo>
                <a:lnTo>
                  <a:pt x="262275" y="2351565"/>
                </a:lnTo>
                <a:lnTo>
                  <a:pt x="569234" y="2351565"/>
                </a:lnTo>
                <a:lnTo>
                  <a:pt x="569234" y="1284468"/>
                </a:lnTo>
                <a:lnTo>
                  <a:pt x="1228914" y="2351565"/>
                </a:lnTo>
                <a:lnTo>
                  <a:pt x="1560429" y="2351565"/>
                </a:lnTo>
                <a:lnTo>
                  <a:pt x="1560429" y="715200"/>
                </a:lnTo>
                <a:lnTo>
                  <a:pt x="1253471" y="715200"/>
                </a:lnTo>
                <a:lnTo>
                  <a:pt x="1253471" y="1807970"/>
                </a:lnTo>
                <a:lnTo>
                  <a:pt x="583744" y="715200"/>
                </a:lnTo>
                <a:close/>
                <a:moveTo>
                  <a:pt x="4095940" y="514282"/>
                </a:moveTo>
                <a:lnTo>
                  <a:pt x="3852605" y="659389"/>
                </a:lnTo>
                <a:lnTo>
                  <a:pt x="4072499" y="659389"/>
                </a:lnTo>
                <a:lnTo>
                  <a:pt x="4195283" y="576790"/>
                </a:lnTo>
                <a:lnTo>
                  <a:pt x="4318066" y="659389"/>
                </a:lnTo>
                <a:lnTo>
                  <a:pt x="4537959" y="659389"/>
                </a:lnTo>
                <a:lnTo>
                  <a:pt x="4294625" y="514282"/>
                </a:lnTo>
                <a:close/>
                <a:moveTo>
                  <a:pt x="9477936" y="282110"/>
                </a:moveTo>
                <a:cubicBezTo>
                  <a:pt x="9399801" y="281366"/>
                  <a:pt x="9346223" y="283970"/>
                  <a:pt x="9317201" y="289923"/>
                </a:cubicBezTo>
                <a:lnTo>
                  <a:pt x="9329480" y="403777"/>
                </a:lnTo>
                <a:cubicBezTo>
                  <a:pt x="9376361" y="400800"/>
                  <a:pt x="9411335" y="399312"/>
                  <a:pt x="9434404" y="399312"/>
                </a:cubicBezTo>
                <a:cubicBezTo>
                  <a:pt x="9502120" y="399312"/>
                  <a:pt x="9551606" y="407870"/>
                  <a:pt x="9582860" y="424985"/>
                </a:cubicBezTo>
                <a:cubicBezTo>
                  <a:pt x="9604440" y="436891"/>
                  <a:pt x="9614858" y="451402"/>
                  <a:pt x="9614114" y="468517"/>
                </a:cubicBezTo>
                <a:cubicBezTo>
                  <a:pt x="9613369" y="493074"/>
                  <a:pt x="9593278" y="510189"/>
                  <a:pt x="9553838" y="519863"/>
                </a:cubicBezTo>
                <a:cubicBezTo>
                  <a:pt x="9541932" y="523584"/>
                  <a:pt x="9514771" y="527676"/>
                  <a:pt x="9472355" y="532141"/>
                </a:cubicBezTo>
                <a:lnTo>
                  <a:pt x="9472355" y="654924"/>
                </a:lnTo>
                <a:lnTo>
                  <a:pt x="9597370" y="654924"/>
                </a:lnTo>
                <a:lnTo>
                  <a:pt x="9597370" y="599114"/>
                </a:lnTo>
                <a:cubicBezTo>
                  <a:pt x="9735781" y="581999"/>
                  <a:pt x="9803497" y="534746"/>
                  <a:pt x="9800521" y="457355"/>
                </a:cubicBezTo>
                <a:cubicBezTo>
                  <a:pt x="9799032" y="401545"/>
                  <a:pt x="9766290" y="358012"/>
                  <a:pt x="9702294" y="326759"/>
                </a:cubicBezTo>
                <a:cubicBezTo>
                  <a:pt x="9644251" y="297737"/>
                  <a:pt x="9569465" y="282854"/>
                  <a:pt x="9477936" y="282110"/>
                </a:cubicBezTo>
                <a:close/>
                <a:moveTo>
                  <a:pt x="0" y="0"/>
                </a:moveTo>
                <a:lnTo>
                  <a:pt x="12192000" y="0"/>
                </a:lnTo>
                <a:lnTo>
                  <a:pt x="12192000"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NHAT BA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990600"/>
            <a:ext cx="12192000" cy="7204361"/>
          </a:xfrm>
          <a:prstGeom prst="rect">
            <a:avLst/>
          </a:prstGeom>
        </p:spPr>
      </p:pic>
      <p:pic>
        <p:nvPicPr>
          <p:cNvPr id="7" name="Picture 2" descr="Japan clipart architecture japanese, Japan architecture japanese  Transparent FREE for download on WebStockReview 2020">
            <a:extLst>
              <a:ext uri="{FF2B5EF4-FFF2-40B4-BE49-F238E27FC236}">
                <a16:creationId xmlns:a16="http://schemas.microsoft.com/office/drawing/2014/main" id="{C74ADFBA-6399-4F69-8857-43B8B1727D38}"/>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0" y="3342807"/>
            <a:ext cx="7820691" cy="3515193"/>
          </a:xfrm>
          <a:prstGeom prst="rect">
            <a:avLst/>
          </a:prstGeom>
          <a:noFill/>
          <a:extLst>
            <a:ext uri="{909E8E84-426E-40DD-AFC4-6F175D3DCCD1}">
              <a14:hiddenFill xmlns:a14="http://schemas.microsoft.com/office/drawing/2010/main">
                <a:solidFill>
                  <a:srgbClr val="FFFFFF"/>
                </a:solidFill>
              </a14:hiddenFill>
            </a:ext>
          </a:extLst>
        </p:spPr>
      </p:pic>
      <p:sp>
        <p:nvSpPr>
          <p:cNvPr id="8" name="AutoShape 2" descr="Big Image - Simplified Map Of Japan Clipart (#803423) - PinClipart">
            <a:extLst>
              <a:ext uri="{FF2B5EF4-FFF2-40B4-BE49-F238E27FC236}">
                <a16:creationId xmlns:a16="http://schemas.microsoft.com/office/drawing/2014/main" id="{C6DB716A-3C2A-4D6E-BC31-796EB05D171D}"/>
              </a:ext>
            </a:extLst>
          </p:cNvPr>
          <p:cNvSpPr>
            <a:spLocks noChangeAspect="1" noChangeArrowheads="1"/>
          </p:cNvSpPr>
          <p:nvPr/>
        </p:nvSpPr>
        <p:spPr bwMode="auto">
          <a:xfrm>
            <a:off x="5943600" y="311170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D2937"/>
              </a:solidFill>
              <a:effectLst/>
              <a:uLnTx/>
              <a:uFillTx/>
              <a:latin typeface="Arial"/>
              <a:ea typeface="+mn-ea"/>
              <a:cs typeface="+mn-cs"/>
            </a:endParaRPr>
          </a:p>
        </p:txBody>
      </p:sp>
      <p:sp>
        <p:nvSpPr>
          <p:cNvPr id="9" name="AutoShape 4" descr="Big Image - Simplified Map Of Japan Clipart (#803423) - PinClipart">
            <a:extLst>
              <a:ext uri="{FF2B5EF4-FFF2-40B4-BE49-F238E27FC236}">
                <a16:creationId xmlns:a16="http://schemas.microsoft.com/office/drawing/2014/main" id="{29F4F14E-4C6B-46F2-ADD9-C8D1B24A820E}"/>
              </a:ext>
            </a:extLst>
          </p:cNvPr>
          <p:cNvSpPr>
            <a:spLocks noChangeAspect="1" noChangeArrowheads="1"/>
          </p:cNvSpPr>
          <p:nvPr/>
        </p:nvSpPr>
        <p:spPr bwMode="auto">
          <a:xfrm>
            <a:off x="6096000" y="326410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D2937"/>
              </a:solidFill>
              <a:effectLst/>
              <a:uLnTx/>
              <a:uFillTx/>
              <a:latin typeface="Arial"/>
              <a:ea typeface="+mn-ea"/>
              <a:cs typeface="+mn-cs"/>
            </a:endParaRPr>
          </a:p>
        </p:txBody>
      </p:sp>
      <p:sp>
        <p:nvSpPr>
          <p:cNvPr id="10" name="AutoShape 6" descr="Doraemon PNG Images, Doraemon Clipart Free Download">
            <a:extLst>
              <a:ext uri="{FF2B5EF4-FFF2-40B4-BE49-F238E27FC236}">
                <a16:creationId xmlns:a16="http://schemas.microsoft.com/office/drawing/2014/main" id="{36AF9879-E4D3-4CCB-AE36-1504749D953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D2937"/>
              </a:solidFill>
              <a:effectLst/>
              <a:uLnTx/>
              <a:uFillTx/>
              <a:latin typeface="Arial"/>
              <a:ea typeface="+mn-ea"/>
              <a:cs typeface="+mn-cs"/>
            </a:endParaRPr>
          </a:p>
        </p:txBody>
      </p:sp>
      <p:sp>
        <p:nvSpPr>
          <p:cNvPr id="11" name="AutoShape 8" descr="Pin on Math border">
            <a:extLst>
              <a:ext uri="{FF2B5EF4-FFF2-40B4-BE49-F238E27FC236}">
                <a16:creationId xmlns:a16="http://schemas.microsoft.com/office/drawing/2014/main" id="{F6C81BF9-1A77-4BD4-AD50-D5AD46CA557D}"/>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D2937"/>
              </a:solidFill>
              <a:effectLst/>
              <a:uLnTx/>
              <a:uFillTx/>
              <a:latin typeface="Arial"/>
              <a:ea typeface="+mn-ea"/>
              <a:cs typeface="+mn-cs"/>
            </a:endParaRPr>
          </a:p>
        </p:txBody>
      </p:sp>
      <p:pic>
        <p:nvPicPr>
          <p:cNvPr id="12" name="Picture 2" descr="Yên Nhật – Wikipedia tiếng Việt">
            <a:extLst>
              <a:ext uri="{FF2B5EF4-FFF2-40B4-BE49-F238E27FC236}">
                <a16:creationId xmlns:a16="http://schemas.microsoft.com/office/drawing/2014/main" id="{9E5F4368-B19C-439A-979C-C723E8ADC3A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99260" y="3767947"/>
            <a:ext cx="3845040" cy="30900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08679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62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28" name="Rectangle 27">
            <a:extLst>
              <a:ext uri="{FF2B5EF4-FFF2-40B4-BE49-F238E27FC236}">
                <a16:creationId xmlns:a16="http://schemas.microsoft.com/office/drawing/2014/main" id="{052DAEE6-1873-4D3E-8546-AECA3CBCE456}"/>
              </a:ext>
            </a:extLst>
          </p:cNvPr>
          <p:cNvSpPr/>
          <p:nvPr/>
        </p:nvSpPr>
        <p:spPr>
          <a:xfrm>
            <a:off x="-1" y="0"/>
            <a:ext cx="12192001"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4DF"/>
              </a:solidFill>
              <a:effectLst/>
              <a:uLnTx/>
              <a:uFillTx/>
              <a:latin typeface="Arial"/>
              <a:ea typeface="+mn-ea"/>
              <a:cs typeface="+mn-cs"/>
            </a:endParaRPr>
          </a:p>
        </p:txBody>
      </p:sp>
      <p:pic>
        <p:nvPicPr>
          <p:cNvPr id="7" name="Picture 6">
            <a:extLst>
              <a:ext uri="{FF2B5EF4-FFF2-40B4-BE49-F238E27FC236}">
                <a16:creationId xmlns:a16="http://schemas.microsoft.com/office/drawing/2014/main" id="{417F260D-45B1-429D-8160-F72853F180B5}"/>
              </a:ext>
            </a:extLst>
          </p:cNvPr>
          <p:cNvPicPr>
            <a:picLocks noChangeAspect="1"/>
          </p:cNvPicPr>
          <p:nvPr/>
        </p:nvPicPr>
        <p:blipFill>
          <a:blip r:embed="rId3"/>
          <a:stretch>
            <a:fillRect/>
          </a:stretch>
        </p:blipFill>
        <p:spPr>
          <a:xfrm>
            <a:off x="1037553" y="0"/>
            <a:ext cx="7162800" cy="6887308"/>
          </a:xfrm>
          <a:prstGeom prst="rect">
            <a:avLst/>
          </a:prstGeom>
        </p:spPr>
      </p:pic>
      <p:pic>
        <p:nvPicPr>
          <p:cNvPr id="15" name="Picture 14">
            <a:extLst>
              <a:ext uri="{FF2B5EF4-FFF2-40B4-BE49-F238E27FC236}">
                <a16:creationId xmlns:a16="http://schemas.microsoft.com/office/drawing/2014/main" id="{1A511455-0270-4DDE-9F6B-1E0D3D75E85B}"/>
              </a:ext>
            </a:extLst>
          </p:cNvPr>
          <p:cNvPicPr>
            <a:picLocks noChangeAspect="1"/>
          </p:cNvPicPr>
          <p:nvPr/>
        </p:nvPicPr>
        <p:blipFill>
          <a:blip r:embed="rId4"/>
          <a:stretch>
            <a:fillRect/>
          </a:stretch>
        </p:blipFill>
        <p:spPr>
          <a:xfrm>
            <a:off x="8460375" y="2037881"/>
            <a:ext cx="3259030" cy="3215479"/>
          </a:xfrm>
          <a:prstGeom prst="rect">
            <a:avLst/>
          </a:prstGeom>
        </p:spPr>
      </p:pic>
      <p:sp>
        <p:nvSpPr>
          <p:cNvPr id="16" name="TextBox 15">
            <a:extLst>
              <a:ext uri="{FF2B5EF4-FFF2-40B4-BE49-F238E27FC236}">
                <a16:creationId xmlns:a16="http://schemas.microsoft.com/office/drawing/2014/main" id="{26AEC755-0813-42F3-9144-BC6B33A8C642}"/>
              </a:ext>
            </a:extLst>
          </p:cNvPr>
          <p:cNvSpPr txBox="1"/>
          <p:nvPr/>
        </p:nvSpPr>
        <p:spPr>
          <a:xfrm>
            <a:off x="9128606" y="3210508"/>
            <a:ext cx="1879600" cy="1131848"/>
          </a:xfrm>
          <a:prstGeom prst="rect">
            <a:avLst/>
          </a:prstGeom>
          <a:noFill/>
        </p:spPr>
        <p:txBody>
          <a:bodyPr wrap="square">
            <a:spAutoFit/>
          </a:bodyPr>
          <a:lstStyle/>
          <a:p>
            <a:pPr marR="0" lvl="0" algn="ctr" defTabSz="914400" rtl="0" eaLnBrk="1" fontAlgn="auto" latinLnBrk="0" hangingPunct="1">
              <a:lnSpc>
                <a:spcPct val="150000"/>
              </a:lnSpc>
              <a:buClrTx/>
              <a:buSzTx/>
              <a:tabLst/>
              <a:defRPr/>
            </a:pPr>
            <a:r>
              <a:rPr lang="en-US" sz="2400" b="1" dirty="0">
                <a:solidFill>
                  <a:srgbClr val="000000"/>
                </a:solidFill>
                <a:latin typeface="Arial" panose="020B0604020202020204" pitchFamily="34" charset="0"/>
                <a:ea typeface="#9Slide03 Roboto Medium" panose="02000000000000000000" pitchFamily="2" charset="0"/>
                <a:cs typeface="Arial" panose="020B0604020202020204" pitchFamily="34" charset="0"/>
              </a:rPr>
              <a:t>ĐÔNG BẮC CHÂU Á</a:t>
            </a:r>
            <a:endParaRPr kumimoji="0" lang="vi-VN" sz="2400" b="1" i="0" u="none" strike="noStrike" kern="1200" cap="none" spc="0" normalizeH="0" baseline="0" noProof="0" dirty="0">
              <a:ln>
                <a:noFill/>
              </a:ln>
              <a:solidFill>
                <a:srgbClr val="000000"/>
              </a:solidFill>
              <a:effectLst/>
              <a:uLnTx/>
              <a:uFillTx/>
              <a:latin typeface="Arial" panose="020B0604020202020204" pitchFamily="34" charset="0"/>
              <a:ea typeface="#9Slide03 Roboto Medium" panose="02000000000000000000" pitchFamily="2" charset="0"/>
              <a:cs typeface="Arial" panose="020B0604020202020204" pitchFamily="34" charset="0"/>
            </a:endParaRPr>
          </a:p>
        </p:txBody>
      </p:sp>
      <p:sp>
        <p:nvSpPr>
          <p:cNvPr id="6" name="Google Shape;475;p24">
            <a:extLst>
              <a:ext uri="{FF2B5EF4-FFF2-40B4-BE49-F238E27FC236}">
                <a16:creationId xmlns:a16="http://schemas.microsoft.com/office/drawing/2014/main" id="{B087EAFA-5743-4C1A-A4E5-D3F0F2B4DF32}"/>
              </a:ext>
            </a:extLst>
          </p:cNvPr>
          <p:cNvSpPr/>
          <p:nvPr/>
        </p:nvSpPr>
        <p:spPr>
          <a:xfrm>
            <a:off x="8469345" y="988268"/>
            <a:ext cx="3089100" cy="912925"/>
          </a:xfrm>
          <a:custGeom>
            <a:avLst/>
            <a:gdLst/>
            <a:ahLst/>
            <a:cxnLst/>
            <a:rect l="l" t="t" r="r" b="b"/>
            <a:pathLst>
              <a:path w="123564" h="36517" extrusionOk="0">
                <a:moveTo>
                  <a:pt x="17658" y="0"/>
                </a:moveTo>
                <a:cubicBezTo>
                  <a:pt x="7906" y="0"/>
                  <a:pt x="1" y="7906"/>
                  <a:pt x="1" y="17657"/>
                </a:cubicBezTo>
                <a:lnTo>
                  <a:pt x="1" y="18848"/>
                </a:lnTo>
                <a:cubicBezTo>
                  <a:pt x="1" y="28611"/>
                  <a:pt x="7906" y="36517"/>
                  <a:pt x="17658" y="36517"/>
                </a:cubicBezTo>
                <a:lnTo>
                  <a:pt x="105907" y="36517"/>
                </a:lnTo>
                <a:cubicBezTo>
                  <a:pt x="115658" y="36517"/>
                  <a:pt x="123564" y="28611"/>
                  <a:pt x="123564" y="18848"/>
                </a:cubicBezTo>
                <a:lnTo>
                  <a:pt x="123564" y="17657"/>
                </a:lnTo>
                <a:cubicBezTo>
                  <a:pt x="123564" y="7906"/>
                  <a:pt x="115658" y="0"/>
                  <a:pt x="105907" y="0"/>
                </a:cubicBezTo>
                <a:close/>
              </a:path>
            </a:pathLst>
          </a:custGeom>
          <a:solidFill>
            <a:srgbClr val="00B0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8" name="Google Shape;476;p24">
            <a:extLst>
              <a:ext uri="{FF2B5EF4-FFF2-40B4-BE49-F238E27FC236}">
                <a16:creationId xmlns:a16="http://schemas.microsoft.com/office/drawing/2014/main" id="{2F4E12CE-F1B7-4CDA-AF2B-A89D3EAB0CE1}"/>
              </a:ext>
            </a:extLst>
          </p:cNvPr>
          <p:cNvSpPr/>
          <p:nvPr/>
        </p:nvSpPr>
        <p:spPr>
          <a:xfrm>
            <a:off x="8444345" y="988268"/>
            <a:ext cx="912625" cy="912925"/>
          </a:xfrm>
          <a:custGeom>
            <a:avLst/>
            <a:gdLst/>
            <a:ahLst/>
            <a:cxnLst/>
            <a:rect l="l" t="t" r="r" b="b"/>
            <a:pathLst>
              <a:path w="36505" h="36517" extrusionOk="0">
                <a:moveTo>
                  <a:pt x="18253" y="0"/>
                </a:moveTo>
                <a:cubicBezTo>
                  <a:pt x="8168" y="0"/>
                  <a:pt x="1" y="8180"/>
                  <a:pt x="1" y="18252"/>
                </a:cubicBezTo>
                <a:cubicBezTo>
                  <a:pt x="1" y="28337"/>
                  <a:pt x="8168" y="36517"/>
                  <a:pt x="18253" y="36517"/>
                </a:cubicBezTo>
                <a:cubicBezTo>
                  <a:pt x="28326" y="36517"/>
                  <a:pt x="36505" y="28337"/>
                  <a:pt x="36505" y="18252"/>
                </a:cubicBezTo>
                <a:cubicBezTo>
                  <a:pt x="36505" y="8180"/>
                  <a:pt x="28326" y="0"/>
                  <a:pt x="18253" y="0"/>
                </a:cubicBezTo>
                <a:close/>
              </a:path>
            </a:pathLst>
          </a:custGeom>
          <a:noFill/>
          <a:ln>
            <a:solidFill>
              <a:srgbClr val="00B050"/>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 name="Google Shape;477;p24">
            <a:extLst>
              <a:ext uri="{FF2B5EF4-FFF2-40B4-BE49-F238E27FC236}">
                <a16:creationId xmlns:a16="http://schemas.microsoft.com/office/drawing/2014/main" id="{D11F6E3C-94AF-430A-A290-03EDC33E5E94}"/>
              </a:ext>
            </a:extLst>
          </p:cNvPr>
          <p:cNvSpPr/>
          <p:nvPr/>
        </p:nvSpPr>
        <p:spPr>
          <a:xfrm>
            <a:off x="8517570" y="1061793"/>
            <a:ext cx="765900" cy="765875"/>
          </a:xfrm>
          <a:custGeom>
            <a:avLst/>
            <a:gdLst/>
            <a:ahLst/>
            <a:cxnLst/>
            <a:rect l="l" t="t" r="r" b="b"/>
            <a:pathLst>
              <a:path w="30636" h="30635" extrusionOk="0">
                <a:moveTo>
                  <a:pt x="15324" y="0"/>
                </a:moveTo>
                <a:cubicBezTo>
                  <a:pt x="6858" y="0"/>
                  <a:pt x="0" y="6858"/>
                  <a:pt x="0" y="15311"/>
                </a:cubicBezTo>
                <a:cubicBezTo>
                  <a:pt x="0" y="23777"/>
                  <a:pt x="6858" y="30635"/>
                  <a:pt x="15324" y="30635"/>
                </a:cubicBezTo>
                <a:cubicBezTo>
                  <a:pt x="23777" y="30635"/>
                  <a:pt x="30635" y="23777"/>
                  <a:pt x="30635" y="15311"/>
                </a:cubicBezTo>
                <a:cubicBezTo>
                  <a:pt x="30635" y="6858"/>
                  <a:pt x="23777" y="0"/>
                  <a:pt x="1532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3000" b="0" i="0" u="none" strike="noStrike" kern="0" cap="none" spc="0" normalizeH="0" baseline="0" noProof="0" dirty="0">
              <a:ln>
                <a:noFill/>
              </a:ln>
              <a:solidFill>
                <a:srgbClr val="434343"/>
              </a:solidFill>
              <a:effectLst/>
              <a:uLnTx/>
              <a:uFillTx/>
              <a:latin typeface="Arial"/>
              <a:ea typeface="+mn-ea"/>
              <a:cs typeface="Arial"/>
              <a:sym typeface="Arial"/>
            </a:endParaRPr>
          </a:p>
        </p:txBody>
      </p:sp>
      <p:sp>
        <p:nvSpPr>
          <p:cNvPr id="10" name="Google Shape;478;p24">
            <a:extLst>
              <a:ext uri="{FF2B5EF4-FFF2-40B4-BE49-F238E27FC236}">
                <a16:creationId xmlns:a16="http://schemas.microsoft.com/office/drawing/2014/main" id="{EDCB8A18-6CE4-4321-BE36-85A5ACB882D1}"/>
              </a:ext>
            </a:extLst>
          </p:cNvPr>
          <p:cNvSpPr/>
          <p:nvPr/>
        </p:nvSpPr>
        <p:spPr>
          <a:xfrm>
            <a:off x="8368145" y="923968"/>
            <a:ext cx="3266500" cy="1041525"/>
          </a:xfrm>
          <a:custGeom>
            <a:avLst/>
            <a:gdLst/>
            <a:ahLst/>
            <a:cxnLst/>
            <a:rect l="l" t="t" r="r" b="b"/>
            <a:pathLst>
              <a:path w="130660" h="41661" extrusionOk="0">
                <a:moveTo>
                  <a:pt x="110491" y="893"/>
                </a:moveTo>
                <a:cubicBezTo>
                  <a:pt x="121123" y="893"/>
                  <a:pt x="129767" y="9537"/>
                  <a:pt x="129767" y="20170"/>
                </a:cubicBezTo>
                <a:lnTo>
                  <a:pt x="129767" y="21491"/>
                </a:lnTo>
                <a:cubicBezTo>
                  <a:pt x="129767" y="32123"/>
                  <a:pt x="121123" y="40767"/>
                  <a:pt x="110491" y="40767"/>
                </a:cubicBezTo>
                <a:lnTo>
                  <a:pt x="20170" y="40767"/>
                </a:lnTo>
                <a:cubicBezTo>
                  <a:pt x="9537" y="40767"/>
                  <a:pt x="894" y="32123"/>
                  <a:pt x="894" y="21491"/>
                </a:cubicBezTo>
                <a:lnTo>
                  <a:pt x="894" y="20170"/>
                </a:lnTo>
                <a:cubicBezTo>
                  <a:pt x="894" y="9537"/>
                  <a:pt x="9537" y="893"/>
                  <a:pt x="20170" y="893"/>
                </a:cubicBezTo>
                <a:close/>
                <a:moveTo>
                  <a:pt x="20170" y="0"/>
                </a:moveTo>
                <a:cubicBezTo>
                  <a:pt x="9049" y="0"/>
                  <a:pt x="1" y="9049"/>
                  <a:pt x="1" y="20170"/>
                </a:cubicBezTo>
                <a:lnTo>
                  <a:pt x="1" y="21491"/>
                </a:lnTo>
                <a:cubicBezTo>
                  <a:pt x="1" y="32612"/>
                  <a:pt x="9049" y="41660"/>
                  <a:pt x="20170" y="41660"/>
                </a:cubicBezTo>
                <a:lnTo>
                  <a:pt x="110491" y="41660"/>
                </a:lnTo>
                <a:cubicBezTo>
                  <a:pt x="121611" y="41660"/>
                  <a:pt x="130660" y="32612"/>
                  <a:pt x="130660" y="21491"/>
                </a:cubicBezTo>
                <a:lnTo>
                  <a:pt x="130660" y="20170"/>
                </a:lnTo>
                <a:cubicBezTo>
                  <a:pt x="130660" y="9049"/>
                  <a:pt x="121611" y="0"/>
                  <a:pt x="110491" y="0"/>
                </a:cubicBezTo>
                <a:close/>
              </a:path>
            </a:pathLst>
          </a:custGeom>
          <a:solidFill>
            <a:srgbClr val="FCBD24"/>
          </a:solidFill>
          <a:ln w="3175">
            <a:solidFill>
              <a:schemeClr val="bg1">
                <a:lumMod val="75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TextBox 10">
            <a:extLst>
              <a:ext uri="{FF2B5EF4-FFF2-40B4-BE49-F238E27FC236}">
                <a16:creationId xmlns:a16="http://schemas.microsoft.com/office/drawing/2014/main" id="{B090F905-BCEF-41B6-A79B-30EA3BDF5C07}"/>
              </a:ext>
            </a:extLst>
          </p:cNvPr>
          <p:cNvSpPr txBox="1"/>
          <p:nvPr/>
        </p:nvSpPr>
        <p:spPr>
          <a:xfrm>
            <a:off x="9004969" y="1059873"/>
            <a:ext cx="2530134" cy="4462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2300" b="1" i="0" u="none" strike="noStrike" kern="1200" cap="none" spc="0" normalizeH="0" baseline="0" noProof="0" dirty="0">
                <a:ln>
                  <a:noFill/>
                </a:ln>
                <a:solidFill>
                  <a:srgbClr val="FFFFFF"/>
                </a:solidFill>
                <a:effectLst/>
                <a:uLnTx/>
                <a:uFillTx/>
                <a:latin typeface="Arial" panose="020B0604020202020204" pitchFamily="34" charset="0"/>
                <a:ea typeface="#9Slide03 Roboto Medium" panose="02000000000000000000" pitchFamily="2" charset="0"/>
                <a:cs typeface="Arial" panose="020B0604020202020204" pitchFamily="34" charset="0"/>
              </a:rPr>
              <a:t>VỊ TRÍ ĐỊA LÍ</a:t>
            </a:r>
          </a:p>
        </p:txBody>
      </p:sp>
      <p:pic>
        <p:nvPicPr>
          <p:cNvPr id="12" name="Picture 8" descr="Bản Đồ Hà Nội for Android - APK Download">
            <a:extLst>
              <a:ext uri="{FF2B5EF4-FFF2-40B4-BE49-F238E27FC236}">
                <a16:creationId xmlns:a16="http://schemas.microsoft.com/office/drawing/2014/main" id="{6F70DDAC-8C04-496D-9767-78FB29976D6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79869" y="1122817"/>
            <a:ext cx="652671" cy="6526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783188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down)">
                                      <p:cBhvr>
                                        <p:cTn id="23" dur="580">
                                          <p:stCondLst>
                                            <p:cond delay="0"/>
                                          </p:stCondLst>
                                        </p:cTn>
                                        <p:tgtEl>
                                          <p:spTgt spid="15"/>
                                        </p:tgtEl>
                                      </p:cBhvr>
                                    </p:animEffect>
                                    <p:anim calcmode="lin" valueType="num">
                                      <p:cBhvr>
                                        <p:cTn id="24"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29" dur="26">
                                          <p:stCondLst>
                                            <p:cond delay="650"/>
                                          </p:stCondLst>
                                        </p:cTn>
                                        <p:tgtEl>
                                          <p:spTgt spid="15"/>
                                        </p:tgtEl>
                                      </p:cBhvr>
                                      <p:to x="100000" y="60000"/>
                                    </p:animScale>
                                    <p:animScale>
                                      <p:cBhvr>
                                        <p:cTn id="30" dur="166" decel="50000">
                                          <p:stCondLst>
                                            <p:cond delay="676"/>
                                          </p:stCondLst>
                                        </p:cTn>
                                        <p:tgtEl>
                                          <p:spTgt spid="15"/>
                                        </p:tgtEl>
                                      </p:cBhvr>
                                      <p:to x="100000" y="100000"/>
                                    </p:animScale>
                                    <p:animScale>
                                      <p:cBhvr>
                                        <p:cTn id="31" dur="26">
                                          <p:stCondLst>
                                            <p:cond delay="1312"/>
                                          </p:stCondLst>
                                        </p:cTn>
                                        <p:tgtEl>
                                          <p:spTgt spid="15"/>
                                        </p:tgtEl>
                                      </p:cBhvr>
                                      <p:to x="100000" y="80000"/>
                                    </p:animScale>
                                    <p:animScale>
                                      <p:cBhvr>
                                        <p:cTn id="32" dur="166" decel="50000">
                                          <p:stCondLst>
                                            <p:cond delay="1338"/>
                                          </p:stCondLst>
                                        </p:cTn>
                                        <p:tgtEl>
                                          <p:spTgt spid="15"/>
                                        </p:tgtEl>
                                      </p:cBhvr>
                                      <p:to x="100000" y="100000"/>
                                    </p:animScale>
                                    <p:animScale>
                                      <p:cBhvr>
                                        <p:cTn id="33" dur="26">
                                          <p:stCondLst>
                                            <p:cond delay="1642"/>
                                          </p:stCondLst>
                                        </p:cTn>
                                        <p:tgtEl>
                                          <p:spTgt spid="15"/>
                                        </p:tgtEl>
                                      </p:cBhvr>
                                      <p:to x="100000" y="90000"/>
                                    </p:animScale>
                                    <p:animScale>
                                      <p:cBhvr>
                                        <p:cTn id="34" dur="166" decel="50000">
                                          <p:stCondLst>
                                            <p:cond delay="1668"/>
                                          </p:stCondLst>
                                        </p:cTn>
                                        <p:tgtEl>
                                          <p:spTgt spid="15"/>
                                        </p:tgtEl>
                                      </p:cBhvr>
                                      <p:to x="100000" y="100000"/>
                                    </p:animScale>
                                    <p:animScale>
                                      <p:cBhvr>
                                        <p:cTn id="35" dur="26">
                                          <p:stCondLst>
                                            <p:cond delay="1808"/>
                                          </p:stCondLst>
                                        </p:cTn>
                                        <p:tgtEl>
                                          <p:spTgt spid="15"/>
                                        </p:tgtEl>
                                      </p:cBhvr>
                                      <p:to x="100000" y="95000"/>
                                    </p:animScale>
                                    <p:animScale>
                                      <p:cBhvr>
                                        <p:cTn id="36" dur="166" decel="50000">
                                          <p:stCondLst>
                                            <p:cond delay="1834"/>
                                          </p:stCondLst>
                                        </p:cTn>
                                        <p:tgtEl>
                                          <p:spTgt spid="15"/>
                                        </p:tgtEl>
                                      </p:cBhvr>
                                      <p:to x="100000" y="100000"/>
                                    </p:animScale>
                                  </p:childTnLst>
                                </p:cTn>
                              </p:par>
                              <p:par>
                                <p:cTn id="37" presetID="26" presetClass="entr" presetSubtype="0"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down)">
                                      <p:cBhvr>
                                        <p:cTn id="39" dur="580">
                                          <p:stCondLst>
                                            <p:cond delay="0"/>
                                          </p:stCondLst>
                                        </p:cTn>
                                        <p:tgtEl>
                                          <p:spTgt spid="16"/>
                                        </p:tgtEl>
                                      </p:cBhvr>
                                    </p:animEffect>
                                    <p:anim calcmode="lin" valueType="num">
                                      <p:cBhvr>
                                        <p:cTn id="40"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45" dur="26">
                                          <p:stCondLst>
                                            <p:cond delay="650"/>
                                          </p:stCondLst>
                                        </p:cTn>
                                        <p:tgtEl>
                                          <p:spTgt spid="16"/>
                                        </p:tgtEl>
                                      </p:cBhvr>
                                      <p:to x="100000" y="60000"/>
                                    </p:animScale>
                                    <p:animScale>
                                      <p:cBhvr>
                                        <p:cTn id="46" dur="166" decel="50000">
                                          <p:stCondLst>
                                            <p:cond delay="676"/>
                                          </p:stCondLst>
                                        </p:cTn>
                                        <p:tgtEl>
                                          <p:spTgt spid="16"/>
                                        </p:tgtEl>
                                      </p:cBhvr>
                                      <p:to x="100000" y="100000"/>
                                    </p:animScale>
                                    <p:animScale>
                                      <p:cBhvr>
                                        <p:cTn id="47" dur="26">
                                          <p:stCondLst>
                                            <p:cond delay="1312"/>
                                          </p:stCondLst>
                                        </p:cTn>
                                        <p:tgtEl>
                                          <p:spTgt spid="16"/>
                                        </p:tgtEl>
                                      </p:cBhvr>
                                      <p:to x="100000" y="80000"/>
                                    </p:animScale>
                                    <p:animScale>
                                      <p:cBhvr>
                                        <p:cTn id="48" dur="166" decel="50000">
                                          <p:stCondLst>
                                            <p:cond delay="1338"/>
                                          </p:stCondLst>
                                        </p:cTn>
                                        <p:tgtEl>
                                          <p:spTgt spid="16"/>
                                        </p:tgtEl>
                                      </p:cBhvr>
                                      <p:to x="100000" y="100000"/>
                                    </p:animScale>
                                    <p:animScale>
                                      <p:cBhvr>
                                        <p:cTn id="49" dur="26">
                                          <p:stCondLst>
                                            <p:cond delay="1642"/>
                                          </p:stCondLst>
                                        </p:cTn>
                                        <p:tgtEl>
                                          <p:spTgt spid="16"/>
                                        </p:tgtEl>
                                      </p:cBhvr>
                                      <p:to x="100000" y="90000"/>
                                    </p:animScale>
                                    <p:animScale>
                                      <p:cBhvr>
                                        <p:cTn id="50" dur="166" decel="50000">
                                          <p:stCondLst>
                                            <p:cond delay="1668"/>
                                          </p:stCondLst>
                                        </p:cTn>
                                        <p:tgtEl>
                                          <p:spTgt spid="16"/>
                                        </p:tgtEl>
                                      </p:cBhvr>
                                      <p:to x="100000" y="100000"/>
                                    </p:animScale>
                                    <p:animScale>
                                      <p:cBhvr>
                                        <p:cTn id="51" dur="26">
                                          <p:stCondLst>
                                            <p:cond delay="1808"/>
                                          </p:stCondLst>
                                        </p:cTn>
                                        <p:tgtEl>
                                          <p:spTgt spid="16"/>
                                        </p:tgtEl>
                                      </p:cBhvr>
                                      <p:to x="100000" y="95000"/>
                                    </p:animScale>
                                    <p:animScale>
                                      <p:cBhvr>
                                        <p:cTn id="52" dur="166" decel="50000">
                                          <p:stCondLst>
                                            <p:cond delay="1834"/>
                                          </p:stCondLst>
                                        </p:cTn>
                                        <p:tgtEl>
                                          <p:spTgt spid="16"/>
                                        </p:tgtEl>
                                      </p:cBhvr>
                                      <p:to x="100000" y="100000"/>
                                    </p:animScale>
                                  </p:childTnLst>
                                </p:cTn>
                              </p:par>
                              <p:par>
                                <p:cTn id="53" presetID="26" presetClass="entr" presetSubtype="0" fill="hold" grpId="0" nodeType="withEffect">
                                  <p:stCondLst>
                                    <p:cond delay="0"/>
                                  </p:stCondLst>
                                  <p:childTnLst>
                                    <p:set>
                                      <p:cBhvr>
                                        <p:cTn id="54" dur="1" fill="hold">
                                          <p:stCondLst>
                                            <p:cond delay="0"/>
                                          </p:stCondLst>
                                        </p:cTn>
                                        <p:tgtEl>
                                          <p:spTgt spid="6"/>
                                        </p:tgtEl>
                                        <p:attrNameLst>
                                          <p:attrName>style.visibility</p:attrName>
                                        </p:attrNameLst>
                                      </p:cBhvr>
                                      <p:to>
                                        <p:strVal val="visible"/>
                                      </p:to>
                                    </p:set>
                                    <p:animEffect transition="in" filter="wipe(down)">
                                      <p:cBhvr>
                                        <p:cTn id="55" dur="580">
                                          <p:stCondLst>
                                            <p:cond delay="0"/>
                                          </p:stCondLst>
                                        </p:cTn>
                                        <p:tgtEl>
                                          <p:spTgt spid="6"/>
                                        </p:tgtEl>
                                      </p:cBhvr>
                                    </p:animEffect>
                                    <p:anim calcmode="lin" valueType="num">
                                      <p:cBhvr>
                                        <p:cTn id="56"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61" dur="26">
                                          <p:stCondLst>
                                            <p:cond delay="650"/>
                                          </p:stCondLst>
                                        </p:cTn>
                                        <p:tgtEl>
                                          <p:spTgt spid="6"/>
                                        </p:tgtEl>
                                      </p:cBhvr>
                                      <p:to x="100000" y="60000"/>
                                    </p:animScale>
                                    <p:animScale>
                                      <p:cBhvr>
                                        <p:cTn id="62" dur="166" decel="50000">
                                          <p:stCondLst>
                                            <p:cond delay="676"/>
                                          </p:stCondLst>
                                        </p:cTn>
                                        <p:tgtEl>
                                          <p:spTgt spid="6"/>
                                        </p:tgtEl>
                                      </p:cBhvr>
                                      <p:to x="100000" y="100000"/>
                                    </p:animScale>
                                    <p:animScale>
                                      <p:cBhvr>
                                        <p:cTn id="63" dur="26">
                                          <p:stCondLst>
                                            <p:cond delay="1312"/>
                                          </p:stCondLst>
                                        </p:cTn>
                                        <p:tgtEl>
                                          <p:spTgt spid="6"/>
                                        </p:tgtEl>
                                      </p:cBhvr>
                                      <p:to x="100000" y="80000"/>
                                    </p:animScale>
                                    <p:animScale>
                                      <p:cBhvr>
                                        <p:cTn id="64" dur="166" decel="50000">
                                          <p:stCondLst>
                                            <p:cond delay="1338"/>
                                          </p:stCondLst>
                                        </p:cTn>
                                        <p:tgtEl>
                                          <p:spTgt spid="6"/>
                                        </p:tgtEl>
                                      </p:cBhvr>
                                      <p:to x="100000" y="100000"/>
                                    </p:animScale>
                                    <p:animScale>
                                      <p:cBhvr>
                                        <p:cTn id="65" dur="26">
                                          <p:stCondLst>
                                            <p:cond delay="1642"/>
                                          </p:stCondLst>
                                        </p:cTn>
                                        <p:tgtEl>
                                          <p:spTgt spid="6"/>
                                        </p:tgtEl>
                                      </p:cBhvr>
                                      <p:to x="100000" y="90000"/>
                                    </p:animScale>
                                    <p:animScale>
                                      <p:cBhvr>
                                        <p:cTn id="66" dur="166" decel="50000">
                                          <p:stCondLst>
                                            <p:cond delay="1668"/>
                                          </p:stCondLst>
                                        </p:cTn>
                                        <p:tgtEl>
                                          <p:spTgt spid="6"/>
                                        </p:tgtEl>
                                      </p:cBhvr>
                                      <p:to x="100000" y="100000"/>
                                    </p:animScale>
                                    <p:animScale>
                                      <p:cBhvr>
                                        <p:cTn id="67" dur="26">
                                          <p:stCondLst>
                                            <p:cond delay="1808"/>
                                          </p:stCondLst>
                                        </p:cTn>
                                        <p:tgtEl>
                                          <p:spTgt spid="6"/>
                                        </p:tgtEl>
                                      </p:cBhvr>
                                      <p:to x="100000" y="95000"/>
                                    </p:animScale>
                                    <p:animScale>
                                      <p:cBhvr>
                                        <p:cTn id="68" dur="166" decel="50000">
                                          <p:stCondLst>
                                            <p:cond delay="1834"/>
                                          </p:stCondLst>
                                        </p:cTn>
                                        <p:tgtEl>
                                          <p:spTgt spid="6"/>
                                        </p:tgtEl>
                                      </p:cBhvr>
                                      <p:to x="100000" y="100000"/>
                                    </p:animScale>
                                  </p:childTnLst>
                                </p:cTn>
                              </p:par>
                              <p:par>
                                <p:cTn id="69" presetID="26" presetClass="entr" presetSubtype="0" fill="hold" grpId="0" nodeType="withEffect">
                                  <p:stCondLst>
                                    <p:cond delay="0"/>
                                  </p:stCondLst>
                                  <p:childTnLst>
                                    <p:set>
                                      <p:cBhvr>
                                        <p:cTn id="70" dur="1" fill="hold">
                                          <p:stCondLst>
                                            <p:cond delay="0"/>
                                          </p:stCondLst>
                                        </p:cTn>
                                        <p:tgtEl>
                                          <p:spTgt spid="8"/>
                                        </p:tgtEl>
                                        <p:attrNameLst>
                                          <p:attrName>style.visibility</p:attrName>
                                        </p:attrNameLst>
                                      </p:cBhvr>
                                      <p:to>
                                        <p:strVal val="visible"/>
                                      </p:to>
                                    </p:set>
                                    <p:animEffect transition="in" filter="wipe(down)">
                                      <p:cBhvr>
                                        <p:cTn id="71" dur="580">
                                          <p:stCondLst>
                                            <p:cond delay="0"/>
                                          </p:stCondLst>
                                        </p:cTn>
                                        <p:tgtEl>
                                          <p:spTgt spid="8"/>
                                        </p:tgtEl>
                                      </p:cBhvr>
                                    </p:animEffect>
                                    <p:anim calcmode="lin" valueType="num">
                                      <p:cBhvr>
                                        <p:cTn id="72"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73"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74"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75"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76"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77" dur="26">
                                          <p:stCondLst>
                                            <p:cond delay="650"/>
                                          </p:stCondLst>
                                        </p:cTn>
                                        <p:tgtEl>
                                          <p:spTgt spid="8"/>
                                        </p:tgtEl>
                                      </p:cBhvr>
                                      <p:to x="100000" y="60000"/>
                                    </p:animScale>
                                    <p:animScale>
                                      <p:cBhvr>
                                        <p:cTn id="78" dur="166" decel="50000">
                                          <p:stCondLst>
                                            <p:cond delay="676"/>
                                          </p:stCondLst>
                                        </p:cTn>
                                        <p:tgtEl>
                                          <p:spTgt spid="8"/>
                                        </p:tgtEl>
                                      </p:cBhvr>
                                      <p:to x="100000" y="100000"/>
                                    </p:animScale>
                                    <p:animScale>
                                      <p:cBhvr>
                                        <p:cTn id="79" dur="26">
                                          <p:stCondLst>
                                            <p:cond delay="1312"/>
                                          </p:stCondLst>
                                        </p:cTn>
                                        <p:tgtEl>
                                          <p:spTgt spid="8"/>
                                        </p:tgtEl>
                                      </p:cBhvr>
                                      <p:to x="100000" y="80000"/>
                                    </p:animScale>
                                    <p:animScale>
                                      <p:cBhvr>
                                        <p:cTn id="80" dur="166" decel="50000">
                                          <p:stCondLst>
                                            <p:cond delay="1338"/>
                                          </p:stCondLst>
                                        </p:cTn>
                                        <p:tgtEl>
                                          <p:spTgt spid="8"/>
                                        </p:tgtEl>
                                      </p:cBhvr>
                                      <p:to x="100000" y="100000"/>
                                    </p:animScale>
                                    <p:animScale>
                                      <p:cBhvr>
                                        <p:cTn id="81" dur="26">
                                          <p:stCondLst>
                                            <p:cond delay="1642"/>
                                          </p:stCondLst>
                                        </p:cTn>
                                        <p:tgtEl>
                                          <p:spTgt spid="8"/>
                                        </p:tgtEl>
                                      </p:cBhvr>
                                      <p:to x="100000" y="90000"/>
                                    </p:animScale>
                                    <p:animScale>
                                      <p:cBhvr>
                                        <p:cTn id="82" dur="166" decel="50000">
                                          <p:stCondLst>
                                            <p:cond delay="1668"/>
                                          </p:stCondLst>
                                        </p:cTn>
                                        <p:tgtEl>
                                          <p:spTgt spid="8"/>
                                        </p:tgtEl>
                                      </p:cBhvr>
                                      <p:to x="100000" y="100000"/>
                                    </p:animScale>
                                    <p:animScale>
                                      <p:cBhvr>
                                        <p:cTn id="83" dur="26">
                                          <p:stCondLst>
                                            <p:cond delay="1808"/>
                                          </p:stCondLst>
                                        </p:cTn>
                                        <p:tgtEl>
                                          <p:spTgt spid="8"/>
                                        </p:tgtEl>
                                      </p:cBhvr>
                                      <p:to x="100000" y="95000"/>
                                    </p:animScale>
                                    <p:animScale>
                                      <p:cBhvr>
                                        <p:cTn id="84" dur="166" decel="50000">
                                          <p:stCondLst>
                                            <p:cond delay="1834"/>
                                          </p:stCondLst>
                                        </p:cTn>
                                        <p:tgtEl>
                                          <p:spTgt spid="8"/>
                                        </p:tgtEl>
                                      </p:cBhvr>
                                      <p:to x="100000" y="100000"/>
                                    </p:animScale>
                                  </p:childTnLst>
                                </p:cTn>
                              </p:par>
                              <p:par>
                                <p:cTn id="85" presetID="26" presetClass="entr" presetSubtype="0" fill="hold" grpId="0" nodeType="withEffect">
                                  <p:stCondLst>
                                    <p:cond delay="0"/>
                                  </p:stCondLst>
                                  <p:childTnLst>
                                    <p:set>
                                      <p:cBhvr>
                                        <p:cTn id="86" dur="1" fill="hold">
                                          <p:stCondLst>
                                            <p:cond delay="0"/>
                                          </p:stCondLst>
                                        </p:cTn>
                                        <p:tgtEl>
                                          <p:spTgt spid="9"/>
                                        </p:tgtEl>
                                        <p:attrNameLst>
                                          <p:attrName>style.visibility</p:attrName>
                                        </p:attrNameLst>
                                      </p:cBhvr>
                                      <p:to>
                                        <p:strVal val="visible"/>
                                      </p:to>
                                    </p:set>
                                    <p:animEffect transition="in" filter="wipe(down)">
                                      <p:cBhvr>
                                        <p:cTn id="87" dur="580">
                                          <p:stCondLst>
                                            <p:cond delay="0"/>
                                          </p:stCondLst>
                                        </p:cTn>
                                        <p:tgtEl>
                                          <p:spTgt spid="9"/>
                                        </p:tgtEl>
                                      </p:cBhvr>
                                    </p:animEffect>
                                    <p:anim calcmode="lin" valueType="num">
                                      <p:cBhvr>
                                        <p:cTn id="8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8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9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9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9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93" dur="26">
                                          <p:stCondLst>
                                            <p:cond delay="650"/>
                                          </p:stCondLst>
                                        </p:cTn>
                                        <p:tgtEl>
                                          <p:spTgt spid="9"/>
                                        </p:tgtEl>
                                      </p:cBhvr>
                                      <p:to x="100000" y="60000"/>
                                    </p:animScale>
                                    <p:animScale>
                                      <p:cBhvr>
                                        <p:cTn id="94" dur="166" decel="50000">
                                          <p:stCondLst>
                                            <p:cond delay="676"/>
                                          </p:stCondLst>
                                        </p:cTn>
                                        <p:tgtEl>
                                          <p:spTgt spid="9"/>
                                        </p:tgtEl>
                                      </p:cBhvr>
                                      <p:to x="100000" y="100000"/>
                                    </p:animScale>
                                    <p:animScale>
                                      <p:cBhvr>
                                        <p:cTn id="95" dur="26">
                                          <p:stCondLst>
                                            <p:cond delay="1312"/>
                                          </p:stCondLst>
                                        </p:cTn>
                                        <p:tgtEl>
                                          <p:spTgt spid="9"/>
                                        </p:tgtEl>
                                      </p:cBhvr>
                                      <p:to x="100000" y="80000"/>
                                    </p:animScale>
                                    <p:animScale>
                                      <p:cBhvr>
                                        <p:cTn id="96" dur="166" decel="50000">
                                          <p:stCondLst>
                                            <p:cond delay="1338"/>
                                          </p:stCondLst>
                                        </p:cTn>
                                        <p:tgtEl>
                                          <p:spTgt spid="9"/>
                                        </p:tgtEl>
                                      </p:cBhvr>
                                      <p:to x="100000" y="100000"/>
                                    </p:animScale>
                                    <p:animScale>
                                      <p:cBhvr>
                                        <p:cTn id="97" dur="26">
                                          <p:stCondLst>
                                            <p:cond delay="1642"/>
                                          </p:stCondLst>
                                        </p:cTn>
                                        <p:tgtEl>
                                          <p:spTgt spid="9"/>
                                        </p:tgtEl>
                                      </p:cBhvr>
                                      <p:to x="100000" y="90000"/>
                                    </p:animScale>
                                    <p:animScale>
                                      <p:cBhvr>
                                        <p:cTn id="98" dur="166" decel="50000">
                                          <p:stCondLst>
                                            <p:cond delay="1668"/>
                                          </p:stCondLst>
                                        </p:cTn>
                                        <p:tgtEl>
                                          <p:spTgt spid="9"/>
                                        </p:tgtEl>
                                      </p:cBhvr>
                                      <p:to x="100000" y="100000"/>
                                    </p:animScale>
                                    <p:animScale>
                                      <p:cBhvr>
                                        <p:cTn id="99" dur="26">
                                          <p:stCondLst>
                                            <p:cond delay="1808"/>
                                          </p:stCondLst>
                                        </p:cTn>
                                        <p:tgtEl>
                                          <p:spTgt spid="9"/>
                                        </p:tgtEl>
                                      </p:cBhvr>
                                      <p:to x="100000" y="95000"/>
                                    </p:animScale>
                                    <p:animScale>
                                      <p:cBhvr>
                                        <p:cTn id="100" dur="166" decel="50000">
                                          <p:stCondLst>
                                            <p:cond delay="1834"/>
                                          </p:stCondLst>
                                        </p:cTn>
                                        <p:tgtEl>
                                          <p:spTgt spid="9"/>
                                        </p:tgtEl>
                                      </p:cBhvr>
                                      <p:to x="100000" y="100000"/>
                                    </p:animScale>
                                  </p:childTnLst>
                                </p:cTn>
                              </p:par>
                              <p:par>
                                <p:cTn id="101" presetID="26" presetClass="entr" presetSubtype="0" fill="hold" grpId="0" nodeType="withEffect">
                                  <p:stCondLst>
                                    <p:cond delay="0"/>
                                  </p:stCondLst>
                                  <p:childTnLst>
                                    <p:set>
                                      <p:cBhvr>
                                        <p:cTn id="102" dur="1" fill="hold">
                                          <p:stCondLst>
                                            <p:cond delay="0"/>
                                          </p:stCondLst>
                                        </p:cTn>
                                        <p:tgtEl>
                                          <p:spTgt spid="10"/>
                                        </p:tgtEl>
                                        <p:attrNameLst>
                                          <p:attrName>style.visibility</p:attrName>
                                        </p:attrNameLst>
                                      </p:cBhvr>
                                      <p:to>
                                        <p:strVal val="visible"/>
                                      </p:to>
                                    </p:set>
                                    <p:animEffect transition="in" filter="wipe(down)">
                                      <p:cBhvr>
                                        <p:cTn id="103" dur="580">
                                          <p:stCondLst>
                                            <p:cond delay="0"/>
                                          </p:stCondLst>
                                        </p:cTn>
                                        <p:tgtEl>
                                          <p:spTgt spid="10"/>
                                        </p:tgtEl>
                                      </p:cBhvr>
                                    </p:animEffect>
                                    <p:anim calcmode="lin" valueType="num">
                                      <p:cBhvr>
                                        <p:cTn id="104"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05"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6"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07"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08"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09" dur="26">
                                          <p:stCondLst>
                                            <p:cond delay="650"/>
                                          </p:stCondLst>
                                        </p:cTn>
                                        <p:tgtEl>
                                          <p:spTgt spid="10"/>
                                        </p:tgtEl>
                                      </p:cBhvr>
                                      <p:to x="100000" y="60000"/>
                                    </p:animScale>
                                    <p:animScale>
                                      <p:cBhvr>
                                        <p:cTn id="110" dur="166" decel="50000">
                                          <p:stCondLst>
                                            <p:cond delay="676"/>
                                          </p:stCondLst>
                                        </p:cTn>
                                        <p:tgtEl>
                                          <p:spTgt spid="10"/>
                                        </p:tgtEl>
                                      </p:cBhvr>
                                      <p:to x="100000" y="100000"/>
                                    </p:animScale>
                                    <p:animScale>
                                      <p:cBhvr>
                                        <p:cTn id="111" dur="26">
                                          <p:stCondLst>
                                            <p:cond delay="1312"/>
                                          </p:stCondLst>
                                        </p:cTn>
                                        <p:tgtEl>
                                          <p:spTgt spid="10"/>
                                        </p:tgtEl>
                                      </p:cBhvr>
                                      <p:to x="100000" y="80000"/>
                                    </p:animScale>
                                    <p:animScale>
                                      <p:cBhvr>
                                        <p:cTn id="112" dur="166" decel="50000">
                                          <p:stCondLst>
                                            <p:cond delay="1338"/>
                                          </p:stCondLst>
                                        </p:cTn>
                                        <p:tgtEl>
                                          <p:spTgt spid="10"/>
                                        </p:tgtEl>
                                      </p:cBhvr>
                                      <p:to x="100000" y="100000"/>
                                    </p:animScale>
                                    <p:animScale>
                                      <p:cBhvr>
                                        <p:cTn id="113" dur="26">
                                          <p:stCondLst>
                                            <p:cond delay="1642"/>
                                          </p:stCondLst>
                                        </p:cTn>
                                        <p:tgtEl>
                                          <p:spTgt spid="10"/>
                                        </p:tgtEl>
                                      </p:cBhvr>
                                      <p:to x="100000" y="90000"/>
                                    </p:animScale>
                                    <p:animScale>
                                      <p:cBhvr>
                                        <p:cTn id="114" dur="166" decel="50000">
                                          <p:stCondLst>
                                            <p:cond delay="1668"/>
                                          </p:stCondLst>
                                        </p:cTn>
                                        <p:tgtEl>
                                          <p:spTgt spid="10"/>
                                        </p:tgtEl>
                                      </p:cBhvr>
                                      <p:to x="100000" y="100000"/>
                                    </p:animScale>
                                    <p:animScale>
                                      <p:cBhvr>
                                        <p:cTn id="115" dur="26">
                                          <p:stCondLst>
                                            <p:cond delay="1808"/>
                                          </p:stCondLst>
                                        </p:cTn>
                                        <p:tgtEl>
                                          <p:spTgt spid="10"/>
                                        </p:tgtEl>
                                      </p:cBhvr>
                                      <p:to x="100000" y="95000"/>
                                    </p:animScale>
                                    <p:animScale>
                                      <p:cBhvr>
                                        <p:cTn id="116" dur="166" decel="50000">
                                          <p:stCondLst>
                                            <p:cond delay="1834"/>
                                          </p:stCondLst>
                                        </p:cTn>
                                        <p:tgtEl>
                                          <p:spTgt spid="10"/>
                                        </p:tgtEl>
                                      </p:cBhvr>
                                      <p:to x="100000" y="100000"/>
                                    </p:animScale>
                                  </p:childTnLst>
                                </p:cTn>
                              </p:par>
                              <p:par>
                                <p:cTn id="117" presetID="26" presetClass="entr" presetSubtype="0" fill="hold" grpId="0" nodeType="withEffect">
                                  <p:stCondLst>
                                    <p:cond delay="0"/>
                                  </p:stCondLst>
                                  <p:childTnLst>
                                    <p:set>
                                      <p:cBhvr>
                                        <p:cTn id="118" dur="1" fill="hold">
                                          <p:stCondLst>
                                            <p:cond delay="0"/>
                                          </p:stCondLst>
                                        </p:cTn>
                                        <p:tgtEl>
                                          <p:spTgt spid="11"/>
                                        </p:tgtEl>
                                        <p:attrNameLst>
                                          <p:attrName>style.visibility</p:attrName>
                                        </p:attrNameLst>
                                      </p:cBhvr>
                                      <p:to>
                                        <p:strVal val="visible"/>
                                      </p:to>
                                    </p:set>
                                    <p:animEffect transition="in" filter="wipe(down)">
                                      <p:cBhvr>
                                        <p:cTn id="119" dur="580">
                                          <p:stCondLst>
                                            <p:cond delay="0"/>
                                          </p:stCondLst>
                                        </p:cTn>
                                        <p:tgtEl>
                                          <p:spTgt spid="11"/>
                                        </p:tgtEl>
                                      </p:cBhvr>
                                    </p:animEffect>
                                    <p:anim calcmode="lin" valueType="num">
                                      <p:cBhvr>
                                        <p:cTn id="120"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21"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22"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23"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24"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25" dur="26">
                                          <p:stCondLst>
                                            <p:cond delay="650"/>
                                          </p:stCondLst>
                                        </p:cTn>
                                        <p:tgtEl>
                                          <p:spTgt spid="11"/>
                                        </p:tgtEl>
                                      </p:cBhvr>
                                      <p:to x="100000" y="60000"/>
                                    </p:animScale>
                                    <p:animScale>
                                      <p:cBhvr>
                                        <p:cTn id="126" dur="166" decel="50000">
                                          <p:stCondLst>
                                            <p:cond delay="676"/>
                                          </p:stCondLst>
                                        </p:cTn>
                                        <p:tgtEl>
                                          <p:spTgt spid="11"/>
                                        </p:tgtEl>
                                      </p:cBhvr>
                                      <p:to x="100000" y="100000"/>
                                    </p:animScale>
                                    <p:animScale>
                                      <p:cBhvr>
                                        <p:cTn id="127" dur="26">
                                          <p:stCondLst>
                                            <p:cond delay="1312"/>
                                          </p:stCondLst>
                                        </p:cTn>
                                        <p:tgtEl>
                                          <p:spTgt spid="11"/>
                                        </p:tgtEl>
                                      </p:cBhvr>
                                      <p:to x="100000" y="80000"/>
                                    </p:animScale>
                                    <p:animScale>
                                      <p:cBhvr>
                                        <p:cTn id="128" dur="166" decel="50000">
                                          <p:stCondLst>
                                            <p:cond delay="1338"/>
                                          </p:stCondLst>
                                        </p:cTn>
                                        <p:tgtEl>
                                          <p:spTgt spid="11"/>
                                        </p:tgtEl>
                                      </p:cBhvr>
                                      <p:to x="100000" y="100000"/>
                                    </p:animScale>
                                    <p:animScale>
                                      <p:cBhvr>
                                        <p:cTn id="129" dur="26">
                                          <p:stCondLst>
                                            <p:cond delay="1642"/>
                                          </p:stCondLst>
                                        </p:cTn>
                                        <p:tgtEl>
                                          <p:spTgt spid="11"/>
                                        </p:tgtEl>
                                      </p:cBhvr>
                                      <p:to x="100000" y="90000"/>
                                    </p:animScale>
                                    <p:animScale>
                                      <p:cBhvr>
                                        <p:cTn id="130" dur="166" decel="50000">
                                          <p:stCondLst>
                                            <p:cond delay="1668"/>
                                          </p:stCondLst>
                                        </p:cTn>
                                        <p:tgtEl>
                                          <p:spTgt spid="11"/>
                                        </p:tgtEl>
                                      </p:cBhvr>
                                      <p:to x="100000" y="100000"/>
                                    </p:animScale>
                                    <p:animScale>
                                      <p:cBhvr>
                                        <p:cTn id="131" dur="26">
                                          <p:stCondLst>
                                            <p:cond delay="1808"/>
                                          </p:stCondLst>
                                        </p:cTn>
                                        <p:tgtEl>
                                          <p:spTgt spid="11"/>
                                        </p:tgtEl>
                                      </p:cBhvr>
                                      <p:to x="100000" y="95000"/>
                                    </p:animScale>
                                    <p:animScale>
                                      <p:cBhvr>
                                        <p:cTn id="132" dur="166" decel="50000">
                                          <p:stCondLst>
                                            <p:cond delay="1834"/>
                                          </p:stCondLst>
                                        </p:cTn>
                                        <p:tgtEl>
                                          <p:spTgt spid="11"/>
                                        </p:tgtEl>
                                      </p:cBhvr>
                                      <p:to x="100000" y="100000"/>
                                    </p:animScale>
                                  </p:childTnLst>
                                </p:cTn>
                              </p:par>
                              <p:par>
                                <p:cTn id="133" presetID="26" presetClass="entr" presetSubtype="0" fill="hold" nodeType="withEffect">
                                  <p:stCondLst>
                                    <p:cond delay="0"/>
                                  </p:stCondLst>
                                  <p:childTnLst>
                                    <p:set>
                                      <p:cBhvr>
                                        <p:cTn id="134" dur="1" fill="hold">
                                          <p:stCondLst>
                                            <p:cond delay="0"/>
                                          </p:stCondLst>
                                        </p:cTn>
                                        <p:tgtEl>
                                          <p:spTgt spid="12"/>
                                        </p:tgtEl>
                                        <p:attrNameLst>
                                          <p:attrName>style.visibility</p:attrName>
                                        </p:attrNameLst>
                                      </p:cBhvr>
                                      <p:to>
                                        <p:strVal val="visible"/>
                                      </p:to>
                                    </p:set>
                                    <p:animEffect transition="in" filter="wipe(down)">
                                      <p:cBhvr>
                                        <p:cTn id="135" dur="580">
                                          <p:stCondLst>
                                            <p:cond delay="0"/>
                                          </p:stCondLst>
                                        </p:cTn>
                                        <p:tgtEl>
                                          <p:spTgt spid="12"/>
                                        </p:tgtEl>
                                      </p:cBhvr>
                                    </p:animEffect>
                                    <p:anim calcmode="lin" valueType="num">
                                      <p:cBhvr>
                                        <p:cTn id="136"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137"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38"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39"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40"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41" dur="26">
                                          <p:stCondLst>
                                            <p:cond delay="650"/>
                                          </p:stCondLst>
                                        </p:cTn>
                                        <p:tgtEl>
                                          <p:spTgt spid="12"/>
                                        </p:tgtEl>
                                      </p:cBhvr>
                                      <p:to x="100000" y="60000"/>
                                    </p:animScale>
                                    <p:animScale>
                                      <p:cBhvr>
                                        <p:cTn id="142" dur="166" decel="50000">
                                          <p:stCondLst>
                                            <p:cond delay="676"/>
                                          </p:stCondLst>
                                        </p:cTn>
                                        <p:tgtEl>
                                          <p:spTgt spid="12"/>
                                        </p:tgtEl>
                                      </p:cBhvr>
                                      <p:to x="100000" y="100000"/>
                                    </p:animScale>
                                    <p:animScale>
                                      <p:cBhvr>
                                        <p:cTn id="143" dur="26">
                                          <p:stCondLst>
                                            <p:cond delay="1312"/>
                                          </p:stCondLst>
                                        </p:cTn>
                                        <p:tgtEl>
                                          <p:spTgt spid="12"/>
                                        </p:tgtEl>
                                      </p:cBhvr>
                                      <p:to x="100000" y="80000"/>
                                    </p:animScale>
                                    <p:animScale>
                                      <p:cBhvr>
                                        <p:cTn id="144" dur="166" decel="50000">
                                          <p:stCondLst>
                                            <p:cond delay="1338"/>
                                          </p:stCondLst>
                                        </p:cTn>
                                        <p:tgtEl>
                                          <p:spTgt spid="12"/>
                                        </p:tgtEl>
                                      </p:cBhvr>
                                      <p:to x="100000" y="100000"/>
                                    </p:animScale>
                                    <p:animScale>
                                      <p:cBhvr>
                                        <p:cTn id="145" dur="26">
                                          <p:stCondLst>
                                            <p:cond delay="1642"/>
                                          </p:stCondLst>
                                        </p:cTn>
                                        <p:tgtEl>
                                          <p:spTgt spid="12"/>
                                        </p:tgtEl>
                                      </p:cBhvr>
                                      <p:to x="100000" y="90000"/>
                                    </p:animScale>
                                    <p:animScale>
                                      <p:cBhvr>
                                        <p:cTn id="146" dur="166" decel="50000">
                                          <p:stCondLst>
                                            <p:cond delay="1668"/>
                                          </p:stCondLst>
                                        </p:cTn>
                                        <p:tgtEl>
                                          <p:spTgt spid="12"/>
                                        </p:tgtEl>
                                      </p:cBhvr>
                                      <p:to x="100000" y="100000"/>
                                    </p:animScale>
                                    <p:animScale>
                                      <p:cBhvr>
                                        <p:cTn id="147" dur="26">
                                          <p:stCondLst>
                                            <p:cond delay="1808"/>
                                          </p:stCondLst>
                                        </p:cTn>
                                        <p:tgtEl>
                                          <p:spTgt spid="12"/>
                                        </p:tgtEl>
                                      </p:cBhvr>
                                      <p:to x="100000" y="95000"/>
                                    </p:animScale>
                                    <p:animScale>
                                      <p:cBhvr>
                                        <p:cTn id="148" dur="166" decel="50000">
                                          <p:stCondLst>
                                            <p:cond delay="1834"/>
                                          </p:stCondLst>
                                        </p:cTn>
                                        <p:tgtEl>
                                          <p:spTgt spid="1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6" grpId="0" animBg="1"/>
      <p:bldP spid="8" grpId="0" animBg="1"/>
      <p:bldP spid="9" grpId="0" animBg="1"/>
      <p:bldP spid="10" grpId="0" animBg="1"/>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28" name="Rectangle 27">
            <a:extLst>
              <a:ext uri="{FF2B5EF4-FFF2-40B4-BE49-F238E27FC236}">
                <a16:creationId xmlns:a16="http://schemas.microsoft.com/office/drawing/2014/main" id="{052DAEE6-1873-4D3E-8546-AECA3CBCE456}"/>
              </a:ext>
            </a:extLst>
          </p:cNvPr>
          <p:cNvSpPr/>
          <p:nvPr/>
        </p:nvSpPr>
        <p:spPr>
          <a:xfrm>
            <a:off x="-1" y="0"/>
            <a:ext cx="12192001"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4DF"/>
              </a:solidFill>
              <a:effectLst/>
              <a:uLnTx/>
              <a:uFillTx/>
              <a:latin typeface="Arial"/>
              <a:ea typeface="+mn-ea"/>
              <a:cs typeface="+mn-cs"/>
            </a:endParaRPr>
          </a:p>
        </p:txBody>
      </p:sp>
      <p:pic>
        <p:nvPicPr>
          <p:cNvPr id="23" name="Picture 2" descr="Luoc do tu nnhien Nhat Ban">
            <a:extLst>
              <a:ext uri="{FF2B5EF4-FFF2-40B4-BE49-F238E27FC236}">
                <a16:creationId xmlns:a16="http://schemas.microsoft.com/office/drawing/2014/main" id="{2C28A799-3F85-4DD4-AFD9-3E1561BB38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66190" y="159026"/>
            <a:ext cx="5253533" cy="625502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7" name="Text Box 3">
            <a:extLst>
              <a:ext uri="{FF2B5EF4-FFF2-40B4-BE49-F238E27FC236}">
                <a16:creationId xmlns:a16="http://schemas.microsoft.com/office/drawing/2014/main" id="{2E7478A2-6B66-47FE-876C-538D39678F00}"/>
              </a:ext>
            </a:extLst>
          </p:cNvPr>
          <p:cNvSpPr txBox="1">
            <a:spLocks noChangeArrowheads="1"/>
          </p:cNvSpPr>
          <p:nvPr/>
        </p:nvSpPr>
        <p:spPr bwMode="auto">
          <a:xfrm>
            <a:off x="7851912" y="6440365"/>
            <a:ext cx="355820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000" b="1" i="0" u="none" strike="noStrike" kern="1200" cap="none" spc="0" normalizeH="0" baseline="0" noProof="0" dirty="0">
                <a:ln>
                  <a:noFill/>
                </a:ln>
                <a:solidFill>
                  <a:srgbClr val="9F0006"/>
                </a:solidFill>
                <a:effectLst/>
                <a:uLnTx/>
                <a:uFillTx/>
                <a:ea typeface="#9Slide03 Roboto Medium" panose="02000000000000000000" pitchFamily="2" charset="0"/>
              </a:rPr>
              <a:t>TỰ NHIÊN NHẬT BẢN</a:t>
            </a:r>
          </a:p>
        </p:txBody>
      </p:sp>
      <p:sp>
        <p:nvSpPr>
          <p:cNvPr id="50" name="Google Shape;475;p24">
            <a:extLst>
              <a:ext uri="{FF2B5EF4-FFF2-40B4-BE49-F238E27FC236}">
                <a16:creationId xmlns:a16="http://schemas.microsoft.com/office/drawing/2014/main" id="{B78BC86E-C167-44D3-B311-826E08A96597}"/>
              </a:ext>
            </a:extLst>
          </p:cNvPr>
          <p:cNvSpPr/>
          <p:nvPr/>
        </p:nvSpPr>
        <p:spPr>
          <a:xfrm>
            <a:off x="1841257" y="457424"/>
            <a:ext cx="3089100" cy="912925"/>
          </a:xfrm>
          <a:custGeom>
            <a:avLst/>
            <a:gdLst/>
            <a:ahLst/>
            <a:cxnLst/>
            <a:rect l="l" t="t" r="r" b="b"/>
            <a:pathLst>
              <a:path w="123564" h="36517" extrusionOk="0">
                <a:moveTo>
                  <a:pt x="17658" y="0"/>
                </a:moveTo>
                <a:cubicBezTo>
                  <a:pt x="7906" y="0"/>
                  <a:pt x="1" y="7906"/>
                  <a:pt x="1" y="17657"/>
                </a:cubicBezTo>
                <a:lnTo>
                  <a:pt x="1" y="18848"/>
                </a:lnTo>
                <a:cubicBezTo>
                  <a:pt x="1" y="28611"/>
                  <a:pt x="7906" y="36517"/>
                  <a:pt x="17658" y="36517"/>
                </a:cubicBezTo>
                <a:lnTo>
                  <a:pt x="105907" y="36517"/>
                </a:lnTo>
                <a:cubicBezTo>
                  <a:pt x="115658" y="36517"/>
                  <a:pt x="123564" y="28611"/>
                  <a:pt x="123564" y="18848"/>
                </a:cubicBezTo>
                <a:lnTo>
                  <a:pt x="123564" y="17657"/>
                </a:lnTo>
                <a:cubicBezTo>
                  <a:pt x="123564" y="7906"/>
                  <a:pt x="115658" y="0"/>
                  <a:pt x="105907" y="0"/>
                </a:cubicBezTo>
                <a:close/>
              </a:path>
            </a:pathLst>
          </a:custGeom>
          <a:solidFill>
            <a:srgbClr val="00B050"/>
          </a:solidFill>
          <a:ln>
            <a:noFill/>
          </a:ln>
        </p:spPr>
        <p:txBody>
          <a:bodyPr spcFirstLastPara="1" wrap="square" lIns="91425" tIns="91425" rIns="91425" bIns="91425" anchor="ctr" anchorCtr="0">
            <a:noAutofit/>
          </a:bodyPr>
          <a:lstStyle/>
          <a:p>
            <a:pPr>
              <a:buClr>
                <a:srgbClr val="000000"/>
              </a:buClr>
              <a:buFont typeface="Arial"/>
              <a:buNone/>
            </a:pPr>
            <a:endParaRPr sz="1400" kern="0" dirty="0">
              <a:solidFill>
                <a:srgbClr val="000000"/>
              </a:solidFill>
              <a:cs typeface="Arial"/>
              <a:sym typeface="Arial"/>
            </a:endParaRPr>
          </a:p>
        </p:txBody>
      </p:sp>
      <p:sp>
        <p:nvSpPr>
          <p:cNvPr id="51" name="Google Shape;476;p24">
            <a:extLst>
              <a:ext uri="{FF2B5EF4-FFF2-40B4-BE49-F238E27FC236}">
                <a16:creationId xmlns:a16="http://schemas.microsoft.com/office/drawing/2014/main" id="{65310506-8314-4617-8FA9-95BD8703A50C}"/>
              </a:ext>
            </a:extLst>
          </p:cNvPr>
          <p:cNvSpPr/>
          <p:nvPr/>
        </p:nvSpPr>
        <p:spPr>
          <a:xfrm>
            <a:off x="1816257" y="457424"/>
            <a:ext cx="912625" cy="912925"/>
          </a:xfrm>
          <a:custGeom>
            <a:avLst/>
            <a:gdLst/>
            <a:ahLst/>
            <a:cxnLst/>
            <a:rect l="l" t="t" r="r" b="b"/>
            <a:pathLst>
              <a:path w="36505" h="36517" extrusionOk="0">
                <a:moveTo>
                  <a:pt x="18253" y="0"/>
                </a:moveTo>
                <a:cubicBezTo>
                  <a:pt x="8168" y="0"/>
                  <a:pt x="1" y="8180"/>
                  <a:pt x="1" y="18252"/>
                </a:cubicBezTo>
                <a:cubicBezTo>
                  <a:pt x="1" y="28337"/>
                  <a:pt x="8168" y="36517"/>
                  <a:pt x="18253" y="36517"/>
                </a:cubicBezTo>
                <a:cubicBezTo>
                  <a:pt x="28326" y="36517"/>
                  <a:pt x="36505" y="28337"/>
                  <a:pt x="36505" y="18252"/>
                </a:cubicBezTo>
                <a:cubicBezTo>
                  <a:pt x="36505" y="8180"/>
                  <a:pt x="28326" y="0"/>
                  <a:pt x="18253" y="0"/>
                </a:cubicBezTo>
                <a:close/>
              </a:path>
            </a:pathLst>
          </a:custGeom>
          <a:noFill/>
          <a:ln>
            <a:solidFill>
              <a:srgbClr val="00B050"/>
            </a:solid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2" name="Google Shape;477;p24">
            <a:extLst>
              <a:ext uri="{FF2B5EF4-FFF2-40B4-BE49-F238E27FC236}">
                <a16:creationId xmlns:a16="http://schemas.microsoft.com/office/drawing/2014/main" id="{0445E367-7F0C-443B-9FFF-D0FA77441C50}"/>
              </a:ext>
            </a:extLst>
          </p:cNvPr>
          <p:cNvSpPr/>
          <p:nvPr/>
        </p:nvSpPr>
        <p:spPr>
          <a:xfrm>
            <a:off x="1889482" y="530949"/>
            <a:ext cx="765900" cy="765875"/>
          </a:xfrm>
          <a:custGeom>
            <a:avLst/>
            <a:gdLst/>
            <a:ahLst/>
            <a:cxnLst/>
            <a:rect l="l" t="t" r="r" b="b"/>
            <a:pathLst>
              <a:path w="30636" h="30635" extrusionOk="0">
                <a:moveTo>
                  <a:pt x="15324" y="0"/>
                </a:moveTo>
                <a:cubicBezTo>
                  <a:pt x="6858" y="0"/>
                  <a:pt x="0" y="6858"/>
                  <a:pt x="0" y="15311"/>
                </a:cubicBezTo>
                <a:cubicBezTo>
                  <a:pt x="0" y="23777"/>
                  <a:pt x="6858" y="30635"/>
                  <a:pt x="15324" y="30635"/>
                </a:cubicBezTo>
                <a:cubicBezTo>
                  <a:pt x="23777" y="30635"/>
                  <a:pt x="30635" y="23777"/>
                  <a:pt x="30635" y="15311"/>
                </a:cubicBezTo>
                <a:cubicBezTo>
                  <a:pt x="30635" y="6858"/>
                  <a:pt x="23777" y="0"/>
                  <a:pt x="15324" y="0"/>
                </a:cubicBezTo>
                <a:close/>
              </a:path>
            </a:pathLst>
          </a:custGeom>
          <a:solidFill>
            <a:srgbClr val="FFFFFF"/>
          </a:solidFill>
          <a:ln>
            <a:noFill/>
          </a:ln>
        </p:spPr>
        <p:txBody>
          <a:bodyPr spcFirstLastPara="1" wrap="square" lIns="91425" tIns="91425" rIns="91425" bIns="91425" anchor="ctr" anchorCtr="0">
            <a:noAutofit/>
          </a:bodyPr>
          <a:lstStyle/>
          <a:p>
            <a:pPr algn="ctr">
              <a:buClr>
                <a:srgbClr val="000000"/>
              </a:buClr>
              <a:buSzPts val="1100"/>
              <a:buFont typeface="Arial"/>
              <a:buNone/>
            </a:pPr>
            <a:endParaRPr sz="3000" kern="0" dirty="0">
              <a:solidFill>
                <a:srgbClr val="434343"/>
              </a:solidFill>
              <a:cs typeface="Arial"/>
              <a:sym typeface="Arial"/>
            </a:endParaRPr>
          </a:p>
        </p:txBody>
      </p:sp>
      <p:sp>
        <p:nvSpPr>
          <p:cNvPr id="53" name="Google Shape;478;p24">
            <a:extLst>
              <a:ext uri="{FF2B5EF4-FFF2-40B4-BE49-F238E27FC236}">
                <a16:creationId xmlns:a16="http://schemas.microsoft.com/office/drawing/2014/main" id="{9A7E87A3-579E-4042-A974-6FF85E574037}"/>
              </a:ext>
            </a:extLst>
          </p:cNvPr>
          <p:cNvSpPr/>
          <p:nvPr/>
        </p:nvSpPr>
        <p:spPr>
          <a:xfrm>
            <a:off x="1740057" y="393124"/>
            <a:ext cx="3266500" cy="1041525"/>
          </a:xfrm>
          <a:custGeom>
            <a:avLst/>
            <a:gdLst/>
            <a:ahLst/>
            <a:cxnLst/>
            <a:rect l="l" t="t" r="r" b="b"/>
            <a:pathLst>
              <a:path w="130660" h="41661" extrusionOk="0">
                <a:moveTo>
                  <a:pt x="110491" y="893"/>
                </a:moveTo>
                <a:cubicBezTo>
                  <a:pt x="121123" y="893"/>
                  <a:pt x="129767" y="9537"/>
                  <a:pt x="129767" y="20170"/>
                </a:cubicBezTo>
                <a:lnTo>
                  <a:pt x="129767" y="21491"/>
                </a:lnTo>
                <a:cubicBezTo>
                  <a:pt x="129767" y="32123"/>
                  <a:pt x="121123" y="40767"/>
                  <a:pt x="110491" y="40767"/>
                </a:cubicBezTo>
                <a:lnTo>
                  <a:pt x="20170" y="40767"/>
                </a:lnTo>
                <a:cubicBezTo>
                  <a:pt x="9537" y="40767"/>
                  <a:pt x="894" y="32123"/>
                  <a:pt x="894" y="21491"/>
                </a:cubicBezTo>
                <a:lnTo>
                  <a:pt x="894" y="20170"/>
                </a:lnTo>
                <a:cubicBezTo>
                  <a:pt x="894" y="9537"/>
                  <a:pt x="9537" y="893"/>
                  <a:pt x="20170" y="893"/>
                </a:cubicBezTo>
                <a:close/>
                <a:moveTo>
                  <a:pt x="20170" y="0"/>
                </a:moveTo>
                <a:cubicBezTo>
                  <a:pt x="9049" y="0"/>
                  <a:pt x="1" y="9049"/>
                  <a:pt x="1" y="20170"/>
                </a:cubicBezTo>
                <a:lnTo>
                  <a:pt x="1" y="21491"/>
                </a:lnTo>
                <a:cubicBezTo>
                  <a:pt x="1" y="32612"/>
                  <a:pt x="9049" y="41660"/>
                  <a:pt x="20170" y="41660"/>
                </a:cubicBezTo>
                <a:lnTo>
                  <a:pt x="110491" y="41660"/>
                </a:lnTo>
                <a:cubicBezTo>
                  <a:pt x="121611" y="41660"/>
                  <a:pt x="130660" y="32612"/>
                  <a:pt x="130660" y="21491"/>
                </a:cubicBezTo>
                <a:lnTo>
                  <a:pt x="130660" y="20170"/>
                </a:lnTo>
                <a:cubicBezTo>
                  <a:pt x="130660" y="9049"/>
                  <a:pt x="121611" y="0"/>
                  <a:pt x="110491" y="0"/>
                </a:cubicBezTo>
                <a:close/>
              </a:path>
            </a:pathLst>
          </a:custGeom>
          <a:solidFill>
            <a:srgbClr val="FCBD24"/>
          </a:solidFill>
          <a:ln w="3175">
            <a:solidFill>
              <a:schemeClr val="bg1">
                <a:lumMod val="75000"/>
              </a:schemeClr>
            </a:solid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7" name="TextBox 56">
            <a:extLst>
              <a:ext uri="{FF2B5EF4-FFF2-40B4-BE49-F238E27FC236}">
                <a16:creationId xmlns:a16="http://schemas.microsoft.com/office/drawing/2014/main" id="{D161084A-8B06-4A30-B026-48FE3C6072F8}"/>
              </a:ext>
            </a:extLst>
          </p:cNvPr>
          <p:cNvSpPr txBox="1"/>
          <p:nvPr/>
        </p:nvSpPr>
        <p:spPr>
          <a:xfrm>
            <a:off x="2448448" y="737698"/>
            <a:ext cx="2530134" cy="446276"/>
          </a:xfrm>
          <a:prstGeom prst="rect">
            <a:avLst/>
          </a:prstGeom>
          <a:noFill/>
        </p:spPr>
        <p:txBody>
          <a:bodyPr wrap="square" rtlCol="0">
            <a:spAutoFit/>
          </a:bodyPr>
          <a:lstStyle/>
          <a:p>
            <a:pPr lvl="0" algn="ctr">
              <a:spcBef>
                <a:spcPts val="600"/>
              </a:spcBef>
            </a:pPr>
            <a:r>
              <a:rPr lang="en-US" sz="2300" b="1" dirty="0">
                <a:solidFill>
                  <a:srgbClr val="FFFFFF"/>
                </a:solidFill>
                <a:latin typeface="+mj-lt"/>
                <a:ea typeface="#9Slide03 Roboto Medium" panose="02000000000000000000" pitchFamily="2" charset="0"/>
                <a:cs typeface="Times New Roman" pitchFamily="18" charset="0"/>
              </a:rPr>
              <a:t>VỊ TRÍ ĐỊA LÍ</a:t>
            </a:r>
            <a:endParaRPr kumimoji="0" lang="en-US" sz="2300" b="1" i="0" u="none" strike="noStrike" kern="1200" cap="none" spc="0" normalizeH="0" baseline="0" noProof="0" dirty="0">
              <a:ln>
                <a:noFill/>
              </a:ln>
              <a:solidFill>
                <a:srgbClr val="FFFFFF"/>
              </a:solidFill>
              <a:effectLst/>
              <a:uLnTx/>
              <a:uFillTx/>
              <a:latin typeface="+mj-lt"/>
              <a:ea typeface="#9Slide03 Roboto Medium" panose="02000000000000000000" pitchFamily="2" charset="0"/>
              <a:cs typeface="Times New Roman" pitchFamily="18" charset="0"/>
            </a:endParaRPr>
          </a:p>
        </p:txBody>
      </p:sp>
      <p:pic>
        <p:nvPicPr>
          <p:cNvPr id="58" name="Picture 8" descr="Bản Đồ Hà Nội for Android - APK Download">
            <a:extLst>
              <a:ext uri="{FF2B5EF4-FFF2-40B4-BE49-F238E27FC236}">
                <a16:creationId xmlns:a16="http://schemas.microsoft.com/office/drawing/2014/main" id="{E7F1C009-2523-4166-8862-C99034F1E3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51781" y="591973"/>
            <a:ext cx="652671" cy="652671"/>
          </a:xfrm>
          <a:prstGeom prst="rect">
            <a:avLst/>
          </a:prstGeom>
          <a:noFill/>
          <a:extLst>
            <a:ext uri="{909E8E84-426E-40DD-AFC4-6F175D3DCCD1}">
              <a14:hiddenFill xmlns:a14="http://schemas.microsoft.com/office/drawing/2010/main">
                <a:solidFill>
                  <a:srgbClr val="FFFFFF"/>
                </a:solidFill>
              </a14:hiddenFill>
            </a:ext>
          </a:extLst>
        </p:spPr>
      </p:pic>
      <p:sp>
        <p:nvSpPr>
          <p:cNvPr id="59" name="TextBox 58">
            <a:extLst>
              <a:ext uri="{FF2B5EF4-FFF2-40B4-BE49-F238E27FC236}">
                <a16:creationId xmlns:a16="http://schemas.microsoft.com/office/drawing/2014/main" id="{B59C87F2-9AB0-4E97-AA6A-FA0FD22A0C72}"/>
              </a:ext>
            </a:extLst>
          </p:cNvPr>
          <p:cNvSpPr txBox="1"/>
          <p:nvPr/>
        </p:nvSpPr>
        <p:spPr>
          <a:xfrm>
            <a:off x="153354" y="1571760"/>
            <a:ext cx="6612836" cy="3046988"/>
          </a:xfrm>
          <a:prstGeom prst="rect">
            <a:avLst/>
          </a:prstGeom>
          <a:noFill/>
        </p:spPr>
        <p:txBody>
          <a:bodyPr wrap="square">
            <a:spAutoFit/>
          </a:bodyPr>
          <a:lstStyle/>
          <a:p>
            <a:r>
              <a:rPr lang="pt-BR" sz="2400" dirty="0" smtClean="0"/>
              <a:t>- </a:t>
            </a:r>
            <a:r>
              <a:rPr lang="pt-BR" sz="2400" dirty="0">
                <a:cs typeface="Times New Roman" panose="02020603050405020304" pitchFamily="18" charset="0"/>
              </a:rPr>
              <a:t>Là quốc gia quần đảo nằm ở Đông Á</a:t>
            </a:r>
            <a:endParaRPr lang="en-US" sz="2400" dirty="0">
              <a:cs typeface="Times New Roman" panose="02020603050405020304" pitchFamily="18" charset="0"/>
            </a:endParaRPr>
          </a:p>
          <a:p>
            <a:r>
              <a:rPr lang="pt-BR" sz="2400" dirty="0" smtClean="0">
                <a:cs typeface="Times New Roman" panose="02020603050405020304" pitchFamily="18" charset="0"/>
              </a:rPr>
              <a:t>- </a:t>
            </a:r>
            <a:r>
              <a:rPr lang="pt-BR" sz="2400" dirty="0">
                <a:cs typeface="Times New Roman" panose="02020603050405020304" pitchFamily="18" charset="0"/>
              </a:rPr>
              <a:t>Hệ toạ độ: khoảng từ 20</a:t>
            </a:r>
            <a:r>
              <a:rPr lang="pt-BR" sz="2400" baseline="30000" dirty="0">
                <a:cs typeface="Times New Roman" panose="02020603050405020304" pitchFamily="18" charset="0"/>
              </a:rPr>
              <a:t>0</a:t>
            </a:r>
            <a:r>
              <a:rPr lang="pt-BR" sz="2400" dirty="0">
                <a:cs typeface="Times New Roman" panose="02020603050405020304" pitchFamily="18" charset="0"/>
              </a:rPr>
              <a:t>B đến 40</a:t>
            </a:r>
            <a:r>
              <a:rPr lang="pt-BR" sz="2400" baseline="30000" dirty="0">
                <a:cs typeface="Times New Roman" panose="02020603050405020304" pitchFamily="18" charset="0"/>
              </a:rPr>
              <a:t>0</a:t>
            </a:r>
            <a:r>
              <a:rPr lang="pt-BR" sz="2400" dirty="0">
                <a:cs typeface="Times New Roman" panose="02020603050405020304" pitchFamily="18" charset="0"/>
              </a:rPr>
              <a:t>B, 123</a:t>
            </a:r>
            <a:r>
              <a:rPr lang="pt-BR" sz="2400" baseline="30000" dirty="0">
                <a:cs typeface="Times New Roman" panose="02020603050405020304" pitchFamily="18" charset="0"/>
              </a:rPr>
              <a:t>0</a:t>
            </a:r>
            <a:r>
              <a:rPr lang="pt-BR" sz="2400" dirty="0">
                <a:cs typeface="Times New Roman" panose="02020603050405020304" pitchFamily="18" charset="0"/>
              </a:rPr>
              <a:t> Đ đến154</a:t>
            </a:r>
            <a:r>
              <a:rPr lang="pt-BR" sz="2400" baseline="30000" dirty="0">
                <a:cs typeface="Times New Roman" panose="02020603050405020304" pitchFamily="18" charset="0"/>
              </a:rPr>
              <a:t>0</a:t>
            </a:r>
            <a:r>
              <a:rPr lang="pt-BR" sz="2400" dirty="0">
                <a:cs typeface="Times New Roman" panose="02020603050405020304" pitchFamily="18" charset="0"/>
              </a:rPr>
              <a:t> Đ.</a:t>
            </a:r>
            <a:endParaRPr lang="en-US" sz="2400" dirty="0">
              <a:cs typeface="Times New Roman" panose="02020603050405020304" pitchFamily="18" charset="0"/>
            </a:endParaRPr>
          </a:p>
          <a:p>
            <a:r>
              <a:rPr lang="pt-BR" sz="2400" b="1" i="1" dirty="0" smtClean="0">
                <a:cs typeface="Times New Roman" panose="02020603050405020304" pitchFamily="18" charset="0"/>
              </a:rPr>
              <a:t>- Tiếp giáp</a:t>
            </a:r>
            <a:endParaRPr lang="en-US" sz="2400" b="1" i="1" dirty="0" smtClean="0">
              <a:cs typeface="Times New Roman" panose="02020603050405020304" pitchFamily="18" charset="0"/>
            </a:endParaRPr>
          </a:p>
          <a:p>
            <a:r>
              <a:rPr lang="pt-BR" sz="2400" dirty="0" smtClean="0">
                <a:cs typeface="Times New Roman" panose="02020603050405020304" pitchFamily="18" charset="0"/>
              </a:rPr>
              <a:t> + Bắc: Biển Ô Khốt</a:t>
            </a:r>
            <a:endParaRPr lang="en-US" sz="2400" dirty="0" smtClean="0">
              <a:cs typeface="Times New Roman" panose="02020603050405020304" pitchFamily="18" charset="0"/>
            </a:endParaRPr>
          </a:p>
          <a:p>
            <a:r>
              <a:rPr lang="pt-BR" sz="2400" dirty="0" smtClean="0">
                <a:cs typeface="Times New Roman" panose="02020603050405020304" pitchFamily="18" charset="0"/>
              </a:rPr>
              <a:t> </a:t>
            </a:r>
            <a:r>
              <a:rPr lang="pt-BR" sz="2400" dirty="0">
                <a:cs typeface="Times New Roman" panose="02020603050405020304" pitchFamily="18" charset="0"/>
              </a:rPr>
              <a:t>+ Đông và Nam: Thái Bình Dương</a:t>
            </a:r>
            <a:endParaRPr lang="en-US" sz="2400" dirty="0">
              <a:cs typeface="Times New Roman" panose="02020603050405020304" pitchFamily="18" charset="0"/>
            </a:endParaRPr>
          </a:p>
          <a:p>
            <a:r>
              <a:rPr lang="pt-BR" sz="2400" dirty="0">
                <a:cs typeface="Times New Roman" panose="02020603050405020304" pitchFamily="18" charset="0"/>
              </a:rPr>
              <a:t> + Tây: Biển Nhật Bản. </a:t>
            </a:r>
            <a:endParaRPr lang="en-US" sz="2400" dirty="0">
              <a:cs typeface="Times New Roman" panose="02020603050405020304" pitchFamily="18" charset="0"/>
            </a:endParaRPr>
          </a:p>
          <a:p>
            <a:r>
              <a:rPr lang="pt-BR" sz="2400" dirty="0">
                <a:cs typeface="Times New Roman" panose="02020603050405020304" pitchFamily="18" charset="0"/>
              </a:rPr>
              <a:t>- Gần các nước trong lục địa </a:t>
            </a:r>
            <a:endParaRPr kumimoji="0" lang="vi-VN" sz="2400" b="0" i="0" u="none" strike="noStrike" kern="1200" cap="none" spc="0" normalizeH="0" baseline="0" noProof="0" dirty="0">
              <a:ln>
                <a:noFill/>
              </a:ln>
              <a:solidFill>
                <a:srgbClr val="000000"/>
              </a:solidFill>
              <a:effectLst/>
              <a:uLnTx/>
              <a:uFillTx/>
              <a:ea typeface="#9Slide03 Roboto Medium" panose="02000000000000000000" pitchFamily="2" charset="0"/>
              <a:cs typeface="Times New Roman" panose="02020603050405020304" pitchFamily="18" charset="0"/>
            </a:endParaRPr>
          </a:p>
        </p:txBody>
      </p:sp>
      <p:sp>
        <p:nvSpPr>
          <p:cNvPr id="60" name="TextBox 4">
            <a:extLst>
              <a:ext uri="{FF2B5EF4-FFF2-40B4-BE49-F238E27FC236}">
                <a16:creationId xmlns:a16="http://schemas.microsoft.com/office/drawing/2014/main" id="{BDEF4483-CF71-4A04-8264-E77257E6ACDC}"/>
              </a:ext>
            </a:extLst>
          </p:cNvPr>
          <p:cNvSpPr txBox="1">
            <a:spLocks noChangeArrowheads="1"/>
          </p:cNvSpPr>
          <p:nvPr/>
        </p:nvSpPr>
        <p:spPr bwMode="auto">
          <a:xfrm>
            <a:off x="216856" y="4808753"/>
            <a:ext cx="5669518"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pt-BR" sz="2400" dirty="0">
                <a:latin typeface="+mn-lt"/>
                <a:cs typeface="Times New Roman" panose="02020603050405020304" pitchFamily="18" charset="0"/>
              </a:rPr>
              <a:t>- </a:t>
            </a:r>
            <a:r>
              <a:rPr lang="pt-BR" sz="2400" b="1" i="1" dirty="0">
                <a:latin typeface="+mn-lt"/>
                <a:cs typeface="Times New Roman" panose="02020603050405020304" pitchFamily="18" charset="0"/>
              </a:rPr>
              <a:t>Thuận lợi: </a:t>
            </a:r>
            <a:endParaRPr lang="en-US" sz="2400" b="1" i="1" dirty="0">
              <a:latin typeface="+mn-lt"/>
              <a:cs typeface="Times New Roman" panose="02020603050405020304" pitchFamily="18" charset="0"/>
            </a:endParaRPr>
          </a:p>
          <a:p>
            <a:r>
              <a:rPr lang="pt-BR" sz="2400" dirty="0">
                <a:latin typeface="+mn-lt"/>
                <a:cs typeface="Times New Roman" panose="02020603050405020304" pitchFamily="18" charset="0"/>
              </a:rPr>
              <a:t>+ Xây dựng hải cảng.</a:t>
            </a:r>
            <a:endParaRPr lang="en-US" sz="2400" dirty="0">
              <a:latin typeface="+mn-lt"/>
              <a:cs typeface="Times New Roman" panose="02020603050405020304" pitchFamily="18" charset="0"/>
            </a:endParaRPr>
          </a:p>
          <a:p>
            <a:r>
              <a:rPr lang="pt-BR" sz="2400" dirty="0">
                <a:latin typeface="+mn-lt"/>
                <a:cs typeface="Times New Roman" panose="02020603050405020304" pitchFamily="18" charset="0"/>
              </a:rPr>
              <a:t>+ Phát triển kinh tế biển.</a:t>
            </a:r>
            <a:endParaRPr lang="en-US" sz="2400" dirty="0">
              <a:latin typeface="+mn-lt"/>
              <a:cs typeface="Times New Roman" panose="02020603050405020304" pitchFamily="18" charset="0"/>
            </a:endParaRPr>
          </a:p>
          <a:p>
            <a:r>
              <a:rPr lang="pt-BR" sz="2400" dirty="0">
                <a:latin typeface="+mn-lt"/>
                <a:cs typeface="Times New Roman" panose="02020603050405020304" pitchFamily="18" charset="0"/>
              </a:rPr>
              <a:t>+ Giao lưu phát triển kinh tế </a:t>
            </a:r>
            <a:endParaRPr lang="en-US" sz="2400" dirty="0">
              <a:latin typeface="+mn-lt"/>
              <a:cs typeface="Times New Roman" panose="02020603050405020304" pitchFamily="18" charset="0"/>
            </a:endParaRPr>
          </a:p>
          <a:p>
            <a:r>
              <a:rPr lang="pt-BR" sz="2400" dirty="0">
                <a:latin typeface="+mn-lt"/>
                <a:cs typeface="Times New Roman" panose="02020603050405020304" pitchFamily="18" charset="0"/>
              </a:rPr>
              <a:t>- Khó khăn: Nhiều thiên tai</a:t>
            </a:r>
            <a:endParaRPr lang="en-US" altLang="en-US" sz="2400" dirty="0">
              <a:solidFill>
                <a:prstClr val="black"/>
              </a:solidFill>
              <a:latin typeface="+mn-lt"/>
              <a:ea typeface="#9Slide03 Roboto Medium"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194140588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anim calcmode="lin" valueType="num">
                                      <p:cBhvr additive="base">
                                        <p:cTn id="7" dur="500" fill="hold"/>
                                        <p:tgtEl>
                                          <p:spTgt spid="59"/>
                                        </p:tgtEl>
                                        <p:attrNameLst>
                                          <p:attrName>ppt_x</p:attrName>
                                        </p:attrNameLst>
                                      </p:cBhvr>
                                      <p:tavLst>
                                        <p:tav tm="0">
                                          <p:val>
                                            <p:strVal val="#ppt_x"/>
                                          </p:val>
                                        </p:tav>
                                        <p:tav tm="100000">
                                          <p:val>
                                            <p:strVal val="#ppt_x"/>
                                          </p:val>
                                        </p:tav>
                                      </p:tavLst>
                                    </p:anim>
                                    <p:anim calcmode="lin" valueType="num">
                                      <p:cBhvr additive="base">
                                        <p:cTn id="8" dur="500" fill="hold"/>
                                        <p:tgtEl>
                                          <p:spTgt spid="5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0"/>
                                        </p:tgtEl>
                                        <p:attrNameLst>
                                          <p:attrName>style.visibility</p:attrName>
                                        </p:attrNameLst>
                                      </p:cBhvr>
                                      <p:to>
                                        <p:strVal val="visible"/>
                                      </p:to>
                                    </p:set>
                                    <p:anim calcmode="lin" valueType="num">
                                      <p:cBhvr additive="base">
                                        <p:cTn id="13" dur="500" fill="hold"/>
                                        <p:tgtEl>
                                          <p:spTgt spid="60"/>
                                        </p:tgtEl>
                                        <p:attrNameLst>
                                          <p:attrName>ppt_x</p:attrName>
                                        </p:attrNameLst>
                                      </p:cBhvr>
                                      <p:tavLst>
                                        <p:tav tm="0">
                                          <p:val>
                                            <p:strVal val="#ppt_x"/>
                                          </p:val>
                                        </p:tav>
                                        <p:tav tm="100000">
                                          <p:val>
                                            <p:strVal val="#ppt_x"/>
                                          </p:val>
                                        </p:tav>
                                      </p:tavLst>
                                    </p:anim>
                                    <p:anim calcmode="lin" valueType="num">
                                      <p:cBhvr additive="base">
                                        <p:cTn id="14" dur="500" fill="hold"/>
                                        <p:tgtEl>
                                          <p:spTgt spid="6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P spid="6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28" name="Rectangle 27">
            <a:extLst>
              <a:ext uri="{FF2B5EF4-FFF2-40B4-BE49-F238E27FC236}">
                <a16:creationId xmlns:a16="http://schemas.microsoft.com/office/drawing/2014/main" id="{052DAEE6-1873-4D3E-8546-AECA3CBCE456}"/>
              </a:ext>
            </a:extLst>
          </p:cNvPr>
          <p:cNvSpPr/>
          <p:nvPr/>
        </p:nvSpPr>
        <p:spPr>
          <a:xfrm>
            <a:off x="-1" y="0"/>
            <a:ext cx="12192001"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4DF"/>
              </a:solidFill>
              <a:effectLst/>
              <a:uLnTx/>
              <a:uFillTx/>
              <a:latin typeface="Arial"/>
              <a:ea typeface="+mn-ea"/>
              <a:cs typeface="+mn-cs"/>
            </a:endParaRPr>
          </a:p>
        </p:txBody>
      </p:sp>
      <p:pic>
        <p:nvPicPr>
          <p:cNvPr id="13" name="Picture 2" descr="Vành đai lửa Thái Bình Dương">
            <a:extLst>
              <a:ext uri="{FF2B5EF4-FFF2-40B4-BE49-F238E27FC236}">
                <a16:creationId xmlns:a16="http://schemas.microsoft.com/office/drawing/2014/main" id="{5E79F698-4653-487E-890B-9042236596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073" y="361304"/>
            <a:ext cx="9308751" cy="5851835"/>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06A355CA-F038-4618-99FC-77CE4CE97B9E}"/>
              </a:ext>
            </a:extLst>
          </p:cNvPr>
          <p:cNvSpPr txBox="1"/>
          <p:nvPr/>
        </p:nvSpPr>
        <p:spPr>
          <a:xfrm>
            <a:off x="3018295" y="6287847"/>
            <a:ext cx="6098582" cy="430887"/>
          </a:xfrm>
          <a:prstGeom prst="rect">
            <a:avLst/>
          </a:prstGeom>
          <a:noFill/>
        </p:spPr>
        <p:txBody>
          <a:bodyPr wrap="square">
            <a:spAutoFit/>
          </a:bodyPr>
          <a:lstStyle/>
          <a:p>
            <a:pPr algn="ctr"/>
            <a:r>
              <a:rPr lang="vi-VN" sz="2200" b="1" dirty="0">
                <a:solidFill>
                  <a:srgbClr val="24373E"/>
                </a:solidFill>
                <a:effectLst/>
                <a:latin typeface="Arial" panose="020B0604020202020204" pitchFamily="34" charset="0"/>
                <a:ea typeface="#9Slide03 Roboto Medium" panose="02000000000000000000" pitchFamily="2" charset="0"/>
                <a:cs typeface="Arial" panose="020B0604020202020204" pitchFamily="34" charset="0"/>
              </a:rPr>
              <a:t>Vành đai lửa Thái Bình Dương</a:t>
            </a:r>
            <a:endParaRPr lang="en-US" sz="2200" b="1" dirty="0">
              <a:solidFill>
                <a:srgbClr val="24373E"/>
              </a:solidFill>
              <a:latin typeface="Arial" panose="020B0604020202020204" pitchFamily="34" charset="0"/>
              <a:ea typeface="#9Slide03 Roboto Medium" panose="02000000000000000000" pitchFamily="2" charset="0"/>
              <a:cs typeface="Arial" panose="020B0604020202020204" pitchFamily="34" charset="0"/>
            </a:endParaRPr>
          </a:p>
        </p:txBody>
      </p:sp>
    </p:spTree>
    <p:extLst>
      <p:ext uri="{BB962C8B-B14F-4D97-AF65-F5344CB8AC3E}">
        <p14:creationId xmlns:p14="http://schemas.microsoft.com/office/powerpoint/2010/main" val="42545262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80">
                                          <p:stCondLst>
                                            <p:cond delay="0"/>
                                          </p:stCondLst>
                                        </p:cTn>
                                        <p:tgtEl>
                                          <p:spTgt spid="13"/>
                                        </p:tgtEl>
                                      </p:cBhvr>
                                    </p:animEffect>
                                    <p:anim calcmode="lin" valueType="num">
                                      <p:cBhvr>
                                        <p:cTn id="8"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3" dur="26">
                                          <p:stCondLst>
                                            <p:cond delay="650"/>
                                          </p:stCondLst>
                                        </p:cTn>
                                        <p:tgtEl>
                                          <p:spTgt spid="13"/>
                                        </p:tgtEl>
                                      </p:cBhvr>
                                      <p:to x="100000" y="60000"/>
                                    </p:animScale>
                                    <p:animScale>
                                      <p:cBhvr>
                                        <p:cTn id="14" dur="166" decel="50000">
                                          <p:stCondLst>
                                            <p:cond delay="676"/>
                                          </p:stCondLst>
                                        </p:cTn>
                                        <p:tgtEl>
                                          <p:spTgt spid="13"/>
                                        </p:tgtEl>
                                      </p:cBhvr>
                                      <p:to x="100000" y="100000"/>
                                    </p:animScale>
                                    <p:animScale>
                                      <p:cBhvr>
                                        <p:cTn id="15" dur="26">
                                          <p:stCondLst>
                                            <p:cond delay="1312"/>
                                          </p:stCondLst>
                                        </p:cTn>
                                        <p:tgtEl>
                                          <p:spTgt spid="13"/>
                                        </p:tgtEl>
                                      </p:cBhvr>
                                      <p:to x="100000" y="80000"/>
                                    </p:animScale>
                                    <p:animScale>
                                      <p:cBhvr>
                                        <p:cTn id="16" dur="166" decel="50000">
                                          <p:stCondLst>
                                            <p:cond delay="1338"/>
                                          </p:stCondLst>
                                        </p:cTn>
                                        <p:tgtEl>
                                          <p:spTgt spid="13"/>
                                        </p:tgtEl>
                                      </p:cBhvr>
                                      <p:to x="100000" y="100000"/>
                                    </p:animScale>
                                    <p:animScale>
                                      <p:cBhvr>
                                        <p:cTn id="17" dur="26">
                                          <p:stCondLst>
                                            <p:cond delay="1642"/>
                                          </p:stCondLst>
                                        </p:cTn>
                                        <p:tgtEl>
                                          <p:spTgt spid="13"/>
                                        </p:tgtEl>
                                      </p:cBhvr>
                                      <p:to x="100000" y="90000"/>
                                    </p:animScale>
                                    <p:animScale>
                                      <p:cBhvr>
                                        <p:cTn id="18" dur="166" decel="50000">
                                          <p:stCondLst>
                                            <p:cond delay="1668"/>
                                          </p:stCondLst>
                                        </p:cTn>
                                        <p:tgtEl>
                                          <p:spTgt spid="13"/>
                                        </p:tgtEl>
                                      </p:cBhvr>
                                      <p:to x="100000" y="100000"/>
                                    </p:animScale>
                                    <p:animScale>
                                      <p:cBhvr>
                                        <p:cTn id="19" dur="26">
                                          <p:stCondLst>
                                            <p:cond delay="1808"/>
                                          </p:stCondLst>
                                        </p:cTn>
                                        <p:tgtEl>
                                          <p:spTgt spid="13"/>
                                        </p:tgtEl>
                                      </p:cBhvr>
                                      <p:to x="100000" y="95000"/>
                                    </p:animScale>
                                    <p:animScale>
                                      <p:cBhvr>
                                        <p:cTn id="20" dur="166" decel="50000">
                                          <p:stCondLst>
                                            <p:cond delay="1834"/>
                                          </p:stCondLst>
                                        </p:cTn>
                                        <p:tgtEl>
                                          <p:spTgt spid="13"/>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down)">
                                      <p:cBhvr>
                                        <p:cTn id="23" dur="580">
                                          <p:stCondLst>
                                            <p:cond delay="0"/>
                                          </p:stCondLst>
                                        </p:cTn>
                                        <p:tgtEl>
                                          <p:spTgt spid="15"/>
                                        </p:tgtEl>
                                      </p:cBhvr>
                                    </p:animEffect>
                                    <p:anim calcmode="lin" valueType="num">
                                      <p:cBhvr>
                                        <p:cTn id="24"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29" dur="26">
                                          <p:stCondLst>
                                            <p:cond delay="650"/>
                                          </p:stCondLst>
                                        </p:cTn>
                                        <p:tgtEl>
                                          <p:spTgt spid="15"/>
                                        </p:tgtEl>
                                      </p:cBhvr>
                                      <p:to x="100000" y="60000"/>
                                    </p:animScale>
                                    <p:animScale>
                                      <p:cBhvr>
                                        <p:cTn id="30" dur="166" decel="50000">
                                          <p:stCondLst>
                                            <p:cond delay="676"/>
                                          </p:stCondLst>
                                        </p:cTn>
                                        <p:tgtEl>
                                          <p:spTgt spid="15"/>
                                        </p:tgtEl>
                                      </p:cBhvr>
                                      <p:to x="100000" y="100000"/>
                                    </p:animScale>
                                    <p:animScale>
                                      <p:cBhvr>
                                        <p:cTn id="31" dur="26">
                                          <p:stCondLst>
                                            <p:cond delay="1312"/>
                                          </p:stCondLst>
                                        </p:cTn>
                                        <p:tgtEl>
                                          <p:spTgt spid="15"/>
                                        </p:tgtEl>
                                      </p:cBhvr>
                                      <p:to x="100000" y="80000"/>
                                    </p:animScale>
                                    <p:animScale>
                                      <p:cBhvr>
                                        <p:cTn id="32" dur="166" decel="50000">
                                          <p:stCondLst>
                                            <p:cond delay="1338"/>
                                          </p:stCondLst>
                                        </p:cTn>
                                        <p:tgtEl>
                                          <p:spTgt spid="15"/>
                                        </p:tgtEl>
                                      </p:cBhvr>
                                      <p:to x="100000" y="100000"/>
                                    </p:animScale>
                                    <p:animScale>
                                      <p:cBhvr>
                                        <p:cTn id="33" dur="26">
                                          <p:stCondLst>
                                            <p:cond delay="1642"/>
                                          </p:stCondLst>
                                        </p:cTn>
                                        <p:tgtEl>
                                          <p:spTgt spid="15"/>
                                        </p:tgtEl>
                                      </p:cBhvr>
                                      <p:to x="100000" y="90000"/>
                                    </p:animScale>
                                    <p:animScale>
                                      <p:cBhvr>
                                        <p:cTn id="34" dur="166" decel="50000">
                                          <p:stCondLst>
                                            <p:cond delay="1668"/>
                                          </p:stCondLst>
                                        </p:cTn>
                                        <p:tgtEl>
                                          <p:spTgt spid="15"/>
                                        </p:tgtEl>
                                      </p:cBhvr>
                                      <p:to x="100000" y="100000"/>
                                    </p:animScale>
                                    <p:animScale>
                                      <p:cBhvr>
                                        <p:cTn id="35" dur="26">
                                          <p:stCondLst>
                                            <p:cond delay="1808"/>
                                          </p:stCondLst>
                                        </p:cTn>
                                        <p:tgtEl>
                                          <p:spTgt spid="15"/>
                                        </p:tgtEl>
                                      </p:cBhvr>
                                      <p:to x="100000" y="95000"/>
                                    </p:animScale>
                                    <p:animScale>
                                      <p:cBhvr>
                                        <p:cTn id="36" dur="166" decel="50000">
                                          <p:stCondLst>
                                            <p:cond delay="1834"/>
                                          </p:stCondLst>
                                        </p:cTn>
                                        <p:tgtEl>
                                          <p:spTgt spid="1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28" name="Rectangle 27">
            <a:extLst>
              <a:ext uri="{FF2B5EF4-FFF2-40B4-BE49-F238E27FC236}">
                <a16:creationId xmlns:a16="http://schemas.microsoft.com/office/drawing/2014/main" id="{052DAEE6-1873-4D3E-8546-AECA3CBCE456}"/>
              </a:ext>
            </a:extLst>
          </p:cNvPr>
          <p:cNvSpPr/>
          <p:nvPr/>
        </p:nvSpPr>
        <p:spPr>
          <a:xfrm>
            <a:off x="-1" y="0"/>
            <a:ext cx="12192001"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4DF"/>
              </a:solidFill>
              <a:effectLst/>
              <a:uLnTx/>
              <a:uFillTx/>
              <a:latin typeface="Arial"/>
              <a:ea typeface="+mn-ea"/>
              <a:cs typeface="+mn-cs"/>
            </a:endParaRPr>
          </a:p>
        </p:txBody>
      </p:sp>
      <p:pic>
        <p:nvPicPr>
          <p:cNvPr id="4098" name="Picture 2">
            <a:extLst>
              <a:ext uri="{FF2B5EF4-FFF2-40B4-BE49-F238E27FC236}">
                <a16:creationId xmlns:a16="http://schemas.microsoft.com/office/drawing/2014/main" id="{16904C7F-2D78-4ADF-BDD3-9DAA274029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270" y="61934"/>
            <a:ext cx="5786231" cy="6743058"/>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Luoc do tu nnhien Nhat Ban">
            <a:extLst>
              <a:ext uri="{FF2B5EF4-FFF2-40B4-BE49-F238E27FC236}">
                <a16:creationId xmlns:a16="http://schemas.microsoft.com/office/drawing/2014/main" id="{3DC3F18C-F62F-407F-A1F7-AFA8DD5424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59582" y="79514"/>
            <a:ext cx="5626400" cy="669897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806595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additive="base">
                                        <p:cTn id="7" dur="500" fill="hold"/>
                                        <p:tgtEl>
                                          <p:spTgt spid="4098"/>
                                        </p:tgtEl>
                                        <p:attrNameLst>
                                          <p:attrName>ppt_x</p:attrName>
                                        </p:attrNameLst>
                                      </p:cBhvr>
                                      <p:tavLst>
                                        <p:tav tm="0">
                                          <p:val>
                                            <p:strVal val="#ppt_x"/>
                                          </p:val>
                                        </p:tav>
                                        <p:tav tm="100000">
                                          <p:val>
                                            <p:strVal val="#ppt_x"/>
                                          </p:val>
                                        </p:tav>
                                      </p:tavLst>
                                    </p:anim>
                                    <p:anim calcmode="lin" valueType="num">
                                      <p:cBhvr additive="base">
                                        <p:cTn id="8" dur="500" fill="hold"/>
                                        <p:tgtEl>
                                          <p:spTgt spid="409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7" name="Google Shape;327;p28"/>
          <p:cNvSpPr/>
          <p:nvPr/>
        </p:nvSpPr>
        <p:spPr>
          <a:xfrm>
            <a:off x="11652181" y="9237"/>
            <a:ext cx="47" cy="47"/>
          </a:xfrm>
          <a:custGeom>
            <a:avLst/>
            <a:gdLst/>
            <a:ahLst/>
            <a:cxnLst/>
            <a:rect l="l" t="t" r="r" b="b"/>
            <a:pathLst>
              <a:path w="1" h="1" extrusionOk="0">
                <a:moveTo>
                  <a:pt x="1" y="1"/>
                </a:moveTo>
                <a:close/>
              </a:path>
            </a:pathLst>
          </a:custGeom>
          <a:solidFill>
            <a:srgbClr val="6666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 name="Rectangle: Rounded Corners 2">
            <a:extLst>
              <a:ext uri="{FF2B5EF4-FFF2-40B4-BE49-F238E27FC236}">
                <a16:creationId xmlns:a16="http://schemas.microsoft.com/office/drawing/2014/main" id="{5F5358D6-8E87-467F-889D-7DBC025E8A7F}"/>
              </a:ext>
            </a:extLst>
          </p:cNvPr>
          <p:cNvSpPr/>
          <p:nvPr/>
        </p:nvSpPr>
        <p:spPr>
          <a:xfrm>
            <a:off x="761909" y="512619"/>
            <a:ext cx="10668092" cy="4253345"/>
          </a:xfrm>
          <a:prstGeom prst="roundRect">
            <a:avLst>
              <a:gd name="adj" fmla="val 9477"/>
            </a:avLst>
          </a:prstGeom>
          <a:solidFill>
            <a:schemeClr val="accent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7" name="Picture 6">
            <a:extLst>
              <a:ext uri="{FF2B5EF4-FFF2-40B4-BE49-F238E27FC236}">
                <a16:creationId xmlns:a16="http://schemas.microsoft.com/office/drawing/2014/main" id="{35683EB2-BD44-43CB-8DAF-B791A7A10ED9}"/>
              </a:ext>
            </a:extLst>
          </p:cNvPr>
          <p:cNvPicPr>
            <a:picLocks noChangeAspect="1"/>
          </p:cNvPicPr>
          <p:nvPr/>
        </p:nvPicPr>
        <p:blipFill>
          <a:blip r:embed="rId5"/>
          <a:stretch>
            <a:fillRect/>
          </a:stretch>
        </p:blipFill>
        <p:spPr>
          <a:xfrm>
            <a:off x="931870" y="1031541"/>
            <a:ext cx="3529890" cy="3261643"/>
          </a:xfrm>
          <a:prstGeom prst="rect">
            <a:avLst/>
          </a:prstGeom>
        </p:spPr>
      </p:pic>
      <p:sp>
        <p:nvSpPr>
          <p:cNvPr id="9" name="TextBox 8">
            <a:extLst>
              <a:ext uri="{FF2B5EF4-FFF2-40B4-BE49-F238E27FC236}">
                <a16:creationId xmlns:a16="http://schemas.microsoft.com/office/drawing/2014/main" id="{079C1601-4327-4F5A-987E-EB1F28D46AFC}"/>
              </a:ext>
            </a:extLst>
          </p:cNvPr>
          <p:cNvSpPr txBox="1"/>
          <p:nvPr/>
        </p:nvSpPr>
        <p:spPr>
          <a:xfrm rot="19953217">
            <a:off x="733425" y="998485"/>
            <a:ext cx="2506854"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a:ln>
                  <a:noFill/>
                </a:ln>
                <a:solidFill>
                  <a:srgbClr val="3C2415"/>
                </a:solidFill>
                <a:effectLst/>
                <a:uLnTx/>
                <a:uFillTx/>
                <a:latin typeface="Arial" panose="020B0604020202020204" pitchFamily="34" charset="0"/>
                <a:ea typeface="#9Slide03 Roboto Medium" panose="02000000000000000000" pitchFamily="2" charset="0"/>
                <a:cs typeface="Arial" panose="020B0604020202020204" pitchFamily="34" charset="0"/>
                <a:sym typeface="Baloo 2"/>
              </a:rPr>
              <a:t>Xem</a:t>
            </a:r>
            <a:r>
              <a:rPr kumimoji="0" lang="en-US" sz="2400" b="1" i="0" u="none" strike="noStrike" kern="0" cap="none" spc="0" normalizeH="0" baseline="0" noProof="0" dirty="0">
                <a:ln>
                  <a:noFill/>
                </a:ln>
                <a:solidFill>
                  <a:srgbClr val="3C2415"/>
                </a:solidFill>
                <a:effectLst/>
                <a:uLnTx/>
                <a:uFillTx/>
                <a:latin typeface="Arial" panose="020B0604020202020204" pitchFamily="34" charset="0"/>
                <a:ea typeface="#9Slide03 Roboto Medium" panose="02000000000000000000" pitchFamily="2" charset="0"/>
                <a:cs typeface="Arial" panose="020B0604020202020204" pitchFamily="34" charset="0"/>
                <a:sym typeface="Baloo 2"/>
              </a:rPr>
              <a:t> Video</a:t>
            </a:r>
            <a:endParaRPr kumimoji="0" lang="en-US" sz="2400" b="1" i="0" u="none" strike="noStrike" kern="0" cap="none" spc="0" normalizeH="0" baseline="0" noProof="0" dirty="0">
              <a:ln>
                <a:noFill/>
              </a:ln>
              <a:solidFill>
                <a:srgbClr val="3C2415"/>
              </a:solidFill>
              <a:effectLst/>
              <a:uLnTx/>
              <a:uFillTx/>
              <a:latin typeface="Arial" panose="020B0604020202020204" pitchFamily="34" charset="0"/>
              <a:ea typeface="#9Slide03 Roboto Medium" panose="02000000000000000000" pitchFamily="2" charset="0"/>
              <a:cs typeface="Arial" panose="020B0604020202020204" pitchFamily="34" charset="0"/>
            </a:endParaRPr>
          </a:p>
        </p:txBody>
      </p:sp>
      <p:pic>
        <p:nvPicPr>
          <p:cNvPr id="2" name="Nhìn lại 7 năm trận sóng thần lịch sử Nhật  _ VTC Now">
            <a:hlinkClick r:id="" action="ppaction://media"/>
            <a:extLst>
              <a:ext uri="{FF2B5EF4-FFF2-40B4-BE49-F238E27FC236}">
                <a16:creationId xmlns:a16="http://schemas.microsoft.com/office/drawing/2014/main" id="{E7C7ACC2-F0FF-497D-8780-CC82AF4D2D50}"/>
              </a:ext>
            </a:extLst>
          </p:cNvPr>
          <p:cNvPicPr>
            <a:picLocks noChangeAspect="1"/>
          </p:cNvPicPr>
          <p:nvPr>
            <a:videoFile r:link="rId2"/>
            <p:extLst>
              <p:ext uri="{DAA4B4D4-6D71-4841-9C94-3DE7FCFB9230}">
                <p14:media xmlns:p14="http://schemas.microsoft.com/office/powerpoint/2010/main" r:embed="rId1"/>
              </p:ext>
            </p:extLst>
          </p:nvPr>
        </p:nvPicPr>
        <p:blipFill>
          <a:blip r:embed="rId6">
            <a:lum contrast="20000"/>
          </a:blip>
          <a:stretch>
            <a:fillRect/>
          </a:stretch>
        </p:blipFill>
        <p:spPr>
          <a:xfrm>
            <a:off x="4800296" y="1199763"/>
            <a:ext cx="5921197" cy="333067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TextBox 7">
            <a:extLst>
              <a:ext uri="{FF2B5EF4-FFF2-40B4-BE49-F238E27FC236}">
                <a16:creationId xmlns:a16="http://schemas.microsoft.com/office/drawing/2014/main" id="{41971D20-4F0C-4C60-B905-9A710B079C9C}"/>
              </a:ext>
            </a:extLst>
          </p:cNvPr>
          <p:cNvSpPr txBox="1"/>
          <p:nvPr/>
        </p:nvSpPr>
        <p:spPr>
          <a:xfrm>
            <a:off x="5188194" y="700079"/>
            <a:ext cx="5251739" cy="461665"/>
          </a:xfrm>
          <a:prstGeom prst="rect">
            <a:avLst/>
          </a:prstGeom>
          <a:noFill/>
        </p:spPr>
        <p:txBody>
          <a:bodyPr wrap="square">
            <a:spAutoFit/>
          </a:bodyPr>
          <a:lstStyle/>
          <a:p>
            <a:pPr lvl="0" algn="ctr">
              <a:defRPr/>
            </a:pPr>
            <a:r>
              <a:rPr lang="en-US" sz="2400" b="1" kern="0" dirty="0" err="1">
                <a:solidFill>
                  <a:srgbClr val="ED6D6D"/>
                </a:solidFill>
                <a:latin typeface="Arial" panose="020B0604020202020204" pitchFamily="34" charset="0"/>
                <a:ea typeface="#9Slide03 Roboto Medium" panose="02000000000000000000" pitchFamily="2" charset="0"/>
                <a:cs typeface="Arial" panose="020B0604020202020204" pitchFamily="34" charset="0"/>
                <a:sym typeface="Baloo 2"/>
              </a:rPr>
              <a:t>Nhìn</a:t>
            </a:r>
            <a:r>
              <a:rPr lang="en-US" sz="2400" b="1" kern="0" dirty="0">
                <a:solidFill>
                  <a:srgbClr val="ED6D6D"/>
                </a:solidFill>
                <a:latin typeface="Arial" panose="020B0604020202020204" pitchFamily="34" charset="0"/>
                <a:ea typeface="#9Slide03 Roboto Medium" panose="02000000000000000000" pitchFamily="2" charset="0"/>
                <a:cs typeface="Arial" panose="020B0604020202020204" pitchFamily="34" charset="0"/>
                <a:sym typeface="Baloo 2"/>
              </a:rPr>
              <a:t> </a:t>
            </a:r>
            <a:r>
              <a:rPr lang="en-US" sz="2400" b="1" kern="0" dirty="0" err="1">
                <a:solidFill>
                  <a:srgbClr val="ED6D6D"/>
                </a:solidFill>
                <a:latin typeface="Arial" panose="020B0604020202020204" pitchFamily="34" charset="0"/>
                <a:ea typeface="#9Slide03 Roboto Medium" panose="02000000000000000000" pitchFamily="2" charset="0"/>
                <a:cs typeface="Arial" panose="020B0604020202020204" pitchFamily="34" charset="0"/>
                <a:sym typeface="Baloo 2"/>
              </a:rPr>
              <a:t>lại</a:t>
            </a:r>
            <a:r>
              <a:rPr lang="en-US" sz="2400" b="1" kern="0" dirty="0">
                <a:solidFill>
                  <a:srgbClr val="ED6D6D"/>
                </a:solidFill>
                <a:latin typeface="Arial" panose="020B0604020202020204" pitchFamily="34" charset="0"/>
                <a:ea typeface="#9Slide03 Roboto Medium" panose="02000000000000000000" pitchFamily="2" charset="0"/>
                <a:cs typeface="Arial" panose="020B0604020202020204" pitchFamily="34" charset="0"/>
                <a:sym typeface="Baloo 2"/>
              </a:rPr>
              <a:t> </a:t>
            </a:r>
            <a:r>
              <a:rPr lang="en-US" sz="2400" b="1" kern="0" dirty="0" err="1">
                <a:solidFill>
                  <a:srgbClr val="ED6D6D"/>
                </a:solidFill>
                <a:latin typeface="Arial" panose="020B0604020202020204" pitchFamily="34" charset="0"/>
                <a:ea typeface="#9Slide03 Roboto Medium" panose="02000000000000000000" pitchFamily="2" charset="0"/>
                <a:cs typeface="Arial" panose="020B0604020202020204" pitchFamily="34" charset="0"/>
                <a:sym typeface="Baloo 2"/>
              </a:rPr>
              <a:t>trận</a:t>
            </a:r>
            <a:r>
              <a:rPr lang="en-US" sz="2400" b="1" kern="0" dirty="0">
                <a:solidFill>
                  <a:srgbClr val="ED6D6D"/>
                </a:solidFill>
                <a:latin typeface="Arial" panose="020B0604020202020204" pitchFamily="34" charset="0"/>
                <a:ea typeface="#9Slide03 Roboto Medium" panose="02000000000000000000" pitchFamily="2" charset="0"/>
                <a:cs typeface="Arial" panose="020B0604020202020204" pitchFamily="34" charset="0"/>
                <a:sym typeface="Baloo 2"/>
              </a:rPr>
              <a:t> </a:t>
            </a:r>
            <a:r>
              <a:rPr lang="en-US" sz="2400" b="1" kern="0" dirty="0" err="1">
                <a:solidFill>
                  <a:srgbClr val="ED6D6D"/>
                </a:solidFill>
                <a:latin typeface="Arial" panose="020B0604020202020204" pitchFamily="34" charset="0"/>
                <a:ea typeface="#9Slide03 Roboto Medium" panose="02000000000000000000" pitchFamily="2" charset="0"/>
                <a:cs typeface="Arial" panose="020B0604020202020204" pitchFamily="34" charset="0"/>
                <a:sym typeface="Baloo 2"/>
              </a:rPr>
              <a:t>sóng</a:t>
            </a:r>
            <a:r>
              <a:rPr lang="en-US" sz="2400" b="1" kern="0" dirty="0">
                <a:solidFill>
                  <a:srgbClr val="ED6D6D"/>
                </a:solidFill>
                <a:latin typeface="Arial" panose="020B0604020202020204" pitchFamily="34" charset="0"/>
                <a:ea typeface="#9Slide03 Roboto Medium" panose="02000000000000000000" pitchFamily="2" charset="0"/>
                <a:cs typeface="Arial" panose="020B0604020202020204" pitchFamily="34" charset="0"/>
                <a:sym typeface="Baloo 2"/>
              </a:rPr>
              <a:t> </a:t>
            </a:r>
            <a:r>
              <a:rPr lang="en-US" sz="2400" b="1" kern="0" dirty="0" err="1">
                <a:solidFill>
                  <a:srgbClr val="ED6D6D"/>
                </a:solidFill>
                <a:latin typeface="Arial" panose="020B0604020202020204" pitchFamily="34" charset="0"/>
                <a:ea typeface="#9Slide03 Roboto Medium" panose="02000000000000000000" pitchFamily="2" charset="0"/>
                <a:cs typeface="Arial" panose="020B0604020202020204" pitchFamily="34" charset="0"/>
                <a:sym typeface="Baloo 2"/>
              </a:rPr>
              <a:t>thần</a:t>
            </a:r>
            <a:r>
              <a:rPr lang="en-US" sz="2400" b="1" kern="0" dirty="0">
                <a:solidFill>
                  <a:srgbClr val="ED6D6D"/>
                </a:solidFill>
                <a:latin typeface="Arial" panose="020B0604020202020204" pitchFamily="34" charset="0"/>
                <a:ea typeface="#9Slide03 Roboto Medium" panose="02000000000000000000" pitchFamily="2" charset="0"/>
                <a:cs typeface="Arial" panose="020B0604020202020204" pitchFamily="34" charset="0"/>
                <a:sym typeface="Baloo 2"/>
              </a:rPr>
              <a:t> 11/3/2011</a:t>
            </a:r>
            <a:endParaRPr kumimoji="0" lang="en-US" sz="2400" b="1" i="0" u="none" strike="noStrike" kern="0" cap="none" spc="0" normalizeH="0" baseline="0" noProof="0" dirty="0">
              <a:ln>
                <a:noFill/>
              </a:ln>
              <a:solidFill>
                <a:srgbClr val="ED6D6D"/>
              </a:solidFill>
              <a:effectLst/>
              <a:uLnTx/>
              <a:uFillTx/>
              <a:latin typeface="Arial" panose="020B0604020202020204" pitchFamily="34" charset="0"/>
              <a:ea typeface="#9Slide03 Roboto Medium" panose="02000000000000000000" pitchFamily="2" charset="0"/>
              <a:cs typeface="Arial" panose="020B0604020202020204" pitchFamily="34" charset="0"/>
            </a:endParaRPr>
          </a:p>
        </p:txBody>
      </p:sp>
    </p:spTree>
    <p:extLst>
      <p:ext uri="{BB962C8B-B14F-4D97-AF65-F5344CB8AC3E}">
        <p14:creationId xmlns:p14="http://schemas.microsoft.com/office/powerpoint/2010/main" val="135998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86656" fill="hold"/>
                                        <p:tgtEl>
                                          <p:spTgt spid="2"/>
                                        </p:tgtEl>
                                      </p:cBhvr>
                                    </p:cmd>
                                  </p:childTnLst>
                                </p:cTn>
                              </p:par>
                              <p:par>
                                <p:cTn id="14" presetID="42"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anim calcmode="lin" valueType="num">
                                      <p:cBhvr>
                                        <p:cTn id="17" dur="1000" fill="hold"/>
                                        <p:tgtEl>
                                          <p:spTgt spid="8"/>
                                        </p:tgtEl>
                                        <p:attrNameLst>
                                          <p:attrName>ppt_x</p:attrName>
                                        </p:attrNameLst>
                                      </p:cBhvr>
                                      <p:tavLst>
                                        <p:tav tm="0">
                                          <p:val>
                                            <p:strVal val="#ppt_x"/>
                                          </p:val>
                                        </p:tav>
                                        <p:tav tm="100000">
                                          <p:val>
                                            <p:strVal val="#ppt_x"/>
                                          </p:val>
                                        </p:tav>
                                      </p:tavLst>
                                    </p:anim>
                                    <p:anim calcmode="lin" valueType="num">
                                      <p:cBhvr>
                                        <p:cTn id="1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fill="hold" display="0">
                  <p:stCondLst>
                    <p:cond delay="indefinite"/>
                  </p:stCondLst>
                </p:cTn>
                <p:tgtEl>
                  <p:spTgt spid="2"/>
                </p:tgtEl>
              </p:cMediaNode>
            </p:video>
            <p:seq concurrent="1" nextAc="seek">
              <p:cTn id="20" restart="whenNotActive" fill="hold" evtFilter="cancelBubble" nodeType="interactiveSeq">
                <p:stCondLst>
                  <p:cond evt="onClick" delay="0">
                    <p:tgtEl>
                      <p:spTgt spid="2"/>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2"/>
                                        </p:tgtEl>
                                      </p:cBhvr>
                                    </p:cmd>
                                  </p:childTnLst>
                                </p:cTn>
                              </p:par>
                            </p:childTnLst>
                          </p:cTn>
                        </p:par>
                      </p:childTnLst>
                    </p:cTn>
                  </p:par>
                </p:childTnLst>
              </p:cTn>
              <p:nextCondLst>
                <p:cond evt="onClick" delay="0">
                  <p:tgtEl>
                    <p:spTgt spid="2"/>
                  </p:tgtEl>
                </p:cond>
              </p:nextCondLst>
            </p:seq>
          </p:childTnLst>
        </p:cTn>
      </p:par>
    </p:tnLst>
    <p:bldLst>
      <p:bldP spid="9"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28" name="Rectangle 27">
            <a:extLst>
              <a:ext uri="{FF2B5EF4-FFF2-40B4-BE49-F238E27FC236}">
                <a16:creationId xmlns:a16="http://schemas.microsoft.com/office/drawing/2014/main" id="{052DAEE6-1873-4D3E-8546-AECA3CBCE456}"/>
              </a:ext>
            </a:extLst>
          </p:cNvPr>
          <p:cNvSpPr/>
          <p:nvPr/>
        </p:nvSpPr>
        <p:spPr>
          <a:xfrm>
            <a:off x="-1" y="0"/>
            <a:ext cx="12192001"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4DF"/>
              </a:solidFill>
              <a:effectLst/>
              <a:uLnTx/>
              <a:uFillTx/>
              <a:latin typeface="Arial"/>
              <a:ea typeface="+mn-ea"/>
              <a:cs typeface="+mn-cs"/>
            </a:endParaRPr>
          </a:p>
        </p:txBody>
      </p:sp>
      <p:sp>
        <p:nvSpPr>
          <p:cNvPr id="15" name="Freeform 10">
            <a:extLst>
              <a:ext uri="{FF2B5EF4-FFF2-40B4-BE49-F238E27FC236}">
                <a16:creationId xmlns:a16="http://schemas.microsoft.com/office/drawing/2014/main" id="{4F657856-2516-4C2D-A1D1-40B8354A4DF0}"/>
              </a:ext>
            </a:extLst>
          </p:cNvPr>
          <p:cNvSpPr>
            <a:spLocks noEditPoints="1"/>
          </p:cNvSpPr>
          <p:nvPr/>
        </p:nvSpPr>
        <p:spPr bwMode="auto">
          <a:xfrm>
            <a:off x="5920811" y="2454532"/>
            <a:ext cx="1983921" cy="1471505"/>
          </a:xfrm>
          <a:custGeom>
            <a:avLst/>
            <a:gdLst>
              <a:gd name="T0" fmla="*/ 335 w 433"/>
              <a:gd name="T1" fmla="*/ 302 h 321"/>
              <a:gd name="T2" fmla="*/ 393 w 433"/>
              <a:gd name="T3" fmla="*/ 99 h 321"/>
              <a:gd name="T4" fmla="*/ 189 w 433"/>
              <a:gd name="T5" fmla="*/ 40 h 321"/>
              <a:gd name="T6" fmla="*/ 134 w 433"/>
              <a:gd name="T7" fmla="*/ 95 h 321"/>
              <a:gd name="T8" fmla="*/ 134 w 433"/>
              <a:gd name="T9" fmla="*/ 94 h 321"/>
              <a:gd name="T10" fmla="*/ 0 w 433"/>
              <a:gd name="T11" fmla="*/ 317 h 321"/>
              <a:gd name="T12" fmla="*/ 259 w 433"/>
              <a:gd name="T13" fmla="*/ 321 h 321"/>
              <a:gd name="T14" fmla="*/ 259 w 433"/>
              <a:gd name="T15" fmla="*/ 321 h 321"/>
              <a:gd name="T16" fmla="*/ 335 w 433"/>
              <a:gd name="T17" fmla="*/ 302 h 321"/>
              <a:gd name="T18" fmla="*/ 153 w 433"/>
              <a:gd name="T19" fmla="*/ 232 h 321"/>
              <a:gd name="T20" fmla="*/ 202 w 433"/>
              <a:gd name="T21" fmla="*/ 62 h 321"/>
              <a:gd name="T22" fmla="*/ 371 w 433"/>
              <a:gd name="T23" fmla="*/ 111 h 321"/>
              <a:gd name="T24" fmla="*/ 323 w 433"/>
              <a:gd name="T25" fmla="*/ 280 h 321"/>
              <a:gd name="T26" fmla="*/ 153 w 433"/>
              <a:gd name="T27" fmla="*/ 232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33" h="321">
                <a:moveTo>
                  <a:pt x="335" y="302"/>
                </a:moveTo>
                <a:cubicBezTo>
                  <a:pt x="407" y="262"/>
                  <a:pt x="433" y="171"/>
                  <a:pt x="393" y="99"/>
                </a:cubicBezTo>
                <a:cubicBezTo>
                  <a:pt x="353" y="26"/>
                  <a:pt x="262" y="0"/>
                  <a:pt x="189" y="40"/>
                </a:cubicBezTo>
                <a:cubicBezTo>
                  <a:pt x="165" y="54"/>
                  <a:pt x="147" y="73"/>
                  <a:pt x="134" y="95"/>
                </a:cubicBezTo>
                <a:cubicBezTo>
                  <a:pt x="134" y="94"/>
                  <a:pt x="134" y="94"/>
                  <a:pt x="134" y="94"/>
                </a:cubicBezTo>
                <a:cubicBezTo>
                  <a:pt x="0" y="317"/>
                  <a:pt x="0" y="317"/>
                  <a:pt x="0" y="317"/>
                </a:cubicBezTo>
                <a:cubicBezTo>
                  <a:pt x="259" y="321"/>
                  <a:pt x="259" y="321"/>
                  <a:pt x="259" y="321"/>
                </a:cubicBezTo>
                <a:cubicBezTo>
                  <a:pt x="259" y="321"/>
                  <a:pt x="259" y="321"/>
                  <a:pt x="259" y="321"/>
                </a:cubicBezTo>
                <a:cubicBezTo>
                  <a:pt x="285" y="321"/>
                  <a:pt x="311" y="315"/>
                  <a:pt x="335" y="302"/>
                </a:cubicBezTo>
                <a:close/>
                <a:moveTo>
                  <a:pt x="153" y="232"/>
                </a:moveTo>
                <a:cubicBezTo>
                  <a:pt x="120" y="171"/>
                  <a:pt x="141" y="96"/>
                  <a:pt x="202" y="62"/>
                </a:cubicBezTo>
                <a:cubicBezTo>
                  <a:pt x="262" y="29"/>
                  <a:pt x="338" y="51"/>
                  <a:pt x="371" y="111"/>
                </a:cubicBezTo>
                <a:cubicBezTo>
                  <a:pt x="404" y="171"/>
                  <a:pt x="383" y="247"/>
                  <a:pt x="323" y="280"/>
                </a:cubicBezTo>
                <a:cubicBezTo>
                  <a:pt x="262" y="313"/>
                  <a:pt x="187" y="292"/>
                  <a:pt x="153" y="232"/>
                </a:cubicBezTo>
                <a:close/>
              </a:path>
            </a:pathLst>
          </a:custGeom>
          <a:solidFill>
            <a:srgbClr val="00B050"/>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16" name="Freeform 5">
            <a:extLst>
              <a:ext uri="{FF2B5EF4-FFF2-40B4-BE49-F238E27FC236}">
                <a16:creationId xmlns:a16="http://schemas.microsoft.com/office/drawing/2014/main" id="{D3DA7F44-DB9D-436B-8E41-ED3F392FC35D}"/>
              </a:ext>
            </a:extLst>
          </p:cNvPr>
          <p:cNvSpPr>
            <a:spLocks noEditPoints="1"/>
          </p:cNvSpPr>
          <p:nvPr/>
        </p:nvSpPr>
        <p:spPr bwMode="auto">
          <a:xfrm rot="10800000">
            <a:off x="5160888" y="4026761"/>
            <a:ext cx="1369021" cy="2061267"/>
          </a:xfrm>
          <a:custGeom>
            <a:avLst/>
            <a:gdLst>
              <a:gd name="T0" fmla="*/ 299 w 299"/>
              <a:gd name="T1" fmla="*/ 151 h 450"/>
              <a:gd name="T2" fmla="*/ 150 w 299"/>
              <a:gd name="T3" fmla="*/ 1 h 450"/>
              <a:gd name="T4" fmla="*/ 0 w 299"/>
              <a:gd name="T5" fmla="*/ 150 h 450"/>
              <a:gd name="T6" fmla="*/ 20 w 299"/>
              <a:gd name="T7" fmla="*/ 225 h 450"/>
              <a:gd name="T8" fmla="*/ 20 w 299"/>
              <a:gd name="T9" fmla="*/ 225 h 450"/>
              <a:gd name="T10" fmla="*/ 149 w 299"/>
              <a:gd name="T11" fmla="*/ 450 h 450"/>
              <a:gd name="T12" fmla="*/ 279 w 299"/>
              <a:gd name="T13" fmla="*/ 226 h 450"/>
              <a:gd name="T14" fmla="*/ 278 w 299"/>
              <a:gd name="T15" fmla="*/ 226 h 450"/>
              <a:gd name="T16" fmla="*/ 299 w 299"/>
              <a:gd name="T17" fmla="*/ 151 h 450"/>
              <a:gd name="T18" fmla="*/ 149 w 299"/>
              <a:gd name="T19" fmla="*/ 275 h 450"/>
              <a:gd name="T20" fmla="*/ 25 w 299"/>
              <a:gd name="T21" fmla="*/ 150 h 450"/>
              <a:gd name="T22" fmla="*/ 150 w 299"/>
              <a:gd name="T23" fmla="*/ 26 h 450"/>
              <a:gd name="T24" fmla="*/ 274 w 299"/>
              <a:gd name="T25" fmla="*/ 151 h 450"/>
              <a:gd name="T26" fmla="*/ 149 w 299"/>
              <a:gd name="T27" fmla="*/ 275 h 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9" h="450">
                <a:moveTo>
                  <a:pt x="299" y="151"/>
                </a:moveTo>
                <a:cubicBezTo>
                  <a:pt x="299" y="68"/>
                  <a:pt x="232" y="1"/>
                  <a:pt x="150" y="1"/>
                </a:cubicBezTo>
                <a:cubicBezTo>
                  <a:pt x="67" y="0"/>
                  <a:pt x="0" y="67"/>
                  <a:pt x="0" y="150"/>
                </a:cubicBezTo>
                <a:cubicBezTo>
                  <a:pt x="0" y="177"/>
                  <a:pt x="7" y="203"/>
                  <a:pt x="20" y="225"/>
                </a:cubicBezTo>
                <a:cubicBezTo>
                  <a:pt x="20" y="225"/>
                  <a:pt x="20" y="225"/>
                  <a:pt x="20" y="225"/>
                </a:cubicBezTo>
                <a:cubicBezTo>
                  <a:pt x="149" y="450"/>
                  <a:pt x="149" y="450"/>
                  <a:pt x="149" y="450"/>
                </a:cubicBezTo>
                <a:cubicBezTo>
                  <a:pt x="279" y="226"/>
                  <a:pt x="279" y="226"/>
                  <a:pt x="279" y="226"/>
                </a:cubicBezTo>
                <a:cubicBezTo>
                  <a:pt x="278" y="226"/>
                  <a:pt x="278" y="226"/>
                  <a:pt x="278" y="226"/>
                </a:cubicBezTo>
                <a:cubicBezTo>
                  <a:pt x="291" y="203"/>
                  <a:pt x="299" y="178"/>
                  <a:pt x="299" y="151"/>
                </a:cubicBezTo>
                <a:close/>
                <a:moveTo>
                  <a:pt x="149" y="275"/>
                </a:moveTo>
                <a:cubicBezTo>
                  <a:pt x="80" y="275"/>
                  <a:pt x="24" y="219"/>
                  <a:pt x="25" y="150"/>
                </a:cubicBezTo>
                <a:cubicBezTo>
                  <a:pt x="25" y="81"/>
                  <a:pt x="81" y="25"/>
                  <a:pt x="150" y="26"/>
                </a:cubicBezTo>
                <a:cubicBezTo>
                  <a:pt x="218" y="26"/>
                  <a:pt x="274" y="82"/>
                  <a:pt x="274" y="151"/>
                </a:cubicBezTo>
                <a:cubicBezTo>
                  <a:pt x="274" y="219"/>
                  <a:pt x="218" y="275"/>
                  <a:pt x="149" y="275"/>
                </a:cubicBezTo>
                <a:close/>
              </a:path>
            </a:pathLst>
          </a:custGeom>
          <a:solidFill>
            <a:srgbClr val="00B0F0"/>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17" name="Freeform 5">
            <a:extLst>
              <a:ext uri="{FF2B5EF4-FFF2-40B4-BE49-F238E27FC236}">
                <a16:creationId xmlns:a16="http://schemas.microsoft.com/office/drawing/2014/main" id="{F5F92D1E-7440-4E83-9C36-DDA366919D11}"/>
              </a:ext>
            </a:extLst>
          </p:cNvPr>
          <p:cNvSpPr>
            <a:spLocks noEditPoints="1"/>
          </p:cNvSpPr>
          <p:nvPr/>
        </p:nvSpPr>
        <p:spPr bwMode="auto">
          <a:xfrm>
            <a:off x="5151220" y="1795158"/>
            <a:ext cx="1369021" cy="2061267"/>
          </a:xfrm>
          <a:custGeom>
            <a:avLst/>
            <a:gdLst>
              <a:gd name="T0" fmla="*/ 299 w 299"/>
              <a:gd name="T1" fmla="*/ 151 h 450"/>
              <a:gd name="T2" fmla="*/ 150 w 299"/>
              <a:gd name="T3" fmla="*/ 1 h 450"/>
              <a:gd name="T4" fmla="*/ 0 w 299"/>
              <a:gd name="T5" fmla="*/ 150 h 450"/>
              <a:gd name="T6" fmla="*/ 20 w 299"/>
              <a:gd name="T7" fmla="*/ 225 h 450"/>
              <a:gd name="T8" fmla="*/ 20 w 299"/>
              <a:gd name="T9" fmla="*/ 225 h 450"/>
              <a:gd name="T10" fmla="*/ 149 w 299"/>
              <a:gd name="T11" fmla="*/ 450 h 450"/>
              <a:gd name="T12" fmla="*/ 279 w 299"/>
              <a:gd name="T13" fmla="*/ 226 h 450"/>
              <a:gd name="T14" fmla="*/ 278 w 299"/>
              <a:gd name="T15" fmla="*/ 226 h 450"/>
              <a:gd name="T16" fmla="*/ 299 w 299"/>
              <a:gd name="T17" fmla="*/ 151 h 450"/>
              <a:gd name="T18" fmla="*/ 149 w 299"/>
              <a:gd name="T19" fmla="*/ 275 h 450"/>
              <a:gd name="T20" fmla="*/ 25 w 299"/>
              <a:gd name="T21" fmla="*/ 150 h 450"/>
              <a:gd name="T22" fmla="*/ 150 w 299"/>
              <a:gd name="T23" fmla="*/ 26 h 450"/>
              <a:gd name="T24" fmla="*/ 274 w 299"/>
              <a:gd name="T25" fmla="*/ 151 h 450"/>
              <a:gd name="T26" fmla="*/ 149 w 299"/>
              <a:gd name="T27" fmla="*/ 275 h 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9" h="450">
                <a:moveTo>
                  <a:pt x="299" y="151"/>
                </a:moveTo>
                <a:cubicBezTo>
                  <a:pt x="299" y="68"/>
                  <a:pt x="232" y="1"/>
                  <a:pt x="150" y="1"/>
                </a:cubicBezTo>
                <a:cubicBezTo>
                  <a:pt x="67" y="0"/>
                  <a:pt x="0" y="67"/>
                  <a:pt x="0" y="150"/>
                </a:cubicBezTo>
                <a:cubicBezTo>
                  <a:pt x="0" y="177"/>
                  <a:pt x="7" y="203"/>
                  <a:pt x="20" y="225"/>
                </a:cubicBezTo>
                <a:cubicBezTo>
                  <a:pt x="20" y="225"/>
                  <a:pt x="20" y="225"/>
                  <a:pt x="20" y="225"/>
                </a:cubicBezTo>
                <a:cubicBezTo>
                  <a:pt x="149" y="450"/>
                  <a:pt x="149" y="450"/>
                  <a:pt x="149" y="450"/>
                </a:cubicBezTo>
                <a:cubicBezTo>
                  <a:pt x="279" y="226"/>
                  <a:pt x="279" y="226"/>
                  <a:pt x="279" y="226"/>
                </a:cubicBezTo>
                <a:cubicBezTo>
                  <a:pt x="278" y="226"/>
                  <a:pt x="278" y="226"/>
                  <a:pt x="278" y="226"/>
                </a:cubicBezTo>
                <a:cubicBezTo>
                  <a:pt x="291" y="203"/>
                  <a:pt x="299" y="178"/>
                  <a:pt x="299" y="151"/>
                </a:cubicBezTo>
                <a:close/>
                <a:moveTo>
                  <a:pt x="149" y="275"/>
                </a:moveTo>
                <a:cubicBezTo>
                  <a:pt x="80" y="275"/>
                  <a:pt x="24" y="219"/>
                  <a:pt x="25" y="150"/>
                </a:cubicBezTo>
                <a:cubicBezTo>
                  <a:pt x="25" y="81"/>
                  <a:pt x="81" y="25"/>
                  <a:pt x="150" y="26"/>
                </a:cubicBezTo>
                <a:cubicBezTo>
                  <a:pt x="218" y="26"/>
                  <a:pt x="274" y="82"/>
                  <a:pt x="274" y="151"/>
                </a:cubicBezTo>
                <a:cubicBezTo>
                  <a:pt x="274" y="219"/>
                  <a:pt x="218" y="275"/>
                  <a:pt x="149" y="275"/>
                </a:cubicBezTo>
                <a:close/>
              </a:path>
            </a:pathLst>
          </a:custGeom>
          <a:solidFill>
            <a:srgbClr val="00B0F0"/>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18" name="Freeform 7">
            <a:extLst>
              <a:ext uri="{FF2B5EF4-FFF2-40B4-BE49-F238E27FC236}">
                <a16:creationId xmlns:a16="http://schemas.microsoft.com/office/drawing/2014/main" id="{C6913D02-5837-474D-9EDE-BE7FABA8CA9E}"/>
              </a:ext>
            </a:extLst>
          </p:cNvPr>
          <p:cNvSpPr>
            <a:spLocks noEditPoints="1"/>
          </p:cNvSpPr>
          <p:nvPr/>
        </p:nvSpPr>
        <p:spPr bwMode="auto">
          <a:xfrm>
            <a:off x="3776397" y="2437128"/>
            <a:ext cx="1970386" cy="1469571"/>
          </a:xfrm>
          <a:custGeom>
            <a:avLst/>
            <a:gdLst>
              <a:gd name="T0" fmla="*/ 246 w 430"/>
              <a:gd name="T1" fmla="*/ 41 h 321"/>
              <a:gd name="T2" fmla="*/ 41 w 430"/>
              <a:gd name="T3" fmla="*/ 96 h 321"/>
              <a:gd name="T4" fmla="*/ 96 w 430"/>
              <a:gd name="T5" fmla="*/ 300 h 321"/>
              <a:gd name="T6" fmla="*/ 171 w 430"/>
              <a:gd name="T7" fmla="*/ 320 h 321"/>
              <a:gd name="T8" fmla="*/ 171 w 430"/>
              <a:gd name="T9" fmla="*/ 321 h 321"/>
              <a:gd name="T10" fmla="*/ 430 w 430"/>
              <a:gd name="T11" fmla="*/ 321 h 321"/>
              <a:gd name="T12" fmla="*/ 301 w 430"/>
              <a:gd name="T13" fmla="*/ 97 h 321"/>
              <a:gd name="T14" fmla="*/ 301 w 430"/>
              <a:gd name="T15" fmla="*/ 97 h 321"/>
              <a:gd name="T16" fmla="*/ 246 w 430"/>
              <a:gd name="T17" fmla="*/ 41 h 321"/>
              <a:gd name="T18" fmla="*/ 279 w 430"/>
              <a:gd name="T19" fmla="*/ 233 h 321"/>
              <a:gd name="T20" fmla="*/ 108 w 430"/>
              <a:gd name="T21" fmla="*/ 278 h 321"/>
              <a:gd name="T22" fmla="*/ 63 w 430"/>
              <a:gd name="T23" fmla="*/ 108 h 321"/>
              <a:gd name="T24" fmla="*/ 233 w 430"/>
              <a:gd name="T25" fmla="*/ 63 h 321"/>
              <a:gd name="T26" fmla="*/ 279 w 430"/>
              <a:gd name="T27" fmla="*/ 23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30" h="321">
                <a:moveTo>
                  <a:pt x="246" y="41"/>
                </a:moveTo>
                <a:cubicBezTo>
                  <a:pt x="174" y="0"/>
                  <a:pt x="83" y="24"/>
                  <a:pt x="41" y="96"/>
                </a:cubicBezTo>
                <a:cubicBezTo>
                  <a:pt x="0" y="167"/>
                  <a:pt x="24" y="259"/>
                  <a:pt x="96" y="300"/>
                </a:cubicBezTo>
                <a:cubicBezTo>
                  <a:pt x="119" y="314"/>
                  <a:pt x="145" y="320"/>
                  <a:pt x="171" y="320"/>
                </a:cubicBezTo>
                <a:cubicBezTo>
                  <a:pt x="171" y="321"/>
                  <a:pt x="171" y="321"/>
                  <a:pt x="171" y="321"/>
                </a:cubicBezTo>
                <a:cubicBezTo>
                  <a:pt x="430" y="321"/>
                  <a:pt x="430" y="321"/>
                  <a:pt x="430" y="321"/>
                </a:cubicBezTo>
                <a:cubicBezTo>
                  <a:pt x="301" y="97"/>
                  <a:pt x="301" y="97"/>
                  <a:pt x="301" y="97"/>
                </a:cubicBezTo>
                <a:cubicBezTo>
                  <a:pt x="301" y="97"/>
                  <a:pt x="301" y="97"/>
                  <a:pt x="301" y="97"/>
                </a:cubicBezTo>
                <a:cubicBezTo>
                  <a:pt x="288" y="74"/>
                  <a:pt x="270" y="55"/>
                  <a:pt x="246" y="41"/>
                </a:cubicBezTo>
                <a:close/>
                <a:moveTo>
                  <a:pt x="279" y="233"/>
                </a:moveTo>
                <a:cubicBezTo>
                  <a:pt x="244" y="293"/>
                  <a:pt x="168" y="313"/>
                  <a:pt x="108" y="278"/>
                </a:cubicBezTo>
                <a:cubicBezTo>
                  <a:pt x="49" y="244"/>
                  <a:pt x="29" y="168"/>
                  <a:pt x="63" y="108"/>
                </a:cubicBezTo>
                <a:cubicBezTo>
                  <a:pt x="98" y="49"/>
                  <a:pt x="174" y="29"/>
                  <a:pt x="233" y="63"/>
                </a:cubicBezTo>
                <a:cubicBezTo>
                  <a:pt x="293" y="98"/>
                  <a:pt x="313" y="174"/>
                  <a:pt x="279" y="233"/>
                </a:cubicBezTo>
                <a:close/>
              </a:path>
            </a:pathLst>
          </a:custGeom>
          <a:solidFill>
            <a:srgbClr val="E8793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19" name="Freeform 10">
            <a:extLst>
              <a:ext uri="{FF2B5EF4-FFF2-40B4-BE49-F238E27FC236}">
                <a16:creationId xmlns:a16="http://schemas.microsoft.com/office/drawing/2014/main" id="{7EFA7461-A187-4F4B-A0FE-E1E9450DCCD2}"/>
              </a:ext>
            </a:extLst>
          </p:cNvPr>
          <p:cNvSpPr>
            <a:spLocks noEditPoints="1"/>
          </p:cNvSpPr>
          <p:nvPr/>
        </p:nvSpPr>
        <p:spPr bwMode="auto">
          <a:xfrm rot="10800000">
            <a:off x="3776397" y="3957149"/>
            <a:ext cx="1983921" cy="1471505"/>
          </a:xfrm>
          <a:custGeom>
            <a:avLst/>
            <a:gdLst>
              <a:gd name="T0" fmla="*/ 335 w 433"/>
              <a:gd name="T1" fmla="*/ 302 h 321"/>
              <a:gd name="T2" fmla="*/ 393 w 433"/>
              <a:gd name="T3" fmla="*/ 99 h 321"/>
              <a:gd name="T4" fmla="*/ 189 w 433"/>
              <a:gd name="T5" fmla="*/ 40 h 321"/>
              <a:gd name="T6" fmla="*/ 134 w 433"/>
              <a:gd name="T7" fmla="*/ 95 h 321"/>
              <a:gd name="T8" fmla="*/ 134 w 433"/>
              <a:gd name="T9" fmla="*/ 94 h 321"/>
              <a:gd name="T10" fmla="*/ 0 w 433"/>
              <a:gd name="T11" fmla="*/ 317 h 321"/>
              <a:gd name="T12" fmla="*/ 259 w 433"/>
              <a:gd name="T13" fmla="*/ 321 h 321"/>
              <a:gd name="T14" fmla="*/ 259 w 433"/>
              <a:gd name="T15" fmla="*/ 321 h 321"/>
              <a:gd name="T16" fmla="*/ 335 w 433"/>
              <a:gd name="T17" fmla="*/ 302 h 321"/>
              <a:gd name="T18" fmla="*/ 153 w 433"/>
              <a:gd name="T19" fmla="*/ 232 h 321"/>
              <a:gd name="T20" fmla="*/ 202 w 433"/>
              <a:gd name="T21" fmla="*/ 62 h 321"/>
              <a:gd name="T22" fmla="*/ 371 w 433"/>
              <a:gd name="T23" fmla="*/ 111 h 321"/>
              <a:gd name="T24" fmla="*/ 323 w 433"/>
              <a:gd name="T25" fmla="*/ 280 h 321"/>
              <a:gd name="T26" fmla="*/ 153 w 433"/>
              <a:gd name="T27" fmla="*/ 232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33" h="321">
                <a:moveTo>
                  <a:pt x="335" y="302"/>
                </a:moveTo>
                <a:cubicBezTo>
                  <a:pt x="407" y="262"/>
                  <a:pt x="433" y="171"/>
                  <a:pt x="393" y="99"/>
                </a:cubicBezTo>
                <a:cubicBezTo>
                  <a:pt x="353" y="26"/>
                  <a:pt x="262" y="0"/>
                  <a:pt x="189" y="40"/>
                </a:cubicBezTo>
                <a:cubicBezTo>
                  <a:pt x="165" y="54"/>
                  <a:pt x="147" y="73"/>
                  <a:pt x="134" y="95"/>
                </a:cubicBezTo>
                <a:cubicBezTo>
                  <a:pt x="134" y="94"/>
                  <a:pt x="134" y="94"/>
                  <a:pt x="134" y="94"/>
                </a:cubicBezTo>
                <a:cubicBezTo>
                  <a:pt x="0" y="317"/>
                  <a:pt x="0" y="317"/>
                  <a:pt x="0" y="317"/>
                </a:cubicBezTo>
                <a:cubicBezTo>
                  <a:pt x="259" y="321"/>
                  <a:pt x="259" y="321"/>
                  <a:pt x="259" y="321"/>
                </a:cubicBezTo>
                <a:cubicBezTo>
                  <a:pt x="259" y="321"/>
                  <a:pt x="259" y="321"/>
                  <a:pt x="259" y="321"/>
                </a:cubicBezTo>
                <a:cubicBezTo>
                  <a:pt x="285" y="321"/>
                  <a:pt x="311" y="315"/>
                  <a:pt x="335" y="302"/>
                </a:cubicBezTo>
                <a:close/>
                <a:moveTo>
                  <a:pt x="153" y="232"/>
                </a:moveTo>
                <a:cubicBezTo>
                  <a:pt x="120" y="171"/>
                  <a:pt x="141" y="96"/>
                  <a:pt x="202" y="62"/>
                </a:cubicBezTo>
                <a:cubicBezTo>
                  <a:pt x="262" y="29"/>
                  <a:pt x="338" y="51"/>
                  <a:pt x="371" y="111"/>
                </a:cubicBezTo>
                <a:cubicBezTo>
                  <a:pt x="404" y="171"/>
                  <a:pt x="383" y="247"/>
                  <a:pt x="323" y="280"/>
                </a:cubicBezTo>
                <a:cubicBezTo>
                  <a:pt x="262" y="313"/>
                  <a:pt x="187" y="292"/>
                  <a:pt x="153" y="232"/>
                </a:cubicBezTo>
                <a:close/>
              </a:path>
            </a:pathLst>
          </a:custGeom>
          <a:solidFill>
            <a:srgbClr val="00B050"/>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20" name="Freeform 7">
            <a:extLst>
              <a:ext uri="{FF2B5EF4-FFF2-40B4-BE49-F238E27FC236}">
                <a16:creationId xmlns:a16="http://schemas.microsoft.com/office/drawing/2014/main" id="{1B69EE9F-D226-45C5-9D0C-3F81C20A3310}"/>
              </a:ext>
            </a:extLst>
          </p:cNvPr>
          <p:cNvSpPr>
            <a:spLocks noEditPoints="1"/>
          </p:cNvSpPr>
          <p:nvPr/>
        </p:nvSpPr>
        <p:spPr bwMode="auto">
          <a:xfrm rot="10800000">
            <a:off x="5934346" y="3976487"/>
            <a:ext cx="1970386" cy="1469571"/>
          </a:xfrm>
          <a:custGeom>
            <a:avLst/>
            <a:gdLst>
              <a:gd name="T0" fmla="*/ 246 w 430"/>
              <a:gd name="T1" fmla="*/ 41 h 321"/>
              <a:gd name="T2" fmla="*/ 41 w 430"/>
              <a:gd name="T3" fmla="*/ 96 h 321"/>
              <a:gd name="T4" fmla="*/ 96 w 430"/>
              <a:gd name="T5" fmla="*/ 300 h 321"/>
              <a:gd name="T6" fmla="*/ 171 w 430"/>
              <a:gd name="T7" fmla="*/ 320 h 321"/>
              <a:gd name="T8" fmla="*/ 171 w 430"/>
              <a:gd name="T9" fmla="*/ 321 h 321"/>
              <a:gd name="T10" fmla="*/ 430 w 430"/>
              <a:gd name="T11" fmla="*/ 321 h 321"/>
              <a:gd name="T12" fmla="*/ 301 w 430"/>
              <a:gd name="T13" fmla="*/ 97 h 321"/>
              <a:gd name="T14" fmla="*/ 301 w 430"/>
              <a:gd name="T15" fmla="*/ 97 h 321"/>
              <a:gd name="T16" fmla="*/ 246 w 430"/>
              <a:gd name="T17" fmla="*/ 41 h 321"/>
              <a:gd name="T18" fmla="*/ 279 w 430"/>
              <a:gd name="T19" fmla="*/ 233 h 321"/>
              <a:gd name="T20" fmla="*/ 108 w 430"/>
              <a:gd name="T21" fmla="*/ 278 h 321"/>
              <a:gd name="T22" fmla="*/ 63 w 430"/>
              <a:gd name="T23" fmla="*/ 108 h 321"/>
              <a:gd name="T24" fmla="*/ 233 w 430"/>
              <a:gd name="T25" fmla="*/ 63 h 321"/>
              <a:gd name="T26" fmla="*/ 279 w 430"/>
              <a:gd name="T27" fmla="*/ 23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30" h="321">
                <a:moveTo>
                  <a:pt x="246" y="41"/>
                </a:moveTo>
                <a:cubicBezTo>
                  <a:pt x="174" y="0"/>
                  <a:pt x="83" y="24"/>
                  <a:pt x="41" y="96"/>
                </a:cubicBezTo>
                <a:cubicBezTo>
                  <a:pt x="0" y="167"/>
                  <a:pt x="24" y="259"/>
                  <a:pt x="96" y="300"/>
                </a:cubicBezTo>
                <a:cubicBezTo>
                  <a:pt x="119" y="314"/>
                  <a:pt x="145" y="320"/>
                  <a:pt x="171" y="320"/>
                </a:cubicBezTo>
                <a:cubicBezTo>
                  <a:pt x="171" y="321"/>
                  <a:pt x="171" y="321"/>
                  <a:pt x="171" y="321"/>
                </a:cubicBezTo>
                <a:cubicBezTo>
                  <a:pt x="430" y="321"/>
                  <a:pt x="430" y="321"/>
                  <a:pt x="430" y="321"/>
                </a:cubicBezTo>
                <a:cubicBezTo>
                  <a:pt x="301" y="97"/>
                  <a:pt x="301" y="97"/>
                  <a:pt x="301" y="97"/>
                </a:cubicBezTo>
                <a:cubicBezTo>
                  <a:pt x="301" y="97"/>
                  <a:pt x="301" y="97"/>
                  <a:pt x="301" y="97"/>
                </a:cubicBezTo>
                <a:cubicBezTo>
                  <a:pt x="288" y="74"/>
                  <a:pt x="270" y="55"/>
                  <a:pt x="246" y="41"/>
                </a:cubicBezTo>
                <a:close/>
                <a:moveTo>
                  <a:pt x="279" y="233"/>
                </a:moveTo>
                <a:cubicBezTo>
                  <a:pt x="244" y="293"/>
                  <a:pt x="168" y="313"/>
                  <a:pt x="108" y="278"/>
                </a:cubicBezTo>
                <a:cubicBezTo>
                  <a:pt x="49" y="244"/>
                  <a:pt x="29" y="168"/>
                  <a:pt x="63" y="108"/>
                </a:cubicBezTo>
                <a:cubicBezTo>
                  <a:pt x="98" y="49"/>
                  <a:pt x="174" y="29"/>
                  <a:pt x="233" y="63"/>
                </a:cubicBezTo>
                <a:cubicBezTo>
                  <a:pt x="293" y="98"/>
                  <a:pt x="313" y="174"/>
                  <a:pt x="279" y="233"/>
                </a:cubicBezTo>
                <a:close/>
              </a:path>
            </a:pathLst>
          </a:custGeom>
          <a:solidFill>
            <a:srgbClr val="E8793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21" name="Rectangle 20">
            <a:extLst>
              <a:ext uri="{FF2B5EF4-FFF2-40B4-BE49-F238E27FC236}">
                <a16:creationId xmlns:a16="http://schemas.microsoft.com/office/drawing/2014/main" id="{DDAF8764-C545-47CE-9D8F-02137753E446}"/>
              </a:ext>
            </a:extLst>
          </p:cNvPr>
          <p:cNvSpPr/>
          <p:nvPr/>
        </p:nvSpPr>
        <p:spPr>
          <a:xfrm>
            <a:off x="5123212" y="1182852"/>
            <a:ext cx="1483099" cy="523220"/>
          </a:xfrm>
          <a:prstGeom prst="rect">
            <a:avLst/>
          </a:prstGeom>
        </p:spPr>
        <p:txBody>
          <a:bodyPr wrap="none">
            <a:spAutoFit/>
          </a:bodyPr>
          <a:lstStyle/>
          <a:p>
            <a:pPr lvl="0" algn="ctr"/>
            <a:r>
              <a:rPr lang="en-US" sz="2800" dirty="0" err="1">
                <a:solidFill>
                  <a:srgbClr val="C00000"/>
                </a:solidFill>
                <a:latin typeface="Arial" panose="020B0604020202020204" pitchFamily="34" charset="0"/>
                <a:ea typeface="#9Slide03 Roboto Medium" panose="02000000000000000000" pitchFamily="2" charset="0"/>
                <a:cs typeface="Arial" panose="020B0604020202020204" pitchFamily="34" charset="0"/>
              </a:rPr>
              <a:t>Sinh</a:t>
            </a:r>
            <a:r>
              <a:rPr lang="en-US" sz="2800" dirty="0">
                <a:solidFill>
                  <a:srgbClr val="C00000"/>
                </a:solidFill>
                <a:latin typeface="Arial" panose="020B0604020202020204" pitchFamily="34" charset="0"/>
                <a:ea typeface="#9Slide03 Roboto Medium" panose="02000000000000000000" pitchFamily="2" charset="0"/>
                <a:cs typeface="Arial" panose="020B0604020202020204" pitchFamily="34" charset="0"/>
              </a:rPr>
              <a:t> </a:t>
            </a:r>
            <a:r>
              <a:rPr lang="en-US" sz="2800" dirty="0" err="1">
                <a:solidFill>
                  <a:srgbClr val="C00000"/>
                </a:solidFill>
                <a:latin typeface="Arial" panose="020B0604020202020204" pitchFamily="34" charset="0"/>
                <a:ea typeface="#9Slide03 Roboto Medium" panose="02000000000000000000" pitchFamily="2" charset="0"/>
                <a:cs typeface="Arial" panose="020B0604020202020204" pitchFamily="34" charset="0"/>
              </a:rPr>
              <a:t>vật</a:t>
            </a:r>
            <a:endParaRPr lang="en-US" sz="2800" dirty="0">
              <a:solidFill>
                <a:srgbClr val="C00000"/>
              </a:solidFill>
              <a:latin typeface="Arial" panose="020B0604020202020204" pitchFamily="34" charset="0"/>
              <a:ea typeface="#9Slide03 Roboto Medium" panose="02000000000000000000" pitchFamily="2" charset="0"/>
              <a:cs typeface="Arial" panose="020B0604020202020204" pitchFamily="34" charset="0"/>
            </a:endParaRPr>
          </a:p>
        </p:txBody>
      </p:sp>
      <p:sp>
        <p:nvSpPr>
          <p:cNvPr id="24" name="Rectangle 23">
            <a:extLst>
              <a:ext uri="{FF2B5EF4-FFF2-40B4-BE49-F238E27FC236}">
                <a16:creationId xmlns:a16="http://schemas.microsoft.com/office/drawing/2014/main" id="{AF380343-46A2-4029-8C4D-46D03298E734}"/>
              </a:ext>
            </a:extLst>
          </p:cNvPr>
          <p:cNvSpPr/>
          <p:nvPr/>
        </p:nvSpPr>
        <p:spPr>
          <a:xfrm>
            <a:off x="1722753" y="4476703"/>
            <a:ext cx="2105063" cy="523220"/>
          </a:xfrm>
          <a:prstGeom prst="rect">
            <a:avLst/>
          </a:prstGeom>
        </p:spPr>
        <p:txBody>
          <a:bodyPr wrap="none">
            <a:spAutoFit/>
          </a:bodyPr>
          <a:lstStyle/>
          <a:p>
            <a:pPr lvl="0" algn="ctr"/>
            <a:r>
              <a:rPr lang="en-US" sz="2800" dirty="0" err="1">
                <a:solidFill>
                  <a:srgbClr val="C00000"/>
                </a:solidFill>
                <a:latin typeface="Arial" panose="020B0604020202020204" pitchFamily="34" charset="0"/>
                <a:ea typeface="#9Slide03 Roboto Medium" panose="02000000000000000000" pitchFamily="2" charset="0"/>
                <a:cs typeface="Arial" panose="020B0604020202020204" pitchFamily="34" charset="0"/>
              </a:rPr>
              <a:t>Khoáng</a:t>
            </a:r>
            <a:r>
              <a:rPr lang="en-US" sz="2800" dirty="0">
                <a:solidFill>
                  <a:srgbClr val="C00000"/>
                </a:solidFill>
                <a:latin typeface="Arial" panose="020B0604020202020204" pitchFamily="34" charset="0"/>
                <a:ea typeface="#9Slide03 Roboto Medium" panose="02000000000000000000" pitchFamily="2" charset="0"/>
                <a:cs typeface="Arial" panose="020B0604020202020204" pitchFamily="34" charset="0"/>
              </a:rPr>
              <a:t> </a:t>
            </a:r>
            <a:r>
              <a:rPr lang="en-US" sz="2800" dirty="0" err="1">
                <a:solidFill>
                  <a:srgbClr val="C00000"/>
                </a:solidFill>
                <a:latin typeface="Arial" panose="020B0604020202020204" pitchFamily="34" charset="0"/>
                <a:ea typeface="#9Slide03 Roboto Medium" panose="02000000000000000000" pitchFamily="2" charset="0"/>
                <a:cs typeface="Arial" panose="020B0604020202020204" pitchFamily="34" charset="0"/>
              </a:rPr>
              <a:t>sản</a:t>
            </a:r>
            <a:endParaRPr lang="en-US" sz="2800" dirty="0">
              <a:solidFill>
                <a:srgbClr val="C00000"/>
              </a:solidFill>
              <a:latin typeface="Arial" panose="020B0604020202020204" pitchFamily="34" charset="0"/>
              <a:ea typeface="#9Slide03 Roboto Medium" panose="02000000000000000000" pitchFamily="2" charset="0"/>
              <a:cs typeface="Arial" panose="020B0604020202020204" pitchFamily="34" charset="0"/>
            </a:endParaRPr>
          </a:p>
        </p:txBody>
      </p:sp>
      <p:sp>
        <p:nvSpPr>
          <p:cNvPr id="25" name="Rectangle 24">
            <a:extLst>
              <a:ext uri="{FF2B5EF4-FFF2-40B4-BE49-F238E27FC236}">
                <a16:creationId xmlns:a16="http://schemas.microsoft.com/office/drawing/2014/main" id="{B96E0808-A36D-44A9-BE9F-2DDFF9427F31}"/>
              </a:ext>
            </a:extLst>
          </p:cNvPr>
          <p:cNvSpPr/>
          <p:nvPr/>
        </p:nvSpPr>
        <p:spPr>
          <a:xfrm>
            <a:off x="5175798" y="6250561"/>
            <a:ext cx="1423788" cy="523220"/>
          </a:xfrm>
          <a:prstGeom prst="rect">
            <a:avLst/>
          </a:prstGeom>
        </p:spPr>
        <p:txBody>
          <a:bodyPr wrap="none">
            <a:spAutoFit/>
          </a:bodyPr>
          <a:lstStyle/>
          <a:p>
            <a:pPr lvl="0" algn="ctr"/>
            <a:r>
              <a:rPr lang="en-US" sz="2800" dirty="0" err="1">
                <a:solidFill>
                  <a:srgbClr val="C00000"/>
                </a:solidFill>
                <a:latin typeface="Arial" panose="020B0604020202020204" pitchFamily="34" charset="0"/>
                <a:ea typeface="#9Slide03 Roboto Medium" panose="02000000000000000000" pitchFamily="2" charset="0"/>
                <a:cs typeface="Arial" panose="020B0604020202020204" pitchFamily="34" charset="0"/>
              </a:rPr>
              <a:t>Khí</a:t>
            </a:r>
            <a:r>
              <a:rPr lang="en-US" sz="2800" dirty="0">
                <a:solidFill>
                  <a:srgbClr val="C00000"/>
                </a:solidFill>
                <a:latin typeface="Arial" panose="020B0604020202020204" pitchFamily="34" charset="0"/>
                <a:ea typeface="#9Slide03 Roboto Medium" panose="02000000000000000000" pitchFamily="2" charset="0"/>
                <a:cs typeface="Arial" panose="020B0604020202020204" pitchFamily="34" charset="0"/>
              </a:rPr>
              <a:t> </a:t>
            </a:r>
            <a:r>
              <a:rPr lang="en-US" sz="2800" dirty="0" err="1">
                <a:solidFill>
                  <a:srgbClr val="C00000"/>
                </a:solidFill>
                <a:latin typeface="Arial" panose="020B0604020202020204" pitchFamily="34" charset="0"/>
                <a:ea typeface="#9Slide03 Roboto Medium" panose="02000000000000000000" pitchFamily="2" charset="0"/>
                <a:cs typeface="Arial" panose="020B0604020202020204" pitchFamily="34" charset="0"/>
              </a:rPr>
              <a:t>hậu</a:t>
            </a:r>
            <a:endParaRPr lang="en-US" sz="2800" dirty="0">
              <a:solidFill>
                <a:srgbClr val="C00000"/>
              </a:solidFill>
              <a:latin typeface="Arial" panose="020B0604020202020204" pitchFamily="34" charset="0"/>
              <a:ea typeface="#9Slide03 Roboto Medium" panose="02000000000000000000" pitchFamily="2" charset="0"/>
              <a:cs typeface="Arial" panose="020B0604020202020204" pitchFamily="34" charset="0"/>
            </a:endParaRPr>
          </a:p>
        </p:txBody>
      </p:sp>
      <p:sp>
        <p:nvSpPr>
          <p:cNvPr id="26" name="Rectangle 25">
            <a:extLst>
              <a:ext uri="{FF2B5EF4-FFF2-40B4-BE49-F238E27FC236}">
                <a16:creationId xmlns:a16="http://schemas.microsoft.com/office/drawing/2014/main" id="{252219C7-9996-40BD-8CB3-F18923B6D9EF}"/>
              </a:ext>
            </a:extLst>
          </p:cNvPr>
          <p:cNvSpPr/>
          <p:nvPr/>
        </p:nvSpPr>
        <p:spPr>
          <a:xfrm>
            <a:off x="2255031" y="2863925"/>
            <a:ext cx="1524777" cy="523220"/>
          </a:xfrm>
          <a:prstGeom prst="rect">
            <a:avLst/>
          </a:prstGeom>
        </p:spPr>
        <p:txBody>
          <a:bodyPr wrap="none">
            <a:spAutoFit/>
          </a:bodyPr>
          <a:lstStyle/>
          <a:p>
            <a:pPr lvl="0" algn="ctr"/>
            <a:r>
              <a:rPr lang="en-US" sz="2800" dirty="0" err="1">
                <a:solidFill>
                  <a:srgbClr val="C00000"/>
                </a:solidFill>
                <a:latin typeface="Arial" panose="020B0604020202020204" pitchFamily="34" charset="0"/>
                <a:ea typeface="#9Slide03 Roboto Medium" panose="02000000000000000000" pitchFamily="2" charset="0"/>
                <a:cs typeface="Arial" panose="020B0604020202020204" pitchFamily="34" charset="0"/>
              </a:rPr>
              <a:t>Sông</a:t>
            </a:r>
            <a:r>
              <a:rPr lang="en-US" sz="2800" dirty="0">
                <a:solidFill>
                  <a:srgbClr val="C00000"/>
                </a:solidFill>
                <a:latin typeface="Arial" panose="020B0604020202020204" pitchFamily="34" charset="0"/>
                <a:ea typeface="#9Slide03 Roboto Medium" panose="02000000000000000000" pitchFamily="2" charset="0"/>
                <a:cs typeface="Arial" panose="020B0604020202020204" pitchFamily="34" charset="0"/>
              </a:rPr>
              <a:t> </a:t>
            </a:r>
            <a:r>
              <a:rPr lang="en-US" sz="2800" dirty="0" err="1">
                <a:solidFill>
                  <a:srgbClr val="C00000"/>
                </a:solidFill>
                <a:latin typeface="Arial" panose="020B0604020202020204" pitchFamily="34" charset="0"/>
                <a:ea typeface="#9Slide03 Roboto Medium" panose="02000000000000000000" pitchFamily="2" charset="0"/>
                <a:cs typeface="Arial" panose="020B0604020202020204" pitchFamily="34" charset="0"/>
              </a:rPr>
              <a:t>hồ</a:t>
            </a:r>
            <a:endParaRPr lang="en-US" sz="2800" dirty="0">
              <a:solidFill>
                <a:srgbClr val="C00000"/>
              </a:solidFill>
              <a:latin typeface="Arial" panose="020B0604020202020204" pitchFamily="34" charset="0"/>
              <a:ea typeface="#9Slide03 Roboto Medium" panose="02000000000000000000" pitchFamily="2" charset="0"/>
              <a:cs typeface="Arial" panose="020B0604020202020204" pitchFamily="34" charset="0"/>
            </a:endParaRPr>
          </a:p>
        </p:txBody>
      </p:sp>
      <p:pic>
        <p:nvPicPr>
          <p:cNvPr id="30" name="Picture 10" descr="Clima png 1 » PNG Image">
            <a:extLst>
              <a:ext uri="{FF2B5EF4-FFF2-40B4-BE49-F238E27FC236}">
                <a16:creationId xmlns:a16="http://schemas.microsoft.com/office/drawing/2014/main" id="{A8343E0A-056F-4A51-BC3A-074C9779C2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31680" y="4773869"/>
            <a:ext cx="1283277" cy="1283277"/>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id="{61059CD0-0E9A-406E-9F4D-F6C8265E2CC8}"/>
              </a:ext>
            </a:extLst>
          </p:cNvPr>
          <p:cNvSpPr txBox="1"/>
          <p:nvPr/>
        </p:nvSpPr>
        <p:spPr>
          <a:xfrm>
            <a:off x="7859570" y="2744568"/>
            <a:ext cx="1894030" cy="523220"/>
          </a:xfrm>
          <a:prstGeom prst="rect">
            <a:avLst/>
          </a:prstGeom>
          <a:noFill/>
        </p:spPr>
        <p:txBody>
          <a:bodyPr wrap="square" rtlCol="0">
            <a:spAutoFit/>
          </a:bodyPr>
          <a:lstStyle/>
          <a:p>
            <a:pPr lvl="0" algn="ctr"/>
            <a:r>
              <a:rPr lang="en-US" sz="2800" dirty="0" err="1">
                <a:solidFill>
                  <a:srgbClr val="C00000"/>
                </a:solidFill>
                <a:latin typeface="Arial" panose="020B0604020202020204" pitchFamily="34" charset="0"/>
                <a:ea typeface="#9Slide03 Roboto Medium" panose="02000000000000000000" pitchFamily="2" charset="0"/>
                <a:cs typeface="Arial" panose="020B0604020202020204" pitchFamily="34" charset="0"/>
              </a:rPr>
              <a:t>Biển</a:t>
            </a:r>
            <a:endParaRPr kumimoji="0" lang="en-US" sz="2800" u="none" strike="noStrike" kern="1200" cap="none" spc="0" normalizeH="0" baseline="0" noProof="0" dirty="0">
              <a:ln>
                <a:noFill/>
              </a:ln>
              <a:solidFill>
                <a:srgbClr val="C00000"/>
              </a:solidFill>
              <a:effectLst/>
              <a:uLnTx/>
              <a:uFillTx/>
              <a:latin typeface="Arial" panose="020B0604020202020204" pitchFamily="34" charset="0"/>
              <a:ea typeface="#9Slide03 Roboto Medium" panose="02000000000000000000" pitchFamily="2" charset="0"/>
              <a:cs typeface="Arial" panose="020B0604020202020204" pitchFamily="34" charset="0"/>
            </a:endParaRPr>
          </a:p>
        </p:txBody>
      </p:sp>
      <p:sp>
        <p:nvSpPr>
          <p:cNvPr id="35" name="TextBox 34">
            <a:extLst>
              <a:ext uri="{FF2B5EF4-FFF2-40B4-BE49-F238E27FC236}">
                <a16:creationId xmlns:a16="http://schemas.microsoft.com/office/drawing/2014/main" id="{DE624DFD-0212-46E7-A77C-ACFFE34BF463}"/>
              </a:ext>
            </a:extLst>
          </p:cNvPr>
          <p:cNvSpPr txBox="1"/>
          <p:nvPr/>
        </p:nvSpPr>
        <p:spPr>
          <a:xfrm>
            <a:off x="7880208" y="4925862"/>
            <a:ext cx="3242493" cy="523220"/>
          </a:xfrm>
          <a:prstGeom prst="rect">
            <a:avLst/>
          </a:prstGeom>
          <a:noFill/>
        </p:spPr>
        <p:txBody>
          <a:bodyPr wrap="square" rtlCol="0">
            <a:spAutoFit/>
          </a:bodyPr>
          <a:lstStyle/>
          <a:p>
            <a:pPr lvl="0" algn="ctr"/>
            <a:r>
              <a:rPr lang="en-US" sz="2800" noProof="0" dirty="0">
                <a:solidFill>
                  <a:srgbClr val="C00000"/>
                </a:solidFill>
                <a:latin typeface="Arial" panose="020B0604020202020204" pitchFamily="34" charset="0"/>
                <a:ea typeface="#9Slide03 Roboto Medium" panose="02000000000000000000" pitchFamily="2" charset="0"/>
                <a:cs typeface="Arial" panose="020B0604020202020204" pitchFamily="34" charset="0"/>
              </a:rPr>
              <a:t>Địa </a:t>
            </a:r>
            <a:r>
              <a:rPr lang="en-US" sz="2800" noProof="0" dirty="0" err="1">
                <a:solidFill>
                  <a:srgbClr val="C00000"/>
                </a:solidFill>
                <a:latin typeface="Arial" panose="020B0604020202020204" pitchFamily="34" charset="0"/>
                <a:ea typeface="#9Slide03 Roboto Medium" panose="02000000000000000000" pitchFamily="2" charset="0"/>
                <a:cs typeface="Arial" panose="020B0604020202020204" pitchFamily="34" charset="0"/>
              </a:rPr>
              <a:t>hình</a:t>
            </a:r>
            <a:r>
              <a:rPr lang="en-US" sz="2800" noProof="0" dirty="0">
                <a:solidFill>
                  <a:srgbClr val="C00000"/>
                </a:solidFill>
                <a:latin typeface="Arial" panose="020B0604020202020204" pitchFamily="34" charset="0"/>
                <a:ea typeface="#9Slide03 Roboto Medium" panose="02000000000000000000" pitchFamily="2" charset="0"/>
                <a:cs typeface="Arial" panose="020B0604020202020204" pitchFamily="34" charset="0"/>
              </a:rPr>
              <a:t>, </a:t>
            </a:r>
            <a:r>
              <a:rPr lang="en-US" sz="2800" noProof="0" dirty="0" err="1">
                <a:solidFill>
                  <a:srgbClr val="C00000"/>
                </a:solidFill>
                <a:latin typeface="Arial" panose="020B0604020202020204" pitchFamily="34" charset="0"/>
                <a:ea typeface="#9Slide03 Roboto Medium" panose="02000000000000000000" pitchFamily="2" charset="0"/>
                <a:cs typeface="Arial" panose="020B0604020202020204" pitchFamily="34" charset="0"/>
              </a:rPr>
              <a:t>đất</a:t>
            </a:r>
            <a:r>
              <a:rPr lang="en-US" sz="2800" noProof="0" dirty="0">
                <a:solidFill>
                  <a:srgbClr val="C00000"/>
                </a:solidFill>
                <a:latin typeface="Arial" panose="020B0604020202020204" pitchFamily="34" charset="0"/>
                <a:ea typeface="#9Slide03 Roboto Medium" panose="02000000000000000000" pitchFamily="2" charset="0"/>
                <a:cs typeface="Arial" panose="020B0604020202020204" pitchFamily="34" charset="0"/>
              </a:rPr>
              <a:t> </a:t>
            </a:r>
            <a:r>
              <a:rPr lang="en-US" sz="2800" noProof="0" dirty="0" err="1">
                <a:solidFill>
                  <a:srgbClr val="C00000"/>
                </a:solidFill>
                <a:latin typeface="Arial" panose="020B0604020202020204" pitchFamily="34" charset="0"/>
                <a:ea typeface="#9Slide03 Roboto Medium" panose="02000000000000000000" pitchFamily="2" charset="0"/>
                <a:cs typeface="Arial" panose="020B0604020202020204" pitchFamily="34" charset="0"/>
              </a:rPr>
              <a:t>đai</a:t>
            </a:r>
            <a:endParaRPr kumimoji="0" lang="en-US" sz="2800" u="none" strike="noStrike" kern="1200" cap="none" spc="0" normalizeH="0" baseline="0" noProof="0" dirty="0">
              <a:ln>
                <a:noFill/>
              </a:ln>
              <a:solidFill>
                <a:srgbClr val="C00000"/>
              </a:solidFill>
              <a:effectLst/>
              <a:uLnTx/>
              <a:uFillTx/>
              <a:latin typeface="Arial" panose="020B0604020202020204" pitchFamily="34" charset="0"/>
              <a:ea typeface="#9Slide03 Roboto Medium" panose="02000000000000000000" pitchFamily="2" charset="0"/>
              <a:cs typeface="Arial" panose="020B0604020202020204" pitchFamily="34" charset="0"/>
            </a:endParaRPr>
          </a:p>
        </p:txBody>
      </p:sp>
      <p:pic>
        <p:nvPicPr>
          <p:cNvPr id="36" name="Picture 2" descr="Kết quả hình ảnh cho icon delta river">
            <a:extLst>
              <a:ext uri="{FF2B5EF4-FFF2-40B4-BE49-F238E27FC236}">
                <a16:creationId xmlns:a16="http://schemas.microsoft.com/office/drawing/2014/main" id="{1A4D4D50-06F3-4E9C-BD82-0D1875C25478}"/>
              </a:ext>
            </a:extLst>
          </p:cNvPr>
          <p:cNvPicPr>
            <a:picLocks noChangeAspect="1" noChangeArrowheads="1"/>
          </p:cNvPicPr>
          <p:nvPr/>
        </p:nvPicPr>
        <p:blipFill rotWithShape="1">
          <a:blip r:embed="rId4" cstate="hqprint">
            <a:clrChange>
              <a:clrFrom>
                <a:srgbClr val="FFFFFF"/>
              </a:clrFrom>
              <a:clrTo>
                <a:srgbClr val="FFFFFF">
                  <a:alpha val="0"/>
                </a:srgbClr>
              </a:clrTo>
            </a:clrChange>
            <a:extLst>
              <a:ext uri="{28A0092B-C50C-407E-A947-70E740481C1C}">
                <a14:useLocalDpi xmlns:a14="http://schemas.microsoft.com/office/drawing/2010/main" val="0"/>
              </a:ext>
            </a:extLst>
          </a:blip>
          <a:srcRect l="22980" r="22851"/>
          <a:stretch/>
        </p:blipFill>
        <p:spPr bwMode="auto">
          <a:xfrm>
            <a:off x="4012980" y="2678255"/>
            <a:ext cx="1102498" cy="106855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Than Than Chứng nhiếp ảnh than đá - than png tải về - Miễn phí trong suốt Thân  png Tải về.">
            <a:extLst>
              <a:ext uri="{FF2B5EF4-FFF2-40B4-BE49-F238E27FC236}">
                <a16:creationId xmlns:a16="http://schemas.microsoft.com/office/drawing/2014/main" id="{D8B86D22-AA15-422B-B674-3C8243ADBB52}"/>
              </a:ext>
            </a:extLst>
          </p:cNvPr>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10000" b="90000" l="7000" r="94778">
                        <a14:foregroundMark x1="7000" y1="60152" x2="7000" y2="60152"/>
                      </a14:backgroundRemoval>
                    </a14:imgEffect>
                  </a14:imgLayer>
                </a14:imgProps>
              </a:ext>
              <a:ext uri="{28A0092B-C50C-407E-A947-70E740481C1C}">
                <a14:useLocalDpi xmlns:a14="http://schemas.microsoft.com/office/drawing/2010/main" val="0"/>
              </a:ext>
            </a:extLst>
          </a:blip>
          <a:srcRect/>
          <a:stretch>
            <a:fillRect/>
          </a:stretch>
        </p:blipFill>
        <p:spPr bwMode="auto">
          <a:xfrm>
            <a:off x="3983784" y="4267199"/>
            <a:ext cx="1091799" cy="80065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ea Wave Ground PNG Clipart | Bolos de aniversário da sereia, Desenho onda,  Desenho palmeira">
            <a:extLst>
              <a:ext uri="{FF2B5EF4-FFF2-40B4-BE49-F238E27FC236}">
                <a16:creationId xmlns:a16="http://schemas.microsoft.com/office/drawing/2014/main" id="{4668456B-ECA0-4A54-A724-0EF80A1C5623}"/>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5340043" y="2001080"/>
            <a:ext cx="1017410" cy="68248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Bản Đồ Hà Nội for Android - APK Download">
            <a:extLst>
              <a:ext uri="{FF2B5EF4-FFF2-40B4-BE49-F238E27FC236}">
                <a16:creationId xmlns:a16="http://schemas.microsoft.com/office/drawing/2014/main" id="{8DE9DFEE-DC18-4001-B036-4E7A03ABC29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26087" y="2766390"/>
            <a:ext cx="940905" cy="940905"/>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Connector 2">
            <a:extLst>
              <a:ext uri="{FF2B5EF4-FFF2-40B4-BE49-F238E27FC236}">
                <a16:creationId xmlns:a16="http://schemas.microsoft.com/office/drawing/2014/main" id="{6C07AEF4-383D-4F55-98D6-ADCAD6179584}"/>
              </a:ext>
            </a:extLst>
          </p:cNvPr>
          <p:cNvCxnSpPr/>
          <p:nvPr/>
        </p:nvCxnSpPr>
        <p:spPr>
          <a:xfrm>
            <a:off x="0" y="791175"/>
            <a:ext cx="12192000" cy="0"/>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40" name="Picture 14" descr="Mount Fuji Png, Vector, PSD, and Clipart With Transparent Background for  Free Download | Pngtree">
            <a:extLst>
              <a:ext uri="{FF2B5EF4-FFF2-40B4-BE49-F238E27FC236}">
                <a16:creationId xmlns:a16="http://schemas.microsoft.com/office/drawing/2014/main" id="{D973E5E8-4AC3-4EBA-A5BC-3FC69B0F5191}"/>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0" r="98056">
                        <a14:foregroundMark x1="45000" y1="47222" x2="45000" y2="47222"/>
                        <a14:foregroundMark x1="42222" y1="50000" x2="42222" y2="50000"/>
                        <a14:foregroundMark x1="33889" y1="50000" x2="33889" y2="50000"/>
                        <a14:foregroundMark x1="30000" y1="53889" x2="30000" y2="53889"/>
                      </a14:backgroundRemoval>
                    </a14:imgEffect>
                  </a14:imgLayer>
                </a14:imgProps>
              </a:ext>
              <a:ext uri="{28A0092B-C50C-407E-A947-70E740481C1C}">
                <a14:useLocalDpi xmlns:a14="http://schemas.microsoft.com/office/drawing/2010/main" val="0"/>
              </a:ext>
            </a:extLst>
          </a:blip>
          <a:srcRect/>
          <a:stretch>
            <a:fillRect/>
          </a:stretch>
        </p:blipFill>
        <p:spPr bwMode="auto">
          <a:xfrm>
            <a:off x="6618083" y="4170167"/>
            <a:ext cx="1077361" cy="109091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AA0B159C-9126-A7BA-AAB6-5374DDE8B97A}"/>
              </a:ext>
            </a:extLst>
          </p:cNvPr>
          <p:cNvSpPr/>
          <p:nvPr/>
        </p:nvSpPr>
        <p:spPr>
          <a:xfrm>
            <a:off x="2531462" y="37530"/>
            <a:ext cx="7966990" cy="7386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FFFF"/>
                </a:solidFill>
                <a:latin typeface="Arial" panose="020B0604020202020204" pitchFamily="34" charset="0"/>
                <a:cs typeface="Arial" panose="020B0604020202020204" pitchFamily="34" charset="0"/>
              </a:rPr>
              <a:t>II. ĐIỀU KIỆN TỰ NHIÊN</a:t>
            </a:r>
          </a:p>
        </p:txBody>
      </p:sp>
    </p:spTree>
    <p:extLst>
      <p:ext uri="{BB962C8B-B14F-4D97-AF65-F5344CB8AC3E}">
        <p14:creationId xmlns:p14="http://schemas.microsoft.com/office/powerpoint/2010/main" val="203625626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 calcmode="lin" valueType="num">
                                      <p:cBhvr>
                                        <p:cTn id="9" dur="1000" fill="hold"/>
                                        <p:tgtEl>
                                          <p:spTgt spid="15"/>
                                        </p:tgtEl>
                                        <p:attrNameLst>
                                          <p:attrName>style.rotation</p:attrName>
                                        </p:attrNameLst>
                                      </p:cBhvr>
                                      <p:tavLst>
                                        <p:tav tm="0">
                                          <p:val>
                                            <p:fltVal val="90"/>
                                          </p:val>
                                        </p:tav>
                                        <p:tav tm="100000">
                                          <p:val>
                                            <p:fltVal val="0"/>
                                          </p:val>
                                        </p:tav>
                                      </p:tavLst>
                                    </p:anim>
                                    <p:animEffect transition="in" filter="fade">
                                      <p:cBhvr>
                                        <p:cTn id="10" dur="1000"/>
                                        <p:tgtEl>
                                          <p:spTgt spid="15"/>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p:cTn id="13" dur="1000" fill="hold"/>
                                        <p:tgtEl>
                                          <p:spTgt spid="16"/>
                                        </p:tgtEl>
                                        <p:attrNameLst>
                                          <p:attrName>ppt_w</p:attrName>
                                        </p:attrNameLst>
                                      </p:cBhvr>
                                      <p:tavLst>
                                        <p:tav tm="0">
                                          <p:val>
                                            <p:fltVal val="0"/>
                                          </p:val>
                                        </p:tav>
                                        <p:tav tm="100000">
                                          <p:val>
                                            <p:strVal val="#ppt_w"/>
                                          </p:val>
                                        </p:tav>
                                      </p:tavLst>
                                    </p:anim>
                                    <p:anim calcmode="lin" valueType="num">
                                      <p:cBhvr>
                                        <p:cTn id="14" dur="1000" fill="hold"/>
                                        <p:tgtEl>
                                          <p:spTgt spid="16"/>
                                        </p:tgtEl>
                                        <p:attrNameLst>
                                          <p:attrName>ppt_h</p:attrName>
                                        </p:attrNameLst>
                                      </p:cBhvr>
                                      <p:tavLst>
                                        <p:tav tm="0">
                                          <p:val>
                                            <p:fltVal val="0"/>
                                          </p:val>
                                        </p:tav>
                                        <p:tav tm="100000">
                                          <p:val>
                                            <p:strVal val="#ppt_h"/>
                                          </p:val>
                                        </p:tav>
                                      </p:tavLst>
                                    </p:anim>
                                    <p:anim calcmode="lin" valueType="num">
                                      <p:cBhvr>
                                        <p:cTn id="15" dur="1000" fill="hold"/>
                                        <p:tgtEl>
                                          <p:spTgt spid="16"/>
                                        </p:tgtEl>
                                        <p:attrNameLst>
                                          <p:attrName>style.rotation</p:attrName>
                                        </p:attrNameLst>
                                      </p:cBhvr>
                                      <p:tavLst>
                                        <p:tav tm="0">
                                          <p:val>
                                            <p:fltVal val="90"/>
                                          </p:val>
                                        </p:tav>
                                        <p:tav tm="100000">
                                          <p:val>
                                            <p:fltVal val="0"/>
                                          </p:val>
                                        </p:tav>
                                      </p:tavLst>
                                    </p:anim>
                                    <p:animEffect transition="in" filter="fade">
                                      <p:cBhvr>
                                        <p:cTn id="16" dur="1000"/>
                                        <p:tgtEl>
                                          <p:spTgt spid="16"/>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p:cTn id="19" dur="1000" fill="hold"/>
                                        <p:tgtEl>
                                          <p:spTgt spid="17"/>
                                        </p:tgtEl>
                                        <p:attrNameLst>
                                          <p:attrName>ppt_w</p:attrName>
                                        </p:attrNameLst>
                                      </p:cBhvr>
                                      <p:tavLst>
                                        <p:tav tm="0">
                                          <p:val>
                                            <p:fltVal val="0"/>
                                          </p:val>
                                        </p:tav>
                                        <p:tav tm="100000">
                                          <p:val>
                                            <p:strVal val="#ppt_w"/>
                                          </p:val>
                                        </p:tav>
                                      </p:tavLst>
                                    </p:anim>
                                    <p:anim calcmode="lin" valueType="num">
                                      <p:cBhvr>
                                        <p:cTn id="20" dur="1000" fill="hold"/>
                                        <p:tgtEl>
                                          <p:spTgt spid="17"/>
                                        </p:tgtEl>
                                        <p:attrNameLst>
                                          <p:attrName>ppt_h</p:attrName>
                                        </p:attrNameLst>
                                      </p:cBhvr>
                                      <p:tavLst>
                                        <p:tav tm="0">
                                          <p:val>
                                            <p:fltVal val="0"/>
                                          </p:val>
                                        </p:tav>
                                        <p:tav tm="100000">
                                          <p:val>
                                            <p:strVal val="#ppt_h"/>
                                          </p:val>
                                        </p:tav>
                                      </p:tavLst>
                                    </p:anim>
                                    <p:anim calcmode="lin" valueType="num">
                                      <p:cBhvr>
                                        <p:cTn id="21" dur="1000" fill="hold"/>
                                        <p:tgtEl>
                                          <p:spTgt spid="17"/>
                                        </p:tgtEl>
                                        <p:attrNameLst>
                                          <p:attrName>style.rotation</p:attrName>
                                        </p:attrNameLst>
                                      </p:cBhvr>
                                      <p:tavLst>
                                        <p:tav tm="0">
                                          <p:val>
                                            <p:fltVal val="90"/>
                                          </p:val>
                                        </p:tav>
                                        <p:tav tm="100000">
                                          <p:val>
                                            <p:fltVal val="0"/>
                                          </p:val>
                                        </p:tav>
                                      </p:tavLst>
                                    </p:anim>
                                    <p:animEffect transition="in" filter="fade">
                                      <p:cBhvr>
                                        <p:cTn id="22" dur="1000"/>
                                        <p:tgtEl>
                                          <p:spTgt spid="17"/>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p:cTn id="25" dur="1000" fill="hold"/>
                                        <p:tgtEl>
                                          <p:spTgt spid="18"/>
                                        </p:tgtEl>
                                        <p:attrNameLst>
                                          <p:attrName>ppt_w</p:attrName>
                                        </p:attrNameLst>
                                      </p:cBhvr>
                                      <p:tavLst>
                                        <p:tav tm="0">
                                          <p:val>
                                            <p:fltVal val="0"/>
                                          </p:val>
                                        </p:tav>
                                        <p:tav tm="100000">
                                          <p:val>
                                            <p:strVal val="#ppt_w"/>
                                          </p:val>
                                        </p:tav>
                                      </p:tavLst>
                                    </p:anim>
                                    <p:anim calcmode="lin" valueType="num">
                                      <p:cBhvr>
                                        <p:cTn id="26" dur="1000" fill="hold"/>
                                        <p:tgtEl>
                                          <p:spTgt spid="18"/>
                                        </p:tgtEl>
                                        <p:attrNameLst>
                                          <p:attrName>ppt_h</p:attrName>
                                        </p:attrNameLst>
                                      </p:cBhvr>
                                      <p:tavLst>
                                        <p:tav tm="0">
                                          <p:val>
                                            <p:fltVal val="0"/>
                                          </p:val>
                                        </p:tav>
                                        <p:tav tm="100000">
                                          <p:val>
                                            <p:strVal val="#ppt_h"/>
                                          </p:val>
                                        </p:tav>
                                      </p:tavLst>
                                    </p:anim>
                                    <p:anim calcmode="lin" valueType="num">
                                      <p:cBhvr>
                                        <p:cTn id="27" dur="1000" fill="hold"/>
                                        <p:tgtEl>
                                          <p:spTgt spid="18"/>
                                        </p:tgtEl>
                                        <p:attrNameLst>
                                          <p:attrName>style.rotation</p:attrName>
                                        </p:attrNameLst>
                                      </p:cBhvr>
                                      <p:tavLst>
                                        <p:tav tm="0">
                                          <p:val>
                                            <p:fltVal val="90"/>
                                          </p:val>
                                        </p:tav>
                                        <p:tav tm="100000">
                                          <p:val>
                                            <p:fltVal val="0"/>
                                          </p:val>
                                        </p:tav>
                                      </p:tavLst>
                                    </p:anim>
                                    <p:animEffect transition="in" filter="fade">
                                      <p:cBhvr>
                                        <p:cTn id="28" dur="1000"/>
                                        <p:tgtEl>
                                          <p:spTgt spid="18"/>
                                        </p:tgtEl>
                                      </p:cBhvr>
                                    </p:animEffect>
                                  </p:childTnLst>
                                </p:cTn>
                              </p:par>
                              <p:par>
                                <p:cTn id="29" presetID="31"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p:cTn id="31" dur="1000" fill="hold"/>
                                        <p:tgtEl>
                                          <p:spTgt spid="19"/>
                                        </p:tgtEl>
                                        <p:attrNameLst>
                                          <p:attrName>ppt_w</p:attrName>
                                        </p:attrNameLst>
                                      </p:cBhvr>
                                      <p:tavLst>
                                        <p:tav tm="0">
                                          <p:val>
                                            <p:fltVal val="0"/>
                                          </p:val>
                                        </p:tav>
                                        <p:tav tm="100000">
                                          <p:val>
                                            <p:strVal val="#ppt_w"/>
                                          </p:val>
                                        </p:tav>
                                      </p:tavLst>
                                    </p:anim>
                                    <p:anim calcmode="lin" valueType="num">
                                      <p:cBhvr>
                                        <p:cTn id="32" dur="1000" fill="hold"/>
                                        <p:tgtEl>
                                          <p:spTgt spid="19"/>
                                        </p:tgtEl>
                                        <p:attrNameLst>
                                          <p:attrName>ppt_h</p:attrName>
                                        </p:attrNameLst>
                                      </p:cBhvr>
                                      <p:tavLst>
                                        <p:tav tm="0">
                                          <p:val>
                                            <p:fltVal val="0"/>
                                          </p:val>
                                        </p:tav>
                                        <p:tav tm="100000">
                                          <p:val>
                                            <p:strVal val="#ppt_h"/>
                                          </p:val>
                                        </p:tav>
                                      </p:tavLst>
                                    </p:anim>
                                    <p:anim calcmode="lin" valueType="num">
                                      <p:cBhvr>
                                        <p:cTn id="33" dur="1000" fill="hold"/>
                                        <p:tgtEl>
                                          <p:spTgt spid="19"/>
                                        </p:tgtEl>
                                        <p:attrNameLst>
                                          <p:attrName>style.rotation</p:attrName>
                                        </p:attrNameLst>
                                      </p:cBhvr>
                                      <p:tavLst>
                                        <p:tav tm="0">
                                          <p:val>
                                            <p:fltVal val="90"/>
                                          </p:val>
                                        </p:tav>
                                        <p:tav tm="100000">
                                          <p:val>
                                            <p:fltVal val="0"/>
                                          </p:val>
                                        </p:tav>
                                      </p:tavLst>
                                    </p:anim>
                                    <p:animEffect transition="in" filter="fade">
                                      <p:cBhvr>
                                        <p:cTn id="34" dur="1000"/>
                                        <p:tgtEl>
                                          <p:spTgt spid="19"/>
                                        </p:tgtEl>
                                      </p:cBhvr>
                                    </p:animEffect>
                                  </p:childTnLst>
                                </p:cTn>
                              </p:par>
                              <p:par>
                                <p:cTn id="35" presetID="31"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p:cTn id="37" dur="1000" fill="hold"/>
                                        <p:tgtEl>
                                          <p:spTgt spid="20"/>
                                        </p:tgtEl>
                                        <p:attrNameLst>
                                          <p:attrName>ppt_w</p:attrName>
                                        </p:attrNameLst>
                                      </p:cBhvr>
                                      <p:tavLst>
                                        <p:tav tm="0">
                                          <p:val>
                                            <p:fltVal val="0"/>
                                          </p:val>
                                        </p:tav>
                                        <p:tav tm="100000">
                                          <p:val>
                                            <p:strVal val="#ppt_w"/>
                                          </p:val>
                                        </p:tav>
                                      </p:tavLst>
                                    </p:anim>
                                    <p:anim calcmode="lin" valueType="num">
                                      <p:cBhvr>
                                        <p:cTn id="38" dur="1000" fill="hold"/>
                                        <p:tgtEl>
                                          <p:spTgt spid="20"/>
                                        </p:tgtEl>
                                        <p:attrNameLst>
                                          <p:attrName>ppt_h</p:attrName>
                                        </p:attrNameLst>
                                      </p:cBhvr>
                                      <p:tavLst>
                                        <p:tav tm="0">
                                          <p:val>
                                            <p:fltVal val="0"/>
                                          </p:val>
                                        </p:tav>
                                        <p:tav tm="100000">
                                          <p:val>
                                            <p:strVal val="#ppt_h"/>
                                          </p:val>
                                        </p:tav>
                                      </p:tavLst>
                                    </p:anim>
                                    <p:anim calcmode="lin" valueType="num">
                                      <p:cBhvr>
                                        <p:cTn id="39" dur="1000" fill="hold"/>
                                        <p:tgtEl>
                                          <p:spTgt spid="20"/>
                                        </p:tgtEl>
                                        <p:attrNameLst>
                                          <p:attrName>style.rotation</p:attrName>
                                        </p:attrNameLst>
                                      </p:cBhvr>
                                      <p:tavLst>
                                        <p:tav tm="0">
                                          <p:val>
                                            <p:fltVal val="90"/>
                                          </p:val>
                                        </p:tav>
                                        <p:tav tm="100000">
                                          <p:val>
                                            <p:fltVal val="0"/>
                                          </p:val>
                                        </p:tav>
                                      </p:tavLst>
                                    </p:anim>
                                    <p:animEffect transition="in" filter="fade">
                                      <p:cBhvr>
                                        <p:cTn id="40" dur="1000"/>
                                        <p:tgtEl>
                                          <p:spTgt spid="20"/>
                                        </p:tgtEl>
                                      </p:cBhvr>
                                    </p:animEffect>
                                  </p:childTnLst>
                                </p:cTn>
                              </p:par>
                              <p:par>
                                <p:cTn id="41" presetID="31" presetClass="entr" presetSubtype="0" fill="hold" grpId="0" nodeType="withEffect">
                                  <p:stCondLst>
                                    <p:cond delay="0"/>
                                  </p:stCondLst>
                                  <p:childTnLst>
                                    <p:set>
                                      <p:cBhvr>
                                        <p:cTn id="42" dur="1" fill="hold">
                                          <p:stCondLst>
                                            <p:cond delay="0"/>
                                          </p:stCondLst>
                                        </p:cTn>
                                        <p:tgtEl>
                                          <p:spTgt spid="21"/>
                                        </p:tgtEl>
                                        <p:attrNameLst>
                                          <p:attrName>style.visibility</p:attrName>
                                        </p:attrNameLst>
                                      </p:cBhvr>
                                      <p:to>
                                        <p:strVal val="visible"/>
                                      </p:to>
                                    </p:set>
                                    <p:anim calcmode="lin" valueType="num">
                                      <p:cBhvr>
                                        <p:cTn id="43" dur="1000" fill="hold"/>
                                        <p:tgtEl>
                                          <p:spTgt spid="21"/>
                                        </p:tgtEl>
                                        <p:attrNameLst>
                                          <p:attrName>ppt_w</p:attrName>
                                        </p:attrNameLst>
                                      </p:cBhvr>
                                      <p:tavLst>
                                        <p:tav tm="0">
                                          <p:val>
                                            <p:fltVal val="0"/>
                                          </p:val>
                                        </p:tav>
                                        <p:tav tm="100000">
                                          <p:val>
                                            <p:strVal val="#ppt_w"/>
                                          </p:val>
                                        </p:tav>
                                      </p:tavLst>
                                    </p:anim>
                                    <p:anim calcmode="lin" valueType="num">
                                      <p:cBhvr>
                                        <p:cTn id="44" dur="1000" fill="hold"/>
                                        <p:tgtEl>
                                          <p:spTgt spid="21"/>
                                        </p:tgtEl>
                                        <p:attrNameLst>
                                          <p:attrName>ppt_h</p:attrName>
                                        </p:attrNameLst>
                                      </p:cBhvr>
                                      <p:tavLst>
                                        <p:tav tm="0">
                                          <p:val>
                                            <p:fltVal val="0"/>
                                          </p:val>
                                        </p:tav>
                                        <p:tav tm="100000">
                                          <p:val>
                                            <p:strVal val="#ppt_h"/>
                                          </p:val>
                                        </p:tav>
                                      </p:tavLst>
                                    </p:anim>
                                    <p:anim calcmode="lin" valueType="num">
                                      <p:cBhvr>
                                        <p:cTn id="45" dur="1000" fill="hold"/>
                                        <p:tgtEl>
                                          <p:spTgt spid="21"/>
                                        </p:tgtEl>
                                        <p:attrNameLst>
                                          <p:attrName>style.rotation</p:attrName>
                                        </p:attrNameLst>
                                      </p:cBhvr>
                                      <p:tavLst>
                                        <p:tav tm="0">
                                          <p:val>
                                            <p:fltVal val="90"/>
                                          </p:val>
                                        </p:tav>
                                        <p:tav tm="100000">
                                          <p:val>
                                            <p:fltVal val="0"/>
                                          </p:val>
                                        </p:tav>
                                      </p:tavLst>
                                    </p:anim>
                                    <p:animEffect transition="in" filter="fade">
                                      <p:cBhvr>
                                        <p:cTn id="46" dur="1000"/>
                                        <p:tgtEl>
                                          <p:spTgt spid="21"/>
                                        </p:tgtEl>
                                      </p:cBhvr>
                                    </p:animEffect>
                                  </p:childTnLst>
                                </p:cTn>
                              </p:par>
                              <p:par>
                                <p:cTn id="47" presetID="31" presetClass="entr" presetSubtype="0" fill="hold" grpId="0" nodeType="withEffect">
                                  <p:stCondLst>
                                    <p:cond delay="0"/>
                                  </p:stCondLst>
                                  <p:childTnLst>
                                    <p:set>
                                      <p:cBhvr>
                                        <p:cTn id="48" dur="1" fill="hold">
                                          <p:stCondLst>
                                            <p:cond delay="0"/>
                                          </p:stCondLst>
                                        </p:cTn>
                                        <p:tgtEl>
                                          <p:spTgt spid="24"/>
                                        </p:tgtEl>
                                        <p:attrNameLst>
                                          <p:attrName>style.visibility</p:attrName>
                                        </p:attrNameLst>
                                      </p:cBhvr>
                                      <p:to>
                                        <p:strVal val="visible"/>
                                      </p:to>
                                    </p:set>
                                    <p:anim calcmode="lin" valueType="num">
                                      <p:cBhvr>
                                        <p:cTn id="49" dur="1000" fill="hold"/>
                                        <p:tgtEl>
                                          <p:spTgt spid="24"/>
                                        </p:tgtEl>
                                        <p:attrNameLst>
                                          <p:attrName>ppt_w</p:attrName>
                                        </p:attrNameLst>
                                      </p:cBhvr>
                                      <p:tavLst>
                                        <p:tav tm="0">
                                          <p:val>
                                            <p:fltVal val="0"/>
                                          </p:val>
                                        </p:tav>
                                        <p:tav tm="100000">
                                          <p:val>
                                            <p:strVal val="#ppt_w"/>
                                          </p:val>
                                        </p:tav>
                                      </p:tavLst>
                                    </p:anim>
                                    <p:anim calcmode="lin" valueType="num">
                                      <p:cBhvr>
                                        <p:cTn id="50" dur="1000" fill="hold"/>
                                        <p:tgtEl>
                                          <p:spTgt spid="24"/>
                                        </p:tgtEl>
                                        <p:attrNameLst>
                                          <p:attrName>ppt_h</p:attrName>
                                        </p:attrNameLst>
                                      </p:cBhvr>
                                      <p:tavLst>
                                        <p:tav tm="0">
                                          <p:val>
                                            <p:fltVal val="0"/>
                                          </p:val>
                                        </p:tav>
                                        <p:tav tm="100000">
                                          <p:val>
                                            <p:strVal val="#ppt_h"/>
                                          </p:val>
                                        </p:tav>
                                      </p:tavLst>
                                    </p:anim>
                                    <p:anim calcmode="lin" valueType="num">
                                      <p:cBhvr>
                                        <p:cTn id="51" dur="1000" fill="hold"/>
                                        <p:tgtEl>
                                          <p:spTgt spid="24"/>
                                        </p:tgtEl>
                                        <p:attrNameLst>
                                          <p:attrName>style.rotation</p:attrName>
                                        </p:attrNameLst>
                                      </p:cBhvr>
                                      <p:tavLst>
                                        <p:tav tm="0">
                                          <p:val>
                                            <p:fltVal val="90"/>
                                          </p:val>
                                        </p:tav>
                                        <p:tav tm="100000">
                                          <p:val>
                                            <p:fltVal val="0"/>
                                          </p:val>
                                        </p:tav>
                                      </p:tavLst>
                                    </p:anim>
                                    <p:animEffect transition="in" filter="fade">
                                      <p:cBhvr>
                                        <p:cTn id="52" dur="1000"/>
                                        <p:tgtEl>
                                          <p:spTgt spid="24"/>
                                        </p:tgtEl>
                                      </p:cBhvr>
                                    </p:animEffect>
                                  </p:childTnLst>
                                </p:cTn>
                              </p:par>
                              <p:par>
                                <p:cTn id="53" presetID="31" presetClass="entr" presetSubtype="0" fill="hold" grpId="0" nodeType="withEffect">
                                  <p:stCondLst>
                                    <p:cond delay="0"/>
                                  </p:stCondLst>
                                  <p:childTnLst>
                                    <p:set>
                                      <p:cBhvr>
                                        <p:cTn id="54" dur="1" fill="hold">
                                          <p:stCondLst>
                                            <p:cond delay="0"/>
                                          </p:stCondLst>
                                        </p:cTn>
                                        <p:tgtEl>
                                          <p:spTgt spid="25"/>
                                        </p:tgtEl>
                                        <p:attrNameLst>
                                          <p:attrName>style.visibility</p:attrName>
                                        </p:attrNameLst>
                                      </p:cBhvr>
                                      <p:to>
                                        <p:strVal val="visible"/>
                                      </p:to>
                                    </p:set>
                                    <p:anim calcmode="lin" valueType="num">
                                      <p:cBhvr>
                                        <p:cTn id="55" dur="1000" fill="hold"/>
                                        <p:tgtEl>
                                          <p:spTgt spid="25"/>
                                        </p:tgtEl>
                                        <p:attrNameLst>
                                          <p:attrName>ppt_w</p:attrName>
                                        </p:attrNameLst>
                                      </p:cBhvr>
                                      <p:tavLst>
                                        <p:tav tm="0">
                                          <p:val>
                                            <p:fltVal val="0"/>
                                          </p:val>
                                        </p:tav>
                                        <p:tav tm="100000">
                                          <p:val>
                                            <p:strVal val="#ppt_w"/>
                                          </p:val>
                                        </p:tav>
                                      </p:tavLst>
                                    </p:anim>
                                    <p:anim calcmode="lin" valueType="num">
                                      <p:cBhvr>
                                        <p:cTn id="56" dur="1000" fill="hold"/>
                                        <p:tgtEl>
                                          <p:spTgt spid="25"/>
                                        </p:tgtEl>
                                        <p:attrNameLst>
                                          <p:attrName>ppt_h</p:attrName>
                                        </p:attrNameLst>
                                      </p:cBhvr>
                                      <p:tavLst>
                                        <p:tav tm="0">
                                          <p:val>
                                            <p:fltVal val="0"/>
                                          </p:val>
                                        </p:tav>
                                        <p:tav tm="100000">
                                          <p:val>
                                            <p:strVal val="#ppt_h"/>
                                          </p:val>
                                        </p:tav>
                                      </p:tavLst>
                                    </p:anim>
                                    <p:anim calcmode="lin" valueType="num">
                                      <p:cBhvr>
                                        <p:cTn id="57" dur="1000" fill="hold"/>
                                        <p:tgtEl>
                                          <p:spTgt spid="25"/>
                                        </p:tgtEl>
                                        <p:attrNameLst>
                                          <p:attrName>style.rotation</p:attrName>
                                        </p:attrNameLst>
                                      </p:cBhvr>
                                      <p:tavLst>
                                        <p:tav tm="0">
                                          <p:val>
                                            <p:fltVal val="90"/>
                                          </p:val>
                                        </p:tav>
                                        <p:tav tm="100000">
                                          <p:val>
                                            <p:fltVal val="0"/>
                                          </p:val>
                                        </p:tav>
                                      </p:tavLst>
                                    </p:anim>
                                    <p:animEffect transition="in" filter="fade">
                                      <p:cBhvr>
                                        <p:cTn id="58" dur="1000"/>
                                        <p:tgtEl>
                                          <p:spTgt spid="25"/>
                                        </p:tgtEl>
                                      </p:cBhvr>
                                    </p:animEffect>
                                  </p:childTnLst>
                                </p:cTn>
                              </p:par>
                              <p:par>
                                <p:cTn id="59" presetID="31" presetClass="entr" presetSubtype="0" fill="hold" grpId="0" nodeType="withEffect">
                                  <p:stCondLst>
                                    <p:cond delay="0"/>
                                  </p:stCondLst>
                                  <p:childTnLst>
                                    <p:set>
                                      <p:cBhvr>
                                        <p:cTn id="60" dur="1" fill="hold">
                                          <p:stCondLst>
                                            <p:cond delay="0"/>
                                          </p:stCondLst>
                                        </p:cTn>
                                        <p:tgtEl>
                                          <p:spTgt spid="26"/>
                                        </p:tgtEl>
                                        <p:attrNameLst>
                                          <p:attrName>style.visibility</p:attrName>
                                        </p:attrNameLst>
                                      </p:cBhvr>
                                      <p:to>
                                        <p:strVal val="visible"/>
                                      </p:to>
                                    </p:set>
                                    <p:anim calcmode="lin" valueType="num">
                                      <p:cBhvr>
                                        <p:cTn id="61" dur="1000" fill="hold"/>
                                        <p:tgtEl>
                                          <p:spTgt spid="26"/>
                                        </p:tgtEl>
                                        <p:attrNameLst>
                                          <p:attrName>ppt_w</p:attrName>
                                        </p:attrNameLst>
                                      </p:cBhvr>
                                      <p:tavLst>
                                        <p:tav tm="0">
                                          <p:val>
                                            <p:fltVal val="0"/>
                                          </p:val>
                                        </p:tav>
                                        <p:tav tm="100000">
                                          <p:val>
                                            <p:strVal val="#ppt_w"/>
                                          </p:val>
                                        </p:tav>
                                      </p:tavLst>
                                    </p:anim>
                                    <p:anim calcmode="lin" valueType="num">
                                      <p:cBhvr>
                                        <p:cTn id="62" dur="1000" fill="hold"/>
                                        <p:tgtEl>
                                          <p:spTgt spid="26"/>
                                        </p:tgtEl>
                                        <p:attrNameLst>
                                          <p:attrName>ppt_h</p:attrName>
                                        </p:attrNameLst>
                                      </p:cBhvr>
                                      <p:tavLst>
                                        <p:tav tm="0">
                                          <p:val>
                                            <p:fltVal val="0"/>
                                          </p:val>
                                        </p:tav>
                                        <p:tav tm="100000">
                                          <p:val>
                                            <p:strVal val="#ppt_h"/>
                                          </p:val>
                                        </p:tav>
                                      </p:tavLst>
                                    </p:anim>
                                    <p:anim calcmode="lin" valueType="num">
                                      <p:cBhvr>
                                        <p:cTn id="63" dur="1000" fill="hold"/>
                                        <p:tgtEl>
                                          <p:spTgt spid="26"/>
                                        </p:tgtEl>
                                        <p:attrNameLst>
                                          <p:attrName>style.rotation</p:attrName>
                                        </p:attrNameLst>
                                      </p:cBhvr>
                                      <p:tavLst>
                                        <p:tav tm="0">
                                          <p:val>
                                            <p:fltVal val="90"/>
                                          </p:val>
                                        </p:tav>
                                        <p:tav tm="100000">
                                          <p:val>
                                            <p:fltVal val="0"/>
                                          </p:val>
                                        </p:tav>
                                      </p:tavLst>
                                    </p:anim>
                                    <p:animEffect transition="in" filter="fade">
                                      <p:cBhvr>
                                        <p:cTn id="64" dur="1000"/>
                                        <p:tgtEl>
                                          <p:spTgt spid="26"/>
                                        </p:tgtEl>
                                      </p:cBhvr>
                                    </p:animEffect>
                                  </p:childTnLst>
                                </p:cTn>
                              </p:par>
                              <p:par>
                                <p:cTn id="65" presetID="31" presetClass="entr" presetSubtype="0" fill="hold" nodeType="withEffect">
                                  <p:stCondLst>
                                    <p:cond delay="0"/>
                                  </p:stCondLst>
                                  <p:childTnLst>
                                    <p:set>
                                      <p:cBhvr>
                                        <p:cTn id="66" dur="1" fill="hold">
                                          <p:stCondLst>
                                            <p:cond delay="0"/>
                                          </p:stCondLst>
                                        </p:cTn>
                                        <p:tgtEl>
                                          <p:spTgt spid="30"/>
                                        </p:tgtEl>
                                        <p:attrNameLst>
                                          <p:attrName>style.visibility</p:attrName>
                                        </p:attrNameLst>
                                      </p:cBhvr>
                                      <p:to>
                                        <p:strVal val="visible"/>
                                      </p:to>
                                    </p:set>
                                    <p:anim calcmode="lin" valueType="num">
                                      <p:cBhvr>
                                        <p:cTn id="67" dur="1000" fill="hold"/>
                                        <p:tgtEl>
                                          <p:spTgt spid="30"/>
                                        </p:tgtEl>
                                        <p:attrNameLst>
                                          <p:attrName>ppt_w</p:attrName>
                                        </p:attrNameLst>
                                      </p:cBhvr>
                                      <p:tavLst>
                                        <p:tav tm="0">
                                          <p:val>
                                            <p:fltVal val="0"/>
                                          </p:val>
                                        </p:tav>
                                        <p:tav tm="100000">
                                          <p:val>
                                            <p:strVal val="#ppt_w"/>
                                          </p:val>
                                        </p:tav>
                                      </p:tavLst>
                                    </p:anim>
                                    <p:anim calcmode="lin" valueType="num">
                                      <p:cBhvr>
                                        <p:cTn id="68" dur="1000" fill="hold"/>
                                        <p:tgtEl>
                                          <p:spTgt spid="30"/>
                                        </p:tgtEl>
                                        <p:attrNameLst>
                                          <p:attrName>ppt_h</p:attrName>
                                        </p:attrNameLst>
                                      </p:cBhvr>
                                      <p:tavLst>
                                        <p:tav tm="0">
                                          <p:val>
                                            <p:fltVal val="0"/>
                                          </p:val>
                                        </p:tav>
                                        <p:tav tm="100000">
                                          <p:val>
                                            <p:strVal val="#ppt_h"/>
                                          </p:val>
                                        </p:tav>
                                      </p:tavLst>
                                    </p:anim>
                                    <p:anim calcmode="lin" valueType="num">
                                      <p:cBhvr>
                                        <p:cTn id="69" dur="1000" fill="hold"/>
                                        <p:tgtEl>
                                          <p:spTgt spid="30"/>
                                        </p:tgtEl>
                                        <p:attrNameLst>
                                          <p:attrName>style.rotation</p:attrName>
                                        </p:attrNameLst>
                                      </p:cBhvr>
                                      <p:tavLst>
                                        <p:tav tm="0">
                                          <p:val>
                                            <p:fltVal val="90"/>
                                          </p:val>
                                        </p:tav>
                                        <p:tav tm="100000">
                                          <p:val>
                                            <p:fltVal val="0"/>
                                          </p:val>
                                        </p:tav>
                                      </p:tavLst>
                                    </p:anim>
                                    <p:animEffect transition="in" filter="fade">
                                      <p:cBhvr>
                                        <p:cTn id="70" dur="1000"/>
                                        <p:tgtEl>
                                          <p:spTgt spid="30"/>
                                        </p:tgtEl>
                                      </p:cBhvr>
                                    </p:animEffect>
                                  </p:childTnLst>
                                </p:cTn>
                              </p:par>
                              <p:par>
                                <p:cTn id="71" presetID="31" presetClass="entr" presetSubtype="0" fill="hold" grpId="0" nodeType="withEffect">
                                  <p:stCondLst>
                                    <p:cond delay="0"/>
                                  </p:stCondLst>
                                  <p:childTnLst>
                                    <p:set>
                                      <p:cBhvr>
                                        <p:cTn id="72" dur="1" fill="hold">
                                          <p:stCondLst>
                                            <p:cond delay="0"/>
                                          </p:stCondLst>
                                        </p:cTn>
                                        <p:tgtEl>
                                          <p:spTgt spid="34"/>
                                        </p:tgtEl>
                                        <p:attrNameLst>
                                          <p:attrName>style.visibility</p:attrName>
                                        </p:attrNameLst>
                                      </p:cBhvr>
                                      <p:to>
                                        <p:strVal val="visible"/>
                                      </p:to>
                                    </p:set>
                                    <p:anim calcmode="lin" valueType="num">
                                      <p:cBhvr>
                                        <p:cTn id="73" dur="1000" fill="hold"/>
                                        <p:tgtEl>
                                          <p:spTgt spid="34"/>
                                        </p:tgtEl>
                                        <p:attrNameLst>
                                          <p:attrName>ppt_w</p:attrName>
                                        </p:attrNameLst>
                                      </p:cBhvr>
                                      <p:tavLst>
                                        <p:tav tm="0">
                                          <p:val>
                                            <p:fltVal val="0"/>
                                          </p:val>
                                        </p:tav>
                                        <p:tav tm="100000">
                                          <p:val>
                                            <p:strVal val="#ppt_w"/>
                                          </p:val>
                                        </p:tav>
                                      </p:tavLst>
                                    </p:anim>
                                    <p:anim calcmode="lin" valueType="num">
                                      <p:cBhvr>
                                        <p:cTn id="74" dur="1000" fill="hold"/>
                                        <p:tgtEl>
                                          <p:spTgt spid="34"/>
                                        </p:tgtEl>
                                        <p:attrNameLst>
                                          <p:attrName>ppt_h</p:attrName>
                                        </p:attrNameLst>
                                      </p:cBhvr>
                                      <p:tavLst>
                                        <p:tav tm="0">
                                          <p:val>
                                            <p:fltVal val="0"/>
                                          </p:val>
                                        </p:tav>
                                        <p:tav tm="100000">
                                          <p:val>
                                            <p:strVal val="#ppt_h"/>
                                          </p:val>
                                        </p:tav>
                                      </p:tavLst>
                                    </p:anim>
                                    <p:anim calcmode="lin" valueType="num">
                                      <p:cBhvr>
                                        <p:cTn id="75" dur="1000" fill="hold"/>
                                        <p:tgtEl>
                                          <p:spTgt spid="34"/>
                                        </p:tgtEl>
                                        <p:attrNameLst>
                                          <p:attrName>style.rotation</p:attrName>
                                        </p:attrNameLst>
                                      </p:cBhvr>
                                      <p:tavLst>
                                        <p:tav tm="0">
                                          <p:val>
                                            <p:fltVal val="90"/>
                                          </p:val>
                                        </p:tav>
                                        <p:tav tm="100000">
                                          <p:val>
                                            <p:fltVal val="0"/>
                                          </p:val>
                                        </p:tav>
                                      </p:tavLst>
                                    </p:anim>
                                    <p:animEffect transition="in" filter="fade">
                                      <p:cBhvr>
                                        <p:cTn id="76" dur="1000"/>
                                        <p:tgtEl>
                                          <p:spTgt spid="34"/>
                                        </p:tgtEl>
                                      </p:cBhvr>
                                    </p:animEffect>
                                  </p:childTnLst>
                                </p:cTn>
                              </p:par>
                              <p:par>
                                <p:cTn id="77" presetID="31" presetClass="entr" presetSubtype="0" fill="hold" grpId="0" nodeType="withEffect">
                                  <p:stCondLst>
                                    <p:cond delay="0"/>
                                  </p:stCondLst>
                                  <p:childTnLst>
                                    <p:set>
                                      <p:cBhvr>
                                        <p:cTn id="78" dur="1" fill="hold">
                                          <p:stCondLst>
                                            <p:cond delay="0"/>
                                          </p:stCondLst>
                                        </p:cTn>
                                        <p:tgtEl>
                                          <p:spTgt spid="35"/>
                                        </p:tgtEl>
                                        <p:attrNameLst>
                                          <p:attrName>style.visibility</p:attrName>
                                        </p:attrNameLst>
                                      </p:cBhvr>
                                      <p:to>
                                        <p:strVal val="visible"/>
                                      </p:to>
                                    </p:set>
                                    <p:anim calcmode="lin" valueType="num">
                                      <p:cBhvr>
                                        <p:cTn id="79" dur="1000" fill="hold"/>
                                        <p:tgtEl>
                                          <p:spTgt spid="35"/>
                                        </p:tgtEl>
                                        <p:attrNameLst>
                                          <p:attrName>ppt_w</p:attrName>
                                        </p:attrNameLst>
                                      </p:cBhvr>
                                      <p:tavLst>
                                        <p:tav tm="0">
                                          <p:val>
                                            <p:fltVal val="0"/>
                                          </p:val>
                                        </p:tav>
                                        <p:tav tm="100000">
                                          <p:val>
                                            <p:strVal val="#ppt_w"/>
                                          </p:val>
                                        </p:tav>
                                      </p:tavLst>
                                    </p:anim>
                                    <p:anim calcmode="lin" valueType="num">
                                      <p:cBhvr>
                                        <p:cTn id="80" dur="1000" fill="hold"/>
                                        <p:tgtEl>
                                          <p:spTgt spid="35"/>
                                        </p:tgtEl>
                                        <p:attrNameLst>
                                          <p:attrName>ppt_h</p:attrName>
                                        </p:attrNameLst>
                                      </p:cBhvr>
                                      <p:tavLst>
                                        <p:tav tm="0">
                                          <p:val>
                                            <p:fltVal val="0"/>
                                          </p:val>
                                        </p:tav>
                                        <p:tav tm="100000">
                                          <p:val>
                                            <p:strVal val="#ppt_h"/>
                                          </p:val>
                                        </p:tav>
                                      </p:tavLst>
                                    </p:anim>
                                    <p:anim calcmode="lin" valueType="num">
                                      <p:cBhvr>
                                        <p:cTn id="81" dur="1000" fill="hold"/>
                                        <p:tgtEl>
                                          <p:spTgt spid="35"/>
                                        </p:tgtEl>
                                        <p:attrNameLst>
                                          <p:attrName>style.rotation</p:attrName>
                                        </p:attrNameLst>
                                      </p:cBhvr>
                                      <p:tavLst>
                                        <p:tav tm="0">
                                          <p:val>
                                            <p:fltVal val="90"/>
                                          </p:val>
                                        </p:tav>
                                        <p:tav tm="100000">
                                          <p:val>
                                            <p:fltVal val="0"/>
                                          </p:val>
                                        </p:tav>
                                      </p:tavLst>
                                    </p:anim>
                                    <p:animEffect transition="in" filter="fade">
                                      <p:cBhvr>
                                        <p:cTn id="82" dur="1000"/>
                                        <p:tgtEl>
                                          <p:spTgt spid="35"/>
                                        </p:tgtEl>
                                      </p:cBhvr>
                                    </p:animEffect>
                                  </p:childTnLst>
                                </p:cTn>
                              </p:par>
                              <p:par>
                                <p:cTn id="83" presetID="31" presetClass="entr" presetSubtype="0" fill="hold" nodeType="withEffect">
                                  <p:stCondLst>
                                    <p:cond delay="0"/>
                                  </p:stCondLst>
                                  <p:childTnLst>
                                    <p:set>
                                      <p:cBhvr>
                                        <p:cTn id="84" dur="1" fill="hold">
                                          <p:stCondLst>
                                            <p:cond delay="0"/>
                                          </p:stCondLst>
                                        </p:cTn>
                                        <p:tgtEl>
                                          <p:spTgt spid="36"/>
                                        </p:tgtEl>
                                        <p:attrNameLst>
                                          <p:attrName>style.visibility</p:attrName>
                                        </p:attrNameLst>
                                      </p:cBhvr>
                                      <p:to>
                                        <p:strVal val="visible"/>
                                      </p:to>
                                    </p:set>
                                    <p:anim calcmode="lin" valueType="num">
                                      <p:cBhvr>
                                        <p:cTn id="85" dur="1000" fill="hold"/>
                                        <p:tgtEl>
                                          <p:spTgt spid="36"/>
                                        </p:tgtEl>
                                        <p:attrNameLst>
                                          <p:attrName>ppt_w</p:attrName>
                                        </p:attrNameLst>
                                      </p:cBhvr>
                                      <p:tavLst>
                                        <p:tav tm="0">
                                          <p:val>
                                            <p:fltVal val="0"/>
                                          </p:val>
                                        </p:tav>
                                        <p:tav tm="100000">
                                          <p:val>
                                            <p:strVal val="#ppt_w"/>
                                          </p:val>
                                        </p:tav>
                                      </p:tavLst>
                                    </p:anim>
                                    <p:anim calcmode="lin" valueType="num">
                                      <p:cBhvr>
                                        <p:cTn id="86" dur="1000" fill="hold"/>
                                        <p:tgtEl>
                                          <p:spTgt spid="36"/>
                                        </p:tgtEl>
                                        <p:attrNameLst>
                                          <p:attrName>ppt_h</p:attrName>
                                        </p:attrNameLst>
                                      </p:cBhvr>
                                      <p:tavLst>
                                        <p:tav tm="0">
                                          <p:val>
                                            <p:fltVal val="0"/>
                                          </p:val>
                                        </p:tav>
                                        <p:tav tm="100000">
                                          <p:val>
                                            <p:strVal val="#ppt_h"/>
                                          </p:val>
                                        </p:tav>
                                      </p:tavLst>
                                    </p:anim>
                                    <p:anim calcmode="lin" valueType="num">
                                      <p:cBhvr>
                                        <p:cTn id="87" dur="1000" fill="hold"/>
                                        <p:tgtEl>
                                          <p:spTgt spid="36"/>
                                        </p:tgtEl>
                                        <p:attrNameLst>
                                          <p:attrName>style.rotation</p:attrName>
                                        </p:attrNameLst>
                                      </p:cBhvr>
                                      <p:tavLst>
                                        <p:tav tm="0">
                                          <p:val>
                                            <p:fltVal val="90"/>
                                          </p:val>
                                        </p:tav>
                                        <p:tav tm="100000">
                                          <p:val>
                                            <p:fltVal val="0"/>
                                          </p:val>
                                        </p:tav>
                                      </p:tavLst>
                                    </p:anim>
                                    <p:animEffect transition="in" filter="fade">
                                      <p:cBhvr>
                                        <p:cTn id="88" dur="1000"/>
                                        <p:tgtEl>
                                          <p:spTgt spid="36"/>
                                        </p:tgtEl>
                                      </p:cBhvr>
                                    </p:animEffect>
                                  </p:childTnLst>
                                </p:cTn>
                              </p:par>
                              <p:par>
                                <p:cTn id="89" presetID="31" presetClass="entr" presetSubtype="0" fill="hold" nodeType="withEffect">
                                  <p:stCondLst>
                                    <p:cond delay="0"/>
                                  </p:stCondLst>
                                  <p:childTnLst>
                                    <p:set>
                                      <p:cBhvr>
                                        <p:cTn id="90" dur="1" fill="hold">
                                          <p:stCondLst>
                                            <p:cond delay="0"/>
                                          </p:stCondLst>
                                        </p:cTn>
                                        <p:tgtEl>
                                          <p:spTgt spid="1026"/>
                                        </p:tgtEl>
                                        <p:attrNameLst>
                                          <p:attrName>style.visibility</p:attrName>
                                        </p:attrNameLst>
                                      </p:cBhvr>
                                      <p:to>
                                        <p:strVal val="visible"/>
                                      </p:to>
                                    </p:set>
                                    <p:anim calcmode="lin" valueType="num">
                                      <p:cBhvr>
                                        <p:cTn id="91" dur="1000" fill="hold"/>
                                        <p:tgtEl>
                                          <p:spTgt spid="1026"/>
                                        </p:tgtEl>
                                        <p:attrNameLst>
                                          <p:attrName>ppt_w</p:attrName>
                                        </p:attrNameLst>
                                      </p:cBhvr>
                                      <p:tavLst>
                                        <p:tav tm="0">
                                          <p:val>
                                            <p:fltVal val="0"/>
                                          </p:val>
                                        </p:tav>
                                        <p:tav tm="100000">
                                          <p:val>
                                            <p:strVal val="#ppt_w"/>
                                          </p:val>
                                        </p:tav>
                                      </p:tavLst>
                                    </p:anim>
                                    <p:anim calcmode="lin" valueType="num">
                                      <p:cBhvr>
                                        <p:cTn id="92" dur="1000" fill="hold"/>
                                        <p:tgtEl>
                                          <p:spTgt spid="1026"/>
                                        </p:tgtEl>
                                        <p:attrNameLst>
                                          <p:attrName>ppt_h</p:attrName>
                                        </p:attrNameLst>
                                      </p:cBhvr>
                                      <p:tavLst>
                                        <p:tav tm="0">
                                          <p:val>
                                            <p:fltVal val="0"/>
                                          </p:val>
                                        </p:tav>
                                        <p:tav tm="100000">
                                          <p:val>
                                            <p:strVal val="#ppt_h"/>
                                          </p:val>
                                        </p:tav>
                                      </p:tavLst>
                                    </p:anim>
                                    <p:anim calcmode="lin" valueType="num">
                                      <p:cBhvr>
                                        <p:cTn id="93" dur="1000" fill="hold"/>
                                        <p:tgtEl>
                                          <p:spTgt spid="1026"/>
                                        </p:tgtEl>
                                        <p:attrNameLst>
                                          <p:attrName>style.rotation</p:attrName>
                                        </p:attrNameLst>
                                      </p:cBhvr>
                                      <p:tavLst>
                                        <p:tav tm="0">
                                          <p:val>
                                            <p:fltVal val="90"/>
                                          </p:val>
                                        </p:tav>
                                        <p:tav tm="100000">
                                          <p:val>
                                            <p:fltVal val="0"/>
                                          </p:val>
                                        </p:tav>
                                      </p:tavLst>
                                    </p:anim>
                                    <p:animEffect transition="in" filter="fade">
                                      <p:cBhvr>
                                        <p:cTn id="94" dur="1000"/>
                                        <p:tgtEl>
                                          <p:spTgt spid="1026"/>
                                        </p:tgtEl>
                                      </p:cBhvr>
                                    </p:animEffect>
                                  </p:childTnLst>
                                </p:cTn>
                              </p:par>
                              <p:par>
                                <p:cTn id="95" presetID="31" presetClass="entr" presetSubtype="0" fill="hold" nodeType="withEffect">
                                  <p:stCondLst>
                                    <p:cond delay="0"/>
                                  </p:stCondLst>
                                  <p:childTnLst>
                                    <p:set>
                                      <p:cBhvr>
                                        <p:cTn id="96" dur="1" fill="hold">
                                          <p:stCondLst>
                                            <p:cond delay="0"/>
                                          </p:stCondLst>
                                        </p:cTn>
                                        <p:tgtEl>
                                          <p:spTgt spid="1028"/>
                                        </p:tgtEl>
                                        <p:attrNameLst>
                                          <p:attrName>style.visibility</p:attrName>
                                        </p:attrNameLst>
                                      </p:cBhvr>
                                      <p:to>
                                        <p:strVal val="visible"/>
                                      </p:to>
                                    </p:set>
                                    <p:anim calcmode="lin" valueType="num">
                                      <p:cBhvr>
                                        <p:cTn id="97" dur="1000" fill="hold"/>
                                        <p:tgtEl>
                                          <p:spTgt spid="1028"/>
                                        </p:tgtEl>
                                        <p:attrNameLst>
                                          <p:attrName>ppt_w</p:attrName>
                                        </p:attrNameLst>
                                      </p:cBhvr>
                                      <p:tavLst>
                                        <p:tav tm="0">
                                          <p:val>
                                            <p:fltVal val="0"/>
                                          </p:val>
                                        </p:tav>
                                        <p:tav tm="100000">
                                          <p:val>
                                            <p:strVal val="#ppt_w"/>
                                          </p:val>
                                        </p:tav>
                                      </p:tavLst>
                                    </p:anim>
                                    <p:anim calcmode="lin" valueType="num">
                                      <p:cBhvr>
                                        <p:cTn id="98" dur="1000" fill="hold"/>
                                        <p:tgtEl>
                                          <p:spTgt spid="1028"/>
                                        </p:tgtEl>
                                        <p:attrNameLst>
                                          <p:attrName>ppt_h</p:attrName>
                                        </p:attrNameLst>
                                      </p:cBhvr>
                                      <p:tavLst>
                                        <p:tav tm="0">
                                          <p:val>
                                            <p:fltVal val="0"/>
                                          </p:val>
                                        </p:tav>
                                        <p:tav tm="100000">
                                          <p:val>
                                            <p:strVal val="#ppt_h"/>
                                          </p:val>
                                        </p:tav>
                                      </p:tavLst>
                                    </p:anim>
                                    <p:anim calcmode="lin" valueType="num">
                                      <p:cBhvr>
                                        <p:cTn id="99" dur="1000" fill="hold"/>
                                        <p:tgtEl>
                                          <p:spTgt spid="1028"/>
                                        </p:tgtEl>
                                        <p:attrNameLst>
                                          <p:attrName>style.rotation</p:attrName>
                                        </p:attrNameLst>
                                      </p:cBhvr>
                                      <p:tavLst>
                                        <p:tav tm="0">
                                          <p:val>
                                            <p:fltVal val="90"/>
                                          </p:val>
                                        </p:tav>
                                        <p:tav tm="100000">
                                          <p:val>
                                            <p:fltVal val="0"/>
                                          </p:val>
                                        </p:tav>
                                      </p:tavLst>
                                    </p:anim>
                                    <p:animEffect transition="in" filter="fade">
                                      <p:cBhvr>
                                        <p:cTn id="100" dur="1000"/>
                                        <p:tgtEl>
                                          <p:spTgt spid="1028"/>
                                        </p:tgtEl>
                                      </p:cBhvr>
                                    </p:animEffect>
                                  </p:childTnLst>
                                </p:cTn>
                              </p:par>
                              <p:par>
                                <p:cTn id="101" presetID="31" presetClass="entr" presetSubtype="0" fill="hold" nodeType="withEffect">
                                  <p:stCondLst>
                                    <p:cond delay="0"/>
                                  </p:stCondLst>
                                  <p:childTnLst>
                                    <p:set>
                                      <p:cBhvr>
                                        <p:cTn id="102" dur="1" fill="hold">
                                          <p:stCondLst>
                                            <p:cond delay="0"/>
                                          </p:stCondLst>
                                        </p:cTn>
                                        <p:tgtEl>
                                          <p:spTgt spid="1032"/>
                                        </p:tgtEl>
                                        <p:attrNameLst>
                                          <p:attrName>style.visibility</p:attrName>
                                        </p:attrNameLst>
                                      </p:cBhvr>
                                      <p:to>
                                        <p:strVal val="visible"/>
                                      </p:to>
                                    </p:set>
                                    <p:anim calcmode="lin" valueType="num">
                                      <p:cBhvr>
                                        <p:cTn id="103" dur="1000" fill="hold"/>
                                        <p:tgtEl>
                                          <p:spTgt spid="1032"/>
                                        </p:tgtEl>
                                        <p:attrNameLst>
                                          <p:attrName>ppt_w</p:attrName>
                                        </p:attrNameLst>
                                      </p:cBhvr>
                                      <p:tavLst>
                                        <p:tav tm="0">
                                          <p:val>
                                            <p:fltVal val="0"/>
                                          </p:val>
                                        </p:tav>
                                        <p:tav tm="100000">
                                          <p:val>
                                            <p:strVal val="#ppt_w"/>
                                          </p:val>
                                        </p:tav>
                                      </p:tavLst>
                                    </p:anim>
                                    <p:anim calcmode="lin" valueType="num">
                                      <p:cBhvr>
                                        <p:cTn id="104" dur="1000" fill="hold"/>
                                        <p:tgtEl>
                                          <p:spTgt spid="1032"/>
                                        </p:tgtEl>
                                        <p:attrNameLst>
                                          <p:attrName>ppt_h</p:attrName>
                                        </p:attrNameLst>
                                      </p:cBhvr>
                                      <p:tavLst>
                                        <p:tav tm="0">
                                          <p:val>
                                            <p:fltVal val="0"/>
                                          </p:val>
                                        </p:tav>
                                        <p:tav tm="100000">
                                          <p:val>
                                            <p:strVal val="#ppt_h"/>
                                          </p:val>
                                        </p:tav>
                                      </p:tavLst>
                                    </p:anim>
                                    <p:anim calcmode="lin" valueType="num">
                                      <p:cBhvr>
                                        <p:cTn id="105" dur="1000" fill="hold"/>
                                        <p:tgtEl>
                                          <p:spTgt spid="1032"/>
                                        </p:tgtEl>
                                        <p:attrNameLst>
                                          <p:attrName>style.rotation</p:attrName>
                                        </p:attrNameLst>
                                      </p:cBhvr>
                                      <p:tavLst>
                                        <p:tav tm="0">
                                          <p:val>
                                            <p:fltVal val="90"/>
                                          </p:val>
                                        </p:tav>
                                        <p:tav tm="100000">
                                          <p:val>
                                            <p:fltVal val="0"/>
                                          </p:val>
                                        </p:tav>
                                      </p:tavLst>
                                    </p:anim>
                                    <p:animEffect transition="in" filter="fade">
                                      <p:cBhvr>
                                        <p:cTn id="106" dur="1000"/>
                                        <p:tgtEl>
                                          <p:spTgt spid="1032"/>
                                        </p:tgtEl>
                                      </p:cBhvr>
                                    </p:animEffect>
                                  </p:childTnLst>
                                </p:cTn>
                              </p:par>
                              <p:par>
                                <p:cTn id="107" presetID="31" presetClass="entr" presetSubtype="0" fill="hold" nodeType="withEffect">
                                  <p:stCondLst>
                                    <p:cond delay="0"/>
                                  </p:stCondLst>
                                  <p:childTnLst>
                                    <p:set>
                                      <p:cBhvr>
                                        <p:cTn id="108" dur="1" fill="hold">
                                          <p:stCondLst>
                                            <p:cond delay="0"/>
                                          </p:stCondLst>
                                        </p:cTn>
                                        <p:tgtEl>
                                          <p:spTgt spid="40"/>
                                        </p:tgtEl>
                                        <p:attrNameLst>
                                          <p:attrName>style.visibility</p:attrName>
                                        </p:attrNameLst>
                                      </p:cBhvr>
                                      <p:to>
                                        <p:strVal val="visible"/>
                                      </p:to>
                                    </p:set>
                                    <p:anim calcmode="lin" valueType="num">
                                      <p:cBhvr>
                                        <p:cTn id="109" dur="1000" fill="hold"/>
                                        <p:tgtEl>
                                          <p:spTgt spid="40"/>
                                        </p:tgtEl>
                                        <p:attrNameLst>
                                          <p:attrName>ppt_w</p:attrName>
                                        </p:attrNameLst>
                                      </p:cBhvr>
                                      <p:tavLst>
                                        <p:tav tm="0">
                                          <p:val>
                                            <p:fltVal val="0"/>
                                          </p:val>
                                        </p:tav>
                                        <p:tav tm="100000">
                                          <p:val>
                                            <p:strVal val="#ppt_w"/>
                                          </p:val>
                                        </p:tav>
                                      </p:tavLst>
                                    </p:anim>
                                    <p:anim calcmode="lin" valueType="num">
                                      <p:cBhvr>
                                        <p:cTn id="110" dur="1000" fill="hold"/>
                                        <p:tgtEl>
                                          <p:spTgt spid="40"/>
                                        </p:tgtEl>
                                        <p:attrNameLst>
                                          <p:attrName>ppt_h</p:attrName>
                                        </p:attrNameLst>
                                      </p:cBhvr>
                                      <p:tavLst>
                                        <p:tav tm="0">
                                          <p:val>
                                            <p:fltVal val="0"/>
                                          </p:val>
                                        </p:tav>
                                        <p:tav tm="100000">
                                          <p:val>
                                            <p:strVal val="#ppt_h"/>
                                          </p:val>
                                        </p:tav>
                                      </p:tavLst>
                                    </p:anim>
                                    <p:anim calcmode="lin" valueType="num">
                                      <p:cBhvr>
                                        <p:cTn id="111" dur="1000" fill="hold"/>
                                        <p:tgtEl>
                                          <p:spTgt spid="40"/>
                                        </p:tgtEl>
                                        <p:attrNameLst>
                                          <p:attrName>style.rotation</p:attrName>
                                        </p:attrNameLst>
                                      </p:cBhvr>
                                      <p:tavLst>
                                        <p:tav tm="0">
                                          <p:val>
                                            <p:fltVal val="90"/>
                                          </p:val>
                                        </p:tav>
                                        <p:tav tm="100000">
                                          <p:val>
                                            <p:fltVal val="0"/>
                                          </p:val>
                                        </p:tav>
                                      </p:tavLst>
                                    </p:anim>
                                    <p:animEffect transition="in" filter="fade">
                                      <p:cBhvr>
                                        <p:cTn id="112" dur="10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0" grpId="0" animBg="1"/>
      <p:bldP spid="21" grpId="0"/>
      <p:bldP spid="24" grpId="0"/>
      <p:bldP spid="25" grpId="0"/>
      <p:bldP spid="26" grpId="0"/>
      <p:bldP spid="34" grpId="0"/>
      <p:bldP spid="3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28" name="Rectangle 27">
            <a:extLst>
              <a:ext uri="{FF2B5EF4-FFF2-40B4-BE49-F238E27FC236}">
                <a16:creationId xmlns:a16="http://schemas.microsoft.com/office/drawing/2014/main" id="{052DAEE6-1873-4D3E-8546-AECA3CBCE456}"/>
              </a:ext>
            </a:extLst>
          </p:cNvPr>
          <p:cNvSpPr/>
          <p:nvPr/>
        </p:nvSpPr>
        <p:spPr>
          <a:xfrm>
            <a:off x="157361" y="13252"/>
            <a:ext cx="12192001"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4DF"/>
              </a:solidFill>
              <a:effectLst/>
              <a:uLnTx/>
              <a:uFillTx/>
              <a:latin typeface="Arial"/>
              <a:ea typeface="+mn-ea"/>
              <a:cs typeface="+mn-cs"/>
            </a:endParaRPr>
          </a:p>
        </p:txBody>
      </p:sp>
      <p:pic>
        <p:nvPicPr>
          <p:cNvPr id="23" name="Picture 2" descr="Luoc do tu nnhien Nhat Ban">
            <a:extLst>
              <a:ext uri="{FF2B5EF4-FFF2-40B4-BE49-F238E27FC236}">
                <a16:creationId xmlns:a16="http://schemas.microsoft.com/office/drawing/2014/main" id="{2C28A799-3F85-4DD4-AFD9-3E1561BB38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66190" y="159026"/>
            <a:ext cx="5253533" cy="625502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7" name="Text Box 3">
            <a:extLst>
              <a:ext uri="{FF2B5EF4-FFF2-40B4-BE49-F238E27FC236}">
                <a16:creationId xmlns:a16="http://schemas.microsoft.com/office/drawing/2014/main" id="{2E7478A2-6B66-47FE-876C-538D39678F00}"/>
              </a:ext>
            </a:extLst>
          </p:cNvPr>
          <p:cNvSpPr txBox="1">
            <a:spLocks noChangeArrowheads="1"/>
          </p:cNvSpPr>
          <p:nvPr/>
        </p:nvSpPr>
        <p:spPr bwMode="auto">
          <a:xfrm>
            <a:off x="7851912" y="6440365"/>
            <a:ext cx="3558209"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200" b="1" i="0" u="none" strike="noStrike" kern="1200" cap="none" spc="0" normalizeH="0" baseline="0" noProof="0" dirty="0">
                <a:ln>
                  <a:noFill/>
                </a:ln>
                <a:solidFill>
                  <a:srgbClr val="C00000"/>
                </a:solidFill>
                <a:effectLst/>
                <a:uLnTx/>
                <a:uFillTx/>
                <a:ea typeface="#9Slide03 Roboto Medium" panose="02000000000000000000" pitchFamily="2" charset="0"/>
              </a:rPr>
              <a:t>TỰ NHIÊN NHẬT BẢN</a:t>
            </a:r>
          </a:p>
        </p:txBody>
      </p:sp>
      <p:sp>
        <p:nvSpPr>
          <p:cNvPr id="50" name="Google Shape;475;p24">
            <a:extLst>
              <a:ext uri="{FF2B5EF4-FFF2-40B4-BE49-F238E27FC236}">
                <a16:creationId xmlns:a16="http://schemas.microsoft.com/office/drawing/2014/main" id="{B78BC86E-C167-44D3-B311-826E08A96597}"/>
              </a:ext>
            </a:extLst>
          </p:cNvPr>
          <p:cNvSpPr/>
          <p:nvPr/>
        </p:nvSpPr>
        <p:spPr>
          <a:xfrm>
            <a:off x="1667768" y="207591"/>
            <a:ext cx="4019967" cy="912925"/>
          </a:xfrm>
          <a:custGeom>
            <a:avLst/>
            <a:gdLst/>
            <a:ahLst/>
            <a:cxnLst/>
            <a:rect l="l" t="t" r="r" b="b"/>
            <a:pathLst>
              <a:path w="123564" h="36517" extrusionOk="0">
                <a:moveTo>
                  <a:pt x="17658" y="0"/>
                </a:moveTo>
                <a:cubicBezTo>
                  <a:pt x="7906" y="0"/>
                  <a:pt x="1" y="7906"/>
                  <a:pt x="1" y="17657"/>
                </a:cubicBezTo>
                <a:lnTo>
                  <a:pt x="1" y="18848"/>
                </a:lnTo>
                <a:cubicBezTo>
                  <a:pt x="1" y="28611"/>
                  <a:pt x="7906" y="36517"/>
                  <a:pt x="17658" y="36517"/>
                </a:cubicBezTo>
                <a:lnTo>
                  <a:pt x="105907" y="36517"/>
                </a:lnTo>
                <a:cubicBezTo>
                  <a:pt x="115658" y="36517"/>
                  <a:pt x="123564" y="28611"/>
                  <a:pt x="123564" y="18848"/>
                </a:cubicBezTo>
                <a:lnTo>
                  <a:pt x="123564" y="17657"/>
                </a:lnTo>
                <a:cubicBezTo>
                  <a:pt x="123564" y="7906"/>
                  <a:pt x="115658" y="0"/>
                  <a:pt x="105907" y="0"/>
                </a:cubicBezTo>
                <a:close/>
              </a:path>
            </a:pathLst>
          </a:custGeom>
          <a:solidFill>
            <a:srgbClr val="FEAC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1" name="Google Shape;476;p24">
            <a:extLst>
              <a:ext uri="{FF2B5EF4-FFF2-40B4-BE49-F238E27FC236}">
                <a16:creationId xmlns:a16="http://schemas.microsoft.com/office/drawing/2014/main" id="{65310506-8314-4617-8FA9-95BD8703A50C}"/>
              </a:ext>
            </a:extLst>
          </p:cNvPr>
          <p:cNvSpPr/>
          <p:nvPr/>
        </p:nvSpPr>
        <p:spPr>
          <a:xfrm>
            <a:off x="1660035" y="207591"/>
            <a:ext cx="912625" cy="912925"/>
          </a:xfrm>
          <a:custGeom>
            <a:avLst/>
            <a:gdLst/>
            <a:ahLst/>
            <a:cxnLst/>
            <a:rect l="l" t="t" r="r" b="b"/>
            <a:pathLst>
              <a:path w="36505" h="36517" extrusionOk="0">
                <a:moveTo>
                  <a:pt x="18253" y="0"/>
                </a:moveTo>
                <a:cubicBezTo>
                  <a:pt x="8168" y="0"/>
                  <a:pt x="1" y="8180"/>
                  <a:pt x="1" y="18252"/>
                </a:cubicBezTo>
                <a:cubicBezTo>
                  <a:pt x="1" y="28337"/>
                  <a:pt x="8168" y="36517"/>
                  <a:pt x="18253" y="36517"/>
                </a:cubicBezTo>
                <a:cubicBezTo>
                  <a:pt x="28326" y="36517"/>
                  <a:pt x="36505" y="28337"/>
                  <a:pt x="36505" y="18252"/>
                </a:cubicBezTo>
                <a:cubicBezTo>
                  <a:pt x="36505" y="8180"/>
                  <a:pt x="28326" y="0"/>
                  <a:pt x="18253" y="0"/>
                </a:cubicBezTo>
                <a:close/>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477;p24">
            <a:extLst>
              <a:ext uri="{FF2B5EF4-FFF2-40B4-BE49-F238E27FC236}">
                <a16:creationId xmlns:a16="http://schemas.microsoft.com/office/drawing/2014/main" id="{0445E367-7F0C-443B-9FFF-D0FA77441C50}"/>
              </a:ext>
            </a:extLst>
          </p:cNvPr>
          <p:cNvSpPr/>
          <p:nvPr/>
        </p:nvSpPr>
        <p:spPr>
          <a:xfrm>
            <a:off x="1733260" y="281116"/>
            <a:ext cx="765900" cy="765875"/>
          </a:xfrm>
          <a:custGeom>
            <a:avLst/>
            <a:gdLst/>
            <a:ahLst/>
            <a:cxnLst/>
            <a:rect l="l" t="t" r="r" b="b"/>
            <a:pathLst>
              <a:path w="30636" h="30635" extrusionOk="0">
                <a:moveTo>
                  <a:pt x="15324" y="0"/>
                </a:moveTo>
                <a:cubicBezTo>
                  <a:pt x="6858" y="0"/>
                  <a:pt x="0" y="6858"/>
                  <a:pt x="0" y="15311"/>
                </a:cubicBezTo>
                <a:cubicBezTo>
                  <a:pt x="0" y="23777"/>
                  <a:pt x="6858" y="30635"/>
                  <a:pt x="15324" y="30635"/>
                </a:cubicBezTo>
                <a:cubicBezTo>
                  <a:pt x="23777" y="30635"/>
                  <a:pt x="30635" y="23777"/>
                  <a:pt x="30635" y="15311"/>
                </a:cubicBezTo>
                <a:cubicBezTo>
                  <a:pt x="30635" y="6858"/>
                  <a:pt x="23777" y="0"/>
                  <a:pt x="1532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3000" b="0" i="0" u="none" strike="noStrike" kern="0" cap="none" spc="0" normalizeH="0" baseline="0" noProof="0" dirty="0">
              <a:ln>
                <a:noFill/>
              </a:ln>
              <a:solidFill>
                <a:srgbClr val="434343"/>
              </a:solidFill>
              <a:effectLst/>
              <a:uLnTx/>
              <a:uFillTx/>
              <a:latin typeface="Arial"/>
              <a:ea typeface="+mn-ea"/>
              <a:cs typeface="Arial"/>
              <a:sym typeface="Arial"/>
            </a:endParaRPr>
          </a:p>
        </p:txBody>
      </p:sp>
      <p:sp>
        <p:nvSpPr>
          <p:cNvPr id="53" name="Google Shape;478;p24">
            <a:extLst>
              <a:ext uri="{FF2B5EF4-FFF2-40B4-BE49-F238E27FC236}">
                <a16:creationId xmlns:a16="http://schemas.microsoft.com/office/drawing/2014/main" id="{9A7E87A3-579E-4042-A974-6FF85E574037}"/>
              </a:ext>
            </a:extLst>
          </p:cNvPr>
          <p:cNvSpPr/>
          <p:nvPr/>
        </p:nvSpPr>
        <p:spPr>
          <a:xfrm>
            <a:off x="1583834" y="143291"/>
            <a:ext cx="4103901" cy="1041525"/>
          </a:xfrm>
          <a:custGeom>
            <a:avLst/>
            <a:gdLst/>
            <a:ahLst/>
            <a:cxnLst/>
            <a:rect l="l" t="t" r="r" b="b"/>
            <a:pathLst>
              <a:path w="130660" h="41661" extrusionOk="0">
                <a:moveTo>
                  <a:pt x="110491" y="893"/>
                </a:moveTo>
                <a:cubicBezTo>
                  <a:pt x="121123" y="893"/>
                  <a:pt x="129767" y="9537"/>
                  <a:pt x="129767" y="20170"/>
                </a:cubicBezTo>
                <a:lnTo>
                  <a:pt x="129767" y="21491"/>
                </a:lnTo>
                <a:cubicBezTo>
                  <a:pt x="129767" y="32123"/>
                  <a:pt x="121123" y="40767"/>
                  <a:pt x="110491" y="40767"/>
                </a:cubicBezTo>
                <a:lnTo>
                  <a:pt x="20170" y="40767"/>
                </a:lnTo>
                <a:cubicBezTo>
                  <a:pt x="9537" y="40767"/>
                  <a:pt x="894" y="32123"/>
                  <a:pt x="894" y="21491"/>
                </a:cubicBezTo>
                <a:lnTo>
                  <a:pt x="894" y="20170"/>
                </a:lnTo>
                <a:cubicBezTo>
                  <a:pt x="894" y="9537"/>
                  <a:pt x="9537" y="893"/>
                  <a:pt x="20170" y="893"/>
                </a:cubicBezTo>
                <a:close/>
                <a:moveTo>
                  <a:pt x="20170" y="0"/>
                </a:moveTo>
                <a:cubicBezTo>
                  <a:pt x="9049" y="0"/>
                  <a:pt x="1" y="9049"/>
                  <a:pt x="1" y="20170"/>
                </a:cubicBezTo>
                <a:lnTo>
                  <a:pt x="1" y="21491"/>
                </a:lnTo>
                <a:cubicBezTo>
                  <a:pt x="1" y="32612"/>
                  <a:pt x="9049" y="41660"/>
                  <a:pt x="20170" y="41660"/>
                </a:cubicBezTo>
                <a:lnTo>
                  <a:pt x="110491" y="41660"/>
                </a:lnTo>
                <a:cubicBezTo>
                  <a:pt x="121611" y="41660"/>
                  <a:pt x="130660" y="32612"/>
                  <a:pt x="130660" y="21491"/>
                </a:cubicBezTo>
                <a:lnTo>
                  <a:pt x="130660" y="20170"/>
                </a:lnTo>
                <a:cubicBezTo>
                  <a:pt x="130660" y="9049"/>
                  <a:pt x="121611" y="0"/>
                  <a:pt x="110491" y="0"/>
                </a:cubicBezTo>
                <a:close/>
              </a:path>
            </a:pathLst>
          </a:custGeom>
          <a:solidFill>
            <a:srgbClr val="337373"/>
          </a:solidFill>
          <a:ln w="3175">
            <a:solidFill>
              <a:srgbClr val="305D73"/>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7" name="TextBox 56">
            <a:extLst>
              <a:ext uri="{FF2B5EF4-FFF2-40B4-BE49-F238E27FC236}">
                <a16:creationId xmlns:a16="http://schemas.microsoft.com/office/drawing/2014/main" id="{D161084A-8B06-4A30-B026-48FE3C6072F8}"/>
              </a:ext>
            </a:extLst>
          </p:cNvPr>
          <p:cNvSpPr txBox="1"/>
          <p:nvPr/>
        </p:nvSpPr>
        <p:spPr>
          <a:xfrm>
            <a:off x="2423936" y="449323"/>
            <a:ext cx="3011146" cy="400110"/>
          </a:xfrm>
          <a:prstGeom prst="rect">
            <a:avLst/>
          </a:prstGeom>
          <a:noFill/>
        </p:spPr>
        <p:txBody>
          <a:bodyPr wrap="square" rtlCol="0">
            <a:spAutoFit/>
          </a:bodyPr>
          <a:lstStyle/>
          <a:p>
            <a:pPr lvl="0" algn="ctr">
              <a:spcBef>
                <a:spcPts val="600"/>
              </a:spcBef>
            </a:pPr>
            <a:r>
              <a:rPr lang="en-US" sz="2000" b="1" dirty="0">
                <a:solidFill>
                  <a:srgbClr val="FFFFFF"/>
                </a:solidFill>
                <a:latin typeface="Arial" panose="020B0604020202020204" pitchFamily="34" charset="0"/>
                <a:ea typeface="#9Slide03 Open Sans ExtraBold" panose="020B0906030804020204" pitchFamily="34" charset="0"/>
                <a:cs typeface="Arial" panose="020B0604020202020204" pitchFamily="34" charset="0"/>
              </a:rPr>
              <a:t>ĐỊA HÌNH, ĐẤT ĐAI</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9Slide03 Open Sans ExtraBold" panose="020B0906030804020204" pitchFamily="34" charset="0"/>
              <a:cs typeface="Arial" panose="020B0604020202020204" pitchFamily="34" charset="0"/>
            </a:endParaRPr>
          </a:p>
        </p:txBody>
      </p:sp>
      <p:pic>
        <p:nvPicPr>
          <p:cNvPr id="14" name="Picture 14" descr="Mount Fuji Png, Vector, PSD, and Clipart With Transparent Background for  Free Download | Pngtree">
            <a:extLst>
              <a:ext uri="{FF2B5EF4-FFF2-40B4-BE49-F238E27FC236}">
                <a16:creationId xmlns:a16="http://schemas.microsoft.com/office/drawing/2014/main" id="{83015E25-D1D2-4B7C-A147-86A87D83524C}"/>
              </a:ext>
            </a:extLst>
          </p:cNvPr>
          <p:cNvPicPr>
            <a:picLocks noChangeAspect="1" noChangeArrowheads="1"/>
          </p:cNvPicPr>
          <p:nvPr/>
        </p:nvPicPr>
        <p:blipFill>
          <a:blip r:embed="rId4" cstate="hqprint">
            <a:extLst>
              <a:ext uri="{BEBA8EAE-BF5A-486C-A8C5-ECC9F3942E4B}">
                <a14:imgProps xmlns:a14="http://schemas.microsoft.com/office/drawing/2010/main">
                  <a14:imgLayer r:embed="rId5">
                    <a14:imgEffect>
                      <a14:backgroundRemoval t="10000" b="90000" l="0" r="98056">
                        <a14:foregroundMark x1="45000" y1="47222" x2="45000" y2="47222"/>
                        <a14:foregroundMark x1="42222" y1="50000" x2="42222" y2="50000"/>
                        <a14:foregroundMark x1="33889" y1="50000" x2="33889" y2="50000"/>
                        <a14:foregroundMark x1="30000" y1="53889" x2="30000" y2="53889"/>
                      </a14:backgroundRemoval>
                    </a14:imgEffect>
                  </a14:imgLayer>
                </a14:imgProps>
              </a:ext>
              <a:ext uri="{28A0092B-C50C-407E-A947-70E740481C1C}">
                <a14:useLocalDpi xmlns:a14="http://schemas.microsoft.com/office/drawing/2010/main" val="0"/>
              </a:ext>
            </a:extLst>
          </a:blip>
          <a:srcRect/>
          <a:stretch>
            <a:fillRect/>
          </a:stretch>
        </p:blipFill>
        <p:spPr bwMode="auto">
          <a:xfrm>
            <a:off x="1741114" y="335745"/>
            <a:ext cx="707342" cy="716239"/>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78B11E56-FF85-465A-B438-EE0441B3C286}"/>
              </a:ext>
            </a:extLst>
          </p:cNvPr>
          <p:cNvSpPr txBox="1"/>
          <p:nvPr/>
        </p:nvSpPr>
        <p:spPr>
          <a:xfrm>
            <a:off x="186478" y="1207303"/>
            <a:ext cx="6579712" cy="1084912"/>
          </a:xfrm>
          <a:prstGeom prst="rect">
            <a:avLst/>
          </a:prstGeom>
          <a:noFill/>
        </p:spPr>
        <p:txBody>
          <a:bodyPr wrap="square">
            <a:spAutoFit/>
          </a:bodyPr>
          <a:lstStyle/>
          <a:p>
            <a:pPr>
              <a:lnSpc>
                <a:spcPct val="150000"/>
              </a:lnSpc>
              <a:buFont typeface="Courier New" panose="02070309020205020404" pitchFamily="49" charset="0"/>
              <a:buChar char="o"/>
            </a:pPr>
            <a:r>
              <a:rPr lang="en-US" sz="2300" dirty="0">
                <a:solidFill>
                  <a:srgbClr val="000000"/>
                </a:solidFill>
                <a:latin typeface="#9Slide03 Roboto Medium" panose="02000000000000000000" pitchFamily="2" charset="0"/>
                <a:ea typeface="#9Slide03 Roboto Medium" panose="02000000000000000000" pitchFamily="2" charset="0"/>
              </a:rPr>
              <a:t> </a:t>
            </a:r>
            <a:r>
              <a:rPr lang="en-US" sz="2000" dirty="0" err="1" smtClean="0">
                <a:solidFill>
                  <a:srgbClr val="000000"/>
                </a:solidFill>
                <a:latin typeface="Arial" panose="020B0604020202020204" pitchFamily="34" charset="0"/>
                <a:ea typeface="#9Slide03 Roboto Medium" panose="02000000000000000000" pitchFamily="2" charset="0"/>
                <a:cs typeface="Arial" panose="020B0604020202020204" pitchFamily="34" charset="0"/>
              </a:rPr>
              <a:t>C</a:t>
            </a:r>
            <a:r>
              <a:rPr lang="en-US" sz="2000" b="0" i="0" dirty="0" err="1" smtClean="0">
                <a:solidFill>
                  <a:srgbClr val="000000"/>
                </a:solidFill>
                <a:effectLst/>
                <a:latin typeface="Arial" panose="020B0604020202020204" pitchFamily="34" charset="0"/>
                <a:ea typeface="#9Slide03 Roboto Medium" panose="02000000000000000000" pitchFamily="2" charset="0"/>
                <a:cs typeface="Arial" panose="020B0604020202020204" pitchFamily="34" charset="0"/>
              </a:rPr>
              <a:t>hủ</a:t>
            </a:r>
            <a:r>
              <a:rPr lang="en-US" sz="2000" b="0" i="0" dirty="0" smtClean="0">
                <a:solidFill>
                  <a:srgbClr val="000000"/>
                </a:solidFill>
                <a:effectLst/>
                <a:latin typeface="Arial" panose="020B0604020202020204" pitchFamily="34" charset="0"/>
                <a:ea typeface="#9Slide03 Roboto Medium" panose="02000000000000000000" pitchFamily="2" charset="0"/>
                <a:cs typeface="Arial" panose="020B0604020202020204" pitchFamily="34" charset="0"/>
              </a:rPr>
              <a:t> </a:t>
            </a:r>
            <a:r>
              <a:rPr lang="en-US" sz="2000" b="0" i="0" dirty="0" err="1">
                <a:solidFill>
                  <a:srgbClr val="000000"/>
                </a:solidFill>
                <a:effectLst/>
                <a:latin typeface="Arial" panose="020B0604020202020204" pitchFamily="34" charset="0"/>
                <a:ea typeface="#9Slide03 Roboto Medium" panose="02000000000000000000" pitchFamily="2" charset="0"/>
                <a:cs typeface="Arial" panose="020B0604020202020204" pitchFamily="34" charset="0"/>
              </a:rPr>
              <a:t>yếu</a:t>
            </a:r>
            <a:r>
              <a:rPr lang="en-US" sz="2000" b="0" i="0" dirty="0">
                <a:solidFill>
                  <a:srgbClr val="000000"/>
                </a:solidFill>
                <a:effectLst/>
                <a:latin typeface="Arial" panose="020B0604020202020204" pitchFamily="34" charset="0"/>
                <a:ea typeface="#9Slide03 Roboto Medium" panose="02000000000000000000" pitchFamily="2" charset="0"/>
                <a:cs typeface="Arial" panose="020B0604020202020204" pitchFamily="34" charset="0"/>
              </a:rPr>
              <a:t> </a:t>
            </a:r>
            <a:r>
              <a:rPr lang="en-US" sz="2000" b="0" i="0" dirty="0" err="1">
                <a:solidFill>
                  <a:srgbClr val="000000"/>
                </a:solidFill>
                <a:effectLst/>
                <a:latin typeface="Arial" panose="020B0604020202020204" pitchFamily="34" charset="0"/>
                <a:ea typeface="#9Slide03 Roboto Medium" panose="02000000000000000000" pitchFamily="2" charset="0"/>
                <a:cs typeface="Arial" panose="020B0604020202020204" pitchFamily="34" charset="0"/>
              </a:rPr>
              <a:t>là</a:t>
            </a:r>
            <a:r>
              <a:rPr lang="en-US" sz="2000" b="0" i="0" dirty="0">
                <a:solidFill>
                  <a:srgbClr val="000000"/>
                </a:solidFill>
                <a:effectLst/>
                <a:latin typeface="Arial" panose="020B0604020202020204" pitchFamily="34" charset="0"/>
                <a:ea typeface="#9Slide03 Roboto Medium" panose="02000000000000000000" pitchFamily="2" charset="0"/>
                <a:cs typeface="Arial" panose="020B0604020202020204" pitchFamily="34" charset="0"/>
              </a:rPr>
              <a:t> </a:t>
            </a:r>
            <a:r>
              <a:rPr lang="en-US" sz="2000" b="0" i="0" dirty="0" err="1">
                <a:solidFill>
                  <a:srgbClr val="000000"/>
                </a:solidFill>
                <a:effectLst/>
                <a:latin typeface="Arial" panose="020B0604020202020204" pitchFamily="34" charset="0"/>
                <a:ea typeface="#9Slide03 Roboto Medium" panose="02000000000000000000" pitchFamily="2" charset="0"/>
                <a:cs typeface="Arial" panose="020B0604020202020204" pitchFamily="34" charset="0"/>
              </a:rPr>
              <a:t>đồi</a:t>
            </a:r>
            <a:r>
              <a:rPr lang="en-US" sz="2000" b="0" i="0" dirty="0">
                <a:solidFill>
                  <a:srgbClr val="000000"/>
                </a:solidFill>
                <a:effectLst/>
                <a:latin typeface="Arial" panose="020B0604020202020204" pitchFamily="34" charset="0"/>
                <a:ea typeface="#9Slide03 Roboto Medium" panose="02000000000000000000" pitchFamily="2" charset="0"/>
                <a:cs typeface="Arial" panose="020B0604020202020204" pitchFamily="34" charset="0"/>
              </a:rPr>
              <a:t> </a:t>
            </a:r>
            <a:r>
              <a:rPr lang="en-US" sz="2000" b="0" i="0" dirty="0" err="1">
                <a:solidFill>
                  <a:srgbClr val="000000"/>
                </a:solidFill>
                <a:effectLst/>
                <a:latin typeface="Arial" panose="020B0604020202020204" pitchFamily="34" charset="0"/>
                <a:ea typeface="#9Slide03 Roboto Medium" panose="02000000000000000000" pitchFamily="2" charset="0"/>
                <a:cs typeface="Arial" panose="020B0604020202020204" pitchFamily="34" charset="0"/>
              </a:rPr>
              <a:t>núi</a:t>
            </a:r>
            <a:r>
              <a:rPr lang="en-US" sz="2000" b="0" i="0" dirty="0">
                <a:solidFill>
                  <a:srgbClr val="000000"/>
                </a:solidFill>
                <a:effectLst/>
                <a:latin typeface="Arial" panose="020B0604020202020204" pitchFamily="34" charset="0"/>
                <a:ea typeface="#9Slide03 Roboto Medium" panose="02000000000000000000" pitchFamily="2" charset="0"/>
                <a:cs typeface="Arial" panose="020B0604020202020204" pitchFamily="34" charset="0"/>
              </a:rPr>
              <a:t> (80%), </a:t>
            </a:r>
            <a:r>
              <a:rPr lang="en-US" sz="2000" b="0" i="0" dirty="0" err="1">
                <a:solidFill>
                  <a:srgbClr val="000000"/>
                </a:solidFill>
                <a:effectLst/>
                <a:latin typeface="Arial" panose="020B0604020202020204" pitchFamily="34" charset="0"/>
                <a:ea typeface="#9Slide03 Roboto Medium" panose="02000000000000000000" pitchFamily="2" charset="0"/>
                <a:cs typeface="Arial" panose="020B0604020202020204" pitchFamily="34" charset="0"/>
              </a:rPr>
              <a:t>đất</a:t>
            </a:r>
            <a:r>
              <a:rPr lang="pt-BR" sz="2000" dirty="0">
                <a:latin typeface="Arial" panose="020B0604020202020204" pitchFamily="34" charset="0"/>
                <a:cs typeface="Arial" panose="020B0604020202020204" pitchFamily="34" charset="0"/>
              </a:rPr>
              <a:t>pốt dôn, đất nâu</a:t>
            </a:r>
            <a:endParaRPr lang="en-US" sz="2000" b="0" i="0" dirty="0">
              <a:solidFill>
                <a:srgbClr val="000000"/>
              </a:solidFill>
              <a:effectLst/>
              <a:latin typeface="Arial" panose="020B0604020202020204" pitchFamily="34" charset="0"/>
              <a:ea typeface="#9Slide03 Roboto Medium" panose="02000000000000000000" pitchFamily="2" charset="0"/>
              <a:cs typeface="Arial" panose="020B0604020202020204" pitchFamily="34" charset="0"/>
            </a:endParaRPr>
          </a:p>
          <a:p>
            <a:pPr>
              <a:lnSpc>
                <a:spcPct val="150000"/>
              </a:lnSpc>
              <a:buFont typeface="Courier New" panose="02070309020205020404" pitchFamily="49" charset="0"/>
              <a:buChar char="o"/>
            </a:pPr>
            <a:r>
              <a:rPr lang="en-US" sz="2000" b="0" i="0" dirty="0">
                <a:solidFill>
                  <a:srgbClr val="000000"/>
                </a:solidFill>
                <a:effectLst/>
                <a:latin typeface="Arial" panose="020B0604020202020204" pitchFamily="34" charset="0"/>
                <a:ea typeface="#9Slide03 Roboto Medium" panose="02000000000000000000" pitchFamily="2" charset="0"/>
                <a:cs typeface="Arial" panose="020B0604020202020204" pitchFamily="34" charset="0"/>
              </a:rPr>
              <a:t> </a:t>
            </a:r>
            <a:r>
              <a:rPr lang="en-US" sz="2000" b="0" i="0" dirty="0" smtClean="0">
                <a:solidFill>
                  <a:srgbClr val="000000"/>
                </a:solidFill>
                <a:effectLst/>
                <a:latin typeface="Arial" panose="020B0604020202020204" pitchFamily="34" charset="0"/>
                <a:ea typeface="#9Slide03 Roboto Medium" panose="02000000000000000000" pitchFamily="2" charset="0"/>
                <a:cs typeface="Arial" panose="020B0604020202020204" pitchFamily="34" charset="0"/>
              </a:rPr>
              <a:t> </a:t>
            </a:r>
            <a:r>
              <a:rPr lang="en-US" sz="2000" b="0" i="0" dirty="0" err="1" smtClean="0">
                <a:solidFill>
                  <a:srgbClr val="000000"/>
                </a:solidFill>
                <a:effectLst/>
                <a:latin typeface="Arial" panose="020B0604020202020204" pitchFamily="34" charset="0"/>
                <a:ea typeface="#9Slide03 Roboto Medium" panose="02000000000000000000" pitchFamily="2" charset="0"/>
                <a:cs typeface="Arial" panose="020B0604020202020204" pitchFamily="34" charset="0"/>
              </a:rPr>
              <a:t>Đồng</a:t>
            </a:r>
            <a:r>
              <a:rPr lang="en-US" sz="2000" b="0" i="0" dirty="0" smtClean="0">
                <a:solidFill>
                  <a:srgbClr val="000000"/>
                </a:solidFill>
                <a:effectLst/>
                <a:latin typeface="Arial" panose="020B0604020202020204" pitchFamily="34" charset="0"/>
                <a:ea typeface="#9Slide03 Roboto Medium" panose="02000000000000000000" pitchFamily="2" charset="0"/>
                <a:cs typeface="Arial" panose="020B0604020202020204" pitchFamily="34" charset="0"/>
              </a:rPr>
              <a:t> </a:t>
            </a:r>
            <a:r>
              <a:rPr lang="en-US" sz="2000" b="0" i="0" dirty="0" err="1">
                <a:solidFill>
                  <a:srgbClr val="000000"/>
                </a:solidFill>
                <a:effectLst/>
                <a:latin typeface="Arial" panose="020B0604020202020204" pitchFamily="34" charset="0"/>
                <a:ea typeface="#9Slide03 Roboto Medium" panose="02000000000000000000" pitchFamily="2" charset="0"/>
                <a:cs typeface="Arial" panose="020B0604020202020204" pitchFamily="34" charset="0"/>
              </a:rPr>
              <a:t>bằng</a:t>
            </a:r>
            <a:r>
              <a:rPr lang="en-US" sz="2000" b="0" i="0" dirty="0">
                <a:solidFill>
                  <a:srgbClr val="000000"/>
                </a:solidFill>
                <a:effectLst/>
                <a:latin typeface="Arial" panose="020B0604020202020204" pitchFamily="34" charset="0"/>
                <a:ea typeface="#9Slide03 Roboto Medium" panose="02000000000000000000" pitchFamily="2" charset="0"/>
                <a:cs typeface="Arial" panose="020B0604020202020204" pitchFamily="34" charset="0"/>
              </a:rPr>
              <a:t> </a:t>
            </a:r>
            <a:r>
              <a:rPr lang="en-US" sz="2000" b="0" i="0" dirty="0" err="1">
                <a:solidFill>
                  <a:srgbClr val="000000"/>
                </a:solidFill>
                <a:effectLst/>
                <a:latin typeface="Arial" panose="020B0604020202020204" pitchFamily="34" charset="0"/>
                <a:ea typeface="#9Slide03 Roboto Medium" panose="02000000000000000000" pitchFamily="2" charset="0"/>
                <a:cs typeface="Arial" panose="020B0604020202020204" pitchFamily="34" charset="0"/>
              </a:rPr>
              <a:t>nhỏ</a:t>
            </a:r>
            <a:r>
              <a:rPr lang="en-US" sz="2000" b="0" i="0" dirty="0">
                <a:solidFill>
                  <a:srgbClr val="000000"/>
                </a:solidFill>
                <a:effectLst/>
                <a:latin typeface="Arial" panose="020B0604020202020204" pitchFamily="34" charset="0"/>
                <a:ea typeface="#9Slide03 Roboto Medium" panose="02000000000000000000" pitchFamily="2" charset="0"/>
                <a:cs typeface="Arial" panose="020B0604020202020204" pitchFamily="34" charset="0"/>
              </a:rPr>
              <a:t> </a:t>
            </a:r>
            <a:r>
              <a:rPr lang="en-US" sz="2000" b="0" i="0" dirty="0" err="1">
                <a:solidFill>
                  <a:srgbClr val="000000"/>
                </a:solidFill>
                <a:effectLst/>
                <a:latin typeface="Arial" panose="020B0604020202020204" pitchFamily="34" charset="0"/>
                <a:ea typeface="#9Slide03 Roboto Medium" panose="02000000000000000000" pitchFamily="2" charset="0"/>
                <a:cs typeface="Arial" panose="020B0604020202020204" pitchFamily="34" charset="0"/>
              </a:rPr>
              <a:t>hẹp</a:t>
            </a:r>
            <a:r>
              <a:rPr lang="en-US" sz="2000" b="0" i="0" dirty="0">
                <a:solidFill>
                  <a:srgbClr val="000000"/>
                </a:solidFill>
                <a:effectLst/>
                <a:latin typeface="Arial" panose="020B0604020202020204" pitchFamily="34" charset="0"/>
                <a:ea typeface="#9Slide03 Roboto Medium" panose="02000000000000000000" pitchFamily="2" charset="0"/>
                <a:cs typeface="Arial" panose="020B0604020202020204" pitchFamily="34" charset="0"/>
              </a:rPr>
              <a:t> </a:t>
            </a:r>
            <a:r>
              <a:rPr lang="en-US" sz="2000" b="0" i="0" dirty="0" err="1">
                <a:solidFill>
                  <a:srgbClr val="000000"/>
                </a:solidFill>
                <a:effectLst/>
                <a:latin typeface="Arial" panose="020B0604020202020204" pitchFamily="34" charset="0"/>
                <a:ea typeface="#9Slide03 Roboto Medium" panose="02000000000000000000" pitchFamily="2" charset="0"/>
                <a:cs typeface="Arial" panose="020B0604020202020204" pitchFamily="34" charset="0"/>
              </a:rPr>
              <a:t>tập</a:t>
            </a:r>
            <a:r>
              <a:rPr lang="en-US" sz="2000" b="0" i="0" dirty="0">
                <a:solidFill>
                  <a:srgbClr val="000000"/>
                </a:solidFill>
                <a:effectLst/>
                <a:latin typeface="Arial" panose="020B0604020202020204" pitchFamily="34" charset="0"/>
                <a:ea typeface="#9Slide03 Roboto Medium" panose="02000000000000000000" pitchFamily="2" charset="0"/>
                <a:cs typeface="Arial" panose="020B0604020202020204" pitchFamily="34" charset="0"/>
              </a:rPr>
              <a:t> </a:t>
            </a:r>
            <a:r>
              <a:rPr lang="en-US" sz="2000" b="0" i="0" dirty="0" err="1">
                <a:solidFill>
                  <a:srgbClr val="000000"/>
                </a:solidFill>
                <a:effectLst/>
                <a:latin typeface="Arial" panose="020B0604020202020204" pitchFamily="34" charset="0"/>
                <a:ea typeface="#9Slide03 Roboto Medium" panose="02000000000000000000" pitchFamily="2" charset="0"/>
                <a:cs typeface="Arial" panose="020B0604020202020204" pitchFamily="34" charset="0"/>
              </a:rPr>
              <a:t>trung</a:t>
            </a:r>
            <a:r>
              <a:rPr lang="en-US" sz="2000" b="0" i="0" dirty="0">
                <a:solidFill>
                  <a:srgbClr val="000000"/>
                </a:solidFill>
                <a:effectLst/>
                <a:latin typeface="Arial" panose="020B0604020202020204" pitchFamily="34" charset="0"/>
                <a:ea typeface="#9Slide03 Roboto Medium" panose="02000000000000000000" pitchFamily="2" charset="0"/>
                <a:cs typeface="Arial" panose="020B0604020202020204" pitchFamily="34" charset="0"/>
              </a:rPr>
              <a:t> ở </a:t>
            </a:r>
            <a:r>
              <a:rPr lang="en-US" sz="2000" b="0" i="0" dirty="0" err="1">
                <a:solidFill>
                  <a:srgbClr val="000000"/>
                </a:solidFill>
                <a:effectLst/>
                <a:latin typeface="Arial" panose="020B0604020202020204" pitchFamily="34" charset="0"/>
                <a:ea typeface="#9Slide03 Roboto Medium" panose="02000000000000000000" pitchFamily="2" charset="0"/>
                <a:cs typeface="Arial" panose="020B0604020202020204" pitchFamily="34" charset="0"/>
              </a:rPr>
              <a:t>ven</a:t>
            </a:r>
            <a:r>
              <a:rPr lang="en-US" sz="2000" b="0" i="0" dirty="0">
                <a:solidFill>
                  <a:srgbClr val="000000"/>
                </a:solidFill>
                <a:effectLst/>
                <a:latin typeface="Arial" panose="020B0604020202020204" pitchFamily="34" charset="0"/>
                <a:ea typeface="#9Slide03 Roboto Medium" panose="02000000000000000000" pitchFamily="2" charset="0"/>
                <a:cs typeface="Arial" panose="020B0604020202020204" pitchFamily="34" charset="0"/>
              </a:rPr>
              <a:t> </a:t>
            </a:r>
            <a:r>
              <a:rPr lang="en-US" sz="2000" b="0" i="0" dirty="0" err="1">
                <a:solidFill>
                  <a:srgbClr val="000000"/>
                </a:solidFill>
                <a:effectLst/>
                <a:latin typeface="Arial" panose="020B0604020202020204" pitchFamily="34" charset="0"/>
                <a:ea typeface="#9Slide03 Roboto Medium" panose="02000000000000000000" pitchFamily="2" charset="0"/>
                <a:cs typeface="Arial" panose="020B0604020202020204" pitchFamily="34" charset="0"/>
              </a:rPr>
              <a:t>biển</a:t>
            </a:r>
            <a:r>
              <a:rPr lang="en-US" b="0" i="0" dirty="0">
                <a:solidFill>
                  <a:srgbClr val="000000"/>
                </a:solidFill>
                <a:effectLst/>
                <a:latin typeface="Arial" panose="020B0604020202020204" pitchFamily="34" charset="0"/>
                <a:ea typeface="#9Slide03 Roboto Medium" panose="02000000000000000000" pitchFamily="2" charset="0"/>
                <a:cs typeface="Arial" panose="020B0604020202020204" pitchFamily="34" charset="0"/>
              </a:rPr>
              <a:t>.</a:t>
            </a:r>
            <a:endParaRPr lang="en-US" dirty="0">
              <a:latin typeface="Arial" panose="020B0604020202020204" pitchFamily="34" charset="0"/>
              <a:ea typeface="#9Slide03 Roboto Medium" panose="02000000000000000000" pitchFamily="2" charset="0"/>
              <a:cs typeface="Arial" panose="020B0604020202020204" pitchFamily="34" charset="0"/>
            </a:endParaRPr>
          </a:p>
        </p:txBody>
      </p:sp>
      <p:sp>
        <p:nvSpPr>
          <p:cNvPr id="17" name="Rectangle 16">
            <a:extLst>
              <a:ext uri="{FF2B5EF4-FFF2-40B4-BE49-F238E27FC236}">
                <a16:creationId xmlns:a16="http://schemas.microsoft.com/office/drawing/2014/main" id="{79200A1C-49B4-4224-AC8F-6BFAACBC74D8}"/>
              </a:ext>
            </a:extLst>
          </p:cNvPr>
          <p:cNvSpPr/>
          <p:nvPr/>
        </p:nvSpPr>
        <p:spPr>
          <a:xfrm>
            <a:off x="186478" y="5616296"/>
            <a:ext cx="3602736"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cs typeface="Arial" panose="020B0604020202020204" pitchFamily="34" charset="0"/>
              </a:rPr>
              <a:t>Địa </a:t>
            </a:r>
            <a:r>
              <a:rPr kumimoji="0" lang="en-US" sz="2400" b="0" i="0" u="none" strike="noStrike" kern="1200" cap="none" spc="0" normalizeH="0" baseline="0" noProof="0" dirty="0" err="1">
                <a:ln>
                  <a:noFill/>
                </a:ln>
                <a:solidFill>
                  <a:prstClr val="black">
                    <a:lumMod val="95000"/>
                    <a:lumOff val="5000"/>
                  </a:prstClr>
                </a:solidFill>
                <a:effectLst/>
                <a:uLnTx/>
                <a:uFillTx/>
                <a:latin typeface="Arial" panose="020B0604020202020204" pitchFamily="34" charset="0"/>
                <a:cs typeface="Arial" panose="020B0604020202020204" pitchFamily="34" charset="0"/>
              </a:rPr>
              <a:t>hình</a:t>
            </a:r>
            <a:r>
              <a:rPr kumimoji="0" lang="en-US" sz="2400" b="0"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lumMod val="95000"/>
                    <a:lumOff val="5000"/>
                  </a:prstClr>
                </a:solidFill>
                <a:effectLst/>
                <a:uLnTx/>
                <a:uFillTx/>
                <a:latin typeface="Arial" panose="020B0604020202020204" pitchFamily="34" charset="0"/>
                <a:cs typeface="Arial" panose="020B0604020202020204" pitchFamily="34" charset="0"/>
              </a:rPr>
              <a:t>đa</a:t>
            </a:r>
            <a:r>
              <a:rPr kumimoji="0" lang="en-US" sz="2400" b="0"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lumMod val="95000"/>
                    <a:lumOff val="5000"/>
                  </a:prstClr>
                </a:solidFill>
                <a:effectLst/>
                <a:uLnTx/>
                <a:uFillTx/>
                <a:latin typeface="Arial" panose="020B0604020202020204" pitchFamily="34" charset="0"/>
                <a:cs typeface="Arial" panose="020B0604020202020204" pitchFamily="34" charset="0"/>
              </a:rPr>
              <a:t>dạng</a:t>
            </a:r>
            <a:r>
              <a:rPr kumimoji="0" lang="en-US" sz="2400" b="0"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lumMod val="95000"/>
                    <a:lumOff val="5000"/>
                  </a:prstClr>
                </a:solidFill>
                <a:effectLst/>
                <a:uLnTx/>
                <a:uFillTx/>
                <a:latin typeface="Arial" panose="020B0604020202020204" pitchFamily="34" charset="0"/>
                <a:cs typeface="Arial" panose="020B0604020202020204" pitchFamily="34" charset="0"/>
              </a:rPr>
              <a:t>nhiều</a:t>
            </a:r>
            <a:r>
              <a:rPr kumimoji="0" lang="en-US" sz="2400" b="0"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lumMod val="95000"/>
                    <a:lumOff val="5000"/>
                  </a:prstClr>
                </a:solidFill>
                <a:effectLst/>
                <a:uLnTx/>
                <a:uFillTx/>
                <a:latin typeface="Arial" panose="020B0604020202020204" pitchFamily="34" charset="0"/>
                <a:cs typeface="Arial" panose="020B0604020202020204" pitchFamily="34" charset="0"/>
              </a:rPr>
              <a:t>cảnh</a:t>
            </a:r>
            <a:r>
              <a:rPr kumimoji="0" lang="en-US" sz="2400" b="0"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lumMod val="95000"/>
                    <a:lumOff val="5000"/>
                  </a:prstClr>
                </a:solidFill>
                <a:effectLst/>
                <a:uLnTx/>
                <a:uFillTx/>
                <a:latin typeface="Arial" panose="020B0604020202020204" pitchFamily="34" charset="0"/>
                <a:cs typeface="Arial" panose="020B0604020202020204" pitchFamily="34" charset="0"/>
              </a:rPr>
              <a:t>đẹp</a:t>
            </a:r>
            <a:r>
              <a:rPr kumimoji="0" lang="en-US" sz="2400" b="0"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cs typeface="Arial" panose="020B0604020202020204" pitchFamily="34" charset="0"/>
              </a:rPr>
              <a:t> =&gt; </a:t>
            </a:r>
            <a:r>
              <a:rPr kumimoji="0" lang="en-US" sz="2400" b="0" i="0" u="none" strike="noStrike" kern="1200" cap="none" spc="0" normalizeH="0" baseline="0" noProof="0" dirty="0" err="1">
                <a:ln>
                  <a:noFill/>
                </a:ln>
                <a:solidFill>
                  <a:prstClr val="black">
                    <a:lumMod val="95000"/>
                    <a:lumOff val="5000"/>
                  </a:prstClr>
                </a:solidFill>
                <a:effectLst/>
                <a:uLnTx/>
                <a:uFillTx/>
                <a:latin typeface="Arial" panose="020B0604020202020204" pitchFamily="34" charset="0"/>
                <a:cs typeface="Arial" panose="020B0604020202020204" pitchFamily="34" charset="0"/>
              </a:rPr>
              <a:t>Phát</a:t>
            </a:r>
            <a:r>
              <a:rPr kumimoji="0" lang="en-US" sz="2400" b="0"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lumMod val="95000"/>
                    <a:lumOff val="5000"/>
                  </a:prstClr>
                </a:solidFill>
                <a:effectLst/>
                <a:uLnTx/>
                <a:uFillTx/>
                <a:latin typeface="Arial" panose="020B0604020202020204" pitchFamily="34" charset="0"/>
                <a:cs typeface="Arial" panose="020B0604020202020204" pitchFamily="34" charset="0"/>
              </a:rPr>
              <a:t>triển</a:t>
            </a:r>
            <a:r>
              <a:rPr kumimoji="0" lang="en-US" sz="2400" b="0"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cs typeface="Arial" panose="020B0604020202020204" pitchFamily="34" charset="0"/>
              </a:rPr>
              <a:t> du </a:t>
            </a:r>
            <a:r>
              <a:rPr kumimoji="0" lang="en-US" sz="2400" b="0" i="0" u="none" strike="noStrike" kern="1200" cap="none" spc="0" normalizeH="0" baseline="0" noProof="0" dirty="0" err="1">
                <a:ln>
                  <a:noFill/>
                </a:ln>
                <a:solidFill>
                  <a:prstClr val="black">
                    <a:lumMod val="95000"/>
                    <a:lumOff val="5000"/>
                  </a:prstClr>
                </a:solidFill>
                <a:effectLst/>
                <a:uLnTx/>
                <a:uFillTx/>
                <a:latin typeface="Arial" panose="020B0604020202020204" pitchFamily="34" charset="0"/>
                <a:cs typeface="Arial" panose="020B0604020202020204" pitchFamily="34" charset="0"/>
              </a:rPr>
              <a:t>lịch</a:t>
            </a:r>
            <a:endParaRPr kumimoji="0" lang="en-US" sz="2400" b="0"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cs typeface="Arial" panose="020B0604020202020204" pitchFamily="34" charset="0"/>
            </a:endParaRPr>
          </a:p>
        </p:txBody>
      </p:sp>
      <p:sp>
        <p:nvSpPr>
          <p:cNvPr id="18" name="Rectangle 17">
            <a:extLst>
              <a:ext uri="{FF2B5EF4-FFF2-40B4-BE49-F238E27FC236}">
                <a16:creationId xmlns:a16="http://schemas.microsoft.com/office/drawing/2014/main" id="{CC98E76B-84A5-45DF-96A9-4B3D80B04269}"/>
              </a:ext>
            </a:extLst>
          </p:cNvPr>
          <p:cNvSpPr/>
          <p:nvPr/>
        </p:nvSpPr>
        <p:spPr>
          <a:xfrm>
            <a:off x="3748658" y="5746885"/>
            <a:ext cx="3017532" cy="830997"/>
          </a:xfrm>
          <a:prstGeom prst="rect">
            <a:avLst/>
          </a:prstGeom>
        </p:spPr>
        <p:txBody>
          <a:bodyPr wrap="square">
            <a:spAutoFit/>
          </a:bodyPr>
          <a:lstStyle/>
          <a:p>
            <a:pPr lvl="0" algn="ctr"/>
            <a:r>
              <a:rPr lang="en-US" sz="2400" dirty="0" err="1">
                <a:solidFill>
                  <a:prstClr val="black">
                    <a:lumMod val="95000"/>
                    <a:lumOff val="5000"/>
                  </a:prstClr>
                </a:solidFill>
                <a:latin typeface="Arial" panose="020B0604020202020204" pitchFamily="34" charset="0"/>
                <a:cs typeface="Arial" panose="020B0604020202020204" pitchFamily="34" charset="0"/>
              </a:rPr>
              <a:t>Động</a:t>
            </a:r>
            <a:r>
              <a:rPr lang="en-US" sz="2400" dirty="0">
                <a:solidFill>
                  <a:prstClr val="black">
                    <a:lumMod val="95000"/>
                    <a:lumOff val="5000"/>
                  </a:prstClr>
                </a:solidFill>
                <a:latin typeface="Arial" panose="020B0604020202020204" pitchFamily="34" charset="0"/>
                <a:cs typeface="Arial" panose="020B0604020202020204" pitchFamily="34" charset="0"/>
              </a:rPr>
              <a:t> </a:t>
            </a:r>
            <a:r>
              <a:rPr lang="en-US" sz="2400" dirty="0" err="1">
                <a:solidFill>
                  <a:prstClr val="black">
                    <a:lumMod val="95000"/>
                    <a:lumOff val="5000"/>
                  </a:prstClr>
                </a:solidFill>
                <a:latin typeface="Arial" panose="020B0604020202020204" pitchFamily="34" charset="0"/>
                <a:cs typeface="Arial" panose="020B0604020202020204" pitchFamily="34" charset="0"/>
              </a:rPr>
              <a:t>đất</a:t>
            </a:r>
            <a:r>
              <a:rPr lang="en-US" sz="2400" dirty="0">
                <a:solidFill>
                  <a:prstClr val="black">
                    <a:lumMod val="95000"/>
                    <a:lumOff val="5000"/>
                  </a:prstClr>
                </a:solidFill>
                <a:latin typeface="Arial" panose="020B0604020202020204" pitchFamily="34" charset="0"/>
                <a:cs typeface="Arial" panose="020B0604020202020204" pitchFamily="34" charset="0"/>
              </a:rPr>
              <a:t>, </a:t>
            </a:r>
            <a:r>
              <a:rPr lang="en-US" sz="2400" dirty="0" err="1">
                <a:solidFill>
                  <a:prstClr val="black">
                    <a:lumMod val="95000"/>
                    <a:lumOff val="5000"/>
                  </a:prstClr>
                </a:solidFill>
                <a:latin typeface="Arial" panose="020B0604020202020204" pitchFamily="34" charset="0"/>
                <a:cs typeface="Arial" panose="020B0604020202020204" pitchFamily="34" charset="0"/>
              </a:rPr>
              <a:t>núi</a:t>
            </a:r>
            <a:r>
              <a:rPr lang="en-US" sz="2400" dirty="0">
                <a:solidFill>
                  <a:prstClr val="black">
                    <a:lumMod val="95000"/>
                    <a:lumOff val="5000"/>
                  </a:prstClr>
                </a:solidFill>
                <a:latin typeface="Arial" panose="020B0604020202020204" pitchFamily="34" charset="0"/>
                <a:cs typeface="Arial" panose="020B0604020202020204" pitchFamily="34" charset="0"/>
              </a:rPr>
              <a:t> </a:t>
            </a:r>
            <a:r>
              <a:rPr lang="en-US" sz="2400" dirty="0" err="1">
                <a:solidFill>
                  <a:prstClr val="black">
                    <a:lumMod val="95000"/>
                    <a:lumOff val="5000"/>
                  </a:prstClr>
                </a:solidFill>
                <a:latin typeface="Arial" panose="020B0604020202020204" pitchFamily="34" charset="0"/>
                <a:cs typeface="Arial" panose="020B0604020202020204" pitchFamily="34" charset="0"/>
              </a:rPr>
              <a:t>lửa</a:t>
            </a:r>
            <a:r>
              <a:rPr lang="en-US" sz="2400" dirty="0">
                <a:solidFill>
                  <a:prstClr val="black">
                    <a:lumMod val="95000"/>
                    <a:lumOff val="5000"/>
                  </a:prstClr>
                </a:solidFill>
                <a:latin typeface="Arial" panose="020B0604020202020204" pitchFamily="34" charset="0"/>
                <a:cs typeface="Arial" panose="020B0604020202020204" pitchFamily="34" charset="0"/>
              </a:rPr>
              <a:t>, </a:t>
            </a:r>
            <a:r>
              <a:rPr lang="en-US" sz="2400" dirty="0" err="1">
                <a:solidFill>
                  <a:prstClr val="black">
                    <a:lumMod val="95000"/>
                    <a:lumOff val="5000"/>
                  </a:prstClr>
                </a:solidFill>
                <a:latin typeface="Arial" panose="020B0604020202020204" pitchFamily="34" charset="0"/>
                <a:cs typeface="Arial" panose="020B0604020202020204" pitchFamily="34" charset="0"/>
              </a:rPr>
              <a:t>thiếu</a:t>
            </a:r>
            <a:r>
              <a:rPr lang="en-US" sz="2400" dirty="0">
                <a:solidFill>
                  <a:prstClr val="black">
                    <a:lumMod val="95000"/>
                    <a:lumOff val="5000"/>
                  </a:prstClr>
                </a:solidFill>
                <a:latin typeface="Arial" panose="020B0604020202020204" pitchFamily="34" charset="0"/>
                <a:cs typeface="Arial" panose="020B0604020202020204" pitchFamily="34" charset="0"/>
              </a:rPr>
              <a:t> </a:t>
            </a:r>
            <a:r>
              <a:rPr lang="en-US" sz="2400" dirty="0" err="1">
                <a:solidFill>
                  <a:prstClr val="black">
                    <a:lumMod val="95000"/>
                    <a:lumOff val="5000"/>
                  </a:prstClr>
                </a:solidFill>
                <a:latin typeface="Arial" panose="020B0604020202020204" pitchFamily="34" charset="0"/>
                <a:cs typeface="Arial" panose="020B0604020202020204" pitchFamily="34" charset="0"/>
              </a:rPr>
              <a:t>đất</a:t>
            </a:r>
            <a:r>
              <a:rPr lang="en-US" sz="2400" dirty="0">
                <a:solidFill>
                  <a:prstClr val="black">
                    <a:lumMod val="95000"/>
                    <a:lumOff val="5000"/>
                  </a:prstClr>
                </a:solidFill>
                <a:latin typeface="Arial" panose="020B0604020202020204" pitchFamily="34" charset="0"/>
                <a:cs typeface="Arial" panose="020B0604020202020204" pitchFamily="34" charset="0"/>
              </a:rPr>
              <a:t> </a:t>
            </a:r>
            <a:r>
              <a:rPr lang="en-US" sz="2400" dirty="0" err="1">
                <a:solidFill>
                  <a:prstClr val="black">
                    <a:lumMod val="95000"/>
                    <a:lumOff val="5000"/>
                  </a:prstClr>
                </a:solidFill>
                <a:latin typeface="Arial" panose="020B0604020202020204" pitchFamily="34" charset="0"/>
                <a:cs typeface="Arial" panose="020B0604020202020204" pitchFamily="34" charset="0"/>
              </a:rPr>
              <a:t>trồng</a:t>
            </a:r>
            <a:endParaRPr kumimoji="0" lang="en-US" sz="2400" b="0"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cs typeface="Arial" panose="020B0604020202020204" pitchFamily="34" charset="0"/>
            </a:endParaRPr>
          </a:p>
        </p:txBody>
      </p:sp>
      <p:pic>
        <p:nvPicPr>
          <p:cNvPr id="9218" name="Picture 2" descr="Facebook Social Media Icons, United States Of America, Workplace By  Facebook, Advertising, Like Button, Television, Finger, Hand transparent  background PNG clipart | HiClipart">
            <a:extLst>
              <a:ext uri="{FF2B5EF4-FFF2-40B4-BE49-F238E27FC236}">
                <a16:creationId xmlns:a16="http://schemas.microsoft.com/office/drawing/2014/main" id="{6E3D3A9E-28E4-4C9E-83AF-F1CC2B9EC6B1}"/>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0" b="100000" l="0" r="99219"/>
                    </a14:imgEffect>
                  </a14:imgLayer>
                </a14:imgProps>
              </a:ext>
              <a:ext uri="{28A0092B-C50C-407E-A947-70E740481C1C}">
                <a14:useLocalDpi xmlns:a14="http://schemas.microsoft.com/office/drawing/2010/main" val="0"/>
              </a:ext>
            </a:extLst>
          </a:blip>
          <a:srcRect/>
          <a:stretch>
            <a:fillRect/>
          </a:stretch>
        </p:blipFill>
        <p:spPr bwMode="auto">
          <a:xfrm>
            <a:off x="1442632" y="4711484"/>
            <a:ext cx="882113" cy="882113"/>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Facebook dislike icon premium vector PNG - Similar PNG">
            <a:extLst>
              <a:ext uri="{FF2B5EF4-FFF2-40B4-BE49-F238E27FC236}">
                <a16:creationId xmlns:a16="http://schemas.microsoft.com/office/drawing/2014/main" id="{F6183517-A945-4E0E-BB5E-D8190C806252}"/>
              </a:ext>
            </a:extLst>
          </p:cNvPr>
          <p:cNvPicPr>
            <a:picLocks noChangeAspect="1" noChangeArrowheads="1"/>
          </p:cNvPicPr>
          <p:nvPr/>
        </p:nvPicPr>
        <p:blipFill>
          <a:blip r:embed="rId8" cstate="hqprint">
            <a:extLst>
              <a:ext uri="{BEBA8EAE-BF5A-486C-A8C5-ECC9F3942E4B}">
                <a14:imgProps xmlns:a14="http://schemas.microsoft.com/office/drawing/2010/main">
                  <a14:imgLayer r:embed="rId9">
                    <a14:imgEffect>
                      <a14:backgroundRemoval t="4333" b="99000" l="5667" r="94667"/>
                    </a14:imgEffect>
                  </a14:imgLayer>
                </a14:imgProps>
              </a:ext>
              <a:ext uri="{28A0092B-C50C-407E-A947-70E740481C1C}">
                <a14:useLocalDpi xmlns:a14="http://schemas.microsoft.com/office/drawing/2010/main" val="0"/>
              </a:ext>
            </a:extLst>
          </a:blip>
          <a:srcRect/>
          <a:stretch>
            <a:fillRect/>
          </a:stretch>
        </p:blipFill>
        <p:spPr bwMode="auto">
          <a:xfrm>
            <a:off x="4212456" y="4631867"/>
            <a:ext cx="1006097" cy="1006097"/>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C66D1949-DAA1-4524-AA3E-60E50D63DBAF}"/>
              </a:ext>
            </a:extLst>
          </p:cNvPr>
          <p:cNvSpPr txBox="1"/>
          <p:nvPr/>
        </p:nvSpPr>
        <p:spPr>
          <a:xfrm>
            <a:off x="1987846" y="3548552"/>
            <a:ext cx="2530134" cy="461665"/>
          </a:xfrm>
          <a:prstGeom prst="rect">
            <a:avLst/>
          </a:prstGeom>
          <a:noFill/>
        </p:spPr>
        <p:txBody>
          <a:bodyPr wrap="square" rtlCol="0">
            <a:spAutoFit/>
          </a:bodyPr>
          <a:lstStyle/>
          <a:p>
            <a:pPr lvl="0" algn="ctr">
              <a:spcBef>
                <a:spcPts val="600"/>
              </a:spcBef>
            </a:pPr>
            <a:r>
              <a:rPr lang="en-US" sz="2300" b="1" dirty="0">
                <a:solidFill>
                  <a:schemeClr val="bg1">
                    <a:lumMod val="10000"/>
                  </a:schemeClr>
                </a:solidFill>
                <a:latin typeface="Arial" panose="020B0604020202020204" pitchFamily="34" charset="0"/>
                <a:ea typeface="#9Slide03 Open Sans ExtraBold" panose="020B0906030804020204" pitchFamily="34" charset="0"/>
                <a:cs typeface="Arial" panose="020B0604020202020204" pitchFamily="34" charset="0"/>
              </a:rPr>
              <a:t>TÁC ĐỘNG</a:t>
            </a:r>
            <a:endParaRPr kumimoji="0" lang="en-US" sz="2300" b="1" i="0" u="none" strike="noStrike" kern="1200" cap="none" spc="0" normalizeH="0" baseline="0" noProof="0" dirty="0">
              <a:ln>
                <a:noFill/>
              </a:ln>
              <a:solidFill>
                <a:schemeClr val="bg1">
                  <a:lumMod val="10000"/>
                </a:schemeClr>
              </a:solidFill>
              <a:effectLst/>
              <a:uLnTx/>
              <a:uFillTx/>
              <a:latin typeface="Arial" panose="020B0604020202020204" pitchFamily="34" charset="0"/>
              <a:ea typeface="#9Slide03 Open Sans ExtraBold" panose="020B0906030804020204" pitchFamily="34" charset="0"/>
              <a:cs typeface="Arial" panose="020B0604020202020204" pitchFamily="34" charset="0"/>
            </a:endParaRPr>
          </a:p>
        </p:txBody>
      </p:sp>
      <p:pic>
        <p:nvPicPr>
          <p:cNvPr id="24" name="Picture 23" descr="Japan Tiếng Nhật cho mọi người">
            <a:extLst>
              <a:ext uri="{FF2B5EF4-FFF2-40B4-BE49-F238E27FC236}">
                <a16:creationId xmlns:a16="http://schemas.microsoft.com/office/drawing/2014/main" id="{0B1E3B4E-70A1-41B6-B1FE-EF74133D2E9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l="27877" t="32006" r="28501" b="6091"/>
          <a:stretch>
            <a:fillRect/>
          </a:stretch>
        </p:blipFill>
        <p:spPr bwMode="auto">
          <a:xfrm>
            <a:off x="2484174" y="2464230"/>
            <a:ext cx="1390402" cy="1100380"/>
          </a:xfrm>
          <a:custGeom>
            <a:avLst/>
            <a:gdLst>
              <a:gd name="connsiteX0" fmla="*/ 631556 w 2526224"/>
              <a:gd name="connsiteY0" fmla="*/ 0 h 1999282"/>
              <a:gd name="connsiteX1" fmla="*/ 1894668 w 2526224"/>
              <a:gd name="connsiteY1" fmla="*/ 0 h 1999282"/>
              <a:gd name="connsiteX2" fmla="*/ 1894668 w 2526224"/>
              <a:gd name="connsiteY2" fmla="*/ 999641 h 1999282"/>
              <a:gd name="connsiteX3" fmla="*/ 2526224 w 2526224"/>
              <a:gd name="connsiteY3" fmla="*/ 999641 h 1999282"/>
              <a:gd name="connsiteX4" fmla="*/ 1263112 w 2526224"/>
              <a:gd name="connsiteY4" fmla="*/ 1999282 h 1999282"/>
              <a:gd name="connsiteX5" fmla="*/ 0 w 2526224"/>
              <a:gd name="connsiteY5" fmla="*/ 999641 h 1999282"/>
              <a:gd name="connsiteX6" fmla="*/ 631556 w 2526224"/>
              <a:gd name="connsiteY6" fmla="*/ 999641 h 1999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6224" h="1999282">
                <a:moveTo>
                  <a:pt x="631556" y="0"/>
                </a:moveTo>
                <a:lnTo>
                  <a:pt x="1894668" y="0"/>
                </a:lnTo>
                <a:lnTo>
                  <a:pt x="1894668" y="999641"/>
                </a:lnTo>
                <a:lnTo>
                  <a:pt x="2526224" y="999641"/>
                </a:lnTo>
                <a:lnTo>
                  <a:pt x="1263112" y="1999282"/>
                </a:lnTo>
                <a:lnTo>
                  <a:pt x="0" y="999641"/>
                </a:lnTo>
                <a:lnTo>
                  <a:pt x="631556" y="999641"/>
                </a:lnTo>
                <a:close/>
              </a:path>
            </a:pathLst>
          </a:custGeom>
          <a:noFill/>
          <a:extLst>
            <a:ext uri="{909E8E84-426E-40DD-AFC4-6F175D3DCCD1}">
              <a14:hiddenFill xmlns:a14="http://schemas.microsoft.com/office/drawing/2010/main">
                <a:solidFill>
                  <a:srgbClr val="FFFFFF"/>
                </a:solidFill>
              </a14:hiddenFill>
            </a:ext>
          </a:extLst>
        </p:spPr>
      </p:pic>
      <p:cxnSp>
        <p:nvCxnSpPr>
          <p:cNvPr id="11" name="Straight Arrow Connector 10">
            <a:extLst>
              <a:ext uri="{FF2B5EF4-FFF2-40B4-BE49-F238E27FC236}">
                <a16:creationId xmlns:a16="http://schemas.microsoft.com/office/drawing/2014/main" id="{75D6BFFC-6967-4EDF-9179-608330B6D572}"/>
              </a:ext>
            </a:extLst>
          </p:cNvPr>
          <p:cNvCxnSpPr>
            <a:cxnSpLocks/>
            <a:stCxn id="22" idx="2"/>
          </p:cNvCxnSpPr>
          <p:nvPr/>
        </p:nvCxnSpPr>
        <p:spPr>
          <a:xfrm>
            <a:off x="3252913" y="4010217"/>
            <a:ext cx="1288090" cy="716766"/>
          </a:xfrm>
          <a:prstGeom prst="straightConnector1">
            <a:avLst/>
          </a:prstGeom>
          <a:ln w="9525" cap="flat" cmpd="sng" algn="ctr">
            <a:solidFill>
              <a:srgbClr val="305D73"/>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35" name="Straight Arrow Connector 34">
            <a:extLst>
              <a:ext uri="{FF2B5EF4-FFF2-40B4-BE49-F238E27FC236}">
                <a16:creationId xmlns:a16="http://schemas.microsoft.com/office/drawing/2014/main" id="{644CD9B7-5D79-4CAF-AFA7-3AE624DA1F36}"/>
              </a:ext>
            </a:extLst>
          </p:cNvPr>
          <p:cNvCxnSpPr>
            <a:cxnSpLocks/>
            <a:stCxn id="22" idx="2"/>
            <a:endCxn id="9218" idx="0"/>
          </p:cNvCxnSpPr>
          <p:nvPr/>
        </p:nvCxnSpPr>
        <p:spPr>
          <a:xfrm flipH="1">
            <a:off x="1883689" y="4010217"/>
            <a:ext cx="1369224" cy="701267"/>
          </a:xfrm>
          <a:prstGeom prst="straightConnector1">
            <a:avLst/>
          </a:prstGeom>
          <a:ln w="9525" cap="flat" cmpd="sng" algn="ctr">
            <a:solidFill>
              <a:srgbClr val="305D73"/>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2612477203"/>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additive="base">
                                        <p:cTn id="7" dur="500" fill="hold"/>
                                        <p:tgtEl>
                                          <p:spTgt spid="50"/>
                                        </p:tgtEl>
                                        <p:attrNameLst>
                                          <p:attrName>ppt_x</p:attrName>
                                        </p:attrNameLst>
                                      </p:cBhvr>
                                      <p:tavLst>
                                        <p:tav tm="0">
                                          <p:val>
                                            <p:strVal val="#ppt_x"/>
                                          </p:val>
                                        </p:tav>
                                        <p:tav tm="100000">
                                          <p:val>
                                            <p:strVal val="#ppt_x"/>
                                          </p:val>
                                        </p:tav>
                                      </p:tavLst>
                                    </p:anim>
                                    <p:anim calcmode="lin" valueType="num">
                                      <p:cBhvr additive="base">
                                        <p:cTn id="8" dur="500" fill="hold"/>
                                        <p:tgtEl>
                                          <p:spTgt spid="5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nodePh="1">
                                  <p:stCondLst>
                                    <p:cond delay="0"/>
                                  </p:stCondLst>
                                  <p:endCondLst>
                                    <p:cond evt="begin" delay="0">
                                      <p:tn val="9"/>
                                    </p:cond>
                                  </p:endCondLst>
                                  <p:childTnLst>
                                    <p:set>
                                      <p:cBhvr>
                                        <p:cTn id="10" dur="1" fill="hold">
                                          <p:stCondLst>
                                            <p:cond delay="0"/>
                                          </p:stCondLst>
                                        </p:cTn>
                                        <p:tgtEl>
                                          <p:spTgt spid="51"/>
                                        </p:tgtEl>
                                        <p:attrNameLst>
                                          <p:attrName>style.visibility</p:attrName>
                                        </p:attrNameLst>
                                      </p:cBhvr>
                                      <p:to>
                                        <p:strVal val="visible"/>
                                      </p:to>
                                    </p:set>
                                    <p:anim calcmode="lin" valueType="num">
                                      <p:cBhvr additive="base">
                                        <p:cTn id="11" dur="500" fill="hold"/>
                                        <p:tgtEl>
                                          <p:spTgt spid="51"/>
                                        </p:tgtEl>
                                        <p:attrNameLst>
                                          <p:attrName>ppt_x</p:attrName>
                                        </p:attrNameLst>
                                      </p:cBhvr>
                                      <p:tavLst>
                                        <p:tav tm="0">
                                          <p:val>
                                            <p:strVal val="#ppt_x"/>
                                          </p:val>
                                        </p:tav>
                                        <p:tav tm="100000">
                                          <p:val>
                                            <p:strVal val="#ppt_x"/>
                                          </p:val>
                                        </p:tav>
                                      </p:tavLst>
                                    </p:anim>
                                    <p:anim calcmode="lin" valueType="num">
                                      <p:cBhvr additive="base">
                                        <p:cTn id="12" dur="500" fill="hold"/>
                                        <p:tgtEl>
                                          <p:spTgt spid="5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2"/>
                                        </p:tgtEl>
                                        <p:attrNameLst>
                                          <p:attrName>style.visibility</p:attrName>
                                        </p:attrNameLst>
                                      </p:cBhvr>
                                      <p:to>
                                        <p:strVal val="visible"/>
                                      </p:to>
                                    </p:set>
                                    <p:anim calcmode="lin" valueType="num">
                                      <p:cBhvr additive="base">
                                        <p:cTn id="15" dur="500" fill="hold"/>
                                        <p:tgtEl>
                                          <p:spTgt spid="52"/>
                                        </p:tgtEl>
                                        <p:attrNameLst>
                                          <p:attrName>ppt_x</p:attrName>
                                        </p:attrNameLst>
                                      </p:cBhvr>
                                      <p:tavLst>
                                        <p:tav tm="0">
                                          <p:val>
                                            <p:strVal val="#ppt_x"/>
                                          </p:val>
                                        </p:tav>
                                        <p:tav tm="100000">
                                          <p:val>
                                            <p:strVal val="#ppt_x"/>
                                          </p:val>
                                        </p:tav>
                                      </p:tavLst>
                                    </p:anim>
                                    <p:anim calcmode="lin" valueType="num">
                                      <p:cBhvr additive="base">
                                        <p:cTn id="16" dur="500" fill="hold"/>
                                        <p:tgtEl>
                                          <p:spTgt spid="52"/>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53"/>
                                        </p:tgtEl>
                                        <p:attrNameLst>
                                          <p:attrName>style.visibility</p:attrName>
                                        </p:attrNameLst>
                                      </p:cBhvr>
                                      <p:to>
                                        <p:strVal val="visible"/>
                                      </p:to>
                                    </p:set>
                                    <p:anim calcmode="lin" valueType="num">
                                      <p:cBhvr additive="base">
                                        <p:cTn id="19" dur="500" fill="hold"/>
                                        <p:tgtEl>
                                          <p:spTgt spid="53"/>
                                        </p:tgtEl>
                                        <p:attrNameLst>
                                          <p:attrName>ppt_x</p:attrName>
                                        </p:attrNameLst>
                                      </p:cBhvr>
                                      <p:tavLst>
                                        <p:tav tm="0">
                                          <p:val>
                                            <p:strVal val="#ppt_x"/>
                                          </p:val>
                                        </p:tav>
                                        <p:tav tm="100000">
                                          <p:val>
                                            <p:strVal val="#ppt_x"/>
                                          </p:val>
                                        </p:tav>
                                      </p:tavLst>
                                    </p:anim>
                                    <p:anim calcmode="lin" valueType="num">
                                      <p:cBhvr additive="base">
                                        <p:cTn id="20" dur="500" fill="hold"/>
                                        <p:tgtEl>
                                          <p:spTgt spid="53"/>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57"/>
                                        </p:tgtEl>
                                        <p:attrNameLst>
                                          <p:attrName>style.visibility</p:attrName>
                                        </p:attrNameLst>
                                      </p:cBhvr>
                                      <p:to>
                                        <p:strVal val="visible"/>
                                      </p:to>
                                    </p:set>
                                    <p:anim calcmode="lin" valueType="num">
                                      <p:cBhvr additive="base">
                                        <p:cTn id="23" dur="500" fill="hold"/>
                                        <p:tgtEl>
                                          <p:spTgt spid="57"/>
                                        </p:tgtEl>
                                        <p:attrNameLst>
                                          <p:attrName>ppt_x</p:attrName>
                                        </p:attrNameLst>
                                      </p:cBhvr>
                                      <p:tavLst>
                                        <p:tav tm="0">
                                          <p:val>
                                            <p:strVal val="#ppt_x"/>
                                          </p:val>
                                        </p:tav>
                                        <p:tav tm="100000">
                                          <p:val>
                                            <p:strVal val="#ppt_x"/>
                                          </p:val>
                                        </p:tav>
                                      </p:tavLst>
                                    </p:anim>
                                    <p:anim calcmode="lin" valueType="num">
                                      <p:cBhvr additive="base">
                                        <p:cTn id="24" dur="500" fill="hold"/>
                                        <p:tgtEl>
                                          <p:spTgt spid="57"/>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ppt_x"/>
                                          </p:val>
                                        </p:tav>
                                        <p:tav tm="100000">
                                          <p:val>
                                            <p:strVal val="#ppt_x"/>
                                          </p:val>
                                        </p:tav>
                                      </p:tavLst>
                                    </p:anim>
                                    <p:anim calcmode="lin" valueType="num">
                                      <p:cBhvr additive="base">
                                        <p:cTn id="28" dur="500" fill="hold"/>
                                        <p:tgtEl>
                                          <p:spTgt spid="14"/>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3"/>
                                        </p:tgtEl>
                                        <p:attrNameLst>
                                          <p:attrName>style.visibility</p:attrName>
                                        </p:attrNameLst>
                                      </p:cBhvr>
                                      <p:to>
                                        <p:strVal val="visible"/>
                                      </p:to>
                                    </p:set>
                                    <p:anim calcmode="lin" valueType="num">
                                      <p:cBhvr additive="base">
                                        <p:cTn id="31" dur="500" fill="hold"/>
                                        <p:tgtEl>
                                          <p:spTgt spid="23"/>
                                        </p:tgtEl>
                                        <p:attrNameLst>
                                          <p:attrName>ppt_x</p:attrName>
                                        </p:attrNameLst>
                                      </p:cBhvr>
                                      <p:tavLst>
                                        <p:tav tm="0">
                                          <p:val>
                                            <p:strVal val="#ppt_x"/>
                                          </p:val>
                                        </p:tav>
                                        <p:tav tm="100000">
                                          <p:val>
                                            <p:strVal val="#ppt_x"/>
                                          </p:val>
                                        </p:tav>
                                      </p:tavLst>
                                    </p:anim>
                                    <p:anim calcmode="lin" valueType="num">
                                      <p:cBhvr additive="base">
                                        <p:cTn id="32" dur="500" fill="hold"/>
                                        <p:tgtEl>
                                          <p:spTgt spid="23"/>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7"/>
                                        </p:tgtEl>
                                        <p:attrNameLst>
                                          <p:attrName>style.visibility</p:attrName>
                                        </p:attrNameLst>
                                      </p:cBhvr>
                                      <p:to>
                                        <p:strVal val="visible"/>
                                      </p:to>
                                    </p:set>
                                    <p:anim calcmode="lin" valueType="num">
                                      <p:cBhvr additive="base">
                                        <p:cTn id="35" dur="500" fill="hold"/>
                                        <p:tgtEl>
                                          <p:spTgt spid="27"/>
                                        </p:tgtEl>
                                        <p:attrNameLst>
                                          <p:attrName>ppt_x</p:attrName>
                                        </p:attrNameLst>
                                      </p:cBhvr>
                                      <p:tavLst>
                                        <p:tav tm="0">
                                          <p:val>
                                            <p:strVal val="#ppt_x"/>
                                          </p:val>
                                        </p:tav>
                                        <p:tav tm="100000">
                                          <p:val>
                                            <p:strVal val="#ppt_x"/>
                                          </p:val>
                                        </p:tav>
                                      </p:tavLst>
                                    </p:anim>
                                    <p:anim calcmode="lin" valueType="num">
                                      <p:cBhvr additive="base">
                                        <p:cTn id="36"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additive="base">
                                        <p:cTn id="41" dur="500" fill="hold"/>
                                        <p:tgtEl>
                                          <p:spTgt spid="15"/>
                                        </p:tgtEl>
                                        <p:attrNameLst>
                                          <p:attrName>ppt_x</p:attrName>
                                        </p:attrNameLst>
                                      </p:cBhvr>
                                      <p:tavLst>
                                        <p:tav tm="0">
                                          <p:val>
                                            <p:strVal val="#ppt_x"/>
                                          </p:val>
                                        </p:tav>
                                        <p:tav tm="100000">
                                          <p:val>
                                            <p:strVal val="#ppt_x"/>
                                          </p:val>
                                        </p:tav>
                                      </p:tavLst>
                                    </p:anim>
                                    <p:anim calcmode="lin" valueType="num">
                                      <p:cBhvr additive="base">
                                        <p:cTn id="4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9218"/>
                                        </p:tgtEl>
                                        <p:attrNameLst>
                                          <p:attrName>style.visibility</p:attrName>
                                        </p:attrNameLst>
                                      </p:cBhvr>
                                      <p:to>
                                        <p:strVal val="visible"/>
                                      </p:to>
                                    </p:set>
                                    <p:anim calcmode="lin" valueType="num">
                                      <p:cBhvr additive="base">
                                        <p:cTn id="47" dur="500" fill="hold"/>
                                        <p:tgtEl>
                                          <p:spTgt spid="9218"/>
                                        </p:tgtEl>
                                        <p:attrNameLst>
                                          <p:attrName>ppt_x</p:attrName>
                                        </p:attrNameLst>
                                      </p:cBhvr>
                                      <p:tavLst>
                                        <p:tav tm="0">
                                          <p:val>
                                            <p:strVal val="#ppt_x"/>
                                          </p:val>
                                        </p:tav>
                                        <p:tav tm="100000">
                                          <p:val>
                                            <p:strVal val="#ppt_x"/>
                                          </p:val>
                                        </p:tav>
                                      </p:tavLst>
                                    </p:anim>
                                    <p:anim calcmode="lin" valueType="num">
                                      <p:cBhvr additive="base">
                                        <p:cTn id="48" dur="500" fill="hold"/>
                                        <p:tgtEl>
                                          <p:spTgt spid="9218"/>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9220"/>
                                        </p:tgtEl>
                                        <p:attrNameLst>
                                          <p:attrName>style.visibility</p:attrName>
                                        </p:attrNameLst>
                                      </p:cBhvr>
                                      <p:to>
                                        <p:strVal val="visible"/>
                                      </p:to>
                                    </p:set>
                                    <p:anim calcmode="lin" valueType="num">
                                      <p:cBhvr additive="base">
                                        <p:cTn id="51" dur="500" fill="hold"/>
                                        <p:tgtEl>
                                          <p:spTgt spid="9220"/>
                                        </p:tgtEl>
                                        <p:attrNameLst>
                                          <p:attrName>ppt_x</p:attrName>
                                        </p:attrNameLst>
                                      </p:cBhvr>
                                      <p:tavLst>
                                        <p:tav tm="0">
                                          <p:val>
                                            <p:strVal val="#ppt_x"/>
                                          </p:val>
                                        </p:tav>
                                        <p:tav tm="100000">
                                          <p:val>
                                            <p:strVal val="#ppt_x"/>
                                          </p:val>
                                        </p:tav>
                                      </p:tavLst>
                                    </p:anim>
                                    <p:anim calcmode="lin" valueType="num">
                                      <p:cBhvr additive="base">
                                        <p:cTn id="52" dur="500" fill="hold"/>
                                        <p:tgtEl>
                                          <p:spTgt spid="9220"/>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22"/>
                                        </p:tgtEl>
                                        <p:attrNameLst>
                                          <p:attrName>style.visibility</p:attrName>
                                        </p:attrNameLst>
                                      </p:cBhvr>
                                      <p:to>
                                        <p:strVal val="visible"/>
                                      </p:to>
                                    </p:set>
                                    <p:anim calcmode="lin" valueType="num">
                                      <p:cBhvr additive="base">
                                        <p:cTn id="55" dur="500" fill="hold"/>
                                        <p:tgtEl>
                                          <p:spTgt spid="22"/>
                                        </p:tgtEl>
                                        <p:attrNameLst>
                                          <p:attrName>ppt_x</p:attrName>
                                        </p:attrNameLst>
                                      </p:cBhvr>
                                      <p:tavLst>
                                        <p:tav tm="0">
                                          <p:val>
                                            <p:strVal val="#ppt_x"/>
                                          </p:val>
                                        </p:tav>
                                        <p:tav tm="100000">
                                          <p:val>
                                            <p:strVal val="#ppt_x"/>
                                          </p:val>
                                        </p:tav>
                                      </p:tavLst>
                                    </p:anim>
                                    <p:anim calcmode="lin" valueType="num">
                                      <p:cBhvr additive="base">
                                        <p:cTn id="56" dur="500" fill="hold"/>
                                        <p:tgtEl>
                                          <p:spTgt spid="22"/>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24"/>
                                        </p:tgtEl>
                                        <p:attrNameLst>
                                          <p:attrName>style.visibility</p:attrName>
                                        </p:attrNameLst>
                                      </p:cBhvr>
                                      <p:to>
                                        <p:strVal val="visible"/>
                                      </p:to>
                                    </p:set>
                                    <p:anim calcmode="lin" valueType="num">
                                      <p:cBhvr additive="base">
                                        <p:cTn id="59" dur="500" fill="hold"/>
                                        <p:tgtEl>
                                          <p:spTgt spid="24"/>
                                        </p:tgtEl>
                                        <p:attrNameLst>
                                          <p:attrName>ppt_x</p:attrName>
                                        </p:attrNameLst>
                                      </p:cBhvr>
                                      <p:tavLst>
                                        <p:tav tm="0">
                                          <p:val>
                                            <p:strVal val="#ppt_x"/>
                                          </p:val>
                                        </p:tav>
                                        <p:tav tm="100000">
                                          <p:val>
                                            <p:strVal val="#ppt_x"/>
                                          </p:val>
                                        </p:tav>
                                      </p:tavLst>
                                    </p:anim>
                                    <p:anim calcmode="lin" valueType="num">
                                      <p:cBhvr additive="base">
                                        <p:cTn id="60" dur="500" fill="hold"/>
                                        <p:tgtEl>
                                          <p:spTgt spid="24"/>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11"/>
                                        </p:tgtEl>
                                        <p:attrNameLst>
                                          <p:attrName>style.visibility</p:attrName>
                                        </p:attrNameLst>
                                      </p:cBhvr>
                                      <p:to>
                                        <p:strVal val="visible"/>
                                      </p:to>
                                    </p:set>
                                    <p:anim calcmode="lin" valueType="num">
                                      <p:cBhvr additive="base">
                                        <p:cTn id="63" dur="500" fill="hold"/>
                                        <p:tgtEl>
                                          <p:spTgt spid="11"/>
                                        </p:tgtEl>
                                        <p:attrNameLst>
                                          <p:attrName>ppt_x</p:attrName>
                                        </p:attrNameLst>
                                      </p:cBhvr>
                                      <p:tavLst>
                                        <p:tav tm="0">
                                          <p:val>
                                            <p:strVal val="#ppt_x"/>
                                          </p:val>
                                        </p:tav>
                                        <p:tav tm="100000">
                                          <p:val>
                                            <p:strVal val="#ppt_x"/>
                                          </p:val>
                                        </p:tav>
                                      </p:tavLst>
                                    </p:anim>
                                    <p:anim calcmode="lin" valueType="num">
                                      <p:cBhvr additive="base">
                                        <p:cTn id="64" dur="500" fill="hold"/>
                                        <p:tgtEl>
                                          <p:spTgt spid="11"/>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35"/>
                                        </p:tgtEl>
                                        <p:attrNameLst>
                                          <p:attrName>style.visibility</p:attrName>
                                        </p:attrNameLst>
                                      </p:cBhvr>
                                      <p:to>
                                        <p:strVal val="visible"/>
                                      </p:to>
                                    </p:set>
                                    <p:anim calcmode="lin" valueType="num">
                                      <p:cBhvr additive="base">
                                        <p:cTn id="67" dur="500" fill="hold"/>
                                        <p:tgtEl>
                                          <p:spTgt spid="35"/>
                                        </p:tgtEl>
                                        <p:attrNameLst>
                                          <p:attrName>ppt_x</p:attrName>
                                        </p:attrNameLst>
                                      </p:cBhvr>
                                      <p:tavLst>
                                        <p:tav tm="0">
                                          <p:val>
                                            <p:strVal val="#ppt_x"/>
                                          </p:val>
                                        </p:tav>
                                        <p:tav tm="100000">
                                          <p:val>
                                            <p:strVal val="#ppt_x"/>
                                          </p:val>
                                        </p:tav>
                                      </p:tavLst>
                                    </p:anim>
                                    <p:anim calcmode="lin" valueType="num">
                                      <p:cBhvr additive="base">
                                        <p:cTn id="68"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17"/>
                                        </p:tgtEl>
                                        <p:attrNameLst>
                                          <p:attrName>style.visibility</p:attrName>
                                        </p:attrNameLst>
                                      </p:cBhvr>
                                      <p:to>
                                        <p:strVal val="visible"/>
                                      </p:to>
                                    </p:set>
                                    <p:anim calcmode="lin" valueType="num">
                                      <p:cBhvr additive="base">
                                        <p:cTn id="73" dur="500" fill="hold"/>
                                        <p:tgtEl>
                                          <p:spTgt spid="17"/>
                                        </p:tgtEl>
                                        <p:attrNameLst>
                                          <p:attrName>ppt_x</p:attrName>
                                        </p:attrNameLst>
                                      </p:cBhvr>
                                      <p:tavLst>
                                        <p:tav tm="0">
                                          <p:val>
                                            <p:strVal val="#ppt_x"/>
                                          </p:val>
                                        </p:tav>
                                        <p:tav tm="100000">
                                          <p:val>
                                            <p:strVal val="#ppt_x"/>
                                          </p:val>
                                        </p:tav>
                                      </p:tavLst>
                                    </p:anim>
                                    <p:anim calcmode="lin" valueType="num">
                                      <p:cBhvr additive="base">
                                        <p:cTn id="7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18"/>
                                        </p:tgtEl>
                                        <p:attrNameLst>
                                          <p:attrName>style.visibility</p:attrName>
                                        </p:attrNameLst>
                                      </p:cBhvr>
                                      <p:to>
                                        <p:strVal val="visible"/>
                                      </p:to>
                                    </p:set>
                                    <p:anim calcmode="lin" valueType="num">
                                      <p:cBhvr additive="base">
                                        <p:cTn id="79" dur="500" fill="hold"/>
                                        <p:tgtEl>
                                          <p:spTgt spid="18"/>
                                        </p:tgtEl>
                                        <p:attrNameLst>
                                          <p:attrName>ppt_x</p:attrName>
                                        </p:attrNameLst>
                                      </p:cBhvr>
                                      <p:tavLst>
                                        <p:tav tm="0">
                                          <p:val>
                                            <p:strVal val="#ppt_x"/>
                                          </p:val>
                                        </p:tav>
                                        <p:tav tm="100000">
                                          <p:val>
                                            <p:strVal val="#ppt_x"/>
                                          </p:val>
                                        </p:tav>
                                      </p:tavLst>
                                    </p:anim>
                                    <p:anim calcmode="lin" valueType="num">
                                      <p:cBhvr additive="base">
                                        <p:cTn id="8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50" grpId="0" animBg="1"/>
      <p:bldP spid="51" grpId="0"/>
      <p:bldP spid="52" grpId="0" animBg="1"/>
      <p:bldP spid="53" grpId="0" animBg="1"/>
      <p:bldP spid="57" grpId="0"/>
      <p:bldP spid="15" grpId="0"/>
      <p:bldP spid="17" grpId="0"/>
      <p:bldP spid="18" grpId="0"/>
      <p:bldP spid="2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28" name="Rectangle 27">
            <a:extLst>
              <a:ext uri="{FF2B5EF4-FFF2-40B4-BE49-F238E27FC236}">
                <a16:creationId xmlns:a16="http://schemas.microsoft.com/office/drawing/2014/main" id="{052DAEE6-1873-4D3E-8546-AECA3CBCE456}"/>
              </a:ext>
            </a:extLst>
          </p:cNvPr>
          <p:cNvSpPr/>
          <p:nvPr/>
        </p:nvSpPr>
        <p:spPr>
          <a:xfrm>
            <a:off x="-1" y="-93785"/>
            <a:ext cx="12192001"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4DF"/>
              </a:solidFill>
              <a:effectLst/>
              <a:uLnTx/>
              <a:uFillTx/>
              <a:latin typeface="Arial"/>
              <a:ea typeface="+mn-ea"/>
              <a:cs typeface="+mn-cs"/>
            </a:endParaRPr>
          </a:p>
        </p:txBody>
      </p:sp>
      <p:sp>
        <p:nvSpPr>
          <p:cNvPr id="25" name="Rectangle: Rounded Corners 24">
            <a:extLst>
              <a:ext uri="{FF2B5EF4-FFF2-40B4-BE49-F238E27FC236}">
                <a16:creationId xmlns:a16="http://schemas.microsoft.com/office/drawing/2014/main" id="{51E721B6-A231-4B2D-B479-9132EA03FCAD}"/>
              </a:ext>
            </a:extLst>
          </p:cNvPr>
          <p:cNvSpPr/>
          <p:nvPr/>
        </p:nvSpPr>
        <p:spPr>
          <a:xfrm>
            <a:off x="131233" y="242122"/>
            <a:ext cx="3131457" cy="1828392"/>
          </a:xfrm>
          <a:prstGeom prst="roundRect">
            <a:avLst/>
          </a:prstGeom>
          <a:blipFill>
            <a:blip r:embed="rId3"/>
            <a:srcRect/>
            <a:stretch>
              <a:fillRect t="-1000" b="-1000"/>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dirty="0"/>
          </a:p>
        </p:txBody>
      </p:sp>
      <p:sp>
        <p:nvSpPr>
          <p:cNvPr id="26" name="Freeform: Shape 25">
            <a:extLst>
              <a:ext uri="{FF2B5EF4-FFF2-40B4-BE49-F238E27FC236}">
                <a16:creationId xmlns:a16="http://schemas.microsoft.com/office/drawing/2014/main" id="{080CA402-D517-4D96-82EB-6C68B7BCB624}"/>
              </a:ext>
            </a:extLst>
          </p:cNvPr>
          <p:cNvSpPr/>
          <p:nvPr/>
        </p:nvSpPr>
        <p:spPr>
          <a:xfrm>
            <a:off x="2873113" y="2340024"/>
            <a:ext cx="2573645" cy="954822"/>
          </a:xfrm>
          <a:custGeom>
            <a:avLst/>
            <a:gdLst>
              <a:gd name="connsiteX0" fmla="*/ 0 w 2573645"/>
              <a:gd name="connsiteY0" fmla="*/ 0 h 954822"/>
              <a:gd name="connsiteX1" fmla="*/ 2573645 w 2573645"/>
              <a:gd name="connsiteY1" fmla="*/ 0 h 954822"/>
              <a:gd name="connsiteX2" fmla="*/ 2573645 w 2573645"/>
              <a:gd name="connsiteY2" fmla="*/ 954822 h 954822"/>
              <a:gd name="connsiteX3" fmla="*/ 0 w 2573645"/>
              <a:gd name="connsiteY3" fmla="*/ 954822 h 954822"/>
              <a:gd name="connsiteX4" fmla="*/ 0 w 2573645"/>
              <a:gd name="connsiteY4" fmla="*/ 0 h 9548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3645" h="954822">
                <a:moveTo>
                  <a:pt x="0" y="0"/>
                </a:moveTo>
                <a:lnTo>
                  <a:pt x="2573645" y="0"/>
                </a:lnTo>
                <a:lnTo>
                  <a:pt x="2573645" y="954822"/>
                </a:lnTo>
                <a:lnTo>
                  <a:pt x="0" y="95482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20040" tIns="320040" rIns="320040" bIns="0" numCol="1" spcCol="1270" anchor="t" anchorCtr="0">
            <a:noAutofit/>
          </a:bodyPr>
          <a:lstStyle/>
          <a:p>
            <a:pPr marL="0" lvl="0" indent="0" algn="ctr" defTabSz="2000250">
              <a:lnSpc>
                <a:spcPct val="90000"/>
              </a:lnSpc>
              <a:spcBef>
                <a:spcPct val="0"/>
              </a:spcBef>
              <a:spcAft>
                <a:spcPct val="35000"/>
              </a:spcAft>
              <a:buNone/>
            </a:pPr>
            <a:endParaRPr lang="en-US" sz="4500" kern="1200"/>
          </a:p>
        </p:txBody>
      </p:sp>
      <p:sp>
        <p:nvSpPr>
          <p:cNvPr id="29" name="Rectangle: Rounded Corners 28">
            <a:extLst>
              <a:ext uri="{FF2B5EF4-FFF2-40B4-BE49-F238E27FC236}">
                <a16:creationId xmlns:a16="http://schemas.microsoft.com/office/drawing/2014/main" id="{54544451-6BEC-41B3-80F9-BBB1EE9C77D7}"/>
              </a:ext>
            </a:extLst>
          </p:cNvPr>
          <p:cNvSpPr/>
          <p:nvPr/>
        </p:nvSpPr>
        <p:spPr>
          <a:xfrm>
            <a:off x="150283" y="2428874"/>
            <a:ext cx="3004899" cy="1828392"/>
          </a:xfrm>
          <a:prstGeom prst="roundRect">
            <a:avLst/>
          </a:prstGeom>
          <a:blipFill>
            <a:blip r:embed="rId4"/>
            <a:srcRect/>
            <a:stretch>
              <a:fillRect l="-1000" r="-1000"/>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30" name="Freeform: Shape 29">
            <a:extLst>
              <a:ext uri="{FF2B5EF4-FFF2-40B4-BE49-F238E27FC236}">
                <a16:creationId xmlns:a16="http://schemas.microsoft.com/office/drawing/2014/main" id="{9863629C-AC86-4BF3-86AC-2B0029155199}"/>
              </a:ext>
            </a:extLst>
          </p:cNvPr>
          <p:cNvSpPr/>
          <p:nvPr/>
        </p:nvSpPr>
        <p:spPr>
          <a:xfrm>
            <a:off x="5704231" y="2340024"/>
            <a:ext cx="2573645" cy="954822"/>
          </a:xfrm>
          <a:custGeom>
            <a:avLst/>
            <a:gdLst>
              <a:gd name="connsiteX0" fmla="*/ 0 w 2573645"/>
              <a:gd name="connsiteY0" fmla="*/ 0 h 954822"/>
              <a:gd name="connsiteX1" fmla="*/ 2573645 w 2573645"/>
              <a:gd name="connsiteY1" fmla="*/ 0 h 954822"/>
              <a:gd name="connsiteX2" fmla="*/ 2573645 w 2573645"/>
              <a:gd name="connsiteY2" fmla="*/ 954822 h 954822"/>
              <a:gd name="connsiteX3" fmla="*/ 0 w 2573645"/>
              <a:gd name="connsiteY3" fmla="*/ 954822 h 954822"/>
              <a:gd name="connsiteX4" fmla="*/ 0 w 2573645"/>
              <a:gd name="connsiteY4" fmla="*/ 0 h 9548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3645" h="954822">
                <a:moveTo>
                  <a:pt x="0" y="0"/>
                </a:moveTo>
                <a:lnTo>
                  <a:pt x="2573645" y="0"/>
                </a:lnTo>
                <a:lnTo>
                  <a:pt x="2573645" y="954822"/>
                </a:lnTo>
                <a:lnTo>
                  <a:pt x="0" y="95482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20040" tIns="320040" rIns="320040" bIns="0" numCol="1" spcCol="1270" anchor="t" anchorCtr="0">
            <a:noAutofit/>
          </a:bodyPr>
          <a:lstStyle/>
          <a:p>
            <a:pPr marL="0" lvl="0" indent="0" algn="ctr" defTabSz="2000250">
              <a:lnSpc>
                <a:spcPct val="90000"/>
              </a:lnSpc>
              <a:spcBef>
                <a:spcPct val="0"/>
              </a:spcBef>
              <a:spcAft>
                <a:spcPct val="35000"/>
              </a:spcAft>
              <a:buNone/>
            </a:pPr>
            <a:endParaRPr lang="en-US" sz="4500" kern="1200"/>
          </a:p>
        </p:txBody>
      </p:sp>
      <p:sp>
        <p:nvSpPr>
          <p:cNvPr id="31" name="Rectangle: Rounded Corners 30">
            <a:extLst>
              <a:ext uri="{FF2B5EF4-FFF2-40B4-BE49-F238E27FC236}">
                <a16:creationId xmlns:a16="http://schemas.microsoft.com/office/drawing/2014/main" id="{B7A2F964-AD36-4585-87D2-440B4E78176C}"/>
              </a:ext>
            </a:extLst>
          </p:cNvPr>
          <p:cNvSpPr/>
          <p:nvPr/>
        </p:nvSpPr>
        <p:spPr>
          <a:xfrm>
            <a:off x="131233" y="4579134"/>
            <a:ext cx="3004899" cy="1978299"/>
          </a:xfrm>
          <a:prstGeom prst="roundRect">
            <a:avLst/>
          </a:prstGeom>
          <a:blipFill>
            <a:blip r:embed="rId5"/>
            <a:srcRect/>
            <a:stretch>
              <a:fillRect t="-4000" b="-4000"/>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32" name="Freeform: Shape 31">
            <a:extLst>
              <a:ext uri="{FF2B5EF4-FFF2-40B4-BE49-F238E27FC236}">
                <a16:creationId xmlns:a16="http://schemas.microsoft.com/office/drawing/2014/main" id="{1B2EBFB2-96A8-42DD-8712-2F2179A120B0}"/>
              </a:ext>
            </a:extLst>
          </p:cNvPr>
          <p:cNvSpPr/>
          <p:nvPr/>
        </p:nvSpPr>
        <p:spPr>
          <a:xfrm>
            <a:off x="2873113" y="5325452"/>
            <a:ext cx="2573645" cy="954822"/>
          </a:xfrm>
          <a:custGeom>
            <a:avLst/>
            <a:gdLst>
              <a:gd name="connsiteX0" fmla="*/ 0 w 2573645"/>
              <a:gd name="connsiteY0" fmla="*/ 0 h 954822"/>
              <a:gd name="connsiteX1" fmla="*/ 2573645 w 2573645"/>
              <a:gd name="connsiteY1" fmla="*/ 0 h 954822"/>
              <a:gd name="connsiteX2" fmla="*/ 2573645 w 2573645"/>
              <a:gd name="connsiteY2" fmla="*/ 954822 h 954822"/>
              <a:gd name="connsiteX3" fmla="*/ 0 w 2573645"/>
              <a:gd name="connsiteY3" fmla="*/ 954822 h 954822"/>
              <a:gd name="connsiteX4" fmla="*/ 0 w 2573645"/>
              <a:gd name="connsiteY4" fmla="*/ 0 h 9548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3645" h="954822">
                <a:moveTo>
                  <a:pt x="0" y="0"/>
                </a:moveTo>
                <a:lnTo>
                  <a:pt x="2573645" y="0"/>
                </a:lnTo>
                <a:lnTo>
                  <a:pt x="2573645" y="954822"/>
                </a:lnTo>
                <a:lnTo>
                  <a:pt x="0" y="95482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20040" tIns="320040" rIns="320040" bIns="0" numCol="1" spcCol="1270" anchor="t" anchorCtr="0">
            <a:noAutofit/>
          </a:bodyPr>
          <a:lstStyle/>
          <a:p>
            <a:pPr marL="0" lvl="0" indent="0" algn="ctr" defTabSz="2000250">
              <a:lnSpc>
                <a:spcPct val="90000"/>
              </a:lnSpc>
              <a:spcBef>
                <a:spcPct val="0"/>
              </a:spcBef>
              <a:spcAft>
                <a:spcPct val="35000"/>
              </a:spcAft>
              <a:buNone/>
            </a:pPr>
            <a:endParaRPr lang="en-US" sz="4500" kern="1200"/>
          </a:p>
        </p:txBody>
      </p:sp>
      <p:sp>
        <p:nvSpPr>
          <p:cNvPr id="34" name="Freeform: Shape 33">
            <a:extLst>
              <a:ext uri="{FF2B5EF4-FFF2-40B4-BE49-F238E27FC236}">
                <a16:creationId xmlns:a16="http://schemas.microsoft.com/office/drawing/2014/main" id="{FEFC9255-3519-46D7-ACF2-748CB93DEE56}"/>
              </a:ext>
            </a:extLst>
          </p:cNvPr>
          <p:cNvSpPr/>
          <p:nvPr/>
        </p:nvSpPr>
        <p:spPr>
          <a:xfrm>
            <a:off x="5704231" y="5325452"/>
            <a:ext cx="2573645" cy="954822"/>
          </a:xfrm>
          <a:custGeom>
            <a:avLst/>
            <a:gdLst>
              <a:gd name="connsiteX0" fmla="*/ 0 w 2573645"/>
              <a:gd name="connsiteY0" fmla="*/ 0 h 954822"/>
              <a:gd name="connsiteX1" fmla="*/ 2573645 w 2573645"/>
              <a:gd name="connsiteY1" fmla="*/ 0 h 954822"/>
              <a:gd name="connsiteX2" fmla="*/ 2573645 w 2573645"/>
              <a:gd name="connsiteY2" fmla="*/ 954822 h 954822"/>
              <a:gd name="connsiteX3" fmla="*/ 0 w 2573645"/>
              <a:gd name="connsiteY3" fmla="*/ 954822 h 954822"/>
              <a:gd name="connsiteX4" fmla="*/ 0 w 2573645"/>
              <a:gd name="connsiteY4" fmla="*/ 0 h 9548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3645" h="954822">
                <a:moveTo>
                  <a:pt x="0" y="0"/>
                </a:moveTo>
                <a:lnTo>
                  <a:pt x="2573645" y="0"/>
                </a:lnTo>
                <a:lnTo>
                  <a:pt x="2573645" y="954822"/>
                </a:lnTo>
                <a:lnTo>
                  <a:pt x="0" y="95482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20040" tIns="320040" rIns="320040" bIns="0" numCol="1" spcCol="1270" anchor="t" anchorCtr="0">
            <a:noAutofit/>
          </a:bodyPr>
          <a:lstStyle/>
          <a:p>
            <a:pPr marL="0" lvl="0" indent="0" algn="ctr" defTabSz="2000250">
              <a:lnSpc>
                <a:spcPct val="90000"/>
              </a:lnSpc>
              <a:spcBef>
                <a:spcPct val="0"/>
              </a:spcBef>
              <a:spcAft>
                <a:spcPct val="35000"/>
              </a:spcAft>
              <a:buNone/>
            </a:pPr>
            <a:endParaRPr lang="en-US" sz="4500" kern="1200"/>
          </a:p>
        </p:txBody>
      </p:sp>
      <p:sp>
        <p:nvSpPr>
          <p:cNvPr id="35" name="TextBox 34">
            <a:hlinkClick r:id="rId6" action="ppaction://hlinkfile"/>
            <a:extLst>
              <a:ext uri="{FF2B5EF4-FFF2-40B4-BE49-F238E27FC236}">
                <a16:creationId xmlns:a16="http://schemas.microsoft.com/office/drawing/2014/main" id="{1377C035-E313-4B0C-9D3F-B2575DD7A3DB}"/>
              </a:ext>
            </a:extLst>
          </p:cNvPr>
          <p:cNvSpPr txBox="1"/>
          <p:nvPr/>
        </p:nvSpPr>
        <p:spPr>
          <a:xfrm>
            <a:off x="3945864" y="2048569"/>
            <a:ext cx="6371524" cy="430887"/>
          </a:xfrm>
          <a:prstGeom prst="rect">
            <a:avLst/>
          </a:prstGeom>
          <a:noFill/>
        </p:spPr>
        <p:txBody>
          <a:bodyPr wrap="square" lIns="0" tIns="0" rIns="0" bIns="0" rtlCol="0">
            <a:spAutoFit/>
          </a:bodyPr>
          <a:lstStyle/>
          <a:p>
            <a:pPr lvl="0" algn="ctr" defTabSz="457200"/>
            <a:r>
              <a:rPr lang="en-US" sz="2800" kern="0" dirty="0">
                <a:solidFill>
                  <a:srgbClr val="AD2D39"/>
                </a:solidFill>
                <a:latin typeface="Arial" panose="020B0604020202020204" pitchFamily="34" charset="0"/>
                <a:ea typeface="#9Slide03 Roboto Medium" panose="02000000000000000000" pitchFamily="2" charset="0"/>
                <a:cs typeface="Arial" panose="020B0604020202020204" pitchFamily="34" charset="0"/>
              </a:rPr>
              <a:t>BIỂU T</a:t>
            </a:r>
            <a:r>
              <a:rPr lang="vi-VN" sz="2800" kern="0" dirty="0">
                <a:solidFill>
                  <a:srgbClr val="AD2D39"/>
                </a:solidFill>
                <a:latin typeface="Arial" panose="020B0604020202020204" pitchFamily="34" charset="0"/>
                <a:ea typeface="#9Slide03 Roboto Medium" panose="02000000000000000000" pitchFamily="2" charset="0"/>
                <a:cs typeface="Arial" panose="020B0604020202020204" pitchFamily="34" charset="0"/>
              </a:rPr>
              <a:t>ƯỢNG</a:t>
            </a:r>
            <a:r>
              <a:rPr lang="en-US" sz="2800" kern="0" dirty="0">
                <a:solidFill>
                  <a:srgbClr val="AD2D39"/>
                </a:solidFill>
                <a:latin typeface="Arial" panose="020B0604020202020204" pitchFamily="34" charset="0"/>
                <a:ea typeface="#9Slide03 Roboto Medium" panose="02000000000000000000" pitchFamily="2" charset="0"/>
                <a:cs typeface="Arial" panose="020B0604020202020204" pitchFamily="34" charset="0"/>
              </a:rPr>
              <a:t> CỦA NHẬT BẢN</a:t>
            </a:r>
            <a:endParaRPr kumimoji="0" lang="en-US" sz="2800" i="0" u="none" strike="noStrike" kern="0" cap="none" spc="0" normalizeH="0" baseline="0" noProof="0" dirty="0">
              <a:ln>
                <a:noFill/>
              </a:ln>
              <a:solidFill>
                <a:srgbClr val="AD2D39"/>
              </a:solidFill>
              <a:effectLst/>
              <a:uLnTx/>
              <a:uFillTx/>
              <a:latin typeface="Arial" panose="020B0604020202020204" pitchFamily="34" charset="0"/>
              <a:ea typeface="#9Slide03 Roboto Medium" panose="02000000000000000000" pitchFamily="2" charset="0"/>
              <a:cs typeface="Arial" panose="020B0604020202020204" pitchFamily="34" charset="0"/>
            </a:endParaRPr>
          </a:p>
        </p:txBody>
      </p:sp>
      <p:sp>
        <p:nvSpPr>
          <p:cNvPr id="36" name="Rectangle 35">
            <a:extLst>
              <a:ext uri="{FF2B5EF4-FFF2-40B4-BE49-F238E27FC236}">
                <a16:creationId xmlns:a16="http://schemas.microsoft.com/office/drawing/2014/main" id="{B717328B-562C-4A76-A405-7301B32BCBBF}"/>
              </a:ext>
            </a:extLst>
          </p:cNvPr>
          <p:cNvSpPr/>
          <p:nvPr/>
        </p:nvSpPr>
        <p:spPr>
          <a:xfrm>
            <a:off x="3155182" y="4496645"/>
            <a:ext cx="8888538" cy="2008242"/>
          </a:xfrm>
          <a:prstGeom prst="rect">
            <a:avLst/>
          </a:prstGeom>
        </p:spPr>
        <p:txBody>
          <a:bodyPr wrap="square">
            <a:spAutoFit/>
          </a:bodyPr>
          <a:lstStyle/>
          <a:p>
            <a:pPr algn="just">
              <a:lnSpc>
                <a:spcPct val="150000"/>
              </a:lnSpc>
            </a:pPr>
            <a:r>
              <a:rPr lang="en-US" sz="2300" dirty="0">
                <a:solidFill>
                  <a:schemeClr val="tx1">
                    <a:lumMod val="95000"/>
                    <a:lumOff val="5000"/>
                  </a:schemeClr>
                </a:solidFill>
                <a:latin typeface="#9Slide05 Fourth Medium" panose="00000600000000000000" pitchFamily="2" charset="-93"/>
                <a:cs typeface="#9Slide03 Arima Madurai Bold" panose="00000800000000000000" pitchFamily="2" charset="-93"/>
              </a:rPr>
              <a:t>      </a:t>
            </a:r>
            <a:r>
              <a:rPr lang="vi-VN" sz="2000" dirty="0">
                <a:solidFill>
                  <a:schemeClr val="tx1">
                    <a:lumMod val="95000"/>
                    <a:lumOff val="5000"/>
                  </a:schemeClr>
                </a:solidFill>
                <a:latin typeface="Arial" panose="020B0604020202020204" pitchFamily="34" charset="0"/>
                <a:cs typeface="Arial" panose="020B0604020202020204" pitchFamily="34" charset="0"/>
              </a:rPr>
              <a:t>Núi Phú Sĩ là ngọn núi lửa cao nhất</a:t>
            </a:r>
            <a:r>
              <a:rPr lang="en-US" sz="2000" dirty="0">
                <a:solidFill>
                  <a:schemeClr val="tx1">
                    <a:lumMod val="95000"/>
                    <a:lumOff val="5000"/>
                  </a:schemeClr>
                </a:solidFill>
                <a:latin typeface="Arial" panose="020B0604020202020204" pitchFamily="34" charset="0"/>
                <a:cs typeface="Arial" panose="020B0604020202020204" pitchFamily="34" charset="0"/>
              </a:rPr>
              <a:t> </a:t>
            </a:r>
            <a:r>
              <a:rPr lang="en-US" sz="2000" dirty="0" err="1">
                <a:solidFill>
                  <a:schemeClr val="tx1">
                    <a:lumMod val="95000"/>
                    <a:lumOff val="5000"/>
                  </a:schemeClr>
                </a:solidFill>
                <a:latin typeface="Arial" panose="020B0604020202020204" pitchFamily="34" charset="0"/>
                <a:cs typeface="Arial" panose="020B0604020202020204" pitchFamily="34" charset="0"/>
              </a:rPr>
              <a:t>Nhật</a:t>
            </a:r>
            <a:r>
              <a:rPr lang="en-US" sz="2000" dirty="0">
                <a:solidFill>
                  <a:schemeClr val="tx1">
                    <a:lumMod val="95000"/>
                    <a:lumOff val="5000"/>
                  </a:schemeClr>
                </a:solidFill>
                <a:latin typeface="Arial" panose="020B0604020202020204" pitchFamily="34" charset="0"/>
                <a:cs typeface="Arial" panose="020B0604020202020204" pitchFamily="34" charset="0"/>
              </a:rPr>
              <a:t> </a:t>
            </a:r>
            <a:r>
              <a:rPr lang="en-US" sz="2000" dirty="0" err="1">
                <a:solidFill>
                  <a:schemeClr val="tx1">
                    <a:lumMod val="95000"/>
                    <a:lumOff val="5000"/>
                  </a:schemeClr>
                </a:solidFill>
                <a:latin typeface="Arial" panose="020B0604020202020204" pitchFamily="34" charset="0"/>
                <a:cs typeface="Arial" panose="020B0604020202020204" pitchFamily="34" charset="0"/>
              </a:rPr>
              <a:t>Bản</a:t>
            </a:r>
            <a:r>
              <a:rPr lang="en-US" sz="2000" dirty="0">
                <a:solidFill>
                  <a:schemeClr val="tx1">
                    <a:lumMod val="95000"/>
                    <a:lumOff val="5000"/>
                  </a:schemeClr>
                </a:solidFill>
                <a:latin typeface="Arial" panose="020B0604020202020204" pitchFamily="34" charset="0"/>
                <a:cs typeface="Arial" panose="020B0604020202020204" pitchFamily="34" charset="0"/>
              </a:rPr>
              <a:t> </a:t>
            </a:r>
            <a:r>
              <a:rPr lang="vi-VN" sz="2000" b="1" dirty="0">
                <a:solidFill>
                  <a:srgbClr val="C00000"/>
                </a:solidFill>
                <a:latin typeface="Arial" panose="020B0604020202020204" pitchFamily="34" charset="0"/>
                <a:cs typeface="Arial" panose="020B0604020202020204" pitchFamily="34" charset="0"/>
              </a:rPr>
              <a:t>(3776m) </a:t>
            </a:r>
            <a:r>
              <a:rPr lang="vi-VN" sz="2000" dirty="0">
                <a:solidFill>
                  <a:schemeClr val="tx1">
                    <a:lumMod val="95000"/>
                    <a:lumOff val="5000"/>
                  </a:schemeClr>
                </a:solidFill>
                <a:latin typeface="Arial" panose="020B0604020202020204" pitchFamily="34" charset="0"/>
                <a:cs typeface="Arial" panose="020B0604020202020204" pitchFamily="34" charset="0"/>
              </a:rPr>
              <a:t>thuộc tỉnh Shizuoka, cách thủ phủ Tokyo không quá 100km về phía Tây Nam. Đỉnh núi có hình chóp nón trông rất hùng vỹ, đặc biết tuyết trắng bao phủ quanh năm. Núi Phú Sĩ là niềm tự hào và là biểu tượng của cả xứ sở mặt trời mọc.</a:t>
            </a:r>
            <a:endParaRPr lang="en-US" sz="2000" dirty="0">
              <a:solidFill>
                <a:schemeClr val="tx1">
                  <a:lumMod val="95000"/>
                  <a:lumOff val="5000"/>
                </a:schemeClr>
              </a:solidFill>
              <a:latin typeface="Arial" panose="020B0604020202020204" pitchFamily="34" charset="0"/>
              <a:cs typeface="Arial" panose="020B0604020202020204" pitchFamily="34" charset="0"/>
            </a:endParaRPr>
          </a:p>
        </p:txBody>
      </p:sp>
      <p:pic>
        <p:nvPicPr>
          <p:cNvPr id="38" name="Picture 37" descr="canh-dep-nui-phu-si">
            <a:extLst>
              <a:ext uri="{FF2B5EF4-FFF2-40B4-BE49-F238E27FC236}">
                <a16:creationId xmlns:a16="http://schemas.microsoft.com/office/drawing/2014/main" id="{70B133E2-C117-4EFA-BFED-B61110FFB31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16294" t="35421" r="17013" b="45081"/>
          <a:stretch>
            <a:fillRect/>
          </a:stretch>
        </p:blipFill>
        <p:spPr bwMode="auto">
          <a:xfrm>
            <a:off x="4078728" y="269630"/>
            <a:ext cx="7040302" cy="1495981"/>
          </a:xfrm>
          <a:custGeom>
            <a:avLst/>
            <a:gdLst/>
            <a:ahLst/>
            <a:cxnLst/>
            <a:rect l="l" t="t" r="r" b="b"/>
            <a:pathLst>
              <a:path w="5081978" h="928604">
                <a:moveTo>
                  <a:pt x="2049954" y="295601"/>
                </a:moveTo>
                <a:lnTo>
                  <a:pt x="2049954" y="548404"/>
                </a:lnTo>
                <a:lnTo>
                  <a:pt x="2201238" y="548404"/>
                </a:lnTo>
                <a:cubicBezTo>
                  <a:pt x="2246026" y="548404"/>
                  <a:pt x="2280197" y="537871"/>
                  <a:pt x="2303752" y="516804"/>
                </a:cubicBezTo>
                <a:cubicBezTo>
                  <a:pt x="2327307" y="495737"/>
                  <a:pt x="2339085" y="465297"/>
                  <a:pt x="2339085" y="425486"/>
                </a:cubicBezTo>
                <a:cubicBezTo>
                  <a:pt x="2339085" y="386338"/>
                  <a:pt x="2327142" y="355069"/>
                  <a:pt x="2303255" y="331680"/>
                </a:cubicBezTo>
                <a:cubicBezTo>
                  <a:pt x="2279368" y="308291"/>
                  <a:pt x="2246523" y="296264"/>
                  <a:pt x="2204721" y="295601"/>
                </a:cubicBezTo>
                <a:close/>
                <a:moveTo>
                  <a:pt x="4836640" y="194081"/>
                </a:moveTo>
                <a:lnTo>
                  <a:pt x="4962046" y="194081"/>
                </a:lnTo>
                <a:lnTo>
                  <a:pt x="4962046" y="918651"/>
                </a:lnTo>
                <a:lnTo>
                  <a:pt x="4836640" y="918651"/>
                </a:lnTo>
                <a:close/>
                <a:moveTo>
                  <a:pt x="3284204" y="194081"/>
                </a:moveTo>
                <a:lnTo>
                  <a:pt x="3409610" y="194081"/>
                </a:lnTo>
                <a:lnTo>
                  <a:pt x="3409610" y="678787"/>
                </a:lnTo>
                <a:cubicBezTo>
                  <a:pt x="3409610" y="727224"/>
                  <a:pt x="3421886" y="764216"/>
                  <a:pt x="3446436" y="789761"/>
                </a:cubicBezTo>
                <a:cubicBezTo>
                  <a:pt x="3470986" y="815307"/>
                  <a:pt x="3507149" y="828080"/>
                  <a:pt x="3554923" y="828080"/>
                </a:cubicBezTo>
                <a:cubicBezTo>
                  <a:pt x="3651797" y="828080"/>
                  <a:pt x="3700235" y="776988"/>
                  <a:pt x="3700235" y="674806"/>
                </a:cubicBezTo>
                <a:lnTo>
                  <a:pt x="3700235" y="194081"/>
                </a:lnTo>
                <a:lnTo>
                  <a:pt x="3825641" y="194081"/>
                </a:lnTo>
                <a:lnTo>
                  <a:pt x="3825641" y="678289"/>
                </a:lnTo>
                <a:cubicBezTo>
                  <a:pt x="3825641" y="755258"/>
                  <a:pt x="3801008" y="816219"/>
                  <a:pt x="3751741" y="861173"/>
                </a:cubicBezTo>
                <a:cubicBezTo>
                  <a:pt x="3702474" y="906127"/>
                  <a:pt x="3636868" y="928604"/>
                  <a:pt x="3554923" y="928604"/>
                </a:cubicBezTo>
                <a:cubicBezTo>
                  <a:pt x="3471982" y="928604"/>
                  <a:pt x="3406127" y="906459"/>
                  <a:pt x="3357358" y="862169"/>
                </a:cubicBezTo>
                <a:cubicBezTo>
                  <a:pt x="3308589" y="817878"/>
                  <a:pt x="3284204" y="756419"/>
                  <a:pt x="3284204" y="677791"/>
                </a:cubicBezTo>
                <a:close/>
                <a:moveTo>
                  <a:pt x="2571750" y="194081"/>
                </a:moveTo>
                <a:lnTo>
                  <a:pt x="2697654" y="194081"/>
                </a:lnTo>
                <a:lnTo>
                  <a:pt x="2697654" y="495654"/>
                </a:lnTo>
                <a:lnTo>
                  <a:pt x="3021620" y="495654"/>
                </a:lnTo>
                <a:lnTo>
                  <a:pt x="3021620" y="194081"/>
                </a:lnTo>
                <a:lnTo>
                  <a:pt x="3147026" y="194081"/>
                </a:lnTo>
                <a:lnTo>
                  <a:pt x="3147026" y="918651"/>
                </a:lnTo>
                <a:lnTo>
                  <a:pt x="3021620" y="918651"/>
                </a:lnTo>
                <a:lnTo>
                  <a:pt x="3021620" y="597173"/>
                </a:lnTo>
                <a:lnTo>
                  <a:pt x="2697654" y="597173"/>
                </a:lnTo>
                <a:lnTo>
                  <a:pt x="2697654" y="918651"/>
                </a:lnTo>
                <a:lnTo>
                  <a:pt x="2571750" y="918651"/>
                </a:lnTo>
                <a:close/>
                <a:moveTo>
                  <a:pt x="1924050" y="194081"/>
                </a:moveTo>
                <a:lnTo>
                  <a:pt x="2201238" y="194081"/>
                </a:lnTo>
                <a:cubicBezTo>
                  <a:pt x="2282188" y="194081"/>
                  <a:pt x="2346467" y="215172"/>
                  <a:pt x="2394075" y="257352"/>
                </a:cubicBezTo>
                <a:cubicBezTo>
                  <a:pt x="2441682" y="299533"/>
                  <a:pt x="2465487" y="355328"/>
                  <a:pt x="2465487" y="424739"/>
                </a:cubicBezTo>
                <a:cubicBezTo>
                  <a:pt x="2465487" y="495814"/>
                  <a:pt x="2442180" y="551114"/>
                  <a:pt x="2395568" y="590638"/>
                </a:cubicBezTo>
                <a:cubicBezTo>
                  <a:pt x="2348955" y="630161"/>
                  <a:pt x="2283681" y="649923"/>
                  <a:pt x="2199745" y="649923"/>
                </a:cubicBezTo>
                <a:lnTo>
                  <a:pt x="2049954" y="649923"/>
                </a:lnTo>
                <a:lnTo>
                  <a:pt x="2049954" y="918651"/>
                </a:lnTo>
                <a:lnTo>
                  <a:pt x="1924050" y="918651"/>
                </a:lnTo>
                <a:close/>
                <a:moveTo>
                  <a:pt x="1398114" y="194081"/>
                </a:moveTo>
                <a:lnTo>
                  <a:pt x="1523521" y="194081"/>
                </a:lnTo>
                <a:lnTo>
                  <a:pt x="1523521" y="918651"/>
                </a:lnTo>
                <a:lnTo>
                  <a:pt x="1398114" y="918651"/>
                </a:lnTo>
                <a:close/>
                <a:moveTo>
                  <a:pt x="712454" y="194081"/>
                </a:moveTo>
                <a:lnTo>
                  <a:pt x="837861" y="194081"/>
                </a:lnTo>
                <a:lnTo>
                  <a:pt x="837861" y="678787"/>
                </a:lnTo>
                <a:cubicBezTo>
                  <a:pt x="837861" y="727224"/>
                  <a:pt x="850136" y="764216"/>
                  <a:pt x="874686" y="789761"/>
                </a:cubicBezTo>
                <a:cubicBezTo>
                  <a:pt x="899237" y="815307"/>
                  <a:pt x="935399" y="828080"/>
                  <a:pt x="983173" y="828080"/>
                </a:cubicBezTo>
                <a:cubicBezTo>
                  <a:pt x="1080047" y="828080"/>
                  <a:pt x="1128485" y="776988"/>
                  <a:pt x="1128485" y="674806"/>
                </a:cubicBezTo>
                <a:lnTo>
                  <a:pt x="1128485" y="194081"/>
                </a:lnTo>
                <a:lnTo>
                  <a:pt x="1253891" y="194081"/>
                </a:lnTo>
                <a:lnTo>
                  <a:pt x="1253891" y="678289"/>
                </a:lnTo>
                <a:cubicBezTo>
                  <a:pt x="1253891" y="755258"/>
                  <a:pt x="1229257" y="816219"/>
                  <a:pt x="1179991" y="861173"/>
                </a:cubicBezTo>
                <a:cubicBezTo>
                  <a:pt x="1130724" y="906127"/>
                  <a:pt x="1065118" y="928604"/>
                  <a:pt x="983173" y="928604"/>
                </a:cubicBezTo>
                <a:cubicBezTo>
                  <a:pt x="900232" y="928604"/>
                  <a:pt x="834377" y="906459"/>
                  <a:pt x="785608" y="862169"/>
                </a:cubicBezTo>
                <a:cubicBezTo>
                  <a:pt x="736839" y="817878"/>
                  <a:pt x="712454" y="756419"/>
                  <a:pt x="712454" y="677791"/>
                </a:cubicBezTo>
                <a:close/>
                <a:moveTo>
                  <a:pt x="0" y="194081"/>
                </a:moveTo>
                <a:lnTo>
                  <a:pt x="125904" y="194081"/>
                </a:lnTo>
                <a:lnTo>
                  <a:pt x="449870" y="710138"/>
                </a:lnTo>
                <a:lnTo>
                  <a:pt x="449870" y="194081"/>
                </a:lnTo>
                <a:lnTo>
                  <a:pt x="574779" y="194081"/>
                </a:lnTo>
                <a:lnTo>
                  <a:pt x="574779" y="918651"/>
                </a:lnTo>
                <a:lnTo>
                  <a:pt x="448875" y="918651"/>
                </a:lnTo>
                <a:lnTo>
                  <a:pt x="125904" y="404585"/>
                </a:lnTo>
                <a:lnTo>
                  <a:pt x="125904" y="918651"/>
                </a:lnTo>
                <a:lnTo>
                  <a:pt x="0" y="918651"/>
                </a:lnTo>
                <a:close/>
                <a:moveTo>
                  <a:pt x="4452403" y="184129"/>
                </a:moveTo>
                <a:cubicBezTo>
                  <a:pt x="4502831" y="184129"/>
                  <a:pt x="4547784" y="193418"/>
                  <a:pt x="4587264" y="211997"/>
                </a:cubicBezTo>
                <a:cubicBezTo>
                  <a:pt x="4626744" y="230575"/>
                  <a:pt x="4657764" y="257033"/>
                  <a:pt x="4680324" y="291371"/>
                </a:cubicBezTo>
                <a:cubicBezTo>
                  <a:pt x="4702884" y="325708"/>
                  <a:pt x="4714164" y="363778"/>
                  <a:pt x="4714164" y="405580"/>
                </a:cubicBezTo>
                <a:lnTo>
                  <a:pt x="4588757" y="405580"/>
                </a:lnTo>
                <a:cubicBezTo>
                  <a:pt x="4588757" y="367759"/>
                  <a:pt x="4576896" y="338149"/>
                  <a:pt x="4553176" y="316751"/>
                </a:cubicBezTo>
                <a:cubicBezTo>
                  <a:pt x="4529455" y="295352"/>
                  <a:pt x="4495532" y="284653"/>
                  <a:pt x="4451408" y="284653"/>
                </a:cubicBezTo>
                <a:cubicBezTo>
                  <a:pt x="4410269" y="284653"/>
                  <a:pt x="4378336" y="293444"/>
                  <a:pt x="4355611" y="311028"/>
                </a:cubicBezTo>
                <a:cubicBezTo>
                  <a:pt x="4332885" y="328611"/>
                  <a:pt x="4321523" y="353162"/>
                  <a:pt x="4321523" y="384679"/>
                </a:cubicBezTo>
                <a:cubicBezTo>
                  <a:pt x="4321523" y="411220"/>
                  <a:pt x="4333797" y="433365"/>
                  <a:pt x="4358348" y="451115"/>
                </a:cubicBezTo>
                <a:cubicBezTo>
                  <a:pt x="4382898" y="468864"/>
                  <a:pt x="4423373" y="486116"/>
                  <a:pt x="4479773" y="502870"/>
                </a:cubicBezTo>
                <a:cubicBezTo>
                  <a:pt x="4536173" y="519624"/>
                  <a:pt x="4581458" y="538700"/>
                  <a:pt x="4615630" y="560099"/>
                </a:cubicBezTo>
                <a:cubicBezTo>
                  <a:pt x="4649801" y="581497"/>
                  <a:pt x="4674850" y="606048"/>
                  <a:pt x="4690774" y="633750"/>
                </a:cubicBezTo>
                <a:cubicBezTo>
                  <a:pt x="4706699" y="661452"/>
                  <a:pt x="4714661" y="693882"/>
                  <a:pt x="4714661" y="731039"/>
                </a:cubicBezTo>
                <a:cubicBezTo>
                  <a:pt x="4714661" y="791420"/>
                  <a:pt x="4691521" y="839443"/>
                  <a:pt x="4645240" y="875107"/>
                </a:cubicBezTo>
                <a:cubicBezTo>
                  <a:pt x="4598959" y="910772"/>
                  <a:pt x="4536173" y="928604"/>
                  <a:pt x="4456882" y="928604"/>
                </a:cubicBezTo>
                <a:cubicBezTo>
                  <a:pt x="4404463" y="928604"/>
                  <a:pt x="4356274" y="918900"/>
                  <a:pt x="4312316" y="899492"/>
                </a:cubicBezTo>
                <a:cubicBezTo>
                  <a:pt x="4268357" y="880084"/>
                  <a:pt x="4234186" y="853294"/>
                  <a:pt x="4209801" y="819122"/>
                </a:cubicBezTo>
                <a:cubicBezTo>
                  <a:pt x="4185417" y="784951"/>
                  <a:pt x="4173225" y="745139"/>
                  <a:pt x="4173225" y="699688"/>
                </a:cubicBezTo>
                <a:lnTo>
                  <a:pt x="4299129" y="699688"/>
                </a:lnTo>
                <a:cubicBezTo>
                  <a:pt x="4299129" y="740826"/>
                  <a:pt x="4312731" y="772676"/>
                  <a:pt x="4339935" y="795235"/>
                </a:cubicBezTo>
                <a:cubicBezTo>
                  <a:pt x="4367140" y="817795"/>
                  <a:pt x="4406122" y="829075"/>
                  <a:pt x="4456882" y="829075"/>
                </a:cubicBezTo>
                <a:cubicBezTo>
                  <a:pt x="4500674" y="829075"/>
                  <a:pt x="4533601" y="820201"/>
                  <a:pt x="4555664" y="802451"/>
                </a:cubicBezTo>
                <a:cubicBezTo>
                  <a:pt x="4577726" y="784702"/>
                  <a:pt x="4588757" y="761230"/>
                  <a:pt x="4588757" y="732035"/>
                </a:cubicBezTo>
                <a:cubicBezTo>
                  <a:pt x="4588757" y="700185"/>
                  <a:pt x="4577560" y="675635"/>
                  <a:pt x="4555166" y="658383"/>
                </a:cubicBezTo>
                <a:cubicBezTo>
                  <a:pt x="4532772" y="641132"/>
                  <a:pt x="4492380" y="623714"/>
                  <a:pt x="4433990" y="606131"/>
                </a:cubicBezTo>
                <a:cubicBezTo>
                  <a:pt x="4375599" y="588547"/>
                  <a:pt x="4329153" y="568973"/>
                  <a:pt x="4294650" y="547409"/>
                </a:cubicBezTo>
                <a:cubicBezTo>
                  <a:pt x="4228629" y="505938"/>
                  <a:pt x="4195619" y="451861"/>
                  <a:pt x="4195619" y="385177"/>
                </a:cubicBezTo>
                <a:cubicBezTo>
                  <a:pt x="4195619" y="326786"/>
                  <a:pt x="4219422" y="278681"/>
                  <a:pt x="4267030" y="240860"/>
                </a:cubicBezTo>
                <a:cubicBezTo>
                  <a:pt x="4314638" y="203039"/>
                  <a:pt x="4376429" y="184129"/>
                  <a:pt x="4452403" y="184129"/>
                </a:cubicBezTo>
                <a:close/>
                <a:moveTo>
                  <a:pt x="5007829" y="1493"/>
                </a:moveTo>
                <a:lnTo>
                  <a:pt x="5081978" y="7465"/>
                </a:lnTo>
                <a:cubicBezTo>
                  <a:pt x="5081978" y="43959"/>
                  <a:pt x="5071445" y="74315"/>
                  <a:pt x="5050378" y="98534"/>
                </a:cubicBezTo>
                <a:cubicBezTo>
                  <a:pt x="5029311" y="122752"/>
                  <a:pt x="5002853" y="134862"/>
                  <a:pt x="4971003" y="134862"/>
                </a:cubicBezTo>
                <a:cubicBezTo>
                  <a:pt x="4958065" y="134862"/>
                  <a:pt x="4946868" y="133452"/>
                  <a:pt x="4937413" y="130632"/>
                </a:cubicBezTo>
                <a:cubicBezTo>
                  <a:pt x="4927957" y="127812"/>
                  <a:pt x="4914521" y="121425"/>
                  <a:pt x="4897103" y="111472"/>
                </a:cubicBezTo>
                <a:cubicBezTo>
                  <a:pt x="4879686" y="101520"/>
                  <a:pt x="4867411" y="95548"/>
                  <a:pt x="4860278" y="93557"/>
                </a:cubicBezTo>
                <a:cubicBezTo>
                  <a:pt x="4853145" y="91567"/>
                  <a:pt x="4845266" y="90571"/>
                  <a:pt x="4836640" y="90571"/>
                </a:cubicBezTo>
                <a:cubicBezTo>
                  <a:pt x="4824033" y="90571"/>
                  <a:pt x="4813333" y="95299"/>
                  <a:pt x="4804542" y="104754"/>
                </a:cubicBezTo>
                <a:cubicBezTo>
                  <a:pt x="4795750" y="114210"/>
                  <a:pt x="4791354" y="126568"/>
                  <a:pt x="4791354" y="141829"/>
                </a:cubicBezTo>
                <a:lnTo>
                  <a:pt x="4717205" y="137848"/>
                </a:lnTo>
                <a:cubicBezTo>
                  <a:pt x="4717205" y="101354"/>
                  <a:pt x="4727738" y="70666"/>
                  <a:pt x="4748806" y="45783"/>
                </a:cubicBezTo>
                <a:cubicBezTo>
                  <a:pt x="4769872" y="20901"/>
                  <a:pt x="4796164" y="8460"/>
                  <a:pt x="4827682" y="8460"/>
                </a:cubicBezTo>
                <a:cubicBezTo>
                  <a:pt x="4846593" y="8460"/>
                  <a:pt x="4869401" y="15925"/>
                  <a:pt x="4896108" y="30854"/>
                </a:cubicBezTo>
                <a:cubicBezTo>
                  <a:pt x="4922815" y="45783"/>
                  <a:pt x="4944794" y="53248"/>
                  <a:pt x="4962046" y="53248"/>
                </a:cubicBezTo>
                <a:cubicBezTo>
                  <a:pt x="4974653" y="53248"/>
                  <a:pt x="4985435" y="48521"/>
                  <a:pt x="4994393" y="39065"/>
                </a:cubicBezTo>
                <a:cubicBezTo>
                  <a:pt x="5003351" y="29610"/>
                  <a:pt x="5007829" y="17086"/>
                  <a:pt x="5007829" y="1493"/>
                </a:cubicBezTo>
                <a:close/>
                <a:moveTo>
                  <a:pt x="3589758" y="0"/>
                </a:moveTo>
                <a:lnTo>
                  <a:pt x="3727605" y="0"/>
                </a:lnTo>
                <a:lnTo>
                  <a:pt x="3589758" y="150786"/>
                </a:lnTo>
                <a:lnTo>
                  <a:pt x="3492717" y="150538"/>
                </a:lnTo>
                <a:close/>
                <a:moveTo>
                  <a:pt x="1018008" y="0"/>
                </a:moveTo>
                <a:lnTo>
                  <a:pt x="1155855" y="0"/>
                </a:lnTo>
                <a:lnTo>
                  <a:pt x="1018008" y="150786"/>
                </a:lnTo>
                <a:lnTo>
                  <a:pt x="920967" y="150538"/>
                </a:lnTo>
                <a:close/>
              </a:path>
            </a:pathLst>
          </a:custGeom>
          <a:noFill/>
          <a:extLst>
            <a:ext uri="{909E8E84-426E-40DD-AFC4-6F175D3DCCD1}">
              <a14:hiddenFill xmlns:a14="http://schemas.microsoft.com/office/drawing/2010/main">
                <a:solidFill>
                  <a:srgbClr val="FFFFFF"/>
                </a:solidFill>
              </a14:hiddenFill>
            </a:ext>
          </a:extLst>
        </p:spPr>
      </p:pic>
      <p:pic>
        <p:nvPicPr>
          <p:cNvPr id="39" name="Picture 14" descr="Mount Fuji Png, Vector, PSD, and Clipart With Transparent Background for  Free Download | Pngtree">
            <a:extLst>
              <a:ext uri="{FF2B5EF4-FFF2-40B4-BE49-F238E27FC236}">
                <a16:creationId xmlns:a16="http://schemas.microsoft.com/office/drawing/2014/main" id="{8F202D32-7A06-4652-8951-39AAA50B9AB3}"/>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0" r="98056">
                        <a14:foregroundMark x1="45000" y1="47222" x2="45000" y2="47222"/>
                        <a14:foregroundMark x1="42222" y1="50000" x2="42222" y2="50000"/>
                        <a14:foregroundMark x1="33889" y1="50000" x2="33889" y2="50000"/>
                        <a14:foregroundMark x1="30000" y1="53889" x2="30000" y2="53889"/>
                      </a14:backgroundRemoval>
                    </a14:imgEffect>
                  </a14:imgLayer>
                </a14:imgProps>
              </a:ext>
              <a:ext uri="{28A0092B-C50C-407E-A947-70E740481C1C}">
                <a14:useLocalDpi xmlns:a14="http://schemas.microsoft.com/office/drawing/2010/main" val="0"/>
              </a:ext>
            </a:extLst>
          </a:blip>
          <a:srcRect/>
          <a:stretch>
            <a:fillRect/>
          </a:stretch>
        </p:blipFill>
        <p:spPr bwMode="auto">
          <a:xfrm>
            <a:off x="5024965" y="1858433"/>
            <a:ext cx="3928535" cy="39724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7988094"/>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1000" fill="hold"/>
                                        <p:tgtEl>
                                          <p:spTgt spid="35"/>
                                        </p:tgtEl>
                                        <p:attrNameLst>
                                          <p:attrName>ppt_w</p:attrName>
                                        </p:attrNameLst>
                                      </p:cBhvr>
                                      <p:tavLst>
                                        <p:tav tm="0">
                                          <p:val>
                                            <p:fltVal val="0"/>
                                          </p:val>
                                        </p:tav>
                                        <p:tav tm="100000">
                                          <p:val>
                                            <p:strVal val="#ppt_w"/>
                                          </p:val>
                                        </p:tav>
                                      </p:tavLst>
                                    </p:anim>
                                    <p:anim calcmode="lin" valueType="num">
                                      <p:cBhvr>
                                        <p:cTn id="8" dur="1000" fill="hold"/>
                                        <p:tgtEl>
                                          <p:spTgt spid="35"/>
                                        </p:tgtEl>
                                        <p:attrNameLst>
                                          <p:attrName>ppt_h</p:attrName>
                                        </p:attrNameLst>
                                      </p:cBhvr>
                                      <p:tavLst>
                                        <p:tav tm="0">
                                          <p:val>
                                            <p:fltVal val="0"/>
                                          </p:val>
                                        </p:tav>
                                        <p:tav tm="100000">
                                          <p:val>
                                            <p:strVal val="#ppt_h"/>
                                          </p:val>
                                        </p:tav>
                                      </p:tavLst>
                                    </p:anim>
                                    <p:anim calcmode="lin" valueType="num">
                                      <p:cBhvr>
                                        <p:cTn id="9" dur="1000" fill="hold"/>
                                        <p:tgtEl>
                                          <p:spTgt spid="35"/>
                                        </p:tgtEl>
                                        <p:attrNameLst>
                                          <p:attrName>style.rotation</p:attrName>
                                        </p:attrNameLst>
                                      </p:cBhvr>
                                      <p:tavLst>
                                        <p:tav tm="0">
                                          <p:val>
                                            <p:fltVal val="90"/>
                                          </p:val>
                                        </p:tav>
                                        <p:tav tm="100000">
                                          <p:val>
                                            <p:fltVal val="0"/>
                                          </p:val>
                                        </p:tav>
                                      </p:tavLst>
                                    </p:anim>
                                    <p:animEffect transition="in" filter="fade">
                                      <p:cBhvr>
                                        <p:cTn id="10" dur="1000"/>
                                        <p:tgtEl>
                                          <p:spTgt spid="35"/>
                                        </p:tgtEl>
                                      </p:cBhvr>
                                    </p:animEffect>
                                  </p:childTnLst>
                                </p:cTn>
                              </p:par>
                              <p:par>
                                <p:cTn id="11" presetID="31" presetClass="entr" presetSubtype="0" fill="hold" nodeType="withEffect">
                                  <p:stCondLst>
                                    <p:cond delay="0"/>
                                  </p:stCondLst>
                                  <p:childTnLst>
                                    <p:set>
                                      <p:cBhvr>
                                        <p:cTn id="12" dur="1" fill="hold">
                                          <p:stCondLst>
                                            <p:cond delay="0"/>
                                          </p:stCondLst>
                                        </p:cTn>
                                        <p:tgtEl>
                                          <p:spTgt spid="38"/>
                                        </p:tgtEl>
                                        <p:attrNameLst>
                                          <p:attrName>style.visibility</p:attrName>
                                        </p:attrNameLst>
                                      </p:cBhvr>
                                      <p:to>
                                        <p:strVal val="visible"/>
                                      </p:to>
                                    </p:set>
                                    <p:anim calcmode="lin" valueType="num">
                                      <p:cBhvr>
                                        <p:cTn id="13" dur="1000" fill="hold"/>
                                        <p:tgtEl>
                                          <p:spTgt spid="38"/>
                                        </p:tgtEl>
                                        <p:attrNameLst>
                                          <p:attrName>ppt_w</p:attrName>
                                        </p:attrNameLst>
                                      </p:cBhvr>
                                      <p:tavLst>
                                        <p:tav tm="0">
                                          <p:val>
                                            <p:fltVal val="0"/>
                                          </p:val>
                                        </p:tav>
                                        <p:tav tm="100000">
                                          <p:val>
                                            <p:strVal val="#ppt_w"/>
                                          </p:val>
                                        </p:tav>
                                      </p:tavLst>
                                    </p:anim>
                                    <p:anim calcmode="lin" valueType="num">
                                      <p:cBhvr>
                                        <p:cTn id="14" dur="1000" fill="hold"/>
                                        <p:tgtEl>
                                          <p:spTgt spid="38"/>
                                        </p:tgtEl>
                                        <p:attrNameLst>
                                          <p:attrName>ppt_h</p:attrName>
                                        </p:attrNameLst>
                                      </p:cBhvr>
                                      <p:tavLst>
                                        <p:tav tm="0">
                                          <p:val>
                                            <p:fltVal val="0"/>
                                          </p:val>
                                        </p:tav>
                                        <p:tav tm="100000">
                                          <p:val>
                                            <p:strVal val="#ppt_h"/>
                                          </p:val>
                                        </p:tav>
                                      </p:tavLst>
                                    </p:anim>
                                    <p:anim calcmode="lin" valueType="num">
                                      <p:cBhvr>
                                        <p:cTn id="15" dur="1000" fill="hold"/>
                                        <p:tgtEl>
                                          <p:spTgt spid="38"/>
                                        </p:tgtEl>
                                        <p:attrNameLst>
                                          <p:attrName>style.rotation</p:attrName>
                                        </p:attrNameLst>
                                      </p:cBhvr>
                                      <p:tavLst>
                                        <p:tav tm="0">
                                          <p:val>
                                            <p:fltVal val="90"/>
                                          </p:val>
                                        </p:tav>
                                        <p:tav tm="100000">
                                          <p:val>
                                            <p:fltVal val="0"/>
                                          </p:val>
                                        </p:tav>
                                      </p:tavLst>
                                    </p:anim>
                                    <p:animEffect transition="in" filter="fade">
                                      <p:cBhvr>
                                        <p:cTn id="16" dur="1000"/>
                                        <p:tgtEl>
                                          <p:spTgt spid="38"/>
                                        </p:tgtEl>
                                      </p:cBhvr>
                                    </p:animEffect>
                                  </p:childTnLst>
                                </p:cTn>
                              </p:par>
                            </p:childTnLst>
                          </p:cTn>
                        </p:par>
                      </p:childTnLst>
                    </p:cTn>
                  </p:par>
                  <p:par>
                    <p:cTn id="17" fill="hold">
                      <p:stCondLst>
                        <p:cond delay="indefinite"/>
                      </p:stCondLst>
                      <p:childTnLst>
                        <p:par>
                          <p:cTn id="18" fill="hold">
                            <p:stCondLst>
                              <p:cond delay="0"/>
                            </p:stCondLst>
                            <p:childTnLst>
                              <p:par>
                                <p:cTn id="19" presetID="50" presetClass="entr" presetSubtype="0" decel="100000" fill="hold" nodeType="clickEffect">
                                  <p:stCondLst>
                                    <p:cond delay="0"/>
                                  </p:stCondLst>
                                  <p:childTnLst>
                                    <p:set>
                                      <p:cBhvr>
                                        <p:cTn id="20" dur="1" fill="hold">
                                          <p:stCondLst>
                                            <p:cond delay="0"/>
                                          </p:stCondLst>
                                        </p:cTn>
                                        <p:tgtEl>
                                          <p:spTgt spid="39"/>
                                        </p:tgtEl>
                                        <p:attrNameLst>
                                          <p:attrName>style.visibility</p:attrName>
                                        </p:attrNameLst>
                                      </p:cBhvr>
                                      <p:to>
                                        <p:strVal val="visible"/>
                                      </p:to>
                                    </p:set>
                                    <p:anim calcmode="lin" valueType="num">
                                      <p:cBhvr>
                                        <p:cTn id="21" dur="1000" fill="hold"/>
                                        <p:tgtEl>
                                          <p:spTgt spid="39"/>
                                        </p:tgtEl>
                                        <p:attrNameLst>
                                          <p:attrName>ppt_w</p:attrName>
                                        </p:attrNameLst>
                                      </p:cBhvr>
                                      <p:tavLst>
                                        <p:tav tm="0">
                                          <p:val>
                                            <p:strVal val="#ppt_w+.3"/>
                                          </p:val>
                                        </p:tav>
                                        <p:tav tm="100000">
                                          <p:val>
                                            <p:strVal val="#ppt_w"/>
                                          </p:val>
                                        </p:tav>
                                      </p:tavLst>
                                    </p:anim>
                                    <p:anim calcmode="lin" valueType="num">
                                      <p:cBhvr>
                                        <p:cTn id="22" dur="1000" fill="hold"/>
                                        <p:tgtEl>
                                          <p:spTgt spid="39"/>
                                        </p:tgtEl>
                                        <p:attrNameLst>
                                          <p:attrName>ppt_h</p:attrName>
                                        </p:attrNameLst>
                                      </p:cBhvr>
                                      <p:tavLst>
                                        <p:tav tm="0">
                                          <p:val>
                                            <p:strVal val="#ppt_h"/>
                                          </p:val>
                                        </p:tav>
                                        <p:tav tm="100000">
                                          <p:val>
                                            <p:strVal val="#ppt_h"/>
                                          </p:val>
                                        </p:tav>
                                      </p:tavLst>
                                    </p:anim>
                                    <p:animEffect transition="in" filter="fade">
                                      <p:cBhvr>
                                        <p:cTn id="23" dur="1000"/>
                                        <p:tgtEl>
                                          <p:spTgt spid="39"/>
                                        </p:tgtEl>
                                      </p:cBhvr>
                                    </p:animEffect>
                                  </p:childTnLst>
                                </p:cTn>
                              </p:par>
                              <p:par>
                                <p:cTn id="24" presetID="50" presetClass="entr" presetSubtype="0" decel="100000" fill="hold" grpId="0" nodeType="withEffect">
                                  <p:stCondLst>
                                    <p:cond delay="0"/>
                                  </p:stCondLst>
                                  <p:childTnLst>
                                    <p:set>
                                      <p:cBhvr>
                                        <p:cTn id="25" dur="1" fill="hold">
                                          <p:stCondLst>
                                            <p:cond delay="0"/>
                                          </p:stCondLst>
                                        </p:cTn>
                                        <p:tgtEl>
                                          <p:spTgt spid="36"/>
                                        </p:tgtEl>
                                        <p:attrNameLst>
                                          <p:attrName>style.visibility</p:attrName>
                                        </p:attrNameLst>
                                      </p:cBhvr>
                                      <p:to>
                                        <p:strVal val="visible"/>
                                      </p:to>
                                    </p:set>
                                    <p:anim calcmode="lin" valueType="num">
                                      <p:cBhvr>
                                        <p:cTn id="26" dur="1000" fill="hold"/>
                                        <p:tgtEl>
                                          <p:spTgt spid="36"/>
                                        </p:tgtEl>
                                        <p:attrNameLst>
                                          <p:attrName>ppt_w</p:attrName>
                                        </p:attrNameLst>
                                      </p:cBhvr>
                                      <p:tavLst>
                                        <p:tav tm="0">
                                          <p:val>
                                            <p:strVal val="#ppt_w+.3"/>
                                          </p:val>
                                        </p:tav>
                                        <p:tav tm="100000">
                                          <p:val>
                                            <p:strVal val="#ppt_w"/>
                                          </p:val>
                                        </p:tav>
                                      </p:tavLst>
                                    </p:anim>
                                    <p:anim calcmode="lin" valueType="num">
                                      <p:cBhvr>
                                        <p:cTn id="27" dur="1000" fill="hold"/>
                                        <p:tgtEl>
                                          <p:spTgt spid="36"/>
                                        </p:tgtEl>
                                        <p:attrNameLst>
                                          <p:attrName>ppt_h</p:attrName>
                                        </p:attrNameLst>
                                      </p:cBhvr>
                                      <p:tavLst>
                                        <p:tav tm="0">
                                          <p:val>
                                            <p:strVal val="#ppt_h"/>
                                          </p:val>
                                        </p:tav>
                                        <p:tav tm="100000">
                                          <p:val>
                                            <p:strVal val="#ppt_h"/>
                                          </p:val>
                                        </p:tav>
                                      </p:tavLst>
                                    </p:anim>
                                    <p:animEffect transition="in" filter="fade">
                                      <p:cBhvr>
                                        <p:cTn id="28" dur="1000"/>
                                        <p:tgtEl>
                                          <p:spTgt spid="36"/>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25"/>
                                        </p:tgtEl>
                                        <p:attrNameLst>
                                          <p:attrName>style.visibility</p:attrName>
                                        </p:attrNameLst>
                                      </p:cBhvr>
                                      <p:to>
                                        <p:strVal val="visible"/>
                                      </p:to>
                                    </p:set>
                                    <p:anim calcmode="lin" valueType="num">
                                      <p:cBhvr additive="base">
                                        <p:cTn id="33" dur="500" fill="hold"/>
                                        <p:tgtEl>
                                          <p:spTgt spid="25"/>
                                        </p:tgtEl>
                                        <p:attrNameLst>
                                          <p:attrName>ppt_x</p:attrName>
                                        </p:attrNameLst>
                                      </p:cBhvr>
                                      <p:tavLst>
                                        <p:tav tm="0">
                                          <p:val>
                                            <p:strVal val="#ppt_x"/>
                                          </p:val>
                                        </p:tav>
                                        <p:tav tm="100000">
                                          <p:val>
                                            <p:strVal val="#ppt_x"/>
                                          </p:val>
                                        </p:tav>
                                      </p:tavLst>
                                    </p:anim>
                                    <p:anim calcmode="lin" valueType="num">
                                      <p:cBhvr additive="base">
                                        <p:cTn id="34" dur="500" fill="hold"/>
                                        <p:tgtEl>
                                          <p:spTgt spid="25"/>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29"/>
                                        </p:tgtEl>
                                        <p:attrNameLst>
                                          <p:attrName>style.visibility</p:attrName>
                                        </p:attrNameLst>
                                      </p:cBhvr>
                                      <p:to>
                                        <p:strVal val="visible"/>
                                      </p:to>
                                    </p:set>
                                    <p:anim calcmode="lin" valueType="num">
                                      <p:cBhvr additive="base">
                                        <p:cTn id="37" dur="500" fill="hold"/>
                                        <p:tgtEl>
                                          <p:spTgt spid="29"/>
                                        </p:tgtEl>
                                        <p:attrNameLst>
                                          <p:attrName>ppt_x</p:attrName>
                                        </p:attrNameLst>
                                      </p:cBhvr>
                                      <p:tavLst>
                                        <p:tav tm="0">
                                          <p:val>
                                            <p:strVal val="#ppt_x"/>
                                          </p:val>
                                        </p:tav>
                                        <p:tav tm="100000">
                                          <p:val>
                                            <p:strVal val="#ppt_x"/>
                                          </p:val>
                                        </p:tav>
                                      </p:tavLst>
                                    </p:anim>
                                    <p:anim calcmode="lin" valueType="num">
                                      <p:cBhvr additive="base">
                                        <p:cTn id="38" dur="500" fill="hold"/>
                                        <p:tgtEl>
                                          <p:spTgt spid="29"/>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31"/>
                                        </p:tgtEl>
                                        <p:attrNameLst>
                                          <p:attrName>style.visibility</p:attrName>
                                        </p:attrNameLst>
                                      </p:cBhvr>
                                      <p:to>
                                        <p:strVal val="visible"/>
                                      </p:to>
                                    </p:set>
                                    <p:anim calcmode="lin" valueType="num">
                                      <p:cBhvr additive="base">
                                        <p:cTn id="41" dur="500" fill="hold"/>
                                        <p:tgtEl>
                                          <p:spTgt spid="31"/>
                                        </p:tgtEl>
                                        <p:attrNameLst>
                                          <p:attrName>ppt_x</p:attrName>
                                        </p:attrNameLst>
                                      </p:cBhvr>
                                      <p:tavLst>
                                        <p:tav tm="0">
                                          <p:val>
                                            <p:strVal val="#ppt_x"/>
                                          </p:val>
                                        </p:tav>
                                        <p:tav tm="100000">
                                          <p:val>
                                            <p:strVal val="#ppt_x"/>
                                          </p:val>
                                        </p:tav>
                                      </p:tavLst>
                                    </p:anim>
                                    <p:anim calcmode="lin" valueType="num">
                                      <p:cBhvr additive="base">
                                        <p:cTn id="42"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35" grpId="0"/>
      <p:bldP spid="3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28" name="Rectangle 27">
            <a:extLst>
              <a:ext uri="{FF2B5EF4-FFF2-40B4-BE49-F238E27FC236}">
                <a16:creationId xmlns:a16="http://schemas.microsoft.com/office/drawing/2014/main" id="{052DAEE6-1873-4D3E-8546-AECA3CBCE456}"/>
              </a:ext>
            </a:extLst>
          </p:cNvPr>
          <p:cNvSpPr/>
          <p:nvPr/>
        </p:nvSpPr>
        <p:spPr>
          <a:xfrm>
            <a:off x="0" y="0"/>
            <a:ext cx="12192001"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4DF"/>
              </a:solidFill>
              <a:effectLst/>
              <a:uLnTx/>
              <a:uFillTx/>
              <a:latin typeface="Arial"/>
              <a:ea typeface="+mn-ea"/>
              <a:cs typeface="+mn-cs"/>
            </a:endParaRPr>
          </a:p>
        </p:txBody>
      </p:sp>
      <p:pic>
        <p:nvPicPr>
          <p:cNvPr id="15362" name="Picture 2">
            <a:extLst>
              <a:ext uri="{FF2B5EF4-FFF2-40B4-BE49-F238E27FC236}">
                <a16:creationId xmlns:a16="http://schemas.microsoft.com/office/drawing/2014/main" id="{BC6F59CD-0877-4217-9A4F-7432214573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19723" y="840714"/>
            <a:ext cx="7734300" cy="4382769"/>
          </a:xfrm>
          <a:prstGeom prst="rect">
            <a:avLst/>
          </a:prstGeom>
          <a:solidFill>
            <a:srgbClr val="FFFFFF">
              <a:shade val="85000"/>
            </a:srgbClr>
          </a:solidFill>
          <a:ln w="889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6" name="TextBox 15">
            <a:extLst>
              <a:ext uri="{FF2B5EF4-FFF2-40B4-BE49-F238E27FC236}">
                <a16:creationId xmlns:a16="http://schemas.microsoft.com/office/drawing/2014/main" id="{D8D94848-3893-43A0-9104-5EEF29244795}"/>
              </a:ext>
            </a:extLst>
          </p:cNvPr>
          <p:cNvSpPr txBox="1"/>
          <p:nvPr/>
        </p:nvSpPr>
        <p:spPr>
          <a:xfrm>
            <a:off x="118534" y="5703838"/>
            <a:ext cx="11735716" cy="1015663"/>
          </a:xfrm>
          <a:prstGeom prst="rect">
            <a:avLst/>
          </a:prstGeom>
          <a:noFill/>
        </p:spPr>
        <p:txBody>
          <a:bodyPr wrap="square">
            <a:spAutoFit/>
          </a:bodyPr>
          <a:lstStyle/>
          <a:p>
            <a:pPr algn="just">
              <a:lnSpc>
                <a:spcPct val="150000"/>
              </a:lnSpc>
            </a:pPr>
            <a:r>
              <a:rPr lang="vi-VN" sz="2000" b="1" i="0" dirty="0">
                <a:solidFill>
                  <a:srgbClr val="C00000"/>
                </a:solidFill>
                <a:effectLst/>
                <a:latin typeface="Arial" panose="020B0604020202020204" pitchFamily="34" charset="0"/>
                <a:cs typeface="Arial" panose="020B0604020202020204" pitchFamily="34" charset="0"/>
              </a:rPr>
              <a:t>Tanbo</a:t>
            </a:r>
            <a:r>
              <a:rPr lang="vi-VN" sz="2000" b="0" i="0" dirty="0">
                <a:solidFill>
                  <a:srgbClr val="000000"/>
                </a:solidFill>
                <a:effectLst/>
                <a:latin typeface="Arial" panose="020B0604020202020204" pitchFamily="34" charset="0"/>
                <a:cs typeface="Arial" panose="020B0604020202020204" pitchFamily="34" charset="0"/>
              </a:rPr>
              <a:t> là một loại hình nghệ thuật của xứ sở hoa anh đào, trong đó, người dân Nhật trồng các loại lúa với màu sắc khác nhau để tạo thành những bức tranh khổng lồ trên đồng.</a:t>
            </a:r>
            <a:endParaRPr lang="en-US" sz="2000" dirty="0">
              <a:latin typeface="Arial" panose="020B0604020202020204" pitchFamily="34" charset="0"/>
              <a:cs typeface="Arial" panose="020B0604020202020204" pitchFamily="34" charset="0"/>
            </a:endParaRPr>
          </a:p>
        </p:txBody>
      </p:sp>
      <p:pic>
        <p:nvPicPr>
          <p:cNvPr id="17" name="Picture 16">
            <a:extLst>
              <a:ext uri="{FF2B5EF4-FFF2-40B4-BE49-F238E27FC236}">
                <a16:creationId xmlns:a16="http://schemas.microsoft.com/office/drawing/2014/main" id="{3E2338C0-DBFF-4180-A844-804CAC13A8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3912" t="43524" r="30752" b="42531"/>
          <a:stretch>
            <a:fillRect/>
          </a:stretch>
        </p:blipFill>
        <p:spPr bwMode="auto">
          <a:xfrm rot="21131121">
            <a:off x="2284784" y="171490"/>
            <a:ext cx="2574535" cy="762004"/>
          </a:xfrm>
          <a:custGeom>
            <a:avLst/>
            <a:gdLst/>
            <a:ahLst/>
            <a:cxnLst/>
            <a:rect l="l" t="t" r="r" b="b"/>
            <a:pathLst>
              <a:path w="2058848" h="609372">
                <a:moveTo>
                  <a:pt x="1460982" y="259842"/>
                </a:moveTo>
                <a:cubicBezTo>
                  <a:pt x="1442542" y="259842"/>
                  <a:pt x="1423263" y="270599"/>
                  <a:pt x="1403147" y="292113"/>
                </a:cubicBezTo>
                <a:cubicBezTo>
                  <a:pt x="1383030" y="313627"/>
                  <a:pt x="1366825" y="347015"/>
                  <a:pt x="1354531" y="392278"/>
                </a:cubicBezTo>
                <a:cubicBezTo>
                  <a:pt x="1348943" y="411836"/>
                  <a:pt x="1345171" y="428181"/>
                  <a:pt x="1343215" y="441313"/>
                </a:cubicBezTo>
                <a:cubicBezTo>
                  <a:pt x="1341260" y="454444"/>
                  <a:pt x="1340282" y="464922"/>
                  <a:pt x="1340282" y="472745"/>
                </a:cubicBezTo>
                <a:cubicBezTo>
                  <a:pt x="1340282" y="490068"/>
                  <a:pt x="1344054" y="504597"/>
                  <a:pt x="1351597" y="516332"/>
                </a:cubicBezTo>
                <a:cubicBezTo>
                  <a:pt x="1359141" y="528066"/>
                  <a:pt x="1371016" y="533934"/>
                  <a:pt x="1387221" y="533934"/>
                </a:cubicBezTo>
                <a:cubicBezTo>
                  <a:pt x="1403985" y="533934"/>
                  <a:pt x="1419631" y="526949"/>
                  <a:pt x="1434160" y="512979"/>
                </a:cubicBezTo>
                <a:cubicBezTo>
                  <a:pt x="1448689" y="499009"/>
                  <a:pt x="1461262" y="481686"/>
                  <a:pt x="1471879" y="461010"/>
                </a:cubicBezTo>
                <a:cubicBezTo>
                  <a:pt x="1482496" y="440335"/>
                  <a:pt x="1490878" y="418122"/>
                  <a:pt x="1497025" y="394373"/>
                </a:cubicBezTo>
                <a:cubicBezTo>
                  <a:pt x="1503172" y="370624"/>
                  <a:pt x="1506245" y="349250"/>
                  <a:pt x="1506245" y="330251"/>
                </a:cubicBezTo>
                <a:cubicBezTo>
                  <a:pt x="1506245" y="310134"/>
                  <a:pt x="1502753" y="293370"/>
                  <a:pt x="1495768" y="279959"/>
                </a:cubicBezTo>
                <a:cubicBezTo>
                  <a:pt x="1488783" y="266548"/>
                  <a:pt x="1477188" y="259842"/>
                  <a:pt x="1460982" y="259842"/>
                </a:cubicBezTo>
                <a:close/>
                <a:moveTo>
                  <a:pt x="635965" y="259004"/>
                </a:moveTo>
                <a:cubicBezTo>
                  <a:pt x="620319" y="259004"/>
                  <a:pt x="605371" y="265710"/>
                  <a:pt x="591121" y="279121"/>
                </a:cubicBezTo>
                <a:cubicBezTo>
                  <a:pt x="576872" y="292532"/>
                  <a:pt x="564439" y="309436"/>
                  <a:pt x="553821" y="329832"/>
                </a:cubicBezTo>
                <a:cubicBezTo>
                  <a:pt x="543204" y="350228"/>
                  <a:pt x="534683" y="372161"/>
                  <a:pt x="528256" y="395631"/>
                </a:cubicBezTo>
                <a:cubicBezTo>
                  <a:pt x="521830" y="419100"/>
                  <a:pt x="518617" y="440894"/>
                  <a:pt x="518617" y="461010"/>
                </a:cubicBezTo>
                <a:cubicBezTo>
                  <a:pt x="518617" y="481686"/>
                  <a:pt x="522389" y="499009"/>
                  <a:pt x="529933" y="512979"/>
                </a:cubicBezTo>
                <a:cubicBezTo>
                  <a:pt x="537477" y="526949"/>
                  <a:pt x="549631" y="533934"/>
                  <a:pt x="566394" y="533934"/>
                </a:cubicBezTo>
                <a:cubicBezTo>
                  <a:pt x="587070" y="533934"/>
                  <a:pt x="606209" y="523875"/>
                  <a:pt x="623811" y="503759"/>
                </a:cubicBezTo>
                <a:cubicBezTo>
                  <a:pt x="641413" y="483642"/>
                  <a:pt x="655523" y="452628"/>
                  <a:pt x="666140" y="410718"/>
                </a:cubicBezTo>
                <a:cubicBezTo>
                  <a:pt x="671728" y="387808"/>
                  <a:pt x="675919" y="369926"/>
                  <a:pt x="678713" y="357074"/>
                </a:cubicBezTo>
                <a:cubicBezTo>
                  <a:pt x="681507" y="344221"/>
                  <a:pt x="682904" y="332207"/>
                  <a:pt x="682904" y="321031"/>
                </a:cubicBezTo>
                <a:cubicBezTo>
                  <a:pt x="682904" y="302591"/>
                  <a:pt x="679132" y="287643"/>
                  <a:pt x="671589" y="276187"/>
                </a:cubicBezTo>
                <a:cubicBezTo>
                  <a:pt x="664045" y="264732"/>
                  <a:pt x="652170" y="259004"/>
                  <a:pt x="635965" y="259004"/>
                </a:cubicBezTo>
                <a:close/>
                <a:moveTo>
                  <a:pt x="1858518" y="253137"/>
                </a:moveTo>
                <a:cubicBezTo>
                  <a:pt x="1840636" y="253137"/>
                  <a:pt x="1824152" y="260002"/>
                  <a:pt x="1809064" y="273732"/>
                </a:cubicBezTo>
                <a:cubicBezTo>
                  <a:pt x="1793976" y="287461"/>
                  <a:pt x="1780844" y="304835"/>
                  <a:pt x="1769669" y="325851"/>
                </a:cubicBezTo>
                <a:cubicBezTo>
                  <a:pt x="1758493" y="346867"/>
                  <a:pt x="1749692" y="369564"/>
                  <a:pt x="1743265" y="393941"/>
                </a:cubicBezTo>
                <a:cubicBezTo>
                  <a:pt x="1736839" y="418319"/>
                  <a:pt x="1733626" y="440876"/>
                  <a:pt x="1733626" y="461613"/>
                </a:cubicBezTo>
                <a:cubicBezTo>
                  <a:pt x="1733626" y="484593"/>
                  <a:pt x="1737817" y="503649"/>
                  <a:pt x="1746199" y="518781"/>
                </a:cubicBezTo>
                <a:cubicBezTo>
                  <a:pt x="1754581" y="533912"/>
                  <a:pt x="1768272" y="541478"/>
                  <a:pt x="1787271" y="541478"/>
                </a:cubicBezTo>
                <a:cubicBezTo>
                  <a:pt x="1803476" y="541478"/>
                  <a:pt x="1818843" y="535313"/>
                  <a:pt x="1833372" y="522985"/>
                </a:cubicBezTo>
                <a:cubicBezTo>
                  <a:pt x="1847901" y="510656"/>
                  <a:pt x="1860753" y="494682"/>
                  <a:pt x="1871929" y="475063"/>
                </a:cubicBezTo>
                <a:cubicBezTo>
                  <a:pt x="1866341" y="463861"/>
                  <a:pt x="1863547" y="450690"/>
                  <a:pt x="1863547" y="435550"/>
                </a:cubicBezTo>
                <a:cubicBezTo>
                  <a:pt x="1863547" y="424907"/>
                  <a:pt x="1864804" y="414261"/>
                  <a:pt x="1867319" y="403613"/>
                </a:cubicBezTo>
                <a:cubicBezTo>
                  <a:pt x="1869834" y="392966"/>
                  <a:pt x="1873326" y="383158"/>
                  <a:pt x="1877796" y="374191"/>
                </a:cubicBezTo>
                <a:cubicBezTo>
                  <a:pt x="1882267" y="365224"/>
                  <a:pt x="1887436" y="357377"/>
                  <a:pt x="1893303" y="350650"/>
                </a:cubicBezTo>
                <a:cubicBezTo>
                  <a:pt x="1899171" y="343922"/>
                  <a:pt x="1905457" y="339157"/>
                  <a:pt x="1912163" y="336354"/>
                </a:cubicBezTo>
                <a:lnTo>
                  <a:pt x="1912163" y="331312"/>
                </a:lnTo>
                <a:cubicBezTo>
                  <a:pt x="1912163" y="308899"/>
                  <a:pt x="1907972" y="290266"/>
                  <a:pt x="1899590" y="275415"/>
                </a:cubicBezTo>
                <a:cubicBezTo>
                  <a:pt x="1891208" y="260563"/>
                  <a:pt x="1877517" y="253137"/>
                  <a:pt x="1858518" y="253137"/>
                </a:cubicBezTo>
                <a:close/>
                <a:moveTo>
                  <a:pt x="1367104" y="2515"/>
                </a:moveTo>
                <a:lnTo>
                  <a:pt x="1452600" y="2515"/>
                </a:lnTo>
                <a:lnTo>
                  <a:pt x="1383868" y="272415"/>
                </a:lnTo>
                <a:cubicBezTo>
                  <a:pt x="1398397" y="254534"/>
                  <a:pt x="1414882" y="240005"/>
                  <a:pt x="1433322" y="228829"/>
                </a:cubicBezTo>
                <a:cubicBezTo>
                  <a:pt x="1451762" y="217653"/>
                  <a:pt x="1472438" y="212065"/>
                  <a:pt x="1495349" y="212065"/>
                </a:cubicBezTo>
                <a:cubicBezTo>
                  <a:pt x="1512113" y="212065"/>
                  <a:pt x="1526781" y="215278"/>
                  <a:pt x="1539354" y="221704"/>
                </a:cubicBezTo>
                <a:cubicBezTo>
                  <a:pt x="1551927" y="228130"/>
                  <a:pt x="1562125" y="237071"/>
                  <a:pt x="1569948" y="248527"/>
                </a:cubicBezTo>
                <a:cubicBezTo>
                  <a:pt x="1577772" y="259982"/>
                  <a:pt x="1583639" y="273393"/>
                  <a:pt x="1587551" y="288760"/>
                </a:cubicBezTo>
                <a:cubicBezTo>
                  <a:pt x="1591462" y="304127"/>
                  <a:pt x="1593418" y="320472"/>
                  <a:pt x="1593418" y="337795"/>
                </a:cubicBezTo>
                <a:cubicBezTo>
                  <a:pt x="1593418" y="354559"/>
                  <a:pt x="1591462" y="372301"/>
                  <a:pt x="1587551" y="391021"/>
                </a:cubicBezTo>
                <a:cubicBezTo>
                  <a:pt x="1583639" y="409740"/>
                  <a:pt x="1578051" y="428041"/>
                  <a:pt x="1570787" y="445923"/>
                </a:cubicBezTo>
                <a:cubicBezTo>
                  <a:pt x="1563522" y="463804"/>
                  <a:pt x="1554861" y="481127"/>
                  <a:pt x="1544803" y="497891"/>
                </a:cubicBezTo>
                <a:cubicBezTo>
                  <a:pt x="1534744" y="514655"/>
                  <a:pt x="1523568" y="529463"/>
                  <a:pt x="1511274" y="542316"/>
                </a:cubicBezTo>
                <a:cubicBezTo>
                  <a:pt x="1529715" y="535051"/>
                  <a:pt x="1547457" y="526250"/>
                  <a:pt x="1564500" y="515912"/>
                </a:cubicBezTo>
                <a:cubicBezTo>
                  <a:pt x="1581544" y="505575"/>
                  <a:pt x="1596911" y="493700"/>
                  <a:pt x="1610601" y="480289"/>
                </a:cubicBezTo>
                <a:cubicBezTo>
                  <a:pt x="1624292" y="466878"/>
                  <a:pt x="1636166" y="451930"/>
                  <a:pt x="1646225" y="435445"/>
                </a:cubicBezTo>
                <a:lnTo>
                  <a:pt x="1649525" y="427806"/>
                </a:lnTo>
                <a:lnTo>
                  <a:pt x="1650225" y="420043"/>
                </a:lnTo>
                <a:cubicBezTo>
                  <a:pt x="1652740" y="405864"/>
                  <a:pt x="1656512" y="391440"/>
                  <a:pt x="1661541" y="376771"/>
                </a:cubicBezTo>
                <a:cubicBezTo>
                  <a:pt x="1671599" y="347434"/>
                  <a:pt x="1685709" y="320612"/>
                  <a:pt x="1703870" y="296304"/>
                </a:cubicBezTo>
                <a:cubicBezTo>
                  <a:pt x="1722031" y="271996"/>
                  <a:pt x="1743964" y="251879"/>
                  <a:pt x="1769669" y="235954"/>
                </a:cubicBezTo>
                <a:cubicBezTo>
                  <a:pt x="1795374" y="220028"/>
                  <a:pt x="1824152" y="212065"/>
                  <a:pt x="1856003" y="212065"/>
                </a:cubicBezTo>
                <a:cubicBezTo>
                  <a:pt x="1874444" y="212065"/>
                  <a:pt x="1890509" y="215418"/>
                  <a:pt x="1904200" y="222123"/>
                </a:cubicBezTo>
                <a:cubicBezTo>
                  <a:pt x="1917890" y="228829"/>
                  <a:pt x="1929066" y="237909"/>
                  <a:pt x="1937728" y="249365"/>
                </a:cubicBezTo>
                <a:cubicBezTo>
                  <a:pt x="1946389" y="260820"/>
                  <a:pt x="1952955" y="274371"/>
                  <a:pt x="1957425" y="290018"/>
                </a:cubicBezTo>
                <a:cubicBezTo>
                  <a:pt x="1961896" y="305664"/>
                  <a:pt x="1964131" y="322707"/>
                  <a:pt x="1964131" y="341148"/>
                </a:cubicBezTo>
                <a:cubicBezTo>
                  <a:pt x="1964131" y="361265"/>
                  <a:pt x="1961616" y="381940"/>
                  <a:pt x="1956587" y="403175"/>
                </a:cubicBezTo>
                <a:cubicBezTo>
                  <a:pt x="1951558" y="424409"/>
                  <a:pt x="1944294" y="445085"/>
                  <a:pt x="1934794" y="465201"/>
                </a:cubicBezTo>
                <a:cubicBezTo>
                  <a:pt x="1939264" y="466319"/>
                  <a:pt x="1943455" y="466878"/>
                  <a:pt x="1947367" y="466878"/>
                </a:cubicBezTo>
                <a:cubicBezTo>
                  <a:pt x="1964131" y="466878"/>
                  <a:pt x="1981035" y="459613"/>
                  <a:pt x="1998078" y="445085"/>
                </a:cubicBezTo>
                <a:cubicBezTo>
                  <a:pt x="2015121" y="430556"/>
                  <a:pt x="2026996" y="409880"/>
                  <a:pt x="2033702" y="383058"/>
                </a:cubicBezTo>
                <a:lnTo>
                  <a:pt x="2058848" y="393116"/>
                </a:lnTo>
                <a:cubicBezTo>
                  <a:pt x="2051024" y="426085"/>
                  <a:pt x="2036496" y="453467"/>
                  <a:pt x="2015261" y="475260"/>
                </a:cubicBezTo>
                <a:cubicBezTo>
                  <a:pt x="1994027" y="497053"/>
                  <a:pt x="1966925" y="507950"/>
                  <a:pt x="1933956" y="507950"/>
                </a:cubicBezTo>
                <a:cubicBezTo>
                  <a:pt x="1925574" y="507950"/>
                  <a:pt x="1918030" y="507111"/>
                  <a:pt x="1911324" y="505435"/>
                </a:cubicBezTo>
                <a:cubicBezTo>
                  <a:pt x="1893443" y="530581"/>
                  <a:pt x="1872069" y="551117"/>
                  <a:pt x="1847202" y="567043"/>
                </a:cubicBezTo>
                <a:cubicBezTo>
                  <a:pt x="1822335" y="582968"/>
                  <a:pt x="1794535" y="590931"/>
                  <a:pt x="1763801" y="590931"/>
                </a:cubicBezTo>
                <a:cubicBezTo>
                  <a:pt x="1743126" y="590931"/>
                  <a:pt x="1725384" y="587579"/>
                  <a:pt x="1710576" y="580873"/>
                </a:cubicBezTo>
                <a:cubicBezTo>
                  <a:pt x="1695767" y="574167"/>
                  <a:pt x="1683614" y="564947"/>
                  <a:pt x="1674114" y="553212"/>
                </a:cubicBezTo>
                <a:cubicBezTo>
                  <a:pt x="1664614" y="541478"/>
                  <a:pt x="1657629" y="527787"/>
                  <a:pt x="1653159" y="512141"/>
                </a:cubicBezTo>
                <a:lnTo>
                  <a:pt x="1649016" y="481068"/>
                </a:lnTo>
                <a:lnTo>
                  <a:pt x="1624222" y="508683"/>
                </a:lnTo>
                <a:cubicBezTo>
                  <a:pt x="1613186" y="519091"/>
                  <a:pt x="1601241" y="528625"/>
                  <a:pt x="1588389" y="537287"/>
                </a:cubicBezTo>
                <a:cubicBezTo>
                  <a:pt x="1562684" y="554609"/>
                  <a:pt x="1534604" y="567881"/>
                  <a:pt x="1504150" y="577101"/>
                </a:cubicBezTo>
                <a:cubicBezTo>
                  <a:pt x="1473695" y="586321"/>
                  <a:pt x="1442822" y="590931"/>
                  <a:pt x="1411529" y="590931"/>
                </a:cubicBezTo>
                <a:cubicBezTo>
                  <a:pt x="1385265" y="590931"/>
                  <a:pt x="1365148" y="584924"/>
                  <a:pt x="1351178" y="572910"/>
                </a:cubicBezTo>
                <a:cubicBezTo>
                  <a:pt x="1337208" y="560896"/>
                  <a:pt x="1327150" y="546507"/>
                  <a:pt x="1321003" y="529743"/>
                </a:cubicBezTo>
                <a:lnTo>
                  <a:pt x="1309268" y="577520"/>
                </a:lnTo>
                <a:lnTo>
                  <a:pt x="1223772" y="577520"/>
                </a:lnTo>
                <a:lnTo>
                  <a:pt x="1237098" y="524216"/>
                </a:lnTo>
                <a:lnTo>
                  <a:pt x="1236230" y="525552"/>
                </a:lnTo>
                <a:cubicBezTo>
                  <a:pt x="1221981" y="544551"/>
                  <a:pt x="1205077" y="560197"/>
                  <a:pt x="1185519" y="572491"/>
                </a:cubicBezTo>
                <a:cubicBezTo>
                  <a:pt x="1165961" y="584785"/>
                  <a:pt x="1143330" y="590931"/>
                  <a:pt x="1117625" y="590931"/>
                </a:cubicBezTo>
                <a:cubicBezTo>
                  <a:pt x="1090803" y="590931"/>
                  <a:pt x="1072642" y="584365"/>
                  <a:pt x="1063142" y="571234"/>
                </a:cubicBezTo>
                <a:cubicBezTo>
                  <a:pt x="1053643" y="558102"/>
                  <a:pt x="1048893" y="542316"/>
                  <a:pt x="1048893" y="523875"/>
                </a:cubicBezTo>
                <a:cubicBezTo>
                  <a:pt x="1048893" y="505994"/>
                  <a:pt x="1051826" y="486575"/>
                  <a:pt x="1057694" y="465620"/>
                </a:cubicBezTo>
                <a:cubicBezTo>
                  <a:pt x="1063561" y="444665"/>
                  <a:pt x="1069848" y="424130"/>
                  <a:pt x="1076553" y="404013"/>
                </a:cubicBezTo>
                <a:cubicBezTo>
                  <a:pt x="1082141" y="386131"/>
                  <a:pt x="1087310" y="368808"/>
                  <a:pt x="1092060" y="352044"/>
                </a:cubicBezTo>
                <a:cubicBezTo>
                  <a:pt x="1096810" y="335280"/>
                  <a:pt x="1099185" y="320472"/>
                  <a:pt x="1099185" y="307620"/>
                </a:cubicBezTo>
                <a:cubicBezTo>
                  <a:pt x="1099185" y="298679"/>
                  <a:pt x="1097089" y="290157"/>
                  <a:pt x="1092898" y="282055"/>
                </a:cubicBezTo>
                <a:cubicBezTo>
                  <a:pt x="1088707" y="273952"/>
                  <a:pt x="1078789" y="269901"/>
                  <a:pt x="1063142" y="269901"/>
                </a:cubicBezTo>
                <a:cubicBezTo>
                  <a:pt x="1048055" y="269901"/>
                  <a:pt x="1034085" y="274092"/>
                  <a:pt x="1021232" y="282474"/>
                </a:cubicBezTo>
                <a:cubicBezTo>
                  <a:pt x="1008380" y="290856"/>
                  <a:pt x="996645" y="302032"/>
                  <a:pt x="986028" y="316002"/>
                </a:cubicBezTo>
                <a:cubicBezTo>
                  <a:pt x="975411" y="329972"/>
                  <a:pt x="966190" y="346177"/>
                  <a:pt x="958367" y="364617"/>
                </a:cubicBezTo>
                <a:cubicBezTo>
                  <a:pt x="950544" y="383058"/>
                  <a:pt x="944118" y="402057"/>
                  <a:pt x="939089" y="421615"/>
                </a:cubicBezTo>
                <a:lnTo>
                  <a:pt x="900531" y="577520"/>
                </a:lnTo>
                <a:lnTo>
                  <a:pt x="871194" y="577520"/>
                </a:lnTo>
                <a:lnTo>
                  <a:pt x="815035" y="577520"/>
                </a:lnTo>
                <a:lnTo>
                  <a:pt x="828247" y="523745"/>
                </a:lnTo>
                <a:lnTo>
                  <a:pt x="827913" y="524294"/>
                </a:lnTo>
                <a:cubicBezTo>
                  <a:pt x="814502" y="543573"/>
                  <a:pt x="798716" y="559499"/>
                  <a:pt x="780555" y="572072"/>
                </a:cubicBezTo>
                <a:cubicBezTo>
                  <a:pt x="762394" y="584645"/>
                  <a:pt x="741299" y="590931"/>
                  <a:pt x="717270" y="590931"/>
                </a:cubicBezTo>
                <a:cubicBezTo>
                  <a:pt x="693242" y="590931"/>
                  <a:pt x="675500" y="584645"/>
                  <a:pt x="664045" y="572072"/>
                </a:cubicBezTo>
                <a:cubicBezTo>
                  <a:pt x="652589" y="559499"/>
                  <a:pt x="646303" y="543154"/>
                  <a:pt x="645185" y="523037"/>
                </a:cubicBezTo>
                <a:cubicBezTo>
                  <a:pt x="631215" y="542595"/>
                  <a:pt x="614731" y="558800"/>
                  <a:pt x="595731" y="571653"/>
                </a:cubicBezTo>
                <a:cubicBezTo>
                  <a:pt x="576732" y="584505"/>
                  <a:pt x="554660" y="590931"/>
                  <a:pt x="529514" y="590931"/>
                </a:cubicBezTo>
                <a:cubicBezTo>
                  <a:pt x="511632" y="590931"/>
                  <a:pt x="496265" y="587718"/>
                  <a:pt x="483413" y="581292"/>
                </a:cubicBezTo>
                <a:cubicBezTo>
                  <a:pt x="470560" y="574866"/>
                  <a:pt x="459943" y="565925"/>
                  <a:pt x="451561" y="554470"/>
                </a:cubicBezTo>
                <a:cubicBezTo>
                  <a:pt x="443179" y="543014"/>
                  <a:pt x="436893" y="529743"/>
                  <a:pt x="432702" y="514655"/>
                </a:cubicBezTo>
                <a:cubicBezTo>
                  <a:pt x="428511" y="499568"/>
                  <a:pt x="426415" y="483362"/>
                  <a:pt x="426415" y="466040"/>
                </a:cubicBezTo>
                <a:cubicBezTo>
                  <a:pt x="426415" y="438658"/>
                  <a:pt x="431444" y="410020"/>
                  <a:pt x="441503" y="380124"/>
                </a:cubicBezTo>
                <a:cubicBezTo>
                  <a:pt x="451561" y="350228"/>
                  <a:pt x="465391" y="322847"/>
                  <a:pt x="482994" y="297980"/>
                </a:cubicBezTo>
                <a:cubicBezTo>
                  <a:pt x="500596" y="273114"/>
                  <a:pt x="521271" y="252578"/>
                  <a:pt x="545020" y="236373"/>
                </a:cubicBezTo>
                <a:cubicBezTo>
                  <a:pt x="568769" y="220168"/>
                  <a:pt x="594055" y="212065"/>
                  <a:pt x="620877" y="212065"/>
                </a:cubicBezTo>
                <a:cubicBezTo>
                  <a:pt x="643788" y="212065"/>
                  <a:pt x="661251" y="217793"/>
                  <a:pt x="673265" y="229248"/>
                </a:cubicBezTo>
                <a:cubicBezTo>
                  <a:pt x="685279" y="240703"/>
                  <a:pt x="693801" y="254534"/>
                  <a:pt x="698830" y="270739"/>
                </a:cubicBezTo>
                <a:lnTo>
                  <a:pt x="709727" y="228829"/>
                </a:lnTo>
                <a:lnTo>
                  <a:pt x="795223" y="228829"/>
                </a:lnTo>
                <a:lnTo>
                  <a:pt x="748284" y="414909"/>
                </a:lnTo>
                <a:cubicBezTo>
                  <a:pt x="743813" y="432791"/>
                  <a:pt x="740041" y="449136"/>
                  <a:pt x="736968" y="463944"/>
                </a:cubicBezTo>
                <a:cubicBezTo>
                  <a:pt x="733895" y="478752"/>
                  <a:pt x="732358" y="490906"/>
                  <a:pt x="732358" y="500406"/>
                </a:cubicBezTo>
                <a:cubicBezTo>
                  <a:pt x="732358" y="513258"/>
                  <a:pt x="735152" y="522059"/>
                  <a:pt x="740740" y="526809"/>
                </a:cubicBezTo>
                <a:cubicBezTo>
                  <a:pt x="746328" y="531559"/>
                  <a:pt x="752475" y="533934"/>
                  <a:pt x="759181" y="533934"/>
                </a:cubicBezTo>
                <a:cubicBezTo>
                  <a:pt x="775386" y="533934"/>
                  <a:pt x="792848" y="521361"/>
                  <a:pt x="811568" y="496215"/>
                </a:cubicBezTo>
                <a:cubicBezTo>
                  <a:pt x="830288" y="471069"/>
                  <a:pt x="845794" y="433350"/>
                  <a:pt x="858088" y="383058"/>
                </a:cubicBezTo>
                <a:lnTo>
                  <a:pt x="862390" y="384778"/>
                </a:lnTo>
                <a:lnTo>
                  <a:pt x="862812" y="383058"/>
                </a:lnTo>
                <a:lnTo>
                  <a:pt x="901370" y="228829"/>
                </a:lnTo>
                <a:lnTo>
                  <a:pt x="986866" y="228829"/>
                </a:lnTo>
                <a:lnTo>
                  <a:pt x="970940" y="291694"/>
                </a:lnTo>
                <a:cubicBezTo>
                  <a:pt x="982116" y="276606"/>
                  <a:pt x="993851" y="263894"/>
                  <a:pt x="1006145" y="253556"/>
                </a:cubicBezTo>
                <a:cubicBezTo>
                  <a:pt x="1018438" y="243218"/>
                  <a:pt x="1030592" y="234976"/>
                  <a:pt x="1042606" y="228829"/>
                </a:cubicBezTo>
                <a:cubicBezTo>
                  <a:pt x="1054621" y="222682"/>
                  <a:pt x="1066216" y="218351"/>
                  <a:pt x="1077392" y="215837"/>
                </a:cubicBezTo>
                <a:cubicBezTo>
                  <a:pt x="1088568" y="213322"/>
                  <a:pt x="1099185" y="212065"/>
                  <a:pt x="1109243" y="212065"/>
                </a:cubicBezTo>
                <a:cubicBezTo>
                  <a:pt x="1123213" y="212065"/>
                  <a:pt x="1135227" y="214160"/>
                  <a:pt x="1145286" y="218351"/>
                </a:cubicBezTo>
                <a:cubicBezTo>
                  <a:pt x="1155344" y="222542"/>
                  <a:pt x="1163587" y="228410"/>
                  <a:pt x="1170013" y="235954"/>
                </a:cubicBezTo>
                <a:cubicBezTo>
                  <a:pt x="1176439" y="243497"/>
                  <a:pt x="1181189" y="252299"/>
                  <a:pt x="1184262" y="262357"/>
                </a:cubicBezTo>
                <a:cubicBezTo>
                  <a:pt x="1187336" y="272415"/>
                  <a:pt x="1188872" y="283033"/>
                  <a:pt x="1188872" y="294209"/>
                </a:cubicBezTo>
                <a:cubicBezTo>
                  <a:pt x="1188872" y="312649"/>
                  <a:pt x="1185939" y="332207"/>
                  <a:pt x="1180071" y="352883"/>
                </a:cubicBezTo>
                <a:cubicBezTo>
                  <a:pt x="1174204" y="373558"/>
                  <a:pt x="1167917" y="393675"/>
                  <a:pt x="1161212" y="413233"/>
                </a:cubicBezTo>
                <a:cubicBezTo>
                  <a:pt x="1155065" y="429997"/>
                  <a:pt x="1149756" y="446062"/>
                  <a:pt x="1145286" y="461429"/>
                </a:cubicBezTo>
                <a:cubicBezTo>
                  <a:pt x="1140815" y="476796"/>
                  <a:pt x="1138580" y="490347"/>
                  <a:pt x="1138580" y="502082"/>
                </a:cubicBezTo>
                <a:cubicBezTo>
                  <a:pt x="1138580" y="512141"/>
                  <a:pt x="1140676" y="520103"/>
                  <a:pt x="1144867" y="525971"/>
                </a:cubicBezTo>
                <a:cubicBezTo>
                  <a:pt x="1149058" y="531838"/>
                  <a:pt x="1155624" y="534772"/>
                  <a:pt x="1164564" y="534772"/>
                </a:cubicBezTo>
                <a:cubicBezTo>
                  <a:pt x="1182446" y="534772"/>
                  <a:pt x="1201166" y="522059"/>
                  <a:pt x="1220724" y="496634"/>
                </a:cubicBezTo>
                <a:cubicBezTo>
                  <a:pt x="1240282" y="471208"/>
                  <a:pt x="1256487" y="433350"/>
                  <a:pt x="1269340" y="383058"/>
                </a:cubicBezTo>
                <a:lnTo>
                  <a:pt x="1272110" y="384166"/>
                </a:lnTo>
                <a:lnTo>
                  <a:pt x="1272387" y="383058"/>
                </a:lnTo>
                <a:close/>
                <a:moveTo>
                  <a:pt x="221285" y="0"/>
                </a:moveTo>
                <a:cubicBezTo>
                  <a:pt x="239725" y="0"/>
                  <a:pt x="256768" y="1397"/>
                  <a:pt x="272415" y="4191"/>
                </a:cubicBezTo>
                <a:cubicBezTo>
                  <a:pt x="288061" y="6985"/>
                  <a:pt x="303009" y="10478"/>
                  <a:pt x="317259" y="14669"/>
                </a:cubicBezTo>
                <a:cubicBezTo>
                  <a:pt x="331508" y="18860"/>
                  <a:pt x="345199" y="23191"/>
                  <a:pt x="358330" y="27661"/>
                </a:cubicBezTo>
                <a:cubicBezTo>
                  <a:pt x="371462" y="32131"/>
                  <a:pt x="384734" y="36043"/>
                  <a:pt x="398145" y="39396"/>
                </a:cubicBezTo>
                <a:cubicBezTo>
                  <a:pt x="421056" y="28779"/>
                  <a:pt x="445363" y="21514"/>
                  <a:pt x="471068" y="17603"/>
                </a:cubicBezTo>
                <a:lnTo>
                  <a:pt x="482803" y="56998"/>
                </a:lnTo>
                <a:cubicBezTo>
                  <a:pt x="475539" y="62586"/>
                  <a:pt x="465620" y="67615"/>
                  <a:pt x="453047" y="72086"/>
                </a:cubicBezTo>
                <a:cubicBezTo>
                  <a:pt x="440474" y="76556"/>
                  <a:pt x="426644" y="78791"/>
                  <a:pt x="411556" y="78791"/>
                </a:cubicBezTo>
                <a:lnTo>
                  <a:pt x="409041" y="78791"/>
                </a:lnTo>
                <a:cubicBezTo>
                  <a:pt x="393395" y="90526"/>
                  <a:pt x="380543" y="105474"/>
                  <a:pt x="370484" y="123635"/>
                </a:cubicBezTo>
                <a:cubicBezTo>
                  <a:pt x="360426" y="141796"/>
                  <a:pt x="352184" y="161913"/>
                  <a:pt x="345757" y="183985"/>
                </a:cubicBezTo>
                <a:cubicBezTo>
                  <a:pt x="339331" y="206058"/>
                  <a:pt x="333883" y="229527"/>
                  <a:pt x="329412" y="254394"/>
                </a:cubicBezTo>
                <a:cubicBezTo>
                  <a:pt x="324942" y="279261"/>
                  <a:pt x="320751" y="304546"/>
                  <a:pt x="316839" y="330251"/>
                </a:cubicBezTo>
                <a:cubicBezTo>
                  <a:pt x="310693" y="366014"/>
                  <a:pt x="302730" y="400660"/>
                  <a:pt x="292951" y="434188"/>
                </a:cubicBezTo>
                <a:cubicBezTo>
                  <a:pt x="283172" y="467716"/>
                  <a:pt x="270040" y="497472"/>
                  <a:pt x="253555" y="523456"/>
                </a:cubicBezTo>
                <a:cubicBezTo>
                  <a:pt x="237071" y="549440"/>
                  <a:pt x="217094" y="570256"/>
                  <a:pt x="193624" y="585902"/>
                </a:cubicBezTo>
                <a:cubicBezTo>
                  <a:pt x="170154" y="601549"/>
                  <a:pt x="142214" y="609372"/>
                  <a:pt x="109804" y="609372"/>
                </a:cubicBezTo>
                <a:cubicBezTo>
                  <a:pt x="89687" y="609372"/>
                  <a:pt x="72784" y="606578"/>
                  <a:pt x="59093" y="600990"/>
                </a:cubicBezTo>
                <a:cubicBezTo>
                  <a:pt x="45402" y="595402"/>
                  <a:pt x="34087" y="587998"/>
                  <a:pt x="25146" y="578777"/>
                </a:cubicBezTo>
                <a:cubicBezTo>
                  <a:pt x="16205" y="569557"/>
                  <a:pt x="9779" y="559219"/>
                  <a:pt x="5867" y="547764"/>
                </a:cubicBezTo>
                <a:cubicBezTo>
                  <a:pt x="1956" y="536309"/>
                  <a:pt x="0" y="524714"/>
                  <a:pt x="0" y="512979"/>
                </a:cubicBezTo>
                <a:cubicBezTo>
                  <a:pt x="0" y="501803"/>
                  <a:pt x="1537" y="490766"/>
                  <a:pt x="4610" y="479870"/>
                </a:cubicBezTo>
                <a:cubicBezTo>
                  <a:pt x="7683" y="468973"/>
                  <a:pt x="12154" y="459334"/>
                  <a:pt x="18021" y="450952"/>
                </a:cubicBezTo>
                <a:cubicBezTo>
                  <a:pt x="23889" y="442570"/>
                  <a:pt x="30734" y="435864"/>
                  <a:pt x="38557" y="430835"/>
                </a:cubicBezTo>
                <a:cubicBezTo>
                  <a:pt x="46380" y="425806"/>
                  <a:pt x="55042" y="423291"/>
                  <a:pt x="64541" y="423291"/>
                </a:cubicBezTo>
                <a:cubicBezTo>
                  <a:pt x="71247" y="423291"/>
                  <a:pt x="76695" y="424409"/>
                  <a:pt x="80886" y="426644"/>
                </a:cubicBezTo>
                <a:cubicBezTo>
                  <a:pt x="85077" y="428879"/>
                  <a:pt x="88290" y="431534"/>
                  <a:pt x="90525" y="434607"/>
                </a:cubicBezTo>
                <a:cubicBezTo>
                  <a:pt x="92761" y="437680"/>
                  <a:pt x="94297" y="440894"/>
                  <a:pt x="95136" y="444246"/>
                </a:cubicBezTo>
                <a:cubicBezTo>
                  <a:pt x="95974" y="447599"/>
                  <a:pt x="96393" y="450393"/>
                  <a:pt x="96393" y="452628"/>
                </a:cubicBezTo>
                <a:cubicBezTo>
                  <a:pt x="83540" y="463804"/>
                  <a:pt x="73901" y="476098"/>
                  <a:pt x="67475" y="489509"/>
                </a:cubicBezTo>
                <a:cubicBezTo>
                  <a:pt x="61049" y="502920"/>
                  <a:pt x="57836" y="515493"/>
                  <a:pt x="57836" y="527228"/>
                </a:cubicBezTo>
                <a:cubicBezTo>
                  <a:pt x="57836" y="540639"/>
                  <a:pt x="61608" y="551815"/>
                  <a:pt x="69151" y="560756"/>
                </a:cubicBezTo>
                <a:cubicBezTo>
                  <a:pt x="76695" y="569697"/>
                  <a:pt x="87452" y="574167"/>
                  <a:pt x="101422" y="574167"/>
                </a:cubicBezTo>
                <a:cubicBezTo>
                  <a:pt x="116510" y="574167"/>
                  <a:pt x="130061" y="568719"/>
                  <a:pt x="142075" y="557822"/>
                </a:cubicBezTo>
                <a:cubicBezTo>
                  <a:pt x="154089" y="546926"/>
                  <a:pt x="164846" y="531419"/>
                  <a:pt x="174345" y="511302"/>
                </a:cubicBezTo>
                <a:cubicBezTo>
                  <a:pt x="183845" y="491186"/>
                  <a:pt x="192367" y="466878"/>
                  <a:pt x="199911" y="438379"/>
                </a:cubicBezTo>
                <a:cubicBezTo>
                  <a:pt x="207454" y="409880"/>
                  <a:pt x="214300" y="378308"/>
                  <a:pt x="220446" y="343662"/>
                </a:cubicBezTo>
                <a:cubicBezTo>
                  <a:pt x="224917" y="318516"/>
                  <a:pt x="230225" y="293091"/>
                  <a:pt x="236372" y="267386"/>
                </a:cubicBezTo>
                <a:cubicBezTo>
                  <a:pt x="242519" y="241681"/>
                  <a:pt x="250482" y="216675"/>
                  <a:pt x="260261" y="192367"/>
                </a:cubicBezTo>
                <a:cubicBezTo>
                  <a:pt x="270040" y="168059"/>
                  <a:pt x="282194" y="145149"/>
                  <a:pt x="296723" y="123635"/>
                </a:cubicBezTo>
                <a:cubicBezTo>
                  <a:pt x="311251" y="102121"/>
                  <a:pt x="329412" y="83262"/>
                  <a:pt x="351206" y="67056"/>
                </a:cubicBezTo>
                <a:cubicBezTo>
                  <a:pt x="332765" y="60910"/>
                  <a:pt x="314185" y="54623"/>
                  <a:pt x="295465" y="48197"/>
                </a:cubicBezTo>
                <a:cubicBezTo>
                  <a:pt x="276746" y="41771"/>
                  <a:pt x="256210" y="38558"/>
                  <a:pt x="233858" y="38558"/>
                </a:cubicBezTo>
                <a:cubicBezTo>
                  <a:pt x="210388" y="38558"/>
                  <a:pt x="189852" y="42888"/>
                  <a:pt x="172250" y="51550"/>
                </a:cubicBezTo>
                <a:cubicBezTo>
                  <a:pt x="154648" y="60211"/>
                  <a:pt x="139979" y="71387"/>
                  <a:pt x="128244" y="85078"/>
                </a:cubicBezTo>
                <a:cubicBezTo>
                  <a:pt x="116510" y="98768"/>
                  <a:pt x="107709" y="114415"/>
                  <a:pt x="101841" y="132017"/>
                </a:cubicBezTo>
                <a:cubicBezTo>
                  <a:pt x="95974" y="149619"/>
                  <a:pt x="93040" y="167361"/>
                  <a:pt x="93040" y="185243"/>
                </a:cubicBezTo>
                <a:cubicBezTo>
                  <a:pt x="93040" y="200330"/>
                  <a:pt x="95555" y="215418"/>
                  <a:pt x="100584" y="230505"/>
                </a:cubicBezTo>
                <a:cubicBezTo>
                  <a:pt x="96113" y="233858"/>
                  <a:pt x="91503" y="236233"/>
                  <a:pt x="86754" y="237630"/>
                </a:cubicBezTo>
                <a:cubicBezTo>
                  <a:pt x="82004" y="239027"/>
                  <a:pt x="77394" y="239726"/>
                  <a:pt x="72923" y="239726"/>
                </a:cubicBezTo>
                <a:cubicBezTo>
                  <a:pt x="58953" y="239726"/>
                  <a:pt x="47777" y="232321"/>
                  <a:pt x="39395" y="217513"/>
                </a:cubicBezTo>
                <a:cubicBezTo>
                  <a:pt x="31013" y="202705"/>
                  <a:pt x="26822" y="186081"/>
                  <a:pt x="26822" y="167640"/>
                </a:cubicBezTo>
                <a:cubicBezTo>
                  <a:pt x="26822" y="152553"/>
                  <a:pt x="30035" y="135230"/>
                  <a:pt x="36462" y="115672"/>
                </a:cubicBezTo>
                <a:cubicBezTo>
                  <a:pt x="42888" y="96114"/>
                  <a:pt x="53645" y="77813"/>
                  <a:pt x="68732" y="60770"/>
                </a:cubicBezTo>
                <a:cubicBezTo>
                  <a:pt x="83820" y="43726"/>
                  <a:pt x="103797" y="29337"/>
                  <a:pt x="128664" y="17603"/>
                </a:cubicBezTo>
                <a:cubicBezTo>
                  <a:pt x="153530" y="5868"/>
                  <a:pt x="184404" y="0"/>
                  <a:pt x="221285" y="0"/>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28707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362"/>
                                        </p:tgtEl>
                                        <p:attrNameLst>
                                          <p:attrName>style.visibility</p:attrName>
                                        </p:attrNameLst>
                                      </p:cBhvr>
                                      <p:to>
                                        <p:strVal val="visible"/>
                                      </p:to>
                                    </p:set>
                                    <p:anim calcmode="lin" valueType="num">
                                      <p:cBhvr additive="base">
                                        <p:cTn id="11" dur="500" fill="hold"/>
                                        <p:tgtEl>
                                          <p:spTgt spid="15362"/>
                                        </p:tgtEl>
                                        <p:attrNameLst>
                                          <p:attrName>ppt_x</p:attrName>
                                        </p:attrNameLst>
                                      </p:cBhvr>
                                      <p:tavLst>
                                        <p:tav tm="0">
                                          <p:val>
                                            <p:strVal val="#ppt_x"/>
                                          </p:val>
                                        </p:tav>
                                        <p:tav tm="100000">
                                          <p:val>
                                            <p:strVal val="#ppt_x"/>
                                          </p:val>
                                        </p:tav>
                                      </p:tavLst>
                                    </p:anim>
                                    <p:anim calcmode="lin" valueType="num">
                                      <p:cBhvr additive="base">
                                        <p:cTn id="12" dur="500" fill="hold"/>
                                        <p:tgtEl>
                                          <p:spTgt spid="1536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28" name="Rectangle 27">
            <a:extLst>
              <a:ext uri="{FF2B5EF4-FFF2-40B4-BE49-F238E27FC236}">
                <a16:creationId xmlns:a16="http://schemas.microsoft.com/office/drawing/2014/main" id="{052DAEE6-1873-4D3E-8546-AECA3CBCE456}"/>
              </a:ext>
            </a:extLst>
          </p:cNvPr>
          <p:cNvSpPr/>
          <p:nvPr/>
        </p:nvSpPr>
        <p:spPr>
          <a:xfrm>
            <a:off x="-1" y="0"/>
            <a:ext cx="12192001"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4DF"/>
              </a:solidFill>
              <a:effectLst/>
              <a:uLnTx/>
              <a:uFillTx/>
              <a:latin typeface="Arial"/>
              <a:ea typeface="+mn-ea"/>
              <a:cs typeface="+mn-cs"/>
            </a:endParaRPr>
          </a:p>
        </p:txBody>
      </p:sp>
      <p:sp>
        <p:nvSpPr>
          <p:cNvPr id="16" name="TextBox 15">
            <a:extLst>
              <a:ext uri="{FF2B5EF4-FFF2-40B4-BE49-F238E27FC236}">
                <a16:creationId xmlns:a16="http://schemas.microsoft.com/office/drawing/2014/main" id="{D8D94848-3893-43A0-9104-5EEF29244795}"/>
              </a:ext>
            </a:extLst>
          </p:cNvPr>
          <p:cNvSpPr txBox="1"/>
          <p:nvPr/>
        </p:nvSpPr>
        <p:spPr>
          <a:xfrm>
            <a:off x="118533" y="5703838"/>
            <a:ext cx="11863325" cy="1015663"/>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Tanbo</a:t>
            </a:r>
            <a:r>
              <a:rPr kumimoji="0" lang="vi-VN" sz="20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là một loại hình nghệ thuật của xứ sở hoa anh đào, trong đó, người dân Nhật trồng các loại lúa với màu sắc khác nhau để tạo thành những bức tranh khổng lồ trên đồng.</a:t>
            </a:r>
            <a:endParaRPr kumimoji="0" lang="en-US" sz="2000" b="0" i="0" u="none" strike="noStrike" kern="1200" cap="none" spc="0" normalizeH="0" baseline="0" noProof="0" dirty="0">
              <a:ln>
                <a:noFill/>
              </a:ln>
              <a:solidFill>
                <a:srgbClr val="1D2937"/>
              </a:solidFill>
              <a:effectLst/>
              <a:uLnTx/>
              <a:uFillTx/>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3607E6BE-1248-4C48-92C7-D159B404D0F7}"/>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166622" y="1196380"/>
            <a:ext cx="5892802" cy="4419601"/>
          </a:xfrm>
          <a:prstGeom prst="rect">
            <a:avLst/>
          </a:prstGeom>
        </p:spPr>
      </p:pic>
      <p:pic>
        <p:nvPicPr>
          <p:cNvPr id="18434" name="Picture 2">
            <a:extLst>
              <a:ext uri="{FF2B5EF4-FFF2-40B4-BE49-F238E27FC236}">
                <a16:creationId xmlns:a16="http://schemas.microsoft.com/office/drawing/2014/main" id="{2362D9EA-72E7-4820-A882-7D014AEA83A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55379" y="1266231"/>
            <a:ext cx="5826479" cy="436985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9C7F9F45-7806-4335-89D0-F3CD3ABC40B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33912" t="43524" r="30752" b="42531"/>
          <a:stretch>
            <a:fillRect/>
          </a:stretch>
        </p:blipFill>
        <p:spPr bwMode="auto">
          <a:xfrm>
            <a:off x="4939440" y="182879"/>
            <a:ext cx="2778095" cy="822253"/>
          </a:xfrm>
          <a:custGeom>
            <a:avLst/>
            <a:gdLst/>
            <a:ahLst/>
            <a:cxnLst/>
            <a:rect l="l" t="t" r="r" b="b"/>
            <a:pathLst>
              <a:path w="2058848" h="609372">
                <a:moveTo>
                  <a:pt x="1460982" y="259842"/>
                </a:moveTo>
                <a:cubicBezTo>
                  <a:pt x="1442542" y="259842"/>
                  <a:pt x="1423263" y="270599"/>
                  <a:pt x="1403147" y="292113"/>
                </a:cubicBezTo>
                <a:cubicBezTo>
                  <a:pt x="1383030" y="313627"/>
                  <a:pt x="1366825" y="347015"/>
                  <a:pt x="1354531" y="392278"/>
                </a:cubicBezTo>
                <a:cubicBezTo>
                  <a:pt x="1348943" y="411836"/>
                  <a:pt x="1345171" y="428181"/>
                  <a:pt x="1343215" y="441313"/>
                </a:cubicBezTo>
                <a:cubicBezTo>
                  <a:pt x="1341260" y="454444"/>
                  <a:pt x="1340282" y="464922"/>
                  <a:pt x="1340282" y="472745"/>
                </a:cubicBezTo>
                <a:cubicBezTo>
                  <a:pt x="1340282" y="490068"/>
                  <a:pt x="1344054" y="504597"/>
                  <a:pt x="1351597" y="516332"/>
                </a:cubicBezTo>
                <a:cubicBezTo>
                  <a:pt x="1359141" y="528066"/>
                  <a:pt x="1371016" y="533934"/>
                  <a:pt x="1387221" y="533934"/>
                </a:cubicBezTo>
                <a:cubicBezTo>
                  <a:pt x="1403985" y="533934"/>
                  <a:pt x="1419631" y="526949"/>
                  <a:pt x="1434160" y="512979"/>
                </a:cubicBezTo>
                <a:cubicBezTo>
                  <a:pt x="1448689" y="499009"/>
                  <a:pt x="1461262" y="481686"/>
                  <a:pt x="1471879" y="461010"/>
                </a:cubicBezTo>
                <a:cubicBezTo>
                  <a:pt x="1482496" y="440335"/>
                  <a:pt x="1490878" y="418122"/>
                  <a:pt x="1497025" y="394373"/>
                </a:cubicBezTo>
                <a:cubicBezTo>
                  <a:pt x="1503172" y="370624"/>
                  <a:pt x="1506245" y="349250"/>
                  <a:pt x="1506245" y="330251"/>
                </a:cubicBezTo>
                <a:cubicBezTo>
                  <a:pt x="1506245" y="310134"/>
                  <a:pt x="1502753" y="293370"/>
                  <a:pt x="1495768" y="279959"/>
                </a:cubicBezTo>
                <a:cubicBezTo>
                  <a:pt x="1488783" y="266548"/>
                  <a:pt x="1477188" y="259842"/>
                  <a:pt x="1460982" y="259842"/>
                </a:cubicBezTo>
                <a:close/>
                <a:moveTo>
                  <a:pt x="635965" y="259004"/>
                </a:moveTo>
                <a:cubicBezTo>
                  <a:pt x="620319" y="259004"/>
                  <a:pt x="605371" y="265710"/>
                  <a:pt x="591121" y="279121"/>
                </a:cubicBezTo>
                <a:cubicBezTo>
                  <a:pt x="576872" y="292532"/>
                  <a:pt x="564439" y="309436"/>
                  <a:pt x="553821" y="329832"/>
                </a:cubicBezTo>
                <a:cubicBezTo>
                  <a:pt x="543204" y="350228"/>
                  <a:pt x="534683" y="372161"/>
                  <a:pt x="528256" y="395631"/>
                </a:cubicBezTo>
                <a:cubicBezTo>
                  <a:pt x="521830" y="419100"/>
                  <a:pt x="518617" y="440894"/>
                  <a:pt x="518617" y="461010"/>
                </a:cubicBezTo>
                <a:cubicBezTo>
                  <a:pt x="518617" y="481686"/>
                  <a:pt x="522389" y="499009"/>
                  <a:pt x="529933" y="512979"/>
                </a:cubicBezTo>
                <a:cubicBezTo>
                  <a:pt x="537477" y="526949"/>
                  <a:pt x="549631" y="533934"/>
                  <a:pt x="566394" y="533934"/>
                </a:cubicBezTo>
                <a:cubicBezTo>
                  <a:pt x="587070" y="533934"/>
                  <a:pt x="606209" y="523875"/>
                  <a:pt x="623811" y="503759"/>
                </a:cubicBezTo>
                <a:cubicBezTo>
                  <a:pt x="641413" y="483642"/>
                  <a:pt x="655523" y="452628"/>
                  <a:pt x="666140" y="410718"/>
                </a:cubicBezTo>
                <a:cubicBezTo>
                  <a:pt x="671728" y="387808"/>
                  <a:pt x="675919" y="369926"/>
                  <a:pt x="678713" y="357074"/>
                </a:cubicBezTo>
                <a:cubicBezTo>
                  <a:pt x="681507" y="344221"/>
                  <a:pt x="682904" y="332207"/>
                  <a:pt x="682904" y="321031"/>
                </a:cubicBezTo>
                <a:cubicBezTo>
                  <a:pt x="682904" y="302591"/>
                  <a:pt x="679132" y="287643"/>
                  <a:pt x="671589" y="276187"/>
                </a:cubicBezTo>
                <a:cubicBezTo>
                  <a:pt x="664045" y="264732"/>
                  <a:pt x="652170" y="259004"/>
                  <a:pt x="635965" y="259004"/>
                </a:cubicBezTo>
                <a:close/>
                <a:moveTo>
                  <a:pt x="1858518" y="253137"/>
                </a:moveTo>
                <a:cubicBezTo>
                  <a:pt x="1840636" y="253137"/>
                  <a:pt x="1824152" y="260002"/>
                  <a:pt x="1809064" y="273732"/>
                </a:cubicBezTo>
                <a:cubicBezTo>
                  <a:pt x="1793976" y="287461"/>
                  <a:pt x="1780844" y="304835"/>
                  <a:pt x="1769669" y="325851"/>
                </a:cubicBezTo>
                <a:cubicBezTo>
                  <a:pt x="1758493" y="346867"/>
                  <a:pt x="1749692" y="369564"/>
                  <a:pt x="1743265" y="393941"/>
                </a:cubicBezTo>
                <a:cubicBezTo>
                  <a:pt x="1736839" y="418319"/>
                  <a:pt x="1733626" y="440876"/>
                  <a:pt x="1733626" y="461613"/>
                </a:cubicBezTo>
                <a:cubicBezTo>
                  <a:pt x="1733626" y="484593"/>
                  <a:pt x="1737817" y="503649"/>
                  <a:pt x="1746199" y="518781"/>
                </a:cubicBezTo>
                <a:cubicBezTo>
                  <a:pt x="1754581" y="533912"/>
                  <a:pt x="1768272" y="541478"/>
                  <a:pt x="1787271" y="541478"/>
                </a:cubicBezTo>
                <a:cubicBezTo>
                  <a:pt x="1803476" y="541478"/>
                  <a:pt x="1818843" y="535313"/>
                  <a:pt x="1833372" y="522985"/>
                </a:cubicBezTo>
                <a:cubicBezTo>
                  <a:pt x="1847901" y="510656"/>
                  <a:pt x="1860753" y="494682"/>
                  <a:pt x="1871929" y="475063"/>
                </a:cubicBezTo>
                <a:cubicBezTo>
                  <a:pt x="1866341" y="463861"/>
                  <a:pt x="1863547" y="450690"/>
                  <a:pt x="1863547" y="435550"/>
                </a:cubicBezTo>
                <a:cubicBezTo>
                  <a:pt x="1863547" y="424907"/>
                  <a:pt x="1864804" y="414261"/>
                  <a:pt x="1867319" y="403613"/>
                </a:cubicBezTo>
                <a:cubicBezTo>
                  <a:pt x="1869834" y="392966"/>
                  <a:pt x="1873326" y="383158"/>
                  <a:pt x="1877796" y="374191"/>
                </a:cubicBezTo>
                <a:cubicBezTo>
                  <a:pt x="1882267" y="365224"/>
                  <a:pt x="1887436" y="357377"/>
                  <a:pt x="1893303" y="350650"/>
                </a:cubicBezTo>
                <a:cubicBezTo>
                  <a:pt x="1899171" y="343922"/>
                  <a:pt x="1905457" y="339157"/>
                  <a:pt x="1912163" y="336354"/>
                </a:cubicBezTo>
                <a:lnTo>
                  <a:pt x="1912163" y="331312"/>
                </a:lnTo>
                <a:cubicBezTo>
                  <a:pt x="1912163" y="308899"/>
                  <a:pt x="1907972" y="290266"/>
                  <a:pt x="1899590" y="275415"/>
                </a:cubicBezTo>
                <a:cubicBezTo>
                  <a:pt x="1891208" y="260563"/>
                  <a:pt x="1877517" y="253137"/>
                  <a:pt x="1858518" y="253137"/>
                </a:cubicBezTo>
                <a:close/>
                <a:moveTo>
                  <a:pt x="1367104" y="2515"/>
                </a:moveTo>
                <a:lnTo>
                  <a:pt x="1452600" y="2515"/>
                </a:lnTo>
                <a:lnTo>
                  <a:pt x="1383868" y="272415"/>
                </a:lnTo>
                <a:cubicBezTo>
                  <a:pt x="1398397" y="254534"/>
                  <a:pt x="1414882" y="240005"/>
                  <a:pt x="1433322" y="228829"/>
                </a:cubicBezTo>
                <a:cubicBezTo>
                  <a:pt x="1451762" y="217653"/>
                  <a:pt x="1472438" y="212065"/>
                  <a:pt x="1495349" y="212065"/>
                </a:cubicBezTo>
                <a:cubicBezTo>
                  <a:pt x="1512113" y="212065"/>
                  <a:pt x="1526781" y="215278"/>
                  <a:pt x="1539354" y="221704"/>
                </a:cubicBezTo>
                <a:cubicBezTo>
                  <a:pt x="1551927" y="228130"/>
                  <a:pt x="1562125" y="237071"/>
                  <a:pt x="1569948" y="248527"/>
                </a:cubicBezTo>
                <a:cubicBezTo>
                  <a:pt x="1577772" y="259982"/>
                  <a:pt x="1583639" y="273393"/>
                  <a:pt x="1587551" y="288760"/>
                </a:cubicBezTo>
                <a:cubicBezTo>
                  <a:pt x="1591462" y="304127"/>
                  <a:pt x="1593418" y="320472"/>
                  <a:pt x="1593418" y="337795"/>
                </a:cubicBezTo>
                <a:cubicBezTo>
                  <a:pt x="1593418" y="354559"/>
                  <a:pt x="1591462" y="372301"/>
                  <a:pt x="1587551" y="391021"/>
                </a:cubicBezTo>
                <a:cubicBezTo>
                  <a:pt x="1583639" y="409740"/>
                  <a:pt x="1578051" y="428041"/>
                  <a:pt x="1570787" y="445923"/>
                </a:cubicBezTo>
                <a:cubicBezTo>
                  <a:pt x="1563522" y="463804"/>
                  <a:pt x="1554861" y="481127"/>
                  <a:pt x="1544803" y="497891"/>
                </a:cubicBezTo>
                <a:cubicBezTo>
                  <a:pt x="1534744" y="514655"/>
                  <a:pt x="1523568" y="529463"/>
                  <a:pt x="1511274" y="542316"/>
                </a:cubicBezTo>
                <a:cubicBezTo>
                  <a:pt x="1529715" y="535051"/>
                  <a:pt x="1547457" y="526250"/>
                  <a:pt x="1564500" y="515912"/>
                </a:cubicBezTo>
                <a:cubicBezTo>
                  <a:pt x="1581544" y="505575"/>
                  <a:pt x="1596911" y="493700"/>
                  <a:pt x="1610601" y="480289"/>
                </a:cubicBezTo>
                <a:cubicBezTo>
                  <a:pt x="1624292" y="466878"/>
                  <a:pt x="1636166" y="451930"/>
                  <a:pt x="1646225" y="435445"/>
                </a:cubicBezTo>
                <a:lnTo>
                  <a:pt x="1649525" y="427806"/>
                </a:lnTo>
                <a:lnTo>
                  <a:pt x="1650225" y="420043"/>
                </a:lnTo>
                <a:cubicBezTo>
                  <a:pt x="1652740" y="405864"/>
                  <a:pt x="1656512" y="391440"/>
                  <a:pt x="1661541" y="376771"/>
                </a:cubicBezTo>
                <a:cubicBezTo>
                  <a:pt x="1671599" y="347434"/>
                  <a:pt x="1685709" y="320612"/>
                  <a:pt x="1703870" y="296304"/>
                </a:cubicBezTo>
                <a:cubicBezTo>
                  <a:pt x="1722031" y="271996"/>
                  <a:pt x="1743964" y="251879"/>
                  <a:pt x="1769669" y="235954"/>
                </a:cubicBezTo>
                <a:cubicBezTo>
                  <a:pt x="1795374" y="220028"/>
                  <a:pt x="1824152" y="212065"/>
                  <a:pt x="1856003" y="212065"/>
                </a:cubicBezTo>
                <a:cubicBezTo>
                  <a:pt x="1874444" y="212065"/>
                  <a:pt x="1890509" y="215418"/>
                  <a:pt x="1904200" y="222123"/>
                </a:cubicBezTo>
                <a:cubicBezTo>
                  <a:pt x="1917890" y="228829"/>
                  <a:pt x="1929066" y="237909"/>
                  <a:pt x="1937728" y="249365"/>
                </a:cubicBezTo>
                <a:cubicBezTo>
                  <a:pt x="1946389" y="260820"/>
                  <a:pt x="1952955" y="274371"/>
                  <a:pt x="1957425" y="290018"/>
                </a:cubicBezTo>
                <a:cubicBezTo>
                  <a:pt x="1961896" y="305664"/>
                  <a:pt x="1964131" y="322707"/>
                  <a:pt x="1964131" y="341148"/>
                </a:cubicBezTo>
                <a:cubicBezTo>
                  <a:pt x="1964131" y="361265"/>
                  <a:pt x="1961616" y="381940"/>
                  <a:pt x="1956587" y="403175"/>
                </a:cubicBezTo>
                <a:cubicBezTo>
                  <a:pt x="1951558" y="424409"/>
                  <a:pt x="1944294" y="445085"/>
                  <a:pt x="1934794" y="465201"/>
                </a:cubicBezTo>
                <a:cubicBezTo>
                  <a:pt x="1939264" y="466319"/>
                  <a:pt x="1943455" y="466878"/>
                  <a:pt x="1947367" y="466878"/>
                </a:cubicBezTo>
                <a:cubicBezTo>
                  <a:pt x="1964131" y="466878"/>
                  <a:pt x="1981035" y="459613"/>
                  <a:pt x="1998078" y="445085"/>
                </a:cubicBezTo>
                <a:cubicBezTo>
                  <a:pt x="2015121" y="430556"/>
                  <a:pt x="2026996" y="409880"/>
                  <a:pt x="2033702" y="383058"/>
                </a:cubicBezTo>
                <a:lnTo>
                  <a:pt x="2058848" y="393116"/>
                </a:lnTo>
                <a:cubicBezTo>
                  <a:pt x="2051024" y="426085"/>
                  <a:pt x="2036496" y="453467"/>
                  <a:pt x="2015261" y="475260"/>
                </a:cubicBezTo>
                <a:cubicBezTo>
                  <a:pt x="1994027" y="497053"/>
                  <a:pt x="1966925" y="507950"/>
                  <a:pt x="1933956" y="507950"/>
                </a:cubicBezTo>
                <a:cubicBezTo>
                  <a:pt x="1925574" y="507950"/>
                  <a:pt x="1918030" y="507111"/>
                  <a:pt x="1911324" y="505435"/>
                </a:cubicBezTo>
                <a:cubicBezTo>
                  <a:pt x="1893443" y="530581"/>
                  <a:pt x="1872069" y="551117"/>
                  <a:pt x="1847202" y="567043"/>
                </a:cubicBezTo>
                <a:cubicBezTo>
                  <a:pt x="1822335" y="582968"/>
                  <a:pt x="1794535" y="590931"/>
                  <a:pt x="1763801" y="590931"/>
                </a:cubicBezTo>
                <a:cubicBezTo>
                  <a:pt x="1743126" y="590931"/>
                  <a:pt x="1725384" y="587579"/>
                  <a:pt x="1710576" y="580873"/>
                </a:cubicBezTo>
                <a:cubicBezTo>
                  <a:pt x="1695767" y="574167"/>
                  <a:pt x="1683614" y="564947"/>
                  <a:pt x="1674114" y="553212"/>
                </a:cubicBezTo>
                <a:cubicBezTo>
                  <a:pt x="1664614" y="541478"/>
                  <a:pt x="1657629" y="527787"/>
                  <a:pt x="1653159" y="512141"/>
                </a:cubicBezTo>
                <a:lnTo>
                  <a:pt x="1649016" y="481068"/>
                </a:lnTo>
                <a:lnTo>
                  <a:pt x="1624222" y="508683"/>
                </a:lnTo>
                <a:cubicBezTo>
                  <a:pt x="1613186" y="519091"/>
                  <a:pt x="1601241" y="528625"/>
                  <a:pt x="1588389" y="537287"/>
                </a:cubicBezTo>
                <a:cubicBezTo>
                  <a:pt x="1562684" y="554609"/>
                  <a:pt x="1534604" y="567881"/>
                  <a:pt x="1504150" y="577101"/>
                </a:cubicBezTo>
                <a:cubicBezTo>
                  <a:pt x="1473695" y="586321"/>
                  <a:pt x="1442822" y="590931"/>
                  <a:pt x="1411529" y="590931"/>
                </a:cubicBezTo>
                <a:cubicBezTo>
                  <a:pt x="1385265" y="590931"/>
                  <a:pt x="1365148" y="584924"/>
                  <a:pt x="1351178" y="572910"/>
                </a:cubicBezTo>
                <a:cubicBezTo>
                  <a:pt x="1337208" y="560896"/>
                  <a:pt x="1327150" y="546507"/>
                  <a:pt x="1321003" y="529743"/>
                </a:cubicBezTo>
                <a:lnTo>
                  <a:pt x="1309268" y="577520"/>
                </a:lnTo>
                <a:lnTo>
                  <a:pt x="1223772" y="577520"/>
                </a:lnTo>
                <a:lnTo>
                  <a:pt x="1237098" y="524216"/>
                </a:lnTo>
                <a:lnTo>
                  <a:pt x="1236230" y="525552"/>
                </a:lnTo>
                <a:cubicBezTo>
                  <a:pt x="1221981" y="544551"/>
                  <a:pt x="1205077" y="560197"/>
                  <a:pt x="1185519" y="572491"/>
                </a:cubicBezTo>
                <a:cubicBezTo>
                  <a:pt x="1165961" y="584785"/>
                  <a:pt x="1143330" y="590931"/>
                  <a:pt x="1117625" y="590931"/>
                </a:cubicBezTo>
                <a:cubicBezTo>
                  <a:pt x="1090803" y="590931"/>
                  <a:pt x="1072642" y="584365"/>
                  <a:pt x="1063142" y="571234"/>
                </a:cubicBezTo>
                <a:cubicBezTo>
                  <a:pt x="1053643" y="558102"/>
                  <a:pt x="1048893" y="542316"/>
                  <a:pt x="1048893" y="523875"/>
                </a:cubicBezTo>
                <a:cubicBezTo>
                  <a:pt x="1048893" y="505994"/>
                  <a:pt x="1051826" y="486575"/>
                  <a:pt x="1057694" y="465620"/>
                </a:cubicBezTo>
                <a:cubicBezTo>
                  <a:pt x="1063561" y="444665"/>
                  <a:pt x="1069848" y="424130"/>
                  <a:pt x="1076553" y="404013"/>
                </a:cubicBezTo>
                <a:cubicBezTo>
                  <a:pt x="1082141" y="386131"/>
                  <a:pt x="1087310" y="368808"/>
                  <a:pt x="1092060" y="352044"/>
                </a:cubicBezTo>
                <a:cubicBezTo>
                  <a:pt x="1096810" y="335280"/>
                  <a:pt x="1099185" y="320472"/>
                  <a:pt x="1099185" y="307620"/>
                </a:cubicBezTo>
                <a:cubicBezTo>
                  <a:pt x="1099185" y="298679"/>
                  <a:pt x="1097089" y="290157"/>
                  <a:pt x="1092898" y="282055"/>
                </a:cubicBezTo>
                <a:cubicBezTo>
                  <a:pt x="1088707" y="273952"/>
                  <a:pt x="1078789" y="269901"/>
                  <a:pt x="1063142" y="269901"/>
                </a:cubicBezTo>
                <a:cubicBezTo>
                  <a:pt x="1048055" y="269901"/>
                  <a:pt x="1034085" y="274092"/>
                  <a:pt x="1021232" y="282474"/>
                </a:cubicBezTo>
                <a:cubicBezTo>
                  <a:pt x="1008380" y="290856"/>
                  <a:pt x="996645" y="302032"/>
                  <a:pt x="986028" y="316002"/>
                </a:cubicBezTo>
                <a:cubicBezTo>
                  <a:pt x="975411" y="329972"/>
                  <a:pt x="966190" y="346177"/>
                  <a:pt x="958367" y="364617"/>
                </a:cubicBezTo>
                <a:cubicBezTo>
                  <a:pt x="950544" y="383058"/>
                  <a:pt x="944118" y="402057"/>
                  <a:pt x="939089" y="421615"/>
                </a:cubicBezTo>
                <a:lnTo>
                  <a:pt x="900531" y="577520"/>
                </a:lnTo>
                <a:lnTo>
                  <a:pt x="871194" y="577520"/>
                </a:lnTo>
                <a:lnTo>
                  <a:pt x="815035" y="577520"/>
                </a:lnTo>
                <a:lnTo>
                  <a:pt x="828247" y="523745"/>
                </a:lnTo>
                <a:lnTo>
                  <a:pt x="827913" y="524294"/>
                </a:lnTo>
                <a:cubicBezTo>
                  <a:pt x="814502" y="543573"/>
                  <a:pt x="798716" y="559499"/>
                  <a:pt x="780555" y="572072"/>
                </a:cubicBezTo>
                <a:cubicBezTo>
                  <a:pt x="762394" y="584645"/>
                  <a:pt x="741299" y="590931"/>
                  <a:pt x="717270" y="590931"/>
                </a:cubicBezTo>
                <a:cubicBezTo>
                  <a:pt x="693242" y="590931"/>
                  <a:pt x="675500" y="584645"/>
                  <a:pt x="664045" y="572072"/>
                </a:cubicBezTo>
                <a:cubicBezTo>
                  <a:pt x="652589" y="559499"/>
                  <a:pt x="646303" y="543154"/>
                  <a:pt x="645185" y="523037"/>
                </a:cubicBezTo>
                <a:cubicBezTo>
                  <a:pt x="631215" y="542595"/>
                  <a:pt x="614731" y="558800"/>
                  <a:pt x="595731" y="571653"/>
                </a:cubicBezTo>
                <a:cubicBezTo>
                  <a:pt x="576732" y="584505"/>
                  <a:pt x="554660" y="590931"/>
                  <a:pt x="529514" y="590931"/>
                </a:cubicBezTo>
                <a:cubicBezTo>
                  <a:pt x="511632" y="590931"/>
                  <a:pt x="496265" y="587718"/>
                  <a:pt x="483413" y="581292"/>
                </a:cubicBezTo>
                <a:cubicBezTo>
                  <a:pt x="470560" y="574866"/>
                  <a:pt x="459943" y="565925"/>
                  <a:pt x="451561" y="554470"/>
                </a:cubicBezTo>
                <a:cubicBezTo>
                  <a:pt x="443179" y="543014"/>
                  <a:pt x="436893" y="529743"/>
                  <a:pt x="432702" y="514655"/>
                </a:cubicBezTo>
                <a:cubicBezTo>
                  <a:pt x="428511" y="499568"/>
                  <a:pt x="426415" y="483362"/>
                  <a:pt x="426415" y="466040"/>
                </a:cubicBezTo>
                <a:cubicBezTo>
                  <a:pt x="426415" y="438658"/>
                  <a:pt x="431444" y="410020"/>
                  <a:pt x="441503" y="380124"/>
                </a:cubicBezTo>
                <a:cubicBezTo>
                  <a:pt x="451561" y="350228"/>
                  <a:pt x="465391" y="322847"/>
                  <a:pt x="482994" y="297980"/>
                </a:cubicBezTo>
                <a:cubicBezTo>
                  <a:pt x="500596" y="273114"/>
                  <a:pt x="521271" y="252578"/>
                  <a:pt x="545020" y="236373"/>
                </a:cubicBezTo>
                <a:cubicBezTo>
                  <a:pt x="568769" y="220168"/>
                  <a:pt x="594055" y="212065"/>
                  <a:pt x="620877" y="212065"/>
                </a:cubicBezTo>
                <a:cubicBezTo>
                  <a:pt x="643788" y="212065"/>
                  <a:pt x="661251" y="217793"/>
                  <a:pt x="673265" y="229248"/>
                </a:cubicBezTo>
                <a:cubicBezTo>
                  <a:pt x="685279" y="240703"/>
                  <a:pt x="693801" y="254534"/>
                  <a:pt x="698830" y="270739"/>
                </a:cubicBezTo>
                <a:lnTo>
                  <a:pt x="709727" y="228829"/>
                </a:lnTo>
                <a:lnTo>
                  <a:pt x="795223" y="228829"/>
                </a:lnTo>
                <a:lnTo>
                  <a:pt x="748284" y="414909"/>
                </a:lnTo>
                <a:cubicBezTo>
                  <a:pt x="743813" y="432791"/>
                  <a:pt x="740041" y="449136"/>
                  <a:pt x="736968" y="463944"/>
                </a:cubicBezTo>
                <a:cubicBezTo>
                  <a:pt x="733895" y="478752"/>
                  <a:pt x="732358" y="490906"/>
                  <a:pt x="732358" y="500406"/>
                </a:cubicBezTo>
                <a:cubicBezTo>
                  <a:pt x="732358" y="513258"/>
                  <a:pt x="735152" y="522059"/>
                  <a:pt x="740740" y="526809"/>
                </a:cubicBezTo>
                <a:cubicBezTo>
                  <a:pt x="746328" y="531559"/>
                  <a:pt x="752475" y="533934"/>
                  <a:pt x="759181" y="533934"/>
                </a:cubicBezTo>
                <a:cubicBezTo>
                  <a:pt x="775386" y="533934"/>
                  <a:pt x="792848" y="521361"/>
                  <a:pt x="811568" y="496215"/>
                </a:cubicBezTo>
                <a:cubicBezTo>
                  <a:pt x="830288" y="471069"/>
                  <a:pt x="845794" y="433350"/>
                  <a:pt x="858088" y="383058"/>
                </a:cubicBezTo>
                <a:lnTo>
                  <a:pt x="862390" y="384778"/>
                </a:lnTo>
                <a:lnTo>
                  <a:pt x="862812" y="383058"/>
                </a:lnTo>
                <a:lnTo>
                  <a:pt x="901370" y="228829"/>
                </a:lnTo>
                <a:lnTo>
                  <a:pt x="986866" y="228829"/>
                </a:lnTo>
                <a:lnTo>
                  <a:pt x="970940" y="291694"/>
                </a:lnTo>
                <a:cubicBezTo>
                  <a:pt x="982116" y="276606"/>
                  <a:pt x="993851" y="263894"/>
                  <a:pt x="1006145" y="253556"/>
                </a:cubicBezTo>
                <a:cubicBezTo>
                  <a:pt x="1018438" y="243218"/>
                  <a:pt x="1030592" y="234976"/>
                  <a:pt x="1042606" y="228829"/>
                </a:cubicBezTo>
                <a:cubicBezTo>
                  <a:pt x="1054621" y="222682"/>
                  <a:pt x="1066216" y="218351"/>
                  <a:pt x="1077392" y="215837"/>
                </a:cubicBezTo>
                <a:cubicBezTo>
                  <a:pt x="1088568" y="213322"/>
                  <a:pt x="1099185" y="212065"/>
                  <a:pt x="1109243" y="212065"/>
                </a:cubicBezTo>
                <a:cubicBezTo>
                  <a:pt x="1123213" y="212065"/>
                  <a:pt x="1135227" y="214160"/>
                  <a:pt x="1145286" y="218351"/>
                </a:cubicBezTo>
                <a:cubicBezTo>
                  <a:pt x="1155344" y="222542"/>
                  <a:pt x="1163587" y="228410"/>
                  <a:pt x="1170013" y="235954"/>
                </a:cubicBezTo>
                <a:cubicBezTo>
                  <a:pt x="1176439" y="243497"/>
                  <a:pt x="1181189" y="252299"/>
                  <a:pt x="1184262" y="262357"/>
                </a:cubicBezTo>
                <a:cubicBezTo>
                  <a:pt x="1187336" y="272415"/>
                  <a:pt x="1188872" y="283033"/>
                  <a:pt x="1188872" y="294209"/>
                </a:cubicBezTo>
                <a:cubicBezTo>
                  <a:pt x="1188872" y="312649"/>
                  <a:pt x="1185939" y="332207"/>
                  <a:pt x="1180071" y="352883"/>
                </a:cubicBezTo>
                <a:cubicBezTo>
                  <a:pt x="1174204" y="373558"/>
                  <a:pt x="1167917" y="393675"/>
                  <a:pt x="1161212" y="413233"/>
                </a:cubicBezTo>
                <a:cubicBezTo>
                  <a:pt x="1155065" y="429997"/>
                  <a:pt x="1149756" y="446062"/>
                  <a:pt x="1145286" y="461429"/>
                </a:cubicBezTo>
                <a:cubicBezTo>
                  <a:pt x="1140815" y="476796"/>
                  <a:pt x="1138580" y="490347"/>
                  <a:pt x="1138580" y="502082"/>
                </a:cubicBezTo>
                <a:cubicBezTo>
                  <a:pt x="1138580" y="512141"/>
                  <a:pt x="1140676" y="520103"/>
                  <a:pt x="1144867" y="525971"/>
                </a:cubicBezTo>
                <a:cubicBezTo>
                  <a:pt x="1149058" y="531838"/>
                  <a:pt x="1155624" y="534772"/>
                  <a:pt x="1164564" y="534772"/>
                </a:cubicBezTo>
                <a:cubicBezTo>
                  <a:pt x="1182446" y="534772"/>
                  <a:pt x="1201166" y="522059"/>
                  <a:pt x="1220724" y="496634"/>
                </a:cubicBezTo>
                <a:cubicBezTo>
                  <a:pt x="1240282" y="471208"/>
                  <a:pt x="1256487" y="433350"/>
                  <a:pt x="1269340" y="383058"/>
                </a:cubicBezTo>
                <a:lnTo>
                  <a:pt x="1272110" y="384166"/>
                </a:lnTo>
                <a:lnTo>
                  <a:pt x="1272387" y="383058"/>
                </a:lnTo>
                <a:close/>
                <a:moveTo>
                  <a:pt x="221285" y="0"/>
                </a:moveTo>
                <a:cubicBezTo>
                  <a:pt x="239725" y="0"/>
                  <a:pt x="256768" y="1397"/>
                  <a:pt x="272415" y="4191"/>
                </a:cubicBezTo>
                <a:cubicBezTo>
                  <a:pt x="288061" y="6985"/>
                  <a:pt x="303009" y="10478"/>
                  <a:pt x="317259" y="14669"/>
                </a:cubicBezTo>
                <a:cubicBezTo>
                  <a:pt x="331508" y="18860"/>
                  <a:pt x="345199" y="23191"/>
                  <a:pt x="358330" y="27661"/>
                </a:cubicBezTo>
                <a:cubicBezTo>
                  <a:pt x="371462" y="32131"/>
                  <a:pt x="384734" y="36043"/>
                  <a:pt x="398145" y="39396"/>
                </a:cubicBezTo>
                <a:cubicBezTo>
                  <a:pt x="421056" y="28779"/>
                  <a:pt x="445363" y="21514"/>
                  <a:pt x="471068" y="17603"/>
                </a:cubicBezTo>
                <a:lnTo>
                  <a:pt x="482803" y="56998"/>
                </a:lnTo>
                <a:cubicBezTo>
                  <a:pt x="475539" y="62586"/>
                  <a:pt x="465620" y="67615"/>
                  <a:pt x="453047" y="72086"/>
                </a:cubicBezTo>
                <a:cubicBezTo>
                  <a:pt x="440474" y="76556"/>
                  <a:pt x="426644" y="78791"/>
                  <a:pt x="411556" y="78791"/>
                </a:cubicBezTo>
                <a:lnTo>
                  <a:pt x="409041" y="78791"/>
                </a:lnTo>
                <a:cubicBezTo>
                  <a:pt x="393395" y="90526"/>
                  <a:pt x="380543" y="105474"/>
                  <a:pt x="370484" y="123635"/>
                </a:cubicBezTo>
                <a:cubicBezTo>
                  <a:pt x="360426" y="141796"/>
                  <a:pt x="352184" y="161913"/>
                  <a:pt x="345757" y="183985"/>
                </a:cubicBezTo>
                <a:cubicBezTo>
                  <a:pt x="339331" y="206058"/>
                  <a:pt x="333883" y="229527"/>
                  <a:pt x="329412" y="254394"/>
                </a:cubicBezTo>
                <a:cubicBezTo>
                  <a:pt x="324942" y="279261"/>
                  <a:pt x="320751" y="304546"/>
                  <a:pt x="316839" y="330251"/>
                </a:cubicBezTo>
                <a:cubicBezTo>
                  <a:pt x="310693" y="366014"/>
                  <a:pt x="302730" y="400660"/>
                  <a:pt x="292951" y="434188"/>
                </a:cubicBezTo>
                <a:cubicBezTo>
                  <a:pt x="283172" y="467716"/>
                  <a:pt x="270040" y="497472"/>
                  <a:pt x="253555" y="523456"/>
                </a:cubicBezTo>
                <a:cubicBezTo>
                  <a:pt x="237071" y="549440"/>
                  <a:pt x="217094" y="570256"/>
                  <a:pt x="193624" y="585902"/>
                </a:cubicBezTo>
                <a:cubicBezTo>
                  <a:pt x="170154" y="601549"/>
                  <a:pt x="142214" y="609372"/>
                  <a:pt x="109804" y="609372"/>
                </a:cubicBezTo>
                <a:cubicBezTo>
                  <a:pt x="89687" y="609372"/>
                  <a:pt x="72784" y="606578"/>
                  <a:pt x="59093" y="600990"/>
                </a:cubicBezTo>
                <a:cubicBezTo>
                  <a:pt x="45402" y="595402"/>
                  <a:pt x="34087" y="587998"/>
                  <a:pt x="25146" y="578777"/>
                </a:cubicBezTo>
                <a:cubicBezTo>
                  <a:pt x="16205" y="569557"/>
                  <a:pt x="9779" y="559219"/>
                  <a:pt x="5867" y="547764"/>
                </a:cubicBezTo>
                <a:cubicBezTo>
                  <a:pt x="1956" y="536309"/>
                  <a:pt x="0" y="524714"/>
                  <a:pt x="0" y="512979"/>
                </a:cubicBezTo>
                <a:cubicBezTo>
                  <a:pt x="0" y="501803"/>
                  <a:pt x="1537" y="490766"/>
                  <a:pt x="4610" y="479870"/>
                </a:cubicBezTo>
                <a:cubicBezTo>
                  <a:pt x="7683" y="468973"/>
                  <a:pt x="12154" y="459334"/>
                  <a:pt x="18021" y="450952"/>
                </a:cubicBezTo>
                <a:cubicBezTo>
                  <a:pt x="23889" y="442570"/>
                  <a:pt x="30734" y="435864"/>
                  <a:pt x="38557" y="430835"/>
                </a:cubicBezTo>
                <a:cubicBezTo>
                  <a:pt x="46380" y="425806"/>
                  <a:pt x="55042" y="423291"/>
                  <a:pt x="64541" y="423291"/>
                </a:cubicBezTo>
                <a:cubicBezTo>
                  <a:pt x="71247" y="423291"/>
                  <a:pt x="76695" y="424409"/>
                  <a:pt x="80886" y="426644"/>
                </a:cubicBezTo>
                <a:cubicBezTo>
                  <a:pt x="85077" y="428879"/>
                  <a:pt x="88290" y="431534"/>
                  <a:pt x="90525" y="434607"/>
                </a:cubicBezTo>
                <a:cubicBezTo>
                  <a:pt x="92761" y="437680"/>
                  <a:pt x="94297" y="440894"/>
                  <a:pt x="95136" y="444246"/>
                </a:cubicBezTo>
                <a:cubicBezTo>
                  <a:pt x="95974" y="447599"/>
                  <a:pt x="96393" y="450393"/>
                  <a:pt x="96393" y="452628"/>
                </a:cubicBezTo>
                <a:cubicBezTo>
                  <a:pt x="83540" y="463804"/>
                  <a:pt x="73901" y="476098"/>
                  <a:pt x="67475" y="489509"/>
                </a:cubicBezTo>
                <a:cubicBezTo>
                  <a:pt x="61049" y="502920"/>
                  <a:pt x="57836" y="515493"/>
                  <a:pt x="57836" y="527228"/>
                </a:cubicBezTo>
                <a:cubicBezTo>
                  <a:pt x="57836" y="540639"/>
                  <a:pt x="61608" y="551815"/>
                  <a:pt x="69151" y="560756"/>
                </a:cubicBezTo>
                <a:cubicBezTo>
                  <a:pt x="76695" y="569697"/>
                  <a:pt x="87452" y="574167"/>
                  <a:pt x="101422" y="574167"/>
                </a:cubicBezTo>
                <a:cubicBezTo>
                  <a:pt x="116510" y="574167"/>
                  <a:pt x="130061" y="568719"/>
                  <a:pt x="142075" y="557822"/>
                </a:cubicBezTo>
                <a:cubicBezTo>
                  <a:pt x="154089" y="546926"/>
                  <a:pt x="164846" y="531419"/>
                  <a:pt x="174345" y="511302"/>
                </a:cubicBezTo>
                <a:cubicBezTo>
                  <a:pt x="183845" y="491186"/>
                  <a:pt x="192367" y="466878"/>
                  <a:pt x="199911" y="438379"/>
                </a:cubicBezTo>
                <a:cubicBezTo>
                  <a:pt x="207454" y="409880"/>
                  <a:pt x="214300" y="378308"/>
                  <a:pt x="220446" y="343662"/>
                </a:cubicBezTo>
                <a:cubicBezTo>
                  <a:pt x="224917" y="318516"/>
                  <a:pt x="230225" y="293091"/>
                  <a:pt x="236372" y="267386"/>
                </a:cubicBezTo>
                <a:cubicBezTo>
                  <a:pt x="242519" y="241681"/>
                  <a:pt x="250482" y="216675"/>
                  <a:pt x="260261" y="192367"/>
                </a:cubicBezTo>
                <a:cubicBezTo>
                  <a:pt x="270040" y="168059"/>
                  <a:pt x="282194" y="145149"/>
                  <a:pt x="296723" y="123635"/>
                </a:cubicBezTo>
                <a:cubicBezTo>
                  <a:pt x="311251" y="102121"/>
                  <a:pt x="329412" y="83262"/>
                  <a:pt x="351206" y="67056"/>
                </a:cubicBezTo>
                <a:cubicBezTo>
                  <a:pt x="332765" y="60910"/>
                  <a:pt x="314185" y="54623"/>
                  <a:pt x="295465" y="48197"/>
                </a:cubicBezTo>
                <a:cubicBezTo>
                  <a:pt x="276746" y="41771"/>
                  <a:pt x="256210" y="38558"/>
                  <a:pt x="233858" y="38558"/>
                </a:cubicBezTo>
                <a:cubicBezTo>
                  <a:pt x="210388" y="38558"/>
                  <a:pt x="189852" y="42888"/>
                  <a:pt x="172250" y="51550"/>
                </a:cubicBezTo>
                <a:cubicBezTo>
                  <a:pt x="154648" y="60211"/>
                  <a:pt x="139979" y="71387"/>
                  <a:pt x="128244" y="85078"/>
                </a:cubicBezTo>
                <a:cubicBezTo>
                  <a:pt x="116510" y="98768"/>
                  <a:pt x="107709" y="114415"/>
                  <a:pt x="101841" y="132017"/>
                </a:cubicBezTo>
                <a:cubicBezTo>
                  <a:pt x="95974" y="149619"/>
                  <a:pt x="93040" y="167361"/>
                  <a:pt x="93040" y="185243"/>
                </a:cubicBezTo>
                <a:cubicBezTo>
                  <a:pt x="93040" y="200330"/>
                  <a:pt x="95555" y="215418"/>
                  <a:pt x="100584" y="230505"/>
                </a:cubicBezTo>
                <a:cubicBezTo>
                  <a:pt x="96113" y="233858"/>
                  <a:pt x="91503" y="236233"/>
                  <a:pt x="86754" y="237630"/>
                </a:cubicBezTo>
                <a:cubicBezTo>
                  <a:pt x="82004" y="239027"/>
                  <a:pt x="77394" y="239726"/>
                  <a:pt x="72923" y="239726"/>
                </a:cubicBezTo>
                <a:cubicBezTo>
                  <a:pt x="58953" y="239726"/>
                  <a:pt x="47777" y="232321"/>
                  <a:pt x="39395" y="217513"/>
                </a:cubicBezTo>
                <a:cubicBezTo>
                  <a:pt x="31013" y="202705"/>
                  <a:pt x="26822" y="186081"/>
                  <a:pt x="26822" y="167640"/>
                </a:cubicBezTo>
                <a:cubicBezTo>
                  <a:pt x="26822" y="152553"/>
                  <a:pt x="30035" y="135230"/>
                  <a:pt x="36462" y="115672"/>
                </a:cubicBezTo>
                <a:cubicBezTo>
                  <a:pt x="42888" y="96114"/>
                  <a:pt x="53645" y="77813"/>
                  <a:pt x="68732" y="60770"/>
                </a:cubicBezTo>
                <a:cubicBezTo>
                  <a:pt x="83820" y="43726"/>
                  <a:pt x="103797" y="29337"/>
                  <a:pt x="128664" y="17603"/>
                </a:cubicBezTo>
                <a:cubicBezTo>
                  <a:pt x="153530" y="5868"/>
                  <a:pt x="184404" y="0"/>
                  <a:pt x="221285" y="0"/>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015617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360"/>
                                          </p:val>
                                        </p:tav>
                                        <p:tav tm="100000">
                                          <p:val>
                                            <p:fltVal val="0"/>
                                          </p:val>
                                        </p:tav>
                                      </p:tavLst>
                                    </p:anim>
                                    <p:animEffect transition="in" filter="fade">
                                      <p:cBhvr>
                                        <p:cTn id="10" dur="500"/>
                                        <p:tgtEl>
                                          <p:spTgt spid="2"/>
                                        </p:tgtEl>
                                      </p:cBhvr>
                                    </p:animEffect>
                                  </p:childTnLst>
                                </p:cTn>
                              </p:par>
                              <p:par>
                                <p:cTn id="11" presetID="49" presetClass="entr" presetSubtype="0" decel="10000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500" fill="hold"/>
                                        <p:tgtEl>
                                          <p:spTgt spid="11"/>
                                        </p:tgtEl>
                                        <p:attrNameLst>
                                          <p:attrName>ppt_w</p:attrName>
                                        </p:attrNameLst>
                                      </p:cBhvr>
                                      <p:tavLst>
                                        <p:tav tm="0">
                                          <p:val>
                                            <p:fltVal val="0"/>
                                          </p:val>
                                        </p:tav>
                                        <p:tav tm="100000">
                                          <p:val>
                                            <p:strVal val="#ppt_w"/>
                                          </p:val>
                                        </p:tav>
                                      </p:tavLst>
                                    </p:anim>
                                    <p:anim calcmode="lin" valueType="num">
                                      <p:cBhvr>
                                        <p:cTn id="14" dur="500" fill="hold"/>
                                        <p:tgtEl>
                                          <p:spTgt spid="11"/>
                                        </p:tgtEl>
                                        <p:attrNameLst>
                                          <p:attrName>ppt_h</p:attrName>
                                        </p:attrNameLst>
                                      </p:cBhvr>
                                      <p:tavLst>
                                        <p:tav tm="0">
                                          <p:val>
                                            <p:fltVal val="0"/>
                                          </p:val>
                                        </p:tav>
                                        <p:tav tm="100000">
                                          <p:val>
                                            <p:strVal val="#ppt_h"/>
                                          </p:val>
                                        </p:tav>
                                      </p:tavLst>
                                    </p:anim>
                                    <p:anim calcmode="lin" valueType="num">
                                      <p:cBhvr>
                                        <p:cTn id="15" dur="500" fill="hold"/>
                                        <p:tgtEl>
                                          <p:spTgt spid="11"/>
                                        </p:tgtEl>
                                        <p:attrNameLst>
                                          <p:attrName>style.rotation</p:attrName>
                                        </p:attrNameLst>
                                      </p:cBhvr>
                                      <p:tavLst>
                                        <p:tav tm="0">
                                          <p:val>
                                            <p:fltVal val="360"/>
                                          </p:val>
                                        </p:tav>
                                        <p:tav tm="100000">
                                          <p:val>
                                            <p:fltVal val="0"/>
                                          </p:val>
                                        </p:tav>
                                      </p:tavLst>
                                    </p:anim>
                                    <p:animEffect transition="in" filter="fade">
                                      <p:cBhvr>
                                        <p:cTn id="16" dur="500"/>
                                        <p:tgtEl>
                                          <p:spTgt spid="11"/>
                                        </p:tgtEl>
                                      </p:cBhvr>
                                    </p:animEffect>
                                  </p:childTnLst>
                                </p:cTn>
                              </p:par>
                              <p:par>
                                <p:cTn id="17" presetID="49" presetClass="entr" presetSubtype="0" decel="100000" fill="hold" nodeType="withEffect">
                                  <p:stCondLst>
                                    <p:cond delay="0"/>
                                  </p:stCondLst>
                                  <p:childTnLst>
                                    <p:set>
                                      <p:cBhvr>
                                        <p:cTn id="18" dur="1" fill="hold">
                                          <p:stCondLst>
                                            <p:cond delay="0"/>
                                          </p:stCondLst>
                                        </p:cTn>
                                        <p:tgtEl>
                                          <p:spTgt spid="18434"/>
                                        </p:tgtEl>
                                        <p:attrNameLst>
                                          <p:attrName>style.visibility</p:attrName>
                                        </p:attrNameLst>
                                      </p:cBhvr>
                                      <p:to>
                                        <p:strVal val="visible"/>
                                      </p:to>
                                    </p:set>
                                    <p:anim calcmode="lin" valueType="num">
                                      <p:cBhvr>
                                        <p:cTn id="19" dur="500" fill="hold"/>
                                        <p:tgtEl>
                                          <p:spTgt spid="18434"/>
                                        </p:tgtEl>
                                        <p:attrNameLst>
                                          <p:attrName>ppt_w</p:attrName>
                                        </p:attrNameLst>
                                      </p:cBhvr>
                                      <p:tavLst>
                                        <p:tav tm="0">
                                          <p:val>
                                            <p:fltVal val="0"/>
                                          </p:val>
                                        </p:tav>
                                        <p:tav tm="100000">
                                          <p:val>
                                            <p:strVal val="#ppt_w"/>
                                          </p:val>
                                        </p:tav>
                                      </p:tavLst>
                                    </p:anim>
                                    <p:anim calcmode="lin" valueType="num">
                                      <p:cBhvr>
                                        <p:cTn id="20" dur="500" fill="hold"/>
                                        <p:tgtEl>
                                          <p:spTgt spid="18434"/>
                                        </p:tgtEl>
                                        <p:attrNameLst>
                                          <p:attrName>ppt_h</p:attrName>
                                        </p:attrNameLst>
                                      </p:cBhvr>
                                      <p:tavLst>
                                        <p:tav tm="0">
                                          <p:val>
                                            <p:fltVal val="0"/>
                                          </p:val>
                                        </p:tav>
                                        <p:tav tm="100000">
                                          <p:val>
                                            <p:strVal val="#ppt_h"/>
                                          </p:val>
                                        </p:tav>
                                      </p:tavLst>
                                    </p:anim>
                                    <p:anim calcmode="lin" valueType="num">
                                      <p:cBhvr>
                                        <p:cTn id="21" dur="500" fill="hold"/>
                                        <p:tgtEl>
                                          <p:spTgt spid="18434"/>
                                        </p:tgtEl>
                                        <p:attrNameLst>
                                          <p:attrName>style.rotation</p:attrName>
                                        </p:attrNameLst>
                                      </p:cBhvr>
                                      <p:tavLst>
                                        <p:tav tm="0">
                                          <p:val>
                                            <p:fltVal val="360"/>
                                          </p:val>
                                        </p:tav>
                                        <p:tav tm="100000">
                                          <p:val>
                                            <p:fltVal val="0"/>
                                          </p:val>
                                        </p:tav>
                                      </p:tavLst>
                                    </p:anim>
                                    <p:animEffect transition="in" filter="fade">
                                      <p:cBhvr>
                                        <p:cTn id="22" dur="500"/>
                                        <p:tgtEl>
                                          <p:spTgt spid="184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28" name="Rectangle 27">
            <a:extLst>
              <a:ext uri="{FF2B5EF4-FFF2-40B4-BE49-F238E27FC236}">
                <a16:creationId xmlns:a16="http://schemas.microsoft.com/office/drawing/2014/main" id="{052DAEE6-1873-4D3E-8546-AECA3CBCE456}"/>
              </a:ext>
            </a:extLst>
          </p:cNvPr>
          <p:cNvSpPr/>
          <p:nvPr/>
        </p:nvSpPr>
        <p:spPr>
          <a:xfrm>
            <a:off x="-1" y="0"/>
            <a:ext cx="12192001"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4DF"/>
              </a:solidFill>
              <a:effectLst/>
              <a:uLnTx/>
              <a:uFillTx/>
              <a:latin typeface="Arial"/>
              <a:ea typeface="+mn-ea"/>
              <a:cs typeface="+mn-cs"/>
            </a:endParaRPr>
          </a:p>
        </p:txBody>
      </p:sp>
      <p:pic>
        <p:nvPicPr>
          <p:cNvPr id="79" name="Picture 2" descr="Japan clipart architecture japanese, Japan architecture japanese  Transparent FREE for download on WebStockReview 2020">
            <a:extLst>
              <a:ext uri="{FF2B5EF4-FFF2-40B4-BE49-F238E27FC236}">
                <a16:creationId xmlns:a16="http://schemas.microsoft.com/office/drawing/2014/main" id="{DC4A5099-2308-4853-B360-48282DE41D7A}"/>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408696" y="2992052"/>
            <a:ext cx="6961467" cy="3515193"/>
          </a:xfrm>
          <a:prstGeom prst="rect">
            <a:avLst/>
          </a:prstGeom>
          <a:noFill/>
          <a:extLst>
            <a:ext uri="{909E8E84-426E-40DD-AFC4-6F175D3DCCD1}">
              <a14:hiddenFill xmlns:a14="http://schemas.microsoft.com/office/drawing/2010/main">
                <a:solidFill>
                  <a:srgbClr val="FFFFFF"/>
                </a:solidFill>
              </a14:hiddenFill>
            </a:ext>
          </a:extLst>
        </p:spPr>
      </p:pic>
      <p:sp>
        <p:nvSpPr>
          <p:cNvPr id="80" name="TextBox 79">
            <a:extLst>
              <a:ext uri="{FF2B5EF4-FFF2-40B4-BE49-F238E27FC236}">
                <a16:creationId xmlns:a16="http://schemas.microsoft.com/office/drawing/2014/main" id="{BEB4D026-0FB6-4AF5-8DCB-B32B94C08C14}"/>
              </a:ext>
            </a:extLst>
          </p:cNvPr>
          <p:cNvSpPr txBox="1"/>
          <p:nvPr/>
        </p:nvSpPr>
        <p:spPr>
          <a:xfrm>
            <a:off x="314161" y="233249"/>
            <a:ext cx="11563676" cy="1654171"/>
          </a:xfrm>
          <a:prstGeom prst="rect">
            <a:avLst/>
          </a:prstGeom>
          <a:noFill/>
        </p:spPr>
        <p:txBody>
          <a:bodyPr wrap="square">
            <a:spAutoFit/>
          </a:bodyPr>
          <a:lstStyle/>
          <a:p>
            <a:pPr marL="0" marR="0" lvl="0" indent="0" algn="ctr" defTabSz="914400" rtl="0" eaLnBrk="1" fontAlgn="auto" latinLnBrk="0" hangingPunct="1">
              <a:lnSpc>
                <a:spcPct val="150000"/>
              </a:lnSpc>
              <a:spcBef>
                <a:spcPts val="600"/>
              </a:spcBef>
              <a:spcAft>
                <a:spcPts val="600"/>
              </a:spcAft>
              <a:buClrTx/>
              <a:buSzTx/>
              <a:buFontTx/>
              <a:buNone/>
              <a:tabLst/>
              <a:defRPr/>
            </a:pPr>
            <a:r>
              <a:rPr kumimoji="0" lang="en-US" sz="3600" b="1" i="0" u="none" strike="noStrike" kern="0" cap="none" spc="0" normalizeH="0" baseline="0" noProof="0" dirty="0">
                <a:ln>
                  <a:noFill/>
                </a:ln>
                <a:solidFill>
                  <a:srgbClr val="44515E"/>
                </a:solidFill>
                <a:effectLst/>
                <a:uLnTx/>
                <a:uFillTx/>
                <a:latin typeface="+mj-lt"/>
                <a:cs typeface="Times New Roman" panose="02020603050405020304" pitchFamily="18" charset="0"/>
              </a:rPr>
              <a:t>TIẾT 1. </a:t>
            </a:r>
            <a:r>
              <a:rPr lang="en-US" sz="3600" b="1" kern="0" dirty="0">
                <a:solidFill>
                  <a:srgbClr val="44515E"/>
                </a:solidFill>
                <a:latin typeface="+mj-lt"/>
                <a:cs typeface="Times New Roman" panose="02020603050405020304" pitchFamily="18" charset="0"/>
              </a:rPr>
              <a:t>VỊ TRÍ ĐỊA LÍ</a:t>
            </a:r>
            <a:r>
              <a:rPr kumimoji="0" lang="en-US" sz="3600" b="1" i="0" u="none" strike="noStrike" kern="0" cap="none" spc="0" normalizeH="0" baseline="0" noProof="0" dirty="0">
                <a:ln>
                  <a:noFill/>
                </a:ln>
                <a:solidFill>
                  <a:srgbClr val="44515E"/>
                </a:solidFill>
                <a:effectLst/>
                <a:uLnTx/>
                <a:uFillTx/>
                <a:latin typeface="+mj-lt"/>
                <a:cs typeface="Times New Roman" panose="02020603050405020304" pitchFamily="18" charset="0"/>
              </a:rPr>
              <a:t>TỰ NHIÊN,</a:t>
            </a:r>
            <a:r>
              <a:rPr kumimoji="0" lang="en-US" sz="3600" b="1" i="0" u="none" strike="noStrike" kern="0" cap="none" spc="0" normalizeH="0" noProof="0" dirty="0">
                <a:ln>
                  <a:noFill/>
                </a:ln>
                <a:solidFill>
                  <a:srgbClr val="44515E"/>
                </a:solidFill>
                <a:effectLst/>
                <a:uLnTx/>
                <a:uFillTx/>
                <a:latin typeface="+mj-lt"/>
                <a:cs typeface="Times New Roman" panose="02020603050405020304" pitchFamily="18" charset="0"/>
              </a:rPr>
              <a:t> ĐIỀU KIỆN TƯ NHIÊN,</a:t>
            </a:r>
            <a:r>
              <a:rPr kumimoji="0" lang="en-US" sz="3600" b="1" i="0" u="none" strike="noStrike" kern="0" cap="none" spc="0" normalizeH="0" baseline="0" noProof="0" dirty="0">
                <a:ln>
                  <a:noFill/>
                </a:ln>
                <a:solidFill>
                  <a:srgbClr val="44515E"/>
                </a:solidFill>
                <a:effectLst/>
                <a:uLnTx/>
                <a:uFillTx/>
                <a:latin typeface="+mj-lt"/>
                <a:cs typeface="Times New Roman" panose="02020603050405020304" pitchFamily="18" charset="0"/>
              </a:rPr>
              <a:t> DÂN C</a:t>
            </a:r>
            <a:r>
              <a:rPr kumimoji="0" lang="vi-VN" sz="3600" b="1" i="0" u="none" strike="noStrike" kern="0" cap="none" spc="0" normalizeH="0" baseline="0" noProof="0" dirty="0">
                <a:ln>
                  <a:noFill/>
                </a:ln>
                <a:solidFill>
                  <a:srgbClr val="44515E"/>
                </a:solidFill>
                <a:effectLst/>
                <a:uLnTx/>
                <a:uFillTx/>
                <a:latin typeface="+mj-lt"/>
                <a:cs typeface="Times New Roman" panose="02020603050405020304" pitchFamily="18" charset="0"/>
              </a:rPr>
              <a:t>Ư</a:t>
            </a:r>
            <a:r>
              <a:rPr kumimoji="0" lang="en-US" sz="3600" b="1" i="0" u="none" strike="noStrike" kern="0" cap="none" spc="0" normalizeH="0" baseline="0" noProof="0" dirty="0">
                <a:ln>
                  <a:noFill/>
                </a:ln>
                <a:solidFill>
                  <a:srgbClr val="44515E"/>
                </a:solidFill>
                <a:effectLst/>
                <a:uLnTx/>
                <a:uFillTx/>
                <a:latin typeface="+mj-lt"/>
                <a:cs typeface="Times New Roman" panose="02020603050405020304" pitchFamily="18" charset="0"/>
              </a:rPr>
              <a:t> VÀ</a:t>
            </a:r>
            <a:r>
              <a:rPr kumimoji="0" lang="en-US" sz="3600" b="1" i="0" u="none" strike="noStrike" kern="0" cap="none" spc="0" normalizeH="0" noProof="0" dirty="0">
                <a:ln>
                  <a:noFill/>
                </a:ln>
                <a:solidFill>
                  <a:srgbClr val="44515E"/>
                </a:solidFill>
                <a:effectLst/>
                <a:uLnTx/>
                <a:uFillTx/>
                <a:latin typeface="+mj-lt"/>
                <a:cs typeface="Times New Roman" panose="02020603050405020304" pitchFamily="18" charset="0"/>
              </a:rPr>
              <a:t> XÃ HỘI NHẬT BẢN</a:t>
            </a:r>
            <a:endParaRPr kumimoji="0" lang="en-US" sz="3600" b="1" i="0" u="none" strike="noStrike" kern="0" cap="none" spc="0" normalizeH="0" baseline="0" noProof="0" dirty="0">
              <a:ln>
                <a:noFill/>
              </a:ln>
              <a:solidFill>
                <a:srgbClr val="44515E"/>
              </a:solidFill>
              <a:effectLst/>
              <a:uLnTx/>
              <a:uFillTx/>
              <a:latin typeface="+mj-lt"/>
              <a:cs typeface="Times New Roman" panose="02020603050405020304" pitchFamily="18" charset="0"/>
            </a:endParaRPr>
          </a:p>
        </p:txBody>
      </p:sp>
      <p:sp>
        <p:nvSpPr>
          <p:cNvPr id="81" name="Rectangle 80">
            <a:extLst>
              <a:ext uri="{FF2B5EF4-FFF2-40B4-BE49-F238E27FC236}">
                <a16:creationId xmlns:a16="http://schemas.microsoft.com/office/drawing/2014/main" id="{3B4F4D25-380A-4EF3-87E7-C3FCAE872499}"/>
              </a:ext>
            </a:extLst>
          </p:cNvPr>
          <p:cNvSpPr/>
          <p:nvPr/>
        </p:nvSpPr>
        <p:spPr>
          <a:xfrm>
            <a:off x="8311295" y="4466117"/>
            <a:ext cx="3549370"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305D73"/>
                </a:solidFill>
                <a:effectLst/>
                <a:uLnTx/>
                <a:uFillTx/>
                <a:latin typeface="+mj-lt"/>
                <a:ea typeface="#9Slide05 HLT Boulevard" panose="00000400000000000000" pitchFamily="2" charset="-93"/>
                <a:cs typeface="#9Slide05 HLT Boulevard" panose="00000400000000000000" pitchFamily="2" charset="-93"/>
              </a:rPr>
              <a:t>Diện</a:t>
            </a:r>
            <a:r>
              <a:rPr kumimoji="0" lang="en-US" sz="2400" b="0" i="0" u="none" strike="noStrike" kern="1200" cap="none" spc="0" normalizeH="0" baseline="0" noProof="0" dirty="0">
                <a:ln>
                  <a:noFill/>
                </a:ln>
                <a:solidFill>
                  <a:srgbClr val="305D73"/>
                </a:solidFill>
                <a:effectLst/>
                <a:uLnTx/>
                <a:uFillTx/>
                <a:latin typeface="+mj-lt"/>
                <a:ea typeface="#9Slide05 HLT Boulevard" panose="00000400000000000000" pitchFamily="2" charset="-93"/>
                <a:cs typeface="#9Slide05 HLT Boulevard" panose="00000400000000000000" pitchFamily="2" charset="-93"/>
              </a:rPr>
              <a:t> </a:t>
            </a:r>
            <a:r>
              <a:rPr kumimoji="0" lang="en-US" sz="2400" b="0" i="0" u="none" strike="noStrike" kern="1200" cap="none" spc="0" normalizeH="0" baseline="0" noProof="0" dirty="0" err="1">
                <a:ln>
                  <a:noFill/>
                </a:ln>
                <a:solidFill>
                  <a:srgbClr val="305D73"/>
                </a:solidFill>
                <a:effectLst/>
                <a:uLnTx/>
                <a:uFillTx/>
                <a:latin typeface="+mj-lt"/>
                <a:ea typeface="#9Slide05 HLT Boulevard" panose="00000400000000000000" pitchFamily="2" charset="-93"/>
                <a:cs typeface="#9Slide05 HLT Boulevard" panose="00000400000000000000" pitchFamily="2" charset="-93"/>
              </a:rPr>
              <a:t>tích</a:t>
            </a:r>
            <a:r>
              <a:rPr kumimoji="0" lang="en-US" sz="2400" b="0" i="0" u="none" strike="noStrike" kern="1200" cap="none" spc="0" normalizeH="0" baseline="0" noProof="0" dirty="0">
                <a:ln>
                  <a:noFill/>
                </a:ln>
                <a:solidFill>
                  <a:srgbClr val="305D73"/>
                </a:solidFill>
                <a:effectLst/>
                <a:uLnTx/>
                <a:uFillTx/>
                <a:latin typeface="+mj-lt"/>
                <a:ea typeface="#9Slide05 HLT Boulevard" panose="00000400000000000000" pitchFamily="2" charset="-93"/>
                <a:cs typeface="#9Slide05 HLT Boulevard" panose="00000400000000000000" pitchFamily="2" charset="-93"/>
              </a:rPr>
              <a:t>: </a:t>
            </a:r>
            <a:r>
              <a:rPr kumimoji="0" lang="en-US" sz="2400" b="0" i="0" u="none" strike="noStrike" kern="1200" cap="none" spc="0" normalizeH="0" baseline="0" noProof="0" dirty="0">
                <a:ln>
                  <a:noFill/>
                </a:ln>
                <a:solidFill>
                  <a:srgbClr val="C60505"/>
                </a:solidFill>
                <a:effectLst/>
                <a:uLnTx/>
                <a:uFillTx/>
                <a:latin typeface="+mj-lt"/>
                <a:ea typeface="#9Slide05 HLT Boulevard" panose="00000400000000000000" pitchFamily="2" charset="-93"/>
                <a:cs typeface="#9Slide05 HLT Boulevard" panose="00000400000000000000" pitchFamily="2" charset="-93"/>
              </a:rPr>
              <a:t>378</a:t>
            </a:r>
            <a:r>
              <a:rPr kumimoji="0" lang="en-US" sz="2400" b="0" i="0" u="none" strike="noStrike" kern="1200" cap="none" spc="0" normalizeH="0" baseline="0" noProof="0" dirty="0">
                <a:ln>
                  <a:noFill/>
                </a:ln>
                <a:solidFill>
                  <a:srgbClr val="305D73"/>
                </a:solidFill>
                <a:effectLst/>
                <a:uLnTx/>
                <a:uFillTx/>
                <a:latin typeface="+mj-lt"/>
                <a:ea typeface="#9Slide05 HLT Boulevard" panose="00000400000000000000" pitchFamily="2" charset="-93"/>
                <a:cs typeface="#9Slide05 HLT Boulevard" panose="00000400000000000000" pitchFamily="2" charset="-93"/>
              </a:rPr>
              <a:t> </a:t>
            </a:r>
            <a:r>
              <a:rPr kumimoji="0" lang="en-US" sz="2400" b="0" i="0" u="none" strike="noStrike" kern="1200" cap="none" spc="0" normalizeH="0" baseline="0" noProof="0" dirty="0" err="1">
                <a:ln>
                  <a:noFill/>
                </a:ln>
                <a:solidFill>
                  <a:srgbClr val="305D73"/>
                </a:solidFill>
                <a:effectLst/>
                <a:uLnTx/>
                <a:uFillTx/>
                <a:latin typeface="+mj-lt"/>
                <a:ea typeface="#9Slide05 HLT Boulevard" panose="00000400000000000000" pitchFamily="2" charset="-93"/>
                <a:cs typeface="#9Slide05 HLT Boulevard" panose="00000400000000000000" pitchFamily="2" charset="-93"/>
              </a:rPr>
              <a:t>nghìn</a:t>
            </a:r>
            <a:r>
              <a:rPr kumimoji="0" lang="en-US" sz="2400" b="0" i="0" u="none" strike="noStrike" kern="1200" cap="none" spc="0" normalizeH="0" baseline="0" noProof="0" dirty="0">
                <a:ln>
                  <a:noFill/>
                </a:ln>
                <a:solidFill>
                  <a:srgbClr val="305D73"/>
                </a:solidFill>
                <a:effectLst/>
                <a:uLnTx/>
                <a:uFillTx/>
                <a:latin typeface="+mj-lt"/>
                <a:ea typeface="#9Slide05 HLT Boulevard" panose="00000400000000000000" pitchFamily="2" charset="-93"/>
                <a:cs typeface="#9Slide05 HLT Boulevard" panose="00000400000000000000" pitchFamily="2" charset="-93"/>
              </a:rPr>
              <a:t> km</a:t>
            </a:r>
            <a:r>
              <a:rPr kumimoji="0" lang="en-US" sz="2400" b="0" i="0" u="none" strike="noStrike" kern="1200" cap="none" spc="0" normalizeH="0" baseline="30000" noProof="0" dirty="0">
                <a:ln>
                  <a:noFill/>
                </a:ln>
                <a:solidFill>
                  <a:srgbClr val="305D73"/>
                </a:solidFill>
                <a:effectLst/>
                <a:uLnTx/>
                <a:uFillTx/>
                <a:latin typeface="+mj-lt"/>
                <a:ea typeface="#9Slide05 HLT Boulevard" panose="00000400000000000000" pitchFamily="2" charset="-93"/>
                <a:cs typeface="#9Slide05 HLT Boulevard" panose="00000400000000000000" pitchFamily="2" charset="-93"/>
              </a:rPr>
              <a:t>2</a:t>
            </a:r>
          </a:p>
        </p:txBody>
      </p:sp>
      <p:sp>
        <p:nvSpPr>
          <p:cNvPr id="82" name="Rectangle 81">
            <a:extLst>
              <a:ext uri="{FF2B5EF4-FFF2-40B4-BE49-F238E27FC236}">
                <a16:creationId xmlns:a16="http://schemas.microsoft.com/office/drawing/2014/main" id="{E48E769E-808B-42D6-8A19-18A681659E62}"/>
              </a:ext>
            </a:extLst>
          </p:cNvPr>
          <p:cNvSpPr/>
          <p:nvPr/>
        </p:nvSpPr>
        <p:spPr>
          <a:xfrm>
            <a:off x="8311295" y="5072884"/>
            <a:ext cx="3701740"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305D73"/>
                </a:solidFill>
                <a:effectLst/>
                <a:uLnTx/>
                <a:uFillTx/>
                <a:latin typeface="+mj-lt"/>
                <a:ea typeface="#9Slide05 HLT Boulevard" panose="00000400000000000000" pitchFamily="2" charset="-93"/>
                <a:cs typeface="#9Slide05 HLT Boulevard" panose="00000400000000000000" pitchFamily="2" charset="-93"/>
              </a:rPr>
              <a:t>Dân</a:t>
            </a:r>
            <a:r>
              <a:rPr kumimoji="0" lang="en-US" sz="2400" b="0" i="0" u="none" strike="noStrike" kern="1200" cap="none" spc="0" normalizeH="0" baseline="0" noProof="0" dirty="0">
                <a:ln>
                  <a:noFill/>
                </a:ln>
                <a:solidFill>
                  <a:srgbClr val="305D73"/>
                </a:solidFill>
                <a:effectLst/>
                <a:uLnTx/>
                <a:uFillTx/>
                <a:latin typeface="+mj-lt"/>
                <a:ea typeface="#9Slide05 HLT Boulevard" panose="00000400000000000000" pitchFamily="2" charset="-93"/>
                <a:cs typeface="#9Slide05 HLT Boulevard" panose="00000400000000000000" pitchFamily="2" charset="-93"/>
              </a:rPr>
              <a:t> </a:t>
            </a:r>
            <a:r>
              <a:rPr kumimoji="0" lang="en-US" sz="2400" b="0" i="0" u="none" strike="noStrike" kern="1200" cap="none" spc="0" normalizeH="0" baseline="0" noProof="0" dirty="0" err="1">
                <a:ln>
                  <a:noFill/>
                </a:ln>
                <a:solidFill>
                  <a:srgbClr val="305D73"/>
                </a:solidFill>
                <a:effectLst/>
                <a:uLnTx/>
                <a:uFillTx/>
                <a:latin typeface="+mj-lt"/>
                <a:ea typeface="#9Slide05 HLT Boulevard" panose="00000400000000000000" pitchFamily="2" charset="-93"/>
                <a:cs typeface="#9Slide05 HLT Boulevard" panose="00000400000000000000" pitchFamily="2" charset="-93"/>
              </a:rPr>
              <a:t>số</a:t>
            </a:r>
            <a:r>
              <a:rPr kumimoji="0" lang="en-US" sz="2400" b="0" i="0" u="none" strike="noStrike" kern="1200" cap="none" spc="0" normalizeH="0" baseline="0" noProof="0" dirty="0">
                <a:ln>
                  <a:noFill/>
                </a:ln>
                <a:solidFill>
                  <a:srgbClr val="305D73"/>
                </a:solidFill>
                <a:effectLst/>
                <a:uLnTx/>
                <a:uFillTx/>
                <a:latin typeface="+mj-lt"/>
                <a:ea typeface="#9Slide05 HLT Boulevard" panose="00000400000000000000" pitchFamily="2" charset="-93"/>
                <a:cs typeface="#9Slide05 HLT Boulevard" panose="00000400000000000000" pitchFamily="2" charset="-93"/>
              </a:rPr>
              <a:t>: </a:t>
            </a:r>
            <a:r>
              <a:rPr kumimoji="0" lang="en-US" sz="2400" b="0" i="0" u="none" strike="noStrike" kern="1200" cap="none" spc="0" normalizeH="0" baseline="0" noProof="0" dirty="0">
                <a:ln>
                  <a:noFill/>
                </a:ln>
                <a:solidFill>
                  <a:srgbClr val="C60505"/>
                </a:solidFill>
                <a:effectLst/>
                <a:uLnTx/>
                <a:uFillTx/>
                <a:latin typeface="+mj-lt"/>
                <a:ea typeface="#9Slide05 HLT Boulevard" panose="00000400000000000000" pitchFamily="2" charset="-93"/>
                <a:cs typeface="#9Slide05 HLT Boulevard" panose="00000400000000000000" pitchFamily="2" charset="-93"/>
              </a:rPr>
              <a:t>126, 2 </a:t>
            </a:r>
            <a:r>
              <a:rPr kumimoji="0" lang="en-US" sz="2400" b="0" i="0" u="none" strike="noStrike" kern="1200" cap="none" spc="0" normalizeH="0" baseline="0" noProof="0" dirty="0" err="1">
                <a:ln>
                  <a:noFill/>
                </a:ln>
                <a:solidFill>
                  <a:srgbClr val="305D73"/>
                </a:solidFill>
                <a:effectLst/>
                <a:uLnTx/>
                <a:uFillTx/>
                <a:latin typeface="+mj-lt"/>
                <a:ea typeface="#9Slide05 HLT Boulevard" panose="00000400000000000000" pitchFamily="2" charset="-93"/>
                <a:cs typeface="#9Slide05 HLT Boulevard" panose="00000400000000000000" pitchFamily="2" charset="-93"/>
              </a:rPr>
              <a:t>triệu</a:t>
            </a:r>
            <a:r>
              <a:rPr kumimoji="0" lang="en-US" sz="2400" b="0" i="0" u="none" strike="noStrike" kern="1200" cap="none" spc="0" normalizeH="0" baseline="0" noProof="0" dirty="0">
                <a:ln>
                  <a:noFill/>
                </a:ln>
                <a:solidFill>
                  <a:srgbClr val="305D73"/>
                </a:solidFill>
                <a:effectLst/>
                <a:uLnTx/>
                <a:uFillTx/>
                <a:latin typeface="+mj-lt"/>
                <a:ea typeface="#9Slide05 HLT Boulevard" panose="00000400000000000000" pitchFamily="2" charset="-93"/>
                <a:cs typeface="#9Slide05 HLT Boulevard" panose="00000400000000000000" pitchFamily="2" charset="-93"/>
              </a:rPr>
              <a:t> ng</a:t>
            </a:r>
            <a:r>
              <a:rPr kumimoji="0" lang="vi-VN" sz="2400" b="0" i="0" u="none" strike="noStrike" kern="1200" cap="none" spc="0" normalizeH="0" baseline="0" noProof="0" dirty="0">
                <a:ln>
                  <a:noFill/>
                </a:ln>
                <a:solidFill>
                  <a:srgbClr val="305D73"/>
                </a:solidFill>
                <a:effectLst/>
                <a:uLnTx/>
                <a:uFillTx/>
                <a:latin typeface="+mj-lt"/>
                <a:ea typeface="#9Slide05 HLT Boulevard" panose="00000400000000000000" pitchFamily="2" charset="-93"/>
                <a:cs typeface="#9Slide05 HLT Boulevard" panose="00000400000000000000" pitchFamily="2" charset="-93"/>
              </a:rPr>
              <a:t>ười</a:t>
            </a:r>
            <a:r>
              <a:rPr kumimoji="0" lang="en-US" sz="2400" b="0" i="0" u="none" strike="noStrike" kern="1200" cap="none" spc="0" normalizeH="0" baseline="0" noProof="0" dirty="0">
                <a:ln>
                  <a:noFill/>
                </a:ln>
                <a:solidFill>
                  <a:srgbClr val="305D73"/>
                </a:solidFill>
                <a:effectLst/>
                <a:uLnTx/>
                <a:uFillTx/>
                <a:latin typeface="+mj-lt"/>
                <a:ea typeface="#9Slide05 HLT Boulevard" panose="00000400000000000000" pitchFamily="2" charset="-93"/>
                <a:cs typeface="#9Slide05 HLT Boulevard" panose="00000400000000000000" pitchFamily="2" charset="-93"/>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05D73"/>
                </a:solidFill>
                <a:effectLst/>
                <a:uLnTx/>
                <a:uFillTx/>
                <a:latin typeface="+mj-lt"/>
                <a:ea typeface="#9Slide05 HLT Boulevard" panose="00000400000000000000" pitchFamily="2" charset="-93"/>
                <a:cs typeface="#9Slide05 HLT Boulevard" panose="00000400000000000000" pitchFamily="2" charset="-93"/>
              </a:rPr>
              <a:t>(</a:t>
            </a:r>
            <a:r>
              <a:rPr kumimoji="0" lang="en-US" sz="2400" b="0" i="0" u="none" strike="noStrike" kern="1200" cap="none" spc="0" normalizeH="0" baseline="0" noProof="0" dirty="0" err="1">
                <a:ln>
                  <a:noFill/>
                </a:ln>
                <a:solidFill>
                  <a:srgbClr val="305D73"/>
                </a:solidFill>
                <a:effectLst/>
                <a:uLnTx/>
                <a:uFillTx/>
                <a:latin typeface="+mj-lt"/>
                <a:ea typeface="#9Slide05 HLT Boulevard" panose="00000400000000000000" pitchFamily="2" charset="-93"/>
                <a:cs typeface="#9Slide05 HLT Boulevard" panose="00000400000000000000" pitchFamily="2" charset="-93"/>
              </a:rPr>
              <a:t>Tháng</a:t>
            </a:r>
            <a:r>
              <a:rPr kumimoji="0" lang="en-US" sz="2400" b="0" i="0" u="none" strike="noStrike" kern="1200" cap="none" spc="0" normalizeH="0" baseline="0" noProof="0" dirty="0">
                <a:ln>
                  <a:noFill/>
                </a:ln>
                <a:solidFill>
                  <a:srgbClr val="305D73"/>
                </a:solidFill>
                <a:effectLst/>
                <a:uLnTx/>
                <a:uFillTx/>
                <a:latin typeface="+mj-lt"/>
                <a:ea typeface="#9Slide05 HLT Boulevard" panose="00000400000000000000" pitchFamily="2" charset="-93"/>
                <a:cs typeface="#9Slide05 HLT Boulevard" panose="00000400000000000000" pitchFamily="2" charset="-93"/>
              </a:rPr>
              <a:t> 7/2021)</a:t>
            </a:r>
            <a:endParaRPr kumimoji="0" lang="en-US" sz="2400" b="0" i="0" u="none" strike="noStrike" kern="1200" cap="none" spc="0" normalizeH="0" baseline="30000" noProof="0" dirty="0">
              <a:ln>
                <a:noFill/>
              </a:ln>
              <a:solidFill>
                <a:srgbClr val="305D73"/>
              </a:solidFill>
              <a:effectLst/>
              <a:uLnTx/>
              <a:uFillTx/>
              <a:latin typeface="+mj-lt"/>
              <a:ea typeface="#9Slide05 HLT Boulevard" panose="00000400000000000000" pitchFamily="2" charset="-93"/>
              <a:cs typeface="#9Slide05 HLT Boulevard" panose="00000400000000000000" pitchFamily="2" charset="-93"/>
            </a:endParaRPr>
          </a:p>
        </p:txBody>
      </p:sp>
      <p:sp>
        <p:nvSpPr>
          <p:cNvPr id="83" name="Rectangle 82">
            <a:extLst>
              <a:ext uri="{FF2B5EF4-FFF2-40B4-BE49-F238E27FC236}">
                <a16:creationId xmlns:a16="http://schemas.microsoft.com/office/drawing/2014/main" id="{61C2CE04-48C4-4AD3-88A2-26F165C0E1C2}"/>
              </a:ext>
            </a:extLst>
          </p:cNvPr>
          <p:cNvSpPr/>
          <p:nvPr/>
        </p:nvSpPr>
        <p:spPr>
          <a:xfrm>
            <a:off x="8820319" y="6148727"/>
            <a:ext cx="2929007"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305D73"/>
                </a:solidFill>
                <a:effectLst/>
                <a:uLnTx/>
                <a:uFillTx/>
                <a:latin typeface="+mj-lt"/>
                <a:ea typeface="#9Slide05 HLT Boulevard" panose="00000400000000000000" pitchFamily="2" charset="-93"/>
                <a:cs typeface="#9Slide05 HLT Boulevard" panose="00000400000000000000" pitchFamily="2" charset="-93"/>
              </a:rPr>
              <a:t>Thủ</a:t>
            </a:r>
            <a:r>
              <a:rPr kumimoji="0" lang="en-US" sz="2400" b="0" i="0" u="none" strike="noStrike" kern="1200" cap="none" spc="0" normalizeH="0" baseline="0" noProof="0" dirty="0">
                <a:ln>
                  <a:noFill/>
                </a:ln>
                <a:solidFill>
                  <a:srgbClr val="305D73"/>
                </a:solidFill>
                <a:effectLst/>
                <a:uLnTx/>
                <a:uFillTx/>
                <a:latin typeface="+mj-lt"/>
                <a:ea typeface="#9Slide05 HLT Boulevard" panose="00000400000000000000" pitchFamily="2" charset="-93"/>
                <a:cs typeface="#9Slide05 HLT Boulevard" panose="00000400000000000000" pitchFamily="2" charset="-93"/>
              </a:rPr>
              <a:t> </a:t>
            </a:r>
            <a:r>
              <a:rPr kumimoji="0" lang="en-US" sz="2400" b="0" i="0" u="none" strike="noStrike" kern="1200" cap="none" spc="0" normalizeH="0" baseline="0" noProof="0" dirty="0" err="1">
                <a:ln>
                  <a:noFill/>
                </a:ln>
                <a:solidFill>
                  <a:srgbClr val="305D73"/>
                </a:solidFill>
                <a:effectLst/>
                <a:uLnTx/>
                <a:uFillTx/>
                <a:latin typeface="+mj-lt"/>
                <a:ea typeface="#9Slide05 HLT Boulevard" panose="00000400000000000000" pitchFamily="2" charset="-93"/>
                <a:cs typeface="#9Slide05 HLT Boulevard" panose="00000400000000000000" pitchFamily="2" charset="-93"/>
              </a:rPr>
              <a:t>đô</a:t>
            </a:r>
            <a:r>
              <a:rPr kumimoji="0" lang="en-US" sz="2400" b="0" i="0" u="none" strike="noStrike" kern="1200" cap="none" spc="0" normalizeH="0" baseline="0" noProof="0" dirty="0">
                <a:ln>
                  <a:noFill/>
                </a:ln>
                <a:solidFill>
                  <a:srgbClr val="305D73"/>
                </a:solidFill>
                <a:effectLst/>
                <a:uLnTx/>
                <a:uFillTx/>
                <a:latin typeface="+mj-lt"/>
                <a:ea typeface="#9Slide05 HLT Boulevard" panose="00000400000000000000" pitchFamily="2" charset="-93"/>
                <a:cs typeface="#9Slide05 HLT Boulevard" panose="00000400000000000000" pitchFamily="2" charset="-93"/>
              </a:rPr>
              <a:t>: </a:t>
            </a:r>
            <a:r>
              <a:rPr kumimoji="0" lang="en-US" sz="2400" b="0" i="0" u="none" strike="noStrike" kern="1200" cap="none" spc="0" normalizeH="0" baseline="0" noProof="0" dirty="0" err="1">
                <a:ln>
                  <a:noFill/>
                </a:ln>
                <a:solidFill>
                  <a:srgbClr val="305D73"/>
                </a:solidFill>
                <a:effectLst/>
                <a:uLnTx/>
                <a:uFillTx/>
                <a:latin typeface="+mj-lt"/>
                <a:ea typeface="#9Slide05 HLT Boulevard" panose="00000400000000000000" pitchFamily="2" charset="-93"/>
                <a:cs typeface="#9Slide05 HLT Boulevard" panose="00000400000000000000" pitchFamily="2" charset="-93"/>
              </a:rPr>
              <a:t>Tô</a:t>
            </a:r>
            <a:r>
              <a:rPr kumimoji="0" lang="en-US" sz="2400" b="0" i="0" u="none" strike="noStrike" kern="1200" cap="none" spc="0" normalizeH="0" baseline="0" noProof="0" dirty="0">
                <a:ln>
                  <a:noFill/>
                </a:ln>
                <a:solidFill>
                  <a:srgbClr val="305D73"/>
                </a:solidFill>
                <a:effectLst/>
                <a:uLnTx/>
                <a:uFillTx/>
                <a:latin typeface="+mj-lt"/>
                <a:ea typeface="#9Slide05 HLT Boulevard" panose="00000400000000000000" pitchFamily="2" charset="-93"/>
                <a:cs typeface="#9Slide05 HLT Boulevard" panose="00000400000000000000" pitchFamily="2" charset="-93"/>
              </a:rPr>
              <a:t> – Ky - Ô</a:t>
            </a:r>
            <a:endParaRPr kumimoji="0" lang="en-US" sz="2400" b="0" i="0" u="none" strike="noStrike" kern="1200" cap="none" spc="0" normalizeH="0" baseline="30000" noProof="0" dirty="0">
              <a:ln>
                <a:noFill/>
              </a:ln>
              <a:solidFill>
                <a:srgbClr val="305D73"/>
              </a:solidFill>
              <a:effectLst/>
              <a:uLnTx/>
              <a:uFillTx/>
              <a:latin typeface="+mj-lt"/>
              <a:ea typeface="#9Slide05 HLT Boulevard" panose="00000400000000000000" pitchFamily="2" charset="-93"/>
              <a:cs typeface="#9Slide05 HLT Boulevard" panose="00000400000000000000" pitchFamily="2" charset="-93"/>
            </a:endParaRPr>
          </a:p>
        </p:txBody>
      </p:sp>
      <p:pic>
        <p:nvPicPr>
          <p:cNvPr id="88" name="Picture 10" descr="Hình ảnh Người Nhật PNG, Vector, PSD, và biểu tượng để tải về miễn phí |  pngtree">
            <a:extLst>
              <a:ext uri="{FF2B5EF4-FFF2-40B4-BE49-F238E27FC236}">
                <a16:creationId xmlns:a16="http://schemas.microsoft.com/office/drawing/2014/main" id="{475B9AA8-129C-4D5D-89C0-C606966B6938}"/>
              </a:ext>
            </a:extLst>
          </p:cNvPr>
          <p:cNvPicPr>
            <a:picLocks noChangeAspect="1" noChangeArrowheads="1"/>
          </p:cNvPicPr>
          <p:nvPr/>
        </p:nvPicPr>
        <p:blipFill>
          <a:blip r:embed="rId4" cstate="hq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596692" y="5030634"/>
            <a:ext cx="948617" cy="948617"/>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88" descr="Tokyo Euclidean Vector, PNG, 2203x1654px, Tokyo, Art, Brand, Flat Design,  Landscape Download Free">
            <a:extLst>
              <a:ext uri="{FF2B5EF4-FFF2-40B4-BE49-F238E27FC236}">
                <a16:creationId xmlns:a16="http://schemas.microsoft.com/office/drawing/2014/main" id="{10C594AA-272D-415A-88DE-1C5457E19B37}"/>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0" b="100000" l="122" r="99146">
                        <a14:foregroundMark x1="33171" y1="96748" x2="33171" y2="96748"/>
                      </a14:backgroundRemoval>
                    </a14:imgEffect>
                  </a14:imgLayer>
                </a14:imgProps>
              </a:ext>
              <a:ext uri="{28A0092B-C50C-407E-A947-70E740481C1C}">
                <a14:useLocalDpi xmlns:a14="http://schemas.microsoft.com/office/drawing/2010/main" val="0"/>
              </a:ext>
            </a:extLst>
          </a:blip>
          <a:srcRect/>
          <a:stretch>
            <a:fillRect/>
          </a:stretch>
        </p:blipFill>
        <p:spPr bwMode="auto">
          <a:xfrm>
            <a:off x="8045500" y="6148727"/>
            <a:ext cx="718763" cy="539072"/>
          </a:xfrm>
          <a:prstGeom prst="rect">
            <a:avLst/>
          </a:prstGeom>
          <a:noFill/>
          <a:extLst>
            <a:ext uri="{909E8E84-426E-40DD-AFC4-6F175D3DCCD1}">
              <a14:hiddenFill xmlns:a14="http://schemas.microsoft.com/office/drawing/2010/main">
                <a:solidFill>
                  <a:srgbClr val="FFFFFF"/>
                </a:solidFill>
              </a14:hiddenFill>
            </a:ext>
          </a:extLst>
        </p:spPr>
      </p:pic>
      <p:sp>
        <p:nvSpPr>
          <p:cNvPr id="90" name="AutoShape 2" descr="Big Image - Simplified Map Of Japan Clipart (#803423) - PinClipart">
            <a:extLst>
              <a:ext uri="{FF2B5EF4-FFF2-40B4-BE49-F238E27FC236}">
                <a16:creationId xmlns:a16="http://schemas.microsoft.com/office/drawing/2014/main" id="{D6BD5FCB-15E4-479E-B884-D81D72F2FE62}"/>
              </a:ext>
            </a:extLst>
          </p:cNvPr>
          <p:cNvSpPr>
            <a:spLocks noChangeAspect="1" noChangeArrowheads="1"/>
          </p:cNvSpPr>
          <p:nvPr/>
        </p:nvSpPr>
        <p:spPr bwMode="auto">
          <a:xfrm>
            <a:off x="5943600" y="311170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D2937"/>
              </a:solidFill>
              <a:effectLst/>
              <a:uLnTx/>
              <a:uFillTx/>
              <a:latin typeface="Arial"/>
              <a:ea typeface="+mn-ea"/>
              <a:cs typeface="+mn-cs"/>
            </a:endParaRPr>
          </a:p>
        </p:txBody>
      </p:sp>
      <p:sp>
        <p:nvSpPr>
          <p:cNvPr id="91" name="AutoShape 4" descr="Big Image - Simplified Map Of Japan Clipart (#803423) - PinClipart">
            <a:extLst>
              <a:ext uri="{FF2B5EF4-FFF2-40B4-BE49-F238E27FC236}">
                <a16:creationId xmlns:a16="http://schemas.microsoft.com/office/drawing/2014/main" id="{70C935D7-CC47-41E1-A88E-6A6ECCB717F5}"/>
              </a:ext>
            </a:extLst>
          </p:cNvPr>
          <p:cNvSpPr>
            <a:spLocks noChangeAspect="1" noChangeArrowheads="1"/>
          </p:cNvSpPr>
          <p:nvPr/>
        </p:nvSpPr>
        <p:spPr bwMode="auto">
          <a:xfrm>
            <a:off x="6096000" y="326410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D2937"/>
              </a:solidFill>
              <a:effectLst/>
              <a:uLnTx/>
              <a:uFillTx/>
              <a:latin typeface="Arial"/>
              <a:ea typeface="+mn-ea"/>
              <a:cs typeface="+mn-cs"/>
            </a:endParaRPr>
          </a:p>
        </p:txBody>
      </p:sp>
      <p:pic>
        <p:nvPicPr>
          <p:cNvPr id="92" name="Picture 91">
            <a:extLst>
              <a:ext uri="{FF2B5EF4-FFF2-40B4-BE49-F238E27FC236}">
                <a16:creationId xmlns:a16="http://schemas.microsoft.com/office/drawing/2014/main" id="{F45D83DD-E7CB-40D8-8BCC-FA9E029A68A8}"/>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3492" b="96678" l="2273" r="95568">
                        <a14:foregroundMark x1="29091" y1="58773" x2="29091" y2="58773"/>
                        <a14:foregroundMark x1="28864" y1="60733" x2="28864" y2="60733"/>
                        <a14:foregroundMark x1="62045" y1="71039" x2="62045" y2="71039"/>
                        <a14:foregroundMark x1="60909" y1="66440" x2="60909" y2="66440"/>
                        <a14:foregroundMark x1="62955" y1="67973" x2="62955" y2="67973"/>
                        <a14:foregroundMark x1="93523" y1="13969" x2="93523" y2="13969"/>
                      </a14:backgroundRemoval>
                    </a14:imgEffect>
                  </a14:imgLayer>
                </a14:imgProps>
              </a:ext>
            </a:extLst>
          </a:blip>
          <a:stretch>
            <a:fillRect/>
          </a:stretch>
        </p:blipFill>
        <p:spPr>
          <a:xfrm>
            <a:off x="7778859" y="4321015"/>
            <a:ext cx="584285" cy="779489"/>
          </a:xfrm>
          <a:prstGeom prst="rect">
            <a:avLst/>
          </a:prstGeom>
        </p:spPr>
      </p:pic>
      <p:pic>
        <p:nvPicPr>
          <p:cNvPr id="2" name="Picture 1">
            <a:extLst>
              <a:ext uri="{FF2B5EF4-FFF2-40B4-BE49-F238E27FC236}">
                <a16:creationId xmlns:a16="http://schemas.microsoft.com/office/drawing/2014/main" id="{E13FB463-35FC-407B-A63F-9BA371219603}"/>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Lst>
          </a:blip>
          <a:stretch>
            <a:fillRect/>
          </a:stretch>
        </p:blipFill>
        <p:spPr>
          <a:xfrm>
            <a:off x="0" y="2641077"/>
            <a:ext cx="1781021" cy="1781021"/>
          </a:xfrm>
          <a:prstGeom prst="rect">
            <a:avLst/>
          </a:prstGeom>
        </p:spPr>
      </p:pic>
      <p:sp>
        <p:nvSpPr>
          <p:cNvPr id="3" name="AutoShape 6" descr="Doraemon PNG Images, Doraemon Clipart Free Download">
            <a:extLst>
              <a:ext uri="{FF2B5EF4-FFF2-40B4-BE49-F238E27FC236}">
                <a16:creationId xmlns:a16="http://schemas.microsoft.com/office/drawing/2014/main" id="{426EF804-6A71-4D70-854F-53BE6EC24EB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D2937"/>
              </a:solidFill>
              <a:effectLst/>
              <a:uLnTx/>
              <a:uFillTx/>
              <a:latin typeface="Arial"/>
              <a:ea typeface="+mn-ea"/>
              <a:cs typeface="+mn-cs"/>
            </a:endParaRPr>
          </a:p>
        </p:txBody>
      </p:sp>
      <p:sp>
        <p:nvSpPr>
          <p:cNvPr id="5" name="AutoShape 8" descr="Pin on Math border">
            <a:extLst>
              <a:ext uri="{FF2B5EF4-FFF2-40B4-BE49-F238E27FC236}">
                <a16:creationId xmlns:a16="http://schemas.microsoft.com/office/drawing/2014/main" id="{F555113B-E843-4DA4-B974-F97157ECCDF2}"/>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D2937"/>
              </a:solidFill>
              <a:effectLst/>
              <a:uLnTx/>
              <a:uFillTx/>
              <a:latin typeface="Arial"/>
              <a:ea typeface="+mn-ea"/>
              <a:cs typeface="+mn-cs"/>
            </a:endParaRPr>
          </a:p>
        </p:txBody>
      </p:sp>
      <p:pic>
        <p:nvPicPr>
          <p:cNvPr id="6" name="Picture 5">
            <a:extLst>
              <a:ext uri="{FF2B5EF4-FFF2-40B4-BE49-F238E27FC236}">
                <a16:creationId xmlns:a16="http://schemas.microsoft.com/office/drawing/2014/main" id="{99307AB1-AE43-423C-B79B-8372667E13A1}"/>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3500" b="97938" l="10000" r="92500"/>
                    </a14:imgEffect>
                  </a14:imgLayer>
                </a14:imgProps>
              </a:ext>
            </a:extLst>
          </a:blip>
          <a:stretch>
            <a:fillRect/>
          </a:stretch>
        </p:blipFill>
        <p:spPr>
          <a:xfrm>
            <a:off x="9413822" y="2204804"/>
            <a:ext cx="2128603" cy="2128603"/>
          </a:xfrm>
          <a:prstGeom prst="rect">
            <a:avLst/>
          </a:prstGeom>
        </p:spPr>
      </p:pic>
    </p:spTree>
    <p:extLst>
      <p:ext uri="{BB962C8B-B14F-4D97-AF65-F5344CB8AC3E}">
        <p14:creationId xmlns:p14="http://schemas.microsoft.com/office/powerpoint/2010/main" val="73808529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 fill="hold"/>
                                        <p:tgtEl>
                                          <p:spTgt spid="79"/>
                                        </p:tgtEl>
                                        <p:attrNameLst>
                                          <p:attrName>ppt_x</p:attrName>
                                        </p:attrNameLst>
                                      </p:cBhvr>
                                      <p:tavLst>
                                        <p:tav tm="0">
                                          <p:val>
                                            <p:strVal val="#ppt_x"/>
                                          </p:val>
                                        </p:tav>
                                        <p:tav tm="100000">
                                          <p:val>
                                            <p:strVal val="#ppt_x"/>
                                          </p:val>
                                        </p:tav>
                                      </p:tavLst>
                                    </p:anim>
                                    <p:anim calcmode="lin" valueType="num">
                                      <p:cBhvr additive="base">
                                        <p:cTn id="8" dur="500" fill="hold"/>
                                        <p:tgtEl>
                                          <p:spTgt spid="7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0"/>
                                        </p:tgtEl>
                                        <p:attrNameLst>
                                          <p:attrName>style.visibility</p:attrName>
                                        </p:attrNameLst>
                                      </p:cBhvr>
                                      <p:to>
                                        <p:strVal val="visible"/>
                                      </p:to>
                                    </p:set>
                                    <p:anim calcmode="lin" valueType="num">
                                      <p:cBhvr additive="base">
                                        <p:cTn id="11" dur="500" fill="hold"/>
                                        <p:tgtEl>
                                          <p:spTgt spid="80"/>
                                        </p:tgtEl>
                                        <p:attrNameLst>
                                          <p:attrName>ppt_x</p:attrName>
                                        </p:attrNameLst>
                                      </p:cBhvr>
                                      <p:tavLst>
                                        <p:tav tm="0">
                                          <p:val>
                                            <p:strVal val="#ppt_x"/>
                                          </p:val>
                                        </p:tav>
                                        <p:tav tm="100000">
                                          <p:val>
                                            <p:strVal val="#ppt_x"/>
                                          </p:val>
                                        </p:tav>
                                      </p:tavLst>
                                    </p:anim>
                                    <p:anim calcmode="lin" valueType="num">
                                      <p:cBhvr additive="base">
                                        <p:cTn id="12" dur="500" fill="hold"/>
                                        <p:tgtEl>
                                          <p:spTgt spid="8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81"/>
                                        </p:tgtEl>
                                        <p:attrNameLst>
                                          <p:attrName>style.visibility</p:attrName>
                                        </p:attrNameLst>
                                      </p:cBhvr>
                                      <p:to>
                                        <p:strVal val="visible"/>
                                      </p:to>
                                    </p:set>
                                    <p:anim calcmode="lin" valueType="num">
                                      <p:cBhvr additive="base">
                                        <p:cTn id="21" dur="500" fill="hold"/>
                                        <p:tgtEl>
                                          <p:spTgt spid="81"/>
                                        </p:tgtEl>
                                        <p:attrNameLst>
                                          <p:attrName>ppt_x</p:attrName>
                                        </p:attrNameLst>
                                      </p:cBhvr>
                                      <p:tavLst>
                                        <p:tav tm="0">
                                          <p:val>
                                            <p:strVal val="#ppt_x"/>
                                          </p:val>
                                        </p:tav>
                                        <p:tav tm="100000">
                                          <p:val>
                                            <p:strVal val="#ppt_x"/>
                                          </p:val>
                                        </p:tav>
                                      </p:tavLst>
                                    </p:anim>
                                    <p:anim calcmode="lin" valueType="num">
                                      <p:cBhvr additive="base">
                                        <p:cTn id="22" dur="500" fill="hold"/>
                                        <p:tgtEl>
                                          <p:spTgt spid="81"/>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83"/>
                                        </p:tgtEl>
                                        <p:attrNameLst>
                                          <p:attrName>style.visibility</p:attrName>
                                        </p:attrNameLst>
                                      </p:cBhvr>
                                      <p:to>
                                        <p:strVal val="visible"/>
                                      </p:to>
                                    </p:set>
                                    <p:anim calcmode="lin" valueType="num">
                                      <p:cBhvr additive="base">
                                        <p:cTn id="25" dur="500" fill="hold"/>
                                        <p:tgtEl>
                                          <p:spTgt spid="83"/>
                                        </p:tgtEl>
                                        <p:attrNameLst>
                                          <p:attrName>ppt_x</p:attrName>
                                        </p:attrNameLst>
                                      </p:cBhvr>
                                      <p:tavLst>
                                        <p:tav tm="0">
                                          <p:val>
                                            <p:strVal val="#ppt_x"/>
                                          </p:val>
                                        </p:tav>
                                        <p:tav tm="100000">
                                          <p:val>
                                            <p:strVal val="#ppt_x"/>
                                          </p:val>
                                        </p:tav>
                                      </p:tavLst>
                                    </p:anim>
                                    <p:anim calcmode="lin" valueType="num">
                                      <p:cBhvr additive="base">
                                        <p:cTn id="26" dur="500" fill="hold"/>
                                        <p:tgtEl>
                                          <p:spTgt spid="8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92"/>
                                        </p:tgtEl>
                                        <p:attrNameLst>
                                          <p:attrName>style.visibility</p:attrName>
                                        </p:attrNameLst>
                                      </p:cBhvr>
                                      <p:to>
                                        <p:strVal val="visible"/>
                                      </p:to>
                                    </p:set>
                                    <p:anim calcmode="lin" valueType="num">
                                      <p:cBhvr additive="base">
                                        <p:cTn id="29" dur="500" fill="hold"/>
                                        <p:tgtEl>
                                          <p:spTgt spid="92"/>
                                        </p:tgtEl>
                                        <p:attrNameLst>
                                          <p:attrName>ppt_x</p:attrName>
                                        </p:attrNameLst>
                                      </p:cBhvr>
                                      <p:tavLst>
                                        <p:tav tm="0">
                                          <p:val>
                                            <p:strVal val="#ppt_x"/>
                                          </p:val>
                                        </p:tav>
                                        <p:tav tm="100000">
                                          <p:val>
                                            <p:strVal val="#ppt_x"/>
                                          </p:val>
                                        </p:tav>
                                      </p:tavLst>
                                    </p:anim>
                                    <p:anim calcmode="lin" valueType="num">
                                      <p:cBhvr additive="base">
                                        <p:cTn id="30" dur="500" fill="hold"/>
                                        <p:tgtEl>
                                          <p:spTgt spid="92"/>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88"/>
                                        </p:tgtEl>
                                        <p:attrNameLst>
                                          <p:attrName>style.visibility</p:attrName>
                                        </p:attrNameLst>
                                      </p:cBhvr>
                                      <p:to>
                                        <p:strVal val="visible"/>
                                      </p:to>
                                    </p:set>
                                    <p:anim calcmode="lin" valueType="num">
                                      <p:cBhvr additive="base">
                                        <p:cTn id="33" dur="500" fill="hold"/>
                                        <p:tgtEl>
                                          <p:spTgt spid="88"/>
                                        </p:tgtEl>
                                        <p:attrNameLst>
                                          <p:attrName>ppt_x</p:attrName>
                                        </p:attrNameLst>
                                      </p:cBhvr>
                                      <p:tavLst>
                                        <p:tav tm="0">
                                          <p:val>
                                            <p:strVal val="#ppt_x"/>
                                          </p:val>
                                        </p:tav>
                                        <p:tav tm="100000">
                                          <p:val>
                                            <p:strVal val="#ppt_x"/>
                                          </p:val>
                                        </p:tav>
                                      </p:tavLst>
                                    </p:anim>
                                    <p:anim calcmode="lin" valueType="num">
                                      <p:cBhvr additive="base">
                                        <p:cTn id="34" dur="500" fill="hold"/>
                                        <p:tgtEl>
                                          <p:spTgt spid="88"/>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89"/>
                                        </p:tgtEl>
                                        <p:attrNameLst>
                                          <p:attrName>style.visibility</p:attrName>
                                        </p:attrNameLst>
                                      </p:cBhvr>
                                      <p:to>
                                        <p:strVal val="visible"/>
                                      </p:to>
                                    </p:set>
                                    <p:anim calcmode="lin" valueType="num">
                                      <p:cBhvr additive="base">
                                        <p:cTn id="37" dur="500" fill="hold"/>
                                        <p:tgtEl>
                                          <p:spTgt spid="89"/>
                                        </p:tgtEl>
                                        <p:attrNameLst>
                                          <p:attrName>ppt_x</p:attrName>
                                        </p:attrNameLst>
                                      </p:cBhvr>
                                      <p:tavLst>
                                        <p:tav tm="0">
                                          <p:val>
                                            <p:strVal val="#ppt_x"/>
                                          </p:val>
                                        </p:tav>
                                        <p:tav tm="100000">
                                          <p:val>
                                            <p:strVal val="#ppt_x"/>
                                          </p:val>
                                        </p:tav>
                                      </p:tavLst>
                                    </p:anim>
                                    <p:anim calcmode="lin" valueType="num">
                                      <p:cBhvr additive="base">
                                        <p:cTn id="38" dur="500" fill="hold"/>
                                        <p:tgtEl>
                                          <p:spTgt spid="89"/>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82"/>
                                        </p:tgtEl>
                                        <p:attrNameLst>
                                          <p:attrName>style.visibility</p:attrName>
                                        </p:attrNameLst>
                                      </p:cBhvr>
                                      <p:to>
                                        <p:strVal val="visible"/>
                                      </p:to>
                                    </p:set>
                                    <p:anim calcmode="lin" valueType="num">
                                      <p:cBhvr additive="base">
                                        <p:cTn id="41" dur="500" fill="hold"/>
                                        <p:tgtEl>
                                          <p:spTgt spid="82"/>
                                        </p:tgtEl>
                                        <p:attrNameLst>
                                          <p:attrName>ppt_x</p:attrName>
                                        </p:attrNameLst>
                                      </p:cBhvr>
                                      <p:tavLst>
                                        <p:tav tm="0">
                                          <p:val>
                                            <p:strVal val="#ppt_x"/>
                                          </p:val>
                                        </p:tav>
                                        <p:tav tm="100000">
                                          <p:val>
                                            <p:strVal val="#ppt_x"/>
                                          </p:val>
                                        </p:tav>
                                      </p:tavLst>
                                    </p:anim>
                                    <p:anim calcmode="lin" valueType="num">
                                      <p:cBhvr additive="base">
                                        <p:cTn id="42" dur="500" fill="hold"/>
                                        <p:tgtEl>
                                          <p:spTgt spid="8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p:bldP spid="81" grpId="0"/>
      <p:bldP spid="82" grpId="0"/>
      <p:bldP spid="8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28" name="Rectangle 27">
            <a:extLst>
              <a:ext uri="{FF2B5EF4-FFF2-40B4-BE49-F238E27FC236}">
                <a16:creationId xmlns:a16="http://schemas.microsoft.com/office/drawing/2014/main" id="{052DAEE6-1873-4D3E-8546-AECA3CBCE456}"/>
              </a:ext>
            </a:extLst>
          </p:cNvPr>
          <p:cNvSpPr/>
          <p:nvPr/>
        </p:nvSpPr>
        <p:spPr>
          <a:xfrm>
            <a:off x="-1" y="0"/>
            <a:ext cx="12192001"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4DF"/>
              </a:solidFill>
              <a:effectLst/>
              <a:uLnTx/>
              <a:uFillTx/>
              <a:latin typeface="Arial"/>
              <a:ea typeface="+mn-ea"/>
              <a:cs typeface="+mn-cs"/>
            </a:endParaRPr>
          </a:p>
        </p:txBody>
      </p:sp>
      <p:sp>
        <p:nvSpPr>
          <p:cNvPr id="12" name="Google Shape;475;p24">
            <a:extLst>
              <a:ext uri="{FF2B5EF4-FFF2-40B4-BE49-F238E27FC236}">
                <a16:creationId xmlns:a16="http://schemas.microsoft.com/office/drawing/2014/main" id="{D7B0DB8A-FF74-459F-BE58-6161B643B9F0}"/>
              </a:ext>
            </a:extLst>
          </p:cNvPr>
          <p:cNvSpPr/>
          <p:nvPr/>
        </p:nvSpPr>
        <p:spPr>
          <a:xfrm>
            <a:off x="963433" y="311120"/>
            <a:ext cx="3089100" cy="912925"/>
          </a:xfrm>
          <a:custGeom>
            <a:avLst/>
            <a:gdLst/>
            <a:ahLst/>
            <a:cxnLst/>
            <a:rect l="l" t="t" r="r" b="b"/>
            <a:pathLst>
              <a:path w="123564" h="36517" extrusionOk="0">
                <a:moveTo>
                  <a:pt x="17658" y="0"/>
                </a:moveTo>
                <a:cubicBezTo>
                  <a:pt x="7906" y="0"/>
                  <a:pt x="1" y="7906"/>
                  <a:pt x="1" y="17657"/>
                </a:cubicBezTo>
                <a:lnTo>
                  <a:pt x="1" y="18848"/>
                </a:lnTo>
                <a:cubicBezTo>
                  <a:pt x="1" y="28611"/>
                  <a:pt x="7906" y="36517"/>
                  <a:pt x="17658" y="36517"/>
                </a:cubicBezTo>
                <a:lnTo>
                  <a:pt x="105907" y="36517"/>
                </a:lnTo>
                <a:cubicBezTo>
                  <a:pt x="115658" y="36517"/>
                  <a:pt x="123564" y="28611"/>
                  <a:pt x="123564" y="18848"/>
                </a:cubicBezTo>
                <a:lnTo>
                  <a:pt x="123564" y="17657"/>
                </a:lnTo>
                <a:cubicBezTo>
                  <a:pt x="123564" y="7906"/>
                  <a:pt x="115658" y="0"/>
                  <a:pt x="105907" y="0"/>
                </a:cubicBezTo>
                <a:close/>
              </a:path>
            </a:pathLst>
          </a:custGeom>
          <a:solidFill>
            <a:srgbClr val="00B0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3" name="Google Shape;476;p24">
            <a:extLst>
              <a:ext uri="{FF2B5EF4-FFF2-40B4-BE49-F238E27FC236}">
                <a16:creationId xmlns:a16="http://schemas.microsoft.com/office/drawing/2014/main" id="{08A0F25C-34B4-48C8-8255-52352FE9DBAA}"/>
              </a:ext>
            </a:extLst>
          </p:cNvPr>
          <p:cNvSpPr/>
          <p:nvPr/>
        </p:nvSpPr>
        <p:spPr>
          <a:xfrm>
            <a:off x="938433" y="311120"/>
            <a:ext cx="912625" cy="912925"/>
          </a:xfrm>
          <a:custGeom>
            <a:avLst/>
            <a:gdLst/>
            <a:ahLst/>
            <a:cxnLst/>
            <a:rect l="l" t="t" r="r" b="b"/>
            <a:pathLst>
              <a:path w="36505" h="36517" extrusionOk="0">
                <a:moveTo>
                  <a:pt x="18253" y="0"/>
                </a:moveTo>
                <a:cubicBezTo>
                  <a:pt x="8168" y="0"/>
                  <a:pt x="1" y="8180"/>
                  <a:pt x="1" y="18252"/>
                </a:cubicBezTo>
                <a:cubicBezTo>
                  <a:pt x="1" y="28337"/>
                  <a:pt x="8168" y="36517"/>
                  <a:pt x="18253" y="36517"/>
                </a:cubicBezTo>
                <a:cubicBezTo>
                  <a:pt x="28326" y="36517"/>
                  <a:pt x="36505" y="28337"/>
                  <a:pt x="36505" y="18252"/>
                </a:cubicBezTo>
                <a:cubicBezTo>
                  <a:pt x="36505" y="8180"/>
                  <a:pt x="28326" y="0"/>
                  <a:pt x="18253" y="0"/>
                </a:cubicBezTo>
                <a:close/>
              </a:path>
            </a:pathLst>
          </a:custGeom>
          <a:noFill/>
          <a:ln>
            <a:solidFill>
              <a:srgbClr val="00B050"/>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477;p24">
            <a:extLst>
              <a:ext uri="{FF2B5EF4-FFF2-40B4-BE49-F238E27FC236}">
                <a16:creationId xmlns:a16="http://schemas.microsoft.com/office/drawing/2014/main" id="{E8F9E9B2-10A3-48F5-B32F-3CC048C2765B}"/>
              </a:ext>
            </a:extLst>
          </p:cNvPr>
          <p:cNvSpPr/>
          <p:nvPr/>
        </p:nvSpPr>
        <p:spPr>
          <a:xfrm>
            <a:off x="1011658" y="384645"/>
            <a:ext cx="765900" cy="765875"/>
          </a:xfrm>
          <a:custGeom>
            <a:avLst/>
            <a:gdLst/>
            <a:ahLst/>
            <a:cxnLst/>
            <a:rect l="l" t="t" r="r" b="b"/>
            <a:pathLst>
              <a:path w="30636" h="30635" extrusionOk="0">
                <a:moveTo>
                  <a:pt x="15324" y="0"/>
                </a:moveTo>
                <a:cubicBezTo>
                  <a:pt x="6858" y="0"/>
                  <a:pt x="0" y="6858"/>
                  <a:pt x="0" y="15311"/>
                </a:cubicBezTo>
                <a:cubicBezTo>
                  <a:pt x="0" y="23777"/>
                  <a:pt x="6858" y="30635"/>
                  <a:pt x="15324" y="30635"/>
                </a:cubicBezTo>
                <a:cubicBezTo>
                  <a:pt x="23777" y="30635"/>
                  <a:pt x="30635" y="23777"/>
                  <a:pt x="30635" y="15311"/>
                </a:cubicBezTo>
                <a:cubicBezTo>
                  <a:pt x="30635" y="6858"/>
                  <a:pt x="23777" y="0"/>
                  <a:pt x="1532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3000" b="0" i="0" u="none" strike="noStrike" kern="0" cap="none" spc="0" normalizeH="0" baseline="0" noProof="0" dirty="0">
              <a:ln>
                <a:noFill/>
              </a:ln>
              <a:solidFill>
                <a:srgbClr val="434343"/>
              </a:solidFill>
              <a:effectLst/>
              <a:uLnTx/>
              <a:uFillTx/>
              <a:latin typeface="Arial"/>
              <a:ea typeface="+mn-ea"/>
              <a:cs typeface="Arial"/>
              <a:sym typeface="Arial"/>
            </a:endParaRPr>
          </a:p>
        </p:txBody>
      </p:sp>
      <p:sp>
        <p:nvSpPr>
          <p:cNvPr id="17" name="Google Shape;478;p24">
            <a:extLst>
              <a:ext uri="{FF2B5EF4-FFF2-40B4-BE49-F238E27FC236}">
                <a16:creationId xmlns:a16="http://schemas.microsoft.com/office/drawing/2014/main" id="{7C72B63B-E4D7-45CA-A099-C8D91259A36B}"/>
              </a:ext>
            </a:extLst>
          </p:cNvPr>
          <p:cNvSpPr/>
          <p:nvPr/>
        </p:nvSpPr>
        <p:spPr>
          <a:xfrm>
            <a:off x="862233" y="246820"/>
            <a:ext cx="3266500" cy="1041525"/>
          </a:xfrm>
          <a:custGeom>
            <a:avLst/>
            <a:gdLst/>
            <a:ahLst/>
            <a:cxnLst/>
            <a:rect l="l" t="t" r="r" b="b"/>
            <a:pathLst>
              <a:path w="130660" h="41661" extrusionOk="0">
                <a:moveTo>
                  <a:pt x="110491" y="893"/>
                </a:moveTo>
                <a:cubicBezTo>
                  <a:pt x="121123" y="893"/>
                  <a:pt x="129767" y="9537"/>
                  <a:pt x="129767" y="20170"/>
                </a:cubicBezTo>
                <a:lnTo>
                  <a:pt x="129767" y="21491"/>
                </a:lnTo>
                <a:cubicBezTo>
                  <a:pt x="129767" y="32123"/>
                  <a:pt x="121123" y="40767"/>
                  <a:pt x="110491" y="40767"/>
                </a:cubicBezTo>
                <a:lnTo>
                  <a:pt x="20170" y="40767"/>
                </a:lnTo>
                <a:cubicBezTo>
                  <a:pt x="9537" y="40767"/>
                  <a:pt x="894" y="32123"/>
                  <a:pt x="894" y="21491"/>
                </a:cubicBezTo>
                <a:lnTo>
                  <a:pt x="894" y="20170"/>
                </a:lnTo>
                <a:cubicBezTo>
                  <a:pt x="894" y="9537"/>
                  <a:pt x="9537" y="893"/>
                  <a:pt x="20170" y="893"/>
                </a:cubicBezTo>
                <a:close/>
                <a:moveTo>
                  <a:pt x="20170" y="0"/>
                </a:moveTo>
                <a:cubicBezTo>
                  <a:pt x="9049" y="0"/>
                  <a:pt x="1" y="9049"/>
                  <a:pt x="1" y="20170"/>
                </a:cubicBezTo>
                <a:lnTo>
                  <a:pt x="1" y="21491"/>
                </a:lnTo>
                <a:cubicBezTo>
                  <a:pt x="1" y="32612"/>
                  <a:pt x="9049" y="41660"/>
                  <a:pt x="20170" y="41660"/>
                </a:cubicBezTo>
                <a:lnTo>
                  <a:pt x="110491" y="41660"/>
                </a:lnTo>
                <a:cubicBezTo>
                  <a:pt x="121611" y="41660"/>
                  <a:pt x="130660" y="32612"/>
                  <a:pt x="130660" y="21491"/>
                </a:cubicBezTo>
                <a:lnTo>
                  <a:pt x="130660" y="20170"/>
                </a:lnTo>
                <a:cubicBezTo>
                  <a:pt x="130660" y="9049"/>
                  <a:pt x="121611" y="0"/>
                  <a:pt x="110491" y="0"/>
                </a:cubicBezTo>
                <a:close/>
              </a:path>
            </a:pathLst>
          </a:custGeom>
          <a:solidFill>
            <a:srgbClr val="FCBD24"/>
          </a:solidFill>
          <a:ln w="3175">
            <a:solidFill>
              <a:schemeClr val="bg1">
                <a:lumMod val="75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TextBox 17">
            <a:extLst>
              <a:ext uri="{FF2B5EF4-FFF2-40B4-BE49-F238E27FC236}">
                <a16:creationId xmlns:a16="http://schemas.microsoft.com/office/drawing/2014/main" id="{B4F64BDA-FA2C-43BF-8DD2-3ECA60653C63}"/>
              </a:ext>
            </a:extLst>
          </p:cNvPr>
          <p:cNvSpPr txBox="1"/>
          <p:nvPr/>
        </p:nvSpPr>
        <p:spPr>
          <a:xfrm>
            <a:off x="1242915" y="510141"/>
            <a:ext cx="283461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9Slide03 Roboto Medium" panose="02000000000000000000" pitchFamily="2" charset="0"/>
                <a:cs typeface="Arial" panose="020B0604020202020204" pitchFamily="34" charset="0"/>
              </a:rPr>
              <a:t>KHÍ HẬU</a:t>
            </a:r>
          </a:p>
        </p:txBody>
      </p:sp>
      <p:pic>
        <p:nvPicPr>
          <p:cNvPr id="20" name="Picture 10" descr="Clima png 1 » PNG Image">
            <a:extLst>
              <a:ext uri="{FF2B5EF4-FFF2-40B4-BE49-F238E27FC236}">
                <a16:creationId xmlns:a16="http://schemas.microsoft.com/office/drawing/2014/main" id="{D3452FD6-AC81-4DDC-A958-7609D5DB42C8}"/>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914400" y="237133"/>
            <a:ext cx="1005840" cy="1005840"/>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AA1BAFBE-53B1-4B3D-B064-60FA4CC5FF0B}"/>
              </a:ext>
            </a:extLst>
          </p:cNvPr>
          <p:cNvSpPr/>
          <p:nvPr/>
        </p:nvSpPr>
        <p:spPr>
          <a:xfrm>
            <a:off x="164592" y="1587472"/>
            <a:ext cx="6473952" cy="5616922"/>
          </a:xfrm>
          <a:prstGeom prst="rect">
            <a:avLst/>
          </a:prstGeom>
        </p:spPr>
        <p:txBody>
          <a:bodyPr wrap="square">
            <a:spAutoFit/>
          </a:bodyPr>
          <a:lstStyle/>
          <a:p>
            <a:pPr marR="0" lvl="0" algn="just" defTabSz="914400" rtl="0" eaLnBrk="1" fontAlgn="auto" latinLnBrk="0" hangingPunct="1">
              <a:lnSpc>
                <a:spcPct val="150000"/>
              </a:lnSpc>
              <a:spcBef>
                <a:spcPts val="0"/>
              </a:spcBef>
              <a:spcAft>
                <a:spcPts val="0"/>
              </a:spcAft>
              <a:buClrTx/>
              <a:buSzTx/>
              <a:tabLst/>
              <a:defRPr/>
            </a:pPr>
            <a:r>
              <a:rPr lang="en-US" sz="2000" dirty="0" smtClean="0">
                <a:solidFill>
                  <a:prstClr val="black">
                    <a:lumMod val="95000"/>
                    <a:lumOff val="5000"/>
                  </a:prstClr>
                </a:solidFill>
                <a:latin typeface="Arial" panose="020B0604020202020204" pitchFamily="34" charset="0"/>
                <a:ea typeface="#9Slide03 Roboto Medium" panose="02000000000000000000" pitchFamily="2" charset="0"/>
                <a:cs typeface="Arial" panose="020B0604020202020204" pitchFamily="34" charset="0"/>
              </a:rPr>
              <a:t>* </a:t>
            </a:r>
            <a:r>
              <a:rPr lang="en-US" sz="2000" dirty="0" err="1" smtClean="0">
                <a:solidFill>
                  <a:prstClr val="black">
                    <a:lumMod val="95000"/>
                    <a:lumOff val="5000"/>
                  </a:prstClr>
                </a:solidFill>
                <a:latin typeface="Arial" panose="020B0604020202020204" pitchFamily="34" charset="0"/>
                <a:ea typeface="#9Slide03 Roboto Medium" panose="02000000000000000000" pitchFamily="2" charset="0"/>
                <a:cs typeface="Arial" panose="020B0604020202020204" pitchFamily="34" charset="0"/>
              </a:rPr>
              <a:t>Ôn</a:t>
            </a:r>
            <a:r>
              <a:rPr lang="en-US" sz="2000" dirty="0" smtClean="0">
                <a:solidFill>
                  <a:prstClr val="black">
                    <a:lumMod val="95000"/>
                    <a:lumOff val="5000"/>
                  </a:prstClr>
                </a:solidFill>
                <a:latin typeface="Arial" panose="020B0604020202020204" pitchFamily="34" charset="0"/>
                <a:ea typeface="#9Slide03 Roboto Medium" panose="02000000000000000000" pitchFamily="2" charset="0"/>
                <a:cs typeface="Arial" panose="020B0604020202020204" pitchFamily="34" charset="0"/>
              </a:rPr>
              <a:t> </a:t>
            </a:r>
            <a:r>
              <a:rPr lang="en-US" sz="2000" dirty="0" err="1">
                <a:solidFill>
                  <a:prstClr val="black">
                    <a:lumMod val="95000"/>
                    <a:lumOff val="5000"/>
                  </a:prstClr>
                </a:solidFill>
                <a:latin typeface="Arial" panose="020B0604020202020204" pitchFamily="34" charset="0"/>
                <a:ea typeface="#9Slide03 Roboto Medium" panose="02000000000000000000" pitchFamily="2" charset="0"/>
                <a:cs typeface="Arial" panose="020B0604020202020204" pitchFamily="34" charset="0"/>
              </a:rPr>
              <a:t>đới</a:t>
            </a:r>
            <a:r>
              <a:rPr lang="en-US" sz="2000" dirty="0">
                <a:solidFill>
                  <a:prstClr val="black">
                    <a:lumMod val="95000"/>
                    <a:lumOff val="5000"/>
                  </a:prstClr>
                </a:solidFill>
                <a:latin typeface="Arial" panose="020B0604020202020204" pitchFamily="34" charset="0"/>
                <a:ea typeface="#9Slide03 Roboto Medium" panose="02000000000000000000" pitchFamily="2" charset="0"/>
                <a:cs typeface="Arial" panose="020B0604020202020204" pitchFamily="34" charset="0"/>
              </a:rPr>
              <a:t>, g</a:t>
            </a:r>
            <a:r>
              <a:rPr kumimoji="0" lang="en-US" sz="2000" b="0" i="0" u="none" strike="noStrike" kern="1200" cap="none" spc="0" normalizeH="0" baseline="0" noProof="0" dirty="0" err="1">
                <a:ln>
                  <a:noFill/>
                </a:ln>
                <a:solidFill>
                  <a:prstClr val="black">
                    <a:lumMod val="95000"/>
                    <a:lumOff val="5000"/>
                  </a:prstClr>
                </a:solidFill>
                <a:effectLst/>
                <a:uLnTx/>
                <a:uFillTx/>
                <a:latin typeface="Arial" panose="020B0604020202020204" pitchFamily="34" charset="0"/>
                <a:ea typeface="#9Slide03 Roboto Medium" panose="02000000000000000000" pitchFamily="2" charset="0"/>
                <a:cs typeface="Arial" panose="020B0604020202020204" pitchFamily="34" charset="0"/>
              </a:rPr>
              <a:t>ió</a:t>
            </a:r>
            <a:r>
              <a:rPr kumimoji="0" lang="en-US" sz="2000" b="0"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9Slide03 Roboto Medium" panose="02000000000000000000" pitchFamily="2" charset="0"/>
                <a:cs typeface="Arial" panose="020B0604020202020204" pitchFamily="34" charset="0"/>
              </a:rPr>
              <a:t> </a:t>
            </a:r>
            <a:r>
              <a:rPr kumimoji="0" lang="en-US" sz="2000" b="0" i="0" u="none" strike="noStrike" kern="1200" cap="none" spc="0" normalizeH="0" baseline="0" noProof="0" dirty="0" err="1">
                <a:ln>
                  <a:noFill/>
                </a:ln>
                <a:solidFill>
                  <a:prstClr val="black">
                    <a:lumMod val="95000"/>
                    <a:lumOff val="5000"/>
                  </a:prstClr>
                </a:solidFill>
                <a:effectLst/>
                <a:uLnTx/>
                <a:uFillTx/>
                <a:latin typeface="Arial" panose="020B0604020202020204" pitchFamily="34" charset="0"/>
                <a:ea typeface="#9Slide03 Roboto Medium" panose="02000000000000000000" pitchFamily="2" charset="0"/>
                <a:cs typeface="Arial" panose="020B0604020202020204" pitchFamily="34" charset="0"/>
              </a:rPr>
              <a:t>mùa</a:t>
            </a:r>
            <a:r>
              <a:rPr kumimoji="0" lang="en-US" sz="2000" b="0"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9Slide03 Roboto Medium" panose="02000000000000000000" pitchFamily="2" charset="0"/>
                <a:cs typeface="Arial" panose="020B0604020202020204" pitchFamily="34" charset="0"/>
              </a:rPr>
              <a:t>, m</a:t>
            </a:r>
            <a:r>
              <a:rPr kumimoji="0" lang="vi-VN" sz="2000" b="0"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9Slide03 Roboto Medium" panose="02000000000000000000" pitchFamily="2" charset="0"/>
                <a:cs typeface="Arial" panose="020B0604020202020204" pitchFamily="34" charset="0"/>
              </a:rPr>
              <a:t>ư</a:t>
            </a:r>
            <a:r>
              <a:rPr kumimoji="0" lang="en-US" sz="2000" b="0"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9Slide03 Roboto Medium" panose="02000000000000000000" pitchFamily="2" charset="0"/>
                <a:cs typeface="Arial" panose="020B0604020202020204" pitchFamily="34" charset="0"/>
              </a:rPr>
              <a:t>a </a:t>
            </a:r>
            <a:r>
              <a:rPr kumimoji="0" lang="en-US" sz="2000" b="0" i="0" u="none" strike="noStrike" kern="1200" cap="none" spc="0" normalizeH="0" baseline="0" noProof="0" dirty="0" err="1">
                <a:ln>
                  <a:noFill/>
                </a:ln>
                <a:solidFill>
                  <a:prstClr val="black">
                    <a:lumMod val="95000"/>
                    <a:lumOff val="5000"/>
                  </a:prstClr>
                </a:solidFill>
                <a:effectLst/>
                <a:uLnTx/>
                <a:uFillTx/>
                <a:latin typeface="Arial" panose="020B0604020202020204" pitchFamily="34" charset="0"/>
                <a:ea typeface="#9Slide03 Roboto Medium" panose="02000000000000000000" pitchFamily="2" charset="0"/>
                <a:cs typeface="Arial" panose="020B0604020202020204" pitchFamily="34" charset="0"/>
              </a:rPr>
              <a:t>nhiều</a:t>
            </a:r>
            <a:endParaRPr kumimoji="0" lang="en-US" sz="2000" b="0"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9Slide03 Roboto Medium" panose="02000000000000000000" pitchFamily="2" charset="0"/>
              <a:cs typeface="Arial" panose="020B0604020202020204" pitchFamily="34" charset="0"/>
            </a:endParaRPr>
          </a:p>
          <a:p>
            <a:pPr marR="0" lvl="0" algn="just" defTabSz="914400" rtl="0" eaLnBrk="1" fontAlgn="auto" latinLnBrk="0" hangingPunct="1">
              <a:lnSpc>
                <a:spcPct val="150000"/>
              </a:lnSpc>
              <a:spcBef>
                <a:spcPts val="0"/>
              </a:spcBef>
              <a:spcAft>
                <a:spcPts val="0"/>
              </a:spcAft>
              <a:buClrTx/>
              <a:buSzTx/>
              <a:tabLst/>
              <a:defRPr/>
            </a:pPr>
            <a:r>
              <a:rPr lang="en-US" sz="2000" dirty="0" smtClean="0">
                <a:solidFill>
                  <a:prstClr val="black">
                    <a:lumMod val="95000"/>
                    <a:lumOff val="5000"/>
                  </a:prstClr>
                </a:solidFill>
                <a:latin typeface="Arial" panose="020B0604020202020204" pitchFamily="34" charset="0"/>
                <a:ea typeface="#9Slide03 Roboto Medium" panose="02000000000000000000" pitchFamily="2" charset="0"/>
                <a:cs typeface="Arial" panose="020B0604020202020204" pitchFamily="34" charset="0"/>
              </a:rPr>
              <a:t>* </a:t>
            </a:r>
            <a:r>
              <a:rPr kumimoji="0" lang="en-US" sz="2000" b="0" i="0" u="none" strike="noStrike" kern="1200" cap="none" spc="0" normalizeH="0" baseline="0" noProof="0" dirty="0" err="1" smtClean="0">
                <a:ln>
                  <a:noFill/>
                </a:ln>
                <a:solidFill>
                  <a:prstClr val="black">
                    <a:lumMod val="95000"/>
                    <a:lumOff val="5000"/>
                  </a:prstClr>
                </a:solidFill>
                <a:effectLst/>
                <a:uLnTx/>
                <a:uFillTx/>
                <a:latin typeface="Arial" panose="020B0604020202020204" pitchFamily="34" charset="0"/>
                <a:ea typeface="#9Slide03 Roboto Medium" panose="02000000000000000000" pitchFamily="2" charset="0"/>
                <a:cs typeface="Arial" panose="020B0604020202020204" pitchFamily="34" charset="0"/>
              </a:rPr>
              <a:t>Phân</a:t>
            </a:r>
            <a:r>
              <a:rPr kumimoji="0" lang="en-US" sz="2000" b="0" i="0" u="none" strike="noStrike" kern="1200" cap="none" spc="0" normalizeH="0" baseline="0" noProof="0" dirty="0" smtClean="0">
                <a:ln>
                  <a:noFill/>
                </a:ln>
                <a:solidFill>
                  <a:prstClr val="black">
                    <a:lumMod val="95000"/>
                    <a:lumOff val="5000"/>
                  </a:prstClr>
                </a:solidFill>
                <a:effectLst/>
                <a:uLnTx/>
                <a:uFillTx/>
                <a:latin typeface="Arial" panose="020B0604020202020204" pitchFamily="34" charset="0"/>
                <a:ea typeface="#9Slide03 Roboto Medium" panose="02000000000000000000" pitchFamily="2" charset="0"/>
                <a:cs typeface="Arial" panose="020B0604020202020204" pitchFamily="34" charset="0"/>
              </a:rPr>
              <a:t> </a:t>
            </a:r>
            <a:r>
              <a:rPr kumimoji="0" lang="en-US" sz="2000" b="0" i="0" u="none" strike="noStrike" kern="1200" cap="none" spc="0" normalizeH="0" baseline="0" noProof="0" dirty="0" err="1">
                <a:ln>
                  <a:noFill/>
                </a:ln>
                <a:solidFill>
                  <a:prstClr val="black">
                    <a:lumMod val="95000"/>
                    <a:lumOff val="5000"/>
                  </a:prstClr>
                </a:solidFill>
                <a:effectLst/>
                <a:uLnTx/>
                <a:uFillTx/>
                <a:latin typeface="Arial" panose="020B0604020202020204" pitchFamily="34" charset="0"/>
                <a:ea typeface="#9Slide03 Roboto Medium" panose="02000000000000000000" pitchFamily="2" charset="0"/>
                <a:cs typeface="Arial" panose="020B0604020202020204" pitchFamily="34" charset="0"/>
              </a:rPr>
              <a:t>hóa</a:t>
            </a:r>
            <a:endParaRPr kumimoji="0" lang="en-US" sz="2000" b="0"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9Slide03 Roboto Medium" panose="02000000000000000000" pitchFamily="2"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9Slide03 Roboto Medium" panose="02000000000000000000" pitchFamily="2" charset="0"/>
                <a:cs typeface="Arial" panose="020B0604020202020204" pitchFamily="34" charset="0"/>
              </a:rPr>
              <a:t>+ </a:t>
            </a:r>
            <a:r>
              <a:rPr kumimoji="0" lang="en-US" sz="2000" b="0" i="0" u="none" strike="noStrike" kern="1200" cap="none" spc="0" normalizeH="0" baseline="0" noProof="0" dirty="0" err="1">
                <a:ln>
                  <a:noFill/>
                </a:ln>
                <a:solidFill>
                  <a:prstClr val="black">
                    <a:lumMod val="95000"/>
                    <a:lumOff val="5000"/>
                  </a:prstClr>
                </a:solidFill>
                <a:effectLst/>
                <a:uLnTx/>
                <a:uFillTx/>
                <a:latin typeface="Arial" panose="020B0604020202020204" pitchFamily="34" charset="0"/>
                <a:ea typeface="#9Slide03 Roboto Medium" panose="02000000000000000000" pitchFamily="2" charset="0"/>
                <a:cs typeface="Arial" panose="020B0604020202020204" pitchFamily="34" charset="0"/>
              </a:rPr>
              <a:t>Bắc</a:t>
            </a:r>
            <a:r>
              <a:rPr kumimoji="0" lang="en-US" sz="2000" b="0"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9Slide03 Roboto Medium" panose="02000000000000000000" pitchFamily="2" charset="0"/>
                <a:cs typeface="Arial" panose="020B0604020202020204" pitchFamily="34" charset="0"/>
              </a:rPr>
              <a:t>: </a:t>
            </a:r>
            <a:r>
              <a:rPr kumimoji="0" lang="en-US" sz="2000" b="0" i="0" u="none" strike="noStrike" kern="1200" cap="none" spc="0" normalizeH="0" baseline="0" noProof="0" dirty="0" err="1">
                <a:ln>
                  <a:noFill/>
                </a:ln>
                <a:solidFill>
                  <a:prstClr val="black">
                    <a:lumMod val="95000"/>
                    <a:lumOff val="5000"/>
                  </a:prstClr>
                </a:solidFill>
                <a:effectLst/>
                <a:uLnTx/>
                <a:uFillTx/>
                <a:latin typeface="Arial" panose="020B0604020202020204" pitchFamily="34" charset="0"/>
                <a:ea typeface="#9Slide03 Roboto Medium" panose="02000000000000000000" pitchFamily="2" charset="0"/>
                <a:cs typeface="Arial" panose="020B0604020202020204" pitchFamily="34" charset="0"/>
              </a:rPr>
              <a:t>Ôn</a:t>
            </a:r>
            <a:r>
              <a:rPr kumimoji="0" lang="en-US" sz="2000" b="0"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9Slide03 Roboto Medium" panose="02000000000000000000" pitchFamily="2" charset="0"/>
                <a:cs typeface="Arial" panose="020B0604020202020204" pitchFamily="34" charset="0"/>
              </a:rPr>
              <a:t> </a:t>
            </a:r>
            <a:r>
              <a:rPr kumimoji="0" lang="en-US" sz="2000" b="0" i="0" u="none" strike="noStrike" kern="1200" cap="none" spc="0" normalizeH="0" baseline="0" noProof="0" dirty="0" err="1">
                <a:ln>
                  <a:noFill/>
                </a:ln>
                <a:solidFill>
                  <a:prstClr val="black">
                    <a:lumMod val="95000"/>
                    <a:lumOff val="5000"/>
                  </a:prstClr>
                </a:solidFill>
                <a:effectLst/>
                <a:uLnTx/>
                <a:uFillTx/>
                <a:latin typeface="Arial" panose="020B0604020202020204" pitchFamily="34" charset="0"/>
                <a:ea typeface="#9Slide03 Roboto Medium" panose="02000000000000000000" pitchFamily="2" charset="0"/>
                <a:cs typeface="Arial" panose="020B0604020202020204" pitchFamily="34" charset="0"/>
              </a:rPr>
              <a:t>đới</a:t>
            </a:r>
            <a:r>
              <a:rPr kumimoji="0" lang="en-US" sz="2000" b="0"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9Slide03 Roboto Medium" panose="02000000000000000000" pitchFamily="2" charset="0"/>
                <a:cs typeface="Arial" panose="020B0604020202020204" pitchFamily="34" charset="0"/>
              </a:rPr>
              <a:t>, </a:t>
            </a:r>
            <a:r>
              <a:rPr kumimoji="0" lang="en-US" sz="2000" b="0" i="0" u="none" strike="noStrike" kern="1200" cap="none" spc="0" normalizeH="0" baseline="0" noProof="0" dirty="0" err="1">
                <a:ln>
                  <a:noFill/>
                </a:ln>
                <a:solidFill>
                  <a:prstClr val="black">
                    <a:lumMod val="95000"/>
                    <a:lumOff val="5000"/>
                  </a:prstClr>
                </a:solidFill>
                <a:effectLst/>
                <a:uLnTx/>
                <a:uFillTx/>
                <a:latin typeface="Arial" panose="020B0604020202020204" pitchFamily="34" charset="0"/>
                <a:ea typeface="#9Slide03 Roboto Medium" panose="02000000000000000000" pitchFamily="2" charset="0"/>
                <a:cs typeface="Arial" panose="020B0604020202020204" pitchFamily="34" charset="0"/>
              </a:rPr>
              <a:t>lạnh</a:t>
            </a:r>
            <a:r>
              <a:rPr kumimoji="0" lang="en-US" sz="2000" b="0"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9Slide03 Roboto Medium" panose="02000000000000000000" pitchFamily="2" charset="0"/>
                <a:cs typeface="Arial" panose="020B0604020202020204" pitchFamily="34" charset="0"/>
              </a:rPr>
              <a:t>, </a:t>
            </a:r>
            <a:r>
              <a:rPr kumimoji="0" lang="en-US" sz="2000" b="0" i="0" u="none" strike="noStrike" kern="1200" cap="none" spc="0" normalizeH="0" baseline="0" noProof="0" dirty="0" err="1">
                <a:ln>
                  <a:noFill/>
                </a:ln>
                <a:solidFill>
                  <a:prstClr val="black">
                    <a:lumMod val="95000"/>
                    <a:lumOff val="5000"/>
                  </a:prstClr>
                </a:solidFill>
                <a:effectLst/>
                <a:uLnTx/>
                <a:uFillTx/>
                <a:latin typeface="Arial" panose="020B0604020202020204" pitchFamily="34" charset="0"/>
                <a:ea typeface="#9Slide03 Roboto Medium" panose="02000000000000000000" pitchFamily="2" charset="0"/>
                <a:cs typeface="Arial" panose="020B0604020202020204" pitchFamily="34" charset="0"/>
              </a:rPr>
              <a:t>mùa</a:t>
            </a:r>
            <a:r>
              <a:rPr kumimoji="0" lang="en-US" sz="2000" b="0"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9Slide03 Roboto Medium" panose="02000000000000000000" pitchFamily="2" charset="0"/>
                <a:cs typeface="Arial" panose="020B0604020202020204" pitchFamily="34" charset="0"/>
              </a:rPr>
              <a:t> </a:t>
            </a:r>
            <a:r>
              <a:rPr kumimoji="0" lang="en-US" sz="2000" b="0" i="0" u="none" strike="noStrike" kern="1200" cap="none" spc="0" normalizeH="0" baseline="0" noProof="0" dirty="0" err="1">
                <a:ln>
                  <a:noFill/>
                </a:ln>
                <a:solidFill>
                  <a:prstClr val="black">
                    <a:lumMod val="95000"/>
                    <a:lumOff val="5000"/>
                  </a:prstClr>
                </a:solidFill>
                <a:effectLst/>
                <a:uLnTx/>
                <a:uFillTx/>
                <a:latin typeface="Arial" panose="020B0604020202020204" pitchFamily="34" charset="0"/>
                <a:ea typeface="#9Slide03 Roboto Medium" panose="02000000000000000000" pitchFamily="2" charset="0"/>
                <a:cs typeface="Arial" panose="020B0604020202020204" pitchFamily="34" charset="0"/>
              </a:rPr>
              <a:t>đông</a:t>
            </a:r>
            <a:r>
              <a:rPr kumimoji="0" lang="en-US" sz="2000" b="0"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9Slide03 Roboto Medium" panose="02000000000000000000" pitchFamily="2" charset="0"/>
                <a:cs typeface="Arial" panose="020B0604020202020204" pitchFamily="34" charset="0"/>
              </a:rPr>
              <a:t> </a:t>
            </a:r>
            <a:r>
              <a:rPr kumimoji="0" lang="en-US" sz="2000" b="0" i="0" u="none" strike="noStrike" kern="1200" cap="none" spc="0" normalizeH="0" baseline="0" noProof="0" dirty="0" err="1">
                <a:ln>
                  <a:noFill/>
                </a:ln>
                <a:solidFill>
                  <a:prstClr val="black">
                    <a:lumMod val="95000"/>
                    <a:lumOff val="5000"/>
                  </a:prstClr>
                </a:solidFill>
                <a:effectLst/>
                <a:uLnTx/>
                <a:uFillTx/>
                <a:latin typeface="Arial" panose="020B0604020202020204" pitchFamily="34" charset="0"/>
                <a:ea typeface="#9Slide03 Roboto Medium" panose="02000000000000000000" pitchFamily="2" charset="0"/>
                <a:cs typeface="Arial" panose="020B0604020202020204" pitchFamily="34" charset="0"/>
              </a:rPr>
              <a:t>kéo</a:t>
            </a:r>
            <a:r>
              <a:rPr kumimoji="0" lang="en-US" sz="2000" b="0"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9Slide03 Roboto Medium" panose="02000000000000000000" pitchFamily="2" charset="0"/>
                <a:cs typeface="Arial" panose="020B0604020202020204" pitchFamily="34" charset="0"/>
              </a:rPr>
              <a:t> </a:t>
            </a:r>
            <a:r>
              <a:rPr kumimoji="0" lang="en-US" sz="2000" b="0" i="0" u="none" strike="noStrike" kern="1200" cap="none" spc="0" normalizeH="0" baseline="0" noProof="0" dirty="0" err="1">
                <a:ln>
                  <a:noFill/>
                </a:ln>
                <a:solidFill>
                  <a:prstClr val="black">
                    <a:lumMod val="95000"/>
                    <a:lumOff val="5000"/>
                  </a:prstClr>
                </a:solidFill>
                <a:effectLst/>
                <a:uLnTx/>
                <a:uFillTx/>
                <a:latin typeface="Arial" panose="020B0604020202020204" pitchFamily="34" charset="0"/>
                <a:ea typeface="#9Slide03 Roboto Medium" panose="02000000000000000000" pitchFamily="2" charset="0"/>
                <a:cs typeface="Arial" panose="020B0604020202020204" pitchFamily="34" charset="0"/>
              </a:rPr>
              <a:t>dài</a:t>
            </a:r>
            <a:r>
              <a:rPr lang="en-US" sz="2000" dirty="0">
                <a:solidFill>
                  <a:prstClr val="black">
                    <a:lumMod val="95000"/>
                    <a:lumOff val="5000"/>
                  </a:prstClr>
                </a:solidFill>
                <a:latin typeface="Arial" panose="020B0604020202020204" pitchFamily="34" charset="0"/>
                <a:ea typeface="#9Slide03 Roboto Medium" panose="02000000000000000000" pitchFamily="2" charset="0"/>
                <a:cs typeface="Arial" panose="020B0604020202020204" pitchFamily="34" charset="0"/>
              </a:rPr>
              <a:t>, </a:t>
            </a:r>
            <a:r>
              <a:rPr lang="en-US" sz="2000" dirty="0" err="1">
                <a:solidFill>
                  <a:prstClr val="black">
                    <a:lumMod val="95000"/>
                    <a:lumOff val="5000"/>
                  </a:prstClr>
                </a:solidFill>
                <a:latin typeface="Arial" panose="020B0604020202020204" pitchFamily="34" charset="0"/>
                <a:ea typeface="#9Slide03 Roboto Medium" panose="02000000000000000000" pitchFamily="2" charset="0"/>
                <a:cs typeface="Arial" panose="020B0604020202020204" pitchFamily="34" charset="0"/>
              </a:rPr>
              <a:t>bão</a:t>
            </a:r>
            <a:r>
              <a:rPr lang="en-US" sz="2000" dirty="0">
                <a:solidFill>
                  <a:prstClr val="black">
                    <a:lumMod val="95000"/>
                    <a:lumOff val="5000"/>
                  </a:prstClr>
                </a:solidFill>
                <a:latin typeface="Arial" panose="020B0604020202020204" pitchFamily="34" charset="0"/>
                <a:ea typeface="#9Slide03 Roboto Medium" panose="02000000000000000000" pitchFamily="2" charset="0"/>
                <a:cs typeface="Arial" panose="020B0604020202020204" pitchFamily="34" charset="0"/>
              </a:rPr>
              <a:t> </a:t>
            </a:r>
            <a:r>
              <a:rPr lang="en-US" sz="2000" dirty="0" err="1">
                <a:solidFill>
                  <a:prstClr val="black">
                    <a:lumMod val="95000"/>
                    <a:lumOff val="5000"/>
                  </a:prstClr>
                </a:solidFill>
                <a:latin typeface="Arial" panose="020B0604020202020204" pitchFamily="34" charset="0"/>
                <a:ea typeface="#9Slide03 Roboto Medium" panose="02000000000000000000" pitchFamily="2" charset="0"/>
                <a:cs typeface="Arial" panose="020B0604020202020204" pitchFamily="34" charset="0"/>
              </a:rPr>
              <a:t>tuyết</a:t>
            </a:r>
            <a:endParaRPr kumimoji="0" lang="en-US" sz="2000" b="0"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9Slide03 Roboto Medium" panose="02000000000000000000" pitchFamily="2"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9Slide03 Roboto Medium" panose="02000000000000000000" pitchFamily="2" charset="0"/>
                <a:cs typeface="Arial" panose="020B0604020202020204" pitchFamily="34" charset="0"/>
              </a:rPr>
              <a:t>+ Nam: </a:t>
            </a:r>
            <a:r>
              <a:rPr kumimoji="0" lang="en-US" sz="2000" b="0" i="0" u="none" strike="noStrike" kern="1200" cap="none" spc="0" normalizeH="0" baseline="0" noProof="0" dirty="0" err="1">
                <a:ln>
                  <a:noFill/>
                </a:ln>
                <a:solidFill>
                  <a:prstClr val="black">
                    <a:lumMod val="95000"/>
                    <a:lumOff val="5000"/>
                  </a:prstClr>
                </a:solidFill>
                <a:effectLst/>
                <a:uLnTx/>
                <a:uFillTx/>
                <a:latin typeface="Arial" panose="020B0604020202020204" pitchFamily="34" charset="0"/>
                <a:ea typeface="#9Slide03 Roboto Medium" panose="02000000000000000000" pitchFamily="2" charset="0"/>
                <a:cs typeface="Arial" panose="020B0604020202020204" pitchFamily="34" charset="0"/>
              </a:rPr>
              <a:t>Cận</a:t>
            </a:r>
            <a:r>
              <a:rPr kumimoji="0" lang="en-US" sz="2000" b="0"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9Slide03 Roboto Medium" panose="02000000000000000000" pitchFamily="2" charset="0"/>
                <a:cs typeface="Arial" panose="020B0604020202020204" pitchFamily="34" charset="0"/>
              </a:rPr>
              <a:t> </a:t>
            </a:r>
            <a:r>
              <a:rPr kumimoji="0" lang="en-US" sz="2000" b="0" i="0" u="none" strike="noStrike" kern="1200" cap="none" spc="0" normalizeH="0" baseline="0" noProof="0" dirty="0" err="1">
                <a:ln>
                  <a:noFill/>
                </a:ln>
                <a:solidFill>
                  <a:prstClr val="black">
                    <a:lumMod val="95000"/>
                    <a:lumOff val="5000"/>
                  </a:prstClr>
                </a:solidFill>
                <a:effectLst/>
                <a:uLnTx/>
                <a:uFillTx/>
                <a:latin typeface="Arial" panose="020B0604020202020204" pitchFamily="34" charset="0"/>
                <a:ea typeface="#9Slide03 Roboto Medium" panose="02000000000000000000" pitchFamily="2" charset="0"/>
                <a:cs typeface="Arial" panose="020B0604020202020204" pitchFamily="34" charset="0"/>
              </a:rPr>
              <a:t>nhiệt</a:t>
            </a:r>
            <a:r>
              <a:rPr kumimoji="0" lang="en-US" sz="2000" b="0"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9Slide03 Roboto Medium" panose="02000000000000000000" pitchFamily="2" charset="0"/>
                <a:cs typeface="Arial" panose="020B0604020202020204" pitchFamily="34" charset="0"/>
              </a:rPr>
              <a:t> </a:t>
            </a:r>
            <a:r>
              <a:rPr kumimoji="0" lang="en-US" sz="2000" b="0" i="0" u="none" strike="noStrike" kern="1200" cap="none" spc="0" normalizeH="0" baseline="0" noProof="0" dirty="0" err="1">
                <a:ln>
                  <a:noFill/>
                </a:ln>
                <a:solidFill>
                  <a:prstClr val="black">
                    <a:lumMod val="95000"/>
                    <a:lumOff val="5000"/>
                  </a:prstClr>
                </a:solidFill>
                <a:effectLst/>
                <a:uLnTx/>
                <a:uFillTx/>
                <a:latin typeface="Arial" panose="020B0604020202020204" pitchFamily="34" charset="0"/>
                <a:ea typeface="#9Slide03 Roboto Medium" panose="02000000000000000000" pitchFamily="2" charset="0"/>
                <a:cs typeface="Arial" panose="020B0604020202020204" pitchFamily="34" charset="0"/>
              </a:rPr>
              <a:t>đới</a:t>
            </a:r>
            <a:r>
              <a:rPr kumimoji="0" lang="en-US" sz="2000" b="0"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9Slide03 Roboto Medium" panose="02000000000000000000" pitchFamily="2" charset="0"/>
                <a:cs typeface="Arial" panose="020B0604020202020204" pitchFamily="34" charset="0"/>
              </a:rPr>
              <a:t>, </a:t>
            </a:r>
            <a:r>
              <a:rPr kumimoji="0" lang="en-US" sz="2000" b="0" i="0" u="none" strike="noStrike" kern="1200" cap="none" spc="0" normalizeH="0" baseline="0" noProof="0" dirty="0" err="1">
                <a:ln>
                  <a:noFill/>
                </a:ln>
                <a:solidFill>
                  <a:prstClr val="black">
                    <a:lumMod val="95000"/>
                    <a:lumOff val="5000"/>
                  </a:prstClr>
                </a:solidFill>
                <a:effectLst/>
                <a:uLnTx/>
                <a:uFillTx/>
                <a:latin typeface="Arial" panose="020B0604020202020204" pitchFamily="34" charset="0"/>
                <a:ea typeface="#9Slide03 Roboto Medium" panose="02000000000000000000" pitchFamily="2" charset="0"/>
                <a:cs typeface="Arial" panose="020B0604020202020204" pitchFamily="34" charset="0"/>
              </a:rPr>
              <a:t>mùa</a:t>
            </a:r>
            <a:r>
              <a:rPr kumimoji="0" lang="en-US" sz="2000" b="0"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9Slide03 Roboto Medium" panose="02000000000000000000" pitchFamily="2" charset="0"/>
                <a:cs typeface="Arial" panose="020B0604020202020204" pitchFamily="34" charset="0"/>
              </a:rPr>
              <a:t> </a:t>
            </a:r>
            <a:r>
              <a:rPr kumimoji="0" lang="en-US" sz="2000" b="0" i="0" u="none" strike="noStrike" kern="1200" cap="none" spc="0" normalizeH="0" baseline="0" noProof="0" dirty="0" err="1">
                <a:ln>
                  <a:noFill/>
                </a:ln>
                <a:solidFill>
                  <a:prstClr val="black">
                    <a:lumMod val="95000"/>
                    <a:lumOff val="5000"/>
                  </a:prstClr>
                </a:solidFill>
                <a:effectLst/>
                <a:uLnTx/>
                <a:uFillTx/>
                <a:latin typeface="Arial" panose="020B0604020202020204" pitchFamily="34" charset="0"/>
                <a:ea typeface="#9Slide03 Roboto Medium" panose="02000000000000000000" pitchFamily="2" charset="0"/>
                <a:cs typeface="Arial" panose="020B0604020202020204" pitchFamily="34" charset="0"/>
              </a:rPr>
              <a:t>đông</a:t>
            </a:r>
            <a:r>
              <a:rPr kumimoji="0" lang="en-US" sz="2000" b="0"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9Slide03 Roboto Medium" panose="02000000000000000000" pitchFamily="2" charset="0"/>
                <a:cs typeface="Arial" panose="020B0604020202020204" pitchFamily="34" charset="0"/>
              </a:rPr>
              <a:t> </a:t>
            </a:r>
            <a:r>
              <a:rPr kumimoji="0" lang="en-US" sz="2000" b="0" i="0" u="none" strike="noStrike" kern="1200" cap="none" spc="0" normalizeH="0" baseline="0" noProof="0" dirty="0" err="1">
                <a:ln>
                  <a:noFill/>
                </a:ln>
                <a:solidFill>
                  <a:prstClr val="black">
                    <a:lumMod val="95000"/>
                    <a:lumOff val="5000"/>
                  </a:prstClr>
                </a:solidFill>
                <a:effectLst/>
                <a:uLnTx/>
                <a:uFillTx/>
                <a:latin typeface="Arial" panose="020B0604020202020204" pitchFamily="34" charset="0"/>
                <a:ea typeface="#9Slide03 Roboto Medium" panose="02000000000000000000" pitchFamily="2" charset="0"/>
                <a:cs typeface="Arial" panose="020B0604020202020204" pitchFamily="34" charset="0"/>
              </a:rPr>
              <a:t>không</a:t>
            </a:r>
            <a:r>
              <a:rPr kumimoji="0" lang="en-US" sz="2000" b="0"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9Slide03 Roboto Medium" panose="02000000000000000000" pitchFamily="2" charset="0"/>
                <a:cs typeface="Arial" panose="020B0604020202020204" pitchFamily="34" charset="0"/>
              </a:rPr>
              <a:t> </a:t>
            </a:r>
            <a:r>
              <a:rPr kumimoji="0" lang="en-US" sz="2000" b="0" i="0" u="none" strike="noStrike" kern="1200" cap="none" spc="0" normalizeH="0" baseline="0" noProof="0" dirty="0" err="1">
                <a:ln>
                  <a:noFill/>
                </a:ln>
                <a:solidFill>
                  <a:prstClr val="black">
                    <a:lumMod val="95000"/>
                    <a:lumOff val="5000"/>
                  </a:prstClr>
                </a:solidFill>
                <a:effectLst/>
                <a:uLnTx/>
                <a:uFillTx/>
                <a:latin typeface="Arial" panose="020B0604020202020204" pitchFamily="34" charset="0"/>
                <a:ea typeface="#9Slide03 Roboto Medium" panose="02000000000000000000" pitchFamily="2" charset="0"/>
                <a:cs typeface="Arial" panose="020B0604020202020204" pitchFamily="34" charset="0"/>
              </a:rPr>
              <a:t>lạnh</a:t>
            </a:r>
            <a:r>
              <a:rPr kumimoji="0" lang="en-US" sz="2000" b="0"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9Slide03 Roboto Medium" panose="02000000000000000000" pitchFamily="2" charset="0"/>
                <a:cs typeface="Arial" panose="020B0604020202020204" pitchFamily="34" charset="0"/>
              </a:rPr>
              <a:t> </a:t>
            </a:r>
            <a:r>
              <a:rPr kumimoji="0" lang="en-US" sz="2000" b="0" i="0" u="none" strike="noStrike" kern="1200" cap="none" spc="0" normalizeH="0" baseline="0" noProof="0" dirty="0" err="1">
                <a:ln>
                  <a:noFill/>
                </a:ln>
                <a:solidFill>
                  <a:prstClr val="black">
                    <a:lumMod val="95000"/>
                    <a:lumOff val="5000"/>
                  </a:prstClr>
                </a:solidFill>
                <a:effectLst/>
                <a:uLnTx/>
                <a:uFillTx/>
                <a:latin typeface="Arial" panose="020B0604020202020204" pitchFamily="34" charset="0"/>
                <a:ea typeface="#9Slide03 Roboto Medium" panose="02000000000000000000" pitchFamily="2" charset="0"/>
                <a:cs typeface="Arial" panose="020B0604020202020204" pitchFamily="34" charset="0"/>
              </a:rPr>
              <a:t>lắm</a:t>
            </a:r>
            <a:r>
              <a:rPr kumimoji="0" lang="en-US" sz="2000" b="0"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9Slide03 Roboto Medium" panose="02000000000000000000" pitchFamily="2" charset="0"/>
                <a:cs typeface="Arial" panose="020B0604020202020204" pitchFamily="34" charset="0"/>
              </a:rPr>
              <a:t>, </a:t>
            </a:r>
            <a:r>
              <a:rPr kumimoji="0" lang="en-US" sz="2000" b="0" i="0" u="none" strike="noStrike" kern="1200" cap="none" spc="0" normalizeH="0" baseline="0" noProof="0" dirty="0" err="1">
                <a:ln>
                  <a:noFill/>
                </a:ln>
                <a:solidFill>
                  <a:prstClr val="black">
                    <a:lumMod val="95000"/>
                    <a:lumOff val="5000"/>
                  </a:prstClr>
                </a:solidFill>
                <a:effectLst/>
                <a:uLnTx/>
                <a:uFillTx/>
                <a:latin typeface="Arial" panose="020B0604020202020204" pitchFamily="34" charset="0"/>
                <a:ea typeface="#9Slide03 Roboto Medium" panose="02000000000000000000" pitchFamily="2" charset="0"/>
                <a:cs typeface="Arial" panose="020B0604020202020204" pitchFamily="34" charset="0"/>
              </a:rPr>
              <a:t>có</a:t>
            </a:r>
            <a:r>
              <a:rPr kumimoji="0" lang="en-US" sz="2000" b="0"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9Slide03 Roboto Medium" panose="02000000000000000000" pitchFamily="2" charset="0"/>
                <a:cs typeface="Arial" panose="020B0604020202020204" pitchFamily="34" charset="0"/>
              </a:rPr>
              <a:t> </a:t>
            </a:r>
            <a:r>
              <a:rPr kumimoji="0" lang="en-US" sz="2000" b="0" i="0" u="none" strike="noStrike" kern="1200" cap="none" spc="0" normalizeH="0" baseline="0" noProof="0" dirty="0" err="1" smtClean="0">
                <a:ln>
                  <a:noFill/>
                </a:ln>
                <a:solidFill>
                  <a:prstClr val="black">
                    <a:lumMod val="95000"/>
                    <a:lumOff val="5000"/>
                  </a:prstClr>
                </a:solidFill>
                <a:effectLst/>
                <a:uLnTx/>
                <a:uFillTx/>
                <a:latin typeface="Arial" panose="020B0604020202020204" pitchFamily="34" charset="0"/>
                <a:ea typeface="#9Slide03 Roboto Medium" panose="02000000000000000000" pitchFamily="2" charset="0"/>
                <a:cs typeface="Arial" panose="020B0604020202020204" pitchFamily="34" charset="0"/>
              </a:rPr>
              <a:t>mưa</a:t>
            </a:r>
            <a:r>
              <a:rPr kumimoji="0" lang="en-US" sz="2000" b="0" i="0" u="none" strike="noStrike" kern="1200" cap="none" spc="0" normalizeH="0" noProof="0" dirty="0" smtClean="0">
                <a:ln>
                  <a:noFill/>
                </a:ln>
                <a:solidFill>
                  <a:prstClr val="black">
                    <a:lumMod val="95000"/>
                    <a:lumOff val="5000"/>
                  </a:prstClr>
                </a:solidFill>
                <a:effectLst/>
                <a:uLnTx/>
                <a:uFillTx/>
                <a:latin typeface="Arial" panose="020B0604020202020204" pitchFamily="34" charset="0"/>
                <a:ea typeface="#9Slide03 Roboto Medium" panose="02000000000000000000" pitchFamily="2" charset="0"/>
                <a:cs typeface="Arial" panose="020B0604020202020204" pitchFamily="34" charset="0"/>
              </a:rPr>
              <a:t> to </a:t>
            </a:r>
            <a:r>
              <a:rPr kumimoji="0" lang="en-US" sz="2000" b="0" i="0" u="none" strike="noStrike" kern="1200" cap="none" spc="0" normalizeH="0" noProof="0" dirty="0" err="1" smtClean="0">
                <a:ln>
                  <a:noFill/>
                </a:ln>
                <a:solidFill>
                  <a:prstClr val="black">
                    <a:lumMod val="95000"/>
                    <a:lumOff val="5000"/>
                  </a:prstClr>
                </a:solidFill>
                <a:effectLst/>
                <a:uLnTx/>
                <a:uFillTx/>
                <a:latin typeface="Arial" panose="020B0604020202020204" pitchFamily="34" charset="0"/>
                <a:ea typeface="#9Slide03 Roboto Medium" panose="02000000000000000000" pitchFamily="2" charset="0"/>
                <a:cs typeface="Arial" panose="020B0604020202020204" pitchFamily="34" charset="0"/>
              </a:rPr>
              <a:t>va</a:t>
            </a:r>
            <a:r>
              <a:rPr kumimoji="0" lang="en-US" sz="2000" b="0" i="0" u="none" strike="noStrike" kern="1200" cap="none" spc="0" normalizeH="0" noProof="0" dirty="0" smtClean="0">
                <a:ln>
                  <a:noFill/>
                </a:ln>
                <a:solidFill>
                  <a:prstClr val="black">
                    <a:lumMod val="95000"/>
                    <a:lumOff val="5000"/>
                  </a:prstClr>
                </a:solidFill>
                <a:effectLst/>
                <a:uLnTx/>
                <a:uFillTx/>
                <a:latin typeface="Arial" panose="020B0604020202020204" pitchFamily="34" charset="0"/>
                <a:ea typeface="#9Slide03 Roboto Medium" panose="02000000000000000000" pitchFamily="2" charset="0"/>
                <a:cs typeface="Arial" panose="020B0604020202020204" pitchFamily="34" charset="0"/>
              </a:rPr>
              <a:t>̀</a:t>
            </a:r>
            <a:r>
              <a:rPr kumimoji="0" lang="en-US" sz="2000" b="0" i="0" u="none" strike="noStrike" kern="1200" cap="none" spc="0" normalizeH="0" baseline="0" noProof="0" dirty="0" smtClean="0">
                <a:ln>
                  <a:noFill/>
                </a:ln>
                <a:solidFill>
                  <a:prstClr val="black">
                    <a:lumMod val="95000"/>
                    <a:lumOff val="5000"/>
                  </a:prstClr>
                </a:solidFill>
                <a:effectLst/>
                <a:uLnTx/>
                <a:uFillTx/>
                <a:latin typeface="Arial" panose="020B0604020202020204" pitchFamily="34" charset="0"/>
                <a:ea typeface="#9Slide03 Roboto Medium" panose="02000000000000000000" pitchFamily="2" charset="0"/>
                <a:cs typeface="Arial" panose="020B0604020202020204" pitchFamily="34" charset="0"/>
              </a:rPr>
              <a:t> </a:t>
            </a:r>
            <a:r>
              <a:rPr kumimoji="0" lang="en-US" sz="2000" b="0" i="0" u="none" strike="noStrike" kern="1200" cap="none" spc="0" normalizeH="0" baseline="0" noProof="0" dirty="0" err="1">
                <a:ln>
                  <a:noFill/>
                </a:ln>
                <a:solidFill>
                  <a:prstClr val="black">
                    <a:lumMod val="95000"/>
                    <a:lumOff val="5000"/>
                  </a:prstClr>
                </a:solidFill>
                <a:effectLst/>
                <a:uLnTx/>
                <a:uFillTx/>
                <a:latin typeface="Arial" panose="020B0604020202020204" pitchFamily="34" charset="0"/>
                <a:ea typeface="#9Slide03 Roboto Medium" panose="02000000000000000000" pitchFamily="2" charset="0"/>
                <a:cs typeface="Arial" panose="020B0604020202020204" pitchFamily="34" charset="0"/>
              </a:rPr>
              <a:t>bão</a:t>
            </a:r>
            <a:r>
              <a:rPr kumimoji="0" lang="en-US" sz="2000" b="0"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9Slide03 Roboto Medium" panose="02000000000000000000" pitchFamily="2" charset="0"/>
                <a:cs typeface="Arial" panose="020B0604020202020204" pitchFamily="34" charset="0"/>
              </a:rPr>
              <a:t>.</a:t>
            </a:r>
          </a:p>
          <a:p>
            <a:pPr algn="just">
              <a:lnSpc>
                <a:spcPct val="150000"/>
              </a:lnSpc>
              <a:defRPr/>
            </a:pPr>
            <a:r>
              <a:rPr lang="pt-BR" sz="2000" dirty="0">
                <a:latin typeface="Arial" panose="020B0604020202020204" pitchFamily="34" charset="0"/>
                <a:cs typeface="Arial" panose="020B0604020202020204" pitchFamily="34" charset="0"/>
              </a:rPr>
              <a:t>+ Theo chiều Đông – Tây: phân hoá rõ rệt ở đảo Hôn Su</a:t>
            </a:r>
            <a:endParaRPr lang="en-US" sz="2000" dirty="0">
              <a:latin typeface="Arial" panose="020B0604020202020204" pitchFamily="34" charset="0"/>
              <a:cs typeface="Arial" panose="020B0604020202020204" pitchFamily="34" charset="0"/>
            </a:endParaRPr>
          </a:p>
          <a:p>
            <a:r>
              <a:rPr lang="pt-BR" sz="2000" dirty="0">
                <a:latin typeface="Arial" panose="020B0604020202020204" pitchFamily="34" charset="0"/>
                <a:cs typeface="Arial" panose="020B0604020202020204" pitchFamily="34" charset="0"/>
              </a:rPr>
              <a:t>+ Ở những khu vực địa hình núi cao, khí hậu có sự phân hoá theo độ cao</a:t>
            </a:r>
            <a:endParaRPr lang="en-US" sz="2000" dirty="0">
              <a:latin typeface="Arial" panose="020B0604020202020204" pitchFamily="34" charset="0"/>
              <a:cs typeface="Arial" panose="020B0604020202020204" pitchFamily="34" charset="0"/>
            </a:endParaRPr>
          </a:p>
          <a:p>
            <a:r>
              <a:rPr lang="pt-BR" sz="2000" dirty="0" smtClean="0">
                <a:latin typeface="Arial" panose="020B0604020202020204" pitchFamily="34" charset="0"/>
                <a:cs typeface="Arial" panose="020B0604020202020204" pitchFamily="34" charset="0"/>
              </a:rPr>
              <a:t>- Thuận </a:t>
            </a:r>
            <a:r>
              <a:rPr lang="pt-BR" sz="2000" dirty="0">
                <a:latin typeface="Arial" panose="020B0604020202020204" pitchFamily="34" charset="0"/>
                <a:cs typeface="Arial" panose="020B0604020202020204" pitchFamily="34" charset="0"/>
              </a:rPr>
              <a:t>lợi: </a:t>
            </a:r>
            <a:endParaRPr lang="en-US" sz="2000" dirty="0">
              <a:latin typeface="Arial" panose="020B0604020202020204" pitchFamily="34" charset="0"/>
              <a:cs typeface="Arial" panose="020B0604020202020204" pitchFamily="34" charset="0"/>
            </a:endParaRPr>
          </a:p>
          <a:p>
            <a:r>
              <a:rPr lang="pt-BR" sz="2000" dirty="0">
                <a:latin typeface="Arial" panose="020B0604020202020204" pitchFamily="34" charset="0"/>
                <a:cs typeface="Arial" panose="020B0604020202020204" pitchFamily="34" charset="0"/>
              </a:rPr>
              <a:t>- Khó khăn: Bão, ngập lụt, .....</a:t>
            </a:r>
            <a:endParaRPr lang="en-US" sz="2000" dirty="0">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endParaRPr kumimoji="0" lang="en-US" sz="2300" b="0" i="0" u="none" strike="noStrike" kern="120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endParaRPr>
          </a:p>
          <a:p>
            <a:pPr marL="0" marR="0" lvl="0" indent="0" algn="just" defTabSz="914400" rtl="0" eaLnBrk="1" fontAlgn="auto" latinLnBrk="0" hangingPunct="1">
              <a:lnSpc>
                <a:spcPct val="150000"/>
              </a:lnSpc>
              <a:spcBef>
                <a:spcPts val="0"/>
              </a:spcBef>
              <a:spcAft>
                <a:spcPts val="0"/>
              </a:spcAft>
              <a:buClrTx/>
              <a:buSzTx/>
              <a:buFontTx/>
              <a:buNone/>
              <a:tabLst/>
              <a:defRPr/>
            </a:pPr>
            <a:endParaRPr kumimoji="0" lang="en-US" sz="2300" b="0" i="0" u="none" strike="noStrike" kern="120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endParaRPr>
          </a:p>
        </p:txBody>
      </p:sp>
      <p:pic>
        <p:nvPicPr>
          <p:cNvPr id="22" name="Picture 2" descr="Luoc do tu nnhien Nhat Ban">
            <a:extLst>
              <a:ext uri="{FF2B5EF4-FFF2-40B4-BE49-F238E27FC236}">
                <a16:creationId xmlns:a16="http://schemas.microsoft.com/office/drawing/2014/main" id="{9762B2E3-B802-4C5C-A334-C1AC22F893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66190" y="159026"/>
            <a:ext cx="5253533" cy="625502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4" name="Text Box 3">
            <a:extLst>
              <a:ext uri="{FF2B5EF4-FFF2-40B4-BE49-F238E27FC236}">
                <a16:creationId xmlns:a16="http://schemas.microsoft.com/office/drawing/2014/main" id="{60410C85-05A6-4968-A879-0BC6D0A8E53B}"/>
              </a:ext>
            </a:extLst>
          </p:cNvPr>
          <p:cNvSpPr txBox="1">
            <a:spLocks noChangeArrowheads="1"/>
          </p:cNvSpPr>
          <p:nvPr/>
        </p:nvSpPr>
        <p:spPr bwMode="auto">
          <a:xfrm>
            <a:off x="7851912" y="6440365"/>
            <a:ext cx="3558209"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200" b="1" i="0" u="none" strike="noStrike" kern="1200" cap="none" spc="0" normalizeH="0" baseline="0" noProof="0" dirty="0">
                <a:ln>
                  <a:noFill/>
                </a:ln>
                <a:solidFill>
                  <a:srgbClr val="C00000"/>
                </a:solidFill>
                <a:effectLst/>
                <a:uLnTx/>
                <a:uFillTx/>
                <a:ea typeface="#9Slide03 Roboto Medium" panose="02000000000000000000" pitchFamily="2" charset="0"/>
              </a:rPr>
              <a:t>TỰ NHIÊN NHẬT BẢN</a:t>
            </a:r>
          </a:p>
        </p:txBody>
      </p:sp>
    </p:spTree>
    <p:extLst>
      <p:ext uri="{BB962C8B-B14F-4D97-AF65-F5344CB8AC3E}">
        <p14:creationId xmlns:p14="http://schemas.microsoft.com/office/powerpoint/2010/main" val="1879528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ppt_x"/>
                                          </p:val>
                                        </p:tav>
                                        <p:tav tm="100000">
                                          <p:val>
                                            <p:strVal val="#ppt_x"/>
                                          </p:val>
                                        </p:tav>
                                      </p:tavLst>
                                    </p:anim>
                                    <p:anim calcmode="lin" valueType="num">
                                      <p:cBhvr additive="base">
                                        <p:cTn id="16" dur="500" fill="hold"/>
                                        <p:tgtEl>
                                          <p:spTgt spid="1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500" fill="hold"/>
                                        <p:tgtEl>
                                          <p:spTgt spid="18"/>
                                        </p:tgtEl>
                                        <p:attrNameLst>
                                          <p:attrName>ppt_x</p:attrName>
                                        </p:attrNameLst>
                                      </p:cBhvr>
                                      <p:tavLst>
                                        <p:tav tm="0">
                                          <p:val>
                                            <p:strVal val="#ppt_x"/>
                                          </p:val>
                                        </p:tav>
                                        <p:tav tm="100000">
                                          <p:val>
                                            <p:strVal val="#ppt_x"/>
                                          </p:val>
                                        </p:tav>
                                      </p:tavLst>
                                    </p:anim>
                                    <p:anim calcmode="lin" valueType="num">
                                      <p:cBhvr additive="base">
                                        <p:cTn id="24" dur="500" fill="hold"/>
                                        <p:tgtEl>
                                          <p:spTgt spid="18"/>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additive="base">
                                        <p:cTn id="27" dur="500" fill="hold"/>
                                        <p:tgtEl>
                                          <p:spTgt spid="20"/>
                                        </p:tgtEl>
                                        <p:attrNameLst>
                                          <p:attrName>ppt_x</p:attrName>
                                        </p:attrNameLst>
                                      </p:cBhvr>
                                      <p:tavLst>
                                        <p:tav tm="0">
                                          <p:val>
                                            <p:strVal val="#ppt_x"/>
                                          </p:val>
                                        </p:tav>
                                        <p:tav tm="100000">
                                          <p:val>
                                            <p:strVal val="#ppt_x"/>
                                          </p:val>
                                        </p:tav>
                                      </p:tavLst>
                                    </p:anim>
                                    <p:anim calcmode="lin" valueType="num">
                                      <p:cBhvr additive="base">
                                        <p:cTn id="2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anim calcmode="lin" valueType="num">
                                      <p:cBhvr additive="base">
                                        <p:cTn id="33" dur="500" fill="hold"/>
                                        <p:tgtEl>
                                          <p:spTgt spid="21"/>
                                        </p:tgtEl>
                                        <p:attrNameLst>
                                          <p:attrName>ppt_x</p:attrName>
                                        </p:attrNameLst>
                                      </p:cBhvr>
                                      <p:tavLst>
                                        <p:tav tm="0">
                                          <p:val>
                                            <p:strVal val="#ppt_x"/>
                                          </p:val>
                                        </p:tav>
                                        <p:tav tm="100000">
                                          <p:val>
                                            <p:strVal val="#ppt_x"/>
                                          </p:val>
                                        </p:tav>
                                      </p:tavLst>
                                    </p:anim>
                                    <p:anim calcmode="lin" valueType="num">
                                      <p:cBhvr additive="base">
                                        <p:cTn id="3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6" grpId="0" animBg="1"/>
      <p:bldP spid="17" grpId="0" animBg="1"/>
      <p:bldP spid="18" grpId="0"/>
      <p:bldP spid="2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28" name="Rectangle 27">
            <a:extLst>
              <a:ext uri="{FF2B5EF4-FFF2-40B4-BE49-F238E27FC236}">
                <a16:creationId xmlns:a16="http://schemas.microsoft.com/office/drawing/2014/main" id="{052DAEE6-1873-4D3E-8546-AECA3CBCE456}"/>
              </a:ext>
            </a:extLst>
          </p:cNvPr>
          <p:cNvSpPr/>
          <p:nvPr/>
        </p:nvSpPr>
        <p:spPr>
          <a:xfrm>
            <a:off x="-1" y="0"/>
            <a:ext cx="12192001"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4DF"/>
              </a:solidFill>
              <a:effectLst/>
              <a:uLnTx/>
              <a:uFillTx/>
              <a:latin typeface="Arial"/>
              <a:ea typeface="+mn-ea"/>
              <a:cs typeface="+mn-cs"/>
            </a:endParaRPr>
          </a:p>
        </p:txBody>
      </p:sp>
      <p:pic>
        <p:nvPicPr>
          <p:cNvPr id="6" name="Picture 2" descr="mua tuyet roi o nhat ban tuong khong hay ma hay khong tuong">
            <a:extLst>
              <a:ext uri="{FF2B5EF4-FFF2-40B4-BE49-F238E27FC236}">
                <a16:creationId xmlns:a16="http://schemas.microsoft.com/office/drawing/2014/main" id="{1947CFEC-1732-4468-B972-1C83C8C4F57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771" b="7771"/>
          <a:stretch/>
        </p:blipFill>
        <p:spPr bwMode="auto">
          <a:xfrm>
            <a:off x="281516" y="1225549"/>
            <a:ext cx="5909733" cy="3324225"/>
          </a:xfrm>
          <a:prstGeom prst="bracketPair">
            <a:avLst/>
          </a:prstGeom>
          <a:noFill/>
          <a:extLst>
            <a:ext uri="{909E8E84-426E-40DD-AFC4-6F175D3DCCD1}">
              <a14:hiddenFill xmlns:a14="http://schemas.microsoft.com/office/drawing/2010/main">
                <a:solidFill>
                  <a:srgbClr val="FFFFFF"/>
                </a:solidFill>
              </a14:hiddenFill>
            </a:ext>
          </a:extLst>
        </p:spPr>
      </p:pic>
      <p:pic>
        <p:nvPicPr>
          <p:cNvPr id="19458" name="Picture 2" descr="mua tuyet roi o nhat ban tuong khong hay ma hay khong tuong">
            <a:extLst>
              <a:ext uri="{FF2B5EF4-FFF2-40B4-BE49-F238E27FC236}">
                <a16:creationId xmlns:a16="http://schemas.microsoft.com/office/drawing/2014/main" id="{4185B7D4-534B-4C0B-94F3-A984592E23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62464" y="1183216"/>
            <a:ext cx="5545976" cy="3403599"/>
          </a:xfrm>
          <a:prstGeom prst="bracketPair">
            <a:avLst/>
          </a:prstGeom>
          <a:noFill/>
          <a:extLst>
            <a:ext uri="{909E8E84-426E-40DD-AFC4-6F175D3DCCD1}">
              <a14:hiddenFill xmlns:a14="http://schemas.microsoft.com/office/drawing/2010/main">
                <a:solidFill>
                  <a:srgbClr val="FFFFFF"/>
                </a:solidFill>
              </a14:hiddenFill>
            </a:ext>
          </a:extLst>
        </p:spPr>
      </p:pic>
      <p:pic>
        <p:nvPicPr>
          <p:cNvPr id="10" name="Picture 9" descr="mua tuyet roi o nhat ban tuong khong hay ma hay khong tuong">
            <a:extLst>
              <a:ext uri="{FF2B5EF4-FFF2-40B4-BE49-F238E27FC236}">
                <a16:creationId xmlns:a16="http://schemas.microsoft.com/office/drawing/2014/main" id="{A0EBD7E3-D6F1-4A65-B564-6A1F962714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6221" t="48812" r="7799" b="34693"/>
          <a:stretch>
            <a:fillRect/>
          </a:stretch>
        </p:blipFill>
        <p:spPr bwMode="auto">
          <a:xfrm>
            <a:off x="1968274" y="5302030"/>
            <a:ext cx="8257628" cy="1232120"/>
          </a:xfrm>
          <a:custGeom>
            <a:avLst/>
            <a:gdLst/>
            <a:ahLst/>
            <a:cxnLst/>
            <a:rect l="l" t="t" r="r" b="b"/>
            <a:pathLst>
              <a:path w="4768443" h="561414">
                <a:moveTo>
                  <a:pt x="2000030" y="434969"/>
                </a:moveTo>
                <a:cubicBezTo>
                  <a:pt x="1968560" y="449955"/>
                  <a:pt x="1946174" y="463349"/>
                  <a:pt x="1932874" y="475150"/>
                </a:cubicBezTo>
                <a:cubicBezTo>
                  <a:pt x="1919574" y="486952"/>
                  <a:pt x="1912924" y="498847"/>
                  <a:pt x="1912924" y="510836"/>
                </a:cubicBezTo>
                <a:cubicBezTo>
                  <a:pt x="1912924" y="517205"/>
                  <a:pt x="1914704" y="522637"/>
                  <a:pt x="1918263" y="527133"/>
                </a:cubicBezTo>
                <a:cubicBezTo>
                  <a:pt x="1921822" y="531629"/>
                  <a:pt x="1927161" y="533877"/>
                  <a:pt x="1934279" y="533877"/>
                </a:cubicBezTo>
                <a:cubicBezTo>
                  <a:pt x="1943646" y="533877"/>
                  <a:pt x="1951982" y="530130"/>
                  <a:pt x="1959287" y="522637"/>
                </a:cubicBezTo>
                <a:cubicBezTo>
                  <a:pt x="1966593" y="515144"/>
                  <a:pt x="1972962" y="506153"/>
                  <a:pt x="1978394" y="495662"/>
                </a:cubicBezTo>
                <a:cubicBezTo>
                  <a:pt x="1983827" y="485172"/>
                  <a:pt x="1988322" y="474307"/>
                  <a:pt x="1991882" y="463068"/>
                </a:cubicBezTo>
                <a:cubicBezTo>
                  <a:pt x="1995441" y="451828"/>
                  <a:pt x="1998157" y="442462"/>
                  <a:pt x="2000030" y="434969"/>
                </a:cubicBezTo>
                <a:close/>
                <a:moveTo>
                  <a:pt x="3379384" y="408556"/>
                </a:moveTo>
                <a:cubicBezTo>
                  <a:pt x="3385752" y="408556"/>
                  <a:pt x="3390810" y="410523"/>
                  <a:pt x="3394557" y="414457"/>
                </a:cubicBezTo>
                <a:cubicBezTo>
                  <a:pt x="3398304" y="418391"/>
                  <a:pt x="3400177" y="423355"/>
                  <a:pt x="3400177" y="429349"/>
                </a:cubicBezTo>
                <a:cubicBezTo>
                  <a:pt x="3400177" y="436468"/>
                  <a:pt x="3397554" y="442556"/>
                  <a:pt x="3392309" y="447614"/>
                </a:cubicBezTo>
                <a:cubicBezTo>
                  <a:pt x="3387064" y="452671"/>
                  <a:pt x="3380695" y="455200"/>
                  <a:pt x="3373202" y="455200"/>
                </a:cubicBezTo>
                <a:cubicBezTo>
                  <a:pt x="3366833" y="455200"/>
                  <a:pt x="3361588" y="453421"/>
                  <a:pt x="3357466" y="449861"/>
                </a:cubicBezTo>
                <a:cubicBezTo>
                  <a:pt x="3353346" y="446302"/>
                  <a:pt x="3351285" y="441525"/>
                  <a:pt x="3351285" y="435531"/>
                </a:cubicBezTo>
                <a:cubicBezTo>
                  <a:pt x="3351285" y="428413"/>
                  <a:pt x="3354095" y="422137"/>
                  <a:pt x="3359715" y="416705"/>
                </a:cubicBezTo>
                <a:cubicBezTo>
                  <a:pt x="3365334" y="411272"/>
                  <a:pt x="3371891" y="408556"/>
                  <a:pt x="3379384" y="408556"/>
                </a:cubicBezTo>
                <a:close/>
                <a:moveTo>
                  <a:pt x="4014328" y="212427"/>
                </a:moveTo>
                <a:cubicBezTo>
                  <a:pt x="4011700" y="224041"/>
                  <a:pt x="4008698" y="236124"/>
                  <a:pt x="4005323" y="248674"/>
                </a:cubicBezTo>
                <a:cubicBezTo>
                  <a:pt x="4001948" y="261225"/>
                  <a:pt x="3998012" y="273682"/>
                  <a:pt x="3993512" y="286046"/>
                </a:cubicBezTo>
                <a:cubicBezTo>
                  <a:pt x="3989014" y="298409"/>
                  <a:pt x="3983763" y="310492"/>
                  <a:pt x="3977760" y="322293"/>
                </a:cubicBezTo>
                <a:cubicBezTo>
                  <a:pt x="3971756" y="334095"/>
                  <a:pt x="3964631" y="344866"/>
                  <a:pt x="3956382" y="354607"/>
                </a:cubicBezTo>
                <a:cubicBezTo>
                  <a:pt x="3965012" y="357604"/>
                  <a:pt x="3973638" y="360695"/>
                  <a:pt x="3982264" y="363879"/>
                </a:cubicBezTo>
                <a:cubicBezTo>
                  <a:pt x="3990890" y="367064"/>
                  <a:pt x="4000454" y="368656"/>
                  <a:pt x="4010956" y="368656"/>
                </a:cubicBezTo>
                <a:cubicBezTo>
                  <a:pt x="4024830" y="368656"/>
                  <a:pt x="4037204" y="365752"/>
                  <a:pt x="4048081" y="359945"/>
                </a:cubicBezTo>
                <a:cubicBezTo>
                  <a:pt x="4058958" y="354138"/>
                  <a:pt x="4068147" y="346739"/>
                  <a:pt x="4075649" y="337747"/>
                </a:cubicBezTo>
                <a:cubicBezTo>
                  <a:pt x="4083150" y="328756"/>
                  <a:pt x="4088870" y="318640"/>
                  <a:pt x="4092806" y="307401"/>
                </a:cubicBezTo>
                <a:cubicBezTo>
                  <a:pt x="4096743" y="296161"/>
                  <a:pt x="4098712" y="285109"/>
                  <a:pt x="4098712" y="274244"/>
                </a:cubicBezTo>
                <a:cubicBezTo>
                  <a:pt x="4098712" y="253264"/>
                  <a:pt x="4091774" y="237716"/>
                  <a:pt x="4077896" y="227600"/>
                </a:cubicBezTo>
                <a:cubicBezTo>
                  <a:pt x="4064020" y="217485"/>
                  <a:pt x="4046767" y="212427"/>
                  <a:pt x="4026138" y="212427"/>
                </a:cubicBezTo>
                <a:close/>
                <a:moveTo>
                  <a:pt x="4334836" y="173651"/>
                </a:moveTo>
                <a:cubicBezTo>
                  <a:pt x="4324346" y="173651"/>
                  <a:pt x="4314324" y="178147"/>
                  <a:pt x="4304770" y="187138"/>
                </a:cubicBezTo>
                <a:cubicBezTo>
                  <a:pt x="4295217" y="196130"/>
                  <a:pt x="4286882" y="207463"/>
                  <a:pt x="4279763" y="221138"/>
                </a:cubicBezTo>
                <a:cubicBezTo>
                  <a:pt x="4272644" y="234812"/>
                  <a:pt x="4266931" y="249517"/>
                  <a:pt x="4262622" y="265253"/>
                </a:cubicBezTo>
                <a:cubicBezTo>
                  <a:pt x="4258314" y="280988"/>
                  <a:pt x="4256160" y="295599"/>
                  <a:pt x="4256160" y="309087"/>
                </a:cubicBezTo>
                <a:cubicBezTo>
                  <a:pt x="4256160" y="322949"/>
                  <a:pt x="4258689" y="334563"/>
                  <a:pt x="4263746" y="343929"/>
                </a:cubicBezTo>
                <a:cubicBezTo>
                  <a:pt x="4268804" y="353295"/>
                  <a:pt x="4276953" y="357979"/>
                  <a:pt x="4288192" y="357979"/>
                </a:cubicBezTo>
                <a:cubicBezTo>
                  <a:pt x="4302054" y="357979"/>
                  <a:pt x="4314886" y="351235"/>
                  <a:pt x="4326688" y="337747"/>
                </a:cubicBezTo>
                <a:cubicBezTo>
                  <a:pt x="4338489" y="324260"/>
                  <a:pt x="4347949" y="303467"/>
                  <a:pt x="4355068" y="275368"/>
                </a:cubicBezTo>
                <a:cubicBezTo>
                  <a:pt x="4358814" y="260008"/>
                  <a:pt x="4361624" y="248019"/>
                  <a:pt x="4363497" y="239402"/>
                </a:cubicBezTo>
                <a:cubicBezTo>
                  <a:pt x="4365370" y="230785"/>
                  <a:pt x="4366307" y="222730"/>
                  <a:pt x="4366307" y="215237"/>
                </a:cubicBezTo>
                <a:cubicBezTo>
                  <a:pt x="4366307" y="202873"/>
                  <a:pt x="4363778" y="192852"/>
                  <a:pt x="4358720" y="185171"/>
                </a:cubicBezTo>
                <a:cubicBezTo>
                  <a:pt x="4353662" y="177491"/>
                  <a:pt x="4345702" y="173651"/>
                  <a:pt x="4334836" y="173651"/>
                </a:cubicBezTo>
                <a:close/>
                <a:moveTo>
                  <a:pt x="3429962" y="173651"/>
                </a:moveTo>
                <a:cubicBezTo>
                  <a:pt x="3419471" y="173651"/>
                  <a:pt x="3409450" y="178147"/>
                  <a:pt x="3399896" y="187138"/>
                </a:cubicBezTo>
                <a:cubicBezTo>
                  <a:pt x="3390342" y="196130"/>
                  <a:pt x="3382006" y="207463"/>
                  <a:pt x="3374888" y="221138"/>
                </a:cubicBezTo>
                <a:cubicBezTo>
                  <a:pt x="3367770" y="234812"/>
                  <a:pt x="3362056" y="249517"/>
                  <a:pt x="3357748" y="265253"/>
                </a:cubicBezTo>
                <a:cubicBezTo>
                  <a:pt x="3353439" y="280988"/>
                  <a:pt x="3351285" y="295599"/>
                  <a:pt x="3351285" y="309087"/>
                </a:cubicBezTo>
                <a:cubicBezTo>
                  <a:pt x="3351285" y="322949"/>
                  <a:pt x="3353814" y="334563"/>
                  <a:pt x="3358872" y="343929"/>
                </a:cubicBezTo>
                <a:cubicBezTo>
                  <a:pt x="3363929" y="353295"/>
                  <a:pt x="3372078" y="357979"/>
                  <a:pt x="3383318" y="357979"/>
                </a:cubicBezTo>
                <a:cubicBezTo>
                  <a:pt x="3397180" y="357979"/>
                  <a:pt x="3410011" y="351235"/>
                  <a:pt x="3421813" y="337747"/>
                </a:cubicBezTo>
                <a:cubicBezTo>
                  <a:pt x="3433614" y="324260"/>
                  <a:pt x="3443074" y="303467"/>
                  <a:pt x="3450192" y="275368"/>
                </a:cubicBezTo>
                <a:cubicBezTo>
                  <a:pt x="3453939" y="260008"/>
                  <a:pt x="3456749" y="248019"/>
                  <a:pt x="3458622" y="239402"/>
                </a:cubicBezTo>
                <a:cubicBezTo>
                  <a:pt x="3460496" y="230785"/>
                  <a:pt x="3461432" y="222730"/>
                  <a:pt x="3461432" y="215237"/>
                </a:cubicBezTo>
                <a:cubicBezTo>
                  <a:pt x="3461432" y="202873"/>
                  <a:pt x="3458903" y="192852"/>
                  <a:pt x="3453845" y="185171"/>
                </a:cubicBezTo>
                <a:cubicBezTo>
                  <a:pt x="3448788" y="177491"/>
                  <a:pt x="3440826" y="173651"/>
                  <a:pt x="3429962" y="173651"/>
                </a:cubicBezTo>
                <a:close/>
                <a:moveTo>
                  <a:pt x="2020262" y="173651"/>
                </a:moveTo>
                <a:cubicBezTo>
                  <a:pt x="2009771" y="173651"/>
                  <a:pt x="1999749" y="178147"/>
                  <a:pt x="1990196" y="187138"/>
                </a:cubicBezTo>
                <a:cubicBezTo>
                  <a:pt x="1980642" y="196130"/>
                  <a:pt x="1972306" y="207463"/>
                  <a:pt x="1965188" y="221138"/>
                </a:cubicBezTo>
                <a:cubicBezTo>
                  <a:pt x="1958070" y="234812"/>
                  <a:pt x="1952356" y="249517"/>
                  <a:pt x="1948048" y="265253"/>
                </a:cubicBezTo>
                <a:cubicBezTo>
                  <a:pt x="1943739" y="280988"/>
                  <a:pt x="1941585" y="295599"/>
                  <a:pt x="1941585" y="309087"/>
                </a:cubicBezTo>
                <a:cubicBezTo>
                  <a:pt x="1941585" y="322949"/>
                  <a:pt x="1944114" y="334563"/>
                  <a:pt x="1949172" y="343929"/>
                </a:cubicBezTo>
                <a:cubicBezTo>
                  <a:pt x="1954229" y="353295"/>
                  <a:pt x="1962378" y="357979"/>
                  <a:pt x="1973618" y="357979"/>
                </a:cubicBezTo>
                <a:cubicBezTo>
                  <a:pt x="1987480" y="357979"/>
                  <a:pt x="2000311" y="351235"/>
                  <a:pt x="2012113" y="337747"/>
                </a:cubicBezTo>
                <a:cubicBezTo>
                  <a:pt x="2023914" y="324260"/>
                  <a:pt x="2033374" y="303467"/>
                  <a:pt x="2040492" y="275368"/>
                </a:cubicBezTo>
                <a:cubicBezTo>
                  <a:pt x="2044239" y="260008"/>
                  <a:pt x="2047049" y="248019"/>
                  <a:pt x="2048922" y="239402"/>
                </a:cubicBezTo>
                <a:cubicBezTo>
                  <a:pt x="2050796" y="230785"/>
                  <a:pt x="2051732" y="222730"/>
                  <a:pt x="2051732" y="215237"/>
                </a:cubicBezTo>
                <a:cubicBezTo>
                  <a:pt x="2051732" y="202873"/>
                  <a:pt x="2049203" y="192852"/>
                  <a:pt x="2044145" y="185171"/>
                </a:cubicBezTo>
                <a:cubicBezTo>
                  <a:pt x="2039088" y="177491"/>
                  <a:pt x="2031126" y="173651"/>
                  <a:pt x="2020262" y="173651"/>
                </a:cubicBezTo>
                <a:close/>
                <a:moveTo>
                  <a:pt x="1239212" y="173651"/>
                </a:moveTo>
                <a:cubicBezTo>
                  <a:pt x="1228721" y="173651"/>
                  <a:pt x="1218699" y="178147"/>
                  <a:pt x="1209146" y="187138"/>
                </a:cubicBezTo>
                <a:cubicBezTo>
                  <a:pt x="1199592" y="196130"/>
                  <a:pt x="1191256" y="207463"/>
                  <a:pt x="1184138" y="221138"/>
                </a:cubicBezTo>
                <a:cubicBezTo>
                  <a:pt x="1177020" y="234812"/>
                  <a:pt x="1171306" y="249517"/>
                  <a:pt x="1166998" y="265253"/>
                </a:cubicBezTo>
                <a:cubicBezTo>
                  <a:pt x="1162689" y="280988"/>
                  <a:pt x="1160535" y="295599"/>
                  <a:pt x="1160535" y="309087"/>
                </a:cubicBezTo>
                <a:cubicBezTo>
                  <a:pt x="1160535" y="322949"/>
                  <a:pt x="1163064" y="334563"/>
                  <a:pt x="1168122" y="343929"/>
                </a:cubicBezTo>
                <a:cubicBezTo>
                  <a:pt x="1173180" y="353295"/>
                  <a:pt x="1181328" y="357979"/>
                  <a:pt x="1192568" y="357979"/>
                </a:cubicBezTo>
                <a:cubicBezTo>
                  <a:pt x="1206430" y="357979"/>
                  <a:pt x="1219261" y="351235"/>
                  <a:pt x="1231063" y="337747"/>
                </a:cubicBezTo>
                <a:cubicBezTo>
                  <a:pt x="1242864" y="324260"/>
                  <a:pt x="1252324" y="303467"/>
                  <a:pt x="1259443" y="275368"/>
                </a:cubicBezTo>
                <a:cubicBezTo>
                  <a:pt x="1263189" y="260008"/>
                  <a:pt x="1265999" y="248019"/>
                  <a:pt x="1267872" y="239402"/>
                </a:cubicBezTo>
                <a:cubicBezTo>
                  <a:pt x="1269746" y="230785"/>
                  <a:pt x="1270682" y="222730"/>
                  <a:pt x="1270682" y="215237"/>
                </a:cubicBezTo>
                <a:cubicBezTo>
                  <a:pt x="1270682" y="202873"/>
                  <a:pt x="1268153" y="192852"/>
                  <a:pt x="1263096" y="185171"/>
                </a:cubicBezTo>
                <a:cubicBezTo>
                  <a:pt x="1258038" y="177491"/>
                  <a:pt x="1250076" y="173651"/>
                  <a:pt x="1239212" y="173651"/>
                </a:cubicBezTo>
                <a:close/>
                <a:moveTo>
                  <a:pt x="829637" y="173651"/>
                </a:moveTo>
                <a:cubicBezTo>
                  <a:pt x="819146" y="173651"/>
                  <a:pt x="809125" y="178147"/>
                  <a:pt x="799571" y="187138"/>
                </a:cubicBezTo>
                <a:cubicBezTo>
                  <a:pt x="790017" y="196130"/>
                  <a:pt x="781681" y="207463"/>
                  <a:pt x="774563" y="221138"/>
                </a:cubicBezTo>
                <a:cubicBezTo>
                  <a:pt x="767445" y="234812"/>
                  <a:pt x="761731" y="249517"/>
                  <a:pt x="757423" y="265253"/>
                </a:cubicBezTo>
                <a:cubicBezTo>
                  <a:pt x="753114" y="280988"/>
                  <a:pt x="750960" y="295599"/>
                  <a:pt x="750960" y="309087"/>
                </a:cubicBezTo>
                <a:cubicBezTo>
                  <a:pt x="750960" y="322949"/>
                  <a:pt x="753489" y="334563"/>
                  <a:pt x="758547" y="343929"/>
                </a:cubicBezTo>
                <a:cubicBezTo>
                  <a:pt x="763605" y="353295"/>
                  <a:pt x="771753" y="357979"/>
                  <a:pt x="782993" y="357979"/>
                </a:cubicBezTo>
                <a:cubicBezTo>
                  <a:pt x="796855" y="357979"/>
                  <a:pt x="809686" y="351235"/>
                  <a:pt x="821488" y="337747"/>
                </a:cubicBezTo>
                <a:cubicBezTo>
                  <a:pt x="833289" y="324260"/>
                  <a:pt x="842749" y="303467"/>
                  <a:pt x="849868" y="275368"/>
                </a:cubicBezTo>
                <a:cubicBezTo>
                  <a:pt x="853614" y="260008"/>
                  <a:pt x="856424" y="248019"/>
                  <a:pt x="858297" y="239402"/>
                </a:cubicBezTo>
                <a:cubicBezTo>
                  <a:pt x="860171" y="230785"/>
                  <a:pt x="861107" y="222730"/>
                  <a:pt x="861107" y="215237"/>
                </a:cubicBezTo>
                <a:cubicBezTo>
                  <a:pt x="861107" y="202873"/>
                  <a:pt x="858578" y="192852"/>
                  <a:pt x="853520" y="185171"/>
                </a:cubicBezTo>
                <a:cubicBezTo>
                  <a:pt x="848463" y="177491"/>
                  <a:pt x="840501" y="173651"/>
                  <a:pt x="829637" y="173651"/>
                </a:cubicBezTo>
                <a:close/>
                <a:moveTo>
                  <a:pt x="2441609" y="169717"/>
                </a:moveTo>
                <a:cubicBezTo>
                  <a:pt x="2429620" y="169717"/>
                  <a:pt x="2418568" y="174320"/>
                  <a:pt x="2408453" y="183525"/>
                </a:cubicBezTo>
                <a:cubicBezTo>
                  <a:pt x="2398337" y="192730"/>
                  <a:pt x="2389533" y="204378"/>
                  <a:pt x="2382040" y="218468"/>
                </a:cubicBezTo>
                <a:cubicBezTo>
                  <a:pt x="2374547" y="232559"/>
                  <a:pt x="2368646" y="247776"/>
                  <a:pt x="2364338" y="264120"/>
                </a:cubicBezTo>
                <a:cubicBezTo>
                  <a:pt x="2360029" y="280464"/>
                  <a:pt x="2357875" y="295588"/>
                  <a:pt x="2357875" y="309491"/>
                </a:cubicBezTo>
                <a:cubicBezTo>
                  <a:pt x="2357875" y="324898"/>
                  <a:pt x="2360685" y="337674"/>
                  <a:pt x="2366305" y="347819"/>
                </a:cubicBezTo>
                <a:cubicBezTo>
                  <a:pt x="2371924" y="357964"/>
                  <a:pt x="2381104" y="363036"/>
                  <a:pt x="2393841" y="363036"/>
                </a:cubicBezTo>
                <a:cubicBezTo>
                  <a:pt x="2404706" y="363036"/>
                  <a:pt x="2415009" y="358903"/>
                  <a:pt x="2424750" y="350638"/>
                </a:cubicBezTo>
                <a:cubicBezTo>
                  <a:pt x="2434491" y="342372"/>
                  <a:pt x="2443108" y="331662"/>
                  <a:pt x="2450601" y="318509"/>
                </a:cubicBezTo>
                <a:cubicBezTo>
                  <a:pt x="2446854" y="310998"/>
                  <a:pt x="2444981" y="302167"/>
                  <a:pt x="2444981" y="292017"/>
                </a:cubicBezTo>
                <a:cubicBezTo>
                  <a:pt x="2444981" y="284881"/>
                  <a:pt x="2445824" y="277743"/>
                  <a:pt x="2447510" y="270605"/>
                </a:cubicBezTo>
                <a:cubicBezTo>
                  <a:pt x="2449196" y="263466"/>
                  <a:pt x="2451538" y="256890"/>
                  <a:pt x="2454535" y="250878"/>
                </a:cubicBezTo>
                <a:cubicBezTo>
                  <a:pt x="2457532" y="244866"/>
                  <a:pt x="2460998" y="239605"/>
                  <a:pt x="2464931" y="235095"/>
                </a:cubicBezTo>
                <a:cubicBezTo>
                  <a:pt x="2468865" y="230584"/>
                  <a:pt x="2473080" y="227390"/>
                  <a:pt x="2477576" y="225510"/>
                </a:cubicBezTo>
                <a:lnTo>
                  <a:pt x="2477576" y="222130"/>
                </a:lnTo>
                <a:cubicBezTo>
                  <a:pt x="2477576" y="207103"/>
                  <a:pt x="2474766" y="194611"/>
                  <a:pt x="2469146" y="184653"/>
                </a:cubicBezTo>
                <a:cubicBezTo>
                  <a:pt x="2463526" y="174696"/>
                  <a:pt x="2454348" y="169717"/>
                  <a:pt x="2441609" y="169717"/>
                </a:cubicBezTo>
                <a:close/>
                <a:moveTo>
                  <a:pt x="1508160" y="169717"/>
                </a:moveTo>
                <a:cubicBezTo>
                  <a:pt x="1496171" y="169717"/>
                  <a:pt x="1485119" y="174320"/>
                  <a:pt x="1475003" y="183525"/>
                </a:cubicBezTo>
                <a:cubicBezTo>
                  <a:pt x="1464887" y="192730"/>
                  <a:pt x="1456083" y="204378"/>
                  <a:pt x="1448590" y="218468"/>
                </a:cubicBezTo>
                <a:cubicBezTo>
                  <a:pt x="1441097" y="232559"/>
                  <a:pt x="1435196" y="247776"/>
                  <a:pt x="1430888" y="264120"/>
                </a:cubicBezTo>
                <a:cubicBezTo>
                  <a:pt x="1426579" y="280464"/>
                  <a:pt x="1424425" y="295588"/>
                  <a:pt x="1424425" y="309491"/>
                </a:cubicBezTo>
                <a:cubicBezTo>
                  <a:pt x="1424425" y="324898"/>
                  <a:pt x="1427235" y="337674"/>
                  <a:pt x="1432855" y="347819"/>
                </a:cubicBezTo>
                <a:cubicBezTo>
                  <a:pt x="1438475" y="357964"/>
                  <a:pt x="1447653" y="363036"/>
                  <a:pt x="1460392" y="363036"/>
                </a:cubicBezTo>
                <a:cubicBezTo>
                  <a:pt x="1471257" y="363036"/>
                  <a:pt x="1481559" y="358903"/>
                  <a:pt x="1491300" y="350638"/>
                </a:cubicBezTo>
                <a:cubicBezTo>
                  <a:pt x="1501041" y="342372"/>
                  <a:pt x="1509658" y="331662"/>
                  <a:pt x="1517151" y="318509"/>
                </a:cubicBezTo>
                <a:cubicBezTo>
                  <a:pt x="1513405" y="310998"/>
                  <a:pt x="1511531" y="302167"/>
                  <a:pt x="1511531" y="292017"/>
                </a:cubicBezTo>
                <a:cubicBezTo>
                  <a:pt x="1511531" y="284881"/>
                  <a:pt x="1512374" y="277743"/>
                  <a:pt x="1514060" y="270605"/>
                </a:cubicBezTo>
                <a:cubicBezTo>
                  <a:pt x="1515746" y="263466"/>
                  <a:pt x="1518088" y="256890"/>
                  <a:pt x="1521085" y="250878"/>
                </a:cubicBezTo>
                <a:cubicBezTo>
                  <a:pt x="1524082" y="244866"/>
                  <a:pt x="1527548" y="239605"/>
                  <a:pt x="1531482" y="235095"/>
                </a:cubicBezTo>
                <a:cubicBezTo>
                  <a:pt x="1535415" y="230584"/>
                  <a:pt x="1539630" y="227390"/>
                  <a:pt x="1544126" y="225510"/>
                </a:cubicBezTo>
                <a:lnTo>
                  <a:pt x="1544126" y="222130"/>
                </a:lnTo>
                <a:cubicBezTo>
                  <a:pt x="1544126" y="207103"/>
                  <a:pt x="1541316" y="194611"/>
                  <a:pt x="1535696" y="184653"/>
                </a:cubicBezTo>
                <a:cubicBezTo>
                  <a:pt x="1530077" y="174696"/>
                  <a:pt x="1520898" y="169717"/>
                  <a:pt x="1508160" y="169717"/>
                </a:cubicBezTo>
                <a:close/>
                <a:moveTo>
                  <a:pt x="4324721" y="142180"/>
                </a:moveTo>
                <a:cubicBezTo>
                  <a:pt x="4340082" y="142180"/>
                  <a:pt x="4351790" y="146020"/>
                  <a:pt x="4359844" y="153701"/>
                </a:cubicBezTo>
                <a:cubicBezTo>
                  <a:pt x="4367900" y="161381"/>
                  <a:pt x="4373612" y="170654"/>
                  <a:pt x="4376984" y="181518"/>
                </a:cubicBezTo>
                <a:lnTo>
                  <a:pt x="4384290" y="153420"/>
                </a:lnTo>
                <a:lnTo>
                  <a:pt x="4441612" y="153420"/>
                </a:lnTo>
                <a:lnTo>
                  <a:pt x="4410141" y="278178"/>
                </a:lnTo>
                <a:cubicBezTo>
                  <a:pt x="4407144" y="290167"/>
                  <a:pt x="4404615" y="301125"/>
                  <a:pt x="4402554" y="311054"/>
                </a:cubicBezTo>
                <a:cubicBezTo>
                  <a:pt x="4400494" y="320982"/>
                  <a:pt x="4399464" y="329130"/>
                  <a:pt x="4399464" y="335500"/>
                </a:cubicBezTo>
                <a:cubicBezTo>
                  <a:pt x="4399464" y="344116"/>
                  <a:pt x="4401337" y="350017"/>
                  <a:pt x="4405084" y="353202"/>
                </a:cubicBezTo>
                <a:cubicBezTo>
                  <a:pt x="4408830" y="356386"/>
                  <a:pt x="4412951" y="357979"/>
                  <a:pt x="4417446" y="357979"/>
                </a:cubicBezTo>
                <a:cubicBezTo>
                  <a:pt x="4428312" y="357979"/>
                  <a:pt x="4440020" y="349549"/>
                  <a:pt x="4452570" y="332690"/>
                </a:cubicBezTo>
                <a:cubicBezTo>
                  <a:pt x="4455708" y="328475"/>
                  <a:pt x="4458711" y="323733"/>
                  <a:pt x="4461580" y="318465"/>
                </a:cubicBezTo>
                <a:lnTo>
                  <a:pt x="4466383" y="308281"/>
                </a:lnTo>
                <a:lnTo>
                  <a:pt x="4479026" y="256823"/>
                </a:lnTo>
                <a:lnTo>
                  <a:pt x="4504876" y="153420"/>
                </a:lnTo>
                <a:lnTo>
                  <a:pt x="4562198" y="153420"/>
                </a:lnTo>
                <a:lnTo>
                  <a:pt x="4551520" y="195568"/>
                </a:lnTo>
                <a:cubicBezTo>
                  <a:pt x="4559014" y="185452"/>
                  <a:pt x="4566881" y="176929"/>
                  <a:pt x="4575124" y="169998"/>
                </a:cubicBezTo>
                <a:cubicBezTo>
                  <a:pt x="4583366" y="163067"/>
                  <a:pt x="4591514" y="157541"/>
                  <a:pt x="4599569" y="153420"/>
                </a:cubicBezTo>
                <a:cubicBezTo>
                  <a:pt x="4607624" y="149298"/>
                  <a:pt x="4615398" y="146395"/>
                  <a:pt x="4622892" y="144709"/>
                </a:cubicBezTo>
                <a:cubicBezTo>
                  <a:pt x="4630384" y="143023"/>
                  <a:pt x="4637503" y="142180"/>
                  <a:pt x="4644246" y="142180"/>
                </a:cubicBezTo>
                <a:cubicBezTo>
                  <a:pt x="4653613" y="142180"/>
                  <a:pt x="4661668" y="143585"/>
                  <a:pt x="4668412" y="146395"/>
                </a:cubicBezTo>
                <a:cubicBezTo>
                  <a:pt x="4675156" y="149205"/>
                  <a:pt x="4680681" y="153139"/>
                  <a:pt x="4684990" y="158196"/>
                </a:cubicBezTo>
                <a:cubicBezTo>
                  <a:pt x="4689298" y="163254"/>
                  <a:pt x="4692482" y="169155"/>
                  <a:pt x="4694543" y="175899"/>
                </a:cubicBezTo>
                <a:cubicBezTo>
                  <a:pt x="4696604" y="182642"/>
                  <a:pt x="4697634" y="189761"/>
                  <a:pt x="4697634" y="197254"/>
                </a:cubicBezTo>
                <a:cubicBezTo>
                  <a:pt x="4697634" y="209617"/>
                  <a:pt x="4695668" y="222730"/>
                  <a:pt x="4691734" y="236592"/>
                </a:cubicBezTo>
                <a:cubicBezTo>
                  <a:pt x="4687800" y="250454"/>
                  <a:pt x="4683584" y="263941"/>
                  <a:pt x="4679089" y="277054"/>
                </a:cubicBezTo>
                <a:cubicBezTo>
                  <a:pt x="4674968" y="288294"/>
                  <a:pt x="4671408" y="299065"/>
                  <a:pt x="4668412" y="309368"/>
                </a:cubicBezTo>
                <a:cubicBezTo>
                  <a:pt x="4665414" y="319671"/>
                  <a:pt x="4663916" y="328756"/>
                  <a:pt x="4663916" y="336623"/>
                </a:cubicBezTo>
                <a:cubicBezTo>
                  <a:pt x="4663916" y="343367"/>
                  <a:pt x="4665320" y="348706"/>
                  <a:pt x="4668130" y="352640"/>
                </a:cubicBezTo>
                <a:cubicBezTo>
                  <a:pt x="4670940" y="356574"/>
                  <a:pt x="4675342" y="358540"/>
                  <a:pt x="4681337" y="358540"/>
                </a:cubicBezTo>
                <a:cubicBezTo>
                  <a:pt x="4693326" y="358540"/>
                  <a:pt x="4705876" y="350017"/>
                  <a:pt x="4718989" y="332971"/>
                </a:cubicBezTo>
                <a:cubicBezTo>
                  <a:pt x="4732102" y="315924"/>
                  <a:pt x="4742967" y="290542"/>
                  <a:pt x="4751584" y="256823"/>
                </a:cubicBezTo>
                <a:lnTo>
                  <a:pt x="4768443" y="263567"/>
                </a:lnTo>
                <a:cubicBezTo>
                  <a:pt x="4764696" y="278553"/>
                  <a:pt x="4759638" y="293913"/>
                  <a:pt x="4753270" y="309649"/>
                </a:cubicBezTo>
                <a:cubicBezTo>
                  <a:pt x="4746900" y="325384"/>
                  <a:pt x="4738939" y="339621"/>
                  <a:pt x="4729386" y="352359"/>
                </a:cubicBezTo>
                <a:cubicBezTo>
                  <a:pt x="4719832" y="365097"/>
                  <a:pt x="4708499" y="375587"/>
                  <a:pt x="4695386" y="383829"/>
                </a:cubicBezTo>
                <a:cubicBezTo>
                  <a:pt x="4682274" y="392072"/>
                  <a:pt x="4667100" y="396193"/>
                  <a:pt x="4649866" y="396193"/>
                </a:cubicBezTo>
                <a:cubicBezTo>
                  <a:pt x="4631883" y="396193"/>
                  <a:pt x="4619707" y="391791"/>
                  <a:pt x="4613338" y="382986"/>
                </a:cubicBezTo>
                <a:cubicBezTo>
                  <a:pt x="4606969" y="374182"/>
                  <a:pt x="4603784" y="363598"/>
                  <a:pt x="4603784" y="351235"/>
                </a:cubicBezTo>
                <a:cubicBezTo>
                  <a:pt x="4603784" y="339246"/>
                  <a:pt x="4605752" y="326227"/>
                  <a:pt x="4609685" y="312178"/>
                </a:cubicBezTo>
                <a:cubicBezTo>
                  <a:pt x="4613619" y="298128"/>
                  <a:pt x="4617834" y="284360"/>
                  <a:pt x="4622330" y="270872"/>
                </a:cubicBezTo>
                <a:cubicBezTo>
                  <a:pt x="4626076" y="258884"/>
                  <a:pt x="4629541" y="247269"/>
                  <a:pt x="4632726" y="236030"/>
                </a:cubicBezTo>
                <a:cubicBezTo>
                  <a:pt x="4635910" y="224790"/>
                  <a:pt x="4637503" y="214862"/>
                  <a:pt x="4637503" y="206245"/>
                </a:cubicBezTo>
                <a:cubicBezTo>
                  <a:pt x="4637503" y="200251"/>
                  <a:pt x="4636098" y="194537"/>
                  <a:pt x="4633288" y="189105"/>
                </a:cubicBezTo>
                <a:cubicBezTo>
                  <a:pt x="4630478" y="183673"/>
                  <a:pt x="4623828" y="180956"/>
                  <a:pt x="4613338" y="180956"/>
                </a:cubicBezTo>
                <a:cubicBezTo>
                  <a:pt x="4603222" y="180956"/>
                  <a:pt x="4593856" y="183766"/>
                  <a:pt x="4585240" y="189386"/>
                </a:cubicBezTo>
                <a:cubicBezTo>
                  <a:pt x="4576622" y="195006"/>
                  <a:pt x="4568755" y="202499"/>
                  <a:pt x="4561636" y="211865"/>
                </a:cubicBezTo>
                <a:cubicBezTo>
                  <a:pt x="4554518" y="221231"/>
                  <a:pt x="4548336" y="232096"/>
                  <a:pt x="4543090" y="244460"/>
                </a:cubicBezTo>
                <a:cubicBezTo>
                  <a:pt x="4537846" y="256823"/>
                  <a:pt x="4533537" y="269561"/>
                  <a:pt x="4530166" y="282674"/>
                </a:cubicBezTo>
                <a:lnTo>
                  <a:pt x="4504314" y="387201"/>
                </a:lnTo>
                <a:lnTo>
                  <a:pt x="4484646" y="387201"/>
                </a:lnTo>
                <a:lnTo>
                  <a:pt x="4446994" y="387201"/>
                </a:lnTo>
                <a:lnTo>
                  <a:pt x="4452491" y="364824"/>
                </a:lnTo>
                <a:lnTo>
                  <a:pt x="4448847" y="369218"/>
                </a:lnTo>
                <a:cubicBezTo>
                  <a:pt x="4443555" y="374557"/>
                  <a:pt x="4437865" y="379334"/>
                  <a:pt x="4431777" y="383548"/>
                </a:cubicBezTo>
                <a:cubicBezTo>
                  <a:pt x="4419601" y="391978"/>
                  <a:pt x="4405458" y="396193"/>
                  <a:pt x="4389348" y="396193"/>
                </a:cubicBezTo>
                <a:cubicBezTo>
                  <a:pt x="4373238" y="396193"/>
                  <a:pt x="4361343" y="391978"/>
                  <a:pt x="4353662" y="383548"/>
                </a:cubicBezTo>
                <a:cubicBezTo>
                  <a:pt x="4345982" y="375119"/>
                  <a:pt x="4341768" y="364160"/>
                  <a:pt x="4341018" y="350673"/>
                </a:cubicBezTo>
                <a:cubicBezTo>
                  <a:pt x="4331652" y="363786"/>
                  <a:pt x="4320600" y="374650"/>
                  <a:pt x="4307862" y="383267"/>
                </a:cubicBezTo>
                <a:cubicBezTo>
                  <a:pt x="4295124" y="391884"/>
                  <a:pt x="4280324" y="396193"/>
                  <a:pt x="4263466" y="396193"/>
                </a:cubicBezTo>
                <a:cubicBezTo>
                  <a:pt x="4251477" y="396193"/>
                  <a:pt x="4241174" y="394039"/>
                  <a:pt x="4232557" y="389730"/>
                </a:cubicBezTo>
                <a:cubicBezTo>
                  <a:pt x="4223940" y="385422"/>
                  <a:pt x="4216822" y="379427"/>
                  <a:pt x="4211202" y="371747"/>
                </a:cubicBezTo>
                <a:cubicBezTo>
                  <a:pt x="4205582" y="364067"/>
                  <a:pt x="4201368" y="355169"/>
                  <a:pt x="4198558" y="345053"/>
                </a:cubicBezTo>
                <a:cubicBezTo>
                  <a:pt x="4195748" y="334938"/>
                  <a:pt x="4194343" y="324073"/>
                  <a:pt x="4194343" y="312459"/>
                </a:cubicBezTo>
                <a:cubicBezTo>
                  <a:pt x="4194343" y="294101"/>
                  <a:pt x="4197714" y="274900"/>
                  <a:pt x="4204458" y="254856"/>
                </a:cubicBezTo>
                <a:cubicBezTo>
                  <a:pt x="4211202" y="234812"/>
                  <a:pt x="4220474" y="216454"/>
                  <a:pt x="4232276" y="199783"/>
                </a:cubicBezTo>
                <a:cubicBezTo>
                  <a:pt x="4244078" y="183111"/>
                  <a:pt x="4257940" y="169342"/>
                  <a:pt x="4273862" y="158477"/>
                </a:cubicBezTo>
                <a:cubicBezTo>
                  <a:pt x="4289784" y="147613"/>
                  <a:pt x="4306738" y="142180"/>
                  <a:pt x="4324721" y="142180"/>
                </a:cubicBezTo>
                <a:close/>
                <a:moveTo>
                  <a:pt x="2500617" y="89916"/>
                </a:moveTo>
                <a:cubicBezTo>
                  <a:pt x="2507360" y="89916"/>
                  <a:pt x="2512980" y="91977"/>
                  <a:pt x="2517476" y="96098"/>
                </a:cubicBezTo>
                <a:cubicBezTo>
                  <a:pt x="2521972" y="100219"/>
                  <a:pt x="2524220" y="105652"/>
                  <a:pt x="2524220" y="112395"/>
                </a:cubicBezTo>
                <a:cubicBezTo>
                  <a:pt x="2524220" y="125508"/>
                  <a:pt x="2520848" y="136136"/>
                  <a:pt x="2514104" y="144279"/>
                </a:cubicBezTo>
                <a:cubicBezTo>
                  <a:pt x="2507360" y="152422"/>
                  <a:pt x="2499680" y="158515"/>
                  <a:pt x="2491063" y="162560"/>
                </a:cubicBezTo>
                <a:cubicBezTo>
                  <a:pt x="2498556" y="170452"/>
                  <a:pt x="2503988" y="180031"/>
                  <a:pt x="2507360" y="191300"/>
                </a:cubicBezTo>
                <a:cubicBezTo>
                  <a:pt x="2510732" y="202569"/>
                  <a:pt x="2512418" y="214968"/>
                  <a:pt x="2512418" y="228496"/>
                </a:cubicBezTo>
                <a:cubicBezTo>
                  <a:pt x="2512418" y="242018"/>
                  <a:pt x="2510732" y="255917"/>
                  <a:pt x="2507360" y="270192"/>
                </a:cubicBezTo>
                <a:cubicBezTo>
                  <a:pt x="2503988" y="284467"/>
                  <a:pt x="2499118" y="298368"/>
                  <a:pt x="2492749" y="311897"/>
                </a:cubicBezTo>
                <a:cubicBezTo>
                  <a:pt x="2495746" y="312646"/>
                  <a:pt x="2498556" y="313021"/>
                  <a:pt x="2501179" y="313021"/>
                </a:cubicBezTo>
                <a:cubicBezTo>
                  <a:pt x="2512418" y="313021"/>
                  <a:pt x="2523752" y="308150"/>
                  <a:pt x="2535178" y="298409"/>
                </a:cubicBezTo>
                <a:cubicBezTo>
                  <a:pt x="2546605" y="288668"/>
                  <a:pt x="2554566" y="274806"/>
                  <a:pt x="2559062" y="256823"/>
                </a:cubicBezTo>
                <a:lnTo>
                  <a:pt x="2575921" y="263567"/>
                </a:lnTo>
                <a:cubicBezTo>
                  <a:pt x="2570676" y="285671"/>
                  <a:pt x="2560935" y="304029"/>
                  <a:pt x="2546698" y="318640"/>
                </a:cubicBezTo>
                <a:cubicBezTo>
                  <a:pt x="2532462" y="333252"/>
                  <a:pt x="2514291" y="340557"/>
                  <a:pt x="2492187" y="340557"/>
                </a:cubicBezTo>
                <a:cubicBezTo>
                  <a:pt x="2486567" y="340557"/>
                  <a:pt x="2481510" y="339995"/>
                  <a:pt x="2477014" y="338871"/>
                </a:cubicBezTo>
                <a:cubicBezTo>
                  <a:pt x="2465025" y="355731"/>
                  <a:pt x="2450694" y="369499"/>
                  <a:pt x="2434022" y="380177"/>
                </a:cubicBezTo>
                <a:cubicBezTo>
                  <a:pt x="2417351" y="390854"/>
                  <a:pt x="2398712" y="396193"/>
                  <a:pt x="2378106" y="396193"/>
                </a:cubicBezTo>
                <a:cubicBezTo>
                  <a:pt x="2364244" y="396193"/>
                  <a:pt x="2352349" y="393945"/>
                  <a:pt x="2342421" y="389449"/>
                </a:cubicBezTo>
                <a:cubicBezTo>
                  <a:pt x="2332492" y="384953"/>
                  <a:pt x="2324344" y="378772"/>
                  <a:pt x="2317975" y="370904"/>
                </a:cubicBezTo>
                <a:cubicBezTo>
                  <a:pt x="2311606" y="363036"/>
                  <a:pt x="2306922" y="353857"/>
                  <a:pt x="2303925" y="343367"/>
                </a:cubicBezTo>
                <a:cubicBezTo>
                  <a:pt x="2300928" y="332877"/>
                  <a:pt x="2299430" y="321637"/>
                  <a:pt x="2299430" y="309649"/>
                </a:cubicBezTo>
                <a:cubicBezTo>
                  <a:pt x="2299430" y="291291"/>
                  <a:pt x="2302802" y="272277"/>
                  <a:pt x="2309545" y="252608"/>
                </a:cubicBezTo>
                <a:cubicBezTo>
                  <a:pt x="2316289" y="232939"/>
                  <a:pt x="2325749" y="214956"/>
                  <a:pt x="2337925" y="198659"/>
                </a:cubicBezTo>
                <a:cubicBezTo>
                  <a:pt x="2350101" y="182361"/>
                  <a:pt x="2364806" y="168874"/>
                  <a:pt x="2382040" y="158196"/>
                </a:cubicBezTo>
                <a:cubicBezTo>
                  <a:pt x="2399274" y="147519"/>
                  <a:pt x="2418568" y="142180"/>
                  <a:pt x="2439924" y="142180"/>
                </a:cubicBezTo>
                <a:cubicBezTo>
                  <a:pt x="2456408" y="142180"/>
                  <a:pt x="2470270" y="146301"/>
                  <a:pt x="2481510" y="154544"/>
                </a:cubicBezTo>
                <a:lnTo>
                  <a:pt x="2482072" y="153420"/>
                </a:lnTo>
                <a:cubicBezTo>
                  <a:pt x="2485068" y="151921"/>
                  <a:pt x="2487691" y="150141"/>
                  <a:pt x="2489939" y="148081"/>
                </a:cubicBezTo>
                <a:cubicBezTo>
                  <a:pt x="2492187" y="146020"/>
                  <a:pt x="2493498" y="143491"/>
                  <a:pt x="2493873" y="140494"/>
                </a:cubicBezTo>
                <a:cubicBezTo>
                  <a:pt x="2487504" y="140494"/>
                  <a:pt x="2482165" y="138527"/>
                  <a:pt x="2477856" y="134593"/>
                </a:cubicBezTo>
                <a:cubicBezTo>
                  <a:pt x="2473548" y="130660"/>
                  <a:pt x="2471394" y="125508"/>
                  <a:pt x="2471394" y="119139"/>
                </a:cubicBezTo>
                <a:cubicBezTo>
                  <a:pt x="2471394" y="111272"/>
                  <a:pt x="2474298" y="104434"/>
                  <a:pt x="2480105" y="98627"/>
                </a:cubicBezTo>
                <a:cubicBezTo>
                  <a:pt x="2485912" y="92820"/>
                  <a:pt x="2492749" y="89916"/>
                  <a:pt x="2500617" y="89916"/>
                </a:cubicBezTo>
                <a:close/>
                <a:moveTo>
                  <a:pt x="3481101" y="31471"/>
                </a:moveTo>
                <a:cubicBezTo>
                  <a:pt x="3496087" y="31471"/>
                  <a:pt x="3506015" y="39526"/>
                  <a:pt x="3510886" y="55636"/>
                </a:cubicBezTo>
                <a:lnTo>
                  <a:pt x="3530555" y="121949"/>
                </a:lnTo>
                <a:lnTo>
                  <a:pt x="3508638" y="121949"/>
                </a:lnTo>
                <a:lnTo>
                  <a:pt x="3477729" y="62942"/>
                </a:lnTo>
                <a:lnTo>
                  <a:pt x="3416474" y="121949"/>
                </a:lnTo>
                <a:lnTo>
                  <a:pt x="3394557" y="121949"/>
                </a:lnTo>
                <a:lnTo>
                  <a:pt x="3464804" y="34843"/>
                </a:lnTo>
                <a:cubicBezTo>
                  <a:pt x="3470424" y="32595"/>
                  <a:pt x="3475856" y="31471"/>
                  <a:pt x="3481101" y="31471"/>
                </a:cubicBezTo>
                <a:close/>
                <a:moveTo>
                  <a:pt x="1536258" y="26413"/>
                </a:moveTo>
                <a:cubicBezTo>
                  <a:pt x="1551244" y="26413"/>
                  <a:pt x="1561172" y="34468"/>
                  <a:pt x="1566043" y="50578"/>
                </a:cubicBezTo>
                <a:lnTo>
                  <a:pt x="1585712" y="116891"/>
                </a:lnTo>
                <a:lnTo>
                  <a:pt x="1563795" y="116891"/>
                </a:lnTo>
                <a:lnTo>
                  <a:pt x="1532886" y="57884"/>
                </a:lnTo>
                <a:lnTo>
                  <a:pt x="1471631" y="116891"/>
                </a:lnTo>
                <a:lnTo>
                  <a:pt x="1449714" y="116891"/>
                </a:lnTo>
                <a:lnTo>
                  <a:pt x="1519961" y="29785"/>
                </a:lnTo>
                <a:cubicBezTo>
                  <a:pt x="1525581" y="27537"/>
                  <a:pt x="1531013" y="26413"/>
                  <a:pt x="1536258" y="26413"/>
                </a:cubicBezTo>
                <a:close/>
                <a:moveTo>
                  <a:pt x="4397778" y="25289"/>
                </a:moveTo>
                <a:cubicBezTo>
                  <a:pt x="4407893" y="25289"/>
                  <a:pt x="4416510" y="26226"/>
                  <a:pt x="4423628" y="28099"/>
                </a:cubicBezTo>
                <a:cubicBezTo>
                  <a:pt x="4430746" y="29972"/>
                  <a:pt x="4436460" y="32314"/>
                  <a:pt x="4440768" y="35124"/>
                </a:cubicBezTo>
                <a:cubicBezTo>
                  <a:pt x="4445077" y="37934"/>
                  <a:pt x="4448168" y="41212"/>
                  <a:pt x="4450041" y="44958"/>
                </a:cubicBezTo>
                <a:cubicBezTo>
                  <a:pt x="4451914" y="48705"/>
                  <a:pt x="4452851" y="52264"/>
                  <a:pt x="4452851" y="55636"/>
                </a:cubicBezTo>
                <a:cubicBezTo>
                  <a:pt x="4452851" y="62380"/>
                  <a:pt x="4449292" y="68655"/>
                  <a:pt x="4442174" y="74462"/>
                </a:cubicBezTo>
                <a:cubicBezTo>
                  <a:pt x="4435056" y="80269"/>
                  <a:pt x="4426064" y="86170"/>
                  <a:pt x="4415199" y="92164"/>
                </a:cubicBezTo>
                <a:cubicBezTo>
                  <a:pt x="4409204" y="95536"/>
                  <a:pt x="4404428" y="97971"/>
                  <a:pt x="4400868" y="99470"/>
                </a:cubicBezTo>
                <a:cubicBezTo>
                  <a:pt x="4397309" y="100969"/>
                  <a:pt x="4394406" y="102467"/>
                  <a:pt x="4392158" y="103966"/>
                </a:cubicBezTo>
                <a:cubicBezTo>
                  <a:pt x="4389910" y="105464"/>
                  <a:pt x="4388224" y="107057"/>
                  <a:pt x="4387100" y="108743"/>
                </a:cubicBezTo>
                <a:cubicBezTo>
                  <a:pt x="4385976" y="110429"/>
                  <a:pt x="4384852" y="112957"/>
                  <a:pt x="4383728" y="116329"/>
                </a:cubicBezTo>
                <a:cubicBezTo>
                  <a:pt x="4382604" y="118577"/>
                  <a:pt x="4380638" y="120263"/>
                  <a:pt x="4377828" y="121387"/>
                </a:cubicBezTo>
                <a:cubicBezTo>
                  <a:pt x="4375018" y="122511"/>
                  <a:pt x="4372114" y="123073"/>
                  <a:pt x="4369117" y="123073"/>
                </a:cubicBezTo>
                <a:cubicBezTo>
                  <a:pt x="4366120" y="123073"/>
                  <a:pt x="4363497" y="122511"/>
                  <a:pt x="4361249" y="121387"/>
                </a:cubicBezTo>
                <a:cubicBezTo>
                  <a:pt x="4359002" y="120263"/>
                  <a:pt x="4357878" y="118577"/>
                  <a:pt x="4357878" y="116329"/>
                </a:cubicBezTo>
                <a:cubicBezTo>
                  <a:pt x="4358252" y="112583"/>
                  <a:pt x="4358908" y="109773"/>
                  <a:pt x="4359844" y="107900"/>
                </a:cubicBezTo>
                <a:cubicBezTo>
                  <a:pt x="4360781" y="106026"/>
                  <a:pt x="4362092" y="104340"/>
                  <a:pt x="4363778" y="102842"/>
                </a:cubicBezTo>
                <a:cubicBezTo>
                  <a:pt x="4365464" y="101343"/>
                  <a:pt x="4367712" y="99845"/>
                  <a:pt x="4370522" y="98346"/>
                </a:cubicBezTo>
                <a:cubicBezTo>
                  <a:pt x="4373332" y="96847"/>
                  <a:pt x="4376984" y="94600"/>
                  <a:pt x="4381480" y="91602"/>
                </a:cubicBezTo>
                <a:cubicBezTo>
                  <a:pt x="4391221" y="85983"/>
                  <a:pt x="4399558" y="80176"/>
                  <a:pt x="4406488" y="74181"/>
                </a:cubicBezTo>
                <a:cubicBezTo>
                  <a:pt x="4413419" y="68187"/>
                  <a:pt x="4416884" y="61630"/>
                  <a:pt x="4416884" y="54512"/>
                </a:cubicBezTo>
                <a:cubicBezTo>
                  <a:pt x="4416884" y="48892"/>
                  <a:pt x="4414356" y="45427"/>
                  <a:pt x="4409298" y="44115"/>
                </a:cubicBezTo>
                <a:cubicBezTo>
                  <a:pt x="4404240" y="42804"/>
                  <a:pt x="4398902" y="42149"/>
                  <a:pt x="4393282" y="42149"/>
                </a:cubicBezTo>
                <a:cubicBezTo>
                  <a:pt x="4386164" y="42149"/>
                  <a:pt x="4379982" y="43741"/>
                  <a:pt x="4374736" y="46925"/>
                </a:cubicBezTo>
                <a:cubicBezTo>
                  <a:pt x="4369492" y="50110"/>
                  <a:pt x="4366869" y="54325"/>
                  <a:pt x="4366869" y="59570"/>
                </a:cubicBezTo>
                <a:cubicBezTo>
                  <a:pt x="4366869" y="63691"/>
                  <a:pt x="4368555" y="67063"/>
                  <a:pt x="4371926" y="69685"/>
                </a:cubicBezTo>
                <a:cubicBezTo>
                  <a:pt x="4371552" y="70060"/>
                  <a:pt x="4370428" y="70341"/>
                  <a:pt x="4368555" y="70528"/>
                </a:cubicBezTo>
                <a:cubicBezTo>
                  <a:pt x="4366682" y="70716"/>
                  <a:pt x="4364621" y="70903"/>
                  <a:pt x="4362373" y="71090"/>
                </a:cubicBezTo>
                <a:cubicBezTo>
                  <a:pt x="4360126" y="71278"/>
                  <a:pt x="4357878" y="71371"/>
                  <a:pt x="4355630" y="71371"/>
                </a:cubicBezTo>
                <a:cubicBezTo>
                  <a:pt x="4353382" y="71371"/>
                  <a:pt x="4351696" y="71371"/>
                  <a:pt x="4350572" y="71371"/>
                </a:cubicBezTo>
                <a:cubicBezTo>
                  <a:pt x="4346826" y="71371"/>
                  <a:pt x="4343734" y="70247"/>
                  <a:pt x="4341299" y="67999"/>
                </a:cubicBezTo>
                <a:cubicBezTo>
                  <a:pt x="4338864" y="65752"/>
                  <a:pt x="4337646" y="63129"/>
                  <a:pt x="4337646" y="60132"/>
                </a:cubicBezTo>
                <a:cubicBezTo>
                  <a:pt x="4337646" y="51889"/>
                  <a:pt x="4342610" y="44022"/>
                  <a:pt x="4352538" y="36529"/>
                </a:cubicBezTo>
                <a:cubicBezTo>
                  <a:pt x="4362467" y="29036"/>
                  <a:pt x="4377546" y="25289"/>
                  <a:pt x="4397778" y="25289"/>
                </a:cubicBezTo>
                <a:close/>
                <a:moveTo>
                  <a:pt x="2459030" y="25289"/>
                </a:moveTo>
                <a:cubicBezTo>
                  <a:pt x="2469146" y="25289"/>
                  <a:pt x="2477763" y="26226"/>
                  <a:pt x="2484882" y="28099"/>
                </a:cubicBezTo>
                <a:cubicBezTo>
                  <a:pt x="2492000" y="29972"/>
                  <a:pt x="2497713" y="32314"/>
                  <a:pt x="2502022" y="35124"/>
                </a:cubicBezTo>
                <a:cubicBezTo>
                  <a:pt x="2506330" y="37934"/>
                  <a:pt x="2509421" y="41212"/>
                  <a:pt x="2511294" y="44958"/>
                </a:cubicBezTo>
                <a:cubicBezTo>
                  <a:pt x="2513168" y="48705"/>
                  <a:pt x="2514104" y="52264"/>
                  <a:pt x="2514104" y="55636"/>
                </a:cubicBezTo>
                <a:cubicBezTo>
                  <a:pt x="2514104" y="62380"/>
                  <a:pt x="2510545" y="68655"/>
                  <a:pt x="2503426" y="74462"/>
                </a:cubicBezTo>
                <a:cubicBezTo>
                  <a:pt x="2496308" y="80269"/>
                  <a:pt x="2487317" y="86170"/>
                  <a:pt x="2476452" y="92164"/>
                </a:cubicBezTo>
                <a:cubicBezTo>
                  <a:pt x="2470457" y="95536"/>
                  <a:pt x="2465680" y="97971"/>
                  <a:pt x="2462122" y="99470"/>
                </a:cubicBezTo>
                <a:cubicBezTo>
                  <a:pt x="2458562" y="100969"/>
                  <a:pt x="2455659" y="102467"/>
                  <a:pt x="2453411" y="103966"/>
                </a:cubicBezTo>
                <a:cubicBezTo>
                  <a:pt x="2451163" y="105464"/>
                  <a:pt x="2449477" y="107057"/>
                  <a:pt x="2448353" y="108743"/>
                </a:cubicBezTo>
                <a:cubicBezTo>
                  <a:pt x="2447229" y="110429"/>
                  <a:pt x="2446105" y="112957"/>
                  <a:pt x="2444981" y="116329"/>
                </a:cubicBezTo>
                <a:cubicBezTo>
                  <a:pt x="2443857" y="118577"/>
                  <a:pt x="2441890" y="120263"/>
                  <a:pt x="2439080" y="121387"/>
                </a:cubicBezTo>
                <a:cubicBezTo>
                  <a:pt x="2436270" y="122511"/>
                  <a:pt x="2433367" y="123073"/>
                  <a:pt x="2430370" y="123073"/>
                </a:cubicBezTo>
                <a:cubicBezTo>
                  <a:pt x="2427373" y="123073"/>
                  <a:pt x="2424750" y="122511"/>
                  <a:pt x="2422502" y="121387"/>
                </a:cubicBezTo>
                <a:cubicBezTo>
                  <a:pt x="2420254" y="120263"/>
                  <a:pt x="2419130" y="118577"/>
                  <a:pt x="2419130" y="116329"/>
                </a:cubicBezTo>
                <a:cubicBezTo>
                  <a:pt x="2419505" y="112583"/>
                  <a:pt x="2420161" y="109773"/>
                  <a:pt x="2421097" y="107900"/>
                </a:cubicBezTo>
                <a:cubicBezTo>
                  <a:pt x="2422034" y="106026"/>
                  <a:pt x="2423345" y="104340"/>
                  <a:pt x="2425031" y="102842"/>
                </a:cubicBezTo>
                <a:cubicBezTo>
                  <a:pt x="2426717" y="101343"/>
                  <a:pt x="2428965" y="99845"/>
                  <a:pt x="2431775" y="98346"/>
                </a:cubicBezTo>
                <a:cubicBezTo>
                  <a:pt x="2434584" y="96847"/>
                  <a:pt x="2438238" y="94600"/>
                  <a:pt x="2442733" y="91602"/>
                </a:cubicBezTo>
                <a:cubicBezTo>
                  <a:pt x="2452474" y="85983"/>
                  <a:pt x="2460810" y="80176"/>
                  <a:pt x="2467741" y="74181"/>
                </a:cubicBezTo>
                <a:cubicBezTo>
                  <a:pt x="2474672" y="68187"/>
                  <a:pt x="2478138" y="61630"/>
                  <a:pt x="2478138" y="54512"/>
                </a:cubicBezTo>
                <a:cubicBezTo>
                  <a:pt x="2478138" y="48892"/>
                  <a:pt x="2475609" y="45427"/>
                  <a:pt x="2470551" y="44115"/>
                </a:cubicBezTo>
                <a:cubicBezTo>
                  <a:pt x="2465493" y="42804"/>
                  <a:pt x="2460154" y="42149"/>
                  <a:pt x="2454535" y="42149"/>
                </a:cubicBezTo>
                <a:cubicBezTo>
                  <a:pt x="2447416" y="42149"/>
                  <a:pt x="2441235" y="43741"/>
                  <a:pt x="2435990" y="46925"/>
                </a:cubicBezTo>
                <a:cubicBezTo>
                  <a:pt x="2430744" y="50110"/>
                  <a:pt x="2428122" y="54325"/>
                  <a:pt x="2428122" y="59570"/>
                </a:cubicBezTo>
                <a:cubicBezTo>
                  <a:pt x="2428122" y="63691"/>
                  <a:pt x="2429808" y="67063"/>
                  <a:pt x="2433180" y="69685"/>
                </a:cubicBezTo>
                <a:cubicBezTo>
                  <a:pt x="2432805" y="70060"/>
                  <a:pt x="2431681" y="70341"/>
                  <a:pt x="2429808" y="70528"/>
                </a:cubicBezTo>
                <a:cubicBezTo>
                  <a:pt x="2427934" y="70716"/>
                  <a:pt x="2425874" y="70903"/>
                  <a:pt x="2423626" y="71090"/>
                </a:cubicBezTo>
                <a:cubicBezTo>
                  <a:pt x="2421378" y="71278"/>
                  <a:pt x="2419130" y="71371"/>
                  <a:pt x="2416882" y="71371"/>
                </a:cubicBezTo>
                <a:cubicBezTo>
                  <a:pt x="2414634" y="71371"/>
                  <a:pt x="2412948" y="71371"/>
                  <a:pt x="2411824" y="71371"/>
                </a:cubicBezTo>
                <a:cubicBezTo>
                  <a:pt x="2408078" y="71371"/>
                  <a:pt x="2404987" y="70247"/>
                  <a:pt x="2402552" y="67999"/>
                </a:cubicBezTo>
                <a:cubicBezTo>
                  <a:pt x="2400117" y="65752"/>
                  <a:pt x="2398899" y="63129"/>
                  <a:pt x="2398899" y="60132"/>
                </a:cubicBezTo>
                <a:cubicBezTo>
                  <a:pt x="2398899" y="51889"/>
                  <a:pt x="2403864" y="44022"/>
                  <a:pt x="2413792" y="36529"/>
                </a:cubicBezTo>
                <a:cubicBezTo>
                  <a:pt x="2423720" y="29036"/>
                  <a:pt x="2438799" y="25289"/>
                  <a:pt x="2459030" y="25289"/>
                </a:cubicBezTo>
                <a:close/>
                <a:moveTo>
                  <a:pt x="4085224" y="21917"/>
                </a:moveTo>
                <a:cubicBezTo>
                  <a:pt x="4077732" y="26039"/>
                  <a:pt x="4070894" y="33532"/>
                  <a:pt x="4064712" y="44396"/>
                </a:cubicBezTo>
                <a:cubicBezTo>
                  <a:pt x="4058530" y="55261"/>
                  <a:pt x="4052817" y="68187"/>
                  <a:pt x="4047572" y="83173"/>
                </a:cubicBezTo>
                <a:cubicBezTo>
                  <a:pt x="4042327" y="98159"/>
                  <a:pt x="4037456" y="114737"/>
                  <a:pt x="4032960" y="132908"/>
                </a:cubicBezTo>
                <a:cubicBezTo>
                  <a:pt x="4028465" y="151078"/>
                  <a:pt x="4023969" y="169717"/>
                  <a:pt x="4019473" y="188824"/>
                </a:cubicBezTo>
                <a:cubicBezTo>
                  <a:pt x="4038206" y="188824"/>
                  <a:pt x="4054690" y="186201"/>
                  <a:pt x="4068927" y="180956"/>
                </a:cubicBezTo>
                <a:cubicBezTo>
                  <a:pt x="4083164" y="175711"/>
                  <a:pt x="4095152" y="168687"/>
                  <a:pt x="4104894" y="159882"/>
                </a:cubicBezTo>
                <a:cubicBezTo>
                  <a:pt x="4114634" y="151078"/>
                  <a:pt x="4122034" y="140588"/>
                  <a:pt x="4127092" y="128412"/>
                </a:cubicBezTo>
                <a:cubicBezTo>
                  <a:pt x="4132149" y="116236"/>
                  <a:pt x="4134678" y="103029"/>
                  <a:pt x="4134678" y="88793"/>
                </a:cubicBezTo>
                <a:cubicBezTo>
                  <a:pt x="4134678" y="72308"/>
                  <a:pt x="4131025" y="58071"/>
                  <a:pt x="4123720" y="46082"/>
                </a:cubicBezTo>
                <a:cubicBezTo>
                  <a:pt x="4116414" y="34094"/>
                  <a:pt x="4103582" y="26039"/>
                  <a:pt x="4085224" y="21917"/>
                </a:cubicBezTo>
                <a:close/>
                <a:moveTo>
                  <a:pt x="535147" y="21075"/>
                </a:moveTo>
                <a:cubicBezTo>
                  <a:pt x="539081" y="20700"/>
                  <a:pt x="543109" y="20981"/>
                  <a:pt x="547230" y="21917"/>
                </a:cubicBezTo>
                <a:lnTo>
                  <a:pt x="582634" y="115205"/>
                </a:lnTo>
                <a:lnTo>
                  <a:pt x="557345" y="122511"/>
                </a:lnTo>
                <a:lnTo>
                  <a:pt x="519131" y="60694"/>
                </a:lnTo>
                <a:cubicBezTo>
                  <a:pt x="516509" y="56573"/>
                  <a:pt x="514729" y="53013"/>
                  <a:pt x="513792" y="50016"/>
                </a:cubicBezTo>
                <a:cubicBezTo>
                  <a:pt x="512856" y="47019"/>
                  <a:pt x="512387" y="44396"/>
                  <a:pt x="512387" y="42149"/>
                </a:cubicBezTo>
                <a:cubicBezTo>
                  <a:pt x="512387" y="33532"/>
                  <a:pt x="516134" y="27537"/>
                  <a:pt x="523627" y="24165"/>
                </a:cubicBezTo>
                <a:cubicBezTo>
                  <a:pt x="527373" y="22479"/>
                  <a:pt x="531214" y="21449"/>
                  <a:pt x="535147" y="21075"/>
                </a:cubicBezTo>
                <a:close/>
                <a:moveTo>
                  <a:pt x="3104254" y="1686"/>
                </a:moveTo>
                <a:lnTo>
                  <a:pt x="3161576" y="1686"/>
                </a:lnTo>
                <a:lnTo>
                  <a:pt x="3113246" y="195568"/>
                </a:lnTo>
                <a:cubicBezTo>
                  <a:pt x="3120738" y="185452"/>
                  <a:pt x="3128606" y="176929"/>
                  <a:pt x="3136848" y="169998"/>
                </a:cubicBezTo>
                <a:cubicBezTo>
                  <a:pt x="3145091" y="163067"/>
                  <a:pt x="3153240" y="157541"/>
                  <a:pt x="3161294" y="153420"/>
                </a:cubicBezTo>
                <a:cubicBezTo>
                  <a:pt x="3169350" y="149298"/>
                  <a:pt x="3177124" y="146395"/>
                  <a:pt x="3184616" y="144709"/>
                </a:cubicBezTo>
                <a:cubicBezTo>
                  <a:pt x="3192110" y="143023"/>
                  <a:pt x="3199228" y="142180"/>
                  <a:pt x="3205972" y="142180"/>
                </a:cubicBezTo>
                <a:cubicBezTo>
                  <a:pt x="3215338" y="142180"/>
                  <a:pt x="3223393" y="143585"/>
                  <a:pt x="3230136" y="146395"/>
                </a:cubicBezTo>
                <a:cubicBezTo>
                  <a:pt x="3236880" y="149205"/>
                  <a:pt x="3242406" y="153139"/>
                  <a:pt x="3246714" y="158196"/>
                </a:cubicBezTo>
                <a:cubicBezTo>
                  <a:pt x="3251023" y="163254"/>
                  <a:pt x="3254208" y="169155"/>
                  <a:pt x="3256268" y="175899"/>
                </a:cubicBezTo>
                <a:cubicBezTo>
                  <a:pt x="3258329" y="182642"/>
                  <a:pt x="3259359" y="189761"/>
                  <a:pt x="3259359" y="197254"/>
                </a:cubicBezTo>
                <a:cubicBezTo>
                  <a:pt x="3259359" y="209617"/>
                  <a:pt x="3257392" y="222730"/>
                  <a:pt x="3253458" y="236592"/>
                </a:cubicBezTo>
                <a:cubicBezTo>
                  <a:pt x="3249524" y="250454"/>
                  <a:pt x="3245310" y="263941"/>
                  <a:pt x="3240814" y="277054"/>
                </a:cubicBezTo>
                <a:cubicBezTo>
                  <a:pt x="3236693" y="288294"/>
                  <a:pt x="3233134" y="299065"/>
                  <a:pt x="3230136" y="309368"/>
                </a:cubicBezTo>
                <a:cubicBezTo>
                  <a:pt x="3227139" y="319671"/>
                  <a:pt x="3225640" y="328756"/>
                  <a:pt x="3225640" y="336623"/>
                </a:cubicBezTo>
                <a:cubicBezTo>
                  <a:pt x="3225640" y="343367"/>
                  <a:pt x="3227046" y="348706"/>
                  <a:pt x="3229856" y="352640"/>
                </a:cubicBezTo>
                <a:cubicBezTo>
                  <a:pt x="3232666" y="356574"/>
                  <a:pt x="3237068" y="358540"/>
                  <a:pt x="3243062" y="358540"/>
                </a:cubicBezTo>
                <a:cubicBezTo>
                  <a:pt x="3255051" y="358540"/>
                  <a:pt x="3267602" y="350017"/>
                  <a:pt x="3280714" y="332971"/>
                </a:cubicBezTo>
                <a:cubicBezTo>
                  <a:pt x="3283992" y="328709"/>
                  <a:pt x="3287130" y="323926"/>
                  <a:pt x="3290127" y="318623"/>
                </a:cubicBezTo>
                <a:lnTo>
                  <a:pt x="3290236" y="318401"/>
                </a:lnTo>
                <a:lnTo>
                  <a:pt x="3289468" y="312459"/>
                </a:lnTo>
                <a:cubicBezTo>
                  <a:pt x="3289468" y="294101"/>
                  <a:pt x="3292839" y="274900"/>
                  <a:pt x="3299583" y="254856"/>
                </a:cubicBezTo>
                <a:cubicBezTo>
                  <a:pt x="3306327" y="234812"/>
                  <a:pt x="3315600" y="216454"/>
                  <a:pt x="3327401" y="199783"/>
                </a:cubicBezTo>
                <a:cubicBezTo>
                  <a:pt x="3339202" y="183111"/>
                  <a:pt x="3353064" y="169342"/>
                  <a:pt x="3368987" y="158477"/>
                </a:cubicBezTo>
                <a:cubicBezTo>
                  <a:pt x="3384910" y="147613"/>
                  <a:pt x="3401863" y="142180"/>
                  <a:pt x="3419846" y="142180"/>
                </a:cubicBezTo>
                <a:cubicBezTo>
                  <a:pt x="3435206" y="142180"/>
                  <a:pt x="3446914" y="146020"/>
                  <a:pt x="3454969" y="153701"/>
                </a:cubicBezTo>
                <a:cubicBezTo>
                  <a:pt x="3463024" y="161381"/>
                  <a:pt x="3468738" y="170654"/>
                  <a:pt x="3472110" y="181518"/>
                </a:cubicBezTo>
                <a:lnTo>
                  <a:pt x="3479415" y="153420"/>
                </a:lnTo>
                <a:lnTo>
                  <a:pt x="3536737" y="153420"/>
                </a:lnTo>
                <a:lnTo>
                  <a:pt x="3505266" y="278178"/>
                </a:lnTo>
                <a:cubicBezTo>
                  <a:pt x="3502269" y="290167"/>
                  <a:pt x="3499740" y="301125"/>
                  <a:pt x="3497680" y="311054"/>
                </a:cubicBezTo>
                <a:cubicBezTo>
                  <a:pt x="3495619" y="320982"/>
                  <a:pt x="3494588" y="329130"/>
                  <a:pt x="3494588" y="335500"/>
                </a:cubicBezTo>
                <a:cubicBezTo>
                  <a:pt x="3494588" y="344116"/>
                  <a:pt x="3496462" y="350017"/>
                  <a:pt x="3500208" y="353202"/>
                </a:cubicBezTo>
                <a:cubicBezTo>
                  <a:pt x="3503955" y="356386"/>
                  <a:pt x="3508076" y="357979"/>
                  <a:pt x="3512572" y="357979"/>
                </a:cubicBezTo>
                <a:cubicBezTo>
                  <a:pt x="3523437" y="357979"/>
                  <a:pt x="3535144" y="349549"/>
                  <a:pt x="3547695" y="332690"/>
                </a:cubicBezTo>
                <a:cubicBezTo>
                  <a:pt x="3550833" y="328475"/>
                  <a:pt x="3553836" y="323733"/>
                  <a:pt x="3556704" y="318465"/>
                </a:cubicBezTo>
                <a:lnTo>
                  <a:pt x="3563794" y="303435"/>
                </a:lnTo>
                <a:lnTo>
                  <a:pt x="3564035" y="301781"/>
                </a:lnTo>
                <a:cubicBezTo>
                  <a:pt x="3566658" y="287544"/>
                  <a:pt x="3570030" y="272558"/>
                  <a:pt x="3574151" y="256823"/>
                </a:cubicBezTo>
                <a:lnTo>
                  <a:pt x="3593258" y="180956"/>
                </a:lnTo>
                <a:lnTo>
                  <a:pt x="3567407" y="180956"/>
                </a:lnTo>
                <a:lnTo>
                  <a:pt x="3574151" y="153420"/>
                </a:lnTo>
                <a:lnTo>
                  <a:pt x="3600002" y="153420"/>
                </a:lnTo>
                <a:lnTo>
                  <a:pt x="3625852" y="48892"/>
                </a:lnTo>
                <a:lnTo>
                  <a:pt x="3684860" y="42149"/>
                </a:lnTo>
                <a:lnTo>
                  <a:pt x="3657323" y="153420"/>
                </a:lnTo>
                <a:lnTo>
                  <a:pt x="3707339" y="153420"/>
                </a:lnTo>
                <a:lnTo>
                  <a:pt x="3700595" y="180956"/>
                </a:lnTo>
                <a:lnTo>
                  <a:pt x="3650580" y="180956"/>
                </a:lnTo>
                <a:lnTo>
                  <a:pt x="3626415" y="278178"/>
                </a:lnTo>
                <a:cubicBezTo>
                  <a:pt x="3623792" y="289043"/>
                  <a:pt x="3621638" y="298690"/>
                  <a:pt x="3619952" y="307120"/>
                </a:cubicBezTo>
                <a:cubicBezTo>
                  <a:pt x="3618266" y="315549"/>
                  <a:pt x="3617423" y="322949"/>
                  <a:pt x="3617423" y="329318"/>
                </a:cubicBezTo>
                <a:cubicBezTo>
                  <a:pt x="3617423" y="339433"/>
                  <a:pt x="3619671" y="346739"/>
                  <a:pt x="3624166" y="351235"/>
                </a:cubicBezTo>
                <a:cubicBezTo>
                  <a:pt x="3628662" y="355731"/>
                  <a:pt x="3634095" y="357979"/>
                  <a:pt x="3640464" y="357979"/>
                </a:cubicBezTo>
                <a:cubicBezTo>
                  <a:pt x="3646458" y="357979"/>
                  <a:pt x="3653483" y="356012"/>
                  <a:pt x="3661538" y="352078"/>
                </a:cubicBezTo>
                <a:cubicBezTo>
                  <a:pt x="3669593" y="348144"/>
                  <a:pt x="3677648" y="342056"/>
                  <a:pt x="3685703" y="333814"/>
                </a:cubicBezTo>
                <a:cubicBezTo>
                  <a:pt x="3693758" y="325571"/>
                  <a:pt x="3701438" y="315081"/>
                  <a:pt x="3708744" y="302343"/>
                </a:cubicBezTo>
                <a:cubicBezTo>
                  <a:pt x="3716050" y="289605"/>
                  <a:pt x="3721950" y="274432"/>
                  <a:pt x="3726446" y="256823"/>
                </a:cubicBezTo>
                <a:lnTo>
                  <a:pt x="3743305" y="263567"/>
                </a:lnTo>
                <a:cubicBezTo>
                  <a:pt x="3739184" y="278927"/>
                  <a:pt x="3733284" y="294475"/>
                  <a:pt x="3725603" y="310211"/>
                </a:cubicBezTo>
                <a:cubicBezTo>
                  <a:pt x="3717923" y="325946"/>
                  <a:pt x="3708463" y="340183"/>
                  <a:pt x="3697224" y="352921"/>
                </a:cubicBezTo>
                <a:cubicBezTo>
                  <a:pt x="3685984" y="365659"/>
                  <a:pt x="3673246" y="376055"/>
                  <a:pt x="3659009" y="384110"/>
                </a:cubicBezTo>
                <a:cubicBezTo>
                  <a:pt x="3644772" y="392165"/>
                  <a:pt x="3629224" y="396193"/>
                  <a:pt x="3612365" y="396193"/>
                </a:cubicBezTo>
                <a:cubicBezTo>
                  <a:pt x="3594007" y="396193"/>
                  <a:pt x="3580707" y="391229"/>
                  <a:pt x="3572465" y="381300"/>
                </a:cubicBezTo>
                <a:cubicBezTo>
                  <a:pt x="3568344" y="376336"/>
                  <a:pt x="3565253" y="370412"/>
                  <a:pt x="3563192" y="363528"/>
                </a:cubicBezTo>
                <a:lnTo>
                  <a:pt x="3561089" y="347512"/>
                </a:lnTo>
                <a:lnTo>
                  <a:pt x="3558654" y="351516"/>
                </a:lnTo>
                <a:cubicBezTo>
                  <a:pt x="3549662" y="364441"/>
                  <a:pt x="3539078" y="375119"/>
                  <a:pt x="3526902" y="383548"/>
                </a:cubicBezTo>
                <a:cubicBezTo>
                  <a:pt x="3514726" y="391978"/>
                  <a:pt x="3500583" y="396193"/>
                  <a:pt x="3484473" y="396193"/>
                </a:cubicBezTo>
                <a:cubicBezTo>
                  <a:pt x="3468363" y="396193"/>
                  <a:pt x="3456468" y="391978"/>
                  <a:pt x="3448788" y="383548"/>
                </a:cubicBezTo>
                <a:cubicBezTo>
                  <a:pt x="3441107" y="375119"/>
                  <a:pt x="3436892" y="364160"/>
                  <a:pt x="3436143" y="350673"/>
                </a:cubicBezTo>
                <a:cubicBezTo>
                  <a:pt x="3426777" y="363786"/>
                  <a:pt x="3415724" y="374650"/>
                  <a:pt x="3402987" y="383267"/>
                </a:cubicBezTo>
                <a:cubicBezTo>
                  <a:pt x="3390248" y="391884"/>
                  <a:pt x="3375450" y="396193"/>
                  <a:pt x="3358590" y="396193"/>
                </a:cubicBezTo>
                <a:cubicBezTo>
                  <a:pt x="3346602" y="396193"/>
                  <a:pt x="3336299" y="394039"/>
                  <a:pt x="3327682" y="389730"/>
                </a:cubicBezTo>
                <a:cubicBezTo>
                  <a:pt x="3319065" y="385422"/>
                  <a:pt x="3311947" y="379427"/>
                  <a:pt x="3306327" y="371747"/>
                </a:cubicBezTo>
                <a:cubicBezTo>
                  <a:pt x="3303517" y="367907"/>
                  <a:pt x="3301058" y="363762"/>
                  <a:pt x="3298951" y="359313"/>
                </a:cubicBezTo>
                <a:lnTo>
                  <a:pt x="3294470" y="347185"/>
                </a:lnTo>
                <a:lnTo>
                  <a:pt x="3291111" y="352359"/>
                </a:lnTo>
                <a:cubicBezTo>
                  <a:pt x="3281557" y="365097"/>
                  <a:pt x="3270224" y="375587"/>
                  <a:pt x="3257111" y="383829"/>
                </a:cubicBezTo>
                <a:cubicBezTo>
                  <a:pt x="3243998" y="392072"/>
                  <a:pt x="3228825" y="396193"/>
                  <a:pt x="3211591" y="396193"/>
                </a:cubicBezTo>
                <a:cubicBezTo>
                  <a:pt x="3193608" y="396193"/>
                  <a:pt x="3181432" y="391791"/>
                  <a:pt x="3175063" y="382986"/>
                </a:cubicBezTo>
                <a:cubicBezTo>
                  <a:pt x="3168694" y="374182"/>
                  <a:pt x="3165509" y="363598"/>
                  <a:pt x="3165509" y="351235"/>
                </a:cubicBezTo>
                <a:cubicBezTo>
                  <a:pt x="3165509" y="339246"/>
                  <a:pt x="3167476" y="326227"/>
                  <a:pt x="3171410" y="312178"/>
                </a:cubicBezTo>
                <a:cubicBezTo>
                  <a:pt x="3175344" y="298128"/>
                  <a:pt x="3179559" y="284360"/>
                  <a:pt x="3184054" y="270872"/>
                </a:cubicBezTo>
                <a:cubicBezTo>
                  <a:pt x="3187801" y="258884"/>
                  <a:pt x="3191266" y="247269"/>
                  <a:pt x="3194451" y="236030"/>
                </a:cubicBezTo>
                <a:cubicBezTo>
                  <a:pt x="3197636" y="224790"/>
                  <a:pt x="3199228" y="214862"/>
                  <a:pt x="3199228" y="206245"/>
                </a:cubicBezTo>
                <a:cubicBezTo>
                  <a:pt x="3199228" y="200251"/>
                  <a:pt x="3197823" y="194537"/>
                  <a:pt x="3195013" y="189105"/>
                </a:cubicBezTo>
                <a:cubicBezTo>
                  <a:pt x="3192203" y="183673"/>
                  <a:pt x="3185553" y="180956"/>
                  <a:pt x="3175063" y="180956"/>
                </a:cubicBezTo>
                <a:cubicBezTo>
                  <a:pt x="3164948" y="180956"/>
                  <a:pt x="3155581" y="183766"/>
                  <a:pt x="3146964" y="189386"/>
                </a:cubicBezTo>
                <a:cubicBezTo>
                  <a:pt x="3138347" y="195006"/>
                  <a:pt x="3130480" y="202499"/>
                  <a:pt x="3123361" y="211865"/>
                </a:cubicBezTo>
                <a:cubicBezTo>
                  <a:pt x="3116243" y="221231"/>
                  <a:pt x="3110061" y="232096"/>
                  <a:pt x="3104816" y="244460"/>
                </a:cubicBezTo>
                <a:cubicBezTo>
                  <a:pt x="3099571" y="256823"/>
                  <a:pt x="3095262" y="269561"/>
                  <a:pt x="3091890" y="282674"/>
                </a:cubicBezTo>
                <a:lnTo>
                  <a:pt x="3065478" y="387201"/>
                </a:lnTo>
                <a:lnTo>
                  <a:pt x="3008156" y="387201"/>
                </a:lnTo>
                <a:lnTo>
                  <a:pt x="3040751" y="256823"/>
                </a:lnTo>
                <a:close/>
                <a:moveTo>
                  <a:pt x="1326318" y="1686"/>
                </a:moveTo>
                <a:lnTo>
                  <a:pt x="1383639" y="1686"/>
                </a:lnTo>
                <a:lnTo>
                  <a:pt x="1362284" y="86545"/>
                </a:lnTo>
                <a:lnTo>
                  <a:pt x="1400498" y="86545"/>
                </a:lnTo>
                <a:lnTo>
                  <a:pt x="1396565" y="103966"/>
                </a:lnTo>
                <a:lnTo>
                  <a:pt x="1358350" y="103966"/>
                </a:lnTo>
                <a:lnTo>
                  <a:pt x="1314516" y="278178"/>
                </a:lnTo>
                <a:cubicBezTo>
                  <a:pt x="1311519" y="290167"/>
                  <a:pt x="1308990" y="301125"/>
                  <a:pt x="1306930" y="311054"/>
                </a:cubicBezTo>
                <a:cubicBezTo>
                  <a:pt x="1304869" y="320982"/>
                  <a:pt x="1303839" y="329130"/>
                  <a:pt x="1303839" y="335500"/>
                </a:cubicBezTo>
                <a:cubicBezTo>
                  <a:pt x="1303839" y="344116"/>
                  <a:pt x="1305712" y="350017"/>
                  <a:pt x="1309458" y="353202"/>
                </a:cubicBezTo>
                <a:cubicBezTo>
                  <a:pt x="1313205" y="356386"/>
                  <a:pt x="1317326" y="357979"/>
                  <a:pt x="1321822" y="357979"/>
                </a:cubicBezTo>
                <a:cubicBezTo>
                  <a:pt x="1332687" y="357979"/>
                  <a:pt x="1344395" y="349549"/>
                  <a:pt x="1356945" y="332690"/>
                </a:cubicBezTo>
                <a:cubicBezTo>
                  <a:pt x="1360083" y="328475"/>
                  <a:pt x="1363086" y="323733"/>
                  <a:pt x="1365955" y="318465"/>
                </a:cubicBezTo>
                <a:lnTo>
                  <a:pt x="1366891" y="316480"/>
                </a:lnTo>
                <a:lnTo>
                  <a:pt x="1365980" y="309649"/>
                </a:lnTo>
                <a:cubicBezTo>
                  <a:pt x="1365980" y="291291"/>
                  <a:pt x="1369352" y="272277"/>
                  <a:pt x="1376095" y="252608"/>
                </a:cubicBezTo>
                <a:cubicBezTo>
                  <a:pt x="1382839" y="232939"/>
                  <a:pt x="1392299" y="214956"/>
                  <a:pt x="1404475" y="198659"/>
                </a:cubicBezTo>
                <a:cubicBezTo>
                  <a:pt x="1416651" y="182361"/>
                  <a:pt x="1431356" y="168874"/>
                  <a:pt x="1448590" y="158196"/>
                </a:cubicBezTo>
                <a:cubicBezTo>
                  <a:pt x="1465824" y="147519"/>
                  <a:pt x="1485119" y="142180"/>
                  <a:pt x="1506474" y="142180"/>
                </a:cubicBezTo>
                <a:cubicBezTo>
                  <a:pt x="1518837" y="142180"/>
                  <a:pt x="1529608" y="144428"/>
                  <a:pt x="1538787" y="148924"/>
                </a:cubicBezTo>
                <a:cubicBezTo>
                  <a:pt x="1547966" y="153420"/>
                  <a:pt x="1555459" y="159508"/>
                  <a:pt x="1561266" y="167188"/>
                </a:cubicBezTo>
                <a:cubicBezTo>
                  <a:pt x="1567073" y="174868"/>
                  <a:pt x="1571475" y="183954"/>
                  <a:pt x="1574472" y="194444"/>
                </a:cubicBezTo>
                <a:cubicBezTo>
                  <a:pt x="1577470" y="204934"/>
                  <a:pt x="1578968" y="216361"/>
                  <a:pt x="1578968" y="228724"/>
                </a:cubicBezTo>
                <a:cubicBezTo>
                  <a:pt x="1578968" y="242212"/>
                  <a:pt x="1577283" y="256074"/>
                  <a:pt x="1573911" y="270310"/>
                </a:cubicBezTo>
                <a:cubicBezTo>
                  <a:pt x="1570539" y="284547"/>
                  <a:pt x="1565668" y="298409"/>
                  <a:pt x="1559299" y="311897"/>
                </a:cubicBezTo>
                <a:cubicBezTo>
                  <a:pt x="1562296" y="312646"/>
                  <a:pt x="1565106" y="313021"/>
                  <a:pt x="1567729" y="313021"/>
                </a:cubicBezTo>
                <a:cubicBezTo>
                  <a:pt x="1578968" y="313021"/>
                  <a:pt x="1590301" y="308150"/>
                  <a:pt x="1601728" y="298409"/>
                </a:cubicBezTo>
                <a:cubicBezTo>
                  <a:pt x="1613155" y="288668"/>
                  <a:pt x="1621116" y="274806"/>
                  <a:pt x="1625612" y="256823"/>
                </a:cubicBezTo>
                <a:lnTo>
                  <a:pt x="1630564" y="258804"/>
                </a:lnTo>
                <a:lnTo>
                  <a:pt x="1631051" y="256823"/>
                </a:lnTo>
                <a:lnTo>
                  <a:pt x="1656902" y="153420"/>
                </a:lnTo>
                <a:lnTo>
                  <a:pt x="1714223" y="153420"/>
                </a:lnTo>
                <a:lnTo>
                  <a:pt x="1703546" y="195568"/>
                </a:lnTo>
                <a:cubicBezTo>
                  <a:pt x="1711038" y="185452"/>
                  <a:pt x="1718906" y="176929"/>
                  <a:pt x="1727148" y="169998"/>
                </a:cubicBezTo>
                <a:cubicBezTo>
                  <a:pt x="1735391" y="163067"/>
                  <a:pt x="1743540" y="157541"/>
                  <a:pt x="1751594" y="153420"/>
                </a:cubicBezTo>
                <a:cubicBezTo>
                  <a:pt x="1759650" y="149298"/>
                  <a:pt x="1767424" y="146395"/>
                  <a:pt x="1774916" y="144709"/>
                </a:cubicBezTo>
                <a:cubicBezTo>
                  <a:pt x="1782410" y="143023"/>
                  <a:pt x="1789528" y="142180"/>
                  <a:pt x="1796272" y="142180"/>
                </a:cubicBezTo>
                <a:cubicBezTo>
                  <a:pt x="1805638" y="142180"/>
                  <a:pt x="1813693" y="143585"/>
                  <a:pt x="1820436" y="146395"/>
                </a:cubicBezTo>
                <a:cubicBezTo>
                  <a:pt x="1827180" y="149205"/>
                  <a:pt x="1832706" y="153139"/>
                  <a:pt x="1837015" y="158196"/>
                </a:cubicBezTo>
                <a:cubicBezTo>
                  <a:pt x="1841323" y="163254"/>
                  <a:pt x="1844508" y="169155"/>
                  <a:pt x="1846568" y="175899"/>
                </a:cubicBezTo>
                <a:cubicBezTo>
                  <a:pt x="1848629" y="182642"/>
                  <a:pt x="1849659" y="189761"/>
                  <a:pt x="1849659" y="197254"/>
                </a:cubicBezTo>
                <a:cubicBezTo>
                  <a:pt x="1849659" y="209617"/>
                  <a:pt x="1847692" y="222730"/>
                  <a:pt x="1843758" y="236592"/>
                </a:cubicBezTo>
                <a:cubicBezTo>
                  <a:pt x="1839824" y="250454"/>
                  <a:pt x="1835610" y="263941"/>
                  <a:pt x="1831114" y="277054"/>
                </a:cubicBezTo>
                <a:cubicBezTo>
                  <a:pt x="1826993" y="288294"/>
                  <a:pt x="1823434" y="299065"/>
                  <a:pt x="1820436" y="309368"/>
                </a:cubicBezTo>
                <a:cubicBezTo>
                  <a:pt x="1817439" y="319671"/>
                  <a:pt x="1815940" y="328756"/>
                  <a:pt x="1815940" y="336623"/>
                </a:cubicBezTo>
                <a:cubicBezTo>
                  <a:pt x="1815940" y="343367"/>
                  <a:pt x="1817346" y="348706"/>
                  <a:pt x="1820156" y="352640"/>
                </a:cubicBezTo>
                <a:cubicBezTo>
                  <a:pt x="1822965" y="356574"/>
                  <a:pt x="1827367" y="358540"/>
                  <a:pt x="1833362" y="358540"/>
                </a:cubicBezTo>
                <a:cubicBezTo>
                  <a:pt x="1845350" y="358540"/>
                  <a:pt x="1857902" y="350017"/>
                  <a:pt x="1871014" y="332971"/>
                </a:cubicBezTo>
                <a:cubicBezTo>
                  <a:pt x="1874292" y="328709"/>
                  <a:pt x="1877430" y="323926"/>
                  <a:pt x="1880427" y="318623"/>
                </a:cubicBezTo>
                <a:lnTo>
                  <a:pt x="1880536" y="318401"/>
                </a:lnTo>
                <a:lnTo>
                  <a:pt x="1879768" y="312459"/>
                </a:lnTo>
                <a:cubicBezTo>
                  <a:pt x="1879768" y="294101"/>
                  <a:pt x="1883140" y="274900"/>
                  <a:pt x="1889883" y="254856"/>
                </a:cubicBezTo>
                <a:cubicBezTo>
                  <a:pt x="1896627" y="234812"/>
                  <a:pt x="1905900" y="216454"/>
                  <a:pt x="1917701" y="199783"/>
                </a:cubicBezTo>
                <a:cubicBezTo>
                  <a:pt x="1929502" y="183111"/>
                  <a:pt x="1943364" y="169342"/>
                  <a:pt x="1959287" y="158477"/>
                </a:cubicBezTo>
                <a:cubicBezTo>
                  <a:pt x="1975210" y="147613"/>
                  <a:pt x="1992163" y="142180"/>
                  <a:pt x="2010146" y="142180"/>
                </a:cubicBezTo>
                <a:cubicBezTo>
                  <a:pt x="2025881" y="142180"/>
                  <a:pt x="2037776" y="146208"/>
                  <a:pt x="2045831" y="154263"/>
                </a:cubicBezTo>
                <a:cubicBezTo>
                  <a:pt x="2053886" y="162318"/>
                  <a:pt x="2059600" y="171777"/>
                  <a:pt x="2062972" y="182642"/>
                </a:cubicBezTo>
                <a:lnTo>
                  <a:pt x="2069715" y="153420"/>
                </a:lnTo>
                <a:lnTo>
                  <a:pt x="2127037" y="153420"/>
                </a:lnTo>
                <a:lnTo>
                  <a:pt x="2070839" y="378210"/>
                </a:lnTo>
                <a:cubicBezTo>
                  <a:pt x="2083203" y="371841"/>
                  <a:pt x="2094442" y="365191"/>
                  <a:pt x="2104558" y="358259"/>
                </a:cubicBezTo>
                <a:cubicBezTo>
                  <a:pt x="2114673" y="351329"/>
                  <a:pt x="2123758" y="343273"/>
                  <a:pt x="2131814" y="334095"/>
                </a:cubicBezTo>
                <a:cubicBezTo>
                  <a:pt x="2139868" y="324916"/>
                  <a:pt x="2146893" y="314051"/>
                  <a:pt x="2152888" y="301500"/>
                </a:cubicBezTo>
                <a:cubicBezTo>
                  <a:pt x="2158882" y="288949"/>
                  <a:pt x="2164127" y="274057"/>
                  <a:pt x="2168623" y="256823"/>
                </a:cubicBezTo>
                <a:lnTo>
                  <a:pt x="2185482" y="263567"/>
                </a:lnTo>
                <a:cubicBezTo>
                  <a:pt x="2179862" y="286046"/>
                  <a:pt x="2172931" y="304966"/>
                  <a:pt x="2164689" y="320326"/>
                </a:cubicBezTo>
                <a:cubicBezTo>
                  <a:pt x="2156446" y="335687"/>
                  <a:pt x="2147080" y="348800"/>
                  <a:pt x="2136590" y="359664"/>
                </a:cubicBezTo>
                <a:cubicBezTo>
                  <a:pt x="2126100" y="370529"/>
                  <a:pt x="2114673" y="379708"/>
                  <a:pt x="2102310" y="387201"/>
                </a:cubicBezTo>
                <a:cubicBezTo>
                  <a:pt x="2089946" y="394694"/>
                  <a:pt x="2077021" y="401438"/>
                  <a:pt x="2063534" y="407432"/>
                </a:cubicBezTo>
                <a:cubicBezTo>
                  <a:pt x="2059412" y="422418"/>
                  <a:pt x="2054167" y="438809"/>
                  <a:pt x="2047798" y="456605"/>
                </a:cubicBezTo>
                <a:cubicBezTo>
                  <a:pt x="2041429" y="474401"/>
                  <a:pt x="2033187" y="491073"/>
                  <a:pt x="2023071" y="506621"/>
                </a:cubicBezTo>
                <a:cubicBezTo>
                  <a:pt x="2012956" y="522169"/>
                  <a:pt x="2000686" y="535188"/>
                  <a:pt x="1986262" y="545678"/>
                </a:cubicBezTo>
                <a:cubicBezTo>
                  <a:pt x="1971838" y="556168"/>
                  <a:pt x="1954698" y="561414"/>
                  <a:pt x="1934841" y="561414"/>
                </a:cubicBezTo>
                <a:cubicBezTo>
                  <a:pt x="1917982" y="561414"/>
                  <a:pt x="1904869" y="557386"/>
                  <a:pt x="1895503" y="549331"/>
                </a:cubicBezTo>
                <a:cubicBezTo>
                  <a:pt x="1886137" y="541276"/>
                  <a:pt x="1881454" y="530130"/>
                  <a:pt x="1881454" y="515893"/>
                </a:cubicBezTo>
                <a:cubicBezTo>
                  <a:pt x="1881454" y="503905"/>
                  <a:pt x="1884826" y="492946"/>
                  <a:pt x="1891569" y="483018"/>
                </a:cubicBezTo>
                <a:cubicBezTo>
                  <a:pt x="1898313" y="473090"/>
                  <a:pt x="1907398" y="463911"/>
                  <a:pt x="1918825" y="455481"/>
                </a:cubicBezTo>
                <a:cubicBezTo>
                  <a:pt x="1930252" y="447052"/>
                  <a:pt x="1943552" y="438997"/>
                  <a:pt x="1958725" y="431316"/>
                </a:cubicBezTo>
                <a:cubicBezTo>
                  <a:pt x="1973898" y="423636"/>
                  <a:pt x="1989915" y="416049"/>
                  <a:pt x="2006774" y="408556"/>
                </a:cubicBezTo>
                <a:lnTo>
                  <a:pt x="2018576" y="360788"/>
                </a:lnTo>
                <a:cubicBezTo>
                  <a:pt x="2009958" y="371653"/>
                  <a:pt x="1999843" y="380270"/>
                  <a:pt x="1988229" y="386639"/>
                </a:cubicBezTo>
                <a:cubicBezTo>
                  <a:pt x="1976615" y="393008"/>
                  <a:pt x="1963502" y="396193"/>
                  <a:pt x="1948890" y="396193"/>
                </a:cubicBezTo>
                <a:cubicBezTo>
                  <a:pt x="1936902" y="396193"/>
                  <a:pt x="1926599" y="394039"/>
                  <a:pt x="1917982" y="389730"/>
                </a:cubicBezTo>
                <a:cubicBezTo>
                  <a:pt x="1909365" y="385422"/>
                  <a:pt x="1902247" y="379427"/>
                  <a:pt x="1896627" y="371747"/>
                </a:cubicBezTo>
                <a:cubicBezTo>
                  <a:pt x="1893817" y="367907"/>
                  <a:pt x="1891358" y="363762"/>
                  <a:pt x="1889251" y="359313"/>
                </a:cubicBezTo>
                <a:lnTo>
                  <a:pt x="1884770" y="347185"/>
                </a:lnTo>
                <a:lnTo>
                  <a:pt x="1881411" y="352359"/>
                </a:lnTo>
                <a:cubicBezTo>
                  <a:pt x="1871857" y="365097"/>
                  <a:pt x="1860524" y="375587"/>
                  <a:pt x="1847411" y="383829"/>
                </a:cubicBezTo>
                <a:cubicBezTo>
                  <a:pt x="1834298" y="392072"/>
                  <a:pt x="1819125" y="396193"/>
                  <a:pt x="1801891" y="396193"/>
                </a:cubicBezTo>
                <a:cubicBezTo>
                  <a:pt x="1783908" y="396193"/>
                  <a:pt x="1771732" y="391791"/>
                  <a:pt x="1765363" y="382986"/>
                </a:cubicBezTo>
                <a:cubicBezTo>
                  <a:pt x="1758994" y="374182"/>
                  <a:pt x="1755809" y="363598"/>
                  <a:pt x="1755809" y="351235"/>
                </a:cubicBezTo>
                <a:cubicBezTo>
                  <a:pt x="1755809" y="339246"/>
                  <a:pt x="1757776" y="326227"/>
                  <a:pt x="1761710" y="312178"/>
                </a:cubicBezTo>
                <a:cubicBezTo>
                  <a:pt x="1765644" y="298128"/>
                  <a:pt x="1769859" y="284360"/>
                  <a:pt x="1774354" y="270872"/>
                </a:cubicBezTo>
                <a:cubicBezTo>
                  <a:pt x="1778101" y="258884"/>
                  <a:pt x="1781566" y="247269"/>
                  <a:pt x="1784751" y="236030"/>
                </a:cubicBezTo>
                <a:cubicBezTo>
                  <a:pt x="1787936" y="224790"/>
                  <a:pt x="1789528" y="214862"/>
                  <a:pt x="1789528" y="206245"/>
                </a:cubicBezTo>
                <a:cubicBezTo>
                  <a:pt x="1789528" y="200251"/>
                  <a:pt x="1788123" y="194537"/>
                  <a:pt x="1785313" y="189105"/>
                </a:cubicBezTo>
                <a:cubicBezTo>
                  <a:pt x="1782503" y="183673"/>
                  <a:pt x="1775853" y="180956"/>
                  <a:pt x="1765363" y="180956"/>
                </a:cubicBezTo>
                <a:cubicBezTo>
                  <a:pt x="1755247" y="180956"/>
                  <a:pt x="1745881" y="183766"/>
                  <a:pt x="1737264" y="189386"/>
                </a:cubicBezTo>
                <a:cubicBezTo>
                  <a:pt x="1728647" y="195006"/>
                  <a:pt x="1720780" y="202499"/>
                  <a:pt x="1713661" y="211865"/>
                </a:cubicBezTo>
                <a:cubicBezTo>
                  <a:pt x="1706543" y="221231"/>
                  <a:pt x="1700361" y="232096"/>
                  <a:pt x="1695116" y="244460"/>
                </a:cubicBezTo>
                <a:cubicBezTo>
                  <a:pt x="1689871" y="256823"/>
                  <a:pt x="1685562" y="269561"/>
                  <a:pt x="1682191" y="282674"/>
                </a:cubicBezTo>
                <a:lnTo>
                  <a:pt x="1656340" y="387201"/>
                </a:lnTo>
                <a:lnTo>
                  <a:pt x="1636670" y="387201"/>
                </a:lnTo>
                <a:lnTo>
                  <a:pt x="1599018" y="387201"/>
                </a:lnTo>
                <a:lnTo>
                  <a:pt x="1617197" y="313212"/>
                </a:lnTo>
                <a:lnTo>
                  <a:pt x="1613249" y="318640"/>
                </a:lnTo>
                <a:cubicBezTo>
                  <a:pt x="1599012" y="333252"/>
                  <a:pt x="1580842" y="340557"/>
                  <a:pt x="1558737" y="340557"/>
                </a:cubicBezTo>
                <a:cubicBezTo>
                  <a:pt x="1553118" y="340557"/>
                  <a:pt x="1548060" y="339995"/>
                  <a:pt x="1543564" y="338871"/>
                </a:cubicBezTo>
                <a:cubicBezTo>
                  <a:pt x="1531575" y="355731"/>
                  <a:pt x="1517245" y="369499"/>
                  <a:pt x="1500573" y="380177"/>
                </a:cubicBezTo>
                <a:cubicBezTo>
                  <a:pt x="1483901" y="390854"/>
                  <a:pt x="1465262" y="396193"/>
                  <a:pt x="1444656" y="396193"/>
                </a:cubicBezTo>
                <a:cubicBezTo>
                  <a:pt x="1430794" y="396193"/>
                  <a:pt x="1418899" y="393945"/>
                  <a:pt x="1408971" y="389449"/>
                </a:cubicBezTo>
                <a:cubicBezTo>
                  <a:pt x="1399043" y="384953"/>
                  <a:pt x="1390894" y="378772"/>
                  <a:pt x="1384525" y="370904"/>
                </a:cubicBezTo>
                <a:cubicBezTo>
                  <a:pt x="1381341" y="366970"/>
                  <a:pt x="1378577" y="362708"/>
                  <a:pt x="1376236" y="358119"/>
                </a:cubicBezTo>
                <a:lnTo>
                  <a:pt x="1371408" y="345755"/>
                </a:lnTo>
                <a:lnTo>
                  <a:pt x="1367904" y="351516"/>
                </a:lnTo>
                <a:cubicBezTo>
                  <a:pt x="1358912" y="364441"/>
                  <a:pt x="1348328" y="375119"/>
                  <a:pt x="1336152" y="383548"/>
                </a:cubicBezTo>
                <a:cubicBezTo>
                  <a:pt x="1323976" y="391978"/>
                  <a:pt x="1309833" y="396193"/>
                  <a:pt x="1293723" y="396193"/>
                </a:cubicBezTo>
                <a:cubicBezTo>
                  <a:pt x="1277613" y="396193"/>
                  <a:pt x="1265718" y="391978"/>
                  <a:pt x="1258038" y="383548"/>
                </a:cubicBezTo>
                <a:cubicBezTo>
                  <a:pt x="1250357" y="375119"/>
                  <a:pt x="1246143" y="364160"/>
                  <a:pt x="1245393" y="350673"/>
                </a:cubicBezTo>
                <a:cubicBezTo>
                  <a:pt x="1236027" y="363786"/>
                  <a:pt x="1224975" y="374650"/>
                  <a:pt x="1212237" y="383267"/>
                </a:cubicBezTo>
                <a:cubicBezTo>
                  <a:pt x="1199499" y="391884"/>
                  <a:pt x="1184700" y="396193"/>
                  <a:pt x="1167841" y="396193"/>
                </a:cubicBezTo>
                <a:cubicBezTo>
                  <a:pt x="1155852" y="396193"/>
                  <a:pt x="1145549" y="394039"/>
                  <a:pt x="1136932" y="389730"/>
                </a:cubicBezTo>
                <a:cubicBezTo>
                  <a:pt x="1128315" y="385422"/>
                  <a:pt x="1121197" y="379427"/>
                  <a:pt x="1115577" y="371747"/>
                </a:cubicBezTo>
                <a:cubicBezTo>
                  <a:pt x="1109957" y="364067"/>
                  <a:pt x="1105743" y="355169"/>
                  <a:pt x="1102933" y="345053"/>
                </a:cubicBezTo>
                <a:cubicBezTo>
                  <a:pt x="1100123" y="334938"/>
                  <a:pt x="1098718" y="324073"/>
                  <a:pt x="1098718" y="312459"/>
                </a:cubicBezTo>
                <a:cubicBezTo>
                  <a:pt x="1098718" y="294101"/>
                  <a:pt x="1102090" y="274900"/>
                  <a:pt x="1108833" y="254856"/>
                </a:cubicBezTo>
                <a:cubicBezTo>
                  <a:pt x="1115577" y="234812"/>
                  <a:pt x="1124850" y="216454"/>
                  <a:pt x="1136651" y="199783"/>
                </a:cubicBezTo>
                <a:cubicBezTo>
                  <a:pt x="1148453" y="183111"/>
                  <a:pt x="1162315" y="169342"/>
                  <a:pt x="1178237" y="158477"/>
                </a:cubicBezTo>
                <a:cubicBezTo>
                  <a:pt x="1194160" y="147613"/>
                  <a:pt x="1211113" y="142180"/>
                  <a:pt x="1229096" y="142180"/>
                </a:cubicBezTo>
                <a:cubicBezTo>
                  <a:pt x="1244457" y="142180"/>
                  <a:pt x="1256258" y="146020"/>
                  <a:pt x="1264500" y="153701"/>
                </a:cubicBezTo>
                <a:cubicBezTo>
                  <a:pt x="1272743" y="161381"/>
                  <a:pt x="1278550" y="170654"/>
                  <a:pt x="1281922" y="181518"/>
                </a:cubicBezTo>
                <a:lnTo>
                  <a:pt x="1301029" y="103966"/>
                </a:lnTo>
                <a:lnTo>
                  <a:pt x="1234716" y="103966"/>
                </a:lnTo>
                <a:lnTo>
                  <a:pt x="1239212" y="86545"/>
                </a:lnTo>
                <a:lnTo>
                  <a:pt x="1305525" y="86545"/>
                </a:lnTo>
                <a:close/>
                <a:moveTo>
                  <a:pt x="4062974" y="0"/>
                </a:moveTo>
                <a:cubicBezTo>
                  <a:pt x="4083544" y="0"/>
                  <a:pt x="4102057" y="2623"/>
                  <a:pt x="4118512" y="7868"/>
                </a:cubicBezTo>
                <a:cubicBezTo>
                  <a:pt x="4134968" y="13113"/>
                  <a:pt x="4148900" y="20138"/>
                  <a:pt x="4160310" y="28942"/>
                </a:cubicBezTo>
                <a:cubicBezTo>
                  <a:pt x="4171718" y="37746"/>
                  <a:pt x="4180414" y="48049"/>
                  <a:pt x="4186398" y="59851"/>
                </a:cubicBezTo>
                <a:cubicBezTo>
                  <a:pt x="4192380" y="71652"/>
                  <a:pt x="4195372" y="84109"/>
                  <a:pt x="4195372" y="97222"/>
                </a:cubicBezTo>
                <a:cubicBezTo>
                  <a:pt x="4195372" y="118952"/>
                  <a:pt x="4186862" y="139370"/>
                  <a:pt x="4169846" y="158477"/>
                </a:cubicBezTo>
                <a:cubicBezTo>
                  <a:pt x="4152828" y="177585"/>
                  <a:pt x="4126928" y="191821"/>
                  <a:pt x="4092144" y="201188"/>
                </a:cubicBezTo>
                <a:cubicBezTo>
                  <a:pt x="4113440" y="208681"/>
                  <a:pt x="4129412" y="219545"/>
                  <a:pt x="4140060" y="233782"/>
                </a:cubicBezTo>
                <a:cubicBezTo>
                  <a:pt x="4150709" y="248019"/>
                  <a:pt x="4156033" y="263941"/>
                  <a:pt x="4156033" y="281550"/>
                </a:cubicBezTo>
                <a:cubicBezTo>
                  <a:pt x="4156033" y="295037"/>
                  <a:pt x="4152856" y="308618"/>
                  <a:pt x="4146502" y="322293"/>
                </a:cubicBezTo>
                <a:cubicBezTo>
                  <a:pt x="4140147" y="335968"/>
                  <a:pt x="4130990" y="348238"/>
                  <a:pt x="4119030" y="359102"/>
                </a:cubicBezTo>
                <a:cubicBezTo>
                  <a:pt x="4107071" y="369967"/>
                  <a:pt x="4092400" y="378865"/>
                  <a:pt x="4075016" y="385796"/>
                </a:cubicBezTo>
                <a:cubicBezTo>
                  <a:pt x="4057634" y="392727"/>
                  <a:pt x="4037702" y="396193"/>
                  <a:pt x="4015223" y="396193"/>
                </a:cubicBezTo>
                <a:cubicBezTo>
                  <a:pt x="4005108" y="396193"/>
                  <a:pt x="3996210" y="395537"/>
                  <a:pt x="3988530" y="394226"/>
                </a:cubicBezTo>
                <a:cubicBezTo>
                  <a:pt x="3980849" y="392915"/>
                  <a:pt x="3973824" y="391229"/>
                  <a:pt x="3967456" y="389168"/>
                </a:cubicBezTo>
                <a:cubicBezTo>
                  <a:pt x="3961086" y="387108"/>
                  <a:pt x="3955186" y="385047"/>
                  <a:pt x="3949753" y="382986"/>
                </a:cubicBezTo>
                <a:cubicBezTo>
                  <a:pt x="3944321" y="380926"/>
                  <a:pt x="3938794" y="378959"/>
                  <a:pt x="3933175" y="377086"/>
                </a:cubicBezTo>
                <a:cubicBezTo>
                  <a:pt x="3923060" y="384579"/>
                  <a:pt x="3911632" y="390479"/>
                  <a:pt x="3898894" y="394788"/>
                </a:cubicBezTo>
                <a:cubicBezTo>
                  <a:pt x="3886156" y="399096"/>
                  <a:pt x="3871732" y="401251"/>
                  <a:pt x="3855622" y="401251"/>
                </a:cubicBezTo>
                <a:lnTo>
                  <a:pt x="3844382" y="373714"/>
                </a:lnTo>
                <a:cubicBezTo>
                  <a:pt x="3849628" y="366221"/>
                  <a:pt x="3857776" y="359852"/>
                  <a:pt x="3868828" y="354607"/>
                </a:cubicBezTo>
                <a:cubicBezTo>
                  <a:pt x="3879881" y="349362"/>
                  <a:pt x="3891964" y="346177"/>
                  <a:pt x="3905076" y="345053"/>
                </a:cubicBezTo>
                <a:cubicBezTo>
                  <a:pt x="3912194" y="334938"/>
                  <a:pt x="3918376" y="324166"/>
                  <a:pt x="3923621" y="312740"/>
                </a:cubicBezTo>
                <a:cubicBezTo>
                  <a:pt x="3928866" y="301313"/>
                  <a:pt x="3933362" y="289418"/>
                  <a:pt x="3937109" y="277054"/>
                </a:cubicBezTo>
                <a:cubicBezTo>
                  <a:pt x="3940856" y="264691"/>
                  <a:pt x="3944227" y="252140"/>
                  <a:pt x="3947224" y="239402"/>
                </a:cubicBezTo>
                <a:cubicBezTo>
                  <a:pt x="3950222" y="226664"/>
                  <a:pt x="3953406" y="213926"/>
                  <a:pt x="3956778" y="201188"/>
                </a:cubicBezTo>
                <a:cubicBezTo>
                  <a:pt x="3960524" y="186201"/>
                  <a:pt x="3965114" y="169811"/>
                  <a:pt x="3970546" y="152015"/>
                </a:cubicBezTo>
                <a:cubicBezTo>
                  <a:pt x="3975979" y="134219"/>
                  <a:pt x="3982535" y="116891"/>
                  <a:pt x="3990216" y="100032"/>
                </a:cubicBezTo>
                <a:cubicBezTo>
                  <a:pt x="3997896" y="83173"/>
                  <a:pt x="4006794" y="67625"/>
                  <a:pt x="4016909" y="53388"/>
                </a:cubicBezTo>
                <a:cubicBezTo>
                  <a:pt x="4027025" y="39151"/>
                  <a:pt x="4038264" y="27725"/>
                  <a:pt x="4050628" y="19108"/>
                </a:cubicBezTo>
                <a:cubicBezTo>
                  <a:pt x="4031567" y="19857"/>
                  <a:pt x="4013908" y="23510"/>
                  <a:pt x="3997648" y="30066"/>
                </a:cubicBezTo>
                <a:cubicBezTo>
                  <a:pt x="3981389" y="36623"/>
                  <a:pt x="3967186" y="45239"/>
                  <a:pt x="3955040" y="55917"/>
                </a:cubicBezTo>
                <a:cubicBezTo>
                  <a:pt x="3942892" y="66594"/>
                  <a:pt x="3933454" y="78958"/>
                  <a:pt x="3926726" y="93007"/>
                </a:cubicBezTo>
                <a:cubicBezTo>
                  <a:pt x="3919996" y="107057"/>
                  <a:pt x="3916632" y="121949"/>
                  <a:pt x="3916632" y="137684"/>
                </a:cubicBezTo>
                <a:cubicBezTo>
                  <a:pt x="3916632" y="150422"/>
                  <a:pt x="3919254" y="163161"/>
                  <a:pt x="3924500" y="175899"/>
                </a:cubicBezTo>
                <a:cubicBezTo>
                  <a:pt x="3922252" y="180769"/>
                  <a:pt x="3918692" y="184703"/>
                  <a:pt x="3913822" y="187700"/>
                </a:cubicBezTo>
                <a:cubicBezTo>
                  <a:pt x="3908952" y="190697"/>
                  <a:pt x="3903894" y="192196"/>
                  <a:pt x="3898648" y="192196"/>
                </a:cubicBezTo>
                <a:cubicBezTo>
                  <a:pt x="3891156" y="192196"/>
                  <a:pt x="3884506" y="188449"/>
                  <a:pt x="3878698" y="180956"/>
                </a:cubicBezTo>
                <a:cubicBezTo>
                  <a:pt x="3872892" y="173463"/>
                  <a:pt x="3869988" y="161475"/>
                  <a:pt x="3869988" y="144990"/>
                </a:cubicBezTo>
                <a:cubicBezTo>
                  <a:pt x="3869988" y="122511"/>
                  <a:pt x="3875784" y="102280"/>
                  <a:pt x="3887378" y="84297"/>
                </a:cubicBezTo>
                <a:cubicBezTo>
                  <a:pt x="3898972" y="66314"/>
                  <a:pt x="3913932" y="51046"/>
                  <a:pt x="3932258" y="38496"/>
                </a:cubicBezTo>
                <a:cubicBezTo>
                  <a:pt x="3950583" y="25945"/>
                  <a:pt x="3971248" y="16391"/>
                  <a:pt x="3994250" y="9835"/>
                </a:cubicBezTo>
                <a:cubicBezTo>
                  <a:pt x="4017253" y="3279"/>
                  <a:pt x="4040161" y="0"/>
                  <a:pt x="4062974" y="0"/>
                </a:cubicBezTo>
                <a:close/>
                <a:moveTo>
                  <a:pt x="2817523" y="0"/>
                </a:moveTo>
                <a:cubicBezTo>
                  <a:pt x="2838878" y="0"/>
                  <a:pt x="2855456" y="8055"/>
                  <a:pt x="2867258" y="24165"/>
                </a:cubicBezTo>
                <a:cubicBezTo>
                  <a:pt x="2879059" y="40275"/>
                  <a:pt x="2888894" y="63691"/>
                  <a:pt x="2896762" y="94412"/>
                </a:cubicBezTo>
                <a:lnTo>
                  <a:pt x="2941157" y="264129"/>
                </a:lnTo>
                <a:lnTo>
                  <a:pt x="2972628" y="136560"/>
                </a:lnTo>
                <a:cubicBezTo>
                  <a:pt x="2977124" y="118203"/>
                  <a:pt x="2981713" y="100781"/>
                  <a:pt x="2986396" y="84297"/>
                </a:cubicBezTo>
                <a:cubicBezTo>
                  <a:pt x="2991080" y="67812"/>
                  <a:pt x="2996231" y="53294"/>
                  <a:pt x="3001851" y="40744"/>
                </a:cubicBezTo>
                <a:cubicBezTo>
                  <a:pt x="3007470" y="28193"/>
                  <a:pt x="3013558" y="18265"/>
                  <a:pt x="3020115" y="10959"/>
                </a:cubicBezTo>
                <a:cubicBezTo>
                  <a:pt x="3026671" y="3653"/>
                  <a:pt x="3034070" y="0"/>
                  <a:pt x="3042313" y="0"/>
                </a:cubicBezTo>
                <a:cubicBezTo>
                  <a:pt x="3050555" y="0"/>
                  <a:pt x="3057018" y="3091"/>
                  <a:pt x="3061701" y="9273"/>
                </a:cubicBezTo>
                <a:cubicBezTo>
                  <a:pt x="3066384" y="15455"/>
                  <a:pt x="3068726" y="22105"/>
                  <a:pt x="3068726" y="29223"/>
                </a:cubicBezTo>
                <a:cubicBezTo>
                  <a:pt x="3057861" y="34843"/>
                  <a:pt x="3048401" y="43554"/>
                  <a:pt x="3040346" y="55355"/>
                </a:cubicBezTo>
                <a:cubicBezTo>
                  <a:pt x="3032291" y="67156"/>
                  <a:pt x="3025266" y="80269"/>
                  <a:pt x="3019272" y="94693"/>
                </a:cubicBezTo>
                <a:cubicBezTo>
                  <a:pt x="3013278" y="109117"/>
                  <a:pt x="3008033" y="124010"/>
                  <a:pt x="3003537" y="139370"/>
                </a:cubicBezTo>
                <a:cubicBezTo>
                  <a:pt x="2999041" y="154731"/>
                  <a:pt x="2995107" y="169155"/>
                  <a:pt x="2991735" y="182642"/>
                </a:cubicBezTo>
                <a:lnTo>
                  <a:pt x="2940034" y="390573"/>
                </a:lnTo>
                <a:lnTo>
                  <a:pt x="2911935" y="395069"/>
                </a:lnTo>
                <a:lnTo>
                  <a:pt x="2841126" y="114081"/>
                </a:lnTo>
                <a:lnTo>
                  <a:pt x="2802912" y="266939"/>
                </a:lnTo>
                <a:cubicBezTo>
                  <a:pt x="2798790" y="283798"/>
                  <a:pt x="2794295" y="300470"/>
                  <a:pt x="2789424" y="316954"/>
                </a:cubicBezTo>
                <a:cubicBezTo>
                  <a:pt x="2784554" y="333439"/>
                  <a:pt x="2779121" y="348144"/>
                  <a:pt x="2773127" y="361069"/>
                </a:cubicBezTo>
                <a:cubicBezTo>
                  <a:pt x="2767132" y="373995"/>
                  <a:pt x="2760576" y="384485"/>
                  <a:pt x="2753458" y="392540"/>
                </a:cubicBezTo>
                <a:cubicBezTo>
                  <a:pt x="2746340" y="400595"/>
                  <a:pt x="2738284" y="404622"/>
                  <a:pt x="2729293" y="404622"/>
                </a:cubicBezTo>
                <a:cubicBezTo>
                  <a:pt x="2724797" y="404622"/>
                  <a:pt x="2720863" y="403592"/>
                  <a:pt x="2717491" y="401532"/>
                </a:cubicBezTo>
                <a:cubicBezTo>
                  <a:pt x="2714120" y="399471"/>
                  <a:pt x="2711310" y="396848"/>
                  <a:pt x="2709062" y="393664"/>
                </a:cubicBezTo>
                <a:cubicBezTo>
                  <a:pt x="2706814" y="390479"/>
                  <a:pt x="2705128" y="387014"/>
                  <a:pt x="2704004" y="383267"/>
                </a:cubicBezTo>
                <a:cubicBezTo>
                  <a:pt x="2702880" y="379521"/>
                  <a:pt x="2702318" y="375962"/>
                  <a:pt x="2702318" y="372590"/>
                </a:cubicBezTo>
                <a:cubicBezTo>
                  <a:pt x="2713932" y="366595"/>
                  <a:pt x="2723673" y="359477"/>
                  <a:pt x="2731541" y="351235"/>
                </a:cubicBezTo>
                <a:cubicBezTo>
                  <a:pt x="2739408" y="342993"/>
                  <a:pt x="2746152" y="333439"/>
                  <a:pt x="2751772" y="322574"/>
                </a:cubicBezTo>
                <a:cubicBezTo>
                  <a:pt x="2757392" y="311709"/>
                  <a:pt x="2762262" y="299627"/>
                  <a:pt x="2766383" y="286327"/>
                </a:cubicBezTo>
                <a:cubicBezTo>
                  <a:pt x="2770504" y="273027"/>
                  <a:pt x="2774626" y="258509"/>
                  <a:pt x="2778746" y="242774"/>
                </a:cubicBezTo>
                <a:lnTo>
                  <a:pt x="2810779" y="114643"/>
                </a:lnTo>
                <a:cubicBezTo>
                  <a:pt x="2814151" y="101905"/>
                  <a:pt x="2816774" y="90385"/>
                  <a:pt x="2818647" y="80082"/>
                </a:cubicBezTo>
                <a:cubicBezTo>
                  <a:pt x="2820520" y="69779"/>
                  <a:pt x="2821457" y="60881"/>
                  <a:pt x="2821457" y="53388"/>
                </a:cubicBezTo>
                <a:cubicBezTo>
                  <a:pt x="2821457" y="44022"/>
                  <a:pt x="2819864" y="36810"/>
                  <a:pt x="2816680" y="31752"/>
                </a:cubicBezTo>
                <a:cubicBezTo>
                  <a:pt x="2813496" y="26694"/>
                  <a:pt x="2808157" y="24165"/>
                  <a:pt x="2800664" y="24165"/>
                </a:cubicBezTo>
                <a:cubicBezTo>
                  <a:pt x="2794295" y="24165"/>
                  <a:pt x="2787458" y="26226"/>
                  <a:pt x="2780152" y="30347"/>
                </a:cubicBezTo>
                <a:cubicBezTo>
                  <a:pt x="2772846" y="34468"/>
                  <a:pt x="2766102" y="40556"/>
                  <a:pt x="2759920" y="48611"/>
                </a:cubicBezTo>
                <a:cubicBezTo>
                  <a:pt x="2753739" y="56666"/>
                  <a:pt x="2748681" y="66875"/>
                  <a:pt x="2744747" y="79239"/>
                </a:cubicBezTo>
                <a:cubicBezTo>
                  <a:pt x="2740814" y="91602"/>
                  <a:pt x="2738846" y="106026"/>
                  <a:pt x="2738846" y="122511"/>
                </a:cubicBezTo>
                <a:cubicBezTo>
                  <a:pt x="2738846" y="130753"/>
                  <a:pt x="2739690" y="138808"/>
                  <a:pt x="2741375" y="146676"/>
                </a:cubicBezTo>
                <a:cubicBezTo>
                  <a:pt x="2743061" y="154544"/>
                  <a:pt x="2747089" y="162224"/>
                  <a:pt x="2753458" y="169717"/>
                </a:cubicBezTo>
                <a:cubicBezTo>
                  <a:pt x="2751584" y="176086"/>
                  <a:pt x="2748026" y="181425"/>
                  <a:pt x="2742780" y="185733"/>
                </a:cubicBezTo>
                <a:cubicBezTo>
                  <a:pt x="2737535" y="190042"/>
                  <a:pt x="2731354" y="192196"/>
                  <a:pt x="2724235" y="192196"/>
                </a:cubicBezTo>
                <a:cubicBezTo>
                  <a:pt x="2715244" y="192196"/>
                  <a:pt x="2708219" y="188075"/>
                  <a:pt x="2703161" y="179832"/>
                </a:cubicBezTo>
                <a:cubicBezTo>
                  <a:pt x="2698103" y="171590"/>
                  <a:pt x="2695574" y="159039"/>
                  <a:pt x="2695574" y="142180"/>
                </a:cubicBezTo>
                <a:cubicBezTo>
                  <a:pt x="2695574" y="121574"/>
                  <a:pt x="2699227" y="102655"/>
                  <a:pt x="2706533" y="85421"/>
                </a:cubicBezTo>
                <a:cubicBezTo>
                  <a:pt x="2713839" y="68187"/>
                  <a:pt x="2723205" y="53201"/>
                  <a:pt x="2734632" y="40463"/>
                </a:cubicBezTo>
                <a:cubicBezTo>
                  <a:pt x="2746058" y="27725"/>
                  <a:pt x="2759078" y="17796"/>
                  <a:pt x="2773689" y="10678"/>
                </a:cubicBezTo>
                <a:cubicBezTo>
                  <a:pt x="2788300" y="3560"/>
                  <a:pt x="2802912" y="0"/>
                  <a:pt x="2817523" y="0"/>
                </a:cubicBezTo>
                <a:close/>
                <a:moveTo>
                  <a:pt x="124196" y="0"/>
                </a:moveTo>
                <a:cubicBezTo>
                  <a:pt x="133937" y="0"/>
                  <a:pt x="143397" y="1780"/>
                  <a:pt x="152576" y="5339"/>
                </a:cubicBezTo>
                <a:cubicBezTo>
                  <a:pt x="161755" y="8898"/>
                  <a:pt x="170091" y="14986"/>
                  <a:pt x="177584" y="23603"/>
                </a:cubicBezTo>
                <a:cubicBezTo>
                  <a:pt x="185077" y="32220"/>
                  <a:pt x="191352" y="43835"/>
                  <a:pt x="196410" y="58446"/>
                </a:cubicBezTo>
                <a:cubicBezTo>
                  <a:pt x="201468" y="73057"/>
                  <a:pt x="204559" y="91602"/>
                  <a:pt x="205682" y="114081"/>
                </a:cubicBezTo>
                <a:lnTo>
                  <a:pt x="214674" y="270872"/>
                </a:lnTo>
                <a:lnTo>
                  <a:pt x="343366" y="17422"/>
                </a:lnTo>
                <a:lnTo>
                  <a:pt x="370903" y="17422"/>
                </a:lnTo>
                <a:lnTo>
                  <a:pt x="415861" y="17422"/>
                </a:lnTo>
                <a:lnTo>
                  <a:pt x="352920" y="270310"/>
                </a:lnTo>
                <a:cubicBezTo>
                  <a:pt x="349923" y="282674"/>
                  <a:pt x="347394" y="293913"/>
                  <a:pt x="345333" y="304029"/>
                </a:cubicBezTo>
                <a:cubicBezTo>
                  <a:pt x="343273" y="314144"/>
                  <a:pt x="342242" y="322949"/>
                  <a:pt x="342242" y="330442"/>
                </a:cubicBezTo>
                <a:cubicBezTo>
                  <a:pt x="342242" y="348800"/>
                  <a:pt x="348611" y="357979"/>
                  <a:pt x="361349" y="357979"/>
                </a:cubicBezTo>
                <a:cubicBezTo>
                  <a:pt x="373338" y="357979"/>
                  <a:pt x="385889" y="349455"/>
                  <a:pt x="399002" y="332409"/>
                </a:cubicBezTo>
                <a:cubicBezTo>
                  <a:pt x="408836" y="319624"/>
                  <a:pt x="417407" y="302255"/>
                  <a:pt x="424712" y="280303"/>
                </a:cubicBezTo>
                <a:lnTo>
                  <a:pt x="428600" y="267044"/>
                </a:lnTo>
                <a:lnTo>
                  <a:pt x="430901" y="256823"/>
                </a:lnTo>
                <a:lnTo>
                  <a:pt x="456752" y="153420"/>
                </a:lnTo>
                <a:lnTo>
                  <a:pt x="514073" y="153420"/>
                </a:lnTo>
                <a:lnTo>
                  <a:pt x="482603" y="280988"/>
                </a:lnTo>
                <a:cubicBezTo>
                  <a:pt x="480730" y="287357"/>
                  <a:pt x="479044" y="294756"/>
                  <a:pt x="477545" y="303186"/>
                </a:cubicBezTo>
                <a:cubicBezTo>
                  <a:pt x="476046" y="311616"/>
                  <a:pt x="475297" y="319015"/>
                  <a:pt x="475297" y="325384"/>
                </a:cubicBezTo>
                <a:cubicBezTo>
                  <a:pt x="475297" y="333626"/>
                  <a:pt x="477170" y="340838"/>
                  <a:pt x="480917" y="347020"/>
                </a:cubicBezTo>
                <a:cubicBezTo>
                  <a:pt x="484663" y="353202"/>
                  <a:pt x="491220" y="356293"/>
                  <a:pt x="500586" y="356293"/>
                </a:cubicBezTo>
                <a:cubicBezTo>
                  <a:pt x="519693" y="356293"/>
                  <a:pt x="536552" y="343836"/>
                  <a:pt x="551164" y="318921"/>
                </a:cubicBezTo>
                <a:cubicBezTo>
                  <a:pt x="565775" y="294007"/>
                  <a:pt x="578326" y="260757"/>
                  <a:pt x="588816" y="219171"/>
                </a:cubicBezTo>
                <a:lnTo>
                  <a:pt x="605113" y="153420"/>
                </a:lnTo>
                <a:lnTo>
                  <a:pt x="662435" y="153420"/>
                </a:lnTo>
                <a:lnTo>
                  <a:pt x="630964" y="278178"/>
                </a:lnTo>
                <a:cubicBezTo>
                  <a:pt x="627967" y="290167"/>
                  <a:pt x="625438" y="301125"/>
                  <a:pt x="623378" y="311054"/>
                </a:cubicBezTo>
                <a:cubicBezTo>
                  <a:pt x="621317" y="320982"/>
                  <a:pt x="620287" y="329130"/>
                  <a:pt x="620287" y="335500"/>
                </a:cubicBezTo>
                <a:cubicBezTo>
                  <a:pt x="620287" y="344116"/>
                  <a:pt x="622160" y="350017"/>
                  <a:pt x="625906" y="353202"/>
                </a:cubicBezTo>
                <a:cubicBezTo>
                  <a:pt x="629653" y="356386"/>
                  <a:pt x="633774" y="357979"/>
                  <a:pt x="638270" y="357979"/>
                </a:cubicBezTo>
                <a:cubicBezTo>
                  <a:pt x="649135" y="357979"/>
                  <a:pt x="660842" y="349549"/>
                  <a:pt x="673393" y="332690"/>
                </a:cubicBezTo>
                <a:cubicBezTo>
                  <a:pt x="676531" y="328475"/>
                  <a:pt x="679534" y="323733"/>
                  <a:pt x="682402" y="318465"/>
                </a:cubicBezTo>
                <a:lnTo>
                  <a:pt x="690061" y="302229"/>
                </a:lnTo>
                <a:lnTo>
                  <a:pt x="691672" y="284290"/>
                </a:lnTo>
                <a:cubicBezTo>
                  <a:pt x="693358" y="274689"/>
                  <a:pt x="695887" y="264878"/>
                  <a:pt x="699258" y="254856"/>
                </a:cubicBezTo>
                <a:cubicBezTo>
                  <a:pt x="706002" y="234812"/>
                  <a:pt x="715275" y="216454"/>
                  <a:pt x="727076" y="199783"/>
                </a:cubicBezTo>
                <a:cubicBezTo>
                  <a:pt x="738878" y="183111"/>
                  <a:pt x="752740" y="169342"/>
                  <a:pt x="768662" y="158477"/>
                </a:cubicBezTo>
                <a:cubicBezTo>
                  <a:pt x="784585" y="147613"/>
                  <a:pt x="801538" y="142180"/>
                  <a:pt x="819521" y="142180"/>
                </a:cubicBezTo>
                <a:cubicBezTo>
                  <a:pt x="834882" y="142180"/>
                  <a:pt x="846589" y="146020"/>
                  <a:pt x="854644" y="153701"/>
                </a:cubicBezTo>
                <a:cubicBezTo>
                  <a:pt x="862699" y="161381"/>
                  <a:pt x="868413" y="170654"/>
                  <a:pt x="871785" y="181518"/>
                </a:cubicBezTo>
                <a:lnTo>
                  <a:pt x="879090" y="153420"/>
                </a:lnTo>
                <a:lnTo>
                  <a:pt x="936412" y="153420"/>
                </a:lnTo>
                <a:lnTo>
                  <a:pt x="904941" y="278178"/>
                </a:lnTo>
                <a:cubicBezTo>
                  <a:pt x="901944" y="290167"/>
                  <a:pt x="899415" y="301125"/>
                  <a:pt x="897355" y="311054"/>
                </a:cubicBezTo>
                <a:cubicBezTo>
                  <a:pt x="895294" y="320982"/>
                  <a:pt x="894264" y="329130"/>
                  <a:pt x="894264" y="335500"/>
                </a:cubicBezTo>
                <a:cubicBezTo>
                  <a:pt x="894264" y="344116"/>
                  <a:pt x="896137" y="350017"/>
                  <a:pt x="899883" y="353202"/>
                </a:cubicBezTo>
                <a:cubicBezTo>
                  <a:pt x="903630" y="356386"/>
                  <a:pt x="907751" y="357979"/>
                  <a:pt x="912247" y="357979"/>
                </a:cubicBezTo>
                <a:cubicBezTo>
                  <a:pt x="923112" y="357979"/>
                  <a:pt x="934820" y="349549"/>
                  <a:pt x="947370" y="332690"/>
                </a:cubicBezTo>
                <a:cubicBezTo>
                  <a:pt x="959921" y="315830"/>
                  <a:pt x="970318" y="290542"/>
                  <a:pt x="978560" y="256823"/>
                </a:cubicBezTo>
                <a:lnTo>
                  <a:pt x="995419" y="263567"/>
                </a:lnTo>
                <a:cubicBezTo>
                  <a:pt x="992047" y="277803"/>
                  <a:pt x="987271" y="292789"/>
                  <a:pt x="981089" y="308525"/>
                </a:cubicBezTo>
                <a:cubicBezTo>
                  <a:pt x="974907" y="324260"/>
                  <a:pt x="967320" y="338590"/>
                  <a:pt x="958329" y="351516"/>
                </a:cubicBezTo>
                <a:cubicBezTo>
                  <a:pt x="949337" y="364441"/>
                  <a:pt x="938753" y="375119"/>
                  <a:pt x="926577" y="383548"/>
                </a:cubicBezTo>
                <a:cubicBezTo>
                  <a:pt x="914401" y="391978"/>
                  <a:pt x="900258" y="396193"/>
                  <a:pt x="884148" y="396193"/>
                </a:cubicBezTo>
                <a:cubicBezTo>
                  <a:pt x="868038" y="396193"/>
                  <a:pt x="856143" y="391978"/>
                  <a:pt x="848463" y="383548"/>
                </a:cubicBezTo>
                <a:cubicBezTo>
                  <a:pt x="840782" y="375119"/>
                  <a:pt x="836568" y="364160"/>
                  <a:pt x="835818" y="350673"/>
                </a:cubicBezTo>
                <a:cubicBezTo>
                  <a:pt x="826452" y="363786"/>
                  <a:pt x="815400" y="374650"/>
                  <a:pt x="802662" y="383267"/>
                </a:cubicBezTo>
                <a:cubicBezTo>
                  <a:pt x="789924" y="391884"/>
                  <a:pt x="775125" y="396193"/>
                  <a:pt x="758266" y="396193"/>
                </a:cubicBezTo>
                <a:cubicBezTo>
                  <a:pt x="746277" y="396193"/>
                  <a:pt x="735974" y="394039"/>
                  <a:pt x="727357" y="389730"/>
                </a:cubicBezTo>
                <a:cubicBezTo>
                  <a:pt x="718740" y="385422"/>
                  <a:pt x="711622" y="379427"/>
                  <a:pt x="706002" y="371747"/>
                </a:cubicBezTo>
                <a:cubicBezTo>
                  <a:pt x="700382" y="364067"/>
                  <a:pt x="696168" y="355169"/>
                  <a:pt x="693358" y="345053"/>
                </a:cubicBezTo>
                <a:lnTo>
                  <a:pt x="692468" y="338172"/>
                </a:lnTo>
                <a:lnTo>
                  <a:pt x="684352" y="351516"/>
                </a:lnTo>
                <a:cubicBezTo>
                  <a:pt x="675360" y="364441"/>
                  <a:pt x="664776" y="375119"/>
                  <a:pt x="652600" y="383548"/>
                </a:cubicBezTo>
                <a:cubicBezTo>
                  <a:pt x="640424" y="391978"/>
                  <a:pt x="626281" y="396193"/>
                  <a:pt x="610171" y="396193"/>
                </a:cubicBezTo>
                <a:cubicBezTo>
                  <a:pt x="591813" y="396193"/>
                  <a:pt x="578794" y="390760"/>
                  <a:pt x="571114" y="379896"/>
                </a:cubicBezTo>
                <a:cubicBezTo>
                  <a:pt x="563434" y="369031"/>
                  <a:pt x="560343" y="354981"/>
                  <a:pt x="561841" y="337747"/>
                </a:cubicBezTo>
                <a:cubicBezTo>
                  <a:pt x="554348" y="349362"/>
                  <a:pt x="546762" y="358915"/>
                  <a:pt x="539081" y="366408"/>
                </a:cubicBezTo>
                <a:cubicBezTo>
                  <a:pt x="531401" y="373901"/>
                  <a:pt x="523627" y="379896"/>
                  <a:pt x="515759" y="384391"/>
                </a:cubicBezTo>
                <a:cubicBezTo>
                  <a:pt x="507892" y="388887"/>
                  <a:pt x="500118" y="391978"/>
                  <a:pt x="492437" y="393664"/>
                </a:cubicBezTo>
                <a:cubicBezTo>
                  <a:pt x="484757" y="395350"/>
                  <a:pt x="477358" y="396193"/>
                  <a:pt x="470239" y="396193"/>
                </a:cubicBezTo>
                <a:cubicBezTo>
                  <a:pt x="450383" y="396193"/>
                  <a:pt x="436521" y="390760"/>
                  <a:pt x="428653" y="379896"/>
                </a:cubicBezTo>
                <a:cubicBezTo>
                  <a:pt x="424719" y="374463"/>
                  <a:pt x="421769" y="368328"/>
                  <a:pt x="419802" y="361491"/>
                </a:cubicBezTo>
                <a:lnTo>
                  <a:pt x="417172" y="341327"/>
                </a:lnTo>
                <a:lnTo>
                  <a:pt x="410522" y="352078"/>
                </a:lnTo>
                <a:cubicBezTo>
                  <a:pt x="401343" y="365003"/>
                  <a:pt x="390385" y="375587"/>
                  <a:pt x="377647" y="383829"/>
                </a:cubicBezTo>
                <a:cubicBezTo>
                  <a:pt x="364909" y="392072"/>
                  <a:pt x="350110" y="396193"/>
                  <a:pt x="333251" y="396193"/>
                </a:cubicBezTo>
                <a:cubicBezTo>
                  <a:pt x="315642" y="396193"/>
                  <a:pt x="302810" y="391229"/>
                  <a:pt x="294756" y="381300"/>
                </a:cubicBezTo>
                <a:cubicBezTo>
                  <a:pt x="286700" y="371372"/>
                  <a:pt x="282673" y="356293"/>
                  <a:pt x="282673" y="336061"/>
                </a:cubicBezTo>
                <a:cubicBezTo>
                  <a:pt x="282673" y="323698"/>
                  <a:pt x="284172" y="309742"/>
                  <a:pt x="287169" y="294194"/>
                </a:cubicBezTo>
                <a:cubicBezTo>
                  <a:pt x="290166" y="278646"/>
                  <a:pt x="293913" y="261694"/>
                  <a:pt x="298408" y="243336"/>
                </a:cubicBezTo>
                <a:lnTo>
                  <a:pt x="338309" y="83173"/>
                </a:lnTo>
                <a:lnTo>
                  <a:pt x="187137" y="387201"/>
                </a:lnTo>
                <a:lnTo>
                  <a:pt x="164096" y="387201"/>
                </a:lnTo>
                <a:lnTo>
                  <a:pt x="148361" y="101718"/>
                </a:lnTo>
                <a:lnTo>
                  <a:pt x="107337" y="266939"/>
                </a:lnTo>
                <a:cubicBezTo>
                  <a:pt x="103216" y="283798"/>
                  <a:pt x="98720" y="300470"/>
                  <a:pt x="93849" y="316954"/>
                </a:cubicBezTo>
                <a:cubicBezTo>
                  <a:pt x="88979" y="333439"/>
                  <a:pt x="83547" y="348144"/>
                  <a:pt x="77552" y="361069"/>
                </a:cubicBezTo>
                <a:cubicBezTo>
                  <a:pt x="71558" y="373995"/>
                  <a:pt x="65001" y="384485"/>
                  <a:pt x="57883" y="392540"/>
                </a:cubicBezTo>
                <a:cubicBezTo>
                  <a:pt x="50765" y="400595"/>
                  <a:pt x="42710" y="404622"/>
                  <a:pt x="33718" y="404622"/>
                </a:cubicBezTo>
                <a:cubicBezTo>
                  <a:pt x="29222" y="404622"/>
                  <a:pt x="25289" y="403592"/>
                  <a:pt x="21917" y="401532"/>
                </a:cubicBezTo>
                <a:cubicBezTo>
                  <a:pt x="18545" y="399471"/>
                  <a:pt x="15735" y="396848"/>
                  <a:pt x="13487" y="393664"/>
                </a:cubicBezTo>
                <a:cubicBezTo>
                  <a:pt x="11239" y="390479"/>
                  <a:pt x="9553" y="387014"/>
                  <a:pt x="8429" y="383267"/>
                </a:cubicBezTo>
                <a:cubicBezTo>
                  <a:pt x="7305" y="379521"/>
                  <a:pt x="6743" y="375962"/>
                  <a:pt x="6743" y="372590"/>
                </a:cubicBezTo>
                <a:cubicBezTo>
                  <a:pt x="18357" y="366595"/>
                  <a:pt x="28098" y="359477"/>
                  <a:pt x="35966" y="351235"/>
                </a:cubicBezTo>
                <a:cubicBezTo>
                  <a:pt x="43834" y="342993"/>
                  <a:pt x="50577" y="333439"/>
                  <a:pt x="56197" y="322574"/>
                </a:cubicBezTo>
                <a:cubicBezTo>
                  <a:pt x="61817" y="311709"/>
                  <a:pt x="66687" y="299627"/>
                  <a:pt x="70808" y="286327"/>
                </a:cubicBezTo>
                <a:cubicBezTo>
                  <a:pt x="74930" y="273027"/>
                  <a:pt x="79051" y="258509"/>
                  <a:pt x="83172" y="242774"/>
                </a:cubicBezTo>
                <a:lnTo>
                  <a:pt x="115204" y="114643"/>
                </a:lnTo>
                <a:cubicBezTo>
                  <a:pt x="118951" y="101156"/>
                  <a:pt x="121948" y="89073"/>
                  <a:pt x="124196" y="78396"/>
                </a:cubicBezTo>
                <a:cubicBezTo>
                  <a:pt x="126444" y="67718"/>
                  <a:pt x="127568" y="58633"/>
                  <a:pt x="127568" y="51140"/>
                </a:cubicBezTo>
                <a:cubicBezTo>
                  <a:pt x="127568" y="33157"/>
                  <a:pt x="120262" y="24165"/>
                  <a:pt x="105651" y="24165"/>
                </a:cubicBezTo>
                <a:cubicBezTo>
                  <a:pt x="99282" y="24165"/>
                  <a:pt x="92538" y="26132"/>
                  <a:pt x="85420" y="30066"/>
                </a:cubicBezTo>
                <a:cubicBezTo>
                  <a:pt x="78301" y="34000"/>
                  <a:pt x="71558" y="40088"/>
                  <a:pt x="65189" y="48330"/>
                </a:cubicBezTo>
                <a:cubicBezTo>
                  <a:pt x="58820" y="56573"/>
                  <a:pt x="53575" y="66782"/>
                  <a:pt x="49453" y="78958"/>
                </a:cubicBezTo>
                <a:cubicBezTo>
                  <a:pt x="45332" y="91134"/>
                  <a:pt x="43272" y="105652"/>
                  <a:pt x="43272" y="122511"/>
                </a:cubicBezTo>
                <a:cubicBezTo>
                  <a:pt x="43272" y="130753"/>
                  <a:pt x="44115" y="138808"/>
                  <a:pt x="45801" y="146676"/>
                </a:cubicBezTo>
                <a:cubicBezTo>
                  <a:pt x="47487" y="154544"/>
                  <a:pt x="51514" y="162224"/>
                  <a:pt x="57883" y="169717"/>
                </a:cubicBezTo>
                <a:cubicBezTo>
                  <a:pt x="56010" y="176086"/>
                  <a:pt x="52451" y="181425"/>
                  <a:pt x="47206" y="185733"/>
                </a:cubicBezTo>
                <a:cubicBezTo>
                  <a:pt x="41960" y="190042"/>
                  <a:pt x="35779" y="192196"/>
                  <a:pt x="28660" y="192196"/>
                </a:cubicBezTo>
                <a:cubicBezTo>
                  <a:pt x="19669" y="192196"/>
                  <a:pt x="12644" y="188075"/>
                  <a:pt x="7586" y="179832"/>
                </a:cubicBezTo>
                <a:cubicBezTo>
                  <a:pt x="2529" y="171590"/>
                  <a:pt x="0" y="159039"/>
                  <a:pt x="0" y="142180"/>
                </a:cubicBezTo>
                <a:cubicBezTo>
                  <a:pt x="0" y="121574"/>
                  <a:pt x="3559" y="102655"/>
                  <a:pt x="10677" y="85421"/>
                </a:cubicBezTo>
                <a:cubicBezTo>
                  <a:pt x="17796" y="68187"/>
                  <a:pt x="27162" y="53201"/>
                  <a:pt x="38776" y="40463"/>
                </a:cubicBezTo>
                <a:cubicBezTo>
                  <a:pt x="50390" y="27725"/>
                  <a:pt x="63690" y="17796"/>
                  <a:pt x="78676" y="10678"/>
                </a:cubicBezTo>
                <a:cubicBezTo>
                  <a:pt x="93662" y="3560"/>
                  <a:pt x="108835" y="0"/>
                  <a:pt x="124196" y="0"/>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4283469"/>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6"/>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nodeType="withEffect">
                                  <p:stCondLst>
                                    <p:cond delay="0"/>
                                  </p:stCondLst>
                                  <p:childTnLst>
                                    <p:set>
                                      <p:cBhvr>
                                        <p:cTn id="12" dur="1" fill="hold">
                                          <p:stCondLst>
                                            <p:cond delay="0"/>
                                          </p:stCondLst>
                                        </p:cTn>
                                        <p:tgtEl>
                                          <p:spTgt spid="19458"/>
                                        </p:tgtEl>
                                        <p:attrNameLst>
                                          <p:attrName>style.visibility</p:attrName>
                                        </p:attrNameLst>
                                      </p:cBhvr>
                                      <p:to>
                                        <p:strVal val="visible"/>
                                      </p:to>
                                    </p:set>
                                    <p:anim calcmode="lin" valueType="num">
                                      <p:cBhvr>
                                        <p:cTn id="13" dur="1000" fill="hold"/>
                                        <p:tgtEl>
                                          <p:spTgt spid="19458"/>
                                        </p:tgtEl>
                                        <p:attrNameLst>
                                          <p:attrName>ppt_w</p:attrName>
                                        </p:attrNameLst>
                                      </p:cBhvr>
                                      <p:tavLst>
                                        <p:tav tm="0">
                                          <p:val>
                                            <p:fltVal val="0"/>
                                          </p:val>
                                        </p:tav>
                                        <p:tav tm="100000">
                                          <p:val>
                                            <p:strVal val="#ppt_w"/>
                                          </p:val>
                                        </p:tav>
                                      </p:tavLst>
                                    </p:anim>
                                    <p:anim calcmode="lin" valueType="num">
                                      <p:cBhvr>
                                        <p:cTn id="14" dur="1000" fill="hold"/>
                                        <p:tgtEl>
                                          <p:spTgt spid="19458"/>
                                        </p:tgtEl>
                                        <p:attrNameLst>
                                          <p:attrName>ppt_h</p:attrName>
                                        </p:attrNameLst>
                                      </p:cBhvr>
                                      <p:tavLst>
                                        <p:tav tm="0">
                                          <p:val>
                                            <p:fltVal val="0"/>
                                          </p:val>
                                        </p:tav>
                                        <p:tav tm="100000">
                                          <p:val>
                                            <p:strVal val="#ppt_h"/>
                                          </p:val>
                                        </p:tav>
                                      </p:tavLst>
                                    </p:anim>
                                    <p:anim calcmode="lin" valueType="num">
                                      <p:cBhvr>
                                        <p:cTn id="15" dur="1000" fill="hold"/>
                                        <p:tgtEl>
                                          <p:spTgt spid="19458"/>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19458"/>
                                        </p:tgtEl>
                                        <p:attrNameLst>
                                          <p:attrName>ppt_y</p:attrName>
                                        </p:attrNameLst>
                                      </p:cBhvr>
                                      <p:tavLst>
                                        <p:tav tm="0" fmla="#ppt_y+(sin(-2*pi*(1-$))*-#ppt_x+cos(-2*pi*(1-$))*(1-#ppt_y))*(1-$)">
                                          <p:val>
                                            <p:fltVal val="0"/>
                                          </p:val>
                                        </p:tav>
                                        <p:tav tm="100000">
                                          <p:val>
                                            <p:fltVal val="1"/>
                                          </p:val>
                                        </p:tav>
                                      </p:tavLst>
                                    </p:anim>
                                  </p:childTnLst>
                                </p:cTn>
                              </p:par>
                              <p:par>
                                <p:cTn id="17" presetID="15"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1000" fill="hold"/>
                                        <p:tgtEl>
                                          <p:spTgt spid="10"/>
                                        </p:tgtEl>
                                        <p:attrNameLst>
                                          <p:attrName>ppt_w</p:attrName>
                                        </p:attrNameLst>
                                      </p:cBhvr>
                                      <p:tavLst>
                                        <p:tav tm="0">
                                          <p:val>
                                            <p:fltVal val="0"/>
                                          </p:val>
                                        </p:tav>
                                        <p:tav tm="100000">
                                          <p:val>
                                            <p:strVal val="#ppt_w"/>
                                          </p:val>
                                        </p:tav>
                                      </p:tavLst>
                                    </p:anim>
                                    <p:anim calcmode="lin" valueType="num">
                                      <p:cBhvr>
                                        <p:cTn id="20" dur="1000" fill="hold"/>
                                        <p:tgtEl>
                                          <p:spTgt spid="10"/>
                                        </p:tgtEl>
                                        <p:attrNameLst>
                                          <p:attrName>ppt_h</p:attrName>
                                        </p:attrNameLst>
                                      </p:cBhvr>
                                      <p:tavLst>
                                        <p:tav tm="0">
                                          <p:val>
                                            <p:fltVal val="0"/>
                                          </p:val>
                                        </p:tav>
                                        <p:tav tm="100000">
                                          <p:val>
                                            <p:strVal val="#ppt_h"/>
                                          </p:val>
                                        </p:tav>
                                      </p:tavLst>
                                    </p:anim>
                                    <p:anim calcmode="lin" valueType="num">
                                      <p:cBhvr>
                                        <p:cTn id="21"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1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28" name="Rectangle 27">
            <a:extLst>
              <a:ext uri="{FF2B5EF4-FFF2-40B4-BE49-F238E27FC236}">
                <a16:creationId xmlns:a16="http://schemas.microsoft.com/office/drawing/2014/main" id="{052DAEE6-1873-4D3E-8546-AECA3CBCE456}"/>
              </a:ext>
            </a:extLst>
          </p:cNvPr>
          <p:cNvSpPr/>
          <p:nvPr/>
        </p:nvSpPr>
        <p:spPr>
          <a:xfrm>
            <a:off x="0" y="-383575"/>
            <a:ext cx="12192001"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4DF"/>
              </a:solidFill>
              <a:effectLst/>
              <a:uLnTx/>
              <a:uFillTx/>
              <a:latin typeface="Arial"/>
              <a:ea typeface="+mn-ea"/>
              <a:cs typeface="+mn-cs"/>
            </a:endParaRPr>
          </a:p>
        </p:txBody>
      </p:sp>
      <p:sp>
        <p:nvSpPr>
          <p:cNvPr id="12" name="Google Shape;475;p24">
            <a:extLst>
              <a:ext uri="{FF2B5EF4-FFF2-40B4-BE49-F238E27FC236}">
                <a16:creationId xmlns:a16="http://schemas.microsoft.com/office/drawing/2014/main" id="{D7B0DB8A-FF74-459F-BE58-6161B643B9F0}"/>
              </a:ext>
            </a:extLst>
          </p:cNvPr>
          <p:cNvSpPr/>
          <p:nvPr/>
        </p:nvSpPr>
        <p:spPr>
          <a:xfrm>
            <a:off x="1365769" y="658592"/>
            <a:ext cx="3089100" cy="912925"/>
          </a:xfrm>
          <a:custGeom>
            <a:avLst/>
            <a:gdLst/>
            <a:ahLst/>
            <a:cxnLst/>
            <a:rect l="l" t="t" r="r" b="b"/>
            <a:pathLst>
              <a:path w="123564" h="36517" extrusionOk="0">
                <a:moveTo>
                  <a:pt x="17658" y="0"/>
                </a:moveTo>
                <a:cubicBezTo>
                  <a:pt x="7906" y="0"/>
                  <a:pt x="1" y="7906"/>
                  <a:pt x="1" y="17657"/>
                </a:cubicBezTo>
                <a:lnTo>
                  <a:pt x="1" y="18848"/>
                </a:lnTo>
                <a:cubicBezTo>
                  <a:pt x="1" y="28611"/>
                  <a:pt x="7906" y="36517"/>
                  <a:pt x="17658" y="36517"/>
                </a:cubicBezTo>
                <a:lnTo>
                  <a:pt x="105907" y="36517"/>
                </a:lnTo>
                <a:cubicBezTo>
                  <a:pt x="115658" y="36517"/>
                  <a:pt x="123564" y="28611"/>
                  <a:pt x="123564" y="18848"/>
                </a:cubicBezTo>
                <a:lnTo>
                  <a:pt x="123564" y="17657"/>
                </a:lnTo>
                <a:cubicBezTo>
                  <a:pt x="123564" y="7906"/>
                  <a:pt x="115658" y="0"/>
                  <a:pt x="105907" y="0"/>
                </a:cubicBezTo>
                <a:close/>
              </a:path>
            </a:pathLst>
          </a:custGeom>
          <a:solidFill>
            <a:srgbClr val="00B0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3" name="Google Shape;476;p24">
            <a:extLst>
              <a:ext uri="{FF2B5EF4-FFF2-40B4-BE49-F238E27FC236}">
                <a16:creationId xmlns:a16="http://schemas.microsoft.com/office/drawing/2014/main" id="{08A0F25C-34B4-48C8-8255-52352FE9DBAA}"/>
              </a:ext>
            </a:extLst>
          </p:cNvPr>
          <p:cNvSpPr/>
          <p:nvPr/>
        </p:nvSpPr>
        <p:spPr>
          <a:xfrm>
            <a:off x="1340769" y="658592"/>
            <a:ext cx="912625" cy="912925"/>
          </a:xfrm>
          <a:custGeom>
            <a:avLst/>
            <a:gdLst/>
            <a:ahLst/>
            <a:cxnLst/>
            <a:rect l="l" t="t" r="r" b="b"/>
            <a:pathLst>
              <a:path w="36505" h="36517" extrusionOk="0">
                <a:moveTo>
                  <a:pt x="18253" y="0"/>
                </a:moveTo>
                <a:cubicBezTo>
                  <a:pt x="8168" y="0"/>
                  <a:pt x="1" y="8180"/>
                  <a:pt x="1" y="18252"/>
                </a:cubicBezTo>
                <a:cubicBezTo>
                  <a:pt x="1" y="28337"/>
                  <a:pt x="8168" y="36517"/>
                  <a:pt x="18253" y="36517"/>
                </a:cubicBezTo>
                <a:cubicBezTo>
                  <a:pt x="28326" y="36517"/>
                  <a:pt x="36505" y="28337"/>
                  <a:pt x="36505" y="18252"/>
                </a:cubicBezTo>
                <a:cubicBezTo>
                  <a:pt x="36505" y="8180"/>
                  <a:pt x="28326" y="0"/>
                  <a:pt x="18253" y="0"/>
                </a:cubicBezTo>
                <a:close/>
              </a:path>
            </a:pathLst>
          </a:custGeom>
          <a:noFill/>
          <a:ln>
            <a:solidFill>
              <a:srgbClr val="00B050"/>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477;p24">
            <a:extLst>
              <a:ext uri="{FF2B5EF4-FFF2-40B4-BE49-F238E27FC236}">
                <a16:creationId xmlns:a16="http://schemas.microsoft.com/office/drawing/2014/main" id="{E8F9E9B2-10A3-48F5-B32F-3CC048C2765B}"/>
              </a:ext>
            </a:extLst>
          </p:cNvPr>
          <p:cNvSpPr/>
          <p:nvPr/>
        </p:nvSpPr>
        <p:spPr>
          <a:xfrm>
            <a:off x="1413994" y="732117"/>
            <a:ext cx="765900" cy="765875"/>
          </a:xfrm>
          <a:custGeom>
            <a:avLst/>
            <a:gdLst/>
            <a:ahLst/>
            <a:cxnLst/>
            <a:rect l="l" t="t" r="r" b="b"/>
            <a:pathLst>
              <a:path w="30636" h="30635" extrusionOk="0">
                <a:moveTo>
                  <a:pt x="15324" y="0"/>
                </a:moveTo>
                <a:cubicBezTo>
                  <a:pt x="6858" y="0"/>
                  <a:pt x="0" y="6858"/>
                  <a:pt x="0" y="15311"/>
                </a:cubicBezTo>
                <a:cubicBezTo>
                  <a:pt x="0" y="23777"/>
                  <a:pt x="6858" y="30635"/>
                  <a:pt x="15324" y="30635"/>
                </a:cubicBezTo>
                <a:cubicBezTo>
                  <a:pt x="23777" y="30635"/>
                  <a:pt x="30635" y="23777"/>
                  <a:pt x="30635" y="15311"/>
                </a:cubicBezTo>
                <a:cubicBezTo>
                  <a:pt x="30635" y="6858"/>
                  <a:pt x="23777" y="0"/>
                  <a:pt x="1532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3000" b="0" i="0" u="none" strike="noStrike" kern="0" cap="none" spc="0" normalizeH="0" baseline="0" noProof="0" dirty="0">
              <a:ln>
                <a:noFill/>
              </a:ln>
              <a:solidFill>
                <a:srgbClr val="434343"/>
              </a:solidFill>
              <a:effectLst/>
              <a:uLnTx/>
              <a:uFillTx/>
              <a:latin typeface="Arial"/>
              <a:ea typeface="+mn-ea"/>
              <a:cs typeface="Arial"/>
              <a:sym typeface="Arial"/>
            </a:endParaRPr>
          </a:p>
        </p:txBody>
      </p:sp>
      <p:sp>
        <p:nvSpPr>
          <p:cNvPr id="17" name="Google Shape;478;p24">
            <a:extLst>
              <a:ext uri="{FF2B5EF4-FFF2-40B4-BE49-F238E27FC236}">
                <a16:creationId xmlns:a16="http://schemas.microsoft.com/office/drawing/2014/main" id="{7C72B63B-E4D7-45CA-A099-C8D91259A36B}"/>
              </a:ext>
            </a:extLst>
          </p:cNvPr>
          <p:cNvSpPr/>
          <p:nvPr/>
        </p:nvSpPr>
        <p:spPr>
          <a:xfrm>
            <a:off x="1264569" y="594292"/>
            <a:ext cx="3266500" cy="1041525"/>
          </a:xfrm>
          <a:custGeom>
            <a:avLst/>
            <a:gdLst/>
            <a:ahLst/>
            <a:cxnLst/>
            <a:rect l="l" t="t" r="r" b="b"/>
            <a:pathLst>
              <a:path w="130660" h="41661" extrusionOk="0">
                <a:moveTo>
                  <a:pt x="110491" y="893"/>
                </a:moveTo>
                <a:cubicBezTo>
                  <a:pt x="121123" y="893"/>
                  <a:pt x="129767" y="9537"/>
                  <a:pt x="129767" y="20170"/>
                </a:cubicBezTo>
                <a:lnTo>
                  <a:pt x="129767" y="21491"/>
                </a:lnTo>
                <a:cubicBezTo>
                  <a:pt x="129767" y="32123"/>
                  <a:pt x="121123" y="40767"/>
                  <a:pt x="110491" y="40767"/>
                </a:cubicBezTo>
                <a:lnTo>
                  <a:pt x="20170" y="40767"/>
                </a:lnTo>
                <a:cubicBezTo>
                  <a:pt x="9537" y="40767"/>
                  <a:pt x="894" y="32123"/>
                  <a:pt x="894" y="21491"/>
                </a:cubicBezTo>
                <a:lnTo>
                  <a:pt x="894" y="20170"/>
                </a:lnTo>
                <a:cubicBezTo>
                  <a:pt x="894" y="9537"/>
                  <a:pt x="9537" y="893"/>
                  <a:pt x="20170" y="893"/>
                </a:cubicBezTo>
                <a:close/>
                <a:moveTo>
                  <a:pt x="20170" y="0"/>
                </a:moveTo>
                <a:cubicBezTo>
                  <a:pt x="9049" y="0"/>
                  <a:pt x="1" y="9049"/>
                  <a:pt x="1" y="20170"/>
                </a:cubicBezTo>
                <a:lnTo>
                  <a:pt x="1" y="21491"/>
                </a:lnTo>
                <a:cubicBezTo>
                  <a:pt x="1" y="32612"/>
                  <a:pt x="9049" y="41660"/>
                  <a:pt x="20170" y="41660"/>
                </a:cubicBezTo>
                <a:lnTo>
                  <a:pt x="110491" y="41660"/>
                </a:lnTo>
                <a:cubicBezTo>
                  <a:pt x="121611" y="41660"/>
                  <a:pt x="130660" y="32612"/>
                  <a:pt x="130660" y="21491"/>
                </a:cubicBezTo>
                <a:lnTo>
                  <a:pt x="130660" y="20170"/>
                </a:lnTo>
                <a:cubicBezTo>
                  <a:pt x="130660" y="9049"/>
                  <a:pt x="121611" y="0"/>
                  <a:pt x="110491" y="0"/>
                </a:cubicBezTo>
                <a:close/>
              </a:path>
            </a:pathLst>
          </a:custGeom>
          <a:solidFill>
            <a:srgbClr val="FCBD24"/>
          </a:solidFill>
          <a:ln w="3175">
            <a:solidFill>
              <a:schemeClr val="bg1">
                <a:lumMod val="75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TextBox 17">
            <a:extLst>
              <a:ext uri="{FF2B5EF4-FFF2-40B4-BE49-F238E27FC236}">
                <a16:creationId xmlns:a16="http://schemas.microsoft.com/office/drawing/2014/main" id="{B4F64BDA-FA2C-43BF-8DD2-3ECA60653C63}"/>
              </a:ext>
            </a:extLst>
          </p:cNvPr>
          <p:cNvSpPr txBox="1"/>
          <p:nvPr/>
        </p:nvSpPr>
        <p:spPr>
          <a:xfrm>
            <a:off x="2047697" y="894789"/>
            <a:ext cx="2530134" cy="461665"/>
          </a:xfrm>
          <a:prstGeom prst="rect">
            <a:avLst/>
          </a:prstGeom>
          <a:noFill/>
        </p:spPr>
        <p:txBody>
          <a:bodyPr wrap="square" rtlCol="0">
            <a:spAutoFit/>
          </a:bodyPr>
          <a:lstStyle/>
          <a:p>
            <a:pPr lvl="0" algn="ctr">
              <a:spcBef>
                <a:spcPts val="600"/>
              </a:spcBef>
            </a:pPr>
            <a:r>
              <a:rPr lang="en-US" sz="2400" b="1" dirty="0">
                <a:solidFill>
                  <a:srgbClr val="FFFFFF"/>
                </a:solidFill>
                <a:ea typeface="#9Slide03 Roboto Medium" panose="02000000000000000000" pitchFamily="2" charset="0"/>
                <a:cs typeface="Times New Roman" pitchFamily="18" charset="0"/>
              </a:rPr>
              <a:t>KHOÁNG SẢN</a:t>
            </a:r>
            <a:endParaRPr kumimoji="0" lang="en-US" sz="2400" b="1" i="0" u="none" strike="noStrike" kern="1200" cap="none" spc="0" normalizeH="0" baseline="0" noProof="0" dirty="0">
              <a:ln>
                <a:noFill/>
              </a:ln>
              <a:solidFill>
                <a:srgbClr val="FFFFFF"/>
              </a:solidFill>
              <a:effectLst/>
              <a:uLnTx/>
              <a:uFillTx/>
              <a:ea typeface="#9Slide03 Roboto Medium" panose="02000000000000000000" pitchFamily="2" charset="0"/>
              <a:cs typeface="Times New Roman" pitchFamily="18" charset="0"/>
            </a:endParaRPr>
          </a:p>
        </p:txBody>
      </p:sp>
      <p:pic>
        <p:nvPicPr>
          <p:cNvPr id="22" name="Picture 2" descr="Luoc do tu nnhien Nhat Ban">
            <a:extLst>
              <a:ext uri="{FF2B5EF4-FFF2-40B4-BE49-F238E27FC236}">
                <a16:creationId xmlns:a16="http://schemas.microsoft.com/office/drawing/2014/main" id="{9762B2E3-B802-4C5C-A334-C1AC22F893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66190" y="159026"/>
            <a:ext cx="5253533" cy="625502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4" name="Text Box 3">
            <a:extLst>
              <a:ext uri="{FF2B5EF4-FFF2-40B4-BE49-F238E27FC236}">
                <a16:creationId xmlns:a16="http://schemas.microsoft.com/office/drawing/2014/main" id="{60410C85-05A6-4968-A879-0BC6D0A8E53B}"/>
              </a:ext>
            </a:extLst>
          </p:cNvPr>
          <p:cNvSpPr txBox="1">
            <a:spLocks noChangeArrowheads="1"/>
          </p:cNvSpPr>
          <p:nvPr/>
        </p:nvSpPr>
        <p:spPr bwMode="auto">
          <a:xfrm>
            <a:off x="7851912" y="6440365"/>
            <a:ext cx="3558209"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200" b="1" i="0" u="none" strike="noStrike" kern="1200" cap="none" spc="0" normalizeH="0" baseline="0" noProof="0" dirty="0">
                <a:ln>
                  <a:noFill/>
                </a:ln>
                <a:solidFill>
                  <a:srgbClr val="C00000"/>
                </a:solidFill>
                <a:effectLst/>
                <a:uLnTx/>
                <a:uFillTx/>
                <a:ea typeface="#9Slide03 Roboto Medium" panose="02000000000000000000" pitchFamily="2" charset="0"/>
              </a:rPr>
              <a:t>TỰ NHIÊN NHẬT BẢN</a:t>
            </a:r>
          </a:p>
        </p:txBody>
      </p:sp>
      <p:sp>
        <p:nvSpPr>
          <p:cNvPr id="14" name="Rectangle 13">
            <a:extLst>
              <a:ext uri="{FF2B5EF4-FFF2-40B4-BE49-F238E27FC236}">
                <a16:creationId xmlns:a16="http://schemas.microsoft.com/office/drawing/2014/main" id="{6DC9D915-8419-40AC-BCD7-FE7F02982F4B}"/>
              </a:ext>
            </a:extLst>
          </p:cNvPr>
          <p:cNvSpPr/>
          <p:nvPr/>
        </p:nvSpPr>
        <p:spPr>
          <a:xfrm>
            <a:off x="402335" y="1806860"/>
            <a:ext cx="6191577" cy="1938992"/>
          </a:xfrm>
          <a:prstGeom prst="rect">
            <a:avLst/>
          </a:prstGeom>
        </p:spPr>
        <p:txBody>
          <a:bodyPr wrap="square">
            <a:spAutoFit/>
          </a:bodyPr>
          <a:lstStyle/>
          <a:p>
            <a:pPr marL="342900" indent="-342900" algn="just">
              <a:buFont typeface="Courier New" panose="02070309020205020404" pitchFamily="49" charset="0"/>
              <a:buChar char="o"/>
            </a:pPr>
            <a:r>
              <a:rPr lang="en-US" sz="2400" dirty="0" err="1" smtClean="0">
                <a:solidFill>
                  <a:schemeClr val="tx1">
                    <a:lumMod val="95000"/>
                    <a:lumOff val="5000"/>
                  </a:schemeClr>
                </a:solidFill>
                <a:latin typeface="Arial" panose="020B0604020202020204" pitchFamily="34" charset="0"/>
                <a:ea typeface="#9Slide03 Roboto Medium" panose="02000000000000000000" pitchFamily="2" charset="0"/>
                <a:cs typeface="Arial" panose="020B0604020202020204" pitchFamily="34" charset="0"/>
              </a:rPr>
              <a:t>Nghèo</a:t>
            </a:r>
            <a:r>
              <a:rPr lang="en-US" sz="2400" dirty="0" smtClean="0">
                <a:solidFill>
                  <a:schemeClr val="tx1">
                    <a:lumMod val="95000"/>
                    <a:lumOff val="5000"/>
                  </a:schemeClr>
                </a:solidFill>
                <a:latin typeface="Arial" panose="020B0604020202020204" pitchFamily="34" charset="0"/>
                <a:ea typeface="#9Slide03 Roboto Medium" panose="02000000000000000000" pitchFamily="2" charset="0"/>
                <a:cs typeface="Arial" panose="020B0604020202020204" pitchFamily="34" charset="0"/>
              </a:rPr>
              <a:t> </a:t>
            </a:r>
            <a:r>
              <a:rPr lang="en-US" sz="2400" dirty="0">
                <a:solidFill>
                  <a:schemeClr val="tx1">
                    <a:lumMod val="95000"/>
                    <a:lumOff val="5000"/>
                  </a:schemeClr>
                </a:solidFill>
                <a:latin typeface="Arial" panose="020B0604020202020204" pitchFamily="34" charset="0"/>
                <a:ea typeface="#9Slide03 Roboto Medium" panose="02000000000000000000" pitchFamily="2" charset="0"/>
                <a:cs typeface="Arial" panose="020B0604020202020204" pitchFamily="34" charset="0"/>
              </a:rPr>
              <a:t>(</a:t>
            </a:r>
            <a:r>
              <a:rPr lang="en-US" sz="2400" dirty="0" err="1">
                <a:solidFill>
                  <a:schemeClr val="tx1">
                    <a:lumMod val="95000"/>
                    <a:lumOff val="5000"/>
                  </a:schemeClr>
                </a:solidFill>
                <a:latin typeface="Arial" panose="020B0604020202020204" pitchFamily="34" charset="0"/>
                <a:ea typeface="#9Slide03 Roboto Medium" panose="02000000000000000000" pitchFamily="2" charset="0"/>
                <a:cs typeface="Arial" panose="020B0604020202020204" pitchFamily="34" charset="0"/>
              </a:rPr>
              <a:t>trừ</a:t>
            </a:r>
            <a:r>
              <a:rPr lang="en-US" sz="2400" dirty="0">
                <a:solidFill>
                  <a:schemeClr val="tx1">
                    <a:lumMod val="95000"/>
                    <a:lumOff val="5000"/>
                  </a:schemeClr>
                </a:solidFill>
                <a:latin typeface="Arial" panose="020B0604020202020204" pitchFamily="34" charset="0"/>
                <a:ea typeface="#9Slide03 Roboto Medium" panose="02000000000000000000" pitchFamily="2" charset="0"/>
                <a:cs typeface="Arial" panose="020B0604020202020204" pitchFamily="34" charset="0"/>
              </a:rPr>
              <a:t> than </a:t>
            </a:r>
            <a:r>
              <a:rPr lang="en-US" sz="2400" dirty="0" err="1">
                <a:solidFill>
                  <a:schemeClr val="tx1">
                    <a:lumMod val="95000"/>
                    <a:lumOff val="5000"/>
                  </a:schemeClr>
                </a:solidFill>
                <a:latin typeface="Arial" panose="020B0604020202020204" pitchFamily="34" charset="0"/>
                <a:ea typeface="#9Slide03 Roboto Medium" panose="02000000000000000000" pitchFamily="2" charset="0"/>
                <a:cs typeface="Arial" panose="020B0604020202020204" pitchFamily="34" charset="0"/>
              </a:rPr>
              <a:t>đá</a:t>
            </a:r>
            <a:r>
              <a:rPr lang="en-US" sz="2400" dirty="0">
                <a:solidFill>
                  <a:schemeClr val="tx1">
                    <a:lumMod val="95000"/>
                    <a:lumOff val="5000"/>
                  </a:schemeClr>
                </a:solidFill>
                <a:latin typeface="Arial" panose="020B0604020202020204" pitchFamily="34" charset="0"/>
                <a:ea typeface="#9Slide03 Roboto Medium" panose="02000000000000000000" pitchFamily="2" charset="0"/>
                <a:cs typeface="Arial" panose="020B0604020202020204" pitchFamily="34" charset="0"/>
              </a:rPr>
              <a:t> </a:t>
            </a:r>
            <a:r>
              <a:rPr lang="en-US" sz="2400" dirty="0" err="1">
                <a:solidFill>
                  <a:schemeClr val="tx1">
                    <a:lumMod val="95000"/>
                    <a:lumOff val="5000"/>
                  </a:schemeClr>
                </a:solidFill>
                <a:latin typeface="Arial" panose="020B0604020202020204" pitchFamily="34" charset="0"/>
                <a:ea typeface="#9Slide03 Roboto Medium" panose="02000000000000000000" pitchFamily="2" charset="0"/>
                <a:cs typeface="Arial" panose="020B0604020202020204" pitchFamily="34" charset="0"/>
              </a:rPr>
              <a:t>và</a:t>
            </a:r>
            <a:r>
              <a:rPr lang="en-US" sz="2400" dirty="0">
                <a:solidFill>
                  <a:schemeClr val="tx1">
                    <a:lumMod val="95000"/>
                    <a:lumOff val="5000"/>
                  </a:schemeClr>
                </a:solidFill>
                <a:latin typeface="Arial" panose="020B0604020202020204" pitchFamily="34" charset="0"/>
                <a:ea typeface="#9Slide03 Roboto Medium" panose="02000000000000000000" pitchFamily="2" charset="0"/>
                <a:cs typeface="Arial" panose="020B0604020202020204" pitchFamily="34" charset="0"/>
              </a:rPr>
              <a:t> </a:t>
            </a:r>
            <a:r>
              <a:rPr lang="en-US" sz="2400" dirty="0" err="1">
                <a:solidFill>
                  <a:schemeClr val="tx1">
                    <a:lumMod val="95000"/>
                    <a:lumOff val="5000"/>
                  </a:schemeClr>
                </a:solidFill>
                <a:latin typeface="Arial" panose="020B0604020202020204" pitchFamily="34" charset="0"/>
                <a:ea typeface="#9Slide03 Roboto Medium" panose="02000000000000000000" pitchFamily="2" charset="0"/>
                <a:cs typeface="Arial" panose="020B0604020202020204" pitchFamily="34" charset="0"/>
              </a:rPr>
              <a:t>đồng</a:t>
            </a:r>
            <a:r>
              <a:rPr lang="en-US" sz="2400" dirty="0">
                <a:solidFill>
                  <a:schemeClr val="tx1">
                    <a:lumMod val="95000"/>
                    <a:lumOff val="5000"/>
                  </a:schemeClr>
                </a:solidFill>
                <a:latin typeface="Arial" panose="020B0604020202020204" pitchFamily="34" charset="0"/>
                <a:ea typeface="#9Slide03 Roboto Medium" panose="02000000000000000000" pitchFamily="2" charset="0"/>
                <a:cs typeface="Arial" panose="020B0604020202020204" pitchFamily="34" charset="0"/>
              </a:rPr>
              <a:t> </a:t>
            </a:r>
            <a:r>
              <a:rPr lang="en-US" sz="2400" dirty="0" err="1">
                <a:solidFill>
                  <a:schemeClr val="tx1">
                    <a:lumMod val="95000"/>
                    <a:lumOff val="5000"/>
                  </a:schemeClr>
                </a:solidFill>
                <a:latin typeface="Arial" panose="020B0604020202020204" pitchFamily="34" charset="0"/>
                <a:ea typeface="#9Slide03 Roboto Medium" panose="02000000000000000000" pitchFamily="2" charset="0"/>
                <a:cs typeface="Arial" panose="020B0604020202020204" pitchFamily="34" charset="0"/>
              </a:rPr>
              <a:t>có</a:t>
            </a:r>
            <a:r>
              <a:rPr lang="en-US" sz="2400" dirty="0">
                <a:solidFill>
                  <a:schemeClr val="tx1">
                    <a:lumMod val="95000"/>
                    <a:lumOff val="5000"/>
                  </a:schemeClr>
                </a:solidFill>
                <a:latin typeface="Arial" panose="020B0604020202020204" pitchFamily="34" charset="0"/>
                <a:ea typeface="#9Slide03 Roboto Medium" panose="02000000000000000000" pitchFamily="2" charset="0"/>
                <a:cs typeface="Arial" panose="020B0604020202020204" pitchFamily="34" charset="0"/>
              </a:rPr>
              <a:t> 1 </a:t>
            </a:r>
            <a:r>
              <a:rPr lang="en-US" sz="2400" dirty="0" err="1">
                <a:solidFill>
                  <a:schemeClr val="tx1">
                    <a:lumMod val="95000"/>
                    <a:lumOff val="5000"/>
                  </a:schemeClr>
                </a:solidFill>
                <a:latin typeface="Arial" panose="020B0604020202020204" pitchFamily="34" charset="0"/>
                <a:ea typeface="#9Slide03 Roboto Medium" panose="02000000000000000000" pitchFamily="2" charset="0"/>
                <a:cs typeface="Arial" panose="020B0604020202020204" pitchFamily="34" charset="0"/>
              </a:rPr>
              <a:t>số</a:t>
            </a:r>
            <a:r>
              <a:rPr lang="en-US" sz="2400" dirty="0">
                <a:solidFill>
                  <a:schemeClr val="tx1">
                    <a:lumMod val="95000"/>
                    <a:lumOff val="5000"/>
                  </a:schemeClr>
                </a:solidFill>
                <a:latin typeface="Arial" panose="020B0604020202020204" pitchFamily="34" charset="0"/>
                <a:ea typeface="#9Slide03 Roboto Medium" panose="02000000000000000000" pitchFamily="2" charset="0"/>
                <a:cs typeface="Arial" panose="020B0604020202020204" pitchFamily="34" charset="0"/>
              </a:rPr>
              <a:t> </a:t>
            </a:r>
            <a:r>
              <a:rPr lang="en-US" sz="2400" dirty="0" err="1">
                <a:solidFill>
                  <a:schemeClr val="tx1">
                    <a:lumMod val="95000"/>
                    <a:lumOff val="5000"/>
                  </a:schemeClr>
                </a:solidFill>
                <a:latin typeface="Arial" panose="020B0604020202020204" pitchFamily="34" charset="0"/>
                <a:ea typeface="#9Slide03 Roboto Medium" panose="02000000000000000000" pitchFamily="2" charset="0"/>
                <a:cs typeface="Arial" panose="020B0604020202020204" pitchFamily="34" charset="0"/>
              </a:rPr>
              <a:t>lượng</a:t>
            </a:r>
            <a:r>
              <a:rPr lang="en-US" sz="2400" dirty="0">
                <a:solidFill>
                  <a:schemeClr val="tx1">
                    <a:lumMod val="95000"/>
                    <a:lumOff val="5000"/>
                  </a:schemeClr>
                </a:solidFill>
                <a:latin typeface="Arial" panose="020B0604020202020204" pitchFamily="34" charset="0"/>
                <a:ea typeface="#9Slide03 Roboto Medium" panose="02000000000000000000" pitchFamily="2" charset="0"/>
                <a:cs typeface="Arial" panose="020B0604020202020204" pitchFamily="34" charset="0"/>
              </a:rPr>
              <a:t> </a:t>
            </a:r>
            <a:r>
              <a:rPr lang="en-US" sz="2400" dirty="0" err="1">
                <a:solidFill>
                  <a:schemeClr val="tx1">
                    <a:lumMod val="95000"/>
                    <a:lumOff val="5000"/>
                  </a:schemeClr>
                </a:solidFill>
                <a:latin typeface="Arial" panose="020B0604020202020204" pitchFamily="34" charset="0"/>
                <a:ea typeface="#9Slide03 Roboto Medium" panose="02000000000000000000" pitchFamily="2" charset="0"/>
                <a:cs typeface="Arial" panose="020B0604020202020204" pitchFamily="34" charset="0"/>
              </a:rPr>
              <a:t>ít</a:t>
            </a:r>
            <a:r>
              <a:rPr lang="en-US" sz="2400" dirty="0">
                <a:solidFill>
                  <a:schemeClr val="tx1">
                    <a:lumMod val="95000"/>
                    <a:lumOff val="5000"/>
                  </a:schemeClr>
                </a:solidFill>
                <a:latin typeface="Arial" panose="020B0604020202020204" pitchFamily="34" charset="0"/>
                <a:ea typeface="#9Slide03 Roboto Medium" panose="02000000000000000000" pitchFamily="2" charset="0"/>
                <a:cs typeface="Arial" panose="020B0604020202020204" pitchFamily="34" charset="0"/>
              </a:rPr>
              <a:t>)</a:t>
            </a:r>
          </a:p>
          <a:p>
            <a:pPr marL="342900" indent="-342900" algn="just">
              <a:buFont typeface="Courier New" panose="02070309020205020404" pitchFamily="49" charset="0"/>
              <a:buChar char="o"/>
            </a:pPr>
            <a:r>
              <a:rPr lang="en-US" sz="2400" dirty="0">
                <a:latin typeface="Arial" panose="020B0604020202020204" pitchFamily="34" charset="0"/>
                <a:cs typeface="Arial" panose="020B0604020202020204" pitchFamily="34" charset="0"/>
              </a:rPr>
              <a:t>=&gt; </a:t>
            </a:r>
            <a:r>
              <a:rPr lang="en-US" sz="2400" dirty="0" err="1">
                <a:latin typeface="Arial" panose="020B0604020202020204" pitchFamily="34" charset="0"/>
                <a:cs typeface="Arial" panose="020B0604020202020204" pitchFamily="34" charset="0"/>
              </a:rPr>
              <a:t>Nhập</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khẩu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nguyên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liệu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sx</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công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nghiệp</a:t>
            </a:r>
            <a:endParaRPr lang="en-US" sz="2400" dirty="0">
              <a:latin typeface="Arial" panose="020B0604020202020204" pitchFamily="34" charset="0"/>
              <a:cs typeface="Arial" panose="020B0604020202020204" pitchFamily="34" charset="0"/>
            </a:endParaRPr>
          </a:p>
          <a:p>
            <a:pPr marL="342900" indent="-342900" algn="just">
              <a:buFont typeface="Courier New" panose="02070309020205020404" pitchFamily="49" charset="0"/>
              <a:buChar char="o"/>
            </a:pPr>
            <a:endParaRPr lang="en-US" sz="2400" dirty="0">
              <a:solidFill>
                <a:schemeClr val="tx1">
                  <a:lumMod val="95000"/>
                  <a:lumOff val="5000"/>
                </a:schemeClr>
              </a:solidFill>
              <a:latin typeface="Times New Roman" panose="02020603050405020304" pitchFamily="18" charset="0"/>
              <a:ea typeface="#9Slide03 Roboto Medium" panose="02000000000000000000" pitchFamily="2" charset="0"/>
              <a:cs typeface="Times New Roman" panose="02020603050405020304" pitchFamily="18" charset="0"/>
            </a:endParaRPr>
          </a:p>
        </p:txBody>
      </p:sp>
      <p:pic>
        <p:nvPicPr>
          <p:cNvPr id="15" name="Picture 2" descr="Than Than Chứng nhiếp ảnh than đá - than png tải về - Miễn phí trong suốt Thân  png Tải về.">
            <a:extLst>
              <a:ext uri="{FF2B5EF4-FFF2-40B4-BE49-F238E27FC236}">
                <a16:creationId xmlns:a16="http://schemas.microsoft.com/office/drawing/2014/main" id="{FC2EC065-7516-48F7-A36A-66449A24AD14}"/>
              </a:ext>
            </a:extLst>
          </p:cNvPr>
          <p:cNvPicPr>
            <a:picLocks noChangeAspect="1" noChangeArrowheads="1"/>
          </p:cNvPicPr>
          <p:nvPr/>
        </p:nvPicPr>
        <p:blipFill>
          <a:blip r:embed="rId4" cstate="hqprint">
            <a:extLst>
              <a:ext uri="{BEBA8EAE-BF5A-486C-A8C5-ECC9F3942E4B}">
                <a14:imgProps xmlns:a14="http://schemas.microsoft.com/office/drawing/2010/main">
                  <a14:imgLayer r:embed="rId5">
                    <a14:imgEffect>
                      <a14:backgroundRemoval t="10000" b="90000" l="7000" r="94778">
                        <a14:foregroundMark x1="7000" y1="60152" x2="7000" y2="60152"/>
                      </a14:backgroundRemoval>
                    </a14:imgEffect>
                  </a14:imgLayer>
                </a14:imgProps>
              </a:ext>
              <a:ext uri="{28A0092B-C50C-407E-A947-70E740481C1C}">
                <a14:useLocalDpi xmlns:a14="http://schemas.microsoft.com/office/drawing/2010/main" val="0"/>
              </a:ext>
            </a:extLst>
          </a:blip>
          <a:srcRect/>
          <a:stretch>
            <a:fillRect/>
          </a:stretch>
        </p:blipFill>
        <p:spPr bwMode="auto">
          <a:xfrm>
            <a:off x="1364791" y="828293"/>
            <a:ext cx="771096" cy="56547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Than Than Chứng nhiếp ảnh than đá - than png tải về - Miễn phí trong suốt Thân  png Tải về.">
            <a:extLst>
              <a:ext uri="{FF2B5EF4-FFF2-40B4-BE49-F238E27FC236}">
                <a16:creationId xmlns:a16="http://schemas.microsoft.com/office/drawing/2014/main" id="{50F59D13-CEEA-4633-8EA1-FD6AC73C6EBC}"/>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7000" r="94778">
                        <a14:foregroundMark x1="7000" y1="60152" x2="7000" y2="60152"/>
                      </a14:backgroundRemoval>
                    </a14:imgEffect>
                  </a14:imgLayer>
                </a14:imgProps>
              </a:ext>
              <a:ext uri="{28A0092B-C50C-407E-A947-70E740481C1C}">
                <a14:useLocalDpi xmlns:a14="http://schemas.microsoft.com/office/drawing/2010/main" val="0"/>
              </a:ext>
            </a:extLst>
          </a:blip>
          <a:srcRect/>
          <a:stretch>
            <a:fillRect/>
          </a:stretch>
        </p:blipFill>
        <p:spPr bwMode="auto">
          <a:xfrm>
            <a:off x="469440" y="2606122"/>
            <a:ext cx="5798009" cy="42518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140293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ppt_x"/>
                                          </p:val>
                                        </p:tav>
                                        <p:tav tm="100000">
                                          <p:val>
                                            <p:strVal val="#ppt_x"/>
                                          </p:val>
                                        </p:tav>
                                      </p:tavLst>
                                    </p:anim>
                                    <p:anim calcmode="lin" valueType="num">
                                      <p:cBhvr additive="base">
                                        <p:cTn id="16" dur="500" fill="hold"/>
                                        <p:tgtEl>
                                          <p:spTgt spid="1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500" fill="hold"/>
                                        <p:tgtEl>
                                          <p:spTgt spid="18"/>
                                        </p:tgtEl>
                                        <p:attrNameLst>
                                          <p:attrName>ppt_x</p:attrName>
                                        </p:attrNameLst>
                                      </p:cBhvr>
                                      <p:tavLst>
                                        <p:tav tm="0">
                                          <p:val>
                                            <p:strVal val="#ppt_x"/>
                                          </p:val>
                                        </p:tav>
                                        <p:tav tm="100000">
                                          <p:val>
                                            <p:strVal val="#ppt_x"/>
                                          </p:val>
                                        </p:tav>
                                      </p:tavLst>
                                    </p:anim>
                                    <p:anim calcmode="lin" valueType="num">
                                      <p:cBhvr additive="base">
                                        <p:cTn id="24" dur="500" fill="hold"/>
                                        <p:tgtEl>
                                          <p:spTgt spid="18"/>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ppt_x"/>
                                          </p:val>
                                        </p:tav>
                                        <p:tav tm="100000">
                                          <p:val>
                                            <p:strVal val="#ppt_x"/>
                                          </p:val>
                                        </p:tav>
                                      </p:tavLst>
                                    </p:anim>
                                    <p:anim calcmode="lin" valueType="num">
                                      <p:cBhvr additive="base">
                                        <p:cTn id="2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additive="base">
                                        <p:cTn id="33" dur="500" fill="hold"/>
                                        <p:tgtEl>
                                          <p:spTgt spid="14"/>
                                        </p:tgtEl>
                                        <p:attrNameLst>
                                          <p:attrName>ppt_x</p:attrName>
                                        </p:attrNameLst>
                                      </p:cBhvr>
                                      <p:tavLst>
                                        <p:tav tm="0">
                                          <p:val>
                                            <p:strVal val="#ppt_x"/>
                                          </p:val>
                                        </p:tav>
                                        <p:tav tm="100000">
                                          <p:val>
                                            <p:strVal val="#ppt_x"/>
                                          </p:val>
                                        </p:tav>
                                      </p:tavLst>
                                    </p:anim>
                                    <p:anim calcmode="lin" valueType="num">
                                      <p:cBhvr additive="base">
                                        <p:cTn id="3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1000"/>
                                        <p:tgtEl>
                                          <p:spTgt spid="19"/>
                                        </p:tgtEl>
                                      </p:cBhvr>
                                    </p:animEffect>
                                    <p:anim calcmode="lin" valueType="num">
                                      <p:cBhvr>
                                        <p:cTn id="40" dur="1000" fill="hold"/>
                                        <p:tgtEl>
                                          <p:spTgt spid="19"/>
                                        </p:tgtEl>
                                        <p:attrNameLst>
                                          <p:attrName>ppt_x</p:attrName>
                                        </p:attrNameLst>
                                      </p:cBhvr>
                                      <p:tavLst>
                                        <p:tav tm="0">
                                          <p:val>
                                            <p:strVal val="#ppt_x"/>
                                          </p:val>
                                        </p:tav>
                                        <p:tav tm="100000">
                                          <p:val>
                                            <p:strVal val="#ppt_x"/>
                                          </p:val>
                                        </p:tav>
                                      </p:tavLst>
                                    </p:anim>
                                    <p:anim calcmode="lin" valueType="num">
                                      <p:cBhvr>
                                        <p:cTn id="4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6" grpId="0" animBg="1"/>
      <p:bldP spid="17" grpId="0" animBg="1"/>
      <p:bldP spid="18" grpId="0"/>
      <p:bldP spid="1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28" name="Rectangle 27">
            <a:extLst>
              <a:ext uri="{FF2B5EF4-FFF2-40B4-BE49-F238E27FC236}">
                <a16:creationId xmlns:a16="http://schemas.microsoft.com/office/drawing/2014/main" id="{052DAEE6-1873-4D3E-8546-AECA3CBCE456}"/>
              </a:ext>
            </a:extLst>
          </p:cNvPr>
          <p:cNvSpPr/>
          <p:nvPr/>
        </p:nvSpPr>
        <p:spPr>
          <a:xfrm>
            <a:off x="-1" y="0"/>
            <a:ext cx="12192001"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4DF"/>
              </a:solidFill>
              <a:effectLst/>
              <a:uLnTx/>
              <a:uFillTx/>
              <a:latin typeface="Arial"/>
              <a:ea typeface="+mn-ea"/>
              <a:cs typeface="+mn-cs"/>
            </a:endParaRPr>
          </a:p>
        </p:txBody>
      </p:sp>
      <p:pic>
        <p:nvPicPr>
          <p:cNvPr id="20482" name="Picture 2">
            <a:extLst>
              <a:ext uri="{FF2B5EF4-FFF2-40B4-BE49-F238E27FC236}">
                <a16:creationId xmlns:a16="http://schemas.microsoft.com/office/drawing/2014/main" id="{FA656819-EF9E-4C49-8D24-0C5C0DB698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 y="1301766"/>
            <a:ext cx="5705856" cy="3028493"/>
          </a:xfrm>
          <a:prstGeom prst="bracePair">
            <a:avLst/>
          </a:prstGeom>
          <a:noFill/>
          <a:extLst>
            <a:ext uri="{909E8E84-426E-40DD-AFC4-6F175D3DCCD1}">
              <a14:hiddenFill xmlns:a14="http://schemas.microsoft.com/office/drawing/2010/main">
                <a:solidFill>
                  <a:srgbClr val="FFFFFF"/>
                </a:solidFill>
              </a14:hiddenFill>
            </a:ext>
          </a:extLst>
        </p:spPr>
      </p:pic>
      <p:pic>
        <p:nvPicPr>
          <p:cNvPr id="20484" name="Picture 4" descr="Phát hiện mỏ đất hiếm cực lớn ở Nhật Bản - Ảnh 1.">
            <a:extLst>
              <a:ext uri="{FF2B5EF4-FFF2-40B4-BE49-F238E27FC236}">
                <a16:creationId xmlns:a16="http://schemas.microsoft.com/office/drawing/2014/main" id="{6368C17B-0929-4282-83DD-7DBFBD7926A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75" t="5950" r="575"/>
          <a:stretch/>
        </p:blipFill>
        <p:spPr bwMode="auto">
          <a:xfrm>
            <a:off x="6103620" y="1285875"/>
            <a:ext cx="5840730" cy="3052577"/>
          </a:xfrm>
          <a:prstGeom prst="bracePair">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3B833C57-FE8F-44CD-B7E7-5237575665B0}"/>
              </a:ext>
            </a:extLst>
          </p:cNvPr>
          <p:cNvSpPr txBox="1"/>
          <p:nvPr/>
        </p:nvSpPr>
        <p:spPr>
          <a:xfrm>
            <a:off x="7620" y="4477863"/>
            <a:ext cx="12192000" cy="2308324"/>
          </a:xfrm>
          <a:prstGeom prst="rect">
            <a:avLst/>
          </a:prstGeom>
          <a:solidFill>
            <a:srgbClr val="00B050"/>
          </a:solidFill>
        </p:spPr>
        <p:txBody>
          <a:bodyPr wrap="square">
            <a:spAutoFit/>
          </a:bodyPr>
          <a:lstStyle/>
          <a:p>
            <a:pPr algn="just"/>
            <a:r>
              <a:rPr lang="vi-VN" sz="2400" b="1" i="0" u="none" strike="noStrike" dirty="0">
                <a:solidFill>
                  <a:srgbClr val="FFFFFF"/>
                </a:solidFill>
                <a:effectLst/>
                <a:latin typeface="Arial" panose="020B0604020202020204" pitchFamily="34" charset="0"/>
                <a:cs typeface="Arial" panose="020B0604020202020204" pitchFamily="34" charset="0"/>
              </a:rPr>
              <a:t>Các nhà nghiên cứu vừa tìm thấy một mỏ khoáng sản đất hiếm cực lớn ở ngoài khơi Nhật Bản. Khu mỏ này được cho có thể cung cấp cho thế giới trong nhiều thế kỷ.</a:t>
            </a:r>
            <a:r>
              <a:rPr lang="en-US" sz="2400" b="1" dirty="0">
                <a:solidFill>
                  <a:srgbClr val="FFFFFF"/>
                </a:solidFill>
                <a:latin typeface="Arial" panose="020B0604020202020204" pitchFamily="34" charset="0"/>
                <a:cs typeface="Arial" panose="020B0604020202020204" pitchFamily="34" charset="0"/>
              </a:rPr>
              <a:t> </a:t>
            </a:r>
            <a:r>
              <a:rPr lang="vi-VN" sz="2400" b="0" i="0" dirty="0">
                <a:solidFill>
                  <a:srgbClr val="FFFFFF"/>
                </a:solidFill>
                <a:effectLst/>
                <a:latin typeface="Arial" panose="020B0604020202020204" pitchFamily="34" charset="0"/>
                <a:cs typeface="Arial" panose="020B0604020202020204" pitchFamily="34" charset="0"/>
              </a:rPr>
              <a:t>Ước tính, mỏ đất hiếm mới chứa khoảng 16 triệu tấn kim loại có giá trị. Cụ thể, lượng Yttri đủ để đáp ứng nhu cầu toàn cầu trong 780 năm, Europium trong 620 năm và Terbium trong 420 năm.</a:t>
            </a:r>
            <a:r>
              <a:rPr lang="en-US" sz="2400" b="1" dirty="0">
                <a:solidFill>
                  <a:srgbClr val="FFFFFF"/>
                </a:solidFill>
                <a:latin typeface="Arial" panose="020B0604020202020204" pitchFamily="34" charset="0"/>
                <a:cs typeface="Arial" panose="020B0604020202020204" pitchFamily="34" charset="0"/>
              </a:rPr>
              <a:t> </a:t>
            </a:r>
            <a:r>
              <a:rPr lang="vi-VN" sz="2400" b="0" i="0" dirty="0">
                <a:solidFill>
                  <a:srgbClr val="FFFFFF"/>
                </a:solidFill>
                <a:effectLst/>
                <a:latin typeface="Arial" panose="020B0604020202020204" pitchFamily="34" charset="0"/>
                <a:cs typeface="Arial" panose="020B0604020202020204" pitchFamily="34" charset="0"/>
              </a:rPr>
              <a:t>Mỏ đất hiếm được xác định nằm ngoài khơi của đảo Minamitori, cách thủ đô Tokyo khoảng 1.800km</a:t>
            </a:r>
            <a:r>
              <a:rPr lang="vi-VN" sz="2000" b="0" i="0" dirty="0">
                <a:solidFill>
                  <a:srgbClr val="FFFFFF"/>
                </a:solidFill>
                <a:effectLst/>
                <a:latin typeface="Arial" panose="020B0604020202020204" pitchFamily="34" charset="0"/>
                <a:cs typeface="Arial" panose="020B0604020202020204" pitchFamily="34" charset="0"/>
              </a:rPr>
              <a:t>.</a:t>
            </a:r>
            <a:endParaRPr lang="vi-VN" sz="2000" b="1" i="0" u="none" strike="noStrike" dirty="0">
              <a:solidFill>
                <a:srgbClr val="FFFFFF"/>
              </a:solidFill>
              <a:effectLst/>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077A169A-DA09-4A9A-AD41-03FBA2EB705A}"/>
              </a:ext>
            </a:extLst>
          </p:cNvPr>
          <p:cNvSpPr txBox="1"/>
          <p:nvPr/>
        </p:nvSpPr>
        <p:spPr>
          <a:xfrm>
            <a:off x="2718486" y="396359"/>
            <a:ext cx="6949389" cy="461665"/>
          </a:xfrm>
          <a:prstGeom prst="rect">
            <a:avLst/>
          </a:prstGeom>
          <a:noFill/>
        </p:spPr>
        <p:txBody>
          <a:bodyPr wrap="square">
            <a:spAutoFit/>
          </a:bodyPr>
          <a:lstStyle/>
          <a:p>
            <a:pPr algn="ctr"/>
            <a:r>
              <a:rPr lang="en-US" sz="2400" b="1" i="0" u="none" strike="noStrike" dirty="0" err="1">
                <a:solidFill>
                  <a:srgbClr val="C00000"/>
                </a:solidFill>
                <a:effectLst/>
                <a:latin typeface="Arial" panose="020B0604020202020204" pitchFamily="34" charset="0"/>
                <a:ea typeface="#9Slide03 Roboto Medium" panose="02000000000000000000" pitchFamily="2" charset="0"/>
                <a:cs typeface="Arial" panose="020B0604020202020204" pitchFamily="34" charset="0"/>
              </a:rPr>
              <a:t>Phát</a:t>
            </a:r>
            <a:r>
              <a:rPr lang="en-US" sz="2400" b="1" i="0" u="none" strike="noStrike" dirty="0">
                <a:solidFill>
                  <a:srgbClr val="C00000"/>
                </a:solidFill>
                <a:effectLst/>
                <a:latin typeface="Arial" panose="020B0604020202020204" pitchFamily="34" charset="0"/>
                <a:ea typeface="#9Slide03 Roboto Medium" panose="02000000000000000000" pitchFamily="2" charset="0"/>
                <a:cs typeface="Arial" panose="020B0604020202020204" pitchFamily="34" charset="0"/>
              </a:rPr>
              <a:t> </a:t>
            </a:r>
            <a:r>
              <a:rPr lang="en-US" sz="2400" b="1" i="0" u="none" strike="noStrike" dirty="0" err="1">
                <a:solidFill>
                  <a:srgbClr val="C00000"/>
                </a:solidFill>
                <a:effectLst/>
                <a:latin typeface="Arial" panose="020B0604020202020204" pitchFamily="34" charset="0"/>
                <a:ea typeface="#9Slide03 Roboto Medium" panose="02000000000000000000" pitchFamily="2" charset="0"/>
                <a:cs typeface="Arial" panose="020B0604020202020204" pitchFamily="34" charset="0"/>
              </a:rPr>
              <a:t>hiện</a:t>
            </a:r>
            <a:r>
              <a:rPr lang="en-US" sz="2400" b="1" i="0" u="none" strike="noStrike" dirty="0">
                <a:solidFill>
                  <a:srgbClr val="C00000"/>
                </a:solidFill>
                <a:effectLst/>
                <a:latin typeface="Arial" panose="020B0604020202020204" pitchFamily="34" charset="0"/>
                <a:ea typeface="#9Slide03 Roboto Medium" panose="02000000000000000000" pitchFamily="2" charset="0"/>
                <a:cs typeface="Arial" panose="020B0604020202020204" pitchFamily="34" charset="0"/>
              </a:rPr>
              <a:t> </a:t>
            </a:r>
            <a:r>
              <a:rPr lang="en-US" sz="2400" b="1" i="0" u="none" strike="noStrike" dirty="0" err="1">
                <a:solidFill>
                  <a:srgbClr val="C00000"/>
                </a:solidFill>
                <a:effectLst/>
                <a:latin typeface="Arial" panose="020B0604020202020204" pitchFamily="34" charset="0"/>
                <a:ea typeface="#9Slide03 Roboto Medium" panose="02000000000000000000" pitchFamily="2" charset="0"/>
                <a:cs typeface="Arial" panose="020B0604020202020204" pitchFamily="34" charset="0"/>
              </a:rPr>
              <a:t>mỏ</a:t>
            </a:r>
            <a:r>
              <a:rPr lang="en-US" sz="2400" b="1" i="0" u="none" strike="noStrike" dirty="0">
                <a:solidFill>
                  <a:srgbClr val="C00000"/>
                </a:solidFill>
                <a:effectLst/>
                <a:latin typeface="Arial" panose="020B0604020202020204" pitchFamily="34" charset="0"/>
                <a:ea typeface="#9Slide03 Roboto Medium" panose="02000000000000000000" pitchFamily="2" charset="0"/>
                <a:cs typeface="Arial" panose="020B0604020202020204" pitchFamily="34" charset="0"/>
              </a:rPr>
              <a:t> </a:t>
            </a:r>
            <a:r>
              <a:rPr lang="en-US" sz="2400" b="1" i="0" u="none" strike="noStrike" dirty="0" err="1">
                <a:solidFill>
                  <a:srgbClr val="C00000"/>
                </a:solidFill>
                <a:effectLst/>
                <a:latin typeface="Arial" panose="020B0604020202020204" pitchFamily="34" charset="0"/>
                <a:ea typeface="#9Slide03 Roboto Medium" panose="02000000000000000000" pitchFamily="2" charset="0"/>
                <a:cs typeface="Arial" panose="020B0604020202020204" pitchFamily="34" charset="0"/>
              </a:rPr>
              <a:t>đất</a:t>
            </a:r>
            <a:r>
              <a:rPr lang="en-US" sz="2400" b="1" i="0" u="none" strike="noStrike" dirty="0">
                <a:solidFill>
                  <a:srgbClr val="C00000"/>
                </a:solidFill>
                <a:effectLst/>
                <a:latin typeface="Arial" panose="020B0604020202020204" pitchFamily="34" charset="0"/>
                <a:ea typeface="#9Slide03 Roboto Medium" panose="02000000000000000000" pitchFamily="2" charset="0"/>
                <a:cs typeface="Arial" panose="020B0604020202020204" pitchFamily="34" charset="0"/>
              </a:rPr>
              <a:t> </a:t>
            </a:r>
            <a:r>
              <a:rPr lang="en-US" sz="2400" b="1" i="0" u="none" strike="noStrike" dirty="0" err="1">
                <a:solidFill>
                  <a:srgbClr val="C00000"/>
                </a:solidFill>
                <a:effectLst/>
                <a:latin typeface="Arial" panose="020B0604020202020204" pitchFamily="34" charset="0"/>
                <a:ea typeface="#9Slide03 Roboto Medium" panose="02000000000000000000" pitchFamily="2" charset="0"/>
                <a:cs typeface="Arial" panose="020B0604020202020204" pitchFamily="34" charset="0"/>
              </a:rPr>
              <a:t>hiếm</a:t>
            </a:r>
            <a:r>
              <a:rPr lang="en-US" sz="2400" b="1" i="0" u="none" strike="noStrike" dirty="0">
                <a:solidFill>
                  <a:srgbClr val="C00000"/>
                </a:solidFill>
                <a:effectLst/>
                <a:latin typeface="Arial" panose="020B0604020202020204" pitchFamily="34" charset="0"/>
                <a:ea typeface="#9Slide03 Roboto Medium" panose="02000000000000000000" pitchFamily="2" charset="0"/>
                <a:cs typeface="Arial" panose="020B0604020202020204" pitchFamily="34" charset="0"/>
              </a:rPr>
              <a:t> </a:t>
            </a:r>
            <a:r>
              <a:rPr lang="en-US" sz="2400" b="1" i="0" u="none" strike="noStrike" dirty="0" err="1">
                <a:solidFill>
                  <a:srgbClr val="C00000"/>
                </a:solidFill>
                <a:effectLst/>
                <a:latin typeface="Arial" panose="020B0604020202020204" pitchFamily="34" charset="0"/>
                <a:ea typeface="#9Slide03 Roboto Medium" panose="02000000000000000000" pitchFamily="2" charset="0"/>
                <a:cs typeface="Arial" panose="020B0604020202020204" pitchFamily="34" charset="0"/>
              </a:rPr>
              <a:t>cực</a:t>
            </a:r>
            <a:r>
              <a:rPr lang="en-US" sz="2400" b="1" i="0" u="none" strike="noStrike" dirty="0">
                <a:solidFill>
                  <a:srgbClr val="C00000"/>
                </a:solidFill>
                <a:effectLst/>
                <a:latin typeface="Arial" panose="020B0604020202020204" pitchFamily="34" charset="0"/>
                <a:ea typeface="#9Slide03 Roboto Medium" panose="02000000000000000000" pitchFamily="2" charset="0"/>
                <a:cs typeface="Arial" panose="020B0604020202020204" pitchFamily="34" charset="0"/>
              </a:rPr>
              <a:t> </a:t>
            </a:r>
            <a:r>
              <a:rPr lang="en-US" sz="2400" b="1" i="0" u="none" strike="noStrike" dirty="0" err="1">
                <a:solidFill>
                  <a:srgbClr val="C00000"/>
                </a:solidFill>
                <a:effectLst/>
                <a:latin typeface="Arial" panose="020B0604020202020204" pitchFamily="34" charset="0"/>
                <a:ea typeface="#9Slide03 Roboto Medium" panose="02000000000000000000" pitchFamily="2" charset="0"/>
                <a:cs typeface="Arial" panose="020B0604020202020204" pitchFamily="34" charset="0"/>
              </a:rPr>
              <a:t>lớn</a:t>
            </a:r>
            <a:r>
              <a:rPr lang="en-US" sz="2400" b="1" i="0" u="none" strike="noStrike" dirty="0">
                <a:solidFill>
                  <a:srgbClr val="C00000"/>
                </a:solidFill>
                <a:effectLst/>
                <a:latin typeface="Arial" panose="020B0604020202020204" pitchFamily="34" charset="0"/>
                <a:ea typeface="#9Slide03 Roboto Medium" panose="02000000000000000000" pitchFamily="2" charset="0"/>
                <a:cs typeface="Arial" panose="020B0604020202020204" pitchFamily="34" charset="0"/>
              </a:rPr>
              <a:t> ở </a:t>
            </a:r>
            <a:r>
              <a:rPr lang="en-US" sz="2400" b="1" i="0" u="none" strike="noStrike" dirty="0" err="1">
                <a:solidFill>
                  <a:srgbClr val="C00000"/>
                </a:solidFill>
                <a:effectLst/>
                <a:latin typeface="Arial" panose="020B0604020202020204" pitchFamily="34" charset="0"/>
                <a:ea typeface="#9Slide03 Roboto Medium" panose="02000000000000000000" pitchFamily="2" charset="0"/>
                <a:cs typeface="Arial" panose="020B0604020202020204" pitchFamily="34" charset="0"/>
              </a:rPr>
              <a:t>Nhật</a:t>
            </a:r>
            <a:r>
              <a:rPr lang="en-US" sz="2400" b="1" i="0" u="none" strike="noStrike" dirty="0">
                <a:solidFill>
                  <a:srgbClr val="C00000"/>
                </a:solidFill>
                <a:effectLst/>
                <a:latin typeface="Arial" panose="020B0604020202020204" pitchFamily="34" charset="0"/>
                <a:ea typeface="#9Slide03 Roboto Medium" panose="02000000000000000000" pitchFamily="2" charset="0"/>
                <a:cs typeface="Arial" panose="020B0604020202020204" pitchFamily="34" charset="0"/>
              </a:rPr>
              <a:t> </a:t>
            </a:r>
            <a:r>
              <a:rPr lang="en-US" sz="2400" b="1" i="0" u="none" strike="noStrike" dirty="0" err="1">
                <a:solidFill>
                  <a:srgbClr val="C00000"/>
                </a:solidFill>
                <a:effectLst/>
                <a:latin typeface="Arial" panose="020B0604020202020204" pitchFamily="34" charset="0"/>
                <a:ea typeface="#9Slide03 Roboto Medium" panose="02000000000000000000" pitchFamily="2" charset="0"/>
                <a:cs typeface="Arial" panose="020B0604020202020204" pitchFamily="34" charset="0"/>
              </a:rPr>
              <a:t>Bản</a:t>
            </a:r>
            <a:endParaRPr lang="en-US" sz="2400" b="1" i="0" u="none" strike="noStrike" dirty="0">
              <a:solidFill>
                <a:srgbClr val="C00000"/>
              </a:solidFill>
              <a:effectLst/>
              <a:latin typeface="Arial" panose="020B0604020202020204" pitchFamily="34" charset="0"/>
              <a:ea typeface="#9Slide03 Roboto Medium" panose="02000000000000000000" pitchFamily="2" charset="0"/>
              <a:cs typeface="Arial" panose="020B0604020202020204" pitchFamily="34" charset="0"/>
            </a:endParaRPr>
          </a:p>
        </p:txBody>
      </p:sp>
    </p:spTree>
    <p:extLst>
      <p:ext uri="{BB962C8B-B14F-4D97-AF65-F5344CB8AC3E}">
        <p14:creationId xmlns:p14="http://schemas.microsoft.com/office/powerpoint/2010/main" val="1443983875"/>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0482"/>
                                        </p:tgtEl>
                                        <p:attrNameLst>
                                          <p:attrName>style.visibility</p:attrName>
                                        </p:attrNameLst>
                                      </p:cBhvr>
                                      <p:to>
                                        <p:strVal val="visible"/>
                                      </p:to>
                                    </p:set>
                                    <p:animEffect transition="in" filter="fade">
                                      <p:cBhvr>
                                        <p:cTn id="14" dur="1000"/>
                                        <p:tgtEl>
                                          <p:spTgt spid="20482"/>
                                        </p:tgtEl>
                                      </p:cBhvr>
                                    </p:animEffect>
                                    <p:anim calcmode="lin" valueType="num">
                                      <p:cBhvr>
                                        <p:cTn id="15" dur="1000" fill="hold"/>
                                        <p:tgtEl>
                                          <p:spTgt spid="20482"/>
                                        </p:tgtEl>
                                        <p:attrNameLst>
                                          <p:attrName>ppt_x</p:attrName>
                                        </p:attrNameLst>
                                      </p:cBhvr>
                                      <p:tavLst>
                                        <p:tav tm="0">
                                          <p:val>
                                            <p:strVal val="#ppt_x"/>
                                          </p:val>
                                        </p:tav>
                                        <p:tav tm="100000">
                                          <p:val>
                                            <p:strVal val="#ppt_x"/>
                                          </p:val>
                                        </p:tav>
                                      </p:tavLst>
                                    </p:anim>
                                    <p:anim calcmode="lin" valueType="num">
                                      <p:cBhvr>
                                        <p:cTn id="16" dur="1000" fill="hold"/>
                                        <p:tgtEl>
                                          <p:spTgt spid="20482"/>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20484"/>
                                        </p:tgtEl>
                                        <p:attrNameLst>
                                          <p:attrName>style.visibility</p:attrName>
                                        </p:attrNameLst>
                                      </p:cBhvr>
                                      <p:to>
                                        <p:strVal val="visible"/>
                                      </p:to>
                                    </p:set>
                                    <p:animEffect transition="in" filter="fade">
                                      <p:cBhvr>
                                        <p:cTn id="19" dur="1000"/>
                                        <p:tgtEl>
                                          <p:spTgt spid="20484"/>
                                        </p:tgtEl>
                                      </p:cBhvr>
                                    </p:animEffect>
                                    <p:anim calcmode="lin" valueType="num">
                                      <p:cBhvr>
                                        <p:cTn id="20" dur="1000" fill="hold"/>
                                        <p:tgtEl>
                                          <p:spTgt spid="20484"/>
                                        </p:tgtEl>
                                        <p:attrNameLst>
                                          <p:attrName>ppt_x</p:attrName>
                                        </p:attrNameLst>
                                      </p:cBhvr>
                                      <p:tavLst>
                                        <p:tav tm="0">
                                          <p:val>
                                            <p:strVal val="#ppt_x"/>
                                          </p:val>
                                        </p:tav>
                                        <p:tav tm="100000">
                                          <p:val>
                                            <p:strVal val="#ppt_x"/>
                                          </p:val>
                                        </p:tav>
                                      </p:tavLst>
                                    </p:anim>
                                    <p:anim calcmode="lin" valueType="num">
                                      <p:cBhvr>
                                        <p:cTn id="21" dur="1000" fill="hold"/>
                                        <p:tgtEl>
                                          <p:spTgt spid="20484"/>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1000"/>
                                        <p:tgtEl>
                                          <p:spTgt spid="27"/>
                                        </p:tgtEl>
                                      </p:cBhvr>
                                    </p:animEffect>
                                    <p:anim calcmode="lin" valueType="num">
                                      <p:cBhvr>
                                        <p:cTn id="25" dur="1000" fill="hold"/>
                                        <p:tgtEl>
                                          <p:spTgt spid="27"/>
                                        </p:tgtEl>
                                        <p:attrNameLst>
                                          <p:attrName>ppt_x</p:attrName>
                                        </p:attrNameLst>
                                      </p:cBhvr>
                                      <p:tavLst>
                                        <p:tav tm="0">
                                          <p:val>
                                            <p:strVal val="#ppt_x"/>
                                          </p:val>
                                        </p:tav>
                                        <p:tav tm="100000">
                                          <p:val>
                                            <p:strVal val="#ppt_x"/>
                                          </p:val>
                                        </p:tav>
                                      </p:tavLst>
                                    </p:anim>
                                    <p:anim calcmode="lin" valueType="num">
                                      <p:cBhvr>
                                        <p:cTn id="26"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28" name="Rectangle 27">
            <a:extLst>
              <a:ext uri="{FF2B5EF4-FFF2-40B4-BE49-F238E27FC236}">
                <a16:creationId xmlns:a16="http://schemas.microsoft.com/office/drawing/2014/main" id="{052DAEE6-1873-4D3E-8546-AECA3CBCE456}"/>
              </a:ext>
            </a:extLst>
          </p:cNvPr>
          <p:cNvSpPr/>
          <p:nvPr/>
        </p:nvSpPr>
        <p:spPr>
          <a:xfrm>
            <a:off x="-1" y="0"/>
            <a:ext cx="12192001"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4DF"/>
              </a:solidFill>
              <a:effectLst/>
              <a:uLnTx/>
              <a:uFillTx/>
              <a:latin typeface="Arial"/>
              <a:ea typeface="+mn-ea"/>
              <a:cs typeface="+mn-cs"/>
            </a:endParaRPr>
          </a:p>
        </p:txBody>
      </p:sp>
      <p:sp>
        <p:nvSpPr>
          <p:cNvPr id="12" name="Google Shape;475;p24">
            <a:extLst>
              <a:ext uri="{FF2B5EF4-FFF2-40B4-BE49-F238E27FC236}">
                <a16:creationId xmlns:a16="http://schemas.microsoft.com/office/drawing/2014/main" id="{D7B0DB8A-FF74-459F-BE58-6161B643B9F0}"/>
              </a:ext>
            </a:extLst>
          </p:cNvPr>
          <p:cNvSpPr/>
          <p:nvPr/>
        </p:nvSpPr>
        <p:spPr>
          <a:xfrm>
            <a:off x="1365769" y="658592"/>
            <a:ext cx="3089100" cy="912925"/>
          </a:xfrm>
          <a:custGeom>
            <a:avLst/>
            <a:gdLst/>
            <a:ahLst/>
            <a:cxnLst/>
            <a:rect l="l" t="t" r="r" b="b"/>
            <a:pathLst>
              <a:path w="123564" h="36517" extrusionOk="0">
                <a:moveTo>
                  <a:pt x="17658" y="0"/>
                </a:moveTo>
                <a:cubicBezTo>
                  <a:pt x="7906" y="0"/>
                  <a:pt x="1" y="7906"/>
                  <a:pt x="1" y="17657"/>
                </a:cubicBezTo>
                <a:lnTo>
                  <a:pt x="1" y="18848"/>
                </a:lnTo>
                <a:cubicBezTo>
                  <a:pt x="1" y="28611"/>
                  <a:pt x="7906" y="36517"/>
                  <a:pt x="17658" y="36517"/>
                </a:cubicBezTo>
                <a:lnTo>
                  <a:pt x="105907" y="36517"/>
                </a:lnTo>
                <a:cubicBezTo>
                  <a:pt x="115658" y="36517"/>
                  <a:pt x="123564" y="28611"/>
                  <a:pt x="123564" y="18848"/>
                </a:cubicBezTo>
                <a:lnTo>
                  <a:pt x="123564" y="17657"/>
                </a:lnTo>
                <a:cubicBezTo>
                  <a:pt x="123564" y="7906"/>
                  <a:pt x="115658" y="0"/>
                  <a:pt x="105907" y="0"/>
                </a:cubicBezTo>
                <a:close/>
              </a:path>
            </a:pathLst>
          </a:custGeom>
          <a:solidFill>
            <a:srgbClr val="00B0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3" name="Google Shape;476;p24">
            <a:extLst>
              <a:ext uri="{FF2B5EF4-FFF2-40B4-BE49-F238E27FC236}">
                <a16:creationId xmlns:a16="http://schemas.microsoft.com/office/drawing/2014/main" id="{08A0F25C-34B4-48C8-8255-52352FE9DBAA}"/>
              </a:ext>
            </a:extLst>
          </p:cNvPr>
          <p:cNvSpPr/>
          <p:nvPr/>
        </p:nvSpPr>
        <p:spPr>
          <a:xfrm>
            <a:off x="1340769" y="658592"/>
            <a:ext cx="912625" cy="912925"/>
          </a:xfrm>
          <a:custGeom>
            <a:avLst/>
            <a:gdLst/>
            <a:ahLst/>
            <a:cxnLst/>
            <a:rect l="l" t="t" r="r" b="b"/>
            <a:pathLst>
              <a:path w="36505" h="36517" extrusionOk="0">
                <a:moveTo>
                  <a:pt x="18253" y="0"/>
                </a:moveTo>
                <a:cubicBezTo>
                  <a:pt x="8168" y="0"/>
                  <a:pt x="1" y="8180"/>
                  <a:pt x="1" y="18252"/>
                </a:cubicBezTo>
                <a:cubicBezTo>
                  <a:pt x="1" y="28337"/>
                  <a:pt x="8168" y="36517"/>
                  <a:pt x="18253" y="36517"/>
                </a:cubicBezTo>
                <a:cubicBezTo>
                  <a:pt x="28326" y="36517"/>
                  <a:pt x="36505" y="28337"/>
                  <a:pt x="36505" y="18252"/>
                </a:cubicBezTo>
                <a:cubicBezTo>
                  <a:pt x="36505" y="8180"/>
                  <a:pt x="28326" y="0"/>
                  <a:pt x="18253" y="0"/>
                </a:cubicBezTo>
                <a:close/>
              </a:path>
            </a:pathLst>
          </a:custGeom>
          <a:noFill/>
          <a:ln>
            <a:solidFill>
              <a:srgbClr val="00B050"/>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477;p24">
            <a:extLst>
              <a:ext uri="{FF2B5EF4-FFF2-40B4-BE49-F238E27FC236}">
                <a16:creationId xmlns:a16="http://schemas.microsoft.com/office/drawing/2014/main" id="{E8F9E9B2-10A3-48F5-B32F-3CC048C2765B}"/>
              </a:ext>
            </a:extLst>
          </p:cNvPr>
          <p:cNvSpPr/>
          <p:nvPr/>
        </p:nvSpPr>
        <p:spPr>
          <a:xfrm>
            <a:off x="1413994" y="732117"/>
            <a:ext cx="765900" cy="765875"/>
          </a:xfrm>
          <a:custGeom>
            <a:avLst/>
            <a:gdLst/>
            <a:ahLst/>
            <a:cxnLst/>
            <a:rect l="l" t="t" r="r" b="b"/>
            <a:pathLst>
              <a:path w="30636" h="30635" extrusionOk="0">
                <a:moveTo>
                  <a:pt x="15324" y="0"/>
                </a:moveTo>
                <a:cubicBezTo>
                  <a:pt x="6858" y="0"/>
                  <a:pt x="0" y="6858"/>
                  <a:pt x="0" y="15311"/>
                </a:cubicBezTo>
                <a:cubicBezTo>
                  <a:pt x="0" y="23777"/>
                  <a:pt x="6858" y="30635"/>
                  <a:pt x="15324" y="30635"/>
                </a:cubicBezTo>
                <a:cubicBezTo>
                  <a:pt x="23777" y="30635"/>
                  <a:pt x="30635" y="23777"/>
                  <a:pt x="30635" y="15311"/>
                </a:cubicBezTo>
                <a:cubicBezTo>
                  <a:pt x="30635" y="6858"/>
                  <a:pt x="23777" y="0"/>
                  <a:pt x="1532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3000" b="0" i="0" u="none" strike="noStrike" kern="0" cap="none" spc="0" normalizeH="0" baseline="0" noProof="0" dirty="0">
              <a:ln>
                <a:noFill/>
              </a:ln>
              <a:solidFill>
                <a:srgbClr val="434343"/>
              </a:solidFill>
              <a:effectLst/>
              <a:uLnTx/>
              <a:uFillTx/>
              <a:latin typeface="Arial"/>
              <a:ea typeface="+mn-ea"/>
              <a:cs typeface="Arial"/>
              <a:sym typeface="Arial"/>
            </a:endParaRPr>
          </a:p>
        </p:txBody>
      </p:sp>
      <p:sp>
        <p:nvSpPr>
          <p:cNvPr id="17" name="Google Shape;478;p24">
            <a:extLst>
              <a:ext uri="{FF2B5EF4-FFF2-40B4-BE49-F238E27FC236}">
                <a16:creationId xmlns:a16="http://schemas.microsoft.com/office/drawing/2014/main" id="{7C72B63B-E4D7-45CA-A099-C8D91259A36B}"/>
              </a:ext>
            </a:extLst>
          </p:cNvPr>
          <p:cNvSpPr/>
          <p:nvPr/>
        </p:nvSpPr>
        <p:spPr>
          <a:xfrm>
            <a:off x="1264569" y="594292"/>
            <a:ext cx="3266500" cy="1041525"/>
          </a:xfrm>
          <a:custGeom>
            <a:avLst/>
            <a:gdLst/>
            <a:ahLst/>
            <a:cxnLst/>
            <a:rect l="l" t="t" r="r" b="b"/>
            <a:pathLst>
              <a:path w="130660" h="41661" extrusionOk="0">
                <a:moveTo>
                  <a:pt x="110491" y="893"/>
                </a:moveTo>
                <a:cubicBezTo>
                  <a:pt x="121123" y="893"/>
                  <a:pt x="129767" y="9537"/>
                  <a:pt x="129767" y="20170"/>
                </a:cubicBezTo>
                <a:lnTo>
                  <a:pt x="129767" y="21491"/>
                </a:lnTo>
                <a:cubicBezTo>
                  <a:pt x="129767" y="32123"/>
                  <a:pt x="121123" y="40767"/>
                  <a:pt x="110491" y="40767"/>
                </a:cubicBezTo>
                <a:lnTo>
                  <a:pt x="20170" y="40767"/>
                </a:lnTo>
                <a:cubicBezTo>
                  <a:pt x="9537" y="40767"/>
                  <a:pt x="894" y="32123"/>
                  <a:pt x="894" y="21491"/>
                </a:cubicBezTo>
                <a:lnTo>
                  <a:pt x="894" y="20170"/>
                </a:lnTo>
                <a:cubicBezTo>
                  <a:pt x="894" y="9537"/>
                  <a:pt x="9537" y="893"/>
                  <a:pt x="20170" y="893"/>
                </a:cubicBezTo>
                <a:close/>
                <a:moveTo>
                  <a:pt x="20170" y="0"/>
                </a:moveTo>
                <a:cubicBezTo>
                  <a:pt x="9049" y="0"/>
                  <a:pt x="1" y="9049"/>
                  <a:pt x="1" y="20170"/>
                </a:cubicBezTo>
                <a:lnTo>
                  <a:pt x="1" y="21491"/>
                </a:lnTo>
                <a:cubicBezTo>
                  <a:pt x="1" y="32612"/>
                  <a:pt x="9049" y="41660"/>
                  <a:pt x="20170" y="41660"/>
                </a:cubicBezTo>
                <a:lnTo>
                  <a:pt x="110491" y="41660"/>
                </a:lnTo>
                <a:cubicBezTo>
                  <a:pt x="121611" y="41660"/>
                  <a:pt x="130660" y="32612"/>
                  <a:pt x="130660" y="21491"/>
                </a:cubicBezTo>
                <a:lnTo>
                  <a:pt x="130660" y="20170"/>
                </a:lnTo>
                <a:cubicBezTo>
                  <a:pt x="130660" y="9049"/>
                  <a:pt x="121611" y="0"/>
                  <a:pt x="110491" y="0"/>
                </a:cubicBezTo>
                <a:close/>
              </a:path>
            </a:pathLst>
          </a:custGeom>
          <a:solidFill>
            <a:srgbClr val="FCBD24"/>
          </a:solidFill>
          <a:ln w="3175">
            <a:solidFill>
              <a:schemeClr val="bg1">
                <a:lumMod val="75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TextBox 17">
            <a:extLst>
              <a:ext uri="{FF2B5EF4-FFF2-40B4-BE49-F238E27FC236}">
                <a16:creationId xmlns:a16="http://schemas.microsoft.com/office/drawing/2014/main" id="{B4F64BDA-FA2C-43BF-8DD2-3ECA60653C63}"/>
              </a:ext>
            </a:extLst>
          </p:cNvPr>
          <p:cNvSpPr txBox="1"/>
          <p:nvPr/>
        </p:nvSpPr>
        <p:spPr>
          <a:xfrm>
            <a:off x="2047697" y="894789"/>
            <a:ext cx="2530134" cy="523220"/>
          </a:xfrm>
          <a:prstGeom prst="rect">
            <a:avLst/>
          </a:prstGeom>
          <a:noFill/>
        </p:spPr>
        <p:txBody>
          <a:bodyPr wrap="square" rtlCol="0">
            <a:spAutoFit/>
          </a:bodyPr>
          <a:lstStyle/>
          <a:p>
            <a:pPr lvl="0" algn="ctr">
              <a:spcBef>
                <a:spcPts val="600"/>
              </a:spcBef>
            </a:pPr>
            <a:r>
              <a:rPr lang="en-US" sz="2800" b="1" dirty="0">
                <a:solidFill>
                  <a:srgbClr val="FFFFFF"/>
                </a:solidFill>
                <a:latin typeface="Arial" panose="020B0604020202020204" pitchFamily="34" charset="0"/>
                <a:ea typeface="#9Slide03 Roboto Medium" panose="02000000000000000000" pitchFamily="2" charset="0"/>
                <a:cs typeface="Arial" panose="020B0604020202020204" pitchFamily="34" charset="0"/>
              </a:rPr>
              <a:t>SÔNG NGÒI</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9Slide03 Roboto Medium" panose="02000000000000000000" pitchFamily="2" charset="0"/>
              <a:cs typeface="Arial" panose="020B0604020202020204" pitchFamily="34" charset="0"/>
            </a:endParaRPr>
          </a:p>
        </p:txBody>
      </p:sp>
      <p:pic>
        <p:nvPicPr>
          <p:cNvPr id="22" name="Picture 2" descr="Luoc do tu nnhien Nhat Ban">
            <a:extLst>
              <a:ext uri="{FF2B5EF4-FFF2-40B4-BE49-F238E27FC236}">
                <a16:creationId xmlns:a16="http://schemas.microsoft.com/office/drawing/2014/main" id="{9762B2E3-B802-4C5C-A334-C1AC22F893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66190" y="159026"/>
            <a:ext cx="5253533" cy="625502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4" name="Text Box 3">
            <a:extLst>
              <a:ext uri="{FF2B5EF4-FFF2-40B4-BE49-F238E27FC236}">
                <a16:creationId xmlns:a16="http://schemas.microsoft.com/office/drawing/2014/main" id="{60410C85-05A6-4968-A879-0BC6D0A8E53B}"/>
              </a:ext>
            </a:extLst>
          </p:cNvPr>
          <p:cNvSpPr txBox="1">
            <a:spLocks noChangeArrowheads="1"/>
          </p:cNvSpPr>
          <p:nvPr/>
        </p:nvSpPr>
        <p:spPr bwMode="auto">
          <a:xfrm>
            <a:off x="7851912" y="6440365"/>
            <a:ext cx="3558209"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200" b="1" i="0" u="none" strike="noStrike" kern="1200" cap="none" spc="0" normalizeH="0" baseline="0" noProof="0" dirty="0">
                <a:ln>
                  <a:noFill/>
                </a:ln>
                <a:solidFill>
                  <a:srgbClr val="C00000"/>
                </a:solidFill>
                <a:effectLst/>
                <a:uLnTx/>
                <a:uFillTx/>
                <a:ea typeface="#9Slide03 Roboto Medium" panose="02000000000000000000" pitchFamily="2" charset="0"/>
              </a:rPr>
              <a:t>TỰ NHIÊN NHẬT BẢN</a:t>
            </a:r>
          </a:p>
        </p:txBody>
      </p:sp>
      <p:pic>
        <p:nvPicPr>
          <p:cNvPr id="20" name="Picture 2" descr="Kết quả hình ảnh cho icon delta river">
            <a:extLst>
              <a:ext uri="{FF2B5EF4-FFF2-40B4-BE49-F238E27FC236}">
                <a16:creationId xmlns:a16="http://schemas.microsoft.com/office/drawing/2014/main" id="{43EBC0FA-2DC4-419A-9274-8BEA50ED6B40}"/>
              </a:ext>
            </a:extLst>
          </p:cNvPr>
          <p:cNvPicPr>
            <a:picLocks noChangeAspect="1" noChangeArrowheads="1"/>
          </p:cNvPicPr>
          <p:nvPr/>
        </p:nvPicPr>
        <p:blipFill rotWithShape="1">
          <a:blip r:embed="rId4" cstate="hqprint">
            <a:clrChange>
              <a:clrFrom>
                <a:srgbClr val="FFFFFF"/>
              </a:clrFrom>
              <a:clrTo>
                <a:srgbClr val="FFFFFF">
                  <a:alpha val="0"/>
                </a:srgbClr>
              </a:clrTo>
            </a:clrChange>
            <a:extLst>
              <a:ext uri="{28A0092B-C50C-407E-A947-70E740481C1C}">
                <a14:useLocalDpi xmlns:a14="http://schemas.microsoft.com/office/drawing/2010/main" val="0"/>
              </a:ext>
            </a:extLst>
          </a:blip>
          <a:srcRect l="22980" r="22851"/>
          <a:stretch/>
        </p:blipFill>
        <p:spPr bwMode="auto">
          <a:xfrm>
            <a:off x="1363100" y="742950"/>
            <a:ext cx="799628" cy="775010"/>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0748CBD2-F1D5-4BEE-81A6-1F1651B9702C}"/>
              </a:ext>
            </a:extLst>
          </p:cNvPr>
          <p:cNvSpPr/>
          <p:nvPr/>
        </p:nvSpPr>
        <p:spPr>
          <a:xfrm>
            <a:off x="560912" y="2116870"/>
            <a:ext cx="4124847" cy="1124154"/>
          </a:xfrm>
          <a:prstGeom prst="rect">
            <a:avLst/>
          </a:prstGeom>
        </p:spPr>
        <p:txBody>
          <a:bodyPr wrap="none">
            <a:spAutoFit/>
          </a:bodyPr>
          <a:lstStyle/>
          <a:p>
            <a:pPr marL="342900" indent="-342900" algn="just">
              <a:lnSpc>
                <a:spcPct val="125000"/>
              </a:lnSpc>
              <a:spcBef>
                <a:spcPts val="600"/>
              </a:spcBef>
              <a:spcAft>
                <a:spcPts val="600"/>
              </a:spcAft>
              <a:buFont typeface="Courier New" panose="02070309020205020404" pitchFamily="49" charset="0"/>
              <a:buChar char="o"/>
            </a:pPr>
            <a:r>
              <a:rPr lang="en-US" sz="2400" dirty="0" err="1">
                <a:solidFill>
                  <a:schemeClr val="tx1">
                    <a:lumMod val="95000"/>
                    <a:lumOff val="5000"/>
                  </a:schemeClr>
                </a:solidFill>
                <a:latin typeface="Arial" panose="020B0604020202020204" pitchFamily="34" charset="0"/>
                <a:ea typeface="#9Slide03 Roboto Medium" panose="02000000000000000000" pitchFamily="2" charset="0"/>
                <a:cs typeface="Arial" panose="020B0604020202020204" pitchFamily="34" charset="0"/>
              </a:rPr>
              <a:t>Ngắn</a:t>
            </a:r>
            <a:r>
              <a:rPr lang="en-US" sz="2400" dirty="0">
                <a:solidFill>
                  <a:schemeClr val="tx1">
                    <a:lumMod val="95000"/>
                    <a:lumOff val="5000"/>
                  </a:schemeClr>
                </a:solidFill>
                <a:latin typeface="Arial" panose="020B0604020202020204" pitchFamily="34" charset="0"/>
                <a:ea typeface="#9Slide03 Roboto Medium" panose="02000000000000000000" pitchFamily="2" charset="0"/>
                <a:cs typeface="Arial" panose="020B0604020202020204" pitchFamily="34" charset="0"/>
              </a:rPr>
              <a:t> </a:t>
            </a:r>
            <a:r>
              <a:rPr lang="en-US" sz="2400" dirty="0" err="1">
                <a:solidFill>
                  <a:schemeClr val="tx1">
                    <a:lumMod val="95000"/>
                    <a:lumOff val="5000"/>
                  </a:schemeClr>
                </a:solidFill>
                <a:latin typeface="Arial" panose="020B0604020202020204" pitchFamily="34" charset="0"/>
                <a:ea typeface="#9Slide03 Roboto Medium" panose="02000000000000000000" pitchFamily="2" charset="0"/>
                <a:cs typeface="Arial" panose="020B0604020202020204" pitchFamily="34" charset="0"/>
              </a:rPr>
              <a:t>và</a:t>
            </a:r>
            <a:r>
              <a:rPr lang="en-US" sz="2400" dirty="0">
                <a:solidFill>
                  <a:schemeClr val="tx1">
                    <a:lumMod val="95000"/>
                    <a:lumOff val="5000"/>
                  </a:schemeClr>
                </a:solidFill>
                <a:latin typeface="Arial" panose="020B0604020202020204" pitchFamily="34" charset="0"/>
                <a:ea typeface="#9Slide03 Roboto Medium" panose="02000000000000000000" pitchFamily="2" charset="0"/>
                <a:cs typeface="Arial" panose="020B0604020202020204" pitchFamily="34" charset="0"/>
              </a:rPr>
              <a:t> </a:t>
            </a:r>
            <a:r>
              <a:rPr lang="en-US" sz="2400" dirty="0" err="1">
                <a:solidFill>
                  <a:schemeClr val="tx1">
                    <a:lumMod val="95000"/>
                    <a:lumOff val="5000"/>
                  </a:schemeClr>
                </a:solidFill>
                <a:latin typeface="Arial" panose="020B0604020202020204" pitchFamily="34" charset="0"/>
                <a:ea typeface="#9Slide03 Roboto Medium" panose="02000000000000000000" pitchFamily="2" charset="0"/>
                <a:cs typeface="Arial" panose="020B0604020202020204" pitchFamily="34" charset="0"/>
              </a:rPr>
              <a:t>dốc</a:t>
            </a:r>
            <a:r>
              <a:rPr lang="en-US" sz="2400" dirty="0">
                <a:solidFill>
                  <a:schemeClr val="tx1">
                    <a:lumMod val="95000"/>
                    <a:lumOff val="5000"/>
                  </a:schemeClr>
                </a:solidFill>
                <a:latin typeface="Arial" panose="020B0604020202020204" pitchFamily="34" charset="0"/>
                <a:ea typeface="#9Slide03 Roboto Medium" panose="02000000000000000000" pitchFamily="2" charset="0"/>
                <a:cs typeface="Arial" panose="020B0604020202020204" pitchFamily="34" charset="0"/>
              </a:rPr>
              <a:t>  =&gt; </a:t>
            </a:r>
            <a:r>
              <a:rPr lang="en-US" sz="2400" dirty="0" err="1">
                <a:solidFill>
                  <a:schemeClr val="tx1">
                    <a:lumMod val="95000"/>
                    <a:lumOff val="5000"/>
                  </a:schemeClr>
                </a:solidFill>
                <a:latin typeface="Arial" panose="020B0604020202020204" pitchFamily="34" charset="0"/>
                <a:ea typeface="#9Slide03 Roboto Medium" panose="02000000000000000000" pitchFamily="2" charset="0"/>
                <a:cs typeface="Arial" panose="020B0604020202020204" pitchFamily="34" charset="0"/>
              </a:rPr>
              <a:t>thuỷ</a:t>
            </a:r>
            <a:r>
              <a:rPr lang="en-US" sz="2400" dirty="0">
                <a:solidFill>
                  <a:schemeClr val="tx1">
                    <a:lumMod val="95000"/>
                    <a:lumOff val="5000"/>
                  </a:schemeClr>
                </a:solidFill>
                <a:latin typeface="Arial" panose="020B0604020202020204" pitchFamily="34" charset="0"/>
                <a:ea typeface="#9Slide03 Roboto Medium" panose="02000000000000000000" pitchFamily="2" charset="0"/>
                <a:cs typeface="Arial" panose="020B0604020202020204" pitchFamily="34" charset="0"/>
              </a:rPr>
              <a:t> </a:t>
            </a:r>
            <a:r>
              <a:rPr lang="en-US" sz="2400" dirty="0" err="1">
                <a:solidFill>
                  <a:schemeClr val="tx1">
                    <a:lumMod val="95000"/>
                    <a:lumOff val="5000"/>
                  </a:schemeClr>
                </a:solidFill>
                <a:latin typeface="Arial" panose="020B0604020202020204" pitchFamily="34" charset="0"/>
                <a:ea typeface="#9Slide03 Roboto Medium" panose="02000000000000000000" pitchFamily="2" charset="0"/>
                <a:cs typeface="Arial" panose="020B0604020202020204" pitchFamily="34" charset="0"/>
              </a:rPr>
              <a:t>điện</a:t>
            </a:r>
            <a:endParaRPr lang="en-US" sz="2400" dirty="0">
              <a:solidFill>
                <a:schemeClr val="tx1">
                  <a:lumMod val="95000"/>
                  <a:lumOff val="5000"/>
                </a:schemeClr>
              </a:solidFill>
              <a:latin typeface="Arial" panose="020B0604020202020204" pitchFamily="34" charset="0"/>
              <a:ea typeface="#9Slide03 Roboto Medium" panose="02000000000000000000" pitchFamily="2" charset="0"/>
              <a:cs typeface="Arial" panose="020B0604020202020204" pitchFamily="34" charset="0"/>
            </a:endParaRPr>
          </a:p>
          <a:p>
            <a:pPr marL="342900" indent="-342900" algn="just">
              <a:lnSpc>
                <a:spcPct val="125000"/>
              </a:lnSpc>
              <a:spcBef>
                <a:spcPts val="600"/>
              </a:spcBef>
              <a:spcAft>
                <a:spcPts val="600"/>
              </a:spcAft>
              <a:buFont typeface="Courier New" panose="02070309020205020404" pitchFamily="49" charset="0"/>
              <a:buChar char="o"/>
            </a:pPr>
            <a:r>
              <a:rPr lang="en-US" sz="2400" dirty="0" err="1">
                <a:solidFill>
                  <a:schemeClr val="tx1">
                    <a:lumMod val="95000"/>
                    <a:lumOff val="5000"/>
                  </a:schemeClr>
                </a:solidFill>
                <a:effectLst/>
                <a:latin typeface="Arial" panose="020B0604020202020204" pitchFamily="34" charset="0"/>
                <a:ea typeface="#9Slide03 Roboto Medium" panose="02000000000000000000" pitchFamily="2" charset="0"/>
                <a:cs typeface="Arial" panose="020B0604020202020204" pitchFamily="34" charset="0"/>
              </a:rPr>
              <a:t>Nhiều</a:t>
            </a:r>
            <a:r>
              <a:rPr lang="en-US" sz="2400" dirty="0">
                <a:solidFill>
                  <a:schemeClr val="tx1">
                    <a:lumMod val="95000"/>
                    <a:lumOff val="5000"/>
                  </a:schemeClr>
                </a:solidFill>
                <a:effectLst/>
                <a:latin typeface="Arial" panose="020B0604020202020204" pitchFamily="34" charset="0"/>
                <a:ea typeface="#9Slide03 Roboto Medium" panose="02000000000000000000" pitchFamily="2" charset="0"/>
                <a:cs typeface="Arial" panose="020B0604020202020204" pitchFamily="34" charset="0"/>
              </a:rPr>
              <a:t> </a:t>
            </a:r>
            <a:r>
              <a:rPr lang="en-US" sz="2400" dirty="0" err="1">
                <a:solidFill>
                  <a:schemeClr val="tx1">
                    <a:lumMod val="95000"/>
                    <a:lumOff val="5000"/>
                  </a:schemeClr>
                </a:solidFill>
                <a:effectLst/>
                <a:latin typeface="Arial" panose="020B0604020202020204" pitchFamily="34" charset="0"/>
                <a:ea typeface="#9Slide03 Roboto Medium" panose="02000000000000000000" pitchFamily="2" charset="0"/>
                <a:cs typeface="Arial" panose="020B0604020202020204" pitchFamily="34" charset="0"/>
              </a:rPr>
              <a:t>hồ</a:t>
            </a:r>
            <a:r>
              <a:rPr lang="en-US" sz="2400" dirty="0">
                <a:solidFill>
                  <a:schemeClr val="tx1">
                    <a:lumMod val="95000"/>
                    <a:lumOff val="5000"/>
                  </a:schemeClr>
                </a:solidFill>
                <a:effectLst/>
                <a:latin typeface="Arial" panose="020B0604020202020204" pitchFamily="34" charset="0"/>
                <a:ea typeface="#9Slide03 Roboto Medium" panose="02000000000000000000" pitchFamily="2" charset="0"/>
                <a:cs typeface="Arial" panose="020B0604020202020204" pitchFamily="34" charset="0"/>
              </a:rPr>
              <a:t> </a:t>
            </a:r>
            <a:r>
              <a:rPr lang="en-US" sz="2400" dirty="0" err="1">
                <a:solidFill>
                  <a:schemeClr val="tx1">
                    <a:lumMod val="95000"/>
                    <a:lumOff val="5000"/>
                  </a:schemeClr>
                </a:solidFill>
                <a:effectLst/>
                <a:latin typeface="Arial" panose="020B0604020202020204" pitchFamily="34" charset="0"/>
                <a:ea typeface="#9Slide03 Roboto Medium" panose="02000000000000000000" pitchFamily="2" charset="0"/>
                <a:cs typeface="Arial" panose="020B0604020202020204" pitchFamily="34" charset="0"/>
              </a:rPr>
              <a:t>lớn</a:t>
            </a:r>
            <a:r>
              <a:rPr lang="en-US" sz="2400" dirty="0">
                <a:solidFill>
                  <a:schemeClr val="tx1">
                    <a:lumMod val="95000"/>
                    <a:lumOff val="5000"/>
                  </a:schemeClr>
                </a:solidFill>
                <a:effectLst/>
                <a:latin typeface="Arial" panose="020B0604020202020204" pitchFamily="34" charset="0"/>
                <a:ea typeface="#9Slide03 Roboto Medium" panose="02000000000000000000" pitchFamily="2" charset="0"/>
                <a:cs typeface="Arial" panose="020B0604020202020204" pitchFamily="34" charset="0"/>
              </a:rPr>
              <a:t> =&gt; du </a:t>
            </a:r>
            <a:r>
              <a:rPr lang="en-US" sz="2400" dirty="0" err="1">
                <a:solidFill>
                  <a:schemeClr val="tx1">
                    <a:lumMod val="95000"/>
                    <a:lumOff val="5000"/>
                  </a:schemeClr>
                </a:solidFill>
                <a:effectLst/>
                <a:latin typeface="Arial" panose="020B0604020202020204" pitchFamily="34" charset="0"/>
                <a:ea typeface="#9Slide03 Roboto Medium" panose="02000000000000000000" pitchFamily="2" charset="0"/>
                <a:cs typeface="Arial" panose="020B0604020202020204" pitchFamily="34" charset="0"/>
              </a:rPr>
              <a:t>lịch</a:t>
            </a:r>
            <a:endParaRPr lang="en-US" sz="2400" dirty="0">
              <a:solidFill>
                <a:schemeClr val="tx1">
                  <a:lumMod val="95000"/>
                  <a:lumOff val="5000"/>
                </a:schemeClr>
              </a:solidFill>
              <a:effectLst/>
              <a:latin typeface="Arial" panose="020B0604020202020204" pitchFamily="34" charset="0"/>
              <a:ea typeface="#9Slide03 Roboto Medium" panose="02000000000000000000" pitchFamily="2" charset="0"/>
              <a:cs typeface="Arial" panose="020B0604020202020204" pitchFamily="34" charset="0"/>
            </a:endParaRPr>
          </a:p>
        </p:txBody>
      </p:sp>
      <p:pic>
        <p:nvPicPr>
          <p:cNvPr id="2" name="Picture 1">
            <a:extLst>
              <a:ext uri="{FF2B5EF4-FFF2-40B4-BE49-F238E27FC236}">
                <a16:creationId xmlns:a16="http://schemas.microsoft.com/office/drawing/2014/main" id="{B532C037-E000-4C7E-B942-E4B0E76F620A}"/>
              </a:ext>
            </a:extLst>
          </p:cNvPr>
          <p:cNvPicPr>
            <a:picLocks noChangeAspect="1"/>
          </p:cNvPicPr>
          <p:nvPr/>
        </p:nvPicPr>
        <p:blipFill rotWithShape="1">
          <a:blip r:embed="rId5"/>
          <a:srcRect l="-410" t="19197" r="410" b="7433"/>
          <a:stretch/>
        </p:blipFill>
        <p:spPr>
          <a:xfrm>
            <a:off x="485796" y="3515491"/>
            <a:ext cx="5794597" cy="325946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5895245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anim calcmode="lin" valueType="num">
                                      <p:cBhvr>
                                        <p:cTn id="23" dur="1000" fill="hold"/>
                                        <p:tgtEl>
                                          <p:spTgt spid="17"/>
                                        </p:tgtEl>
                                        <p:attrNameLst>
                                          <p:attrName>ppt_x</p:attrName>
                                        </p:attrNameLst>
                                      </p:cBhvr>
                                      <p:tavLst>
                                        <p:tav tm="0">
                                          <p:val>
                                            <p:strVal val="#ppt_x"/>
                                          </p:val>
                                        </p:tav>
                                        <p:tav tm="100000">
                                          <p:val>
                                            <p:strVal val="#ppt_x"/>
                                          </p:val>
                                        </p:tav>
                                      </p:tavLst>
                                    </p:anim>
                                    <p:anim calcmode="lin" valueType="num">
                                      <p:cBhvr>
                                        <p:cTn id="24" dur="1000" fill="hold"/>
                                        <p:tgtEl>
                                          <p:spTgt spid="1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1000"/>
                                        <p:tgtEl>
                                          <p:spTgt spid="18"/>
                                        </p:tgtEl>
                                      </p:cBhvr>
                                    </p:animEffect>
                                    <p:anim calcmode="lin" valueType="num">
                                      <p:cBhvr>
                                        <p:cTn id="28" dur="1000" fill="hold"/>
                                        <p:tgtEl>
                                          <p:spTgt spid="18"/>
                                        </p:tgtEl>
                                        <p:attrNameLst>
                                          <p:attrName>ppt_x</p:attrName>
                                        </p:attrNameLst>
                                      </p:cBhvr>
                                      <p:tavLst>
                                        <p:tav tm="0">
                                          <p:val>
                                            <p:strVal val="#ppt_x"/>
                                          </p:val>
                                        </p:tav>
                                        <p:tav tm="100000">
                                          <p:val>
                                            <p:strVal val="#ppt_x"/>
                                          </p:val>
                                        </p:tav>
                                      </p:tavLst>
                                    </p:anim>
                                    <p:anim calcmode="lin" valueType="num">
                                      <p:cBhvr>
                                        <p:cTn id="29" dur="1000" fill="hold"/>
                                        <p:tgtEl>
                                          <p:spTgt spid="18"/>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1000"/>
                                        <p:tgtEl>
                                          <p:spTgt spid="20"/>
                                        </p:tgtEl>
                                      </p:cBhvr>
                                    </p:animEffect>
                                    <p:anim calcmode="lin" valueType="num">
                                      <p:cBhvr>
                                        <p:cTn id="33" dur="1000" fill="hold"/>
                                        <p:tgtEl>
                                          <p:spTgt spid="20"/>
                                        </p:tgtEl>
                                        <p:attrNameLst>
                                          <p:attrName>ppt_x</p:attrName>
                                        </p:attrNameLst>
                                      </p:cBhvr>
                                      <p:tavLst>
                                        <p:tav tm="0">
                                          <p:val>
                                            <p:strVal val="#ppt_x"/>
                                          </p:val>
                                        </p:tav>
                                        <p:tav tm="100000">
                                          <p:val>
                                            <p:strVal val="#ppt_x"/>
                                          </p:val>
                                        </p:tav>
                                      </p:tavLst>
                                    </p:anim>
                                    <p:anim calcmode="lin" valueType="num">
                                      <p:cBhvr>
                                        <p:cTn id="3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anim calcmode="lin" valueType="num">
                                      <p:cBhvr additive="base">
                                        <p:cTn id="39" dur="500" fill="hold"/>
                                        <p:tgtEl>
                                          <p:spTgt spid="21"/>
                                        </p:tgtEl>
                                        <p:attrNameLst>
                                          <p:attrName>ppt_x</p:attrName>
                                        </p:attrNameLst>
                                      </p:cBhvr>
                                      <p:tavLst>
                                        <p:tav tm="0">
                                          <p:val>
                                            <p:strVal val="#ppt_x"/>
                                          </p:val>
                                        </p:tav>
                                        <p:tav tm="100000">
                                          <p:val>
                                            <p:strVal val="#ppt_x"/>
                                          </p:val>
                                        </p:tav>
                                      </p:tavLst>
                                    </p:anim>
                                    <p:anim calcmode="lin" valueType="num">
                                      <p:cBhvr additive="base">
                                        <p:cTn id="4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6" presetClass="emph" presetSubtype="0" fill="hold" nodeType="clickEffect">
                                  <p:stCondLst>
                                    <p:cond delay="0"/>
                                  </p:stCondLst>
                                  <p:childTnLst>
                                    <p:animScale>
                                      <p:cBhvr>
                                        <p:cTn id="44" dur="2000" fill="hold"/>
                                        <p:tgtEl>
                                          <p:spTgt spid="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6" grpId="0" animBg="1"/>
      <p:bldP spid="17" grpId="0" animBg="1"/>
      <p:bldP spid="18" grpId="0"/>
      <p:bldP spid="2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28" name="Rectangle 27">
            <a:extLst>
              <a:ext uri="{FF2B5EF4-FFF2-40B4-BE49-F238E27FC236}">
                <a16:creationId xmlns:a16="http://schemas.microsoft.com/office/drawing/2014/main" id="{052DAEE6-1873-4D3E-8546-AECA3CBCE456}"/>
              </a:ext>
            </a:extLst>
          </p:cNvPr>
          <p:cNvSpPr/>
          <p:nvPr/>
        </p:nvSpPr>
        <p:spPr>
          <a:xfrm>
            <a:off x="-1" y="0"/>
            <a:ext cx="12192001"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4DF"/>
              </a:solidFill>
              <a:effectLst/>
              <a:uLnTx/>
              <a:uFillTx/>
              <a:latin typeface="Arial"/>
              <a:ea typeface="+mn-ea"/>
              <a:cs typeface="+mn-cs"/>
            </a:endParaRPr>
          </a:p>
        </p:txBody>
      </p:sp>
      <p:sp>
        <p:nvSpPr>
          <p:cNvPr id="12" name="Google Shape;475;p24">
            <a:extLst>
              <a:ext uri="{FF2B5EF4-FFF2-40B4-BE49-F238E27FC236}">
                <a16:creationId xmlns:a16="http://schemas.microsoft.com/office/drawing/2014/main" id="{D7B0DB8A-FF74-459F-BE58-6161B643B9F0}"/>
              </a:ext>
            </a:extLst>
          </p:cNvPr>
          <p:cNvSpPr/>
          <p:nvPr/>
        </p:nvSpPr>
        <p:spPr>
          <a:xfrm>
            <a:off x="1365769" y="658592"/>
            <a:ext cx="3089100" cy="912925"/>
          </a:xfrm>
          <a:custGeom>
            <a:avLst/>
            <a:gdLst/>
            <a:ahLst/>
            <a:cxnLst/>
            <a:rect l="l" t="t" r="r" b="b"/>
            <a:pathLst>
              <a:path w="123564" h="36517" extrusionOk="0">
                <a:moveTo>
                  <a:pt x="17658" y="0"/>
                </a:moveTo>
                <a:cubicBezTo>
                  <a:pt x="7906" y="0"/>
                  <a:pt x="1" y="7906"/>
                  <a:pt x="1" y="17657"/>
                </a:cubicBezTo>
                <a:lnTo>
                  <a:pt x="1" y="18848"/>
                </a:lnTo>
                <a:cubicBezTo>
                  <a:pt x="1" y="28611"/>
                  <a:pt x="7906" y="36517"/>
                  <a:pt x="17658" y="36517"/>
                </a:cubicBezTo>
                <a:lnTo>
                  <a:pt x="105907" y="36517"/>
                </a:lnTo>
                <a:cubicBezTo>
                  <a:pt x="115658" y="36517"/>
                  <a:pt x="123564" y="28611"/>
                  <a:pt x="123564" y="18848"/>
                </a:cubicBezTo>
                <a:lnTo>
                  <a:pt x="123564" y="17657"/>
                </a:lnTo>
                <a:cubicBezTo>
                  <a:pt x="123564" y="7906"/>
                  <a:pt x="115658" y="0"/>
                  <a:pt x="105907" y="0"/>
                </a:cubicBezTo>
                <a:close/>
              </a:path>
            </a:pathLst>
          </a:custGeom>
          <a:solidFill>
            <a:srgbClr val="00B0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3" name="Google Shape;476;p24">
            <a:extLst>
              <a:ext uri="{FF2B5EF4-FFF2-40B4-BE49-F238E27FC236}">
                <a16:creationId xmlns:a16="http://schemas.microsoft.com/office/drawing/2014/main" id="{08A0F25C-34B4-48C8-8255-52352FE9DBAA}"/>
              </a:ext>
            </a:extLst>
          </p:cNvPr>
          <p:cNvSpPr/>
          <p:nvPr/>
        </p:nvSpPr>
        <p:spPr>
          <a:xfrm>
            <a:off x="1340769" y="658592"/>
            <a:ext cx="912625" cy="912925"/>
          </a:xfrm>
          <a:custGeom>
            <a:avLst/>
            <a:gdLst/>
            <a:ahLst/>
            <a:cxnLst/>
            <a:rect l="l" t="t" r="r" b="b"/>
            <a:pathLst>
              <a:path w="36505" h="36517" extrusionOk="0">
                <a:moveTo>
                  <a:pt x="18253" y="0"/>
                </a:moveTo>
                <a:cubicBezTo>
                  <a:pt x="8168" y="0"/>
                  <a:pt x="1" y="8180"/>
                  <a:pt x="1" y="18252"/>
                </a:cubicBezTo>
                <a:cubicBezTo>
                  <a:pt x="1" y="28337"/>
                  <a:pt x="8168" y="36517"/>
                  <a:pt x="18253" y="36517"/>
                </a:cubicBezTo>
                <a:cubicBezTo>
                  <a:pt x="28326" y="36517"/>
                  <a:pt x="36505" y="28337"/>
                  <a:pt x="36505" y="18252"/>
                </a:cubicBezTo>
                <a:cubicBezTo>
                  <a:pt x="36505" y="8180"/>
                  <a:pt x="28326" y="0"/>
                  <a:pt x="18253" y="0"/>
                </a:cubicBezTo>
                <a:close/>
              </a:path>
            </a:pathLst>
          </a:custGeom>
          <a:noFill/>
          <a:ln>
            <a:solidFill>
              <a:srgbClr val="00B050"/>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477;p24">
            <a:extLst>
              <a:ext uri="{FF2B5EF4-FFF2-40B4-BE49-F238E27FC236}">
                <a16:creationId xmlns:a16="http://schemas.microsoft.com/office/drawing/2014/main" id="{E8F9E9B2-10A3-48F5-B32F-3CC048C2765B}"/>
              </a:ext>
            </a:extLst>
          </p:cNvPr>
          <p:cNvSpPr/>
          <p:nvPr/>
        </p:nvSpPr>
        <p:spPr>
          <a:xfrm>
            <a:off x="1413994" y="732117"/>
            <a:ext cx="765900" cy="765875"/>
          </a:xfrm>
          <a:custGeom>
            <a:avLst/>
            <a:gdLst/>
            <a:ahLst/>
            <a:cxnLst/>
            <a:rect l="l" t="t" r="r" b="b"/>
            <a:pathLst>
              <a:path w="30636" h="30635" extrusionOk="0">
                <a:moveTo>
                  <a:pt x="15324" y="0"/>
                </a:moveTo>
                <a:cubicBezTo>
                  <a:pt x="6858" y="0"/>
                  <a:pt x="0" y="6858"/>
                  <a:pt x="0" y="15311"/>
                </a:cubicBezTo>
                <a:cubicBezTo>
                  <a:pt x="0" y="23777"/>
                  <a:pt x="6858" y="30635"/>
                  <a:pt x="15324" y="30635"/>
                </a:cubicBezTo>
                <a:cubicBezTo>
                  <a:pt x="23777" y="30635"/>
                  <a:pt x="30635" y="23777"/>
                  <a:pt x="30635" y="15311"/>
                </a:cubicBezTo>
                <a:cubicBezTo>
                  <a:pt x="30635" y="6858"/>
                  <a:pt x="23777" y="0"/>
                  <a:pt x="1532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3000" b="0" i="0" u="none" strike="noStrike" kern="0" cap="none" spc="0" normalizeH="0" baseline="0" noProof="0" dirty="0">
              <a:ln>
                <a:noFill/>
              </a:ln>
              <a:solidFill>
                <a:srgbClr val="434343"/>
              </a:solidFill>
              <a:effectLst/>
              <a:uLnTx/>
              <a:uFillTx/>
              <a:latin typeface="Arial"/>
              <a:ea typeface="+mn-ea"/>
              <a:cs typeface="Arial"/>
              <a:sym typeface="Arial"/>
            </a:endParaRPr>
          </a:p>
        </p:txBody>
      </p:sp>
      <p:sp>
        <p:nvSpPr>
          <p:cNvPr id="17" name="Google Shape;478;p24">
            <a:extLst>
              <a:ext uri="{FF2B5EF4-FFF2-40B4-BE49-F238E27FC236}">
                <a16:creationId xmlns:a16="http://schemas.microsoft.com/office/drawing/2014/main" id="{7C72B63B-E4D7-45CA-A099-C8D91259A36B}"/>
              </a:ext>
            </a:extLst>
          </p:cNvPr>
          <p:cNvSpPr/>
          <p:nvPr/>
        </p:nvSpPr>
        <p:spPr>
          <a:xfrm>
            <a:off x="1264569" y="594292"/>
            <a:ext cx="3266500" cy="1041525"/>
          </a:xfrm>
          <a:custGeom>
            <a:avLst/>
            <a:gdLst/>
            <a:ahLst/>
            <a:cxnLst/>
            <a:rect l="l" t="t" r="r" b="b"/>
            <a:pathLst>
              <a:path w="130660" h="41661" extrusionOk="0">
                <a:moveTo>
                  <a:pt x="110491" y="893"/>
                </a:moveTo>
                <a:cubicBezTo>
                  <a:pt x="121123" y="893"/>
                  <a:pt x="129767" y="9537"/>
                  <a:pt x="129767" y="20170"/>
                </a:cubicBezTo>
                <a:lnTo>
                  <a:pt x="129767" y="21491"/>
                </a:lnTo>
                <a:cubicBezTo>
                  <a:pt x="129767" y="32123"/>
                  <a:pt x="121123" y="40767"/>
                  <a:pt x="110491" y="40767"/>
                </a:cubicBezTo>
                <a:lnTo>
                  <a:pt x="20170" y="40767"/>
                </a:lnTo>
                <a:cubicBezTo>
                  <a:pt x="9537" y="40767"/>
                  <a:pt x="894" y="32123"/>
                  <a:pt x="894" y="21491"/>
                </a:cubicBezTo>
                <a:lnTo>
                  <a:pt x="894" y="20170"/>
                </a:lnTo>
                <a:cubicBezTo>
                  <a:pt x="894" y="9537"/>
                  <a:pt x="9537" y="893"/>
                  <a:pt x="20170" y="893"/>
                </a:cubicBezTo>
                <a:close/>
                <a:moveTo>
                  <a:pt x="20170" y="0"/>
                </a:moveTo>
                <a:cubicBezTo>
                  <a:pt x="9049" y="0"/>
                  <a:pt x="1" y="9049"/>
                  <a:pt x="1" y="20170"/>
                </a:cubicBezTo>
                <a:lnTo>
                  <a:pt x="1" y="21491"/>
                </a:lnTo>
                <a:cubicBezTo>
                  <a:pt x="1" y="32612"/>
                  <a:pt x="9049" y="41660"/>
                  <a:pt x="20170" y="41660"/>
                </a:cubicBezTo>
                <a:lnTo>
                  <a:pt x="110491" y="41660"/>
                </a:lnTo>
                <a:cubicBezTo>
                  <a:pt x="121611" y="41660"/>
                  <a:pt x="130660" y="32612"/>
                  <a:pt x="130660" y="21491"/>
                </a:cubicBezTo>
                <a:lnTo>
                  <a:pt x="130660" y="20170"/>
                </a:lnTo>
                <a:cubicBezTo>
                  <a:pt x="130660" y="9049"/>
                  <a:pt x="121611" y="0"/>
                  <a:pt x="110491" y="0"/>
                </a:cubicBezTo>
                <a:close/>
              </a:path>
            </a:pathLst>
          </a:custGeom>
          <a:solidFill>
            <a:srgbClr val="FCBD24"/>
          </a:solidFill>
          <a:ln w="3175">
            <a:solidFill>
              <a:schemeClr val="bg1">
                <a:lumMod val="75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TextBox 17">
            <a:extLst>
              <a:ext uri="{FF2B5EF4-FFF2-40B4-BE49-F238E27FC236}">
                <a16:creationId xmlns:a16="http://schemas.microsoft.com/office/drawing/2014/main" id="{B4F64BDA-FA2C-43BF-8DD2-3ECA60653C63}"/>
              </a:ext>
            </a:extLst>
          </p:cNvPr>
          <p:cNvSpPr txBox="1"/>
          <p:nvPr/>
        </p:nvSpPr>
        <p:spPr>
          <a:xfrm>
            <a:off x="1876247" y="875739"/>
            <a:ext cx="2530134" cy="523220"/>
          </a:xfrm>
          <a:prstGeom prst="rect">
            <a:avLst/>
          </a:prstGeom>
          <a:noFill/>
        </p:spPr>
        <p:txBody>
          <a:bodyPr wrap="square" rtlCol="0">
            <a:spAutoFit/>
          </a:bodyPr>
          <a:lstStyle/>
          <a:p>
            <a:pPr lvl="0" algn="ctr">
              <a:spcBef>
                <a:spcPts val="600"/>
              </a:spcBef>
            </a:pPr>
            <a:r>
              <a:rPr lang="en-US" sz="2800" b="1" dirty="0">
                <a:solidFill>
                  <a:srgbClr val="FFFFFF"/>
                </a:solidFill>
                <a:latin typeface="Arial" panose="020B0604020202020204" pitchFamily="34" charset="0"/>
                <a:ea typeface="#9Slide03 Roboto Medium" panose="02000000000000000000" pitchFamily="2" charset="0"/>
                <a:cs typeface="Arial" panose="020B0604020202020204" pitchFamily="34" charset="0"/>
              </a:rPr>
              <a:t>BIỂN</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9Slide03 Roboto Medium" panose="02000000000000000000" pitchFamily="2" charset="0"/>
              <a:cs typeface="Arial" panose="020B0604020202020204" pitchFamily="34" charset="0"/>
            </a:endParaRPr>
          </a:p>
        </p:txBody>
      </p:sp>
      <p:pic>
        <p:nvPicPr>
          <p:cNvPr id="22" name="Picture 2" descr="Luoc do tu nnhien Nhat Ban">
            <a:extLst>
              <a:ext uri="{FF2B5EF4-FFF2-40B4-BE49-F238E27FC236}">
                <a16:creationId xmlns:a16="http://schemas.microsoft.com/office/drawing/2014/main" id="{9762B2E3-B802-4C5C-A334-C1AC22F893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66190" y="159026"/>
            <a:ext cx="5253533" cy="625502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4" name="Text Box 3">
            <a:extLst>
              <a:ext uri="{FF2B5EF4-FFF2-40B4-BE49-F238E27FC236}">
                <a16:creationId xmlns:a16="http://schemas.microsoft.com/office/drawing/2014/main" id="{60410C85-05A6-4968-A879-0BC6D0A8E53B}"/>
              </a:ext>
            </a:extLst>
          </p:cNvPr>
          <p:cNvSpPr txBox="1">
            <a:spLocks noChangeArrowheads="1"/>
          </p:cNvSpPr>
          <p:nvPr/>
        </p:nvSpPr>
        <p:spPr bwMode="auto">
          <a:xfrm>
            <a:off x="7851912" y="6440365"/>
            <a:ext cx="3558209"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200" b="1" i="0" u="none" strike="noStrike" kern="1200" cap="none" spc="0" normalizeH="0" baseline="0" noProof="0" dirty="0">
                <a:ln>
                  <a:noFill/>
                </a:ln>
                <a:solidFill>
                  <a:srgbClr val="C00000"/>
                </a:solidFill>
                <a:effectLst/>
                <a:uLnTx/>
                <a:uFillTx/>
                <a:ea typeface="#9Slide03 Roboto Medium" panose="02000000000000000000" pitchFamily="2" charset="0"/>
              </a:rPr>
              <a:t>TỰ NHIÊN NHẬT BẢN</a:t>
            </a:r>
          </a:p>
        </p:txBody>
      </p:sp>
      <p:sp>
        <p:nvSpPr>
          <p:cNvPr id="14" name="Rectangle 13">
            <a:extLst>
              <a:ext uri="{FF2B5EF4-FFF2-40B4-BE49-F238E27FC236}">
                <a16:creationId xmlns:a16="http://schemas.microsoft.com/office/drawing/2014/main" id="{B9C59F7A-338C-4129-A4D9-24B87D2F0E0E}"/>
              </a:ext>
            </a:extLst>
          </p:cNvPr>
          <p:cNvSpPr/>
          <p:nvPr/>
        </p:nvSpPr>
        <p:spPr>
          <a:xfrm>
            <a:off x="261031" y="1991289"/>
            <a:ext cx="6254069" cy="2241960"/>
          </a:xfrm>
          <a:prstGeom prst="rect">
            <a:avLst/>
          </a:prstGeom>
        </p:spPr>
        <p:txBody>
          <a:bodyPr wrap="square">
            <a:spAutoFit/>
          </a:bodyPr>
          <a:lstStyle/>
          <a:p>
            <a:pPr algn="just">
              <a:lnSpc>
                <a:spcPct val="150000"/>
              </a:lnSpc>
              <a:buFont typeface="Courier New" panose="02070309020205020404" pitchFamily="49" charset="0"/>
              <a:buChar char="o"/>
            </a:pPr>
            <a:r>
              <a:rPr lang="en-US" sz="2400" dirty="0">
                <a:solidFill>
                  <a:schemeClr val="tx1">
                    <a:lumMod val="95000"/>
                    <a:lumOff val="5000"/>
                  </a:schemeClr>
                </a:solidFill>
                <a:latin typeface="#9Slide03 Roboto Medium" panose="02000000000000000000" pitchFamily="2" charset="0"/>
                <a:ea typeface="#9Slide03 Roboto Medium" panose="02000000000000000000" pitchFamily="2" charset="0"/>
              </a:rPr>
              <a:t> </a:t>
            </a:r>
            <a:r>
              <a:rPr lang="en-US" sz="2400" dirty="0" err="1">
                <a:solidFill>
                  <a:schemeClr val="tx1">
                    <a:lumMod val="95000"/>
                    <a:lumOff val="5000"/>
                  </a:schemeClr>
                </a:solidFill>
                <a:latin typeface="Arial" panose="020B0604020202020204" pitchFamily="34" charset="0"/>
                <a:ea typeface="#9Slide03 Roboto Medium" panose="02000000000000000000" pitchFamily="2" charset="0"/>
                <a:cs typeface="Arial" panose="020B0604020202020204" pitchFamily="34" charset="0"/>
              </a:rPr>
              <a:t>Nhiều</a:t>
            </a:r>
            <a:r>
              <a:rPr lang="en-US" sz="2400" dirty="0">
                <a:solidFill>
                  <a:schemeClr val="tx1">
                    <a:lumMod val="95000"/>
                    <a:lumOff val="5000"/>
                  </a:schemeClr>
                </a:solidFill>
                <a:latin typeface="Arial" panose="020B0604020202020204" pitchFamily="34" charset="0"/>
                <a:ea typeface="#9Slide03 Roboto Medium" panose="02000000000000000000" pitchFamily="2" charset="0"/>
                <a:cs typeface="Arial" panose="020B0604020202020204" pitchFamily="34" charset="0"/>
              </a:rPr>
              <a:t> </a:t>
            </a:r>
            <a:r>
              <a:rPr lang="en-US" sz="2400" dirty="0" err="1">
                <a:solidFill>
                  <a:schemeClr val="tx1">
                    <a:lumMod val="95000"/>
                    <a:lumOff val="5000"/>
                  </a:schemeClr>
                </a:solidFill>
                <a:latin typeface="Arial" panose="020B0604020202020204" pitchFamily="34" charset="0"/>
                <a:ea typeface="#9Slide03 Roboto Medium" panose="02000000000000000000" pitchFamily="2" charset="0"/>
                <a:cs typeface="Arial" panose="020B0604020202020204" pitchFamily="34" charset="0"/>
              </a:rPr>
              <a:t>ngư</a:t>
            </a:r>
            <a:r>
              <a:rPr lang="en-US" sz="2400" dirty="0">
                <a:solidFill>
                  <a:schemeClr val="tx1">
                    <a:lumMod val="95000"/>
                    <a:lumOff val="5000"/>
                  </a:schemeClr>
                </a:solidFill>
                <a:latin typeface="Arial" panose="020B0604020202020204" pitchFamily="34" charset="0"/>
                <a:ea typeface="#9Slide03 Roboto Medium" panose="02000000000000000000" pitchFamily="2" charset="0"/>
                <a:cs typeface="Arial" panose="020B0604020202020204" pitchFamily="34" charset="0"/>
              </a:rPr>
              <a:t> </a:t>
            </a:r>
            <a:r>
              <a:rPr lang="en-US" sz="2400" dirty="0" err="1">
                <a:solidFill>
                  <a:schemeClr val="tx1">
                    <a:lumMod val="95000"/>
                    <a:lumOff val="5000"/>
                  </a:schemeClr>
                </a:solidFill>
                <a:latin typeface="Arial" panose="020B0604020202020204" pitchFamily="34" charset="0"/>
                <a:ea typeface="#9Slide03 Roboto Medium" panose="02000000000000000000" pitchFamily="2" charset="0"/>
                <a:cs typeface="Arial" panose="020B0604020202020204" pitchFamily="34" charset="0"/>
              </a:rPr>
              <a:t>trường</a:t>
            </a:r>
            <a:r>
              <a:rPr lang="en-US" sz="2400" dirty="0">
                <a:solidFill>
                  <a:schemeClr val="tx1">
                    <a:lumMod val="95000"/>
                    <a:lumOff val="5000"/>
                  </a:schemeClr>
                </a:solidFill>
                <a:latin typeface="Arial" panose="020B0604020202020204" pitchFamily="34" charset="0"/>
                <a:ea typeface="#9Slide03 Roboto Medium" panose="02000000000000000000" pitchFamily="2" charset="0"/>
                <a:cs typeface="Arial" panose="020B0604020202020204" pitchFamily="34" charset="0"/>
              </a:rPr>
              <a:t> </a:t>
            </a:r>
            <a:r>
              <a:rPr lang="en-US" sz="2400" dirty="0" err="1">
                <a:solidFill>
                  <a:schemeClr val="tx1">
                    <a:lumMod val="95000"/>
                    <a:lumOff val="5000"/>
                  </a:schemeClr>
                </a:solidFill>
                <a:latin typeface="Arial" panose="020B0604020202020204" pitchFamily="34" charset="0"/>
                <a:ea typeface="#9Slide03 Roboto Medium" panose="02000000000000000000" pitchFamily="2" charset="0"/>
                <a:cs typeface="Arial" panose="020B0604020202020204" pitchFamily="34" charset="0"/>
              </a:rPr>
              <a:t>lớn</a:t>
            </a:r>
            <a:r>
              <a:rPr lang="en-US" sz="2400" dirty="0">
                <a:solidFill>
                  <a:schemeClr val="tx1">
                    <a:lumMod val="95000"/>
                    <a:lumOff val="5000"/>
                  </a:schemeClr>
                </a:solidFill>
                <a:latin typeface="Arial" panose="020B0604020202020204" pitchFamily="34" charset="0"/>
                <a:ea typeface="#9Slide03 Roboto Medium" panose="02000000000000000000" pitchFamily="2" charset="0"/>
                <a:cs typeface="Arial" panose="020B0604020202020204" pitchFamily="34" charset="0"/>
              </a:rPr>
              <a:t>, </a:t>
            </a:r>
            <a:r>
              <a:rPr lang="en-US" sz="2400" dirty="0" err="1">
                <a:solidFill>
                  <a:schemeClr val="tx1">
                    <a:lumMod val="95000"/>
                    <a:lumOff val="5000"/>
                  </a:schemeClr>
                </a:solidFill>
                <a:latin typeface="Arial" panose="020B0604020202020204" pitchFamily="34" charset="0"/>
                <a:ea typeface="#9Slide03 Roboto Medium" panose="02000000000000000000" pitchFamily="2" charset="0"/>
                <a:cs typeface="Arial" panose="020B0604020202020204" pitchFamily="34" charset="0"/>
              </a:rPr>
              <a:t>vùng</a:t>
            </a:r>
            <a:r>
              <a:rPr lang="en-US" sz="2400" dirty="0">
                <a:solidFill>
                  <a:schemeClr val="tx1">
                    <a:lumMod val="95000"/>
                    <a:lumOff val="5000"/>
                  </a:schemeClr>
                </a:solidFill>
                <a:latin typeface="Arial" panose="020B0604020202020204" pitchFamily="34" charset="0"/>
                <a:ea typeface="#9Slide03 Roboto Medium" panose="02000000000000000000" pitchFamily="2" charset="0"/>
                <a:cs typeface="Arial" panose="020B0604020202020204" pitchFamily="34" charset="0"/>
              </a:rPr>
              <a:t> </a:t>
            </a:r>
            <a:r>
              <a:rPr lang="en-US" sz="2400" dirty="0" err="1">
                <a:solidFill>
                  <a:schemeClr val="tx1">
                    <a:lumMod val="95000"/>
                    <a:lumOff val="5000"/>
                  </a:schemeClr>
                </a:solidFill>
                <a:latin typeface="Arial" panose="020B0604020202020204" pitchFamily="34" charset="0"/>
                <a:ea typeface="#9Slide03 Roboto Medium" panose="02000000000000000000" pitchFamily="2" charset="0"/>
                <a:cs typeface="Arial" panose="020B0604020202020204" pitchFamily="34" charset="0"/>
              </a:rPr>
              <a:t>biển</a:t>
            </a:r>
            <a:r>
              <a:rPr lang="en-US" sz="2400" dirty="0">
                <a:solidFill>
                  <a:schemeClr val="tx1">
                    <a:lumMod val="95000"/>
                    <a:lumOff val="5000"/>
                  </a:schemeClr>
                </a:solidFill>
                <a:latin typeface="Arial" panose="020B0604020202020204" pitchFamily="34" charset="0"/>
                <a:ea typeface="#9Slide03 Roboto Medium" panose="02000000000000000000" pitchFamily="2" charset="0"/>
                <a:cs typeface="Arial" panose="020B0604020202020204" pitchFamily="34" charset="0"/>
              </a:rPr>
              <a:t> </a:t>
            </a:r>
            <a:r>
              <a:rPr lang="en-US" sz="2400" dirty="0" err="1">
                <a:solidFill>
                  <a:schemeClr val="tx1">
                    <a:lumMod val="95000"/>
                    <a:lumOff val="5000"/>
                  </a:schemeClr>
                </a:solidFill>
                <a:latin typeface="Arial" panose="020B0604020202020204" pitchFamily="34" charset="0"/>
                <a:ea typeface="#9Slide03 Roboto Medium" panose="02000000000000000000" pitchFamily="2" charset="0"/>
                <a:cs typeface="Arial" panose="020B0604020202020204" pitchFamily="34" charset="0"/>
              </a:rPr>
              <a:t>có</a:t>
            </a:r>
            <a:r>
              <a:rPr lang="en-US" sz="2400" dirty="0">
                <a:solidFill>
                  <a:schemeClr val="tx1">
                    <a:lumMod val="95000"/>
                    <a:lumOff val="5000"/>
                  </a:schemeClr>
                </a:solidFill>
                <a:latin typeface="Arial" panose="020B0604020202020204" pitchFamily="34" charset="0"/>
                <a:ea typeface="#9Slide03 Roboto Medium" panose="02000000000000000000" pitchFamily="2" charset="0"/>
                <a:cs typeface="Arial" panose="020B0604020202020204" pitchFamily="34" charset="0"/>
              </a:rPr>
              <a:t> </a:t>
            </a:r>
            <a:r>
              <a:rPr lang="en-US" sz="2400" dirty="0" err="1">
                <a:solidFill>
                  <a:schemeClr val="tx1">
                    <a:lumMod val="95000"/>
                    <a:lumOff val="5000"/>
                  </a:schemeClr>
                </a:solidFill>
                <a:latin typeface="Arial" panose="020B0604020202020204" pitchFamily="34" charset="0"/>
                <a:ea typeface="#9Slide03 Roboto Medium" panose="02000000000000000000" pitchFamily="2" charset="0"/>
                <a:cs typeface="Arial" panose="020B0604020202020204" pitchFamily="34" charset="0"/>
              </a:rPr>
              <a:t>dòng</a:t>
            </a:r>
            <a:r>
              <a:rPr lang="en-US" sz="2400" dirty="0">
                <a:solidFill>
                  <a:schemeClr val="tx1">
                    <a:lumMod val="95000"/>
                    <a:lumOff val="5000"/>
                  </a:schemeClr>
                </a:solidFill>
                <a:latin typeface="Arial" panose="020B0604020202020204" pitchFamily="34" charset="0"/>
                <a:ea typeface="#9Slide03 Roboto Medium" panose="02000000000000000000" pitchFamily="2" charset="0"/>
                <a:cs typeface="Arial" panose="020B0604020202020204" pitchFamily="34" charset="0"/>
              </a:rPr>
              <a:t> </a:t>
            </a:r>
            <a:r>
              <a:rPr lang="en-US" sz="2400" dirty="0" err="1">
                <a:solidFill>
                  <a:schemeClr val="tx1">
                    <a:lumMod val="95000"/>
                    <a:lumOff val="5000"/>
                  </a:schemeClr>
                </a:solidFill>
                <a:latin typeface="Arial" panose="020B0604020202020204" pitchFamily="34" charset="0"/>
                <a:ea typeface="#9Slide03 Roboto Medium" panose="02000000000000000000" pitchFamily="2" charset="0"/>
                <a:cs typeface="Arial" panose="020B0604020202020204" pitchFamily="34" charset="0"/>
              </a:rPr>
              <a:t>biển</a:t>
            </a:r>
            <a:r>
              <a:rPr lang="en-US" sz="2400" dirty="0">
                <a:solidFill>
                  <a:schemeClr val="tx1">
                    <a:lumMod val="95000"/>
                    <a:lumOff val="5000"/>
                  </a:schemeClr>
                </a:solidFill>
                <a:latin typeface="Arial" panose="020B0604020202020204" pitchFamily="34" charset="0"/>
                <a:ea typeface="#9Slide03 Roboto Medium" panose="02000000000000000000" pitchFamily="2" charset="0"/>
                <a:cs typeface="Arial" panose="020B0604020202020204" pitchFamily="34" charset="0"/>
              </a:rPr>
              <a:t> </a:t>
            </a:r>
            <a:r>
              <a:rPr lang="en-US" sz="2400" dirty="0" err="1">
                <a:solidFill>
                  <a:schemeClr val="tx1">
                    <a:lumMod val="95000"/>
                    <a:lumOff val="5000"/>
                  </a:schemeClr>
                </a:solidFill>
                <a:latin typeface="Arial" panose="020B0604020202020204" pitchFamily="34" charset="0"/>
                <a:ea typeface="#9Slide03 Roboto Medium" panose="02000000000000000000" pitchFamily="2" charset="0"/>
                <a:cs typeface="Arial" panose="020B0604020202020204" pitchFamily="34" charset="0"/>
              </a:rPr>
              <a:t>nóng</a:t>
            </a:r>
            <a:r>
              <a:rPr lang="en-US" sz="2400" dirty="0">
                <a:solidFill>
                  <a:schemeClr val="tx1">
                    <a:lumMod val="95000"/>
                    <a:lumOff val="5000"/>
                  </a:schemeClr>
                </a:solidFill>
                <a:latin typeface="Arial" panose="020B0604020202020204" pitchFamily="34" charset="0"/>
                <a:ea typeface="#9Slide03 Roboto Medium" panose="02000000000000000000" pitchFamily="2" charset="0"/>
                <a:cs typeface="Arial" panose="020B0604020202020204" pitchFamily="34" charset="0"/>
              </a:rPr>
              <a:t> </a:t>
            </a:r>
            <a:r>
              <a:rPr lang="en-US" sz="2400" dirty="0" err="1">
                <a:solidFill>
                  <a:schemeClr val="tx1">
                    <a:lumMod val="95000"/>
                    <a:lumOff val="5000"/>
                  </a:schemeClr>
                </a:solidFill>
                <a:latin typeface="Arial" panose="020B0604020202020204" pitchFamily="34" charset="0"/>
                <a:ea typeface="#9Slide03 Roboto Medium" panose="02000000000000000000" pitchFamily="2" charset="0"/>
                <a:cs typeface="Arial" panose="020B0604020202020204" pitchFamily="34" charset="0"/>
              </a:rPr>
              <a:t>và</a:t>
            </a:r>
            <a:r>
              <a:rPr lang="en-US" sz="2400" dirty="0">
                <a:solidFill>
                  <a:schemeClr val="tx1">
                    <a:lumMod val="95000"/>
                    <a:lumOff val="5000"/>
                  </a:schemeClr>
                </a:solidFill>
                <a:latin typeface="Arial" panose="020B0604020202020204" pitchFamily="34" charset="0"/>
                <a:ea typeface="#9Slide03 Roboto Medium" panose="02000000000000000000" pitchFamily="2" charset="0"/>
                <a:cs typeface="Arial" panose="020B0604020202020204" pitchFamily="34" charset="0"/>
              </a:rPr>
              <a:t> </a:t>
            </a:r>
            <a:r>
              <a:rPr lang="en-US" sz="2400" dirty="0" err="1">
                <a:solidFill>
                  <a:schemeClr val="tx1">
                    <a:lumMod val="95000"/>
                    <a:lumOff val="5000"/>
                  </a:schemeClr>
                </a:solidFill>
                <a:latin typeface="Arial" panose="020B0604020202020204" pitchFamily="34" charset="0"/>
                <a:ea typeface="#9Slide03 Roboto Medium" panose="02000000000000000000" pitchFamily="2" charset="0"/>
                <a:cs typeface="Arial" panose="020B0604020202020204" pitchFamily="34" charset="0"/>
              </a:rPr>
              <a:t>lạnh</a:t>
            </a:r>
            <a:r>
              <a:rPr lang="en-US" sz="2400" dirty="0">
                <a:solidFill>
                  <a:schemeClr val="tx1">
                    <a:lumMod val="95000"/>
                    <a:lumOff val="5000"/>
                  </a:schemeClr>
                </a:solidFill>
                <a:latin typeface="Arial" panose="020B0604020202020204" pitchFamily="34" charset="0"/>
                <a:ea typeface="#9Slide03 Roboto Medium" panose="02000000000000000000" pitchFamily="2" charset="0"/>
                <a:cs typeface="Arial" panose="020B0604020202020204" pitchFamily="34" charset="0"/>
              </a:rPr>
              <a:t> </a:t>
            </a:r>
            <a:r>
              <a:rPr lang="en-US" sz="2400" dirty="0" err="1">
                <a:solidFill>
                  <a:schemeClr val="tx1">
                    <a:lumMod val="95000"/>
                    <a:lumOff val="5000"/>
                  </a:schemeClr>
                </a:solidFill>
                <a:latin typeface="Arial" panose="020B0604020202020204" pitchFamily="34" charset="0"/>
                <a:ea typeface="#9Slide03 Roboto Medium" panose="02000000000000000000" pitchFamily="2" charset="0"/>
                <a:cs typeface="Arial" panose="020B0604020202020204" pitchFamily="34" charset="0"/>
              </a:rPr>
              <a:t>gặp</a:t>
            </a:r>
            <a:r>
              <a:rPr lang="en-US" sz="2400" dirty="0">
                <a:solidFill>
                  <a:schemeClr val="tx1">
                    <a:lumMod val="95000"/>
                    <a:lumOff val="5000"/>
                  </a:schemeClr>
                </a:solidFill>
                <a:latin typeface="Arial" panose="020B0604020202020204" pitchFamily="34" charset="0"/>
                <a:ea typeface="#9Slide03 Roboto Medium" panose="02000000000000000000" pitchFamily="2" charset="0"/>
                <a:cs typeface="Arial" panose="020B0604020202020204" pitchFamily="34" charset="0"/>
              </a:rPr>
              <a:t> </a:t>
            </a:r>
            <a:r>
              <a:rPr lang="en-US" sz="2400" dirty="0" err="1">
                <a:solidFill>
                  <a:schemeClr val="tx1">
                    <a:lumMod val="95000"/>
                    <a:lumOff val="5000"/>
                  </a:schemeClr>
                </a:solidFill>
                <a:latin typeface="Arial" panose="020B0604020202020204" pitchFamily="34" charset="0"/>
                <a:ea typeface="#9Slide03 Roboto Medium" panose="02000000000000000000" pitchFamily="2" charset="0"/>
                <a:cs typeface="Arial" panose="020B0604020202020204" pitchFamily="34" charset="0"/>
              </a:rPr>
              <a:t>nhau</a:t>
            </a:r>
            <a:r>
              <a:rPr lang="en-US" sz="2400" dirty="0">
                <a:solidFill>
                  <a:schemeClr val="tx1">
                    <a:lumMod val="95000"/>
                    <a:lumOff val="5000"/>
                  </a:schemeClr>
                </a:solidFill>
                <a:latin typeface="Arial" panose="020B0604020202020204" pitchFamily="34" charset="0"/>
                <a:ea typeface="#9Slide03 Roboto Medium" panose="02000000000000000000" pitchFamily="2" charset="0"/>
                <a:cs typeface="Arial" panose="020B0604020202020204" pitchFamily="34" charset="0"/>
              </a:rPr>
              <a:t> =&gt; </a:t>
            </a:r>
            <a:r>
              <a:rPr lang="en-US" sz="2400" dirty="0" err="1">
                <a:solidFill>
                  <a:schemeClr val="tx1">
                    <a:lumMod val="95000"/>
                    <a:lumOff val="5000"/>
                  </a:schemeClr>
                </a:solidFill>
                <a:latin typeface="Arial" panose="020B0604020202020204" pitchFamily="34" charset="0"/>
                <a:ea typeface="#9Slide03 Roboto Medium" panose="02000000000000000000" pitchFamily="2" charset="0"/>
                <a:cs typeface="Arial" panose="020B0604020202020204" pitchFamily="34" charset="0"/>
              </a:rPr>
              <a:t>nhiều</a:t>
            </a:r>
            <a:r>
              <a:rPr lang="en-US" sz="2400" dirty="0">
                <a:solidFill>
                  <a:schemeClr val="tx1">
                    <a:lumMod val="95000"/>
                    <a:lumOff val="5000"/>
                  </a:schemeClr>
                </a:solidFill>
                <a:latin typeface="Arial" panose="020B0604020202020204" pitchFamily="34" charset="0"/>
                <a:ea typeface="#9Slide03 Roboto Medium" panose="02000000000000000000" pitchFamily="2" charset="0"/>
                <a:cs typeface="Arial" panose="020B0604020202020204" pitchFamily="34" charset="0"/>
              </a:rPr>
              <a:t> </a:t>
            </a:r>
            <a:r>
              <a:rPr lang="en-US" sz="2400" dirty="0" err="1">
                <a:solidFill>
                  <a:schemeClr val="tx1">
                    <a:lumMod val="95000"/>
                    <a:lumOff val="5000"/>
                  </a:schemeClr>
                </a:solidFill>
                <a:latin typeface="Arial" panose="020B0604020202020204" pitchFamily="34" charset="0"/>
                <a:ea typeface="#9Slide03 Roboto Medium" panose="02000000000000000000" pitchFamily="2" charset="0"/>
                <a:cs typeface="Arial" panose="020B0604020202020204" pitchFamily="34" charset="0"/>
              </a:rPr>
              <a:t>cá</a:t>
            </a:r>
            <a:r>
              <a:rPr lang="en-US" sz="2400" dirty="0">
                <a:solidFill>
                  <a:schemeClr val="tx1">
                    <a:lumMod val="95000"/>
                    <a:lumOff val="5000"/>
                  </a:schemeClr>
                </a:solidFill>
                <a:latin typeface="Arial" panose="020B0604020202020204" pitchFamily="34" charset="0"/>
                <a:ea typeface="#9Slide03 Roboto Medium" panose="02000000000000000000" pitchFamily="2" charset="0"/>
                <a:cs typeface="Arial" panose="020B0604020202020204" pitchFamily="34" charset="0"/>
              </a:rPr>
              <a:t>.</a:t>
            </a:r>
          </a:p>
          <a:p>
            <a:pPr algn="just">
              <a:lnSpc>
                <a:spcPct val="150000"/>
              </a:lnSpc>
              <a:buFont typeface="Courier New" panose="02070309020205020404" pitchFamily="49" charset="0"/>
              <a:buChar char="o"/>
            </a:pPr>
            <a:r>
              <a:rPr lang="pt-BR" sz="2400" dirty="0">
                <a:latin typeface="Arial" panose="020B0604020202020204" pitchFamily="34" charset="0"/>
                <a:cs typeface="Arial" panose="020B0604020202020204" pitchFamily="34" charset="0"/>
              </a:rPr>
              <a:t> </a:t>
            </a:r>
            <a:r>
              <a:rPr lang="pt-BR" sz="2400" dirty="0" smtClean="0">
                <a:latin typeface="Arial" panose="020B0604020202020204" pitchFamily="34" charset="0"/>
                <a:cs typeface="Arial" panose="020B0604020202020204" pitchFamily="34" charset="0"/>
              </a:rPr>
              <a:t>Bờ </a:t>
            </a:r>
            <a:r>
              <a:rPr lang="pt-BR" sz="2400" dirty="0">
                <a:latin typeface="Arial" panose="020B0604020202020204" pitchFamily="34" charset="0"/>
                <a:cs typeface="Arial" panose="020B0604020202020204" pitchFamily="34" charset="0"/>
              </a:rPr>
              <a:t>biển bị cắt xẻ tạo thành nhiều vũng vịnh =&gt; xây dựng hải cảng. </a:t>
            </a:r>
            <a:endParaRPr lang="en-US" sz="2400" dirty="0">
              <a:solidFill>
                <a:schemeClr val="tx1">
                  <a:lumMod val="95000"/>
                  <a:lumOff val="5000"/>
                </a:schemeClr>
              </a:solidFill>
              <a:latin typeface="Arial" panose="020B0604020202020204" pitchFamily="34" charset="0"/>
              <a:ea typeface="#9Slide03 Roboto Medium" panose="02000000000000000000" pitchFamily="2" charset="0"/>
              <a:cs typeface="Arial" panose="020B0604020202020204" pitchFamily="34" charset="0"/>
            </a:endParaRPr>
          </a:p>
        </p:txBody>
      </p:sp>
      <p:pic>
        <p:nvPicPr>
          <p:cNvPr id="15" name="Picture 4" descr="Sea Wave Ground PNG Clipart | Bolos de aniversário da sereia, Desenho onda,  Desenho palmeira">
            <a:extLst>
              <a:ext uri="{FF2B5EF4-FFF2-40B4-BE49-F238E27FC236}">
                <a16:creationId xmlns:a16="http://schemas.microsoft.com/office/drawing/2014/main" id="{8A76275B-BA2C-44C9-95B5-C89B0762581F}"/>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1434793" y="877130"/>
            <a:ext cx="729165" cy="3420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509845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ppt_x"/>
                                          </p:val>
                                        </p:tav>
                                        <p:tav tm="100000">
                                          <p:val>
                                            <p:strVal val="#ppt_x"/>
                                          </p:val>
                                        </p:tav>
                                      </p:tavLst>
                                    </p:anim>
                                    <p:anim calcmode="lin" valueType="num">
                                      <p:cBhvr additive="base">
                                        <p:cTn id="16" dur="500" fill="hold"/>
                                        <p:tgtEl>
                                          <p:spTgt spid="1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500" fill="hold"/>
                                        <p:tgtEl>
                                          <p:spTgt spid="18"/>
                                        </p:tgtEl>
                                        <p:attrNameLst>
                                          <p:attrName>ppt_x</p:attrName>
                                        </p:attrNameLst>
                                      </p:cBhvr>
                                      <p:tavLst>
                                        <p:tav tm="0">
                                          <p:val>
                                            <p:strVal val="#ppt_x"/>
                                          </p:val>
                                        </p:tav>
                                        <p:tav tm="100000">
                                          <p:val>
                                            <p:strVal val="#ppt_x"/>
                                          </p:val>
                                        </p:tav>
                                      </p:tavLst>
                                    </p:anim>
                                    <p:anim calcmode="lin" valueType="num">
                                      <p:cBhvr additive="base">
                                        <p:cTn id="24" dur="500" fill="hold"/>
                                        <p:tgtEl>
                                          <p:spTgt spid="18"/>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ppt_x"/>
                                          </p:val>
                                        </p:tav>
                                        <p:tav tm="100000">
                                          <p:val>
                                            <p:strVal val="#ppt_x"/>
                                          </p:val>
                                        </p:tav>
                                      </p:tavLst>
                                    </p:anim>
                                    <p:anim calcmode="lin" valueType="num">
                                      <p:cBhvr additive="base">
                                        <p:cTn id="2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additive="base">
                                        <p:cTn id="33" dur="500" fill="hold"/>
                                        <p:tgtEl>
                                          <p:spTgt spid="14"/>
                                        </p:tgtEl>
                                        <p:attrNameLst>
                                          <p:attrName>ppt_x</p:attrName>
                                        </p:attrNameLst>
                                      </p:cBhvr>
                                      <p:tavLst>
                                        <p:tav tm="0">
                                          <p:val>
                                            <p:strVal val="#ppt_x"/>
                                          </p:val>
                                        </p:tav>
                                        <p:tav tm="100000">
                                          <p:val>
                                            <p:strVal val="#ppt_x"/>
                                          </p:val>
                                        </p:tav>
                                      </p:tavLst>
                                    </p:anim>
                                    <p:anim calcmode="lin" valueType="num">
                                      <p:cBhvr additive="base">
                                        <p:cTn id="3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6" grpId="0" animBg="1"/>
      <p:bldP spid="17" grpId="0" animBg="1"/>
      <p:bldP spid="18" grpId="0"/>
      <p:bldP spid="1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7" name="Google Shape;327;p28"/>
          <p:cNvSpPr/>
          <p:nvPr/>
        </p:nvSpPr>
        <p:spPr>
          <a:xfrm>
            <a:off x="11652181" y="9237"/>
            <a:ext cx="47" cy="47"/>
          </a:xfrm>
          <a:custGeom>
            <a:avLst/>
            <a:gdLst/>
            <a:ahLst/>
            <a:cxnLst/>
            <a:rect l="l" t="t" r="r" b="b"/>
            <a:pathLst>
              <a:path w="1" h="1" extrusionOk="0">
                <a:moveTo>
                  <a:pt x="1" y="1"/>
                </a:moveTo>
                <a:close/>
              </a:path>
            </a:pathLst>
          </a:custGeom>
          <a:solidFill>
            <a:srgbClr val="6666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 name="Rectangle: Rounded Corners 2">
            <a:extLst>
              <a:ext uri="{FF2B5EF4-FFF2-40B4-BE49-F238E27FC236}">
                <a16:creationId xmlns:a16="http://schemas.microsoft.com/office/drawing/2014/main" id="{5F5358D6-8E87-467F-889D-7DBC025E8A7F}"/>
              </a:ext>
            </a:extLst>
          </p:cNvPr>
          <p:cNvSpPr/>
          <p:nvPr/>
        </p:nvSpPr>
        <p:spPr>
          <a:xfrm>
            <a:off x="208722" y="149087"/>
            <a:ext cx="11777869" cy="4880113"/>
          </a:xfrm>
          <a:prstGeom prst="roundRect">
            <a:avLst>
              <a:gd name="adj" fmla="val 9477"/>
            </a:avLst>
          </a:prstGeom>
          <a:solidFill>
            <a:schemeClr val="accent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7" name="Picture 6">
            <a:extLst>
              <a:ext uri="{FF2B5EF4-FFF2-40B4-BE49-F238E27FC236}">
                <a16:creationId xmlns:a16="http://schemas.microsoft.com/office/drawing/2014/main" id="{35683EB2-BD44-43CB-8DAF-B791A7A10ED9}"/>
              </a:ext>
            </a:extLst>
          </p:cNvPr>
          <p:cNvPicPr>
            <a:picLocks noChangeAspect="1"/>
          </p:cNvPicPr>
          <p:nvPr/>
        </p:nvPicPr>
        <p:blipFill>
          <a:blip r:embed="rId5"/>
          <a:stretch>
            <a:fillRect/>
          </a:stretch>
        </p:blipFill>
        <p:spPr>
          <a:xfrm>
            <a:off x="931870" y="1031541"/>
            <a:ext cx="3529890" cy="3261643"/>
          </a:xfrm>
          <a:prstGeom prst="rect">
            <a:avLst/>
          </a:prstGeom>
        </p:spPr>
      </p:pic>
      <p:sp>
        <p:nvSpPr>
          <p:cNvPr id="9" name="TextBox 8">
            <a:extLst>
              <a:ext uri="{FF2B5EF4-FFF2-40B4-BE49-F238E27FC236}">
                <a16:creationId xmlns:a16="http://schemas.microsoft.com/office/drawing/2014/main" id="{079C1601-4327-4F5A-987E-EB1F28D46AFC}"/>
              </a:ext>
            </a:extLst>
          </p:cNvPr>
          <p:cNvSpPr txBox="1"/>
          <p:nvPr/>
        </p:nvSpPr>
        <p:spPr>
          <a:xfrm rot="19953217">
            <a:off x="733425" y="998485"/>
            <a:ext cx="2506854"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a:ln>
                  <a:noFill/>
                </a:ln>
                <a:solidFill>
                  <a:srgbClr val="3C2415"/>
                </a:solidFill>
                <a:effectLst/>
                <a:uLnTx/>
                <a:uFillTx/>
                <a:latin typeface="#9Slide03 Roboto Medium" panose="02000000000000000000" pitchFamily="2" charset="0"/>
                <a:ea typeface="#9Slide03 Roboto Medium" panose="02000000000000000000" pitchFamily="2" charset="0"/>
                <a:cs typeface="#9Slide03 Open Sans ExtraBold" panose="020B0906030804020204" pitchFamily="34" charset="0"/>
                <a:sym typeface="Baloo 2"/>
              </a:rPr>
              <a:t>Xem</a:t>
            </a:r>
            <a:r>
              <a:rPr kumimoji="0" lang="en-US" sz="2400" b="1" i="0" u="none" strike="noStrike" kern="0" cap="none" spc="0" normalizeH="0" baseline="0" noProof="0" dirty="0">
                <a:ln>
                  <a:noFill/>
                </a:ln>
                <a:solidFill>
                  <a:srgbClr val="3C2415"/>
                </a:solidFill>
                <a:effectLst/>
                <a:uLnTx/>
                <a:uFillTx/>
                <a:latin typeface="#9Slide03 Roboto Medium" panose="02000000000000000000" pitchFamily="2" charset="0"/>
                <a:ea typeface="#9Slide03 Roboto Medium" panose="02000000000000000000" pitchFamily="2" charset="0"/>
                <a:cs typeface="#9Slide03 Open Sans ExtraBold" panose="020B0906030804020204" pitchFamily="34" charset="0"/>
                <a:sym typeface="Baloo 2"/>
              </a:rPr>
              <a:t> Video</a:t>
            </a:r>
            <a:endParaRPr kumimoji="0" lang="en-US" sz="2400" b="1" i="0" u="none" strike="noStrike" kern="0" cap="none" spc="0" normalizeH="0" baseline="0" noProof="0" dirty="0">
              <a:ln>
                <a:noFill/>
              </a:ln>
              <a:solidFill>
                <a:srgbClr val="3C2415"/>
              </a:solidFill>
              <a:effectLst/>
              <a:uLnTx/>
              <a:uFillTx/>
              <a:latin typeface="#9Slide03 Roboto Medium" panose="02000000000000000000" pitchFamily="2" charset="0"/>
              <a:ea typeface="#9Slide03 Roboto Medium" panose="02000000000000000000" pitchFamily="2" charset="0"/>
              <a:cs typeface="+mn-cs"/>
            </a:endParaRPr>
          </a:p>
        </p:txBody>
      </p:sp>
      <p:pic>
        <p:nvPicPr>
          <p:cNvPr id="4" name="Đánh bắt cá tại nhật bản">
            <a:hlinkClick r:id="" action="ppaction://media"/>
            <a:extLst>
              <a:ext uri="{FF2B5EF4-FFF2-40B4-BE49-F238E27FC236}">
                <a16:creationId xmlns:a16="http://schemas.microsoft.com/office/drawing/2014/main" id="{16929148-6956-4B5B-AA14-D75CE9D653C7}"/>
              </a:ext>
            </a:extLst>
          </p:cNvPr>
          <p:cNvPicPr>
            <a:picLocks noChangeAspect="1"/>
          </p:cNvPicPr>
          <p:nvPr>
            <a:videoFile r:link="rId1"/>
            <p:extLst>
              <p:ext uri="{DAA4B4D4-6D71-4841-9C94-3DE7FCFB9230}">
                <p14:media xmlns:p14="http://schemas.microsoft.com/office/powerpoint/2010/main" r:embed="rId2">
                  <p14:trim st="80000"/>
                </p14:media>
              </p:ext>
            </p:extLst>
          </p:nvPr>
        </p:nvPicPr>
        <p:blipFill>
          <a:blip r:embed="rId6"/>
          <a:stretch>
            <a:fillRect/>
          </a:stretch>
        </p:blipFill>
        <p:spPr>
          <a:xfrm>
            <a:off x="4542183" y="327991"/>
            <a:ext cx="7295321" cy="457199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59845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39977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fill="hold" display="0">
                  <p:stCondLst>
                    <p:cond delay="indefinite"/>
                  </p:stCondLst>
                </p:cTn>
                <p:tgtEl>
                  <p:spTgt spid="4"/>
                </p:tgtEl>
              </p:cMediaNode>
            </p:video>
            <p:seq concurrent="1" nextAc="seek">
              <p:cTn id="15" restart="whenNotActive" fill="hold" evtFilter="cancelBubble" nodeType="interactiveSeq">
                <p:stCondLst>
                  <p:cond evt="onClick" delay="0">
                    <p:tgtEl>
                      <p:spTgt spid="4"/>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4"/>
                                        </p:tgtEl>
                                      </p:cBhvr>
                                    </p:cmd>
                                  </p:childTnLst>
                                </p:cTn>
                              </p:par>
                            </p:childTnLst>
                          </p:cTn>
                        </p:par>
                      </p:childTnLst>
                    </p:cTn>
                  </p:par>
                </p:childTnLst>
              </p:cTn>
              <p:nextCondLst>
                <p:cond evt="onClick" delay="0">
                  <p:tgtEl>
                    <p:spTgt spid="4"/>
                  </p:tgtEl>
                </p:cond>
              </p:nextCondLst>
            </p:seq>
          </p:childTnLst>
        </p:cTn>
      </p:par>
    </p:tnLst>
    <p:bldLst>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28" name="Rectangle 27">
            <a:extLst>
              <a:ext uri="{FF2B5EF4-FFF2-40B4-BE49-F238E27FC236}">
                <a16:creationId xmlns:a16="http://schemas.microsoft.com/office/drawing/2014/main" id="{052DAEE6-1873-4D3E-8546-AECA3CBCE456}"/>
              </a:ext>
            </a:extLst>
          </p:cNvPr>
          <p:cNvSpPr/>
          <p:nvPr/>
        </p:nvSpPr>
        <p:spPr>
          <a:xfrm>
            <a:off x="-1" y="0"/>
            <a:ext cx="12192001" cy="6858000"/>
          </a:xfrm>
          <a:prstGeom prst="rect">
            <a:avLst/>
          </a:prstGeom>
          <a:solidFill>
            <a:srgbClr val="FFF4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4DF"/>
              </a:solidFill>
              <a:effectLst/>
              <a:uLnTx/>
              <a:uFillTx/>
              <a:latin typeface="Arial"/>
              <a:ea typeface="+mn-ea"/>
              <a:cs typeface="+mn-cs"/>
            </a:endParaRPr>
          </a:p>
        </p:txBody>
      </p:sp>
      <p:pic>
        <p:nvPicPr>
          <p:cNvPr id="5" name="Picture 2" descr="Tatsukushi Marine Park - GaijinPot Travel">
            <a:extLst>
              <a:ext uri="{FF2B5EF4-FFF2-40B4-BE49-F238E27FC236}">
                <a16:creationId xmlns:a16="http://schemas.microsoft.com/office/drawing/2014/main" id="{C9309BFA-5EEE-4708-B711-3BCA3791606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238207" y="1174417"/>
            <a:ext cx="5744243" cy="376326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7" name="Picture 4" descr="Du lịch chữa bệnh cùng 5 bãi biển đẹp nhất Nhật Bản">
            <a:extLst>
              <a:ext uri="{FF2B5EF4-FFF2-40B4-BE49-F238E27FC236}">
                <a16:creationId xmlns:a16="http://schemas.microsoft.com/office/drawing/2014/main" id="{CAE0E638-09FC-459B-878B-CA6C0B9140D5}"/>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33694" y="1174418"/>
            <a:ext cx="5727383" cy="376326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8" name="Rectangle: Rounded Corners 7">
            <a:extLst>
              <a:ext uri="{FF2B5EF4-FFF2-40B4-BE49-F238E27FC236}">
                <a16:creationId xmlns:a16="http://schemas.microsoft.com/office/drawing/2014/main" id="{825F00C4-F6D6-4194-AD5D-1EB6FA5EFA88}"/>
              </a:ext>
            </a:extLst>
          </p:cNvPr>
          <p:cNvSpPr/>
          <p:nvPr/>
        </p:nvSpPr>
        <p:spPr>
          <a:xfrm>
            <a:off x="3809551" y="5428703"/>
            <a:ext cx="4475019" cy="819697"/>
          </a:xfrm>
          <a:prstGeom prst="roundRect">
            <a:avLst/>
          </a:prstGeom>
          <a:solidFill>
            <a:srgbClr val="0E3F4D"/>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smtClean="0">
                <a:ln>
                  <a:noFill/>
                </a:ln>
                <a:solidFill>
                  <a:schemeClr val="bg1"/>
                </a:solidFill>
                <a:effectLst/>
                <a:uLnTx/>
                <a:uFillTx/>
                <a:latin typeface="Arial"/>
                <a:ea typeface="+mn-ea"/>
                <a:cs typeface="+mn-cs"/>
              </a:rPr>
              <a:t>VỊNH</a:t>
            </a:r>
            <a:r>
              <a:rPr kumimoji="0" lang="en-US" sz="2400" b="1" i="0" u="none" strike="noStrike" kern="0" cap="none" spc="0" normalizeH="0" noProof="0" dirty="0" smtClean="0">
                <a:ln>
                  <a:noFill/>
                </a:ln>
                <a:solidFill>
                  <a:schemeClr val="bg1"/>
                </a:solidFill>
                <a:effectLst/>
                <a:uLnTx/>
                <a:uFillTx/>
                <a:latin typeface="Arial"/>
                <a:ea typeface="+mn-ea"/>
                <a:cs typeface="+mn-cs"/>
              </a:rPr>
              <a:t> BIỂN CỦA NHẬT BẢN</a:t>
            </a:r>
            <a:endParaRPr kumimoji="0" lang="en-US" sz="2400" b="1" i="0" u="none" strike="noStrike" kern="0" cap="none" spc="0" normalizeH="0" baseline="0" noProof="0" dirty="0">
              <a:ln>
                <a:noFill/>
              </a:ln>
              <a:solidFill>
                <a:schemeClr val="bg1"/>
              </a:solidFill>
              <a:effectLst/>
              <a:uLnTx/>
              <a:uFillTx/>
              <a:latin typeface="Arial"/>
              <a:ea typeface="+mn-ea"/>
              <a:cs typeface="+mn-cs"/>
            </a:endParaRPr>
          </a:p>
        </p:txBody>
      </p:sp>
    </p:spTree>
    <p:extLst>
      <p:ext uri="{BB962C8B-B14F-4D97-AF65-F5344CB8AC3E}">
        <p14:creationId xmlns:p14="http://schemas.microsoft.com/office/powerpoint/2010/main" val="249443801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par>
                                <p:cTn id="8" presetID="21" presetClass="entr" presetSubtype="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heel(1)">
                                      <p:cBhvr>
                                        <p:cTn id="10"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74198-94E1-FCC6-473F-62159DF64650}"/>
              </a:ext>
            </a:extLst>
          </p:cNvPr>
          <p:cNvSpPr>
            <a:spLocks noGrp="1"/>
          </p:cNvSpPr>
          <p:nvPr>
            <p:ph type="title"/>
          </p:nvPr>
        </p:nvSpPr>
        <p:spPr>
          <a:xfrm>
            <a:off x="1169628" y="1079521"/>
            <a:ext cx="10081794" cy="2055053"/>
          </a:xfrm>
        </p:spPr>
        <p:txBody>
          <a:bodyPr/>
          <a:lstStyle/>
          <a:p>
            <a:pPr algn="l">
              <a:lnSpc>
                <a:spcPct val="115000"/>
              </a:lnSpc>
            </a:pPr>
            <a:r>
              <a:rPr lang="pt-BR" sz="24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Sinh vật </a:t>
            </a:r>
            <a:r>
              <a:rPr lang="pt-BR" sz="2400" dirty="0">
                <a:effectLst/>
                <a:latin typeface="Arial" panose="020B0604020202020204" pitchFamily="34" charset="0"/>
                <a:ea typeface="Calibri" panose="020F0502020204030204" pitchFamily="34" charset="0"/>
                <a:cs typeface="Arial" panose="020B0604020202020204" pitchFamily="34" charset="0"/>
              </a:rPr>
              <a:t/>
            </a:r>
            <a:br>
              <a:rPr lang="pt-BR" sz="2400" dirty="0">
                <a:effectLst/>
                <a:latin typeface="Arial" panose="020B0604020202020204" pitchFamily="34" charset="0"/>
                <a:ea typeface="Calibri" panose="020F0502020204030204" pitchFamily="34" charset="0"/>
                <a:cs typeface="Arial" panose="020B0604020202020204" pitchFamily="34" charset="0"/>
              </a:rPr>
            </a:br>
            <a:r>
              <a:rPr lang="pt-BR" sz="3200" dirty="0">
                <a:effectLst/>
                <a:latin typeface="Arial" panose="020B0604020202020204" pitchFamily="34" charset="0"/>
                <a:ea typeface="Calibri" panose="020F0502020204030204" pitchFamily="34" charset="0"/>
                <a:cs typeface="Arial" panose="020B0604020202020204" pitchFamily="34" charset="0"/>
              </a:rPr>
              <a:t>- Khá phong phú, có nhiều kiểu rừng: rừng lá kim, lá rộng, nhiệt đới.</a:t>
            </a:r>
            <a:r>
              <a:rPr lang="en-US" sz="3200" dirty="0">
                <a:effectLst/>
                <a:latin typeface="Arial" panose="020B0604020202020204" pitchFamily="34" charset="0"/>
                <a:ea typeface="Calibri" panose="020F0502020204030204" pitchFamily="34" charset="0"/>
                <a:cs typeface="Arial" panose="020B0604020202020204" pitchFamily="34" charset="0"/>
              </a:rPr>
              <a:t/>
            </a:r>
            <a:br>
              <a:rPr lang="en-US" sz="3200" dirty="0">
                <a:effectLst/>
                <a:latin typeface="Arial" panose="020B0604020202020204" pitchFamily="34" charset="0"/>
                <a:ea typeface="Calibri" panose="020F0502020204030204" pitchFamily="34" charset="0"/>
                <a:cs typeface="Arial" panose="020B0604020202020204" pitchFamily="34" charset="0"/>
              </a:rPr>
            </a:br>
            <a:r>
              <a:rPr lang="pt-BR" sz="3200" dirty="0">
                <a:effectLst/>
                <a:latin typeface="Arial" panose="020B0604020202020204" pitchFamily="34" charset="0"/>
                <a:ea typeface="Calibri" panose="020F0502020204030204" pitchFamily="34" charset="0"/>
                <a:cs typeface="Arial" panose="020B0604020202020204" pitchFamily="34" charset="0"/>
              </a:rPr>
              <a:t>- Rừng là tài nguyên quan trọng với thành phần loài rất đa dạng.</a:t>
            </a:r>
            <a:r>
              <a:rPr lang="en-US" sz="3200" dirty="0">
                <a:effectLst/>
                <a:latin typeface="Arial" panose="020B0604020202020204" pitchFamily="34" charset="0"/>
                <a:ea typeface="Calibri" panose="020F0502020204030204" pitchFamily="34" charset="0"/>
                <a:cs typeface="Arial" panose="020B0604020202020204" pitchFamily="34" charset="0"/>
              </a:rPr>
              <a:t/>
            </a:r>
            <a:br>
              <a:rPr lang="en-US" sz="3200" dirty="0">
                <a:effectLst/>
                <a:latin typeface="Arial" panose="020B0604020202020204" pitchFamily="34" charset="0"/>
                <a:ea typeface="Calibri" panose="020F0502020204030204" pitchFamily="34" charset="0"/>
                <a:cs typeface="Arial" panose="020B0604020202020204" pitchFamily="34" charset="0"/>
              </a:rPr>
            </a:br>
            <a:r>
              <a:rPr lang="pt-BR" sz="3200" dirty="0">
                <a:effectLst/>
                <a:latin typeface="Arial" panose="020B0604020202020204" pitchFamily="34" charset="0"/>
                <a:ea typeface="Calibri" panose="020F0502020204030204" pitchFamily="34" charset="0"/>
                <a:cs typeface="Arial" panose="020B0604020202020204" pitchFamily="34" charset="0"/>
              </a:rPr>
              <a:t>=&gt; phát triển lâm nghiệp, công nghiệp chế biến gỗ.</a:t>
            </a:r>
            <a:r>
              <a:rPr lang="en-US" sz="3200" dirty="0">
                <a:effectLst/>
                <a:latin typeface="Arial" panose="020B0604020202020204" pitchFamily="34" charset="0"/>
                <a:ea typeface="Calibri" panose="020F0502020204030204" pitchFamily="34" charset="0"/>
                <a:cs typeface="Arial" panose="020B0604020202020204" pitchFamily="34" charset="0"/>
              </a:rPr>
              <a:t/>
            </a:r>
            <a:br>
              <a:rPr lang="en-US" sz="3200" dirty="0">
                <a:effectLst/>
                <a:latin typeface="Arial" panose="020B0604020202020204" pitchFamily="34" charset="0"/>
                <a:ea typeface="Calibri" panose="020F0502020204030204" pitchFamily="34" charset="0"/>
                <a:cs typeface="Arial" panose="020B0604020202020204" pitchFamily="34" charset="0"/>
              </a:rPr>
            </a:br>
            <a:endParaRPr lang="en-US"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7644071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28" name="Rectangle 27">
            <a:extLst>
              <a:ext uri="{FF2B5EF4-FFF2-40B4-BE49-F238E27FC236}">
                <a16:creationId xmlns:a16="http://schemas.microsoft.com/office/drawing/2014/main" id="{052DAEE6-1873-4D3E-8546-AECA3CBCE456}"/>
              </a:ext>
            </a:extLst>
          </p:cNvPr>
          <p:cNvSpPr/>
          <p:nvPr/>
        </p:nvSpPr>
        <p:spPr>
          <a:xfrm>
            <a:off x="-1" y="0"/>
            <a:ext cx="12192001" cy="6858000"/>
          </a:xfrm>
          <a:prstGeom prst="rect">
            <a:avLst/>
          </a:prstGeom>
          <a:solidFill>
            <a:srgbClr val="FFF4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4DF"/>
              </a:solidFill>
              <a:effectLst/>
              <a:uLnTx/>
              <a:uFillTx/>
              <a:latin typeface="Arial"/>
              <a:ea typeface="+mn-ea"/>
              <a:cs typeface="+mn-cs"/>
            </a:endParaRPr>
          </a:p>
        </p:txBody>
      </p:sp>
      <p:sp useBgFill="1">
        <p:nvSpPr>
          <p:cNvPr id="37" name="Freeform 5">
            <a:extLst>
              <a:ext uri="{FF2B5EF4-FFF2-40B4-BE49-F238E27FC236}">
                <a16:creationId xmlns:a16="http://schemas.microsoft.com/office/drawing/2014/main" id="{97C88F8A-132C-418D-A89E-BA91036D6151}"/>
              </a:ext>
            </a:extLst>
          </p:cNvPr>
          <p:cNvSpPr>
            <a:spLocks noChangeArrowheads="1"/>
          </p:cNvSpPr>
          <p:nvPr/>
        </p:nvSpPr>
        <p:spPr bwMode="auto">
          <a:xfrm>
            <a:off x="5385702" y="4885143"/>
            <a:ext cx="1469438" cy="1469438"/>
          </a:xfrm>
          <a:custGeom>
            <a:avLst/>
            <a:gdLst>
              <a:gd name="T0" fmla="*/ 1695 w 3392"/>
              <a:gd name="T1" fmla="*/ 0 h 3393"/>
              <a:gd name="T2" fmla="*/ 1695 w 3392"/>
              <a:gd name="T3" fmla="*/ 0 h 3393"/>
              <a:gd name="T4" fmla="*/ 0 w 3392"/>
              <a:gd name="T5" fmla="*/ 1696 h 3393"/>
              <a:gd name="T6" fmla="*/ 0 w 3392"/>
              <a:gd name="T7" fmla="*/ 1696 h 3393"/>
              <a:gd name="T8" fmla="*/ 1695 w 3392"/>
              <a:gd name="T9" fmla="*/ 3392 h 3393"/>
              <a:gd name="T10" fmla="*/ 1695 w 3392"/>
              <a:gd name="T11" fmla="*/ 3392 h 3393"/>
              <a:gd name="T12" fmla="*/ 3391 w 3392"/>
              <a:gd name="T13" fmla="*/ 1696 h 3393"/>
              <a:gd name="T14" fmla="*/ 3391 w 3392"/>
              <a:gd name="T15" fmla="*/ 1696 h 3393"/>
              <a:gd name="T16" fmla="*/ 1695 w 3392"/>
              <a:gd name="T17" fmla="*/ 0 h 3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92" h="3393">
                <a:moveTo>
                  <a:pt x="1695" y="0"/>
                </a:moveTo>
                <a:lnTo>
                  <a:pt x="1695" y="0"/>
                </a:lnTo>
                <a:cubicBezTo>
                  <a:pt x="759" y="0"/>
                  <a:pt x="0" y="759"/>
                  <a:pt x="0" y="1696"/>
                </a:cubicBezTo>
                <a:lnTo>
                  <a:pt x="0" y="1696"/>
                </a:lnTo>
                <a:cubicBezTo>
                  <a:pt x="0" y="2632"/>
                  <a:pt x="759" y="3392"/>
                  <a:pt x="1695" y="3392"/>
                </a:cubicBezTo>
                <a:lnTo>
                  <a:pt x="1695" y="3392"/>
                </a:lnTo>
                <a:cubicBezTo>
                  <a:pt x="2632" y="3392"/>
                  <a:pt x="3391" y="2632"/>
                  <a:pt x="3391" y="1696"/>
                </a:cubicBezTo>
                <a:lnTo>
                  <a:pt x="3391" y="1696"/>
                </a:lnTo>
                <a:cubicBezTo>
                  <a:pt x="3391" y="759"/>
                  <a:pt x="2632" y="0"/>
                  <a:pt x="1695" y="0"/>
                </a:cubicBezTo>
              </a:path>
            </a:pathLst>
          </a:custGeom>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034">
              <a:defRPr/>
            </a:pPr>
            <a:endParaRPr lang="en-US" sz="3266" dirty="0">
              <a:solidFill>
                <a:srgbClr val="00B050"/>
              </a:solidFill>
              <a:latin typeface="Lato Light" panose="020F0502020204030203" pitchFamily="34" charset="0"/>
            </a:endParaRPr>
          </a:p>
        </p:txBody>
      </p:sp>
      <p:sp useBgFill="1">
        <p:nvSpPr>
          <p:cNvPr id="38" name="Freeform 5">
            <a:extLst>
              <a:ext uri="{FF2B5EF4-FFF2-40B4-BE49-F238E27FC236}">
                <a16:creationId xmlns:a16="http://schemas.microsoft.com/office/drawing/2014/main" id="{0CA7A039-DF30-4E02-8BB3-7217741D6FA9}"/>
              </a:ext>
            </a:extLst>
          </p:cNvPr>
          <p:cNvSpPr>
            <a:spLocks noChangeArrowheads="1"/>
          </p:cNvSpPr>
          <p:nvPr/>
        </p:nvSpPr>
        <p:spPr bwMode="auto">
          <a:xfrm>
            <a:off x="7973127" y="4845915"/>
            <a:ext cx="1469438" cy="1469438"/>
          </a:xfrm>
          <a:custGeom>
            <a:avLst/>
            <a:gdLst>
              <a:gd name="T0" fmla="*/ 1695 w 3392"/>
              <a:gd name="T1" fmla="*/ 0 h 3393"/>
              <a:gd name="T2" fmla="*/ 1695 w 3392"/>
              <a:gd name="T3" fmla="*/ 0 h 3393"/>
              <a:gd name="T4" fmla="*/ 0 w 3392"/>
              <a:gd name="T5" fmla="*/ 1696 h 3393"/>
              <a:gd name="T6" fmla="*/ 0 w 3392"/>
              <a:gd name="T7" fmla="*/ 1696 h 3393"/>
              <a:gd name="T8" fmla="*/ 1695 w 3392"/>
              <a:gd name="T9" fmla="*/ 3392 h 3393"/>
              <a:gd name="T10" fmla="*/ 1695 w 3392"/>
              <a:gd name="T11" fmla="*/ 3392 h 3393"/>
              <a:gd name="T12" fmla="*/ 3391 w 3392"/>
              <a:gd name="T13" fmla="*/ 1696 h 3393"/>
              <a:gd name="T14" fmla="*/ 3391 w 3392"/>
              <a:gd name="T15" fmla="*/ 1696 h 3393"/>
              <a:gd name="T16" fmla="*/ 1695 w 3392"/>
              <a:gd name="T17" fmla="*/ 0 h 3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92" h="3393">
                <a:moveTo>
                  <a:pt x="1695" y="0"/>
                </a:moveTo>
                <a:lnTo>
                  <a:pt x="1695" y="0"/>
                </a:lnTo>
                <a:cubicBezTo>
                  <a:pt x="759" y="0"/>
                  <a:pt x="0" y="759"/>
                  <a:pt x="0" y="1696"/>
                </a:cubicBezTo>
                <a:lnTo>
                  <a:pt x="0" y="1696"/>
                </a:lnTo>
                <a:cubicBezTo>
                  <a:pt x="0" y="2632"/>
                  <a:pt x="759" y="3392"/>
                  <a:pt x="1695" y="3392"/>
                </a:cubicBezTo>
                <a:lnTo>
                  <a:pt x="1695" y="3392"/>
                </a:lnTo>
                <a:cubicBezTo>
                  <a:pt x="2632" y="3392"/>
                  <a:pt x="3391" y="2632"/>
                  <a:pt x="3391" y="1696"/>
                </a:cubicBezTo>
                <a:lnTo>
                  <a:pt x="3391" y="1696"/>
                </a:lnTo>
                <a:cubicBezTo>
                  <a:pt x="3391" y="759"/>
                  <a:pt x="2632" y="0"/>
                  <a:pt x="1695" y="0"/>
                </a:cubicBezTo>
              </a:path>
            </a:pathLst>
          </a:custGeom>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034">
              <a:defRPr/>
            </a:pPr>
            <a:endParaRPr lang="en-US" sz="3266" dirty="0">
              <a:solidFill>
                <a:srgbClr val="00B050"/>
              </a:solidFill>
              <a:latin typeface="Lato Light" panose="020F0502020204030203" pitchFamily="34" charset="0"/>
            </a:endParaRPr>
          </a:p>
        </p:txBody>
      </p:sp>
      <p:pic>
        <p:nvPicPr>
          <p:cNvPr id="3074" name="Picture 2" descr="Trải nghiệm Tết truyền thống Nhật Bản - Oshogatsu">
            <a:extLst>
              <a:ext uri="{FF2B5EF4-FFF2-40B4-BE49-F238E27FC236}">
                <a16:creationId xmlns:a16="http://schemas.microsoft.com/office/drawing/2014/main" id="{83FC264D-ED77-4FF6-AA5C-2473B37659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41872"/>
            <a:ext cx="6553200" cy="6416128"/>
          </a:xfrm>
          <a:prstGeom prst="rect">
            <a:avLst/>
          </a:prstGeom>
          <a:noFill/>
          <a:extLst>
            <a:ext uri="{909E8E84-426E-40DD-AFC4-6F175D3DCCD1}">
              <a14:hiddenFill xmlns:a14="http://schemas.microsoft.com/office/drawing/2010/main">
                <a:solidFill>
                  <a:srgbClr val="FFFFFF"/>
                </a:solidFill>
              </a14:hiddenFill>
            </a:ext>
          </a:extLst>
        </p:spPr>
      </p:pic>
      <p:sp>
        <p:nvSpPr>
          <p:cNvPr id="49" name="Sun 48">
            <a:extLst>
              <a:ext uri="{FF2B5EF4-FFF2-40B4-BE49-F238E27FC236}">
                <a16:creationId xmlns:a16="http://schemas.microsoft.com/office/drawing/2014/main" id="{2195CD8A-8BD9-4709-B636-D96D01904480}"/>
              </a:ext>
            </a:extLst>
          </p:cNvPr>
          <p:cNvSpPr/>
          <p:nvPr/>
        </p:nvSpPr>
        <p:spPr>
          <a:xfrm>
            <a:off x="7200900" y="3105150"/>
            <a:ext cx="3962400" cy="3524250"/>
          </a:xfrm>
          <a:prstGeom prst="sun">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45A72B13-7607-2259-F3BB-AB9FC3F3F741}"/>
              </a:ext>
            </a:extLst>
          </p:cNvPr>
          <p:cNvSpPr/>
          <p:nvPr/>
        </p:nvSpPr>
        <p:spPr>
          <a:xfrm>
            <a:off x="5385702" y="254833"/>
            <a:ext cx="6351596" cy="7944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Arial" panose="020B0604020202020204" pitchFamily="34" charset="0"/>
                <a:cs typeface="Arial" panose="020B0604020202020204" pitchFamily="34" charset="0"/>
              </a:rPr>
              <a:t>II. DÂN CƯ VÀ XÃ HỘI</a:t>
            </a:r>
          </a:p>
        </p:txBody>
      </p:sp>
    </p:spTree>
    <p:extLst>
      <p:ext uri="{BB962C8B-B14F-4D97-AF65-F5344CB8AC3E}">
        <p14:creationId xmlns:p14="http://schemas.microsoft.com/office/powerpoint/2010/main" val="305924069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heel(1)">
                                      <p:cBhvr>
                                        <p:cTn id="7" dur="2000"/>
                                        <p:tgtEl>
                                          <p:spTgt spid="37"/>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wheel(1)">
                                      <p:cBhvr>
                                        <p:cTn id="10" dur="2000"/>
                                        <p:tgtEl>
                                          <p:spTgt spid="38"/>
                                        </p:tgtEl>
                                      </p:cBhvr>
                                    </p:animEffect>
                                  </p:childTnLst>
                                </p:cTn>
                              </p:par>
                              <p:par>
                                <p:cTn id="11" presetID="21" presetClass="entr" presetSubtype="1" fill="hold" nodeType="withEffect">
                                  <p:stCondLst>
                                    <p:cond delay="0"/>
                                  </p:stCondLst>
                                  <p:childTnLst>
                                    <p:set>
                                      <p:cBhvr>
                                        <p:cTn id="12" dur="1" fill="hold">
                                          <p:stCondLst>
                                            <p:cond delay="0"/>
                                          </p:stCondLst>
                                        </p:cTn>
                                        <p:tgtEl>
                                          <p:spTgt spid="3074"/>
                                        </p:tgtEl>
                                        <p:attrNameLst>
                                          <p:attrName>style.visibility</p:attrName>
                                        </p:attrNameLst>
                                      </p:cBhvr>
                                      <p:to>
                                        <p:strVal val="visible"/>
                                      </p:to>
                                    </p:set>
                                    <p:animEffect transition="in" filter="wheel(1)">
                                      <p:cBhvr>
                                        <p:cTn id="13" dur="2000"/>
                                        <p:tgtEl>
                                          <p:spTgt spid="3074"/>
                                        </p:tgtEl>
                                      </p:cBhvr>
                                    </p:animEffect>
                                  </p:childTnLst>
                                </p:cTn>
                              </p:par>
                              <p:par>
                                <p:cTn id="14" presetID="21" presetClass="entr" presetSubtype="1" fill="hold" grpId="0" nodeType="withEffect">
                                  <p:stCondLst>
                                    <p:cond delay="0"/>
                                  </p:stCondLst>
                                  <p:childTnLst>
                                    <p:set>
                                      <p:cBhvr>
                                        <p:cTn id="15" dur="1" fill="hold">
                                          <p:stCondLst>
                                            <p:cond delay="0"/>
                                          </p:stCondLst>
                                        </p:cTn>
                                        <p:tgtEl>
                                          <p:spTgt spid="49"/>
                                        </p:tgtEl>
                                        <p:attrNameLst>
                                          <p:attrName>style.visibility</p:attrName>
                                        </p:attrNameLst>
                                      </p:cBhvr>
                                      <p:to>
                                        <p:strVal val="visible"/>
                                      </p:to>
                                    </p:set>
                                    <p:animEffect transition="in" filter="wheel(1)">
                                      <p:cBhvr>
                                        <p:cTn id="16" dur="20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animBg="1"/>
      <p:bldP spid="4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28" name="Rectangle 27">
            <a:extLst>
              <a:ext uri="{FF2B5EF4-FFF2-40B4-BE49-F238E27FC236}">
                <a16:creationId xmlns:a16="http://schemas.microsoft.com/office/drawing/2014/main" id="{052DAEE6-1873-4D3E-8546-AECA3CBCE456}"/>
              </a:ext>
            </a:extLst>
          </p:cNvPr>
          <p:cNvSpPr/>
          <p:nvPr/>
        </p:nvSpPr>
        <p:spPr>
          <a:xfrm>
            <a:off x="-1" y="0"/>
            <a:ext cx="12192001"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4DF"/>
              </a:solidFill>
              <a:effectLst/>
              <a:uLnTx/>
              <a:uFillTx/>
              <a:latin typeface="Arial"/>
              <a:ea typeface="+mn-ea"/>
              <a:cs typeface="+mn-cs"/>
            </a:endParaRPr>
          </a:p>
        </p:txBody>
      </p:sp>
      <p:sp>
        <p:nvSpPr>
          <p:cNvPr id="39" name="TextBox 38">
            <a:extLst>
              <a:ext uri="{FF2B5EF4-FFF2-40B4-BE49-F238E27FC236}">
                <a16:creationId xmlns:a16="http://schemas.microsoft.com/office/drawing/2014/main" id="{7E864259-9507-4934-9AB1-F15BC3BAA543}"/>
              </a:ext>
            </a:extLst>
          </p:cNvPr>
          <p:cNvSpPr txBox="1"/>
          <p:nvPr/>
        </p:nvSpPr>
        <p:spPr>
          <a:xfrm>
            <a:off x="0" y="4790767"/>
            <a:ext cx="12172426" cy="2123658"/>
          </a:xfrm>
          <a:prstGeom prst="rect">
            <a:avLst/>
          </a:prstGeom>
          <a:solidFill>
            <a:srgbClr val="00B050"/>
          </a:solidFill>
        </p:spPr>
        <p:txBody>
          <a:bodyPr wrap="square">
            <a:spAutoFit/>
          </a:bodyPr>
          <a:lstStyle/>
          <a:p>
            <a:pPr algn="just">
              <a:lnSpc>
                <a:spcPct val="150000"/>
              </a:lnSpc>
            </a:pPr>
            <a:r>
              <a:rPr lang="vi-VN" sz="2200" b="0" i="0" dirty="0">
                <a:solidFill>
                  <a:srgbClr val="FFFFFF"/>
                </a:solidFill>
                <a:effectLst/>
                <a:latin typeface="Arial" panose="020B0604020202020204" pitchFamily="34" charset="0"/>
                <a:ea typeface="#9Slide03 Roboto Medium" panose="02000000000000000000" pitchFamily="2" charset="0"/>
                <a:cs typeface="Arial" panose="020B0604020202020204" pitchFamily="34" charset="0"/>
              </a:rPr>
              <a:t>Lá </a:t>
            </a:r>
            <a:r>
              <a:rPr lang="vi-VN" sz="2200" b="1" i="0" dirty="0">
                <a:solidFill>
                  <a:srgbClr val="FFFFFF"/>
                </a:solidFill>
                <a:effectLst/>
                <a:latin typeface="Arial" panose="020B0604020202020204" pitchFamily="34" charset="0"/>
                <a:ea typeface="#9Slide03 Roboto Medium" panose="02000000000000000000" pitchFamily="2" charset="0"/>
                <a:cs typeface="Arial" panose="020B0604020202020204" pitchFamily="34" charset="0"/>
              </a:rPr>
              <a:t>cờ</a:t>
            </a:r>
            <a:r>
              <a:rPr lang="vi-VN" sz="2200" b="0" i="0" dirty="0">
                <a:solidFill>
                  <a:srgbClr val="FFFFFF"/>
                </a:solidFill>
                <a:effectLst/>
                <a:latin typeface="Arial" panose="020B0604020202020204" pitchFamily="34" charset="0"/>
                <a:ea typeface="#9Slide03 Roboto Medium" panose="02000000000000000000" pitchFamily="2" charset="0"/>
                <a:cs typeface="Arial" panose="020B0604020202020204" pitchFamily="34" charset="0"/>
              </a:rPr>
              <a:t> của </a:t>
            </a:r>
            <a:r>
              <a:rPr lang="vi-VN" sz="2200" b="1" i="0" dirty="0">
                <a:solidFill>
                  <a:srgbClr val="FFFF00"/>
                </a:solidFill>
                <a:effectLst/>
                <a:latin typeface="Arial" panose="020B0604020202020204" pitchFamily="34" charset="0"/>
                <a:ea typeface="#9Slide03 Roboto Medium" panose="02000000000000000000" pitchFamily="2" charset="0"/>
                <a:cs typeface="Arial" panose="020B0604020202020204" pitchFamily="34" charset="0"/>
              </a:rPr>
              <a:t>Nhật Bản</a:t>
            </a:r>
            <a:r>
              <a:rPr lang="vi-VN" sz="2200" b="0" i="0" dirty="0">
                <a:solidFill>
                  <a:srgbClr val="FFFF00"/>
                </a:solidFill>
                <a:effectLst/>
                <a:latin typeface="Arial" panose="020B0604020202020204" pitchFamily="34" charset="0"/>
                <a:ea typeface="#9Slide03 Roboto Medium" panose="02000000000000000000" pitchFamily="2" charset="0"/>
                <a:cs typeface="Arial" panose="020B0604020202020204" pitchFamily="34" charset="0"/>
              </a:rPr>
              <a:t> </a:t>
            </a:r>
            <a:r>
              <a:rPr lang="vi-VN" sz="2200" b="0" i="0" dirty="0">
                <a:solidFill>
                  <a:srgbClr val="FFFFFF"/>
                </a:solidFill>
                <a:effectLst/>
                <a:latin typeface="Arial" panose="020B0604020202020204" pitchFamily="34" charset="0"/>
                <a:ea typeface="#9Slide03 Roboto Medium" panose="02000000000000000000" pitchFamily="2" charset="0"/>
                <a:cs typeface="Arial" panose="020B0604020202020204" pitchFamily="34" charset="0"/>
              </a:rPr>
              <a:t>có một vòng tròn màu đỏ trên nền trắng. Trong đó, màu trắng tượng trưng cho thuần khiết và chính trực, màu đỏ tượng trưng cho sự chân thành và nhiệt tình. Vào ngày </a:t>
            </a:r>
            <a:r>
              <a:rPr lang="vi-VN" sz="2200" b="1" i="0" dirty="0">
                <a:solidFill>
                  <a:srgbClr val="FFFF00"/>
                </a:solidFill>
                <a:effectLst/>
                <a:latin typeface="Arial" panose="020B0604020202020204" pitchFamily="34" charset="0"/>
                <a:ea typeface="#9Slide03 Roboto Medium" panose="02000000000000000000" pitchFamily="2" charset="0"/>
                <a:cs typeface="Arial" panose="020B0604020202020204" pitchFamily="34" charset="0"/>
              </a:rPr>
              <a:t>27/2/1870</a:t>
            </a:r>
            <a:r>
              <a:rPr lang="vi-VN" sz="2200" b="0" i="0" dirty="0">
                <a:solidFill>
                  <a:srgbClr val="FFFFFF"/>
                </a:solidFill>
                <a:effectLst/>
                <a:latin typeface="Arial" panose="020B0604020202020204" pitchFamily="34" charset="0"/>
                <a:ea typeface="#9Slide03 Roboto Medium" panose="02000000000000000000" pitchFamily="2" charset="0"/>
                <a:cs typeface="Arial" panose="020B0604020202020204" pitchFamily="34" charset="0"/>
              </a:rPr>
              <a:t>, </a:t>
            </a:r>
            <a:r>
              <a:rPr lang="vi-VN" sz="2200" i="0" dirty="0">
                <a:solidFill>
                  <a:srgbClr val="FFFFFF"/>
                </a:solidFill>
                <a:effectLst/>
                <a:latin typeface="Arial" panose="020B0604020202020204" pitchFamily="34" charset="0"/>
                <a:ea typeface="#9Slide03 Roboto Medium" panose="02000000000000000000" pitchFamily="2" charset="0"/>
                <a:cs typeface="Arial" panose="020B0604020202020204" pitchFamily="34" charset="0"/>
              </a:rPr>
              <a:t>quốc kỳ Nhật Bản </a:t>
            </a:r>
            <a:r>
              <a:rPr lang="vi-VN" sz="2200" b="0" i="0" dirty="0">
                <a:solidFill>
                  <a:srgbClr val="FFFFFF"/>
                </a:solidFill>
                <a:effectLst/>
                <a:latin typeface="Arial" panose="020B0604020202020204" pitchFamily="34" charset="0"/>
                <a:ea typeface="#9Slide03 Roboto Medium" panose="02000000000000000000" pitchFamily="2" charset="0"/>
                <a:cs typeface="Arial" panose="020B0604020202020204" pitchFamily="34" charset="0"/>
              </a:rPr>
              <a:t>lần đầu tiên được biết đến với tên gọi là Nisshoki – nó mang </a:t>
            </a:r>
            <a:r>
              <a:rPr lang="vi-VN" sz="2200" i="0" dirty="0">
                <a:solidFill>
                  <a:srgbClr val="FFFFFF"/>
                </a:solidFill>
                <a:effectLst/>
                <a:latin typeface="Arial" panose="020B0604020202020204" pitchFamily="34" charset="0"/>
                <a:ea typeface="#9Slide03 Roboto Medium" panose="02000000000000000000" pitchFamily="2" charset="0"/>
                <a:cs typeface="Arial" panose="020B0604020202020204" pitchFamily="34" charset="0"/>
              </a:rPr>
              <a:t>ý nghĩa là ánh </a:t>
            </a:r>
            <a:r>
              <a:rPr lang="vi-VN" sz="2200" b="0" i="0" dirty="0">
                <a:solidFill>
                  <a:srgbClr val="FFFFFF"/>
                </a:solidFill>
                <a:effectLst/>
                <a:latin typeface="Arial" panose="020B0604020202020204" pitchFamily="34" charset="0"/>
                <a:ea typeface="#9Slide03 Roboto Medium" panose="02000000000000000000" pitchFamily="2" charset="0"/>
                <a:cs typeface="Arial" panose="020B0604020202020204" pitchFamily="34" charset="0"/>
              </a:rPr>
              <a:t>nắng của vầng mặt trời.</a:t>
            </a:r>
            <a:endParaRPr lang="en-US" sz="2200" dirty="0">
              <a:solidFill>
                <a:srgbClr val="FFFFFF"/>
              </a:solidFill>
              <a:latin typeface="Arial" panose="020B0604020202020204" pitchFamily="34" charset="0"/>
              <a:ea typeface="#9Slide03 Roboto Medium" panose="02000000000000000000" pitchFamily="2" charset="0"/>
              <a:cs typeface="Arial" panose="020B0604020202020204" pitchFamily="34" charset="0"/>
            </a:endParaRPr>
          </a:p>
        </p:txBody>
      </p:sp>
      <p:pic>
        <p:nvPicPr>
          <p:cNvPr id="1026" name="Picture 2" descr="Giới thiệu về đất nước Nhật Bản｜Những điều du học sinh cần biết | WeXpats  Guide">
            <a:extLst>
              <a:ext uri="{FF2B5EF4-FFF2-40B4-BE49-F238E27FC236}">
                <a16:creationId xmlns:a16="http://schemas.microsoft.com/office/drawing/2014/main" id="{E7680474-C12C-4D6D-A17E-89A360ED80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05125" y="1330600"/>
            <a:ext cx="6119606" cy="29448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3" name="矩形: 圆角 3">
            <a:extLst>
              <a:ext uri="{FF2B5EF4-FFF2-40B4-BE49-F238E27FC236}">
                <a16:creationId xmlns:a16="http://schemas.microsoft.com/office/drawing/2014/main" id="{069A1BD1-A4E1-44C9-9F2D-DB1CE4755533}"/>
              </a:ext>
            </a:extLst>
          </p:cNvPr>
          <p:cNvSpPr/>
          <p:nvPr/>
        </p:nvSpPr>
        <p:spPr>
          <a:xfrm>
            <a:off x="8689507" y="2491409"/>
            <a:ext cx="2137520" cy="670893"/>
          </a:xfrm>
          <a:prstGeom prst="roundRect">
            <a:avLst>
              <a:gd name="adj" fmla="val 50000"/>
            </a:avLst>
          </a:prstGeom>
          <a:solidFill>
            <a:srgbClr val="00B0F0"/>
          </a:solidFill>
          <a:ln w="12700" cap="flat" cmpd="sng" algn="ctr">
            <a:noFill/>
            <a:prstDash val="solid"/>
            <a:miter lim="800000"/>
          </a:ln>
          <a:effectLst/>
        </p:spPr>
        <p:txBody>
          <a:bodyPr rtlCol="0" anchor="ctr"/>
          <a:lstStyle/>
          <a:p>
            <a:pPr algn="ctr"/>
            <a:r>
              <a:rPr lang="en-US" sz="2200" dirty="0" err="1">
                <a:solidFill>
                  <a:srgbClr val="FFFFFF"/>
                </a:solidFill>
                <a:latin typeface="+mj-lt"/>
                <a:ea typeface="#9Slide03 Roboto Medium" panose="02000000000000000000" pitchFamily="2" charset="0"/>
              </a:rPr>
              <a:t>Quốc</a:t>
            </a:r>
            <a:r>
              <a:rPr lang="en-US" sz="2200" dirty="0">
                <a:solidFill>
                  <a:srgbClr val="FFFFFF"/>
                </a:solidFill>
                <a:latin typeface="+mj-lt"/>
                <a:ea typeface="#9Slide03 Roboto Medium" panose="02000000000000000000" pitchFamily="2" charset="0"/>
              </a:rPr>
              <a:t> </a:t>
            </a:r>
            <a:r>
              <a:rPr lang="en-US" sz="2200" dirty="0" err="1">
                <a:solidFill>
                  <a:srgbClr val="FFFFFF"/>
                </a:solidFill>
                <a:latin typeface="+mj-lt"/>
                <a:ea typeface="#9Slide03 Roboto Medium" panose="02000000000000000000" pitchFamily="2" charset="0"/>
              </a:rPr>
              <a:t>kỳ</a:t>
            </a:r>
            <a:endParaRPr lang="en-US" sz="2200" dirty="0">
              <a:solidFill>
                <a:srgbClr val="FFFFFF"/>
              </a:solidFill>
              <a:latin typeface="+mj-lt"/>
              <a:ea typeface="#9Slide03 Roboto Medium" panose="02000000000000000000" pitchFamily="2" charset="0"/>
            </a:endParaRPr>
          </a:p>
        </p:txBody>
      </p:sp>
    </p:spTree>
    <p:extLst>
      <p:ext uri="{BB962C8B-B14F-4D97-AF65-F5344CB8AC3E}">
        <p14:creationId xmlns:p14="http://schemas.microsoft.com/office/powerpoint/2010/main" val="11886466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anim calcmode="lin" valueType="num">
                                      <p:cBhvr>
                                        <p:cTn id="8" dur="2000" fill="hold"/>
                                        <p:tgtEl>
                                          <p:spTgt spid="1026"/>
                                        </p:tgtEl>
                                        <p:attrNameLst>
                                          <p:attrName>ppt_w</p:attrName>
                                        </p:attrNameLst>
                                      </p:cBhvr>
                                      <p:tavLst>
                                        <p:tav tm="0" fmla="#ppt_w*sin(2.5*pi*$)">
                                          <p:val>
                                            <p:fltVal val="0"/>
                                          </p:val>
                                        </p:tav>
                                        <p:tav tm="100000">
                                          <p:val>
                                            <p:fltVal val="1"/>
                                          </p:val>
                                        </p:tav>
                                      </p:tavLst>
                                    </p:anim>
                                    <p:anim calcmode="lin" valueType="num">
                                      <p:cBhvr>
                                        <p:cTn id="9" dur="2000" fill="hold"/>
                                        <p:tgtEl>
                                          <p:spTgt spid="1026"/>
                                        </p:tgtEl>
                                        <p:attrNameLst>
                                          <p:attrName>ppt_h</p:attrName>
                                        </p:attrNameLst>
                                      </p:cBhvr>
                                      <p:tavLst>
                                        <p:tav tm="0">
                                          <p:val>
                                            <p:strVal val="#ppt_h"/>
                                          </p:val>
                                        </p:tav>
                                        <p:tav tm="100000">
                                          <p:val>
                                            <p:strVal val="#ppt_h"/>
                                          </p:val>
                                        </p:tav>
                                      </p:tavLst>
                                    </p:anim>
                                  </p:childTnLst>
                                </p:cTn>
                              </p:par>
                              <p:par>
                                <p:cTn id="10" presetID="45" presetClass="entr" presetSubtype="0" fill="hold" grpId="0" nodeType="with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fade">
                                      <p:cBhvr>
                                        <p:cTn id="12" dur="2000"/>
                                        <p:tgtEl>
                                          <p:spTgt spid="43"/>
                                        </p:tgtEl>
                                      </p:cBhvr>
                                    </p:animEffect>
                                    <p:anim calcmode="lin" valueType="num">
                                      <p:cBhvr>
                                        <p:cTn id="13" dur="2000" fill="hold"/>
                                        <p:tgtEl>
                                          <p:spTgt spid="43"/>
                                        </p:tgtEl>
                                        <p:attrNameLst>
                                          <p:attrName>ppt_w</p:attrName>
                                        </p:attrNameLst>
                                      </p:cBhvr>
                                      <p:tavLst>
                                        <p:tav tm="0" fmla="#ppt_w*sin(2.5*pi*$)">
                                          <p:val>
                                            <p:fltVal val="0"/>
                                          </p:val>
                                        </p:tav>
                                        <p:tav tm="100000">
                                          <p:val>
                                            <p:fltVal val="1"/>
                                          </p:val>
                                        </p:tav>
                                      </p:tavLst>
                                    </p:anim>
                                    <p:anim calcmode="lin" valueType="num">
                                      <p:cBhvr>
                                        <p:cTn id="14" dur="2000" fill="hold"/>
                                        <p:tgtEl>
                                          <p:spTgt spid="43"/>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9"/>
                                        </p:tgtEl>
                                        <p:attrNameLst>
                                          <p:attrName>style.visibility</p:attrName>
                                        </p:attrNameLst>
                                      </p:cBhvr>
                                      <p:to>
                                        <p:strVal val="visible"/>
                                      </p:to>
                                    </p:set>
                                    <p:anim calcmode="lin" valueType="num">
                                      <p:cBhvr additive="base">
                                        <p:cTn id="19" dur="500" fill="hold"/>
                                        <p:tgtEl>
                                          <p:spTgt spid="39"/>
                                        </p:tgtEl>
                                        <p:attrNameLst>
                                          <p:attrName>ppt_x</p:attrName>
                                        </p:attrNameLst>
                                      </p:cBhvr>
                                      <p:tavLst>
                                        <p:tav tm="0">
                                          <p:val>
                                            <p:strVal val="#ppt_x"/>
                                          </p:val>
                                        </p:tav>
                                        <p:tav tm="100000">
                                          <p:val>
                                            <p:strVal val="#ppt_x"/>
                                          </p:val>
                                        </p:tav>
                                      </p:tavLst>
                                    </p:anim>
                                    <p:anim calcmode="lin" valueType="num">
                                      <p:cBhvr additive="base">
                                        <p:cTn id="20"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28" name="Rectangle 27">
            <a:extLst>
              <a:ext uri="{FF2B5EF4-FFF2-40B4-BE49-F238E27FC236}">
                <a16:creationId xmlns:a16="http://schemas.microsoft.com/office/drawing/2014/main" id="{052DAEE6-1873-4D3E-8546-AECA3CBCE456}"/>
              </a:ext>
            </a:extLst>
          </p:cNvPr>
          <p:cNvSpPr/>
          <p:nvPr/>
        </p:nvSpPr>
        <p:spPr>
          <a:xfrm>
            <a:off x="-1" y="0"/>
            <a:ext cx="12192001" cy="6858000"/>
          </a:xfrm>
          <a:prstGeom prst="rect">
            <a:avLst/>
          </a:prstGeom>
          <a:solidFill>
            <a:srgbClr val="FFF4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4DF"/>
              </a:solidFill>
              <a:effectLst/>
              <a:uLnTx/>
              <a:uFillTx/>
              <a:latin typeface="Arial"/>
              <a:ea typeface="+mn-ea"/>
              <a:cs typeface="+mn-cs"/>
            </a:endParaRPr>
          </a:p>
        </p:txBody>
      </p:sp>
      <p:sp useBgFill="1">
        <p:nvSpPr>
          <p:cNvPr id="37" name="Freeform 5">
            <a:extLst>
              <a:ext uri="{FF2B5EF4-FFF2-40B4-BE49-F238E27FC236}">
                <a16:creationId xmlns:a16="http://schemas.microsoft.com/office/drawing/2014/main" id="{97C88F8A-132C-418D-A89E-BA91036D6151}"/>
              </a:ext>
            </a:extLst>
          </p:cNvPr>
          <p:cNvSpPr>
            <a:spLocks noChangeArrowheads="1"/>
          </p:cNvSpPr>
          <p:nvPr/>
        </p:nvSpPr>
        <p:spPr bwMode="auto">
          <a:xfrm>
            <a:off x="5385702" y="4885143"/>
            <a:ext cx="1469438" cy="1469438"/>
          </a:xfrm>
          <a:custGeom>
            <a:avLst/>
            <a:gdLst>
              <a:gd name="T0" fmla="*/ 1695 w 3392"/>
              <a:gd name="T1" fmla="*/ 0 h 3393"/>
              <a:gd name="T2" fmla="*/ 1695 w 3392"/>
              <a:gd name="T3" fmla="*/ 0 h 3393"/>
              <a:gd name="T4" fmla="*/ 0 w 3392"/>
              <a:gd name="T5" fmla="*/ 1696 h 3393"/>
              <a:gd name="T6" fmla="*/ 0 w 3392"/>
              <a:gd name="T7" fmla="*/ 1696 h 3393"/>
              <a:gd name="T8" fmla="*/ 1695 w 3392"/>
              <a:gd name="T9" fmla="*/ 3392 h 3393"/>
              <a:gd name="T10" fmla="*/ 1695 w 3392"/>
              <a:gd name="T11" fmla="*/ 3392 h 3393"/>
              <a:gd name="T12" fmla="*/ 3391 w 3392"/>
              <a:gd name="T13" fmla="*/ 1696 h 3393"/>
              <a:gd name="T14" fmla="*/ 3391 w 3392"/>
              <a:gd name="T15" fmla="*/ 1696 h 3393"/>
              <a:gd name="T16" fmla="*/ 1695 w 3392"/>
              <a:gd name="T17" fmla="*/ 0 h 3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92" h="3393">
                <a:moveTo>
                  <a:pt x="1695" y="0"/>
                </a:moveTo>
                <a:lnTo>
                  <a:pt x="1695" y="0"/>
                </a:lnTo>
                <a:cubicBezTo>
                  <a:pt x="759" y="0"/>
                  <a:pt x="0" y="759"/>
                  <a:pt x="0" y="1696"/>
                </a:cubicBezTo>
                <a:lnTo>
                  <a:pt x="0" y="1696"/>
                </a:lnTo>
                <a:cubicBezTo>
                  <a:pt x="0" y="2632"/>
                  <a:pt x="759" y="3392"/>
                  <a:pt x="1695" y="3392"/>
                </a:cubicBezTo>
                <a:lnTo>
                  <a:pt x="1695" y="3392"/>
                </a:lnTo>
                <a:cubicBezTo>
                  <a:pt x="2632" y="3392"/>
                  <a:pt x="3391" y="2632"/>
                  <a:pt x="3391" y="1696"/>
                </a:cubicBezTo>
                <a:lnTo>
                  <a:pt x="3391" y="1696"/>
                </a:lnTo>
                <a:cubicBezTo>
                  <a:pt x="3391" y="759"/>
                  <a:pt x="2632" y="0"/>
                  <a:pt x="1695" y="0"/>
                </a:cubicBezTo>
              </a:path>
            </a:pathLst>
          </a:custGeom>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034" rtl="0" eaLnBrk="1" fontAlgn="auto" latinLnBrk="0" hangingPunct="1">
              <a:lnSpc>
                <a:spcPct val="100000"/>
              </a:lnSpc>
              <a:spcBef>
                <a:spcPts val="0"/>
              </a:spcBef>
              <a:spcAft>
                <a:spcPts val="0"/>
              </a:spcAft>
              <a:buClrTx/>
              <a:buSzTx/>
              <a:buFontTx/>
              <a:buNone/>
              <a:tabLst/>
              <a:defRPr/>
            </a:pPr>
            <a:endParaRPr kumimoji="0" lang="en-US" sz="3266" b="0" i="0" u="none" strike="noStrike" kern="1200" cap="none" spc="0" normalizeH="0" baseline="0" noProof="0" dirty="0">
              <a:ln>
                <a:noFill/>
              </a:ln>
              <a:solidFill>
                <a:srgbClr val="00B050"/>
              </a:solidFill>
              <a:effectLst/>
              <a:uLnTx/>
              <a:uFillTx/>
              <a:latin typeface="Lato Light" panose="020F0502020204030203" pitchFamily="34" charset="0"/>
              <a:ea typeface="+mn-ea"/>
              <a:cs typeface="+mn-cs"/>
            </a:endParaRPr>
          </a:p>
        </p:txBody>
      </p:sp>
      <p:sp useBgFill="1">
        <p:nvSpPr>
          <p:cNvPr id="38" name="Freeform 5">
            <a:extLst>
              <a:ext uri="{FF2B5EF4-FFF2-40B4-BE49-F238E27FC236}">
                <a16:creationId xmlns:a16="http://schemas.microsoft.com/office/drawing/2014/main" id="{0CA7A039-DF30-4E02-8BB3-7217741D6FA9}"/>
              </a:ext>
            </a:extLst>
          </p:cNvPr>
          <p:cNvSpPr>
            <a:spLocks noChangeArrowheads="1"/>
          </p:cNvSpPr>
          <p:nvPr/>
        </p:nvSpPr>
        <p:spPr bwMode="auto">
          <a:xfrm>
            <a:off x="8201727" y="4960215"/>
            <a:ext cx="1469438" cy="1469438"/>
          </a:xfrm>
          <a:custGeom>
            <a:avLst/>
            <a:gdLst>
              <a:gd name="T0" fmla="*/ 1695 w 3392"/>
              <a:gd name="T1" fmla="*/ 0 h 3393"/>
              <a:gd name="T2" fmla="*/ 1695 w 3392"/>
              <a:gd name="T3" fmla="*/ 0 h 3393"/>
              <a:gd name="T4" fmla="*/ 0 w 3392"/>
              <a:gd name="T5" fmla="*/ 1696 h 3393"/>
              <a:gd name="T6" fmla="*/ 0 w 3392"/>
              <a:gd name="T7" fmla="*/ 1696 h 3393"/>
              <a:gd name="T8" fmla="*/ 1695 w 3392"/>
              <a:gd name="T9" fmla="*/ 3392 h 3393"/>
              <a:gd name="T10" fmla="*/ 1695 w 3392"/>
              <a:gd name="T11" fmla="*/ 3392 h 3393"/>
              <a:gd name="T12" fmla="*/ 3391 w 3392"/>
              <a:gd name="T13" fmla="*/ 1696 h 3393"/>
              <a:gd name="T14" fmla="*/ 3391 w 3392"/>
              <a:gd name="T15" fmla="*/ 1696 h 3393"/>
              <a:gd name="T16" fmla="*/ 1695 w 3392"/>
              <a:gd name="T17" fmla="*/ 0 h 3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92" h="3393">
                <a:moveTo>
                  <a:pt x="1695" y="0"/>
                </a:moveTo>
                <a:lnTo>
                  <a:pt x="1695" y="0"/>
                </a:lnTo>
                <a:cubicBezTo>
                  <a:pt x="759" y="0"/>
                  <a:pt x="0" y="759"/>
                  <a:pt x="0" y="1696"/>
                </a:cubicBezTo>
                <a:lnTo>
                  <a:pt x="0" y="1696"/>
                </a:lnTo>
                <a:cubicBezTo>
                  <a:pt x="0" y="2632"/>
                  <a:pt x="759" y="3392"/>
                  <a:pt x="1695" y="3392"/>
                </a:cubicBezTo>
                <a:lnTo>
                  <a:pt x="1695" y="3392"/>
                </a:lnTo>
                <a:cubicBezTo>
                  <a:pt x="2632" y="3392"/>
                  <a:pt x="3391" y="2632"/>
                  <a:pt x="3391" y="1696"/>
                </a:cubicBezTo>
                <a:lnTo>
                  <a:pt x="3391" y="1696"/>
                </a:lnTo>
                <a:cubicBezTo>
                  <a:pt x="3391" y="759"/>
                  <a:pt x="2632" y="0"/>
                  <a:pt x="1695" y="0"/>
                </a:cubicBezTo>
              </a:path>
            </a:pathLst>
          </a:custGeom>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034" rtl="0" eaLnBrk="1" fontAlgn="auto" latinLnBrk="0" hangingPunct="1">
              <a:lnSpc>
                <a:spcPct val="100000"/>
              </a:lnSpc>
              <a:spcBef>
                <a:spcPts val="0"/>
              </a:spcBef>
              <a:spcAft>
                <a:spcPts val="0"/>
              </a:spcAft>
              <a:buClrTx/>
              <a:buSzTx/>
              <a:buFontTx/>
              <a:buNone/>
              <a:tabLst/>
              <a:defRPr/>
            </a:pPr>
            <a:endParaRPr kumimoji="0" lang="en-US" sz="3266" b="0" i="0" u="none" strike="noStrike" kern="1200" cap="none" spc="0" normalizeH="0" baseline="0" noProof="0" dirty="0">
              <a:ln>
                <a:noFill/>
              </a:ln>
              <a:solidFill>
                <a:srgbClr val="00B050"/>
              </a:solidFill>
              <a:effectLst/>
              <a:uLnTx/>
              <a:uFillTx/>
              <a:latin typeface="Lato Light" panose="020F0502020204030203" pitchFamily="34" charset="0"/>
              <a:ea typeface="+mn-ea"/>
              <a:cs typeface="+mn-cs"/>
            </a:endParaRPr>
          </a:p>
        </p:txBody>
      </p:sp>
      <p:pic>
        <p:nvPicPr>
          <p:cNvPr id="9" name="Picture 8">
            <a:extLst>
              <a:ext uri="{FF2B5EF4-FFF2-40B4-BE49-F238E27FC236}">
                <a16:creationId xmlns:a16="http://schemas.microsoft.com/office/drawing/2014/main" id="{C1609255-D270-46B6-A542-6A27278C28F8}"/>
              </a:ext>
            </a:extLst>
          </p:cNvPr>
          <p:cNvPicPr>
            <a:picLocks noChangeAspect="1"/>
          </p:cNvPicPr>
          <p:nvPr/>
        </p:nvPicPr>
        <p:blipFill>
          <a:blip r:embed="rId3"/>
          <a:stretch>
            <a:fillRect/>
          </a:stretch>
        </p:blipFill>
        <p:spPr>
          <a:xfrm>
            <a:off x="133350" y="1428346"/>
            <a:ext cx="7181850" cy="4156529"/>
          </a:xfrm>
          <a:prstGeom prst="rect">
            <a:avLst/>
          </a:prstGeom>
          <a:ln w="3175">
            <a:solidFill>
              <a:schemeClr val="bg1">
                <a:lumMod val="10000"/>
              </a:schemeClr>
            </a:solidFill>
          </a:ln>
        </p:spPr>
      </p:pic>
      <p:sp>
        <p:nvSpPr>
          <p:cNvPr id="14" name="TextBox 13">
            <a:extLst>
              <a:ext uri="{FF2B5EF4-FFF2-40B4-BE49-F238E27FC236}">
                <a16:creationId xmlns:a16="http://schemas.microsoft.com/office/drawing/2014/main" id="{A5AD5B52-C90A-4394-891E-0E531581F515}"/>
              </a:ext>
            </a:extLst>
          </p:cNvPr>
          <p:cNvSpPr txBox="1"/>
          <p:nvPr/>
        </p:nvSpPr>
        <p:spPr>
          <a:xfrm>
            <a:off x="7639050" y="5073134"/>
            <a:ext cx="3886200" cy="375166"/>
          </a:xfrm>
          <a:prstGeom prst="rect">
            <a:avLst/>
          </a:prstGeom>
          <a:noFill/>
        </p:spPr>
        <p:txBody>
          <a:bodyPr wrap="square">
            <a:spAutoFit/>
          </a:bodyPr>
          <a:lstStyle/>
          <a:p>
            <a:r>
              <a:rPr lang="en-US" b="0" i="0" dirty="0">
                <a:solidFill>
                  <a:srgbClr val="333333"/>
                </a:solidFill>
                <a:effectLst/>
                <a:latin typeface="Helvetica Neue"/>
              </a:rPr>
              <a:t>(</a:t>
            </a:r>
            <a:r>
              <a:rPr lang="en-US" b="0" i="0" dirty="0" err="1">
                <a:solidFill>
                  <a:srgbClr val="333333"/>
                </a:solidFill>
                <a:effectLst/>
                <a:latin typeface="Helvetica Neue"/>
              </a:rPr>
              <a:t>Nguồn</a:t>
            </a:r>
            <a:r>
              <a:rPr lang="en-US" b="0" i="0" dirty="0">
                <a:solidFill>
                  <a:srgbClr val="333333"/>
                </a:solidFill>
                <a:effectLst/>
                <a:latin typeface="Helvetica Neue"/>
              </a:rPr>
              <a:t>: </a:t>
            </a:r>
            <a:r>
              <a:rPr lang="en-US" b="0" i="0" u="none" strike="noStrike" dirty="0">
                <a:solidFill>
                  <a:srgbClr val="4CAF50"/>
                </a:solidFill>
                <a:effectLst/>
                <a:latin typeface="Helvetica Neue"/>
                <a:hlinkClick r:id="rId4"/>
              </a:rPr>
              <a:t>https://danso.org/nhat-ban/</a:t>
            </a:r>
            <a:r>
              <a:rPr lang="en-US" b="0" i="0" dirty="0">
                <a:solidFill>
                  <a:srgbClr val="333333"/>
                </a:solidFill>
                <a:effectLst/>
                <a:latin typeface="Helvetica Neue"/>
              </a:rPr>
              <a:t>)</a:t>
            </a:r>
            <a:endParaRPr lang="en-US" dirty="0"/>
          </a:p>
        </p:txBody>
      </p:sp>
      <p:pic>
        <p:nvPicPr>
          <p:cNvPr id="27656" name="Picture 8" descr="2021 Writing Design With Red Brush Effect, 2021, Number, Text PNG and  Vector with Transparent Background for Free Download">
            <a:extLst>
              <a:ext uri="{FF2B5EF4-FFF2-40B4-BE49-F238E27FC236}">
                <a16:creationId xmlns:a16="http://schemas.microsoft.com/office/drawing/2014/main" id="{493FBE62-0A6B-4566-A860-516C8D75CE39}"/>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6875" l="0" r="99063">
                        <a14:foregroundMark x1="48438" y1="65938" x2="48438" y2="65938"/>
                        <a14:foregroundMark x1="88125" y1="63125" x2="88125" y2="63125"/>
                        <a14:foregroundMark x1="45625" y1="46563" x2="45625" y2="46563"/>
                      </a14:backgroundRemoval>
                    </a14:imgEffect>
                  </a14:imgLayer>
                </a14:imgProps>
              </a:ext>
              <a:ext uri="{28A0092B-C50C-407E-A947-70E740481C1C}">
                <a14:useLocalDpi xmlns:a14="http://schemas.microsoft.com/office/drawing/2010/main" val="0"/>
              </a:ext>
            </a:extLst>
          </a:blip>
          <a:srcRect/>
          <a:stretch>
            <a:fillRect/>
          </a:stretch>
        </p:blipFill>
        <p:spPr bwMode="auto">
          <a:xfrm>
            <a:off x="7905750" y="228600"/>
            <a:ext cx="3867150" cy="3867150"/>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0EFFF1E5-8F33-4122-B01D-45B7111CED03}"/>
              </a:ext>
            </a:extLst>
          </p:cNvPr>
          <p:cNvSpPr txBox="1"/>
          <p:nvPr/>
        </p:nvSpPr>
        <p:spPr>
          <a:xfrm>
            <a:off x="7419974" y="3202513"/>
            <a:ext cx="4581526" cy="1569660"/>
          </a:xfrm>
          <a:prstGeom prst="rect">
            <a:avLst/>
          </a:prstGeom>
          <a:noFill/>
        </p:spPr>
        <p:txBody>
          <a:bodyPr wrap="square">
            <a:spAutoFit/>
          </a:bodyPr>
          <a:lstStyle/>
          <a:p>
            <a:pPr algn="ctr"/>
            <a:r>
              <a:rPr lang="en-US" sz="4800" b="1" i="0" dirty="0">
                <a:effectLst/>
                <a:latin typeface="Arial" panose="020B0604020202020204" pitchFamily="34" charset="0"/>
                <a:ea typeface="#9Slide03 Roboto Medium" panose="02000000000000000000" pitchFamily="2" charset="0"/>
                <a:cs typeface="Arial" panose="020B0604020202020204" pitchFamily="34" charset="0"/>
              </a:rPr>
              <a:t>126,2 tr ng</a:t>
            </a:r>
            <a:r>
              <a:rPr lang="vi-VN" sz="4800" b="1" i="0" dirty="0">
                <a:effectLst/>
                <a:latin typeface="Arial" panose="020B0604020202020204" pitchFamily="34" charset="0"/>
                <a:ea typeface="#9Slide03 Roboto Medium" panose="02000000000000000000" pitchFamily="2" charset="0"/>
                <a:cs typeface="Arial" panose="020B0604020202020204" pitchFamily="34" charset="0"/>
              </a:rPr>
              <a:t>ười</a:t>
            </a:r>
            <a:endParaRPr lang="en-US" sz="4800" b="1" i="0" dirty="0">
              <a:effectLst/>
              <a:latin typeface="Arial" panose="020B0604020202020204" pitchFamily="34" charset="0"/>
              <a:ea typeface="#9Slide03 Roboto Medium" panose="02000000000000000000" pitchFamily="2" charset="0"/>
              <a:cs typeface="Arial" panose="020B0604020202020204" pitchFamily="34" charset="0"/>
            </a:endParaRPr>
          </a:p>
          <a:p>
            <a:pPr algn="ctr"/>
            <a:r>
              <a:rPr lang="en-US" sz="4800" b="1" i="1" dirty="0">
                <a:latin typeface="Arial" panose="020B0604020202020204" pitchFamily="34" charset="0"/>
                <a:ea typeface="#9Slide03 Roboto Medium" panose="02000000000000000000" pitchFamily="2" charset="0"/>
                <a:cs typeface="Arial" panose="020B0604020202020204" pitchFamily="34" charset="0"/>
              </a:rPr>
              <a:t>(01/02/2021)</a:t>
            </a:r>
            <a:r>
              <a:rPr lang="en-US" sz="4800" b="1" i="1" dirty="0">
                <a:effectLst/>
                <a:latin typeface="#9Slide05 Fourth Medium" panose="00000600000000000000" pitchFamily="2" charset="-93"/>
                <a:ea typeface="#9Slide03 Roboto Medium" panose="02000000000000000000" pitchFamily="2" charset="0"/>
              </a:rPr>
              <a:t> </a:t>
            </a:r>
            <a:endParaRPr lang="en-US" sz="4800" b="1" i="1" dirty="0">
              <a:latin typeface="#9Slide05 Fourth Medium" panose="00000600000000000000" pitchFamily="2" charset="-93"/>
              <a:ea typeface="#9Slide03 Roboto Medium" panose="02000000000000000000" pitchFamily="2" charset="0"/>
            </a:endParaRPr>
          </a:p>
        </p:txBody>
      </p:sp>
    </p:spTree>
    <p:extLst>
      <p:ext uri="{BB962C8B-B14F-4D97-AF65-F5344CB8AC3E}">
        <p14:creationId xmlns:p14="http://schemas.microsoft.com/office/powerpoint/2010/main" val="399175602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
                                          </p:val>
                                        </p:tav>
                                        <p:tav tm="100000">
                                          <p:val>
                                            <p:strVal val="#ppt_x"/>
                                          </p:val>
                                        </p:tav>
                                      </p:tavLst>
                                    </p:anim>
                                    <p:anim calcmode="lin" valueType="num">
                                      <p:cBhvr>
                                        <p:cTn id="9" dur="1000" fill="hold"/>
                                        <p:tgtEl>
                                          <p:spTgt spid="3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fade">
                                      <p:cBhvr>
                                        <p:cTn id="12" dur="1000"/>
                                        <p:tgtEl>
                                          <p:spTgt spid="38"/>
                                        </p:tgtEl>
                                      </p:cBhvr>
                                    </p:animEffect>
                                    <p:anim calcmode="lin" valueType="num">
                                      <p:cBhvr>
                                        <p:cTn id="13" dur="1000" fill="hold"/>
                                        <p:tgtEl>
                                          <p:spTgt spid="38"/>
                                        </p:tgtEl>
                                        <p:attrNameLst>
                                          <p:attrName>ppt_x</p:attrName>
                                        </p:attrNameLst>
                                      </p:cBhvr>
                                      <p:tavLst>
                                        <p:tav tm="0">
                                          <p:val>
                                            <p:strVal val="#ppt_x"/>
                                          </p:val>
                                        </p:tav>
                                        <p:tav tm="100000">
                                          <p:val>
                                            <p:strVal val="#ppt_x"/>
                                          </p:val>
                                        </p:tav>
                                      </p:tavLst>
                                    </p:anim>
                                    <p:anim calcmode="lin" valueType="num">
                                      <p:cBhvr>
                                        <p:cTn id="14" dur="1000" fill="hold"/>
                                        <p:tgtEl>
                                          <p:spTgt spid="3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1000"/>
                                        <p:tgtEl>
                                          <p:spTgt spid="21"/>
                                        </p:tgtEl>
                                      </p:cBhvr>
                                    </p:animEffect>
                                    <p:anim calcmode="lin" valueType="num">
                                      <p:cBhvr>
                                        <p:cTn id="28" dur="1000" fill="hold"/>
                                        <p:tgtEl>
                                          <p:spTgt spid="21"/>
                                        </p:tgtEl>
                                        <p:attrNameLst>
                                          <p:attrName>ppt_x</p:attrName>
                                        </p:attrNameLst>
                                      </p:cBhvr>
                                      <p:tavLst>
                                        <p:tav tm="0">
                                          <p:val>
                                            <p:strVal val="#ppt_x"/>
                                          </p:val>
                                        </p:tav>
                                        <p:tav tm="100000">
                                          <p:val>
                                            <p:strVal val="#ppt_x"/>
                                          </p:val>
                                        </p:tav>
                                      </p:tavLst>
                                    </p:anim>
                                    <p:anim calcmode="lin" valueType="num">
                                      <p:cBhvr>
                                        <p:cTn id="2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animBg="1"/>
      <p:bldP spid="14" grpId="0"/>
      <p:bldP spid="2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28" name="Rectangle 27">
            <a:extLst>
              <a:ext uri="{FF2B5EF4-FFF2-40B4-BE49-F238E27FC236}">
                <a16:creationId xmlns:a16="http://schemas.microsoft.com/office/drawing/2014/main" id="{052DAEE6-1873-4D3E-8546-AECA3CBCE456}"/>
              </a:ext>
            </a:extLst>
          </p:cNvPr>
          <p:cNvSpPr/>
          <p:nvPr/>
        </p:nvSpPr>
        <p:spPr>
          <a:xfrm>
            <a:off x="36846" y="0"/>
            <a:ext cx="12192001" cy="6858000"/>
          </a:xfrm>
          <a:prstGeom prst="rect">
            <a:avLst/>
          </a:prstGeom>
          <a:solidFill>
            <a:srgbClr val="FFF4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4DF"/>
              </a:solidFill>
              <a:effectLst/>
              <a:uLnTx/>
              <a:uFillTx/>
              <a:latin typeface="Arial"/>
              <a:ea typeface="+mn-ea"/>
              <a:cs typeface="+mn-cs"/>
            </a:endParaRPr>
          </a:p>
        </p:txBody>
      </p:sp>
      <p:pic>
        <p:nvPicPr>
          <p:cNvPr id="44" name="Picture 43">
            <a:extLst>
              <a:ext uri="{FF2B5EF4-FFF2-40B4-BE49-F238E27FC236}">
                <a16:creationId xmlns:a16="http://schemas.microsoft.com/office/drawing/2014/main" id="{151C1A5E-29FE-4E06-81E2-0D174EB42704}"/>
              </a:ext>
            </a:extLst>
          </p:cNvPr>
          <p:cNvPicPr>
            <a:picLocks noChangeAspect="1"/>
          </p:cNvPicPr>
          <p:nvPr/>
        </p:nvPicPr>
        <p:blipFill>
          <a:blip r:embed="rId3"/>
          <a:stretch>
            <a:fillRect/>
          </a:stretch>
        </p:blipFill>
        <p:spPr>
          <a:xfrm>
            <a:off x="1581150" y="641288"/>
            <a:ext cx="9886949" cy="5577528"/>
          </a:xfrm>
          <a:prstGeom prst="rect">
            <a:avLst/>
          </a:prstGeom>
        </p:spPr>
      </p:pic>
      <p:pic>
        <p:nvPicPr>
          <p:cNvPr id="4" name="Picture 3" descr="Hình ảnh Người Nhật PNG, Vector, PSD, và biểu tượng để tải về miễn phí |  pngtree">
            <a:extLst>
              <a:ext uri="{FF2B5EF4-FFF2-40B4-BE49-F238E27FC236}">
                <a16:creationId xmlns:a16="http://schemas.microsoft.com/office/drawing/2014/main" id="{5C19EF31-4270-4E0A-B46B-887F61F0C958}"/>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641192" y="1273458"/>
            <a:ext cx="5089242" cy="508924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CAF937D-C1A1-40A1-9482-F442522D9634}"/>
              </a:ext>
            </a:extLst>
          </p:cNvPr>
          <p:cNvSpPr txBox="1"/>
          <p:nvPr/>
        </p:nvSpPr>
        <p:spPr>
          <a:xfrm>
            <a:off x="-200026" y="190500"/>
            <a:ext cx="4581526" cy="523220"/>
          </a:xfrm>
          <a:prstGeom prst="rect">
            <a:avLst/>
          </a:prstGeom>
          <a:noFill/>
        </p:spPr>
        <p:txBody>
          <a:bodyPr wrap="square">
            <a:spAutoFit/>
          </a:bodyPr>
          <a:lstStyle/>
          <a:p>
            <a:pPr algn="ctr"/>
            <a:r>
              <a:rPr lang="en-US" sz="2800" b="1" i="0" dirty="0">
                <a:effectLst/>
                <a:latin typeface="#9Slide05 Fourth Medium" panose="00000600000000000000" pitchFamily="2" charset="-93"/>
                <a:ea typeface="#9Slide03 Roboto Medium" panose="02000000000000000000" pitchFamily="2" charset="0"/>
              </a:rPr>
              <a:t>%</a:t>
            </a:r>
            <a:endParaRPr lang="en-US" sz="2800" b="1" i="1" dirty="0">
              <a:latin typeface="#9Slide05 Fourth Medium" panose="00000600000000000000" pitchFamily="2" charset="-93"/>
              <a:ea typeface="#9Slide03 Roboto Medium" panose="02000000000000000000" pitchFamily="2" charset="0"/>
            </a:endParaRPr>
          </a:p>
        </p:txBody>
      </p:sp>
    </p:spTree>
    <p:extLst>
      <p:ext uri="{BB962C8B-B14F-4D97-AF65-F5344CB8AC3E}">
        <p14:creationId xmlns:p14="http://schemas.microsoft.com/office/powerpoint/2010/main" val="361393031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additive="base">
                                        <p:cTn id="7" dur="500" fill="hold"/>
                                        <p:tgtEl>
                                          <p:spTgt spid="44"/>
                                        </p:tgtEl>
                                        <p:attrNameLst>
                                          <p:attrName>ppt_x</p:attrName>
                                        </p:attrNameLst>
                                      </p:cBhvr>
                                      <p:tavLst>
                                        <p:tav tm="0">
                                          <p:val>
                                            <p:strVal val="#ppt_x"/>
                                          </p:val>
                                        </p:tav>
                                        <p:tav tm="100000">
                                          <p:val>
                                            <p:strVal val="#ppt_x"/>
                                          </p:val>
                                        </p:tav>
                                      </p:tavLst>
                                    </p:anim>
                                    <p:anim calcmode="lin" valueType="num">
                                      <p:cBhvr additive="base">
                                        <p:cTn id="8" dur="500" fill="hold"/>
                                        <p:tgtEl>
                                          <p:spTgt spid="4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28" name="Rectangle 27">
            <a:extLst>
              <a:ext uri="{FF2B5EF4-FFF2-40B4-BE49-F238E27FC236}">
                <a16:creationId xmlns:a16="http://schemas.microsoft.com/office/drawing/2014/main" id="{052DAEE6-1873-4D3E-8546-AECA3CBCE456}"/>
              </a:ext>
            </a:extLst>
          </p:cNvPr>
          <p:cNvSpPr/>
          <p:nvPr/>
        </p:nvSpPr>
        <p:spPr>
          <a:xfrm>
            <a:off x="-1" y="0"/>
            <a:ext cx="12192001" cy="6858000"/>
          </a:xfrm>
          <a:prstGeom prst="rect">
            <a:avLst/>
          </a:prstGeom>
          <a:solidFill>
            <a:srgbClr val="FFF4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4DF"/>
              </a:solidFill>
              <a:effectLst/>
              <a:uLnTx/>
              <a:uFillTx/>
              <a:latin typeface="Arial"/>
              <a:ea typeface="+mn-ea"/>
              <a:cs typeface="+mn-cs"/>
            </a:endParaRPr>
          </a:p>
        </p:txBody>
      </p:sp>
      <p:sp useBgFill="1">
        <p:nvSpPr>
          <p:cNvPr id="37" name="Freeform 5">
            <a:extLst>
              <a:ext uri="{FF2B5EF4-FFF2-40B4-BE49-F238E27FC236}">
                <a16:creationId xmlns:a16="http://schemas.microsoft.com/office/drawing/2014/main" id="{97C88F8A-132C-418D-A89E-BA91036D6151}"/>
              </a:ext>
            </a:extLst>
          </p:cNvPr>
          <p:cNvSpPr>
            <a:spLocks noChangeArrowheads="1"/>
          </p:cNvSpPr>
          <p:nvPr/>
        </p:nvSpPr>
        <p:spPr bwMode="auto">
          <a:xfrm>
            <a:off x="5385702" y="4885143"/>
            <a:ext cx="1469438" cy="1469438"/>
          </a:xfrm>
          <a:custGeom>
            <a:avLst/>
            <a:gdLst>
              <a:gd name="T0" fmla="*/ 1695 w 3392"/>
              <a:gd name="T1" fmla="*/ 0 h 3393"/>
              <a:gd name="T2" fmla="*/ 1695 w 3392"/>
              <a:gd name="T3" fmla="*/ 0 h 3393"/>
              <a:gd name="T4" fmla="*/ 0 w 3392"/>
              <a:gd name="T5" fmla="*/ 1696 h 3393"/>
              <a:gd name="T6" fmla="*/ 0 w 3392"/>
              <a:gd name="T7" fmla="*/ 1696 h 3393"/>
              <a:gd name="T8" fmla="*/ 1695 w 3392"/>
              <a:gd name="T9" fmla="*/ 3392 h 3393"/>
              <a:gd name="T10" fmla="*/ 1695 w 3392"/>
              <a:gd name="T11" fmla="*/ 3392 h 3393"/>
              <a:gd name="T12" fmla="*/ 3391 w 3392"/>
              <a:gd name="T13" fmla="*/ 1696 h 3393"/>
              <a:gd name="T14" fmla="*/ 3391 w 3392"/>
              <a:gd name="T15" fmla="*/ 1696 h 3393"/>
              <a:gd name="T16" fmla="*/ 1695 w 3392"/>
              <a:gd name="T17" fmla="*/ 0 h 3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92" h="3393">
                <a:moveTo>
                  <a:pt x="1695" y="0"/>
                </a:moveTo>
                <a:lnTo>
                  <a:pt x="1695" y="0"/>
                </a:lnTo>
                <a:cubicBezTo>
                  <a:pt x="759" y="0"/>
                  <a:pt x="0" y="759"/>
                  <a:pt x="0" y="1696"/>
                </a:cubicBezTo>
                <a:lnTo>
                  <a:pt x="0" y="1696"/>
                </a:lnTo>
                <a:cubicBezTo>
                  <a:pt x="0" y="2632"/>
                  <a:pt x="759" y="3392"/>
                  <a:pt x="1695" y="3392"/>
                </a:cubicBezTo>
                <a:lnTo>
                  <a:pt x="1695" y="3392"/>
                </a:lnTo>
                <a:cubicBezTo>
                  <a:pt x="2632" y="3392"/>
                  <a:pt x="3391" y="2632"/>
                  <a:pt x="3391" y="1696"/>
                </a:cubicBezTo>
                <a:lnTo>
                  <a:pt x="3391" y="1696"/>
                </a:lnTo>
                <a:cubicBezTo>
                  <a:pt x="3391" y="759"/>
                  <a:pt x="2632" y="0"/>
                  <a:pt x="1695" y="0"/>
                </a:cubicBezTo>
              </a:path>
            </a:pathLst>
          </a:custGeom>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034" rtl="0" eaLnBrk="1" fontAlgn="auto" latinLnBrk="0" hangingPunct="1">
              <a:lnSpc>
                <a:spcPct val="100000"/>
              </a:lnSpc>
              <a:spcBef>
                <a:spcPts val="0"/>
              </a:spcBef>
              <a:spcAft>
                <a:spcPts val="0"/>
              </a:spcAft>
              <a:buClrTx/>
              <a:buSzTx/>
              <a:buFontTx/>
              <a:buNone/>
              <a:tabLst/>
              <a:defRPr/>
            </a:pPr>
            <a:endParaRPr kumimoji="0" lang="en-US" sz="3266" b="0" i="0" u="none" strike="noStrike" kern="1200" cap="none" spc="0" normalizeH="0" baseline="0" noProof="0" dirty="0">
              <a:ln>
                <a:noFill/>
              </a:ln>
              <a:solidFill>
                <a:srgbClr val="00B050"/>
              </a:solidFill>
              <a:effectLst/>
              <a:uLnTx/>
              <a:uFillTx/>
              <a:latin typeface="Lato Light" panose="020F0502020204030203" pitchFamily="34" charset="0"/>
              <a:ea typeface="+mn-ea"/>
              <a:cs typeface="+mn-cs"/>
            </a:endParaRPr>
          </a:p>
        </p:txBody>
      </p:sp>
      <p:sp useBgFill="1">
        <p:nvSpPr>
          <p:cNvPr id="38" name="Freeform 5">
            <a:extLst>
              <a:ext uri="{FF2B5EF4-FFF2-40B4-BE49-F238E27FC236}">
                <a16:creationId xmlns:a16="http://schemas.microsoft.com/office/drawing/2014/main" id="{0CA7A039-DF30-4E02-8BB3-7217741D6FA9}"/>
              </a:ext>
            </a:extLst>
          </p:cNvPr>
          <p:cNvSpPr>
            <a:spLocks noChangeArrowheads="1"/>
          </p:cNvSpPr>
          <p:nvPr/>
        </p:nvSpPr>
        <p:spPr bwMode="auto">
          <a:xfrm>
            <a:off x="8201727" y="4960215"/>
            <a:ext cx="1469438" cy="1469438"/>
          </a:xfrm>
          <a:custGeom>
            <a:avLst/>
            <a:gdLst>
              <a:gd name="T0" fmla="*/ 1695 w 3392"/>
              <a:gd name="T1" fmla="*/ 0 h 3393"/>
              <a:gd name="T2" fmla="*/ 1695 w 3392"/>
              <a:gd name="T3" fmla="*/ 0 h 3393"/>
              <a:gd name="T4" fmla="*/ 0 w 3392"/>
              <a:gd name="T5" fmla="*/ 1696 h 3393"/>
              <a:gd name="T6" fmla="*/ 0 w 3392"/>
              <a:gd name="T7" fmla="*/ 1696 h 3393"/>
              <a:gd name="T8" fmla="*/ 1695 w 3392"/>
              <a:gd name="T9" fmla="*/ 3392 h 3393"/>
              <a:gd name="T10" fmla="*/ 1695 w 3392"/>
              <a:gd name="T11" fmla="*/ 3392 h 3393"/>
              <a:gd name="T12" fmla="*/ 3391 w 3392"/>
              <a:gd name="T13" fmla="*/ 1696 h 3393"/>
              <a:gd name="T14" fmla="*/ 3391 w 3392"/>
              <a:gd name="T15" fmla="*/ 1696 h 3393"/>
              <a:gd name="T16" fmla="*/ 1695 w 3392"/>
              <a:gd name="T17" fmla="*/ 0 h 3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92" h="3393">
                <a:moveTo>
                  <a:pt x="1695" y="0"/>
                </a:moveTo>
                <a:lnTo>
                  <a:pt x="1695" y="0"/>
                </a:lnTo>
                <a:cubicBezTo>
                  <a:pt x="759" y="0"/>
                  <a:pt x="0" y="759"/>
                  <a:pt x="0" y="1696"/>
                </a:cubicBezTo>
                <a:lnTo>
                  <a:pt x="0" y="1696"/>
                </a:lnTo>
                <a:cubicBezTo>
                  <a:pt x="0" y="2632"/>
                  <a:pt x="759" y="3392"/>
                  <a:pt x="1695" y="3392"/>
                </a:cubicBezTo>
                <a:lnTo>
                  <a:pt x="1695" y="3392"/>
                </a:lnTo>
                <a:cubicBezTo>
                  <a:pt x="2632" y="3392"/>
                  <a:pt x="3391" y="2632"/>
                  <a:pt x="3391" y="1696"/>
                </a:cubicBezTo>
                <a:lnTo>
                  <a:pt x="3391" y="1696"/>
                </a:lnTo>
                <a:cubicBezTo>
                  <a:pt x="3391" y="759"/>
                  <a:pt x="2632" y="0"/>
                  <a:pt x="1695" y="0"/>
                </a:cubicBezTo>
              </a:path>
            </a:pathLst>
          </a:custGeom>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034" rtl="0" eaLnBrk="1" fontAlgn="auto" latinLnBrk="0" hangingPunct="1">
              <a:lnSpc>
                <a:spcPct val="100000"/>
              </a:lnSpc>
              <a:spcBef>
                <a:spcPts val="0"/>
              </a:spcBef>
              <a:spcAft>
                <a:spcPts val="0"/>
              </a:spcAft>
              <a:buClrTx/>
              <a:buSzTx/>
              <a:buFontTx/>
              <a:buNone/>
              <a:tabLst/>
              <a:defRPr/>
            </a:pPr>
            <a:endParaRPr kumimoji="0" lang="en-US" sz="3266" b="0" i="0" u="none" strike="noStrike" kern="1200" cap="none" spc="0" normalizeH="0" baseline="0" noProof="0" dirty="0">
              <a:ln>
                <a:noFill/>
              </a:ln>
              <a:solidFill>
                <a:srgbClr val="00B050"/>
              </a:solidFill>
              <a:effectLst/>
              <a:uLnTx/>
              <a:uFillTx/>
              <a:latin typeface="Lato Light" panose="020F0502020204030203" pitchFamily="34" charset="0"/>
              <a:ea typeface="+mn-ea"/>
              <a:cs typeface="+mn-cs"/>
            </a:endParaRPr>
          </a:p>
        </p:txBody>
      </p:sp>
      <p:pic>
        <p:nvPicPr>
          <p:cNvPr id="48" name="Picture 47" descr="Trải nghiệm Tết truyền thống Nhật Bản - Oshogatsu">
            <a:extLst>
              <a:ext uri="{FF2B5EF4-FFF2-40B4-BE49-F238E27FC236}">
                <a16:creationId xmlns:a16="http://schemas.microsoft.com/office/drawing/2014/main" id="{3AFDED34-1D83-4754-8750-4B03B95194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643" t="64026" r="31028" b="24546"/>
          <a:stretch>
            <a:fillRect/>
          </a:stretch>
        </p:blipFill>
        <p:spPr bwMode="auto">
          <a:xfrm>
            <a:off x="4484624" y="142781"/>
            <a:ext cx="3154426" cy="592441"/>
          </a:xfrm>
          <a:custGeom>
            <a:avLst/>
            <a:gdLst/>
            <a:ahLst/>
            <a:cxnLst/>
            <a:rect l="l" t="t" r="r" b="b"/>
            <a:pathLst>
              <a:path w="4172864" h="783717">
                <a:moveTo>
                  <a:pt x="548107" y="611886"/>
                </a:moveTo>
                <a:lnTo>
                  <a:pt x="579958" y="611886"/>
                </a:lnTo>
                <a:cubicBezTo>
                  <a:pt x="604546" y="611886"/>
                  <a:pt x="621589" y="616636"/>
                  <a:pt x="631089" y="626136"/>
                </a:cubicBezTo>
                <a:cubicBezTo>
                  <a:pt x="640588" y="636753"/>
                  <a:pt x="645338" y="654076"/>
                  <a:pt x="645338" y="678104"/>
                </a:cubicBezTo>
                <a:lnTo>
                  <a:pt x="645338" y="712470"/>
                </a:lnTo>
                <a:cubicBezTo>
                  <a:pt x="645338" y="737057"/>
                  <a:pt x="640588" y="754101"/>
                  <a:pt x="631089" y="763600"/>
                </a:cubicBezTo>
                <a:cubicBezTo>
                  <a:pt x="621589" y="773100"/>
                  <a:pt x="604546" y="777850"/>
                  <a:pt x="579958" y="777850"/>
                </a:cubicBezTo>
                <a:lnTo>
                  <a:pt x="548107" y="777850"/>
                </a:lnTo>
                <a:cubicBezTo>
                  <a:pt x="522961" y="777850"/>
                  <a:pt x="505638" y="773100"/>
                  <a:pt x="496138" y="763600"/>
                </a:cubicBezTo>
                <a:cubicBezTo>
                  <a:pt x="486639" y="754101"/>
                  <a:pt x="481889" y="737057"/>
                  <a:pt x="481889" y="712470"/>
                </a:cubicBezTo>
                <a:lnTo>
                  <a:pt x="481889" y="678104"/>
                </a:lnTo>
                <a:cubicBezTo>
                  <a:pt x="481889" y="654076"/>
                  <a:pt x="486639" y="636753"/>
                  <a:pt x="496138" y="626136"/>
                </a:cubicBezTo>
                <a:cubicBezTo>
                  <a:pt x="505638" y="616636"/>
                  <a:pt x="522961" y="611886"/>
                  <a:pt x="548107" y="611886"/>
                </a:cubicBezTo>
                <a:close/>
                <a:moveTo>
                  <a:pt x="1809674" y="328575"/>
                </a:moveTo>
                <a:cubicBezTo>
                  <a:pt x="1810233" y="348691"/>
                  <a:pt x="1809115" y="368389"/>
                  <a:pt x="1806321" y="387668"/>
                </a:cubicBezTo>
                <a:cubicBezTo>
                  <a:pt x="1803527" y="406946"/>
                  <a:pt x="1799336" y="426085"/>
                  <a:pt x="1793748" y="445084"/>
                </a:cubicBezTo>
                <a:lnTo>
                  <a:pt x="1762735" y="543992"/>
                </a:lnTo>
                <a:lnTo>
                  <a:pt x="1867509" y="543992"/>
                </a:lnTo>
                <a:lnTo>
                  <a:pt x="1836496" y="445923"/>
                </a:lnTo>
                <a:cubicBezTo>
                  <a:pt x="1830908" y="426923"/>
                  <a:pt x="1826577" y="407645"/>
                  <a:pt x="1823504" y="388087"/>
                </a:cubicBezTo>
                <a:cubicBezTo>
                  <a:pt x="1820431" y="368529"/>
                  <a:pt x="1818615" y="348691"/>
                  <a:pt x="1818056" y="328575"/>
                </a:cubicBezTo>
                <a:close/>
                <a:moveTo>
                  <a:pt x="1166089" y="322707"/>
                </a:moveTo>
                <a:lnTo>
                  <a:pt x="1166089" y="624459"/>
                </a:lnTo>
                <a:lnTo>
                  <a:pt x="1234821" y="624459"/>
                </a:lnTo>
                <a:cubicBezTo>
                  <a:pt x="1299642" y="624459"/>
                  <a:pt x="1332052" y="594284"/>
                  <a:pt x="1332052" y="533934"/>
                </a:cubicBezTo>
                <a:lnTo>
                  <a:pt x="1332052" y="413233"/>
                </a:lnTo>
                <a:cubicBezTo>
                  <a:pt x="1332052" y="352882"/>
                  <a:pt x="1299642" y="322707"/>
                  <a:pt x="1234821" y="322707"/>
                </a:cubicBezTo>
                <a:close/>
                <a:moveTo>
                  <a:pt x="3583839" y="176022"/>
                </a:moveTo>
                <a:lnTo>
                  <a:pt x="3678555" y="176022"/>
                </a:lnTo>
                <a:cubicBezTo>
                  <a:pt x="3702583" y="176022"/>
                  <a:pt x="3714597" y="187757"/>
                  <a:pt x="3714597" y="211227"/>
                </a:cubicBezTo>
                <a:lnTo>
                  <a:pt x="3714597" y="559918"/>
                </a:lnTo>
                <a:cubicBezTo>
                  <a:pt x="3714597" y="611327"/>
                  <a:pt x="3743376" y="637032"/>
                  <a:pt x="3800933" y="637032"/>
                </a:cubicBezTo>
                <a:cubicBezTo>
                  <a:pt x="3859047" y="637032"/>
                  <a:pt x="3888105" y="611327"/>
                  <a:pt x="3888105" y="559918"/>
                </a:cubicBezTo>
                <a:lnTo>
                  <a:pt x="3888105" y="211227"/>
                </a:lnTo>
                <a:cubicBezTo>
                  <a:pt x="3888105" y="187757"/>
                  <a:pt x="3899840" y="176022"/>
                  <a:pt x="3923309" y="176022"/>
                </a:cubicBezTo>
                <a:lnTo>
                  <a:pt x="4018027" y="176022"/>
                </a:lnTo>
                <a:cubicBezTo>
                  <a:pt x="4042055" y="176022"/>
                  <a:pt x="4054069" y="187757"/>
                  <a:pt x="4054069" y="211227"/>
                </a:cubicBezTo>
                <a:lnTo>
                  <a:pt x="4054069" y="266548"/>
                </a:lnTo>
                <a:cubicBezTo>
                  <a:pt x="4062451" y="262636"/>
                  <a:pt x="4067759" y="257328"/>
                  <a:pt x="4069995" y="250622"/>
                </a:cubicBezTo>
                <a:cubicBezTo>
                  <a:pt x="4073347" y="241122"/>
                  <a:pt x="4074465" y="228549"/>
                  <a:pt x="4073347" y="212903"/>
                </a:cubicBezTo>
                <a:cubicBezTo>
                  <a:pt x="4073347" y="191110"/>
                  <a:pt x="4085082" y="178816"/>
                  <a:pt x="4108551" y="176022"/>
                </a:cubicBezTo>
                <a:lnTo>
                  <a:pt x="4137889" y="176022"/>
                </a:lnTo>
                <a:cubicBezTo>
                  <a:pt x="4160799" y="176022"/>
                  <a:pt x="4172255" y="187198"/>
                  <a:pt x="4172255" y="209550"/>
                </a:cubicBezTo>
                <a:cubicBezTo>
                  <a:pt x="4173373" y="219050"/>
                  <a:pt x="4172953" y="229807"/>
                  <a:pt x="4170998" y="241821"/>
                </a:cubicBezTo>
                <a:cubicBezTo>
                  <a:pt x="4169041" y="253835"/>
                  <a:pt x="4165829" y="267665"/>
                  <a:pt x="4161358" y="283312"/>
                </a:cubicBezTo>
                <a:cubicBezTo>
                  <a:pt x="4147388" y="325781"/>
                  <a:pt x="4111625" y="352603"/>
                  <a:pt x="4054069" y="363779"/>
                </a:cubicBezTo>
                <a:lnTo>
                  <a:pt x="4054069" y="552374"/>
                </a:lnTo>
                <a:cubicBezTo>
                  <a:pt x="4054069" y="623342"/>
                  <a:pt x="4032555" y="679501"/>
                  <a:pt x="3989527" y="720852"/>
                </a:cubicBezTo>
                <a:cubicBezTo>
                  <a:pt x="3944823" y="762762"/>
                  <a:pt x="3881958" y="783717"/>
                  <a:pt x="3800933" y="783717"/>
                </a:cubicBezTo>
                <a:cubicBezTo>
                  <a:pt x="3719906" y="783717"/>
                  <a:pt x="3657321" y="762762"/>
                  <a:pt x="3613175" y="720852"/>
                </a:cubicBezTo>
                <a:cubicBezTo>
                  <a:pt x="3570148" y="679501"/>
                  <a:pt x="3548634" y="623342"/>
                  <a:pt x="3548634" y="552374"/>
                </a:cubicBezTo>
                <a:lnTo>
                  <a:pt x="3548634" y="211227"/>
                </a:lnTo>
                <a:cubicBezTo>
                  <a:pt x="3548634" y="187757"/>
                  <a:pt x="3560369" y="176022"/>
                  <a:pt x="3583839" y="176022"/>
                </a:cubicBezTo>
                <a:close/>
                <a:moveTo>
                  <a:pt x="2188693" y="176022"/>
                </a:moveTo>
                <a:lnTo>
                  <a:pt x="2287600" y="176022"/>
                </a:lnTo>
                <a:cubicBezTo>
                  <a:pt x="2303247" y="176022"/>
                  <a:pt x="2314981" y="181610"/>
                  <a:pt x="2322805" y="192786"/>
                </a:cubicBezTo>
                <a:lnTo>
                  <a:pt x="2460269" y="407365"/>
                </a:lnTo>
                <a:cubicBezTo>
                  <a:pt x="2470887" y="425247"/>
                  <a:pt x="2494356" y="476377"/>
                  <a:pt x="2530679" y="560756"/>
                </a:cubicBezTo>
                <a:lnTo>
                  <a:pt x="2537384" y="560756"/>
                </a:lnTo>
                <a:cubicBezTo>
                  <a:pt x="2512238" y="479730"/>
                  <a:pt x="2499665" y="409042"/>
                  <a:pt x="2499665" y="348691"/>
                </a:cubicBezTo>
                <a:lnTo>
                  <a:pt x="2499665" y="211227"/>
                </a:lnTo>
                <a:cubicBezTo>
                  <a:pt x="2499665" y="187757"/>
                  <a:pt x="2511400" y="176022"/>
                  <a:pt x="2534869" y="176022"/>
                </a:cubicBezTo>
                <a:lnTo>
                  <a:pt x="2620366" y="176022"/>
                </a:lnTo>
                <a:cubicBezTo>
                  <a:pt x="2643835" y="176022"/>
                  <a:pt x="2655570" y="187757"/>
                  <a:pt x="2655570" y="211227"/>
                </a:cubicBezTo>
                <a:lnTo>
                  <a:pt x="2655570" y="735940"/>
                </a:lnTo>
                <a:cubicBezTo>
                  <a:pt x="2655570" y="759409"/>
                  <a:pt x="2643835" y="771144"/>
                  <a:pt x="2620366" y="771144"/>
                </a:cubicBezTo>
                <a:lnTo>
                  <a:pt x="2525649" y="771144"/>
                </a:lnTo>
                <a:cubicBezTo>
                  <a:pt x="2510561" y="771144"/>
                  <a:pt x="2499106" y="765556"/>
                  <a:pt x="2491283" y="754380"/>
                </a:cubicBezTo>
                <a:lnTo>
                  <a:pt x="2362200" y="555727"/>
                </a:lnTo>
                <a:cubicBezTo>
                  <a:pt x="2335377" y="513258"/>
                  <a:pt x="2310790" y="455702"/>
                  <a:pt x="2288439" y="383058"/>
                </a:cubicBezTo>
                <a:lnTo>
                  <a:pt x="2281733" y="383058"/>
                </a:lnTo>
                <a:cubicBezTo>
                  <a:pt x="2300173" y="467995"/>
                  <a:pt x="2309393" y="540080"/>
                  <a:pt x="2309393" y="599313"/>
                </a:cubicBezTo>
                <a:lnTo>
                  <a:pt x="2309393" y="735940"/>
                </a:lnTo>
                <a:cubicBezTo>
                  <a:pt x="2309393" y="759409"/>
                  <a:pt x="2297379" y="771144"/>
                  <a:pt x="2273351" y="771144"/>
                </a:cubicBezTo>
                <a:lnTo>
                  <a:pt x="2188693" y="771144"/>
                </a:lnTo>
                <a:cubicBezTo>
                  <a:pt x="2164664" y="771144"/>
                  <a:pt x="2152650" y="759409"/>
                  <a:pt x="2152650" y="735940"/>
                </a:cubicBezTo>
                <a:lnTo>
                  <a:pt x="2152650" y="211227"/>
                </a:lnTo>
                <a:cubicBezTo>
                  <a:pt x="2152650" y="187757"/>
                  <a:pt x="2164664" y="176022"/>
                  <a:pt x="2188693" y="176022"/>
                </a:cubicBezTo>
                <a:close/>
                <a:moveTo>
                  <a:pt x="1769440" y="176022"/>
                </a:moveTo>
                <a:lnTo>
                  <a:pt x="1864995" y="176022"/>
                </a:lnTo>
                <a:cubicBezTo>
                  <a:pt x="1886229" y="176022"/>
                  <a:pt x="1900759" y="185242"/>
                  <a:pt x="1908581" y="203683"/>
                </a:cubicBezTo>
                <a:lnTo>
                  <a:pt x="2102206" y="736778"/>
                </a:lnTo>
                <a:cubicBezTo>
                  <a:pt x="2110587" y="759689"/>
                  <a:pt x="2102485" y="771144"/>
                  <a:pt x="2077898" y="771144"/>
                </a:cubicBezTo>
                <a:lnTo>
                  <a:pt x="1987372" y="771144"/>
                </a:lnTo>
                <a:cubicBezTo>
                  <a:pt x="1951051" y="771144"/>
                  <a:pt x="1930095" y="759409"/>
                  <a:pt x="1924507" y="735940"/>
                </a:cubicBezTo>
                <a:lnTo>
                  <a:pt x="1905229" y="675589"/>
                </a:lnTo>
                <a:lnTo>
                  <a:pt x="1724177" y="675589"/>
                </a:lnTo>
                <a:lnTo>
                  <a:pt x="1704899" y="735940"/>
                </a:lnTo>
                <a:cubicBezTo>
                  <a:pt x="1700429" y="749351"/>
                  <a:pt x="1694561" y="758571"/>
                  <a:pt x="1687297" y="763600"/>
                </a:cubicBezTo>
                <a:cubicBezTo>
                  <a:pt x="1677797" y="768630"/>
                  <a:pt x="1663268" y="771144"/>
                  <a:pt x="1643710" y="771144"/>
                </a:cubicBezTo>
                <a:lnTo>
                  <a:pt x="1555699" y="771144"/>
                </a:lnTo>
                <a:cubicBezTo>
                  <a:pt x="1532229" y="771144"/>
                  <a:pt x="1524686" y="759689"/>
                  <a:pt x="1533068" y="736778"/>
                </a:cubicBezTo>
                <a:lnTo>
                  <a:pt x="1725854" y="205359"/>
                </a:lnTo>
                <a:cubicBezTo>
                  <a:pt x="1732559" y="185801"/>
                  <a:pt x="1747088" y="176022"/>
                  <a:pt x="1769440" y="176022"/>
                </a:cubicBezTo>
                <a:close/>
                <a:moveTo>
                  <a:pt x="1036168" y="176022"/>
                </a:moveTo>
                <a:lnTo>
                  <a:pt x="1240689" y="176022"/>
                </a:lnTo>
                <a:cubicBezTo>
                  <a:pt x="1322273" y="176022"/>
                  <a:pt x="1385697" y="196977"/>
                  <a:pt x="1430960" y="238887"/>
                </a:cubicBezTo>
                <a:cubicBezTo>
                  <a:pt x="1475664" y="280238"/>
                  <a:pt x="1498016" y="337515"/>
                  <a:pt x="1498016" y="410718"/>
                </a:cubicBezTo>
                <a:lnTo>
                  <a:pt x="1498016" y="536448"/>
                </a:lnTo>
                <a:cubicBezTo>
                  <a:pt x="1498016" y="609092"/>
                  <a:pt x="1475664" y="666090"/>
                  <a:pt x="1430960" y="707441"/>
                </a:cubicBezTo>
                <a:cubicBezTo>
                  <a:pt x="1386256" y="749910"/>
                  <a:pt x="1322832" y="771144"/>
                  <a:pt x="1240689" y="771144"/>
                </a:cubicBezTo>
                <a:lnTo>
                  <a:pt x="1036168" y="771144"/>
                </a:lnTo>
                <a:cubicBezTo>
                  <a:pt x="1012139" y="771144"/>
                  <a:pt x="1000125" y="759409"/>
                  <a:pt x="1000125" y="735940"/>
                </a:cubicBezTo>
                <a:lnTo>
                  <a:pt x="1000125" y="211227"/>
                </a:lnTo>
                <a:cubicBezTo>
                  <a:pt x="1000125" y="187757"/>
                  <a:pt x="1012139" y="176022"/>
                  <a:pt x="1036168" y="176022"/>
                </a:cubicBezTo>
                <a:close/>
                <a:moveTo>
                  <a:pt x="281178" y="176022"/>
                </a:moveTo>
                <a:lnTo>
                  <a:pt x="380086" y="176022"/>
                </a:lnTo>
                <a:cubicBezTo>
                  <a:pt x="402438" y="176022"/>
                  <a:pt x="413614" y="187198"/>
                  <a:pt x="413614" y="209550"/>
                </a:cubicBezTo>
                <a:lnTo>
                  <a:pt x="413614" y="737616"/>
                </a:lnTo>
                <a:cubicBezTo>
                  <a:pt x="413614" y="759968"/>
                  <a:pt x="402438" y="771144"/>
                  <a:pt x="380086" y="771144"/>
                </a:cubicBezTo>
                <a:lnTo>
                  <a:pt x="281178" y="771144"/>
                </a:lnTo>
                <a:cubicBezTo>
                  <a:pt x="258826" y="771144"/>
                  <a:pt x="247650" y="759968"/>
                  <a:pt x="247650" y="737616"/>
                </a:cubicBezTo>
                <a:lnTo>
                  <a:pt x="247650" y="209550"/>
                </a:lnTo>
                <a:cubicBezTo>
                  <a:pt x="247650" y="187198"/>
                  <a:pt x="258826" y="176022"/>
                  <a:pt x="281178" y="176022"/>
                </a:cubicBezTo>
                <a:close/>
                <a:moveTo>
                  <a:pt x="33528" y="176022"/>
                </a:moveTo>
                <a:lnTo>
                  <a:pt x="132436" y="176022"/>
                </a:lnTo>
                <a:cubicBezTo>
                  <a:pt x="154788" y="176022"/>
                  <a:pt x="165964" y="187198"/>
                  <a:pt x="165964" y="209550"/>
                </a:cubicBezTo>
                <a:lnTo>
                  <a:pt x="165964" y="737616"/>
                </a:lnTo>
                <a:cubicBezTo>
                  <a:pt x="165964" y="759968"/>
                  <a:pt x="154788" y="771144"/>
                  <a:pt x="132436" y="771144"/>
                </a:cubicBezTo>
                <a:lnTo>
                  <a:pt x="33528" y="771144"/>
                </a:lnTo>
                <a:cubicBezTo>
                  <a:pt x="11176" y="771144"/>
                  <a:pt x="0" y="759968"/>
                  <a:pt x="0" y="737616"/>
                </a:cubicBezTo>
                <a:lnTo>
                  <a:pt x="0" y="209550"/>
                </a:lnTo>
                <a:cubicBezTo>
                  <a:pt x="0" y="187198"/>
                  <a:pt x="11176" y="176022"/>
                  <a:pt x="33528" y="176022"/>
                </a:cubicBezTo>
                <a:close/>
                <a:moveTo>
                  <a:pt x="3253816" y="163449"/>
                </a:moveTo>
                <a:cubicBezTo>
                  <a:pt x="3380105" y="163449"/>
                  <a:pt x="3461690" y="212344"/>
                  <a:pt x="3498571" y="310134"/>
                </a:cubicBezTo>
                <a:cubicBezTo>
                  <a:pt x="3505835" y="333045"/>
                  <a:pt x="3498291" y="348133"/>
                  <a:pt x="3475939" y="355397"/>
                </a:cubicBezTo>
                <a:lnTo>
                  <a:pt x="3386252" y="387249"/>
                </a:lnTo>
                <a:cubicBezTo>
                  <a:pt x="3373399" y="391160"/>
                  <a:pt x="3363900" y="391440"/>
                  <a:pt x="3357753" y="388087"/>
                </a:cubicBezTo>
                <a:cubicBezTo>
                  <a:pt x="3351047" y="385293"/>
                  <a:pt x="3345459" y="377470"/>
                  <a:pt x="3340989" y="364617"/>
                </a:cubicBezTo>
                <a:cubicBezTo>
                  <a:pt x="3326461" y="328295"/>
                  <a:pt x="3297403" y="310134"/>
                  <a:pt x="3253816" y="310134"/>
                </a:cubicBezTo>
                <a:cubicBezTo>
                  <a:pt x="3192348" y="310134"/>
                  <a:pt x="3161614" y="339192"/>
                  <a:pt x="3161614" y="397307"/>
                </a:cubicBezTo>
                <a:lnTo>
                  <a:pt x="3161614" y="549859"/>
                </a:lnTo>
                <a:cubicBezTo>
                  <a:pt x="3161614" y="607975"/>
                  <a:pt x="3192348" y="637032"/>
                  <a:pt x="3253816" y="637032"/>
                </a:cubicBezTo>
                <a:cubicBezTo>
                  <a:pt x="3298520" y="637032"/>
                  <a:pt x="3327578" y="618871"/>
                  <a:pt x="3340989" y="582549"/>
                </a:cubicBezTo>
                <a:cubicBezTo>
                  <a:pt x="3346019" y="569138"/>
                  <a:pt x="3351606" y="561035"/>
                  <a:pt x="3357753" y="558241"/>
                </a:cubicBezTo>
                <a:cubicBezTo>
                  <a:pt x="3363900" y="554889"/>
                  <a:pt x="3373399" y="555447"/>
                  <a:pt x="3386252" y="559918"/>
                </a:cubicBezTo>
                <a:lnTo>
                  <a:pt x="3475939" y="591769"/>
                </a:lnTo>
                <a:cubicBezTo>
                  <a:pt x="3498291" y="599593"/>
                  <a:pt x="3505835" y="614680"/>
                  <a:pt x="3498571" y="637032"/>
                </a:cubicBezTo>
                <a:cubicBezTo>
                  <a:pt x="3461690" y="734822"/>
                  <a:pt x="3380105" y="783717"/>
                  <a:pt x="3253816" y="783717"/>
                </a:cubicBezTo>
                <a:cubicBezTo>
                  <a:pt x="3171673" y="783717"/>
                  <a:pt x="3107969" y="762762"/>
                  <a:pt x="3062707" y="720852"/>
                </a:cubicBezTo>
                <a:cubicBezTo>
                  <a:pt x="3018003" y="679501"/>
                  <a:pt x="2995651" y="622224"/>
                  <a:pt x="2995651" y="549021"/>
                </a:cubicBezTo>
                <a:lnTo>
                  <a:pt x="2995651" y="398145"/>
                </a:lnTo>
                <a:cubicBezTo>
                  <a:pt x="2995651" y="324942"/>
                  <a:pt x="3018003" y="267665"/>
                  <a:pt x="3062707" y="226314"/>
                </a:cubicBezTo>
                <a:cubicBezTo>
                  <a:pt x="3107969" y="184404"/>
                  <a:pt x="3171673" y="163449"/>
                  <a:pt x="3253816" y="163449"/>
                </a:cubicBezTo>
                <a:close/>
                <a:moveTo>
                  <a:pt x="1807997" y="0"/>
                </a:moveTo>
                <a:lnTo>
                  <a:pt x="1834820" y="0"/>
                </a:lnTo>
                <a:cubicBezTo>
                  <a:pt x="1857731" y="0"/>
                  <a:pt x="1877568" y="8382"/>
                  <a:pt x="1894332" y="25146"/>
                </a:cubicBezTo>
                <a:lnTo>
                  <a:pt x="1979828" y="110643"/>
                </a:lnTo>
                <a:cubicBezTo>
                  <a:pt x="1986534" y="117907"/>
                  <a:pt x="1989607" y="124333"/>
                  <a:pt x="1989049" y="129921"/>
                </a:cubicBezTo>
                <a:cubicBezTo>
                  <a:pt x="1987372" y="136068"/>
                  <a:pt x="1980108" y="139141"/>
                  <a:pt x="1967255" y="139141"/>
                </a:cubicBezTo>
                <a:lnTo>
                  <a:pt x="1896847" y="139141"/>
                </a:lnTo>
                <a:cubicBezTo>
                  <a:pt x="1868907" y="139141"/>
                  <a:pt x="1850466" y="133274"/>
                  <a:pt x="1841525" y="121539"/>
                </a:cubicBezTo>
                <a:lnTo>
                  <a:pt x="1817217" y="91364"/>
                </a:lnTo>
                <a:lnTo>
                  <a:pt x="1791233" y="120701"/>
                </a:lnTo>
                <a:cubicBezTo>
                  <a:pt x="1780616" y="132995"/>
                  <a:pt x="1762455" y="139141"/>
                  <a:pt x="1736751" y="139141"/>
                </a:cubicBezTo>
                <a:lnTo>
                  <a:pt x="1670533" y="139141"/>
                </a:lnTo>
                <a:cubicBezTo>
                  <a:pt x="1657680" y="139141"/>
                  <a:pt x="1650695" y="136068"/>
                  <a:pt x="1649577" y="129921"/>
                </a:cubicBezTo>
                <a:cubicBezTo>
                  <a:pt x="1647901" y="124333"/>
                  <a:pt x="1650695" y="117907"/>
                  <a:pt x="1657960" y="110643"/>
                </a:cubicBezTo>
                <a:lnTo>
                  <a:pt x="1743456" y="25146"/>
                </a:lnTo>
                <a:cubicBezTo>
                  <a:pt x="1760220" y="8382"/>
                  <a:pt x="1781734" y="0"/>
                  <a:pt x="1807997" y="0"/>
                </a:cubicBezTo>
                <a:close/>
              </a:path>
            </a:pathLst>
          </a:custGeom>
          <a:noFill/>
          <a:extLst>
            <a:ext uri="{909E8E84-426E-40DD-AFC4-6F175D3DCCD1}">
              <a14:hiddenFill xmlns:a14="http://schemas.microsoft.com/office/drawing/2010/main">
                <a:solidFill>
                  <a:srgbClr val="FFFFFF"/>
                </a:solidFill>
              </a14:hiddenFill>
            </a:ext>
          </a:extLst>
        </p:spPr>
      </p:pic>
      <p:pic>
        <p:nvPicPr>
          <p:cNvPr id="10" name="Picture 2" descr="Trải nghiệm Tết truyền thống Nhật Bản - Oshogatsu">
            <a:extLst>
              <a:ext uri="{FF2B5EF4-FFF2-40B4-BE49-F238E27FC236}">
                <a16:creationId xmlns:a16="http://schemas.microsoft.com/office/drawing/2014/main" id="{13793F61-CA16-44AC-A40D-A5524ADA8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9779" y="1028700"/>
            <a:ext cx="5632221" cy="567690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46A52DE7-5B9C-456B-AB8B-543A0B2CBE6B}"/>
              </a:ext>
            </a:extLst>
          </p:cNvPr>
          <p:cNvSpPr/>
          <p:nvPr/>
        </p:nvSpPr>
        <p:spPr>
          <a:xfrm>
            <a:off x="271848" y="1227402"/>
            <a:ext cx="6910001" cy="970266"/>
          </a:xfrm>
          <a:prstGeom prst="rect">
            <a:avLst/>
          </a:prstGeom>
        </p:spPr>
        <p:txBody>
          <a:bodyPr wrap="square">
            <a:spAutoFit/>
          </a:bodyPr>
          <a:lstStyle/>
          <a:p>
            <a:pPr marL="342900" marR="0" lvl="0" indent="-342900" algn="just" defTabSz="914400" rtl="0" eaLnBrk="1" fontAlgn="auto" latinLnBrk="0" hangingPunct="1">
              <a:lnSpc>
                <a:spcPct val="125000"/>
              </a:lnSpc>
              <a:spcBef>
                <a:spcPts val="600"/>
              </a:spcBef>
              <a:spcAft>
                <a:spcPts val="600"/>
              </a:spcAft>
              <a:buClrTx/>
              <a:buSzTx/>
              <a:buFont typeface="Courier New" panose="02070309020205020404" pitchFamily="49" charset="0"/>
              <a:buChar char="o"/>
              <a:tabLst/>
              <a:defRPr/>
            </a:pP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9Slide03 Roboto Medium" panose="02000000000000000000" pitchFamily="2" charset="0"/>
                <a:cs typeface="Arial" panose="020B0604020202020204" pitchFamily="34" charset="0"/>
              </a:rPr>
              <a:t>Đông</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9Slide03 Roboto Medium" panose="02000000000000000000" pitchFamily="2"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9Slide03 Roboto Medium" panose="02000000000000000000" pitchFamily="2" charset="0"/>
                <a:cs typeface="Arial" panose="020B0604020202020204" pitchFamily="34" charset="0"/>
              </a:rPr>
              <a:t>dân</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9Slide03 Roboto Medium" panose="02000000000000000000" pitchFamily="2" charset="0"/>
                <a:cs typeface="Arial" panose="020B0604020202020204" pitchFamily="34" charset="0"/>
              </a:rPr>
              <a:t> (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9Slide03 Roboto Medium" panose="02000000000000000000" pitchFamily="2" charset="0"/>
                <a:cs typeface="Arial" panose="020B0604020202020204" pitchFamily="34" charset="0"/>
              </a:rPr>
              <a:t>Thứ</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9Slide03 Roboto Medium" panose="02000000000000000000" pitchFamily="2" charset="0"/>
                <a:cs typeface="Arial" panose="020B0604020202020204" pitchFamily="34" charset="0"/>
              </a:rPr>
              <a:t> 11 TG).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9Slide03 Roboto Medium" panose="02000000000000000000" pitchFamily="2" charset="0"/>
                <a:cs typeface="Arial" panose="020B0604020202020204" pitchFamily="34" charset="0"/>
              </a:rPr>
              <a:t>Tốc</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9Slide03 Roboto Medium" panose="02000000000000000000" pitchFamily="2"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9Slide03 Roboto Medium" panose="02000000000000000000" pitchFamily="2" charset="0"/>
                <a:cs typeface="Arial" panose="020B0604020202020204" pitchFamily="34" charset="0"/>
              </a:rPr>
              <a:t>độ</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9Slide03 Roboto Medium" panose="02000000000000000000" pitchFamily="2"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9Slide03 Roboto Medium" panose="02000000000000000000" pitchFamily="2" charset="0"/>
                <a:cs typeface="Arial" panose="020B0604020202020204" pitchFamily="34" charset="0"/>
              </a:rPr>
              <a:t>gia</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9Slide03 Roboto Medium" panose="02000000000000000000" pitchFamily="2"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9Slide03 Roboto Medium" panose="02000000000000000000" pitchFamily="2" charset="0"/>
                <a:cs typeface="Arial" panose="020B0604020202020204" pitchFamily="34" charset="0"/>
              </a:rPr>
              <a:t>tăng</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9Slide03 Roboto Medium" panose="02000000000000000000" pitchFamily="2"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9Slide03 Roboto Medium" panose="02000000000000000000" pitchFamily="2" charset="0"/>
                <a:cs typeface="Arial" panose="020B0604020202020204" pitchFamily="34" charset="0"/>
              </a:rPr>
              <a:t>dân</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9Slide03 Roboto Medium" panose="02000000000000000000" pitchFamily="2"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9Slide03 Roboto Medium" panose="02000000000000000000" pitchFamily="2" charset="0"/>
                <a:cs typeface="Arial" panose="020B0604020202020204" pitchFamily="34" charset="0"/>
              </a:rPr>
              <a:t>số</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9Slide03 Roboto Medium" panose="02000000000000000000" pitchFamily="2"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9Slide03 Roboto Medium" panose="02000000000000000000" pitchFamily="2" charset="0"/>
                <a:cs typeface="Arial" panose="020B0604020202020204" pitchFamily="34" charset="0"/>
              </a:rPr>
              <a:t>thấp</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9Slide03 Roboto Medium" panose="02000000000000000000" pitchFamily="2"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9Slide03 Roboto Medium" panose="02000000000000000000" pitchFamily="2" charset="0"/>
                <a:cs typeface="Arial" panose="020B0604020202020204" pitchFamily="34" charset="0"/>
              </a:rPr>
              <a:t>và</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9Slide03 Roboto Medium" panose="02000000000000000000" pitchFamily="2"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9Slide03 Roboto Medium" panose="02000000000000000000" pitchFamily="2" charset="0"/>
                <a:cs typeface="Arial" panose="020B0604020202020204" pitchFamily="34" charset="0"/>
              </a:rPr>
              <a:t>đang</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9Slide03 Roboto Medium" panose="02000000000000000000" pitchFamily="2"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9Slide03 Roboto Medium" panose="02000000000000000000" pitchFamily="2" charset="0"/>
                <a:cs typeface="Arial" panose="020B0604020202020204" pitchFamily="34" charset="0"/>
              </a:rPr>
              <a:t>giảm</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9Slide03 Roboto Medium" panose="02000000000000000000" pitchFamily="2"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9Slide03 Roboto Medium" panose="02000000000000000000" pitchFamily="2" charset="0"/>
                <a:cs typeface="Arial" panose="020B0604020202020204" pitchFamily="34" charset="0"/>
              </a:rPr>
              <a:t>dần</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9Slide03 Roboto Medium" panose="02000000000000000000" pitchFamily="2" charset="0"/>
                <a:cs typeface="Arial" panose="020B0604020202020204" pitchFamily="34" charset="0"/>
              </a:rPr>
              <a:t>.</a:t>
            </a:r>
          </a:p>
        </p:txBody>
      </p:sp>
      <p:sp>
        <p:nvSpPr>
          <p:cNvPr id="12" name="TextBox 11">
            <a:extLst>
              <a:ext uri="{FF2B5EF4-FFF2-40B4-BE49-F238E27FC236}">
                <a16:creationId xmlns:a16="http://schemas.microsoft.com/office/drawing/2014/main" id="{FC9AFFB2-4964-4FDF-99FF-96115AC3FB31}"/>
              </a:ext>
            </a:extLst>
          </p:cNvPr>
          <p:cNvSpPr txBox="1"/>
          <p:nvPr/>
        </p:nvSpPr>
        <p:spPr>
          <a:xfrm>
            <a:off x="1085850" y="5854184"/>
            <a:ext cx="3886200" cy="375166"/>
          </a:xfrm>
          <a:prstGeom prst="rect">
            <a:avLst/>
          </a:prstGeom>
          <a:noFill/>
        </p:spPr>
        <p:txBody>
          <a:bodyPr wrap="square">
            <a:spAutoFit/>
          </a:bodyPr>
          <a:lstStyle/>
          <a:p>
            <a:r>
              <a:rPr lang="en-US" b="0" i="0" dirty="0">
                <a:solidFill>
                  <a:srgbClr val="333333"/>
                </a:solidFill>
                <a:effectLst/>
                <a:latin typeface="Helvetica Neue"/>
              </a:rPr>
              <a:t>(</a:t>
            </a:r>
            <a:r>
              <a:rPr lang="en-US" b="0" i="0" dirty="0" err="1">
                <a:solidFill>
                  <a:srgbClr val="333333"/>
                </a:solidFill>
                <a:effectLst/>
                <a:latin typeface="Helvetica Neue"/>
              </a:rPr>
              <a:t>Nguồn</a:t>
            </a:r>
            <a:r>
              <a:rPr lang="en-US" b="0" i="0" dirty="0">
                <a:solidFill>
                  <a:srgbClr val="333333"/>
                </a:solidFill>
                <a:effectLst/>
                <a:latin typeface="Helvetica Neue"/>
              </a:rPr>
              <a:t>: </a:t>
            </a:r>
            <a:r>
              <a:rPr lang="en-US" b="0" i="0" u="none" strike="noStrike" dirty="0">
                <a:solidFill>
                  <a:srgbClr val="4CAF50"/>
                </a:solidFill>
                <a:effectLst/>
                <a:latin typeface="Helvetica Neue"/>
                <a:hlinkClick r:id="rId4"/>
              </a:rPr>
              <a:t>https://danso.org/nhat-ban/</a:t>
            </a:r>
            <a:r>
              <a:rPr lang="en-US" b="0" i="0" dirty="0">
                <a:solidFill>
                  <a:srgbClr val="333333"/>
                </a:solidFill>
                <a:effectLst/>
                <a:latin typeface="Helvetica Neue"/>
              </a:rPr>
              <a:t>)</a:t>
            </a:r>
            <a:endParaRPr lang="en-US" dirty="0"/>
          </a:p>
        </p:txBody>
      </p:sp>
      <p:pic>
        <p:nvPicPr>
          <p:cNvPr id="13" name="Picture 8" descr="2021 Writing Design With Red Brush Effect, 2021, Number, Text PNG and  Vector with Transparent Background for Free Download">
            <a:extLst>
              <a:ext uri="{FF2B5EF4-FFF2-40B4-BE49-F238E27FC236}">
                <a16:creationId xmlns:a16="http://schemas.microsoft.com/office/drawing/2014/main" id="{EED38578-EB1E-4641-B6F3-7BABA42EDDF9}"/>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6875" l="0" r="99063">
                        <a14:foregroundMark x1="48438" y1="65938" x2="48438" y2="65938"/>
                        <a14:foregroundMark x1="88125" y1="63125" x2="88125" y2="63125"/>
                        <a14:foregroundMark x1="45625" y1="46563" x2="45625" y2="46563"/>
                      </a14:backgroundRemoval>
                    </a14:imgEffect>
                  </a14:imgLayer>
                </a14:imgProps>
              </a:ext>
              <a:ext uri="{28A0092B-C50C-407E-A947-70E740481C1C}">
                <a14:useLocalDpi xmlns:a14="http://schemas.microsoft.com/office/drawing/2010/main" val="0"/>
              </a:ext>
            </a:extLst>
          </a:blip>
          <a:srcRect/>
          <a:stretch>
            <a:fillRect/>
          </a:stretch>
        </p:blipFill>
        <p:spPr bwMode="auto">
          <a:xfrm>
            <a:off x="1181100" y="1409700"/>
            <a:ext cx="3867150" cy="386715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AC2B4854-97BB-4CAC-9E30-27FF96FA3BE1}"/>
              </a:ext>
            </a:extLst>
          </p:cNvPr>
          <p:cNvSpPr txBox="1"/>
          <p:nvPr/>
        </p:nvSpPr>
        <p:spPr>
          <a:xfrm>
            <a:off x="847724" y="4116913"/>
            <a:ext cx="4581526" cy="1569660"/>
          </a:xfrm>
          <a:prstGeom prst="rect">
            <a:avLst/>
          </a:prstGeom>
          <a:noFill/>
        </p:spPr>
        <p:txBody>
          <a:bodyPr wrap="square">
            <a:spAutoFit/>
          </a:bodyPr>
          <a:lstStyle/>
          <a:p>
            <a:pPr algn="ctr"/>
            <a:r>
              <a:rPr lang="en-US" sz="4800" b="1" i="0" dirty="0">
                <a:solidFill>
                  <a:srgbClr val="EF0001"/>
                </a:solidFill>
                <a:effectLst/>
                <a:latin typeface="Arial" panose="020B0604020202020204" pitchFamily="34" charset="0"/>
                <a:ea typeface="#9Slide03 Roboto Medium" panose="02000000000000000000" pitchFamily="2" charset="0"/>
                <a:cs typeface="Arial" panose="020B0604020202020204" pitchFamily="34" charset="0"/>
              </a:rPr>
              <a:t>126,2 tr ng</a:t>
            </a:r>
            <a:r>
              <a:rPr lang="vi-VN" sz="4800" b="1" i="0" dirty="0">
                <a:solidFill>
                  <a:srgbClr val="EF0001"/>
                </a:solidFill>
                <a:effectLst/>
                <a:latin typeface="Arial" panose="020B0604020202020204" pitchFamily="34" charset="0"/>
                <a:ea typeface="#9Slide03 Roboto Medium" panose="02000000000000000000" pitchFamily="2" charset="0"/>
                <a:cs typeface="Arial" panose="020B0604020202020204" pitchFamily="34" charset="0"/>
              </a:rPr>
              <a:t>ười</a:t>
            </a:r>
            <a:endParaRPr lang="en-US" sz="4800" b="1" i="0" dirty="0">
              <a:solidFill>
                <a:srgbClr val="EF0001"/>
              </a:solidFill>
              <a:effectLst/>
              <a:latin typeface="Arial" panose="020B0604020202020204" pitchFamily="34" charset="0"/>
              <a:ea typeface="#9Slide03 Roboto Medium" panose="02000000000000000000" pitchFamily="2" charset="0"/>
              <a:cs typeface="Arial" panose="020B0604020202020204" pitchFamily="34" charset="0"/>
            </a:endParaRPr>
          </a:p>
          <a:p>
            <a:pPr algn="ctr"/>
            <a:r>
              <a:rPr lang="en-US" sz="4800" b="1" i="1" dirty="0">
                <a:solidFill>
                  <a:srgbClr val="EF0001"/>
                </a:solidFill>
                <a:latin typeface="Arial" panose="020B0604020202020204" pitchFamily="34" charset="0"/>
                <a:ea typeface="#9Slide03 Roboto Medium" panose="02000000000000000000" pitchFamily="2" charset="0"/>
                <a:cs typeface="Arial" panose="020B0604020202020204" pitchFamily="34" charset="0"/>
              </a:rPr>
              <a:t>(01/02/2021)</a:t>
            </a:r>
            <a:r>
              <a:rPr lang="en-US" sz="4800" b="1" i="1" dirty="0">
                <a:solidFill>
                  <a:srgbClr val="EF0001"/>
                </a:solidFill>
                <a:effectLst/>
                <a:latin typeface="Arial" panose="020B0604020202020204" pitchFamily="34" charset="0"/>
                <a:ea typeface="#9Slide03 Roboto Medium" panose="02000000000000000000" pitchFamily="2" charset="0"/>
                <a:cs typeface="Arial" panose="020B0604020202020204" pitchFamily="34" charset="0"/>
              </a:rPr>
              <a:t> </a:t>
            </a:r>
            <a:endParaRPr lang="en-US" sz="4800" b="1" i="1" dirty="0">
              <a:solidFill>
                <a:srgbClr val="EF0001"/>
              </a:solidFill>
              <a:latin typeface="Arial" panose="020B0604020202020204" pitchFamily="34" charset="0"/>
              <a:ea typeface="#9Slide03 Roboto Medium" panose="02000000000000000000" pitchFamily="2" charset="0"/>
              <a:cs typeface="Arial" panose="020B0604020202020204" pitchFamily="34" charset="0"/>
            </a:endParaRPr>
          </a:p>
        </p:txBody>
      </p:sp>
    </p:spTree>
    <p:extLst>
      <p:ext uri="{BB962C8B-B14F-4D97-AF65-F5344CB8AC3E}">
        <p14:creationId xmlns:p14="http://schemas.microsoft.com/office/powerpoint/2010/main" val="125331049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ppt_x"/>
                                          </p:val>
                                        </p:tav>
                                        <p:tav tm="100000">
                                          <p:val>
                                            <p:strVal val="#ppt_x"/>
                                          </p:val>
                                        </p:tav>
                                      </p:tavLst>
                                    </p:anim>
                                    <p:anim calcmode="lin" valueType="num">
                                      <p:cBhvr additive="base">
                                        <p:cTn id="2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28" name="Rectangle 27">
            <a:extLst>
              <a:ext uri="{FF2B5EF4-FFF2-40B4-BE49-F238E27FC236}">
                <a16:creationId xmlns:a16="http://schemas.microsoft.com/office/drawing/2014/main" id="{052DAEE6-1873-4D3E-8546-AECA3CBCE456}"/>
              </a:ext>
            </a:extLst>
          </p:cNvPr>
          <p:cNvSpPr/>
          <p:nvPr/>
        </p:nvSpPr>
        <p:spPr>
          <a:xfrm>
            <a:off x="36846" y="0"/>
            <a:ext cx="12192001" cy="6858000"/>
          </a:xfrm>
          <a:prstGeom prst="rect">
            <a:avLst/>
          </a:prstGeom>
          <a:solidFill>
            <a:srgbClr val="FFF4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4DF"/>
              </a:solidFill>
              <a:effectLst/>
              <a:uLnTx/>
              <a:uFillTx/>
              <a:latin typeface="Arial"/>
              <a:ea typeface="+mn-ea"/>
              <a:cs typeface="+mn-cs"/>
            </a:endParaRPr>
          </a:p>
        </p:txBody>
      </p:sp>
      <p:sp>
        <p:nvSpPr>
          <p:cNvPr id="6" name="Rectangle 5">
            <a:extLst>
              <a:ext uri="{FF2B5EF4-FFF2-40B4-BE49-F238E27FC236}">
                <a16:creationId xmlns:a16="http://schemas.microsoft.com/office/drawing/2014/main" id="{D9A08738-8B88-421C-AB16-E6F06E276F91}"/>
              </a:ext>
            </a:extLst>
          </p:cNvPr>
          <p:cNvSpPr/>
          <p:nvPr/>
        </p:nvSpPr>
        <p:spPr>
          <a:xfrm>
            <a:off x="1111454" y="1365186"/>
            <a:ext cx="10452482" cy="830997"/>
          </a:xfrm>
          <a:prstGeom prst="rect">
            <a:avLst/>
          </a:prstGeom>
        </p:spPr>
        <p:txBody>
          <a:bodyPr wrap="square">
            <a:spAutoFit/>
          </a:bodyPr>
          <a:lstStyle/>
          <a:p>
            <a:pPr algn="ctr"/>
            <a:r>
              <a:rPr lang="en-US" altLang="en-US" sz="2400" b="1" dirty="0">
                <a:latin typeface="Times New Roman" panose="02020603050405020304" pitchFamily="18" charset="0"/>
                <a:ea typeface="#9Slide03 Roboto Medium" panose="02000000000000000000" pitchFamily="2" charset="0"/>
                <a:cs typeface="Times New Roman" panose="02020603050405020304" pitchFamily="18" charset="0"/>
              </a:rPr>
              <a:t>C</a:t>
            </a:r>
            <a:r>
              <a:rPr lang="vi-VN" altLang="en-US" sz="2400" b="1" dirty="0">
                <a:latin typeface="Times New Roman" panose="02020603050405020304" pitchFamily="18" charset="0"/>
                <a:ea typeface="#9Slide03 Roboto Medium" panose="02000000000000000000" pitchFamily="2" charset="0"/>
                <a:cs typeface="Times New Roman" panose="02020603050405020304" pitchFamily="18" charset="0"/>
              </a:rPr>
              <a:t>ơ cấu dân số theo độ tuổi của Nhật Bản</a:t>
            </a:r>
            <a:r>
              <a:rPr lang="en-US" altLang="en-US" sz="2400" b="1" dirty="0">
                <a:latin typeface="Times New Roman" panose="02020603050405020304" pitchFamily="18" charset="0"/>
                <a:ea typeface="#9Slide03 Roboto Medium" panose="02000000000000000000" pitchFamily="2" charset="0"/>
                <a:cs typeface="Times New Roman" panose="02020603050405020304" pitchFamily="18" charset="0"/>
              </a:rPr>
              <a:t>, </a:t>
            </a:r>
            <a:r>
              <a:rPr lang="en-US" altLang="en-US" sz="2400" b="1" dirty="0" err="1">
                <a:latin typeface="Times New Roman" panose="02020603050405020304" pitchFamily="18" charset="0"/>
                <a:ea typeface="#9Slide03 Roboto Medium" panose="02000000000000000000" pitchFamily="2" charset="0"/>
                <a:cs typeface="Times New Roman" panose="02020603050405020304" pitchFamily="18" charset="0"/>
              </a:rPr>
              <a:t>giai</a:t>
            </a:r>
            <a:r>
              <a:rPr lang="en-US" altLang="en-US" sz="2400" b="1" dirty="0">
                <a:latin typeface="Times New Roman" panose="02020603050405020304" pitchFamily="18" charset="0"/>
                <a:ea typeface="#9Slide03 Roboto Medium" panose="02000000000000000000" pitchFamily="2" charset="0"/>
                <a:cs typeface="Times New Roman" panose="02020603050405020304" pitchFamily="18" charset="0"/>
              </a:rPr>
              <a:t> </a:t>
            </a:r>
            <a:r>
              <a:rPr lang="en-US" altLang="en-US" sz="2400" b="1" dirty="0" err="1">
                <a:latin typeface="Times New Roman" panose="02020603050405020304" pitchFamily="18" charset="0"/>
                <a:ea typeface="#9Slide03 Roboto Medium" panose="02000000000000000000" pitchFamily="2" charset="0"/>
                <a:cs typeface="Times New Roman" panose="02020603050405020304" pitchFamily="18" charset="0"/>
              </a:rPr>
              <a:t>đoạn</a:t>
            </a:r>
            <a:r>
              <a:rPr lang="en-US" altLang="en-US" sz="2400" b="1" dirty="0">
                <a:latin typeface="Times New Roman" panose="02020603050405020304" pitchFamily="18" charset="0"/>
                <a:ea typeface="#9Slide03 Roboto Medium" panose="02000000000000000000" pitchFamily="2" charset="0"/>
                <a:cs typeface="Times New Roman" panose="02020603050405020304" pitchFamily="18" charset="0"/>
              </a:rPr>
              <a:t> 1950 – 2025 ( </a:t>
            </a:r>
            <a:r>
              <a:rPr lang="en-US" altLang="en-US" sz="2400" b="1" dirty="0" err="1">
                <a:latin typeface="Times New Roman" panose="02020603050405020304" pitchFamily="18" charset="0"/>
                <a:ea typeface="#9Slide03 Roboto Medium" panose="02000000000000000000" pitchFamily="2" charset="0"/>
                <a:cs typeface="Times New Roman" panose="02020603050405020304" pitchFamily="18" charset="0"/>
              </a:rPr>
              <a:t>dự</a:t>
            </a:r>
            <a:r>
              <a:rPr lang="en-US" altLang="en-US" sz="2400" b="1" dirty="0">
                <a:latin typeface="Times New Roman" panose="02020603050405020304" pitchFamily="18" charset="0"/>
                <a:ea typeface="#9Slide03 Roboto Medium" panose="02000000000000000000" pitchFamily="2" charset="0"/>
                <a:cs typeface="Times New Roman" panose="02020603050405020304" pitchFamily="18" charset="0"/>
              </a:rPr>
              <a:t> </a:t>
            </a:r>
            <a:r>
              <a:rPr lang="en-US" altLang="en-US" sz="2400" b="1" dirty="0" err="1">
                <a:latin typeface="Times New Roman" panose="02020603050405020304" pitchFamily="18" charset="0"/>
                <a:ea typeface="#9Slide03 Roboto Medium" panose="02000000000000000000" pitchFamily="2" charset="0"/>
                <a:cs typeface="Times New Roman" panose="02020603050405020304" pitchFamily="18" charset="0"/>
              </a:rPr>
              <a:t>báo</a:t>
            </a:r>
            <a:r>
              <a:rPr lang="en-US" altLang="en-US" sz="2400" b="1" dirty="0">
                <a:latin typeface="Times New Roman" panose="02020603050405020304" pitchFamily="18" charset="0"/>
                <a:ea typeface="#9Slide03 Roboto Medium" panose="02000000000000000000" pitchFamily="2" charset="0"/>
                <a:cs typeface="Times New Roman" panose="02020603050405020304" pitchFamily="18" charset="0"/>
              </a:rPr>
              <a:t>)  </a:t>
            </a:r>
            <a:r>
              <a:rPr lang="en-US" altLang="en-US" sz="2400" dirty="0">
                <a:latin typeface="Times New Roman" panose="02020603050405020304" pitchFamily="18" charset="0"/>
                <a:ea typeface="#9Slide03 Roboto Medium" panose="02000000000000000000" pitchFamily="2" charset="0"/>
                <a:cs typeface="Times New Roman" panose="02020603050405020304" pitchFamily="18" charset="0"/>
              </a:rPr>
              <a:t>                        </a:t>
            </a:r>
          </a:p>
          <a:p>
            <a:pPr algn="r"/>
            <a:r>
              <a:rPr lang="en-US" altLang="en-US" sz="2400" dirty="0">
                <a:latin typeface="Times New Roman" panose="02020603050405020304" pitchFamily="18" charset="0"/>
                <a:ea typeface="#9Slide03 Roboto Medium" panose="02000000000000000000" pitchFamily="2" charset="0"/>
                <a:cs typeface="Times New Roman" panose="02020603050405020304" pitchFamily="18" charset="0"/>
              </a:rPr>
              <a:t> </a:t>
            </a:r>
            <a:r>
              <a:rPr lang="vi-VN" altLang="en-US" sz="2400" i="1" dirty="0">
                <a:latin typeface="Times New Roman" panose="02020603050405020304" pitchFamily="18" charset="0"/>
                <a:ea typeface="#9Slide03 Roboto Medium" panose="02000000000000000000" pitchFamily="2" charset="0"/>
                <a:cs typeface="Times New Roman" panose="02020603050405020304" pitchFamily="18" charset="0"/>
              </a:rPr>
              <a:t>(Đơn vị: %)</a:t>
            </a:r>
            <a:endParaRPr lang="en-US" sz="2400" dirty="0">
              <a:latin typeface="Times New Roman" panose="02020603050405020304" pitchFamily="18" charset="0"/>
              <a:ea typeface="#9Slide03 Roboto Medium" panose="02000000000000000000" pitchFamily="2" charset="0"/>
              <a:cs typeface="Times New Roman" panose="02020603050405020304" pitchFamily="18" charset="0"/>
            </a:endParaRPr>
          </a:p>
        </p:txBody>
      </p:sp>
      <p:graphicFrame>
        <p:nvGraphicFramePr>
          <p:cNvPr id="7" name="Table 6">
            <a:extLst>
              <a:ext uri="{FF2B5EF4-FFF2-40B4-BE49-F238E27FC236}">
                <a16:creationId xmlns:a16="http://schemas.microsoft.com/office/drawing/2014/main" id="{665DB753-BC94-474B-8AEF-C00F39322845}"/>
              </a:ext>
            </a:extLst>
          </p:cNvPr>
          <p:cNvGraphicFramePr>
            <a:graphicFrameLocks noGrp="1"/>
          </p:cNvGraphicFramePr>
          <p:nvPr>
            <p:extLst>
              <p:ext uri="{D42A27DB-BD31-4B8C-83A1-F6EECF244321}">
                <p14:modId xmlns:p14="http://schemas.microsoft.com/office/powerpoint/2010/main" val="407663471"/>
              </p:ext>
            </p:extLst>
          </p:nvPr>
        </p:nvGraphicFramePr>
        <p:xfrm>
          <a:off x="1429224" y="2328695"/>
          <a:ext cx="9486689" cy="2311227"/>
        </p:xfrm>
        <a:graphic>
          <a:graphicData uri="http://schemas.openxmlformats.org/drawingml/2006/table">
            <a:tbl>
              <a:tblPr firstRow="1" firstCol="1" bandRow="1"/>
              <a:tblGrid>
                <a:gridCol w="2048043">
                  <a:extLst>
                    <a:ext uri="{9D8B030D-6E8A-4147-A177-3AD203B41FA5}">
                      <a16:colId xmlns:a16="http://schemas.microsoft.com/office/drawing/2014/main" val="3087545652"/>
                    </a:ext>
                  </a:extLst>
                </a:gridCol>
                <a:gridCol w="1062663">
                  <a:extLst>
                    <a:ext uri="{9D8B030D-6E8A-4147-A177-3AD203B41FA5}">
                      <a16:colId xmlns:a16="http://schemas.microsoft.com/office/drawing/2014/main" val="2877020354"/>
                    </a:ext>
                  </a:extLst>
                </a:gridCol>
                <a:gridCol w="1161416">
                  <a:extLst>
                    <a:ext uri="{9D8B030D-6E8A-4147-A177-3AD203B41FA5}">
                      <a16:colId xmlns:a16="http://schemas.microsoft.com/office/drawing/2014/main" val="1788362012"/>
                    </a:ext>
                  </a:extLst>
                </a:gridCol>
                <a:gridCol w="1060517">
                  <a:extLst>
                    <a:ext uri="{9D8B030D-6E8A-4147-A177-3AD203B41FA5}">
                      <a16:colId xmlns:a16="http://schemas.microsoft.com/office/drawing/2014/main" val="1555973127"/>
                    </a:ext>
                  </a:extLst>
                </a:gridCol>
                <a:gridCol w="1062663">
                  <a:extLst>
                    <a:ext uri="{9D8B030D-6E8A-4147-A177-3AD203B41FA5}">
                      <a16:colId xmlns:a16="http://schemas.microsoft.com/office/drawing/2014/main" val="1663533133"/>
                    </a:ext>
                  </a:extLst>
                </a:gridCol>
                <a:gridCol w="1368879">
                  <a:extLst>
                    <a:ext uri="{9D8B030D-6E8A-4147-A177-3AD203B41FA5}">
                      <a16:colId xmlns:a16="http://schemas.microsoft.com/office/drawing/2014/main" val="1381027124"/>
                    </a:ext>
                  </a:extLst>
                </a:gridCol>
                <a:gridCol w="1722508">
                  <a:extLst>
                    <a:ext uri="{9D8B030D-6E8A-4147-A177-3AD203B41FA5}">
                      <a16:colId xmlns:a16="http://schemas.microsoft.com/office/drawing/2014/main" val="4069973422"/>
                    </a:ext>
                  </a:extLst>
                </a:gridCol>
              </a:tblGrid>
              <a:tr h="754077">
                <a:tc>
                  <a:txBody>
                    <a:bodyPr/>
                    <a:lstStyle/>
                    <a:p>
                      <a:pPr marL="0" marR="0" algn="ctr">
                        <a:lnSpc>
                          <a:spcPct val="125000"/>
                        </a:lnSpc>
                        <a:spcBef>
                          <a:spcPts val="0"/>
                        </a:spcBef>
                        <a:spcAft>
                          <a:spcPts val="0"/>
                        </a:spcAft>
                      </a:pPr>
                      <a:r>
                        <a:rPr lang="vi-VN" sz="2200" dirty="0">
                          <a:solidFill>
                            <a:schemeClr val="bg1"/>
                          </a:solidFill>
                          <a:effectLst/>
                          <a:latin typeface="Times New Roman" panose="02020603050405020304" pitchFamily="18" charset="0"/>
                          <a:ea typeface="#9Slide03 Roboto Medium" panose="02000000000000000000" pitchFamily="2" charset="0"/>
                          <a:cs typeface="Times New Roman" panose="02020603050405020304" pitchFamily="18" charset="0"/>
                        </a:rPr>
                        <a:t>Nhóm tuổi</a:t>
                      </a:r>
                      <a:endParaRPr lang="en-US" sz="2200" dirty="0">
                        <a:solidFill>
                          <a:schemeClr val="bg1"/>
                        </a:solidFill>
                        <a:effectLst/>
                        <a:latin typeface="Times New Roman" panose="02020603050405020304" pitchFamily="18" charset="0"/>
                        <a:ea typeface="#9Slide03 Roboto Medium" panose="02000000000000000000" pitchFamily="2"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marL="0" marR="0" algn="ctr">
                        <a:lnSpc>
                          <a:spcPct val="125000"/>
                        </a:lnSpc>
                        <a:spcBef>
                          <a:spcPts val="0"/>
                        </a:spcBef>
                        <a:spcAft>
                          <a:spcPts val="0"/>
                        </a:spcAft>
                      </a:pPr>
                      <a:r>
                        <a:rPr lang="vi-VN" sz="2200" dirty="0">
                          <a:solidFill>
                            <a:schemeClr val="bg1"/>
                          </a:solidFill>
                          <a:effectLst/>
                          <a:latin typeface="Times New Roman" panose="02020603050405020304" pitchFamily="18" charset="0"/>
                          <a:ea typeface="#9Slide03 Roboto Medium" panose="02000000000000000000" pitchFamily="2" charset="0"/>
                          <a:cs typeface="Times New Roman" panose="02020603050405020304" pitchFamily="18" charset="0"/>
                        </a:rPr>
                        <a:t>1950</a:t>
                      </a:r>
                      <a:endParaRPr lang="en-US" sz="2200" dirty="0">
                        <a:solidFill>
                          <a:schemeClr val="bg1"/>
                        </a:solidFill>
                        <a:effectLst/>
                        <a:latin typeface="Times New Roman" panose="02020603050405020304" pitchFamily="18" charset="0"/>
                        <a:ea typeface="#9Slide03 Roboto Medium" panose="02000000000000000000" pitchFamily="2"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marL="0" marR="0" algn="ctr">
                        <a:lnSpc>
                          <a:spcPct val="125000"/>
                        </a:lnSpc>
                        <a:spcBef>
                          <a:spcPts val="0"/>
                        </a:spcBef>
                        <a:spcAft>
                          <a:spcPts val="0"/>
                        </a:spcAft>
                      </a:pPr>
                      <a:r>
                        <a:rPr lang="vi-VN" sz="2200" dirty="0">
                          <a:solidFill>
                            <a:schemeClr val="bg1"/>
                          </a:solidFill>
                          <a:effectLst/>
                          <a:latin typeface="Times New Roman" panose="02020603050405020304" pitchFamily="18" charset="0"/>
                          <a:ea typeface="#9Slide03 Roboto Medium" panose="02000000000000000000" pitchFamily="2" charset="0"/>
                          <a:cs typeface="Times New Roman" panose="02020603050405020304" pitchFamily="18" charset="0"/>
                        </a:rPr>
                        <a:t>1970</a:t>
                      </a:r>
                      <a:endParaRPr lang="en-US" sz="2200" dirty="0">
                        <a:solidFill>
                          <a:schemeClr val="bg1"/>
                        </a:solidFill>
                        <a:effectLst/>
                        <a:latin typeface="Times New Roman" panose="02020603050405020304" pitchFamily="18" charset="0"/>
                        <a:ea typeface="#9Slide03 Roboto Medium" panose="02000000000000000000" pitchFamily="2"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marL="0" marR="0" algn="ctr">
                        <a:lnSpc>
                          <a:spcPct val="125000"/>
                        </a:lnSpc>
                        <a:spcBef>
                          <a:spcPts val="0"/>
                        </a:spcBef>
                        <a:spcAft>
                          <a:spcPts val="0"/>
                        </a:spcAft>
                      </a:pPr>
                      <a:r>
                        <a:rPr lang="vi-VN" sz="2200" dirty="0">
                          <a:solidFill>
                            <a:schemeClr val="bg1"/>
                          </a:solidFill>
                          <a:effectLst/>
                          <a:latin typeface="Times New Roman" panose="02020603050405020304" pitchFamily="18" charset="0"/>
                          <a:ea typeface="#9Slide03 Roboto Medium" panose="02000000000000000000" pitchFamily="2" charset="0"/>
                          <a:cs typeface="Times New Roman" panose="02020603050405020304" pitchFamily="18" charset="0"/>
                        </a:rPr>
                        <a:t>1997</a:t>
                      </a:r>
                      <a:endParaRPr lang="en-US" sz="2200" dirty="0">
                        <a:solidFill>
                          <a:schemeClr val="bg1"/>
                        </a:solidFill>
                        <a:effectLst/>
                        <a:latin typeface="Times New Roman" panose="02020603050405020304" pitchFamily="18" charset="0"/>
                        <a:ea typeface="#9Slide03 Roboto Medium" panose="02000000000000000000" pitchFamily="2"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marL="0" marR="0" algn="ctr">
                        <a:lnSpc>
                          <a:spcPct val="125000"/>
                        </a:lnSpc>
                        <a:spcBef>
                          <a:spcPts val="0"/>
                        </a:spcBef>
                        <a:spcAft>
                          <a:spcPts val="0"/>
                        </a:spcAft>
                      </a:pPr>
                      <a:r>
                        <a:rPr lang="vi-VN" sz="2200" dirty="0">
                          <a:solidFill>
                            <a:schemeClr val="bg1"/>
                          </a:solidFill>
                          <a:effectLst/>
                          <a:latin typeface="Times New Roman" panose="02020603050405020304" pitchFamily="18" charset="0"/>
                          <a:ea typeface="#9Slide03 Roboto Medium" panose="02000000000000000000" pitchFamily="2" charset="0"/>
                          <a:cs typeface="Times New Roman" panose="02020603050405020304" pitchFamily="18" charset="0"/>
                        </a:rPr>
                        <a:t>200</a:t>
                      </a:r>
                      <a:r>
                        <a:rPr lang="en-US" sz="2200" dirty="0">
                          <a:solidFill>
                            <a:schemeClr val="bg1"/>
                          </a:solidFill>
                          <a:effectLst/>
                          <a:latin typeface="Times New Roman" panose="02020603050405020304" pitchFamily="18" charset="0"/>
                          <a:ea typeface="#9Slide03 Roboto Medium" panose="02000000000000000000" pitchFamily="2" charset="0"/>
                          <a:cs typeface="Times New Roman" panose="02020603050405020304" pitchFamily="18" charset="0"/>
                        </a:rPr>
                        <a:t>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marL="0" marR="0" algn="ctr">
                        <a:lnSpc>
                          <a:spcPct val="125000"/>
                        </a:lnSpc>
                        <a:spcBef>
                          <a:spcPts val="0"/>
                        </a:spcBef>
                        <a:spcAft>
                          <a:spcPts val="0"/>
                        </a:spcAft>
                      </a:pPr>
                      <a:r>
                        <a:rPr lang="vi-VN" sz="2200" dirty="0">
                          <a:solidFill>
                            <a:schemeClr val="bg1"/>
                          </a:solidFill>
                          <a:effectLst/>
                          <a:latin typeface="Times New Roman" panose="02020603050405020304" pitchFamily="18" charset="0"/>
                          <a:ea typeface="#9Slide03 Roboto Medium" panose="02000000000000000000" pitchFamily="2" charset="0"/>
                          <a:cs typeface="Times New Roman" panose="02020603050405020304" pitchFamily="18" charset="0"/>
                        </a:rPr>
                        <a:t>20</a:t>
                      </a:r>
                      <a:r>
                        <a:rPr lang="en-US" sz="2200" dirty="0">
                          <a:solidFill>
                            <a:schemeClr val="bg1"/>
                          </a:solidFill>
                          <a:effectLst/>
                          <a:latin typeface="Times New Roman" panose="02020603050405020304" pitchFamily="18" charset="0"/>
                          <a:ea typeface="#9Slide03 Roboto Medium" panose="02000000000000000000" pitchFamily="2" charset="0"/>
                          <a:cs typeface="Times New Roman" panose="02020603050405020304" pitchFamily="18" charset="0"/>
                        </a:rPr>
                        <a:t>20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marL="0" marR="0" algn="ctr">
                        <a:lnSpc>
                          <a:spcPct val="125000"/>
                        </a:lnSpc>
                        <a:spcBef>
                          <a:spcPts val="0"/>
                        </a:spcBef>
                        <a:spcAft>
                          <a:spcPts val="0"/>
                        </a:spcAft>
                      </a:pPr>
                      <a:r>
                        <a:rPr lang="vi-VN" sz="2200" dirty="0">
                          <a:solidFill>
                            <a:schemeClr val="bg1"/>
                          </a:solidFill>
                          <a:effectLst/>
                          <a:latin typeface="Times New Roman" panose="02020603050405020304" pitchFamily="18" charset="0"/>
                          <a:ea typeface="#9Slide03 Roboto Medium" panose="02000000000000000000" pitchFamily="2" charset="0"/>
                          <a:cs typeface="Times New Roman" panose="02020603050405020304" pitchFamily="18" charset="0"/>
                        </a:rPr>
                        <a:t>2025 </a:t>
                      </a:r>
                      <a:endParaRPr lang="en-US" sz="2200" dirty="0">
                        <a:solidFill>
                          <a:schemeClr val="bg1"/>
                        </a:solidFill>
                        <a:effectLst/>
                        <a:latin typeface="Times New Roman" panose="02020603050405020304" pitchFamily="18" charset="0"/>
                        <a:ea typeface="#9Slide03 Roboto Medium" panose="02000000000000000000" pitchFamily="2" charset="0"/>
                        <a:cs typeface="Times New Roman" panose="02020603050405020304" pitchFamily="18" charset="0"/>
                      </a:endParaRPr>
                    </a:p>
                    <a:p>
                      <a:pPr marL="0" marR="0" algn="ctr">
                        <a:lnSpc>
                          <a:spcPct val="125000"/>
                        </a:lnSpc>
                        <a:spcBef>
                          <a:spcPts val="0"/>
                        </a:spcBef>
                        <a:spcAft>
                          <a:spcPts val="0"/>
                        </a:spcAft>
                      </a:pPr>
                      <a:r>
                        <a:rPr lang="vi-VN" sz="2200" dirty="0">
                          <a:solidFill>
                            <a:schemeClr val="bg1"/>
                          </a:solidFill>
                          <a:effectLst/>
                          <a:latin typeface="Times New Roman" panose="02020603050405020304" pitchFamily="18" charset="0"/>
                          <a:ea typeface="#9Slide03 Roboto Medium" panose="02000000000000000000" pitchFamily="2" charset="0"/>
                          <a:cs typeface="Times New Roman" panose="02020603050405020304" pitchFamily="18" charset="0"/>
                        </a:rPr>
                        <a:t>(Dự báo)</a:t>
                      </a:r>
                      <a:endParaRPr lang="en-US" sz="2200" dirty="0">
                        <a:solidFill>
                          <a:schemeClr val="bg1"/>
                        </a:solidFill>
                        <a:effectLst/>
                        <a:latin typeface="Times New Roman" panose="02020603050405020304" pitchFamily="18" charset="0"/>
                        <a:ea typeface="#9Slide03 Roboto Medium" panose="02000000000000000000" pitchFamily="2"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extLst>
                  <a:ext uri="{0D108BD9-81ED-4DB2-BD59-A6C34878D82A}">
                    <a16:rowId xmlns:a16="http://schemas.microsoft.com/office/drawing/2014/main" val="748346841"/>
                  </a:ext>
                </a:extLst>
              </a:tr>
              <a:tr h="504090">
                <a:tc>
                  <a:txBody>
                    <a:bodyPr/>
                    <a:lstStyle/>
                    <a:p>
                      <a:pPr marL="0" marR="0" algn="just">
                        <a:lnSpc>
                          <a:spcPct val="125000"/>
                        </a:lnSpc>
                        <a:spcBef>
                          <a:spcPts val="0"/>
                        </a:spcBef>
                        <a:spcAft>
                          <a:spcPts val="0"/>
                        </a:spcAft>
                      </a:pPr>
                      <a:r>
                        <a:rPr lang="en-US" sz="2200" dirty="0">
                          <a:effectLst/>
                          <a:latin typeface="Times New Roman" panose="02020603050405020304" pitchFamily="18" charset="0"/>
                          <a:ea typeface="#9Slide03 Roboto Medium" panose="02000000000000000000" pitchFamily="2" charset="0"/>
                          <a:cs typeface="Times New Roman" panose="02020603050405020304" pitchFamily="18" charset="0"/>
                        </a:rPr>
                        <a:t>&lt; </a:t>
                      </a:r>
                      <a:r>
                        <a:rPr lang="vi-VN" sz="2200" dirty="0">
                          <a:effectLst/>
                          <a:latin typeface="Times New Roman" panose="02020603050405020304" pitchFamily="18" charset="0"/>
                          <a:ea typeface="#9Slide03 Roboto Medium" panose="02000000000000000000" pitchFamily="2" charset="0"/>
                          <a:cs typeface="Times New Roman" panose="02020603050405020304" pitchFamily="18" charset="0"/>
                        </a:rPr>
                        <a:t>15 tuổi</a:t>
                      </a:r>
                      <a:endParaRPr lang="en-US" sz="2200" dirty="0">
                        <a:effectLst/>
                        <a:latin typeface="Times New Roman" panose="02020603050405020304" pitchFamily="18" charset="0"/>
                        <a:ea typeface="#9Slide03 Roboto Medium" panose="02000000000000000000" pitchFamily="2"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5000"/>
                        </a:lnSpc>
                        <a:spcBef>
                          <a:spcPts val="0"/>
                        </a:spcBef>
                        <a:spcAft>
                          <a:spcPts val="0"/>
                        </a:spcAft>
                      </a:pPr>
                      <a:r>
                        <a:rPr lang="vi-VN" sz="2200" dirty="0">
                          <a:effectLst/>
                          <a:latin typeface="Times New Roman" panose="02020603050405020304" pitchFamily="18" charset="0"/>
                          <a:ea typeface="#9Slide03 Roboto Medium" panose="02000000000000000000" pitchFamily="2" charset="0"/>
                          <a:cs typeface="Times New Roman" panose="02020603050405020304" pitchFamily="18" charset="0"/>
                        </a:rPr>
                        <a:t>35.4</a:t>
                      </a:r>
                      <a:endParaRPr lang="en-US" sz="2200" dirty="0">
                        <a:effectLst/>
                        <a:latin typeface="Times New Roman" panose="02020603050405020304" pitchFamily="18" charset="0"/>
                        <a:ea typeface="#9Slide03 Roboto Medium" panose="02000000000000000000" pitchFamily="2"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5000"/>
                        </a:lnSpc>
                        <a:spcBef>
                          <a:spcPts val="0"/>
                        </a:spcBef>
                        <a:spcAft>
                          <a:spcPts val="0"/>
                        </a:spcAft>
                      </a:pPr>
                      <a:r>
                        <a:rPr lang="vi-VN" sz="2200" dirty="0">
                          <a:effectLst/>
                          <a:latin typeface="Times New Roman" panose="02020603050405020304" pitchFamily="18" charset="0"/>
                          <a:ea typeface="#9Slide03 Roboto Medium" panose="02000000000000000000" pitchFamily="2" charset="0"/>
                          <a:cs typeface="Times New Roman" panose="02020603050405020304" pitchFamily="18" charset="0"/>
                        </a:rPr>
                        <a:t>23.9</a:t>
                      </a:r>
                      <a:endParaRPr lang="en-US" sz="2200" dirty="0">
                        <a:effectLst/>
                        <a:latin typeface="Times New Roman" panose="02020603050405020304" pitchFamily="18" charset="0"/>
                        <a:ea typeface="#9Slide03 Roboto Medium" panose="02000000000000000000" pitchFamily="2"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5000"/>
                        </a:lnSpc>
                        <a:spcBef>
                          <a:spcPts val="0"/>
                        </a:spcBef>
                        <a:spcAft>
                          <a:spcPts val="0"/>
                        </a:spcAft>
                      </a:pPr>
                      <a:r>
                        <a:rPr lang="vi-VN" sz="2200" dirty="0">
                          <a:effectLst/>
                          <a:latin typeface="Times New Roman" panose="02020603050405020304" pitchFamily="18" charset="0"/>
                          <a:ea typeface="#9Slide03 Roboto Medium" panose="02000000000000000000" pitchFamily="2" charset="0"/>
                          <a:cs typeface="Times New Roman" panose="02020603050405020304" pitchFamily="18" charset="0"/>
                        </a:rPr>
                        <a:t>15.3</a:t>
                      </a:r>
                      <a:endParaRPr lang="en-US" sz="2200" dirty="0">
                        <a:effectLst/>
                        <a:latin typeface="Times New Roman" panose="02020603050405020304" pitchFamily="18" charset="0"/>
                        <a:ea typeface="#9Slide03 Roboto Medium" panose="02000000000000000000" pitchFamily="2"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5000"/>
                        </a:lnSpc>
                        <a:spcBef>
                          <a:spcPts val="0"/>
                        </a:spcBef>
                        <a:spcAft>
                          <a:spcPts val="0"/>
                        </a:spcAft>
                      </a:pPr>
                      <a:r>
                        <a:rPr lang="en-US" sz="2200" dirty="0">
                          <a:effectLst/>
                          <a:latin typeface="Times New Roman" panose="02020603050405020304" pitchFamily="18" charset="0"/>
                          <a:ea typeface="#9Slide03 Roboto Medium" panose="02000000000000000000" pitchFamily="2" charset="0"/>
                          <a:cs typeface="Times New Roman" panose="02020603050405020304" pitchFamily="18" charset="0"/>
                        </a:rPr>
                        <a:t>14,6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5000"/>
                        </a:lnSpc>
                        <a:spcBef>
                          <a:spcPts val="0"/>
                        </a:spcBef>
                        <a:spcAft>
                          <a:spcPts val="0"/>
                        </a:spcAft>
                      </a:pPr>
                      <a:r>
                        <a:rPr lang="vi-VN" sz="2200" dirty="0">
                          <a:effectLst/>
                          <a:latin typeface="Times New Roman" panose="02020603050405020304" pitchFamily="18" charset="0"/>
                          <a:ea typeface="#9Slide03 Roboto Medium" panose="02000000000000000000" pitchFamily="2" charset="0"/>
                          <a:cs typeface="Times New Roman" panose="02020603050405020304" pitchFamily="18" charset="0"/>
                        </a:rPr>
                        <a:t>12.</a:t>
                      </a:r>
                      <a:r>
                        <a:rPr lang="en-US" sz="2200" dirty="0">
                          <a:effectLst/>
                          <a:latin typeface="Times New Roman" panose="02020603050405020304" pitchFamily="18" charset="0"/>
                          <a:ea typeface="#9Slide03 Roboto Medium" panose="02000000000000000000" pitchFamily="2" charset="0"/>
                          <a:cs typeface="Times New Roman" panose="02020603050405020304" pitchFamily="18" charset="0"/>
                        </a:rPr>
                        <a:t>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5000"/>
                        </a:lnSpc>
                        <a:spcBef>
                          <a:spcPts val="0"/>
                        </a:spcBef>
                        <a:spcAft>
                          <a:spcPts val="0"/>
                        </a:spcAft>
                      </a:pPr>
                      <a:r>
                        <a:rPr lang="vi-VN" sz="2200" dirty="0">
                          <a:effectLst/>
                          <a:latin typeface="Times New Roman" panose="02020603050405020304" pitchFamily="18" charset="0"/>
                          <a:ea typeface="#9Slide03 Roboto Medium" panose="02000000000000000000" pitchFamily="2" charset="0"/>
                          <a:cs typeface="Times New Roman" panose="02020603050405020304" pitchFamily="18" charset="0"/>
                        </a:rPr>
                        <a:t>11</a:t>
                      </a:r>
                      <a:r>
                        <a:rPr lang="en-US" sz="2200" dirty="0">
                          <a:effectLst/>
                          <a:latin typeface="Times New Roman" panose="02020603050405020304" pitchFamily="18" charset="0"/>
                          <a:ea typeface="#9Slide03 Roboto Medium" panose="02000000000000000000" pitchFamily="2" charset="0"/>
                          <a:cs typeface="Times New Roman" panose="02020603050405020304" pitchFamily="18" charset="0"/>
                        </a:rPr>
                        <a:t>.</a:t>
                      </a:r>
                      <a:r>
                        <a:rPr lang="vi-VN" sz="2200" dirty="0">
                          <a:effectLst/>
                          <a:latin typeface="Times New Roman" panose="02020603050405020304" pitchFamily="18" charset="0"/>
                          <a:ea typeface="#9Slide03 Roboto Medium" panose="02000000000000000000" pitchFamily="2" charset="0"/>
                          <a:cs typeface="Times New Roman" panose="02020603050405020304" pitchFamily="18" charset="0"/>
                        </a:rPr>
                        <a:t>7</a:t>
                      </a:r>
                      <a:endParaRPr lang="en-US" sz="2200" dirty="0">
                        <a:effectLst/>
                        <a:latin typeface="Times New Roman" panose="02020603050405020304" pitchFamily="18" charset="0"/>
                        <a:ea typeface="#9Slide03 Roboto Medium" panose="02000000000000000000" pitchFamily="2"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9465546"/>
                  </a:ext>
                </a:extLst>
              </a:tr>
              <a:tr h="504090">
                <a:tc>
                  <a:txBody>
                    <a:bodyPr/>
                    <a:lstStyle/>
                    <a:p>
                      <a:pPr marL="0" marR="0" algn="just">
                        <a:lnSpc>
                          <a:spcPct val="125000"/>
                        </a:lnSpc>
                        <a:spcBef>
                          <a:spcPts val="0"/>
                        </a:spcBef>
                        <a:spcAft>
                          <a:spcPts val="0"/>
                        </a:spcAft>
                      </a:pPr>
                      <a:r>
                        <a:rPr lang="vi-VN" sz="2200" dirty="0">
                          <a:effectLst/>
                          <a:latin typeface="Times New Roman" panose="02020603050405020304" pitchFamily="18" charset="0"/>
                          <a:ea typeface="#9Slide03 Roboto Medium" panose="02000000000000000000" pitchFamily="2" charset="0"/>
                          <a:cs typeface="Times New Roman" panose="02020603050405020304" pitchFamily="18" charset="0"/>
                        </a:rPr>
                        <a:t>15 - 64 tuổi</a:t>
                      </a:r>
                      <a:endParaRPr lang="en-US" sz="2200" dirty="0">
                        <a:effectLst/>
                        <a:latin typeface="Times New Roman" panose="02020603050405020304" pitchFamily="18" charset="0"/>
                        <a:ea typeface="#9Slide03 Roboto Medium" panose="02000000000000000000" pitchFamily="2"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5000"/>
                        </a:lnSpc>
                        <a:spcBef>
                          <a:spcPts val="0"/>
                        </a:spcBef>
                        <a:spcAft>
                          <a:spcPts val="0"/>
                        </a:spcAft>
                      </a:pPr>
                      <a:r>
                        <a:rPr lang="vi-VN" sz="2200" dirty="0">
                          <a:effectLst/>
                          <a:latin typeface="Times New Roman" panose="02020603050405020304" pitchFamily="18" charset="0"/>
                          <a:ea typeface="#9Slide03 Roboto Medium" panose="02000000000000000000" pitchFamily="2" charset="0"/>
                          <a:cs typeface="Times New Roman" panose="02020603050405020304" pitchFamily="18" charset="0"/>
                        </a:rPr>
                        <a:t>59.6</a:t>
                      </a:r>
                      <a:endParaRPr lang="en-US" sz="2200" dirty="0">
                        <a:effectLst/>
                        <a:latin typeface="Times New Roman" panose="02020603050405020304" pitchFamily="18" charset="0"/>
                        <a:ea typeface="#9Slide03 Roboto Medium" panose="02000000000000000000" pitchFamily="2"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5000"/>
                        </a:lnSpc>
                        <a:spcBef>
                          <a:spcPts val="0"/>
                        </a:spcBef>
                        <a:spcAft>
                          <a:spcPts val="0"/>
                        </a:spcAft>
                      </a:pPr>
                      <a:r>
                        <a:rPr lang="vi-VN" sz="2200" dirty="0">
                          <a:effectLst/>
                          <a:latin typeface="Times New Roman" panose="02020603050405020304" pitchFamily="18" charset="0"/>
                          <a:ea typeface="#9Slide03 Roboto Medium" panose="02000000000000000000" pitchFamily="2" charset="0"/>
                          <a:cs typeface="Times New Roman" panose="02020603050405020304" pitchFamily="18" charset="0"/>
                        </a:rPr>
                        <a:t>69.0</a:t>
                      </a:r>
                      <a:endParaRPr lang="en-US" sz="2200" dirty="0">
                        <a:effectLst/>
                        <a:latin typeface="Times New Roman" panose="02020603050405020304" pitchFamily="18" charset="0"/>
                        <a:ea typeface="#9Slide03 Roboto Medium" panose="02000000000000000000" pitchFamily="2"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5000"/>
                        </a:lnSpc>
                        <a:spcBef>
                          <a:spcPts val="0"/>
                        </a:spcBef>
                        <a:spcAft>
                          <a:spcPts val="0"/>
                        </a:spcAft>
                      </a:pPr>
                      <a:r>
                        <a:rPr lang="vi-VN" sz="2200" dirty="0">
                          <a:effectLst/>
                          <a:latin typeface="Times New Roman" panose="02020603050405020304" pitchFamily="18" charset="0"/>
                          <a:ea typeface="#9Slide03 Roboto Medium" panose="02000000000000000000" pitchFamily="2" charset="0"/>
                          <a:cs typeface="Times New Roman" panose="02020603050405020304" pitchFamily="18" charset="0"/>
                        </a:rPr>
                        <a:t>69.0</a:t>
                      </a:r>
                      <a:endParaRPr lang="en-US" sz="2200" dirty="0">
                        <a:effectLst/>
                        <a:latin typeface="Times New Roman" panose="02020603050405020304" pitchFamily="18" charset="0"/>
                        <a:ea typeface="#9Slide03 Roboto Medium" panose="02000000000000000000" pitchFamily="2"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5000"/>
                        </a:lnSpc>
                        <a:spcBef>
                          <a:spcPts val="0"/>
                        </a:spcBef>
                        <a:spcAft>
                          <a:spcPts val="0"/>
                        </a:spcAft>
                      </a:pPr>
                      <a:r>
                        <a:rPr lang="en-US" sz="2200" dirty="0">
                          <a:effectLst/>
                          <a:latin typeface="Times New Roman" panose="02020603050405020304" pitchFamily="18" charset="0"/>
                          <a:ea typeface="#9Slide03 Roboto Medium" panose="02000000000000000000" pitchFamily="2" charset="0"/>
                          <a:cs typeface="Times New Roman" panose="02020603050405020304" pitchFamily="18" charset="0"/>
                        </a:rPr>
                        <a:t>68</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5000"/>
                        </a:lnSpc>
                        <a:spcBef>
                          <a:spcPts val="0"/>
                        </a:spcBef>
                        <a:spcAft>
                          <a:spcPts val="0"/>
                        </a:spcAft>
                      </a:pPr>
                      <a:r>
                        <a:rPr lang="en-US" sz="2200" dirty="0">
                          <a:effectLst/>
                          <a:latin typeface="Times New Roman" panose="02020603050405020304" pitchFamily="18" charset="0"/>
                          <a:ea typeface="#9Slide03 Roboto Medium" panose="02000000000000000000" pitchFamily="2" charset="0"/>
                          <a:cs typeface="Times New Roman" panose="02020603050405020304" pitchFamily="18" charset="0"/>
                        </a:rPr>
                        <a:t>59,2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5000"/>
                        </a:lnSpc>
                        <a:spcBef>
                          <a:spcPts val="0"/>
                        </a:spcBef>
                        <a:spcAft>
                          <a:spcPts val="0"/>
                        </a:spcAft>
                      </a:pPr>
                      <a:r>
                        <a:rPr lang="vi-VN" sz="2200" dirty="0">
                          <a:effectLst/>
                          <a:latin typeface="Times New Roman" panose="02020603050405020304" pitchFamily="18" charset="0"/>
                          <a:ea typeface="#9Slide03 Roboto Medium" panose="02000000000000000000" pitchFamily="2" charset="0"/>
                          <a:cs typeface="Times New Roman" panose="02020603050405020304" pitchFamily="18" charset="0"/>
                        </a:rPr>
                        <a:t>60.1</a:t>
                      </a:r>
                      <a:endParaRPr lang="en-US" sz="2200" dirty="0">
                        <a:effectLst/>
                        <a:latin typeface="Times New Roman" panose="02020603050405020304" pitchFamily="18" charset="0"/>
                        <a:ea typeface="#9Slide03 Roboto Medium" panose="02000000000000000000" pitchFamily="2"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75635620"/>
                  </a:ext>
                </a:extLst>
              </a:tr>
              <a:tr h="504090">
                <a:tc>
                  <a:txBody>
                    <a:bodyPr/>
                    <a:lstStyle/>
                    <a:p>
                      <a:pPr marL="0" marR="0" algn="just">
                        <a:lnSpc>
                          <a:spcPct val="125000"/>
                        </a:lnSpc>
                        <a:spcBef>
                          <a:spcPts val="0"/>
                        </a:spcBef>
                        <a:spcAft>
                          <a:spcPts val="0"/>
                        </a:spcAft>
                      </a:pPr>
                      <a:r>
                        <a:rPr lang="vi-VN" sz="2200" dirty="0">
                          <a:effectLst/>
                          <a:latin typeface="Times New Roman" panose="02020603050405020304" pitchFamily="18" charset="0"/>
                          <a:ea typeface="#9Slide03 Roboto Medium" panose="02000000000000000000" pitchFamily="2" charset="0"/>
                          <a:cs typeface="Times New Roman" panose="02020603050405020304" pitchFamily="18" charset="0"/>
                        </a:rPr>
                        <a:t>65 tuổi trở lên</a:t>
                      </a:r>
                      <a:endParaRPr lang="en-US" sz="2200" dirty="0">
                        <a:effectLst/>
                        <a:latin typeface="Times New Roman" panose="02020603050405020304" pitchFamily="18" charset="0"/>
                        <a:ea typeface="#9Slide03 Roboto Medium" panose="02000000000000000000" pitchFamily="2"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5000"/>
                        </a:lnSpc>
                        <a:spcBef>
                          <a:spcPts val="0"/>
                        </a:spcBef>
                        <a:spcAft>
                          <a:spcPts val="0"/>
                        </a:spcAft>
                      </a:pPr>
                      <a:r>
                        <a:rPr lang="vi-VN" sz="2200" dirty="0">
                          <a:effectLst/>
                          <a:latin typeface="Times New Roman" panose="02020603050405020304" pitchFamily="18" charset="0"/>
                          <a:ea typeface="#9Slide03 Roboto Medium" panose="02000000000000000000" pitchFamily="2" charset="0"/>
                          <a:cs typeface="Times New Roman" panose="02020603050405020304" pitchFamily="18" charset="0"/>
                        </a:rPr>
                        <a:t>5.0</a:t>
                      </a:r>
                      <a:endParaRPr lang="en-US" sz="2200" dirty="0">
                        <a:effectLst/>
                        <a:latin typeface="Times New Roman" panose="02020603050405020304" pitchFamily="18" charset="0"/>
                        <a:ea typeface="#9Slide03 Roboto Medium" panose="02000000000000000000" pitchFamily="2"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5000"/>
                        </a:lnSpc>
                        <a:spcBef>
                          <a:spcPts val="0"/>
                        </a:spcBef>
                        <a:spcAft>
                          <a:spcPts val="0"/>
                        </a:spcAft>
                      </a:pPr>
                      <a:r>
                        <a:rPr lang="vi-VN" sz="2200">
                          <a:effectLst/>
                          <a:latin typeface="Times New Roman" panose="02020603050405020304" pitchFamily="18" charset="0"/>
                          <a:ea typeface="#9Slide03 Roboto Medium" panose="02000000000000000000" pitchFamily="2" charset="0"/>
                          <a:cs typeface="Times New Roman" panose="02020603050405020304" pitchFamily="18" charset="0"/>
                        </a:rPr>
                        <a:t>7.1</a:t>
                      </a:r>
                      <a:endParaRPr lang="en-US" sz="2200">
                        <a:effectLst/>
                        <a:latin typeface="Times New Roman" panose="02020603050405020304" pitchFamily="18" charset="0"/>
                        <a:ea typeface="#9Slide03 Roboto Medium" panose="02000000000000000000" pitchFamily="2"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5000"/>
                        </a:lnSpc>
                        <a:spcBef>
                          <a:spcPts val="0"/>
                        </a:spcBef>
                        <a:spcAft>
                          <a:spcPts val="0"/>
                        </a:spcAft>
                      </a:pPr>
                      <a:r>
                        <a:rPr lang="vi-VN" sz="2200" dirty="0">
                          <a:effectLst/>
                          <a:latin typeface="Times New Roman" panose="02020603050405020304" pitchFamily="18" charset="0"/>
                          <a:ea typeface="#9Slide03 Roboto Medium" panose="02000000000000000000" pitchFamily="2" charset="0"/>
                          <a:cs typeface="Times New Roman" panose="02020603050405020304" pitchFamily="18" charset="0"/>
                        </a:rPr>
                        <a:t>15.7</a:t>
                      </a:r>
                      <a:endParaRPr lang="en-US" sz="2200" dirty="0">
                        <a:effectLst/>
                        <a:latin typeface="Times New Roman" panose="02020603050405020304" pitchFamily="18" charset="0"/>
                        <a:ea typeface="#9Slide03 Roboto Medium" panose="02000000000000000000" pitchFamily="2"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5000"/>
                        </a:lnSpc>
                        <a:spcBef>
                          <a:spcPts val="0"/>
                        </a:spcBef>
                        <a:spcAft>
                          <a:spcPts val="0"/>
                        </a:spcAft>
                      </a:pPr>
                      <a:r>
                        <a:rPr lang="en-US" sz="2200" dirty="0">
                          <a:effectLst/>
                          <a:latin typeface="Times New Roman" panose="02020603050405020304" pitchFamily="18" charset="0"/>
                          <a:ea typeface="#9Slide03 Roboto Medium" panose="02000000000000000000" pitchFamily="2" charset="0"/>
                          <a:cs typeface="Times New Roman" panose="02020603050405020304" pitchFamily="18" charset="0"/>
                        </a:rPr>
                        <a:t>17,4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5000"/>
                        </a:lnSpc>
                        <a:spcBef>
                          <a:spcPts val="0"/>
                        </a:spcBef>
                        <a:spcAft>
                          <a:spcPts val="0"/>
                        </a:spcAft>
                      </a:pPr>
                      <a:r>
                        <a:rPr lang="en-US" sz="2200" dirty="0">
                          <a:effectLst/>
                          <a:latin typeface="Times New Roman" panose="02020603050405020304" pitchFamily="18" charset="0"/>
                          <a:ea typeface="#9Slide03 Roboto Medium" panose="02000000000000000000" pitchFamily="2" charset="0"/>
                          <a:cs typeface="Times New Roman" panose="02020603050405020304" pitchFamily="18" charset="0"/>
                        </a:rPr>
                        <a:t>28.4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5000"/>
                        </a:lnSpc>
                        <a:spcBef>
                          <a:spcPts val="0"/>
                        </a:spcBef>
                        <a:spcAft>
                          <a:spcPts val="0"/>
                        </a:spcAft>
                      </a:pPr>
                      <a:r>
                        <a:rPr lang="vi-VN" sz="2200" dirty="0">
                          <a:effectLst/>
                          <a:latin typeface="Times New Roman" panose="02020603050405020304" pitchFamily="18" charset="0"/>
                          <a:ea typeface="#9Slide03 Roboto Medium" panose="02000000000000000000" pitchFamily="2" charset="0"/>
                          <a:cs typeface="Times New Roman" panose="02020603050405020304" pitchFamily="18" charset="0"/>
                        </a:rPr>
                        <a:t>28.2</a:t>
                      </a:r>
                      <a:endParaRPr lang="en-US" sz="2200" dirty="0">
                        <a:effectLst/>
                        <a:latin typeface="Times New Roman" panose="02020603050405020304" pitchFamily="18" charset="0"/>
                        <a:ea typeface="#9Slide03 Roboto Medium" panose="02000000000000000000" pitchFamily="2"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57414220"/>
                  </a:ext>
                </a:extLst>
              </a:tr>
            </a:tbl>
          </a:graphicData>
        </a:graphic>
      </p:graphicFrame>
      <p:sp>
        <p:nvSpPr>
          <p:cNvPr id="8" name="Rectangle 7">
            <a:extLst>
              <a:ext uri="{FF2B5EF4-FFF2-40B4-BE49-F238E27FC236}">
                <a16:creationId xmlns:a16="http://schemas.microsoft.com/office/drawing/2014/main" id="{B9CAD2AA-5B5C-499E-A3C4-CB0F4C298408}"/>
              </a:ext>
            </a:extLst>
          </p:cNvPr>
          <p:cNvSpPr/>
          <p:nvPr/>
        </p:nvSpPr>
        <p:spPr>
          <a:xfrm>
            <a:off x="4573414" y="4915455"/>
            <a:ext cx="3198311" cy="553998"/>
          </a:xfrm>
          <a:prstGeom prst="rect">
            <a:avLst/>
          </a:prstGeom>
        </p:spPr>
        <p:txBody>
          <a:bodyPr wrap="none">
            <a:spAutoFit/>
          </a:bodyPr>
          <a:lstStyle/>
          <a:p>
            <a:pPr marL="342900" marR="0" lvl="0" indent="-342900" algn="just" defTabSz="914400" rtl="0" eaLnBrk="1" fontAlgn="auto" latinLnBrk="0" hangingPunct="1">
              <a:lnSpc>
                <a:spcPct val="125000"/>
              </a:lnSpc>
              <a:spcBef>
                <a:spcPts val="600"/>
              </a:spcBef>
              <a:spcAft>
                <a:spcPts val="600"/>
              </a:spcAft>
              <a:buClrTx/>
              <a:buSzTx/>
              <a:buFont typeface="Courier New" panose="02070309020205020404" pitchFamily="49" charset="0"/>
              <a:buChar char="o"/>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9Slide03 Roboto Medium" panose="02000000000000000000" pitchFamily="2" charset="0"/>
                <a:cs typeface="Arial" panose="020B0604020202020204" pitchFamily="34" charset="0"/>
              </a:rPr>
              <a:t>C</a:t>
            </a:r>
            <a:r>
              <a:rPr kumimoji="0" lang="vi-VN" sz="2400" b="0" i="0" u="none" strike="noStrike" kern="1200" cap="none" spc="0" normalizeH="0" baseline="0" noProof="0" dirty="0">
                <a:ln>
                  <a:noFill/>
                </a:ln>
                <a:solidFill>
                  <a:srgbClr val="000000"/>
                </a:solidFill>
                <a:effectLst/>
                <a:uLnTx/>
                <a:uFillTx/>
                <a:latin typeface="Arial" panose="020B0604020202020204" pitchFamily="34" charset="0"/>
                <a:ea typeface="#9Slide03 Roboto Medium" panose="02000000000000000000" pitchFamily="2" charset="0"/>
                <a:cs typeface="Arial" panose="020B0604020202020204" pitchFamily="34" charset="0"/>
              </a:rPr>
              <a:t>ơ</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9Slide03 Roboto Medium" panose="02000000000000000000" pitchFamily="2"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9Slide03 Roboto Medium" panose="02000000000000000000" pitchFamily="2" charset="0"/>
                <a:cs typeface="Arial" panose="020B0604020202020204" pitchFamily="34" charset="0"/>
              </a:rPr>
              <a:t>cấu</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9Slide03 Roboto Medium" panose="02000000000000000000" pitchFamily="2"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9Slide03 Roboto Medium" panose="02000000000000000000" pitchFamily="2" charset="0"/>
                <a:cs typeface="Arial" panose="020B0604020202020204" pitchFamily="34" charset="0"/>
              </a:rPr>
              <a:t>dân</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9Slide03 Roboto Medium" panose="02000000000000000000" pitchFamily="2"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9Slide03 Roboto Medium" panose="02000000000000000000" pitchFamily="2" charset="0"/>
                <a:cs typeface="Arial" panose="020B0604020202020204" pitchFamily="34" charset="0"/>
              </a:rPr>
              <a:t>số</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9Slide03 Roboto Medium" panose="02000000000000000000" pitchFamily="2"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9Slide03 Roboto Medium" panose="02000000000000000000" pitchFamily="2" charset="0"/>
                <a:cs typeface="Arial" panose="020B0604020202020204" pitchFamily="34" charset="0"/>
              </a:rPr>
              <a:t>già</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9Slide03 Roboto Medium" panose="02000000000000000000" pitchFamily="2" charset="0"/>
                <a:cs typeface="Times New Roman" panose="02020603050405020304" pitchFamily="18" charset="0"/>
              </a:rPr>
              <a:t>. </a:t>
            </a:r>
          </a:p>
        </p:txBody>
      </p:sp>
    </p:spTree>
    <p:extLst>
      <p:ext uri="{BB962C8B-B14F-4D97-AF65-F5344CB8AC3E}">
        <p14:creationId xmlns:p14="http://schemas.microsoft.com/office/powerpoint/2010/main" val="292533523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28" name="Rectangle 27">
            <a:extLst>
              <a:ext uri="{FF2B5EF4-FFF2-40B4-BE49-F238E27FC236}">
                <a16:creationId xmlns:a16="http://schemas.microsoft.com/office/drawing/2014/main" id="{052DAEE6-1873-4D3E-8546-AECA3CBCE456}"/>
              </a:ext>
            </a:extLst>
          </p:cNvPr>
          <p:cNvSpPr/>
          <p:nvPr/>
        </p:nvSpPr>
        <p:spPr>
          <a:xfrm>
            <a:off x="36846" y="0"/>
            <a:ext cx="12192001" cy="6858000"/>
          </a:xfrm>
          <a:prstGeom prst="rect">
            <a:avLst/>
          </a:prstGeom>
          <a:solidFill>
            <a:srgbClr val="FFF4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4DF"/>
              </a:solidFill>
              <a:effectLst/>
              <a:uLnTx/>
              <a:uFillTx/>
              <a:latin typeface="Arial"/>
              <a:ea typeface="+mn-ea"/>
              <a:cs typeface="+mn-cs"/>
            </a:endParaRPr>
          </a:p>
        </p:txBody>
      </p:sp>
      <p:sp>
        <p:nvSpPr>
          <p:cNvPr id="8" name="Rectangle 7">
            <a:extLst>
              <a:ext uri="{FF2B5EF4-FFF2-40B4-BE49-F238E27FC236}">
                <a16:creationId xmlns:a16="http://schemas.microsoft.com/office/drawing/2014/main" id="{B9CAD2AA-5B5C-499E-A3C4-CB0F4C298408}"/>
              </a:ext>
            </a:extLst>
          </p:cNvPr>
          <p:cNvSpPr/>
          <p:nvPr/>
        </p:nvSpPr>
        <p:spPr>
          <a:xfrm>
            <a:off x="4612919" y="5887005"/>
            <a:ext cx="3728906" cy="515526"/>
          </a:xfrm>
          <a:prstGeom prst="rect">
            <a:avLst/>
          </a:prstGeom>
        </p:spPr>
        <p:txBody>
          <a:bodyPr wrap="none">
            <a:spAutoFit/>
          </a:bodyPr>
          <a:lstStyle/>
          <a:p>
            <a:pPr marL="342900" lvl="0" indent="-342900" algn="just">
              <a:lnSpc>
                <a:spcPct val="125000"/>
              </a:lnSpc>
              <a:spcBef>
                <a:spcPts val="600"/>
              </a:spcBef>
              <a:spcAft>
                <a:spcPts val="600"/>
              </a:spcAft>
              <a:buFont typeface="Courier New" panose="02070309020205020404" pitchFamily="49" charset="0"/>
              <a:buChar char="o"/>
              <a:defRPr/>
            </a:pPr>
            <a:r>
              <a:rPr lang="en-US" sz="2400" dirty="0" err="1">
                <a:solidFill>
                  <a:srgbClr val="000000"/>
                </a:solidFill>
                <a:latin typeface="Arial" panose="020B0604020202020204" pitchFamily="34" charset="0"/>
                <a:ea typeface="#9Slide03 Roboto Medium" panose="02000000000000000000" pitchFamily="2" charset="0"/>
                <a:cs typeface="Arial" panose="020B0604020202020204" pitchFamily="34" charset="0"/>
              </a:rPr>
              <a:t>Tuổi</a:t>
            </a:r>
            <a:r>
              <a:rPr lang="en-US" sz="2400" dirty="0">
                <a:solidFill>
                  <a:srgbClr val="000000"/>
                </a:solidFill>
                <a:latin typeface="Arial" panose="020B0604020202020204" pitchFamily="34" charset="0"/>
                <a:ea typeface="#9Slide03 Roboto Medium" panose="02000000000000000000" pitchFamily="2" charset="0"/>
                <a:cs typeface="Arial" panose="020B0604020202020204" pitchFamily="34" charset="0"/>
              </a:rPr>
              <a:t> </a:t>
            </a:r>
            <a:r>
              <a:rPr lang="en-US" sz="2400" dirty="0" err="1">
                <a:solidFill>
                  <a:srgbClr val="000000"/>
                </a:solidFill>
                <a:latin typeface="Arial" panose="020B0604020202020204" pitchFamily="34" charset="0"/>
                <a:ea typeface="#9Slide03 Roboto Medium" panose="02000000000000000000" pitchFamily="2" charset="0"/>
                <a:cs typeface="Arial" panose="020B0604020202020204" pitchFamily="34" charset="0"/>
              </a:rPr>
              <a:t>thọ</a:t>
            </a:r>
            <a:r>
              <a:rPr lang="en-US" sz="2400" dirty="0">
                <a:solidFill>
                  <a:srgbClr val="000000"/>
                </a:solidFill>
                <a:latin typeface="Arial" panose="020B0604020202020204" pitchFamily="34" charset="0"/>
                <a:ea typeface="#9Slide03 Roboto Medium" panose="02000000000000000000" pitchFamily="2" charset="0"/>
                <a:cs typeface="Arial" panose="020B0604020202020204" pitchFamily="34" charset="0"/>
              </a:rPr>
              <a:t> </a:t>
            </a:r>
            <a:r>
              <a:rPr lang="en-US" sz="2400" dirty="0" err="1">
                <a:solidFill>
                  <a:srgbClr val="000000"/>
                </a:solidFill>
                <a:latin typeface="Arial" panose="020B0604020202020204" pitchFamily="34" charset="0"/>
                <a:ea typeface="#9Slide03 Roboto Medium" panose="02000000000000000000" pitchFamily="2" charset="0"/>
                <a:cs typeface="Arial" panose="020B0604020202020204" pitchFamily="34" charset="0"/>
              </a:rPr>
              <a:t>trung</a:t>
            </a:r>
            <a:r>
              <a:rPr lang="en-US" sz="2400" dirty="0">
                <a:solidFill>
                  <a:srgbClr val="000000"/>
                </a:solidFill>
                <a:latin typeface="Arial" panose="020B0604020202020204" pitchFamily="34" charset="0"/>
                <a:ea typeface="#9Slide03 Roboto Medium" panose="02000000000000000000" pitchFamily="2" charset="0"/>
                <a:cs typeface="Arial" panose="020B0604020202020204" pitchFamily="34" charset="0"/>
              </a:rPr>
              <a:t> </a:t>
            </a:r>
            <a:r>
              <a:rPr lang="en-US" sz="2400" dirty="0" err="1">
                <a:solidFill>
                  <a:srgbClr val="000000"/>
                </a:solidFill>
                <a:latin typeface="Arial" panose="020B0604020202020204" pitchFamily="34" charset="0"/>
                <a:ea typeface="#9Slide03 Roboto Medium" panose="02000000000000000000" pitchFamily="2" charset="0"/>
                <a:cs typeface="Arial" panose="020B0604020202020204" pitchFamily="34" charset="0"/>
              </a:rPr>
              <a:t>bình</a:t>
            </a:r>
            <a:r>
              <a:rPr lang="en-US" sz="2400" dirty="0">
                <a:solidFill>
                  <a:srgbClr val="000000"/>
                </a:solidFill>
                <a:latin typeface="Arial" panose="020B0604020202020204" pitchFamily="34" charset="0"/>
                <a:ea typeface="#9Slide03 Roboto Medium" panose="02000000000000000000" pitchFamily="2" charset="0"/>
                <a:cs typeface="Arial" panose="020B0604020202020204" pitchFamily="34" charset="0"/>
              </a:rPr>
              <a:t> </a:t>
            </a:r>
            <a:r>
              <a:rPr lang="en-US" sz="2400" dirty="0" err="1">
                <a:solidFill>
                  <a:srgbClr val="000000"/>
                </a:solidFill>
                <a:latin typeface="Arial" panose="020B0604020202020204" pitchFamily="34" charset="0"/>
                <a:ea typeface="#9Slide03 Roboto Medium" panose="02000000000000000000" pitchFamily="2" charset="0"/>
                <a:cs typeface="Arial" panose="020B0604020202020204" pitchFamily="34" charset="0"/>
              </a:rPr>
              <a:t>cao</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9Slide03 Roboto Medium" panose="02000000000000000000" pitchFamily="2" charset="0"/>
              <a:cs typeface="Arial" panose="020B0604020202020204" pitchFamily="34" charset="0"/>
            </a:endParaRPr>
          </a:p>
        </p:txBody>
      </p:sp>
      <p:pic>
        <p:nvPicPr>
          <p:cNvPr id="2" name="Picture 1">
            <a:extLst>
              <a:ext uri="{FF2B5EF4-FFF2-40B4-BE49-F238E27FC236}">
                <a16:creationId xmlns:a16="http://schemas.microsoft.com/office/drawing/2014/main" id="{80BDD485-21D8-4C87-9517-A5261EDF9D40}"/>
              </a:ext>
            </a:extLst>
          </p:cNvPr>
          <p:cNvPicPr>
            <a:picLocks noChangeAspect="1"/>
          </p:cNvPicPr>
          <p:nvPr/>
        </p:nvPicPr>
        <p:blipFill>
          <a:blip r:embed="rId3"/>
          <a:stretch>
            <a:fillRect/>
          </a:stretch>
        </p:blipFill>
        <p:spPr>
          <a:xfrm>
            <a:off x="457200" y="1582340"/>
            <a:ext cx="6762750" cy="3885010"/>
          </a:xfrm>
          <a:prstGeom prst="rect">
            <a:avLst/>
          </a:prstGeom>
        </p:spPr>
      </p:pic>
      <p:sp>
        <p:nvSpPr>
          <p:cNvPr id="3" name="Rectangle: Rounded Corners 2">
            <a:extLst>
              <a:ext uri="{FF2B5EF4-FFF2-40B4-BE49-F238E27FC236}">
                <a16:creationId xmlns:a16="http://schemas.microsoft.com/office/drawing/2014/main" id="{B4FBA88C-E6FA-4C7B-8DE1-FB65102C5A5C}"/>
              </a:ext>
            </a:extLst>
          </p:cNvPr>
          <p:cNvSpPr/>
          <p:nvPr/>
        </p:nvSpPr>
        <p:spPr>
          <a:xfrm>
            <a:off x="7334250" y="1524000"/>
            <a:ext cx="4362450" cy="11811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7ED78F1-48F6-46AE-B2BC-882574656EEF}"/>
              </a:ext>
            </a:extLst>
          </p:cNvPr>
          <p:cNvSpPr/>
          <p:nvPr/>
        </p:nvSpPr>
        <p:spPr>
          <a:xfrm>
            <a:off x="7385402" y="1772205"/>
            <a:ext cx="3682648" cy="586058"/>
          </a:xfrm>
          <a:prstGeom prst="rect">
            <a:avLst/>
          </a:prstGeom>
        </p:spPr>
        <p:txBody>
          <a:bodyPr wrap="square">
            <a:spAutoFit/>
          </a:bodyPr>
          <a:lstStyle/>
          <a:p>
            <a:pPr lvl="0" algn="ctr">
              <a:lnSpc>
                <a:spcPct val="125000"/>
              </a:lnSpc>
              <a:spcBef>
                <a:spcPts val="600"/>
              </a:spcBef>
              <a:spcAft>
                <a:spcPts val="600"/>
              </a:spcAft>
              <a:defRPr/>
            </a:pPr>
            <a:r>
              <a:rPr lang="en-US" sz="2800" dirty="0" err="1">
                <a:solidFill>
                  <a:srgbClr val="FFFFFF"/>
                </a:solidFill>
                <a:latin typeface="Arial" panose="020B0604020202020204" pitchFamily="34" charset="0"/>
                <a:ea typeface="#9Slide03 Roboto Medium" panose="02000000000000000000" pitchFamily="2" charset="0"/>
                <a:cs typeface="Arial" panose="020B0604020202020204" pitchFamily="34" charset="0"/>
              </a:rPr>
              <a:t>Năm</a:t>
            </a:r>
            <a:r>
              <a:rPr lang="en-US" sz="2800" dirty="0">
                <a:solidFill>
                  <a:srgbClr val="FFFFFF"/>
                </a:solidFill>
                <a:latin typeface="Arial" panose="020B0604020202020204" pitchFamily="34" charset="0"/>
                <a:ea typeface="#9Slide03 Roboto Medium" panose="02000000000000000000" pitchFamily="2" charset="0"/>
                <a:cs typeface="Arial" panose="020B0604020202020204" pitchFamily="34" charset="0"/>
              </a:rPr>
              <a:t> 2020: 84,1 </a:t>
            </a:r>
            <a:r>
              <a:rPr lang="en-US" sz="2800" dirty="0" err="1">
                <a:solidFill>
                  <a:srgbClr val="FFFFFF"/>
                </a:solidFill>
                <a:latin typeface="Arial" panose="020B0604020202020204" pitchFamily="34" charset="0"/>
                <a:ea typeface="#9Slide03 Roboto Medium" panose="02000000000000000000" pitchFamily="2" charset="0"/>
                <a:cs typeface="Arial" panose="020B0604020202020204" pitchFamily="34" charset="0"/>
              </a:rPr>
              <a:t>tuổi</a:t>
            </a:r>
            <a:endParaRPr kumimoji="0" lang="en-US" sz="2800" b="0" i="0" u="none" strike="noStrike" kern="1200" cap="none" spc="0" normalizeH="0" baseline="0" noProof="0" dirty="0">
              <a:ln>
                <a:noFill/>
              </a:ln>
              <a:solidFill>
                <a:srgbClr val="FFFFFF"/>
              </a:solidFill>
              <a:effectLst/>
              <a:uLnTx/>
              <a:uFillTx/>
              <a:latin typeface="Arial" panose="020B0604020202020204" pitchFamily="34" charset="0"/>
              <a:ea typeface="#9Slide03 Roboto Medium" panose="02000000000000000000" pitchFamily="2" charset="0"/>
              <a:cs typeface="Arial" panose="020B0604020202020204" pitchFamily="34" charset="0"/>
            </a:endParaRPr>
          </a:p>
        </p:txBody>
      </p:sp>
      <p:pic>
        <p:nvPicPr>
          <p:cNvPr id="28676" name="Picture 4">
            <a:extLst>
              <a:ext uri="{FF2B5EF4-FFF2-40B4-BE49-F238E27FC236}">
                <a16:creationId xmlns:a16="http://schemas.microsoft.com/office/drawing/2014/main" id="{CE517489-7426-4752-AA8F-ACE35FE04B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15200" y="2705100"/>
            <a:ext cx="4438650" cy="283210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352103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8676"/>
                                        </p:tgtEl>
                                        <p:attrNameLst>
                                          <p:attrName>style.visibility</p:attrName>
                                        </p:attrNameLst>
                                      </p:cBhvr>
                                      <p:to>
                                        <p:strVal val="visible"/>
                                      </p:to>
                                    </p:set>
                                    <p:anim calcmode="lin" valueType="num">
                                      <p:cBhvr additive="base">
                                        <p:cTn id="19" dur="500" fill="hold"/>
                                        <p:tgtEl>
                                          <p:spTgt spid="28676"/>
                                        </p:tgtEl>
                                        <p:attrNameLst>
                                          <p:attrName>ppt_x</p:attrName>
                                        </p:attrNameLst>
                                      </p:cBhvr>
                                      <p:tavLst>
                                        <p:tav tm="0">
                                          <p:val>
                                            <p:strVal val="#ppt_x"/>
                                          </p:val>
                                        </p:tav>
                                        <p:tav tm="100000">
                                          <p:val>
                                            <p:strVal val="#ppt_x"/>
                                          </p:val>
                                        </p:tav>
                                      </p:tavLst>
                                    </p:anim>
                                    <p:anim calcmode="lin" valueType="num">
                                      <p:cBhvr additive="base">
                                        <p:cTn id="20" dur="500" fill="hold"/>
                                        <p:tgtEl>
                                          <p:spTgt spid="2867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 grpId="0" animBg="1"/>
      <p:bldP spid="1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231"/>
        <p:cNvGrpSpPr/>
        <p:nvPr/>
      </p:nvGrpSpPr>
      <p:grpSpPr>
        <a:xfrm>
          <a:off x="0" y="0"/>
          <a:ext cx="0" cy="0"/>
          <a:chOff x="0" y="0"/>
          <a:chExt cx="0" cy="0"/>
        </a:xfrm>
      </p:grpSpPr>
      <p:sp>
        <p:nvSpPr>
          <p:cNvPr id="8" name="Rectangle 7">
            <a:extLst>
              <a:ext uri="{FF2B5EF4-FFF2-40B4-BE49-F238E27FC236}">
                <a16:creationId xmlns:a16="http://schemas.microsoft.com/office/drawing/2014/main" id="{BA475E51-E0BC-47A8-B263-F93A2337DD02}"/>
              </a:ext>
            </a:extLst>
          </p:cNvPr>
          <p:cNvSpPr/>
          <p:nvPr/>
        </p:nvSpPr>
        <p:spPr>
          <a:xfrm>
            <a:off x="10651" y="-7934"/>
            <a:ext cx="1747701" cy="3372975"/>
          </a:xfrm>
          <a:prstGeom prst="rect">
            <a:avLst/>
          </a:prstGeom>
          <a:solidFill>
            <a:srgbClr val="FFF4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4E5"/>
              </a:solidFill>
              <a:effectLst/>
              <a:uLnTx/>
              <a:uFillTx/>
              <a:latin typeface="Arial"/>
              <a:ea typeface="+mn-ea"/>
              <a:cs typeface="+mn-cs"/>
            </a:endParaRPr>
          </a:p>
        </p:txBody>
      </p:sp>
      <p:pic>
        <p:nvPicPr>
          <p:cNvPr id="4" name="Picture 3">
            <a:extLst>
              <a:ext uri="{FF2B5EF4-FFF2-40B4-BE49-F238E27FC236}">
                <a16:creationId xmlns:a16="http://schemas.microsoft.com/office/drawing/2014/main" id="{12D5D15D-BB07-4C26-9EEA-7B9240291519}"/>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0" y="32356"/>
            <a:ext cx="5798127" cy="6825644"/>
          </a:xfrm>
          <a:prstGeom prst="rect">
            <a:avLst/>
          </a:prstGeom>
          <a:ln>
            <a:noFill/>
          </a:ln>
          <a:effectLst>
            <a:outerShdw blurRad="292100" dist="139700" dir="2700000" algn="tl" rotWithShape="0">
              <a:srgbClr val="333333">
                <a:alpha val="65000"/>
              </a:srgbClr>
            </a:outerShdw>
          </a:effectLst>
        </p:spPr>
      </p:pic>
      <p:sp>
        <p:nvSpPr>
          <p:cNvPr id="9" name="Rectangle 8">
            <a:extLst>
              <a:ext uri="{FF2B5EF4-FFF2-40B4-BE49-F238E27FC236}">
                <a16:creationId xmlns:a16="http://schemas.microsoft.com/office/drawing/2014/main" id="{367BCB4C-0317-4C59-AEDE-0B88E7932488}"/>
              </a:ext>
            </a:extLst>
          </p:cNvPr>
          <p:cNvSpPr/>
          <p:nvPr/>
        </p:nvSpPr>
        <p:spPr>
          <a:xfrm>
            <a:off x="6014906" y="771076"/>
            <a:ext cx="5914239" cy="2308324"/>
          </a:xfrm>
          <a:prstGeom prst="rect">
            <a:avLst/>
          </a:prstGeom>
        </p:spPr>
        <p:txBody>
          <a:bodyPr wrap="square">
            <a:spAutoFit/>
          </a:bodyPr>
          <a:lstStyle/>
          <a:p>
            <a:pPr marL="0" marR="0" lvl="0" indent="0" defTabSz="914400" rtl="0" eaLnBrk="1" fontAlgn="auto" latinLnBrk="0" hangingPunct="1">
              <a:lnSpc>
                <a:spcPct val="150000"/>
              </a:lnSpc>
              <a:spcBef>
                <a:spcPts val="0"/>
              </a:spcBef>
              <a:spcAft>
                <a:spcPts val="0"/>
              </a:spcAft>
              <a:buClrTx/>
              <a:buSzTx/>
              <a:buFontTx/>
              <a:buNone/>
              <a:tabLst/>
              <a:defRPr/>
            </a:pPr>
            <a:r>
              <a:rPr lang="en-US" sz="2400" dirty="0" smtClean="0">
                <a:solidFill>
                  <a:srgbClr val="0070C0"/>
                </a:solidFill>
                <a:latin typeface="Arial" panose="020B0604020202020204" pitchFamily="34" charset="0"/>
                <a:ea typeface="#9Slide03 Roboto Medium" panose="02000000000000000000" pitchFamily="2" charset="0"/>
                <a:cs typeface="Arial" panose="020B0604020202020204" pitchFamily="34" charset="0"/>
              </a:rPr>
              <a:t>- </a:t>
            </a:r>
            <a:r>
              <a:rPr lang="en-US" sz="2400" dirty="0" err="1" smtClean="0">
                <a:solidFill>
                  <a:srgbClr val="0070C0"/>
                </a:solidFill>
                <a:latin typeface="Arial" panose="020B0604020202020204" pitchFamily="34" charset="0"/>
                <a:ea typeface="#9Slide03 Roboto Medium" panose="02000000000000000000" pitchFamily="2" charset="0"/>
                <a:cs typeface="Arial" panose="020B0604020202020204" pitchFamily="34" charset="0"/>
              </a:rPr>
              <a:t>Mật</a:t>
            </a:r>
            <a:r>
              <a:rPr lang="en-US" sz="2400" dirty="0" smtClean="0">
                <a:solidFill>
                  <a:srgbClr val="0070C0"/>
                </a:solidFill>
                <a:latin typeface="Arial" panose="020B0604020202020204" pitchFamily="34" charset="0"/>
                <a:ea typeface="#9Slide03 Roboto Medium" panose="02000000000000000000" pitchFamily="2" charset="0"/>
                <a:cs typeface="Arial" panose="020B0604020202020204" pitchFamily="34" charset="0"/>
              </a:rPr>
              <a:t> </a:t>
            </a:r>
            <a:r>
              <a:rPr lang="en-US" sz="2400" dirty="0" err="1">
                <a:solidFill>
                  <a:srgbClr val="0070C0"/>
                </a:solidFill>
                <a:latin typeface="Arial" panose="020B0604020202020204" pitchFamily="34" charset="0"/>
                <a:ea typeface="#9Slide03 Roboto Medium" panose="02000000000000000000" pitchFamily="2" charset="0"/>
                <a:cs typeface="Arial" panose="020B0604020202020204" pitchFamily="34" charset="0"/>
              </a:rPr>
              <a:t>độ</a:t>
            </a:r>
            <a:r>
              <a:rPr lang="en-US" sz="2400" dirty="0">
                <a:solidFill>
                  <a:srgbClr val="0070C0"/>
                </a:solidFill>
                <a:latin typeface="Arial" panose="020B0604020202020204" pitchFamily="34" charset="0"/>
                <a:ea typeface="#9Slide03 Roboto Medium" panose="02000000000000000000" pitchFamily="2" charset="0"/>
                <a:cs typeface="Arial" panose="020B0604020202020204" pitchFamily="34" charset="0"/>
              </a:rPr>
              <a:t> </a:t>
            </a:r>
            <a:r>
              <a:rPr lang="en-US" sz="2400" dirty="0" err="1">
                <a:solidFill>
                  <a:srgbClr val="0070C0"/>
                </a:solidFill>
                <a:latin typeface="Arial" panose="020B0604020202020204" pitchFamily="34" charset="0"/>
                <a:ea typeface="#9Slide03 Roboto Medium" panose="02000000000000000000" pitchFamily="2" charset="0"/>
                <a:cs typeface="Arial" panose="020B0604020202020204" pitchFamily="34" charset="0"/>
              </a:rPr>
              <a:t>dân</a:t>
            </a:r>
            <a:r>
              <a:rPr lang="en-US" sz="2400" dirty="0">
                <a:solidFill>
                  <a:srgbClr val="0070C0"/>
                </a:solidFill>
                <a:latin typeface="Arial" panose="020B0604020202020204" pitchFamily="34" charset="0"/>
                <a:ea typeface="#9Slide03 Roboto Medium" panose="02000000000000000000" pitchFamily="2" charset="0"/>
                <a:cs typeface="Arial" panose="020B0604020202020204" pitchFamily="34" charset="0"/>
              </a:rPr>
              <a:t> </a:t>
            </a:r>
            <a:r>
              <a:rPr lang="en-US" sz="2400" dirty="0" err="1">
                <a:solidFill>
                  <a:srgbClr val="0070C0"/>
                </a:solidFill>
                <a:latin typeface="Arial" panose="020B0604020202020204" pitchFamily="34" charset="0"/>
                <a:ea typeface="#9Slide03 Roboto Medium" panose="02000000000000000000" pitchFamily="2" charset="0"/>
                <a:cs typeface="Arial" panose="020B0604020202020204" pitchFamily="34" charset="0"/>
              </a:rPr>
              <a:t>số</a:t>
            </a:r>
            <a:r>
              <a:rPr lang="en-US" sz="2400" dirty="0">
                <a:solidFill>
                  <a:srgbClr val="0070C0"/>
                </a:solidFill>
                <a:latin typeface="Arial" panose="020B0604020202020204" pitchFamily="34" charset="0"/>
                <a:ea typeface="#9Slide03 Roboto Medium" panose="02000000000000000000" pitchFamily="2" charset="0"/>
                <a:cs typeface="Arial" panose="020B0604020202020204" pitchFamily="34" charset="0"/>
              </a:rPr>
              <a:t> </a:t>
            </a:r>
            <a:r>
              <a:rPr lang="en-US" sz="2400" dirty="0" err="1">
                <a:solidFill>
                  <a:srgbClr val="0070C0"/>
                </a:solidFill>
                <a:latin typeface="Arial" panose="020B0604020202020204" pitchFamily="34" charset="0"/>
                <a:ea typeface="#9Slide03 Roboto Medium" panose="02000000000000000000" pitchFamily="2" charset="0"/>
                <a:cs typeface="Arial" panose="020B0604020202020204" pitchFamily="34" charset="0"/>
              </a:rPr>
              <a:t>cao</a:t>
            </a:r>
            <a:r>
              <a:rPr lang="en-US" sz="2400" dirty="0">
                <a:solidFill>
                  <a:srgbClr val="0070C0"/>
                </a:solidFill>
                <a:latin typeface="Arial" panose="020B0604020202020204" pitchFamily="34" charset="0"/>
                <a:ea typeface="#9Slide03 Roboto Medium" panose="02000000000000000000" pitchFamily="2" charset="0"/>
                <a:cs typeface="Arial" panose="020B0604020202020204" pitchFamily="34" charset="0"/>
              </a:rPr>
              <a:t>, </a:t>
            </a:r>
            <a:r>
              <a:rPr lang="en-US" sz="2400" dirty="0" err="1">
                <a:solidFill>
                  <a:srgbClr val="0070C0"/>
                </a:solidFill>
                <a:latin typeface="Arial" panose="020B0604020202020204" pitchFamily="34" charset="0"/>
                <a:ea typeface="#9Slide03 Roboto Medium" panose="02000000000000000000" pitchFamily="2" charset="0"/>
                <a:cs typeface="Arial" panose="020B0604020202020204" pitchFamily="34" charset="0"/>
              </a:rPr>
              <a:t>phân</a:t>
            </a:r>
            <a:r>
              <a:rPr lang="en-US" sz="2400" dirty="0">
                <a:solidFill>
                  <a:srgbClr val="0070C0"/>
                </a:solidFill>
                <a:latin typeface="Arial" panose="020B0604020202020204" pitchFamily="34" charset="0"/>
                <a:ea typeface="#9Slide03 Roboto Medium" panose="02000000000000000000" pitchFamily="2" charset="0"/>
                <a:cs typeface="Arial" panose="020B0604020202020204" pitchFamily="34" charset="0"/>
              </a:rPr>
              <a:t> </a:t>
            </a:r>
            <a:r>
              <a:rPr lang="en-US" sz="2400" dirty="0" err="1">
                <a:solidFill>
                  <a:srgbClr val="0070C0"/>
                </a:solidFill>
                <a:latin typeface="Arial" panose="020B0604020202020204" pitchFamily="34" charset="0"/>
                <a:ea typeface="#9Slide03 Roboto Medium" panose="02000000000000000000" pitchFamily="2" charset="0"/>
                <a:cs typeface="Arial" panose="020B0604020202020204" pitchFamily="34" charset="0"/>
              </a:rPr>
              <a:t>bố</a:t>
            </a:r>
            <a:r>
              <a:rPr lang="en-US" sz="2400" dirty="0">
                <a:solidFill>
                  <a:srgbClr val="0070C0"/>
                </a:solidFill>
                <a:latin typeface="Arial" panose="020B0604020202020204" pitchFamily="34" charset="0"/>
                <a:ea typeface="#9Slide03 Roboto Medium" panose="02000000000000000000" pitchFamily="2" charset="0"/>
                <a:cs typeface="Arial" panose="020B0604020202020204" pitchFamily="34" charset="0"/>
              </a:rPr>
              <a:t> </a:t>
            </a:r>
            <a:r>
              <a:rPr lang="en-US" sz="2400" dirty="0" err="1">
                <a:solidFill>
                  <a:srgbClr val="0070C0"/>
                </a:solidFill>
                <a:latin typeface="Arial" panose="020B0604020202020204" pitchFamily="34" charset="0"/>
                <a:ea typeface="#9Slide03 Roboto Medium" panose="02000000000000000000" pitchFamily="2" charset="0"/>
                <a:cs typeface="Arial" panose="020B0604020202020204" pitchFamily="34" charset="0"/>
              </a:rPr>
              <a:t>không</a:t>
            </a:r>
            <a:r>
              <a:rPr lang="en-US" sz="2400" dirty="0">
                <a:solidFill>
                  <a:srgbClr val="0070C0"/>
                </a:solidFill>
                <a:latin typeface="Arial" panose="020B0604020202020204" pitchFamily="34" charset="0"/>
                <a:ea typeface="#9Slide03 Roboto Medium" panose="02000000000000000000" pitchFamily="2" charset="0"/>
                <a:cs typeface="Arial" panose="020B0604020202020204" pitchFamily="34" charset="0"/>
              </a:rPr>
              <a:t> </a:t>
            </a:r>
            <a:r>
              <a:rPr lang="en-US" sz="2400" dirty="0" err="1">
                <a:solidFill>
                  <a:srgbClr val="0070C0"/>
                </a:solidFill>
                <a:latin typeface="Arial" panose="020B0604020202020204" pitchFamily="34" charset="0"/>
                <a:ea typeface="#9Slide03 Roboto Medium" panose="02000000000000000000" pitchFamily="2" charset="0"/>
                <a:cs typeface="Arial" panose="020B0604020202020204" pitchFamily="34" charset="0"/>
              </a:rPr>
              <a:t>đều</a:t>
            </a:r>
            <a:r>
              <a:rPr lang="en-US" sz="2400" dirty="0">
                <a:solidFill>
                  <a:srgbClr val="0070C0"/>
                </a:solidFill>
                <a:latin typeface="Arial" panose="020B0604020202020204" pitchFamily="34" charset="0"/>
                <a:ea typeface="#9Slide03 Roboto Medium" panose="02000000000000000000" pitchFamily="2" charset="0"/>
                <a:cs typeface="Arial" panose="020B0604020202020204" pitchFamily="34" charset="0"/>
              </a:rPr>
              <a:t>.</a:t>
            </a:r>
            <a:endParaRPr kumimoji="0" lang="en-US" sz="2400" b="0" i="0" u="none" strike="noStrike" kern="1200" cap="none" spc="0" normalizeH="0" baseline="0" noProof="0" dirty="0">
              <a:ln>
                <a:noFill/>
              </a:ln>
              <a:solidFill>
                <a:srgbClr val="0070C0"/>
              </a:solidFill>
              <a:effectLst/>
              <a:uLnTx/>
              <a:uFillTx/>
              <a:latin typeface="Arial" panose="020B0604020202020204" pitchFamily="34" charset="0"/>
              <a:ea typeface="#9Slide03 Roboto Medium" panose="02000000000000000000" pitchFamily="2" charset="0"/>
              <a:cs typeface="Arial" panose="020B0604020202020204" pitchFamily="34" charset="0"/>
            </a:endParaRPr>
          </a:p>
          <a:p>
            <a:pPr marL="0" marR="0" lvl="0" indent="0"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0070C0"/>
                </a:solidFill>
                <a:effectLst/>
                <a:uLnTx/>
                <a:uFillTx/>
                <a:latin typeface="Arial" panose="020B0604020202020204" pitchFamily="34" charset="0"/>
                <a:ea typeface="#9Slide03 Roboto Medium" panose="02000000000000000000" pitchFamily="2" charset="0"/>
                <a:cs typeface="Arial" panose="020B0604020202020204" pitchFamily="34" charset="0"/>
              </a:rPr>
              <a:t>- </a:t>
            </a:r>
            <a:r>
              <a:rPr kumimoji="0" lang="en-US" sz="2400" b="0" i="0" u="none" strike="noStrike" kern="1200" cap="none" spc="0" normalizeH="0" baseline="0" noProof="0" dirty="0" err="1" smtClean="0">
                <a:ln>
                  <a:noFill/>
                </a:ln>
                <a:solidFill>
                  <a:srgbClr val="0070C0"/>
                </a:solidFill>
                <a:effectLst/>
                <a:uLnTx/>
                <a:uFillTx/>
                <a:latin typeface="Arial" panose="020B0604020202020204" pitchFamily="34" charset="0"/>
                <a:ea typeface="#9Slide03 Roboto Medium" panose="02000000000000000000" pitchFamily="2" charset="0"/>
                <a:cs typeface="Arial" panose="020B0604020202020204" pitchFamily="34" charset="0"/>
              </a:rPr>
              <a:t>Phần</a:t>
            </a:r>
            <a:r>
              <a:rPr kumimoji="0" lang="en-US" sz="2400" b="0" i="0" u="none" strike="noStrike" kern="1200" cap="none" spc="0" normalizeH="0" baseline="0" noProof="0" dirty="0" smtClean="0">
                <a:ln>
                  <a:noFill/>
                </a:ln>
                <a:solidFill>
                  <a:srgbClr val="0070C0"/>
                </a:solidFill>
                <a:effectLst/>
                <a:uLnTx/>
                <a:uFillTx/>
                <a:latin typeface="Arial" panose="020B0604020202020204" pitchFamily="34" charset="0"/>
                <a:ea typeface="#9Slide03 Roboto Medium" panose="02000000000000000000" pitchFamily="2" charset="0"/>
                <a:cs typeface="Arial" panose="020B0604020202020204" pitchFamily="34" charset="0"/>
              </a:rPr>
              <a:t> </a:t>
            </a:r>
            <a:r>
              <a:rPr kumimoji="0" lang="en-US" sz="2400" b="0" i="0" u="none" strike="noStrike" kern="1200" cap="none" spc="0" normalizeH="0" baseline="0" noProof="0" dirty="0" err="1">
                <a:ln>
                  <a:noFill/>
                </a:ln>
                <a:solidFill>
                  <a:srgbClr val="0070C0"/>
                </a:solidFill>
                <a:effectLst/>
                <a:uLnTx/>
                <a:uFillTx/>
                <a:latin typeface="Arial" panose="020B0604020202020204" pitchFamily="34" charset="0"/>
                <a:ea typeface="#9Slide03 Roboto Medium" panose="02000000000000000000" pitchFamily="2" charset="0"/>
                <a:cs typeface="Arial" panose="020B0604020202020204" pitchFamily="34" charset="0"/>
              </a:rPr>
              <a:t>lớn</a:t>
            </a:r>
            <a:r>
              <a:rPr kumimoji="0" lang="en-US" sz="2400" b="0" i="0" u="none" strike="noStrike" kern="1200" cap="none" spc="0" normalizeH="0" baseline="0" noProof="0" dirty="0">
                <a:ln>
                  <a:noFill/>
                </a:ln>
                <a:solidFill>
                  <a:srgbClr val="0070C0"/>
                </a:solidFill>
                <a:effectLst/>
                <a:uLnTx/>
                <a:uFillTx/>
                <a:latin typeface="Arial" panose="020B0604020202020204" pitchFamily="34" charset="0"/>
                <a:ea typeface="#9Slide03 Roboto Medium" panose="02000000000000000000" pitchFamily="2" charset="0"/>
                <a:cs typeface="Arial" panose="020B0604020202020204" pitchFamily="34" charset="0"/>
              </a:rPr>
              <a:t> </a:t>
            </a:r>
            <a:r>
              <a:rPr kumimoji="0" lang="en-US" sz="2400" b="0" i="0" u="none" strike="noStrike" kern="1200" cap="none" spc="0" normalizeH="0" baseline="0" noProof="0" dirty="0" err="1">
                <a:ln>
                  <a:noFill/>
                </a:ln>
                <a:solidFill>
                  <a:srgbClr val="0070C0"/>
                </a:solidFill>
                <a:effectLst/>
                <a:uLnTx/>
                <a:uFillTx/>
                <a:latin typeface="Arial" panose="020B0604020202020204" pitchFamily="34" charset="0"/>
                <a:ea typeface="#9Slide03 Roboto Medium" panose="02000000000000000000" pitchFamily="2" charset="0"/>
                <a:cs typeface="Arial" panose="020B0604020202020204" pitchFamily="34" charset="0"/>
              </a:rPr>
              <a:t>dân</a:t>
            </a:r>
            <a:r>
              <a:rPr kumimoji="0" lang="en-US" sz="2400" b="0" i="0" u="none" strike="noStrike" kern="1200" cap="none" spc="0" normalizeH="0" baseline="0" noProof="0" dirty="0">
                <a:ln>
                  <a:noFill/>
                </a:ln>
                <a:solidFill>
                  <a:srgbClr val="0070C0"/>
                </a:solidFill>
                <a:effectLst/>
                <a:uLnTx/>
                <a:uFillTx/>
                <a:latin typeface="Arial" panose="020B0604020202020204" pitchFamily="34" charset="0"/>
                <a:ea typeface="#9Slide03 Roboto Medium" panose="02000000000000000000" pitchFamily="2" charset="0"/>
                <a:cs typeface="Arial" panose="020B0604020202020204" pitchFamily="34" charset="0"/>
              </a:rPr>
              <a:t> c</a:t>
            </a:r>
            <a:r>
              <a:rPr kumimoji="0" lang="vi-VN" sz="2400" b="0" i="0" u="none" strike="noStrike" kern="1200" cap="none" spc="0" normalizeH="0" baseline="0" noProof="0" dirty="0">
                <a:ln>
                  <a:noFill/>
                </a:ln>
                <a:solidFill>
                  <a:srgbClr val="0070C0"/>
                </a:solidFill>
                <a:effectLst/>
                <a:uLnTx/>
                <a:uFillTx/>
                <a:latin typeface="Arial" panose="020B0604020202020204" pitchFamily="34" charset="0"/>
                <a:ea typeface="#9Slide03 Roboto Medium" panose="02000000000000000000" pitchFamily="2" charset="0"/>
                <a:cs typeface="Arial" panose="020B0604020202020204" pitchFamily="34" charset="0"/>
              </a:rPr>
              <a:t>ư</a:t>
            </a:r>
            <a:r>
              <a:rPr kumimoji="0" lang="en-US" sz="2400" b="0" i="0" u="none" strike="noStrike" kern="1200" cap="none" spc="0" normalizeH="0" baseline="0" noProof="0" dirty="0">
                <a:ln>
                  <a:noFill/>
                </a:ln>
                <a:solidFill>
                  <a:srgbClr val="0070C0"/>
                </a:solidFill>
                <a:effectLst/>
                <a:uLnTx/>
                <a:uFillTx/>
                <a:latin typeface="Arial" panose="020B0604020202020204" pitchFamily="34" charset="0"/>
                <a:ea typeface="#9Slide03 Roboto Medium" panose="02000000000000000000" pitchFamily="2" charset="0"/>
                <a:cs typeface="Arial" panose="020B0604020202020204" pitchFamily="34" charset="0"/>
              </a:rPr>
              <a:t> </a:t>
            </a:r>
            <a:r>
              <a:rPr kumimoji="0" lang="en-US" sz="2400" b="0" i="0" u="none" strike="noStrike" kern="1200" cap="none" spc="0" normalizeH="0" baseline="0" noProof="0" dirty="0" err="1">
                <a:ln>
                  <a:noFill/>
                </a:ln>
                <a:solidFill>
                  <a:srgbClr val="0070C0"/>
                </a:solidFill>
                <a:effectLst/>
                <a:uLnTx/>
                <a:uFillTx/>
                <a:latin typeface="Arial" panose="020B0604020202020204" pitchFamily="34" charset="0"/>
                <a:ea typeface="#9Slide03 Roboto Medium" panose="02000000000000000000" pitchFamily="2" charset="0"/>
                <a:cs typeface="Arial" panose="020B0604020202020204" pitchFamily="34" charset="0"/>
              </a:rPr>
              <a:t>tập</a:t>
            </a:r>
            <a:r>
              <a:rPr kumimoji="0" lang="en-US" sz="2400" b="0" i="0" u="none" strike="noStrike" kern="1200" cap="none" spc="0" normalizeH="0" baseline="0" noProof="0" dirty="0">
                <a:ln>
                  <a:noFill/>
                </a:ln>
                <a:solidFill>
                  <a:srgbClr val="0070C0"/>
                </a:solidFill>
                <a:effectLst/>
                <a:uLnTx/>
                <a:uFillTx/>
                <a:latin typeface="Arial" panose="020B0604020202020204" pitchFamily="34" charset="0"/>
                <a:ea typeface="#9Slide03 Roboto Medium" panose="02000000000000000000" pitchFamily="2" charset="0"/>
                <a:cs typeface="Arial" panose="020B0604020202020204" pitchFamily="34" charset="0"/>
              </a:rPr>
              <a:t> trung ở </a:t>
            </a:r>
            <a:r>
              <a:rPr kumimoji="0" lang="en-US" sz="2400" b="0" i="0" u="none" strike="noStrike" kern="1200" cap="none" spc="0" normalizeH="0" baseline="0" noProof="0" dirty="0" err="1">
                <a:ln>
                  <a:noFill/>
                </a:ln>
                <a:solidFill>
                  <a:srgbClr val="0070C0"/>
                </a:solidFill>
                <a:effectLst/>
                <a:uLnTx/>
                <a:uFillTx/>
                <a:latin typeface="Arial" panose="020B0604020202020204" pitchFamily="34" charset="0"/>
                <a:ea typeface="#9Slide03 Roboto Medium" panose="02000000000000000000" pitchFamily="2" charset="0"/>
                <a:cs typeface="Arial" panose="020B0604020202020204" pitchFamily="34" charset="0"/>
              </a:rPr>
              <a:t>các</a:t>
            </a:r>
            <a:r>
              <a:rPr kumimoji="0" lang="en-US" sz="2400" b="0" i="0" u="none" strike="noStrike" kern="1200" cap="none" spc="0" normalizeH="0" baseline="0" noProof="0" dirty="0">
                <a:ln>
                  <a:noFill/>
                </a:ln>
                <a:solidFill>
                  <a:srgbClr val="0070C0"/>
                </a:solidFill>
                <a:effectLst/>
                <a:uLnTx/>
                <a:uFillTx/>
                <a:latin typeface="Arial" panose="020B0604020202020204" pitchFamily="34" charset="0"/>
                <a:ea typeface="#9Slide03 Roboto Medium" panose="02000000000000000000" pitchFamily="2" charset="0"/>
                <a:cs typeface="Arial" panose="020B0604020202020204" pitchFamily="34" charset="0"/>
              </a:rPr>
              <a:t> </a:t>
            </a:r>
            <a:r>
              <a:rPr kumimoji="0" lang="en-US" sz="2400" b="0" i="0" u="none" strike="noStrike" kern="1200" cap="none" spc="0" normalizeH="0" baseline="0" noProof="0" dirty="0" err="1">
                <a:ln>
                  <a:noFill/>
                </a:ln>
                <a:solidFill>
                  <a:srgbClr val="0070C0"/>
                </a:solidFill>
                <a:effectLst/>
                <a:uLnTx/>
                <a:uFillTx/>
                <a:latin typeface="Arial" panose="020B0604020202020204" pitchFamily="34" charset="0"/>
                <a:ea typeface="#9Slide03 Roboto Medium" panose="02000000000000000000" pitchFamily="2" charset="0"/>
                <a:cs typeface="Arial" panose="020B0604020202020204" pitchFamily="34" charset="0"/>
              </a:rPr>
              <a:t>thành</a:t>
            </a:r>
            <a:r>
              <a:rPr kumimoji="0" lang="en-US" sz="2400" b="0" i="0" u="none" strike="noStrike" kern="1200" cap="none" spc="0" normalizeH="0" baseline="0" noProof="0" dirty="0">
                <a:ln>
                  <a:noFill/>
                </a:ln>
                <a:solidFill>
                  <a:srgbClr val="0070C0"/>
                </a:solidFill>
                <a:effectLst/>
                <a:uLnTx/>
                <a:uFillTx/>
                <a:latin typeface="Arial" panose="020B0604020202020204" pitchFamily="34" charset="0"/>
                <a:ea typeface="#9Slide03 Roboto Medium" panose="02000000000000000000" pitchFamily="2" charset="0"/>
                <a:cs typeface="Arial" panose="020B0604020202020204" pitchFamily="34" charset="0"/>
              </a:rPr>
              <a:t> </a:t>
            </a:r>
            <a:r>
              <a:rPr kumimoji="0" lang="en-US" sz="2400" b="0" i="0" u="none" strike="noStrike" kern="1200" cap="none" spc="0" normalizeH="0" baseline="0" noProof="0" dirty="0" err="1">
                <a:ln>
                  <a:noFill/>
                </a:ln>
                <a:solidFill>
                  <a:srgbClr val="0070C0"/>
                </a:solidFill>
                <a:effectLst/>
                <a:uLnTx/>
                <a:uFillTx/>
                <a:latin typeface="Arial" panose="020B0604020202020204" pitchFamily="34" charset="0"/>
                <a:ea typeface="#9Slide03 Roboto Medium" panose="02000000000000000000" pitchFamily="2" charset="0"/>
                <a:cs typeface="Arial" panose="020B0604020202020204" pitchFamily="34" charset="0"/>
              </a:rPr>
              <a:t>phố</a:t>
            </a:r>
            <a:r>
              <a:rPr kumimoji="0" lang="en-US" sz="2400" b="0" i="0" u="none" strike="noStrike" kern="1200" cap="none" spc="0" normalizeH="0" baseline="0" noProof="0" dirty="0">
                <a:ln>
                  <a:noFill/>
                </a:ln>
                <a:solidFill>
                  <a:srgbClr val="0070C0"/>
                </a:solidFill>
                <a:effectLst/>
                <a:uLnTx/>
                <a:uFillTx/>
                <a:latin typeface="Arial" panose="020B0604020202020204" pitchFamily="34" charset="0"/>
                <a:ea typeface="#9Slide03 Roboto Medium" panose="02000000000000000000" pitchFamily="2" charset="0"/>
                <a:cs typeface="Arial" panose="020B0604020202020204" pitchFamily="34" charset="0"/>
              </a:rPr>
              <a:t> </a:t>
            </a:r>
            <a:r>
              <a:rPr kumimoji="0" lang="en-US" sz="2400" b="0" i="0" u="none" strike="noStrike" kern="1200" cap="none" spc="0" normalizeH="0" baseline="0" noProof="0" dirty="0" err="1">
                <a:ln>
                  <a:noFill/>
                </a:ln>
                <a:solidFill>
                  <a:srgbClr val="0070C0"/>
                </a:solidFill>
                <a:effectLst/>
                <a:uLnTx/>
                <a:uFillTx/>
                <a:latin typeface="Arial" panose="020B0604020202020204" pitchFamily="34" charset="0"/>
                <a:ea typeface="#9Slide03 Roboto Medium" panose="02000000000000000000" pitchFamily="2" charset="0"/>
                <a:cs typeface="Arial" panose="020B0604020202020204" pitchFamily="34" charset="0"/>
              </a:rPr>
              <a:t>ven</a:t>
            </a:r>
            <a:r>
              <a:rPr kumimoji="0" lang="en-US" sz="2400" b="0" i="0" u="none" strike="noStrike" kern="1200" cap="none" spc="0" normalizeH="0" baseline="0" noProof="0" dirty="0">
                <a:ln>
                  <a:noFill/>
                </a:ln>
                <a:solidFill>
                  <a:srgbClr val="0070C0"/>
                </a:solidFill>
                <a:effectLst/>
                <a:uLnTx/>
                <a:uFillTx/>
                <a:latin typeface="Arial" panose="020B0604020202020204" pitchFamily="34" charset="0"/>
                <a:ea typeface="#9Slide03 Roboto Medium" panose="02000000000000000000" pitchFamily="2" charset="0"/>
                <a:cs typeface="Arial" panose="020B0604020202020204" pitchFamily="34" charset="0"/>
              </a:rPr>
              <a:t> </a:t>
            </a:r>
            <a:r>
              <a:rPr kumimoji="0" lang="en-US" sz="2400" b="0" i="0" u="none" strike="noStrike" kern="1200" cap="none" spc="0" normalizeH="0" baseline="0" noProof="0" dirty="0" err="1">
                <a:ln>
                  <a:noFill/>
                </a:ln>
                <a:solidFill>
                  <a:srgbClr val="0070C0"/>
                </a:solidFill>
                <a:effectLst/>
                <a:uLnTx/>
                <a:uFillTx/>
                <a:latin typeface="Arial" panose="020B0604020202020204" pitchFamily="34" charset="0"/>
                <a:ea typeface="#9Slide03 Roboto Medium" panose="02000000000000000000" pitchFamily="2" charset="0"/>
                <a:cs typeface="Arial" panose="020B0604020202020204" pitchFamily="34" charset="0"/>
              </a:rPr>
              <a:t>biển</a:t>
            </a:r>
            <a:endParaRPr lang="en-US" sz="2400" dirty="0">
              <a:solidFill>
                <a:srgbClr val="0070C0"/>
              </a:solidFill>
              <a:latin typeface="Arial" panose="020B0604020202020204" pitchFamily="34" charset="0"/>
              <a:ea typeface="#9Slide03 Roboto Medium" panose="02000000000000000000" pitchFamily="2" charset="0"/>
              <a:cs typeface="Arial" panose="020B0604020202020204" pitchFamily="34" charset="0"/>
            </a:endParaRPr>
          </a:p>
          <a:p>
            <a:pPr marL="0" marR="0" lvl="0" indent="0" defTabSz="914400" rtl="0" eaLnBrk="1" fontAlgn="auto" latinLnBrk="0" hangingPunct="1">
              <a:lnSpc>
                <a:spcPct val="150000"/>
              </a:lnSpc>
              <a:spcBef>
                <a:spcPts val="0"/>
              </a:spcBef>
              <a:spcAft>
                <a:spcPts val="0"/>
              </a:spcAft>
              <a:buClrTx/>
              <a:buSzTx/>
              <a:buFontTx/>
              <a:buNone/>
              <a:tabLst/>
              <a:defRPr/>
            </a:pPr>
            <a:r>
              <a:rPr lang="en-US" sz="2400" dirty="0" smtClean="0">
                <a:solidFill>
                  <a:srgbClr val="0070C0"/>
                </a:solidFill>
                <a:latin typeface="Arial" panose="020B0604020202020204" pitchFamily="34" charset="0"/>
                <a:ea typeface="#9Slide03 Roboto Medium" panose="02000000000000000000" pitchFamily="2" charset="0"/>
                <a:cs typeface="Arial" panose="020B0604020202020204" pitchFamily="34" charset="0"/>
              </a:rPr>
              <a:t>- </a:t>
            </a:r>
            <a:r>
              <a:rPr lang="en-US" sz="2400" dirty="0" err="1" smtClean="0">
                <a:solidFill>
                  <a:srgbClr val="0070C0"/>
                </a:solidFill>
                <a:latin typeface="Arial" panose="020B0604020202020204" pitchFamily="34" charset="0"/>
                <a:ea typeface="#9Slide03 Roboto Medium" panose="02000000000000000000" pitchFamily="2" charset="0"/>
                <a:cs typeface="Arial" panose="020B0604020202020204" pitchFamily="34" charset="0"/>
              </a:rPr>
              <a:t>Tỉ</a:t>
            </a:r>
            <a:r>
              <a:rPr lang="en-US" sz="2400" dirty="0" smtClean="0">
                <a:solidFill>
                  <a:srgbClr val="0070C0"/>
                </a:solidFill>
                <a:latin typeface="Arial" panose="020B0604020202020204" pitchFamily="34" charset="0"/>
                <a:ea typeface="#9Slide03 Roboto Medium" panose="02000000000000000000" pitchFamily="2" charset="0"/>
                <a:cs typeface="Arial" panose="020B0604020202020204" pitchFamily="34" charset="0"/>
              </a:rPr>
              <a:t> </a:t>
            </a:r>
            <a:r>
              <a:rPr lang="en-US" sz="2400" dirty="0" err="1">
                <a:solidFill>
                  <a:srgbClr val="0070C0"/>
                </a:solidFill>
                <a:latin typeface="Arial" panose="020B0604020202020204" pitchFamily="34" charset="0"/>
                <a:ea typeface="#9Slide03 Roboto Medium" panose="02000000000000000000" pitchFamily="2" charset="0"/>
                <a:cs typeface="Arial" panose="020B0604020202020204" pitchFamily="34" charset="0"/>
              </a:rPr>
              <a:t>lệ</a:t>
            </a:r>
            <a:r>
              <a:rPr lang="en-US" sz="2400" dirty="0">
                <a:solidFill>
                  <a:srgbClr val="0070C0"/>
                </a:solidFill>
                <a:latin typeface="Arial" panose="020B0604020202020204" pitchFamily="34" charset="0"/>
                <a:ea typeface="#9Slide03 Roboto Medium" panose="02000000000000000000" pitchFamily="2" charset="0"/>
                <a:cs typeface="Arial" panose="020B0604020202020204" pitchFamily="34" charset="0"/>
              </a:rPr>
              <a:t> </a:t>
            </a:r>
            <a:r>
              <a:rPr lang="en-US" sz="2400" dirty="0" err="1">
                <a:solidFill>
                  <a:srgbClr val="0070C0"/>
                </a:solidFill>
                <a:latin typeface="Arial" panose="020B0604020202020204" pitchFamily="34" charset="0"/>
                <a:ea typeface="#9Slide03 Roboto Medium" panose="02000000000000000000" pitchFamily="2" charset="0"/>
                <a:cs typeface="Arial" panose="020B0604020202020204" pitchFamily="34" charset="0"/>
              </a:rPr>
              <a:t>dân</a:t>
            </a:r>
            <a:r>
              <a:rPr lang="en-US" sz="2400" dirty="0">
                <a:solidFill>
                  <a:srgbClr val="0070C0"/>
                </a:solidFill>
                <a:latin typeface="Arial" panose="020B0604020202020204" pitchFamily="34" charset="0"/>
                <a:ea typeface="#9Slide03 Roboto Medium" panose="02000000000000000000" pitchFamily="2" charset="0"/>
                <a:cs typeface="Arial" panose="020B0604020202020204" pitchFamily="34" charset="0"/>
              </a:rPr>
              <a:t> </a:t>
            </a:r>
            <a:r>
              <a:rPr lang="en-US" sz="2400" dirty="0" err="1">
                <a:solidFill>
                  <a:srgbClr val="0070C0"/>
                </a:solidFill>
                <a:latin typeface="Arial" panose="020B0604020202020204" pitchFamily="34" charset="0"/>
                <a:ea typeface="#9Slide03 Roboto Medium" panose="02000000000000000000" pitchFamily="2" charset="0"/>
                <a:cs typeface="Arial" panose="020B0604020202020204" pitchFamily="34" charset="0"/>
              </a:rPr>
              <a:t>thành</a:t>
            </a:r>
            <a:r>
              <a:rPr lang="en-US" sz="2400" dirty="0">
                <a:solidFill>
                  <a:srgbClr val="0070C0"/>
                </a:solidFill>
                <a:latin typeface="Arial" panose="020B0604020202020204" pitchFamily="34" charset="0"/>
                <a:ea typeface="#9Slide03 Roboto Medium" panose="02000000000000000000" pitchFamily="2" charset="0"/>
                <a:cs typeface="Arial" panose="020B0604020202020204" pitchFamily="34" charset="0"/>
              </a:rPr>
              <a:t> </a:t>
            </a:r>
            <a:r>
              <a:rPr lang="en-US" sz="2400" dirty="0" err="1">
                <a:solidFill>
                  <a:srgbClr val="0070C0"/>
                </a:solidFill>
                <a:latin typeface="Arial" panose="020B0604020202020204" pitchFamily="34" charset="0"/>
                <a:ea typeface="#9Slide03 Roboto Medium" panose="02000000000000000000" pitchFamily="2" charset="0"/>
                <a:cs typeface="Arial" panose="020B0604020202020204" pitchFamily="34" charset="0"/>
              </a:rPr>
              <a:t>thị</a:t>
            </a:r>
            <a:r>
              <a:rPr lang="en-US" sz="2400" dirty="0">
                <a:solidFill>
                  <a:srgbClr val="0070C0"/>
                </a:solidFill>
                <a:latin typeface="Arial" panose="020B0604020202020204" pitchFamily="34" charset="0"/>
                <a:ea typeface="#9Slide03 Roboto Medium" panose="02000000000000000000" pitchFamily="2" charset="0"/>
                <a:cs typeface="Arial" panose="020B0604020202020204" pitchFamily="34" charset="0"/>
              </a:rPr>
              <a:t> </a:t>
            </a:r>
            <a:r>
              <a:rPr lang="en-US" sz="2400" dirty="0" err="1">
                <a:solidFill>
                  <a:srgbClr val="0070C0"/>
                </a:solidFill>
                <a:latin typeface="Arial" panose="020B0604020202020204" pitchFamily="34" charset="0"/>
                <a:ea typeface="#9Slide03 Roboto Medium" panose="02000000000000000000" pitchFamily="2" charset="0"/>
                <a:cs typeface="Arial" panose="020B0604020202020204" pitchFamily="34" charset="0"/>
              </a:rPr>
              <a:t>cao</a:t>
            </a:r>
            <a:endParaRPr kumimoji="0" lang="en-US" sz="2400" b="0" i="0" u="none" strike="noStrike" kern="1200" cap="none" spc="0" normalizeH="0" baseline="0" noProof="0" dirty="0">
              <a:ln>
                <a:noFill/>
              </a:ln>
              <a:solidFill>
                <a:srgbClr val="0070C0"/>
              </a:solidFill>
              <a:effectLst/>
              <a:uLnTx/>
              <a:uFillTx/>
              <a:latin typeface="Arial" panose="020B0604020202020204" pitchFamily="34" charset="0"/>
              <a:ea typeface="#9Slide03 Roboto Medium" panose="02000000000000000000" pitchFamily="2" charset="0"/>
              <a:cs typeface="Arial" panose="020B0604020202020204" pitchFamily="34" charset="0"/>
            </a:endParaRPr>
          </a:p>
        </p:txBody>
      </p:sp>
      <p:pic>
        <p:nvPicPr>
          <p:cNvPr id="12" name="Picture 4" descr="Japan Tradition Stock illustration Illustration, Japanese culture PNG  clipart | free cliparts | UIHere">
            <a:extLst>
              <a:ext uri="{FF2B5EF4-FFF2-40B4-BE49-F238E27FC236}">
                <a16:creationId xmlns:a16="http://schemas.microsoft.com/office/drawing/2014/main" id="{BAAABF6C-F1E6-4BC7-A141-1162F6DA8926}"/>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8764" l="2198" r="97665">
                        <a14:foregroundMark x1="85989" y1="93269" x2="85989" y2="93269"/>
                        <a14:foregroundMark x1="77473" y1="90110" x2="77473" y2="90110"/>
                        <a14:foregroundMark x1="67308" y1="90522" x2="67308" y2="90522"/>
                        <a14:foregroundMark x1="69780" y1="90110" x2="69780" y2="90110"/>
                        <a14:foregroundMark x1="87912" y1="82418" x2="87912" y2="82418"/>
                        <a14:foregroundMark x1="91209" y1="86813" x2="91209" y2="86813"/>
                        <a14:foregroundMark x1="81868" y1="85714" x2="81868" y2="85714"/>
                        <a14:foregroundMark x1="71429" y1="94918" x2="71429" y2="94918"/>
                        <a14:foregroundMark x1="82280" y1="94918" x2="82280" y2="94918"/>
                        <a14:foregroundMark x1="74176" y1="88049" x2="74176" y2="88049"/>
                        <a14:foregroundMark x1="62912" y1="93681" x2="62912" y2="93681"/>
                        <a14:foregroundMark x1="82280" y1="90110" x2="82280" y2="90110"/>
                        <a14:foregroundMark x1="77885" y1="95330" x2="77885" y2="95330"/>
                        <a14:foregroundMark x1="74176" y1="94918" x2="74176" y2="94918"/>
                        <a14:foregroundMark x1="67033" y1="94918" x2="67033" y2="94918"/>
                        <a14:foregroundMark x1="63736" y1="90110" x2="63736" y2="90110"/>
                        <a14:foregroundMark x1="75412" y1="92170" x2="75412" y2="92170"/>
                        <a14:foregroundMark x1="71429" y1="90934" x2="71429" y2="90934"/>
                      </a14:backgroundRemoval>
                    </a14:imgEffect>
                  </a14:imgLayer>
                </a14:imgProps>
              </a:ext>
              <a:ext uri="{28A0092B-C50C-407E-A947-70E740481C1C}">
                <a14:useLocalDpi xmlns:a14="http://schemas.microsoft.com/office/drawing/2010/main" val="0"/>
              </a:ext>
            </a:extLst>
          </a:blip>
          <a:srcRect/>
          <a:stretch>
            <a:fillRect/>
          </a:stretch>
        </p:blipFill>
        <p:spPr bwMode="auto">
          <a:xfrm>
            <a:off x="6996890" y="3605990"/>
            <a:ext cx="3252010" cy="32520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2926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28" name="Rectangle 27">
            <a:extLst>
              <a:ext uri="{FF2B5EF4-FFF2-40B4-BE49-F238E27FC236}">
                <a16:creationId xmlns:a16="http://schemas.microsoft.com/office/drawing/2014/main" id="{052DAEE6-1873-4D3E-8546-AECA3CBCE456}"/>
              </a:ext>
            </a:extLst>
          </p:cNvPr>
          <p:cNvSpPr/>
          <p:nvPr/>
        </p:nvSpPr>
        <p:spPr>
          <a:xfrm>
            <a:off x="-1" y="0"/>
            <a:ext cx="12192001" cy="6858000"/>
          </a:xfrm>
          <a:prstGeom prst="rect">
            <a:avLst/>
          </a:prstGeom>
          <a:solidFill>
            <a:srgbClr val="FFF4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4DF"/>
              </a:solidFill>
              <a:effectLst/>
              <a:uLnTx/>
              <a:uFillTx/>
              <a:latin typeface="Arial"/>
              <a:ea typeface="+mn-ea"/>
              <a:cs typeface="+mn-cs"/>
            </a:endParaRPr>
          </a:p>
        </p:txBody>
      </p:sp>
      <p:sp>
        <p:nvSpPr>
          <p:cNvPr id="4" name="Cloud 3">
            <a:extLst>
              <a:ext uri="{FF2B5EF4-FFF2-40B4-BE49-F238E27FC236}">
                <a16:creationId xmlns:a16="http://schemas.microsoft.com/office/drawing/2014/main" id="{1CD5B419-7812-4A2C-8CAC-003E274E4024}"/>
              </a:ext>
            </a:extLst>
          </p:cNvPr>
          <p:cNvSpPr/>
          <p:nvPr/>
        </p:nvSpPr>
        <p:spPr>
          <a:xfrm rot="460804">
            <a:off x="7083278" y="1089812"/>
            <a:ext cx="4610100" cy="5242237"/>
          </a:xfrm>
          <a:prstGeom prst="cloud">
            <a:avLst/>
          </a:prstGeom>
          <a:solidFill>
            <a:srgbClr val="66B1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969C4DA-12D9-4401-89D7-6E08FF9EF79A}"/>
              </a:ext>
            </a:extLst>
          </p:cNvPr>
          <p:cNvSpPr/>
          <p:nvPr/>
        </p:nvSpPr>
        <p:spPr>
          <a:xfrm>
            <a:off x="7517542" y="2198828"/>
            <a:ext cx="4143376" cy="3076548"/>
          </a:xfrm>
          <a:prstGeom prst="rect">
            <a:avLst/>
          </a:prstGeom>
        </p:spPr>
        <p:txBody>
          <a:bodyPr wrap="square">
            <a:spAutoFit/>
          </a:bodyPr>
          <a:lstStyle/>
          <a:p>
            <a:pPr lvl="0" algn="ctr">
              <a:lnSpc>
                <a:spcPct val="150000"/>
              </a:lnSpc>
              <a:defRPr/>
            </a:pPr>
            <a:r>
              <a:rPr kumimoji="0" lang="en-US" sz="2200" b="0" i="0" u="none" strike="noStrike" kern="1200" cap="none" spc="0" normalizeH="0" baseline="0" noProof="0" dirty="0">
                <a:ln>
                  <a:noFill/>
                </a:ln>
                <a:solidFill>
                  <a:srgbClr val="FFFFFF"/>
                </a:solidFill>
                <a:effectLst/>
                <a:uLnTx/>
                <a:uFillTx/>
                <a:latin typeface="Arial" panose="020B0604020202020204" pitchFamily="34" charset="0"/>
                <a:ea typeface="#9Slide03 Roboto Medium" panose="02000000000000000000" pitchFamily="2" charset="0"/>
                <a:cs typeface="Arial" panose="020B0604020202020204" pitchFamily="34" charset="0"/>
              </a:rPr>
              <a:t>Ng</a:t>
            </a:r>
            <a:r>
              <a:rPr lang="vi-VN" sz="2200" dirty="0">
                <a:solidFill>
                  <a:srgbClr val="FFFFFF"/>
                </a:solidFill>
                <a:latin typeface="Arial" panose="020B0604020202020204" pitchFamily="34" charset="0"/>
                <a:ea typeface="#9Slide03 Roboto Medium" panose="02000000000000000000" pitchFamily="2" charset="0"/>
                <a:cs typeface="Arial" panose="020B0604020202020204" pitchFamily="34" charset="0"/>
              </a:rPr>
              <a:t>ười</a:t>
            </a:r>
            <a:r>
              <a:rPr lang="en-US" sz="2200" dirty="0">
                <a:solidFill>
                  <a:srgbClr val="FFFFFF"/>
                </a:solidFill>
                <a:latin typeface="Arial" panose="020B0604020202020204" pitchFamily="34" charset="0"/>
                <a:ea typeface="#9Slide03 Roboto Medium" panose="02000000000000000000" pitchFamily="2" charset="0"/>
                <a:cs typeface="Arial" panose="020B0604020202020204" pitchFamily="34" charset="0"/>
              </a:rPr>
              <a:t> </a:t>
            </a:r>
            <a:r>
              <a:rPr lang="en-US" sz="2200" dirty="0" err="1">
                <a:solidFill>
                  <a:srgbClr val="FFFFFF"/>
                </a:solidFill>
                <a:latin typeface="Arial" panose="020B0604020202020204" pitchFamily="34" charset="0"/>
                <a:ea typeface="#9Slide03 Roboto Medium" panose="02000000000000000000" pitchFamily="2" charset="0"/>
                <a:cs typeface="Arial" panose="020B0604020202020204" pitchFamily="34" charset="0"/>
              </a:rPr>
              <a:t>Nhật</a:t>
            </a:r>
            <a:r>
              <a:rPr lang="en-US" sz="2200" dirty="0">
                <a:solidFill>
                  <a:srgbClr val="FFFFFF"/>
                </a:solidFill>
                <a:latin typeface="Arial" panose="020B0604020202020204" pitchFamily="34" charset="0"/>
                <a:ea typeface="#9Slide03 Roboto Medium" panose="02000000000000000000" pitchFamily="2" charset="0"/>
                <a:cs typeface="Arial" panose="020B0604020202020204" pitchFamily="34" charset="0"/>
              </a:rPr>
              <a:t>: </a:t>
            </a:r>
            <a:r>
              <a:rPr kumimoji="0" lang="en-US" sz="2200" b="0" i="0" u="none" strike="noStrike" kern="1200" cap="none" spc="0" normalizeH="0" baseline="0" noProof="0" dirty="0" err="1">
                <a:ln>
                  <a:noFill/>
                </a:ln>
                <a:solidFill>
                  <a:srgbClr val="FFFFFF"/>
                </a:solidFill>
                <a:effectLst/>
                <a:uLnTx/>
                <a:uFillTx/>
                <a:latin typeface="Arial" panose="020B0604020202020204" pitchFamily="34" charset="0"/>
                <a:ea typeface="#9Slide03 Roboto Medium" panose="02000000000000000000" pitchFamily="2" charset="0"/>
                <a:cs typeface="Arial" panose="020B0604020202020204" pitchFamily="34" charset="0"/>
              </a:rPr>
              <a:t>Cần</a:t>
            </a:r>
            <a:r>
              <a:rPr kumimoji="0" lang="en-US" sz="2200" b="0" i="0" u="none" strike="noStrike" kern="1200" cap="none" spc="0" normalizeH="0" baseline="0" noProof="0" dirty="0">
                <a:ln>
                  <a:noFill/>
                </a:ln>
                <a:solidFill>
                  <a:srgbClr val="FFFFFF"/>
                </a:solidFill>
                <a:effectLst/>
                <a:uLnTx/>
                <a:uFillTx/>
                <a:latin typeface="Arial" panose="020B0604020202020204" pitchFamily="34" charset="0"/>
                <a:ea typeface="#9Slide03 Roboto Medium" panose="02000000000000000000" pitchFamily="2" charset="0"/>
                <a:cs typeface="Arial" panose="020B0604020202020204" pitchFamily="34" charset="0"/>
              </a:rPr>
              <a:t> </a:t>
            </a:r>
            <a:r>
              <a:rPr kumimoji="0" lang="en-US" sz="2200" b="0" i="0" u="none" strike="noStrike" kern="1200" cap="none" spc="0" normalizeH="0" baseline="0" noProof="0" dirty="0" err="1">
                <a:ln>
                  <a:noFill/>
                </a:ln>
                <a:solidFill>
                  <a:srgbClr val="FFFFFF"/>
                </a:solidFill>
                <a:effectLst/>
                <a:uLnTx/>
                <a:uFillTx/>
                <a:latin typeface="Arial" panose="020B0604020202020204" pitchFamily="34" charset="0"/>
                <a:ea typeface="#9Slide03 Roboto Medium" panose="02000000000000000000" pitchFamily="2" charset="0"/>
                <a:cs typeface="Arial" panose="020B0604020202020204" pitchFamily="34" charset="0"/>
              </a:rPr>
              <a:t>cù</a:t>
            </a:r>
            <a:r>
              <a:rPr kumimoji="0" lang="en-US" sz="2200" b="0" i="0" u="none" strike="noStrike" kern="1200" cap="none" spc="0" normalizeH="0" baseline="0" noProof="0" dirty="0">
                <a:ln>
                  <a:noFill/>
                </a:ln>
                <a:solidFill>
                  <a:srgbClr val="FFFFFF"/>
                </a:solidFill>
                <a:effectLst/>
                <a:uLnTx/>
                <a:uFillTx/>
                <a:latin typeface="Arial" panose="020B0604020202020204" pitchFamily="34" charset="0"/>
                <a:ea typeface="#9Slide03 Roboto Medium" panose="02000000000000000000" pitchFamily="2" charset="0"/>
                <a:cs typeface="Arial" panose="020B0604020202020204" pitchFamily="34" charset="0"/>
              </a:rPr>
              <a:t>, </a:t>
            </a:r>
            <a:r>
              <a:rPr kumimoji="0" lang="en-US" sz="2200" b="0" i="0" u="none" strike="noStrike" kern="1200" cap="none" spc="0" normalizeH="0" baseline="0" noProof="0" dirty="0" err="1">
                <a:ln>
                  <a:noFill/>
                </a:ln>
                <a:solidFill>
                  <a:srgbClr val="FFFFFF"/>
                </a:solidFill>
                <a:effectLst/>
                <a:uLnTx/>
                <a:uFillTx/>
                <a:latin typeface="Arial" panose="020B0604020202020204" pitchFamily="34" charset="0"/>
                <a:ea typeface="#9Slide03 Roboto Medium" panose="02000000000000000000" pitchFamily="2" charset="0"/>
                <a:cs typeface="Arial" panose="020B0604020202020204" pitchFamily="34" charset="0"/>
              </a:rPr>
              <a:t>có</a:t>
            </a:r>
            <a:r>
              <a:rPr kumimoji="0" lang="en-US" sz="2200" b="0" i="0" u="none" strike="noStrike" kern="1200" cap="none" spc="0" normalizeH="0" baseline="0" noProof="0" dirty="0">
                <a:ln>
                  <a:noFill/>
                </a:ln>
                <a:solidFill>
                  <a:srgbClr val="FFFFFF"/>
                </a:solidFill>
                <a:effectLst/>
                <a:uLnTx/>
                <a:uFillTx/>
                <a:latin typeface="Arial" panose="020B0604020202020204" pitchFamily="34" charset="0"/>
                <a:ea typeface="#9Slide03 Roboto Medium" panose="02000000000000000000" pitchFamily="2" charset="0"/>
                <a:cs typeface="Arial" panose="020B0604020202020204" pitchFamily="34" charset="0"/>
              </a:rPr>
              <a:t> </a:t>
            </a:r>
            <a:r>
              <a:rPr kumimoji="0" lang="en-US" sz="2200" b="0" i="0" u="none" strike="noStrike" kern="1200" cap="none" spc="0" normalizeH="0" baseline="0" noProof="0" dirty="0" err="1">
                <a:ln>
                  <a:noFill/>
                </a:ln>
                <a:solidFill>
                  <a:srgbClr val="FFFFFF"/>
                </a:solidFill>
                <a:effectLst/>
                <a:uLnTx/>
                <a:uFillTx/>
                <a:latin typeface="Arial" panose="020B0604020202020204" pitchFamily="34" charset="0"/>
                <a:ea typeface="#9Slide03 Roboto Medium" panose="02000000000000000000" pitchFamily="2" charset="0"/>
                <a:cs typeface="Arial" panose="020B0604020202020204" pitchFamily="34" charset="0"/>
              </a:rPr>
              <a:t>tinh</a:t>
            </a:r>
            <a:r>
              <a:rPr kumimoji="0" lang="en-US" sz="2200" b="0" i="0" u="none" strike="noStrike" kern="1200" cap="none" spc="0" normalizeH="0" baseline="0" noProof="0" dirty="0">
                <a:ln>
                  <a:noFill/>
                </a:ln>
                <a:solidFill>
                  <a:srgbClr val="FFFFFF"/>
                </a:solidFill>
                <a:effectLst/>
                <a:uLnTx/>
                <a:uFillTx/>
                <a:latin typeface="Arial" panose="020B0604020202020204" pitchFamily="34" charset="0"/>
                <a:ea typeface="#9Slide03 Roboto Medium" panose="02000000000000000000" pitchFamily="2" charset="0"/>
                <a:cs typeface="Arial" panose="020B0604020202020204" pitchFamily="34" charset="0"/>
              </a:rPr>
              <a:t> </a:t>
            </a:r>
            <a:r>
              <a:rPr kumimoji="0" lang="en-US" sz="2200" b="0" i="0" u="none" strike="noStrike" kern="1200" cap="none" spc="0" normalizeH="0" baseline="0" noProof="0" dirty="0" err="1">
                <a:ln>
                  <a:noFill/>
                </a:ln>
                <a:solidFill>
                  <a:srgbClr val="FFFFFF"/>
                </a:solidFill>
                <a:effectLst/>
                <a:uLnTx/>
                <a:uFillTx/>
                <a:latin typeface="Arial" panose="020B0604020202020204" pitchFamily="34" charset="0"/>
                <a:ea typeface="#9Slide03 Roboto Medium" panose="02000000000000000000" pitchFamily="2" charset="0"/>
                <a:cs typeface="Arial" panose="020B0604020202020204" pitchFamily="34" charset="0"/>
              </a:rPr>
              <a:t>thần</a:t>
            </a:r>
            <a:r>
              <a:rPr kumimoji="0" lang="en-US" sz="2200" b="0" i="0" u="none" strike="noStrike" kern="1200" cap="none" spc="0" normalizeH="0" baseline="0" noProof="0" dirty="0">
                <a:ln>
                  <a:noFill/>
                </a:ln>
                <a:solidFill>
                  <a:srgbClr val="FFFFFF"/>
                </a:solidFill>
                <a:effectLst/>
                <a:uLnTx/>
                <a:uFillTx/>
                <a:latin typeface="Arial" panose="020B0604020202020204" pitchFamily="34" charset="0"/>
                <a:ea typeface="#9Slide03 Roboto Medium" panose="02000000000000000000" pitchFamily="2" charset="0"/>
                <a:cs typeface="Arial" panose="020B0604020202020204" pitchFamily="34" charset="0"/>
              </a:rPr>
              <a:t> </a:t>
            </a:r>
            <a:r>
              <a:rPr kumimoji="0" lang="en-US" sz="2200" b="0" i="0" u="none" strike="noStrike" kern="1200" cap="none" spc="0" normalizeH="0" baseline="0" noProof="0" dirty="0" err="1">
                <a:ln>
                  <a:noFill/>
                </a:ln>
                <a:solidFill>
                  <a:srgbClr val="FFFFFF"/>
                </a:solidFill>
                <a:effectLst/>
                <a:uLnTx/>
                <a:uFillTx/>
                <a:latin typeface="Arial" panose="020B0604020202020204" pitchFamily="34" charset="0"/>
                <a:ea typeface="#9Slide03 Roboto Medium" panose="02000000000000000000" pitchFamily="2" charset="0"/>
                <a:cs typeface="Arial" panose="020B0604020202020204" pitchFamily="34" charset="0"/>
              </a:rPr>
              <a:t>trách</a:t>
            </a:r>
            <a:r>
              <a:rPr kumimoji="0" lang="en-US" sz="2200" b="0" i="0" u="none" strike="noStrike" kern="1200" cap="none" spc="0" normalizeH="0" baseline="0" noProof="0" dirty="0">
                <a:ln>
                  <a:noFill/>
                </a:ln>
                <a:solidFill>
                  <a:srgbClr val="FFFFFF"/>
                </a:solidFill>
                <a:effectLst/>
                <a:uLnTx/>
                <a:uFillTx/>
                <a:latin typeface="Arial" panose="020B0604020202020204" pitchFamily="34" charset="0"/>
                <a:ea typeface="#9Slide03 Roboto Medium" panose="02000000000000000000" pitchFamily="2" charset="0"/>
                <a:cs typeface="Arial" panose="020B0604020202020204" pitchFamily="34" charset="0"/>
              </a:rPr>
              <a:t> </a:t>
            </a:r>
            <a:r>
              <a:rPr kumimoji="0" lang="en-US" sz="2200" b="0" i="0" u="none" strike="noStrike" kern="1200" cap="none" spc="0" normalizeH="0" baseline="0" noProof="0" dirty="0" err="1">
                <a:ln>
                  <a:noFill/>
                </a:ln>
                <a:solidFill>
                  <a:srgbClr val="FFFFFF"/>
                </a:solidFill>
                <a:effectLst/>
                <a:uLnTx/>
                <a:uFillTx/>
                <a:latin typeface="Arial" panose="020B0604020202020204" pitchFamily="34" charset="0"/>
                <a:ea typeface="#9Slide03 Roboto Medium" panose="02000000000000000000" pitchFamily="2" charset="0"/>
                <a:cs typeface="Arial" panose="020B0604020202020204" pitchFamily="34" charset="0"/>
              </a:rPr>
              <a:t>nhiệm</a:t>
            </a:r>
            <a:r>
              <a:rPr kumimoji="0" lang="en-US" sz="2200" b="0" i="0" u="none" strike="noStrike" kern="1200" cap="none" spc="0" normalizeH="0" baseline="0" noProof="0" dirty="0">
                <a:ln>
                  <a:noFill/>
                </a:ln>
                <a:solidFill>
                  <a:srgbClr val="FFFFFF"/>
                </a:solidFill>
                <a:effectLst/>
                <a:uLnTx/>
                <a:uFillTx/>
                <a:latin typeface="Arial" panose="020B0604020202020204" pitchFamily="34" charset="0"/>
                <a:ea typeface="#9Slide03 Roboto Medium" panose="02000000000000000000" pitchFamily="2" charset="0"/>
                <a:cs typeface="Arial" panose="020B0604020202020204" pitchFamily="34" charset="0"/>
              </a:rPr>
              <a:t>. </a:t>
            </a:r>
            <a:r>
              <a:rPr kumimoji="0" lang="en-US" sz="2200" b="0" i="0" u="none" strike="noStrike" kern="1200" cap="none" spc="0" normalizeH="0" baseline="0" noProof="0" dirty="0" err="1">
                <a:ln>
                  <a:noFill/>
                </a:ln>
                <a:solidFill>
                  <a:srgbClr val="FFFFFF"/>
                </a:solidFill>
                <a:effectLst/>
                <a:uLnTx/>
                <a:uFillTx/>
                <a:latin typeface="Arial" panose="020B0604020202020204" pitchFamily="34" charset="0"/>
                <a:ea typeface="#9Slide03 Roboto Medium" panose="02000000000000000000" pitchFamily="2" charset="0"/>
                <a:cs typeface="Arial" panose="020B0604020202020204" pitchFamily="34" charset="0"/>
              </a:rPr>
              <a:t>Đầu</a:t>
            </a:r>
            <a:r>
              <a:rPr kumimoji="0" lang="en-US" sz="2200" b="0" i="0" u="none" strike="noStrike" kern="1200" cap="none" spc="0" normalizeH="0" baseline="0" noProof="0" dirty="0">
                <a:ln>
                  <a:noFill/>
                </a:ln>
                <a:solidFill>
                  <a:srgbClr val="FFFFFF"/>
                </a:solidFill>
                <a:effectLst/>
                <a:uLnTx/>
                <a:uFillTx/>
                <a:latin typeface="Arial" panose="020B0604020202020204" pitchFamily="34" charset="0"/>
                <a:ea typeface="#9Slide03 Roboto Medium" panose="02000000000000000000" pitchFamily="2" charset="0"/>
                <a:cs typeface="Arial" panose="020B0604020202020204" pitchFamily="34" charset="0"/>
              </a:rPr>
              <a:t> t</a:t>
            </a:r>
            <a:r>
              <a:rPr kumimoji="0" lang="vi-VN" sz="2200" b="0" i="0" u="none" strike="noStrike" kern="1200" cap="none" spc="0" normalizeH="0" baseline="0" noProof="0" dirty="0">
                <a:ln>
                  <a:noFill/>
                </a:ln>
                <a:solidFill>
                  <a:srgbClr val="FFFFFF"/>
                </a:solidFill>
                <a:effectLst/>
                <a:uLnTx/>
                <a:uFillTx/>
                <a:latin typeface="Arial" panose="020B0604020202020204" pitchFamily="34" charset="0"/>
                <a:ea typeface="#9Slide03 Roboto Medium" panose="02000000000000000000" pitchFamily="2" charset="0"/>
                <a:cs typeface="Arial" panose="020B0604020202020204" pitchFamily="34" charset="0"/>
              </a:rPr>
              <a:t>ư</a:t>
            </a:r>
            <a:r>
              <a:rPr kumimoji="0" lang="en-US" sz="2200" b="0" i="0" u="none" strike="noStrike" kern="1200" cap="none" spc="0" normalizeH="0" baseline="0" noProof="0" dirty="0">
                <a:ln>
                  <a:noFill/>
                </a:ln>
                <a:solidFill>
                  <a:srgbClr val="FFFFFF"/>
                </a:solidFill>
                <a:effectLst/>
                <a:uLnTx/>
                <a:uFillTx/>
                <a:latin typeface="Arial" panose="020B0604020202020204" pitchFamily="34" charset="0"/>
                <a:ea typeface="#9Slide03 Roboto Medium" panose="02000000000000000000" pitchFamily="2" charset="0"/>
                <a:cs typeface="Arial" panose="020B0604020202020204" pitchFamily="34" charset="0"/>
              </a:rPr>
              <a:t> </a:t>
            </a:r>
            <a:r>
              <a:rPr kumimoji="0" lang="en-US" sz="2200" b="0" i="0" u="none" strike="noStrike" kern="1200" cap="none" spc="0" normalizeH="0" baseline="0" noProof="0" dirty="0" err="1">
                <a:ln>
                  <a:noFill/>
                </a:ln>
                <a:solidFill>
                  <a:srgbClr val="FFFFFF"/>
                </a:solidFill>
                <a:effectLst/>
                <a:uLnTx/>
                <a:uFillTx/>
                <a:latin typeface="Arial" panose="020B0604020202020204" pitchFamily="34" charset="0"/>
                <a:ea typeface="#9Slide03 Roboto Medium" panose="02000000000000000000" pitchFamily="2" charset="0"/>
                <a:cs typeface="Arial" panose="020B0604020202020204" pitchFamily="34" charset="0"/>
              </a:rPr>
              <a:t>phát</a:t>
            </a:r>
            <a:r>
              <a:rPr kumimoji="0" lang="en-US" sz="2200" b="0" i="0" u="none" strike="noStrike" kern="1200" cap="none" spc="0" normalizeH="0" baseline="0" noProof="0" dirty="0">
                <a:ln>
                  <a:noFill/>
                </a:ln>
                <a:solidFill>
                  <a:srgbClr val="FFFFFF"/>
                </a:solidFill>
                <a:effectLst/>
                <a:uLnTx/>
                <a:uFillTx/>
                <a:latin typeface="Arial" panose="020B0604020202020204" pitchFamily="34" charset="0"/>
                <a:ea typeface="#9Slide03 Roboto Medium" panose="02000000000000000000" pitchFamily="2" charset="0"/>
                <a:cs typeface="Arial" panose="020B0604020202020204" pitchFamily="34" charset="0"/>
              </a:rPr>
              <a:t> </a:t>
            </a:r>
            <a:r>
              <a:rPr kumimoji="0" lang="en-US" sz="2200" b="0" i="0" u="none" strike="noStrike" kern="1200" cap="none" spc="0" normalizeH="0" baseline="0" noProof="0" dirty="0" err="1">
                <a:ln>
                  <a:noFill/>
                </a:ln>
                <a:solidFill>
                  <a:srgbClr val="FFFFFF"/>
                </a:solidFill>
                <a:effectLst/>
                <a:uLnTx/>
                <a:uFillTx/>
                <a:latin typeface="Arial" panose="020B0604020202020204" pitchFamily="34" charset="0"/>
                <a:ea typeface="#9Slide03 Roboto Medium" panose="02000000000000000000" pitchFamily="2" charset="0"/>
                <a:cs typeface="Arial" panose="020B0604020202020204" pitchFamily="34" charset="0"/>
              </a:rPr>
              <a:t>triển</a:t>
            </a:r>
            <a:r>
              <a:rPr kumimoji="0" lang="en-US" sz="2200" b="0" i="0" u="none" strike="noStrike" kern="1200" cap="none" spc="0" normalizeH="0" baseline="0" noProof="0" dirty="0">
                <a:ln>
                  <a:noFill/>
                </a:ln>
                <a:solidFill>
                  <a:srgbClr val="FFFFFF"/>
                </a:solidFill>
                <a:effectLst/>
                <a:uLnTx/>
                <a:uFillTx/>
                <a:latin typeface="Arial" panose="020B0604020202020204" pitchFamily="34" charset="0"/>
                <a:ea typeface="#9Slide03 Roboto Medium" panose="02000000000000000000" pitchFamily="2" charset="0"/>
                <a:cs typeface="Arial" panose="020B0604020202020204" pitchFamily="34" charset="0"/>
              </a:rPr>
              <a:t> </a:t>
            </a:r>
            <a:r>
              <a:rPr kumimoji="0" lang="en-US" sz="2200" b="0" i="0" u="none" strike="noStrike" kern="1200" cap="none" spc="0" normalizeH="0" baseline="0" noProof="0" dirty="0" err="1">
                <a:ln>
                  <a:noFill/>
                </a:ln>
                <a:solidFill>
                  <a:srgbClr val="FFFFFF"/>
                </a:solidFill>
                <a:effectLst/>
                <a:uLnTx/>
                <a:uFillTx/>
                <a:latin typeface="Arial" panose="020B0604020202020204" pitchFamily="34" charset="0"/>
                <a:ea typeface="#9Slide03 Roboto Medium" panose="02000000000000000000" pitchFamily="2" charset="0"/>
                <a:cs typeface="Arial" panose="020B0604020202020204" pitchFamily="34" charset="0"/>
              </a:rPr>
              <a:t>giáo</a:t>
            </a:r>
            <a:r>
              <a:rPr kumimoji="0" lang="en-US" sz="2200" b="0" i="0" u="none" strike="noStrike" kern="1200" cap="none" spc="0" normalizeH="0" baseline="0" noProof="0" dirty="0">
                <a:ln>
                  <a:noFill/>
                </a:ln>
                <a:solidFill>
                  <a:srgbClr val="FFFFFF"/>
                </a:solidFill>
                <a:effectLst/>
                <a:uLnTx/>
                <a:uFillTx/>
                <a:latin typeface="Arial" panose="020B0604020202020204" pitchFamily="34" charset="0"/>
                <a:ea typeface="#9Slide03 Roboto Medium" panose="02000000000000000000" pitchFamily="2" charset="0"/>
                <a:cs typeface="Arial" panose="020B0604020202020204" pitchFamily="34" charset="0"/>
              </a:rPr>
              <a:t> </a:t>
            </a:r>
            <a:r>
              <a:rPr kumimoji="0" lang="en-US" sz="2200" b="0" i="0" u="none" strike="noStrike" kern="1200" cap="none" spc="0" normalizeH="0" baseline="0" noProof="0" dirty="0" err="1">
                <a:ln>
                  <a:noFill/>
                </a:ln>
                <a:solidFill>
                  <a:srgbClr val="FFFFFF"/>
                </a:solidFill>
                <a:effectLst/>
                <a:uLnTx/>
                <a:uFillTx/>
                <a:latin typeface="Arial" panose="020B0604020202020204" pitchFamily="34" charset="0"/>
                <a:ea typeface="#9Slide03 Roboto Medium" panose="02000000000000000000" pitchFamily="2" charset="0"/>
                <a:cs typeface="Arial" panose="020B0604020202020204" pitchFamily="34" charset="0"/>
              </a:rPr>
              <a:t>dục</a:t>
            </a:r>
            <a:endParaRPr kumimoji="0" lang="en-US" sz="2200" b="0" i="0" u="none" strike="noStrike" kern="1200" cap="none" spc="0" normalizeH="0" baseline="0" noProof="0" dirty="0">
              <a:ln>
                <a:noFill/>
              </a:ln>
              <a:solidFill>
                <a:srgbClr val="FFFFFF"/>
              </a:solidFill>
              <a:effectLst/>
              <a:uLnTx/>
              <a:uFillTx/>
              <a:latin typeface="Arial" panose="020B0604020202020204" pitchFamily="34" charset="0"/>
              <a:ea typeface="#9Slide03 Roboto Medium" panose="02000000000000000000" pitchFamily="2" charset="0"/>
              <a:cs typeface="Arial" panose="020B0604020202020204" pitchFamily="34" charset="0"/>
            </a:endParaRPr>
          </a:p>
          <a:p>
            <a:pPr lvl="0" algn="ctr">
              <a:lnSpc>
                <a:spcPct val="150000"/>
              </a:lnSpc>
              <a:defRPr/>
            </a:pPr>
            <a:r>
              <a:rPr lang="en-US" sz="2200" noProof="0" dirty="0">
                <a:solidFill>
                  <a:srgbClr val="FFFFFF"/>
                </a:solidFill>
                <a:latin typeface="Arial" panose="020B0604020202020204" pitchFamily="34" charset="0"/>
                <a:ea typeface="#9Slide03 Roboto Medium" panose="02000000000000000000" pitchFamily="2" charset="0"/>
                <a:cs typeface="Arial" panose="020B0604020202020204" pitchFamily="34" charset="0"/>
              </a:rPr>
              <a:t>Phong </a:t>
            </a:r>
            <a:r>
              <a:rPr lang="en-US" sz="2200" noProof="0" dirty="0" err="1">
                <a:solidFill>
                  <a:srgbClr val="FFFFFF"/>
                </a:solidFill>
                <a:latin typeface="Arial" panose="020B0604020202020204" pitchFamily="34" charset="0"/>
                <a:ea typeface="#9Slide03 Roboto Medium" panose="02000000000000000000" pitchFamily="2" charset="0"/>
                <a:cs typeface="Arial" panose="020B0604020202020204" pitchFamily="34" charset="0"/>
              </a:rPr>
              <a:t>tục</a:t>
            </a:r>
            <a:r>
              <a:rPr lang="en-US" sz="2200" noProof="0" dirty="0">
                <a:solidFill>
                  <a:srgbClr val="FFFFFF"/>
                </a:solidFill>
                <a:latin typeface="Arial" panose="020B0604020202020204" pitchFamily="34" charset="0"/>
                <a:ea typeface="#9Slide03 Roboto Medium" panose="02000000000000000000" pitchFamily="2" charset="0"/>
                <a:cs typeface="Arial" panose="020B0604020202020204" pitchFamily="34" charset="0"/>
              </a:rPr>
              <a:t>, </a:t>
            </a:r>
            <a:r>
              <a:rPr lang="en-US" sz="2200" noProof="0" dirty="0" err="1">
                <a:solidFill>
                  <a:srgbClr val="FFFFFF"/>
                </a:solidFill>
                <a:latin typeface="Arial" panose="020B0604020202020204" pitchFamily="34" charset="0"/>
                <a:ea typeface="#9Slide03 Roboto Medium" panose="02000000000000000000" pitchFamily="2" charset="0"/>
                <a:cs typeface="Arial" panose="020B0604020202020204" pitchFamily="34" charset="0"/>
              </a:rPr>
              <a:t>văn</a:t>
            </a:r>
            <a:r>
              <a:rPr lang="en-US" sz="2200" noProof="0" dirty="0">
                <a:solidFill>
                  <a:srgbClr val="FFFFFF"/>
                </a:solidFill>
                <a:latin typeface="Arial" panose="020B0604020202020204" pitchFamily="34" charset="0"/>
                <a:ea typeface="#9Slide03 Roboto Medium" panose="02000000000000000000" pitchFamily="2" charset="0"/>
                <a:cs typeface="Arial" panose="020B0604020202020204" pitchFamily="34" charset="0"/>
              </a:rPr>
              <a:t> </a:t>
            </a:r>
            <a:r>
              <a:rPr lang="en-US" sz="2200" noProof="0" dirty="0" err="1">
                <a:solidFill>
                  <a:srgbClr val="FFFFFF"/>
                </a:solidFill>
                <a:latin typeface="Arial" panose="020B0604020202020204" pitchFamily="34" charset="0"/>
                <a:ea typeface="#9Slide03 Roboto Medium" panose="02000000000000000000" pitchFamily="2" charset="0"/>
                <a:cs typeface="Arial" panose="020B0604020202020204" pitchFamily="34" charset="0"/>
              </a:rPr>
              <a:t>hoá</a:t>
            </a:r>
            <a:r>
              <a:rPr lang="en-US" sz="2200" noProof="0" dirty="0">
                <a:solidFill>
                  <a:srgbClr val="FFFFFF"/>
                </a:solidFill>
                <a:latin typeface="Arial" panose="020B0604020202020204" pitchFamily="34" charset="0"/>
                <a:ea typeface="#9Slide03 Roboto Medium" panose="02000000000000000000" pitchFamily="2" charset="0"/>
                <a:cs typeface="Arial" panose="020B0604020202020204" pitchFamily="34" charset="0"/>
              </a:rPr>
              <a:t> </a:t>
            </a:r>
            <a:r>
              <a:rPr lang="en-US" sz="2200" noProof="0" dirty="0" err="1">
                <a:solidFill>
                  <a:srgbClr val="FFFFFF"/>
                </a:solidFill>
                <a:latin typeface="Arial" panose="020B0604020202020204" pitchFamily="34" charset="0"/>
                <a:ea typeface="#9Slide03 Roboto Medium" panose="02000000000000000000" pitchFamily="2" charset="0"/>
                <a:cs typeface="Arial" panose="020B0604020202020204" pitchFamily="34" charset="0"/>
              </a:rPr>
              <a:t>đặc</a:t>
            </a:r>
            <a:r>
              <a:rPr lang="en-US" sz="2200" noProof="0" dirty="0">
                <a:solidFill>
                  <a:srgbClr val="FFFFFF"/>
                </a:solidFill>
                <a:latin typeface="Arial" panose="020B0604020202020204" pitchFamily="34" charset="0"/>
                <a:ea typeface="#9Slide03 Roboto Medium" panose="02000000000000000000" pitchFamily="2" charset="0"/>
                <a:cs typeface="Arial" panose="020B0604020202020204" pitchFamily="34" charset="0"/>
              </a:rPr>
              <a:t> </a:t>
            </a:r>
            <a:r>
              <a:rPr lang="en-US" sz="2200" noProof="0" dirty="0" err="1">
                <a:solidFill>
                  <a:srgbClr val="FFFFFF"/>
                </a:solidFill>
                <a:latin typeface="Arial" panose="020B0604020202020204" pitchFamily="34" charset="0"/>
                <a:ea typeface="#9Slide03 Roboto Medium" panose="02000000000000000000" pitchFamily="2" charset="0"/>
                <a:cs typeface="Arial" panose="020B0604020202020204" pitchFamily="34" charset="0"/>
              </a:rPr>
              <a:t>sắc</a:t>
            </a:r>
            <a:endParaRPr lang="en-US" sz="2200" noProof="0" dirty="0">
              <a:solidFill>
                <a:srgbClr val="FFFFFF"/>
              </a:solidFill>
              <a:latin typeface="Arial" panose="020B0604020202020204" pitchFamily="34" charset="0"/>
              <a:ea typeface="#9Slide03 Roboto Medium" panose="02000000000000000000" pitchFamily="2" charset="0"/>
              <a:cs typeface="Arial" panose="020B0604020202020204" pitchFamily="34" charset="0"/>
            </a:endParaRPr>
          </a:p>
          <a:p>
            <a:pPr lvl="0" algn="ctr">
              <a:lnSpc>
                <a:spcPct val="150000"/>
              </a:lnSpc>
              <a:defRPr/>
            </a:pPr>
            <a:r>
              <a:rPr kumimoji="0" lang="en-US" sz="2200" b="0" i="0" u="none" strike="noStrike" kern="1200" cap="none" spc="0" normalizeH="0" baseline="0" dirty="0" err="1">
                <a:ln>
                  <a:noFill/>
                </a:ln>
                <a:solidFill>
                  <a:srgbClr val="FFFFFF"/>
                </a:solidFill>
                <a:effectLst/>
                <a:uLnTx/>
                <a:uFillTx/>
                <a:latin typeface="Arial" panose="020B0604020202020204" pitchFamily="34" charset="0"/>
                <a:ea typeface="#9Slide03 Roboto Medium" panose="02000000000000000000" pitchFamily="2" charset="0"/>
                <a:cs typeface="Arial" panose="020B0604020202020204" pitchFamily="34" charset="0"/>
              </a:rPr>
              <a:t>Chất</a:t>
            </a:r>
            <a:r>
              <a:rPr kumimoji="0" lang="en-US" sz="2200" b="0" i="0" u="none" strike="noStrike" kern="1200" cap="none" spc="0" normalizeH="0" dirty="0">
                <a:ln>
                  <a:noFill/>
                </a:ln>
                <a:solidFill>
                  <a:srgbClr val="FFFFFF"/>
                </a:solidFill>
                <a:effectLst/>
                <a:uLnTx/>
                <a:uFillTx/>
                <a:latin typeface="Arial" panose="020B0604020202020204" pitchFamily="34" charset="0"/>
                <a:ea typeface="#9Slide03 Roboto Medium" panose="02000000000000000000" pitchFamily="2" charset="0"/>
                <a:cs typeface="Arial" panose="020B0604020202020204" pitchFamily="34" charset="0"/>
              </a:rPr>
              <a:t> </a:t>
            </a:r>
            <a:r>
              <a:rPr kumimoji="0" lang="en-US" sz="2200" b="0" i="0" u="none" strike="noStrike" kern="1200" cap="none" spc="0" normalizeH="0" dirty="0" err="1">
                <a:ln>
                  <a:noFill/>
                </a:ln>
                <a:solidFill>
                  <a:srgbClr val="FFFFFF"/>
                </a:solidFill>
                <a:effectLst/>
                <a:uLnTx/>
                <a:uFillTx/>
                <a:latin typeface="Arial" panose="020B0604020202020204" pitchFamily="34" charset="0"/>
                <a:ea typeface="#9Slide03 Roboto Medium" panose="02000000000000000000" pitchFamily="2" charset="0"/>
                <a:cs typeface="Arial" panose="020B0604020202020204" pitchFamily="34" charset="0"/>
              </a:rPr>
              <a:t>lượng</a:t>
            </a:r>
            <a:r>
              <a:rPr kumimoji="0" lang="en-US" sz="2200" b="0" i="0" u="none" strike="noStrike" kern="1200" cap="none" spc="0" normalizeH="0" dirty="0">
                <a:ln>
                  <a:noFill/>
                </a:ln>
                <a:solidFill>
                  <a:srgbClr val="FFFFFF"/>
                </a:solidFill>
                <a:effectLst/>
                <a:uLnTx/>
                <a:uFillTx/>
                <a:latin typeface="Arial" panose="020B0604020202020204" pitchFamily="34" charset="0"/>
                <a:ea typeface="#9Slide03 Roboto Medium" panose="02000000000000000000" pitchFamily="2" charset="0"/>
                <a:cs typeface="Arial" panose="020B0604020202020204" pitchFamily="34" charset="0"/>
              </a:rPr>
              <a:t> </a:t>
            </a:r>
            <a:r>
              <a:rPr kumimoji="0" lang="en-US" sz="2200" b="0" i="0" u="none" strike="noStrike" kern="1200" cap="none" spc="0" normalizeH="0" dirty="0" err="1">
                <a:ln>
                  <a:noFill/>
                </a:ln>
                <a:solidFill>
                  <a:srgbClr val="FFFFFF"/>
                </a:solidFill>
                <a:effectLst/>
                <a:uLnTx/>
                <a:uFillTx/>
                <a:latin typeface="Arial" panose="020B0604020202020204" pitchFamily="34" charset="0"/>
                <a:ea typeface="#9Slide03 Roboto Medium" panose="02000000000000000000" pitchFamily="2" charset="0"/>
                <a:cs typeface="Arial" panose="020B0604020202020204" pitchFamily="34" charset="0"/>
              </a:rPr>
              <a:t>cuộc</a:t>
            </a:r>
            <a:r>
              <a:rPr kumimoji="0" lang="en-US" sz="2200" b="0" i="0" u="none" strike="noStrike" kern="1200" cap="none" spc="0" normalizeH="0" dirty="0">
                <a:ln>
                  <a:noFill/>
                </a:ln>
                <a:solidFill>
                  <a:srgbClr val="FFFFFF"/>
                </a:solidFill>
                <a:effectLst/>
                <a:uLnTx/>
                <a:uFillTx/>
                <a:latin typeface="Arial" panose="020B0604020202020204" pitchFamily="34" charset="0"/>
                <a:ea typeface="#9Slide03 Roboto Medium" panose="02000000000000000000" pitchFamily="2" charset="0"/>
                <a:cs typeface="Arial" panose="020B0604020202020204" pitchFamily="34" charset="0"/>
              </a:rPr>
              <a:t> </a:t>
            </a:r>
            <a:r>
              <a:rPr kumimoji="0" lang="en-US" sz="2200" b="0" i="0" u="none" strike="noStrike" kern="1200" cap="none" spc="0" normalizeH="0" dirty="0" err="1">
                <a:ln>
                  <a:noFill/>
                </a:ln>
                <a:solidFill>
                  <a:srgbClr val="FFFFFF"/>
                </a:solidFill>
                <a:effectLst/>
                <a:uLnTx/>
                <a:uFillTx/>
                <a:latin typeface="Arial" panose="020B0604020202020204" pitchFamily="34" charset="0"/>
                <a:ea typeface="#9Slide03 Roboto Medium" panose="02000000000000000000" pitchFamily="2" charset="0"/>
                <a:cs typeface="Arial" panose="020B0604020202020204" pitchFamily="34" charset="0"/>
              </a:rPr>
              <a:t>sống</a:t>
            </a:r>
            <a:r>
              <a:rPr kumimoji="0" lang="en-US" sz="2200" b="0" i="0" u="none" strike="noStrike" kern="1200" cap="none" spc="0" normalizeH="0" dirty="0">
                <a:ln>
                  <a:noFill/>
                </a:ln>
                <a:solidFill>
                  <a:srgbClr val="FFFFFF"/>
                </a:solidFill>
                <a:effectLst/>
                <a:uLnTx/>
                <a:uFillTx/>
                <a:latin typeface="Arial" panose="020B0604020202020204" pitchFamily="34" charset="0"/>
                <a:ea typeface="#9Slide03 Roboto Medium" panose="02000000000000000000" pitchFamily="2" charset="0"/>
                <a:cs typeface="Arial" panose="020B0604020202020204" pitchFamily="34" charset="0"/>
              </a:rPr>
              <a:t> </a:t>
            </a:r>
            <a:r>
              <a:rPr kumimoji="0" lang="en-US" sz="2200" b="0" i="0" u="none" strike="noStrike" kern="1200" cap="none" spc="0" normalizeH="0" dirty="0" err="1">
                <a:ln>
                  <a:noFill/>
                </a:ln>
                <a:solidFill>
                  <a:srgbClr val="FFFFFF"/>
                </a:solidFill>
                <a:effectLst/>
                <a:uLnTx/>
                <a:uFillTx/>
                <a:latin typeface="Arial" panose="020B0604020202020204" pitchFamily="34" charset="0"/>
                <a:ea typeface="#9Slide03 Roboto Medium" panose="02000000000000000000" pitchFamily="2" charset="0"/>
                <a:cs typeface="Arial" panose="020B0604020202020204" pitchFamily="34" charset="0"/>
              </a:rPr>
              <a:t>cao</a:t>
            </a:r>
            <a:endParaRPr kumimoji="0" lang="en-US" sz="2200" b="0" i="0" u="none" strike="noStrike" kern="1200" cap="none" spc="0" normalizeH="0" dirty="0">
              <a:ln>
                <a:noFill/>
              </a:ln>
              <a:solidFill>
                <a:srgbClr val="FFFFFF"/>
              </a:solidFill>
              <a:effectLst/>
              <a:uLnTx/>
              <a:uFillTx/>
              <a:latin typeface="Arial" panose="020B0604020202020204" pitchFamily="34" charset="0"/>
              <a:ea typeface="#9Slide03 Roboto Medium" panose="02000000000000000000" pitchFamily="2" charset="0"/>
              <a:cs typeface="Arial" panose="020B0604020202020204" pitchFamily="34" charset="0"/>
            </a:endParaRPr>
          </a:p>
          <a:p>
            <a:pPr lvl="0" algn="ctr">
              <a:lnSpc>
                <a:spcPct val="150000"/>
              </a:lnSpc>
              <a:defRPr/>
            </a:pPr>
            <a:r>
              <a:rPr lang="en-US" sz="2200" baseline="0" noProof="0" dirty="0">
                <a:solidFill>
                  <a:srgbClr val="FFFFFF"/>
                </a:solidFill>
                <a:latin typeface="Arial" panose="020B0604020202020204" pitchFamily="34" charset="0"/>
                <a:ea typeface="#9Slide03 Roboto Medium" panose="02000000000000000000" pitchFamily="2" charset="0"/>
                <a:cs typeface="Arial" panose="020B0604020202020204" pitchFamily="34" charset="0"/>
              </a:rPr>
              <a:t>Y</a:t>
            </a:r>
            <a:r>
              <a:rPr lang="en-US" sz="2200" noProof="0" dirty="0">
                <a:solidFill>
                  <a:srgbClr val="FFFFFF"/>
                </a:solidFill>
                <a:latin typeface="Arial" panose="020B0604020202020204" pitchFamily="34" charset="0"/>
                <a:ea typeface="#9Slide03 Roboto Medium" panose="02000000000000000000" pitchFamily="2" charset="0"/>
                <a:cs typeface="Arial" panose="020B0604020202020204" pitchFamily="34" charset="0"/>
              </a:rPr>
              <a:t> </a:t>
            </a:r>
            <a:r>
              <a:rPr lang="en-US" sz="2200" noProof="0" dirty="0" err="1">
                <a:solidFill>
                  <a:srgbClr val="FFFFFF"/>
                </a:solidFill>
                <a:latin typeface="Arial" panose="020B0604020202020204" pitchFamily="34" charset="0"/>
                <a:ea typeface="#9Slide03 Roboto Medium" panose="02000000000000000000" pitchFamily="2" charset="0"/>
                <a:cs typeface="Arial" panose="020B0604020202020204" pitchFamily="34" charset="0"/>
              </a:rPr>
              <a:t>tế</a:t>
            </a:r>
            <a:r>
              <a:rPr lang="en-US" sz="2200" noProof="0" dirty="0">
                <a:solidFill>
                  <a:srgbClr val="FFFFFF"/>
                </a:solidFill>
                <a:latin typeface="Arial" panose="020B0604020202020204" pitchFamily="34" charset="0"/>
                <a:ea typeface="#9Slide03 Roboto Medium" panose="02000000000000000000" pitchFamily="2" charset="0"/>
                <a:cs typeface="Arial" panose="020B0604020202020204" pitchFamily="34" charset="0"/>
              </a:rPr>
              <a:t> </a:t>
            </a:r>
            <a:r>
              <a:rPr lang="en-US" sz="2200" noProof="0" dirty="0" err="1">
                <a:solidFill>
                  <a:srgbClr val="FFFFFF"/>
                </a:solidFill>
                <a:latin typeface="Arial" panose="020B0604020202020204" pitchFamily="34" charset="0"/>
                <a:ea typeface="#9Slide03 Roboto Medium" panose="02000000000000000000" pitchFamily="2" charset="0"/>
                <a:cs typeface="Arial" panose="020B0604020202020204" pitchFamily="34" charset="0"/>
              </a:rPr>
              <a:t>phát</a:t>
            </a:r>
            <a:r>
              <a:rPr lang="en-US" sz="2200" noProof="0" dirty="0">
                <a:solidFill>
                  <a:srgbClr val="FFFFFF"/>
                </a:solidFill>
                <a:latin typeface="Arial" panose="020B0604020202020204" pitchFamily="34" charset="0"/>
                <a:ea typeface="#9Slide03 Roboto Medium" panose="02000000000000000000" pitchFamily="2" charset="0"/>
                <a:cs typeface="Arial" panose="020B0604020202020204" pitchFamily="34" charset="0"/>
              </a:rPr>
              <a:t> </a:t>
            </a:r>
            <a:r>
              <a:rPr lang="en-US" sz="2200" noProof="0" dirty="0" err="1">
                <a:solidFill>
                  <a:srgbClr val="FFFFFF"/>
                </a:solidFill>
                <a:latin typeface="Arial" panose="020B0604020202020204" pitchFamily="34" charset="0"/>
                <a:ea typeface="#9Slide03 Roboto Medium" panose="02000000000000000000" pitchFamily="2" charset="0"/>
                <a:cs typeface="Arial" panose="020B0604020202020204" pitchFamily="34" charset="0"/>
              </a:rPr>
              <a:t>triển</a:t>
            </a:r>
            <a:endParaRPr kumimoji="0" lang="en-US" sz="2200" b="0" i="0" u="none" strike="noStrike" kern="1200" cap="none" spc="0" normalizeH="0" baseline="0" noProof="0" dirty="0">
              <a:ln>
                <a:noFill/>
              </a:ln>
              <a:solidFill>
                <a:srgbClr val="FFFFFF"/>
              </a:solidFill>
              <a:effectLst/>
              <a:uLnTx/>
              <a:uFillTx/>
              <a:latin typeface="Arial" panose="020B0604020202020204" pitchFamily="34" charset="0"/>
              <a:ea typeface="#9Slide03 Roboto Medium" panose="02000000000000000000" pitchFamily="2" charset="0"/>
              <a:cs typeface="Arial" panose="020B0604020202020204" pitchFamily="34" charset="0"/>
            </a:endParaRPr>
          </a:p>
        </p:txBody>
      </p:sp>
      <p:pic>
        <p:nvPicPr>
          <p:cNvPr id="3074" name="Picture 2" descr="Japan Clipart Yukata - Japanese Family Clipart - Png Download - Full Size  Clipart (#4049239) - PinClipart">
            <a:extLst>
              <a:ext uri="{FF2B5EF4-FFF2-40B4-BE49-F238E27FC236}">
                <a16:creationId xmlns:a16="http://schemas.microsoft.com/office/drawing/2014/main" id="{9036B7C6-9DFC-445E-94AE-F015FE15E7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174" y="1766517"/>
            <a:ext cx="5991225" cy="509148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CCB0853D-2950-ADDB-5D5E-416CBF2EA0CD}"/>
              </a:ext>
            </a:extLst>
          </p:cNvPr>
          <p:cNvSpPr/>
          <p:nvPr/>
        </p:nvSpPr>
        <p:spPr>
          <a:xfrm>
            <a:off x="2706291" y="644577"/>
            <a:ext cx="3923108" cy="7336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Arial" panose="020B0604020202020204" pitchFamily="34" charset="0"/>
                <a:cs typeface="Arial" panose="020B0604020202020204" pitchFamily="34" charset="0"/>
              </a:rPr>
              <a:t>2. XÃ HỘI</a:t>
            </a:r>
          </a:p>
        </p:txBody>
      </p:sp>
    </p:spTree>
    <p:extLst>
      <p:ext uri="{BB962C8B-B14F-4D97-AF65-F5344CB8AC3E}">
        <p14:creationId xmlns:p14="http://schemas.microsoft.com/office/powerpoint/2010/main" val="189888334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28" name="Rectangle 27">
            <a:extLst>
              <a:ext uri="{FF2B5EF4-FFF2-40B4-BE49-F238E27FC236}">
                <a16:creationId xmlns:a16="http://schemas.microsoft.com/office/drawing/2014/main" id="{052DAEE6-1873-4D3E-8546-AECA3CBCE456}"/>
              </a:ext>
            </a:extLst>
          </p:cNvPr>
          <p:cNvSpPr/>
          <p:nvPr/>
        </p:nvSpPr>
        <p:spPr>
          <a:xfrm>
            <a:off x="-1" y="0"/>
            <a:ext cx="12192001"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4DF"/>
              </a:solidFill>
              <a:effectLst/>
              <a:uLnTx/>
              <a:uFillTx/>
              <a:latin typeface="Arial"/>
              <a:ea typeface="+mn-ea"/>
              <a:cs typeface="+mn-cs"/>
            </a:endParaRPr>
          </a:p>
        </p:txBody>
      </p:sp>
      <p:pic>
        <p:nvPicPr>
          <p:cNvPr id="2054" name="Picture 6" descr="Sushi PNG Clipart Image | Japanese cuisine, Clip art, Sushi">
            <a:extLst>
              <a:ext uri="{FF2B5EF4-FFF2-40B4-BE49-F238E27FC236}">
                <a16:creationId xmlns:a16="http://schemas.microsoft.com/office/drawing/2014/main" id="{99243563-A997-4C0B-B200-35999A4E11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24100" y="2264811"/>
            <a:ext cx="7448549" cy="403463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descr="Sushi PNG Clipart Image | Japanese cuisine, Clip art, Sushi">
            <a:extLst>
              <a:ext uri="{FF2B5EF4-FFF2-40B4-BE49-F238E27FC236}">
                <a16:creationId xmlns:a16="http://schemas.microsoft.com/office/drawing/2014/main" id="{79DFA05E-B28E-407E-B263-DE4FBB9B52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0074" t="23283" r="32678" b="53027"/>
          <a:stretch>
            <a:fillRect/>
          </a:stretch>
        </p:blipFill>
        <p:spPr bwMode="auto">
          <a:xfrm>
            <a:off x="3707240" y="228601"/>
            <a:ext cx="4164476" cy="1434658"/>
          </a:xfrm>
          <a:custGeom>
            <a:avLst/>
            <a:gdLst/>
            <a:ahLst/>
            <a:cxnLst/>
            <a:rect l="l" t="t" r="r" b="b"/>
            <a:pathLst>
              <a:path w="2279370" h="785241">
                <a:moveTo>
                  <a:pt x="1749856" y="728320"/>
                </a:moveTo>
                <a:cubicBezTo>
                  <a:pt x="1757629" y="728320"/>
                  <a:pt x="1763801" y="730720"/>
                  <a:pt x="1768373" y="735521"/>
                </a:cubicBezTo>
                <a:cubicBezTo>
                  <a:pt x="1772945" y="740321"/>
                  <a:pt x="1775231" y="746379"/>
                  <a:pt x="1775231" y="753694"/>
                </a:cubicBezTo>
                <a:cubicBezTo>
                  <a:pt x="1775231" y="762381"/>
                  <a:pt x="1772030" y="769811"/>
                  <a:pt x="1765630" y="775983"/>
                </a:cubicBezTo>
                <a:cubicBezTo>
                  <a:pt x="1759229" y="782155"/>
                  <a:pt x="1751456" y="785241"/>
                  <a:pt x="1742312" y="785241"/>
                </a:cubicBezTo>
                <a:cubicBezTo>
                  <a:pt x="1734540" y="785241"/>
                  <a:pt x="1728139" y="783069"/>
                  <a:pt x="1723110" y="778726"/>
                </a:cubicBezTo>
                <a:cubicBezTo>
                  <a:pt x="1718081" y="774383"/>
                  <a:pt x="1715566" y="768553"/>
                  <a:pt x="1715566" y="761238"/>
                </a:cubicBezTo>
                <a:cubicBezTo>
                  <a:pt x="1715566" y="752551"/>
                  <a:pt x="1718995" y="744893"/>
                  <a:pt x="1725853" y="738264"/>
                </a:cubicBezTo>
                <a:cubicBezTo>
                  <a:pt x="1732711" y="731634"/>
                  <a:pt x="1740712" y="728320"/>
                  <a:pt x="1749856" y="728320"/>
                </a:cubicBezTo>
                <a:close/>
                <a:moveTo>
                  <a:pt x="337413" y="315468"/>
                </a:moveTo>
                <a:lnTo>
                  <a:pt x="183794" y="547954"/>
                </a:lnTo>
                <a:lnTo>
                  <a:pt x="288721" y="547954"/>
                </a:lnTo>
                <a:close/>
                <a:moveTo>
                  <a:pt x="1404823" y="231800"/>
                </a:moveTo>
                <a:lnTo>
                  <a:pt x="1474774" y="231800"/>
                </a:lnTo>
                <a:lnTo>
                  <a:pt x="1415796" y="468401"/>
                </a:lnTo>
                <a:cubicBezTo>
                  <a:pt x="1424940" y="456057"/>
                  <a:pt x="1434541" y="445656"/>
                  <a:pt x="1444599" y="437198"/>
                </a:cubicBezTo>
                <a:cubicBezTo>
                  <a:pt x="1454658" y="428739"/>
                  <a:pt x="1464602" y="421996"/>
                  <a:pt x="1474431" y="416966"/>
                </a:cubicBezTo>
                <a:cubicBezTo>
                  <a:pt x="1484261" y="411937"/>
                  <a:pt x="1493748" y="408394"/>
                  <a:pt x="1502892" y="406337"/>
                </a:cubicBezTo>
                <a:cubicBezTo>
                  <a:pt x="1512036" y="404279"/>
                  <a:pt x="1520723" y="403250"/>
                  <a:pt x="1528952" y="403250"/>
                </a:cubicBezTo>
                <a:cubicBezTo>
                  <a:pt x="1540382" y="403250"/>
                  <a:pt x="1550212" y="404965"/>
                  <a:pt x="1558442" y="408394"/>
                </a:cubicBezTo>
                <a:cubicBezTo>
                  <a:pt x="1566672" y="411823"/>
                  <a:pt x="1573415" y="416624"/>
                  <a:pt x="1578673" y="422796"/>
                </a:cubicBezTo>
                <a:cubicBezTo>
                  <a:pt x="1583931" y="428968"/>
                  <a:pt x="1587817" y="436169"/>
                  <a:pt x="1590332" y="444398"/>
                </a:cubicBezTo>
                <a:cubicBezTo>
                  <a:pt x="1592846" y="452628"/>
                  <a:pt x="1594104" y="461315"/>
                  <a:pt x="1594104" y="470459"/>
                </a:cubicBezTo>
                <a:cubicBezTo>
                  <a:pt x="1594104" y="485546"/>
                  <a:pt x="1591703" y="501548"/>
                  <a:pt x="1586903" y="518465"/>
                </a:cubicBezTo>
                <a:cubicBezTo>
                  <a:pt x="1582102" y="535381"/>
                  <a:pt x="1576959" y="551840"/>
                  <a:pt x="1571472" y="567842"/>
                </a:cubicBezTo>
                <a:cubicBezTo>
                  <a:pt x="1566443" y="581558"/>
                  <a:pt x="1562100" y="594703"/>
                  <a:pt x="1558442" y="607276"/>
                </a:cubicBezTo>
                <a:cubicBezTo>
                  <a:pt x="1554784" y="619849"/>
                  <a:pt x="1552956" y="630936"/>
                  <a:pt x="1552956" y="640537"/>
                </a:cubicBezTo>
                <a:cubicBezTo>
                  <a:pt x="1552956" y="648767"/>
                  <a:pt x="1554670" y="655282"/>
                  <a:pt x="1558099" y="660083"/>
                </a:cubicBezTo>
                <a:cubicBezTo>
                  <a:pt x="1561528" y="664883"/>
                  <a:pt x="1566900" y="667283"/>
                  <a:pt x="1574215" y="667283"/>
                </a:cubicBezTo>
                <a:cubicBezTo>
                  <a:pt x="1588846" y="667283"/>
                  <a:pt x="1604162" y="656882"/>
                  <a:pt x="1620164" y="636080"/>
                </a:cubicBezTo>
                <a:cubicBezTo>
                  <a:pt x="1636166" y="615277"/>
                  <a:pt x="1649425" y="584302"/>
                  <a:pt x="1659940" y="543154"/>
                </a:cubicBezTo>
                <a:lnTo>
                  <a:pt x="1660639" y="543433"/>
                </a:lnTo>
                <a:lnTo>
                  <a:pt x="1660702" y="543154"/>
                </a:lnTo>
                <a:lnTo>
                  <a:pt x="1692249" y="416966"/>
                </a:lnTo>
                <a:lnTo>
                  <a:pt x="1762201" y="416966"/>
                </a:lnTo>
                <a:lnTo>
                  <a:pt x="1723796" y="572643"/>
                </a:lnTo>
                <a:cubicBezTo>
                  <a:pt x="1721510" y="580415"/>
                  <a:pt x="1719452" y="589445"/>
                  <a:pt x="1717624" y="599732"/>
                </a:cubicBezTo>
                <a:cubicBezTo>
                  <a:pt x="1715795" y="610019"/>
                  <a:pt x="1714880" y="619049"/>
                  <a:pt x="1714880" y="626821"/>
                </a:cubicBezTo>
                <a:cubicBezTo>
                  <a:pt x="1714880" y="636880"/>
                  <a:pt x="1717166" y="645681"/>
                  <a:pt x="1721738" y="653225"/>
                </a:cubicBezTo>
                <a:cubicBezTo>
                  <a:pt x="1726310" y="660768"/>
                  <a:pt x="1734312" y="664540"/>
                  <a:pt x="1745742" y="664540"/>
                </a:cubicBezTo>
                <a:cubicBezTo>
                  <a:pt x="1769059" y="664540"/>
                  <a:pt x="1789633" y="649338"/>
                  <a:pt x="1807464" y="618935"/>
                </a:cubicBezTo>
                <a:cubicBezTo>
                  <a:pt x="1825294" y="588531"/>
                  <a:pt x="1840610" y="547954"/>
                  <a:pt x="1853412" y="497205"/>
                </a:cubicBezTo>
                <a:lnTo>
                  <a:pt x="1873300" y="416966"/>
                </a:lnTo>
                <a:lnTo>
                  <a:pt x="1943252" y="416966"/>
                </a:lnTo>
                <a:cubicBezTo>
                  <a:pt x="1946910" y="415138"/>
                  <a:pt x="1950110" y="412966"/>
                  <a:pt x="1952853" y="410451"/>
                </a:cubicBezTo>
                <a:cubicBezTo>
                  <a:pt x="1955596" y="407937"/>
                  <a:pt x="1957196" y="404851"/>
                  <a:pt x="1957654" y="401193"/>
                </a:cubicBezTo>
                <a:cubicBezTo>
                  <a:pt x="1949881" y="401193"/>
                  <a:pt x="1943366" y="398793"/>
                  <a:pt x="1938108" y="393992"/>
                </a:cubicBezTo>
                <a:cubicBezTo>
                  <a:pt x="1932851" y="389192"/>
                  <a:pt x="1930222" y="382905"/>
                  <a:pt x="1930222" y="375133"/>
                </a:cubicBezTo>
                <a:cubicBezTo>
                  <a:pt x="1930222" y="365531"/>
                  <a:pt x="1933765" y="357188"/>
                  <a:pt x="1940852" y="350101"/>
                </a:cubicBezTo>
                <a:cubicBezTo>
                  <a:pt x="1947938" y="343014"/>
                  <a:pt x="1956282" y="339471"/>
                  <a:pt x="1965883" y="339471"/>
                </a:cubicBezTo>
                <a:cubicBezTo>
                  <a:pt x="1974113" y="339471"/>
                  <a:pt x="1980971" y="341986"/>
                  <a:pt x="1986457" y="347015"/>
                </a:cubicBezTo>
                <a:cubicBezTo>
                  <a:pt x="1991944" y="352044"/>
                  <a:pt x="1994687" y="358673"/>
                  <a:pt x="1994687" y="366903"/>
                </a:cubicBezTo>
                <a:cubicBezTo>
                  <a:pt x="1994687" y="376961"/>
                  <a:pt x="1992858" y="385763"/>
                  <a:pt x="1989200" y="393306"/>
                </a:cubicBezTo>
                <a:cubicBezTo>
                  <a:pt x="1985543" y="400850"/>
                  <a:pt x="1980971" y="407365"/>
                  <a:pt x="1975484" y="412852"/>
                </a:cubicBezTo>
                <a:cubicBezTo>
                  <a:pt x="1969998" y="418338"/>
                  <a:pt x="1963940" y="422910"/>
                  <a:pt x="1957311" y="426568"/>
                </a:cubicBezTo>
                <a:cubicBezTo>
                  <a:pt x="1950682" y="430225"/>
                  <a:pt x="1944395" y="432968"/>
                  <a:pt x="1938451" y="434797"/>
                </a:cubicBezTo>
                <a:lnTo>
                  <a:pt x="1904847" y="569214"/>
                </a:lnTo>
                <a:cubicBezTo>
                  <a:pt x="1901190" y="583844"/>
                  <a:pt x="1898103" y="597218"/>
                  <a:pt x="1895589" y="609333"/>
                </a:cubicBezTo>
                <a:cubicBezTo>
                  <a:pt x="1893074" y="621449"/>
                  <a:pt x="1891817" y="631393"/>
                  <a:pt x="1891817" y="639166"/>
                </a:cubicBezTo>
                <a:cubicBezTo>
                  <a:pt x="1891817" y="649681"/>
                  <a:pt x="1894103" y="656882"/>
                  <a:pt x="1898675" y="660768"/>
                </a:cubicBezTo>
                <a:cubicBezTo>
                  <a:pt x="1903247" y="664654"/>
                  <a:pt x="1908276" y="666598"/>
                  <a:pt x="1913762" y="666598"/>
                </a:cubicBezTo>
                <a:cubicBezTo>
                  <a:pt x="1927021" y="666598"/>
                  <a:pt x="1941309" y="656311"/>
                  <a:pt x="1956625" y="635737"/>
                </a:cubicBezTo>
                <a:cubicBezTo>
                  <a:pt x="1960454" y="630593"/>
                  <a:pt x="1964119" y="624807"/>
                  <a:pt x="1967619" y="618377"/>
                </a:cubicBezTo>
                <a:lnTo>
                  <a:pt x="1974532" y="603723"/>
                </a:lnTo>
                <a:lnTo>
                  <a:pt x="1974189" y="599389"/>
                </a:lnTo>
                <a:cubicBezTo>
                  <a:pt x="1974189" y="577901"/>
                  <a:pt x="1978304" y="555612"/>
                  <a:pt x="1986534" y="532524"/>
                </a:cubicBezTo>
                <a:cubicBezTo>
                  <a:pt x="1994763" y="509435"/>
                  <a:pt x="2006307" y="488290"/>
                  <a:pt x="2021166" y="469087"/>
                </a:cubicBezTo>
                <a:cubicBezTo>
                  <a:pt x="2036025" y="449885"/>
                  <a:pt x="2053513" y="434111"/>
                  <a:pt x="2073630" y="421767"/>
                </a:cubicBezTo>
                <a:cubicBezTo>
                  <a:pt x="2093747" y="409423"/>
                  <a:pt x="2115692" y="403250"/>
                  <a:pt x="2139467" y="403250"/>
                </a:cubicBezTo>
                <a:cubicBezTo>
                  <a:pt x="2152268" y="403250"/>
                  <a:pt x="2163241" y="404965"/>
                  <a:pt x="2172385" y="408394"/>
                </a:cubicBezTo>
                <a:cubicBezTo>
                  <a:pt x="2181530" y="411823"/>
                  <a:pt x="2189073" y="416395"/>
                  <a:pt x="2195017" y="422110"/>
                </a:cubicBezTo>
                <a:cubicBezTo>
                  <a:pt x="2200960" y="427825"/>
                  <a:pt x="2205418" y="434226"/>
                  <a:pt x="2208390" y="441312"/>
                </a:cubicBezTo>
                <a:cubicBezTo>
                  <a:pt x="2211362" y="448399"/>
                  <a:pt x="2212848" y="455600"/>
                  <a:pt x="2212848" y="462915"/>
                </a:cubicBezTo>
                <a:cubicBezTo>
                  <a:pt x="2212848" y="474802"/>
                  <a:pt x="2209304" y="485546"/>
                  <a:pt x="2202218" y="495148"/>
                </a:cubicBezTo>
                <a:cubicBezTo>
                  <a:pt x="2195131" y="504749"/>
                  <a:pt x="2185644" y="509549"/>
                  <a:pt x="2173757" y="509549"/>
                </a:cubicBezTo>
                <a:cubicBezTo>
                  <a:pt x="2170099" y="509549"/>
                  <a:pt x="2166328" y="508864"/>
                  <a:pt x="2162441" y="507492"/>
                </a:cubicBezTo>
                <a:cubicBezTo>
                  <a:pt x="2158555" y="506120"/>
                  <a:pt x="2155469" y="503834"/>
                  <a:pt x="2153183" y="500634"/>
                </a:cubicBezTo>
                <a:cubicBezTo>
                  <a:pt x="2156840" y="492862"/>
                  <a:pt x="2159470" y="485318"/>
                  <a:pt x="2161070" y="478003"/>
                </a:cubicBezTo>
                <a:cubicBezTo>
                  <a:pt x="2162670" y="470687"/>
                  <a:pt x="2163470" y="464515"/>
                  <a:pt x="2163470" y="459486"/>
                </a:cubicBezTo>
                <a:cubicBezTo>
                  <a:pt x="2163470" y="451714"/>
                  <a:pt x="2161412" y="445427"/>
                  <a:pt x="2157298" y="440627"/>
                </a:cubicBezTo>
                <a:cubicBezTo>
                  <a:pt x="2153183" y="435826"/>
                  <a:pt x="2147468" y="433426"/>
                  <a:pt x="2140153" y="433426"/>
                </a:cubicBezTo>
                <a:cubicBezTo>
                  <a:pt x="2129180" y="433426"/>
                  <a:pt x="2118093" y="438683"/>
                  <a:pt x="2106891" y="449199"/>
                </a:cubicBezTo>
                <a:cubicBezTo>
                  <a:pt x="2095690" y="459715"/>
                  <a:pt x="2085632" y="473088"/>
                  <a:pt x="2076716" y="489318"/>
                </a:cubicBezTo>
                <a:cubicBezTo>
                  <a:pt x="2067801" y="505549"/>
                  <a:pt x="2060600" y="523151"/>
                  <a:pt x="2055114" y="542125"/>
                </a:cubicBezTo>
                <a:cubicBezTo>
                  <a:pt x="2049627" y="561099"/>
                  <a:pt x="2046884" y="579044"/>
                  <a:pt x="2046884" y="595960"/>
                </a:cubicBezTo>
                <a:cubicBezTo>
                  <a:pt x="2046884" y="619735"/>
                  <a:pt x="2052484" y="638937"/>
                  <a:pt x="2063686" y="653567"/>
                </a:cubicBezTo>
                <a:cubicBezTo>
                  <a:pt x="2074887" y="668198"/>
                  <a:pt x="2091232" y="675513"/>
                  <a:pt x="2112721" y="675513"/>
                </a:cubicBezTo>
                <a:cubicBezTo>
                  <a:pt x="2125522" y="675513"/>
                  <a:pt x="2139352" y="672656"/>
                  <a:pt x="2154212" y="666941"/>
                </a:cubicBezTo>
                <a:cubicBezTo>
                  <a:pt x="2169070" y="661225"/>
                  <a:pt x="2183358" y="652767"/>
                  <a:pt x="2197074" y="641566"/>
                </a:cubicBezTo>
                <a:cubicBezTo>
                  <a:pt x="2210790" y="630365"/>
                  <a:pt x="2223134" y="616534"/>
                  <a:pt x="2234107" y="600075"/>
                </a:cubicBezTo>
                <a:cubicBezTo>
                  <a:pt x="2245080" y="583616"/>
                  <a:pt x="2253310" y="564642"/>
                  <a:pt x="2258796" y="543154"/>
                </a:cubicBezTo>
                <a:lnTo>
                  <a:pt x="2279370" y="551383"/>
                </a:lnTo>
                <a:cubicBezTo>
                  <a:pt x="2273426" y="574700"/>
                  <a:pt x="2264397" y="596417"/>
                  <a:pt x="2252281" y="616534"/>
                </a:cubicBezTo>
                <a:cubicBezTo>
                  <a:pt x="2240165" y="636651"/>
                  <a:pt x="2225763" y="654139"/>
                  <a:pt x="2209076" y="668998"/>
                </a:cubicBezTo>
                <a:cubicBezTo>
                  <a:pt x="2192388" y="683857"/>
                  <a:pt x="2173871" y="695401"/>
                  <a:pt x="2153526" y="703631"/>
                </a:cubicBezTo>
                <a:cubicBezTo>
                  <a:pt x="2133180" y="711860"/>
                  <a:pt x="2111806" y="715975"/>
                  <a:pt x="2089404" y="715975"/>
                </a:cubicBezTo>
                <a:cubicBezTo>
                  <a:pt x="2070658" y="715975"/>
                  <a:pt x="2054085" y="713003"/>
                  <a:pt x="2039683" y="707060"/>
                </a:cubicBezTo>
                <a:cubicBezTo>
                  <a:pt x="2025281" y="701116"/>
                  <a:pt x="2013280" y="692887"/>
                  <a:pt x="2003678" y="682371"/>
                </a:cubicBezTo>
                <a:cubicBezTo>
                  <a:pt x="1994077" y="671855"/>
                  <a:pt x="1986762" y="659511"/>
                  <a:pt x="1981733" y="645338"/>
                </a:cubicBezTo>
                <a:lnTo>
                  <a:pt x="1980667" y="641171"/>
                </a:lnTo>
                <a:lnTo>
                  <a:pt x="1969998" y="658711"/>
                </a:lnTo>
                <a:cubicBezTo>
                  <a:pt x="1959025" y="674484"/>
                  <a:pt x="1946109" y="687515"/>
                  <a:pt x="1931250" y="697802"/>
                </a:cubicBezTo>
                <a:cubicBezTo>
                  <a:pt x="1916392" y="708089"/>
                  <a:pt x="1899132" y="713232"/>
                  <a:pt x="1879472" y="713232"/>
                </a:cubicBezTo>
                <a:cubicBezTo>
                  <a:pt x="1857070" y="713232"/>
                  <a:pt x="1841182" y="706603"/>
                  <a:pt x="1831810" y="693344"/>
                </a:cubicBezTo>
                <a:cubicBezTo>
                  <a:pt x="1822437" y="680085"/>
                  <a:pt x="1818665" y="662940"/>
                  <a:pt x="1820494" y="641909"/>
                </a:cubicBezTo>
                <a:cubicBezTo>
                  <a:pt x="1811350" y="656082"/>
                  <a:pt x="1802091" y="667741"/>
                  <a:pt x="1792719" y="676885"/>
                </a:cubicBezTo>
                <a:cubicBezTo>
                  <a:pt x="1783346" y="686029"/>
                  <a:pt x="1773859" y="693344"/>
                  <a:pt x="1764258" y="698830"/>
                </a:cubicBezTo>
                <a:cubicBezTo>
                  <a:pt x="1754657" y="704317"/>
                  <a:pt x="1745170" y="708089"/>
                  <a:pt x="1735797" y="710146"/>
                </a:cubicBezTo>
                <a:cubicBezTo>
                  <a:pt x="1726425" y="712203"/>
                  <a:pt x="1717395" y="713232"/>
                  <a:pt x="1708708" y="713232"/>
                </a:cubicBezTo>
                <a:cubicBezTo>
                  <a:pt x="1684477" y="713232"/>
                  <a:pt x="1667560" y="706603"/>
                  <a:pt x="1657959" y="693344"/>
                </a:cubicBezTo>
                <a:cubicBezTo>
                  <a:pt x="1648358" y="680085"/>
                  <a:pt x="1643557" y="663397"/>
                  <a:pt x="1643557" y="643280"/>
                </a:cubicBezTo>
                <a:lnTo>
                  <a:pt x="1643559" y="643248"/>
                </a:lnTo>
                <a:lnTo>
                  <a:pt x="1632851" y="659740"/>
                </a:lnTo>
                <a:cubicBezTo>
                  <a:pt x="1621193" y="675284"/>
                  <a:pt x="1607362" y="688086"/>
                  <a:pt x="1591360" y="698144"/>
                </a:cubicBezTo>
                <a:cubicBezTo>
                  <a:pt x="1575358" y="708203"/>
                  <a:pt x="1556842" y="713232"/>
                  <a:pt x="1535810" y="713232"/>
                </a:cubicBezTo>
                <a:cubicBezTo>
                  <a:pt x="1513865" y="713232"/>
                  <a:pt x="1499006" y="707860"/>
                  <a:pt x="1491233" y="697116"/>
                </a:cubicBezTo>
                <a:cubicBezTo>
                  <a:pt x="1483461" y="686372"/>
                  <a:pt x="1479575" y="673456"/>
                  <a:pt x="1479575" y="658368"/>
                </a:cubicBezTo>
                <a:cubicBezTo>
                  <a:pt x="1479575" y="643738"/>
                  <a:pt x="1481975" y="627850"/>
                  <a:pt x="1486776" y="610705"/>
                </a:cubicBezTo>
                <a:cubicBezTo>
                  <a:pt x="1491576" y="593560"/>
                  <a:pt x="1496720" y="576758"/>
                  <a:pt x="1502206" y="560299"/>
                </a:cubicBezTo>
                <a:cubicBezTo>
                  <a:pt x="1506778" y="545668"/>
                  <a:pt x="1511007" y="531495"/>
                  <a:pt x="1514894" y="517779"/>
                </a:cubicBezTo>
                <a:cubicBezTo>
                  <a:pt x="1518780" y="504063"/>
                  <a:pt x="1520723" y="491947"/>
                  <a:pt x="1520723" y="481432"/>
                </a:cubicBezTo>
                <a:cubicBezTo>
                  <a:pt x="1520723" y="474116"/>
                  <a:pt x="1519008" y="467144"/>
                  <a:pt x="1515579" y="460515"/>
                </a:cubicBezTo>
                <a:cubicBezTo>
                  <a:pt x="1512150" y="453885"/>
                  <a:pt x="1504035" y="450571"/>
                  <a:pt x="1491233" y="450571"/>
                </a:cubicBezTo>
                <a:cubicBezTo>
                  <a:pt x="1478889" y="450571"/>
                  <a:pt x="1467459" y="454000"/>
                  <a:pt x="1456944" y="460858"/>
                </a:cubicBezTo>
                <a:cubicBezTo>
                  <a:pt x="1446428" y="467716"/>
                  <a:pt x="1436827" y="476860"/>
                  <a:pt x="1428140" y="488290"/>
                </a:cubicBezTo>
                <a:cubicBezTo>
                  <a:pt x="1419453" y="499720"/>
                  <a:pt x="1411909" y="512978"/>
                  <a:pt x="1405509" y="528066"/>
                </a:cubicBezTo>
                <a:cubicBezTo>
                  <a:pt x="1399108" y="543154"/>
                  <a:pt x="1393850" y="558698"/>
                  <a:pt x="1389735" y="574700"/>
                </a:cubicBezTo>
                <a:lnTo>
                  <a:pt x="1357502" y="702259"/>
                </a:lnTo>
                <a:lnTo>
                  <a:pt x="1287551" y="702259"/>
                </a:lnTo>
                <a:lnTo>
                  <a:pt x="1303321" y="639179"/>
                </a:lnTo>
                <a:lnTo>
                  <a:pt x="1287018" y="660425"/>
                </a:lnTo>
                <a:cubicBezTo>
                  <a:pt x="1273302" y="675970"/>
                  <a:pt x="1257757" y="688658"/>
                  <a:pt x="1240383" y="698487"/>
                </a:cubicBezTo>
                <a:cubicBezTo>
                  <a:pt x="1223010" y="708317"/>
                  <a:pt x="1204036" y="713232"/>
                  <a:pt x="1183462" y="713232"/>
                </a:cubicBezTo>
                <a:cubicBezTo>
                  <a:pt x="1161059" y="713232"/>
                  <a:pt x="1144828" y="707174"/>
                  <a:pt x="1134770" y="695058"/>
                </a:cubicBezTo>
                <a:cubicBezTo>
                  <a:pt x="1124712" y="682943"/>
                  <a:pt x="1119682" y="666140"/>
                  <a:pt x="1119682" y="644652"/>
                </a:cubicBezTo>
                <a:cubicBezTo>
                  <a:pt x="1119682" y="630936"/>
                  <a:pt x="1121282" y="615391"/>
                  <a:pt x="1124483" y="598018"/>
                </a:cubicBezTo>
                <a:cubicBezTo>
                  <a:pt x="1127683" y="580644"/>
                  <a:pt x="1131798" y="562356"/>
                  <a:pt x="1136827" y="543154"/>
                </a:cubicBezTo>
                <a:lnTo>
                  <a:pt x="1160144" y="450571"/>
                </a:lnTo>
                <a:lnTo>
                  <a:pt x="1128598" y="450571"/>
                </a:lnTo>
                <a:lnTo>
                  <a:pt x="1136827" y="416966"/>
                </a:lnTo>
                <a:lnTo>
                  <a:pt x="1168374" y="416966"/>
                </a:lnTo>
                <a:lnTo>
                  <a:pt x="1199921" y="289408"/>
                </a:lnTo>
                <a:lnTo>
                  <a:pt x="1271930" y="281178"/>
                </a:lnTo>
                <a:lnTo>
                  <a:pt x="1238326" y="416966"/>
                </a:lnTo>
                <a:lnTo>
                  <a:pt x="1299362" y="416966"/>
                </a:lnTo>
                <a:lnTo>
                  <a:pt x="1291132" y="450571"/>
                </a:lnTo>
                <a:lnTo>
                  <a:pt x="1230096" y="450571"/>
                </a:lnTo>
                <a:lnTo>
                  <a:pt x="1200607" y="569214"/>
                </a:lnTo>
                <a:cubicBezTo>
                  <a:pt x="1197406" y="582473"/>
                  <a:pt x="1194777" y="594246"/>
                  <a:pt x="1192720" y="604533"/>
                </a:cubicBezTo>
                <a:cubicBezTo>
                  <a:pt x="1190663" y="614820"/>
                  <a:pt x="1189634" y="623849"/>
                  <a:pt x="1189634" y="631622"/>
                </a:cubicBezTo>
                <a:cubicBezTo>
                  <a:pt x="1189634" y="643966"/>
                  <a:pt x="1192377" y="652882"/>
                  <a:pt x="1197864" y="658368"/>
                </a:cubicBezTo>
                <a:cubicBezTo>
                  <a:pt x="1203350" y="663854"/>
                  <a:pt x="1209979" y="666598"/>
                  <a:pt x="1217752" y="666598"/>
                </a:cubicBezTo>
                <a:cubicBezTo>
                  <a:pt x="1225067" y="666598"/>
                  <a:pt x="1233639" y="664197"/>
                  <a:pt x="1243469" y="659397"/>
                </a:cubicBezTo>
                <a:cubicBezTo>
                  <a:pt x="1253299" y="654596"/>
                  <a:pt x="1263129" y="647167"/>
                  <a:pt x="1272959" y="637108"/>
                </a:cubicBezTo>
                <a:cubicBezTo>
                  <a:pt x="1282788" y="627050"/>
                  <a:pt x="1292161" y="614248"/>
                  <a:pt x="1301076" y="598703"/>
                </a:cubicBezTo>
                <a:cubicBezTo>
                  <a:pt x="1309992" y="583159"/>
                  <a:pt x="1317193" y="564642"/>
                  <a:pt x="1322679" y="543154"/>
                </a:cubicBezTo>
                <a:lnTo>
                  <a:pt x="1326905" y="544844"/>
                </a:lnTo>
                <a:lnTo>
                  <a:pt x="1327327" y="543154"/>
                </a:lnTo>
                <a:close/>
                <a:moveTo>
                  <a:pt x="302437" y="229743"/>
                </a:moveTo>
                <a:cubicBezTo>
                  <a:pt x="316153" y="229743"/>
                  <a:pt x="330098" y="231800"/>
                  <a:pt x="344271" y="235915"/>
                </a:cubicBezTo>
                <a:cubicBezTo>
                  <a:pt x="358444" y="240030"/>
                  <a:pt x="370674" y="247345"/>
                  <a:pt x="380961" y="257861"/>
                </a:cubicBezTo>
                <a:cubicBezTo>
                  <a:pt x="391248" y="268376"/>
                  <a:pt x="398564" y="282778"/>
                  <a:pt x="402907" y="301066"/>
                </a:cubicBezTo>
                <a:cubicBezTo>
                  <a:pt x="407250" y="319354"/>
                  <a:pt x="406450" y="342671"/>
                  <a:pt x="400507" y="371018"/>
                </a:cubicBezTo>
                <a:lnTo>
                  <a:pt x="360044" y="559613"/>
                </a:lnTo>
                <a:cubicBezTo>
                  <a:pt x="356844" y="575158"/>
                  <a:pt x="354330" y="589102"/>
                  <a:pt x="352501" y="601447"/>
                </a:cubicBezTo>
                <a:cubicBezTo>
                  <a:pt x="350672" y="613791"/>
                  <a:pt x="349758" y="624535"/>
                  <a:pt x="349758" y="633679"/>
                </a:cubicBezTo>
                <a:cubicBezTo>
                  <a:pt x="349758" y="655625"/>
                  <a:pt x="356844" y="666598"/>
                  <a:pt x="371017" y="666598"/>
                </a:cubicBezTo>
                <a:cubicBezTo>
                  <a:pt x="385190" y="666598"/>
                  <a:pt x="400164" y="656196"/>
                  <a:pt x="415937" y="635394"/>
                </a:cubicBezTo>
                <a:cubicBezTo>
                  <a:pt x="423824" y="624992"/>
                  <a:pt x="431053" y="612105"/>
                  <a:pt x="437626" y="596732"/>
                </a:cubicBezTo>
                <a:lnTo>
                  <a:pt x="438314" y="594901"/>
                </a:lnTo>
                <a:lnTo>
                  <a:pt x="451027" y="543154"/>
                </a:lnTo>
                <a:lnTo>
                  <a:pt x="482574" y="416966"/>
                </a:lnTo>
                <a:lnTo>
                  <a:pt x="552526" y="416966"/>
                </a:lnTo>
                <a:lnTo>
                  <a:pt x="537438" y="468401"/>
                </a:lnTo>
                <a:cubicBezTo>
                  <a:pt x="546582" y="455600"/>
                  <a:pt x="555955" y="445084"/>
                  <a:pt x="565556" y="436855"/>
                </a:cubicBezTo>
                <a:cubicBezTo>
                  <a:pt x="575157" y="428625"/>
                  <a:pt x="584758" y="421996"/>
                  <a:pt x="594360" y="416966"/>
                </a:cubicBezTo>
                <a:cubicBezTo>
                  <a:pt x="603961" y="411937"/>
                  <a:pt x="613219" y="408394"/>
                  <a:pt x="622134" y="406337"/>
                </a:cubicBezTo>
                <a:cubicBezTo>
                  <a:pt x="631050" y="404279"/>
                  <a:pt x="639622" y="403250"/>
                  <a:pt x="647852" y="403250"/>
                </a:cubicBezTo>
                <a:cubicBezTo>
                  <a:pt x="668426" y="403250"/>
                  <a:pt x="684085" y="408737"/>
                  <a:pt x="694829" y="419710"/>
                </a:cubicBezTo>
                <a:cubicBezTo>
                  <a:pt x="705573" y="430682"/>
                  <a:pt x="710946" y="446456"/>
                  <a:pt x="710946" y="467030"/>
                </a:cubicBezTo>
                <a:cubicBezTo>
                  <a:pt x="728776" y="442341"/>
                  <a:pt x="747293" y="425539"/>
                  <a:pt x="766495" y="416624"/>
                </a:cubicBezTo>
                <a:cubicBezTo>
                  <a:pt x="785698" y="407708"/>
                  <a:pt x="803300" y="403250"/>
                  <a:pt x="819302" y="403250"/>
                </a:cubicBezTo>
                <a:cubicBezTo>
                  <a:pt x="842162" y="403250"/>
                  <a:pt x="858621" y="409766"/>
                  <a:pt x="868680" y="422796"/>
                </a:cubicBezTo>
                <a:cubicBezTo>
                  <a:pt x="878738" y="435826"/>
                  <a:pt x="883767" y="451942"/>
                  <a:pt x="883767" y="471145"/>
                </a:cubicBezTo>
                <a:cubicBezTo>
                  <a:pt x="883767" y="485775"/>
                  <a:pt x="881367" y="501434"/>
                  <a:pt x="876566" y="518122"/>
                </a:cubicBezTo>
                <a:cubicBezTo>
                  <a:pt x="871766" y="534810"/>
                  <a:pt x="866622" y="551155"/>
                  <a:pt x="861136" y="567157"/>
                </a:cubicBezTo>
                <a:cubicBezTo>
                  <a:pt x="856107" y="581330"/>
                  <a:pt x="851763" y="594703"/>
                  <a:pt x="848106" y="607276"/>
                </a:cubicBezTo>
                <a:cubicBezTo>
                  <a:pt x="844448" y="619849"/>
                  <a:pt x="842619" y="630936"/>
                  <a:pt x="842619" y="640537"/>
                </a:cubicBezTo>
                <a:cubicBezTo>
                  <a:pt x="842619" y="648767"/>
                  <a:pt x="844334" y="655282"/>
                  <a:pt x="847763" y="660083"/>
                </a:cubicBezTo>
                <a:cubicBezTo>
                  <a:pt x="851192" y="664883"/>
                  <a:pt x="856564" y="667283"/>
                  <a:pt x="863879" y="667283"/>
                </a:cubicBezTo>
                <a:cubicBezTo>
                  <a:pt x="878509" y="667283"/>
                  <a:pt x="893826" y="656882"/>
                  <a:pt x="909828" y="636080"/>
                </a:cubicBezTo>
                <a:cubicBezTo>
                  <a:pt x="925830" y="615277"/>
                  <a:pt x="939088" y="584302"/>
                  <a:pt x="949604" y="543154"/>
                </a:cubicBezTo>
                <a:lnTo>
                  <a:pt x="970178" y="551383"/>
                </a:lnTo>
                <a:cubicBezTo>
                  <a:pt x="965606" y="569671"/>
                  <a:pt x="959434" y="588416"/>
                  <a:pt x="951661" y="607619"/>
                </a:cubicBezTo>
                <a:cubicBezTo>
                  <a:pt x="943889" y="626821"/>
                  <a:pt x="934173" y="644195"/>
                  <a:pt x="922515" y="659740"/>
                </a:cubicBezTo>
                <a:cubicBezTo>
                  <a:pt x="910856" y="675284"/>
                  <a:pt x="897026" y="688086"/>
                  <a:pt x="881024" y="698144"/>
                </a:cubicBezTo>
                <a:cubicBezTo>
                  <a:pt x="865022" y="708203"/>
                  <a:pt x="846505" y="713232"/>
                  <a:pt x="825474" y="713232"/>
                </a:cubicBezTo>
                <a:cubicBezTo>
                  <a:pt x="803528" y="713232"/>
                  <a:pt x="788670" y="707860"/>
                  <a:pt x="780897" y="697116"/>
                </a:cubicBezTo>
                <a:cubicBezTo>
                  <a:pt x="773125" y="686372"/>
                  <a:pt x="769238" y="673456"/>
                  <a:pt x="769238" y="658368"/>
                </a:cubicBezTo>
                <a:cubicBezTo>
                  <a:pt x="769238" y="643738"/>
                  <a:pt x="771639" y="627850"/>
                  <a:pt x="776439" y="610705"/>
                </a:cubicBezTo>
                <a:cubicBezTo>
                  <a:pt x="781240" y="593560"/>
                  <a:pt x="786384" y="576758"/>
                  <a:pt x="791870" y="560299"/>
                </a:cubicBezTo>
                <a:cubicBezTo>
                  <a:pt x="796442" y="545668"/>
                  <a:pt x="800671" y="531495"/>
                  <a:pt x="804557" y="517779"/>
                </a:cubicBezTo>
                <a:cubicBezTo>
                  <a:pt x="808443" y="504063"/>
                  <a:pt x="810386" y="491947"/>
                  <a:pt x="810386" y="481432"/>
                </a:cubicBezTo>
                <a:cubicBezTo>
                  <a:pt x="810386" y="474574"/>
                  <a:pt x="808672" y="467716"/>
                  <a:pt x="805243" y="460858"/>
                </a:cubicBezTo>
                <a:cubicBezTo>
                  <a:pt x="801814" y="454000"/>
                  <a:pt x="793699" y="450571"/>
                  <a:pt x="780897" y="450571"/>
                </a:cubicBezTo>
                <a:cubicBezTo>
                  <a:pt x="769010" y="450571"/>
                  <a:pt x="758266" y="453885"/>
                  <a:pt x="748664" y="460515"/>
                </a:cubicBezTo>
                <a:cubicBezTo>
                  <a:pt x="739063" y="467144"/>
                  <a:pt x="730377" y="476174"/>
                  <a:pt x="722604" y="487604"/>
                </a:cubicBezTo>
                <a:cubicBezTo>
                  <a:pt x="714832" y="499034"/>
                  <a:pt x="707974" y="512293"/>
                  <a:pt x="702030" y="527380"/>
                </a:cubicBezTo>
                <a:cubicBezTo>
                  <a:pt x="696087" y="542468"/>
                  <a:pt x="691057" y="558241"/>
                  <a:pt x="686943" y="574700"/>
                </a:cubicBezTo>
                <a:lnTo>
                  <a:pt x="654710" y="702259"/>
                </a:lnTo>
                <a:lnTo>
                  <a:pt x="584758" y="702259"/>
                </a:lnTo>
                <a:lnTo>
                  <a:pt x="632079" y="509549"/>
                </a:lnTo>
                <a:cubicBezTo>
                  <a:pt x="633450" y="503606"/>
                  <a:pt x="634593" y="498119"/>
                  <a:pt x="635508" y="493090"/>
                </a:cubicBezTo>
                <a:cubicBezTo>
                  <a:pt x="636422" y="488061"/>
                  <a:pt x="636879" y="483718"/>
                  <a:pt x="636879" y="480060"/>
                </a:cubicBezTo>
                <a:cubicBezTo>
                  <a:pt x="636879" y="474116"/>
                  <a:pt x="635165" y="467944"/>
                  <a:pt x="631736" y="461543"/>
                </a:cubicBezTo>
                <a:cubicBezTo>
                  <a:pt x="628307" y="455143"/>
                  <a:pt x="620420" y="451942"/>
                  <a:pt x="608076" y="451942"/>
                </a:cubicBezTo>
                <a:cubicBezTo>
                  <a:pt x="596188" y="451942"/>
                  <a:pt x="585216" y="455486"/>
                  <a:pt x="575157" y="462572"/>
                </a:cubicBezTo>
                <a:cubicBezTo>
                  <a:pt x="565099" y="469659"/>
                  <a:pt x="556183" y="479031"/>
                  <a:pt x="548411" y="490690"/>
                </a:cubicBezTo>
                <a:cubicBezTo>
                  <a:pt x="540638" y="502349"/>
                  <a:pt x="533780" y="515607"/>
                  <a:pt x="527837" y="530466"/>
                </a:cubicBezTo>
                <a:cubicBezTo>
                  <a:pt x="521893" y="545325"/>
                  <a:pt x="516864" y="560756"/>
                  <a:pt x="512749" y="576758"/>
                </a:cubicBezTo>
                <a:lnTo>
                  <a:pt x="481888" y="702259"/>
                </a:lnTo>
                <a:lnTo>
                  <a:pt x="411937" y="702259"/>
                </a:lnTo>
                <a:lnTo>
                  <a:pt x="419302" y="672282"/>
                </a:lnTo>
                <a:lnTo>
                  <a:pt x="411908" y="680914"/>
                </a:lnTo>
                <a:cubicBezTo>
                  <a:pt x="405222" y="687372"/>
                  <a:pt x="397992" y="693115"/>
                  <a:pt x="390220" y="698144"/>
                </a:cubicBezTo>
                <a:cubicBezTo>
                  <a:pt x="374675" y="708203"/>
                  <a:pt x="356616" y="713232"/>
                  <a:pt x="336042" y="713232"/>
                </a:cubicBezTo>
                <a:cubicBezTo>
                  <a:pt x="314553" y="713232"/>
                  <a:pt x="299237" y="707288"/>
                  <a:pt x="290093" y="695401"/>
                </a:cubicBezTo>
                <a:cubicBezTo>
                  <a:pt x="280949" y="683514"/>
                  <a:pt x="276377" y="665455"/>
                  <a:pt x="276377" y="641223"/>
                </a:cubicBezTo>
                <a:cubicBezTo>
                  <a:pt x="276377" y="632079"/>
                  <a:pt x="276948" y="622021"/>
                  <a:pt x="278091" y="611048"/>
                </a:cubicBezTo>
                <a:cubicBezTo>
                  <a:pt x="279234" y="600075"/>
                  <a:pt x="280949" y="588416"/>
                  <a:pt x="283235" y="576072"/>
                </a:cubicBezTo>
                <a:lnTo>
                  <a:pt x="165277" y="576072"/>
                </a:lnTo>
                <a:lnTo>
                  <a:pt x="158419" y="586359"/>
                </a:lnTo>
                <a:cubicBezTo>
                  <a:pt x="147447" y="603275"/>
                  <a:pt x="136359" y="619963"/>
                  <a:pt x="125158" y="636422"/>
                </a:cubicBezTo>
                <a:cubicBezTo>
                  <a:pt x="113957" y="652882"/>
                  <a:pt x="102870" y="667626"/>
                  <a:pt x="91897" y="680656"/>
                </a:cubicBezTo>
                <a:cubicBezTo>
                  <a:pt x="80924" y="693687"/>
                  <a:pt x="70065" y="704202"/>
                  <a:pt x="59321" y="712203"/>
                </a:cubicBezTo>
                <a:cubicBezTo>
                  <a:pt x="48577" y="720204"/>
                  <a:pt x="38176" y="724205"/>
                  <a:pt x="28117" y="724205"/>
                </a:cubicBezTo>
                <a:cubicBezTo>
                  <a:pt x="18516" y="724205"/>
                  <a:pt x="11430" y="721233"/>
                  <a:pt x="6858" y="715289"/>
                </a:cubicBezTo>
                <a:cubicBezTo>
                  <a:pt x="2286" y="709346"/>
                  <a:pt x="0" y="702488"/>
                  <a:pt x="0" y="694715"/>
                </a:cubicBezTo>
                <a:cubicBezTo>
                  <a:pt x="0" y="687857"/>
                  <a:pt x="1142" y="682142"/>
                  <a:pt x="3429" y="677570"/>
                </a:cubicBezTo>
                <a:cubicBezTo>
                  <a:pt x="18516" y="674370"/>
                  <a:pt x="32118" y="669112"/>
                  <a:pt x="44234" y="661797"/>
                </a:cubicBezTo>
                <a:cubicBezTo>
                  <a:pt x="56349" y="654482"/>
                  <a:pt x="67665" y="645452"/>
                  <a:pt x="78181" y="634708"/>
                </a:cubicBezTo>
                <a:cubicBezTo>
                  <a:pt x="88696" y="623964"/>
                  <a:pt x="98983" y="611505"/>
                  <a:pt x="109042" y="597332"/>
                </a:cubicBezTo>
                <a:cubicBezTo>
                  <a:pt x="119100" y="583159"/>
                  <a:pt x="129616" y="567842"/>
                  <a:pt x="140589" y="551383"/>
                </a:cubicBezTo>
                <a:lnTo>
                  <a:pt x="297637" y="322326"/>
                </a:lnTo>
                <a:cubicBezTo>
                  <a:pt x="305409" y="310439"/>
                  <a:pt x="310438" y="301295"/>
                  <a:pt x="312724" y="294894"/>
                </a:cubicBezTo>
                <a:cubicBezTo>
                  <a:pt x="315010" y="288493"/>
                  <a:pt x="316153" y="283007"/>
                  <a:pt x="316153" y="278435"/>
                </a:cubicBezTo>
                <a:cubicBezTo>
                  <a:pt x="316153" y="261518"/>
                  <a:pt x="305181" y="253060"/>
                  <a:pt x="283235" y="253060"/>
                </a:cubicBezTo>
                <a:cubicBezTo>
                  <a:pt x="268604" y="253060"/>
                  <a:pt x="253631" y="256946"/>
                  <a:pt x="238315" y="264719"/>
                </a:cubicBezTo>
                <a:cubicBezTo>
                  <a:pt x="222999" y="272491"/>
                  <a:pt x="209169" y="283007"/>
                  <a:pt x="196824" y="296266"/>
                </a:cubicBezTo>
                <a:cubicBezTo>
                  <a:pt x="184480" y="309524"/>
                  <a:pt x="174421" y="325069"/>
                  <a:pt x="166649" y="342900"/>
                </a:cubicBezTo>
                <a:cubicBezTo>
                  <a:pt x="158877" y="360731"/>
                  <a:pt x="154990" y="379933"/>
                  <a:pt x="154990" y="400507"/>
                </a:cubicBezTo>
                <a:cubicBezTo>
                  <a:pt x="154990" y="408280"/>
                  <a:pt x="155562" y="415595"/>
                  <a:pt x="156705" y="422453"/>
                </a:cubicBezTo>
                <a:cubicBezTo>
                  <a:pt x="157848" y="429311"/>
                  <a:pt x="160248" y="436397"/>
                  <a:pt x="163906" y="443713"/>
                </a:cubicBezTo>
                <a:cubicBezTo>
                  <a:pt x="160248" y="450571"/>
                  <a:pt x="155676" y="455714"/>
                  <a:pt x="150190" y="459143"/>
                </a:cubicBezTo>
                <a:cubicBezTo>
                  <a:pt x="144703" y="462572"/>
                  <a:pt x="139217" y="464287"/>
                  <a:pt x="133730" y="464287"/>
                </a:cubicBezTo>
                <a:cubicBezTo>
                  <a:pt x="125501" y="464287"/>
                  <a:pt x="117500" y="459943"/>
                  <a:pt x="109728" y="451256"/>
                </a:cubicBezTo>
                <a:cubicBezTo>
                  <a:pt x="101955" y="442570"/>
                  <a:pt x="98069" y="427939"/>
                  <a:pt x="98069" y="407365"/>
                </a:cubicBezTo>
                <a:cubicBezTo>
                  <a:pt x="98069" y="380848"/>
                  <a:pt x="104470" y="356730"/>
                  <a:pt x="117271" y="335013"/>
                </a:cubicBezTo>
                <a:cubicBezTo>
                  <a:pt x="130073" y="313296"/>
                  <a:pt x="146418" y="294665"/>
                  <a:pt x="166306" y="279121"/>
                </a:cubicBezTo>
                <a:cubicBezTo>
                  <a:pt x="186194" y="263576"/>
                  <a:pt x="208140" y="251460"/>
                  <a:pt x="232143" y="242773"/>
                </a:cubicBezTo>
                <a:cubicBezTo>
                  <a:pt x="256146" y="234086"/>
                  <a:pt x="279577" y="229743"/>
                  <a:pt x="302437" y="229743"/>
                </a:cubicBezTo>
                <a:close/>
                <a:moveTo>
                  <a:pt x="374446" y="105613"/>
                </a:moveTo>
                <a:cubicBezTo>
                  <a:pt x="392734" y="105613"/>
                  <a:pt x="404850" y="115443"/>
                  <a:pt x="410794" y="135103"/>
                </a:cubicBezTo>
                <a:lnTo>
                  <a:pt x="434797" y="216027"/>
                </a:lnTo>
                <a:lnTo>
                  <a:pt x="408050" y="216027"/>
                </a:lnTo>
                <a:lnTo>
                  <a:pt x="370332" y="144018"/>
                </a:lnTo>
                <a:lnTo>
                  <a:pt x="295579" y="216027"/>
                </a:lnTo>
                <a:lnTo>
                  <a:pt x="268833" y="216027"/>
                </a:lnTo>
                <a:lnTo>
                  <a:pt x="354558" y="109728"/>
                </a:lnTo>
                <a:cubicBezTo>
                  <a:pt x="361416" y="106985"/>
                  <a:pt x="368046" y="105613"/>
                  <a:pt x="374446" y="105613"/>
                </a:cubicBezTo>
                <a:close/>
                <a:moveTo>
                  <a:pt x="464972" y="0"/>
                </a:moveTo>
                <a:cubicBezTo>
                  <a:pt x="486918" y="0"/>
                  <a:pt x="502234" y="3429"/>
                  <a:pt x="510920" y="10287"/>
                </a:cubicBezTo>
                <a:cubicBezTo>
                  <a:pt x="519607" y="17145"/>
                  <a:pt x="523951" y="24460"/>
                  <a:pt x="523951" y="32233"/>
                </a:cubicBezTo>
                <a:cubicBezTo>
                  <a:pt x="523951" y="39548"/>
                  <a:pt x="520179" y="46177"/>
                  <a:pt x="512635" y="52121"/>
                </a:cubicBezTo>
                <a:cubicBezTo>
                  <a:pt x="505091" y="58064"/>
                  <a:pt x="495376" y="64237"/>
                  <a:pt x="483489" y="70637"/>
                </a:cubicBezTo>
                <a:cubicBezTo>
                  <a:pt x="477088" y="74295"/>
                  <a:pt x="471944" y="76924"/>
                  <a:pt x="468058" y="78524"/>
                </a:cubicBezTo>
                <a:cubicBezTo>
                  <a:pt x="464172" y="80124"/>
                  <a:pt x="461086" y="81725"/>
                  <a:pt x="458800" y="83325"/>
                </a:cubicBezTo>
                <a:cubicBezTo>
                  <a:pt x="456514" y="84925"/>
                  <a:pt x="454799" y="86639"/>
                  <a:pt x="453656" y="88468"/>
                </a:cubicBezTo>
                <a:cubicBezTo>
                  <a:pt x="452513" y="90297"/>
                  <a:pt x="451256" y="93040"/>
                  <a:pt x="449884" y="96698"/>
                </a:cubicBezTo>
                <a:cubicBezTo>
                  <a:pt x="448970" y="98984"/>
                  <a:pt x="447027" y="100698"/>
                  <a:pt x="444055" y="101841"/>
                </a:cubicBezTo>
                <a:cubicBezTo>
                  <a:pt x="441083" y="102984"/>
                  <a:pt x="437997" y="103556"/>
                  <a:pt x="434797" y="103556"/>
                </a:cubicBezTo>
                <a:cubicBezTo>
                  <a:pt x="431596" y="103556"/>
                  <a:pt x="428739" y="102984"/>
                  <a:pt x="426224" y="101841"/>
                </a:cubicBezTo>
                <a:cubicBezTo>
                  <a:pt x="423710" y="100698"/>
                  <a:pt x="422452" y="98984"/>
                  <a:pt x="422452" y="96698"/>
                </a:cubicBezTo>
                <a:cubicBezTo>
                  <a:pt x="422910" y="92583"/>
                  <a:pt x="423595" y="89497"/>
                  <a:pt x="424510" y="87440"/>
                </a:cubicBezTo>
                <a:cubicBezTo>
                  <a:pt x="425424" y="85382"/>
                  <a:pt x="426796" y="83553"/>
                  <a:pt x="428625" y="81953"/>
                </a:cubicBezTo>
                <a:cubicBezTo>
                  <a:pt x="430453" y="80353"/>
                  <a:pt x="432854" y="78753"/>
                  <a:pt x="435825" y="77153"/>
                </a:cubicBezTo>
                <a:cubicBezTo>
                  <a:pt x="438797" y="75552"/>
                  <a:pt x="442798" y="73152"/>
                  <a:pt x="447827" y="69952"/>
                </a:cubicBezTo>
                <a:cubicBezTo>
                  <a:pt x="457885" y="64008"/>
                  <a:pt x="466686" y="57950"/>
                  <a:pt x="474230" y="51778"/>
                </a:cubicBezTo>
                <a:cubicBezTo>
                  <a:pt x="481774" y="45606"/>
                  <a:pt x="485546" y="38633"/>
                  <a:pt x="485546" y="30861"/>
                </a:cubicBezTo>
                <a:cubicBezTo>
                  <a:pt x="485546" y="24917"/>
                  <a:pt x="482917" y="21260"/>
                  <a:pt x="477659" y="19888"/>
                </a:cubicBezTo>
                <a:cubicBezTo>
                  <a:pt x="472401" y="18517"/>
                  <a:pt x="466572" y="17831"/>
                  <a:pt x="460171" y="17831"/>
                </a:cubicBezTo>
                <a:cubicBezTo>
                  <a:pt x="452399" y="17831"/>
                  <a:pt x="445770" y="19431"/>
                  <a:pt x="440283" y="22631"/>
                </a:cubicBezTo>
                <a:cubicBezTo>
                  <a:pt x="434797" y="25832"/>
                  <a:pt x="432053" y="30404"/>
                  <a:pt x="432053" y="36347"/>
                </a:cubicBezTo>
                <a:cubicBezTo>
                  <a:pt x="432053" y="40462"/>
                  <a:pt x="433882" y="44120"/>
                  <a:pt x="437540" y="47320"/>
                </a:cubicBezTo>
                <a:cubicBezTo>
                  <a:pt x="436626" y="47777"/>
                  <a:pt x="433082" y="48120"/>
                  <a:pt x="426910" y="48349"/>
                </a:cubicBezTo>
                <a:cubicBezTo>
                  <a:pt x="420738" y="48578"/>
                  <a:pt x="416509" y="48692"/>
                  <a:pt x="414223" y="48692"/>
                </a:cubicBezTo>
                <a:cubicBezTo>
                  <a:pt x="410565" y="48692"/>
                  <a:pt x="407365" y="47549"/>
                  <a:pt x="404622" y="45263"/>
                </a:cubicBezTo>
                <a:cubicBezTo>
                  <a:pt x="401878" y="42977"/>
                  <a:pt x="400507" y="40234"/>
                  <a:pt x="400507" y="37033"/>
                </a:cubicBezTo>
                <a:cubicBezTo>
                  <a:pt x="400507" y="28346"/>
                  <a:pt x="405879" y="20003"/>
                  <a:pt x="416623" y="12002"/>
                </a:cubicBezTo>
                <a:cubicBezTo>
                  <a:pt x="427367" y="4001"/>
                  <a:pt x="443484" y="0"/>
                  <a:pt x="464972" y="0"/>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756700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80">
                                          <p:stCondLst>
                                            <p:cond delay="0"/>
                                          </p:stCondLst>
                                        </p:cTn>
                                        <p:tgtEl>
                                          <p:spTgt spid="23"/>
                                        </p:tgtEl>
                                      </p:cBhvr>
                                    </p:animEffect>
                                    <p:anim calcmode="lin" valueType="num">
                                      <p:cBhvr>
                                        <p:cTn id="8"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13" dur="26">
                                          <p:stCondLst>
                                            <p:cond delay="650"/>
                                          </p:stCondLst>
                                        </p:cTn>
                                        <p:tgtEl>
                                          <p:spTgt spid="23"/>
                                        </p:tgtEl>
                                      </p:cBhvr>
                                      <p:to x="100000" y="60000"/>
                                    </p:animScale>
                                    <p:animScale>
                                      <p:cBhvr>
                                        <p:cTn id="14" dur="166" decel="50000">
                                          <p:stCondLst>
                                            <p:cond delay="676"/>
                                          </p:stCondLst>
                                        </p:cTn>
                                        <p:tgtEl>
                                          <p:spTgt spid="23"/>
                                        </p:tgtEl>
                                      </p:cBhvr>
                                      <p:to x="100000" y="100000"/>
                                    </p:animScale>
                                    <p:animScale>
                                      <p:cBhvr>
                                        <p:cTn id="15" dur="26">
                                          <p:stCondLst>
                                            <p:cond delay="1312"/>
                                          </p:stCondLst>
                                        </p:cTn>
                                        <p:tgtEl>
                                          <p:spTgt spid="23"/>
                                        </p:tgtEl>
                                      </p:cBhvr>
                                      <p:to x="100000" y="80000"/>
                                    </p:animScale>
                                    <p:animScale>
                                      <p:cBhvr>
                                        <p:cTn id="16" dur="166" decel="50000">
                                          <p:stCondLst>
                                            <p:cond delay="1338"/>
                                          </p:stCondLst>
                                        </p:cTn>
                                        <p:tgtEl>
                                          <p:spTgt spid="23"/>
                                        </p:tgtEl>
                                      </p:cBhvr>
                                      <p:to x="100000" y="100000"/>
                                    </p:animScale>
                                    <p:animScale>
                                      <p:cBhvr>
                                        <p:cTn id="17" dur="26">
                                          <p:stCondLst>
                                            <p:cond delay="1642"/>
                                          </p:stCondLst>
                                        </p:cTn>
                                        <p:tgtEl>
                                          <p:spTgt spid="23"/>
                                        </p:tgtEl>
                                      </p:cBhvr>
                                      <p:to x="100000" y="90000"/>
                                    </p:animScale>
                                    <p:animScale>
                                      <p:cBhvr>
                                        <p:cTn id="18" dur="166" decel="50000">
                                          <p:stCondLst>
                                            <p:cond delay="1668"/>
                                          </p:stCondLst>
                                        </p:cTn>
                                        <p:tgtEl>
                                          <p:spTgt spid="23"/>
                                        </p:tgtEl>
                                      </p:cBhvr>
                                      <p:to x="100000" y="100000"/>
                                    </p:animScale>
                                    <p:animScale>
                                      <p:cBhvr>
                                        <p:cTn id="19" dur="26">
                                          <p:stCondLst>
                                            <p:cond delay="1808"/>
                                          </p:stCondLst>
                                        </p:cTn>
                                        <p:tgtEl>
                                          <p:spTgt spid="23"/>
                                        </p:tgtEl>
                                      </p:cBhvr>
                                      <p:to x="100000" y="95000"/>
                                    </p:animScale>
                                    <p:animScale>
                                      <p:cBhvr>
                                        <p:cTn id="20" dur="166" decel="50000">
                                          <p:stCondLst>
                                            <p:cond delay="1834"/>
                                          </p:stCondLst>
                                        </p:cTn>
                                        <p:tgtEl>
                                          <p:spTgt spid="23"/>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2054"/>
                                        </p:tgtEl>
                                        <p:attrNameLst>
                                          <p:attrName>style.visibility</p:attrName>
                                        </p:attrNameLst>
                                      </p:cBhvr>
                                      <p:to>
                                        <p:strVal val="visible"/>
                                      </p:to>
                                    </p:set>
                                    <p:animEffect transition="in" filter="wipe(down)">
                                      <p:cBhvr>
                                        <p:cTn id="23" dur="580">
                                          <p:stCondLst>
                                            <p:cond delay="0"/>
                                          </p:stCondLst>
                                        </p:cTn>
                                        <p:tgtEl>
                                          <p:spTgt spid="2054"/>
                                        </p:tgtEl>
                                      </p:cBhvr>
                                    </p:animEffect>
                                    <p:anim calcmode="lin" valueType="num">
                                      <p:cBhvr>
                                        <p:cTn id="24" dur="1822" tmFilter="0,0; 0.14,0.36; 0.43,0.73; 0.71,0.91; 1.0,1.0">
                                          <p:stCondLst>
                                            <p:cond delay="0"/>
                                          </p:stCondLst>
                                        </p:cTn>
                                        <p:tgtEl>
                                          <p:spTgt spid="2054"/>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2054"/>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2054"/>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2054"/>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2054"/>
                                        </p:tgtEl>
                                        <p:attrNameLst>
                                          <p:attrName>ppt_y</p:attrName>
                                        </p:attrNameLst>
                                      </p:cBhvr>
                                      <p:tavLst>
                                        <p:tav tm="0" fmla="#ppt_y-sin(pi*$)/81">
                                          <p:val>
                                            <p:fltVal val="0"/>
                                          </p:val>
                                        </p:tav>
                                        <p:tav tm="100000">
                                          <p:val>
                                            <p:fltVal val="1"/>
                                          </p:val>
                                        </p:tav>
                                      </p:tavLst>
                                    </p:anim>
                                    <p:animScale>
                                      <p:cBhvr>
                                        <p:cTn id="29" dur="26">
                                          <p:stCondLst>
                                            <p:cond delay="650"/>
                                          </p:stCondLst>
                                        </p:cTn>
                                        <p:tgtEl>
                                          <p:spTgt spid="2054"/>
                                        </p:tgtEl>
                                      </p:cBhvr>
                                      <p:to x="100000" y="60000"/>
                                    </p:animScale>
                                    <p:animScale>
                                      <p:cBhvr>
                                        <p:cTn id="30" dur="166" decel="50000">
                                          <p:stCondLst>
                                            <p:cond delay="676"/>
                                          </p:stCondLst>
                                        </p:cTn>
                                        <p:tgtEl>
                                          <p:spTgt spid="2054"/>
                                        </p:tgtEl>
                                      </p:cBhvr>
                                      <p:to x="100000" y="100000"/>
                                    </p:animScale>
                                    <p:animScale>
                                      <p:cBhvr>
                                        <p:cTn id="31" dur="26">
                                          <p:stCondLst>
                                            <p:cond delay="1312"/>
                                          </p:stCondLst>
                                        </p:cTn>
                                        <p:tgtEl>
                                          <p:spTgt spid="2054"/>
                                        </p:tgtEl>
                                      </p:cBhvr>
                                      <p:to x="100000" y="80000"/>
                                    </p:animScale>
                                    <p:animScale>
                                      <p:cBhvr>
                                        <p:cTn id="32" dur="166" decel="50000">
                                          <p:stCondLst>
                                            <p:cond delay="1338"/>
                                          </p:stCondLst>
                                        </p:cTn>
                                        <p:tgtEl>
                                          <p:spTgt spid="2054"/>
                                        </p:tgtEl>
                                      </p:cBhvr>
                                      <p:to x="100000" y="100000"/>
                                    </p:animScale>
                                    <p:animScale>
                                      <p:cBhvr>
                                        <p:cTn id="33" dur="26">
                                          <p:stCondLst>
                                            <p:cond delay="1642"/>
                                          </p:stCondLst>
                                        </p:cTn>
                                        <p:tgtEl>
                                          <p:spTgt spid="2054"/>
                                        </p:tgtEl>
                                      </p:cBhvr>
                                      <p:to x="100000" y="90000"/>
                                    </p:animScale>
                                    <p:animScale>
                                      <p:cBhvr>
                                        <p:cTn id="34" dur="166" decel="50000">
                                          <p:stCondLst>
                                            <p:cond delay="1668"/>
                                          </p:stCondLst>
                                        </p:cTn>
                                        <p:tgtEl>
                                          <p:spTgt spid="2054"/>
                                        </p:tgtEl>
                                      </p:cBhvr>
                                      <p:to x="100000" y="100000"/>
                                    </p:animScale>
                                    <p:animScale>
                                      <p:cBhvr>
                                        <p:cTn id="35" dur="26">
                                          <p:stCondLst>
                                            <p:cond delay="1808"/>
                                          </p:stCondLst>
                                        </p:cTn>
                                        <p:tgtEl>
                                          <p:spTgt spid="2054"/>
                                        </p:tgtEl>
                                      </p:cBhvr>
                                      <p:to x="100000" y="95000"/>
                                    </p:animScale>
                                    <p:animScale>
                                      <p:cBhvr>
                                        <p:cTn id="36" dur="166" decel="50000">
                                          <p:stCondLst>
                                            <p:cond delay="1834"/>
                                          </p:stCondLst>
                                        </p:cTn>
                                        <p:tgtEl>
                                          <p:spTgt spid="205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28" name="Rectangle 27">
            <a:extLst>
              <a:ext uri="{FF2B5EF4-FFF2-40B4-BE49-F238E27FC236}">
                <a16:creationId xmlns:a16="http://schemas.microsoft.com/office/drawing/2014/main" id="{052DAEE6-1873-4D3E-8546-AECA3CBCE456}"/>
              </a:ext>
            </a:extLst>
          </p:cNvPr>
          <p:cNvSpPr/>
          <p:nvPr/>
        </p:nvSpPr>
        <p:spPr>
          <a:xfrm>
            <a:off x="-1" y="0"/>
            <a:ext cx="12192001"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4DF"/>
              </a:solidFill>
              <a:effectLst/>
              <a:uLnTx/>
              <a:uFillTx/>
              <a:latin typeface="Arial"/>
              <a:ea typeface="+mn-ea"/>
              <a:cs typeface="+mn-cs"/>
            </a:endParaRPr>
          </a:p>
        </p:txBody>
      </p:sp>
      <p:pic>
        <p:nvPicPr>
          <p:cNvPr id="2060" name="Picture 12" descr="VÀI NÉT VỀ VĂN HÓA ẨM THỰC NHẬT BẢN | Vilacojsc">
            <a:extLst>
              <a:ext uri="{FF2B5EF4-FFF2-40B4-BE49-F238E27FC236}">
                <a16:creationId xmlns:a16="http://schemas.microsoft.com/office/drawing/2014/main" id="{738A4DC3-CB55-48B5-A274-F6ADB78BC2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004" y="1366050"/>
            <a:ext cx="6671895" cy="437676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3" name="Picture 22" descr="Sushi PNG Clipart Image | Japanese cuisine, Clip art, Sushi">
            <a:extLst>
              <a:ext uri="{FF2B5EF4-FFF2-40B4-BE49-F238E27FC236}">
                <a16:creationId xmlns:a16="http://schemas.microsoft.com/office/drawing/2014/main" id="{79DFA05E-B28E-407E-B263-DE4FBB9B52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0074" t="23283" r="32678" b="53027"/>
          <a:stretch>
            <a:fillRect/>
          </a:stretch>
        </p:blipFill>
        <p:spPr bwMode="auto">
          <a:xfrm>
            <a:off x="7687223" y="2400300"/>
            <a:ext cx="4334627" cy="1493275"/>
          </a:xfrm>
          <a:custGeom>
            <a:avLst/>
            <a:gdLst/>
            <a:ahLst/>
            <a:cxnLst/>
            <a:rect l="l" t="t" r="r" b="b"/>
            <a:pathLst>
              <a:path w="2279370" h="785241">
                <a:moveTo>
                  <a:pt x="1749856" y="728320"/>
                </a:moveTo>
                <a:cubicBezTo>
                  <a:pt x="1757629" y="728320"/>
                  <a:pt x="1763801" y="730720"/>
                  <a:pt x="1768373" y="735521"/>
                </a:cubicBezTo>
                <a:cubicBezTo>
                  <a:pt x="1772945" y="740321"/>
                  <a:pt x="1775231" y="746379"/>
                  <a:pt x="1775231" y="753694"/>
                </a:cubicBezTo>
                <a:cubicBezTo>
                  <a:pt x="1775231" y="762381"/>
                  <a:pt x="1772030" y="769811"/>
                  <a:pt x="1765630" y="775983"/>
                </a:cubicBezTo>
                <a:cubicBezTo>
                  <a:pt x="1759229" y="782155"/>
                  <a:pt x="1751456" y="785241"/>
                  <a:pt x="1742312" y="785241"/>
                </a:cubicBezTo>
                <a:cubicBezTo>
                  <a:pt x="1734540" y="785241"/>
                  <a:pt x="1728139" y="783069"/>
                  <a:pt x="1723110" y="778726"/>
                </a:cubicBezTo>
                <a:cubicBezTo>
                  <a:pt x="1718081" y="774383"/>
                  <a:pt x="1715566" y="768553"/>
                  <a:pt x="1715566" y="761238"/>
                </a:cubicBezTo>
                <a:cubicBezTo>
                  <a:pt x="1715566" y="752551"/>
                  <a:pt x="1718995" y="744893"/>
                  <a:pt x="1725853" y="738264"/>
                </a:cubicBezTo>
                <a:cubicBezTo>
                  <a:pt x="1732711" y="731634"/>
                  <a:pt x="1740712" y="728320"/>
                  <a:pt x="1749856" y="728320"/>
                </a:cubicBezTo>
                <a:close/>
                <a:moveTo>
                  <a:pt x="337413" y="315468"/>
                </a:moveTo>
                <a:lnTo>
                  <a:pt x="183794" y="547954"/>
                </a:lnTo>
                <a:lnTo>
                  <a:pt x="288721" y="547954"/>
                </a:lnTo>
                <a:close/>
                <a:moveTo>
                  <a:pt x="1404823" y="231800"/>
                </a:moveTo>
                <a:lnTo>
                  <a:pt x="1474774" y="231800"/>
                </a:lnTo>
                <a:lnTo>
                  <a:pt x="1415796" y="468401"/>
                </a:lnTo>
                <a:cubicBezTo>
                  <a:pt x="1424940" y="456057"/>
                  <a:pt x="1434541" y="445656"/>
                  <a:pt x="1444599" y="437198"/>
                </a:cubicBezTo>
                <a:cubicBezTo>
                  <a:pt x="1454658" y="428739"/>
                  <a:pt x="1464602" y="421996"/>
                  <a:pt x="1474431" y="416966"/>
                </a:cubicBezTo>
                <a:cubicBezTo>
                  <a:pt x="1484261" y="411937"/>
                  <a:pt x="1493748" y="408394"/>
                  <a:pt x="1502892" y="406337"/>
                </a:cubicBezTo>
                <a:cubicBezTo>
                  <a:pt x="1512036" y="404279"/>
                  <a:pt x="1520723" y="403250"/>
                  <a:pt x="1528952" y="403250"/>
                </a:cubicBezTo>
                <a:cubicBezTo>
                  <a:pt x="1540382" y="403250"/>
                  <a:pt x="1550212" y="404965"/>
                  <a:pt x="1558442" y="408394"/>
                </a:cubicBezTo>
                <a:cubicBezTo>
                  <a:pt x="1566672" y="411823"/>
                  <a:pt x="1573415" y="416624"/>
                  <a:pt x="1578673" y="422796"/>
                </a:cubicBezTo>
                <a:cubicBezTo>
                  <a:pt x="1583931" y="428968"/>
                  <a:pt x="1587817" y="436169"/>
                  <a:pt x="1590332" y="444398"/>
                </a:cubicBezTo>
                <a:cubicBezTo>
                  <a:pt x="1592846" y="452628"/>
                  <a:pt x="1594104" y="461315"/>
                  <a:pt x="1594104" y="470459"/>
                </a:cubicBezTo>
                <a:cubicBezTo>
                  <a:pt x="1594104" y="485546"/>
                  <a:pt x="1591703" y="501548"/>
                  <a:pt x="1586903" y="518465"/>
                </a:cubicBezTo>
                <a:cubicBezTo>
                  <a:pt x="1582102" y="535381"/>
                  <a:pt x="1576959" y="551840"/>
                  <a:pt x="1571472" y="567842"/>
                </a:cubicBezTo>
                <a:cubicBezTo>
                  <a:pt x="1566443" y="581558"/>
                  <a:pt x="1562100" y="594703"/>
                  <a:pt x="1558442" y="607276"/>
                </a:cubicBezTo>
                <a:cubicBezTo>
                  <a:pt x="1554784" y="619849"/>
                  <a:pt x="1552956" y="630936"/>
                  <a:pt x="1552956" y="640537"/>
                </a:cubicBezTo>
                <a:cubicBezTo>
                  <a:pt x="1552956" y="648767"/>
                  <a:pt x="1554670" y="655282"/>
                  <a:pt x="1558099" y="660083"/>
                </a:cubicBezTo>
                <a:cubicBezTo>
                  <a:pt x="1561528" y="664883"/>
                  <a:pt x="1566900" y="667283"/>
                  <a:pt x="1574215" y="667283"/>
                </a:cubicBezTo>
                <a:cubicBezTo>
                  <a:pt x="1588846" y="667283"/>
                  <a:pt x="1604162" y="656882"/>
                  <a:pt x="1620164" y="636080"/>
                </a:cubicBezTo>
                <a:cubicBezTo>
                  <a:pt x="1636166" y="615277"/>
                  <a:pt x="1649425" y="584302"/>
                  <a:pt x="1659940" y="543154"/>
                </a:cubicBezTo>
                <a:lnTo>
                  <a:pt x="1660639" y="543433"/>
                </a:lnTo>
                <a:lnTo>
                  <a:pt x="1660702" y="543154"/>
                </a:lnTo>
                <a:lnTo>
                  <a:pt x="1692249" y="416966"/>
                </a:lnTo>
                <a:lnTo>
                  <a:pt x="1762201" y="416966"/>
                </a:lnTo>
                <a:lnTo>
                  <a:pt x="1723796" y="572643"/>
                </a:lnTo>
                <a:cubicBezTo>
                  <a:pt x="1721510" y="580415"/>
                  <a:pt x="1719452" y="589445"/>
                  <a:pt x="1717624" y="599732"/>
                </a:cubicBezTo>
                <a:cubicBezTo>
                  <a:pt x="1715795" y="610019"/>
                  <a:pt x="1714880" y="619049"/>
                  <a:pt x="1714880" y="626821"/>
                </a:cubicBezTo>
                <a:cubicBezTo>
                  <a:pt x="1714880" y="636880"/>
                  <a:pt x="1717166" y="645681"/>
                  <a:pt x="1721738" y="653225"/>
                </a:cubicBezTo>
                <a:cubicBezTo>
                  <a:pt x="1726310" y="660768"/>
                  <a:pt x="1734312" y="664540"/>
                  <a:pt x="1745742" y="664540"/>
                </a:cubicBezTo>
                <a:cubicBezTo>
                  <a:pt x="1769059" y="664540"/>
                  <a:pt x="1789633" y="649338"/>
                  <a:pt x="1807464" y="618935"/>
                </a:cubicBezTo>
                <a:cubicBezTo>
                  <a:pt x="1825294" y="588531"/>
                  <a:pt x="1840610" y="547954"/>
                  <a:pt x="1853412" y="497205"/>
                </a:cubicBezTo>
                <a:lnTo>
                  <a:pt x="1873300" y="416966"/>
                </a:lnTo>
                <a:lnTo>
                  <a:pt x="1943252" y="416966"/>
                </a:lnTo>
                <a:cubicBezTo>
                  <a:pt x="1946910" y="415138"/>
                  <a:pt x="1950110" y="412966"/>
                  <a:pt x="1952853" y="410451"/>
                </a:cubicBezTo>
                <a:cubicBezTo>
                  <a:pt x="1955596" y="407937"/>
                  <a:pt x="1957196" y="404851"/>
                  <a:pt x="1957654" y="401193"/>
                </a:cubicBezTo>
                <a:cubicBezTo>
                  <a:pt x="1949881" y="401193"/>
                  <a:pt x="1943366" y="398793"/>
                  <a:pt x="1938108" y="393992"/>
                </a:cubicBezTo>
                <a:cubicBezTo>
                  <a:pt x="1932851" y="389192"/>
                  <a:pt x="1930222" y="382905"/>
                  <a:pt x="1930222" y="375133"/>
                </a:cubicBezTo>
                <a:cubicBezTo>
                  <a:pt x="1930222" y="365531"/>
                  <a:pt x="1933765" y="357188"/>
                  <a:pt x="1940852" y="350101"/>
                </a:cubicBezTo>
                <a:cubicBezTo>
                  <a:pt x="1947938" y="343014"/>
                  <a:pt x="1956282" y="339471"/>
                  <a:pt x="1965883" y="339471"/>
                </a:cubicBezTo>
                <a:cubicBezTo>
                  <a:pt x="1974113" y="339471"/>
                  <a:pt x="1980971" y="341986"/>
                  <a:pt x="1986457" y="347015"/>
                </a:cubicBezTo>
                <a:cubicBezTo>
                  <a:pt x="1991944" y="352044"/>
                  <a:pt x="1994687" y="358673"/>
                  <a:pt x="1994687" y="366903"/>
                </a:cubicBezTo>
                <a:cubicBezTo>
                  <a:pt x="1994687" y="376961"/>
                  <a:pt x="1992858" y="385763"/>
                  <a:pt x="1989200" y="393306"/>
                </a:cubicBezTo>
                <a:cubicBezTo>
                  <a:pt x="1985543" y="400850"/>
                  <a:pt x="1980971" y="407365"/>
                  <a:pt x="1975484" y="412852"/>
                </a:cubicBezTo>
                <a:cubicBezTo>
                  <a:pt x="1969998" y="418338"/>
                  <a:pt x="1963940" y="422910"/>
                  <a:pt x="1957311" y="426568"/>
                </a:cubicBezTo>
                <a:cubicBezTo>
                  <a:pt x="1950682" y="430225"/>
                  <a:pt x="1944395" y="432968"/>
                  <a:pt x="1938451" y="434797"/>
                </a:cubicBezTo>
                <a:lnTo>
                  <a:pt x="1904847" y="569214"/>
                </a:lnTo>
                <a:cubicBezTo>
                  <a:pt x="1901190" y="583844"/>
                  <a:pt x="1898103" y="597218"/>
                  <a:pt x="1895589" y="609333"/>
                </a:cubicBezTo>
                <a:cubicBezTo>
                  <a:pt x="1893074" y="621449"/>
                  <a:pt x="1891817" y="631393"/>
                  <a:pt x="1891817" y="639166"/>
                </a:cubicBezTo>
                <a:cubicBezTo>
                  <a:pt x="1891817" y="649681"/>
                  <a:pt x="1894103" y="656882"/>
                  <a:pt x="1898675" y="660768"/>
                </a:cubicBezTo>
                <a:cubicBezTo>
                  <a:pt x="1903247" y="664654"/>
                  <a:pt x="1908276" y="666598"/>
                  <a:pt x="1913762" y="666598"/>
                </a:cubicBezTo>
                <a:cubicBezTo>
                  <a:pt x="1927021" y="666598"/>
                  <a:pt x="1941309" y="656311"/>
                  <a:pt x="1956625" y="635737"/>
                </a:cubicBezTo>
                <a:cubicBezTo>
                  <a:pt x="1960454" y="630593"/>
                  <a:pt x="1964119" y="624807"/>
                  <a:pt x="1967619" y="618377"/>
                </a:cubicBezTo>
                <a:lnTo>
                  <a:pt x="1974532" y="603723"/>
                </a:lnTo>
                <a:lnTo>
                  <a:pt x="1974189" y="599389"/>
                </a:lnTo>
                <a:cubicBezTo>
                  <a:pt x="1974189" y="577901"/>
                  <a:pt x="1978304" y="555612"/>
                  <a:pt x="1986534" y="532524"/>
                </a:cubicBezTo>
                <a:cubicBezTo>
                  <a:pt x="1994763" y="509435"/>
                  <a:pt x="2006307" y="488290"/>
                  <a:pt x="2021166" y="469087"/>
                </a:cubicBezTo>
                <a:cubicBezTo>
                  <a:pt x="2036025" y="449885"/>
                  <a:pt x="2053513" y="434111"/>
                  <a:pt x="2073630" y="421767"/>
                </a:cubicBezTo>
                <a:cubicBezTo>
                  <a:pt x="2093747" y="409423"/>
                  <a:pt x="2115692" y="403250"/>
                  <a:pt x="2139467" y="403250"/>
                </a:cubicBezTo>
                <a:cubicBezTo>
                  <a:pt x="2152268" y="403250"/>
                  <a:pt x="2163241" y="404965"/>
                  <a:pt x="2172385" y="408394"/>
                </a:cubicBezTo>
                <a:cubicBezTo>
                  <a:pt x="2181530" y="411823"/>
                  <a:pt x="2189073" y="416395"/>
                  <a:pt x="2195017" y="422110"/>
                </a:cubicBezTo>
                <a:cubicBezTo>
                  <a:pt x="2200960" y="427825"/>
                  <a:pt x="2205418" y="434226"/>
                  <a:pt x="2208390" y="441312"/>
                </a:cubicBezTo>
                <a:cubicBezTo>
                  <a:pt x="2211362" y="448399"/>
                  <a:pt x="2212848" y="455600"/>
                  <a:pt x="2212848" y="462915"/>
                </a:cubicBezTo>
                <a:cubicBezTo>
                  <a:pt x="2212848" y="474802"/>
                  <a:pt x="2209304" y="485546"/>
                  <a:pt x="2202218" y="495148"/>
                </a:cubicBezTo>
                <a:cubicBezTo>
                  <a:pt x="2195131" y="504749"/>
                  <a:pt x="2185644" y="509549"/>
                  <a:pt x="2173757" y="509549"/>
                </a:cubicBezTo>
                <a:cubicBezTo>
                  <a:pt x="2170099" y="509549"/>
                  <a:pt x="2166328" y="508864"/>
                  <a:pt x="2162441" y="507492"/>
                </a:cubicBezTo>
                <a:cubicBezTo>
                  <a:pt x="2158555" y="506120"/>
                  <a:pt x="2155469" y="503834"/>
                  <a:pt x="2153183" y="500634"/>
                </a:cubicBezTo>
                <a:cubicBezTo>
                  <a:pt x="2156840" y="492862"/>
                  <a:pt x="2159470" y="485318"/>
                  <a:pt x="2161070" y="478003"/>
                </a:cubicBezTo>
                <a:cubicBezTo>
                  <a:pt x="2162670" y="470687"/>
                  <a:pt x="2163470" y="464515"/>
                  <a:pt x="2163470" y="459486"/>
                </a:cubicBezTo>
                <a:cubicBezTo>
                  <a:pt x="2163470" y="451714"/>
                  <a:pt x="2161412" y="445427"/>
                  <a:pt x="2157298" y="440627"/>
                </a:cubicBezTo>
                <a:cubicBezTo>
                  <a:pt x="2153183" y="435826"/>
                  <a:pt x="2147468" y="433426"/>
                  <a:pt x="2140153" y="433426"/>
                </a:cubicBezTo>
                <a:cubicBezTo>
                  <a:pt x="2129180" y="433426"/>
                  <a:pt x="2118093" y="438683"/>
                  <a:pt x="2106891" y="449199"/>
                </a:cubicBezTo>
                <a:cubicBezTo>
                  <a:pt x="2095690" y="459715"/>
                  <a:pt x="2085632" y="473088"/>
                  <a:pt x="2076716" y="489318"/>
                </a:cubicBezTo>
                <a:cubicBezTo>
                  <a:pt x="2067801" y="505549"/>
                  <a:pt x="2060600" y="523151"/>
                  <a:pt x="2055114" y="542125"/>
                </a:cubicBezTo>
                <a:cubicBezTo>
                  <a:pt x="2049627" y="561099"/>
                  <a:pt x="2046884" y="579044"/>
                  <a:pt x="2046884" y="595960"/>
                </a:cubicBezTo>
                <a:cubicBezTo>
                  <a:pt x="2046884" y="619735"/>
                  <a:pt x="2052484" y="638937"/>
                  <a:pt x="2063686" y="653567"/>
                </a:cubicBezTo>
                <a:cubicBezTo>
                  <a:pt x="2074887" y="668198"/>
                  <a:pt x="2091232" y="675513"/>
                  <a:pt x="2112721" y="675513"/>
                </a:cubicBezTo>
                <a:cubicBezTo>
                  <a:pt x="2125522" y="675513"/>
                  <a:pt x="2139352" y="672656"/>
                  <a:pt x="2154212" y="666941"/>
                </a:cubicBezTo>
                <a:cubicBezTo>
                  <a:pt x="2169070" y="661225"/>
                  <a:pt x="2183358" y="652767"/>
                  <a:pt x="2197074" y="641566"/>
                </a:cubicBezTo>
                <a:cubicBezTo>
                  <a:pt x="2210790" y="630365"/>
                  <a:pt x="2223134" y="616534"/>
                  <a:pt x="2234107" y="600075"/>
                </a:cubicBezTo>
                <a:cubicBezTo>
                  <a:pt x="2245080" y="583616"/>
                  <a:pt x="2253310" y="564642"/>
                  <a:pt x="2258796" y="543154"/>
                </a:cubicBezTo>
                <a:lnTo>
                  <a:pt x="2279370" y="551383"/>
                </a:lnTo>
                <a:cubicBezTo>
                  <a:pt x="2273426" y="574700"/>
                  <a:pt x="2264397" y="596417"/>
                  <a:pt x="2252281" y="616534"/>
                </a:cubicBezTo>
                <a:cubicBezTo>
                  <a:pt x="2240165" y="636651"/>
                  <a:pt x="2225763" y="654139"/>
                  <a:pt x="2209076" y="668998"/>
                </a:cubicBezTo>
                <a:cubicBezTo>
                  <a:pt x="2192388" y="683857"/>
                  <a:pt x="2173871" y="695401"/>
                  <a:pt x="2153526" y="703631"/>
                </a:cubicBezTo>
                <a:cubicBezTo>
                  <a:pt x="2133180" y="711860"/>
                  <a:pt x="2111806" y="715975"/>
                  <a:pt x="2089404" y="715975"/>
                </a:cubicBezTo>
                <a:cubicBezTo>
                  <a:pt x="2070658" y="715975"/>
                  <a:pt x="2054085" y="713003"/>
                  <a:pt x="2039683" y="707060"/>
                </a:cubicBezTo>
                <a:cubicBezTo>
                  <a:pt x="2025281" y="701116"/>
                  <a:pt x="2013280" y="692887"/>
                  <a:pt x="2003678" y="682371"/>
                </a:cubicBezTo>
                <a:cubicBezTo>
                  <a:pt x="1994077" y="671855"/>
                  <a:pt x="1986762" y="659511"/>
                  <a:pt x="1981733" y="645338"/>
                </a:cubicBezTo>
                <a:lnTo>
                  <a:pt x="1980667" y="641171"/>
                </a:lnTo>
                <a:lnTo>
                  <a:pt x="1969998" y="658711"/>
                </a:lnTo>
                <a:cubicBezTo>
                  <a:pt x="1959025" y="674484"/>
                  <a:pt x="1946109" y="687515"/>
                  <a:pt x="1931250" y="697802"/>
                </a:cubicBezTo>
                <a:cubicBezTo>
                  <a:pt x="1916392" y="708089"/>
                  <a:pt x="1899132" y="713232"/>
                  <a:pt x="1879472" y="713232"/>
                </a:cubicBezTo>
                <a:cubicBezTo>
                  <a:pt x="1857070" y="713232"/>
                  <a:pt x="1841182" y="706603"/>
                  <a:pt x="1831810" y="693344"/>
                </a:cubicBezTo>
                <a:cubicBezTo>
                  <a:pt x="1822437" y="680085"/>
                  <a:pt x="1818665" y="662940"/>
                  <a:pt x="1820494" y="641909"/>
                </a:cubicBezTo>
                <a:cubicBezTo>
                  <a:pt x="1811350" y="656082"/>
                  <a:pt x="1802091" y="667741"/>
                  <a:pt x="1792719" y="676885"/>
                </a:cubicBezTo>
                <a:cubicBezTo>
                  <a:pt x="1783346" y="686029"/>
                  <a:pt x="1773859" y="693344"/>
                  <a:pt x="1764258" y="698830"/>
                </a:cubicBezTo>
                <a:cubicBezTo>
                  <a:pt x="1754657" y="704317"/>
                  <a:pt x="1745170" y="708089"/>
                  <a:pt x="1735797" y="710146"/>
                </a:cubicBezTo>
                <a:cubicBezTo>
                  <a:pt x="1726425" y="712203"/>
                  <a:pt x="1717395" y="713232"/>
                  <a:pt x="1708708" y="713232"/>
                </a:cubicBezTo>
                <a:cubicBezTo>
                  <a:pt x="1684477" y="713232"/>
                  <a:pt x="1667560" y="706603"/>
                  <a:pt x="1657959" y="693344"/>
                </a:cubicBezTo>
                <a:cubicBezTo>
                  <a:pt x="1648358" y="680085"/>
                  <a:pt x="1643557" y="663397"/>
                  <a:pt x="1643557" y="643280"/>
                </a:cubicBezTo>
                <a:lnTo>
                  <a:pt x="1643559" y="643248"/>
                </a:lnTo>
                <a:lnTo>
                  <a:pt x="1632851" y="659740"/>
                </a:lnTo>
                <a:cubicBezTo>
                  <a:pt x="1621193" y="675284"/>
                  <a:pt x="1607362" y="688086"/>
                  <a:pt x="1591360" y="698144"/>
                </a:cubicBezTo>
                <a:cubicBezTo>
                  <a:pt x="1575358" y="708203"/>
                  <a:pt x="1556842" y="713232"/>
                  <a:pt x="1535810" y="713232"/>
                </a:cubicBezTo>
                <a:cubicBezTo>
                  <a:pt x="1513865" y="713232"/>
                  <a:pt x="1499006" y="707860"/>
                  <a:pt x="1491233" y="697116"/>
                </a:cubicBezTo>
                <a:cubicBezTo>
                  <a:pt x="1483461" y="686372"/>
                  <a:pt x="1479575" y="673456"/>
                  <a:pt x="1479575" y="658368"/>
                </a:cubicBezTo>
                <a:cubicBezTo>
                  <a:pt x="1479575" y="643738"/>
                  <a:pt x="1481975" y="627850"/>
                  <a:pt x="1486776" y="610705"/>
                </a:cubicBezTo>
                <a:cubicBezTo>
                  <a:pt x="1491576" y="593560"/>
                  <a:pt x="1496720" y="576758"/>
                  <a:pt x="1502206" y="560299"/>
                </a:cubicBezTo>
                <a:cubicBezTo>
                  <a:pt x="1506778" y="545668"/>
                  <a:pt x="1511007" y="531495"/>
                  <a:pt x="1514894" y="517779"/>
                </a:cubicBezTo>
                <a:cubicBezTo>
                  <a:pt x="1518780" y="504063"/>
                  <a:pt x="1520723" y="491947"/>
                  <a:pt x="1520723" y="481432"/>
                </a:cubicBezTo>
                <a:cubicBezTo>
                  <a:pt x="1520723" y="474116"/>
                  <a:pt x="1519008" y="467144"/>
                  <a:pt x="1515579" y="460515"/>
                </a:cubicBezTo>
                <a:cubicBezTo>
                  <a:pt x="1512150" y="453885"/>
                  <a:pt x="1504035" y="450571"/>
                  <a:pt x="1491233" y="450571"/>
                </a:cubicBezTo>
                <a:cubicBezTo>
                  <a:pt x="1478889" y="450571"/>
                  <a:pt x="1467459" y="454000"/>
                  <a:pt x="1456944" y="460858"/>
                </a:cubicBezTo>
                <a:cubicBezTo>
                  <a:pt x="1446428" y="467716"/>
                  <a:pt x="1436827" y="476860"/>
                  <a:pt x="1428140" y="488290"/>
                </a:cubicBezTo>
                <a:cubicBezTo>
                  <a:pt x="1419453" y="499720"/>
                  <a:pt x="1411909" y="512978"/>
                  <a:pt x="1405509" y="528066"/>
                </a:cubicBezTo>
                <a:cubicBezTo>
                  <a:pt x="1399108" y="543154"/>
                  <a:pt x="1393850" y="558698"/>
                  <a:pt x="1389735" y="574700"/>
                </a:cubicBezTo>
                <a:lnTo>
                  <a:pt x="1357502" y="702259"/>
                </a:lnTo>
                <a:lnTo>
                  <a:pt x="1287551" y="702259"/>
                </a:lnTo>
                <a:lnTo>
                  <a:pt x="1303321" y="639179"/>
                </a:lnTo>
                <a:lnTo>
                  <a:pt x="1287018" y="660425"/>
                </a:lnTo>
                <a:cubicBezTo>
                  <a:pt x="1273302" y="675970"/>
                  <a:pt x="1257757" y="688658"/>
                  <a:pt x="1240383" y="698487"/>
                </a:cubicBezTo>
                <a:cubicBezTo>
                  <a:pt x="1223010" y="708317"/>
                  <a:pt x="1204036" y="713232"/>
                  <a:pt x="1183462" y="713232"/>
                </a:cubicBezTo>
                <a:cubicBezTo>
                  <a:pt x="1161059" y="713232"/>
                  <a:pt x="1144828" y="707174"/>
                  <a:pt x="1134770" y="695058"/>
                </a:cubicBezTo>
                <a:cubicBezTo>
                  <a:pt x="1124712" y="682943"/>
                  <a:pt x="1119682" y="666140"/>
                  <a:pt x="1119682" y="644652"/>
                </a:cubicBezTo>
                <a:cubicBezTo>
                  <a:pt x="1119682" y="630936"/>
                  <a:pt x="1121282" y="615391"/>
                  <a:pt x="1124483" y="598018"/>
                </a:cubicBezTo>
                <a:cubicBezTo>
                  <a:pt x="1127683" y="580644"/>
                  <a:pt x="1131798" y="562356"/>
                  <a:pt x="1136827" y="543154"/>
                </a:cubicBezTo>
                <a:lnTo>
                  <a:pt x="1160144" y="450571"/>
                </a:lnTo>
                <a:lnTo>
                  <a:pt x="1128598" y="450571"/>
                </a:lnTo>
                <a:lnTo>
                  <a:pt x="1136827" y="416966"/>
                </a:lnTo>
                <a:lnTo>
                  <a:pt x="1168374" y="416966"/>
                </a:lnTo>
                <a:lnTo>
                  <a:pt x="1199921" y="289408"/>
                </a:lnTo>
                <a:lnTo>
                  <a:pt x="1271930" y="281178"/>
                </a:lnTo>
                <a:lnTo>
                  <a:pt x="1238326" y="416966"/>
                </a:lnTo>
                <a:lnTo>
                  <a:pt x="1299362" y="416966"/>
                </a:lnTo>
                <a:lnTo>
                  <a:pt x="1291132" y="450571"/>
                </a:lnTo>
                <a:lnTo>
                  <a:pt x="1230096" y="450571"/>
                </a:lnTo>
                <a:lnTo>
                  <a:pt x="1200607" y="569214"/>
                </a:lnTo>
                <a:cubicBezTo>
                  <a:pt x="1197406" y="582473"/>
                  <a:pt x="1194777" y="594246"/>
                  <a:pt x="1192720" y="604533"/>
                </a:cubicBezTo>
                <a:cubicBezTo>
                  <a:pt x="1190663" y="614820"/>
                  <a:pt x="1189634" y="623849"/>
                  <a:pt x="1189634" y="631622"/>
                </a:cubicBezTo>
                <a:cubicBezTo>
                  <a:pt x="1189634" y="643966"/>
                  <a:pt x="1192377" y="652882"/>
                  <a:pt x="1197864" y="658368"/>
                </a:cubicBezTo>
                <a:cubicBezTo>
                  <a:pt x="1203350" y="663854"/>
                  <a:pt x="1209979" y="666598"/>
                  <a:pt x="1217752" y="666598"/>
                </a:cubicBezTo>
                <a:cubicBezTo>
                  <a:pt x="1225067" y="666598"/>
                  <a:pt x="1233639" y="664197"/>
                  <a:pt x="1243469" y="659397"/>
                </a:cubicBezTo>
                <a:cubicBezTo>
                  <a:pt x="1253299" y="654596"/>
                  <a:pt x="1263129" y="647167"/>
                  <a:pt x="1272959" y="637108"/>
                </a:cubicBezTo>
                <a:cubicBezTo>
                  <a:pt x="1282788" y="627050"/>
                  <a:pt x="1292161" y="614248"/>
                  <a:pt x="1301076" y="598703"/>
                </a:cubicBezTo>
                <a:cubicBezTo>
                  <a:pt x="1309992" y="583159"/>
                  <a:pt x="1317193" y="564642"/>
                  <a:pt x="1322679" y="543154"/>
                </a:cubicBezTo>
                <a:lnTo>
                  <a:pt x="1326905" y="544844"/>
                </a:lnTo>
                <a:lnTo>
                  <a:pt x="1327327" y="543154"/>
                </a:lnTo>
                <a:close/>
                <a:moveTo>
                  <a:pt x="302437" y="229743"/>
                </a:moveTo>
                <a:cubicBezTo>
                  <a:pt x="316153" y="229743"/>
                  <a:pt x="330098" y="231800"/>
                  <a:pt x="344271" y="235915"/>
                </a:cubicBezTo>
                <a:cubicBezTo>
                  <a:pt x="358444" y="240030"/>
                  <a:pt x="370674" y="247345"/>
                  <a:pt x="380961" y="257861"/>
                </a:cubicBezTo>
                <a:cubicBezTo>
                  <a:pt x="391248" y="268376"/>
                  <a:pt x="398564" y="282778"/>
                  <a:pt x="402907" y="301066"/>
                </a:cubicBezTo>
                <a:cubicBezTo>
                  <a:pt x="407250" y="319354"/>
                  <a:pt x="406450" y="342671"/>
                  <a:pt x="400507" y="371018"/>
                </a:cubicBezTo>
                <a:lnTo>
                  <a:pt x="360044" y="559613"/>
                </a:lnTo>
                <a:cubicBezTo>
                  <a:pt x="356844" y="575158"/>
                  <a:pt x="354330" y="589102"/>
                  <a:pt x="352501" y="601447"/>
                </a:cubicBezTo>
                <a:cubicBezTo>
                  <a:pt x="350672" y="613791"/>
                  <a:pt x="349758" y="624535"/>
                  <a:pt x="349758" y="633679"/>
                </a:cubicBezTo>
                <a:cubicBezTo>
                  <a:pt x="349758" y="655625"/>
                  <a:pt x="356844" y="666598"/>
                  <a:pt x="371017" y="666598"/>
                </a:cubicBezTo>
                <a:cubicBezTo>
                  <a:pt x="385190" y="666598"/>
                  <a:pt x="400164" y="656196"/>
                  <a:pt x="415937" y="635394"/>
                </a:cubicBezTo>
                <a:cubicBezTo>
                  <a:pt x="423824" y="624992"/>
                  <a:pt x="431053" y="612105"/>
                  <a:pt x="437626" y="596732"/>
                </a:cubicBezTo>
                <a:lnTo>
                  <a:pt x="438314" y="594901"/>
                </a:lnTo>
                <a:lnTo>
                  <a:pt x="451027" y="543154"/>
                </a:lnTo>
                <a:lnTo>
                  <a:pt x="482574" y="416966"/>
                </a:lnTo>
                <a:lnTo>
                  <a:pt x="552526" y="416966"/>
                </a:lnTo>
                <a:lnTo>
                  <a:pt x="537438" y="468401"/>
                </a:lnTo>
                <a:cubicBezTo>
                  <a:pt x="546582" y="455600"/>
                  <a:pt x="555955" y="445084"/>
                  <a:pt x="565556" y="436855"/>
                </a:cubicBezTo>
                <a:cubicBezTo>
                  <a:pt x="575157" y="428625"/>
                  <a:pt x="584758" y="421996"/>
                  <a:pt x="594360" y="416966"/>
                </a:cubicBezTo>
                <a:cubicBezTo>
                  <a:pt x="603961" y="411937"/>
                  <a:pt x="613219" y="408394"/>
                  <a:pt x="622134" y="406337"/>
                </a:cubicBezTo>
                <a:cubicBezTo>
                  <a:pt x="631050" y="404279"/>
                  <a:pt x="639622" y="403250"/>
                  <a:pt x="647852" y="403250"/>
                </a:cubicBezTo>
                <a:cubicBezTo>
                  <a:pt x="668426" y="403250"/>
                  <a:pt x="684085" y="408737"/>
                  <a:pt x="694829" y="419710"/>
                </a:cubicBezTo>
                <a:cubicBezTo>
                  <a:pt x="705573" y="430682"/>
                  <a:pt x="710946" y="446456"/>
                  <a:pt x="710946" y="467030"/>
                </a:cubicBezTo>
                <a:cubicBezTo>
                  <a:pt x="728776" y="442341"/>
                  <a:pt x="747293" y="425539"/>
                  <a:pt x="766495" y="416624"/>
                </a:cubicBezTo>
                <a:cubicBezTo>
                  <a:pt x="785698" y="407708"/>
                  <a:pt x="803300" y="403250"/>
                  <a:pt x="819302" y="403250"/>
                </a:cubicBezTo>
                <a:cubicBezTo>
                  <a:pt x="842162" y="403250"/>
                  <a:pt x="858621" y="409766"/>
                  <a:pt x="868680" y="422796"/>
                </a:cubicBezTo>
                <a:cubicBezTo>
                  <a:pt x="878738" y="435826"/>
                  <a:pt x="883767" y="451942"/>
                  <a:pt x="883767" y="471145"/>
                </a:cubicBezTo>
                <a:cubicBezTo>
                  <a:pt x="883767" y="485775"/>
                  <a:pt x="881367" y="501434"/>
                  <a:pt x="876566" y="518122"/>
                </a:cubicBezTo>
                <a:cubicBezTo>
                  <a:pt x="871766" y="534810"/>
                  <a:pt x="866622" y="551155"/>
                  <a:pt x="861136" y="567157"/>
                </a:cubicBezTo>
                <a:cubicBezTo>
                  <a:pt x="856107" y="581330"/>
                  <a:pt x="851763" y="594703"/>
                  <a:pt x="848106" y="607276"/>
                </a:cubicBezTo>
                <a:cubicBezTo>
                  <a:pt x="844448" y="619849"/>
                  <a:pt x="842619" y="630936"/>
                  <a:pt x="842619" y="640537"/>
                </a:cubicBezTo>
                <a:cubicBezTo>
                  <a:pt x="842619" y="648767"/>
                  <a:pt x="844334" y="655282"/>
                  <a:pt x="847763" y="660083"/>
                </a:cubicBezTo>
                <a:cubicBezTo>
                  <a:pt x="851192" y="664883"/>
                  <a:pt x="856564" y="667283"/>
                  <a:pt x="863879" y="667283"/>
                </a:cubicBezTo>
                <a:cubicBezTo>
                  <a:pt x="878509" y="667283"/>
                  <a:pt x="893826" y="656882"/>
                  <a:pt x="909828" y="636080"/>
                </a:cubicBezTo>
                <a:cubicBezTo>
                  <a:pt x="925830" y="615277"/>
                  <a:pt x="939088" y="584302"/>
                  <a:pt x="949604" y="543154"/>
                </a:cubicBezTo>
                <a:lnTo>
                  <a:pt x="970178" y="551383"/>
                </a:lnTo>
                <a:cubicBezTo>
                  <a:pt x="965606" y="569671"/>
                  <a:pt x="959434" y="588416"/>
                  <a:pt x="951661" y="607619"/>
                </a:cubicBezTo>
                <a:cubicBezTo>
                  <a:pt x="943889" y="626821"/>
                  <a:pt x="934173" y="644195"/>
                  <a:pt x="922515" y="659740"/>
                </a:cubicBezTo>
                <a:cubicBezTo>
                  <a:pt x="910856" y="675284"/>
                  <a:pt x="897026" y="688086"/>
                  <a:pt x="881024" y="698144"/>
                </a:cubicBezTo>
                <a:cubicBezTo>
                  <a:pt x="865022" y="708203"/>
                  <a:pt x="846505" y="713232"/>
                  <a:pt x="825474" y="713232"/>
                </a:cubicBezTo>
                <a:cubicBezTo>
                  <a:pt x="803528" y="713232"/>
                  <a:pt x="788670" y="707860"/>
                  <a:pt x="780897" y="697116"/>
                </a:cubicBezTo>
                <a:cubicBezTo>
                  <a:pt x="773125" y="686372"/>
                  <a:pt x="769238" y="673456"/>
                  <a:pt x="769238" y="658368"/>
                </a:cubicBezTo>
                <a:cubicBezTo>
                  <a:pt x="769238" y="643738"/>
                  <a:pt x="771639" y="627850"/>
                  <a:pt x="776439" y="610705"/>
                </a:cubicBezTo>
                <a:cubicBezTo>
                  <a:pt x="781240" y="593560"/>
                  <a:pt x="786384" y="576758"/>
                  <a:pt x="791870" y="560299"/>
                </a:cubicBezTo>
                <a:cubicBezTo>
                  <a:pt x="796442" y="545668"/>
                  <a:pt x="800671" y="531495"/>
                  <a:pt x="804557" y="517779"/>
                </a:cubicBezTo>
                <a:cubicBezTo>
                  <a:pt x="808443" y="504063"/>
                  <a:pt x="810386" y="491947"/>
                  <a:pt x="810386" y="481432"/>
                </a:cubicBezTo>
                <a:cubicBezTo>
                  <a:pt x="810386" y="474574"/>
                  <a:pt x="808672" y="467716"/>
                  <a:pt x="805243" y="460858"/>
                </a:cubicBezTo>
                <a:cubicBezTo>
                  <a:pt x="801814" y="454000"/>
                  <a:pt x="793699" y="450571"/>
                  <a:pt x="780897" y="450571"/>
                </a:cubicBezTo>
                <a:cubicBezTo>
                  <a:pt x="769010" y="450571"/>
                  <a:pt x="758266" y="453885"/>
                  <a:pt x="748664" y="460515"/>
                </a:cubicBezTo>
                <a:cubicBezTo>
                  <a:pt x="739063" y="467144"/>
                  <a:pt x="730377" y="476174"/>
                  <a:pt x="722604" y="487604"/>
                </a:cubicBezTo>
                <a:cubicBezTo>
                  <a:pt x="714832" y="499034"/>
                  <a:pt x="707974" y="512293"/>
                  <a:pt x="702030" y="527380"/>
                </a:cubicBezTo>
                <a:cubicBezTo>
                  <a:pt x="696087" y="542468"/>
                  <a:pt x="691057" y="558241"/>
                  <a:pt x="686943" y="574700"/>
                </a:cubicBezTo>
                <a:lnTo>
                  <a:pt x="654710" y="702259"/>
                </a:lnTo>
                <a:lnTo>
                  <a:pt x="584758" y="702259"/>
                </a:lnTo>
                <a:lnTo>
                  <a:pt x="632079" y="509549"/>
                </a:lnTo>
                <a:cubicBezTo>
                  <a:pt x="633450" y="503606"/>
                  <a:pt x="634593" y="498119"/>
                  <a:pt x="635508" y="493090"/>
                </a:cubicBezTo>
                <a:cubicBezTo>
                  <a:pt x="636422" y="488061"/>
                  <a:pt x="636879" y="483718"/>
                  <a:pt x="636879" y="480060"/>
                </a:cubicBezTo>
                <a:cubicBezTo>
                  <a:pt x="636879" y="474116"/>
                  <a:pt x="635165" y="467944"/>
                  <a:pt x="631736" y="461543"/>
                </a:cubicBezTo>
                <a:cubicBezTo>
                  <a:pt x="628307" y="455143"/>
                  <a:pt x="620420" y="451942"/>
                  <a:pt x="608076" y="451942"/>
                </a:cubicBezTo>
                <a:cubicBezTo>
                  <a:pt x="596188" y="451942"/>
                  <a:pt x="585216" y="455486"/>
                  <a:pt x="575157" y="462572"/>
                </a:cubicBezTo>
                <a:cubicBezTo>
                  <a:pt x="565099" y="469659"/>
                  <a:pt x="556183" y="479031"/>
                  <a:pt x="548411" y="490690"/>
                </a:cubicBezTo>
                <a:cubicBezTo>
                  <a:pt x="540638" y="502349"/>
                  <a:pt x="533780" y="515607"/>
                  <a:pt x="527837" y="530466"/>
                </a:cubicBezTo>
                <a:cubicBezTo>
                  <a:pt x="521893" y="545325"/>
                  <a:pt x="516864" y="560756"/>
                  <a:pt x="512749" y="576758"/>
                </a:cubicBezTo>
                <a:lnTo>
                  <a:pt x="481888" y="702259"/>
                </a:lnTo>
                <a:lnTo>
                  <a:pt x="411937" y="702259"/>
                </a:lnTo>
                <a:lnTo>
                  <a:pt x="419302" y="672282"/>
                </a:lnTo>
                <a:lnTo>
                  <a:pt x="411908" y="680914"/>
                </a:lnTo>
                <a:cubicBezTo>
                  <a:pt x="405222" y="687372"/>
                  <a:pt x="397992" y="693115"/>
                  <a:pt x="390220" y="698144"/>
                </a:cubicBezTo>
                <a:cubicBezTo>
                  <a:pt x="374675" y="708203"/>
                  <a:pt x="356616" y="713232"/>
                  <a:pt x="336042" y="713232"/>
                </a:cubicBezTo>
                <a:cubicBezTo>
                  <a:pt x="314553" y="713232"/>
                  <a:pt x="299237" y="707288"/>
                  <a:pt x="290093" y="695401"/>
                </a:cubicBezTo>
                <a:cubicBezTo>
                  <a:pt x="280949" y="683514"/>
                  <a:pt x="276377" y="665455"/>
                  <a:pt x="276377" y="641223"/>
                </a:cubicBezTo>
                <a:cubicBezTo>
                  <a:pt x="276377" y="632079"/>
                  <a:pt x="276948" y="622021"/>
                  <a:pt x="278091" y="611048"/>
                </a:cubicBezTo>
                <a:cubicBezTo>
                  <a:pt x="279234" y="600075"/>
                  <a:pt x="280949" y="588416"/>
                  <a:pt x="283235" y="576072"/>
                </a:cubicBezTo>
                <a:lnTo>
                  <a:pt x="165277" y="576072"/>
                </a:lnTo>
                <a:lnTo>
                  <a:pt x="158419" y="586359"/>
                </a:lnTo>
                <a:cubicBezTo>
                  <a:pt x="147447" y="603275"/>
                  <a:pt x="136359" y="619963"/>
                  <a:pt x="125158" y="636422"/>
                </a:cubicBezTo>
                <a:cubicBezTo>
                  <a:pt x="113957" y="652882"/>
                  <a:pt x="102870" y="667626"/>
                  <a:pt x="91897" y="680656"/>
                </a:cubicBezTo>
                <a:cubicBezTo>
                  <a:pt x="80924" y="693687"/>
                  <a:pt x="70065" y="704202"/>
                  <a:pt x="59321" y="712203"/>
                </a:cubicBezTo>
                <a:cubicBezTo>
                  <a:pt x="48577" y="720204"/>
                  <a:pt x="38176" y="724205"/>
                  <a:pt x="28117" y="724205"/>
                </a:cubicBezTo>
                <a:cubicBezTo>
                  <a:pt x="18516" y="724205"/>
                  <a:pt x="11430" y="721233"/>
                  <a:pt x="6858" y="715289"/>
                </a:cubicBezTo>
                <a:cubicBezTo>
                  <a:pt x="2286" y="709346"/>
                  <a:pt x="0" y="702488"/>
                  <a:pt x="0" y="694715"/>
                </a:cubicBezTo>
                <a:cubicBezTo>
                  <a:pt x="0" y="687857"/>
                  <a:pt x="1142" y="682142"/>
                  <a:pt x="3429" y="677570"/>
                </a:cubicBezTo>
                <a:cubicBezTo>
                  <a:pt x="18516" y="674370"/>
                  <a:pt x="32118" y="669112"/>
                  <a:pt x="44234" y="661797"/>
                </a:cubicBezTo>
                <a:cubicBezTo>
                  <a:pt x="56349" y="654482"/>
                  <a:pt x="67665" y="645452"/>
                  <a:pt x="78181" y="634708"/>
                </a:cubicBezTo>
                <a:cubicBezTo>
                  <a:pt x="88696" y="623964"/>
                  <a:pt x="98983" y="611505"/>
                  <a:pt x="109042" y="597332"/>
                </a:cubicBezTo>
                <a:cubicBezTo>
                  <a:pt x="119100" y="583159"/>
                  <a:pt x="129616" y="567842"/>
                  <a:pt x="140589" y="551383"/>
                </a:cubicBezTo>
                <a:lnTo>
                  <a:pt x="297637" y="322326"/>
                </a:lnTo>
                <a:cubicBezTo>
                  <a:pt x="305409" y="310439"/>
                  <a:pt x="310438" y="301295"/>
                  <a:pt x="312724" y="294894"/>
                </a:cubicBezTo>
                <a:cubicBezTo>
                  <a:pt x="315010" y="288493"/>
                  <a:pt x="316153" y="283007"/>
                  <a:pt x="316153" y="278435"/>
                </a:cubicBezTo>
                <a:cubicBezTo>
                  <a:pt x="316153" y="261518"/>
                  <a:pt x="305181" y="253060"/>
                  <a:pt x="283235" y="253060"/>
                </a:cubicBezTo>
                <a:cubicBezTo>
                  <a:pt x="268604" y="253060"/>
                  <a:pt x="253631" y="256946"/>
                  <a:pt x="238315" y="264719"/>
                </a:cubicBezTo>
                <a:cubicBezTo>
                  <a:pt x="222999" y="272491"/>
                  <a:pt x="209169" y="283007"/>
                  <a:pt x="196824" y="296266"/>
                </a:cubicBezTo>
                <a:cubicBezTo>
                  <a:pt x="184480" y="309524"/>
                  <a:pt x="174421" y="325069"/>
                  <a:pt x="166649" y="342900"/>
                </a:cubicBezTo>
                <a:cubicBezTo>
                  <a:pt x="158877" y="360731"/>
                  <a:pt x="154990" y="379933"/>
                  <a:pt x="154990" y="400507"/>
                </a:cubicBezTo>
                <a:cubicBezTo>
                  <a:pt x="154990" y="408280"/>
                  <a:pt x="155562" y="415595"/>
                  <a:pt x="156705" y="422453"/>
                </a:cubicBezTo>
                <a:cubicBezTo>
                  <a:pt x="157848" y="429311"/>
                  <a:pt x="160248" y="436397"/>
                  <a:pt x="163906" y="443713"/>
                </a:cubicBezTo>
                <a:cubicBezTo>
                  <a:pt x="160248" y="450571"/>
                  <a:pt x="155676" y="455714"/>
                  <a:pt x="150190" y="459143"/>
                </a:cubicBezTo>
                <a:cubicBezTo>
                  <a:pt x="144703" y="462572"/>
                  <a:pt x="139217" y="464287"/>
                  <a:pt x="133730" y="464287"/>
                </a:cubicBezTo>
                <a:cubicBezTo>
                  <a:pt x="125501" y="464287"/>
                  <a:pt x="117500" y="459943"/>
                  <a:pt x="109728" y="451256"/>
                </a:cubicBezTo>
                <a:cubicBezTo>
                  <a:pt x="101955" y="442570"/>
                  <a:pt x="98069" y="427939"/>
                  <a:pt x="98069" y="407365"/>
                </a:cubicBezTo>
                <a:cubicBezTo>
                  <a:pt x="98069" y="380848"/>
                  <a:pt x="104470" y="356730"/>
                  <a:pt x="117271" y="335013"/>
                </a:cubicBezTo>
                <a:cubicBezTo>
                  <a:pt x="130073" y="313296"/>
                  <a:pt x="146418" y="294665"/>
                  <a:pt x="166306" y="279121"/>
                </a:cubicBezTo>
                <a:cubicBezTo>
                  <a:pt x="186194" y="263576"/>
                  <a:pt x="208140" y="251460"/>
                  <a:pt x="232143" y="242773"/>
                </a:cubicBezTo>
                <a:cubicBezTo>
                  <a:pt x="256146" y="234086"/>
                  <a:pt x="279577" y="229743"/>
                  <a:pt x="302437" y="229743"/>
                </a:cubicBezTo>
                <a:close/>
                <a:moveTo>
                  <a:pt x="374446" y="105613"/>
                </a:moveTo>
                <a:cubicBezTo>
                  <a:pt x="392734" y="105613"/>
                  <a:pt x="404850" y="115443"/>
                  <a:pt x="410794" y="135103"/>
                </a:cubicBezTo>
                <a:lnTo>
                  <a:pt x="434797" y="216027"/>
                </a:lnTo>
                <a:lnTo>
                  <a:pt x="408050" y="216027"/>
                </a:lnTo>
                <a:lnTo>
                  <a:pt x="370332" y="144018"/>
                </a:lnTo>
                <a:lnTo>
                  <a:pt x="295579" y="216027"/>
                </a:lnTo>
                <a:lnTo>
                  <a:pt x="268833" y="216027"/>
                </a:lnTo>
                <a:lnTo>
                  <a:pt x="354558" y="109728"/>
                </a:lnTo>
                <a:cubicBezTo>
                  <a:pt x="361416" y="106985"/>
                  <a:pt x="368046" y="105613"/>
                  <a:pt x="374446" y="105613"/>
                </a:cubicBezTo>
                <a:close/>
                <a:moveTo>
                  <a:pt x="464972" y="0"/>
                </a:moveTo>
                <a:cubicBezTo>
                  <a:pt x="486918" y="0"/>
                  <a:pt x="502234" y="3429"/>
                  <a:pt x="510920" y="10287"/>
                </a:cubicBezTo>
                <a:cubicBezTo>
                  <a:pt x="519607" y="17145"/>
                  <a:pt x="523951" y="24460"/>
                  <a:pt x="523951" y="32233"/>
                </a:cubicBezTo>
                <a:cubicBezTo>
                  <a:pt x="523951" y="39548"/>
                  <a:pt x="520179" y="46177"/>
                  <a:pt x="512635" y="52121"/>
                </a:cubicBezTo>
                <a:cubicBezTo>
                  <a:pt x="505091" y="58064"/>
                  <a:pt x="495376" y="64237"/>
                  <a:pt x="483489" y="70637"/>
                </a:cubicBezTo>
                <a:cubicBezTo>
                  <a:pt x="477088" y="74295"/>
                  <a:pt x="471944" y="76924"/>
                  <a:pt x="468058" y="78524"/>
                </a:cubicBezTo>
                <a:cubicBezTo>
                  <a:pt x="464172" y="80124"/>
                  <a:pt x="461086" y="81725"/>
                  <a:pt x="458800" y="83325"/>
                </a:cubicBezTo>
                <a:cubicBezTo>
                  <a:pt x="456514" y="84925"/>
                  <a:pt x="454799" y="86639"/>
                  <a:pt x="453656" y="88468"/>
                </a:cubicBezTo>
                <a:cubicBezTo>
                  <a:pt x="452513" y="90297"/>
                  <a:pt x="451256" y="93040"/>
                  <a:pt x="449884" y="96698"/>
                </a:cubicBezTo>
                <a:cubicBezTo>
                  <a:pt x="448970" y="98984"/>
                  <a:pt x="447027" y="100698"/>
                  <a:pt x="444055" y="101841"/>
                </a:cubicBezTo>
                <a:cubicBezTo>
                  <a:pt x="441083" y="102984"/>
                  <a:pt x="437997" y="103556"/>
                  <a:pt x="434797" y="103556"/>
                </a:cubicBezTo>
                <a:cubicBezTo>
                  <a:pt x="431596" y="103556"/>
                  <a:pt x="428739" y="102984"/>
                  <a:pt x="426224" y="101841"/>
                </a:cubicBezTo>
                <a:cubicBezTo>
                  <a:pt x="423710" y="100698"/>
                  <a:pt x="422452" y="98984"/>
                  <a:pt x="422452" y="96698"/>
                </a:cubicBezTo>
                <a:cubicBezTo>
                  <a:pt x="422910" y="92583"/>
                  <a:pt x="423595" y="89497"/>
                  <a:pt x="424510" y="87440"/>
                </a:cubicBezTo>
                <a:cubicBezTo>
                  <a:pt x="425424" y="85382"/>
                  <a:pt x="426796" y="83553"/>
                  <a:pt x="428625" y="81953"/>
                </a:cubicBezTo>
                <a:cubicBezTo>
                  <a:pt x="430453" y="80353"/>
                  <a:pt x="432854" y="78753"/>
                  <a:pt x="435825" y="77153"/>
                </a:cubicBezTo>
                <a:cubicBezTo>
                  <a:pt x="438797" y="75552"/>
                  <a:pt x="442798" y="73152"/>
                  <a:pt x="447827" y="69952"/>
                </a:cubicBezTo>
                <a:cubicBezTo>
                  <a:pt x="457885" y="64008"/>
                  <a:pt x="466686" y="57950"/>
                  <a:pt x="474230" y="51778"/>
                </a:cubicBezTo>
                <a:cubicBezTo>
                  <a:pt x="481774" y="45606"/>
                  <a:pt x="485546" y="38633"/>
                  <a:pt x="485546" y="30861"/>
                </a:cubicBezTo>
                <a:cubicBezTo>
                  <a:pt x="485546" y="24917"/>
                  <a:pt x="482917" y="21260"/>
                  <a:pt x="477659" y="19888"/>
                </a:cubicBezTo>
                <a:cubicBezTo>
                  <a:pt x="472401" y="18517"/>
                  <a:pt x="466572" y="17831"/>
                  <a:pt x="460171" y="17831"/>
                </a:cubicBezTo>
                <a:cubicBezTo>
                  <a:pt x="452399" y="17831"/>
                  <a:pt x="445770" y="19431"/>
                  <a:pt x="440283" y="22631"/>
                </a:cubicBezTo>
                <a:cubicBezTo>
                  <a:pt x="434797" y="25832"/>
                  <a:pt x="432053" y="30404"/>
                  <a:pt x="432053" y="36347"/>
                </a:cubicBezTo>
                <a:cubicBezTo>
                  <a:pt x="432053" y="40462"/>
                  <a:pt x="433882" y="44120"/>
                  <a:pt x="437540" y="47320"/>
                </a:cubicBezTo>
                <a:cubicBezTo>
                  <a:pt x="436626" y="47777"/>
                  <a:pt x="433082" y="48120"/>
                  <a:pt x="426910" y="48349"/>
                </a:cubicBezTo>
                <a:cubicBezTo>
                  <a:pt x="420738" y="48578"/>
                  <a:pt x="416509" y="48692"/>
                  <a:pt x="414223" y="48692"/>
                </a:cubicBezTo>
                <a:cubicBezTo>
                  <a:pt x="410565" y="48692"/>
                  <a:pt x="407365" y="47549"/>
                  <a:pt x="404622" y="45263"/>
                </a:cubicBezTo>
                <a:cubicBezTo>
                  <a:pt x="401878" y="42977"/>
                  <a:pt x="400507" y="40234"/>
                  <a:pt x="400507" y="37033"/>
                </a:cubicBezTo>
                <a:cubicBezTo>
                  <a:pt x="400507" y="28346"/>
                  <a:pt x="405879" y="20003"/>
                  <a:pt x="416623" y="12002"/>
                </a:cubicBezTo>
                <a:cubicBezTo>
                  <a:pt x="427367" y="4001"/>
                  <a:pt x="443484" y="0"/>
                  <a:pt x="464972" y="0"/>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0630663"/>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80">
                                          <p:stCondLst>
                                            <p:cond delay="0"/>
                                          </p:stCondLst>
                                        </p:cTn>
                                        <p:tgtEl>
                                          <p:spTgt spid="23"/>
                                        </p:tgtEl>
                                      </p:cBhvr>
                                    </p:animEffect>
                                    <p:anim calcmode="lin" valueType="num">
                                      <p:cBhvr>
                                        <p:cTn id="8"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13" dur="26">
                                          <p:stCondLst>
                                            <p:cond delay="650"/>
                                          </p:stCondLst>
                                        </p:cTn>
                                        <p:tgtEl>
                                          <p:spTgt spid="23"/>
                                        </p:tgtEl>
                                      </p:cBhvr>
                                      <p:to x="100000" y="60000"/>
                                    </p:animScale>
                                    <p:animScale>
                                      <p:cBhvr>
                                        <p:cTn id="14" dur="166" decel="50000">
                                          <p:stCondLst>
                                            <p:cond delay="676"/>
                                          </p:stCondLst>
                                        </p:cTn>
                                        <p:tgtEl>
                                          <p:spTgt spid="23"/>
                                        </p:tgtEl>
                                      </p:cBhvr>
                                      <p:to x="100000" y="100000"/>
                                    </p:animScale>
                                    <p:animScale>
                                      <p:cBhvr>
                                        <p:cTn id="15" dur="26">
                                          <p:stCondLst>
                                            <p:cond delay="1312"/>
                                          </p:stCondLst>
                                        </p:cTn>
                                        <p:tgtEl>
                                          <p:spTgt spid="23"/>
                                        </p:tgtEl>
                                      </p:cBhvr>
                                      <p:to x="100000" y="80000"/>
                                    </p:animScale>
                                    <p:animScale>
                                      <p:cBhvr>
                                        <p:cTn id="16" dur="166" decel="50000">
                                          <p:stCondLst>
                                            <p:cond delay="1338"/>
                                          </p:stCondLst>
                                        </p:cTn>
                                        <p:tgtEl>
                                          <p:spTgt spid="23"/>
                                        </p:tgtEl>
                                      </p:cBhvr>
                                      <p:to x="100000" y="100000"/>
                                    </p:animScale>
                                    <p:animScale>
                                      <p:cBhvr>
                                        <p:cTn id="17" dur="26">
                                          <p:stCondLst>
                                            <p:cond delay="1642"/>
                                          </p:stCondLst>
                                        </p:cTn>
                                        <p:tgtEl>
                                          <p:spTgt spid="23"/>
                                        </p:tgtEl>
                                      </p:cBhvr>
                                      <p:to x="100000" y="90000"/>
                                    </p:animScale>
                                    <p:animScale>
                                      <p:cBhvr>
                                        <p:cTn id="18" dur="166" decel="50000">
                                          <p:stCondLst>
                                            <p:cond delay="1668"/>
                                          </p:stCondLst>
                                        </p:cTn>
                                        <p:tgtEl>
                                          <p:spTgt spid="23"/>
                                        </p:tgtEl>
                                      </p:cBhvr>
                                      <p:to x="100000" y="100000"/>
                                    </p:animScale>
                                    <p:animScale>
                                      <p:cBhvr>
                                        <p:cTn id="19" dur="26">
                                          <p:stCondLst>
                                            <p:cond delay="1808"/>
                                          </p:stCondLst>
                                        </p:cTn>
                                        <p:tgtEl>
                                          <p:spTgt spid="23"/>
                                        </p:tgtEl>
                                      </p:cBhvr>
                                      <p:to x="100000" y="95000"/>
                                    </p:animScale>
                                    <p:animScale>
                                      <p:cBhvr>
                                        <p:cTn id="20" dur="166" decel="50000">
                                          <p:stCondLst>
                                            <p:cond delay="1834"/>
                                          </p:stCondLst>
                                        </p:cTn>
                                        <p:tgtEl>
                                          <p:spTgt spid="23"/>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2060"/>
                                        </p:tgtEl>
                                        <p:attrNameLst>
                                          <p:attrName>style.visibility</p:attrName>
                                        </p:attrNameLst>
                                      </p:cBhvr>
                                      <p:to>
                                        <p:strVal val="visible"/>
                                      </p:to>
                                    </p:set>
                                    <p:animEffect transition="in" filter="wipe(down)">
                                      <p:cBhvr>
                                        <p:cTn id="23" dur="580">
                                          <p:stCondLst>
                                            <p:cond delay="0"/>
                                          </p:stCondLst>
                                        </p:cTn>
                                        <p:tgtEl>
                                          <p:spTgt spid="2060"/>
                                        </p:tgtEl>
                                      </p:cBhvr>
                                    </p:animEffect>
                                    <p:anim calcmode="lin" valueType="num">
                                      <p:cBhvr>
                                        <p:cTn id="24" dur="1822" tmFilter="0,0; 0.14,0.36; 0.43,0.73; 0.71,0.91; 1.0,1.0">
                                          <p:stCondLst>
                                            <p:cond delay="0"/>
                                          </p:stCondLst>
                                        </p:cTn>
                                        <p:tgtEl>
                                          <p:spTgt spid="2060"/>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2060"/>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2060"/>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2060"/>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2060"/>
                                        </p:tgtEl>
                                        <p:attrNameLst>
                                          <p:attrName>ppt_y</p:attrName>
                                        </p:attrNameLst>
                                      </p:cBhvr>
                                      <p:tavLst>
                                        <p:tav tm="0" fmla="#ppt_y-sin(pi*$)/81">
                                          <p:val>
                                            <p:fltVal val="0"/>
                                          </p:val>
                                        </p:tav>
                                        <p:tav tm="100000">
                                          <p:val>
                                            <p:fltVal val="1"/>
                                          </p:val>
                                        </p:tav>
                                      </p:tavLst>
                                    </p:anim>
                                    <p:animScale>
                                      <p:cBhvr>
                                        <p:cTn id="29" dur="26">
                                          <p:stCondLst>
                                            <p:cond delay="650"/>
                                          </p:stCondLst>
                                        </p:cTn>
                                        <p:tgtEl>
                                          <p:spTgt spid="2060"/>
                                        </p:tgtEl>
                                      </p:cBhvr>
                                      <p:to x="100000" y="60000"/>
                                    </p:animScale>
                                    <p:animScale>
                                      <p:cBhvr>
                                        <p:cTn id="30" dur="166" decel="50000">
                                          <p:stCondLst>
                                            <p:cond delay="676"/>
                                          </p:stCondLst>
                                        </p:cTn>
                                        <p:tgtEl>
                                          <p:spTgt spid="2060"/>
                                        </p:tgtEl>
                                      </p:cBhvr>
                                      <p:to x="100000" y="100000"/>
                                    </p:animScale>
                                    <p:animScale>
                                      <p:cBhvr>
                                        <p:cTn id="31" dur="26">
                                          <p:stCondLst>
                                            <p:cond delay="1312"/>
                                          </p:stCondLst>
                                        </p:cTn>
                                        <p:tgtEl>
                                          <p:spTgt spid="2060"/>
                                        </p:tgtEl>
                                      </p:cBhvr>
                                      <p:to x="100000" y="80000"/>
                                    </p:animScale>
                                    <p:animScale>
                                      <p:cBhvr>
                                        <p:cTn id="32" dur="166" decel="50000">
                                          <p:stCondLst>
                                            <p:cond delay="1338"/>
                                          </p:stCondLst>
                                        </p:cTn>
                                        <p:tgtEl>
                                          <p:spTgt spid="2060"/>
                                        </p:tgtEl>
                                      </p:cBhvr>
                                      <p:to x="100000" y="100000"/>
                                    </p:animScale>
                                    <p:animScale>
                                      <p:cBhvr>
                                        <p:cTn id="33" dur="26">
                                          <p:stCondLst>
                                            <p:cond delay="1642"/>
                                          </p:stCondLst>
                                        </p:cTn>
                                        <p:tgtEl>
                                          <p:spTgt spid="2060"/>
                                        </p:tgtEl>
                                      </p:cBhvr>
                                      <p:to x="100000" y="90000"/>
                                    </p:animScale>
                                    <p:animScale>
                                      <p:cBhvr>
                                        <p:cTn id="34" dur="166" decel="50000">
                                          <p:stCondLst>
                                            <p:cond delay="1668"/>
                                          </p:stCondLst>
                                        </p:cTn>
                                        <p:tgtEl>
                                          <p:spTgt spid="2060"/>
                                        </p:tgtEl>
                                      </p:cBhvr>
                                      <p:to x="100000" y="100000"/>
                                    </p:animScale>
                                    <p:animScale>
                                      <p:cBhvr>
                                        <p:cTn id="35" dur="26">
                                          <p:stCondLst>
                                            <p:cond delay="1808"/>
                                          </p:stCondLst>
                                        </p:cTn>
                                        <p:tgtEl>
                                          <p:spTgt spid="2060"/>
                                        </p:tgtEl>
                                      </p:cBhvr>
                                      <p:to x="100000" y="95000"/>
                                    </p:animScale>
                                    <p:animScale>
                                      <p:cBhvr>
                                        <p:cTn id="36" dur="166" decel="50000">
                                          <p:stCondLst>
                                            <p:cond delay="1834"/>
                                          </p:stCondLst>
                                        </p:cTn>
                                        <p:tgtEl>
                                          <p:spTgt spid="206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28" name="Rectangle 27">
            <a:extLst>
              <a:ext uri="{FF2B5EF4-FFF2-40B4-BE49-F238E27FC236}">
                <a16:creationId xmlns:a16="http://schemas.microsoft.com/office/drawing/2014/main" id="{052DAEE6-1873-4D3E-8546-AECA3CBCE456}"/>
              </a:ext>
            </a:extLst>
          </p:cNvPr>
          <p:cNvSpPr/>
          <p:nvPr/>
        </p:nvSpPr>
        <p:spPr>
          <a:xfrm>
            <a:off x="-1" y="-190500"/>
            <a:ext cx="12192001"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4DF"/>
              </a:solidFill>
              <a:effectLst/>
              <a:uLnTx/>
              <a:uFillTx/>
              <a:latin typeface="Arial"/>
              <a:ea typeface="+mn-ea"/>
              <a:cs typeface="+mn-cs"/>
            </a:endParaRPr>
          </a:p>
        </p:txBody>
      </p:sp>
      <p:pic>
        <p:nvPicPr>
          <p:cNvPr id="34820" name="Picture 4" descr="Trà đạo - Nét đẹp của văn hóa Nhật Bản - Du lịch Nhật Bản NHATBANAZ">
            <a:extLst>
              <a:ext uri="{FF2B5EF4-FFF2-40B4-BE49-F238E27FC236}">
                <a16:creationId xmlns:a16="http://schemas.microsoft.com/office/drawing/2014/main" id="{7A510B75-1ABC-413E-ACE5-EE125AF0484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688" b="5269"/>
          <a:stretch/>
        </p:blipFill>
        <p:spPr bwMode="auto">
          <a:xfrm>
            <a:off x="209556" y="1352550"/>
            <a:ext cx="3808212" cy="2628900"/>
          </a:xfrm>
          <a:prstGeom prst="flowChartOnlineStorage">
            <a:avLst/>
          </a:prstGeom>
          <a:noFill/>
          <a:extLst>
            <a:ext uri="{909E8E84-426E-40DD-AFC4-6F175D3DCCD1}">
              <a14:hiddenFill xmlns:a14="http://schemas.microsoft.com/office/drawing/2010/main">
                <a:solidFill>
                  <a:srgbClr val="FFFFFF"/>
                </a:solidFill>
              </a14:hiddenFill>
            </a:ext>
          </a:extLst>
        </p:spPr>
      </p:pic>
      <p:pic>
        <p:nvPicPr>
          <p:cNvPr id="34822" name="Picture 6" descr="Trà đạo: Nét văn hoá truyền thống đặc sắc của Nhật Bản - Trung tâm tư vấn  và phát triển giáo dục ICED">
            <a:extLst>
              <a:ext uri="{FF2B5EF4-FFF2-40B4-BE49-F238E27FC236}">
                <a16:creationId xmlns:a16="http://schemas.microsoft.com/office/drawing/2014/main" id="{7B55FEBB-C56C-4F14-B321-4ADBF01DF654}"/>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057650" y="1224922"/>
            <a:ext cx="4476750" cy="3019391"/>
          </a:xfrm>
          <a:prstGeom prst="cloud">
            <a:avLst/>
          </a:prstGeom>
          <a:noFill/>
          <a:extLst>
            <a:ext uri="{909E8E84-426E-40DD-AFC4-6F175D3DCCD1}">
              <a14:hiddenFill xmlns:a14="http://schemas.microsoft.com/office/drawing/2010/main">
                <a:solidFill>
                  <a:srgbClr val="FFFFFF"/>
                </a:solidFill>
              </a14:hiddenFill>
            </a:ext>
          </a:extLst>
        </p:spPr>
      </p:pic>
      <p:pic>
        <p:nvPicPr>
          <p:cNvPr id="9" name="Picture 8" descr="Trà đạo: Nét văn hoá truyền thống đặc sắc của Nhật Bản - Trung tâm tư vấn  và phát triển giáo dục ICED">
            <a:extLst>
              <a:ext uri="{FF2B5EF4-FFF2-40B4-BE49-F238E27FC236}">
                <a16:creationId xmlns:a16="http://schemas.microsoft.com/office/drawing/2014/main" id="{4C1AD2B7-8EBA-4C8B-87A6-EECB1D7849E8}"/>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rcRect l="16696" t="51611" r="32981" b="29612"/>
          <a:stretch>
            <a:fillRect/>
          </a:stretch>
        </p:blipFill>
        <p:spPr bwMode="auto">
          <a:xfrm>
            <a:off x="3186253" y="5044770"/>
            <a:ext cx="5691047" cy="1432229"/>
          </a:xfrm>
          <a:custGeom>
            <a:avLst/>
            <a:gdLst/>
            <a:ahLst/>
            <a:cxnLst/>
            <a:rect l="l" t="t" r="r" b="b"/>
            <a:pathLst>
              <a:path w="2943073" h="740664">
                <a:moveTo>
                  <a:pt x="2206828" y="664768"/>
                </a:moveTo>
                <a:cubicBezTo>
                  <a:pt x="2217192" y="664768"/>
                  <a:pt x="2225421" y="667969"/>
                  <a:pt x="2231517" y="674370"/>
                </a:cubicBezTo>
                <a:cubicBezTo>
                  <a:pt x="2237613" y="680770"/>
                  <a:pt x="2240661" y="688848"/>
                  <a:pt x="2240661" y="698601"/>
                </a:cubicBezTo>
                <a:cubicBezTo>
                  <a:pt x="2240661" y="710184"/>
                  <a:pt x="2236394" y="720090"/>
                  <a:pt x="2227860" y="728319"/>
                </a:cubicBezTo>
                <a:cubicBezTo>
                  <a:pt x="2219325" y="736549"/>
                  <a:pt x="2208962" y="740664"/>
                  <a:pt x="2196770" y="740664"/>
                </a:cubicBezTo>
                <a:cubicBezTo>
                  <a:pt x="2186407" y="740664"/>
                  <a:pt x="2177872" y="737768"/>
                  <a:pt x="2171167" y="731977"/>
                </a:cubicBezTo>
                <a:cubicBezTo>
                  <a:pt x="2164461" y="726186"/>
                  <a:pt x="2161108" y="718413"/>
                  <a:pt x="2161108" y="708660"/>
                </a:cubicBezTo>
                <a:cubicBezTo>
                  <a:pt x="2161108" y="697077"/>
                  <a:pt x="2165680" y="686866"/>
                  <a:pt x="2174824" y="678027"/>
                </a:cubicBezTo>
                <a:cubicBezTo>
                  <a:pt x="2183968" y="669188"/>
                  <a:pt x="2194636" y="664768"/>
                  <a:pt x="2206828" y="664768"/>
                </a:cubicBezTo>
                <a:close/>
                <a:moveTo>
                  <a:pt x="2282724" y="282549"/>
                </a:moveTo>
                <a:cubicBezTo>
                  <a:pt x="2265655" y="282549"/>
                  <a:pt x="2249348" y="289864"/>
                  <a:pt x="2233803" y="304495"/>
                </a:cubicBezTo>
                <a:cubicBezTo>
                  <a:pt x="2218258" y="319125"/>
                  <a:pt x="2204695" y="337566"/>
                  <a:pt x="2193112" y="359816"/>
                </a:cubicBezTo>
                <a:cubicBezTo>
                  <a:pt x="2181530" y="382066"/>
                  <a:pt x="2172234" y="405993"/>
                  <a:pt x="2165223" y="431596"/>
                </a:cubicBezTo>
                <a:cubicBezTo>
                  <a:pt x="2158213" y="457200"/>
                  <a:pt x="2154708" y="480974"/>
                  <a:pt x="2154708" y="502920"/>
                </a:cubicBezTo>
                <a:cubicBezTo>
                  <a:pt x="2154708" y="525475"/>
                  <a:pt x="2158822" y="544372"/>
                  <a:pt x="2167052" y="559612"/>
                </a:cubicBezTo>
                <a:cubicBezTo>
                  <a:pt x="2175282" y="574852"/>
                  <a:pt x="2188540" y="582472"/>
                  <a:pt x="2206828" y="582472"/>
                </a:cubicBezTo>
                <a:cubicBezTo>
                  <a:pt x="2229384" y="582472"/>
                  <a:pt x="2250262" y="571500"/>
                  <a:pt x="2269465" y="549554"/>
                </a:cubicBezTo>
                <a:cubicBezTo>
                  <a:pt x="2288667" y="527608"/>
                  <a:pt x="2304060" y="493776"/>
                  <a:pt x="2315642" y="448056"/>
                </a:cubicBezTo>
                <a:cubicBezTo>
                  <a:pt x="2321738" y="423062"/>
                  <a:pt x="2326310" y="403555"/>
                  <a:pt x="2329358" y="389534"/>
                </a:cubicBezTo>
                <a:cubicBezTo>
                  <a:pt x="2332406" y="375513"/>
                  <a:pt x="2333930" y="362407"/>
                  <a:pt x="2333930" y="350215"/>
                </a:cubicBezTo>
                <a:cubicBezTo>
                  <a:pt x="2333930" y="330098"/>
                  <a:pt x="2329815" y="313791"/>
                  <a:pt x="2321586" y="301294"/>
                </a:cubicBezTo>
                <a:cubicBezTo>
                  <a:pt x="2313356" y="288798"/>
                  <a:pt x="2300402" y="282549"/>
                  <a:pt x="2282724" y="282549"/>
                </a:cubicBezTo>
                <a:close/>
                <a:moveTo>
                  <a:pt x="1025424" y="282549"/>
                </a:moveTo>
                <a:cubicBezTo>
                  <a:pt x="1008355" y="282549"/>
                  <a:pt x="992048" y="289864"/>
                  <a:pt x="976503" y="304495"/>
                </a:cubicBezTo>
                <a:cubicBezTo>
                  <a:pt x="960958" y="319125"/>
                  <a:pt x="947395" y="337566"/>
                  <a:pt x="935812" y="359816"/>
                </a:cubicBezTo>
                <a:cubicBezTo>
                  <a:pt x="924230" y="382066"/>
                  <a:pt x="914934" y="405993"/>
                  <a:pt x="907923" y="431596"/>
                </a:cubicBezTo>
                <a:cubicBezTo>
                  <a:pt x="900913" y="457200"/>
                  <a:pt x="897408" y="480974"/>
                  <a:pt x="897408" y="502920"/>
                </a:cubicBezTo>
                <a:cubicBezTo>
                  <a:pt x="897408" y="525475"/>
                  <a:pt x="901522" y="544372"/>
                  <a:pt x="909752" y="559612"/>
                </a:cubicBezTo>
                <a:cubicBezTo>
                  <a:pt x="917982" y="574852"/>
                  <a:pt x="931240" y="582472"/>
                  <a:pt x="949528" y="582472"/>
                </a:cubicBezTo>
                <a:cubicBezTo>
                  <a:pt x="972084" y="582472"/>
                  <a:pt x="992962" y="571500"/>
                  <a:pt x="1012165" y="549554"/>
                </a:cubicBezTo>
                <a:cubicBezTo>
                  <a:pt x="1031367" y="527608"/>
                  <a:pt x="1046760" y="493776"/>
                  <a:pt x="1058342" y="448056"/>
                </a:cubicBezTo>
                <a:cubicBezTo>
                  <a:pt x="1064438" y="423062"/>
                  <a:pt x="1069010" y="403555"/>
                  <a:pt x="1072058" y="389534"/>
                </a:cubicBezTo>
                <a:cubicBezTo>
                  <a:pt x="1075106" y="375513"/>
                  <a:pt x="1076630" y="362407"/>
                  <a:pt x="1076630" y="350215"/>
                </a:cubicBezTo>
                <a:cubicBezTo>
                  <a:pt x="1076630" y="330098"/>
                  <a:pt x="1072515" y="313791"/>
                  <a:pt x="1064286" y="301294"/>
                </a:cubicBezTo>
                <a:cubicBezTo>
                  <a:pt x="1056056" y="288798"/>
                  <a:pt x="1043102" y="282549"/>
                  <a:pt x="1025424" y="282549"/>
                </a:cubicBezTo>
                <a:close/>
                <a:moveTo>
                  <a:pt x="2724531" y="276148"/>
                </a:moveTo>
                <a:cubicBezTo>
                  <a:pt x="2705024" y="276148"/>
                  <a:pt x="2687041" y="283637"/>
                  <a:pt x="2670582" y="298616"/>
                </a:cubicBezTo>
                <a:cubicBezTo>
                  <a:pt x="2654122" y="313594"/>
                  <a:pt x="2639797" y="332546"/>
                  <a:pt x="2627605" y="355473"/>
                </a:cubicBezTo>
                <a:cubicBezTo>
                  <a:pt x="2615413" y="378399"/>
                  <a:pt x="2605812" y="403160"/>
                  <a:pt x="2598801" y="429753"/>
                </a:cubicBezTo>
                <a:cubicBezTo>
                  <a:pt x="2591791" y="456347"/>
                  <a:pt x="2588286" y="480955"/>
                  <a:pt x="2588286" y="503577"/>
                </a:cubicBezTo>
                <a:cubicBezTo>
                  <a:pt x="2588286" y="528647"/>
                  <a:pt x="2592858" y="549435"/>
                  <a:pt x="2602002" y="565942"/>
                </a:cubicBezTo>
                <a:cubicBezTo>
                  <a:pt x="2611146" y="582449"/>
                  <a:pt x="2626081" y="590702"/>
                  <a:pt x="2646807" y="590702"/>
                </a:cubicBezTo>
                <a:cubicBezTo>
                  <a:pt x="2664486" y="590702"/>
                  <a:pt x="2681250" y="583977"/>
                  <a:pt x="2697099" y="570528"/>
                </a:cubicBezTo>
                <a:cubicBezTo>
                  <a:pt x="2712949" y="557079"/>
                  <a:pt x="2726970" y="539653"/>
                  <a:pt x="2739162" y="518250"/>
                </a:cubicBezTo>
                <a:cubicBezTo>
                  <a:pt x="2733066" y="506030"/>
                  <a:pt x="2730018" y="491661"/>
                  <a:pt x="2730018" y="475145"/>
                </a:cubicBezTo>
                <a:cubicBezTo>
                  <a:pt x="2730018" y="463534"/>
                  <a:pt x="2731389" y="451920"/>
                  <a:pt x="2734132" y="440305"/>
                </a:cubicBezTo>
                <a:cubicBezTo>
                  <a:pt x="2736876" y="428689"/>
                  <a:pt x="2740686" y="417990"/>
                  <a:pt x="2745562" y="408208"/>
                </a:cubicBezTo>
                <a:cubicBezTo>
                  <a:pt x="2750439" y="398426"/>
                  <a:pt x="2756078" y="389865"/>
                  <a:pt x="2762479" y="382526"/>
                </a:cubicBezTo>
                <a:cubicBezTo>
                  <a:pt x="2768880" y="375187"/>
                  <a:pt x="2775738" y="369989"/>
                  <a:pt x="2783053" y="366931"/>
                </a:cubicBezTo>
                <a:lnTo>
                  <a:pt x="2783053" y="361431"/>
                </a:lnTo>
                <a:cubicBezTo>
                  <a:pt x="2783053" y="336980"/>
                  <a:pt x="2778481" y="316653"/>
                  <a:pt x="2769337" y="300451"/>
                </a:cubicBezTo>
                <a:cubicBezTo>
                  <a:pt x="2760193" y="284249"/>
                  <a:pt x="2745258" y="276148"/>
                  <a:pt x="2724531" y="276148"/>
                </a:cubicBezTo>
                <a:close/>
                <a:moveTo>
                  <a:pt x="2266264" y="231343"/>
                </a:moveTo>
                <a:cubicBezTo>
                  <a:pt x="2291258" y="231343"/>
                  <a:pt x="2310308" y="237591"/>
                  <a:pt x="2323414" y="250088"/>
                </a:cubicBezTo>
                <a:cubicBezTo>
                  <a:pt x="2336521" y="262585"/>
                  <a:pt x="2345817" y="277672"/>
                  <a:pt x="2351304" y="295351"/>
                </a:cubicBezTo>
                <a:lnTo>
                  <a:pt x="2363191" y="249631"/>
                </a:lnTo>
                <a:lnTo>
                  <a:pt x="2456460" y="249631"/>
                </a:lnTo>
                <a:lnTo>
                  <a:pt x="2405253" y="452628"/>
                </a:lnTo>
                <a:cubicBezTo>
                  <a:pt x="2400376" y="472135"/>
                  <a:pt x="2396262" y="489966"/>
                  <a:pt x="2392909" y="506120"/>
                </a:cubicBezTo>
                <a:cubicBezTo>
                  <a:pt x="2389556" y="522274"/>
                  <a:pt x="2387880" y="535533"/>
                  <a:pt x="2387880" y="545896"/>
                </a:cubicBezTo>
                <a:cubicBezTo>
                  <a:pt x="2387880" y="559917"/>
                  <a:pt x="2390928" y="569518"/>
                  <a:pt x="2397024" y="574700"/>
                </a:cubicBezTo>
                <a:cubicBezTo>
                  <a:pt x="2403120" y="579882"/>
                  <a:pt x="2409825" y="582472"/>
                  <a:pt x="2417140" y="582472"/>
                </a:cubicBezTo>
                <a:cubicBezTo>
                  <a:pt x="2434819" y="582472"/>
                  <a:pt x="2453869" y="568756"/>
                  <a:pt x="2474290" y="541324"/>
                </a:cubicBezTo>
                <a:cubicBezTo>
                  <a:pt x="2479396" y="534466"/>
                  <a:pt x="2484282" y="526751"/>
                  <a:pt x="2488950" y="518179"/>
                </a:cubicBezTo>
                <a:lnTo>
                  <a:pt x="2493492" y="508548"/>
                </a:lnTo>
                <a:lnTo>
                  <a:pt x="2493188" y="503834"/>
                </a:lnTo>
                <a:cubicBezTo>
                  <a:pt x="2493188" y="473964"/>
                  <a:pt x="2498674" y="443026"/>
                  <a:pt x="2509647" y="411022"/>
                </a:cubicBezTo>
                <a:cubicBezTo>
                  <a:pt x="2520620" y="379018"/>
                  <a:pt x="2536012" y="349758"/>
                  <a:pt x="2555824" y="323240"/>
                </a:cubicBezTo>
                <a:cubicBezTo>
                  <a:pt x="2575636" y="296722"/>
                  <a:pt x="2599563" y="274777"/>
                  <a:pt x="2627605" y="257403"/>
                </a:cubicBezTo>
                <a:cubicBezTo>
                  <a:pt x="2655646" y="240030"/>
                  <a:pt x="2687041" y="231343"/>
                  <a:pt x="2721788" y="231343"/>
                </a:cubicBezTo>
                <a:cubicBezTo>
                  <a:pt x="2741905" y="231343"/>
                  <a:pt x="2759431" y="235000"/>
                  <a:pt x="2774366" y="242316"/>
                </a:cubicBezTo>
                <a:cubicBezTo>
                  <a:pt x="2789301" y="249631"/>
                  <a:pt x="2801493" y="259537"/>
                  <a:pt x="2810942" y="272034"/>
                </a:cubicBezTo>
                <a:cubicBezTo>
                  <a:pt x="2820391" y="284530"/>
                  <a:pt x="2827554" y="299313"/>
                  <a:pt x="2832430" y="316382"/>
                </a:cubicBezTo>
                <a:cubicBezTo>
                  <a:pt x="2837307" y="333451"/>
                  <a:pt x="2839746" y="352044"/>
                  <a:pt x="2839746" y="372160"/>
                </a:cubicBezTo>
                <a:cubicBezTo>
                  <a:pt x="2839746" y="394106"/>
                  <a:pt x="2837002" y="416661"/>
                  <a:pt x="2831516" y="439826"/>
                </a:cubicBezTo>
                <a:cubicBezTo>
                  <a:pt x="2826030" y="462991"/>
                  <a:pt x="2818104" y="485546"/>
                  <a:pt x="2807742" y="507492"/>
                </a:cubicBezTo>
                <a:cubicBezTo>
                  <a:pt x="2812618" y="508711"/>
                  <a:pt x="2817190" y="509320"/>
                  <a:pt x="2821458" y="509320"/>
                </a:cubicBezTo>
                <a:cubicBezTo>
                  <a:pt x="2839746" y="509320"/>
                  <a:pt x="2858186" y="501396"/>
                  <a:pt x="2876779" y="485546"/>
                </a:cubicBezTo>
                <a:cubicBezTo>
                  <a:pt x="2895372" y="469696"/>
                  <a:pt x="2908326" y="447141"/>
                  <a:pt x="2915641" y="417880"/>
                </a:cubicBezTo>
                <a:lnTo>
                  <a:pt x="2943073" y="428853"/>
                </a:lnTo>
                <a:cubicBezTo>
                  <a:pt x="2934538" y="464820"/>
                  <a:pt x="2918689" y="494690"/>
                  <a:pt x="2895524" y="518464"/>
                </a:cubicBezTo>
                <a:cubicBezTo>
                  <a:pt x="2872359" y="542239"/>
                  <a:pt x="2842794" y="554126"/>
                  <a:pt x="2806827" y="554126"/>
                </a:cubicBezTo>
                <a:cubicBezTo>
                  <a:pt x="2797683" y="554126"/>
                  <a:pt x="2789454" y="553212"/>
                  <a:pt x="2782138" y="551383"/>
                </a:cubicBezTo>
                <a:cubicBezTo>
                  <a:pt x="2762631" y="578815"/>
                  <a:pt x="2739314" y="601218"/>
                  <a:pt x="2712187" y="618591"/>
                </a:cubicBezTo>
                <a:cubicBezTo>
                  <a:pt x="2685060" y="635965"/>
                  <a:pt x="2654732" y="644652"/>
                  <a:pt x="2621204" y="644652"/>
                </a:cubicBezTo>
                <a:cubicBezTo>
                  <a:pt x="2598649" y="644652"/>
                  <a:pt x="2579294" y="640994"/>
                  <a:pt x="2563140" y="633679"/>
                </a:cubicBezTo>
                <a:cubicBezTo>
                  <a:pt x="2546985" y="626364"/>
                  <a:pt x="2533726" y="616305"/>
                  <a:pt x="2523363" y="603504"/>
                </a:cubicBezTo>
                <a:cubicBezTo>
                  <a:pt x="2513000" y="590702"/>
                  <a:pt x="2505380" y="575767"/>
                  <a:pt x="2500503" y="558698"/>
                </a:cubicBezTo>
                <a:lnTo>
                  <a:pt x="2500422" y="558309"/>
                </a:lnTo>
                <a:lnTo>
                  <a:pt x="2492121" y="571957"/>
                </a:lnTo>
                <a:cubicBezTo>
                  <a:pt x="2477491" y="592988"/>
                  <a:pt x="2460270" y="610362"/>
                  <a:pt x="2440458" y="624078"/>
                </a:cubicBezTo>
                <a:cubicBezTo>
                  <a:pt x="2420646" y="637794"/>
                  <a:pt x="2397633" y="644652"/>
                  <a:pt x="2371420" y="644652"/>
                </a:cubicBezTo>
                <a:cubicBezTo>
                  <a:pt x="2345208" y="644652"/>
                  <a:pt x="2325853" y="637794"/>
                  <a:pt x="2313356" y="624078"/>
                </a:cubicBezTo>
                <a:cubicBezTo>
                  <a:pt x="2300859" y="610362"/>
                  <a:pt x="2294001" y="592531"/>
                  <a:pt x="2292782" y="570585"/>
                </a:cubicBezTo>
                <a:cubicBezTo>
                  <a:pt x="2277542" y="591921"/>
                  <a:pt x="2259559" y="609600"/>
                  <a:pt x="2238832" y="623620"/>
                </a:cubicBezTo>
                <a:cubicBezTo>
                  <a:pt x="2218106" y="637641"/>
                  <a:pt x="2194027" y="644652"/>
                  <a:pt x="2166595" y="644652"/>
                </a:cubicBezTo>
                <a:cubicBezTo>
                  <a:pt x="2147088" y="644652"/>
                  <a:pt x="2130324" y="641146"/>
                  <a:pt x="2116303" y="634136"/>
                </a:cubicBezTo>
                <a:cubicBezTo>
                  <a:pt x="2102282" y="627126"/>
                  <a:pt x="2090700" y="617372"/>
                  <a:pt x="2081556" y="604875"/>
                </a:cubicBezTo>
                <a:cubicBezTo>
                  <a:pt x="2072412" y="592378"/>
                  <a:pt x="2065554" y="577900"/>
                  <a:pt x="2060982" y="561441"/>
                </a:cubicBezTo>
                <a:cubicBezTo>
                  <a:pt x="2056410" y="544982"/>
                  <a:pt x="2054124" y="527304"/>
                  <a:pt x="2054124" y="508406"/>
                </a:cubicBezTo>
                <a:cubicBezTo>
                  <a:pt x="2054124" y="478536"/>
                  <a:pt x="2059610" y="447294"/>
                  <a:pt x="2070583" y="414680"/>
                </a:cubicBezTo>
                <a:cubicBezTo>
                  <a:pt x="2081556" y="382066"/>
                  <a:pt x="2096643" y="352196"/>
                  <a:pt x="2115846" y="325069"/>
                </a:cubicBezTo>
                <a:cubicBezTo>
                  <a:pt x="2135048" y="297942"/>
                  <a:pt x="2157603" y="275539"/>
                  <a:pt x="2183511" y="257860"/>
                </a:cubicBezTo>
                <a:cubicBezTo>
                  <a:pt x="2209419" y="240182"/>
                  <a:pt x="2237004" y="231343"/>
                  <a:pt x="2266264" y="231343"/>
                </a:cubicBezTo>
                <a:close/>
                <a:moveTo>
                  <a:pt x="548488" y="194767"/>
                </a:moveTo>
                <a:lnTo>
                  <a:pt x="576834" y="202996"/>
                </a:lnTo>
                <a:lnTo>
                  <a:pt x="568605" y="237744"/>
                </a:lnTo>
                <a:lnTo>
                  <a:pt x="641757" y="256032"/>
                </a:lnTo>
                <a:cubicBezTo>
                  <a:pt x="660654" y="260908"/>
                  <a:pt x="676047" y="266852"/>
                  <a:pt x="687934" y="273862"/>
                </a:cubicBezTo>
                <a:cubicBezTo>
                  <a:pt x="699821" y="280873"/>
                  <a:pt x="709117" y="288340"/>
                  <a:pt x="715823" y="296265"/>
                </a:cubicBezTo>
                <a:cubicBezTo>
                  <a:pt x="722529" y="304190"/>
                  <a:pt x="727101" y="312420"/>
                  <a:pt x="729539" y="320954"/>
                </a:cubicBezTo>
                <a:cubicBezTo>
                  <a:pt x="731977" y="329488"/>
                  <a:pt x="733197" y="337413"/>
                  <a:pt x="733197" y="344728"/>
                </a:cubicBezTo>
                <a:cubicBezTo>
                  <a:pt x="733197" y="358140"/>
                  <a:pt x="730606" y="374294"/>
                  <a:pt x="725424" y="393192"/>
                </a:cubicBezTo>
                <a:cubicBezTo>
                  <a:pt x="720243" y="412089"/>
                  <a:pt x="714299" y="431292"/>
                  <a:pt x="707593" y="450799"/>
                </a:cubicBezTo>
                <a:cubicBezTo>
                  <a:pt x="700888" y="469696"/>
                  <a:pt x="695249" y="487832"/>
                  <a:pt x="690677" y="505206"/>
                </a:cubicBezTo>
                <a:cubicBezTo>
                  <a:pt x="686105" y="522579"/>
                  <a:pt x="683819" y="537362"/>
                  <a:pt x="683819" y="549554"/>
                </a:cubicBezTo>
                <a:cubicBezTo>
                  <a:pt x="683819" y="559917"/>
                  <a:pt x="685953" y="568147"/>
                  <a:pt x="690220" y="574243"/>
                </a:cubicBezTo>
                <a:cubicBezTo>
                  <a:pt x="694487" y="580339"/>
                  <a:pt x="701193" y="583387"/>
                  <a:pt x="710337" y="583387"/>
                </a:cubicBezTo>
                <a:cubicBezTo>
                  <a:pt x="729234" y="583387"/>
                  <a:pt x="749504" y="569671"/>
                  <a:pt x="771144" y="542239"/>
                </a:cubicBezTo>
                <a:cubicBezTo>
                  <a:pt x="776554" y="535381"/>
                  <a:pt x="781726" y="527647"/>
                  <a:pt x="786660" y="519036"/>
                </a:cubicBezTo>
                <a:lnTo>
                  <a:pt x="797910" y="496309"/>
                </a:lnTo>
                <a:lnTo>
                  <a:pt x="800938" y="462572"/>
                </a:lnTo>
                <a:cubicBezTo>
                  <a:pt x="803682" y="446951"/>
                  <a:pt x="807796" y="430987"/>
                  <a:pt x="813283" y="414680"/>
                </a:cubicBezTo>
                <a:cubicBezTo>
                  <a:pt x="824256" y="382066"/>
                  <a:pt x="839343" y="352196"/>
                  <a:pt x="858546" y="325069"/>
                </a:cubicBezTo>
                <a:cubicBezTo>
                  <a:pt x="877748" y="297942"/>
                  <a:pt x="900303" y="275539"/>
                  <a:pt x="926211" y="257860"/>
                </a:cubicBezTo>
                <a:cubicBezTo>
                  <a:pt x="952119" y="240182"/>
                  <a:pt x="979704" y="231343"/>
                  <a:pt x="1008964" y="231343"/>
                </a:cubicBezTo>
                <a:cubicBezTo>
                  <a:pt x="1033958" y="231343"/>
                  <a:pt x="1053008" y="237591"/>
                  <a:pt x="1066114" y="250088"/>
                </a:cubicBezTo>
                <a:cubicBezTo>
                  <a:pt x="1079221" y="262585"/>
                  <a:pt x="1088517" y="277672"/>
                  <a:pt x="1094004" y="295351"/>
                </a:cubicBezTo>
                <a:lnTo>
                  <a:pt x="1105891" y="249631"/>
                </a:lnTo>
                <a:lnTo>
                  <a:pt x="1199160" y="249631"/>
                </a:lnTo>
                <a:lnTo>
                  <a:pt x="1147953" y="452628"/>
                </a:lnTo>
                <a:cubicBezTo>
                  <a:pt x="1143076" y="472135"/>
                  <a:pt x="1138962" y="489966"/>
                  <a:pt x="1135609" y="506120"/>
                </a:cubicBezTo>
                <a:cubicBezTo>
                  <a:pt x="1132256" y="522274"/>
                  <a:pt x="1130580" y="535533"/>
                  <a:pt x="1130580" y="545896"/>
                </a:cubicBezTo>
                <a:cubicBezTo>
                  <a:pt x="1130580" y="559917"/>
                  <a:pt x="1133628" y="569518"/>
                  <a:pt x="1139724" y="574700"/>
                </a:cubicBezTo>
                <a:cubicBezTo>
                  <a:pt x="1145820" y="579882"/>
                  <a:pt x="1152525" y="582472"/>
                  <a:pt x="1159840" y="582472"/>
                </a:cubicBezTo>
                <a:cubicBezTo>
                  <a:pt x="1177519" y="582472"/>
                  <a:pt x="1196569" y="568756"/>
                  <a:pt x="1216990" y="541324"/>
                </a:cubicBezTo>
                <a:cubicBezTo>
                  <a:pt x="1237412" y="513892"/>
                  <a:pt x="1254328" y="472744"/>
                  <a:pt x="1267740" y="417880"/>
                </a:cubicBezTo>
                <a:lnTo>
                  <a:pt x="1295172" y="428853"/>
                </a:lnTo>
                <a:cubicBezTo>
                  <a:pt x="1289685" y="452018"/>
                  <a:pt x="1281913" y="476402"/>
                  <a:pt x="1271854" y="502005"/>
                </a:cubicBezTo>
                <a:cubicBezTo>
                  <a:pt x="1261796" y="527608"/>
                  <a:pt x="1249452" y="550926"/>
                  <a:pt x="1234821" y="571957"/>
                </a:cubicBezTo>
                <a:cubicBezTo>
                  <a:pt x="1220191" y="592988"/>
                  <a:pt x="1202970" y="610362"/>
                  <a:pt x="1183158" y="624078"/>
                </a:cubicBezTo>
                <a:cubicBezTo>
                  <a:pt x="1163346" y="637794"/>
                  <a:pt x="1140333" y="644652"/>
                  <a:pt x="1114120" y="644652"/>
                </a:cubicBezTo>
                <a:cubicBezTo>
                  <a:pt x="1087908" y="644652"/>
                  <a:pt x="1068553" y="637794"/>
                  <a:pt x="1056056" y="624078"/>
                </a:cubicBezTo>
                <a:cubicBezTo>
                  <a:pt x="1043559" y="610362"/>
                  <a:pt x="1036701" y="592531"/>
                  <a:pt x="1035482" y="570585"/>
                </a:cubicBezTo>
                <a:cubicBezTo>
                  <a:pt x="1020242" y="591921"/>
                  <a:pt x="1002259" y="609600"/>
                  <a:pt x="981532" y="623620"/>
                </a:cubicBezTo>
                <a:cubicBezTo>
                  <a:pt x="960806" y="637641"/>
                  <a:pt x="936727" y="644652"/>
                  <a:pt x="909295" y="644652"/>
                </a:cubicBezTo>
                <a:cubicBezTo>
                  <a:pt x="889788" y="644652"/>
                  <a:pt x="873024" y="641146"/>
                  <a:pt x="859003" y="634136"/>
                </a:cubicBezTo>
                <a:cubicBezTo>
                  <a:pt x="844982" y="627126"/>
                  <a:pt x="833400" y="617372"/>
                  <a:pt x="824256" y="604875"/>
                </a:cubicBezTo>
                <a:cubicBezTo>
                  <a:pt x="815112" y="592378"/>
                  <a:pt x="808254" y="577900"/>
                  <a:pt x="803682" y="561441"/>
                </a:cubicBezTo>
                <a:lnTo>
                  <a:pt x="801970" y="552923"/>
                </a:lnTo>
                <a:lnTo>
                  <a:pt x="788518" y="573786"/>
                </a:lnTo>
                <a:cubicBezTo>
                  <a:pt x="772973" y="594817"/>
                  <a:pt x="754533" y="611886"/>
                  <a:pt x="733197" y="624992"/>
                </a:cubicBezTo>
                <a:cubicBezTo>
                  <a:pt x="711861" y="638098"/>
                  <a:pt x="687477" y="644652"/>
                  <a:pt x="660045" y="644652"/>
                </a:cubicBezTo>
                <a:cubicBezTo>
                  <a:pt x="645414" y="644652"/>
                  <a:pt x="633375" y="642670"/>
                  <a:pt x="623926" y="638708"/>
                </a:cubicBezTo>
                <a:cubicBezTo>
                  <a:pt x="614477" y="634746"/>
                  <a:pt x="606857" y="629564"/>
                  <a:pt x="601066" y="623163"/>
                </a:cubicBezTo>
                <a:cubicBezTo>
                  <a:pt x="595275" y="616762"/>
                  <a:pt x="591312" y="609142"/>
                  <a:pt x="589179" y="600303"/>
                </a:cubicBezTo>
                <a:cubicBezTo>
                  <a:pt x="587045" y="591464"/>
                  <a:pt x="585978" y="582168"/>
                  <a:pt x="585978" y="572414"/>
                </a:cubicBezTo>
                <a:cubicBezTo>
                  <a:pt x="585978" y="558393"/>
                  <a:pt x="587807" y="543306"/>
                  <a:pt x="591465" y="527151"/>
                </a:cubicBezTo>
                <a:cubicBezTo>
                  <a:pt x="595122" y="510997"/>
                  <a:pt x="599389" y="494690"/>
                  <a:pt x="604266" y="478231"/>
                </a:cubicBezTo>
                <a:cubicBezTo>
                  <a:pt x="610972" y="452628"/>
                  <a:pt x="618135" y="428091"/>
                  <a:pt x="625755" y="404622"/>
                </a:cubicBezTo>
                <a:cubicBezTo>
                  <a:pt x="633375" y="381152"/>
                  <a:pt x="637185" y="361492"/>
                  <a:pt x="637185" y="345643"/>
                </a:cubicBezTo>
                <a:cubicBezTo>
                  <a:pt x="637185" y="333451"/>
                  <a:pt x="634289" y="323240"/>
                  <a:pt x="628498" y="315010"/>
                </a:cubicBezTo>
                <a:cubicBezTo>
                  <a:pt x="622707" y="306781"/>
                  <a:pt x="612801" y="300837"/>
                  <a:pt x="598780" y="297180"/>
                </a:cubicBezTo>
                <a:lnTo>
                  <a:pt x="555803" y="286207"/>
                </a:lnTo>
                <a:lnTo>
                  <a:pt x="520141" y="428853"/>
                </a:lnTo>
                <a:cubicBezTo>
                  <a:pt x="519532" y="431292"/>
                  <a:pt x="517551" y="432663"/>
                  <a:pt x="514198" y="432968"/>
                </a:cubicBezTo>
                <a:cubicBezTo>
                  <a:pt x="510845" y="433273"/>
                  <a:pt x="507492" y="432663"/>
                  <a:pt x="504139" y="431139"/>
                </a:cubicBezTo>
                <a:cubicBezTo>
                  <a:pt x="500787" y="429615"/>
                  <a:pt x="497891" y="427634"/>
                  <a:pt x="495453" y="425196"/>
                </a:cubicBezTo>
                <a:cubicBezTo>
                  <a:pt x="493014" y="422757"/>
                  <a:pt x="492100" y="420319"/>
                  <a:pt x="492709" y="417880"/>
                </a:cubicBezTo>
                <a:close/>
                <a:moveTo>
                  <a:pt x="1849832" y="38404"/>
                </a:moveTo>
                <a:cubicBezTo>
                  <a:pt x="1837640" y="46939"/>
                  <a:pt x="1826514" y="60807"/>
                  <a:pt x="1816456" y="80010"/>
                </a:cubicBezTo>
                <a:cubicBezTo>
                  <a:pt x="1806398" y="99212"/>
                  <a:pt x="1797101" y="121767"/>
                  <a:pt x="1788566" y="147675"/>
                </a:cubicBezTo>
                <a:cubicBezTo>
                  <a:pt x="1780032" y="173583"/>
                  <a:pt x="1772108" y="201930"/>
                  <a:pt x="1764792" y="232714"/>
                </a:cubicBezTo>
                <a:cubicBezTo>
                  <a:pt x="1757477" y="263499"/>
                  <a:pt x="1750162" y="294741"/>
                  <a:pt x="1742847" y="326440"/>
                </a:cubicBezTo>
                <a:cubicBezTo>
                  <a:pt x="1741627" y="332536"/>
                  <a:pt x="1740256" y="338785"/>
                  <a:pt x="1738732" y="345186"/>
                </a:cubicBezTo>
                <a:cubicBezTo>
                  <a:pt x="1737208" y="351586"/>
                  <a:pt x="1735531" y="358140"/>
                  <a:pt x="1733703" y="364845"/>
                </a:cubicBezTo>
                <a:lnTo>
                  <a:pt x="1815998" y="364845"/>
                </a:lnTo>
                <a:lnTo>
                  <a:pt x="1809598" y="393192"/>
                </a:lnTo>
                <a:lnTo>
                  <a:pt x="1726387" y="393192"/>
                </a:lnTo>
                <a:cubicBezTo>
                  <a:pt x="1717853" y="425500"/>
                  <a:pt x="1707337" y="457809"/>
                  <a:pt x="1694841" y="490118"/>
                </a:cubicBezTo>
                <a:cubicBezTo>
                  <a:pt x="1682344" y="522427"/>
                  <a:pt x="1665427" y="551383"/>
                  <a:pt x="1644091" y="576986"/>
                </a:cubicBezTo>
                <a:cubicBezTo>
                  <a:pt x="1658112" y="582472"/>
                  <a:pt x="1671828" y="587654"/>
                  <a:pt x="1685240" y="592531"/>
                </a:cubicBezTo>
                <a:cubicBezTo>
                  <a:pt x="1698651" y="597408"/>
                  <a:pt x="1712367" y="599846"/>
                  <a:pt x="1726387" y="599846"/>
                </a:cubicBezTo>
                <a:cubicBezTo>
                  <a:pt x="1745285" y="599846"/>
                  <a:pt x="1764030" y="594055"/>
                  <a:pt x="1782623" y="582472"/>
                </a:cubicBezTo>
                <a:cubicBezTo>
                  <a:pt x="1801216" y="570890"/>
                  <a:pt x="1818590" y="555498"/>
                  <a:pt x="1834744" y="536295"/>
                </a:cubicBezTo>
                <a:cubicBezTo>
                  <a:pt x="1850898" y="517093"/>
                  <a:pt x="1865834" y="494538"/>
                  <a:pt x="1879550" y="468630"/>
                </a:cubicBezTo>
                <a:cubicBezTo>
                  <a:pt x="1893266" y="442722"/>
                  <a:pt x="1905152" y="415594"/>
                  <a:pt x="1915211" y="387248"/>
                </a:cubicBezTo>
                <a:cubicBezTo>
                  <a:pt x="1925270" y="358902"/>
                  <a:pt x="1933042" y="329946"/>
                  <a:pt x="1938528" y="300380"/>
                </a:cubicBezTo>
                <a:cubicBezTo>
                  <a:pt x="1944015" y="270814"/>
                  <a:pt x="1946758" y="242620"/>
                  <a:pt x="1946758" y="215798"/>
                </a:cubicBezTo>
                <a:cubicBezTo>
                  <a:pt x="1946758" y="117652"/>
                  <a:pt x="1914449" y="58521"/>
                  <a:pt x="1849832" y="38404"/>
                </a:cubicBezTo>
                <a:close/>
                <a:moveTo>
                  <a:pt x="1007593" y="34290"/>
                </a:moveTo>
                <a:cubicBezTo>
                  <a:pt x="1013994" y="33680"/>
                  <a:pt x="1020547" y="34137"/>
                  <a:pt x="1027252" y="35661"/>
                </a:cubicBezTo>
                <a:lnTo>
                  <a:pt x="1084860" y="187452"/>
                </a:lnTo>
                <a:lnTo>
                  <a:pt x="1043712" y="199339"/>
                </a:lnTo>
                <a:lnTo>
                  <a:pt x="981532" y="98755"/>
                </a:lnTo>
                <a:cubicBezTo>
                  <a:pt x="977265" y="92049"/>
                  <a:pt x="974370" y="86258"/>
                  <a:pt x="972846" y="81381"/>
                </a:cubicBezTo>
                <a:cubicBezTo>
                  <a:pt x="971322" y="76504"/>
                  <a:pt x="970560" y="72237"/>
                  <a:pt x="970560" y="68580"/>
                </a:cubicBezTo>
                <a:cubicBezTo>
                  <a:pt x="970560" y="54559"/>
                  <a:pt x="976656" y="44805"/>
                  <a:pt x="988848" y="39319"/>
                </a:cubicBezTo>
                <a:cubicBezTo>
                  <a:pt x="994944" y="36576"/>
                  <a:pt x="1001192" y="34899"/>
                  <a:pt x="1007593" y="34290"/>
                </a:cubicBezTo>
                <a:close/>
                <a:moveTo>
                  <a:pt x="1811427" y="0"/>
                </a:moveTo>
                <a:cubicBezTo>
                  <a:pt x="1849832" y="0"/>
                  <a:pt x="1883512" y="6248"/>
                  <a:pt x="1912468" y="18745"/>
                </a:cubicBezTo>
                <a:cubicBezTo>
                  <a:pt x="1941424" y="31242"/>
                  <a:pt x="1965656" y="48768"/>
                  <a:pt x="1985162" y="71323"/>
                </a:cubicBezTo>
                <a:cubicBezTo>
                  <a:pt x="2004670" y="93878"/>
                  <a:pt x="2019300" y="120700"/>
                  <a:pt x="2029054" y="151790"/>
                </a:cubicBezTo>
                <a:cubicBezTo>
                  <a:pt x="2038808" y="182880"/>
                  <a:pt x="2043684" y="217017"/>
                  <a:pt x="2043684" y="254203"/>
                </a:cubicBezTo>
                <a:cubicBezTo>
                  <a:pt x="2043684" y="302971"/>
                  <a:pt x="2035760" y="350672"/>
                  <a:pt x="2019910" y="397306"/>
                </a:cubicBezTo>
                <a:cubicBezTo>
                  <a:pt x="2004060" y="443941"/>
                  <a:pt x="1982420" y="485546"/>
                  <a:pt x="1954988" y="522122"/>
                </a:cubicBezTo>
                <a:cubicBezTo>
                  <a:pt x="1927556" y="558698"/>
                  <a:pt x="1895094" y="588264"/>
                  <a:pt x="1857604" y="610819"/>
                </a:cubicBezTo>
                <a:cubicBezTo>
                  <a:pt x="1820114" y="633374"/>
                  <a:pt x="1780032" y="644652"/>
                  <a:pt x="1737360" y="644652"/>
                </a:cubicBezTo>
                <a:cubicBezTo>
                  <a:pt x="1722730" y="644652"/>
                  <a:pt x="1709471" y="643432"/>
                  <a:pt x="1697584" y="640994"/>
                </a:cubicBezTo>
                <a:cubicBezTo>
                  <a:pt x="1685697" y="638556"/>
                  <a:pt x="1674724" y="635812"/>
                  <a:pt x="1664665" y="632764"/>
                </a:cubicBezTo>
                <a:cubicBezTo>
                  <a:pt x="1654607" y="629716"/>
                  <a:pt x="1645006" y="626364"/>
                  <a:pt x="1635862" y="622706"/>
                </a:cubicBezTo>
                <a:cubicBezTo>
                  <a:pt x="1626718" y="619048"/>
                  <a:pt x="1617574" y="615696"/>
                  <a:pt x="1608430" y="612648"/>
                </a:cubicBezTo>
                <a:cubicBezTo>
                  <a:pt x="1591971" y="624840"/>
                  <a:pt x="1573378" y="634593"/>
                  <a:pt x="1552652" y="641908"/>
                </a:cubicBezTo>
                <a:cubicBezTo>
                  <a:pt x="1531925" y="649224"/>
                  <a:pt x="1508151" y="652881"/>
                  <a:pt x="1481328" y="652881"/>
                </a:cubicBezTo>
                <a:lnTo>
                  <a:pt x="1463040" y="608076"/>
                </a:lnTo>
                <a:cubicBezTo>
                  <a:pt x="1471575" y="596493"/>
                  <a:pt x="1484833" y="586282"/>
                  <a:pt x="1502817" y="577443"/>
                </a:cubicBezTo>
                <a:cubicBezTo>
                  <a:pt x="1520800" y="568604"/>
                  <a:pt x="1540155" y="563575"/>
                  <a:pt x="1560881" y="562356"/>
                </a:cubicBezTo>
                <a:cubicBezTo>
                  <a:pt x="1578560" y="537972"/>
                  <a:pt x="1592276" y="511454"/>
                  <a:pt x="1602029" y="482803"/>
                </a:cubicBezTo>
                <a:cubicBezTo>
                  <a:pt x="1611783" y="454152"/>
                  <a:pt x="1620622" y="424281"/>
                  <a:pt x="1628547" y="393192"/>
                </a:cubicBezTo>
                <a:lnTo>
                  <a:pt x="1546251" y="393192"/>
                </a:lnTo>
                <a:lnTo>
                  <a:pt x="1553566" y="364845"/>
                </a:lnTo>
                <a:lnTo>
                  <a:pt x="1635862" y="364845"/>
                </a:lnTo>
                <a:cubicBezTo>
                  <a:pt x="1637081" y="358140"/>
                  <a:pt x="1638605" y="351891"/>
                  <a:pt x="1640434" y="346100"/>
                </a:cubicBezTo>
                <a:cubicBezTo>
                  <a:pt x="1642262" y="340309"/>
                  <a:pt x="1643787" y="334060"/>
                  <a:pt x="1645006" y="327355"/>
                </a:cubicBezTo>
                <a:cubicBezTo>
                  <a:pt x="1651102" y="302971"/>
                  <a:pt x="1658569" y="276301"/>
                  <a:pt x="1667408" y="247345"/>
                </a:cubicBezTo>
                <a:cubicBezTo>
                  <a:pt x="1676248" y="218389"/>
                  <a:pt x="1686916" y="190195"/>
                  <a:pt x="1699412" y="162763"/>
                </a:cubicBezTo>
                <a:cubicBezTo>
                  <a:pt x="1711910" y="135331"/>
                  <a:pt x="1726387" y="110032"/>
                  <a:pt x="1742847" y="86868"/>
                </a:cubicBezTo>
                <a:cubicBezTo>
                  <a:pt x="1759306" y="63703"/>
                  <a:pt x="1777594" y="45110"/>
                  <a:pt x="1797711" y="31089"/>
                </a:cubicBezTo>
                <a:lnTo>
                  <a:pt x="1795882" y="31089"/>
                </a:lnTo>
                <a:cubicBezTo>
                  <a:pt x="1768450" y="31089"/>
                  <a:pt x="1741780" y="36118"/>
                  <a:pt x="1715872" y="46177"/>
                </a:cubicBezTo>
                <a:cubicBezTo>
                  <a:pt x="1689964" y="56235"/>
                  <a:pt x="1666952" y="69951"/>
                  <a:pt x="1646835" y="87325"/>
                </a:cubicBezTo>
                <a:cubicBezTo>
                  <a:pt x="1626718" y="104698"/>
                  <a:pt x="1610564" y="125120"/>
                  <a:pt x="1598372" y="148590"/>
                </a:cubicBezTo>
                <a:cubicBezTo>
                  <a:pt x="1586180" y="172059"/>
                  <a:pt x="1580083" y="197205"/>
                  <a:pt x="1580083" y="224028"/>
                </a:cubicBezTo>
                <a:cubicBezTo>
                  <a:pt x="1580083" y="233781"/>
                  <a:pt x="1580845" y="243840"/>
                  <a:pt x="1582369" y="254203"/>
                </a:cubicBezTo>
                <a:cubicBezTo>
                  <a:pt x="1583894" y="264566"/>
                  <a:pt x="1587094" y="275234"/>
                  <a:pt x="1591971" y="286207"/>
                </a:cubicBezTo>
                <a:cubicBezTo>
                  <a:pt x="1588313" y="294132"/>
                  <a:pt x="1582674" y="300532"/>
                  <a:pt x="1575054" y="305409"/>
                </a:cubicBezTo>
                <a:cubicBezTo>
                  <a:pt x="1567434" y="310286"/>
                  <a:pt x="1559357" y="312724"/>
                  <a:pt x="1550823" y="312724"/>
                </a:cubicBezTo>
                <a:cubicBezTo>
                  <a:pt x="1538631" y="312724"/>
                  <a:pt x="1527658" y="306628"/>
                  <a:pt x="1517904" y="294436"/>
                </a:cubicBezTo>
                <a:cubicBezTo>
                  <a:pt x="1508151" y="282244"/>
                  <a:pt x="1503274" y="262737"/>
                  <a:pt x="1503274" y="235915"/>
                </a:cubicBezTo>
                <a:cubicBezTo>
                  <a:pt x="1503274" y="199339"/>
                  <a:pt x="1512875" y="166420"/>
                  <a:pt x="1532077" y="137160"/>
                </a:cubicBezTo>
                <a:cubicBezTo>
                  <a:pt x="1551280" y="107899"/>
                  <a:pt x="1575664" y="83058"/>
                  <a:pt x="1605230" y="62636"/>
                </a:cubicBezTo>
                <a:cubicBezTo>
                  <a:pt x="1634795" y="42214"/>
                  <a:pt x="1667866" y="26670"/>
                  <a:pt x="1704442" y="16002"/>
                </a:cubicBezTo>
                <a:cubicBezTo>
                  <a:pt x="1741018" y="5334"/>
                  <a:pt x="1776679" y="0"/>
                  <a:pt x="1811427" y="0"/>
                </a:cubicBezTo>
                <a:close/>
                <a:moveTo>
                  <a:pt x="241402" y="0"/>
                </a:moveTo>
                <a:cubicBezTo>
                  <a:pt x="261519" y="0"/>
                  <a:pt x="280111" y="1524"/>
                  <a:pt x="297180" y="4572"/>
                </a:cubicBezTo>
                <a:cubicBezTo>
                  <a:pt x="314249" y="7620"/>
                  <a:pt x="330556" y="11430"/>
                  <a:pt x="346101" y="16002"/>
                </a:cubicBezTo>
                <a:cubicBezTo>
                  <a:pt x="361645" y="20574"/>
                  <a:pt x="376581" y="25298"/>
                  <a:pt x="390906" y="30175"/>
                </a:cubicBezTo>
                <a:cubicBezTo>
                  <a:pt x="405232" y="35052"/>
                  <a:pt x="419710" y="39319"/>
                  <a:pt x="434340" y="42976"/>
                </a:cubicBezTo>
                <a:cubicBezTo>
                  <a:pt x="459334" y="31394"/>
                  <a:pt x="485851" y="23469"/>
                  <a:pt x="513893" y="19202"/>
                </a:cubicBezTo>
                <a:lnTo>
                  <a:pt x="526695" y="62179"/>
                </a:lnTo>
                <a:cubicBezTo>
                  <a:pt x="518770" y="68275"/>
                  <a:pt x="507949" y="73761"/>
                  <a:pt x="494233" y="78638"/>
                </a:cubicBezTo>
                <a:cubicBezTo>
                  <a:pt x="480517" y="83515"/>
                  <a:pt x="465430" y="85953"/>
                  <a:pt x="448971" y="85953"/>
                </a:cubicBezTo>
                <a:lnTo>
                  <a:pt x="446227" y="85953"/>
                </a:lnTo>
                <a:cubicBezTo>
                  <a:pt x="429159" y="98755"/>
                  <a:pt x="415138" y="115062"/>
                  <a:pt x="404165" y="134874"/>
                </a:cubicBezTo>
                <a:cubicBezTo>
                  <a:pt x="393192" y="154686"/>
                  <a:pt x="384201" y="176631"/>
                  <a:pt x="377190" y="200710"/>
                </a:cubicBezTo>
                <a:cubicBezTo>
                  <a:pt x="370180" y="224790"/>
                  <a:pt x="364236" y="250393"/>
                  <a:pt x="359360" y="277520"/>
                </a:cubicBezTo>
                <a:cubicBezTo>
                  <a:pt x="354483" y="304647"/>
                  <a:pt x="349911" y="332232"/>
                  <a:pt x="345643" y="360273"/>
                </a:cubicBezTo>
                <a:cubicBezTo>
                  <a:pt x="338938" y="399288"/>
                  <a:pt x="330251" y="437083"/>
                  <a:pt x="319583" y="473659"/>
                </a:cubicBezTo>
                <a:cubicBezTo>
                  <a:pt x="308915" y="510235"/>
                  <a:pt x="294589" y="542696"/>
                  <a:pt x="276606" y="571042"/>
                </a:cubicBezTo>
                <a:cubicBezTo>
                  <a:pt x="258623" y="599389"/>
                  <a:pt x="236830" y="622096"/>
                  <a:pt x="211227" y="639165"/>
                </a:cubicBezTo>
                <a:cubicBezTo>
                  <a:pt x="185623" y="656234"/>
                  <a:pt x="155143" y="664768"/>
                  <a:pt x="119787" y="664768"/>
                </a:cubicBezTo>
                <a:cubicBezTo>
                  <a:pt x="97841" y="664768"/>
                  <a:pt x="79401" y="661720"/>
                  <a:pt x="64465" y="655624"/>
                </a:cubicBezTo>
                <a:cubicBezTo>
                  <a:pt x="49530" y="649528"/>
                  <a:pt x="37186" y="641451"/>
                  <a:pt x="27432" y="631393"/>
                </a:cubicBezTo>
                <a:cubicBezTo>
                  <a:pt x="17679" y="621334"/>
                  <a:pt x="10668" y="610057"/>
                  <a:pt x="6401" y="597560"/>
                </a:cubicBezTo>
                <a:cubicBezTo>
                  <a:pt x="2134" y="585063"/>
                  <a:pt x="0" y="572414"/>
                  <a:pt x="0" y="559612"/>
                </a:cubicBezTo>
                <a:cubicBezTo>
                  <a:pt x="0" y="547420"/>
                  <a:pt x="1677" y="535381"/>
                  <a:pt x="5029" y="523494"/>
                </a:cubicBezTo>
                <a:cubicBezTo>
                  <a:pt x="8382" y="511606"/>
                  <a:pt x="13259" y="501091"/>
                  <a:pt x="19660" y="491947"/>
                </a:cubicBezTo>
                <a:cubicBezTo>
                  <a:pt x="26061" y="482803"/>
                  <a:pt x="33528" y="475488"/>
                  <a:pt x="42063" y="470001"/>
                </a:cubicBezTo>
                <a:cubicBezTo>
                  <a:pt x="50597" y="464515"/>
                  <a:pt x="60046" y="461772"/>
                  <a:pt x="70409" y="461772"/>
                </a:cubicBezTo>
                <a:cubicBezTo>
                  <a:pt x="77724" y="461772"/>
                  <a:pt x="83668" y="462991"/>
                  <a:pt x="88240" y="465429"/>
                </a:cubicBezTo>
                <a:cubicBezTo>
                  <a:pt x="92812" y="467868"/>
                  <a:pt x="96317" y="470763"/>
                  <a:pt x="98755" y="474116"/>
                </a:cubicBezTo>
                <a:cubicBezTo>
                  <a:pt x="101194" y="477469"/>
                  <a:pt x="102870" y="480974"/>
                  <a:pt x="103785" y="484632"/>
                </a:cubicBezTo>
                <a:cubicBezTo>
                  <a:pt x="104699" y="488289"/>
                  <a:pt x="105156" y="491337"/>
                  <a:pt x="105156" y="493776"/>
                </a:cubicBezTo>
                <a:cubicBezTo>
                  <a:pt x="91135" y="505968"/>
                  <a:pt x="80620" y="519379"/>
                  <a:pt x="73609" y="534009"/>
                </a:cubicBezTo>
                <a:cubicBezTo>
                  <a:pt x="66599" y="548640"/>
                  <a:pt x="63094" y="562356"/>
                  <a:pt x="63094" y="575157"/>
                </a:cubicBezTo>
                <a:cubicBezTo>
                  <a:pt x="63094" y="589788"/>
                  <a:pt x="67209" y="601980"/>
                  <a:pt x="75438" y="611733"/>
                </a:cubicBezTo>
                <a:cubicBezTo>
                  <a:pt x="83668" y="621487"/>
                  <a:pt x="95403" y="626364"/>
                  <a:pt x="110643" y="626364"/>
                </a:cubicBezTo>
                <a:cubicBezTo>
                  <a:pt x="127102" y="626364"/>
                  <a:pt x="141885" y="620420"/>
                  <a:pt x="154991" y="608533"/>
                </a:cubicBezTo>
                <a:cubicBezTo>
                  <a:pt x="168097" y="596646"/>
                  <a:pt x="179832" y="579729"/>
                  <a:pt x="190195" y="557784"/>
                </a:cubicBezTo>
                <a:cubicBezTo>
                  <a:pt x="200559" y="535838"/>
                  <a:pt x="209855" y="509320"/>
                  <a:pt x="218085" y="478231"/>
                </a:cubicBezTo>
                <a:cubicBezTo>
                  <a:pt x="226314" y="447141"/>
                  <a:pt x="233782" y="412699"/>
                  <a:pt x="240487" y="374904"/>
                </a:cubicBezTo>
                <a:cubicBezTo>
                  <a:pt x="245364" y="347472"/>
                  <a:pt x="251155" y="319735"/>
                  <a:pt x="257861" y="291693"/>
                </a:cubicBezTo>
                <a:cubicBezTo>
                  <a:pt x="264567" y="263652"/>
                  <a:pt x="273253" y="236372"/>
                  <a:pt x="283921" y="209854"/>
                </a:cubicBezTo>
                <a:cubicBezTo>
                  <a:pt x="294589" y="183337"/>
                  <a:pt x="307848" y="158343"/>
                  <a:pt x="323698" y="134874"/>
                </a:cubicBezTo>
                <a:cubicBezTo>
                  <a:pt x="339547" y="111404"/>
                  <a:pt x="359360" y="90830"/>
                  <a:pt x="383134" y="73152"/>
                </a:cubicBezTo>
                <a:cubicBezTo>
                  <a:pt x="363017" y="66446"/>
                  <a:pt x="342748" y="59588"/>
                  <a:pt x="322326" y="52578"/>
                </a:cubicBezTo>
                <a:cubicBezTo>
                  <a:pt x="301905" y="45567"/>
                  <a:pt x="279502" y="42062"/>
                  <a:pt x="255118" y="42062"/>
                </a:cubicBezTo>
                <a:cubicBezTo>
                  <a:pt x="229515" y="42062"/>
                  <a:pt x="207112" y="46786"/>
                  <a:pt x="187909" y="56235"/>
                </a:cubicBezTo>
                <a:cubicBezTo>
                  <a:pt x="168707" y="65684"/>
                  <a:pt x="152705" y="77876"/>
                  <a:pt x="139903" y="92811"/>
                </a:cubicBezTo>
                <a:cubicBezTo>
                  <a:pt x="127102" y="107746"/>
                  <a:pt x="117501" y="124815"/>
                  <a:pt x="111100" y="144018"/>
                </a:cubicBezTo>
                <a:cubicBezTo>
                  <a:pt x="104699" y="163220"/>
                  <a:pt x="101499" y="182575"/>
                  <a:pt x="101499" y="202082"/>
                </a:cubicBezTo>
                <a:cubicBezTo>
                  <a:pt x="101499" y="218541"/>
                  <a:pt x="104242" y="235000"/>
                  <a:pt x="109728" y="251460"/>
                </a:cubicBezTo>
                <a:cubicBezTo>
                  <a:pt x="104851" y="255117"/>
                  <a:pt x="99822" y="257708"/>
                  <a:pt x="94641" y="259232"/>
                </a:cubicBezTo>
                <a:cubicBezTo>
                  <a:pt x="89459" y="260756"/>
                  <a:pt x="84430" y="261518"/>
                  <a:pt x="79553" y="261518"/>
                </a:cubicBezTo>
                <a:cubicBezTo>
                  <a:pt x="64313" y="261518"/>
                  <a:pt x="52121" y="253441"/>
                  <a:pt x="42977" y="237286"/>
                </a:cubicBezTo>
                <a:cubicBezTo>
                  <a:pt x="33833" y="221132"/>
                  <a:pt x="29261" y="202996"/>
                  <a:pt x="29261" y="182880"/>
                </a:cubicBezTo>
                <a:cubicBezTo>
                  <a:pt x="29261" y="166420"/>
                  <a:pt x="32766" y="147523"/>
                  <a:pt x="39777" y="126187"/>
                </a:cubicBezTo>
                <a:cubicBezTo>
                  <a:pt x="46787" y="104851"/>
                  <a:pt x="58522" y="84886"/>
                  <a:pt x="74981" y="66294"/>
                </a:cubicBezTo>
                <a:cubicBezTo>
                  <a:pt x="91440" y="47701"/>
                  <a:pt x="113233" y="32004"/>
                  <a:pt x="140361" y="19202"/>
                </a:cubicBezTo>
                <a:cubicBezTo>
                  <a:pt x="167488" y="6400"/>
                  <a:pt x="201168" y="0"/>
                  <a:pt x="241402" y="0"/>
                </a:cubicBezTo>
                <a:close/>
              </a:path>
            </a:pathLst>
          </a:custGeom>
          <a:noFill/>
          <a:extLst>
            <a:ext uri="{909E8E84-426E-40DD-AFC4-6F175D3DCCD1}">
              <a14:hiddenFill xmlns:a14="http://schemas.microsoft.com/office/drawing/2010/main">
                <a:solidFill>
                  <a:srgbClr val="FFFFFF"/>
                </a:solidFill>
              </a14:hiddenFill>
            </a:ext>
          </a:extLst>
        </p:spPr>
      </p:pic>
      <p:pic>
        <p:nvPicPr>
          <p:cNvPr id="6" name="Picture 2" descr="Marriage Group dating Online dating service u30a2u30e9u30b5u30fc Miai,  Japan transparent background PNG clipart | HiClipart">
            <a:extLst>
              <a:ext uri="{FF2B5EF4-FFF2-40B4-BE49-F238E27FC236}">
                <a16:creationId xmlns:a16="http://schemas.microsoft.com/office/drawing/2014/main" id="{47B602A5-102D-4A00-9FD5-CA3B30A00918}"/>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9920" b="89920" l="9920" r="93760"/>
                    </a14:imgEffect>
                  </a14:imgLayer>
                </a14:imgProps>
              </a:ext>
              <a:ext uri="{28A0092B-C50C-407E-A947-70E740481C1C}">
                <a14:useLocalDpi xmlns:a14="http://schemas.microsoft.com/office/drawing/2010/main" val="0"/>
              </a:ext>
            </a:extLst>
          </a:blip>
          <a:srcRect/>
          <a:stretch>
            <a:fillRect/>
          </a:stretch>
        </p:blipFill>
        <p:spPr bwMode="auto">
          <a:xfrm>
            <a:off x="8205787" y="438150"/>
            <a:ext cx="4176713" cy="41767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910243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34820"/>
                                        </p:tgtEl>
                                        <p:attrNameLst>
                                          <p:attrName>style.visibility</p:attrName>
                                        </p:attrNameLst>
                                      </p:cBhvr>
                                      <p:to>
                                        <p:strVal val="visible"/>
                                      </p:to>
                                    </p:set>
                                    <p:animEffect transition="in" filter="fade">
                                      <p:cBhvr>
                                        <p:cTn id="7" dur="2000"/>
                                        <p:tgtEl>
                                          <p:spTgt spid="34820"/>
                                        </p:tgtEl>
                                      </p:cBhvr>
                                    </p:animEffect>
                                    <p:anim calcmode="lin" valueType="num">
                                      <p:cBhvr>
                                        <p:cTn id="8" dur="2000" fill="hold"/>
                                        <p:tgtEl>
                                          <p:spTgt spid="34820"/>
                                        </p:tgtEl>
                                        <p:attrNameLst>
                                          <p:attrName>ppt_w</p:attrName>
                                        </p:attrNameLst>
                                      </p:cBhvr>
                                      <p:tavLst>
                                        <p:tav tm="0" fmla="#ppt_w*sin(2.5*pi*$)">
                                          <p:val>
                                            <p:fltVal val="0"/>
                                          </p:val>
                                        </p:tav>
                                        <p:tav tm="100000">
                                          <p:val>
                                            <p:fltVal val="1"/>
                                          </p:val>
                                        </p:tav>
                                      </p:tavLst>
                                    </p:anim>
                                    <p:anim calcmode="lin" valueType="num">
                                      <p:cBhvr>
                                        <p:cTn id="9" dur="2000" fill="hold"/>
                                        <p:tgtEl>
                                          <p:spTgt spid="34820"/>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0"/>
                                  </p:stCondLst>
                                  <p:childTnLst>
                                    <p:set>
                                      <p:cBhvr>
                                        <p:cTn id="11" dur="1" fill="hold">
                                          <p:stCondLst>
                                            <p:cond delay="0"/>
                                          </p:stCondLst>
                                        </p:cTn>
                                        <p:tgtEl>
                                          <p:spTgt spid="34822"/>
                                        </p:tgtEl>
                                        <p:attrNameLst>
                                          <p:attrName>style.visibility</p:attrName>
                                        </p:attrNameLst>
                                      </p:cBhvr>
                                      <p:to>
                                        <p:strVal val="visible"/>
                                      </p:to>
                                    </p:set>
                                    <p:animEffect transition="in" filter="fade">
                                      <p:cBhvr>
                                        <p:cTn id="12" dur="2000"/>
                                        <p:tgtEl>
                                          <p:spTgt spid="34822"/>
                                        </p:tgtEl>
                                      </p:cBhvr>
                                    </p:animEffect>
                                    <p:anim calcmode="lin" valueType="num">
                                      <p:cBhvr>
                                        <p:cTn id="13" dur="2000" fill="hold"/>
                                        <p:tgtEl>
                                          <p:spTgt spid="34822"/>
                                        </p:tgtEl>
                                        <p:attrNameLst>
                                          <p:attrName>ppt_w</p:attrName>
                                        </p:attrNameLst>
                                      </p:cBhvr>
                                      <p:tavLst>
                                        <p:tav tm="0" fmla="#ppt_w*sin(2.5*pi*$)">
                                          <p:val>
                                            <p:fltVal val="0"/>
                                          </p:val>
                                        </p:tav>
                                        <p:tav tm="100000">
                                          <p:val>
                                            <p:fltVal val="1"/>
                                          </p:val>
                                        </p:tav>
                                      </p:tavLst>
                                    </p:anim>
                                    <p:anim calcmode="lin" valueType="num">
                                      <p:cBhvr>
                                        <p:cTn id="14" dur="2000" fill="hold"/>
                                        <p:tgtEl>
                                          <p:spTgt spid="34822"/>
                                        </p:tgtEl>
                                        <p:attrNameLst>
                                          <p:attrName>ppt_h</p:attrName>
                                        </p:attrNameLst>
                                      </p:cBhvr>
                                      <p:tavLst>
                                        <p:tav tm="0">
                                          <p:val>
                                            <p:strVal val="#ppt_h"/>
                                          </p:val>
                                        </p:tav>
                                        <p:tav tm="100000">
                                          <p:val>
                                            <p:strVal val="#ppt_h"/>
                                          </p:val>
                                        </p:tav>
                                      </p:tavLst>
                                    </p:anim>
                                  </p:childTnLst>
                                </p:cTn>
                              </p:par>
                              <p:par>
                                <p:cTn id="15" presetID="45"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2000"/>
                                        <p:tgtEl>
                                          <p:spTgt spid="6"/>
                                        </p:tgtEl>
                                      </p:cBhvr>
                                    </p:animEffect>
                                    <p:anim calcmode="lin" valueType="num">
                                      <p:cBhvr>
                                        <p:cTn id="18" dur="2000" fill="hold"/>
                                        <p:tgtEl>
                                          <p:spTgt spid="6"/>
                                        </p:tgtEl>
                                        <p:attrNameLst>
                                          <p:attrName>ppt_w</p:attrName>
                                        </p:attrNameLst>
                                      </p:cBhvr>
                                      <p:tavLst>
                                        <p:tav tm="0" fmla="#ppt_w*sin(2.5*pi*$)">
                                          <p:val>
                                            <p:fltVal val="0"/>
                                          </p:val>
                                        </p:tav>
                                        <p:tav tm="100000">
                                          <p:val>
                                            <p:fltVal val="1"/>
                                          </p:val>
                                        </p:tav>
                                      </p:tavLst>
                                    </p:anim>
                                    <p:anim calcmode="lin" valueType="num">
                                      <p:cBhvr>
                                        <p:cTn id="19" dur="2000" fill="hold"/>
                                        <p:tgtEl>
                                          <p:spTgt spid="6"/>
                                        </p:tgtEl>
                                        <p:attrNameLst>
                                          <p:attrName>ppt_h</p:attrName>
                                        </p:attrNameLst>
                                      </p:cBhvr>
                                      <p:tavLst>
                                        <p:tav tm="0">
                                          <p:val>
                                            <p:strVal val="#ppt_h"/>
                                          </p:val>
                                        </p:tav>
                                        <p:tav tm="100000">
                                          <p:val>
                                            <p:strVal val="#ppt_h"/>
                                          </p:val>
                                        </p:tav>
                                      </p:tavLst>
                                    </p:anim>
                                  </p:childTnLst>
                                </p:cTn>
                              </p:par>
                              <p:par>
                                <p:cTn id="20" presetID="45"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2000"/>
                                        <p:tgtEl>
                                          <p:spTgt spid="9"/>
                                        </p:tgtEl>
                                      </p:cBhvr>
                                    </p:animEffect>
                                    <p:anim calcmode="lin" valueType="num">
                                      <p:cBhvr>
                                        <p:cTn id="23" dur="2000" fill="hold"/>
                                        <p:tgtEl>
                                          <p:spTgt spid="9"/>
                                        </p:tgtEl>
                                        <p:attrNameLst>
                                          <p:attrName>ppt_w</p:attrName>
                                        </p:attrNameLst>
                                      </p:cBhvr>
                                      <p:tavLst>
                                        <p:tav tm="0" fmla="#ppt_w*sin(2.5*pi*$)">
                                          <p:val>
                                            <p:fltVal val="0"/>
                                          </p:val>
                                        </p:tav>
                                        <p:tav tm="100000">
                                          <p:val>
                                            <p:fltVal val="1"/>
                                          </p:val>
                                        </p:tav>
                                      </p:tavLst>
                                    </p:anim>
                                    <p:anim calcmode="lin" valueType="num">
                                      <p:cBhvr>
                                        <p:cTn id="24" dur="2000" fill="hold"/>
                                        <p:tgtEl>
                                          <p:spTgt spid="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28" name="Rectangle 27">
            <a:extLst>
              <a:ext uri="{FF2B5EF4-FFF2-40B4-BE49-F238E27FC236}">
                <a16:creationId xmlns:a16="http://schemas.microsoft.com/office/drawing/2014/main" id="{052DAEE6-1873-4D3E-8546-AECA3CBCE456}"/>
              </a:ext>
            </a:extLst>
          </p:cNvPr>
          <p:cNvSpPr/>
          <p:nvPr/>
        </p:nvSpPr>
        <p:spPr>
          <a:xfrm>
            <a:off x="-1" y="0"/>
            <a:ext cx="12192001"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4DF"/>
              </a:solidFill>
              <a:effectLst/>
              <a:uLnTx/>
              <a:uFillTx/>
              <a:latin typeface="Arial"/>
              <a:ea typeface="+mn-ea"/>
              <a:cs typeface="+mn-cs"/>
            </a:endParaRPr>
          </a:p>
        </p:txBody>
      </p:sp>
      <p:pic>
        <p:nvPicPr>
          <p:cNvPr id="7" name="Picture 8" descr="Herb | blossomingcherry">
            <a:extLst>
              <a:ext uri="{FF2B5EF4-FFF2-40B4-BE49-F238E27FC236}">
                <a16:creationId xmlns:a16="http://schemas.microsoft.com/office/drawing/2014/main" id="{7F561F84-1820-4236-86AE-0462A703F900}"/>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9500" l="1000" r="99167"/>
                    </a14:imgEffect>
                  </a14:imgLayer>
                </a14:imgProps>
              </a:ext>
              <a:ext uri="{28A0092B-C50C-407E-A947-70E740481C1C}">
                <a14:useLocalDpi xmlns:a14="http://schemas.microsoft.com/office/drawing/2010/main" val="0"/>
              </a:ext>
            </a:extLst>
          </a:blip>
          <a:srcRect/>
          <a:stretch>
            <a:fillRect/>
          </a:stretch>
        </p:blipFill>
        <p:spPr bwMode="auto">
          <a:xfrm>
            <a:off x="2603221" y="820804"/>
            <a:ext cx="5083867" cy="5083867"/>
          </a:xfrm>
          <a:prstGeom prst="rect">
            <a:avLst/>
          </a:prstGeom>
          <a:noFill/>
          <a:extLst>
            <a:ext uri="{909E8E84-426E-40DD-AFC4-6F175D3DCCD1}">
              <a14:hiddenFill xmlns:a14="http://schemas.microsoft.com/office/drawing/2010/main">
                <a:solidFill>
                  <a:srgbClr val="FFFFFF"/>
                </a:solidFill>
              </a14:hiddenFill>
            </a:ext>
          </a:extLst>
        </p:spPr>
      </p:pic>
      <p:sp>
        <p:nvSpPr>
          <p:cNvPr id="8" name="矩形: 圆角 3">
            <a:extLst>
              <a:ext uri="{FF2B5EF4-FFF2-40B4-BE49-F238E27FC236}">
                <a16:creationId xmlns:a16="http://schemas.microsoft.com/office/drawing/2014/main" id="{77018CF2-7B64-4E32-97FF-A6B083A61FEE}"/>
              </a:ext>
            </a:extLst>
          </p:cNvPr>
          <p:cNvSpPr/>
          <p:nvPr/>
        </p:nvSpPr>
        <p:spPr>
          <a:xfrm>
            <a:off x="7934962" y="3156499"/>
            <a:ext cx="2137520" cy="670893"/>
          </a:xfrm>
          <a:prstGeom prst="roundRect">
            <a:avLst>
              <a:gd name="adj" fmla="val 50000"/>
            </a:avLst>
          </a:prstGeom>
          <a:solidFill>
            <a:srgbClr val="00B0F0"/>
          </a:solidFill>
          <a:ln w="12700" cap="flat" cmpd="sng" algn="ctr">
            <a:noFill/>
            <a:prstDash val="solid"/>
            <a:miter lim="800000"/>
          </a:ln>
          <a:effectLst/>
        </p:spPr>
        <p:txBody>
          <a:bodyPr rtlCol="0" anchor="ctr"/>
          <a:lstStyle/>
          <a:p>
            <a:pPr algn="ctr"/>
            <a:r>
              <a:rPr lang="en-US" sz="2200" dirty="0" err="1">
                <a:solidFill>
                  <a:srgbClr val="FFFFFF"/>
                </a:solidFill>
                <a:latin typeface="+mj-lt"/>
                <a:ea typeface="#9Slide03 Roboto Medium" panose="02000000000000000000" pitchFamily="2" charset="0"/>
              </a:rPr>
              <a:t>Quốc</a:t>
            </a:r>
            <a:r>
              <a:rPr lang="en-US" sz="2200" dirty="0">
                <a:solidFill>
                  <a:srgbClr val="FFFFFF"/>
                </a:solidFill>
                <a:latin typeface="+mj-lt"/>
                <a:ea typeface="#9Slide03 Roboto Medium" panose="02000000000000000000" pitchFamily="2" charset="0"/>
              </a:rPr>
              <a:t> </a:t>
            </a:r>
            <a:r>
              <a:rPr lang="en-US" sz="2200" dirty="0" err="1">
                <a:solidFill>
                  <a:srgbClr val="FFFFFF"/>
                </a:solidFill>
                <a:latin typeface="+mj-lt"/>
                <a:ea typeface="#9Slide03 Roboto Medium" panose="02000000000000000000" pitchFamily="2" charset="0"/>
              </a:rPr>
              <a:t>huy</a:t>
            </a:r>
            <a:endParaRPr lang="en-US" sz="2200" dirty="0">
              <a:solidFill>
                <a:srgbClr val="FFFFFF"/>
              </a:solidFill>
              <a:latin typeface="+mj-lt"/>
              <a:ea typeface="#9Slide03 Roboto Medium" panose="02000000000000000000" pitchFamily="2" charset="0"/>
            </a:endParaRPr>
          </a:p>
        </p:txBody>
      </p:sp>
    </p:spTree>
    <p:extLst>
      <p:ext uri="{BB962C8B-B14F-4D97-AF65-F5344CB8AC3E}">
        <p14:creationId xmlns:p14="http://schemas.microsoft.com/office/powerpoint/2010/main" val="7613713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28" name="Rectangle 27">
            <a:extLst>
              <a:ext uri="{FF2B5EF4-FFF2-40B4-BE49-F238E27FC236}">
                <a16:creationId xmlns:a16="http://schemas.microsoft.com/office/drawing/2014/main" id="{052DAEE6-1873-4D3E-8546-AECA3CBCE456}"/>
              </a:ext>
            </a:extLst>
          </p:cNvPr>
          <p:cNvSpPr/>
          <p:nvPr/>
        </p:nvSpPr>
        <p:spPr>
          <a:xfrm>
            <a:off x="-1" y="0"/>
            <a:ext cx="12192001"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4DF"/>
              </a:solidFill>
              <a:effectLst/>
              <a:uLnTx/>
              <a:uFillTx/>
              <a:latin typeface="Arial"/>
              <a:ea typeface="+mn-ea"/>
              <a:cs typeface="+mn-cs"/>
            </a:endParaRPr>
          </a:p>
        </p:txBody>
      </p:sp>
      <p:pic>
        <p:nvPicPr>
          <p:cNvPr id="33794" name="Picture 2" descr="Kimono PNG">
            <a:extLst>
              <a:ext uri="{FF2B5EF4-FFF2-40B4-BE49-F238E27FC236}">
                <a16:creationId xmlns:a16="http://schemas.microsoft.com/office/drawing/2014/main" id="{29059E1F-D7DB-4394-A945-D2AFB131E0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3100" y="1619250"/>
            <a:ext cx="3467100" cy="4840328"/>
          </a:xfrm>
          <a:prstGeom prst="rect">
            <a:avLst/>
          </a:prstGeom>
          <a:noFill/>
          <a:extLst>
            <a:ext uri="{909E8E84-426E-40DD-AFC4-6F175D3DCCD1}">
              <a14:hiddenFill xmlns:a14="http://schemas.microsoft.com/office/drawing/2010/main">
                <a:solidFill>
                  <a:srgbClr val="FFFFFF"/>
                </a:solidFill>
              </a14:hiddenFill>
            </a:ext>
          </a:extLst>
        </p:spPr>
      </p:pic>
      <p:pic>
        <p:nvPicPr>
          <p:cNvPr id="33796" name="Picture 4" descr="Kimono PNG">
            <a:extLst>
              <a:ext uri="{FF2B5EF4-FFF2-40B4-BE49-F238E27FC236}">
                <a16:creationId xmlns:a16="http://schemas.microsoft.com/office/drawing/2014/main" id="{A1F0B313-7323-4A03-8597-0A3EDA7F8D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1" y="647225"/>
            <a:ext cx="5600699" cy="638222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42F3FC34-8649-4E2E-92BF-0C19C181E58D}"/>
              </a:ext>
            </a:extLst>
          </p:cNvPr>
          <p:cNvSpPr/>
          <p:nvPr/>
        </p:nvSpPr>
        <p:spPr>
          <a:xfrm>
            <a:off x="1752600" y="342900"/>
            <a:ext cx="9201149" cy="523220"/>
          </a:xfrm>
          <a:prstGeom prst="rect">
            <a:avLst/>
          </a:prstGeom>
        </p:spPr>
        <p:txBody>
          <a:bodyPr wrap="square">
            <a:spAutoFit/>
          </a:bodyPr>
          <a:lstStyle/>
          <a:p>
            <a:pPr lvl="0" algn="ctr">
              <a:defRPr/>
            </a:pPr>
            <a:r>
              <a:rPr lang="en-US" sz="2800" b="1" dirty="0">
                <a:solidFill>
                  <a:schemeClr val="bg1">
                    <a:lumMod val="10000"/>
                  </a:schemeClr>
                </a:solidFill>
                <a:latin typeface="Times New Roman" panose="02020603050405020304" pitchFamily="18" charset="0"/>
                <a:ea typeface="#9Slide03 Roboto Medium" panose="02000000000000000000" pitchFamily="2" charset="0"/>
                <a:cs typeface="Times New Roman" panose="02020603050405020304" pitchFamily="18" charset="0"/>
              </a:rPr>
              <a:t>Ki </a:t>
            </a:r>
            <a:r>
              <a:rPr lang="en-US" sz="2800" b="1" dirty="0" err="1">
                <a:solidFill>
                  <a:schemeClr val="bg1">
                    <a:lumMod val="10000"/>
                  </a:schemeClr>
                </a:solidFill>
                <a:latin typeface="Times New Roman" panose="02020603050405020304" pitchFamily="18" charset="0"/>
                <a:ea typeface="#9Slide03 Roboto Medium" panose="02000000000000000000" pitchFamily="2" charset="0"/>
                <a:cs typeface="Times New Roman" panose="02020603050405020304" pitchFamily="18" charset="0"/>
              </a:rPr>
              <a:t>mô</a:t>
            </a:r>
            <a:r>
              <a:rPr lang="en-US" sz="2800" b="1" dirty="0">
                <a:solidFill>
                  <a:schemeClr val="bg1">
                    <a:lumMod val="10000"/>
                  </a:schemeClr>
                </a:solidFill>
                <a:latin typeface="Times New Roman" panose="02020603050405020304" pitchFamily="18" charset="0"/>
                <a:ea typeface="#9Slide03 Roboto Medium" panose="02000000000000000000" pitchFamily="2" charset="0"/>
                <a:cs typeface="Times New Roman" panose="02020603050405020304" pitchFamily="18" charset="0"/>
              </a:rPr>
              <a:t> </a:t>
            </a:r>
            <a:r>
              <a:rPr lang="en-US" sz="2800" b="1" dirty="0" err="1">
                <a:solidFill>
                  <a:schemeClr val="bg1">
                    <a:lumMod val="10000"/>
                  </a:schemeClr>
                </a:solidFill>
                <a:latin typeface="Times New Roman" panose="02020603050405020304" pitchFamily="18" charset="0"/>
                <a:ea typeface="#9Slide03 Roboto Medium" panose="02000000000000000000" pitchFamily="2" charset="0"/>
                <a:cs typeface="Times New Roman" panose="02020603050405020304" pitchFamily="18" charset="0"/>
              </a:rPr>
              <a:t>nô</a:t>
            </a:r>
            <a:r>
              <a:rPr lang="en-US" sz="2800" b="1" dirty="0">
                <a:solidFill>
                  <a:schemeClr val="bg1">
                    <a:lumMod val="10000"/>
                  </a:schemeClr>
                </a:solidFill>
                <a:latin typeface="Times New Roman" panose="02020603050405020304" pitchFamily="18" charset="0"/>
                <a:ea typeface="#9Slide03 Roboto Medium" panose="02000000000000000000" pitchFamily="2" charset="0"/>
                <a:cs typeface="Times New Roman" panose="02020603050405020304" pitchFamily="18" charset="0"/>
              </a:rPr>
              <a:t> – Trang </a:t>
            </a:r>
            <a:r>
              <a:rPr lang="en-US" sz="2800" b="1" dirty="0" err="1">
                <a:solidFill>
                  <a:schemeClr val="bg1">
                    <a:lumMod val="10000"/>
                  </a:schemeClr>
                </a:solidFill>
                <a:latin typeface="Times New Roman" panose="02020603050405020304" pitchFamily="18" charset="0"/>
                <a:ea typeface="#9Slide03 Roboto Medium" panose="02000000000000000000" pitchFamily="2" charset="0"/>
                <a:cs typeface="Times New Roman" panose="02020603050405020304" pitchFamily="18" charset="0"/>
              </a:rPr>
              <a:t>phục</a:t>
            </a:r>
            <a:r>
              <a:rPr lang="en-US" sz="2800" b="1" dirty="0">
                <a:solidFill>
                  <a:schemeClr val="bg1">
                    <a:lumMod val="10000"/>
                  </a:schemeClr>
                </a:solidFill>
                <a:latin typeface="Times New Roman" panose="02020603050405020304" pitchFamily="18" charset="0"/>
                <a:ea typeface="#9Slide03 Roboto Medium" panose="02000000000000000000" pitchFamily="2" charset="0"/>
                <a:cs typeface="Times New Roman" panose="02020603050405020304" pitchFamily="18" charset="0"/>
              </a:rPr>
              <a:t> </a:t>
            </a:r>
            <a:r>
              <a:rPr lang="en-US" sz="2800" b="1" dirty="0" err="1">
                <a:solidFill>
                  <a:schemeClr val="bg1">
                    <a:lumMod val="10000"/>
                  </a:schemeClr>
                </a:solidFill>
                <a:latin typeface="Times New Roman" panose="02020603050405020304" pitchFamily="18" charset="0"/>
                <a:ea typeface="#9Slide03 Roboto Medium" panose="02000000000000000000" pitchFamily="2" charset="0"/>
                <a:cs typeface="Times New Roman" panose="02020603050405020304" pitchFamily="18" charset="0"/>
              </a:rPr>
              <a:t>truyền</a:t>
            </a:r>
            <a:r>
              <a:rPr lang="en-US" sz="2800" b="1" dirty="0">
                <a:solidFill>
                  <a:schemeClr val="bg1">
                    <a:lumMod val="10000"/>
                  </a:schemeClr>
                </a:solidFill>
                <a:latin typeface="Times New Roman" panose="02020603050405020304" pitchFamily="18" charset="0"/>
                <a:ea typeface="#9Slide03 Roboto Medium" panose="02000000000000000000" pitchFamily="2" charset="0"/>
                <a:cs typeface="Times New Roman" panose="02020603050405020304" pitchFamily="18" charset="0"/>
              </a:rPr>
              <a:t> </a:t>
            </a:r>
            <a:r>
              <a:rPr lang="en-US" sz="2800" b="1" dirty="0" err="1">
                <a:solidFill>
                  <a:schemeClr val="bg1">
                    <a:lumMod val="10000"/>
                  </a:schemeClr>
                </a:solidFill>
                <a:latin typeface="Times New Roman" panose="02020603050405020304" pitchFamily="18" charset="0"/>
                <a:ea typeface="#9Slide03 Roboto Medium" panose="02000000000000000000" pitchFamily="2" charset="0"/>
                <a:cs typeface="Times New Roman" panose="02020603050405020304" pitchFamily="18" charset="0"/>
              </a:rPr>
              <a:t>thống</a:t>
            </a:r>
            <a:endParaRPr kumimoji="0" lang="en-US" sz="2800" b="1" i="0" u="none" strike="noStrike" kern="1200" cap="none" spc="0" normalizeH="0" baseline="0" noProof="0" dirty="0">
              <a:ln>
                <a:noFill/>
              </a:ln>
              <a:solidFill>
                <a:schemeClr val="bg1">
                  <a:lumMod val="10000"/>
                </a:schemeClr>
              </a:solidFill>
              <a:effectLst/>
              <a:uLnTx/>
              <a:uFillTx/>
              <a:latin typeface="Times New Roman" panose="02020603050405020304" pitchFamily="18" charset="0"/>
              <a:ea typeface="#9Slide03 Roboto Medium"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68565221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par>
                                <p:cTn id="10" presetID="45" presetClass="entr" presetSubtype="0" fill="hold" grpId="0" nodeType="with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2000"/>
                                        <p:tgtEl>
                                          <p:spTgt spid="28"/>
                                        </p:tgtEl>
                                      </p:cBhvr>
                                    </p:animEffect>
                                    <p:anim calcmode="lin" valueType="num">
                                      <p:cBhvr>
                                        <p:cTn id="13" dur="2000" fill="hold"/>
                                        <p:tgtEl>
                                          <p:spTgt spid="28"/>
                                        </p:tgtEl>
                                        <p:attrNameLst>
                                          <p:attrName>ppt_w</p:attrName>
                                        </p:attrNameLst>
                                      </p:cBhvr>
                                      <p:tavLst>
                                        <p:tav tm="0" fmla="#ppt_w*sin(2.5*pi*$)">
                                          <p:val>
                                            <p:fltVal val="0"/>
                                          </p:val>
                                        </p:tav>
                                        <p:tav tm="100000">
                                          <p:val>
                                            <p:fltVal val="1"/>
                                          </p:val>
                                        </p:tav>
                                      </p:tavLst>
                                    </p:anim>
                                    <p:anim calcmode="lin" valueType="num">
                                      <p:cBhvr>
                                        <p:cTn id="14" dur="2000" fill="hold"/>
                                        <p:tgtEl>
                                          <p:spTgt spid="28"/>
                                        </p:tgtEl>
                                        <p:attrNameLst>
                                          <p:attrName>ppt_h</p:attrName>
                                        </p:attrNameLst>
                                      </p:cBhvr>
                                      <p:tavLst>
                                        <p:tav tm="0">
                                          <p:val>
                                            <p:strVal val="#ppt_h"/>
                                          </p:val>
                                        </p:tav>
                                        <p:tav tm="100000">
                                          <p:val>
                                            <p:strVal val="#ppt_h"/>
                                          </p:val>
                                        </p:tav>
                                      </p:tavLst>
                                    </p:anim>
                                  </p:childTnLst>
                                </p:cTn>
                              </p:par>
                              <p:par>
                                <p:cTn id="15" presetID="45" presetClass="entr" presetSubtype="0" fill="hold" nodeType="withEffect">
                                  <p:stCondLst>
                                    <p:cond delay="0"/>
                                  </p:stCondLst>
                                  <p:childTnLst>
                                    <p:set>
                                      <p:cBhvr>
                                        <p:cTn id="16" dur="1" fill="hold">
                                          <p:stCondLst>
                                            <p:cond delay="0"/>
                                          </p:stCondLst>
                                        </p:cTn>
                                        <p:tgtEl>
                                          <p:spTgt spid="33794"/>
                                        </p:tgtEl>
                                        <p:attrNameLst>
                                          <p:attrName>style.visibility</p:attrName>
                                        </p:attrNameLst>
                                      </p:cBhvr>
                                      <p:to>
                                        <p:strVal val="visible"/>
                                      </p:to>
                                    </p:set>
                                    <p:animEffect transition="in" filter="fade">
                                      <p:cBhvr>
                                        <p:cTn id="17" dur="2000"/>
                                        <p:tgtEl>
                                          <p:spTgt spid="33794"/>
                                        </p:tgtEl>
                                      </p:cBhvr>
                                    </p:animEffect>
                                    <p:anim calcmode="lin" valueType="num">
                                      <p:cBhvr>
                                        <p:cTn id="18" dur="2000" fill="hold"/>
                                        <p:tgtEl>
                                          <p:spTgt spid="33794"/>
                                        </p:tgtEl>
                                        <p:attrNameLst>
                                          <p:attrName>ppt_w</p:attrName>
                                        </p:attrNameLst>
                                      </p:cBhvr>
                                      <p:tavLst>
                                        <p:tav tm="0" fmla="#ppt_w*sin(2.5*pi*$)">
                                          <p:val>
                                            <p:fltVal val="0"/>
                                          </p:val>
                                        </p:tav>
                                        <p:tav tm="100000">
                                          <p:val>
                                            <p:fltVal val="1"/>
                                          </p:val>
                                        </p:tav>
                                      </p:tavLst>
                                    </p:anim>
                                    <p:anim calcmode="lin" valueType="num">
                                      <p:cBhvr>
                                        <p:cTn id="19" dur="2000" fill="hold"/>
                                        <p:tgtEl>
                                          <p:spTgt spid="33794"/>
                                        </p:tgtEl>
                                        <p:attrNameLst>
                                          <p:attrName>ppt_h</p:attrName>
                                        </p:attrNameLst>
                                      </p:cBhvr>
                                      <p:tavLst>
                                        <p:tav tm="0">
                                          <p:val>
                                            <p:strVal val="#ppt_h"/>
                                          </p:val>
                                        </p:tav>
                                        <p:tav tm="100000">
                                          <p:val>
                                            <p:strVal val="#ppt_h"/>
                                          </p:val>
                                        </p:tav>
                                      </p:tavLst>
                                    </p:anim>
                                  </p:childTnLst>
                                </p:cTn>
                              </p:par>
                              <p:par>
                                <p:cTn id="20" presetID="45" presetClass="entr" presetSubtype="0" fill="hold" nodeType="withEffect">
                                  <p:stCondLst>
                                    <p:cond delay="0"/>
                                  </p:stCondLst>
                                  <p:childTnLst>
                                    <p:set>
                                      <p:cBhvr>
                                        <p:cTn id="21" dur="1" fill="hold">
                                          <p:stCondLst>
                                            <p:cond delay="0"/>
                                          </p:stCondLst>
                                        </p:cTn>
                                        <p:tgtEl>
                                          <p:spTgt spid="33796"/>
                                        </p:tgtEl>
                                        <p:attrNameLst>
                                          <p:attrName>style.visibility</p:attrName>
                                        </p:attrNameLst>
                                      </p:cBhvr>
                                      <p:to>
                                        <p:strVal val="visible"/>
                                      </p:to>
                                    </p:set>
                                    <p:animEffect transition="in" filter="fade">
                                      <p:cBhvr>
                                        <p:cTn id="22" dur="2000"/>
                                        <p:tgtEl>
                                          <p:spTgt spid="33796"/>
                                        </p:tgtEl>
                                      </p:cBhvr>
                                    </p:animEffect>
                                    <p:anim calcmode="lin" valueType="num">
                                      <p:cBhvr>
                                        <p:cTn id="23" dur="2000" fill="hold"/>
                                        <p:tgtEl>
                                          <p:spTgt spid="33796"/>
                                        </p:tgtEl>
                                        <p:attrNameLst>
                                          <p:attrName>ppt_w</p:attrName>
                                        </p:attrNameLst>
                                      </p:cBhvr>
                                      <p:tavLst>
                                        <p:tav tm="0" fmla="#ppt_w*sin(2.5*pi*$)">
                                          <p:val>
                                            <p:fltVal val="0"/>
                                          </p:val>
                                        </p:tav>
                                        <p:tav tm="100000">
                                          <p:val>
                                            <p:fltVal val="1"/>
                                          </p:val>
                                        </p:tav>
                                      </p:tavLst>
                                    </p:anim>
                                    <p:anim calcmode="lin" valueType="num">
                                      <p:cBhvr>
                                        <p:cTn id="24" dur="2000" fill="hold"/>
                                        <p:tgtEl>
                                          <p:spTgt spid="3379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28" name="Rectangle 27">
            <a:extLst>
              <a:ext uri="{FF2B5EF4-FFF2-40B4-BE49-F238E27FC236}">
                <a16:creationId xmlns:a16="http://schemas.microsoft.com/office/drawing/2014/main" id="{052DAEE6-1873-4D3E-8546-AECA3CBCE456}"/>
              </a:ext>
            </a:extLst>
          </p:cNvPr>
          <p:cNvSpPr/>
          <p:nvPr/>
        </p:nvSpPr>
        <p:spPr>
          <a:xfrm>
            <a:off x="-1" y="0"/>
            <a:ext cx="12192001"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4DF"/>
              </a:solidFill>
              <a:effectLst/>
              <a:uLnTx/>
              <a:uFillTx/>
              <a:latin typeface="Arial"/>
              <a:ea typeface="+mn-ea"/>
              <a:cs typeface="+mn-cs"/>
            </a:endParaRPr>
          </a:p>
        </p:txBody>
      </p:sp>
      <p:pic>
        <p:nvPicPr>
          <p:cNvPr id="32770" name="Picture 2" descr="Tham Quan Nhà Thi Đấu Sumo Ryogoku Kokugikan">
            <a:extLst>
              <a:ext uri="{FF2B5EF4-FFF2-40B4-BE49-F238E27FC236}">
                <a16:creationId xmlns:a16="http://schemas.microsoft.com/office/drawing/2014/main" id="{F7AB0B3D-0978-4841-895A-8746652C8C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0225" y="647700"/>
            <a:ext cx="8702146" cy="4819650"/>
          </a:xfrm>
          <a:prstGeom prst="flowChartMultidocument">
            <a:avLst/>
          </a:prstGeom>
          <a:solidFill>
            <a:srgbClr val="FFFFFF">
              <a:shade val="85000"/>
            </a:srgbClr>
          </a:solidFill>
          <a:ln w="889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5" name="Picture 4" descr="Sumo Nhật Bản rất béo nhưng lại ít khi mắc các vấn đề về sức khỏe: Lí do từ  đâu?">
            <a:extLst>
              <a:ext uri="{FF2B5EF4-FFF2-40B4-BE49-F238E27FC236}">
                <a16:creationId xmlns:a16="http://schemas.microsoft.com/office/drawing/2014/main" id="{A79953AF-9984-4FB9-84D0-0950FB3E2C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2451" t="33946" r="16710" b="58460"/>
          <a:stretch>
            <a:fillRect/>
          </a:stretch>
        </p:blipFill>
        <p:spPr bwMode="auto">
          <a:xfrm>
            <a:off x="1838694" y="6074348"/>
            <a:ext cx="9312085" cy="612201"/>
          </a:xfrm>
          <a:custGeom>
            <a:avLst/>
            <a:gdLst/>
            <a:ahLst/>
            <a:cxnLst/>
            <a:rect l="l" t="t" r="r" b="b"/>
            <a:pathLst>
              <a:path w="6018895" h="395698">
                <a:moveTo>
                  <a:pt x="3910813" y="316402"/>
                </a:moveTo>
                <a:cubicBezTo>
                  <a:pt x="3891077" y="325800"/>
                  <a:pt x="3877039" y="334200"/>
                  <a:pt x="3868698" y="341601"/>
                </a:cubicBezTo>
                <a:cubicBezTo>
                  <a:pt x="3860357" y="349002"/>
                  <a:pt x="3856187" y="356461"/>
                  <a:pt x="3856187" y="363980"/>
                </a:cubicBezTo>
                <a:cubicBezTo>
                  <a:pt x="3856187" y="367974"/>
                  <a:pt x="3857303" y="371381"/>
                  <a:pt x="3859535" y="374200"/>
                </a:cubicBezTo>
                <a:cubicBezTo>
                  <a:pt x="3861767" y="377019"/>
                  <a:pt x="3865115" y="378429"/>
                  <a:pt x="3869579" y="378429"/>
                </a:cubicBezTo>
                <a:cubicBezTo>
                  <a:pt x="3875453" y="378429"/>
                  <a:pt x="3880680" y="376080"/>
                  <a:pt x="3885262" y="371381"/>
                </a:cubicBezTo>
                <a:cubicBezTo>
                  <a:pt x="3889843" y="366682"/>
                  <a:pt x="3893838" y="361043"/>
                  <a:pt x="3897244" y="354464"/>
                </a:cubicBezTo>
                <a:cubicBezTo>
                  <a:pt x="3900651" y="347886"/>
                  <a:pt x="3903470" y="341072"/>
                  <a:pt x="3905703" y="334023"/>
                </a:cubicBezTo>
                <a:cubicBezTo>
                  <a:pt x="3907934" y="326975"/>
                  <a:pt x="3909638" y="321101"/>
                  <a:pt x="3910813" y="316402"/>
                </a:cubicBezTo>
                <a:close/>
                <a:moveTo>
                  <a:pt x="2759697" y="316402"/>
                </a:moveTo>
                <a:cubicBezTo>
                  <a:pt x="2739962" y="325800"/>
                  <a:pt x="2725924" y="334200"/>
                  <a:pt x="2717583" y="341601"/>
                </a:cubicBezTo>
                <a:cubicBezTo>
                  <a:pt x="2709242" y="349002"/>
                  <a:pt x="2705072" y="356461"/>
                  <a:pt x="2705072" y="363980"/>
                </a:cubicBezTo>
                <a:cubicBezTo>
                  <a:pt x="2705072" y="367974"/>
                  <a:pt x="2706188" y="371381"/>
                  <a:pt x="2708420" y="374200"/>
                </a:cubicBezTo>
                <a:cubicBezTo>
                  <a:pt x="2710652" y="377019"/>
                  <a:pt x="2714000" y="378429"/>
                  <a:pt x="2718464" y="378429"/>
                </a:cubicBezTo>
                <a:cubicBezTo>
                  <a:pt x="2724337" y="378429"/>
                  <a:pt x="2729565" y="376080"/>
                  <a:pt x="2734147" y="371381"/>
                </a:cubicBezTo>
                <a:cubicBezTo>
                  <a:pt x="2738728" y="366682"/>
                  <a:pt x="2742722" y="361043"/>
                  <a:pt x="2746129" y="354464"/>
                </a:cubicBezTo>
                <a:cubicBezTo>
                  <a:pt x="2749536" y="347886"/>
                  <a:pt x="2752355" y="341072"/>
                  <a:pt x="2754587" y="334023"/>
                </a:cubicBezTo>
                <a:cubicBezTo>
                  <a:pt x="2756819" y="326975"/>
                  <a:pt x="2758523" y="321101"/>
                  <a:pt x="2759697" y="316402"/>
                </a:cubicBezTo>
                <a:close/>
                <a:moveTo>
                  <a:pt x="5130032" y="299838"/>
                </a:moveTo>
                <a:cubicBezTo>
                  <a:pt x="5134026" y="299838"/>
                  <a:pt x="5137198" y="301072"/>
                  <a:pt x="5139547" y="303539"/>
                </a:cubicBezTo>
                <a:cubicBezTo>
                  <a:pt x="5141897" y="306006"/>
                  <a:pt x="5143071" y="309119"/>
                  <a:pt x="5143071" y="312878"/>
                </a:cubicBezTo>
                <a:cubicBezTo>
                  <a:pt x="5143071" y="317342"/>
                  <a:pt x="5141427" y="321160"/>
                  <a:pt x="5138137" y="324332"/>
                </a:cubicBezTo>
                <a:cubicBezTo>
                  <a:pt x="5134848" y="327504"/>
                  <a:pt x="5130854" y="329090"/>
                  <a:pt x="5126155" y="329090"/>
                </a:cubicBezTo>
                <a:cubicBezTo>
                  <a:pt x="5122161" y="329090"/>
                  <a:pt x="5118872" y="327974"/>
                  <a:pt x="5116287" y="325742"/>
                </a:cubicBezTo>
                <a:cubicBezTo>
                  <a:pt x="5113703" y="323509"/>
                  <a:pt x="5112410" y="320514"/>
                  <a:pt x="5112410" y="316755"/>
                </a:cubicBezTo>
                <a:cubicBezTo>
                  <a:pt x="5112410" y="312291"/>
                  <a:pt x="5114172" y="308355"/>
                  <a:pt x="5117697" y="304948"/>
                </a:cubicBezTo>
                <a:cubicBezTo>
                  <a:pt x="5121221" y="301542"/>
                  <a:pt x="5125333" y="299838"/>
                  <a:pt x="5130032" y="299838"/>
                </a:cubicBezTo>
                <a:close/>
                <a:moveTo>
                  <a:pt x="965169" y="199045"/>
                </a:moveTo>
                <a:lnTo>
                  <a:pt x="1106491" y="199045"/>
                </a:lnTo>
                <a:cubicBezTo>
                  <a:pt x="1106491" y="203274"/>
                  <a:pt x="1105551" y="207385"/>
                  <a:pt x="1103671" y="211380"/>
                </a:cubicBezTo>
                <a:cubicBezTo>
                  <a:pt x="1101792" y="215374"/>
                  <a:pt x="1097915" y="217371"/>
                  <a:pt x="1092041" y="217371"/>
                </a:cubicBezTo>
                <a:lnTo>
                  <a:pt x="950719" y="217371"/>
                </a:lnTo>
                <a:cubicBezTo>
                  <a:pt x="950719" y="213142"/>
                  <a:pt x="951600" y="209030"/>
                  <a:pt x="953362" y="205036"/>
                </a:cubicBezTo>
                <a:cubicBezTo>
                  <a:pt x="955124" y="201042"/>
                  <a:pt x="959060" y="199045"/>
                  <a:pt x="965169" y="199045"/>
                </a:cubicBezTo>
                <a:close/>
                <a:moveTo>
                  <a:pt x="5547267" y="176842"/>
                </a:moveTo>
                <a:cubicBezTo>
                  <a:pt x="5545619" y="184125"/>
                  <a:pt x="5543736" y="191703"/>
                  <a:pt x="5541620" y="199573"/>
                </a:cubicBezTo>
                <a:cubicBezTo>
                  <a:pt x="5539503" y="207444"/>
                  <a:pt x="5537034" y="215256"/>
                  <a:pt x="5534214" y="223010"/>
                </a:cubicBezTo>
                <a:cubicBezTo>
                  <a:pt x="5531392" y="230763"/>
                  <a:pt x="5528099" y="238340"/>
                  <a:pt x="5524335" y="245741"/>
                </a:cubicBezTo>
                <a:cubicBezTo>
                  <a:pt x="5520570" y="253142"/>
                  <a:pt x="5516101" y="259897"/>
                  <a:pt x="5510928" y="266005"/>
                </a:cubicBezTo>
                <a:cubicBezTo>
                  <a:pt x="5516340" y="267885"/>
                  <a:pt x="5521750" y="269823"/>
                  <a:pt x="5527159" y="271820"/>
                </a:cubicBezTo>
                <a:cubicBezTo>
                  <a:pt x="5532569" y="273818"/>
                  <a:pt x="5538566" y="274816"/>
                  <a:pt x="5545152" y="274816"/>
                </a:cubicBezTo>
                <a:cubicBezTo>
                  <a:pt x="5553853" y="274816"/>
                  <a:pt x="5561614" y="272995"/>
                  <a:pt x="5568434" y="269354"/>
                </a:cubicBezTo>
                <a:cubicBezTo>
                  <a:pt x="5575255" y="265712"/>
                  <a:pt x="5581018" y="261072"/>
                  <a:pt x="5585723" y="255433"/>
                </a:cubicBezTo>
                <a:cubicBezTo>
                  <a:pt x="5590427" y="249794"/>
                  <a:pt x="5594013" y="243450"/>
                  <a:pt x="5596482" y="236402"/>
                </a:cubicBezTo>
                <a:cubicBezTo>
                  <a:pt x="5598952" y="229353"/>
                  <a:pt x="5600186" y="222422"/>
                  <a:pt x="5600186" y="215609"/>
                </a:cubicBezTo>
                <a:cubicBezTo>
                  <a:pt x="5600186" y="202452"/>
                  <a:pt x="5595834" y="192701"/>
                  <a:pt x="5587132" y="186357"/>
                </a:cubicBezTo>
                <a:cubicBezTo>
                  <a:pt x="5578430" y="180014"/>
                  <a:pt x="5567610" y="176842"/>
                  <a:pt x="5554673" y="176842"/>
                </a:cubicBezTo>
                <a:close/>
                <a:moveTo>
                  <a:pt x="5742775" y="152525"/>
                </a:moveTo>
                <a:cubicBezTo>
                  <a:pt x="5736196" y="152525"/>
                  <a:pt x="5729912" y="155344"/>
                  <a:pt x="5723920" y="160983"/>
                </a:cubicBezTo>
                <a:cubicBezTo>
                  <a:pt x="5717929" y="166622"/>
                  <a:pt x="5712702" y="173729"/>
                  <a:pt x="5708237" y="182305"/>
                </a:cubicBezTo>
                <a:cubicBezTo>
                  <a:pt x="5703773" y="190880"/>
                  <a:pt x="5700190" y="200102"/>
                  <a:pt x="5697489" y="209970"/>
                </a:cubicBezTo>
                <a:cubicBezTo>
                  <a:pt x="5694786" y="219838"/>
                  <a:pt x="5693435" y="229001"/>
                  <a:pt x="5693435" y="237459"/>
                </a:cubicBezTo>
                <a:cubicBezTo>
                  <a:pt x="5693435" y="246152"/>
                  <a:pt x="5695021" y="253436"/>
                  <a:pt x="5698193" y="259309"/>
                </a:cubicBezTo>
                <a:cubicBezTo>
                  <a:pt x="5701365" y="265183"/>
                  <a:pt x="5706475" y="268120"/>
                  <a:pt x="5713524" y="268120"/>
                </a:cubicBezTo>
                <a:cubicBezTo>
                  <a:pt x="5722217" y="268120"/>
                  <a:pt x="5730264" y="263891"/>
                  <a:pt x="5737665" y="255433"/>
                </a:cubicBezTo>
                <a:cubicBezTo>
                  <a:pt x="5745066" y="246975"/>
                  <a:pt x="5750998" y="233935"/>
                  <a:pt x="5755462" y="216314"/>
                </a:cubicBezTo>
                <a:cubicBezTo>
                  <a:pt x="5757812" y="206681"/>
                  <a:pt x="5759574" y="199162"/>
                  <a:pt x="5760749" y="193758"/>
                </a:cubicBezTo>
                <a:cubicBezTo>
                  <a:pt x="5761924" y="188354"/>
                  <a:pt x="5762511" y="183303"/>
                  <a:pt x="5762511" y="178604"/>
                </a:cubicBezTo>
                <a:cubicBezTo>
                  <a:pt x="5762511" y="170851"/>
                  <a:pt x="5760925" y="164566"/>
                  <a:pt x="5757753" y="159749"/>
                </a:cubicBezTo>
                <a:cubicBezTo>
                  <a:pt x="5754581" y="154933"/>
                  <a:pt x="5749588" y="152525"/>
                  <a:pt x="5742775" y="152525"/>
                </a:cubicBezTo>
                <a:close/>
                <a:moveTo>
                  <a:pt x="5161750" y="152525"/>
                </a:moveTo>
                <a:cubicBezTo>
                  <a:pt x="5155171" y="152525"/>
                  <a:pt x="5148887" y="155344"/>
                  <a:pt x="5142895" y="160983"/>
                </a:cubicBezTo>
                <a:cubicBezTo>
                  <a:pt x="5136904" y="166622"/>
                  <a:pt x="5131677" y="173729"/>
                  <a:pt x="5127212" y="182305"/>
                </a:cubicBezTo>
                <a:cubicBezTo>
                  <a:pt x="5122748" y="190880"/>
                  <a:pt x="5119165" y="200102"/>
                  <a:pt x="5116464" y="209970"/>
                </a:cubicBezTo>
                <a:cubicBezTo>
                  <a:pt x="5113761" y="219838"/>
                  <a:pt x="5112410" y="229001"/>
                  <a:pt x="5112410" y="237459"/>
                </a:cubicBezTo>
                <a:cubicBezTo>
                  <a:pt x="5112410" y="246152"/>
                  <a:pt x="5113996" y="253436"/>
                  <a:pt x="5117168" y="259309"/>
                </a:cubicBezTo>
                <a:cubicBezTo>
                  <a:pt x="5120340" y="265183"/>
                  <a:pt x="5125450" y="268120"/>
                  <a:pt x="5132499" y="268120"/>
                </a:cubicBezTo>
                <a:cubicBezTo>
                  <a:pt x="5141192" y="268120"/>
                  <a:pt x="5149239" y="263891"/>
                  <a:pt x="5156640" y="255433"/>
                </a:cubicBezTo>
                <a:cubicBezTo>
                  <a:pt x="5164041" y="246975"/>
                  <a:pt x="5169973" y="233935"/>
                  <a:pt x="5174437" y="216314"/>
                </a:cubicBezTo>
                <a:cubicBezTo>
                  <a:pt x="5176787" y="206681"/>
                  <a:pt x="5178549" y="199162"/>
                  <a:pt x="5179724" y="193758"/>
                </a:cubicBezTo>
                <a:cubicBezTo>
                  <a:pt x="5180899" y="188354"/>
                  <a:pt x="5181486" y="183303"/>
                  <a:pt x="5181486" y="178604"/>
                </a:cubicBezTo>
                <a:cubicBezTo>
                  <a:pt x="5181486" y="170851"/>
                  <a:pt x="5179900" y="164566"/>
                  <a:pt x="5176728" y="159749"/>
                </a:cubicBezTo>
                <a:cubicBezTo>
                  <a:pt x="5173556" y="154933"/>
                  <a:pt x="5168563" y="152525"/>
                  <a:pt x="5161750" y="152525"/>
                </a:cubicBezTo>
                <a:close/>
                <a:moveTo>
                  <a:pt x="4514050" y="152525"/>
                </a:moveTo>
                <a:cubicBezTo>
                  <a:pt x="4507472" y="152525"/>
                  <a:pt x="4501187" y="155344"/>
                  <a:pt x="4495195" y="160983"/>
                </a:cubicBezTo>
                <a:cubicBezTo>
                  <a:pt x="4489204" y="166622"/>
                  <a:pt x="4483977" y="173729"/>
                  <a:pt x="4479512" y="182305"/>
                </a:cubicBezTo>
                <a:cubicBezTo>
                  <a:pt x="4475048" y="190880"/>
                  <a:pt x="4471465" y="200102"/>
                  <a:pt x="4468764" y="209970"/>
                </a:cubicBezTo>
                <a:cubicBezTo>
                  <a:pt x="4466061" y="219838"/>
                  <a:pt x="4464710" y="229001"/>
                  <a:pt x="4464710" y="237459"/>
                </a:cubicBezTo>
                <a:cubicBezTo>
                  <a:pt x="4464710" y="246152"/>
                  <a:pt x="4466296" y="253436"/>
                  <a:pt x="4469468" y="259309"/>
                </a:cubicBezTo>
                <a:cubicBezTo>
                  <a:pt x="4472640" y="265183"/>
                  <a:pt x="4477750" y="268120"/>
                  <a:pt x="4484799" y="268120"/>
                </a:cubicBezTo>
                <a:cubicBezTo>
                  <a:pt x="4493492" y="268120"/>
                  <a:pt x="4501539" y="263891"/>
                  <a:pt x="4508940" y="255433"/>
                </a:cubicBezTo>
                <a:cubicBezTo>
                  <a:pt x="4516341" y="246975"/>
                  <a:pt x="4522273" y="233935"/>
                  <a:pt x="4526737" y="216314"/>
                </a:cubicBezTo>
                <a:cubicBezTo>
                  <a:pt x="4529087" y="206681"/>
                  <a:pt x="4530849" y="199162"/>
                  <a:pt x="4532024" y="193758"/>
                </a:cubicBezTo>
                <a:cubicBezTo>
                  <a:pt x="4533199" y="188354"/>
                  <a:pt x="4533786" y="183303"/>
                  <a:pt x="4533786" y="178604"/>
                </a:cubicBezTo>
                <a:cubicBezTo>
                  <a:pt x="4533786" y="170851"/>
                  <a:pt x="4532200" y="164566"/>
                  <a:pt x="4529028" y="159749"/>
                </a:cubicBezTo>
                <a:cubicBezTo>
                  <a:pt x="4525856" y="154933"/>
                  <a:pt x="4520863" y="152525"/>
                  <a:pt x="4514050" y="152525"/>
                </a:cubicBezTo>
                <a:close/>
                <a:moveTo>
                  <a:pt x="3923500" y="152525"/>
                </a:moveTo>
                <a:cubicBezTo>
                  <a:pt x="3916921" y="152525"/>
                  <a:pt x="3910637" y="155344"/>
                  <a:pt x="3904645" y="160983"/>
                </a:cubicBezTo>
                <a:cubicBezTo>
                  <a:pt x="3898654" y="166622"/>
                  <a:pt x="3893426" y="173729"/>
                  <a:pt x="3888962" y="182305"/>
                </a:cubicBezTo>
                <a:cubicBezTo>
                  <a:pt x="3884498" y="190880"/>
                  <a:pt x="3880915" y="200102"/>
                  <a:pt x="3878213" y="209970"/>
                </a:cubicBezTo>
                <a:cubicBezTo>
                  <a:pt x="3875511" y="219838"/>
                  <a:pt x="3874160" y="229001"/>
                  <a:pt x="3874160" y="237459"/>
                </a:cubicBezTo>
                <a:cubicBezTo>
                  <a:pt x="3874160" y="246152"/>
                  <a:pt x="3875746" y="253436"/>
                  <a:pt x="3878918" y="259309"/>
                </a:cubicBezTo>
                <a:cubicBezTo>
                  <a:pt x="3882090" y="265183"/>
                  <a:pt x="3887200" y="268120"/>
                  <a:pt x="3894249" y="268120"/>
                </a:cubicBezTo>
                <a:cubicBezTo>
                  <a:pt x="3902942" y="268120"/>
                  <a:pt x="3910989" y="263891"/>
                  <a:pt x="3918390" y="255433"/>
                </a:cubicBezTo>
                <a:cubicBezTo>
                  <a:pt x="3925791" y="246975"/>
                  <a:pt x="3931723" y="233935"/>
                  <a:pt x="3936187" y="216314"/>
                </a:cubicBezTo>
                <a:cubicBezTo>
                  <a:pt x="3938537" y="206681"/>
                  <a:pt x="3940299" y="199162"/>
                  <a:pt x="3941474" y="193758"/>
                </a:cubicBezTo>
                <a:cubicBezTo>
                  <a:pt x="3942648" y="188355"/>
                  <a:pt x="3943236" y="183303"/>
                  <a:pt x="3943236" y="178604"/>
                </a:cubicBezTo>
                <a:cubicBezTo>
                  <a:pt x="3943236" y="170851"/>
                  <a:pt x="3941650" y="164566"/>
                  <a:pt x="3938478" y="159749"/>
                </a:cubicBezTo>
                <a:cubicBezTo>
                  <a:pt x="3935306" y="154933"/>
                  <a:pt x="3930314" y="152525"/>
                  <a:pt x="3923500" y="152525"/>
                </a:cubicBezTo>
                <a:close/>
                <a:moveTo>
                  <a:pt x="3610585" y="150058"/>
                </a:moveTo>
                <a:cubicBezTo>
                  <a:pt x="3603066" y="150058"/>
                  <a:pt x="3596135" y="152944"/>
                  <a:pt x="3589792" y="158717"/>
                </a:cubicBezTo>
                <a:cubicBezTo>
                  <a:pt x="3583448" y="164490"/>
                  <a:pt x="3577927" y="171794"/>
                  <a:pt x="3573227" y="180631"/>
                </a:cubicBezTo>
                <a:cubicBezTo>
                  <a:pt x="3568529" y="189467"/>
                  <a:pt x="3564828" y="199010"/>
                  <a:pt x="3562126" y="209260"/>
                </a:cubicBezTo>
                <a:cubicBezTo>
                  <a:pt x="3559424" y="219509"/>
                  <a:pt x="3558073" y="228994"/>
                  <a:pt x="3558073" y="237712"/>
                </a:cubicBezTo>
                <a:cubicBezTo>
                  <a:pt x="3558073" y="247375"/>
                  <a:pt x="3559835" y="255387"/>
                  <a:pt x="3563360" y="261749"/>
                </a:cubicBezTo>
                <a:cubicBezTo>
                  <a:pt x="3566884" y="268111"/>
                  <a:pt x="3572640" y="271292"/>
                  <a:pt x="3580628" y="271292"/>
                </a:cubicBezTo>
                <a:cubicBezTo>
                  <a:pt x="3587442" y="271292"/>
                  <a:pt x="3593903" y="268700"/>
                  <a:pt x="3600012" y="263517"/>
                </a:cubicBezTo>
                <a:cubicBezTo>
                  <a:pt x="3606121" y="258333"/>
                  <a:pt x="3611525" y="251617"/>
                  <a:pt x="3616223" y="243368"/>
                </a:cubicBezTo>
                <a:cubicBezTo>
                  <a:pt x="3613874" y="238658"/>
                  <a:pt x="3612699" y="233120"/>
                  <a:pt x="3612699" y="226754"/>
                </a:cubicBezTo>
                <a:cubicBezTo>
                  <a:pt x="3612699" y="222279"/>
                  <a:pt x="3613228" y="217803"/>
                  <a:pt x="3614285" y="213326"/>
                </a:cubicBezTo>
                <a:cubicBezTo>
                  <a:pt x="3615342" y="208849"/>
                  <a:pt x="3616811" y="204726"/>
                  <a:pt x="3618690" y="200956"/>
                </a:cubicBezTo>
                <a:cubicBezTo>
                  <a:pt x="3620570" y="197185"/>
                  <a:pt x="3622743" y="193886"/>
                  <a:pt x="3625210" y="191057"/>
                </a:cubicBezTo>
                <a:cubicBezTo>
                  <a:pt x="3627677" y="188229"/>
                  <a:pt x="3630321" y="186225"/>
                  <a:pt x="3633140" y="185047"/>
                </a:cubicBezTo>
                <a:lnTo>
                  <a:pt x="3633140" y="182927"/>
                </a:lnTo>
                <a:cubicBezTo>
                  <a:pt x="3633140" y="173503"/>
                  <a:pt x="3631378" y="165669"/>
                  <a:pt x="3627854" y="159424"/>
                </a:cubicBezTo>
                <a:cubicBezTo>
                  <a:pt x="3624329" y="153180"/>
                  <a:pt x="3618573" y="150058"/>
                  <a:pt x="3610585" y="150058"/>
                </a:cubicBezTo>
                <a:close/>
                <a:moveTo>
                  <a:pt x="2134209" y="150058"/>
                </a:moveTo>
                <a:cubicBezTo>
                  <a:pt x="2126691" y="150058"/>
                  <a:pt x="2119760" y="152944"/>
                  <a:pt x="2113416" y="158717"/>
                </a:cubicBezTo>
                <a:cubicBezTo>
                  <a:pt x="2107073" y="164490"/>
                  <a:pt x="2101552" y="171794"/>
                  <a:pt x="2096852" y="180631"/>
                </a:cubicBezTo>
                <a:cubicBezTo>
                  <a:pt x="2092154" y="189467"/>
                  <a:pt x="2088453" y="199010"/>
                  <a:pt x="2085751" y="209260"/>
                </a:cubicBezTo>
                <a:cubicBezTo>
                  <a:pt x="2083049" y="219509"/>
                  <a:pt x="2081698" y="228994"/>
                  <a:pt x="2081698" y="237712"/>
                </a:cubicBezTo>
                <a:cubicBezTo>
                  <a:pt x="2081698" y="247375"/>
                  <a:pt x="2083461" y="255387"/>
                  <a:pt x="2086985" y="261749"/>
                </a:cubicBezTo>
                <a:cubicBezTo>
                  <a:pt x="2090509" y="268111"/>
                  <a:pt x="2096265" y="271292"/>
                  <a:pt x="2104253" y="271292"/>
                </a:cubicBezTo>
                <a:cubicBezTo>
                  <a:pt x="2111067" y="271292"/>
                  <a:pt x="2117528" y="268700"/>
                  <a:pt x="2123637" y="263517"/>
                </a:cubicBezTo>
                <a:cubicBezTo>
                  <a:pt x="2129746" y="258333"/>
                  <a:pt x="2135150" y="251617"/>
                  <a:pt x="2139848" y="243368"/>
                </a:cubicBezTo>
                <a:cubicBezTo>
                  <a:pt x="2137499" y="238658"/>
                  <a:pt x="2136324" y="233120"/>
                  <a:pt x="2136324" y="226754"/>
                </a:cubicBezTo>
                <a:cubicBezTo>
                  <a:pt x="2136324" y="222279"/>
                  <a:pt x="2136853" y="217803"/>
                  <a:pt x="2137910" y="213326"/>
                </a:cubicBezTo>
                <a:cubicBezTo>
                  <a:pt x="2138967" y="208849"/>
                  <a:pt x="2140436" y="204726"/>
                  <a:pt x="2142316" y="200956"/>
                </a:cubicBezTo>
                <a:cubicBezTo>
                  <a:pt x="2144195" y="197185"/>
                  <a:pt x="2146368" y="193886"/>
                  <a:pt x="2148835" y="191057"/>
                </a:cubicBezTo>
                <a:cubicBezTo>
                  <a:pt x="2151302" y="188229"/>
                  <a:pt x="2153945" y="186225"/>
                  <a:pt x="2156765" y="185047"/>
                </a:cubicBezTo>
                <a:lnTo>
                  <a:pt x="2156765" y="182927"/>
                </a:lnTo>
                <a:cubicBezTo>
                  <a:pt x="2156765" y="173503"/>
                  <a:pt x="2155003" y="165669"/>
                  <a:pt x="2151479" y="159424"/>
                </a:cubicBezTo>
                <a:cubicBezTo>
                  <a:pt x="2147955" y="153180"/>
                  <a:pt x="2142198" y="150058"/>
                  <a:pt x="2134209" y="150058"/>
                </a:cubicBezTo>
                <a:close/>
                <a:moveTo>
                  <a:pt x="1553185" y="150058"/>
                </a:moveTo>
                <a:cubicBezTo>
                  <a:pt x="1545666" y="150058"/>
                  <a:pt x="1538736" y="152944"/>
                  <a:pt x="1532392" y="158717"/>
                </a:cubicBezTo>
                <a:cubicBezTo>
                  <a:pt x="1526048" y="164490"/>
                  <a:pt x="1520527" y="171794"/>
                  <a:pt x="1515828" y="180631"/>
                </a:cubicBezTo>
                <a:cubicBezTo>
                  <a:pt x="1511129" y="189467"/>
                  <a:pt x="1507429" y="199010"/>
                  <a:pt x="1504727" y="209260"/>
                </a:cubicBezTo>
                <a:cubicBezTo>
                  <a:pt x="1502025" y="219509"/>
                  <a:pt x="1500673" y="228994"/>
                  <a:pt x="1500673" y="237712"/>
                </a:cubicBezTo>
                <a:cubicBezTo>
                  <a:pt x="1500673" y="247375"/>
                  <a:pt x="1502436" y="255387"/>
                  <a:pt x="1505960" y="261749"/>
                </a:cubicBezTo>
                <a:cubicBezTo>
                  <a:pt x="1509484" y="268111"/>
                  <a:pt x="1515241" y="271292"/>
                  <a:pt x="1523229" y="271292"/>
                </a:cubicBezTo>
                <a:cubicBezTo>
                  <a:pt x="1530042" y="271292"/>
                  <a:pt x="1536503" y="268700"/>
                  <a:pt x="1542612" y="263517"/>
                </a:cubicBezTo>
                <a:cubicBezTo>
                  <a:pt x="1548721" y="258333"/>
                  <a:pt x="1554125" y="251617"/>
                  <a:pt x="1558824" y="243368"/>
                </a:cubicBezTo>
                <a:cubicBezTo>
                  <a:pt x="1556474" y="238658"/>
                  <a:pt x="1555300" y="233120"/>
                  <a:pt x="1555300" y="226754"/>
                </a:cubicBezTo>
                <a:cubicBezTo>
                  <a:pt x="1555300" y="222279"/>
                  <a:pt x="1555828" y="217803"/>
                  <a:pt x="1556886" y="213326"/>
                </a:cubicBezTo>
                <a:cubicBezTo>
                  <a:pt x="1557942" y="208849"/>
                  <a:pt x="1559411" y="204726"/>
                  <a:pt x="1561291" y="200956"/>
                </a:cubicBezTo>
                <a:cubicBezTo>
                  <a:pt x="1563170" y="197185"/>
                  <a:pt x="1565343" y="193886"/>
                  <a:pt x="1567810" y="191057"/>
                </a:cubicBezTo>
                <a:cubicBezTo>
                  <a:pt x="1570278" y="188229"/>
                  <a:pt x="1572921" y="186225"/>
                  <a:pt x="1575740" y="185047"/>
                </a:cubicBezTo>
                <a:lnTo>
                  <a:pt x="1575740" y="182927"/>
                </a:lnTo>
                <a:cubicBezTo>
                  <a:pt x="1575740" y="173503"/>
                  <a:pt x="1573978" y="165669"/>
                  <a:pt x="1570453" y="159424"/>
                </a:cubicBezTo>
                <a:cubicBezTo>
                  <a:pt x="1566930" y="153180"/>
                  <a:pt x="1561173" y="150058"/>
                  <a:pt x="1553185" y="150058"/>
                </a:cubicBezTo>
                <a:close/>
                <a:moveTo>
                  <a:pt x="772135" y="150058"/>
                </a:moveTo>
                <a:cubicBezTo>
                  <a:pt x="764617" y="150058"/>
                  <a:pt x="757686" y="152944"/>
                  <a:pt x="751342" y="158717"/>
                </a:cubicBezTo>
                <a:cubicBezTo>
                  <a:pt x="744998" y="164490"/>
                  <a:pt x="739477" y="171794"/>
                  <a:pt x="734778" y="180631"/>
                </a:cubicBezTo>
                <a:cubicBezTo>
                  <a:pt x="730079" y="189467"/>
                  <a:pt x="726379" y="199010"/>
                  <a:pt x="723676" y="209260"/>
                </a:cubicBezTo>
                <a:cubicBezTo>
                  <a:pt x="720975" y="219509"/>
                  <a:pt x="719624" y="228994"/>
                  <a:pt x="719624" y="237712"/>
                </a:cubicBezTo>
                <a:cubicBezTo>
                  <a:pt x="719624" y="247375"/>
                  <a:pt x="721386" y="255387"/>
                  <a:pt x="724910" y="261749"/>
                </a:cubicBezTo>
                <a:cubicBezTo>
                  <a:pt x="728434" y="268111"/>
                  <a:pt x="734190" y="271292"/>
                  <a:pt x="742179" y="271292"/>
                </a:cubicBezTo>
                <a:cubicBezTo>
                  <a:pt x="748992" y="271292"/>
                  <a:pt x="755453" y="268700"/>
                  <a:pt x="761562" y="263517"/>
                </a:cubicBezTo>
                <a:cubicBezTo>
                  <a:pt x="767671" y="258333"/>
                  <a:pt x="773075" y="251617"/>
                  <a:pt x="777774" y="243368"/>
                </a:cubicBezTo>
                <a:cubicBezTo>
                  <a:pt x="775424" y="238658"/>
                  <a:pt x="774250" y="233120"/>
                  <a:pt x="774250" y="226754"/>
                </a:cubicBezTo>
                <a:cubicBezTo>
                  <a:pt x="774250" y="222279"/>
                  <a:pt x="774778" y="217803"/>
                  <a:pt x="775835" y="213326"/>
                </a:cubicBezTo>
                <a:cubicBezTo>
                  <a:pt x="776893" y="208849"/>
                  <a:pt x="778361" y="204726"/>
                  <a:pt x="780241" y="200956"/>
                </a:cubicBezTo>
                <a:cubicBezTo>
                  <a:pt x="782120" y="197185"/>
                  <a:pt x="784294" y="193886"/>
                  <a:pt x="786761" y="191057"/>
                </a:cubicBezTo>
                <a:cubicBezTo>
                  <a:pt x="789228" y="188229"/>
                  <a:pt x="791871" y="186225"/>
                  <a:pt x="794690" y="185047"/>
                </a:cubicBezTo>
                <a:lnTo>
                  <a:pt x="794690" y="182927"/>
                </a:lnTo>
                <a:cubicBezTo>
                  <a:pt x="794690" y="173503"/>
                  <a:pt x="792928" y="165669"/>
                  <a:pt x="789404" y="159424"/>
                </a:cubicBezTo>
                <a:cubicBezTo>
                  <a:pt x="785879" y="153180"/>
                  <a:pt x="780123" y="150058"/>
                  <a:pt x="772135" y="150058"/>
                </a:cubicBezTo>
                <a:close/>
                <a:moveTo>
                  <a:pt x="2941368" y="148296"/>
                </a:moveTo>
                <a:cubicBezTo>
                  <a:pt x="2935964" y="148296"/>
                  <a:pt x="2930560" y="150645"/>
                  <a:pt x="2925156" y="155344"/>
                </a:cubicBezTo>
                <a:cubicBezTo>
                  <a:pt x="2919752" y="160043"/>
                  <a:pt x="2914760" y="166093"/>
                  <a:pt x="2910178" y="173494"/>
                </a:cubicBezTo>
                <a:cubicBezTo>
                  <a:pt x="2905597" y="180895"/>
                  <a:pt x="2901720" y="189059"/>
                  <a:pt x="2898548" y="197987"/>
                </a:cubicBezTo>
                <a:cubicBezTo>
                  <a:pt x="2895376" y="206916"/>
                  <a:pt x="2893438" y="215609"/>
                  <a:pt x="2892733" y="224067"/>
                </a:cubicBezTo>
                <a:cubicBezTo>
                  <a:pt x="2901896" y="222187"/>
                  <a:pt x="2910178" y="219074"/>
                  <a:pt x="2917579" y="214728"/>
                </a:cubicBezTo>
                <a:cubicBezTo>
                  <a:pt x="2924980" y="210381"/>
                  <a:pt x="2931324" y="205447"/>
                  <a:pt x="2936610" y="199926"/>
                </a:cubicBezTo>
                <a:cubicBezTo>
                  <a:pt x="2941896" y="194404"/>
                  <a:pt x="2946008" y="188531"/>
                  <a:pt x="2948945" y="182305"/>
                </a:cubicBezTo>
                <a:cubicBezTo>
                  <a:pt x="2951882" y="176078"/>
                  <a:pt x="2953350" y="170146"/>
                  <a:pt x="2953350" y="164507"/>
                </a:cubicBezTo>
                <a:cubicBezTo>
                  <a:pt x="2953350" y="163097"/>
                  <a:pt x="2953233" y="161453"/>
                  <a:pt x="2952997" y="159573"/>
                </a:cubicBezTo>
                <a:cubicBezTo>
                  <a:pt x="2952763" y="157694"/>
                  <a:pt x="2952175" y="155931"/>
                  <a:pt x="2951236" y="154287"/>
                </a:cubicBezTo>
                <a:cubicBezTo>
                  <a:pt x="2950296" y="152642"/>
                  <a:pt x="2949062" y="151232"/>
                  <a:pt x="2947535" y="150058"/>
                </a:cubicBezTo>
                <a:cubicBezTo>
                  <a:pt x="2946008" y="148883"/>
                  <a:pt x="2943952" y="148296"/>
                  <a:pt x="2941368" y="148296"/>
                </a:cubicBezTo>
                <a:close/>
                <a:moveTo>
                  <a:pt x="195758" y="139837"/>
                </a:moveTo>
                <a:lnTo>
                  <a:pt x="231706" y="139837"/>
                </a:lnTo>
                <a:lnTo>
                  <a:pt x="211970" y="219838"/>
                </a:lnTo>
                <a:cubicBezTo>
                  <a:pt x="210795" y="223832"/>
                  <a:pt x="209738" y="228472"/>
                  <a:pt x="208798" y="233759"/>
                </a:cubicBezTo>
                <a:cubicBezTo>
                  <a:pt x="207858" y="239045"/>
                  <a:pt x="207388" y="243685"/>
                  <a:pt x="207388" y="247679"/>
                </a:cubicBezTo>
                <a:cubicBezTo>
                  <a:pt x="207388" y="252848"/>
                  <a:pt x="208563" y="257371"/>
                  <a:pt x="210913" y="261248"/>
                </a:cubicBezTo>
                <a:cubicBezTo>
                  <a:pt x="213262" y="265124"/>
                  <a:pt x="217374" y="267063"/>
                  <a:pt x="223247" y="267063"/>
                </a:cubicBezTo>
                <a:cubicBezTo>
                  <a:pt x="235230" y="267063"/>
                  <a:pt x="245803" y="259251"/>
                  <a:pt x="254966" y="243627"/>
                </a:cubicBezTo>
                <a:cubicBezTo>
                  <a:pt x="264129" y="228002"/>
                  <a:pt x="272000" y="207151"/>
                  <a:pt x="278578" y="181071"/>
                </a:cubicBezTo>
                <a:lnTo>
                  <a:pt x="288798" y="139837"/>
                </a:lnTo>
                <a:lnTo>
                  <a:pt x="324746" y="139837"/>
                </a:lnTo>
                <a:lnTo>
                  <a:pt x="305010" y="218076"/>
                </a:lnTo>
                <a:cubicBezTo>
                  <a:pt x="303130" y="225594"/>
                  <a:pt x="301544" y="232466"/>
                  <a:pt x="300252" y="238693"/>
                </a:cubicBezTo>
                <a:cubicBezTo>
                  <a:pt x="298960" y="244919"/>
                  <a:pt x="298314" y="250029"/>
                  <a:pt x="298314" y="254023"/>
                </a:cubicBezTo>
                <a:cubicBezTo>
                  <a:pt x="298314" y="259427"/>
                  <a:pt x="299489" y="263127"/>
                  <a:pt x="301838" y="265124"/>
                </a:cubicBezTo>
                <a:cubicBezTo>
                  <a:pt x="304188" y="267122"/>
                  <a:pt x="306772" y="268120"/>
                  <a:pt x="309591" y="268120"/>
                </a:cubicBezTo>
                <a:cubicBezTo>
                  <a:pt x="316405" y="268120"/>
                  <a:pt x="323747" y="262834"/>
                  <a:pt x="331618" y="252261"/>
                </a:cubicBezTo>
                <a:cubicBezTo>
                  <a:pt x="339489" y="241688"/>
                  <a:pt x="346009" y="225829"/>
                  <a:pt x="351178" y="204684"/>
                </a:cubicBezTo>
                <a:lnTo>
                  <a:pt x="361750" y="208913"/>
                </a:lnTo>
                <a:cubicBezTo>
                  <a:pt x="359636" y="217841"/>
                  <a:pt x="356640" y="227239"/>
                  <a:pt x="352763" y="237107"/>
                </a:cubicBezTo>
                <a:cubicBezTo>
                  <a:pt x="348887" y="246975"/>
                  <a:pt x="344129" y="255961"/>
                  <a:pt x="338490" y="264067"/>
                </a:cubicBezTo>
                <a:cubicBezTo>
                  <a:pt x="332851" y="272173"/>
                  <a:pt x="326214" y="278869"/>
                  <a:pt x="318578" y="284155"/>
                </a:cubicBezTo>
                <a:cubicBezTo>
                  <a:pt x="310943" y="289442"/>
                  <a:pt x="302073" y="292085"/>
                  <a:pt x="291970" y="292085"/>
                </a:cubicBezTo>
                <a:cubicBezTo>
                  <a:pt x="280458" y="292085"/>
                  <a:pt x="272293" y="288678"/>
                  <a:pt x="267477" y="281865"/>
                </a:cubicBezTo>
                <a:cubicBezTo>
                  <a:pt x="262660" y="275051"/>
                  <a:pt x="260722" y="266240"/>
                  <a:pt x="261662" y="255433"/>
                </a:cubicBezTo>
                <a:cubicBezTo>
                  <a:pt x="256963" y="262716"/>
                  <a:pt x="252205" y="268707"/>
                  <a:pt x="247388" y="273406"/>
                </a:cubicBezTo>
                <a:cubicBezTo>
                  <a:pt x="242572" y="278105"/>
                  <a:pt x="237697" y="281865"/>
                  <a:pt x="232763" y="284684"/>
                </a:cubicBezTo>
                <a:cubicBezTo>
                  <a:pt x="227829" y="287503"/>
                  <a:pt x="222954" y="289442"/>
                  <a:pt x="218137" y="290499"/>
                </a:cubicBezTo>
                <a:cubicBezTo>
                  <a:pt x="213321" y="291556"/>
                  <a:pt x="208680" y="292085"/>
                  <a:pt x="204216" y="292085"/>
                </a:cubicBezTo>
                <a:cubicBezTo>
                  <a:pt x="191764" y="292085"/>
                  <a:pt x="183071" y="288678"/>
                  <a:pt x="178137" y="281865"/>
                </a:cubicBezTo>
                <a:cubicBezTo>
                  <a:pt x="173203" y="275051"/>
                  <a:pt x="170736" y="266475"/>
                  <a:pt x="170736" y="256138"/>
                </a:cubicBezTo>
                <a:cubicBezTo>
                  <a:pt x="170736" y="248619"/>
                  <a:pt x="171676" y="240337"/>
                  <a:pt x="173555" y="231292"/>
                </a:cubicBezTo>
                <a:cubicBezTo>
                  <a:pt x="175435" y="222246"/>
                  <a:pt x="177432" y="213377"/>
                  <a:pt x="179547" y="204684"/>
                </a:cubicBezTo>
                <a:close/>
                <a:moveTo>
                  <a:pt x="5736432" y="132789"/>
                </a:moveTo>
                <a:cubicBezTo>
                  <a:pt x="5746064" y="132789"/>
                  <a:pt x="5753407" y="135197"/>
                  <a:pt x="5758458" y="140014"/>
                </a:cubicBezTo>
                <a:cubicBezTo>
                  <a:pt x="5763509" y="144830"/>
                  <a:pt x="5767092" y="150645"/>
                  <a:pt x="5769207" y="157459"/>
                </a:cubicBezTo>
                <a:lnTo>
                  <a:pt x="5773789" y="139837"/>
                </a:lnTo>
                <a:lnTo>
                  <a:pt x="5809736" y="139837"/>
                </a:lnTo>
                <a:lnTo>
                  <a:pt x="5790000" y="218076"/>
                </a:lnTo>
                <a:cubicBezTo>
                  <a:pt x="5788120" y="225594"/>
                  <a:pt x="5786534" y="232466"/>
                  <a:pt x="5785242" y="238693"/>
                </a:cubicBezTo>
                <a:cubicBezTo>
                  <a:pt x="5783950" y="244919"/>
                  <a:pt x="5783304" y="250029"/>
                  <a:pt x="5783304" y="254023"/>
                </a:cubicBezTo>
                <a:cubicBezTo>
                  <a:pt x="5783304" y="259427"/>
                  <a:pt x="5784479" y="263127"/>
                  <a:pt x="5786828" y="265124"/>
                </a:cubicBezTo>
                <a:cubicBezTo>
                  <a:pt x="5789178" y="267122"/>
                  <a:pt x="5791762" y="268120"/>
                  <a:pt x="5794581" y="268120"/>
                </a:cubicBezTo>
                <a:cubicBezTo>
                  <a:pt x="5801395" y="268120"/>
                  <a:pt x="5808737" y="262834"/>
                  <a:pt x="5816608" y="252261"/>
                </a:cubicBezTo>
                <a:cubicBezTo>
                  <a:pt x="5824479" y="241688"/>
                  <a:pt x="5830998" y="225829"/>
                  <a:pt x="5836167" y="204684"/>
                </a:cubicBezTo>
                <a:lnTo>
                  <a:pt x="5837286" y="205131"/>
                </a:lnTo>
                <a:lnTo>
                  <a:pt x="5837396" y="204684"/>
                </a:lnTo>
                <a:lnTo>
                  <a:pt x="5853608" y="139837"/>
                </a:lnTo>
                <a:lnTo>
                  <a:pt x="5889555" y="139837"/>
                </a:lnTo>
                <a:lnTo>
                  <a:pt x="5882859" y="166269"/>
                </a:lnTo>
                <a:cubicBezTo>
                  <a:pt x="5887558" y="159926"/>
                  <a:pt x="5892492" y="154580"/>
                  <a:pt x="5897661" y="150234"/>
                </a:cubicBezTo>
                <a:cubicBezTo>
                  <a:pt x="5902830" y="145887"/>
                  <a:pt x="5907940" y="142422"/>
                  <a:pt x="5912992" y="139837"/>
                </a:cubicBezTo>
                <a:cubicBezTo>
                  <a:pt x="5918043" y="137253"/>
                  <a:pt x="5922918" y="135432"/>
                  <a:pt x="5927617" y="134375"/>
                </a:cubicBezTo>
                <a:cubicBezTo>
                  <a:pt x="5932316" y="133317"/>
                  <a:pt x="5936780" y="132789"/>
                  <a:pt x="5941009" y="132789"/>
                </a:cubicBezTo>
                <a:cubicBezTo>
                  <a:pt x="5946883" y="132789"/>
                  <a:pt x="5951935" y="133670"/>
                  <a:pt x="5956163" y="135432"/>
                </a:cubicBezTo>
                <a:cubicBezTo>
                  <a:pt x="5960393" y="137194"/>
                  <a:pt x="5963858" y="139661"/>
                  <a:pt x="5966560" y="142833"/>
                </a:cubicBezTo>
                <a:cubicBezTo>
                  <a:pt x="5969262" y="146005"/>
                  <a:pt x="5971259" y="149705"/>
                  <a:pt x="5972551" y="153934"/>
                </a:cubicBezTo>
                <a:cubicBezTo>
                  <a:pt x="5973844" y="158163"/>
                  <a:pt x="5974490" y="162627"/>
                  <a:pt x="5974490" y="167326"/>
                </a:cubicBezTo>
                <a:cubicBezTo>
                  <a:pt x="5974490" y="175080"/>
                  <a:pt x="5973256" y="183303"/>
                  <a:pt x="5970789" y="191996"/>
                </a:cubicBezTo>
                <a:cubicBezTo>
                  <a:pt x="5968322" y="200689"/>
                  <a:pt x="5965679" y="209148"/>
                  <a:pt x="5962860" y="217371"/>
                </a:cubicBezTo>
                <a:cubicBezTo>
                  <a:pt x="5960275" y="224419"/>
                  <a:pt x="5958043" y="231174"/>
                  <a:pt x="5956163" y="237635"/>
                </a:cubicBezTo>
                <a:cubicBezTo>
                  <a:pt x="5954284" y="244096"/>
                  <a:pt x="5953344" y="249794"/>
                  <a:pt x="5953344" y="254728"/>
                </a:cubicBezTo>
                <a:cubicBezTo>
                  <a:pt x="5953344" y="258957"/>
                  <a:pt x="5954225" y="262305"/>
                  <a:pt x="5955987" y="264772"/>
                </a:cubicBezTo>
                <a:cubicBezTo>
                  <a:pt x="5957749" y="267239"/>
                  <a:pt x="5960510" y="268472"/>
                  <a:pt x="5964269" y="268472"/>
                </a:cubicBezTo>
                <a:cubicBezTo>
                  <a:pt x="5971787" y="268472"/>
                  <a:pt x="5979659" y="263127"/>
                  <a:pt x="5987882" y="252437"/>
                </a:cubicBezTo>
                <a:cubicBezTo>
                  <a:pt x="5996105" y="241747"/>
                  <a:pt x="6002919" y="225829"/>
                  <a:pt x="6008322" y="204684"/>
                </a:cubicBezTo>
                <a:lnTo>
                  <a:pt x="6018895" y="208913"/>
                </a:lnTo>
                <a:cubicBezTo>
                  <a:pt x="6016546" y="218311"/>
                  <a:pt x="6013374" y="227944"/>
                  <a:pt x="6009380" y="237811"/>
                </a:cubicBezTo>
                <a:cubicBezTo>
                  <a:pt x="6005385" y="247679"/>
                  <a:pt x="6000393" y="256607"/>
                  <a:pt x="5994402" y="264596"/>
                </a:cubicBezTo>
                <a:cubicBezTo>
                  <a:pt x="5988410" y="272584"/>
                  <a:pt x="5981303" y="279163"/>
                  <a:pt x="5973080" y="284332"/>
                </a:cubicBezTo>
                <a:cubicBezTo>
                  <a:pt x="5964857" y="289500"/>
                  <a:pt x="5955341" y="292085"/>
                  <a:pt x="5944533" y="292085"/>
                </a:cubicBezTo>
                <a:cubicBezTo>
                  <a:pt x="5933256" y="292085"/>
                  <a:pt x="5925620" y="289324"/>
                  <a:pt x="5921626" y="283803"/>
                </a:cubicBezTo>
                <a:cubicBezTo>
                  <a:pt x="5917631" y="278282"/>
                  <a:pt x="5915635" y="271644"/>
                  <a:pt x="5915635" y="263891"/>
                </a:cubicBezTo>
                <a:cubicBezTo>
                  <a:pt x="5915635" y="256373"/>
                  <a:pt x="5916868" y="248208"/>
                  <a:pt x="5919335" y="239397"/>
                </a:cubicBezTo>
                <a:cubicBezTo>
                  <a:pt x="5921802" y="230587"/>
                  <a:pt x="5924445" y="221952"/>
                  <a:pt x="5927265" y="213494"/>
                </a:cubicBezTo>
                <a:cubicBezTo>
                  <a:pt x="5929614" y="205976"/>
                  <a:pt x="5931788" y="198692"/>
                  <a:pt x="5933785" y="191644"/>
                </a:cubicBezTo>
                <a:cubicBezTo>
                  <a:pt x="5935782" y="184595"/>
                  <a:pt x="5936780" y="178369"/>
                  <a:pt x="5936780" y="172965"/>
                </a:cubicBezTo>
                <a:cubicBezTo>
                  <a:pt x="5936780" y="169206"/>
                  <a:pt x="5935899" y="165623"/>
                  <a:pt x="5934137" y="162216"/>
                </a:cubicBezTo>
                <a:cubicBezTo>
                  <a:pt x="5932375" y="158810"/>
                  <a:pt x="5928205" y="157106"/>
                  <a:pt x="5921626" y="157106"/>
                </a:cubicBezTo>
                <a:cubicBezTo>
                  <a:pt x="5915282" y="157106"/>
                  <a:pt x="5909409" y="158868"/>
                  <a:pt x="5904004" y="162393"/>
                </a:cubicBezTo>
                <a:cubicBezTo>
                  <a:pt x="5898601" y="165917"/>
                  <a:pt x="5893667" y="170616"/>
                  <a:pt x="5889203" y="176490"/>
                </a:cubicBezTo>
                <a:cubicBezTo>
                  <a:pt x="5884739" y="182363"/>
                  <a:pt x="5880862" y="189177"/>
                  <a:pt x="5877573" y="196930"/>
                </a:cubicBezTo>
                <a:cubicBezTo>
                  <a:pt x="5874284" y="204684"/>
                  <a:pt x="5871581" y="212672"/>
                  <a:pt x="5869467" y="220895"/>
                </a:cubicBezTo>
                <a:lnTo>
                  <a:pt x="5853255" y="286446"/>
                </a:lnTo>
                <a:lnTo>
                  <a:pt x="5840920" y="286446"/>
                </a:lnTo>
                <a:lnTo>
                  <a:pt x="5817308" y="286446"/>
                </a:lnTo>
                <a:lnTo>
                  <a:pt x="5822523" y="265222"/>
                </a:lnTo>
                <a:lnTo>
                  <a:pt x="5814273" y="275169"/>
                </a:lnTo>
                <a:cubicBezTo>
                  <a:pt x="5810954" y="278517"/>
                  <a:pt x="5807386" y="281512"/>
                  <a:pt x="5803568" y="284155"/>
                </a:cubicBezTo>
                <a:cubicBezTo>
                  <a:pt x="5795933" y="289442"/>
                  <a:pt x="5787063" y="292085"/>
                  <a:pt x="5776960" y="292085"/>
                </a:cubicBezTo>
                <a:cubicBezTo>
                  <a:pt x="5766858" y="292085"/>
                  <a:pt x="5759398" y="289442"/>
                  <a:pt x="5754581" y="284155"/>
                </a:cubicBezTo>
                <a:cubicBezTo>
                  <a:pt x="5749765" y="278869"/>
                  <a:pt x="5747122" y="271997"/>
                  <a:pt x="5746652" y="263539"/>
                </a:cubicBezTo>
                <a:cubicBezTo>
                  <a:pt x="5740778" y="271762"/>
                  <a:pt x="5733847" y="278575"/>
                  <a:pt x="5725858" y="283979"/>
                </a:cubicBezTo>
                <a:cubicBezTo>
                  <a:pt x="5717870" y="289383"/>
                  <a:pt x="5708590" y="292085"/>
                  <a:pt x="5698017" y="292085"/>
                </a:cubicBezTo>
                <a:cubicBezTo>
                  <a:pt x="5690499" y="292085"/>
                  <a:pt x="5684038" y="290734"/>
                  <a:pt x="5678634" y="288032"/>
                </a:cubicBezTo>
                <a:cubicBezTo>
                  <a:pt x="5673230" y="285330"/>
                  <a:pt x="5668766" y="281571"/>
                  <a:pt x="5665242" y="276754"/>
                </a:cubicBezTo>
                <a:cubicBezTo>
                  <a:pt x="5661717" y="271938"/>
                  <a:pt x="5659074" y="266358"/>
                  <a:pt x="5657312" y="260014"/>
                </a:cubicBezTo>
                <a:cubicBezTo>
                  <a:pt x="5655550" y="253671"/>
                  <a:pt x="5654668" y="246857"/>
                  <a:pt x="5654668" y="239574"/>
                </a:cubicBezTo>
                <a:cubicBezTo>
                  <a:pt x="5654668" y="228061"/>
                  <a:pt x="5656783" y="216020"/>
                  <a:pt x="5661012" y="203450"/>
                </a:cubicBezTo>
                <a:cubicBezTo>
                  <a:pt x="5665242" y="190880"/>
                  <a:pt x="5671056" y="179368"/>
                  <a:pt x="5678457" y="168912"/>
                </a:cubicBezTo>
                <a:cubicBezTo>
                  <a:pt x="5685858" y="158457"/>
                  <a:pt x="5694551" y="149823"/>
                  <a:pt x="5704537" y="143009"/>
                </a:cubicBezTo>
                <a:cubicBezTo>
                  <a:pt x="5714522" y="136196"/>
                  <a:pt x="5725154" y="132789"/>
                  <a:pt x="5736432" y="132789"/>
                </a:cubicBezTo>
                <a:close/>
                <a:moveTo>
                  <a:pt x="4207135" y="132789"/>
                </a:moveTo>
                <a:cubicBezTo>
                  <a:pt x="4213714" y="132789"/>
                  <a:pt x="4219353" y="133670"/>
                  <a:pt x="4224052" y="135432"/>
                </a:cubicBezTo>
                <a:cubicBezTo>
                  <a:pt x="4228751" y="137194"/>
                  <a:pt x="4232627" y="139544"/>
                  <a:pt x="4235682" y="142481"/>
                </a:cubicBezTo>
                <a:cubicBezTo>
                  <a:pt x="4238736" y="145417"/>
                  <a:pt x="4241027" y="148707"/>
                  <a:pt x="4242554" y="152348"/>
                </a:cubicBezTo>
                <a:cubicBezTo>
                  <a:pt x="4244081" y="155990"/>
                  <a:pt x="4244845" y="159691"/>
                  <a:pt x="4244845" y="163450"/>
                </a:cubicBezTo>
                <a:cubicBezTo>
                  <a:pt x="4244845" y="169559"/>
                  <a:pt x="4243024" y="175080"/>
                  <a:pt x="4239382" y="180014"/>
                </a:cubicBezTo>
                <a:cubicBezTo>
                  <a:pt x="4235741" y="184948"/>
                  <a:pt x="4230865" y="187415"/>
                  <a:pt x="4224757" y="187415"/>
                </a:cubicBezTo>
                <a:cubicBezTo>
                  <a:pt x="4222877" y="187415"/>
                  <a:pt x="4220939" y="187062"/>
                  <a:pt x="4218942" y="186357"/>
                </a:cubicBezTo>
                <a:cubicBezTo>
                  <a:pt x="4216945" y="185653"/>
                  <a:pt x="4215359" y="184478"/>
                  <a:pt x="4214184" y="182833"/>
                </a:cubicBezTo>
                <a:cubicBezTo>
                  <a:pt x="4216064" y="178839"/>
                  <a:pt x="4217414" y="174962"/>
                  <a:pt x="4218237" y="171203"/>
                </a:cubicBezTo>
                <a:cubicBezTo>
                  <a:pt x="4219059" y="167444"/>
                  <a:pt x="4219470" y="164272"/>
                  <a:pt x="4219470" y="161688"/>
                </a:cubicBezTo>
                <a:cubicBezTo>
                  <a:pt x="4219470" y="157694"/>
                  <a:pt x="4218413" y="154463"/>
                  <a:pt x="4216298" y="151996"/>
                </a:cubicBezTo>
                <a:cubicBezTo>
                  <a:pt x="4214184" y="149529"/>
                  <a:pt x="4211247" y="148296"/>
                  <a:pt x="4207488" y="148296"/>
                </a:cubicBezTo>
                <a:cubicBezTo>
                  <a:pt x="4201849" y="148296"/>
                  <a:pt x="4196151" y="150997"/>
                  <a:pt x="4190395" y="156401"/>
                </a:cubicBezTo>
                <a:cubicBezTo>
                  <a:pt x="4184639" y="161805"/>
                  <a:pt x="4179470" y="168677"/>
                  <a:pt x="4174888" y="177018"/>
                </a:cubicBezTo>
                <a:cubicBezTo>
                  <a:pt x="4170307" y="185359"/>
                  <a:pt x="4166606" y="194404"/>
                  <a:pt x="4163787" y="204155"/>
                </a:cubicBezTo>
                <a:cubicBezTo>
                  <a:pt x="4160968" y="213905"/>
                  <a:pt x="4159558" y="223127"/>
                  <a:pt x="4159558" y="231820"/>
                </a:cubicBezTo>
                <a:cubicBezTo>
                  <a:pt x="4159558" y="244038"/>
                  <a:pt x="4162436" y="253906"/>
                  <a:pt x="4168192" y="261424"/>
                </a:cubicBezTo>
                <a:cubicBezTo>
                  <a:pt x="4173949" y="268942"/>
                  <a:pt x="4182348" y="272702"/>
                  <a:pt x="4193391" y="272702"/>
                </a:cubicBezTo>
                <a:cubicBezTo>
                  <a:pt x="4199969" y="272702"/>
                  <a:pt x="4207077" y="271233"/>
                  <a:pt x="4214712" y="268296"/>
                </a:cubicBezTo>
                <a:cubicBezTo>
                  <a:pt x="4222348" y="265359"/>
                  <a:pt x="4229691" y="261013"/>
                  <a:pt x="4236739" y="255257"/>
                </a:cubicBezTo>
                <a:cubicBezTo>
                  <a:pt x="4243788" y="249500"/>
                  <a:pt x="4250131" y="242393"/>
                  <a:pt x="4255770" y="233935"/>
                </a:cubicBezTo>
                <a:lnTo>
                  <a:pt x="4261612" y="223155"/>
                </a:lnTo>
                <a:lnTo>
                  <a:pt x="4265771" y="204684"/>
                </a:lnTo>
                <a:lnTo>
                  <a:pt x="4281983" y="139837"/>
                </a:lnTo>
                <a:lnTo>
                  <a:pt x="4317930" y="139837"/>
                </a:lnTo>
                <a:lnTo>
                  <a:pt x="4298194" y="219838"/>
                </a:lnTo>
                <a:cubicBezTo>
                  <a:pt x="4297019" y="223832"/>
                  <a:pt x="4295962" y="228472"/>
                  <a:pt x="4295022" y="233759"/>
                </a:cubicBezTo>
                <a:cubicBezTo>
                  <a:pt x="4294083" y="239045"/>
                  <a:pt x="4293613" y="243685"/>
                  <a:pt x="4293613" y="247679"/>
                </a:cubicBezTo>
                <a:cubicBezTo>
                  <a:pt x="4293613" y="252848"/>
                  <a:pt x="4294788" y="257371"/>
                  <a:pt x="4297137" y="261248"/>
                </a:cubicBezTo>
                <a:cubicBezTo>
                  <a:pt x="4299487" y="265124"/>
                  <a:pt x="4303598" y="267063"/>
                  <a:pt x="4309472" y="267063"/>
                </a:cubicBezTo>
                <a:cubicBezTo>
                  <a:pt x="4321454" y="267063"/>
                  <a:pt x="4332027" y="259251"/>
                  <a:pt x="4341191" y="243627"/>
                </a:cubicBezTo>
                <a:cubicBezTo>
                  <a:pt x="4350353" y="228002"/>
                  <a:pt x="4358224" y="207151"/>
                  <a:pt x="4364802" y="181071"/>
                </a:cubicBezTo>
                <a:lnTo>
                  <a:pt x="4375023" y="139837"/>
                </a:lnTo>
                <a:lnTo>
                  <a:pt x="4410971" y="139837"/>
                </a:lnTo>
                <a:lnTo>
                  <a:pt x="4391235" y="218076"/>
                </a:lnTo>
                <a:cubicBezTo>
                  <a:pt x="4389355" y="225594"/>
                  <a:pt x="4387769" y="232466"/>
                  <a:pt x="4386477" y="238693"/>
                </a:cubicBezTo>
                <a:cubicBezTo>
                  <a:pt x="4385185" y="244919"/>
                  <a:pt x="4384538" y="250029"/>
                  <a:pt x="4384538" y="254023"/>
                </a:cubicBezTo>
                <a:cubicBezTo>
                  <a:pt x="4384538" y="259427"/>
                  <a:pt x="4385713" y="263127"/>
                  <a:pt x="4388063" y="265124"/>
                </a:cubicBezTo>
                <a:cubicBezTo>
                  <a:pt x="4390412" y="267122"/>
                  <a:pt x="4392997" y="268120"/>
                  <a:pt x="4395816" y="268120"/>
                </a:cubicBezTo>
                <a:cubicBezTo>
                  <a:pt x="4402630" y="268120"/>
                  <a:pt x="4409972" y="262834"/>
                  <a:pt x="4417843" y="252261"/>
                </a:cubicBezTo>
                <a:cubicBezTo>
                  <a:pt x="4419810" y="249618"/>
                  <a:pt x="4421694" y="246644"/>
                  <a:pt x="4423492" y="243340"/>
                </a:cubicBezTo>
                <a:lnTo>
                  <a:pt x="4426343" y="237296"/>
                </a:lnTo>
                <a:lnTo>
                  <a:pt x="4432287" y="203450"/>
                </a:lnTo>
                <a:cubicBezTo>
                  <a:pt x="4436517" y="190880"/>
                  <a:pt x="4442331" y="179368"/>
                  <a:pt x="4449732" y="168912"/>
                </a:cubicBezTo>
                <a:cubicBezTo>
                  <a:pt x="4457133" y="158457"/>
                  <a:pt x="4465826" y="149823"/>
                  <a:pt x="4475812" y="143009"/>
                </a:cubicBezTo>
                <a:cubicBezTo>
                  <a:pt x="4485797" y="136196"/>
                  <a:pt x="4496429" y="132789"/>
                  <a:pt x="4507707" y="132789"/>
                </a:cubicBezTo>
                <a:cubicBezTo>
                  <a:pt x="4517339" y="132789"/>
                  <a:pt x="4524682" y="135197"/>
                  <a:pt x="4529733" y="140014"/>
                </a:cubicBezTo>
                <a:cubicBezTo>
                  <a:pt x="4534784" y="144830"/>
                  <a:pt x="4538367" y="150645"/>
                  <a:pt x="4540482" y="157459"/>
                </a:cubicBezTo>
                <a:lnTo>
                  <a:pt x="4545064" y="139837"/>
                </a:lnTo>
                <a:lnTo>
                  <a:pt x="4581011" y="139837"/>
                </a:lnTo>
                <a:lnTo>
                  <a:pt x="4561275" y="218076"/>
                </a:lnTo>
                <a:cubicBezTo>
                  <a:pt x="4559395" y="225594"/>
                  <a:pt x="4557809" y="232466"/>
                  <a:pt x="4556517" y="238693"/>
                </a:cubicBezTo>
                <a:cubicBezTo>
                  <a:pt x="4555225" y="244919"/>
                  <a:pt x="4554579" y="250029"/>
                  <a:pt x="4554579" y="254023"/>
                </a:cubicBezTo>
                <a:cubicBezTo>
                  <a:pt x="4554579" y="259427"/>
                  <a:pt x="4555754" y="263127"/>
                  <a:pt x="4558103" y="265124"/>
                </a:cubicBezTo>
                <a:cubicBezTo>
                  <a:pt x="4560453" y="267122"/>
                  <a:pt x="4563037" y="268120"/>
                  <a:pt x="4565856" y="268120"/>
                </a:cubicBezTo>
                <a:cubicBezTo>
                  <a:pt x="4572670" y="268120"/>
                  <a:pt x="4580012" y="262834"/>
                  <a:pt x="4587883" y="252261"/>
                </a:cubicBezTo>
                <a:cubicBezTo>
                  <a:pt x="4595754" y="241688"/>
                  <a:pt x="4602273" y="225829"/>
                  <a:pt x="4607442" y="204684"/>
                </a:cubicBezTo>
                <a:lnTo>
                  <a:pt x="4618015" y="208913"/>
                </a:lnTo>
                <a:cubicBezTo>
                  <a:pt x="4615900" y="217841"/>
                  <a:pt x="4612905" y="227239"/>
                  <a:pt x="4609028" y="237107"/>
                </a:cubicBezTo>
                <a:cubicBezTo>
                  <a:pt x="4605152" y="246975"/>
                  <a:pt x="4600394" y="255961"/>
                  <a:pt x="4594755" y="264067"/>
                </a:cubicBezTo>
                <a:cubicBezTo>
                  <a:pt x="4589117" y="272173"/>
                  <a:pt x="4582479" y="278869"/>
                  <a:pt x="4574843" y="284155"/>
                </a:cubicBezTo>
                <a:cubicBezTo>
                  <a:pt x="4567208" y="289442"/>
                  <a:pt x="4558338" y="292085"/>
                  <a:pt x="4548235" y="292085"/>
                </a:cubicBezTo>
                <a:cubicBezTo>
                  <a:pt x="4538133" y="292085"/>
                  <a:pt x="4530673" y="289442"/>
                  <a:pt x="4525856" y="284155"/>
                </a:cubicBezTo>
                <a:cubicBezTo>
                  <a:pt x="4521040" y="278869"/>
                  <a:pt x="4518397" y="271997"/>
                  <a:pt x="4517927" y="263539"/>
                </a:cubicBezTo>
                <a:cubicBezTo>
                  <a:pt x="4512053" y="271762"/>
                  <a:pt x="4505122" y="278575"/>
                  <a:pt x="4497133" y="283979"/>
                </a:cubicBezTo>
                <a:cubicBezTo>
                  <a:pt x="4489145" y="289383"/>
                  <a:pt x="4479865" y="292085"/>
                  <a:pt x="4469292" y="292085"/>
                </a:cubicBezTo>
                <a:cubicBezTo>
                  <a:pt x="4461774" y="292085"/>
                  <a:pt x="4455313" y="290734"/>
                  <a:pt x="4449909" y="288032"/>
                </a:cubicBezTo>
                <a:cubicBezTo>
                  <a:pt x="4444505" y="285330"/>
                  <a:pt x="4440041" y="281571"/>
                  <a:pt x="4436517" y="276754"/>
                </a:cubicBezTo>
                <a:cubicBezTo>
                  <a:pt x="4432992" y="271938"/>
                  <a:pt x="4430349" y="266358"/>
                  <a:pt x="4428587" y="260014"/>
                </a:cubicBezTo>
                <a:lnTo>
                  <a:pt x="4428248" y="257394"/>
                </a:lnTo>
                <a:lnTo>
                  <a:pt x="4424715" y="264067"/>
                </a:lnTo>
                <a:cubicBezTo>
                  <a:pt x="4419076" y="272173"/>
                  <a:pt x="4412439" y="278869"/>
                  <a:pt x="4404803" y="284155"/>
                </a:cubicBezTo>
                <a:cubicBezTo>
                  <a:pt x="4397167" y="289442"/>
                  <a:pt x="4388298" y="292085"/>
                  <a:pt x="4378195" y="292085"/>
                </a:cubicBezTo>
                <a:cubicBezTo>
                  <a:pt x="4366683" y="292085"/>
                  <a:pt x="4358518" y="288678"/>
                  <a:pt x="4353701" y="281865"/>
                </a:cubicBezTo>
                <a:cubicBezTo>
                  <a:pt x="4348885" y="275051"/>
                  <a:pt x="4346947" y="266240"/>
                  <a:pt x="4347886" y="255433"/>
                </a:cubicBezTo>
                <a:cubicBezTo>
                  <a:pt x="4343187" y="262716"/>
                  <a:pt x="4338430" y="268707"/>
                  <a:pt x="4333613" y="273406"/>
                </a:cubicBezTo>
                <a:cubicBezTo>
                  <a:pt x="4328796" y="278105"/>
                  <a:pt x="4323921" y="281865"/>
                  <a:pt x="4318987" y="284684"/>
                </a:cubicBezTo>
                <a:cubicBezTo>
                  <a:pt x="4314054" y="287503"/>
                  <a:pt x="4309179" y="289442"/>
                  <a:pt x="4304362" y="290499"/>
                </a:cubicBezTo>
                <a:cubicBezTo>
                  <a:pt x="4299545" y="291556"/>
                  <a:pt x="4294905" y="292085"/>
                  <a:pt x="4290441" y="292085"/>
                </a:cubicBezTo>
                <a:cubicBezTo>
                  <a:pt x="4277989" y="292085"/>
                  <a:pt x="4269295" y="288678"/>
                  <a:pt x="4264361" y="281865"/>
                </a:cubicBezTo>
                <a:cubicBezTo>
                  <a:pt x="4259427" y="275051"/>
                  <a:pt x="4256961" y="266475"/>
                  <a:pt x="4256961" y="256138"/>
                </a:cubicBezTo>
                <a:lnTo>
                  <a:pt x="4257257" y="253529"/>
                </a:lnTo>
                <a:lnTo>
                  <a:pt x="4254889" y="256886"/>
                </a:lnTo>
                <a:cubicBezTo>
                  <a:pt x="4251188" y="261380"/>
                  <a:pt x="4247194" y="265536"/>
                  <a:pt x="4242907" y="269354"/>
                </a:cubicBezTo>
                <a:cubicBezTo>
                  <a:pt x="4234331" y="276989"/>
                  <a:pt x="4224815" y="282922"/>
                  <a:pt x="4214360" y="287151"/>
                </a:cubicBezTo>
                <a:cubicBezTo>
                  <a:pt x="4203905" y="291380"/>
                  <a:pt x="4192921" y="293495"/>
                  <a:pt x="4181408" y="293495"/>
                </a:cubicBezTo>
                <a:cubicBezTo>
                  <a:pt x="4171776" y="293495"/>
                  <a:pt x="4163259" y="291967"/>
                  <a:pt x="4155858" y="288913"/>
                </a:cubicBezTo>
                <a:cubicBezTo>
                  <a:pt x="4148457" y="285859"/>
                  <a:pt x="4142289" y="281630"/>
                  <a:pt x="4137355" y="276226"/>
                </a:cubicBezTo>
                <a:cubicBezTo>
                  <a:pt x="4132421" y="270822"/>
                  <a:pt x="4128662" y="264478"/>
                  <a:pt x="4126078" y="257195"/>
                </a:cubicBezTo>
                <a:cubicBezTo>
                  <a:pt x="4123493" y="249911"/>
                  <a:pt x="4122201" y="242041"/>
                  <a:pt x="4122201" y="233582"/>
                </a:cubicBezTo>
                <a:cubicBezTo>
                  <a:pt x="4122201" y="222540"/>
                  <a:pt x="4124316" y="211086"/>
                  <a:pt x="4128545" y="199221"/>
                </a:cubicBezTo>
                <a:cubicBezTo>
                  <a:pt x="4132774" y="187356"/>
                  <a:pt x="4138706" y="176490"/>
                  <a:pt x="4146342" y="166622"/>
                </a:cubicBezTo>
                <a:cubicBezTo>
                  <a:pt x="4153978" y="156754"/>
                  <a:pt x="4162965" y="148648"/>
                  <a:pt x="4173302" y="142304"/>
                </a:cubicBezTo>
                <a:cubicBezTo>
                  <a:pt x="4183641" y="135961"/>
                  <a:pt x="4194918" y="132789"/>
                  <a:pt x="4207135" y="132789"/>
                </a:cubicBezTo>
                <a:close/>
                <a:moveTo>
                  <a:pt x="2133152" y="132789"/>
                </a:moveTo>
                <a:cubicBezTo>
                  <a:pt x="2140905" y="132789"/>
                  <a:pt x="2147661" y="134199"/>
                  <a:pt x="2153417" y="137018"/>
                </a:cubicBezTo>
                <a:cubicBezTo>
                  <a:pt x="2159173" y="139837"/>
                  <a:pt x="2163872" y="143655"/>
                  <a:pt x="2167514" y="148472"/>
                </a:cubicBezTo>
                <a:cubicBezTo>
                  <a:pt x="2171156" y="153288"/>
                  <a:pt x="2173916" y="158986"/>
                  <a:pt x="2175796" y="165564"/>
                </a:cubicBezTo>
                <a:cubicBezTo>
                  <a:pt x="2177676" y="172143"/>
                  <a:pt x="2178615" y="179309"/>
                  <a:pt x="2178615" y="187062"/>
                </a:cubicBezTo>
                <a:cubicBezTo>
                  <a:pt x="2178615" y="195520"/>
                  <a:pt x="2177558" y="204214"/>
                  <a:pt x="2175443" y="213142"/>
                </a:cubicBezTo>
                <a:cubicBezTo>
                  <a:pt x="2173329" y="222070"/>
                  <a:pt x="2170275" y="230763"/>
                  <a:pt x="2166280" y="239221"/>
                </a:cubicBezTo>
                <a:cubicBezTo>
                  <a:pt x="2168160" y="239691"/>
                  <a:pt x="2169922" y="239926"/>
                  <a:pt x="2171567" y="239926"/>
                </a:cubicBezTo>
                <a:cubicBezTo>
                  <a:pt x="2178615" y="239926"/>
                  <a:pt x="2185722" y="236872"/>
                  <a:pt x="2192888" y="230763"/>
                </a:cubicBezTo>
                <a:cubicBezTo>
                  <a:pt x="2200054" y="224654"/>
                  <a:pt x="2205047" y="215961"/>
                  <a:pt x="2207866" y="204684"/>
                </a:cubicBezTo>
                <a:lnTo>
                  <a:pt x="2218439" y="208913"/>
                </a:lnTo>
                <a:cubicBezTo>
                  <a:pt x="2215150" y="222775"/>
                  <a:pt x="2209041" y="234287"/>
                  <a:pt x="2200113" y="243450"/>
                </a:cubicBezTo>
                <a:cubicBezTo>
                  <a:pt x="2191185" y="252613"/>
                  <a:pt x="2179790" y="257195"/>
                  <a:pt x="2165928" y="257195"/>
                </a:cubicBezTo>
                <a:cubicBezTo>
                  <a:pt x="2162404" y="257195"/>
                  <a:pt x="2159232" y="256842"/>
                  <a:pt x="2156413" y="256138"/>
                </a:cubicBezTo>
                <a:cubicBezTo>
                  <a:pt x="2148894" y="266710"/>
                  <a:pt x="2139907" y="275345"/>
                  <a:pt x="2129452" y="282041"/>
                </a:cubicBezTo>
                <a:cubicBezTo>
                  <a:pt x="2118996" y="288737"/>
                  <a:pt x="2107308" y="292085"/>
                  <a:pt x="2094386" y="292085"/>
                </a:cubicBezTo>
                <a:cubicBezTo>
                  <a:pt x="2085692" y="292085"/>
                  <a:pt x="2078233" y="290675"/>
                  <a:pt x="2072007" y="287856"/>
                </a:cubicBezTo>
                <a:cubicBezTo>
                  <a:pt x="2065780" y="285036"/>
                  <a:pt x="2060671" y="281160"/>
                  <a:pt x="2056676" y="276226"/>
                </a:cubicBezTo>
                <a:cubicBezTo>
                  <a:pt x="2052682" y="271292"/>
                  <a:pt x="2049745" y="265536"/>
                  <a:pt x="2047866" y="258957"/>
                </a:cubicBezTo>
                <a:lnTo>
                  <a:pt x="2045397" y="240443"/>
                </a:lnTo>
                <a:lnTo>
                  <a:pt x="2044356" y="241864"/>
                </a:lnTo>
                <a:cubicBezTo>
                  <a:pt x="2040009" y="246211"/>
                  <a:pt x="2035134" y="249676"/>
                  <a:pt x="2029730" y="252261"/>
                </a:cubicBezTo>
                <a:cubicBezTo>
                  <a:pt x="2024326" y="254845"/>
                  <a:pt x="2018570" y="256138"/>
                  <a:pt x="2012461" y="256138"/>
                </a:cubicBezTo>
                <a:cubicBezTo>
                  <a:pt x="2006822" y="256138"/>
                  <a:pt x="2002065" y="255080"/>
                  <a:pt x="1998188" y="252966"/>
                </a:cubicBezTo>
                <a:cubicBezTo>
                  <a:pt x="1994311" y="250851"/>
                  <a:pt x="1991081" y="248032"/>
                  <a:pt x="1988496" y="244508"/>
                </a:cubicBezTo>
                <a:cubicBezTo>
                  <a:pt x="1978159" y="257900"/>
                  <a:pt x="1966763" y="269177"/>
                  <a:pt x="1954311" y="278340"/>
                </a:cubicBezTo>
                <a:cubicBezTo>
                  <a:pt x="1941859" y="287503"/>
                  <a:pt x="1928937" y="292085"/>
                  <a:pt x="1915544" y="292085"/>
                </a:cubicBezTo>
                <a:cubicBezTo>
                  <a:pt x="1904502" y="292085"/>
                  <a:pt x="1896807" y="288737"/>
                  <a:pt x="1892460" y="282041"/>
                </a:cubicBezTo>
                <a:cubicBezTo>
                  <a:pt x="1888114" y="275345"/>
                  <a:pt x="1885941" y="266710"/>
                  <a:pt x="1885941" y="256138"/>
                </a:cubicBezTo>
                <a:cubicBezTo>
                  <a:pt x="1885941" y="248619"/>
                  <a:pt x="1886704" y="240396"/>
                  <a:pt x="1888232" y="231468"/>
                </a:cubicBezTo>
                <a:cubicBezTo>
                  <a:pt x="1889759" y="222540"/>
                  <a:pt x="1891697" y="213612"/>
                  <a:pt x="1894047" y="204684"/>
                </a:cubicBezTo>
                <a:lnTo>
                  <a:pt x="1910258" y="139837"/>
                </a:lnTo>
                <a:lnTo>
                  <a:pt x="1946206" y="139837"/>
                </a:lnTo>
                <a:lnTo>
                  <a:pt x="1926470" y="219838"/>
                </a:lnTo>
                <a:cubicBezTo>
                  <a:pt x="1924825" y="225947"/>
                  <a:pt x="1923533" y="231644"/>
                  <a:pt x="1922593" y="236930"/>
                </a:cubicBezTo>
                <a:cubicBezTo>
                  <a:pt x="1921653" y="242217"/>
                  <a:pt x="1921183" y="246857"/>
                  <a:pt x="1921183" y="250851"/>
                </a:cubicBezTo>
                <a:cubicBezTo>
                  <a:pt x="1921183" y="255785"/>
                  <a:pt x="1922064" y="259721"/>
                  <a:pt x="1923827" y="262657"/>
                </a:cubicBezTo>
                <a:cubicBezTo>
                  <a:pt x="1925589" y="265594"/>
                  <a:pt x="1928819" y="267063"/>
                  <a:pt x="1933518" y="267063"/>
                </a:cubicBezTo>
                <a:cubicBezTo>
                  <a:pt x="1937512" y="267063"/>
                  <a:pt x="1941624" y="265947"/>
                  <a:pt x="1945853" y="263715"/>
                </a:cubicBezTo>
                <a:cubicBezTo>
                  <a:pt x="1950082" y="261483"/>
                  <a:pt x="1954252" y="258487"/>
                  <a:pt x="1958364" y="254728"/>
                </a:cubicBezTo>
                <a:cubicBezTo>
                  <a:pt x="1962476" y="250969"/>
                  <a:pt x="1966470" y="246622"/>
                  <a:pt x="1970347" y="241688"/>
                </a:cubicBezTo>
                <a:cubicBezTo>
                  <a:pt x="1974223" y="236754"/>
                  <a:pt x="1977924" y="231585"/>
                  <a:pt x="1981448" y="226181"/>
                </a:cubicBezTo>
                <a:cubicBezTo>
                  <a:pt x="1980743" y="221717"/>
                  <a:pt x="1980391" y="216901"/>
                  <a:pt x="1980391" y="211732"/>
                </a:cubicBezTo>
                <a:cubicBezTo>
                  <a:pt x="1980391" y="203274"/>
                  <a:pt x="1981389" y="194463"/>
                  <a:pt x="1983387" y="185300"/>
                </a:cubicBezTo>
                <a:cubicBezTo>
                  <a:pt x="1985383" y="176137"/>
                  <a:pt x="1988085" y="167855"/>
                  <a:pt x="1991492" y="160454"/>
                </a:cubicBezTo>
                <a:cubicBezTo>
                  <a:pt x="1994899" y="153053"/>
                  <a:pt x="1998717" y="146945"/>
                  <a:pt x="2002946" y="142128"/>
                </a:cubicBezTo>
                <a:cubicBezTo>
                  <a:pt x="2007175" y="137312"/>
                  <a:pt x="2011521" y="134903"/>
                  <a:pt x="2015985" y="134903"/>
                </a:cubicBezTo>
                <a:cubicBezTo>
                  <a:pt x="2018805" y="134903"/>
                  <a:pt x="2021272" y="136078"/>
                  <a:pt x="2023386" y="138428"/>
                </a:cubicBezTo>
                <a:cubicBezTo>
                  <a:pt x="2025501" y="140777"/>
                  <a:pt x="2026558" y="145476"/>
                  <a:pt x="2026558" y="152525"/>
                </a:cubicBezTo>
                <a:cubicBezTo>
                  <a:pt x="2026558" y="162627"/>
                  <a:pt x="2024209" y="174375"/>
                  <a:pt x="2019510" y="187767"/>
                </a:cubicBezTo>
                <a:cubicBezTo>
                  <a:pt x="2014811" y="201159"/>
                  <a:pt x="2008350" y="214434"/>
                  <a:pt x="2000126" y="227591"/>
                </a:cubicBezTo>
                <a:cubicBezTo>
                  <a:pt x="2001536" y="236754"/>
                  <a:pt x="2006822" y="241336"/>
                  <a:pt x="2015985" y="241336"/>
                </a:cubicBezTo>
                <a:cubicBezTo>
                  <a:pt x="2019510" y="241336"/>
                  <a:pt x="2023152" y="240455"/>
                  <a:pt x="2026911" y="238693"/>
                </a:cubicBezTo>
                <a:cubicBezTo>
                  <a:pt x="2030670" y="236930"/>
                  <a:pt x="2034194" y="234405"/>
                  <a:pt x="2037483" y="231115"/>
                </a:cubicBezTo>
                <a:cubicBezTo>
                  <a:pt x="2040772" y="227826"/>
                  <a:pt x="2043651" y="223949"/>
                  <a:pt x="2046118" y="219485"/>
                </a:cubicBezTo>
                <a:lnTo>
                  <a:pt x="2048242" y="214079"/>
                </a:lnTo>
                <a:lnTo>
                  <a:pt x="2051390" y="202040"/>
                </a:lnTo>
                <a:cubicBezTo>
                  <a:pt x="2055619" y="189705"/>
                  <a:pt x="2061551" y="178428"/>
                  <a:pt x="2069187" y="168208"/>
                </a:cubicBezTo>
                <a:cubicBezTo>
                  <a:pt x="2076823" y="157987"/>
                  <a:pt x="2086045" y="149529"/>
                  <a:pt x="2096852" y="142833"/>
                </a:cubicBezTo>
                <a:cubicBezTo>
                  <a:pt x="2107660" y="136137"/>
                  <a:pt x="2119760" y="132789"/>
                  <a:pt x="2133152" y="132789"/>
                </a:cubicBezTo>
                <a:close/>
                <a:moveTo>
                  <a:pt x="547393" y="132789"/>
                </a:moveTo>
                <a:cubicBezTo>
                  <a:pt x="557965" y="132789"/>
                  <a:pt x="566012" y="135608"/>
                  <a:pt x="571534" y="141247"/>
                </a:cubicBezTo>
                <a:cubicBezTo>
                  <a:pt x="577055" y="146886"/>
                  <a:pt x="579816" y="154992"/>
                  <a:pt x="579816" y="165564"/>
                </a:cubicBezTo>
                <a:cubicBezTo>
                  <a:pt x="588979" y="152877"/>
                  <a:pt x="598494" y="144243"/>
                  <a:pt x="608362" y="139661"/>
                </a:cubicBezTo>
                <a:cubicBezTo>
                  <a:pt x="618230" y="135080"/>
                  <a:pt x="627276" y="132789"/>
                  <a:pt x="635499" y="132789"/>
                </a:cubicBezTo>
                <a:cubicBezTo>
                  <a:pt x="647246" y="132789"/>
                  <a:pt x="655705" y="136137"/>
                  <a:pt x="660874" y="142833"/>
                </a:cubicBezTo>
                <a:cubicBezTo>
                  <a:pt x="666042" y="149529"/>
                  <a:pt x="668627" y="157811"/>
                  <a:pt x="668627" y="167679"/>
                </a:cubicBezTo>
                <a:cubicBezTo>
                  <a:pt x="668627" y="175197"/>
                  <a:pt x="667393" y="183244"/>
                  <a:pt x="664926" y="191820"/>
                </a:cubicBezTo>
                <a:cubicBezTo>
                  <a:pt x="662460" y="200396"/>
                  <a:pt x="659816" y="208795"/>
                  <a:pt x="656997" y="217018"/>
                </a:cubicBezTo>
                <a:cubicBezTo>
                  <a:pt x="654412" y="224302"/>
                  <a:pt x="652180" y="231174"/>
                  <a:pt x="650301" y="237635"/>
                </a:cubicBezTo>
                <a:cubicBezTo>
                  <a:pt x="648421" y="244096"/>
                  <a:pt x="647481" y="249794"/>
                  <a:pt x="647481" y="254728"/>
                </a:cubicBezTo>
                <a:cubicBezTo>
                  <a:pt x="647481" y="258957"/>
                  <a:pt x="648362" y="262305"/>
                  <a:pt x="650125" y="264772"/>
                </a:cubicBezTo>
                <a:cubicBezTo>
                  <a:pt x="651887" y="267239"/>
                  <a:pt x="654647" y="268472"/>
                  <a:pt x="658406" y="268472"/>
                </a:cubicBezTo>
                <a:cubicBezTo>
                  <a:pt x="665925" y="268472"/>
                  <a:pt x="673796" y="263127"/>
                  <a:pt x="682019" y="252437"/>
                </a:cubicBezTo>
                <a:lnTo>
                  <a:pt x="684431" y="248760"/>
                </a:lnTo>
                <a:lnTo>
                  <a:pt x="682972" y="237811"/>
                </a:lnTo>
                <a:cubicBezTo>
                  <a:pt x="682972" y="226299"/>
                  <a:pt x="685086" y="214375"/>
                  <a:pt x="689315" y="202040"/>
                </a:cubicBezTo>
                <a:cubicBezTo>
                  <a:pt x="693544" y="189705"/>
                  <a:pt x="699477" y="178428"/>
                  <a:pt x="707112" y="168208"/>
                </a:cubicBezTo>
                <a:cubicBezTo>
                  <a:pt x="714748" y="157987"/>
                  <a:pt x="723970" y="149529"/>
                  <a:pt x="734778" y="142833"/>
                </a:cubicBezTo>
                <a:cubicBezTo>
                  <a:pt x="745586" y="136137"/>
                  <a:pt x="757686" y="132789"/>
                  <a:pt x="771078" y="132789"/>
                </a:cubicBezTo>
                <a:cubicBezTo>
                  <a:pt x="778831" y="132789"/>
                  <a:pt x="785586" y="134199"/>
                  <a:pt x="791342" y="137018"/>
                </a:cubicBezTo>
                <a:cubicBezTo>
                  <a:pt x="797098" y="139837"/>
                  <a:pt x="801797" y="143655"/>
                  <a:pt x="805439" y="148472"/>
                </a:cubicBezTo>
                <a:cubicBezTo>
                  <a:pt x="809081" y="153288"/>
                  <a:pt x="811842" y="158986"/>
                  <a:pt x="813721" y="165564"/>
                </a:cubicBezTo>
                <a:cubicBezTo>
                  <a:pt x="815601" y="172143"/>
                  <a:pt x="816541" y="179309"/>
                  <a:pt x="816541" y="187062"/>
                </a:cubicBezTo>
                <a:cubicBezTo>
                  <a:pt x="816541" y="195520"/>
                  <a:pt x="815483" y="204214"/>
                  <a:pt x="813369" y="213142"/>
                </a:cubicBezTo>
                <a:cubicBezTo>
                  <a:pt x="811254" y="222070"/>
                  <a:pt x="808200" y="230763"/>
                  <a:pt x="804206" y="239221"/>
                </a:cubicBezTo>
                <a:cubicBezTo>
                  <a:pt x="806085" y="239691"/>
                  <a:pt x="807847" y="239926"/>
                  <a:pt x="809492" y="239926"/>
                </a:cubicBezTo>
                <a:cubicBezTo>
                  <a:pt x="816541" y="239926"/>
                  <a:pt x="823648" y="236872"/>
                  <a:pt x="830814" y="230763"/>
                </a:cubicBezTo>
                <a:cubicBezTo>
                  <a:pt x="837980" y="224654"/>
                  <a:pt x="842972" y="215961"/>
                  <a:pt x="845792" y="204684"/>
                </a:cubicBezTo>
                <a:lnTo>
                  <a:pt x="856365" y="208913"/>
                </a:lnTo>
                <a:cubicBezTo>
                  <a:pt x="853075" y="222775"/>
                  <a:pt x="846966" y="234287"/>
                  <a:pt x="838039" y="243450"/>
                </a:cubicBezTo>
                <a:cubicBezTo>
                  <a:pt x="829110" y="252613"/>
                  <a:pt x="817715" y="257195"/>
                  <a:pt x="803853" y="257195"/>
                </a:cubicBezTo>
                <a:cubicBezTo>
                  <a:pt x="800329" y="257195"/>
                  <a:pt x="797157" y="256842"/>
                  <a:pt x="794338" y="256138"/>
                </a:cubicBezTo>
                <a:cubicBezTo>
                  <a:pt x="786819" y="266710"/>
                  <a:pt x="777832" y="275345"/>
                  <a:pt x="767377" y="282041"/>
                </a:cubicBezTo>
                <a:cubicBezTo>
                  <a:pt x="756922" y="288737"/>
                  <a:pt x="745233" y="292085"/>
                  <a:pt x="732311" y="292085"/>
                </a:cubicBezTo>
                <a:cubicBezTo>
                  <a:pt x="723618" y="292085"/>
                  <a:pt x="716158" y="290675"/>
                  <a:pt x="709932" y="287856"/>
                </a:cubicBezTo>
                <a:cubicBezTo>
                  <a:pt x="703706" y="285036"/>
                  <a:pt x="698596" y="281160"/>
                  <a:pt x="694601" y="276226"/>
                </a:cubicBezTo>
                <a:lnTo>
                  <a:pt x="688606" y="264475"/>
                </a:lnTo>
                <a:lnTo>
                  <a:pt x="688539" y="264596"/>
                </a:lnTo>
                <a:cubicBezTo>
                  <a:pt x="682548" y="272584"/>
                  <a:pt x="675440" y="279163"/>
                  <a:pt x="667217" y="284332"/>
                </a:cubicBezTo>
                <a:cubicBezTo>
                  <a:pt x="658994" y="289500"/>
                  <a:pt x="649478" y="292085"/>
                  <a:pt x="638671" y="292085"/>
                </a:cubicBezTo>
                <a:cubicBezTo>
                  <a:pt x="627393" y="292085"/>
                  <a:pt x="619757" y="289324"/>
                  <a:pt x="615763" y="283803"/>
                </a:cubicBezTo>
                <a:cubicBezTo>
                  <a:pt x="611769" y="278282"/>
                  <a:pt x="609772" y="271644"/>
                  <a:pt x="609772" y="263891"/>
                </a:cubicBezTo>
                <a:cubicBezTo>
                  <a:pt x="609772" y="256373"/>
                  <a:pt x="611005" y="248208"/>
                  <a:pt x="613472" y="239397"/>
                </a:cubicBezTo>
                <a:cubicBezTo>
                  <a:pt x="615939" y="230587"/>
                  <a:pt x="618582" y="221952"/>
                  <a:pt x="621402" y="213494"/>
                </a:cubicBezTo>
                <a:cubicBezTo>
                  <a:pt x="623751" y="205976"/>
                  <a:pt x="625925" y="198692"/>
                  <a:pt x="627922" y="191644"/>
                </a:cubicBezTo>
                <a:cubicBezTo>
                  <a:pt x="629919" y="184595"/>
                  <a:pt x="630917" y="178369"/>
                  <a:pt x="630917" y="172965"/>
                </a:cubicBezTo>
                <a:cubicBezTo>
                  <a:pt x="630917" y="169441"/>
                  <a:pt x="630036" y="165917"/>
                  <a:pt x="628274" y="162393"/>
                </a:cubicBezTo>
                <a:cubicBezTo>
                  <a:pt x="626512" y="158868"/>
                  <a:pt x="622342" y="157106"/>
                  <a:pt x="615763" y="157106"/>
                </a:cubicBezTo>
                <a:cubicBezTo>
                  <a:pt x="609654" y="157106"/>
                  <a:pt x="604133" y="158810"/>
                  <a:pt x="599199" y="162216"/>
                </a:cubicBezTo>
                <a:cubicBezTo>
                  <a:pt x="594265" y="165623"/>
                  <a:pt x="589801" y="170263"/>
                  <a:pt x="585807" y="176137"/>
                </a:cubicBezTo>
                <a:cubicBezTo>
                  <a:pt x="581813" y="182011"/>
                  <a:pt x="578288" y="188824"/>
                  <a:pt x="575234" y="196578"/>
                </a:cubicBezTo>
                <a:cubicBezTo>
                  <a:pt x="572180" y="204331"/>
                  <a:pt x="569595" y="212437"/>
                  <a:pt x="567481" y="220895"/>
                </a:cubicBezTo>
                <a:lnTo>
                  <a:pt x="550917" y="286446"/>
                </a:lnTo>
                <a:lnTo>
                  <a:pt x="514970" y="286446"/>
                </a:lnTo>
                <a:lnTo>
                  <a:pt x="539287" y="187415"/>
                </a:lnTo>
                <a:cubicBezTo>
                  <a:pt x="539992" y="184360"/>
                  <a:pt x="540579" y="181541"/>
                  <a:pt x="541049" y="178957"/>
                </a:cubicBezTo>
                <a:cubicBezTo>
                  <a:pt x="541519" y="176372"/>
                  <a:pt x="541754" y="174140"/>
                  <a:pt x="541754" y="172260"/>
                </a:cubicBezTo>
                <a:cubicBezTo>
                  <a:pt x="541754" y="169206"/>
                  <a:pt x="540873" y="166034"/>
                  <a:pt x="539111" y="162745"/>
                </a:cubicBezTo>
                <a:cubicBezTo>
                  <a:pt x="537349" y="159456"/>
                  <a:pt x="533296" y="157811"/>
                  <a:pt x="526952" y="157811"/>
                </a:cubicBezTo>
                <a:cubicBezTo>
                  <a:pt x="520843" y="157811"/>
                  <a:pt x="515204" y="159632"/>
                  <a:pt x="510035" y="163274"/>
                </a:cubicBezTo>
                <a:cubicBezTo>
                  <a:pt x="504867" y="166915"/>
                  <a:pt x="500285" y="171732"/>
                  <a:pt x="496291" y="177723"/>
                </a:cubicBezTo>
                <a:cubicBezTo>
                  <a:pt x="492297" y="183714"/>
                  <a:pt x="488772" y="190528"/>
                  <a:pt x="485718" y="198164"/>
                </a:cubicBezTo>
                <a:cubicBezTo>
                  <a:pt x="482664" y="205800"/>
                  <a:pt x="480079" y="213729"/>
                  <a:pt x="477965" y="221952"/>
                </a:cubicBezTo>
                <a:lnTo>
                  <a:pt x="462106" y="286446"/>
                </a:lnTo>
                <a:lnTo>
                  <a:pt x="426159" y="286446"/>
                </a:lnTo>
                <a:lnTo>
                  <a:pt x="446247" y="204684"/>
                </a:lnTo>
                <a:lnTo>
                  <a:pt x="462458" y="139837"/>
                </a:lnTo>
                <a:lnTo>
                  <a:pt x="498406" y="139837"/>
                </a:lnTo>
                <a:lnTo>
                  <a:pt x="490652" y="166269"/>
                </a:lnTo>
                <a:cubicBezTo>
                  <a:pt x="495351" y="159691"/>
                  <a:pt x="500168" y="154287"/>
                  <a:pt x="505102" y="150058"/>
                </a:cubicBezTo>
                <a:cubicBezTo>
                  <a:pt x="510035" y="145829"/>
                  <a:pt x="514970" y="142422"/>
                  <a:pt x="519903" y="139837"/>
                </a:cubicBezTo>
                <a:cubicBezTo>
                  <a:pt x="524837" y="137253"/>
                  <a:pt x="529595" y="135432"/>
                  <a:pt x="534177" y="134375"/>
                </a:cubicBezTo>
                <a:cubicBezTo>
                  <a:pt x="538758" y="133317"/>
                  <a:pt x="543163" y="132789"/>
                  <a:pt x="547393" y="132789"/>
                </a:cubicBezTo>
                <a:close/>
                <a:moveTo>
                  <a:pt x="2194475" y="70410"/>
                </a:moveTo>
                <a:cubicBezTo>
                  <a:pt x="2196119" y="69940"/>
                  <a:pt x="2197588" y="69998"/>
                  <a:pt x="2198880" y="70586"/>
                </a:cubicBezTo>
                <a:cubicBezTo>
                  <a:pt x="2200172" y="71173"/>
                  <a:pt x="2200818" y="72759"/>
                  <a:pt x="2200818" y="75344"/>
                </a:cubicBezTo>
                <a:cubicBezTo>
                  <a:pt x="2200818" y="79338"/>
                  <a:pt x="2199820" y="83332"/>
                  <a:pt x="2197823" y="87326"/>
                </a:cubicBezTo>
                <a:cubicBezTo>
                  <a:pt x="2195825" y="91320"/>
                  <a:pt x="2193123" y="94844"/>
                  <a:pt x="2189716" y="97899"/>
                </a:cubicBezTo>
                <a:cubicBezTo>
                  <a:pt x="2186310" y="100953"/>
                  <a:pt x="2182433" y="103420"/>
                  <a:pt x="2178086" y="105300"/>
                </a:cubicBezTo>
                <a:cubicBezTo>
                  <a:pt x="2173740" y="107179"/>
                  <a:pt x="2169335" y="108119"/>
                  <a:pt x="2164871" y="108119"/>
                </a:cubicBezTo>
                <a:cubicBezTo>
                  <a:pt x="2159232" y="108119"/>
                  <a:pt x="2154415" y="107062"/>
                  <a:pt x="2150421" y="104947"/>
                </a:cubicBezTo>
                <a:cubicBezTo>
                  <a:pt x="2146427" y="102833"/>
                  <a:pt x="2142786" y="100601"/>
                  <a:pt x="2139496" y="98251"/>
                </a:cubicBezTo>
                <a:cubicBezTo>
                  <a:pt x="2136677" y="96372"/>
                  <a:pt x="2133916" y="94668"/>
                  <a:pt x="2131214" y="93141"/>
                </a:cubicBezTo>
                <a:cubicBezTo>
                  <a:pt x="2128512" y="91614"/>
                  <a:pt x="2125517" y="90850"/>
                  <a:pt x="2122227" y="90850"/>
                </a:cubicBezTo>
                <a:cubicBezTo>
                  <a:pt x="2118468" y="90850"/>
                  <a:pt x="2114650" y="91966"/>
                  <a:pt x="2110774" y="94198"/>
                </a:cubicBezTo>
                <a:cubicBezTo>
                  <a:pt x="2106897" y="96430"/>
                  <a:pt x="2103784" y="99896"/>
                  <a:pt x="2101435" y="104595"/>
                </a:cubicBezTo>
                <a:cubicBezTo>
                  <a:pt x="2100259" y="104830"/>
                  <a:pt x="2098967" y="104477"/>
                  <a:pt x="2097558" y="103538"/>
                </a:cubicBezTo>
                <a:cubicBezTo>
                  <a:pt x="2096148" y="102598"/>
                  <a:pt x="2095443" y="100836"/>
                  <a:pt x="2095443" y="98251"/>
                </a:cubicBezTo>
                <a:cubicBezTo>
                  <a:pt x="2095443" y="95197"/>
                  <a:pt x="2096442" y="92084"/>
                  <a:pt x="2098438" y="88912"/>
                </a:cubicBezTo>
                <a:cubicBezTo>
                  <a:pt x="2100436" y="85740"/>
                  <a:pt x="2103020" y="82862"/>
                  <a:pt x="2106192" y="80277"/>
                </a:cubicBezTo>
                <a:cubicBezTo>
                  <a:pt x="2109364" y="77693"/>
                  <a:pt x="2112888" y="75579"/>
                  <a:pt x="2116765" y="73934"/>
                </a:cubicBezTo>
                <a:cubicBezTo>
                  <a:pt x="2120641" y="72289"/>
                  <a:pt x="2124459" y="71467"/>
                  <a:pt x="2128218" y="71467"/>
                </a:cubicBezTo>
                <a:cubicBezTo>
                  <a:pt x="2133152" y="71467"/>
                  <a:pt x="2137440" y="72407"/>
                  <a:pt x="2141082" y="74286"/>
                </a:cubicBezTo>
                <a:cubicBezTo>
                  <a:pt x="2144724" y="76166"/>
                  <a:pt x="2148189" y="78280"/>
                  <a:pt x="2151479" y="80630"/>
                </a:cubicBezTo>
                <a:cubicBezTo>
                  <a:pt x="2154533" y="82510"/>
                  <a:pt x="2157587" y="84272"/>
                  <a:pt x="2160642" y="85916"/>
                </a:cubicBezTo>
                <a:cubicBezTo>
                  <a:pt x="2163696" y="87561"/>
                  <a:pt x="2167102" y="88383"/>
                  <a:pt x="2170862" y="88383"/>
                </a:cubicBezTo>
                <a:cubicBezTo>
                  <a:pt x="2176266" y="88383"/>
                  <a:pt x="2181024" y="86680"/>
                  <a:pt x="2185136" y="83273"/>
                </a:cubicBezTo>
                <a:cubicBezTo>
                  <a:pt x="2189246" y="79866"/>
                  <a:pt x="2192360" y="75579"/>
                  <a:pt x="2194475" y="70410"/>
                </a:cubicBezTo>
                <a:close/>
                <a:moveTo>
                  <a:pt x="2373049" y="70057"/>
                </a:moveTo>
                <a:lnTo>
                  <a:pt x="2355780" y="139837"/>
                </a:lnTo>
                <a:lnTo>
                  <a:pt x="2387146" y="139837"/>
                </a:lnTo>
                <a:lnTo>
                  <a:pt x="2382917" y="157106"/>
                </a:lnTo>
                <a:lnTo>
                  <a:pt x="2351551" y="157106"/>
                </a:lnTo>
                <a:lnTo>
                  <a:pt x="2336397" y="218076"/>
                </a:lnTo>
                <a:cubicBezTo>
                  <a:pt x="2334752" y="224889"/>
                  <a:pt x="2333401" y="230939"/>
                  <a:pt x="2332344" y="236226"/>
                </a:cubicBezTo>
                <a:cubicBezTo>
                  <a:pt x="2331287" y="241512"/>
                  <a:pt x="2330758" y="246152"/>
                  <a:pt x="2330758" y="250146"/>
                </a:cubicBezTo>
                <a:cubicBezTo>
                  <a:pt x="2330758" y="256490"/>
                  <a:pt x="2332168" y="261072"/>
                  <a:pt x="2334987" y="263891"/>
                </a:cubicBezTo>
                <a:cubicBezTo>
                  <a:pt x="2337807" y="266710"/>
                  <a:pt x="2341214" y="268120"/>
                  <a:pt x="2345207" y="268120"/>
                </a:cubicBezTo>
                <a:cubicBezTo>
                  <a:pt x="2348967" y="268120"/>
                  <a:pt x="2353372" y="266887"/>
                  <a:pt x="2358423" y="264420"/>
                </a:cubicBezTo>
                <a:cubicBezTo>
                  <a:pt x="2363475" y="261953"/>
                  <a:pt x="2368526" y="258135"/>
                  <a:pt x="2373578" y="252966"/>
                </a:cubicBezTo>
                <a:cubicBezTo>
                  <a:pt x="2378629" y="247797"/>
                  <a:pt x="2383446" y="241218"/>
                  <a:pt x="2388027" y="233230"/>
                </a:cubicBezTo>
                <a:cubicBezTo>
                  <a:pt x="2390318" y="229236"/>
                  <a:pt x="2392388" y="224860"/>
                  <a:pt x="2394239" y="220102"/>
                </a:cubicBezTo>
                <a:lnTo>
                  <a:pt x="2399010" y="205055"/>
                </a:lnTo>
                <a:lnTo>
                  <a:pt x="2398871" y="204684"/>
                </a:lnTo>
                <a:lnTo>
                  <a:pt x="2420369" y="118692"/>
                </a:lnTo>
                <a:lnTo>
                  <a:pt x="2431294" y="121864"/>
                </a:lnTo>
                <a:lnTo>
                  <a:pt x="2428123" y="135256"/>
                </a:lnTo>
                <a:lnTo>
                  <a:pt x="2456317" y="142304"/>
                </a:lnTo>
                <a:cubicBezTo>
                  <a:pt x="2463600" y="144184"/>
                  <a:pt x="2469532" y="146475"/>
                  <a:pt x="2474114" y="149177"/>
                </a:cubicBezTo>
                <a:cubicBezTo>
                  <a:pt x="2478696" y="151879"/>
                  <a:pt x="2482279" y="154757"/>
                  <a:pt x="2484863" y="157811"/>
                </a:cubicBezTo>
                <a:cubicBezTo>
                  <a:pt x="2487447" y="160865"/>
                  <a:pt x="2489210" y="164037"/>
                  <a:pt x="2490150" y="167326"/>
                </a:cubicBezTo>
                <a:cubicBezTo>
                  <a:pt x="2491089" y="170616"/>
                  <a:pt x="2491559" y="173670"/>
                  <a:pt x="2491559" y="176490"/>
                </a:cubicBezTo>
                <a:cubicBezTo>
                  <a:pt x="2491559" y="181658"/>
                  <a:pt x="2490560" y="187885"/>
                  <a:pt x="2488564" y="195168"/>
                </a:cubicBezTo>
                <a:cubicBezTo>
                  <a:pt x="2486567" y="202452"/>
                  <a:pt x="2484276" y="209852"/>
                  <a:pt x="2481691" y="217371"/>
                </a:cubicBezTo>
                <a:cubicBezTo>
                  <a:pt x="2479107" y="224654"/>
                  <a:pt x="2476933" y="231644"/>
                  <a:pt x="2475171" y="238340"/>
                </a:cubicBezTo>
                <a:cubicBezTo>
                  <a:pt x="2473409" y="245036"/>
                  <a:pt x="2472528" y="250734"/>
                  <a:pt x="2472528" y="255433"/>
                </a:cubicBezTo>
                <a:cubicBezTo>
                  <a:pt x="2472528" y="259427"/>
                  <a:pt x="2473351" y="262599"/>
                  <a:pt x="2474995" y="264948"/>
                </a:cubicBezTo>
                <a:cubicBezTo>
                  <a:pt x="2476640" y="267298"/>
                  <a:pt x="2479224" y="268472"/>
                  <a:pt x="2482749" y="268472"/>
                </a:cubicBezTo>
                <a:cubicBezTo>
                  <a:pt x="2490032" y="268472"/>
                  <a:pt x="2497844" y="263186"/>
                  <a:pt x="2506185" y="252613"/>
                </a:cubicBezTo>
                <a:cubicBezTo>
                  <a:pt x="2508270" y="249970"/>
                  <a:pt x="2510263" y="246989"/>
                  <a:pt x="2512165" y="243671"/>
                </a:cubicBezTo>
                <a:lnTo>
                  <a:pt x="2516233" y="235452"/>
                </a:lnTo>
                <a:lnTo>
                  <a:pt x="2516705" y="231292"/>
                </a:lnTo>
                <a:cubicBezTo>
                  <a:pt x="2518585" y="222246"/>
                  <a:pt x="2520582" y="213377"/>
                  <a:pt x="2522696" y="204684"/>
                </a:cubicBezTo>
                <a:lnTo>
                  <a:pt x="2538908" y="139837"/>
                </a:lnTo>
                <a:lnTo>
                  <a:pt x="2574855" y="139837"/>
                </a:lnTo>
                <a:lnTo>
                  <a:pt x="2555119" y="219838"/>
                </a:lnTo>
                <a:cubicBezTo>
                  <a:pt x="2553945" y="223832"/>
                  <a:pt x="2552887" y="228472"/>
                  <a:pt x="2551948" y="233759"/>
                </a:cubicBezTo>
                <a:cubicBezTo>
                  <a:pt x="2551008" y="239045"/>
                  <a:pt x="2550538" y="243685"/>
                  <a:pt x="2550538" y="247679"/>
                </a:cubicBezTo>
                <a:cubicBezTo>
                  <a:pt x="2550538" y="252848"/>
                  <a:pt x="2551712" y="257371"/>
                  <a:pt x="2554062" y="261248"/>
                </a:cubicBezTo>
                <a:cubicBezTo>
                  <a:pt x="2556412" y="265124"/>
                  <a:pt x="2560523" y="267063"/>
                  <a:pt x="2566397" y="267063"/>
                </a:cubicBezTo>
                <a:cubicBezTo>
                  <a:pt x="2578380" y="267063"/>
                  <a:pt x="2588952" y="259251"/>
                  <a:pt x="2598115" y="243627"/>
                </a:cubicBezTo>
                <a:cubicBezTo>
                  <a:pt x="2607278" y="228002"/>
                  <a:pt x="2615149" y="207151"/>
                  <a:pt x="2621728" y="181071"/>
                </a:cubicBezTo>
                <a:lnTo>
                  <a:pt x="2631948" y="139837"/>
                </a:lnTo>
                <a:lnTo>
                  <a:pt x="2667895" y="139837"/>
                </a:lnTo>
                <a:lnTo>
                  <a:pt x="2648160" y="218076"/>
                </a:lnTo>
                <a:cubicBezTo>
                  <a:pt x="2646280" y="225594"/>
                  <a:pt x="2644694" y="232466"/>
                  <a:pt x="2643402" y="238693"/>
                </a:cubicBezTo>
                <a:cubicBezTo>
                  <a:pt x="2642109" y="244919"/>
                  <a:pt x="2641463" y="250029"/>
                  <a:pt x="2641463" y="254023"/>
                </a:cubicBezTo>
                <a:cubicBezTo>
                  <a:pt x="2641463" y="259427"/>
                  <a:pt x="2642638" y="263127"/>
                  <a:pt x="2644988" y="265124"/>
                </a:cubicBezTo>
                <a:cubicBezTo>
                  <a:pt x="2647337" y="267122"/>
                  <a:pt x="2649922" y="268120"/>
                  <a:pt x="2652741" y="268120"/>
                </a:cubicBezTo>
                <a:cubicBezTo>
                  <a:pt x="2659555" y="268120"/>
                  <a:pt x="2666897" y="262834"/>
                  <a:pt x="2674768" y="252261"/>
                </a:cubicBezTo>
                <a:cubicBezTo>
                  <a:pt x="2680671" y="244331"/>
                  <a:pt x="2685814" y="233428"/>
                  <a:pt x="2690197" y="219551"/>
                </a:cubicBezTo>
                <a:lnTo>
                  <a:pt x="2693372" y="208123"/>
                </a:lnTo>
                <a:lnTo>
                  <a:pt x="2694146" y="204684"/>
                </a:lnTo>
                <a:lnTo>
                  <a:pt x="2710358" y="139837"/>
                </a:lnTo>
                <a:lnTo>
                  <a:pt x="2746305" y="139837"/>
                </a:lnTo>
                <a:lnTo>
                  <a:pt x="2726569" y="219838"/>
                </a:lnTo>
                <a:cubicBezTo>
                  <a:pt x="2725395" y="223832"/>
                  <a:pt x="2724337" y="228472"/>
                  <a:pt x="2723398" y="233759"/>
                </a:cubicBezTo>
                <a:cubicBezTo>
                  <a:pt x="2722457" y="239045"/>
                  <a:pt x="2721988" y="243685"/>
                  <a:pt x="2721988" y="247679"/>
                </a:cubicBezTo>
                <a:cubicBezTo>
                  <a:pt x="2721988" y="252848"/>
                  <a:pt x="2723163" y="257371"/>
                  <a:pt x="2725512" y="261248"/>
                </a:cubicBezTo>
                <a:cubicBezTo>
                  <a:pt x="2727862" y="265124"/>
                  <a:pt x="2731973" y="267063"/>
                  <a:pt x="2737847" y="267063"/>
                </a:cubicBezTo>
                <a:cubicBezTo>
                  <a:pt x="2749829" y="267063"/>
                  <a:pt x="2760402" y="259251"/>
                  <a:pt x="2769565" y="243627"/>
                </a:cubicBezTo>
                <a:cubicBezTo>
                  <a:pt x="2778729" y="228002"/>
                  <a:pt x="2786599" y="207151"/>
                  <a:pt x="2793178" y="181071"/>
                </a:cubicBezTo>
                <a:lnTo>
                  <a:pt x="2803398" y="139837"/>
                </a:lnTo>
                <a:lnTo>
                  <a:pt x="2839346" y="139837"/>
                </a:lnTo>
                <a:lnTo>
                  <a:pt x="2804103" y="280807"/>
                </a:lnTo>
                <a:cubicBezTo>
                  <a:pt x="2811856" y="276813"/>
                  <a:pt x="2818905" y="272643"/>
                  <a:pt x="2825249" y="268296"/>
                </a:cubicBezTo>
                <a:cubicBezTo>
                  <a:pt x="2831592" y="263950"/>
                  <a:pt x="2837289" y="258898"/>
                  <a:pt x="2842341" y="253142"/>
                </a:cubicBezTo>
                <a:cubicBezTo>
                  <a:pt x="2847393" y="247386"/>
                  <a:pt x="2851798" y="240572"/>
                  <a:pt x="2855557" y="232701"/>
                </a:cubicBezTo>
                <a:lnTo>
                  <a:pt x="2855642" y="232494"/>
                </a:lnTo>
                <a:lnTo>
                  <a:pt x="2861719" y="199573"/>
                </a:lnTo>
                <a:cubicBezTo>
                  <a:pt x="2865948" y="187708"/>
                  <a:pt x="2871940" y="176842"/>
                  <a:pt x="2879693" y="166974"/>
                </a:cubicBezTo>
                <a:cubicBezTo>
                  <a:pt x="2887447" y="157106"/>
                  <a:pt x="2896669" y="148942"/>
                  <a:pt x="2907359" y="142481"/>
                </a:cubicBezTo>
                <a:cubicBezTo>
                  <a:pt x="2918049" y="136019"/>
                  <a:pt x="2929738" y="132789"/>
                  <a:pt x="2942425" y="132789"/>
                </a:cubicBezTo>
                <a:cubicBezTo>
                  <a:pt x="2949238" y="132789"/>
                  <a:pt x="2955112" y="133729"/>
                  <a:pt x="2960046" y="135608"/>
                </a:cubicBezTo>
                <a:cubicBezTo>
                  <a:pt x="2964980" y="137488"/>
                  <a:pt x="2969033" y="139896"/>
                  <a:pt x="2972205" y="142833"/>
                </a:cubicBezTo>
                <a:cubicBezTo>
                  <a:pt x="2975377" y="145770"/>
                  <a:pt x="2977667" y="149177"/>
                  <a:pt x="2979078" y="153053"/>
                </a:cubicBezTo>
                <a:cubicBezTo>
                  <a:pt x="2980487" y="156930"/>
                  <a:pt x="2981192" y="160865"/>
                  <a:pt x="2981192" y="164860"/>
                </a:cubicBezTo>
                <a:cubicBezTo>
                  <a:pt x="2981192" y="172378"/>
                  <a:pt x="2979019" y="179955"/>
                  <a:pt x="2974672" y="187591"/>
                </a:cubicBezTo>
                <a:cubicBezTo>
                  <a:pt x="2970325" y="195227"/>
                  <a:pt x="2964217" y="202452"/>
                  <a:pt x="2956346" y="209265"/>
                </a:cubicBezTo>
                <a:cubicBezTo>
                  <a:pt x="2948475" y="216079"/>
                  <a:pt x="2939136" y="222070"/>
                  <a:pt x="2928328" y="227239"/>
                </a:cubicBezTo>
                <a:cubicBezTo>
                  <a:pt x="2917520" y="232408"/>
                  <a:pt x="2905655" y="236167"/>
                  <a:pt x="2892733" y="238516"/>
                </a:cubicBezTo>
                <a:cubicBezTo>
                  <a:pt x="2893908" y="248384"/>
                  <a:pt x="2897373" y="256373"/>
                  <a:pt x="2903129" y="262481"/>
                </a:cubicBezTo>
                <a:cubicBezTo>
                  <a:pt x="2908886" y="268590"/>
                  <a:pt x="2916698" y="271644"/>
                  <a:pt x="2926566" y="271644"/>
                </a:cubicBezTo>
                <a:cubicBezTo>
                  <a:pt x="2933145" y="271644"/>
                  <a:pt x="2940252" y="270176"/>
                  <a:pt x="2947888" y="267239"/>
                </a:cubicBezTo>
                <a:cubicBezTo>
                  <a:pt x="2955524" y="264302"/>
                  <a:pt x="2962866" y="260014"/>
                  <a:pt x="2969914" y="254375"/>
                </a:cubicBezTo>
                <a:cubicBezTo>
                  <a:pt x="2976963" y="248737"/>
                  <a:pt x="2983307" y="241747"/>
                  <a:pt x="2988945" y="233406"/>
                </a:cubicBezTo>
                <a:lnTo>
                  <a:pt x="2994260" y="223757"/>
                </a:lnTo>
                <a:lnTo>
                  <a:pt x="2998946" y="204684"/>
                </a:lnTo>
                <a:lnTo>
                  <a:pt x="3015158" y="139837"/>
                </a:lnTo>
                <a:lnTo>
                  <a:pt x="3051105" y="139837"/>
                </a:lnTo>
                <a:lnTo>
                  <a:pt x="3044409" y="166269"/>
                </a:lnTo>
                <a:cubicBezTo>
                  <a:pt x="3049108" y="159926"/>
                  <a:pt x="3054042" y="154580"/>
                  <a:pt x="3059211" y="150234"/>
                </a:cubicBezTo>
                <a:cubicBezTo>
                  <a:pt x="3064380" y="145887"/>
                  <a:pt x="3069490" y="142422"/>
                  <a:pt x="3074541" y="139837"/>
                </a:cubicBezTo>
                <a:cubicBezTo>
                  <a:pt x="3079593" y="137253"/>
                  <a:pt x="3084468" y="135432"/>
                  <a:pt x="3089167" y="134375"/>
                </a:cubicBezTo>
                <a:cubicBezTo>
                  <a:pt x="3093866" y="133317"/>
                  <a:pt x="3098330" y="132789"/>
                  <a:pt x="3102559" y="132789"/>
                </a:cubicBezTo>
                <a:cubicBezTo>
                  <a:pt x="3108433" y="132789"/>
                  <a:pt x="3113484" y="133670"/>
                  <a:pt x="3117714" y="135432"/>
                </a:cubicBezTo>
                <a:cubicBezTo>
                  <a:pt x="3121942" y="137194"/>
                  <a:pt x="3125408" y="139661"/>
                  <a:pt x="3128110" y="142833"/>
                </a:cubicBezTo>
                <a:cubicBezTo>
                  <a:pt x="3130812" y="146005"/>
                  <a:pt x="3132809" y="149705"/>
                  <a:pt x="3134102" y="153934"/>
                </a:cubicBezTo>
                <a:cubicBezTo>
                  <a:pt x="3135393" y="158163"/>
                  <a:pt x="3136040" y="162627"/>
                  <a:pt x="3136040" y="167326"/>
                </a:cubicBezTo>
                <a:cubicBezTo>
                  <a:pt x="3136040" y="175080"/>
                  <a:pt x="3134806" y="183303"/>
                  <a:pt x="3132339" y="191996"/>
                </a:cubicBezTo>
                <a:cubicBezTo>
                  <a:pt x="3129872" y="200689"/>
                  <a:pt x="3127229" y="209148"/>
                  <a:pt x="3124410" y="217371"/>
                </a:cubicBezTo>
                <a:cubicBezTo>
                  <a:pt x="3121825" y="224419"/>
                  <a:pt x="3119593" y="231174"/>
                  <a:pt x="3117714" y="237635"/>
                </a:cubicBezTo>
                <a:cubicBezTo>
                  <a:pt x="3115834" y="244096"/>
                  <a:pt x="3114894" y="249794"/>
                  <a:pt x="3114894" y="254728"/>
                </a:cubicBezTo>
                <a:cubicBezTo>
                  <a:pt x="3114894" y="258957"/>
                  <a:pt x="3115775" y="262305"/>
                  <a:pt x="3117537" y="264772"/>
                </a:cubicBezTo>
                <a:cubicBezTo>
                  <a:pt x="3119300" y="267239"/>
                  <a:pt x="3122060" y="268472"/>
                  <a:pt x="3125819" y="268472"/>
                </a:cubicBezTo>
                <a:cubicBezTo>
                  <a:pt x="3133338" y="268472"/>
                  <a:pt x="3141209" y="263127"/>
                  <a:pt x="3149432" y="252437"/>
                </a:cubicBezTo>
                <a:cubicBezTo>
                  <a:pt x="3157655" y="241747"/>
                  <a:pt x="3164469" y="225829"/>
                  <a:pt x="3169872" y="204684"/>
                </a:cubicBezTo>
                <a:lnTo>
                  <a:pt x="3180445" y="208913"/>
                </a:lnTo>
                <a:cubicBezTo>
                  <a:pt x="3178096" y="218311"/>
                  <a:pt x="3174924" y="227944"/>
                  <a:pt x="3170930" y="237811"/>
                </a:cubicBezTo>
                <a:cubicBezTo>
                  <a:pt x="3166936" y="247679"/>
                  <a:pt x="3161943" y="256607"/>
                  <a:pt x="3155952" y="264596"/>
                </a:cubicBezTo>
                <a:cubicBezTo>
                  <a:pt x="3149960" y="272584"/>
                  <a:pt x="3142853" y="279163"/>
                  <a:pt x="3134630" y="284332"/>
                </a:cubicBezTo>
                <a:cubicBezTo>
                  <a:pt x="3126407" y="289500"/>
                  <a:pt x="3116891" y="292085"/>
                  <a:pt x="3106083" y="292085"/>
                </a:cubicBezTo>
                <a:cubicBezTo>
                  <a:pt x="3094806" y="292085"/>
                  <a:pt x="3087170" y="289324"/>
                  <a:pt x="3083176" y="283803"/>
                </a:cubicBezTo>
                <a:cubicBezTo>
                  <a:pt x="3079182" y="278282"/>
                  <a:pt x="3077185" y="271644"/>
                  <a:pt x="3077185" y="263891"/>
                </a:cubicBezTo>
                <a:cubicBezTo>
                  <a:pt x="3077185" y="256373"/>
                  <a:pt x="3078418" y="248208"/>
                  <a:pt x="3080885" y="239397"/>
                </a:cubicBezTo>
                <a:cubicBezTo>
                  <a:pt x="3083352" y="230587"/>
                  <a:pt x="3085995" y="221952"/>
                  <a:pt x="3088814" y="213494"/>
                </a:cubicBezTo>
                <a:cubicBezTo>
                  <a:pt x="3091164" y="205976"/>
                  <a:pt x="3093338" y="198692"/>
                  <a:pt x="3095335" y="191644"/>
                </a:cubicBezTo>
                <a:cubicBezTo>
                  <a:pt x="3097332" y="184595"/>
                  <a:pt x="3098330" y="178369"/>
                  <a:pt x="3098330" y="172965"/>
                </a:cubicBezTo>
                <a:cubicBezTo>
                  <a:pt x="3098330" y="169206"/>
                  <a:pt x="3097449" y="165623"/>
                  <a:pt x="3095687" y="162216"/>
                </a:cubicBezTo>
                <a:cubicBezTo>
                  <a:pt x="3093925" y="158810"/>
                  <a:pt x="3089755" y="157106"/>
                  <a:pt x="3083176" y="157106"/>
                </a:cubicBezTo>
                <a:cubicBezTo>
                  <a:pt x="3076832" y="157106"/>
                  <a:pt x="3070959" y="158868"/>
                  <a:pt x="3065555" y="162393"/>
                </a:cubicBezTo>
                <a:cubicBezTo>
                  <a:pt x="3060151" y="165917"/>
                  <a:pt x="3055217" y="170616"/>
                  <a:pt x="3050753" y="176490"/>
                </a:cubicBezTo>
                <a:cubicBezTo>
                  <a:pt x="3046289" y="182363"/>
                  <a:pt x="3042412" y="189177"/>
                  <a:pt x="3039122" y="196930"/>
                </a:cubicBezTo>
                <a:cubicBezTo>
                  <a:pt x="3035834" y="204684"/>
                  <a:pt x="3033131" y="212672"/>
                  <a:pt x="3031017" y="220895"/>
                </a:cubicBezTo>
                <a:lnTo>
                  <a:pt x="3014805" y="286446"/>
                </a:lnTo>
                <a:lnTo>
                  <a:pt x="3002471" y="286446"/>
                </a:lnTo>
                <a:lnTo>
                  <a:pt x="2978858" y="286446"/>
                </a:lnTo>
                <a:lnTo>
                  <a:pt x="2985709" y="258563"/>
                </a:lnTo>
                <a:lnTo>
                  <a:pt x="2976082" y="268296"/>
                </a:lnTo>
                <a:cubicBezTo>
                  <a:pt x="2967506" y="275697"/>
                  <a:pt x="2957990" y="281512"/>
                  <a:pt x="2947535" y="285741"/>
                </a:cubicBezTo>
                <a:cubicBezTo>
                  <a:pt x="2937080" y="289970"/>
                  <a:pt x="2926096" y="292085"/>
                  <a:pt x="2914584" y="292085"/>
                </a:cubicBezTo>
                <a:cubicBezTo>
                  <a:pt x="2904950" y="292085"/>
                  <a:pt x="2896433" y="290617"/>
                  <a:pt x="2889033" y="287680"/>
                </a:cubicBezTo>
                <a:cubicBezTo>
                  <a:pt x="2881632" y="284743"/>
                  <a:pt x="2875464" y="280631"/>
                  <a:pt x="2870530" y="275345"/>
                </a:cubicBezTo>
                <a:cubicBezTo>
                  <a:pt x="2865596" y="270058"/>
                  <a:pt x="2861837" y="263891"/>
                  <a:pt x="2859253" y="256842"/>
                </a:cubicBezTo>
                <a:lnTo>
                  <a:pt x="2858410" y="251862"/>
                </a:lnTo>
                <a:lnTo>
                  <a:pt x="2854676" y="257900"/>
                </a:lnTo>
                <a:cubicBezTo>
                  <a:pt x="2851739" y="262011"/>
                  <a:pt x="2848626" y="265771"/>
                  <a:pt x="2845337" y="269177"/>
                </a:cubicBezTo>
                <a:cubicBezTo>
                  <a:pt x="2838758" y="275991"/>
                  <a:pt x="2831592" y="281747"/>
                  <a:pt x="2823839" y="286446"/>
                </a:cubicBezTo>
                <a:cubicBezTo>
                  <a:pt x="2816085" y="291145"/>
                  <a:pt x="2807980" y="295374"/>
                  <a:pt x="2799521" y="299133"/>
                </a:cubicBezTo>
                <a:cubicBezTo>
                  <a:pt x="2796937" y="308531"/>
                  <a:pt x="2793648" y="318811"/>
                  <a:pt x="2789654" y="329971"/>
                </a:cubicBezTo>
                <a:cubicBezTo>
                  <a:pt x="2785659" y="341131"/>
                  <a:pt x="2780491" y="351586"/>
                  <a:pt x="2774147" y="361336"/>
                </a:cubicBezTo>
                <a:cubicBezTo>
                  <a:pt x="2767803" y="371087"/>
                  <a:pt x="2760109" y="379251"/>
                  <a:pt x="2751063" y="385830"/>
                </a:cubicBezTo>
                <a:cubicBezTo>
                  <a:pt x="2742018" y="392409"/>
                  <a:pt x="2731268" y="395698"/>
                  <a:pt x="2718816" y="395698"/>
                </a:cubicBezTo>
                <a:cubicBezTo>
                  <a:pt x="2708243" y="395698"/>
                  <a:pt x="2700020" y="393172"/>
                  <a:pt x="2694146" y="388121"/>
                </a:cubicBezTo>
                <a:cubicBezTo>
                  <a:pt x="2688273" y="383069"/>
                  <a:pt x="2685336" y="376080"/>
                  <a:pt x="2685336" y="367151"/>
                </a:cubicBezTo>
                <a:cubicBezTo>
                  <a:pt x="2685336" y="359633"/>
                  <a:pt x="2687450" y="352761"/>
                  <a:pt x="2691679" y="346535"/>
                </a:cubicBezTo>
                <a:cubicBezTo>
                  <a:pt x="2695909" y="340308"/>
                  <a:pt x="2701606" y="334552"/>
                  <a:pt x="2708772" y="329266"/>
                </a:cubicBezTo>
                <a:cubicBezTo>
                  <a:pt x="2715938" y="323979"/>
                  <a:pt x="2724279" y="318928"/>
                  <a:pt x="2733794" y="314111"/>
                </a:cubicBezTo>
                <a:cubicBezTo>
                  <a:pt x="2743310" y="309295"/>
                  <a:pt x="2753354" y="304537"/>
                  <a:pt x="2763926" y="299838"/>
                </a:cubicBezTo>
                <a:lnTo>
                  <a:pt x="2774147" y="258252"/>
                </a:lnTo>
                <a:cubicBezTo>
                  <a:pt x="2765219" y="271409"/>
                  <a:pt x="2755938" y="280337"/>
                  <a:pt x="2746305" y="285036"/>
                </a:cubicBezTo>
                <a:cubicBezTo>
                  <a:pt x="2736672" y="289735"/>
                  <a:pt x="2727509" y="292085"/>
                  <a:pt x="2718816" y="292085"/>
                </a:cubicBezTo>
                <a:cubicBezTo>
                  <a:pt x="2706364" y="292085"/>
                  <a:pt x="2697671" y="288678"/>
                  <a:pt x="2692736" y="281865"/>
                </a:cubicBezTo>
                <a:cubicBezTo>
                  <a:pt x="2690270" y="278458"/>
                  <a:pt x="2688419" y="274611"/>
                  <a:pt x="2687186" y="270323"/>
                </a:cubicBezTo>
                <a:lnTo>
                  <a:pt x="2685435" y="256899"/>
                </a:lnTo>
                <a:lnTo>
                  <a:pt x="2681640" y="264067"/>
                </a:lnTo>
                <a:cubicBezTo>
                  <a:pt x="2676001" y="272173"/>
                  <a:pt x="2669364" y="278869"/>
                  <a:pt x="2661728" y="284155"/>
                </a:cubicBezTo>
                <a:cubicBezTo>
                  <a:pt x="2654092" y="289442"/>
                  <a:pt x="2645223" y="292085"/>
                  <a:pt x="2635120" y="292085"/>
                </a:cubicBezTo>
                <a:cubicBezTo>
                  <a:pt x="2623607" y="292085"/>
                  <a:pt x="2615443" y="288678"/>
                  <a:pt x="2610626" y="281865"/>
                </a:cubicBezTo>
                <a:cubicBezTo>
                  <a:pt x="2605810" y="275051"/>
                  <a:pt x="2603872" y="266240"/>
                  <a:pt x="2604811" y="255433"/>
                </a:cubicBezTo>
                <a:cubicBezTo>
                  <a:pt x="2600113" y="262716"/>
                  <a:pt x="2595355" y="268707"/>
                  <a:pt x="2590538" y="273406"/>
                </a:cubicBezTo>
                <a:cubicBezTo>
                  <a:pt x="2585722" y="278105"/>
                  <a:pt x="2580846" y="281865"/>
                  <a:pt x="2575913" y="284684"/>
                </a:cubicBezTo>
                <a:cubicBezTo>
                  <a:pt x="2570979" y="287503"/>
                  <a:pt x="2566103" y="289442"/>
                  <a:pt x="2561287" y="290499"/>
                </a:cubicBezTo>
                <a:cubicBezTo>
                  <a:pt x="2556470" y="291556"/>
                  <a:pt x="2551830" y="292085"/>
                  <a:pt x="2547366" y="292085"/>
                </a:cubicBezTo>
                <a:cubicBezTo>
                  <a:pt x="2534914" y="292085"/>
                  <a:pt x="2526221" y="288678"/>
                  <a:pt x="2521287" y="281865"/>
                </a:cubicBezTo>
                <a:cubicBezTo>
                  <a:pt x="2518820" y="278458"/>
                  <a:pt x="2516970" y="274611"/>
                  <a:pt x="2515736" y="270323"/>
                </a:cubicBezTo>
                <a:lnTo>
                  <a:pt x="2514609" y="261682"/>
                </a:lnTo>
                <a:lnTo>
                  <a:pt x="2512881" y="264772"/>
                </a:lnTo>
                <a:cubicBezTo>
                  <a:pt x="2506890" y="272878"/>
                  <a:pt x="2499782" y="279456"/>
                  <a:pt x="2491559" y="284508"/>
                </a:cubicBezTo>
                <a:cubicBezTo>
                  <a:pt x="2483336" y="289559"/>
                  <a:pt x="2473938" y="292085"/>
                  <a:pt x="2463365" y="292085"/>
                </a:cubicBezTo>
                <a:cubicBezTo>
                  <a:pt x="2457726" y="292085"/>
                  <a:pt x="2453086" y="291321"/>
                  <a:pt x="2449444" y="289794"/>
                </a:cubicBezTo>
                <a:cubicBezTo>
                  <a:pt x="2445803" y="288267"/>
                  <a:pt x="2442866" y="286270"/>
                  <a:pt x="2440633" y="283803"/>
                </a:cubicBezTo>
                <a:cubicBezTo>
                  <a:pt x="2438402" y="281336"/>
                  <a:pt x="2436874" y="278399"/>
                  <a:pt x="2436052" y="274992"/>
                </a:cubicBezTo>
                <a:cubicBezTo>
                  <a:pt x="2435230" y="271586"/>
                  <a:pt x="2434819" y="268003"/>
                  <a:pt x="2434819" y="264243"/>
                </a:cubicBezTo>
                <a:cubicBezTo>
                  <a:pt x="2434819" y="258839"/>
                  <a:pt x="2435523" y="253025"/>
                  <a:pt x="2436933" y="246798"/>
                </a:cubicBezTo>
                <a:cubicBezTo>
                  <a:pt x="2438343" y="240572"/>
                  <a:pt x="2439988" y="234287"/>
                  <a:pt x="2441867" y="227944"/>
                </a:cubicBezTo>
                <a:cubicBezTo>
                  <a:pt x="2444452" y="218076"/>
                  <a:pt x="2447212" y="208619"/>
                  <a:pt x="2450149" y="199573"/>
                </a:cubicBezTo>
                <a:cubicBezTo>
                  <a:pt x="2453086" y="190528"/>
                  <a:pt x="2454555" y="182951"/>
                  <a:pt x="2454555" y="176842"/>
                </a:cubicBezTo>
                <a:cubicBezTo>
                  <a:pt x="2454555" y="172143"/>
                  <a:pt x="2453439" y="168208"/>
                  <a:pt x="2451207" y="165036"/>
                </a:cubicBezTo>
                <a:cubicBezTo>
                  <a:pt x="2448974" y="161864"/>
                  <a:pt x="2445157" y="159573"/>
                  <a:pt x="2439753" y="158163"/>
                </a:cubicBezTo>
                <a:lnTo>
                  <a:pt x="2423189" y="153934"/>
                </a:lnTo>
                <a:lnTo>
                  <a:pt x="2409468" y="208819"/>
                </a:lnTo>
                <a:lnTo>
                  <a:pt x="2409701" y="208913"/>
                </a:lnTo>
                <a:cubicBezTo>
                  <a:pt x="2407117" y="218546"/>
                  <a:pt x="2403416" y="228296"/>
                  <a:pt x="2398600" y="238164"/>
                </a:cubicBezTo>
                <a:cubicBezTo>
                  <a:pt x="2393783" y="248032"/>
                  <a:pt x="2387851" y="256960"/>
                  <a:pt x="2380802" y="264948"/>
                </a:cubicBezTo>
                <a:cubicBezTo>
                  <a:pt x="2373754" y="272937"/>
                  <a:pt x="2365766" y="279456"/>
                  <a:pt x="2356837" y="284508"/>
                </a:cubicBezTo>
                <a:cubicBezTo>
                  <a:pt x="2347910" y="289559"/>
                  <a:pt x="2338159" y="292085"/>
                  <a:pt x="2327586" y="292085"/>
                </a:cubicBezTo>
                <a:cubicBezTo>
                  <a:pt x="2316074" y="292085"/>
                  <a:pt x="2307733" y="288972"/>
                  <a:pt x="2302564" y="282746"/>
                </a:cubicBezTo>
                <a:cubicBezTo>
                  <a:pt x="2297395" y="276519"/>
                  <a:pt x="2294811" y="267885"/>
                  <a:pt x="2294811" y="256842"/>
                </a:cubicBezTo>
                <a:cubicBezTo>
                  <a:pt x="2294811" y="249794"/>
                  <a:pt x="2295633" y="241806"/>
                  <a:pt x="2297278" y="232878"/>
                </a:cubicBezTo>
                <a:cubicBezTo>
                  <a:pt x="2298922" y="223949"/>
                  <a:pt x="2301037" y="214551"/>
                  <a:pt x="2303621" y="204684"/>
                </a:cubicBezTo>
                <a:lnTo>
                  <a:pt x="2315604" y="157106"/>
                </a:lnTo>
                <a:lnTo>
                  <a:pt x="2299392" y="157106"/>
                </a:lnTo>
                <a:lnTo>
                  <a:pt x="2303621" y="139837"/>
                </a:lnTo>
                <a:lnTo>
                  <a:pt x="2319833" y="139837"/>
                </a:lnTo>
                <a:lnTo>
                  <a:pt x="2336044" y="74286"/>
                </a:lnTo>
                <a:close/>
                <a:moveTo>
                  <a:pt x="3629968" y="63714"/>
                </a:moveTo>
                <a:cubicBezTo>
                  <a:pt x="3639366" y="63714"/>
                  <a:pt x="3645592" y="68765"/>
                  <a:pt x="3648646" y="78868"/>
                </a:cubicBezTo>
                <a:lnTo>
                  <a:pt x="3660981" y="120454"/>
                </a:lnTo>
                <a:lnTo>
                  <a:pt x="3647237" y="120454"/>
                </a:lnTo>
                <a:lnTo>
                  <a:pt x="3627854" y="83449"/>
                </a:lnTo>
                <a:lnTo>
                  <a:pt x="3589439" y="120454"/>
                </a:lnTo>
                <a:lnTo>
                  <a:pt x="3575694" y="120454"/>
                </a:lnTo>
                <a:lnTo>
                  <a:pt x="3619748" y="65828"/>
                </a:lnTo>
                <a:cubicBezTo>
                  <a:pt x="3623272" y="64418"/>
                  <a:pt x="3626679" y="63714"/>
                  <a:pt x="3629968" y="63714"/>
                </a:cubicBezTo>
                <a:close/>
                <a:moveTo>
                  <a:pt x="2956169" y="63714"/>
                </a:moveTo>
                <a:cubicBezTo>
                  <a:pt x="2965567" y="63714"/>
                  <a:pt x="2971794" y="68765"/>
                  <a:pt x="2974848" y="78868"/>
                </a:cubicBezTo>
                <a:lnTo>
                  <a:pt x="2987183" y="120454"/>
                </a:lnTo>
                <a:lnTo>
                  <a:pt x="2973438" y="120454"/>
                </a:lnTo>
                <a:lnTo>
                  <a:pt x="2954055" y="83449"/>
                </a:lnTo>
                <a:lnTo>
                  <a:pt x="2915640" y="120454"/>
                </a:lnTo>
                <a:lnTo>
                  <a:pt x="2901896" y="120454"/>
                </a:lnTo>
                <a:lnTo>
                  <a:pt x="2945949" y="65828"/>
                </a:lnTo>
                <a:cubicBezTo>
                  <a:pt x="2949474" y="64418"/>
                  <a:pt x="2952880" y="63714"/>
                  <a:pt x="2956169" y="63714"/>
                </a:cubicBezTo>
                <a:close/>
                <a:moveTo>
                  <a:pt x="5193820" y="63361"/>
                </a:moveTo>
                <a:cubicBezTo>
                  <a:pt x="5203219" y="63361"/>
                  <a:pt x="5209445" y="68413"/>
                  <a:pt x="5212499" y="78515"/>
                </a:cubicBezTo>
                <a:lnTo>
                  <a:pt x="5224834" y="120102"/>
                </a:lnTo>
                <a:lnTo>
                  <a:pt x="5211090" y="120102"/>
                </a:lnTo>
                <a:lnTo>
                  <a:pt x="5191706" y="83097"/>
                </a:lnTo>
                <a:lnTo>
                  <a:pt x="5153292" y="120102"/>
                </a:lnTo>
                <a:lnTo>
                  <a:pt x="5139547" y="120102"/>
                </a:lnTo>
                <a:lnTo>
                  <a:pt x="5183600" y="65476"/>
                </a:lnTo>
                <a:cubicBezTo>
                  <a:pt x="5187124" y="64066"/>
                  <a:pt x="5190531" y="63361"/>
                  <a:pt x="5193820" y="63361"/>
                </a:cubicBezTo>
                <a:close/>
                <a:moveTo>
                  <a:pt x="1570806" y="60189"/>
                </a:moveTo>
                <a:cubicBezTo>
                  <a:pt x="1580204" y="60189"/>
                  <a:pt x="1586430" y="65241"/>
                  <a:pt x="1589484" y="75344"/>
                </a:cubicBezTo>
                <a:lnTo>
                  <a:pt x="1601820" y="116930"/>
                </a:lnTo>
                <a:lnTo>
                  <a:pt x="1588075" y="116930"/>
                </a:lnTo>
                <a:lnTo>
                  <a:pt x="1568692" y="79925"/>
                </a:lnTo>
                <a:lnTo>
                  <a:pt x="1530277" y="116930"/>
                </a:lnTo>
                <a:lnTo>
                  <a:pt x="1516533" y="116930"/>
                </a:lnTo>
                <a:lnTo>
                  <a:pt x="1560586" y="62304"/>
                </a:lnTo>
                <a:cubicBezTo>
                  <a:pt x="1564110" y="60894"/>
                  <a:pt x="1567517" y="60189"/>
                  <a:pt x="1570806" y="60189"/>
                </a:cubicBezTo>
                <a:close/>
                <a:moveTo>
                  <a:pt x="789756" y="60189"/>
                </a:moveTo>
                <a:cubicBezTo>
                  <a:pt x="799154" y="60189"/>
                  <a:pt x="805380" y="65241"/>
                  <a:pt x="808435" y="75344"/>
                </a:cubicBezTo>
                <a:lnTo>
                  <a:pt x="820770" y="116930"/>
                </a:lnTo>
                <a:lnTo>
                  <a:pt x="807025" y="116930"/>
                </a:lnTo>
                <a:lnTo>
                  <a:pt x="787641" y="79925"/>
                </a:lnTo>
                <a:lnTo>
                  <a:pt x="749227" y="116930"/>
                </a:lnTo>
                <a:lnTo>
                  <a:pt x="735483" y="116930"/>
                </a:lnTo>
                <a:lnTo>
                  <a:pt x="779536" y="62304"/>
                </a:lnTo>
                <a:cubicBezTo>
                  <a:pt x="783060" y="60894"/>
                  <a:pt x="786467" y="60189"/>
                  <a:pt x="789756" y="60189"/>
                </a:cubicBezTo>
                <a:close/>
                <a:moveTo>
                  <a:pt x="5782247" y="59484"/>
                </a:moveTo>
                <a:cubicBezTo>
                  <a:pt x="5788590" y="59484"/>
                  <a:pt x="5793994" y="60072"/>
                  <a:pt x="5798458" y="61247"/>
                </a:cubicBezTo>
                <a:cubicBezTo>
                  <a:pt x="5802922" y="62421"/>
                  <a:pt x="5806505" y="63890"/>
                  <a:pt x="5809207" y="65652"/>
                </a:cubicBezTo>
                <a:cubicBezTo>
                  <a:pt x="5811909" y="67414"/>
                  <a:pt x="5813847" y="69470"/>
                  <a:pt x="5815022" y="71819"/>
                </a:cubicBezTo>
                <a:cubicBezTo>
                  <a:pt x="5816197" y="74169"/>
                  <a:pt x="5816784" y="76401"/>
                  <a:pt x="5816784" y="78515"/>
                </a:cubicBezTo>
                <a:cubicBezTo>
                  <a:pt x="5816784" y="82744"/>
                  <a:pt x="5814552" y="86680"/>
                  <a:pt x="5810088" y="90322"/>
                </a:cubicBezTo>
                <a:cubicBezTo>
                  <a:pt x="5805624" y="93963"/>
                  <a:pt x="5799985" y="97664"/>
                  <a:pt x="5793172" y="101423"/>
                </a:cubicBezTo>
                <a:cubicBezTo>
                  <a:pt x="5789413" y="103538"/>
                  <a:pt x="5786417" y="105065"/>
                  <a:pt x="5784185" y="106005"/>
                </a:cubicBezTo>
                <a:cubicBezTo>
                  <a:pt x="5781953" y="106944"/>
                  <a:pt x="5780132" y="107884"/>
                  <a:pt x="5778723" y="108824"/>
                </a:cubicBezTo>
                <a:cubicBezTo>
                  <a:pt x="5777313" y="109764"/>
                  <a:pt x="5776255" y="110762"/>
                  <a:pt x="5775551" y="111820"/>
                </a:cubicBezTo>
                <a:cubicBezTo>
                  <a:pt x="5774845" y="112877"/>
                  <a:pt x="5774141" y="114463"/>
                  <a:pt x="5773436" y="116577"/>
                </a:cubicBezTo>
                <a:cubicBezTo>
                  <a:pt x="5772731" y="117987"/>
                  <a:pt x="5771497" y="119044"/>
                  <a:pt x="5769735" y="119749"/>
                </a:cubicBezTo>
                <a:cubicBezTo>
                  <a:pt x="5767973" y="120454"/>
                  <a:pt x="5766152" y="120806"/>
                  <a:pt x="5764273" y="120806"/>
                </a:cubicBezTo>
                <a:cubicBezTo>
                  <a:pt x="5762393" y="120806"/>
                  <a:pt x="5760749" y="120454"/>
                  <a:pt x="5759339" y="119749"/>
                </a:cubicBezTo>
                <a:cubicBezTo>
                  <a:pt x="5757929" y="119044"/>
                  <a:pt x="5757224" y="117987"/>
                  <a:pt x="5757224" y="116577"/>
                </a:cubicBezTo>
                <a:cubicBezTo>
                  <a:pt x="5757459" y="114228"/>
                  <a:pt x="5757870" y="112466"/>
                  <a:pt x="5758458" y="111291"/>
                </a:cubicBezTo>
                <a:cubicBezTo>
                  <a:pt x="5759045" y="110116"/>
                  <a:pt x="5759867" y="109059"/>
                  <a:pt x="5760925" y="108119"/>
                </a:cubicBezTo>
                <a:cubicBezTo>
                  <a:pt x="5761982" y="107179"/>
                  <a:pt x="5763392" y="106239"/>
                  <a:pt x="5765154" y="105300"/>
                </a:cubicBezTo>
                <a:cubicBezTo>
                  <a:pt x="5766916" y="104360"/>
                  <a:pt x="5769207" y="102950"/>
                  <a:pt x="5772026" y="101071"/>
                </a:cubicBezTo>
                <a:cubicBezTo>
                  <a:pt x="5778135" y="97546"/>
                  <a:pt x="5783362" y="93905"/>
                  <a:pt x="5787709" y="90145"/>
                </a:cubicBezTo>
                <a:cubicBezTo>
                  <a:pt x="5792055" y="86386"/>
                  <a:pt x="5794229" y="82275"/>
                  <a:pt x="5794229" y="77811"/>
                </a:cubicBezTo>
                <a:cubicBezTo>
                  <a:pt x="5794229" y="74286"/>
                  <a:pt x="5792643" y="72113"/>
                  <a:pt x="5789471" y="71291"/>
                </a:cubicBezTo>
                <a:cubicBezTo>
                  <a:pt x="5786299" y="70468"/>
                  <a:pt x="5782951" y="70057"/>
                  <a:pt x="5779427" y="70057"/>
                </a:cubicBezTo>
                <a:cubicBezTo>
                  <a:pt x="5774963" y="70057"/>
                  <a:pt x="5771086" y="71056"/>
                  <a:pt x="5767797" y="73053"/>
                </a:cubicBezTo>
                <a:cubicBezTo>
                  <a:pt x="5764508" y="75050"/>
                  <a:pt x="5762863" y="77693"/>
                  <a:pt x="5762863" y="80982"/>
                </a:cubicBezTo>
                <a:cubicBezTo>
                  <a:pt x="5762863" y="83567"/>
                  <a:pt x="5763921" y="85681"/>
                  <a:pt x="5766035" y="87326"/>
                </a:cubicBezTo>
                <a:cubicBezTo>
                  <a:pt x="5765800" y="87561"/>
                  <a:pt x="5765095" y="87737"/>
                  <a:pt x="5763921" y="87855"/>
                </a:cubicBezTo>
                <a:cubicBezTo>
                  <a:pt x="5762746" y="87972"/>
                  <a:pt x="5761453" y="88090"/>
                  <a:pt x="5760044" y="88207"/>
                </a:cubicBezTo>
                <a:cubicBezTo>
                  <a:pt x="5758634" y="88325"/>
                  <a:pt x="5757224" y="88383"/>
                  <a:pt x="5755815" y="88383"/>
                </a:cubicBezTo>
                <a:cubicBezTo>
                  <a:pt x="5754405" y="88383"/>
                  <a:pt x="5753348" y="88383"/>
                  <a:pt x="5752643" y="88383"/>
                </a:cubicBezTo>
                <a:cubicBezTo>
                  <a:pt x="5750293" y="88383"/>
                  <a:pt x="5748355" y="87678"/>
                  <a:pt x="5746828" y="86269"/>
                </a:cubicBezTo>
                <a:cubicBezTo>
                  <a:pt x="5745301" y="84859"/>
                  <a:pt x="5744537" y="83214"/>
                  <a:pt x="5744537" y="81335"/>
                </a:cubicBezTo>
                <a:cubicBezTo>
                  <a:pt x="5744537" y="76166"/>
                  <a:pt x="5747650" y="71232"/>
                  <a:pt x="5753876" y="66533"/>
                </a:cubicBezTo>
                <a:cubicBezTo>
                  <a:pt x="5760103" y="61834"/>
                  <a:pt x="5769559" y="59484"/>
                  <a:pt x="5782247" y="59484"/>
                </a:cubicBezTo>
                <a:close/>
                <a:moveTo>
                  <a:pt x="4361278" y="59484"/>
                </a:moveTo>
                <a:cubicBezTo>
                  <a:pt x="4367622" y="59484"/>
                  <a:pt x="4373026" y="60072"/>
                  <a:pt x="4377490" y="61247"/>
                </a:cubicBezTo>
                <a:cubicBezTo>
                  <a:pt x="4381954" y="62421"/>
                  <a:pt x="4385537" y="63890"/>
                  <a:pt x="4388239" y="65652"/>
                </a:cubicBezTo>
                <a:cubicBezTo>
                  <a:pt x="4390941" y="67414"/>
                  <a:pt x="4392879" y="69470"/>
                  <a:pt x="4394054" y="71819"/>
                </a:cubicBezTo>
                <a:cubicBezTo>
                  <a:pt x="4395228" y="74169"/>
                  <a:pt x="4395816" y="76401"/>
                  <a:pt x="4395816" y="78515"/>
                </a:cubicBezTo>
                <a:cubicBezTo>
                  <a:pt x="4395816" y="82744"/>
                  <a:pt x="4393584" y="86680"/>
                  <a:pt x="4389120" y="90322"/>
                </a:cubicBezTo>
                <a:cubicBezTo>
                  <a:pt x="4384656" y="93963"/>
                  <a:pt x="4379017" y="97664"/>
                  <a:pt x="4372204" y="101423"/>
                </a:cubicBezTo>
                <a:cubicBezTo>
                  <a:pt x="4368445" y="103538"/>
                  <a:pt x="4365449" y="105065"/>
                  <a:pt x="4363217" y="106005"/>
                </a:cubicBezTo>
                <a:cubicBezTo>
                  <a:pt x="4360985" y="106944"/>
                  <a:pt x="4359164" y="107884"/>
                  <a:pt x="4357754" y="108824"/>
                </a:cubicBezTo>
                <a:cubicBezTo>
                  <a:pt x="4356345" y="109764"/>
                  <a:pt x="4355287" y="110762"/>
                  <a:pt x="4354582" y="111820"/>
                </a:cubicBezTo>
                <a:cubicBezTo>
                  <a:pt x="4353878" y="112877"/>
                  <a:pt x="4353173" y="114463"/>
                  <a:pt x="4352468" y="116577"/>
                </a:cubicBezTo>
                <a:cubicBezTo>
                  <a:pt x="4351763" y="117987"/>
                  <a:pt x="4350529" y="119044"/>
                  <a:pt x="4348767" y="119749"/>
                </a:cubicBezTo>
                <a:cubicBezTo>
                  <a:pt x="4347005" y="120454"/>
                  <a:pt x="4345184" y="120806"/>
                  <a:pt x="4343305" y="120806"/>
                </a:cubicBezTo>
                <a:cubicBezTo>
                  <a:pt x="4341425" y="120806"/>
                  <a:pt x="4339781" y="120454"/>
                  <a:pt x="4338371" y="119749"/>
                </a:cubicBezTo>
                <a:cubicBezTo>
                  <a:pt x="4336961" y="119044"/>
                  <a:pt x="4336257" y="117987"/>
                  <a:pt x="4336257" y="116577"/>
                </a:cubicBezTo>
                <a:cubicBezTo>
                  <a:pt x="4336491" y="114228"/>
                  <a:pt x="4336902" y="112466"/>
                  <a:pt x="4337490" y="111291"/>
                </a:cubicBezTo>
                <a:cubicBezTo>
                  <a:pt x="4338077" y="110116"/>
                  <a:pt x="4338899" y="109059"/>
                  <a:pt x="4339957" y="108119"/>
                </a:cubicBezTo>
                <a:cubicBezTo>
                  <a:pt x="4341014" y="107179"/>
                  <a:pt x="4342424" y="106239"/>
                  <a:pt x="4344186" y="105300"/>
                </a:cubicBezTo>
                <a:cubicBezTo>
                  <a:pt x="4345948" y="104360"/>
                  <a:pt x="4348239" y="102950"/>
                  <a:pt x="4351058" y="101071"/>
                </a:cubicBezTo>
                <a:cubicBezTo>
                  <a:pt x="4357167" y="97546"/>
                  <a:pt x="4362394" y="93905"/>
                  <a:pt x="4366741" y="90145"/>
                </a:cubicBezTo>
                <a:cubicBezTo>
                  <a:pt x="4371088" y="86386"/>
                  <a:pt x="4373261" y="82275"/>
                  <a:pt x="4373261" y="77811"/>
                </a:cubicBezTo>
                <a:cubicBezTo>
                  <a:pt x="4373261" y="74286"/>
                  <a:pt x="4371675" y="72113"/>
                  <a:pt x="4368503" y="71291"/>
                </a:cubicBezTo>
                <a:cubicBezTo>
                  <a:pt x="4365331" y="70468"/>
                  <a:pt x="4361983" y="70057"/>
                  <a:pt x="4358459" y="70057"/>
                </a:cubicBezTo>
                <a:cubicBezTo>
                  <a:pt x="4353995" y="70057"/>
                  <a:pt x="4350118" y="71056"/>
                  <a:pt x="4346829" y="73053"/>
                </a:cubicBezTo>
                <a:cubicBezTo>
                  <a:pt x="4343540" y="75050"/>
                  <a:pt x="4341895" y="77693"/>
                  <a:pt x="4341895" y="80982"/>
                </a:cubicBezTo>
                <a:cubicBezTo>
                  <a:pt x="4341895" y="83567"/>
                  <a:pt x="4342953" y="85681"/>
                  <a:pt x="4345067" y="87326"/>
                </a:cubicBezTo>
                <a:cubicBezTo>
                  <a:pt x="4344832" y="87561"/>
                  <a:pt x="4344127" y="87737"/>
                  <a:pt x="4342953" y="87855"/>
                </a:cubicBezTo>
                <a:cubicBezTo>
                  <a:pt x="4341778" y="87972"/>
                  <a:pt x="4340485" y="88090"/>
                  <a:pt x="4339076" y="88207"/>
                </a:cubicBezTo>
                <a:cubicBezTo>
                  <a:pt x="4337666" y="88325"/>
                  <a:pt x="4336257" y="88383"/>
                  <a:pt x="4334847" y="88383"/>
                </a:cubicBezTo>
                <a:cubicBezTo>
                  <a:pt x="4333437" y="88383"/>
                  <a:pt x="4332379" y="88383"/>
                  <a:pt x="4331675" y="88383"/>
                </a:cubicBezTo>
                <a:cubicBezTo>
                  <a:pt x="4329326" y="88383"/>
                  <a:pt x="4327387" y="87678"/>
                  <a:pt x="4325859" y="86269"/>
                </a:cubicBezTo>
                <a:cubicBezTo>
                  <a:pt x="4324333" y="84859"/>
                  <a:pt x="4323569" y="83214"/>
                  <a:pt x="4323569" y="81335"/>
                </a:cubicBezTo>
                <a:cubicBezTo>
                  <a:pt x="4323569" y="76166"/>
                  <a:pt x="4326682" y="71232"/>
                  <a:pt x="4332908" y="66533"/>
                </a:cubicBezTo>
                <a:cubicBezTo>
                  <a:pt x="4339134" y="61834"/>
                  <a:pt x="4348591" y="59484"/>
                  <a:pt x="4361278" y="59484"/>
                </a:cubicBezTo>
                <a:close/>
                <a:moveTo>
                  <a:pt x="5591728" y="57370"/>
                </a:moveTo>
                <a:cubicBezTo>
                  <a:pt x="5587028" y="59954"/>
                  <a:pt x="5582741" y="64653"/>
                  <a:pt x="5578864" y="71467"/>
                </a:cubicBezTo>
                <a:cubicBezTo>
                  <a:pt x="5574987" y="78280"/>
                  <a:pt x="5571404" y="86386"/>
                  <a:pt x="5568115" y="95784"/>
                </a:cubicBezTo>
                <a:cubicBezTo>
                  <a:pt x="5564826" y="105182"/>
                  <a:pt x="5561771" y="115579"/>
                  <a:pt x="5558952" y="126974"/>
                </a:cubicBezTo>
                <a:cubicBezTo>
                  <a:pt x="5556133" y="138369"/>
                  <a:pt x="5553313" y="150058"/>
                  <a:pt x="5550494" y="162040"/>
                </a:cubicBezTo>
                <a:cubicBezTo>
                  <a:pt x="5562242" y="162040"/>
                  <a:pt x="5572579" y="160395"/>
                  <a:pt x="5581507" y="157106"/>
                </a:cubicBezTo>
                <a:cubicBezTo>
                  <a:pt x="5590435" y="153817"/>
                  <a:pt x="5597954" y="149412"/>
                  <a:pt x="5604062" y="143890"/>
                </a:cubicBezTo>
                <a:cubicBezTo>
                  <a:pt x="5610171" y="138369"/>
                  <a:pt x="5614812" y="131790"/>
                  <a:pt x="5617983" y="124154"/>
                </a:cubicBezTo>
                <a:cubicBezTo>
                  <a:pt x="5621155" y="116519"/>
                  <a:pt x="5622741" y="108237"/>
                  <a:pt x="5622741" y="99308"/>
                </a:cubicBezTo>
                <a:cubicBezTo>
                  <a:pt x="5622741" y="88971"/>
                  <a:pt x="5620450" y="80043"/>
                  <a:pt x="5615869" y="72524"/>
                </a:cubicBezTo>
                <a:cubicBezTo>
                  <a:pt x="5611287" y="65006"/>
                  <a:pt x="5603240" y="59954"/>
                  <a:pt x="5591728" y="57370"/>
                </a:cubicBezTo>
                <a:close/>
                <a:moveTo>
                  <a:pt x="4962821" y="44683"/>
                </a:moveTo>
                <a:lnTo>
                  <a:pt x="4998768" y="44683"/>
                </a:lnTo>
                <a:lnTo>
                  <a:pt x="4968459" y="166269"/>
                </a:lnTo>
                <a:cubicBezTo>
                  <a:pt x="4973158" y="159926"/>
                  <a:pt x="4978092" y="154580"/>
                  <a:pt x="4983261" y="150234"/>
                </a:cubicBezTo>
                <a:cubicBezTo>
                  <a:pt x="4988430" y="145887"/>
                  <a:pt x="4993540" y="142422"/>
                  <a:pt x="4998592" y="139837"/>
                </a:cubicBezTo>
                <a:cubicBezTo>
                  <a:pt x="5003643" y="137253"/>
                  <a:pt x="5008518" y="135432"/>
                  <a:pt x="5013217" y="134375"/>
                </a:cubicBezTo>
                <a:cubicBezTo>
                  <a:pt x="5017916" y="133317"/>
                  <a:pt x="5022380" y="132789"/>
                  <a:pt x="5026609" y="132789"/>
                </a:cubicBezTo>
                <a:cubicBezTo>
                  <a:pt x="5032483" y="132789"/>
                  <a:pt x="5037535" y="133670"/>
                  <a:pt x="5041763" y="135432"/>
                </a:cubicBezTo>
                <a:cubicBezTo>
                  <a:pt x="5045993" y="137194"/>
                  <a:pt x="5049458" y="139661"/>
                  <a:pt x="5052160" y="142833"/>
                </a:cubicBezTo>
                <a:cubicBezTo>
                  <a:pt x="5054862" y="146005"/>
                  <a:pt x="5056859" y="149705"/>
                  <a:pt x="5058151" y="153934"/>
                </a:cubicBezTo>
                <a:cubicBezTo>
                  <a:pt x="5059444" y="158163"/>
                  <a:pt x="5060090" y="162627"/>
                  <a:pt x="5060090" y="167326"/>
                </a:cubicBezTo>
                <a:cubicBezTo>
                  <a:pt x="5060090" y="175080"/>
                  <a:pt x="5058856" y="183303"/>
                  <a:pt x="5056389" y="191996"/>
                </a:cubicBezTo>
                <a:cubicBezTo>
                  <a:pt x="5053922" y="200689"/>
                  <a:pt x="5051279" y="209148"/>
                  <a:pt x="5048460" y="217371"/>
                </a:cubicBezTo>
                <a:cubicBezTo>
                  <a:pt x="5045875" y="224419"/>
                  <a:pt x="5043643" y="231174"/>
                  <a:pt x="5041763" y="237635"/>
                </a:cubicBezTo>
                <a:cubicBezTo>
                  <a:pt x="5039884" y="244096"/>
                  <a:pt x="5038944" y="249794"/>
                  <a:pt x="5038944" y="254728"/>
                </a:cubicBezTo>
                <a:cubicBezTo>
                  <a:pt x="5038944" y="258957"/>
                  <a:pt x="5039825" y="262305"/>
                  <a:pt x="5041587" y="264772"/>
                </a:cubicBezTo>
                <a:cubicBezTo>
                  <a:pt x="5043349" y="267239"/>
                  <a:pt x="5046110" y="268472"/>
                  <a:pt x="5049869" y="268472"/>
                </a:cubicBezTo>
                <a:cubicBezTo>
                  <a:pt x="5057387" y="268472"/>
                  <a:pt x="5065259" y="263127"/>
                  <a:pt x="5073482" y="252437"/>
                </a:cubicBezTo>
                <a:lnTo>
                  <a:pt x="5075007" y="250113"/>
                </a:lnTo>
                <a:lnTo>
                  <a:pt x="5073643" y="239574"/>
                </a:lnTo>
                <a:cubicBezTo>
                  <a:pt x="5073643" y="228061"/>
                  <a:pt x="5075758" y="216020"/>
                  <a:pt x="5079987" y="203450"/>
                </a:cubicBezTo>
                <a:cubicBezTo>
                  <a:pt x="5084217" y="190880"/>
                  <a:pt x="5090031" y="179368"/>
                  <a:pt x="5097432" y="168912"/>
                </a:cubicBezTo>
                <a:cubicBezTo>
                  <a:pt x="5104833" y="158457"/>
                  <a:pt x="5113526" y="149823"/>
                  <a:pt x="5123512" y="143009"/>
                </a:cubicBezTo>
                <a:cubicBezTo>
                  <a:pt x="5133497" y="136196"/>
                  <a:pt x="5144129" y="132789"/>
                  <a:pt x="5155407" y="132789"/>
                </a:cubicBezTo>
                <a:cubicBezTo>
                  <a:pt x="5165039" y="132789"/>
                  <a:pt x="5172382" y="135197"/>
                  <a:pt x="5177433" y="140014"/>
                </a:cubicBezTo>
                <a:cubicBezTo>
                  <a:pt x="5182484" y="144830"/>
                  <a:pt x="5186067" y="150645"/>
                  <a:pt x="5188182" y="157459"/>
                </a:cubicBezTo>
                <a:lnTo>
                  <a:pt x="5192764" y="139837"/>
                </a:lnTo>
                <a:lnTo>
                  <a:pt x="5228711" y="139837"/>
                </a:lnTo>
                <a:lnTo>
                  <a:pt x="5208975" y="218076"/>
                </a:lnTo>
                <a:cubicBezTo>
                  <a:pt x="5207095" y="225594"/>
                  <a:pt x="5205509" y="232466"/>
                  <a:pt x="5204217" y="238693"/>
                </a:cubicBezTo>
                <a:cubicBezTo>
                  <a:pt x="5202925" y="244919"/>
                  <a:pt x="5202279" y="250029"/>
                  <a:pt x="5202279" y="254023"/>
                </a:cubicBezTo>
                <a:cubicBezTo>
                  <a:pt x="5202279" y="259427"/>
                  <a:pt x="5203454" y="263127"/>
                  <a:pt x="5205803" y="265124"/>
                </a:cubicBezTo>
                <a:cubicBezTo>
                  <a:pt x="5208153" y="267122"/>
                  <a:pt x="5210737" y="268120"/>
                  <a:pt x="5213556" y="268120"/>
                </a:cubicBezTo>
                <a:cubicBezTo>
                  <a:pt x="5220370" y="268120"/>
                  <a:pt x="5227712" y="262834"/>
                  <a:pt x="5235583" y="252261"/>
                </a:cubicBezTo>
                <a:cubicBezTo>
                  <a:pt x="5243454" y="241688"/>
                  <a:pt x="5249973" y="225829"/>
                  <a:pt x="5255143" y="204684"/>
                </a:cubicBezTo>
                <a:lnTo>
                  <a:pt x="5256270" y="205134"/>
                </a:lnTo>
                <a:lnTo>
                  <a:pt x="5256371" y="204684"/>
                </a:lnTo>
                <a:lnTo>
                  <a:pt x="5268354" y="157106"/>
                </a:lnTo>
                <a:lnTo>
                  <a:pt x="5252142" y="157106"/>
                </a:lnTo>
                <a:lnTo>
                  <a:pt x="5256371" y="139837"/>
                </a:lnTo>
                <a:lnTo>
                  <a:pt x="5272583" y="139837"/>
                </a:lnTo>
                <a:lnTo>
                  <a:pt x="5288794" y="74286"/>
                </a:lnTo>
                <a:lnTo>
                  <a:pt x="5325799" y="70057"/>
                </a:lnTo>
                <a:lnTo>
                  <a:pt x="5308530" y="139837"/>
                </a:lnTo>
                <a:lnTo>
                  <a:pt x="5339896" y="139837"/>
                </a:lnTo>
                <a:lnTo>
                  <a:pt x="5335667" y="157106"/>
                </a:lnTo>
                <a:lnTo>
                  <a:pt x="5304301" y="157106"/>
                </a:lnTo>
                <a:lnTo>
                  <a:pt x="5289147" y="218076"/>
                </a:lnTo>
                <a:cubicBezTo>
                  <a:pt x="5287502" y="224889"/>
                  <a:pt x="5286151" y="230939"/>
                  <a:pt x="5285094" y="236226"/>
                </a:cubicBezTo>
                <a:cubicBezTo>
                  <a:pt x="5284036" y="241512"/>
                  <a:pt x="5283508" y="246152"/>
                  <a:pt x="5283508" y="250146"/>
                </a:cubicBezTo>
                <a:cubicBezTo>
                  <a:pt x="5283508" y="256490"/>
                  <a:pt x="5284918" y="261072"/>
                  <a:pt x="5287737" y="263891"/>
                </a:cubicBezTo>
                <a:cubicBezTo>
                  <a:pt x="5290556" y="266710"/>
                  <a:pt x="5293963" y="268120"/>
                  <a:pt x="5297958" y="268120"/>
                </a:cubicBezTo>
                <a:cubicBezTo>
                  <a:pt x="5301717" y="268120"/>
                  <a:pt x="5306122" y="266887"/>
                  <a:pt x="5311173" y="264420"/>
                </a:cubicBezTo>
                <a:cubicBezTo>
                  <a:pt x="5316225" y="261953"/>
                  <a:pt x="5321276" y="258135"/>
                  <a:pt x="5326327" y="252966"/>
                </a:cubicBezTo>
                <a:cubicBezTo>
                  <a:pt x="5331379" y="247797"/>
                  <a:pt x="5336195" y="241218"/>
                  <a:pt x="5340777" y="233230"/>
                </a:cubicBezTo>
                <a:cubicBezTo>
                  <a:pt x="5345359" y="225242"/>
                  <a:pt x="5349059" y="215726"/>
                  <a:pt x="5351878" y="204684"/>
                </a:cubicBezTo>
                <a:lnTo>
                  <a:pt x="5362451" y="208913"/>
                </a:lnTo>
                <a:cubicBezTo>
                  <a:pt x="5359867" y="218546"/>
                  <a:pt x="5356166" y="228296"/>
                  <a:pt x="5351350" y="238164"/>
                </a:cubicBezTo>
                <a:cubicBezTo>
                  <a:pt x="5346533" y="248032"/>
                  <a:pt x="5340601" y="256960"/>
                  <a:pt x="5333553" y="264948"/>
                </a:cubicBezTo>
                <a:cubicBezTo>
                  <a:pt x="5326504" y="272937"/>
                  <a:pt x="5318516" y="279456"/>
                  <a:pt x="5309587" y="284508"/>
                </a:cubicBezTo>
                <a:cubicBezTo>
                  <a:pt x="5300659" y="289559"/>
                  <a:pt x="5290909" y="292085"/>
                  <a:pt x="5280336" y="292085"/>
                </a:cubicBezTo>
                <a:cubicBezTo>
                  <a:pt x="5268823" y="292085"/>
                  <a:pt x="5260483" y="288972"/>
                  <a:pt x="5255314" y="282746"/>
                </a:cubicBezTo>
                <a:cubicBezTo>
                  <a:pt x="5250145" y="276519"/>
                  <a:pt x="5247561" y="267885"/>
                  <a:pt x="5247561" y="256842"/>
                </a:cubicBezTo>
                <a:lnTo>
                  <a:pt x="5247870" y="253840"/>
                </a:lnTo>
                <a:lnTo>
                  <a:pt x="5242455" y="264067"/>
                </a:lnTo>
                <a:cubicBezTo>
                  <a:pt x="5236817" y="272173"/>
                  <a:pt x="5230179" y="278869"/>
                  <a:pt x="5222543" y="284155"/>
                </a:cubicBezTo>
                <a:cubicBezTo>
                  <a:pt x="5214908" y="289442"/>
                  <a:pt x="5206038" y="292085"/>
                  <a:pt x="5195935" y="292085"/>
                </a:cubicBezTo>
                <a:cubicBezTo>
                  <a:pt x="5185833" y="292085"/>
                  <a:pt x="5178373" y="289442"/>
                  <a:pt x="5173556" y="284155"/>
                </a:cubicBezTo>
                <a:cubicBezTo>
                  <a:pt x="5168739" y="278869"/>
                  <a:pt x="5166097" y="271997"/>
                  <a:pt x="5165627" y="263539"/>
                </a:cubicBezTo>
                <a:cubicBezTo>
                  <a:pt x="5159753" y="271762"/>
                  <a:pt x="5152822" y="278575"/>
                  <a:pt x="5144833" y="283979"/>
                </a:cubicBezTo>
                <a:cubicBezTo>
                  <a:pt x="5136845" y="289383"/>
                  <a:pt x="5127565" y="292085"/>
                  <a:pt x="5116992" y="292085"/>
                </a:cubicBezTo>
                <a:cubicBezTo>
                  <a:pt x="5109474" y="292085"/>
                  <a:pt x="5103013" y="290734"/>
                  <a:pt x="5097609" y="288032"/>
                </a:cubicBezTo>
                <a:cubicBezTo>
                  <a:pt x="5092205" y="285330"/>
                  <a:pt x="5087741" y="281571"/>
                  <a:pt x="5084217" y="276754"/>
                </a:cubicBezTo>
                <a:lnTo>
                  <a:pt x="5078990" y="265721"/>
                </a:lnTo>
                <a:lnTo>
                  <a:pt x="5070178" y="275521"/>
                </a:lnTo>
                <a:cubicBezTo>
                  <a:pt x="5066624" y="278810"/>
                  <a:pt x="5062792" y="281747"/>
                  <a:pt x="5058680" y="284332"/>
                </a:cubicBezTo>
                <a:cubicBezTo>
                  <a:pt x="5050457" y="289500"/>
                  <a:pt x="5040941" y="292085"/>
                  <a:pt x="5030133" y="292085"/>
                </a:cubicBezTo>
                <a:cubicBezTo>
                  <a:pt x="5018856" y="292085"/>
                  <a:pt x="5011220" y="289324"/>
                  <a:pt x="5007226" y="283803"/>
                </a:cubicBezTo>
                <a:cubicBezTo>
                  <a:pt x="5003231" y="278282"/>
                  <a:pt x="5001235" y="271644"/>
                  <a:pt x="5001235" y="263891"/>
                </a:cubicBezTo>
                <a:cubicBezTo>
                  <a:pt x="5001235" y="256373"/>
                  <a:pt x="5002468" y="248208"/>
                  <a:pt x="5004935" y="239397"/>
                </a:cubicBezTo>
                <a:cubicBezTo>
                  <a:pt x="5007402" y="230587"/>
                  <a:pt x="5010045" y="221952"/>
                  <a:pt x="5012865" y="213494"/>
                </a:cubicBezTo>
                <a:cubicBezTo>
                  <a:pt x="5015214" y="205976"/>
                  <a:pt x="5017388" y="198692"/>
                  <a:pt x="5019385" y="191644"/>
                </a:cubicBezTo>
                <a:cubicBezTo>
                  <a:pt x="5021382" y="184595"/>
                  <a:pt x="5022380" y="178369"/>
                  <a:pt x="5022380" y="172965"/>
                </a:cubicBezTo>
                <a:cubicBezTo>
                  <a:pt x="5022380" y="169206"/>
                  <a:pt x="5021499" y="165623"/>
                  <a:pt x="5019737" y="162216"/>
                </a:cubicBezTo>
                <a:cubicBezTo>
                  <a:pt x="5017975" y="158810"/>
                  <a:pt x="5013805" y="157106"/>
                  <a:pt x="5007226" y="157106"/>
                </a:cubicBezTo>
                <a:cubicBezTo>
                  <a:pt x="5000882" y="157106"/>
                  <a:pt x="4995009" y="158868"/>
                  <a:pt x="4989604" y="162393"/>
                </a:cubicBezTo>
                <a:cubicBezTo>
                  <a:pt x="4984201" y="165917"/>
                  <a:pt x="4979267" y="170616"/>
                  <a:pt x="4974803" y="176490"/>
                </a:cubicBezTo>
                <a:cubicBezTo>
                  <a:pt x="4970339" y="182363"/>
                  <a:pt x="4966462" y="189177"/>
                  <a:pt x="4963173" y="196930"/>
                </a:cubicBezTo>
                <a:cubicBezTo>
                  <a:pt x="4959884" y="204684"/>
                  <a:pt x="4957181" y="212672"/>
                  <a:pt x="4955067" y="220895"/>
                </a:cubicBezTo>
                <a:lnTo>
                  <a:pt x="4938503" y="286446"/>
                </a:lnTo>
                <a:lnTo>
                  <a:pt x="4902556" y="286446"/>
                </a:lnTo>
                <a:lnTo>
                  <a:pt x="4922996" y="204684"/>
                </a:lnTo>
                <a:close/>
                <a:moveTo>
                  <a:pt x="3410245" y="44683"/>
                </a:moveTo>
                <a:lnTo>
                  <a:pt x="3446193" y="44683"/>
                </a:lnTo>
                <a:lnTo>
                  <a:pt x="3415884" y="166269"/>
                </a:lnTo>
                <a:cubicBezTo>
                  <a:pt x="3420583" y="159926"/>
                  <a:pt x="3425517" y="154580"/>
                  <a:pt x="3430686" y="150234"/>
                </a:cubicBezTo>
                <a:cubicBezTo>
                  <a:pt x="3435855" y="145887"/>
                  <a:pt x="3440965" y="142422"/>
                  <a:pt x="3446016" y="139837"/>
                </a:cubicBezTo>
                <a:cubicBezTo>
                  <a:pt x="3451068" y="137253"/>
                  <a:pt x="3455943" y="135432"/>
                  <a:pt x="3460642" y="134375"/>
                </a:cubicBezTo>
                <a:cubicBezTo>
                  <a:pt x="3465341" y="133317"/>
                  <a:pt x="3469805" y="132789"/>
                  <a:pt x="3474034" y="132789"/>
                </a:cubicBezTo>
                <a:cubicBezTo>
                  <a:pt x="3479908" y="132789"/>
                  <a:pt x="3484959" y="133670"/>
                  <a:pt x="3489188" y="135432"/>
                </a:cubicBezTo>
                <a:cubicBezTo>
                  <a:pt x="3493417" y="137194"/>
                  <a:pt x="3496883" y="139661"/>
                  <a:pt x="3499585" y="142833"/>
                </a:cubicBezTo>
                <a:cubicBezTo>
                  <a:pt x="3502287" y="146005"/>
                  <a:pt x="3504284" y="149705"/>
                  <a:pt x="3505576" y="153934"/>
                </a:cubicBezTo>
                <a:cubicBezTo>
                  <a:pt x="3506868" y="158163"/>
                  <a:pt x="3507515" y="162627"/>
                  <a:pt x="3507515" y="167326"/>
                </a:cubicBezTo>
                <a:cubicBezTo>
                  <a:pt x="3507515" y="175080"/>
                  <a:pt x="3506281" y="183303"/>
                  <a:pt x="3503814" y="191996"/>
                </a:cubicBezTo>
                <a:cubicBezTo>
                  <a:pt x="3501347" y="200689"/>
                  <a:pt x="3498704" y="209148"/>
                  <a:pt x="3495884" y="217371"/>
                </a:cubicBezTo>
                <a:cubicBezTo>
                  <a:pt x="3493300" y="224419"/>
                  <a:pt x="3491068" y="231174"/>
                  <a:pt x="3489188" y="237635"/>
                </a:cubicBezTo>
                <a:cubicBezTo>
                  <a:pt x="3487309" y="244096"/>
                  <a:pt x="3486369" y="249794"/>
                  <a:pt x="3486369" y="254728"/>
                </a:cubicBezTo>
                <a:cubicBezTo>
                  <a:pt x="3486369" y="258957"/>
                  <a:pt x="3487250" y="262305"/>
                  <a:pt x="3489012" y="264772"/>
                </a:cubicBezTo>
                <a:cubicBezTo>
                  <a:pt x="3490774" y="267239"/>
                  <a:pt x="3493535" y="268472"/>
                  <a:pt x="3497294" y="268472"/>
                </a:cubicBezTo>
                <a:cubicBezTo>
                  <a:pt x="3504813" y="268472"/>
                  <a:pt x="3512683" y="263127"/>
                  <a:pt x="3520907" y="252437"/>
                </a:cubicBezTo>
                <a:lnTo>
                  <a:pt x="3522955" y="249315"/>
                </a:lnTo>
                <a:lnTo>
                  <a:pt x="3521421" y="237811"/>
                </a:lnTo>
                <a:cubicBezTo>
                  <a:pt x="3521421" y="226299"/>
                  <a:pt x="3523536" y="214375"/>
                  <a:pt x="3527765" y="202040"/>
                </a:cubicBezTo>
                <a:cubicBezTo>
                  <a:pt x="3531994" y="189705"/>
                  <a:pt x="3537926" y="178428"/>
                  <a:pt x="3545562" y="168208"/>
                </a:cubicBezTo>
                <a:cubicBezTo>
                  <a:pt x="3553198" y="157987"/>
                  <a:pt x="3562420" y="149529"/>
                  <a:pt x="3573227" y="142833"/>
                </a:cubicBezTo>
                <a:cubicBezTo>
                  <a:pt x="3584035" y="136137"/>
                  <a:pt x="3596135" y="132789"/>
                  <a:pt x="3609527" y="132789"/>
                </a:cubicBezTo>
                <a:cubicBezTo>
                  <a:pt x="3617281" y="132789"/>
                  <a:pt x="3624035" y="134199"/>
                  <a:pt x="3629792" y="137018"/>
                </a:cubicBezTo>
                <a:cubicBezTo>
                  <a:pt x="3635548" y="139837"/>
                  <a:pt x="3640247" y="143655"/>
                  <a:pt x="3643889" y="148472"/>
                </a:cubicBezTo>
                <a:cubicBezTo>
                  <a:pt x="3647531" y="153288"/>
                  <a:pt x="3650291" y="158986"/>
                  <a:pt x="3652171" y="165564"/>
                </a:cubicBezTo>
                <a:cubicBezTo>
                  <a:pt x="3654050" y="172143"/>
                  <a:pt x="3654990" y="179309"/>
                  <a:pt x="3654990" y="187062"/>
                </a:cubicBezTo>
                <a:cubicBezTo>
                  <a:pt x="3654990" y="195520"/>
                  <a:pt x="3653933" y="204214"/>
                  <a:pt x="3651818" y="213142"/>
                </a:cubicBezTo>
                <a:cubicBezTo>
                  <a:pt x="3649704" y="222070"/>
                  <a:pt x="3646649" y="230763"/>
                  <a:pt x="3642655" y="239221"/>
                </a:cubicBezTo>
                <a:cubicBezTo>
                  <a:pt x="3644535" y="239691"/>
                  <a:pt x="3646297" y="239926"/>
                  <a:pt x="3647942" y="239926"/>
                </a:cubicBezTo>
                <a:cubicBezTo>
                  <a:pt x="3654990" y="239926"/>
                  <a:pt x="3662097" y="236872"/>
                  <a:pt x="3669263" y="230763"/>
                </a:cubicBezTo>
                <a:cubicBezTo>
                  <a:pt x="3676429" y="224654"/>
                  <a:pt x="3681422" y="215961"/>
                  <a:pt x="3684241" y="204684"/>
                </a:cubicBezTo>
                <a:lnTo>
                  <a:pt x="3684701" y="204867"/>
                </a:lnTo>
                <a:lnTo>
                  <a:pt x="3684746" y="204684"/>
                </a:lnTo>
                <a:lnTo>
                  <a:pt x="3700958" y="139837"/>
                </a:lnTo>
                <a:lnTo>
                  <a:pt x="3736905" y="139837"/>
                </a:lnTo>
                <a:lnTo>
                  <a:pt x="3730209" y="166269"/>
                </a:lnTo>
                <a:cubicBezTo>
                  <a:pt x="3734908" y="159926"/>
                  <a:pt x="3739842" y="154580"/>
                  <a:pt x="3745011" y="150234"/>
                </a:cubicBezTo>
                <a:cubicBezTo>
                  <a:pt x="3750180" y="145887"/>
                  <a:pt x="3755290" y="142422"/>
                  <a:pt x="3760341" y="139837"/>
                </a:cubicBezTo>
                <a:cubicBezTo>
                  <a:pt x="3765393" y="137253"/>
                  <a:pt x="3770268" y="135432"/>
                  <a:pt x="3774967" y="134375"/>
                </a:cubicBezTo>
                <a:cubicBezTo>
                  <a:pt x="3779666" y="133317"/>
                  <a:pt x="3784130" y="132789"/>
                  <a:pt x="3788359" y="132789"/>
                </a:cubicBezTo>
                <a:cubicBezTo>
                  <a:pt x="3794233" y="132789"/>
                  <a:pt x="3799284" y="133670"/>
                  <a:pt x="3803513" y="135432"/>
                </a:cubicBezTo>
                <a:cubicBezTo>
                  <a:pt x="3807743" y="137194"/>
                  <a:pt x="3811208" y="139661"/>
                  <a:pt x="3813910" y="142833"/>
                </a:cubicBezTo>
                <a:cubicBezTo>
                  <a:pt x="3816612" y="146005"/>
                  <a:pt x="3818609" y="149705"/>
                  <a:pt x="3819901" y="153934"/>
                </a:cubicBezTo>
                <a:cubicBezTo>
                  <a:pt x="3821193" y="158163"/>
                  <a:pt x="3821840" y="162627"/>
                  <a:pt x="3821840" y="167326"/>
                </a:cubicBezTo>
                <a:cubicBezTo>
                  <a:pt x="3821840" y="175080"/>
                  <a:pt x="3820606" y="183303"/>
                  <a:pt x="3818139" y="191996"/>
                </a:cubicBezTo>
                <a:cubicBezTo>
                  <a:pt x="3815672" y="200689"/>
                  <a:pt x="3813029" y="209148"/>
                  <a:pt x="3810210" y="217371"/>
                </a:cubicBezTo>
                <a:cubicBezTo>
                  <a:pt x="3807625" y="224419"/>
                  <a:pt x="3805393" y="231174"/>
                  <a:pt x="3803513" y="237635"/>
                </a:cubicBezTo>
                <a:cubicBezTo>
                  <a:pt x="3801634" y="244096"/>
                  <a:pt x="3800694" y="249794"/>
                  <a:pt x="3800694" y="254728"/>
                </a:cubicBezTo>
                <a:cubicBezTo>
                  <a:pt x="3800694" y="258957"/>
                  <a:pt x="3801575" y="262305"/>
                  <a:pt x="3803337" y="264772"/>
                </a:cubicBezTo>
                <a:cubicBezTo>
                  <a:pt x="3805099" y="267239"/>
                  <a:pt x="3807860" y="268472"/>
                  <a:pt x="3811619" y="268472"/>
                </a:cubicBezTo>
                <a:cubicBezTo>
                  <a:pt x="3819138" y="268472"/>
                  <a:pt x="3827009" y="263127"/>
                  <a:pt x="3835232" y="252437"/>
                </a:cubicBezTo>
                <a:lnTo>
                  <a:pt x="3836756" y="250113"/>
                </a:lnTo>
                <a:lnTo>
                  <a:pt x="3835394" y="239574"/>
                </a:lnTo>
                <a:cubicBezTo>
                  <a:pt x="3835394" y="228061"/>
                  <a:pt x="3837508" y="216020"/>
                  <a:pt x="3841737" y="203450"/>
                </a:cubicBezTo>
                <a:cubicBezTo>
                  <a:pt x="3845966" y="190880"/>
                  <a:pt x="3851781" y="179368"/>
                  <a:pt x="3859182" y="168912"/>
                </a:cubicBezTo>
                <a:cubicBezTo>
                  <a:pt x="3866583" y="158457"/>
                  <a:pt x="3875276" y="149823"/>
                  <a:pt x="3885262" y="143009"/>
                </a:cubicBezTo>
                <a:cubicBezTo>
                  <a:pt x="3895247" y="136196"/>
                  <a:pt x="3905879" y="132789"/>
                  <a:pt x="3917156" y="132789"/>
                </a:cubicBezTo>
                <a:cubicBezTo>
                  <a:pt x="3927024" y="132789"/>
                  <a:pt x="3934484" y="135315"/>
                  <a:pt x="3939535" y="140366"/>
                </a:cubicBezTo>
                <a:cubicBezTo>
                  <a:pt x="3944587" y="145417"/>
                  <a:pt x="3948170" y="151350"/>
                  <a:pt x="3950284" y="158163"/>
                </a:cubicBezTo>
                <a:lnTo>
                  <a:pt x="3954513" y="139837"/>
                </a:lnTo>
                <a:lnTo>
                  <a:pt x="3990461" y="139837"/>
                </a:lnTo>
                <a:lnTo>
                  <a:pt x="3955218" y="280807"/>
                </a:lnTo>
                <a:cubicBezTo>
                  <a:pt x="3962971" y="276813"/>
                  <a:pt x="3970020" y="272643"/>
                  <a:pt x="3976364" y="268296"/>
                </a:cubicBezTo>
                <a:cubicBezTo>
                  <a:pt x="3982707" y="263950"/>
                  <a:pt x="3988405" y="258898"/>
                  <a:pt x="3993456" y="253142"/>
                </a:cubicBezTo>
                <a:cubicBezTo>
                  <a:pt x="3998508" y="247386"/>
                  <a:pt x="4002913" y="240572"/>
                  <a:pt x="4006672" y="232701"/>
                </a:cubicBezTo>
                <a:cubicBezTo>
                  <a:pt x="4010431" y="224831"/>
                  <a:pt x="4013721" y="215491"/>
                  <a:pt x="4016540" y="204684"/>
                </a:cubicBezTo>
                <a:lnTo>
                  <a:pt x="4027113" y="208913"/>
                </a:lnTo>
                <a:cubicBezTo>
                  <a:pt x="4023589" y="223010"/>
                  <a:pt x="4019242" y="234875"/>
                  <a:pt x="4014073" y="244508"/>
                </a:cubicBezTo>
                <a:cubicBezTo>
                  <a:pt x="4008904" y="254141"/>
                  <a:pt x="4003031" y="262364"/>
                  <a:pt x="3996452" y="269177"/>
                </a:cubicBezTo>
                <a:cubicBezTo>
                  <a:pt x="3989873" y="275991"/>
                  <a:pt x="3982707" y="281747"/>
                  <a:pt x="3974954" y="286446"/>
                </a:cubicBezTo>
                <a:cubicBezTo>
                  <a:pt x="3967201" y="291145"/>
                  <a:pt x="3959095" y="295374"/>
                  <a:pt x="3950637" y="299133"/>
                </a:cubicBezTo>
                <a:cubicBezTo>
                  <a:pt x="3948052" y="308531"/>
                  <a:pt x="3944763" y="318811"/>
                  <a:pt x="3940769" y="329971"/>
                </a:cubicBezTo>
                <a:cubicBezTo>
                  <a:pt x="3936775" y="341131"/>
                  <a:pt x="3931606" y="351586"/>
                  <a:pt x="3925262" y="361336"/>
                </a:cubicBezTo>
                <a:cubicBezTo>
                  <a:pt x="3918918" y="371087"/>
                  <a:pt x="3911224" y="379251"/>
                  <a:pt x="3902178" y="385830"/>
                </a:cubicBezTo>
                <a:cubicBezTo>
                  <a:pt x="3893133" y="392409"/>
                  <a:pt x="3882384" y="395698"/>
                  <a:pt x="3869931" y="395698"/>
                </a:cubicBezTo>
                <a:cubicBezTo>
                  <a:pt x="3859359" y="395698"/>
                  <a:pt x="3851135" y="393172"/>
                  <a:pt x="3845261" y="388121"/>
                </a:cubicBezTo>
                <a:cubicBezTo>
                  <a:pt x="3839388" y="383069"/>
                  <a:pt x="3836451" y="376080"/>
                  <a:pt x="3836451" y="367151"/>
                </a:cubicBezTo>
                <a:cubicBezTo>
                  <a:pt x="3836451" y="359633"/>
                  <a:pt x="3838565" y="352761"/>
                  <a:pt x="3842794" y="346535"/>
                </a:cubicBezTo>
                <a:cubicBezTo>
                  <a:pt x="3847024" y="340308"/>
                  <a:pt x="3852721" y="334552"/>
                  <a:pt x="3859887" y="329266"/>
                </a:cubicBezTo>
                <a:cubicBezTo>
                  <a:pt x="3867053" y="323979"/>
                  <a:pt x="3875394" y="318928"/>
                  <a:pt x="3884909" y="314111"/>
                </a:cubicBezTo>
                <a:cubicBezTo>
                  <a:pt x="3894425" y="309295"/>
                  <a:pt x="3904469" y="304537"/>
                  <a:pt x="3915042" y="299838"/>
                </a:cubicBezTo>
                <a:lnTo>
                  <a:pt x="3922443" y="269882"/>
                </a:lnTo>
                <a:cubicBezTo>
                  <a:pt x="3917039" y="276696"/>
                  <a:pt x="3910695" y="282100"/>
                  <a:pt x="3903412" y="286094"/>
                </a:cubicBezTo>
                <a:cubicBezTo>
                  <a:pt x="3896128" y="290088"/>
                  <a:pt x="3887905" y="292085"/>
                  <a:pt x="3878742" y="292085"/>
                </a:cubicBezTo>
                <a:cubicBezTo>
                  <a:pt x="3871224" y="292085"/>
                  <a:pt x="3864762" y="290734"/>
                  <a:pt x="3859359" y="288032"/>
                </a:cubicBezTo>
                <a:cubicBezTo>
                  <a:pt x="3853955" y="285330"/>
                  <a:pt x="3849491" y="281571"/>
                  <a:pt x="3845966" y="276754"/>
                </a:cubicBezTo>
                <a:lnTo>
                  <a:pt x="3840740" y="265721"/>
                </a:lnTo>
                <a:lnTo>
                  <a:pt x="3831928" y="275521"/>
                </a:lnTo>
                <a:cubicBezTo>
                  <a:pt x="3828374" y="278810"/>
                  <a:pt x="3824542" y="281747"/>
                  <a:pt x="3820430" y="284332"/>
                </a:cubicBezTo>
                <a:cubicBezTo>
                  <a:pt x="3812207" y="289500"/>
                  <a:pt x="3802691" y="292085"/>
                  <a:pt x="3791883" y="292085"/>
                </a:cubicBezTo>
                <a:cubicBezTo>
                  <a:pt x="3780606" y="292085"/>
                  <a:pt x="3772970" y="289324"/>
                  <a:pt x="3768976" y="283803"/>
                </a:cubicBezTo>
                <a:cubicBezTo>
                  <a:pt x="3764982" y="278282"/>
                  <a:pt x="3762985" y="271644"/>
                  <a:pt x="3762985" y="263891"/>
                </a:cubicBezTo>
                <a:cubicBezTo>
                  <a:pt x="3762985" y="256373"/>
                  <a:pt x="3764218" y="248208"/>
                  <a:pt x="3766685" y="239397"/>
                </a:cubicBezTo>
                <a:cubicBezTo>
                  <a:pt x="3769152" y="230587"/>
                  <a:pt x="3771795" y="221952"/>
                  <a:pt x="3774615" y="213494"/>
                </a:cubicBezTo>
                <a:cubicBezTo>
                  <a:pt x="3776964" y="205976"/>
                  <a:pt x="3779137" y="198692"/>
                  <a:pt x="3781135" y="191644"/>
                </a:cubicBezTo>
                <a:cubicBezTo>
                  <a:pt x="3783132" y="184595"/>
                  <a:pt x="3784130" y="178369"/>
                  <a:pt x="3784130" y="172965"/>
                </a:cubicBezTo>
                <a:cubicBezTo>
                  <a:pt x="3784130" y="169206"/>
                  <a:pt x="3783249" y="165623"/>
                  <a:pt x="3781487" y="162216"/>
                </a:cubicBezTo>
                <a:cubicBezTo>
                  <a:pt x="3779725" y="158810"/>
                  <a:pt x="3775554" y="157106"/>
                  <a:pt x="3768976" y="157106"/>
                </a:cubicBezTo>
                <a:cubicBezTo>
                  <a:pt x="3762632" y="157106"/>
                  <a:pt x="3756758" y="158868"/>
                  <a:pt x="3751355" y="162393"/>
                </a:cubicBezTo>
                <a:cubicBezTo>
                  <a:pt x="3745951" y="165917"/>
                  <a:pt x="3741017" y="170616"/>
                  <a:pt x="3736553" y="176490"/>
                </a:cubicBezTo>
                <a:cubicBezTo>
                  <a:pt x="3732089" y="182363"/>
                  <a:pt x="3728212" y="189177"/>
                  <a:pt x="3724923" y="196930"/>
                </a:cubicBezTo>
                <a:cubicBezTo>
                  <a:pt x="3721634" y="204684"/>
                  <a:pt x="3718931" y="212672"/>
                  <a:pt x="3716817" y="220895"/>
                </a:cubicBezTo>
                <a:lnTo>
                  <a:pt x="3700605" y="286446"/>
                </a:lnTo>
                <a:lnTo>
                  <a:pt x="3688270" y="286446"/>
                </a:lnTo>
                <a:lnTo>
                  <a:pt x="3664658" y="286446"/>
                </a:lnTo>
                <a:lnTo>
                  <a:pt x="3674969" y="244477"/>
                </a:lnTo>
                <a:lnTo>
                  <a:pt x="3661246" y="253759"/>
                </a:lnTo>
                <a:cubicBezTo>
                  <a:pt x="3655548" y="256049"/>
                  <a:pt x="3649234" y="257195"/>
                  <a:pt x="3642303" y="257195"/>
                </a:cubicBezTo>
                <a:cubicBezTo>
                  <a:pt x="3638779" y="257195"/>
                  <a:pt x="3635607" y="256842"/>
                  <a:pt x="3632788" y="256138"/>
                </a:cubicBezTo>
                <a:cubicBezTo>
                  <a:pt x="3625269" y="266710"/>
                  <a:pt x="3616282" y="275345"/>
                  <a:pt x="3605827" y="282041"/>
                </a:cubicBezTo>
                <a:cubicBezTo>
                  <a:pt x="3595371" y="288737"/>
                  <a:pt x="3583683" y="292085"/>
                  <a:pt x="3570760" y="292085"/>
                </a:cubicBezTo>
                <a:cubicBezTo>
                  <a:pt x="3562067" y="292085"/>
                  <a:pt x="3554608" y="290675"/>
                  <a:pt x="3548382" y="287856"/>
                </a:cubicBezTo>
                <a:cubicBezTo>
                  <a:pt x="3542155" y="285036"/>
                  <a:pt x="3537045" y="281160"/>
                  <a:pt x="3533051" y="276226"/>
                </a:cubicBezTo>
                <a:lnTo>
                  <a:pt x="3527229" y="264815"/>
                </a:lnTo>
                <a:lnTo>
                  <a:pt x="3517603" y="275521"/>
                </a:lnTo>
                <a:cubicBezTo>
                  <a:pt x="3514049" y="278810"/>
                  <a:pt x="3510216" y="281747"/>
                  <a:pt x="3506105" y="284332"/>
                </a:cubicBezTo>
                <a:cubicBezTo>
                  <a:pt x="3497882" y="289500"/>
                  <a:pt x="3488366" y="292085"/>
                  <a:pt x="3477558" y="292085"/>
                </a:cubicBezTo>
                <a:cubicBezTo>
                  <a:pt x="3466281" y="292085"/>
                  <a:pt x="3458645" y="289324"/>
                  <a:pt x="3454651" y="283803"/>
                </a:cubicBezTo>
                <a:cubicBezTo>
                  <a:pt x="3450657" y="278282"/>
                  <a:pt x="3448659" y="271644"/>
                  <a:pt x="3448659" y="263891"/>
                </a:cubicBezTo>
                <a:cubicBezTo>
                  <a:pt x="3448659" y="256373"/>
                  <a:pt x="3449893" y="248208"/>
                  <a:pt x="3452360" y="239397"/>
                </a:cubicBezTo>
                <a:cubicBezTo>
                  <a:pt x="3454827" y="230587"/>
                  <a:pt x="3457470" y="221952"/>
                  <a:pt x="3460289" y="213494"/>
                </a:cubicBezTo>
                <a:cubicBezTo>
                  <a:pt x="3462639" y="205976"/>
                  <a:pt x="3464812" y="198692"/>
                  <a:pt x="3466809" y="191644"/>
                </a:cubicBezTo>
                <a:cubicBezTo>
                  <a:pt x="3468806" y="184595"/>
                  <a:pt x="3469805" y="178369"/>
                  <a:pt x="3469805" y="172965"/>
                </a:cubicBezTo>
                <a:cubicBezTo>
                  <a:pt x="3469805" y="169206"/>
                  <a:pt x="3468924" y="165623"/>
                  <a:pt x="3467162" y="162216"/>
                </a:cubicBezTo>
                <a:cubicBezTo>
                  <a:pt x="3465400" y="158810"/>
                  <a:pt x="3461229" y="157106"/>
                  <a:pt x="3454651" y="157106"/>
                </a:cubicBezTo>
                <a:cubicBezTo>
                  <a:pt x="3448307" y="157106"/>
                  <a:pt x="3442433" y="158868"/>
                  <a:pt x="3437030" y="162393"/>
                </a:cubicBezTo>
                <a:cubicBezTo>
                  <a:pt x="3431626" y="165917"/>
                  <a:pt x="3426692" y="170616"/>
                  <a:pt x="3422228" y="176490"/>
                </a:cubicBezTo>
                <a:cubicBezTo>
                  <a:pt x="3417764" y="182363"/>
                  <a:pt x="3413887" y="189177"/>
                  <a:pt x="3410598" y="196930"/>
                </a:cubicBezTo>
                <a:cubicBezTo>
                  <a:pt x="3407308" y="204684"/>
                  <a:pt x="3404607" y="212672"/>
                  <a:pt x="3402492" y="220895"/>
                </a:cubicBezTo>
                <a:lnTo>
                  <a:pt x="3385928" y="286446"/>
                </a:lnTo>
                <a:lnTo>
                  <a:pt x="3349981" y="286446"/>
                </a:lnTo>
                <a:lnTo>
                  <a:pt x="3357166" y="257703"/>
                </a:lnTo>
                <a:lnTo>
                  <a:pt x="3352352" y="264948"/>
                </a:lnTo>
                <a:cubicBezTo>
                  <a:pt x="3345304" y="272937"/>
                  <a:pt x="3337316" y="279456"/>
                  <a:pt x="3328387" y="284508"/>
                </a:cubicBezTo>
                <a:cubicBezTo>
                  <a:pt x="3319459" y="289559"/>
                  <a:pt x="3309709" y="292085"/>
                  <a:pt x="3299136" y="292085"/>
                </a:cubicBezTo>
                <a:cubicBezTo>
                  <a:pt x="3287624" y="292085"/>
                  <a:pt x="3279283" y="288972"/>
                  <a:pt x="3274114" y="282746"/>
                </a:cubicBezTo>
                <a:cubicBezTo>
                  <a:pt x="3268945" y="276519"/>
                  <a:pt x="3266361" y="267885"/>
                  <a:pt x="3266361" y="256842"/>
                </a:cubicBezTo>
                <a:cubicBezTo>
                  <a:pt x="3266361" y="249794"/>
                  <a:pt x="3267183" y="241806"/>
                  <a:pt x="3268828" y="232878"/>
                </a:cubicBezTo>
                <a:cubicBezTo>
                  <a:pt x="3270472" y="223949"/>
                  <a:pt x="3272587" y="214551"/>
                  <a:pt x="3275171" y="204684"/>
                </a:cubicBezTo>
                <a:lnTo>
                  <a:pt x="3287154" y="157106"/>
                </a:lnTo>
                <a:lnTo>
                  <a:pt x="3270942" y="157106"/>
                </a:lnTo>
                <a:lnTo>
                  <a:pt x="3275171" y="139837"/>
                </a:lnTo>
                <a:lnTo>
                  <a:pt x="3291383" y="139837"/>
                </a:lnTo>
                <a:lnTo>
                  <a:pt x="3307594" y="74286"/>
                </a:lnTo>
                <a:lnTo>
                  <a:pt x="3344599" y="70057"/>
                </a:lnTo>
                <a:lnTo>
                  <a:pt x="3327330" y="139837"/>
                </a:lnTo>
                <a:lnTo>
                  <a:pt x="3358696" y="139837"/>
                </a:lnTo>
                <a:lnTo>
                  <a:pt x="3354467" y="157106"/>
                </a:lnTo>
                <a:lnTo>
                  <a:pt x="3323101" y="157106"/>
                </a:lnTo>
                <a:lnTo>
                  <a:pt x="3307947" y="218076"/>
                </a:lnTo>
                <a:cubicBezTo>
                  <a:pt x="3306302" y="224889"/>
                  <a:pt x="3304951" y="230939"/>
                  <a:pt x="3303894" y="236226"/>
                </a:cubicBezTo>
                <a:cubicBezTo>
                  <a:pt x="3302837" y="241512"/>
                  <a:pt x="3302308" y="246152"/>
                  <a:pt x="3302308" y="250146"/>
                </a:cubicBezTo>
                <a:cubicBezTo>
                  <a:pt x="3302308" y="256490"/>
                  <a:pt x="3303718" y="261072"/>
                  <a:pt x="3306537" y="263891"/>
                </a:cubicBezTo>
                <a:cubicBezTo>
                  <a:pt x="3309357" y="266710"/>
                  <a:pt x="3312763" y="268120"/>
                  <a:pt x="3316757" y="268120"/>
                </a:cubicBezTo>
                <a:cubicBezTo>
                  <a:pt x="3320517" y="268120"/>
                  <a:pt x="3324922" y="266887"/>
                  <a:pt x="3329973" y="264420"/>
                </a:cubicBezTo>
                <a:cubicBezTo>
                  <a:pt x="3335025" y="261953"/>
                  <a:pt x="3340076" y="258135"/>
                  <a:pt x="3345128" y="252966"/>
                </a:cubicBezTo>
                <a:cubicBezTo>
                  <a:pt x="3350179" y="247797"/>
                  <a:pt x="3354995" y="241218"/>
                  <a:pt x="3359577" y="233230"/>
                </a:cubicBezTo>
                <a:cubicBezTo>
                  <a:pt x="3361868" y="229236"/>
                  <a:pt x="3363938" y="224860"/>
                  <a:pt x="3365789" y="220102"/>
                </a:cubicBezTo>
                <a:lnTo>
                  <a:pt x="3369464" y="208514"/>
                </a:lnTo>
                <a:lnTo>
                  <a:pt x="3370421" y="204684"/>
                </a:lnTo>
                <a:close/>
                <a:moveTo>
                  <a:pt x="5577774" y="43625"/>
                </a:moveTo>
                <a:cubicBezTo>
                  <a:pt x="5590674" y="43625"/>
                  <a:pt x="5602284" y="45270"/>
                  <a:pt x="5612603" y="48559"/>
                </a:cubicBezTo>
                <a:cubicBezTo>
                  <a:pt x="5622923" y="51849"/>
                  <a:pt x="5631660" y="56254"/>
                  <a:pt x="5638815" y="61775"/>
                </a:cubicBezTo>
                <a:cubicBezTo>
                  <a:pt x="5645970" y="67297"/>
                  <a:pt x="5651423" y="73758"/>
                  <a:pt x="5655175" y="81159"/>
                </a:cubicBezTo>
                <a:cubicBezTo>
                  <a:pt x="5658927" y="88559"/>
                  <a:pt x="5660803" y="96372"/>
                  <a:pt x="5660803" y="104595"/>
                </a:cubicBezTo>
                <a:cubicBezTo>
                  <a:pt x="5660803" y="118222"/>
                  <a:pt x="5655467" y="131027"/>
                  <a:pt x="5644795" y="143009"/>
                </a:cubicBezTo>
                <a:cubicBezTo>
                  <a:pt x="5634123" y="154992"/>
                  <a:pt x="5617881" y="163920"/>
                  <a:pt x="5596067" y="169793"/>
                </a:cubicBezTo>
                <a:cubicBezTo>
                  <a:pt x="5609422" y="174492"/>
                  <a:pt x="5619439" y="181306"/>
                  <a:pt x="5626117" y="190234"/>
                </a:cubicBezTo>
                <a:cubicBezTo>
                  <a:pt x="5632794" y="199162"/>
                  <a:pt x="5636133" y="209148"/>
                  <a:pt x="5636133" y="220190"/>
                </a:cubicBezTo>
                <a:cubicBezTo>
                  <a:pt x="5636133" y="228648"/>
                  <a:pt x="5634141" y="237165"/>
                  <a:pt x="5630155" y="245741"/>
                </a:cubicBezTo>
                <a:cubicBezTo>
                  <a:pt x="5626171" y="254317"/>
                  <a:pt x="5620428" y="262011"/>
                  <a:pt x="5612928" y="268825"/>
                </a:cubicBezTo>
                <a:cubicBezTo>
                  <a:pt x="5605428" y="275638"/>
                  <a:pt x="5596227" y="281219"/>
                  <a:pt x="5585326" y="285565"/>
                </a:cubicBezTo>
                <a:cubicBezTo>
                  <a:pt x="5574425" y="289912"/>
                  <a:pt x="5561925" y="292085"/>
                  <a:pt x="5547828" y="292085"/>
                </a:cubicBezTo>
                <a:cubicBezTo>
                  <a:pt x="5541485" y="292085"/>
                  <a:pt x="5535905" y="291674"/>
                  <a:pt x="5531088" y="290851"/>
                </a:cubicBezTo>
                <a:cubicBezTo>
                  <a:pt x="5526272" y="290029"/>
                  <a:pt x="5521867" y="288972"/>
                  <a:pt x="5517872" y="287680"/>
                </a:cubicBezTo>
                <a:cubicBezTo>
                  <a:pt x="5513878" y="286387"/>
                  <a:pt x="5510178" y="285095"/>
                  <a:pt x="5506771" y="283803"/>
                </a:cubicBezTo>
                <a:cubicBezTo>
                  <a:pt x="5503364" y="282511"/>
                  <a:pt x="5499899" y="281277"/>
                  <a:pt x="5496375" y="280102"/>
                </a:cubicBezTo>
                <a:cubicBezTo>
                  <a:pt x="5490031" y="284802"/>
                  <a:pt x="5482865" y="288502"/>
                  <a:pt x="5474877" y="291204"/>
                </a:cubicBezTo>
                <a:cubicBezTo>
                  <a:pt x="5466888" y="293906"/>
                  <a:pt x="5457843" y="295257"/>
                  <a:pt x="5447740" y="295257"/>
                </a:cubicBezTo>
                <a:lnTo>
                  <a:pt x="5440691" y="277988"/>
                </a:lnTo>
                <a:cubicBezTo>
                  <a:pt x="5443981" y="273289"/>
                  <a:pt x="5449091" y="269295"/>
                  <a:pt x="5456022" y="266005"/>
                </a:cubicBezTo>
                <a:cubicBezTo>
                  <a:pt x="5462953" y="262716"/>
                  <a:pt x="5470530" y="260719"/>
                  <a:pt x="5478753" y="260014"/>
                </a:cubicBezTo>
                <a:cubicBezTo>
                  <a:pt x="5483217" y="253671"/>
                  <a:pt x="5487094" y="246916"/>
                  <a:pt x="5490383" y="239750"/>
                </a:cubicBezTo>
                <a:cubicBezTo>
                  <a:pt x="5493672" y="232584"/>
                  <a:pt x="5496492" y="225124"/>
                  <a:pt x="5498841" y="217371"/>
                </a:cubicBezTo>
                <a:cubicBezTo>
                  <a:pt x="5501191" y="209617"/>
                  <a:pt x="5503306" y="201747"/>
                  <a:pt x="5505185" y="193758"/>
                </a:cubicBezTo>
                <a:cubicBezTo>
                  <a:pt x="5507065" y="185770"/>
                  <a:pt x="5509062" y="177782"/>
                  <a:pt x="5511177" y="169793"/>
                </a:cubicBezTo>
                <a:cubicBezTo>
                  <a:pt x="5513526" y="160395"/>
                  <a:pt x="5516404" y="150116"/>
                  <a:pt x="5519811" y="138956"/>
                </a:cubicBezTo>
                <a:cubicBezTo>
                  <a:pt x="5523218" y="127796"/>
                  <a:pt x="5527329" y="116930"/>
                  <a:pt x="5532146" y="106357"/>
                </a:cubicBezTo>
                <a:cubicBezTo>
                  <a:pt x="5536962" y="95784"/>
                  <a:pt x="5542542" y="86034"/>
                  <a:pt x="5548886" y="77106"/>
                </a:cubicBezTo>
                <a:cubicBezTo>
                  <a:pt x="5555230" y="68178"/>
                  <a:pt x="5562278" y="61012"/>
                  <a:pt x="5570031" y="55608"/>
                </a:cubicBezTo>
                <a:cubicBezTo>
                  <a:pt x="5558078" y="56078"/>
                  <a:pt x="5547004" y="58368"/>
                  <a:pt x="5536807" y="62480"/>
                </a:cubicBezTo>
                <a:cubicBezTo>
                  <a:pt x="5526611" y="66592"/>
                  <a:pt x="5517704" y="71996"/>
                  <a:pt x="5510086" y="78692"/>
                </a:cubicBezTo>
                <a:cubicBezTo>
                  <a:pt x="5502468" y="85388"/>
                  <a:pt x="5496550" y="93141"/>
                  <a:pt x="5492330" y="101952"/>
                </a:cubicBezTo>
                <a:cubicBezTo>
                  <a:pt x="5488110" y="110762"/>
                  <a:pt x="5486000" y="120102"/>
                  <a:pt x="5486000" y="129969"/>
                </a:cubicBezTo>
                <a:cubicBezTo>
                  <a:pt x="5486000" y="137958"/>
                  <a:pt x="5487645" y="145946"/>
                  <a:pt x="5490934" y="153934"/>
                </a:cubicBezTo>
                <a:cubicBezTo>
                  <a:pt x="5489524" y="156989"/>
                  <a:pt x="5487292" y="159456"/>
                  <a:pt x="5484238" y="161335"/>
                </a:cubicBezTo>
                <a:cubicBezTo>
                  <a:pt x="5481184" y="163215"/>
                  <a:pt x="5478012" y="164155"/>
                  <a:pt x="5474722" y="164155"/>
                </a:cubicBezTo>
                <a:cubicBezTo>
                  <a:pt x="5470023" y="164155"/>
                  <a:pt x="5465853" y="161805"/>
                  <a:pt x="5462212" y="157106"/>
                </a:cubicBezTo>
                <a:cubicBezTo>
                  <a:pt x="5458569" y="152407"/>
                  <a:pt x="5456749" y="144889"/>
                  <a:pt x="5456749" y="134551"/>
                </a:cubicBezTo>
                <a:cubicBezTo>
                  <a:pt x="5456749" y="120454"/>
                  <a:pt x="5460384" y="107767"/>
                  <a:pt x="5467655" y="96489"/>
                </a:cubicBezTo>
                <a:cubicBezTo>
                  <a:pt x="5474925" y="85211"/>
                  <a:pt x="5484307" y="75637"/>
                  <a:pt x="5495799" y="67766"/>
                </a:cubicBezTo>
                <a:cubicBezTo>
                  <a:pt x="5507291" y="59896"/>
                  <a:pt x="5520251" y="53904"/>
                  <a:pt x="5534676" y="49793"/>
                </a:cubicBezTo>
                <a:cubicBezTo>
                  <a:pt x="5549102" y="45681"/>
                  <a:pt x="5563468" y="43625"/>
                  <a:pt x="5577774" y="43625"/>
                </a:cubicBezTo>
                <a:close/>
                <a:moveTo>
                  <a:pt x="4782522" y="43625"/>
                </a:moveTo>
                <a:cubicBezTo>
                  <a:pt x="4795914" y="43625"/>
                  <a:pt x="4806310" y="48677"/>
                  <a:pt x="4813711" y="58780"/>
                </a:cubicBezTo>
                <a:cubicBezTo>
                  <a:pt x="4821112" y="68882"/>
                  <a:pt x="4827279" y="83567"/>
                  <a:pt x="4832213" y="102833"/>
                </a:cubicBezTo>
                <a:lnTo>
                  <a:pt x="4860055" y="209265"/>
                </a:lnTo>
                <a:lnTo>
                  <a:pt x="4879791" y="129265"/>
                </a:lnTo>
                <a:cubicBezTo>
                  <a:pt x="4882610" y="117752"/>
                  <a:pt x="4885489" y="106827"/>
                  <a:pt x="4888425" y="96489"/>
                </a:cubicBezTo>
                <a:cubicBezTo>
                  <a:pt x="4891362" y="86151"/>
                  <a:pt x="4894593" y="77047"/>
                  <a:pt x="4898117" y="69176"/>
                </a:cubicBezTo>
                <a:cubicBezTo>
                  <a:pt x="4901641" y="61305"/>
                  <a:pt x="4905459" y="55079"/>
                  <a:pt x="4909571" y="50498"/>
                </a:cubicBezTo>
                <a:cubicBezTo>
                  <a:pt x="4913682" y="45916"/>
                  <a:pt x="4918323" y="43625"/>
                  <a:pt x="4923492" y="43625"/>
                </a:cubicBezTo>
                <a:cubicBezTo>
                  <a:pt x="4928660" y="43625"/>
                  <a:pt x="4932713" y="45564"/>
                  <a:pt x="4935650" y="49440"/>
                </a:cubicBezTo>
                <a:cubicBezTo>
                  <a:pt x="4938587" y="53317"/>
                  <a:pt x="4940056" y="57487"/>
                  <a:pt x="4940056" y="61951"/>
                </a:cubicBezTo>
                <a:cubicBezTo>
                  <a:pt x="4933242" y="65476"/>
                  <a:pt x="4927309" y="70938"/>
                  <a:pt x="4922258" y="78339"/>
                </a:cubicBezTo>
                <a:cubicBezTo>
                  <a:pt x="4917207" y="85740"/>
                  <a:pt x="4912802" y="93963"/>
                  <a:pt x="4909042" y="103009"/>
                </a:cubicBezTo>
                <a:cubicBezTo>
                  <a:pt x="4905283" y="112054"/>
                  <a:pt x="4901993" y="121394"/>
                  <a:pt x="4899174" y="131027"/>
                </a:cubicBezTo>
                <a:cubicBezTo>
                  <a:pt x="4896355" y="140660"/>
                  <a:pt x="4893888" y="149705"/>
                  <a:pt x="4891773" y="158163"/>
                </a:cubicBezTo>
                <a:lnTo>
                  <a:pt x="4859350" y="288561"/>
                </a:lnTo>
                <a:lnTo>
                  <a:pt x="4841729" y="291380"/>
                </a:lnTo>
                <a:lnTo>
                  <a:pt x="4797324" y="115168"/>
                </a:lnTo>
                <a:lnTo>
                  <a:pt x="4773358" y="211027"/>
                </a:lnTo>
                <a:cubicBezTo>
                  <a:pt x="4770774" y="221600"/>
                  <a:pt x="4767955" y="232055"/>
                  <a:pt x="4764900" y="242393"/>
                </a:cubicBezTo>
                <a:cubicBezTo>
                  <a:pt x="4761846" y="252731"/>
                  <a:pt x="4758439" y="261953"/>
                  <a:pt x="4754680" y="270058"/>
                </a:cubicBezTo>
                <a:cubicBezTo>
                  <a:pt x="4750921" y="278164"/>
                  <a:pt x="4746809" y="284743"/>
                  <a:pt x="4742345" y="289794"/>
                </a:cubicBezTo>
                <a:cubicBezTo>
                  <a:pt x="4737881" y="294846"/>
                  <a:pt x="4732830" y="297371"/>
                  <a:pt x="4727191" y="297371"/>
                </a:cubicBezTo>
                <a:cubicBezTo>
                  <a:pt x="4724372" y="297371"/>
                  <a:pt x="4721904" y="296725"/>
                  <a:pt x="4719790" y="295433"/>
                </a:cubicBezTo>
                <a:cubicBezTo>
                  <a:pt x="4717676" y="294141"/>
                  <a:pt x="4715914" y="292496"/>
                  <a:pt x="4714504" y="290499"/>
                </a:cubicBezTo>
                <a:cubicBezTo>
                  <a:pt x="4713094" y="288502"/>
                  <a:pt x="4712036" y="286329"/>
                  <a:pt x="4711332" y="283979"/>
                </a:cubicBezTo>
                <a:cubicBezTo>
                  <a:pt x="4710627" y="281630"/>
                  <a:pt x="4710274" y="279398"/>
                  <a:pt x="4710274" y="277283"/>
                </a:cubicBezTo>
                <a:cubicBezTo>
                  <a:pt x="4717558" y="273524"/>
                  <a:pt x="4723667" y="269060"/>
                  <a:pt x="4728601" y="263891"/>
                </a:cubicBezTo>
                <a:cubicBezTo>
                  <a:pt x="4733535" y="258722"/>
                  <a:pt x="4737763" y="252731"/>
                  <a:pt x="4741288" y="245917"/>
                </a:cubicBezTo>
                <a:cubicBezTo>
                  <a:pt x="4744812" y="239104"/>
                  <a:pt x="4747866" y="231527"/>
                  <a:pt x="4750451" y="223186"/>
                </a:cubicBezTo>
                <a:cubicBezTo>
                  <a:pt x="4753035" y="214845"/>
                  <a:pt x="4755620" y="205741"/>
                  <a:pt x="4758204" y="195873"/>
                </a:cubicBezTo>
                <a:lnTo>
                  <a:pt x="4778292" y="115520"/>
                </a:lnTo>
                <a:cubicBezTo>
                  <a:pt x="4780407" y="107532"/>
                  <a:pt x="4782052" y="100307"/>
                  <a:pt x="4783226" y="93846"/>
                </a:cubicBezTo>
                <a:cubicBezTo>
                  <a:pt x="4784401" y="87385"/>
                  <a:pt x="4784988" y="81805"/>
                  <a:pt x="4784988" y="77106"/>
                </a:cubicBezTo>
                <a:cubicBezTo>
                  <a:pt x="4784988" y="71232"/>
                  <a:pt x="4783990" y="66709"/>
                  <a:pt x="4781993" y="63537"/>
                </a:cubicBezTo>
                <a:cubicBezTo>
                  <a:pt x="4779996" y="60365"/>
                  <a:pt x="4776648" y="58780"/>
                  <a:pt x="4771949" y="58780"/>
                </a:cubicBezTo>
                <a:cubicBezTo>
                  <a:pt x="4767955" y="58780"/>
                  <a:pt x="4763667" y="60072"/>
                  <a:pt x="4759085" y="62656"/>
                </a:cubicBezTo>
                <a:cubicBezTo>
                  <a:pt x="4754504" y="65241"/>
                  <a:pt x="4750275" y="69059"/>
                  <a:pt x="4746398" y="74110"/>
                </a:cubicBezTo>
                <a:cubicBezTo>
                  <a:pt x="4742521" y="79161"/>
                  <a:pt x="4739349" y="85564"/>
                  <a:pt x="4736883" y="93317"/>
                </a:cubicBezTo>
                <a:cubicBezTo>
                  <a:pt x="4734415" y="101071"/>
                  <a:pt x="4733182" y="110116"/>
                  <a:pt x="4733182" y="120454"/>
                </a:cubicBezTo>
                <a:cubicBezTo>
                  <a:pt x="4733182" y="125623"/>
                  <a:pt x="4733711" y="130674"/>
                  <a:pt x="4734768" y="135608"/>
                </a:cubicBezTo>
                <a:cubicBezTo>
                  <a:pt x="4735825" y="140542"/>
                  <a:pt x="4738351" y="145359"/>
                  <a:pt x="4742345" y="150058"/>
                </a:cubicBezTo>
                <a:cubicBezTo>
                  <a:pt x="4741170" y="154052"/>
                  <a:pt x="4738938" y="157400"/>
                  <a:pt x="4735649" y="160102"/>
                </a:cubicBezTo>
                <a:cubicBezTo>
                  <a:pt x="4732360" y="162804"/>
                  <a:pt x="4728483" y="164155"/>
                  <a:pt x="4724019" y="164155"/>
                </a:cubicBezTo>
                <a:cubicBezTo>
                  <a:pt x="4718380" y="164155"/>
                  <a:pt x="4713975" y="161570"/>
                  <a:pt x="4710803" y="156401"/>
                </a:cubicBezTo>
                <a:cubicBezTo>
                  <a:pt x="4707632" y="151232"/>
                  <a:pt x="4706046" y="143362"/>
                  <a:pt x="4706046" y="132789"/>
                </a:cubicBezTo>
                <a:cubicBezTo>
                  <a:pt x="4706046" y="119867"/>
                  <a:pt x="4708336" y="108002"/>
                  <a:pt x="4712918" y="97194"/>
                </a:cubicBezTo>
                <a:cubicBezTo>
                  <a:pt x="4717499" y="86386"/>
                  <a:pt x="4723373" y="76988"/>
                  <a:pt x="4730539" y="69000"/>
                </a:cubicBezTo>
                <a:cubicBezTo>
                  <a:pt x="4737705" y="61012"/>
                  <a:pt x="4745869" y="54785"/>
                  <a:pt x="4755033" y="50321"/>
                </a:cubicBezTo>
                <a:cubicBezTo>
                  <a:pt x="4764195" y="45857"/>
                  <a:pt x="4773358" y="43625"/>
                  <a:pt x="4782522" y="43625"/>
                </a:cubicBezTo>
                <a:close/>
                <a:moveTo>
                  <a:pt x="1278732" y="43625"/>
                </a:moveTo>
                <a:cubicBezTo>
                  <a:pt x="1284840" y="43625"/>
                  <a:pt x="1290773" y="44741"/>
                  <a:pt x="1296529" y="46973"/>
                </a:cubicBezTo>
                <a:cubicBezTo>
                  <a:pt x="1302285" y="49205"/>
                  <a:pt x="1307513" y="53023"/>
                  <a:pt x="1312212" y="58427"/>
                </a:cubicBezTo>
                <a:cubicBezTo>
                  <a:pt x="1316911" y="63831"/>
                  <a:pt x="1320846" y="71114"/>
                  <a:pt x="1324018" y="80277"/>
                </a:cubicBezTo>
                <a:cubicBezTo>
                  <a:pt x="1327190" y="89441"/>
                  <a:pt x="1329128" y="101071"/>
                  <a:pt x="1329833" y="115168"/>
                </a:cubicBezTo>
                <a:lnTo>
                  <a:pt x="1335472" y="213494"/>
                </a:lnTo>
                <a:lnTo>
                  <a:pt x="1416177" y="54550"/>
                </a:lnTo>
                <a:lnTo>
                  <a:pt x="1433446" y="54550"/>
                </a:lnTo>
                <a:lnTo>
                  <a:pt x="1461640" y="54550"/>
                </a:lnTo>
                <a:lnTo>
                  <a:pt x="1422169" y="213142"/>
                </a:lnTo>
                <a:cubicBezTo>
                  <a:pt x="1420289" y="220895"/>
                  <a:pt x="1418703" y="227944"/>
                  <a:pt x="1417411" y="234287"/>
                </a:cubicBezTo>
                <a:cubicBezTo>
                  <a:pt x="1416119" y="240631"/>
                  <a:pt x="1415473" y="246152"/>
                  <a:pt x="1415473" y="250851"/>
                </a:cubicBezTo>
                <a:cubicBezTo>
                  <a:pt x="1415473" y="262364"/>
                  <a:pt x="1419467" y="268120"/>
                  <a:pt x="1427455" y="268120"/>
                </a:cubicBezTo>
                <a:cubicBezTo>
                  <a:pt x="1434974" y="268120"/>
                  <a:pt x="1442844" y="262775"/>
                  <a:pt x="1451068" y="252085"/>
                </a:cubicBezTo>
                <a:cubicBezTo>
                  <a:pt x="1457235" y="244067"/>
                  <a:pt x="1462609" y="233175"/>
                  <a:pt x="1467191" y="219408"/>
                </a:cubicBezTo>
                <a:lnTo>
                  <a:pt x="1467429" y="218595"/>
                </a:lnTo>
                <a:lnTo>
                  <a:pt x="1470365" y="202040"/>
                </a:lnTo>
                <a:cubicBezTo>
                  <a:pt x="1474594" y="189705"/>
                  <a:pt x="1480527" y="178428"/>
                  <a:pt x="1488163" y="168208"/>
                </a:cubicBezTo>
                <a:cubicBezTo>
                  <a:pt x="1495799" y="157987"/>
                  <a:pt x="1505020" y="149529"/>
                  <a:pt x="1515828" y="142833"/>
                </a:cubicBezTo>
                <a:cubicBezTo>
                  <a:pt x="1526635" y="136137"/>
                  <a:pt x="1538736" y="132789"/>
                  <a:pt x="1552127" y="132789"/>
                </a:cubicBezTo>
                <a:cubicBezTo>
                  <a:pt x="1559881" y="132789"/>
                  <a:pt x="1566636" y="134199"/>
                  <a:pt x="1572392" y="137018"/>
                </a:cubicBezTo>
                <a:cubicBezTo>
                  <a:pt x="1578148" y="139837"/>
                  <a:pt x="1582847" y="143655"/>
                  <a:pt x="1586489" y="148472"/>
                </a:cubicBezTo>
                <a:cubicBezTo>
                  <a:pt x="1590131" y="153288"/>
                  <a:pt x="1592892" y="158986"/>
                  <a:pt x="1594771" y="165564"/>
                </a:cubicBezTo>
                <a:cubicBezTo>
                  <a:pt x="1596650" y="172143"/>
                  <a:pt x="1597591" y="179309"/>
                  <a:pt x="1597591" y="187062"/>
                </a:cubicBezTo>
                <a:cubicBezTo>
                  <a:pt x="1597591" y="195520"/>
                  <a:pt x="1596533" y="204214"/>
                  <a:pt x="1594419" y="213142"/>
                </a:cubicBezTo>
                <a:cubicBezTo>
                  <a:pt x="1592304" y="222070"/>
                  <a:pt x="1589250" y="230763"/>
                  <a:pt x="1585255" y="239221"/>
                </a:cubicBezTo>
                <a:cubicBezTo>
                  <a:pt x="1587135" y="239691"/>
                  <a:pt x="1588897" y="239926"/>
                  <a:pt x="1590542" y="239926"/>
                </a:cubicBezTo>
                <a:cubicBezTo>
                  <a:pt x="1597591" y="239926"/>
                  <a:pt x="1604698" y="236872"/>
                  <a:pt x="1611864" y="230763"/>
                </a:cubicBezTo>
                <a:cubicBezTo>
                  <a:pt x="1619030" y="224654"/>
                  <a:pt x="1624022" y="215961"/>
                  <a:pt x="1626842" y="204684"/>
                </a:cubicBezTo>
                <a:lnTo>
                  <a:pt x="1627301" y="204867"/>
                </a:lnTo>
                <a:lnTo>
                  <a:pt x="1627347" y="204684"/>
                </a:lnTo>
                <a:lnTo>
                  <a:pt x="1643558" y="139837"/>
                </a:lnTo>
                <a:lnTo>
                  <a:pt x="1679506" y="139837"/>
                </a:lnTo>
                <a:lnTo>
                  <a:pt x="1672809" y="166269"/>
                </a:lnTo>
                <a:cubicBezTo>
                  <a:pt x="1677508" y="159926"/>
                  <a:pt x="1682442" y="154580"/>
                  <a:pt x="1687611" y="150234"/>
                </a:cubicBezTo>
                <a:cubicBezTo>
                  <a:pt x="1692780" y="145887"/>
                  <a:pt x="1697890" y="142422"/>
                  <a:pt x="1702942" y="139837"/>
                </a:cubicBezTo>
                <a:cubicBezTo>
                  <a:pt x="1707993" y="137253"/>
                  <a:pt x="1712868" y="135432"/>
                  <a:pt x="1717567" y="134375"/>
                </a:cubicBezTo>
                <a:cubicBezTo>
                  <a:pt x="1722266" y="133317"/>
                  <a:pt x="1726731" y="132789"/>
                  <a:pt x="1730960" y="132789"/>
                </a:cubicBezTo>
                <a:cubicBezTo>
                  <a:pt x="1736833" y="132789"/>
                  <a:pt x="1741885" y="133670"/>
                  <a:pt x="1746114" y="135432"/>
                </a:cubicBezTo>
                <a:cubicBezTo>
                  <a:pt x="1750343" y="137194"/>
                  <a:pt x="1753809" y="139661"/>
                  <a:pt x="1756510" y="142833"/>
                </a:cubicBezTo>
                <a:cubicBezTo>
                  <a:pt x="1759212" y="146005"/>
                  <a:pt x="1761209" y="149705"/>
                  <a:pt x="1762501" y="153934"/>
                </a:cubicBezTo>
                <a:cubicBezTo>
                  <a:pt x="1763794" y="158163"/>
                  <a:pt x="1764440" y="162627"/>
                  <a:pt x="1764440" y="167326"/>
                </a:cubicBezTo>
                <a:cubicBezTo>
                  <a:pt x="1764440" y="175080"/>
                  <a:pt x="1763207" y="183303"/>
                  <a:pt x="1760740" y="191996"/>
                </a:cubicBezTo>
                <a:cubicBezTo>
                  <a:pt x="1758273" y="200689"/>
                  <a:pt x="1755629" y="209148"/>
                  <a:pt x="1752810" y="217371"/>
                </a:cubicBezTo>
                <a:cubicBezTo>
                  <a:pt x="1750225" y="224419"/>
                  <a:pt x="1747993" y="231174"/>
                  <a:pt x="1746114" y="237635"/>
                </a:cubicBezTo>
                <a:cubicBezTo>
                  <a:pt x="1744234" y="244096"/>
                  <a:pt x="1743294" y="249794"/>
                  <a:pt x="1743294" y="254728"/>
                </a:cubicBezTo>
                <a:cubicBezTo>
                  <a:pt x="1743294" y="258957"/>
                  <a:pt x="1744176" y="262305"/>
                  <a:pt x="1745937" y="264772"/>
                </a:cubicBezTo>
                <a:cubicBezTo>
                  <a:pt x="1747700" y="267239"/>
                  <a:pt x="1750460" y="268472"/>
                  <a:pt x="1754220" y="268472"/>
                </a:cubicBezTo>
                <a:cubicBezTo>
                  <a:pt x="1761738" y="268472"/>
                  <a:pt x="1769609" y="263127"/>
                  <a:pt x="1777832" y="252437"/>
                </a:cubicBezTo>
                <a:cubicBezTo>
                  <a:pt x="1786055" y="241747"/>
                  <a:pt x="1792869" y="225829"/>
                  <a:pt x="1798273" y="204684"/>
                </a:cubicBezTo>
                <a:lnTo>
                  <a:pt x="1808846" y="208913"/>
                </a:lnTo>
                <a:cubicBezTo>
                  <a:pt x="1806496" y="218311"/>
                  <a:pt x="1803324" y="227944"/>
                  <a:pt x="1799330" y="237811"/>
                </a:cubicBezTo>
                <a:cubicBezTo>
                  <a:pt x="1795336" y="247679"/>
                  <a:pt x="1790343" y="256607"/>
                  <a:pt x="1784352" y="264596"/>
                </a:cubicBezTo>
                <a:cubicBezTo>
                  <a:pt x="1778361" y="272584"/>
                  <a:pt x="1771254" y="279163"/>
                  <a:pt x="1763030" y="284332"/>
                </a:cubicBezTo>
                <a:cubicBezTo>
                  <a:pt x="1754807" y="289500"/>
                  <a:pt x="1745291" y="292085"/>
                  <a:pt x="1734484" y="292085"/>
                </a:cubicBezTo>
                <a:cubicBezTo>
                  <a:pt x="1723206" y="292085"/>
                  <a:pt x="1715570" y="289324"/>
                  <a:pt x="1711576" y="283803"/>
                </a:cubicBezTo>
                <a:cubicBezTo>
                  <a:pt x="1707582" y="278282"/>
                  <a:pt x="1705585" y="271644"/>
                  <a:pt x="1705585" y="263891"/>
                </a:cubicBezTo>
                <a:cubicBezTo>
                  <a:pt x="1705585" y="256373"/>
                  <a:pt x="1706819" y="248208"/>
                  <a:pt x="1709286" y="239397"/>
                </a:cubicBezTo>
                <a:cubicBezTo>
                  <a:pt x="1711752" y="230587"/>
                  <a:pt x="1714395" y="221952"/>
                  <a:pt x="1717215" y="213494"/>
                </a:cubicBezTo>
                <a:cubicBezTo>
                  <a:pt x="1719565" y="205976"/>
                  <a:pt x="1721738" y="198692"/>
                  <a:pt x="1723735" y="191644"/>
                </a:cubicBezTo>
                <a:cubicBezTo>
                  <a:pt x="1725732" y="184595"/>
                  <a:pt x="1726731" y="178369"/>
                  <a:pt x="1726731" y="172965"/>
                </a:cubicBezTo>
                <a:cubicBezTo>
                  <a:pt x="1726731" y="169206"/>
                  <a:pt x="1725849" y="165623"/>
                  <a:pt x="1724087" y="162216"/>
                </a:cubicBezTo>
                <a:cubicBezTo>
                  <a:pt x="1722325" y="158810"/>
                  <a:pt x="1718155" y="157106"/>
                  <a:pt x="1711576" y="157106"/>
                </a:cubicBezTo>
                <a:cubicBezTo>
                  <a:pt x="1705233" y="157106"/>
                  <a:pt x="1699359" y="158868"/>
                  <a:pt x="1693955" y="162393"/>
                </a:cubicBezTo>
                <a:cubicBezTo>
                  <a:pt x="1688551" y="165917"/>
                  <a:pt x="1683617" y="170616"/>
                  <a:pt x="1679153" y="176490"/>
                </a:cubicBezTo>
                <a:cubicBezTo>
                  <a:pt x="1674689" y="182363"/>
                  <a:pt x="1670812" y="189177"/>
                  <a:pt x="1667523" y="196930"/>
                </a:cubicBezTo>
                <a:cubicBezTo>
                  <a:pt x="1664234" y="204684"/>
                  <a:pt x="1661532" y="212672"/>
                  <a:pt x="1659417" y="220895"/>
                </a:cubicBezTo>
                <a:lnTo>
                  <a:pt x="1643206" y="286446"/>
                </a:lnTo>
                <a:lnTo>
                  <a:pt x="1630871" y="286446"/>
                </a:lnTo>
                <a:lnTo>
                  <a:pt x="1607258" y="286446"/>
                </a:lnTo>
                <a:lnTo>
                  <a:pt x="1617569" y="244477"/>
                </a:lnTo>
                <a:lnTo>
                  <a:pt x="1603846" y="253759"/>
                </a:lnTo>
                <a:cubicBezTo>
                  <a:pt x="1598148" y="256049"/>
                  <a:pt x="1591834" y="257195"/>
                  <a:pt x="1584903" y="257195"/>
                </a:cubicBezTo>
                <a:cubicBezTo>
                  <a:pt x="1581379" y="257195"/>
                  <a:pt x="1578207" y="256842"/>
                  <a:pt x="1575388" y="256138"/>
                </a:cubicBezTo>
                <a:cubicBezTo>
                  <a:pt x="1567869" y="266710"/>
                  <a:pt x="1558883" y="275345"/>
                  <a:pt x="1548427" y="282041"/>
                </a:cubicBezTo>
                <a:cubicBezTo>
                  <a:pt x="1537972" y="288737"/>
                  <a:pt x="1526283" y="292085"/>
                  <a:pt x="1513361" y="292085"/>
                </a:cubicBezTo>
                <a:cubicBezTo>
                  <a:pt x="1504668" y="292085"/>
                  <a:pt x="1497208" y="290675"/>
                  <a:pt x="1490982" y="287856"/>
                </a:cubicBezTo>
                <a:cubicBezTo>
                  <a:pt x="1484756" y="285036"/>
                  <a:pt x="1479645" y="281160"/>
                  <a:pt x="1475651" y="276226"/>
                </a:cubicBezTo>
                <a:cubicBezTo>
                  <a:pt x="1471657" y="271292"/>
                  <a:pt x="1468721" y="265536"/>
                  <a:pt x="1466841" y="258957"/>
                </a:cubicBezTo>
                <a:lnTo>
                  <a:pt x="1465721" y="250558"/>
                </a:lnTo>
                <a:lnTo>
                  <a:pt x="1458292" y="264420"/>
                </a:lnTo>
                <a:cubicBezTo>
                  <a:pt x="1452536" y="272525"/>
                  <a:pt x="1445663" y="279163"/>
                  <a:pt x="1437675" y="284332"/>
                </a:cubicBezTo>
                <a:cubicBezTo>
                  <a:pt x="1429687" y="289500"/>
                  <a:pt x="1420406" y="292085"/>
                  <a:pt x="1409834" y="292085"/>
                </a:cubicBezTo>
                <a:cubicBezTo>
                  <a:pt x="1398791" y="292085"/>
                  <a:pt x="1390744" y="288972"/>
                  <a:pt x="1385693" y="282746"/>
                </a:cubicBezTo>
                <a:cubicBezTo>
                  <a:pt x="1380641" y="276520"/>
                  <a:pt x="1378115" y="267063"/>
                  <a:pt x="1378115" y="254375"/>
                </a:cubicBezTo>
                <a:cubicBezTo>
                  <a:pt x="1378115" y="246622"/>
                  <a:pt x="1379055" y="237870"/>
                  <a:pt x="1380935" y="228120"/>
                </a:cubicBezTo>
                <a:cubicBezTo>
                  <a:pt x="1382815" y="218369"/>
                  <a:pt x="1385164" y="207738"/>
                  <a:pt x="1387983" y="196225"/>
                </a:cubicBezTo>
                <a:lnTo>
                  <a:pt x="1413006" y="95784"/>
                </a:lnTo>
                <a:lnTo>
                  <a:pt x="1318203" y="286446"/>
                </a:lnTo>
                <a:lnTo>
                  <a:pt x="1303754" y="286446"/>
                </a:lnTo>
                <a:lnTo>
                  <a:pt x="1293886" y="107414"/>
                </a:lnTo>
                <a:lnTo>
                  <a:pt x="1268159" y="211027"/>
                </a:lnTo>
                <a:cubicBezTo>
                  <a:pt x="1265574" y="221600"/>
                  <a:pt x="1262755" y="232055"/>
                  <a:pt x="1259701" y="242393"/>
                </a:cubicBezTo>
                <a:cubicBezTo>
                  <a:pt x="1256646" y="252731"/>
                  <a:pt x="1253239" y="261953"/>
                  <a:pt x="1249481" y="270058"/>
                </a:cubicBezTo>
                <a:cubicBezTo>
                  <a:pt x="1245721" y="278164"/>
                  <a:pt x="1241609" y="284743"/>
                  <a:pt x="1237145" y="289794"/>
                </a:cubicBezTo>
                <a:cubicBezTo>
                  <a:pt x="1232681" y="294846"/>
                  <a:pt x="1227630" y="297371"/>
                  <a:pt x="1221991" y="297371"/>
                </a:cubicBezTo>
                <a:cubicBezTo>
                  <a:pt x="1219172" y="297371"/>
                  <a:pt x="1216705" y="296725"/>
                  <a:pt x="1214590" y="295433"/>
                </a:cubicBezTo>
                <a:cubicBezTo>
                  <a:pt x="1212476" y="294141"/>
                  <a:pt x="1210714" y="292496"/>
                  <a:pt x="1209304" y="290499"/>
                </a:cubicBezTo>
                <a:cubicBezTo>
                  <a:pt x="1207894" y="288502"/>
                  <a:pt x="1206837" y="286329"/>
                  <a:pt x="1206132" y="283979"/>
                </a:cubicBezTo>
                <a:cubicBezTo>
                  <a:pt x="1205427" y="281630"/>
                  <a:pt x="1205075" y="279398"/>
                  <a:pt x="1205075" y="277283"/>
                </a:cubicBezTo>
                <a:cubicBezTo>
                  <a:pt x="1212358" y="273524"/>
                  <a:pt x="1218467" y="269060"/>
                  <a:pt x="1223401" y="263891"/>
                </a:cubicBezTo>
                <a:cubicBezTo>
                  <a:pt x="1228335" y="258722"/>
                  <a:pt x="1232564" y="252731"/>
                  <a:pt x="1236088" y="245917"/>
                </a:cubicBezTo>
                <a:cubicBezTo>
                  <a:pt x="1239612" y="239104"/>
                  <a:pt x="1242667" y="231527"/>
                  <a:pt x="1245251" y="223186"/>
                </a:cubicBezTo>
                <a:cubicBezTo>
                  <a:pt x="1247836" y="214845"/>
                  <a:pt x="1250420" y="205741"/>
                  <a:pt x="1253005" y="195873"/>
                </a:cubicBezTo>
                <a:lnTo>
                  <a:pt x="1273093" y="115520"/>
                </a:lnTo>
                <a:cubicBezTo>
                  <a:pt x="1275442" y="107062"/>
                  <a:pt x="1277322" y="99485"/>
                  <a:pt x="1278732" y="92789"/>
                </a:cubicBezTo>
                <a:cubicBezTo>
                  <a:pt x="1280141" y="86093"/>
                  <a:pt x="1280846" y="80395"/>
                  <a:pt x="1280846" y="75696"/>
                </a:cubicBezTo>
                <a:cubicBezTo>
                  <a:pt x="1280846" y="64418"/>
                  <a:pt x="1276265" y="58780"/>
                  <a:pt x="1267102" y="58780"/>
                </a:cubicBezTo>
                <a:cubicBezTo>
                  <a:pt x="1263108" y="58780"/>
                  <a:pt x="1258878" y="60013"/>
                  <a:pt x="1254414" y="62480"/>
                </a:cubicBezTo>
                <a:cubicBezTo>
                  <a:pt x="1249950" y="64947"/>
                  <a:pt x="1245721" y="68765"/>
                  <a:pt x="1241727" y="73934"/>
                </a:cubicBezTo>
                <a:cubicBezTo>
                  <a:pt x="1237733" y="79103"/>
                  <a:pt x="1234444" y="85505"/>
                  <a:pt x="1231859" y="93141"/>
                </a:cubicBezTo>
                <a:cubicBezTo>
                  <a:pt x="1229275" y="100777"/>
                  <a:pt x="1227982" y="109881"/>
                  <a:pt x="1227982" y="120454"/>
                </a:cubicBezTo>
                <a:cubicBezTo>
                  <a:pt x="1227982" y="125623"/>
                  <a:pt x="1228511" y="130674"/>
                  <a:pt x="1229568" y="135608"/>
                </a:cubicBezTo>
                <a:cubicBezTo>
                  <a:pt x="1230625" y="140542"/>
                  <a:pt x="1233151" y="145359"/>
                  <a:pt x="1237145" y="150058"/>
                </a:cubicBezTo>
                <a:cubicBezTo>
                  <a:pt x="1235971" y="154052"/>
                  <a:pt x="1233739" y="157400"/>
                  <a:pt x="1230449" y="160102"/>
                </a:cubicBezTo>
                <a:cubicBezTo>
                  <a:pt x="1227160" y="162804"/>
                  <a:pt x="1223283" y="164155"/>
                  <a:pt x="1218819" y="164155"/>
                </a:cubicBezTo>
                <a:cubicBezTo>
                  <a:pt x="1213180" y="164155"/>
                  <a:pt x="1208775" y="161570"/>
                  <a:pt x="1205603" y="156401"/>
                </a:cubicBezTo>
                <a:cubicBezTo>
                  <a:pt x="1202432" y="151232"/>
                  <a:pt x="1200846" y="143362"/>
                  <a:pt x="1200846" y="132789"/>
                </a:cubicBezTo>
                <a:cubicBezTo>
                  <a:pt x="1200846" y="119867"/>
                  <a:pt x="1203078" y="108002"/>
                  <a:pt x="1207542" y="97194"/>
                </a:cubicBezTo>
                <a:cubicBezTo>
                  <a:pt x="1212006" y="86386"/>
                  <a:pt x="1217880" y="76988"/>
                  <a:pt x="1225163" y="69000"/>
                </a:cubicBezTo>
                <a:cubicBezTo>
                  <a:pt x="1232446" y="61012"/>
                  <a:pt x="1240787" y="54785"/>
                  <a:pt x="1250185" y="50321"/>
                </a:cubicBezTo>
                <a:cubicBezTo>
                  <a:pt x="1259583" y="45857"/>
                  <a:pt x="1269099" y="43625"/>
                  <a:pt x="1278732" y="43625"/>
                </a:cubicBezTo>
                <a:close/>
                <a:moveTo>
                  <a:pt x="130546" y="43625"/>
                </a:moveTo>
                <a:cubicBezTo>
                  <a:pt x="138979" y="43625"/>
                  <a:pt x="146240" y="44918"/>
                  <a:pt x="152331" y="47502"/>
                </a:cubicBezTo>
                <a:cubicBezTo>
                  <a:pt x="158421" y="50086"/>
                  <a:pt x="163398" y="53434"/>
                  <a:pt x="167262" y="57546"/>
                </a:cubicBezTo>
                <a:cubicBezTo>
                  <a:pt x="171126" y="61658"/>
                  <a:pt x="173995" y="66239"/>
                  <a:pt x="175869" y="71291"/>
                </a:cubicBezTo>
                <a:cubicBezTo>
                  <a:pt x="177743" y="76342"/>
                  <a:pt x="178680" y="81335"/>
                  <a:pt x="178680" y="86269"/>
                </a:cubicBezTo>
                <a:cubicBezTo>
                  <a:pt x="178680" y="93787"/>
                  <a:pt x="176742" y="100424"/>
                  <a:pt x="172865" y="106181"/>
                </a:cubicBezTo>
                <a:cubicBezTo>
                  <a:pt x="168988" y="111937"/>
                  <a:pt x="163643" y="114815"/>
                  <a:pt x="156829" y="114815"/>
                </a:cubicBezTo>
                <a:cubicBezTo>
                  <a:pt x="152600" y="114815"/>
                  <a:pt x="149370" y="113758"/>
                  <a:pt x="147138" y="111643"/>
                </a:cubicBezTo>
                <a:cubicBezTo>
                  <a:pt x="144906" y="109529"/>
                  <a:pt x="143320" y="107179"/>
                  <a:pt x="142380" y="104595"/>
                </a:cubicBezTo>
                <a:cubicBezTo>
                  <a:pt x="144965" y="101306"/>
                  <a:pt x="147079" y="97370"/>
                  <a:pt x="148724" y="92789"/>
                </a:cubicBezTo>
                <a:cubicBezTo>
                  <a:pt x="150368" y="88207"/>
                  <a:pt x="151191" y="83684"/>
                  <a:pt x="151191" y="79220"/>
                </a:cubicBezTo>
                <a:cubicBezTo>
                  <a:pt x="151191" y="73112"/>
                  <a:pt x="149439" y="67825"/>
                  <a:pt x="145937" y="63361"/>
                </a:cubicBezTo>
                <a:cubicBezTo>
                  <a:pt x="142435" y="58897"/>
                  <a:pt x="137066" y="56665"/>
                  <a:pt x="129830" y="56665"/>
                </a:cubicBezTo>
                <a:cubicBezTo>
                  <a:pt x="125396" y="56665"/>
                  <a:pt x="121194" y="57664"/>
                  <a:pt x="117226" y="59661"/>
                </a:cubicBezTo>
                <a:cubicBezTo>
                  <a:pt x="113257" y="61658"/>
                  <a:pt x="109815" y="64301"/>
                  <a:pt x="106898" y="67590"/>
                </a:cubicBezTo>
                <a:cubicBezTo>
                  <a:pt x="103981" y="70879"/>
                  <a:pt x="101648" y="74815"/>
                  <a:pt x="99896" y="79396"/>
                </a:cubicBezTo>
                <a:cubicBezTo>
                  <a:pt x="98145" y="83978"/>
                  <a:pt x="97270" y="88853"/>
                  <a:pt x="97270" y="94022"/>
                </a:cubicBezTo>
                <a:cubicBezTo>
                  <a:pt x="97270" y="103420"/>
                  <a:pt x="99604" y="112524"/>
                  <a:pt x="104271" y="121335"/>
                </a:cubicBezTo>
                <a:cubicBezTo>
                  <a:pt x="108939" y="130146"/>
                  <a:pt x="114307" y="139367"/>
                  <a:pt x="120375" y="149000"/>
                </a:cubicBezTo>
                <a:cubicBezTo>
                  <a:pt x="123874" y="154404"/>
                  <a:pt x="127373" y="159926"/>
                  <a:pt x="130874" y="165564"/>
                </a:cubicBezTo>
                <a:cubicBezTo>
                  <a:pt x="134374" y="171203"/>
                  <a:pt x="137466" y="177077"/>
                  <a:pt x="140150" y="183186"/>
                </a:cubicBezTo>
                <a:cubicBezTo>
                  <a:pt x="142833" y="189294"/>
                  <a:pt x="145051" y="195579"/>
                  <a:pt x="146802" y="202040"/>
                </a:cubicBezTo>
                <a:cubicBezTo>
                  <a:pt x="148553" y="208501"/>
                  <a:pt x="149429" y="215256"/>
                  <a:pt x="149429" y="222305"/>
                </a:cubicBezTo>
                <a:cubicBezTo>
                  <a:pt x="149429" y="234287"/>
                  <a:pt x="146967" y="245271"/>
                  <a:pt x="142044" y="255257"/>
                </a:cubicBezTo>
                <a:cubicBezTo>
                  <a:pt x="137121" y="265242"/>
                  <a:pt x="130500" y="273935"/>
                  <a:pt x="122179" y="281336"/>
                </a:cubicBezTo>
                <a:cubicBezTo>
                  <a:pt x="113858" y="288737"/>
                  <a:pt x="104366" y="294493"/>
                  <a:pt x="93701" y="298605"/>
                </a:cubicBezTo>
                <a:cubicBezTo>
                  <a:pt x="83037" y="302716"/>
                  <a:pt x="72079" y="304772"/>
                  <a:pt x="60827" y="304772"/>
                </a:cubicBezTo>
                <a:cubicBezTo>
                  <a:pt x="50045" y="304772"/>
                  <a:pt x="40786" y="302951"/>
                  <a:pt x="33051" y="299310"/>
                </a:cubicBezTo>
                <a:cubicBezTo>
                  <a:pt x="25316" y="295668"/>
                  <a:pt x="18987" y="290969"/>
                  <a:pt x="14064" y="285213"/>
                </a:cubicBezTo>
                <a:cubicBezTo>
                  <a:pt x="9141" y="279456"/>
                  <a:pt x="5567" y="272995"/>
                  <a:pt x="3340" y="265829"/>
                </a:cubicBezTo>
                <a:cubicBezTo>
                  <a:pt x="1114" y="258663"/>
                  <a:pt x="0" y="251439"/>
                  <a:pt x="0" y="244155"/>
                </a:cubicBezTo>
                <a:cubicBezTo>
                  <a:pt x="0" y="237811"/>
                  <a:pt x="823" y="231703"/>
                  <a:pt x="2467" y="225829"/>
                </a:cubicBezTo>
                <a:cubicBezTo>
                  <a:pt x="4112" y="219955"/>
                  <a:pt x="6344" y="214786"/>
                  <a:pt x="9163" y="210322"/>
                </a:cubicBezTo>
                <a:cubicBezTo>
                  <a:pt x="11983" y="205858"/>
                  <a:pt x="15448" y="202275"/>
                  <a:pt x="19560" y="199573"/>
                </a:cubicBezTo>
                <a:cubicBezTo>
                  <a:pt x="23671" y="196871"/>
                  <a:pt x="28194" y="195520"/>
                  <a:pt x="33128" y="195520"/>
                </a:cubicBezTo>
                <a:cubicBezTo>
                  <a:pt x="39472" y="195520"/>
                  <a:pt x="44230" y="197694"/>
                  <a:pt x="47401" y="202040"/>
                </a:cubicBezTo>
                <a:cubicBezTo>
                  <a:pt x="50573" y="206387"/>
                  <a:pt x="52042" y="211262"/>
                  <a:pt x="51807" y="216666"/>
                </a:cubicBezTo>
                <a:cubicBezTo>
                  <a:pt x="45698" y="219720"/>
                  <a:pt x="40588" y="224478"/>
                  <a:pt x="36476" y="230939"/>
                </a:cubicBezTo>
                <a:cubicBezTo>
                  <a:pt x="32365" y="237400"/>
                  <a:pt x="30309" y="244743"/>
                  <a:pt x="30309" y="252966"/>
                </a:cubicBezTo>
                <a:cubicBezTo>
                  <a:pt x="30309" y="257195"/>
                  <a:pt x="30896" y="261306"/>
                  <a:pt x="32071" y="265301"/>
                </a:cubicBezTo>
                <a:cubicBezTo>
                  <a:pt x="33246" y="269295"/>
                  <a:pt x="35184" y="272878"/>
                  <a:pt x="37886" y="276050"/>
                </a:cubicBezTo>
                <a:cubicBezTo>
                  <a:pt x="40588" y="279221"/>
                  <a:pt x="43995" y="281806"/>
                  <a:pt x="48106" y="283803"/>
                </a:cubicBezTo>
                <a:cubicBezTo>
                  <a:pt x="52218" y="285800"/>
                  <a:pt x="57211" y="286799"/>
                  <a:pt x="63084" y="286799"/>
                </a:cubicBezTo>
                <a:cubicBezTo>
                  <a:pt x="71073" y="286799"/>
                  <a:pt x="78063" y="284919"/>
                  <a:pt x="84054" y="281160"/>
                </a:cubicBezTo>
                <a:cubicBezTo>
                  <a:pt x="90045" y="277401"/>
                  <a:pt x="95038" y="272643"/>
                  <a:pt x="99032" y="266887"/>
                </a:cubicBezTo>
                <a:cubicBezTo>
                  <a:pt x="103026" y="261130"/>
                  <a:pt x="105963" y="254728"/>
                  <a:pt x="107842" y="247679"/>
                </a:cubicBezTo>
                <a:cubicBezTo>
                  <a:pt x="109722" y="240631"/>
                  <a:pt x="110662" y="233817"/>
                  <a:pt x="110662" y="227239"/>
                </a:cubicBezTo>
                <a:cubicBezTo>
                  <a:pt x="110662" y="221130"/>
                  <a:pt x="109898" y="215198"/>
                  <a:pt x="108371" y="209441"/>
                </a:cubicBezTo>
                <a:cubicBezTo>
                  <a:pt x="106844" y="203685"/>
                  <a:pt x="104906" y="198046"/>
                  <a:pt x="102556" y="192525"/>
                </a:cubicBezTo>
                <a:cubicBezTo>
                  <a:pt x="100207" y="187004"/>
                  <a:pt x="97622" y="181717"/>
                  <a:pt x="94803" y="176666"/>
                </a:cubicBezTo>
                <a:cubicBezTo>
                  <a:pt x="91983" y="171614"/>
                  <a:pt x="89281" y="166739"/>
                  <a:pt x="86697" y="162040"/>
                </a:cubicBezTo>
                <a:cubicBezTo>
                  <a:pt x="79413" y="149118"/>
                  <a:pt x="74010" y="138075"/>
                  <a:pt x="70486" y="128912"/>
                </a:cubicBezTo>
                <a:cubicBezTo>
                  <a:pt x="66961" y="119749"/>
                  <a:pt x="65199" y="111408"/>
                  <a:pt x="65199" y="103890"/>
                </a:cubicBezTo>
                <a:cubicBezTo>
                  <a:pt x="65199" y="95432"/>
                  <a:pt x="66897" y="87561"/>
                  <a:pt x="70293" y="80277"/>
                </a:cubicBezTo>
                <a:cubicBezTo>
                  <a:pt x="73688" y="72994"/>
                  <a:pt x="78314" y="66592"/>
                  <a:pt x="84169" y="61070"/>
                </a:cubicBezTo>
                <a:cubicBezTo>
                  <a:pt x="90025" y="55549"/>
                  <a:pt x="96935" y="51261"/>
                  <a:pt x="104899" y="48207"/>
                </a:cubicBezTo>
                <a:cubicBezTo>
                  <a:pt x="112864" y="45152"/>
                  <a:pt x="121413" y="43625"/>
                  <a:pt x="130546" y="43625"/>
                </a:cubicBezTo>
                <a:close/>
                <a:moveTo>
                  <a:pt x="3687061" y="2392"/>
                </a:moveTo>
                <a:cubicBezTo>
                  <a:pt x="3688470" y="2392"/>
                  <a:pt x="3690291" y="2685"/>
                  <a:pt x="3692523" y="3273"/>
                </a:cubicBezTo>
                <a:cubicBezTo>
                  <a:pt x="3694756" y="3860"/>
                  <a:pt x="3696870" y="4741"/>
                  <a:pt x="3698867" y="5916"/>
                </a:cubicBezTo>
                <a:cubicBezTo>
                  <a:pt x="3700864" y="7091"/>
                  <a:pt x="3702568" y="8500"/>
                  <a:pt x="3703977" y="10145"/>
                </a:cubicBezTo>
                <a:cubicBezTo>
                  <a:pt x="3705387" y="11790"/>
                  <a:pt x="3706092" y="13787"/>
                  <a:pt x="3706092" y="16136"/>
                </a:cubicBezTo>
                <a:cubicBezTo>
                  <a:pt x="3706092" y="18016"/>
                  <a:pt x="3705505" y="20072"/>
                  <a:pt x="3704330" y="22304"/>
                </a:cubicBezTo>
                <a:cubicBezTo>
                  <a:pt x="3703155" y="24536"/>
                  <a:pt x="3701158" y="27061"/>
                  <a:pt x="3698338" y="29881"/>
                </a:cubicBezTo>
                <a:lnTo>
                  <a:pt x="3664858" y="63714"/>
                </a:lnTo>
                <a:lnTo>
                  <a:pt x="3650056" y="55960"/>
                </a:lnTo>
                <a:close/>
                <a:moveTo>
                  <a:pt x="2966919" y="101"/>
                </a:moveTo>
                <a:cubicBezTo>
                  <a:pt x="2969385" y="-134"/>
                  <a:pt x="2971911" y="42"/>
                  <a:pt x="2974496" y="629"/>
                </a:cubicBezTo>
                <a:lnTo>
                  <a:pt x="2996698" y="59132"/>
                </a:lnTo>
                <a:lnTo>
                  <a:pt x="2980839" y="63714"/>
                </a:lnTo>
                <a:lnTo>
                  <a:pt x="2956875" y="24947"/>
                </a:lnTo>
                <a:cubicBezTo>
                  <a:pt x="2955230" y="22362"/>
                  <a:pt x="2954114" y="20130"/>
                  <a:pt x="2953527" y="18251"/>
                </a:cubicBezTo>
                <a:cubicBezTo>
                  <a:pt x="2952939" y="16371"/>
                  <a:pt x="2952645" y="14726"/>
                  <a:pt x="2952645" y="13317"/>
                </a:cubicBezTo>
                <a:cubicBezTo>
                  <a:pt x="2952645" y="7913"/>
                  <a:pt x="2954995" y="4154"/>
                  <a:pt x="2959694" y="2039"/>
                </a:cubicBezTo>
                <a:cubicBezTo>
                  <a:pt x="2962043" y="982"/>
                  <a:pt x="2964452" y="336"/>
                  <a:pt x="2966919" y="101"/>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6151754"/>
      </p:ext>
    </p:extLst>
  </p:cSld>
  <p:clrMapOvr>
    <a:masterClrMapping/>
  </p:clrMapOvr>
  <p:transition spd="med">
    <p:pull/>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28" name="Rectangle 27">
            <a:extLst>
              <a:ext uri="{FF2B5EF4-FFF2-40B4-BE49-F238E27FC236}">
                <a16:creationId xmlns:a16="http://schemas.microsoft.com/office/drawing/2014/main" id="{052DAEE6-1873-4D3E-8546-AECA3CBCE456}"/>
              </a:ext>
            </a:extLst>
          </p:cNvPr>
          <p:cNvSpPr/>
          <p:nvPr/>
        </p:nvSpPr>
        <p:spPr>
          <a:xfrm>
            <a:off x="-1" y="0"/>
            <a:ext cx="12192001"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4DF"/>
              </a:solidFill>
              <a:effectLst/>
              <a:uLnTx/>
              <a:uFillTx/>
              <a:latin typeface="Arial"/>
              <a:ea typeface="+mn-ea"/>
              <a:cs typeface="+mn-cs"/>
            </a:endParaRPr>
          </a:p>
        </p:txBody>
      </p:sp>
      <p:pic>
        <p:nvPicPr>
          <p:cNvPr id="38914" name="Picture 2" descr="Tìm hiểu về Sumo Nhật Bản">
            <a:extLst>
              <a:ext uri="{FF2B5EF4-FFF2-40B4-BE49-F238E27FC236}">
                <a16:creationId xmlns:a16="http://schemas.microsoft.com/office/drawing/2014/main" id="{833D3970-021F-408D-A025-ACCD1174D86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555" b="1111"/>
          <a:stretch/>
        </p:blipFill>
        <p:spPr bwMode="auto">
          <a:xfrm>
            <a:off x="190503" y="1390650"/>
            <a:ext cx="6000743" cy="3943350"/>
          </a:xfrm>
          <a:prstGeom prst="flowChartDocument">
            <a:avLst/>
          </a:prstGeom>
          <a:noFill/>
          <a:extLst>
            <a:ext uri="{909E8E84-426E-40DD-AFC4-6F175D3DCCD1}">
              <a14:hiddenFill xmlns:a14="http://schemas.microsoft.com/office/drawing/2010/main">
                <a:solidFill>
                  <a:srgbClr val="FFFFFF"/>
                </a:solidFill>
              </a14:hiddenFill>
            </a:ext>
          </a:extLst>
        </p:spPr>
      </p:pic>
      <p:pic>
        <p:nvPicPr>
          <p:cNvPr id="38918" name="Picture 6" descr="Sumo Nhật Bản rất béo nhưng lại ít khi mắc các vấn đề về sức khỏe: Lí do từ  đâu?">
            <a:extLst>
              <a:ext uri="{FF2B5EF4-FFF2-40B4-BE49-F238E27FC236}">
                <a16:creationId xmlns:a16="http://schemas.microsoft.com/office/drawing/2014/main" id="{2D5CD701-9803-4A70-8836-B9DB124A10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5327" y="1390950"/>
            <a:ext cx="5715223" cy="3504900"/>
          </a:xfrm>
          <a:prstGeom prst="flowChartDocument">
            <a:avLst/>
          </a:prstGeom>
          <a:noFill/>
          <a:extLst>
            <a:ext uri="{909E8E84-426E-40DD-AFC4-6F175D3DCCD1}">
              <a14:hiddenFill xmlns:a14="http://schemas.microsoft.com/office/drawing/2010/main">
                <a:solidFill>
                  <a:srgbClr val="FFFFFF"/>
                </a:solidFill>
              </a14:hiddenFill>
            </a:ext>
          </a:extLst>
        </p:spPr>
      </p:pic>
      <p:pic>
        <p:nvPicPr>
          <p:cNvPr id="11" name="Picture 10" descr="Sumo Nhật Bản rất béo nhưng lại ít khi mắc các vấn đề về sức khỏe: Lí do từ  đâu?">
            <a:extLst>
              <a:ext uri="{FF2B5EF4-FFF2-40B4-BE49-F238E27FC236}">
                <a16:creationId xmlns:a16="http://schemas.microsoft.com/office/drawing/2014/main" id="{BD345149-AEB6-43AB-A0F9-A114B922C8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2451" t="33946" r="16710" b="58460"/>
          <a:stretch>
            <a:fillRect/>
          </a:stretch>
        </p:blipFill>
        <p:spPr bwMode="auto">
          <a:xfrm>
            <a:off x="1610094" y="5598098"/>
            <a:ext cx="9312085" cy="612201"/>
          </a:xfrm>
          <a:custGeom>
            <a:avLst/>
            <a:gdLst/>
            <a:ahLst/>
            <a:cxnLst/>
            <a:rect l="l" t="t" r="r" b="b"/>
            <a:pathLst>
              <a:path w="6018895" h="395698">
                <a:moveTo>
                  <a:pt x="3910813" y="316402"/>
                </a:moveTo>
                <a:cubicBezTo>
                  <a:pt x="3891077" y="325800"/>
                  <a:pt x="3877039" y="334200"/>
                  <a:pt x="3868698" y="341601"/>
                </a:cubicBezTo>
                <a:cubicBezTo>
                  <a:pt x="3860357" y="349002"/>
                  <a:pt x="3856187" y="356461"/>
                  <a:pt x="3856187" y="363980"/>
                </a:cubicBezTo>
                <a:cubicBezTo>
                  <a:pt x="3856187" y="367974"/>
                  <a:pt x="3857303" y="371381"/>
                  <a:pt x="3859535" y="374200"/>
                </a:cubicBezTo>
                <a:cubicBezTo>
                  <a:pt x="3861767" y="377019"/>
                  <a:pt x="3865115" y="378429"/>
                  <a:pt x="3869579" y="378429"/>
                </a:cubicBezTo>
                <a:cubicBezTo>
                  <a:pt x="3875453" y="378429"/>
                  <a:pt x="3880680" y="376080"/>
                  <a:pt x="3885262" y="371381"/>
                </a:cubicBezTo>
                <a:cubicBezTo>
                  <a:pt x="3889843" y="366682"/>
                  <a:pt x="3893838" y="361043"/>
                  <a:pt x="3897244" y="354464"/>
                </a:cubicBezTo>
                <a:cubicBezTo>
                  <a:pt x="3900651" y="347886"/>
                  <a:pt x="3903470" y="341072"/>
                  <a:pt x="3905703" y="334023"/>
                </a:cubicBezTo>
                <a:cubicBezTo>
                  <a:pt x="3907934" y="326975"/>
                  <a:pt x="3909638" y="321101"/>
                  <a:pt x="3910813" y="316402"/>
                </a:cubicBezTo>
                <a:close/>
                <a:moveTo>
                  <a:pt x="2759697" y="316402"/>
                </a:moveTo>
                <a:cubicBezTo>
                  <a:pt x="2739962" y="325800"/>
                  <a:pt x="2725924" y="334200"/>
                  <a:pt x="2717583" y="341601"/>
                </a:cubicBezTo>
                <a:cubicBezTo>
                  <a:pt x="2709242" y="349002"/>
                  <a:pt x="2705072" y="356461"/>
                  <a:pt x="2705072" y="363980"/>
                </a:cubicBezTo>
                <a:cubicBezTo>
                  <a:pt x="2705072" y="367974"/>
                  <a:pt x="2706188" y="371381"/>
                  <a:pt x="2708420" y="374200"/>
                </a:cubicBezTo>
                <a:cubicBezTo>
                  <a:pt x="2710652" y="377019"/>
                  <a:pt x="2714000" y="378429"/>
                  <a:pt x="2718464" y="378429"/>
                </a:cubicBezTo>
                <a:cubicBezTo>
                  <a:pt x="2724337" y="378429"/>
                  <a:pt x="2729565" y="376080"/>
                  <a:pt x="2734147" y="371381"/>
                </a:cubicBezTo>
                <a:cubicBezTo>
                  <a:pt x="2738728" y="366682"/>
                  <a:pt x="2742722" y="361043"/>
                  <a:pt x="2746129" y="354464"/>
                </a:cubicBezTo>
                <a:cubicBezTo>
                  <a:pt x="2749536" y="347886"/>
                  <a:pt x="2752355" y="341072"/>
                  <a:pt x="2754587" y="334023"/>
                </a:cubicBezTo>
                <a:cubicBezTo>
                  <a:pt x="2756819" y="326975"/>
                  <a:pt x="2758523" y="321101"/>
                  <a:pt x="2759697" y="316402"/>
                </a:cubicBezTo>
                <a:close/>
                <a:moveTo>
                  <a:pt x="5130032" y="299838"/>
                </a:moveTo>
                <a:cubicBezTo>
                  <a:pt x="5134026" y="299838"/>
                  <a:pt x="5137198" y="301072"/>
                  <a:pt x="5139547" y="303539"/>
                </a:cubicBezTo>
                <a:cubicBezTo>
                  <a:pt x="5141897" y="306006"/>
                  <a:pt x="5143071" y="309119"/>
                  <a:pt x="5143071" y="312878"/>
                </a:cubicBezTo>
                <a:cubicBezTo>
                  <a:pt x="5143071" y="317342"/>
                  <a:pt x="5141427" y="321160"/>
                  <a:pt x="5138137" y="324332"/>
                </a:cubicBezTo>
                <a:cubicBezTo>
                  <a:pt x="5134848" y="327504"/>
                  <a:pt x="5130854" y="329090"/>
                  <a:pt x="5126155" y="329090"/>
                </a:cubicBezTo>
                <a:cubicBezTo>
                  <a:pt x="5122161" y="329090"/>
                  <a:pt x="5118872" y="327974"/>
                  <a:pt x="5116287" y="325742"/>
                </a:cubicBezTo>
                <a:cubicBezTo>
                  <a:pt x="5113703" y="323509"/>
                  <a:pt x="5112410" y="320514"/>
                  <a:pt x="5112410" y="316755"/>
                </a:cubicBezTo>
                <a:cubicBezTo>
                  <a:pt x="5112410" y="312291"/>
                  <a:pt x="5114172" y="308355"/>
                  <a:pt x="5117697" y="304948"/>
                </a:cubicBezTo>
                <a:cubicBezTo>
                  <a:pt x="5121221" y="301542"/>
                  <a:pt x="5125333" y="299838"/>
                  <a:pt x="5130032" y="299838"/>
                </a:cubicBezTo>
                <a:close/>
                <a:moveTo>
                  <a:pt x="965169" y="199045"/>
                </a:moveTo>
                <a:lnTo>
                  <a:pt x="1106491" y="199045"/>
                </a:lnTo>
                <a:cubicBezTo>
                  <a:pt x="1106491" y="203274"/>
                  <a:pt x="1105551" y="207385"/>
                  <a:pt x="1103671" y="211380"/>
                </a:cubicBezTo>
                <a:cubicBezTo>
                  <a:pt x="1101792" y="215374"/>
                  <a:pt x="1097915" y="217371"/>
                  <a:pt x="1092041" y="217371"/>
                </a:cubicBezTo>
                <a:lnTo>
                  <a:pt x="950719" y="217371"/>
                </a:lnTo>
                <a:cubicBezTo>
                  <a:pt x="950719" y="213142"/>
                  <a:pt x="951600" y="209030"/>
                  <a:pt x="953362" y="205036"/>
                </a:cubicBezTo>
                <a:cubicBezTo>
                  <a:pt x="955124" y="201042"/>
                  <a:pt x="959060" y="199045"/>
                  <a:pt x="965169" y="199045"/>
                </a:cubicBezTo>
                <a:close/>
                <a:moveTo>
                  <a:pt x="5547267" y="176842"/>
                </a:moveTo>
                <a:cubicBezTo>
                  <a:pt x="5545619" y="184125"/>
                  <a:pt x="5543736" y="191703"/>
                  <a:pt x="5541620" y="199573"/>
                </a:cubicBezTo>
                <a:cubicBezTo>
                  <a:pt x="5539503" y="207444"/>
                  <a:pt x="5537034" y="215256"/>
                  <a:pt x="5534214" y="223010"/>
                </a:cubicBezTo>
                <a:cubicBezTo>
                  <a:pt x="5531392" y="230763"/>
                  <a:pt x="5528099" y="238340"/>
                  <a:pt x="5524335" y="245741"/>
                </a:cubicBezTo>
                <a:cubicBezTo>
                  <a:pt x="5520570" y="253142"/>
                  <a:pt x="5516101" y="259897"/>
                  <a:pt x="5510928" y="266005"/>
                </a:cubicBezTo>
                <a:cubicBezTo>
                  <a:pt x="5516340" y="267885"/>
                  <a:pt x="5521750" y="269823"/>
                  <a:pt x="5527159" y="271820"/>
                </a:cubicBezTo>
                <a:cubicBezTo>
                  <a:pt x="5532569" y="273818"/>
                  <a:pt x="5538566" y="274816"/>
                  <a:pt x="5545152" y="274816"/>
                </a:cubicBezTo>
                <a:cubicBezTo>
                  <a:pt x="5553853" y="274816"/>
                  <a:pt x="5561614" y="272995"/>
                  <a:pt x="5568434" y="269354"/>
                </a:cubicBezTo>
                <a:cubicBezTo>
                  <a:pt x="5575255" y="265712"/>
                  <a:pt x="5581018" y="261072"/>
                  <a:pt x="5585723" y="255433"/>
                </a:cubicBezTo>
                <a:cubicBezTo>
                  <a:pt x="5590427" y="249794"/>
                  <a:pt x="5594013" y="243450"/>
                  <a:pt x="5596482" y="236402"/>
                </a:cubicBezTo>
                <a:cubicBezTo>
                  <a:pt x="5598952" y="229353"/>
                  <a:pt x="5600186" y="222422"/>
                  <a:pt x="5600186" y="215609"/>
                </a:cubicBezTo>
                <a:cubicBezTo>
                  <a:pt x="5600186" y="202452"/>
                  <a:pt x="5595834" y="192701"/>
                  <a:pt x="5587132" y="186357"/>
                </a:cubicBezTo>
                <a:cubicBezTo>
                  <a:pt x="5578430" y="180014"/>
                  <a:pt x="5567610" y="176842"/>
                  <a:pt x="5554673" y="176842"/>
                </a:cubicBezTo>
                <a:close/>
                <a:moveTo>
                  <a:pt x="5742775" y="152525"/>
                </a:moveTo>
                <a:cubicBezTo>
                  <a:pt x="5736196" y="152525"/>
                  <a:pt x="5729912" y="155344"/>
                  <a:pt x="5723920" y="160983"/>
                </a:cubicBezTo>
                <a:cubicBezTo>
                  <a:pt x="5717929" y="166622"/>
                  <a:pt x="5712702" y="173729"/>
                  <a:pt x="5708237" y="182305"/>
                </a:cubicBezTo>
                <a:cubicBezTo>
                  <a:pt x="5703773" y="190880"/>
                  <a:pt x="5700190" y="200102"/>
                  <a:pt x="5697489" y="209970"/>
                </a:cubicBezTo>
                <a:cubicBezTo>
                  <a:pt x="5694786" y="219838"/>
                  <a:pt x="5693435" y="229001"/>
                  <a:pt x="5693435" y="237459"/>
                </a:cubicBezTo>
                <a:cubicBezTo>
                  <a:pt x="5693435" y="246152"/>
                  <a:pt x="5695021" y="253436"/>
                  <a:pt x="5698193" y="259309"/>
                </a:cubicBezTo>
                <a:cubicBezTo>
                  <a:pt x="5701365" y="265183"/>
                  <a:pt x="5706475" y="268120"/>
                  <a:pt x="5713524" y="268120"/>
                </a:cubicBezTo>
                <a:cubicBezTo>
                  <a:pt x="5722217" y="268120"/>
                  <a:pt x="5730264" y="263891"/>
                  <a:pt x="5737665" y="255433"/>
                </a:cubicBezTo>
                <a:cubicBezTo>
                  <a:pt x="5745066" y="246975"/>
                  <a:pt x="5750998" y="233935"/>
                  <a:pt x="5755462" y="216314"/>
                </a:cubicBezTo>
                <a:cubicBezTo>
                  <a:pt x="5757812" y="206681"/>
                  <a:pt x="5759574" y="199162"/>
                  <a:pt x="5760749" y="193758"/>
                </a:cubicBezTo>
                <a:cubicBezTo>
                  <a:pt x="5761924" y="188354"/>
                  <a:pt x="5762511" y="183303"/>
                  <a:pt x="5762511" y="178604"/>
                </a:cubicBezTo>
                <a:cubicBezTo>
                  <a:pt x="5762511" y="170851"/>
                  <a:pt x="5760925" y="164566"/>
                  <a:pt x="5757753" y="159749"/>
                </a:cubicBezTo>
                <a:cubicBezTo>
                  <a:pt x="5754581" y="154933"/>
                  <a:pt x="5749588" y="152525"/>
                  <a:pt x="5742775" y="152525"/>
                </a:cubicBezTo>
                <a:close/>
                <a:moveTo>
                  <a:pt x="5161750" y="152525"/>
                </a:moveTo>
                <a:cubicBezTo>
                  <a:pt x="5155171" y="152525"/>
                  <a:pt x="5148887" y="155344"/>
                  <a:pt x="5142895" y="160983"/>
                </a:cubicBezTo>
                <a:cubicBezTo>
                  <a:pt x="5136904" y="166622"/>
                  <a:pt x="5131677" y="173729"/>
                  <a:pt x="5127212" y="182305"/>
                </a:cubicBezTo>
                <a:cubicBezTo>
                  <a:pt x="5122748" y="190880"/>
                  <a:pt x="5119165" y="200102"/>
                  <a:pt x="5116464" y="209970"/>
                </a:cubicBezTo>
                <a:cubicBezTo>
                  <a:pt x="5113761" y="219838"/>
                  <a:pt x="5112410" y="229001"/>
                  <a:pt x="5112410" y="237459"/>
                </a:cubicBezTo>
                <a:cubicBezTo>
                  <a:pt x="5112410" y="246152"/>
                  <a:pt x="5113996" y="253436"/>
                  <a:pt x="5117168" y="259309"/>
                </a:cubicBezTo>
                <a:cubicBezTo>
                  <a:pt x="5120340" y="265183"/>
                  <a:pt x="5125450" y="268120"/>
                  <a:pt x="5132499" y="268120"/>
                </a:cubicBezTo>
                <a:cubicBezTo>
                  <a:pt x="5141192" y="268120"/>
                  <a:pt x="5149239" y="263891"/>
                  <a:pt x="5156640" y="255433"/>
                </a:cubicBezTo>
                <a:cubicBezTo>
                  <a:pt x="5164041" y="246975"/>
                  <a:pt x="5169973" y="233935"/>
                  <a:pt x="5174437" y="216314"/>
                </a:cubicBezTo>
                <a:cubicBezTo>
                  <a:pt x="5176787" y="206681"/>
                  <a:pt x="5178549" y="199162"/>
                  <a:pt x="5179724" y="193758"/>
                </a:cubicBezTo>
                <a:cubicBezTo>
                  <a:pt x="5180899" y="188354"/>
                  <a:pt x="5181486" y="183303"/>
                  <a:pt x="5181486" y="178604"/>
                </a:cubicBezTo>
                <a:cubicBezTo>
                  <a:pt x="5181486" y="170851"/>
                  <a:pt x="5179900" y="164566"/>
                  <a:pt x="5176728" y="159749"/>
                </a:cubicBezTo>
                <a:cubicBezTo>
                  <a:pt x="5173556" y="154933"/>
                  <a:pt x="5168563" y="152525"/>
                  <a:pt x="5161750" y="152525"/>
                </a:cubicBezTo>
                <a:close/>
                <a:moveTo>
                  <a:pt x="4514050" y="152525"/>
                </a:moveTo>
                <a:cubicBezTo>
                  <a:pt x="4507472" y="152525"/>
                  <a:pt x="4501187" y="155344"/>
                  <a:pt x="4495195" y="160983"/>
                </a:cubicBezTo>
                <a:cubicBezTo>
                  <a:pt x="4489204" y="166622"/>
                  <a:pt x="4483977" y="173729"/>
                  <a:pt x="4479512" y="182305"/>
                </a:cubicBezTo>
                <a:cubicBezTo>
                  <a:pt x="4475048" y="190880"/>
                  <a:pt x="4471465" y="200102"/>
                  <a:pt x="4468764" y="209970"/>
                </a:cubicBezTo>
                <a:cubicBezTo>
                  <a:pt x="4466061" y="219838"/>
                  <a:pt x="4464710" y="229001"/>
                  <a:pt x="4464710" y="237459"/>
                </a:cubicBezTo>
                <a:cubicBezTo>
                  <a:pt x="4464710" y="246152"/>
                  <a:pt x="4466296" y="253436"/>
                  <a:pt x="4469468" y="259309"/>
                </a:cubicBezTo>
                <a:cubicBezTo>
                  <a:pt x="4472640" y="265183"/>
                  <a:pt x="4477750" y="268120"/>
                  <a:pt x="4484799" y="268120"/>
                </a:cubicBezTo>
                <a:cubicBezTo>
                  <a:pt x="4493492" y="268120"/>
                  <a:pt x="4501539" y="263891"/>
                  <a:pt x="4508940" y="255433"/>
                </a:cubicBezTo>
                <a:cubicBezTo>
                  <a:pt x="4516341" y="246975"/>
                  <a:pt x="4522273" y="233935"/>
                  <a:pt x="4526737" y="216314"/>
                </a:cubicBezTo>
                <a:cubicBezTo>
                  <a:pt x="4529087" y="206681"/>
                  <a:pt x="4530849" y="199162"/>
                  <a:pt x="4532024" y="193758"/>
                </a:cubicBezTo>
                <a:cubicBezTo>
                  <a:pt x="4533199" y="188354"/>
                  <a:pt x="4533786" y="183303"/>
                  <a:pt x="4533786" y="178604"/>
                </a:cubicBezTo>
                <a:cubicBezTo>
                  <a:pt x="4533786" y="170851"/>
                  <a:pt x="4532200" y="164566"/>
                  <a:pt x="4529028" y="159749"/>
                </a:cubicBezTo>
                <a:cubicBezTo>
                  <a:pt x="4525856" y="154933"/>
                  <a:pt x="4520863" y="152525"/>
                  <a:pt x="4514050" y="152525"/>
                </a:cubicBezTo>
                <a:close/>
                <a:moveTo>
                  <a:pt x="3923500" y="152525"/>
                </a:moveTo>
                <a:cubicBezTo>
                  <a:pt x="3916921" y="152525"/>
                  <a:pt x="3910637" y="155344"/>
                  <a:pt x="3904645" y="160983"/>
                </a:cubicBezTo>
                <a:cubicBezTo>
                  <a:pt x="3898654" y="166622"/>
                  <a:pt x="3893426" y="173729"/>
                  <a:pt x="3888962" y="182305"/>
                </a:cubicBezTo>
                <a:cubicBezTo>
                  <a:pt x="3884498" y="190880"/>
                  <a:pt x="3880915" y="200102"/>
                  <a:pt x="3878213" y="209970"/>
                </a:cubicBezTo>
                <a:cubicBezTo>
                  <a:pt x="3875511" y="219838"/>
                  <a:pt x="3874160" y="229001"/>
                  <a:pt x="3874160" y="237459"/>
                </a:cubicBezTo>
                <a:cubicBezTo>
                  <a:pt x="3874160" y="246152"/>
                  <a:pt x="3875746" y="253436"/>
                  <a:pt x="3878918" y="259309"/>
                </a:cubicBezTo>
                <a:cubicBezTo>
                  <a:pt x="3882090" y="265183"/>
                  <a:pt x="3887200" y="268120"/>
                  <a:pt x="3894249" y="268120"/>
                </a:cubicBezTo>
                <a:cubicBezTo>
                  <a:pt x="3902942" y="268120"/>
                  <a:pt x="3910989" y="263891"/>
                  <a:pt x="3918390" y="255433"/>
                </a:cubicBezTo>
                <a:cubicBezTo>
                  <a:pt x="3925791" y="246975"/>
                  <a:pt x="3931723" y="233935"/>
                  <a:pt x="3936187" y="216314"/>
                </a:cubicBezTo>
                <a:cubicBezTo>
                  <a:pt x="3938537" y="206681"/>
                  <a:pt x="3940299" y="199162"/>
                  <a:pt x="3941474" y="193758"/>
                </a:cubicBezTo>
                <a:cubicBezTo>
                  <a:pt x="3942648" y="188355"/>
                  <a:pt x="3943236" y="183303"/>
                  <a:pt x="3943236" y="178604"/>
                </a:cubicBezTo>
                <a:cubicBezTo>
                  <a:pt x="3943236" y="170851"/>
                  <a:pt x="3941650" y="164566"/>
                  <a:pt x="3938478" y="159749"/>
                </a:cubicBezTo>
                <a:cubicBezTo>
                  <a:pt x="3935306" y="154933"/>
                  <a:pt x="3930314" y="152525"/>
                  <a:pt x="3923500" y="152525"/>
                </a:cubicBezTo>
                <a:close/>
                <a:moveTo>
                  <a:pt x="3610585" y="150058"/>
                </a:moveTo>
                <a:cubicBezTo>
                  <a:pt x="3603066" y="150058"/>
                  <a:pt x="3596135" y="152944"/>
                  <a:pt x="3589792" y="158717"/>
                </a:cubicBezTo>
                <a:cubicBezTo>
                  <a:pt x="3583448" y="164490"/>
                  <a:pt x="3577927" y="171794"/>
                  <a:pt x="3573227" y="180631"/>
                </a:cubicBezTo>
                <a:cubicBezTo>
                  <a:pt x="3568529" y="189467"/>
                  <a:pt x="3564828" y="199010"/>
                  <a:pt x="3562126" y="209260"/>
                </a:cubicBezTo>
                <a:cubicBezTo>
                  <a:pt x="3559424" y="219509"/>
                  <a:pt x="3558073" y="228994"/>
                  <a:pt x="3558073" y="237712"/>
                </a:cubicBezTo>
                <a:cubicBezTo>
                  <a:pt x="3558073" y="247375"/>
                  <a:pt x="3559835" y="255387"/>
                  <a:pt x="3563360" y="261749"/>
                </a:cubicBezTo>
                <a:cubicBezTo>
                  <a:pt x="3566884" y="268111"/>
                  <a:pt x="3572640" y="271292"/>
                  <a:pt x="3580628" y="271292"/>
                </a:cubicBezTo>
                <a:cubicBezTo>
                  <a:pt x="3587442" y="271292"/>
                  <a:pt x="3593903" y="268700"/>
                  <a:pt x="3600012" y="263517"/>
                </a:cubicBezTo>
                <a:cubicBezTo>
                  <a:pt x="3606121" y="258333"/>
                  <a:pt x="3611525" y="251617"/>
                  <a:pt x="3616223" y="243368"/>
                </a:cubicBezTo>
                <a:cubicBezTo>
                  <a:pt x="3613874" y="238658"/>
                  <a:pt x="3612699" y="233120"/>
                  <a:pt x="3612699" y="226754"/>
                </a:cubicBezTo>
                <a:cubicBezTo>
                  <a:pt x="3612699" y="222279"/>
                  <a:pt x="3613228" y="217803"/>
                  <a:pt x="3614285" y="213326"/>
                </a:cubicBezTo>
                <a:cubicBezTo>
                  <a:pt x="3615342" y="208849"/>
                  <a:pt x="3616811" y="204726"/>
                  <a:pt x="3618690" y="200956"/>
                </a:cubicBezTo>
                <a:cubicBezTo>
                  <a:pt x="3620570" y="197185"/>
                  <a:pt x="3622743" y="193886"/>
                  <a:pt x="3625210" y="191057"/>
                </a:cubicBezTo>
                <a:cubicBezTo>
                  <a:pt x="3627677" y="188229"/>
                  <a:pt x="3630321" y="186225"/>
                  <a:pt x="3633140" y="185047"/>
                </a:cubicBezTo>
                <a:lnTo>
                  <a:pt x="3633140" y="182927"/>
                </a:lnTo>
                <a:cubicBezTo>
                  <a:pt x="3633140" y="173503"/>
                  <a:pt x="3631378" y="165669"/>
                  <a:pt x="3627854" y="159424"/>
                </a:cubicBezTo>
                <a:cubicBezTo>
                  <a:pt x="3624329" y="153180"/>
                  <a:pt x="3618573" y="150058"/>
                  <a:pt x="3610585" y="150058"/>
                </a:cubicBezTo>
                <a:close/>
                <a:moveTo>
                  <a:pt x="2134209" y="150058"/>
                </a:moveTo>
                <a:cubicBezTo>
                  <a:pt x="2126691" y="150058"/>
                  <a:pt x="2119760" y="152944"/>
                  <a:pt x="2113416" y="158717"/>
                </a:cubicBezTo>
                <a:cubicBezTo>
                  <a:pt x="2107073" y="164490"/>
                  <a:pt x="2101552" y="171794"/>
                  <a:pt x="2096852" y="180631"/>
                </a:cubicBezTo>
                <a:cubicBezTo>
                  <a:pt x="2092154" y="189467"/>
                  <a:pt x="2088453" y="199010"/>
                  <a:pt x="2085751" y="209260"/>
                </a:cubicBezTo>
                <a:cubicBezTo>
                  <a:pt x="2083049" y="219509"/>
                  <a:pt x="2081698" y="228994"/>
                  <a:pt x="2081698" y="237712"/>
                </a:cubicBezTo>
                <a:cubicBezTo>
                  <a:pt x="2081698" y="247375"/>
                  <a:pt x="2083461" y="255387"/>
                  <a:pt x="2086985" y="261749"/>
                </a:cubicBezTo>
                <a:cubicBezTo>
                  <a:pt x="2090509" y="268111"/>
                  <a:pt x="2096265" y="271292"/>
                  <a:pt x="2104253" y="271292"/>
                </a:cubicBezTo>
                <a:cubicBezTo>
                  <a:pt x="2111067" y="271292"/>
                  <a:pt x="2117528" y="268700"/>
                  <a:pt x="2123637" y="263517"/>
                </a:cubicBezTo>
                <a:cubicBezTo>
                  <a:pt x="2129746" y="258333"/>
                  <a:pt x="2135150" y="251617"/>
                  <a:pt x="2139848" y="243368"/>
                </a:cubicBezTo>
                <a:cubicBezTo>
                  <a:pt x="2137499" y="238658"/>
                  <a:pt x="2136324" y="233120"/>
                  <a:pt x="2136324" y="226754"/>
                </a:cubicBezTo>
                <a:cubicBezTo>
                  <a:pt x="2136324" y="222279"/>
                  <a:pt x="2136853" y="217803"/>
                  <a:pt x="2137910" y="213326"/>
                </a:cubicBezTo>
                <a:cubicBezTo>
                  <a:pt x="2138967" y="208849"/>
                  <a:pt x="2140436" y="204726"/>
                  <a:pt x="2142316" y="200956"/>
                </a:cubicBezTo>
                <a:cubicBezTo>
                  <a:pt x="2144195" y="197185"/>
                  <a:pt x="2146368" y="193886"/>
                  <a:pt x="2148835" y="191057"/>
                </a:cubicBezTo>
                <a:cubicBezTo>
                  <a:pt x="2151302" y="188229"/>
                  <a:pt x="2153945" y="186225"/>
                  <a:pt x="2156765" y="185047"/>
                </a:cubicBezTo>
                <a:lnTo>
                  <a:pt x="2156765" y="182927"/>
                </a:lnTo>
                <a:cubicBezTo>
                  <a:pt x="2156765" y="173503"/>
                  <a:pt x="2155003" y="165669"/>
                  <a:pt x="2151479" y="159424"/>
                </a:cubicBezTo>
                <a:cubicBezTo>
                  <a:pt x="2147955" y="153180"/>
                  <a:pt x="2142198" y="150058"/>
                  <a:pt x="2134209" y="150058"/>
                </a:cubicBezTo>
                <a:close/>
                <a:moveTo>
                  <a:pt x="1553185" y="150058"/>
                </a:moveTo>
                <a:cubicBezTo>
                  <a:pt x="1545666" y="150058"/>
                  <a:pt x="1538736" y="152944"/>
                  <a:pt x="1532392" y="158717"/>
                </a:cubicBezTo>
                <a:cubicBezTo>
                  <a:pt x="1526048" y="164490"/>
                  <a:pt x="1520527" y="171794"/>
                  <a:pt x="1515828" y="180631"/>
                </a:cubicBezTo>
                <a:cubicBezTo>
                  <a:pt x="1511129" y="189467"/>
                  <a:pt x="1507429" y="199010"/>
                  <a:pt x="1504727" y="209260"/>
                </a:cubicBezTo>
                <a:cubicBezTo>
                  <a:pt x="1502025" y="219509"/>
                  <a:pt x="1500673" y="228994"/>
                  <a:pt x="1500673" y="237712"/>
                </a:cubicBezTo>
                <a:cubicBezTo>
                  <a:pt x="1500673" y="247375"/>
                  <a:pt x="1502436" y="255387"/>
                  <a:pt x="1505960" y="261749"/>
                </a:cubicBezTo>
                <a:cubicBezTo>
                  <a:pt x="1509484" y="268111"/>
                  <a:pt x="1515241" y="271292"/>
                  <a:pt x="1523229" y="271292"/>
                </a:cubicBezTo>
                <a:cubicBezTo>
                  <a:pt x="1530042" y="271292"/>
                  <a:pt x="1536503" y="268700"/>
                  <a:pt x="1542612" y="263517"/>
                </a:cubicBezTo>
                <a:cubicBezTo>
                  <a:pt x="1548721" y="258333"/>
                  <a:pt x="1554125" y="251617"/>
                  <a:pt x="1558824" y="243368"/>
                </a:cubicBezTo>
                <a:cubicBezTo>
                  <a:pt x="1556474" y="238658"/>
                  <a:pt x="1555300" y="233120"/>
                  <a:pt x="1555300" y="226754"/>
                </a:cubicBezTo>
                <a:cubicBezTo>
                  <a:pt x="1555300" y="222279"/>
                  <a:pt x="1555828" y="217803"/>
                  <a:pt x="1556886" y="213326"/>
                </a:cubicBezTo>
                <a:cubicBezTo>
                  <a:pt x="1557942" y="208849"/>
                  <a:pt x="1559411" y="204726"/>
                  <a:pt x="1561291" y="200956"/>
                </a:cubicBezTo>
                <a:cubicBezTo>
                  <a:pt x="1563170" y="197185"/>
                  <a:pt x="1565343" y="193886"/>
                  <a:pt x="1567810" y="191057"/>
                </a:cubicBezTo>
                <a:cubicBezTo>
                  <a:pt x="1570278" y="188229"/>
                  <a:pt x="1572921" y="186225"/>
                  <a:pt x="1575740" y="185047"/>
                </a:cubicBezTo>
                <a:lnTo>
                  <a:pt x="1575740" y="182927"/>
                </a:lnTo>
                <a:cubicBezTo>
                  <a:pt x="1575740" y="173503"/>
                  <a:pt x="1573978" y="165669"/>
                  <a:pt x="1570453" y="159424"/>
                </a:cubicBezTo>
                <a:cubicBezTo>
                  <a:pt x="1566930" y="153180"/>
                  <a:pt x="1561173" y="150058"/>
                  <a:pt x="1553185" y="150058"/>
                </a:cubicBezTo>
                <a:close/>
                <a:moveTo>
                  <a:pt x="772135" y="150058"/>
                </a:moveTo>
                <a:cubicBezTo>
                  <a:pt x="764617" y="150058"/>
                  <a:pt x="757686" y="152944"/>
                  <a:pt x="751342" y="158717"/>
                </a:cubicBezTo>
                <a:cubicBezTo>
                  <a:pt x="744998" y="164490"/>
                  <a:pt x="739477" y="171794"/>
                  <a:pt x="734778" y="180631"/>
                </a:cubicBezTo>
                <a:cubicBezTo>
                  <a:pt x="730079" y="189467"/>
                  <a:pt x="726379" y="199010"/>
                  <a:pt x="723676" y="209260"/>
                </a:cubicBezTo>
                <a:cubicBezTo>
                  <a:pt x="720975" y="219509"/>
                  <a:pt x="719624" y="228994"/>
                  <a:pt x="719624" y="237712"/>
                </a:cubicBezTo>
                <a:cubicBezTo>
                  <a:pt x="719624" y="247375"/>
                  <a:pt x="721386" y="255387"/>
                  <a:pt x="724910" y="261749"/>
                </a:cubicBezTo>
                <a:cubicBezTo>
                  <a:pt x="728434" y="268111"/>
                  <a:pt x="734190" y="271292"/>
                  <a:pt x="742179" y="271292"/>
                </a:cubicBezTo>
                <a:cubicBezTo>
                  <a:pt x="748992" y="271292"/>
                  <a:pt x="755453" y="268700"/>
                  <a:pt x="761562" y="263517"/>
                </a:cubicBezTo>
                <a:cubicBezTo>
                  <a:pt x="767671" y="258333"/>
                  <a:pt x="773075" y="251617"/>
                  <a:pt x="777774" y="243368"/>
                </a:cubicBezTo>
                <a:cubicBezTo>
                  <a:pt x="775424" y="238658"/>
                  <a:pt x="774250" y="233120"/>
                  <a:pt x="774250" y="226754"/>
                </a:cubicBezTo>
                <a:cubicBezTo>
                  <a:pt x="774250" y="222279"/>
                  <a:pt x="774778" y="217803"/>
                  <a:pt x="775835" y="213326"/>
                </a:cubicBezTo>
                <a:cubicBezTo>
                  <a:pt x="776893" y="208849"/>
                  <a:pt x="778361" y="204726"/>
                  <a:pt x="780241" y="200956"/>
                </a:cubicBezTo>
                <a:cubicBezTo>
                  <a:pt x="782120" y="197185"/>
                  <a:pt x="784294" y="193886"/>
                  <a:pt x="786761" y="191057"/>
                </a:cubicBezTo>
                <a:cubicBezTo>
                  <a:pt x="789228" y="188229"/>
                  <a:pt x="791871" y="186225"/>
                  <a:pt x="794690" y="185047"/>
                </a:cubicBezTo>
                <a:lnTo>
                  <a:pt x="794690" y="182927"/>
                </a:lnTo>
                <a:cubicBezTo>
                  <a:pt x="794690" y="173503"/>
                  <a:pt x="792928" y="165669"/>
                  <a:pt x="789404" y="159424"/>
                </a:cubicBezTo>
                <a:cubicBezTo>
                  <a:pt x="785879" y="153180"/>
                  <a:pt x="780123" y="150058"/>
                  <a:pt x="772135" y="150058"/>
                </a:cubicBezTo>
                <a:close/>
                <a:moveTo>
                  <a:pt x="2941368" y="148296"/>
                </a:moveTo>
                <a:cubicBezTo>
                  <a:pt x="2935964" y="148296"/>
                  <a:pt x="2930560" y="150645"/>
                  <a:pt x="2925156" y="155344"/>
                </a:cubicBezTo>
                <a:cubicBezTo>
                  <a:pt x="2919752" y="160043"/>
                  <a:pt x="2914760" y="166093"/>
                  <a:pt x="2910178" y="173494"/>
                </a:cubicBezTo>
                <a:cubicBezTo>
                  <a:pt x="2905597" y="180895"/>
                  <a:pt x="2901720" y="189059"/>
                  <a:pt x="2898548" y="197987"/>
                </a:cubicBezTo>
                <a:cubicBezTo>
                  <a:pt x="2895376" y="206916"/>
                  <a:pt x="2893438" y="215609"/>
                  <a:pt x="2892733" y="224067"/>
                </a:cubicBezTo>
                <a:cubicBezTo>
                  <a:pt x="2901896" y="222187"/>
                  <a:pt x="2910178" y="219074"/>
                  <a:pt x="2917579" y="214728"/>
                </a:cubicBezTo>
                <a:cubicBezTo>
                  <a:pt x="2924980" y="210381"/>
                  <a:pt x="2931324" y="205447"/>
                  <a:pt x="2936610" y="199926"/>
                </a:cubicBezTo>
                <a:cubicBezTo>
                  <a:pt x="2941896" y="194404"/>
                  <a:pt x="2946008" y="188531"/>
                  <a:pt x="2948945" y="182305"/>
                </a:cubicBezTo>
                <a:cubicBezTo>
                  <a:pt x="2951882" y="176078"/>
                  <a:pt x="2953350" y="170146"/>
                  <a:pt x="2953350" y="164507"/>
                </a:cubicBezTo>
                <a:cubicBezTo>
                  <a:pt x="2953350" y="163097"/>
                  <a:pt x="2953233" y="161453"/>
                  <a:pt x="2952997" y="159573"/>
                </a:cubicBezTo>
                <a:cubicBezTo>
                  <a:pt x="2952763" y="157694"/>
                  <a:pt x="2952175" y="155931"/>
                  <a:pt x="2951236" y="154287"/>
                </a:cubicBezTo>
                <a:cubicBezTo>
                  <a:pt x="2950296" y="152642"/>
                  <a:pt x="2949062" y="151232"/>
                  <a:pt x="2947535" y="150058"/>
                </a:cubicBezTo>
                <a:cubicBezTo>
                  <a:pt x="2946008" y="148883"/>
                  <a:pt x="2943952" y="148296"/>
                  <a:pt x="2941368" y="148296"/>
                </a:cubicBezTo>
                <a:close/>
                <a:moveTo>
                  <a:pt x="195758" y="139837"/>
                </a:moveTo>
                <a:lnTo>
                  <a:pt x="231706" y="139837"/>
                </a:lnTo>
                <a:lnTo>
                  <a:pt x="211970" y="219838"/>
                </a:lnTo>
                <a:cubicBezTo>
                  <a:pt x="210795" y="223832"/>
                  <a:pt x="209738" y="228472"/>
                  <a:pt x="208798" y="233759"/>
                </a:cubicBezTo>
                <a:cubicBezTo>
                  <a:pt x="207858" y="239045"/>
                  <a:pt x="207388" y="243685"/>
                  <a:pt x="207388" y="247679"/>
                </a:cubicBezTo>
                <a:cubicBezTo>
                  <a:pt x="207388" y="252848"/>
                  <a:pt x="208563" y="257371"/>
                  <a:pt x="210913" y="261248"/>
                </a:cubicBezTo>
                <a:cubicBezTo>
                  <a:pt x="213262" y="265124"/>
                  <a:pt x="217374" y="267063"/>
                  <a:pt x="223247" y="267063"/>
                </a:cubicBezTo>
                <a:cubicBezTo>
                  <a:pt x="235230" y="267063"/>
                  <a:pt x="245803" y="259251"/>
                  <a:pt x="254966" y="243627"/>
                </a:cubicBezTo>
                <a:cubicBezTo>
                  <a:pt x="264129" y="228002"/>
                  <a:pt x="272000" y="207151"/>
                  <a:pt x="278578" y="181071"/>
                </a:cubicBezTo>
                <a:lnTo>
                  <a:pt x="288798" y="139837"/>
                </a:lnTo>
                <a:lnTo>
                  <a:pt x="324746" y="139837"/>
                </a:lnTo>
                <a:lnTo>
                  <a:pt x="305010" y="218076"/>
                </a:lnTo>
                <a:cubicBezTo>
                  <a:pt x="303130" y="225594"/>
                  <a:pt x="301544" y="232466"/>
                  <a:pt x="300252" y="238693"/>
                </a:cubicBezTo>
                <a:cubicBezTo>
                  <a:pt x="298960" y="244919"/>
                  <a:pt x="298314" y="250029"/>
                  <a:pt x="298314" y="254023"/>
                </a:cubicBezTo>
                <a:cubicBezTo>
                  <a:pt x="298314" y="259427"/>
                  <a:pt x="299489" y="263127"/>
                  <a:pt x="301838" y="265124"/>
                </a:cubicBezTo>
                <a:cubicBezTo>
                  <a:pt x="304188" y="267122"/>
                  <a:pt x="306772" y="268120"/>
                  <a:pt x="309591" y="268120"/>
                </a:cubicBezTo>
                <a:cubicBezTo>
                  <a:pt x="316405" y="268120"/>
                  <a:pt x="323747" y="262834"/>
                  <a:pt x="331618" y="252261"/>
                </a:cubicBezTo>
                <a:cubicBezTo>
                  <a:pt x="339489" y="241688"/>
                  <a:pt x="346009" y="225829"/>
                  <a:pt x="351178" y="204684"/>
                </a:cubicBezTo>
                <a:lnTo>
                  <a:pt x="361750" y="208913"/>
                </a:lnTo>
                <a:cubicBezTo>
                  <a:pt x="359636" y="217841"/>
                  <a:pt x="356640" y="227239"/>
                  <a:pt x="352763" y="237107"/>
                </a:cubicBezTo>
                <a:cubicBezTo>
                  <a:pt x="348887" y="246975"/>
                  <a:pt x="344129" y="255961"/>
                  <a:pt x="338490" y="264067"/>
                </a:cubicBezTo>
                <a:cubicBezTo>
                  <a:pt x="332851" y="272173"/>
                  <a:pt x="326214" y="278869"/>
                  <a:pt x="318578" y="284155"/>
                </a:cubicBezTo>
                <a:cubicBezTo>
                  <a:pt x="310943" y="289442"/>
                  <a:pt x="302073" y="292085"/>
                  <a:pt x="291970" y="292085"/>
                </a:cubicBezTo>
                <a:cubicBezTo>
                  <a:pt x="280458" y="292085"/>
                  <a:pt x="272293" y="288678"/>
                  <a:pt x="267477" y="281865"/>
                </a:cubicBezTo>
                <a:cubicBezTo>
                  <a:pt x="262660" y="275051"/>
                  <a:pt x="260722" y="266240"/>
                  <a:pt x="261662" y="255433"/>
                </a:cubicBezTo>
                <a:cubicBezTo>
                  <a:pt x="256963" y="262716"/>
                  <a:pt x="252205" y="268707"/>
                  <a:pt x="247388" y="273406"/>
                </a:cubicBezTo>
                <a:cubicBezTo>
                  <a:pt x="242572" y="278105"/>
                  <a:pt x="237697" y="281865"/>
                  <a:pt x="232763" y="284684"/>
                </a:cubicBezTo>
                <a:cubicBezTo>
                  <a:pt x="227829" y="287503"/>
                  <a:pt x="222954" y="289442"/>
                  <a:pt x="218137" y="290499"/>
                </a:cubicBezTo>
                <a:cubicBezTo>
                  <a:pt x="213321" y="291556"/>
                  <a:pt x="208680" y="292085"/>
                  <a:pt x="204216" y="292085"/>
                </a:cubicBezTo>
                <a:cubicBezTo>
                  <a:pt x="191764" y="292085"/>
                  <a:pt x="183071" y="288678"/>
                  <a:pt x="178137" y="281865"/>
                </a:cubicBezTo>
                <a:cubicBezTo>
                  <a:pt x="173203" y="275051"/>
                  <a:pt x="170736" y="266475"/>
                  <a:pt x="170736" y="256138"/>
                </a:cubicBezTo>
                <a:cubicBezTo>
                  <a:pt x="170736" y="248619"/>
                  <a:pt x="171676" y="240337"/>
                  <a:pt x="173555" y="231292"/>
                </a:cubicBezTo>
                <a:cubicBezTo>
                  <a:pt x="175435" y="222246"/>
                  <a:pt x="177432" y="213377"/>
                  <a:pt x="179547" y="204684"/>
                </a:cubicBezTo>
                <a:close/>
                <a:moveTo>
                  <a:pt x="5736432" y="132789"/>
                </a:moveTo>
                <a:cubicBezTo>
                  <a:pt x="5746064" y="132789"/>
                  <a:pt x="5753407" y="135197"/>
                  <a:pt x="5758458" y="140014"/>
                </a:cubicBezTo>
                <a:cubicBezTo>
                  <a:pt x="5763509" y="144830"/>
                  <a:pt x="5767092" y="150645"/>
                  <a:pt x="5769207" y="157459"/>
                </a:cubicBezTo>
                <a:lnTo>
                  <a:pt x="5773789" y="139837"/>
                </a:lnTo>
                <a:lnTo>
                  <a:pt x="5809736" y="139837"/>
                </a:lnTo>
                <a:lnTo>
                  <a:pt x="5790000" y="218076"/>
                </a:lnTo>
                <a:cubicBezTo>
                  <a:pt x="5788120" y="225594"/>
                  <a:pt x="5786534" y="232466"/>
                  <a:pt x="5785242" y="238693"/>
                </a:cubicBezTo>
                <a:cubicBezTo>
                  <a:pt x="5783950" y="244919"/>
                  <a:pt x="5783304" y="250029"/>
                  <a:pt x="5783304" y="254023"/>
                </a:cubicBezTo>
                <a:cubicBezTo>
                  <a:pt x="5783304" y="259427"/>
                  <a:pt x="5784479" y="263127"/>
                  <a:pt x="5786828" y="265124"/>
                </a:cubicBezTo>
                <a:cubicBezTo>
                  <a:pt x="5789178" y="267122"/>
                  <a:pt x="5791762" y="268120"/>
                  <a:pt x="5794581" y="268120"/>
                </a:cubicBezTo>
                <a:cubicBezTo>
                  <a:pt x="5801395" y="268120"/>
                  <a:pt x="5808737" y="262834"/>
                  <a:pt x="5816608" y="252261"/>
                </a:cubicBezTo>
                <a:cubicBezTo>
                  <a:pt x="5824479" y="241688"/>
                  <a:pt x="5830998" y="225829"/>
                  <a:pt x="5836167" y="204684"/>
                </a:cubicBezTo>
                <a:lnTo>
                  <a:pt x="5837286" y="205131"/>
                </a:lnTo>
                <a:lnTo>
                  <a:pt x="5837396" y="204684"/>
                </a:lnTo>
                <a:lnTo>
                  <a:pt x="5853608" y="139837"/>
                </a:lnTo>
                <a:lnTo>
                  <a:pt x="5889555" y="139837"/>
                </a:lnTo>
                <a:lnTo>
                  <a:pt x="5882859" y="166269"/>
                </a:lnTo>
                <a:cubicBezTo>
                  <a:pt x="5887558" y="159926"/>
                  <a:pt x="5892492" y="154580"/>
                  <a:pt x="5897661" y="150234"/>
                </a:cubicBezTo>
                <a:cubicBezTo>
                  <a:pt x="5902830" y="145887"/>
                  <a:pt x="5907940" y="142422"/>
                  <a:pt x="5912992" y="139837"/>
                </a:cubicBezTo>
                <a:cubicBezTo>
                  <a:pt x="5918043" y="137253"/>
                  <a:pt x="5922918" y="135432"/>
                  <a:pt x="5927617" y="134375"/>
                </a:cubicBezTo>
                <a:cubicBezTo>
                  <a:pt x="5932316" y="133317"/>
                  <a:pt x="5936780" y="132789"/>
                  <a:pt x="5941009" y="132789"/>
                </a:cubicBezTo>
                <a:cubicBezTo>
                  <a:pt x="5946883" y="132789"/>
                  <a:pt x="5951935" y="133670"/>
                  <a:pt x="5956163" y="135432"/>
                </a:cubicBezTo>
                <a:cubicBezTo>
                  <a:pt x="5960393" y="137194"/>
                  <a:pt x="5963858" y="139661"/>
                  <a:pt x="5966560" y="142833"/>
                </a:cubicBezTo>
                <a:cubicBezTo>
                  <a:pt x="5969262" y="146005"/>
                  <a:pt x="5971259" y="149705"/>
                  <a:pt x="5972551" y="153934"/>
                </a:cubicBezTo>
                <a:cubicBezTo>
                  <a:pt x="5973844" y="158163"/>
                  <a:pt x="5974490" y="162627"/>
                  <a:pt x="5974490" y="167326"/>
                </a:cubicBezTo>
                <a:cubicBezTo>
                  <a:pt x="5974490" y="175080"/>
                  <a:pt x="5973256" y="183303"/>
                  <a:pt x="5970789" y="191996"/>
                </a:cubicBezTo>
                <a:cubicBezTo>
                  <a:pt x="5968322" y="200689"/>
                  <a:pt x="5965679" y="209148"/>
                  <a:pt x="5962860" y="217371"/>
                </a:cubicBezTo>
                <a:cubicBezTo>
                  <a:pt x="5960275" y="224419"/>
                  <a:pt x="5958043" y="231174"/>
                  <a:pt x="5956163" y="237635"/>
                </a:cubicBezTo>
                <a:cubicBezTo>
                  <a:pt x="5954284" y="244096"/>
                  <a:pt x="5953344" y="249794"/>
                  <a:pt x="5953344" y="254728"/>
                </a:cubicBezTo>
                <a:cubicBezTo>
                  <a:pt x="5953344" y="258957"/>
                  <a:pt x="5954225" y="262305"/>
                  <a:pt x="5955987" y="264772"/>
                </a:cubicBezTo>
                <a:cubicBezTo>
                  <a:pt x="5957749" y="267239"/>
                  <a:pt x="5960510" y="268472"/>
                  <a:pt x="5964269" y="268472"/>
                </a:cubicBezTo>
                <a:cubicBezTo>
                  <a:pt x="5971787" y="268472"/>
                  <a:pt x="5979659" y="263127"/>
                  <a:pt x="5987882" y="252437"/>
                </a:cubicBezTo>
                <a:cubicBezTo>
                  <a:pt x="5996105" y="241747"/>
                  <a:pt x="6002919" y="225829"/>
                  <a:pt x="6008322" y="204684"/>
                </a:cubicBezTo>
                <a:lnTo>
                  <a:pt x="6018895" y="208913"/>
                </a:lnTo>
                <a:cubicBezTo>
                  <a:pt x="6016546" y="218311"/>
                  <a:pt x="6013374" y="227944"/>
                  <a:pt x="6009380" y="237811"/>
                </a:cubicBezTo>
                <a:cubicBezTo>
                  <a:pt x="6005385" y="247679"/>
                  <a:pt x="6000393" y="256607"/>
                  <a:pt x="5994402" y="264596"/>
                </a:cubicBezTo>
                <a:cubicBezTo>
                  <a:pt x="5988410" y="272584"/>
                  <a:pt x="5981303" y="279163"/>
                  <a:pt x="5973080" y="284332"/>
                </a:cubicBezTo>
                <a:cubicBezTo>
                  <a:pt x="5964857" y="289500"/>
                  <a:pt x="5955341" y="292085"/>
                  <a:pt x="5944533" y="292085"/>
                </a:cubicBezTo>
                <a:cubicBezTo>
                  <a:pt x="5933256" y="292085"/>
                  <a:pt x="5925620" y="289324"/>
                  <a:pt x="5921626" y="283803"/>
                </a:cubicBezTo>
                <a:cubicBezTo>
                  <a:pt x="5917631" y="278282"/>
                  <a:pt x="5915635" y="271644"/>
                  <a:pt x="5915635" y="263891"/>
                </a:cubicBezTo>
                <a:cubicBezTo>
                  <a:pt x="5915635" y="256373"/>
                  <a:pt x="5916868" y="248208"/>
                  <a:pt x="5919335" y="239397"/>
                </a:cubicBezTo>
                <a:cubicBezTo>
                  <a:pt x="5921802" y="230587"/>
                  <a:pt x="5924445" y="221952"/>
                  <a:pt x="5927265" y="213494"/>
                </a:cubicBezTo>
                <a:cubicBezTo>
                  <a:pt x="5929614" y="205976"/>
                  <a:pt x="5931788" y="198692"/>
                  <a:pt x="5933785" y="191644"/>
                </a:cubicBezTo>
                <a:cubicBezTo>
                  <a:pt x="5935782" y="184595"/>
                  <a:pt x="5936780" y="178369"/>
                  <a:pt x="5936780" y="172965"/>
                </a:cubicBezTo>
                <a:cubicBezTo>
                  <a:pt x="5936780" y="169206"/>
                  <a:pt x="5935899" y="165623"/>
                  <a:pt x="5934137" y="162216"/>
                </a:cubicBezTo>
                <a:cubicBezTo>
                  <a:pt x="5932375" y="158810"/>
                  <a:pt x="5928205" y="157106"/>
                  <a:pt x="5921626" y="157106"/>
                </a:cubicBezTo>
                <a:cubicBezTo>
                  <a:pt x="5915282" y="157106"/>
                  <a:pt x="5909409" y="158868"/>
                  <a:pt x="5904004" y="162393"/>
                </a:cubicBezTo>
                <a:cubicBezTo>
                  <a:pt x="5898601" y="165917"/>
                  <a:pt x="5893667" y="170616"/>
                  <a:pt x="5889203" y="176490"/>
                </a:cubicBezTo>
                <a:cubicBezTo>
                  <a:pt x="5884739" y="182363"/>
                  <a:pt x="5880862" y="189177"/>
                  <a:pt x="5877573" y="196930"/>
                </a:cubicBezTo>
                <a:cubicBezTo>
                  <a:pt x="5874284" y="204684"/>
                  <a:pt x="5871581" y="212672"/>
                  <a:pt x="5869467" y="220895"/>
                </a:cubicBezTo>
                <a:lnTo>
                  <a:pt x="5853255" y="286446"/>
                </a:lnTo>
                <a:lnTo>
                  <a:pt x="5840920" y="286446"/>
                </a:lnTo>
                <a:lnTo>
                  <a:pt x="5817308" y="286446"/>
                </a:lnTo>
                <a:lnTo>
                  <a:pt x="5822523" y="265222"/>
                </a:lnTo>
                <a:lnTo>
                  <a:pt x="5814273" y="275169"/>
                </a:lnTo>
                <a:cubicBezTo>
                  <a:pt x="5810954" y="278517"/>
                  <a:pt x="5807386" y="281512"/>
                  <a:pt x="5803568" y="284155"/>
                </a:cubicBezTo>
                <a:cubicBezTo>
                  <a:pt x="5795933" y="289442"/>
                  <a:pt x="5787063" y="292085"/>
                  <a:pt x="5776960" y="292085"/>
                </a:cubicBezTo>
                <a:cubicBezTo>
                  <a:pt x="5766858" y="292085"/>
                  <a:pt x="5759398" y="289442"/>
                  <a:pt x="5754581" y="284155"/>
                </a:cubicBezTo>
                <a:cubicBezTo>
                  <a:pt x="5749765" y="278869"/>
                  <a:pt x="5747122" y="271997"/>
                  <a:pt x="5746652" y="263539"/>
                </a:cubicBezTo>
                <a:cubicBezTo>
                  <a:pt x="5740778" y="271762"/>
                  <a:pt x="5733847" y="278575"/>
                  <a:pt x="5725858" y="283979"/>
                </a:cubicBezTo>
                <a:cubicBezTo>
                  <a:pt x="5717870" y="289383"/>
                  <a:pt x="5708590" y="292085"/>
                  <a:pt x="5698017" y="292085"/>
                </a:cubicBezTo>
                <a:cubicBezTo>
                  <a:pt x="5690499" y="292085"/>
                  <a:pt x="5684038" y="290734"/>
                  <a:pt x="5678634" y="288032"/>
                </a:cubicBezTo>
                <a:cubicBezTo>
                  <a:pt x="5673230" y="285330"/>
                  <a:pt x="5668766" y="281571"/>
                  <a:pt x="5665242" y="276754"/>
                </a:cubicBezTo>
                <a:cubicBezTo>
                  <a:pt x="5661717" y="271938"/>
                  <a:pt x="5659074" y="266358"/>
                  <a:pt x="5657312" y="260014"/>
                </a:cubicBezTo>
                <a:cubicBezTo>
                  <a:pt x="5655550" y="253671"/>
                  <a:pt x="5654668" y="246857"/>
                  <a:pt x="5654668" y="239574"/>
                </a:cubicBezTo>
                <a:cubicBezTo>
                  <a:pt x="5654668" y="228061"/>
                  <a:pt x="5656783" y="216020"/>
                  <a:pt x="5661012" y="203450"/>
                </a:cubicBezTo>
                <a:cubicBezTo>
                  <a:pt x="5665242" y="190880"/>
                  <a:pt x="5671056" y="179368"/>
                  <a:pt x="5678457" y="168912"/>
                </a:cubicBezTo>
                <a:cubicBezTo>
                  <a:pt x="5685858" y="158457"/>
                  <a:pt x="5694551" y="149823"/>
                  <a:pt x="5704537" y="143009"/>
                </a:cubicBezTo>
                <a:cubicBezTo>
                  <a:pt x="5714522" y="136196"/>
                  <a:pt x="5725154" y="132789"/>
                  <a:pt x="5736432" y="132789"/>
                </a:cubicBezTo>
                <a:close/>
                <a:moveTo>
                  <a:pt x="4207135" y="132789"/>
                </a:moveTo>
                <a:cubicBezTo>
                  <a:pt x="4213714" y="132789"/>
                  <a:pt x="4219353" y="133670"/>
                  <a:pt x="4224052" y="135432"/>
                </a:cubicBezTo>
                <a:cubicBezTo>
                  <a:pt x="4228751" y="137194"/>
                  <a:pt x="4232627" y="139544"/>
                  <a:pt x="4235682" y="142481"/>
                </a:cubicBezTo>
                <a:cubicBezTo>
                  <a:pt x="4238736" y="145417"/>
                  <a:pt x="4241027" y="148707"/>
                  <a:pt x="4242554" y="152348"/>
                </a:cubicBezTo>
                <a:cubicBezTo>
                  <a:pt x="4244081" y="155990"/>
                  <a:pt x="4244845" y="159691"/>
                  <a:pt x="4244845" y="163450"/>
                </a:cubicBezTo>
                <a:cubicBezTo>
                  <a:pt x="4244845" y="169559"/>
                  <a:pt x="4243024" y="175080"/>
                  <a:pt x="4239382" y="180014"/>
                </a:cubicBezTo>
                <a:cubicBezTo>
                  <a:pt x="4235741" y="184948"/>
                  <a:pt x="4230865" y="187415"/>
                  <a:pt x="4224757" y="187415"/>
                </a:cubicBezTo>
                <a:cubicBezTo>
                  <a:pt x="4222877" y="187415"/>
                  <a:pt x="4220939" y="187062"/>
                  <a:pt x="4218942" y="186357"/>
                </a:cubicBezTo>
                <a:cubicBezTo>
                  <a:pt x="4216945" y="185653"/>
                  <a:pt x="4215359" y="184478"/>
                  <a:pt x="4214184" y="182833"/>
                </a:cubicBezTo>
                <a:cubicBezTo>
                  <a:pt x="4216064" y="178839"/>
                  <a:pt x="4217414" y="174962"/>
                  <a:pt x="4218237" y="171203"/>
                </a:cubicBezTo>
                <a:cubicBezTo>
                  <a:pt x="4219059" y="167444"/>
                  <a:pt x="4219470" y="164272"/>
                  <a:pt x="4219470" y="161688"/>
                </a:cubicBezTo>
                <a:cubicBezTo>
                  <a:pt x="4219470" y="157694"/>
                  <a:pt x="4218413" y="154463"/>
                  <a:pt x="4216298" y="151996"/>
                </a:cubicBezTo>
                <a:cubicBezTo>
                  <a:pt x="4214184" y="149529"/>
                  <a:pt x="4211247" y="148296"/>
                  <a:pt x="4207488" y="148296"/>
                </a:cubicBezTo>
                <a:cubicBezTo>
                  <a:pt x="4201849" y="148296"/>
                  <a:pt x="4196151" y="150997"/>
                  <a:pt x="4190395" y="156401"/>
                </a:cubicBezTo>
                <a:cubicBezTo>
                  <a:pt x="4184639" y="161805"/>
                  <a:pt x="4179470" y="168677"/>
                  <a:pt x="4174888" y="177018"/>
                </a:cubicBezTo>
                <a:cubicBezTo>
                  <a:pt x="4170307" y="185359"/>
                  <a:pt x="4166606" y="194404"/>
                  <a:pt x="4163787" y="204155"/>
                </a:cubicBezTo>
                <a:cubicBezTo>
                  <a:pt x="4160968" y="213905"/>
                  <a:pt x="4159558" y="223127"/>
                  <a:pt x="4159558" y="231820"/>
                </a:cubicBezTo>
                <a:cubicBezTo>
                  <a:pt x="4159558" y="244038"/>
                  <a:pt x="4162436" y="253906"/>
                  <a:pt x="4168192" y="261424"/>
                </a:cubicBezTo>
                <a:cubicBezTo>
                  <a:pt x="4173949" y="268942"/>
                  <a:pt x="4182348" y="272702"/>
                  <a:pt x="4193391" y="272702"/>
                </a:cubicBezTo>
                <a:cubicBezTo>
                  <a:pt x="4199969" y="272702"/>
                  <a:pt x="4207077" y="271233"/>
                  <a:pt x="4214712" y="268296"/>
                </a:cubicBezTo>
                <a:cubicBezTo>
                  <a:pt x="4222348" y="265359"/>
                  <a:pt x="4229691" y="261013"/>
                  <a:pt x="4236739" y="255257"/>
                </a:cubicBezTo>
                <a:cubicBezTo>
                  <a:pt x="4243788" y="249500"/>
                  <a:pt x="4250131" y="242393"/>
                  <a:pt x="4255770" y="233935"/>
                </a:cubicBezTo>
                <a:lnTo>
                  <a:pt x="4261612" y="223155"/>
                </a:lnTo>
                <a:lnTo>
                  <a:pt x="4265771" y="204684"/>
                </a:lnTo>
                <a:lnTo>
                  <a:pt x="4281983" y="139837"/>
                </a:lnTo>
                <a:lnTo>
                  <a:pt x="4317930" y="139837"/>
                </a:lnTo>
                <a:lnTo>
                  <a:pt x="4298194" y="219838"/>
                </a:lnTo>
                <a:cubicBezTo>
                  <a:pt x="4297019" y="223832"/>
                  <a:pt x="4295962" y="228472"/>
                  <a:pt x="4295022" y="233759"/>
                </a:cubicBezTo>
                <a:cubicBezTo>
                  <a:pt x="4294083" y="239045"/>
                  <a:pt x="4293613" y="243685"/>
                  <a:pt x="4293613" y="247679"/>
                </a:cubicBezTo>
                <a:cubicBezTo>
                  <a:pt x="4293613" y="252848"/>
                  <a:pt x="4294788" y="257371"/>
                  <a:pt x="4297137" y="261248"/>
                </a:cubicBezTo>
                <a:cubicBezTo>
                  <a:pt x="4299487" y="265124"/>
                  <a:pt x="4303598" y="267063"/>
                  <a:pt x="4309472" y="267063"/>
                </a:cubicBezTo>
                <a:cubicBezTo>
                  <a:pt x="4321454" y="267063"/>
                  <a:pt x="4332027" y="259251"/>
                  <a:pt x="4341191" y="243627"/>
                </a:cubicBezTo>
                <a:cubicBezTo>
                  <a:pt x="4350353" y="228002"/>
                  <a:pt x="4358224" y="207151"/>
                  <a:pt x="4364802" y="181071"/>
                </a:cubicBezTo>
                <a:lnTo>
                  <a:pt x="4375023" y="139837"/>
                </a:lnTo>
                <a:lnTo>
                  <a:pt x="4410971" y="139837"/>
                </a:lnTo>
                <a:lnTo>
                  <a:pt x="4391235" y="218076"/>
                </a:lnTo>
                <a:cubicBezTo>
                  <a:pt x="4389355" y="225594"/>
                  <a:pt x="4387769" y="232466"/>
                  <a:pt x="4386477" y="238693"/>
                </a:cubicBezTo>
                <a:cubicBezTo>
                  <a:pt x="4385185" y="244919"/>
                  <a:pt x="4384538" y="250029"/>
                  <a:pt x="4384538" y="254023"/>
                </a:cubicBezTo>
                <a:cubicBezTo>
                  <a:pt x="4384538" y="259427"/>
                  <a:pt x="4385713" y="263127"/>
                  <a:pt x="4388063" y="265124"/>
                </a:cubicBezTo>
                <a:cubicBezTo>
                  <a:pt x="4390412" y="267122"/>
                  <a:pt x="4392997" y="268120"/>
                  <a:pt x="4395816" y="268120"/>
                </a:cubicBezTo>
                <a:cubicBezTo>
                  <a:pt x="4402630" y="268120"/>
                  <a:pt x="4409972" y="262834"/>
                  <a:pt x="4417843" y="252261"/>
                </a:cubicBezTo>
                <a:cubicBezTo>
                  <a:pt x="4419810" y="249618"/>
                  <a:pt x="4421694" y="246644"/>
                  <a:pt x="4423492" y="243340"/>
                </a:cubicBezTo>
                <a:lnTo>
                  <a:pt x="4426343" y="237296"/>
                </a:lnTo>
                <a:lnTo>
                  <a:pt x="4432287" y="203450"/>
                </a:lnTo>
                <a:cubicBezTo>
                  <a:pt x="4436517" y="190880"/>
                  <a:pt x="4442331" y="179368"/>
                  <a:pt x="4449732" y="168912"/>
                </a:cubicBezTo>
                <a:cubicBezTo>
                  <a:pt x="4457133" y="158457"/>
                  <a:pt x="4465826" y="149823"/>
                  <a:pt x="4475812" y="143009"/>
                </a:cubicBezTo>
                <a:cubicBezTo>
                  <a:pt x="4485797" y="136196"/>
                  <a:pt x="4496429" y="132789"/>
                  <a:pt x="4507707" y="132789"/>
                </a:cubicBezTo>
                <a:cubicBezTo>
                  <a:pt x="4517339" y="132789"/>
                  <a:pt x="4524682" y="135197"/>
                  <a:pt x="4529733" y="140014"/>
                </a:cubicBezTo>
                <a:cubicBezTo>
                  <a:pt x="4534784" y="144830"/>
                  <a:pt x="4538367" y="150645"/>
                  <a:pt x="4540482" y="157459"/>
                </a:cubicBezTo>
                <a:lnTo>
                  <a:pt x="4545064" y="139837"/>
                </a:lnTo>
                <a:lnTo>
                  <a:pt x="4581011" y="139837"/>
                </a:lnTo>
                <a:lnTo>
                  <a:pt x="4561275" y="218076"/>
                </a:lnTo>
                <a:cubicBezTo>
                  <a:pt x="4559395" y="225594"/>
                  <a:pt x="4557809" y="232466"/>
                  <a:pt x="4556517" y="238693"/>
                </a:cubicBezTo>
                <a:cubicBezTo>
                  <a:pt x="4555225" y="244919"/>
                  <a:pt x="4554579" y="250029"/>
                  <a:pt x="4554579" y="254023"/>
                </a:cubicBezTo>
                <a:cubicBezTo>
                  <a:pt x="4554579" y="259427"/>
                  <a:pt x="4555754" y="263127"/>
                  <a:pt x="4558103" y="265124"/>
                </a:cubicBezTo>
                <a:cubicBezTo>
                  <a:pt x="4560453" y="267122"/>
                  <a:pt x="4563037" y="268120"/>
                  <a:pt x="4565856" y="268120"/>
                </a:cubicBezTo>
                <a:cubicBezTo>
                  <a:pt x="4572670" y="268120"/>
                  <a:pt x="4580012" y="262834"/>
                  <a:pt x="4587883" y="252261"/>
                </a:cubicBezTo>
                <a:cubicBezTo>
                  <a:pt x="4595754" y="241688"/>
                  <a:pt x="4602273" y="225829"/>
                  <a:pt x="4607442" y="204684"/>
                </a:cubicBezTo>
                <a:lnTo>
                  <a:pt x="4618015" y="208913"/>
                </a:lnTo>
                <a:cubicBezTo>
                  <a:pt x="4615900" y="217841"/>
                  <a:pt x="4612905" y="227239"/>
                  <a:pt x="4609028" y="237107"/>
                </a:cubicBezTo>
                <a:cubicBezTo>
                  <a:pt x="4605152" y="246975"/>
                  <a:pt x="4600394" y="255961"/>
                  <a:pt x="4594755" y="264067"/>
                </a:cubicBezTo>
                <a:cubicBezTo>
                  <a:pt x="4589117" y="272173"/>
                  <a:pt x="4582479" y="278869"/>
                  <a:pt x="4574843" y="284155"/>
                </a:cubicBezTo>
                <a:cubicBezTo>
                  <a:pt x="4567208" y="289442"/>
                  <a:pt x="4558338" y="292085"/>
                  <a:pt x="4548235" y="292085"/>
                </a:cubicBezTo>
                <a:cubicBezTo>
                  <a:pt x="4538133" y="292085"/>
                  <a:pt x="4530673" y="289442"/>
                  <a:pt x="4525856" y="284155"/>
                </a:cubicBezTo>
                <a:cubicBezTo>
                  <a:pt x="4521040" y="278869"/>
                  <a:pt x="4518397" y="271997"/>
                  <a:pt x="4517927" y="263539"/>
                </a:cubicBezTo>
                <a:cubicBezTo>
                  <a:pt x="4512053" y="271762"/>
                  <a:pt x="4505122" y="278575"/>
                  <a:pt x="4497133" y="283979"/>
                </a:cubicBezTo>
                <a:cubicBezTo>
                  <a:pt x="4489145" y="289383"/>
                  <a:pt x="4479865" y="292085"/>
                  <a:pt x="4469292" y="292085"/>
                </a:cubicBezTo>
                <a:cubicBezTo>
                  <a:pt x="4461774" y="292085"/>
                  <a:pt x="4455313" y="290734"/>
                  <a:pt x="4449909" y="288032"/>
                </a:cubicBezTo>
                <a:cubicBezTo>
                  <a:pt x="4444505" y="285330"/>
                  <a:pt x="4440041" y="281571"/>
                  <a:pt x="4436517" y="276754"/>
                </a:cubicBezTo>
                <a:cubicBezTo>
                  <a:pt x="4432992" y="271938"/>
                  <a:pt x="4430349" y="266358"/>
                  <a:pt x="4428587" y="260014"/>
                </a:cubicBezTo>
                <a:lnTo>
                  <a:pt x="4428248" y="257394"/>
                </a:lnTo>
                <a:lnTo>
                  <a:pt x="4424715" y="264067"/>
                </a:lnTo>
                <a:cubicBezTo>
                  <a:pt x="4419076" y="272173"/>
                  <a:pt x="4412439" y="278869"/>
                  <a:pt x="4404803" y="284155"/>
                </a:cubicBezTo>
                <a:cubicBezTo>
                  <a:pt x="4397167" y="289442"/>
                  <a:pt x="4388298" y="292085"/>
                  <a:pt x="4378195" y="292085"/>
                </a:cubicBezTo>
                <a:cubicBezTo>
                  <a:pt x="4366683" y="292085"/>
                  <a:pt x="4358518" y="288678"/>
                  <a:pt x="4353701" y="281865"/>
                </a:cubicBezTo>
                <a:cubicBezTo>
                  <a:pt x="4348885" y="275051"/>
                  <a:pt x="4346947" y="266240"/>
                  <a:pt x="4347886" y="255433"/>
                </a:cubicBezTo>
                <a:cubicBezTo>
                  <a:pt x="4343187" y="262716"/>
                  <a:pt x="4338430" y="268707"/>
                  <a:pt x="4333613" y="273406"/>
                </a:cubicBezTo>
                <a:cubicBezTo>
                  <a:pt x="4328796" y="278105"/>
                  <a:pt x="4323921" y="281865"/>
                  <a:pt x="4318987" y="284684"/>
                </a:cubicBezTo>
                <a:cubicBezTo>
                  <a:pt x="4314054" y="287503"/>
                  <a:pt x="4309179" y="289442"/>
                  <a:pt x="4304362" y="290499"/>
                </a:cubicBezTo>
                <a:cubicBezTo>
                  <a:pt x="4299545" y="291556"/>
                  <a:pt x="4294905" y="292085"/>
                  <a:pt x="4290441" y="292085"/>
                </a:cubicBezTo>
                <a:cubicBezTo>
                  <a:pt x="4277989" y="292085"/>
                  <a:pt x="4269295" y="288678"/>
                  <a:pt x="4264361" y="281865"/>
                </a:cubicBezTo>
                <a:cubicBezTo>
                  <a:pt x="4259427" y="275051"/>
                  <a:pt x="4256961" y="266475"/>
                  <a:pt x="4256961" y="256138"/>
                </a:cubicBezTo>
                <a:lnTo>
                  <a:pt x="4257257" y="253529"/>
                </a:lnTo>
                <a:lnTo>
                  <a:pt x="4254889" y="256886"/>
                </a:lnTo>
                <a:cubicBezTo>
                  <a:pt x="4251188" y="261380"/>
                  <a:pt x="4247194" y="265536"/>
                  <a:pt x="4242907" y="269354"/>
                </a:cubicBezTo>
                <a:cubicBezTo>
                  <a:pt x="4234331" y="276989"/>
                  <a:pt x="4224815" y="282922"/>
                  <a:pt x="4214360" y="287151"/>
                </a:cubicBezTo>
                <a:cubicBezTo>
                  <a:pt x="4203905" y="291380"/>
                  <a:pt x="4192921" y="293495"/>
                  <a:pt x="4181408" y="293495"/>
                </a:cubicBezTo>
                <a:cubicBezTo>
                  <a:pt x="4171776" y="293495"/>
                  <a:pt x="4163259" y="291967"/>
                  <a:pt x="4155858" y="288913"/>
                </a:cubicBezTo>
                <a:cubicBezTo>
                  <a:pt x="4148457" y="285859"/>
                  <a:pt x="4142289" y="281630"/>
                  <a:pt x="4137355" y="276226"/>
                </a:cubicBezTo>
                <a:cubicBezTo>
                  <a:pt x="4132421" y="270822"/>
                  <a:pt x="4128662" y="264478"/>
                  <a:pt x="4126078" y="257195"/>
                </a:cubicBezTo>
                <a:cubicBezTo>
                  <a:pt x="4123493" y="249911"/>
                  <a:pt x="4122201" y="242041"/>
                  <a:pt x="4122201" y="233582"/>
                </a:cubicBezTo>
                <a:cubicBezTo>
                  <a:pt x="4122201" y="222540"/>
                  <a:pt x="4124316" y="211086"/>
                  <a:pt x="4128545" y="199221"/>
                </a:cubicBezTo>
                <a:cubicBezTo>
                  <a:pt x="4132774" y="187356"/>
                  <a:pt x="4138706" y="176490"/>
                  <a:pt x="4146342" y="166622"/>
                </a:cubicBezTo>
                <a:cubicBezTo>
                  <a:pt x="4153978" y="156754"/>
                  <a:pt x="4162965" y="148648"/>
                  <a:pt x="4173302" y="142304"/>
                </a:cubicBezTo>
                <a:cubicBezTo>
                  <a:pt x="4183641" y="135961"/>
                  <a:pt x="4194918" y="132789"/>
                  <a:pt x="4207135" y="132789"/>
                </a:cubicBezTo>
                <a:close/>
                <a:moveTo>
                  <a:pt x="2133152" y="132789"/>
                </a:moveTo>
                <a:cubicBezTo>
                  <a:pt x="2140905" y="132789"/>
                  <a:pt x="2147661" y="134199"/>
                  <a:pt x="2153417" y="137018"/>
                </a:cubicBezTo>
                <a:cubicBezTo>
                  <a:pt x="2159173" y="139837"/>
                  <a:pt x="2163872" y="143655"/>
                  <a:pt x="2167514" y="148472"/>
                </a:cubicBezTo>
                <a:cubicBezTo>
                  <a:pt x="2171156" y="153288"/>
                  <a:pt x="2173916" y="158986"/>
                  <a:pt x="2175796" y="165564"/>
                </a:cubicBezTo>
                <a:cubicBezTo>
                  <a:pt x="2177676" y="172143"/>
                  <a:pt x="2178615" y="179309"/>
                  <a:pt x="2178615" y="187062"/>
                </a:cubicBezTo>
                <a:cubicBezTo>
                  <a:pt x="2178615" y="195520"/>
                  <a:pt x="2177558" y="204214"/>
                  <a:pt x="2175443" y="213142"/>
                </a:cubicBezTo>
                <a:cubicBezTo>
                  <a:pt x="2173329" y="222070"/>
                  <a:pt x="2170275" y="230763"/>
                  <a:pt x="2166280" y="239221"/>
                </a:cubicBezTo>
                <a:cubicBezTo>
                  <a:pt x="2168160" y="239691"/>
                  <a:pt x="2169922" y="239926"/>
                  <a:pt x="2171567" y="239926"/>
                </a:cubicBezTo>
                <a:cubicBezTo>
                  <a:pt x="2178615" y="239926"/>
                  <a:pt x="2185722" y="236872"/>
                  <a:pt x="2192888" y="230763"/>
                </a:cubicBezTo>
                <a:cubicBezTo>
                  <a:pt x="2200054" y="224654"/>
                  <a:pt x="2205047" y="215961"/>
                  <a:pt x="2207866" y="204684"/>
                </a:cubicBezTo>
                <a:lnTo>
                  <a:pt x="2218439" y="208913"/>
                </a:lnTo>
                <a:cubicBezTo>
                  <a:pt x="2215150" y="222775"/>
                  <a:pt x="2209041" y="234287"/>
                  <a:pt x="2200113" y="243450"/>
                </a:cubicBezTo>
                <a:cubicBezTo>
                  <a:pt x="2191185" y="252613"/>
                  <a:pt x="2179790" y="257195"/>
                  <a:pt x="2165928" y="257195"/>
                </a:cubicBezTo>
                <a:cubicBezTo>
                  <a:pt x="2162404" y="257195"/>
                  <a:pt x="2159232" y="256842"/>
                  <a:pt x="2156413" y="256138"/>
                </a:cubicBezTo>
                <a:cubicBezTo>
                  <a:pt x="2148894" y="266710"/>
                  <a:pt x="2139907" y="275345"/>
                  <a:pt x="2129452" y="282041"/>
                </a:cubicBezTo>
                <a:cubicBezTo>
                  <a:pt x="2118996" y="288737"/>
                  <a:pt x="2107308" y="292085"/>
                  <a:pt x="2094386" y="292085"/>
                </a:cubicBezTo>
                <a:cubicBezTo>
                  <a:pt x="2085692" y="292085"/>
                  <a:pt x="2078233" y="290675"/>
                  <a:pt x="2072007" y="287856"/>
                </a:cubicBezTo>
                <a:cubicBezTo>
                  <a:pt x="2065780" y="285036"/>
                  <a:pt x="2060671" y="281160"/>
                  <a:pt x="2056676" y="276226"/>
                </a:cubicBezTo>
                <a:cubicBezTo>
                  <a:pt x="2052682" y="271292"/>
                  <a:pt x="2049745" y="265536"/>
                  <a:pt x="2047866" y="258957"/>
                </a:cubicBezTo>
                <a:lnTo>
                  <a:pt x="2045397" y="240443"/>
                </a:lnTo>
                <a:lnTo>
                  <a:pt x="2044356" y="241864"/>
                </a:lnTo>
                <a:cubicBezTo>
                  <a:pt x="2040009" y="246211"/>
                  <a:pt x="2035134" y="249676"/>
                  <a:pt x="2029730" y="252261"/>
                </a:cubicBezTo>
                <a:cubicBezTo>
                  <a:pt x="2024326" y="254845"/>
                  <a:pt x="2018570" y="256138"/>
                  <a:pt x="2012461" y="256138"/>
                </a:cubicBezTo>
                <a:cubicBezTo>
                  <a:pt x="2006822" y="256138"/>
                  <a:pt x="2002065" y="255080"/>
                  <a:pt x="1998188" y="252966"/>
                </a:cubicBezTo>
                <a:cubicBezTo>
                  <a:pt x="1994311" y="250851"/>
                  <a:pt x="1991081" y="248032"/>
                  <a:pt x="1988496" y="244508"/>
                </a:cubicBezTo>
                <a:cubicBezTo>
                  <a:pt x="1978159" y="257900"/>
                  <a:pt x="1966763" y="269177"/>
                  <a:pt x="1954311" y="278340"/>
                </a:cubicBezTo>
                <a:cubicBezTo>
                  <a:pt x="1941859" y="287503"/>
                  <a:pt x="1928937" y="292085"/>
                  <a:pt x="1915544" y="292085"/>
                </a:cubicBezTo>
                <a:cubicBezTo>
                  <a:pt x="1904502" y="292085"/>
                  <a:pt x="1896807" y="288737"/>
                  <a:pt x="1892460" y="282041"/>
                </a:cubicBezTo>
                <a:cubicBezTo>
                  <a:pt x="1888114" y="275345"/>
                  <a:pt x="1885941" y="266710"/>
                  <a:pt x="1885941" y="256138"/>
                </a:cubicBezTo>
                <a:cubicBezTo>
                  <a:pt x="1885941" y="248619"/>
                  <a:pt x="1886704" y="240396"/>
                  <a:pt x="1888232" y="231468"/>
                </a:cubicBezTo>
                <a:cubicBezTo>
                  <a:pt x="1889759" y="222540"/>
                  <a:pt x="1891697" y="213612"/>
                  <a:pt x="1894047" y="204684"/>
                </a:cubicBezTo>
                <a:lnTo>
                  <a:pt x="1910258" y="139837"/>
                </a:lnTo>
                <a:lnTo>
                  <a:pt x="1946206" y="139837"/>
                </a:lnTo>
                <a:lnTo>
                  <a:pt x="1926470" y="219838"/>
                </a:lnTo>
                <a:cubicBezTo>
                  <a:pt x="1924825" y="225947"/>
                  <a:pt x="1923533" y="231644"/>
                  <a:pt x="1922593" y="236930"/>
                </a:cubicBezTo>
                <a:cubicBezTo>
                  <a:pt x="1921653" y="242217"/>
                  <a:pt x="1921183" y="246857"/>
                  <a:pt x="1921183" y="250851"/>
                </a:cubicBezTo>
                <a:cubicBezTo>
                  <a:pt x="1921183" y="255785"/>
                  <a:pt x="1922064" y="259721"/>
                  <a:pt x="1923827" y="262657"/>
                </a:cubicBezTo>
                <a:cubicBezTo>
                  <a:pt x="1925589" y="265594"/>
                  <a:pt x="1928819" y="267063"/>
                  <a:pt x="1933518" y="267063"/>
                </a:cubicBezTo>
                <a:cubicBezTo>
                  <a:pt x="1937512" y="267063"/>
                  <a:pt x="1941624" y="265947"/>
                  <a:pt x="1945853" y="263715"/>
                </a:cubicBezTo>
                <a:cubicBezTo>
                  <a:pt x="1950082" y="261483"/>
                  <a:pt x="1954252" y="258487"/>
                  <a:pt x="1958364" y="254728"/>
                </a:cubicBezTo>
                <a:cubicBezTo>
                  <a:pt x="1962476" y="250969"/>
                  <a:pt x="1966470" y="246622"/>
                  <a:pt x="1970347" y="241688"/>
                </a:cubicBezTo>
                <a:cubicBezTo>
                  <a:pt x="1974223" y="236754"/>
                  <a:pt x="1977924" y="231585"/>
                  <a:pt x="1981448" y="226181"/>
                </a:cubicBezTo>
                <a:cubicBezTo>
                  <a:pt x="1980743" y="221717"/>
                  <a:pt x="1980391" y="216901"/>
                  <a:pt x="1980391" y="211732"/>
                </a:cubicBezTo>
                <a:cubicBezTo>
                  <a:pt x="1980391" y="203274"/>
                  <a:pt x="1981389" y="194463"/>
                  <a:pt x="1983387" y="185300"/>
                </a:cubicBezTo>
                <a:cubicBezTo>
                  <a:pt x="1985383" y="176137"/>
                  <a:pt x="1988085" y="167855"/>
                  <a:pt x="1991492" y="160454"/>
                </a:cubicBezTo>
                <a:cubicBezTo>
                  <a:pt x="1994899" y="153053"/>
                  <a:pt x="1998717" y="146945"/>
                  <a:pt x="2002946" y="142128"/>
                </a:cubicBezTo>
                <a:cubicBezTo>
                  <a:pt x="2007175" y="137312"/>
                  <a:pt x="2011521" y="134903"/>
                  <a:pt x="2015985" y="134903"/>
                </a:cubicBezTo>
                <a:cubicBezTo>
                  <a:pt x="2018805" y="134903"/>
                  <a:pt x="2021272" y="136078"/>
                  <a:pt x="2023386" y="138428"/>
                </a:cubicBezTo>
                <a:cubicBezTo>
                  <a:pt x="2025501" y="140777"/>
                  <a:pt x="2026558" y="145476"/>
                  <a:pt x="2026558" y="152525"/>
                </a:cubicBezTo>
                <a:cubicBezTo>
                  <a:pt x="2026558" y="162627"/>
                  <a:pt x="2024209" y="174375"/>
                  <a:pt x="2019510" y="187767"/>
                </a:cubicBezTo>
                <a:cubicBezTo>
                  <a:pt x="2014811" y="201159"/>
                  <a:pt x="2008350" y="214434"/>
                  <a:pt x="2000126" y="227591"/>
                </a:cubicBezTo>
                <a:cubicBezTo>
                  <a:pt x="2001536" y="236754"/>
                  <a:pt x="2006822" y="241336"/>
                  <a:pt x="2015985" y="241336"/>
                </a:cubicBezTo>
                <a:cubicBezTo>
                  <a:pt x="2019510" y="241336"/>
                  <a:pt x="2023152" y="240455"/>
                  <a:pt x="2026911" y="238693"/>
                </a:cubicBezTo>
                <a:cubicBezTo>
                  <a:pt x="2030670" y="236930"/>
                  <a:pt x="2034194" y="234405"/>
                  <a:pt x="2037483" y="231115"/>
                </a:cubicBezTo>
                <a:cubicBezTo>
                  <a:pt x="2040772" y="227826"/>
                  <a:pt x="2043651" y="223949"/>
                  <a:pt x="2046118" y="219485"/>
                </a:cubicBezTo>
                <a:lnTo>
                  <a:pt x="2048242" y="214079"/>
                </a:lnTo>
                <a:lnTo>
                  <a:pt x="2051390" y="202040"/>
                </a:lnTo>
                <a:cubicBezTo>
                  <a:pt x="2055619" y="189705"/>
                  <a:pt x="2061551" y="178428"/>
                  <a:pt x="2069187" y="168208"/>
                </a:cubicBezTo>
                <a:cubicBezTo>
                  <a:pt x="2076823" y="157987"/>
                  <a:pt x="2086045" y="149529"/>
                  <a:pt x="2096852" y="142833"/>
                </a:cubicBezTo>
                <a:cubicBezTo>
                  <a:pt x="2107660" y="136137"/>
                  <a:pt x="2119760" y="132789"/>
                  <a:pt x="2133152" y="132789"/>
                </a:cubicBezTo>
                <a:close/>
                <a:moveTo>
                  <a:pt x="547393" y="132789"/>
                </a:moveTo>
                <a:cubicBezTo>
                  <a:pt x="557965" y="132789"/>
                  <a:pt x="566012" y="135608"/>
                  <a:pt x="571534" y="141247"/>
                </a:cubicBezTo>
                <a:cubicBezTo>
                  <a:pt x="577055" y="146886"/>
                  <a:pt x="579816" y="154992"/>
                  <a:pt x="579816" y="165564"/>
                </a:cubicBezTo>
                <a:cubicBezTo>
                  <a:pt x="588979" y="152877"/>
                  <a:pt x="598494" y="144243"/>
                  <a:pt x="608362" y="139661"/>
                </a:cubicBezTo>
                <a:cubicBezTo>
                  <a:pt x="618230" y="135080"/>
                  <a:pt x="627276" y="132789"/>
                  <a:pt x="635499" y="132789"/>
                </a:cubicBezTo>
                <a:cubicBezTo>
                  <a:pt x="647246" y="132789"/>
                  <a:pt x="655705" y="136137"/>
                  <a:pt x="660874" y="142833"/>
                </a:cubicBezTo>
                <a:cubicBezTo>
                  <a:pt x="666042" y="149529"/>
                  <a:pt x="668627" y="157811"/>
                  <a:pt x="668627" y="167679"/>
                </a:cubicBezTo>
                <a:cubicBezTo>
                  <a:pt x="668627" y="175197"/>
                  <a:pt x="667393" y="183244"/>
                  <a:pt x="664926" y="191820"/>
                </a:cubicBezTo>
                <a:cubicBezTo>
                  <a:pt x="662460" y="200396"/>
                  <a:pt x="659816" y="208795"/>
                  <a:pt x="656997" y="217018"/>
                </a:cubicBezTo>
                <a:cubicBezTo>
                  <a:pt x="654412" y="224302"/>
                  <a:pt x="652180" y="231174"/>
                  <a:pt x="650301" y="237635"/>
                </a:cubicBezTo>
                <a:cubicBezTo>
                  <a:pt x="648421" y="244096"/>
                  <a:pt x="647481" y="249794"/>
                  <a:pt x="647481" y="254728"/>
                </a:cubicBezTo>
                <a:cubicBezTo>
                  <a:pt x="647481" y="258957"/>
                  <a:pt x="648362" y="262305"/>
                  <a:pt x="650125" y="264772"/>
                </a:cubicBezTo>
                <a:cubicBezTo>
                  <a:pt x="651887" y="267239"/>
                  <a:pt x="654647" y="268472"/>
                  <a:pt x="658406" y="268472"/>
                </a:cubicBezTo>
                <a:cubicBezTo>
                  <a:pt x="665925" y="268472"/>
                  <a:pt x="673796" y="263127"/>
                  <a:pt x="682019" y="252437"/>
                </a:cubicBezTo>
                <a:lnTo>
                  <a:pt x="684431" y="248760"/>
                </a:lnTo>
                <a:lnTo>
                  <a:pt x="682972" y="237811"/>
                </a:lnTo>
                <a:cubicBezTo>
                  <a:pt x="682972" y="226299"/>
                  <a:pt x="685086" y="214375"/>
                  <a:pt x="689315" y="202040"/>
                </a:cubicBezTo>
                <a:cubicBezTo>
                  <a:pt x="693544" y="189705"/>
                  <a:pt x="699477" y="178428"/>
                  <a:pt x="707112" y="168208"/>
                </a:cubicBezTo>
                <a:cubicBezTo>
                  <a:pt x="714748" y="157987"/>
                  <a:pt x="723970" y="149529"/>
                  <a:pt x="734778" y="142833"/>
                </a:cubicBezTo>
                <a:cubicBezTo>
                  <a:pt x="745586" y="136137"/>
                  <a:pt x="757686" y="132789"/>
                  <a:pt x="771078" y="132789"/>
                </a:cubicBezTo>
                <a:cubicBezTo>
                  <a:pt x="778831" y="132789"/>
                  <a:pt x="785586" y="134199"/>
                  <a:pt x="791342" y="137018"/>
                </a:cubicBezTo>
                <a:cubicBezTo>
                  <a:pt x="797098" y="139837"/>
                  <a:pt x="801797" y="143655"/>
                  <a:pt x="805439" y="148472"/>
                </a:cubicBezTo>
                <a:cubicBezTo>
                  <a:pt x="809081" y="153288"/>
                  <a:pt x="811842" y="158986"/>
                  <a:pt x="813721" y="165564"/>
                </a:cubicBezTo>
                <a:cubicBezTo>
                  <a:pt x="815601" y="172143"/>
                  <a:pt x="816541" y="179309"/>
                  <a:pt x="816541" y="187062"/>
                </a:cubicBezTo>
                <a:cubicBezTo>
                  <a:pt x="816541" y="195520"/>
                  <a:pt x="815483" y="204214"/>
                  <a:pt x="813369" y="213142"/>
                </a:cubicBezTo>
                <a:cubicBezTo>
                  <a:pt x="811254" y="222070"/>
                  <a:pt x="808200" y="230763"/>
                  <a:pt x="804206" y="239221"/>
                </a:cubicBezTo>
                <a:cubicBezTo>
                  <a:pt x="806085" y="239691"/>
                  <a:pt x="807847" y="239926"/>
                  <a:pt x="809492" y="239926"/>
                </a:cubicBezTo>
                <a:cubicBezTo>
                  <a:pt x="816541" y="239926"/>
                  <a:pt x="823648" y="236872"/>
                  <a:pt x="830814" y="230763"/>
                </a:cubicBezTo>
                <a:cubicBezTo>
                  <a:pt x="837980" y="224654"/>
                  <a:pt x="842972" y="215961"/>
                  <a:pt x="845792" y="204684"/>
                </a:cubicBezTo>
                <a:lnTo>
                  <a:pt x="856365" y="208913"/>
                </a:lnTo>
                <a:cubicBezTo>
                  <a:pt x="853075" y="222775"/>
                  <a:pt x="846966" y="234287"/>
                  <a:pt x="838039" y="243450"/>
                </a:cubicBezTo>
                <a:cubicBezTo>
                  <a:pt x="829110" y="252613"/>
                  <a:pt x="817715" y="257195"/>
                  <a:pt x="803853" y="257195"/>
                </a:cubicBezTo>
                <a:cubicBezTo>
                  <a:pt x="800329" y="257195"/>
                  <a:pt x="797157" y="256842"/>
                  <a:pt x="794338" y="256138"/>
                </a:cubicBezTo>
                <a:cubicBezTo>
                  <a:pt x="786819" y="266710"/>
                  <a:pt x="777832" y="275345"/>
                  <a:pt x="767377" y="282041"/>
                </a:cubicBezTo>
                <a:cubicBezTo>
                  <a:pt x="756922" y="288737"/>
                  <a:pt x="745233" y="292085"/>
                  <a:pt x="732311" y="292085"/>
                </a:cubicBezTo>
                <a:cubicBezTo>
                  <a:pt x="723618" y="292085"/>
                  <a:pt x="716158" y="290675"/>
                  <a:pt x="709932" y="287856"/>
                </a:cubicBezTo>
                <a:cubicBezTo>
                  <a:pt x="703706" y="285036"/>
                  <a:pt x="698596" y="281160"/>
                  <a:pt x="694601" y="276226"/>
                </a:cubicBezTo>
                <a:lnTo>
                  <a:pt x="688606" y="264475"/>
                </a:lnTo>
                <a:lnTo>
                  <a:pt x="688539" y="264596"/>
                </a:lnTo>
                <a:cubicBezTo>
                  <a:pt x="682548" y="272584"/>
                  <a:pt x="675440" y="279163"/>
                  <a:pt x="667217" y="284332"/>
                </a:cubicBezTo>
                <a:cubicBezTo>
                  <a:pt x="658994" y="289500"/>
                  <a:pt x="649478" y="292085"/>
                  <a:pt x="638671" y="292085"/>
                </a:cubicBezTo>
                <a:cubicBezTo>
                  <a:pt x="627393" y="292085"/>
                  <a:pt x="619757" y="289324"/>
                  <a:pt x="615763" y="283803"/>
                </a:cubicBezTo>
                <a:cubicBezTo>
                  <a:pt x="611769" y="278282"/>
                  <a:pt x="609772" y="271644"/>
                  <a:pt x="609772" y="263891"/>
                </a:cubicBezTo>
                <a:cubicBezTo>
                  <a:pt x="609772" y="256373"/>
                  <a:pt x="611005" y="248208"/>
                  <a:pt x="613472" y="239397"/>
                </a:cubicBezTo>
                <a:cubicBezTo>
                  <a:pt x="615939" y="230587"/>
                  <a:pt x="618582" y="221952"/>
                  <a:pt x="621402" y="213494"/>
                </a:cubicBezTo>
                <a:cubicBezTo>
                  <a:pt x="623751" y="205976"/>
                  <a:pt x="625925" y="198692"/>
                  <a:pt x="627922" y="191644"/>
                </a:cubicBezTo>
                <a:cubicBezTo>
                  <a:pt x="629919" y="184595"/>
                  <a:pt x="630917" y="178369"/>
                  <a:pt x="630917" y="172965"/>
                </a:cubicBezTo>
                <a:cubicBezTo>
                  <a:pt x="630917" y="169441"/>
                  <a:pt x="630036" y="165917"/>
                  <a:pt x="628274" y="162393"/>
                </a:cubicBezTo>
                <a:cubicBezTo>
                  <a:pt x="626512" y="158868"/>
                  <a:pt x="622342" y="157106"/>
                  <a:pt x="615763" y="157106"/>
                </a:cubicBezTo>
                <a:cubicBezTo>
                  <a:pt x="609654" y="157106"/>
                  <a:pt x="604133" y="158810"/>
                  <a:pt x="599199" y="162216"/>
                </a:cubicBezTo>
                <a:cubicBezTo>
                  <a:pt x="594265" y="165623"/>
                  <a:pt x="589801" y="170263"/>
                  <a:pt x="585807" y="176137"/>
                </a:cubicBezTo>
                <a:cubicBezTo>
                  <a:pt x="581813" y="182011"/>
                  <a:pt x="578288" y="188824"/>
                  <a:pt x="575234" y="196578"/>
                </a:cubicBezTo>
                <a:cubicBezTo>
                  <a:pt x="572180" y="204331"/>
                  <a:pt x="569595" y="212437"/>
                  <a:pt x="567481" y="220895"/>
                </a:cubicBezTo>
                <a:lnTo>
                  <a:pt x="550917" y="286446"/>
                </a:lnTo>
                <a:lnTo>
                  <a:pt x="514970" y="286446"/>
                </a:lnTo>
                <a:lnTo>
                  <a:pt x="539287" y="187415"/>
                </a:lnTo>
                <a:cubicBezTo>
                  <a:pt x="539992" y="184360"/>
                  <a:pt x="540579" y="181541"/>
                  <a:pt x="541049" y="178957"/>
                </a:cubicBezTo>
                <a:cubicBezTo>
                  <a:pt x="541519" y="176372"/>
                  <a:pt x="541754" y="174140"/>
                  <a:pt x="541754" y="172260"/>
                </a:cubicBezTo>
                <a:cubicBezTo>
                  <a:pt x="541754" y="169206"/>
                  <a:pt x="540873" y="166034"/>
                  <a:pt x="539111" y="162745"/>
                </a:cubicBezTo>
                <a:cubicBezTo>
                  <a:pt x="537349" y="159456"/>
                  <a:pt x="533296" y="157811"/>
                  <a:pt x="526952" y="157811"/>
                </a:cubicBezTo>
                <a:cubicBezTo>
                  <a:pt x="520843" y="157811"/>
                  <a:pt x="515204" y="159632"/>
                  <a:pt x="510035" y="163274"/>
                </a:cubicBezTo>
                <a:cubicBezTo>
                  <a:pt x="504867" y="166915"/>
                  <a:pt x="500285" y="171732"/>
                  <a:pt x="496291" y="177723"/>
                </a:cubicBezTo>
                <a:cubicBezTo>
                  <a:pt x="492297" y="183714"/>
                  <a:pt x="488772" y="190528"/>
                  <a:pt x="485718" y="198164"/>
                </a:cubicBezTo>
                <a:cubicBezTo>
                  <a:pt x="482664" y="205800"/>
                  <a:pt x="480079" y="213729"/>
                  <a:pt x="477965" y="221952"/>
                </a:cubicBezTo>
                <a:lnTo>
                  <a:pt x="462106" y="286446"/>
                </a:lnTo>
                <a:lnTo>
                  <a:pt x="426159" y="286446"/>
                </a:lnTo>
                <a:lnTo>
                  <a:pt x="446247" y="204684"/>
                </a:lnTo>
                <a:lnTo>
                  <a:pt x="462458" y="139837"/>
                </a:lnTo>
                <a:lnTo>
                  <a:pt x="498406" y="139837"/>
                </a:lnTo>
                <a:lnTo>
                  <a:pt x="490652" y="166269"/>
                </a:lnTo>
                <a:cubicBezTo>
                  <a:pt x="495351" y="159691"/>
                  <a:pt x="500168" y="154287"/>
                  <a:pt x="505102" y="150058"/>
                </a:cubicBezTo>
                <a:cubicBezTo>
                  <a:pt x="510035" y="145829"/>
                  <a:pt x="514970" y="142422"/>
                  <a:pt x="519903" y="139837"/>
                </a:cubicBezTo>
                <a:cubicBezTo>
                  <a:pt x="524837" y="137253"/>
                  <a:pt x="529595" y="135432"/>
                  <a:pt x="534177" y="134375"/>
                </a:cubicBezTo>
                <a:cubicBezTo>
                  <a:pt x="538758" y="133317"/>
                  <a:pt x="543163" y="132789"/>
                  <a:pt x="547393" y="132789"/>
                </a:cubicBezTo>
                <a:close/>
                <a:moveTo>
                  <a:pt x="2194475" y="70410"/>
                </a:moveTo>
                <a:cubicBezTo>
                  <a:pt x="2196119" y="69940"/>
                  <a:pt x="2197588" y="69998"/>
                  <a:pt x="2198880" y="70586"/>
                </a:cubicBezTo>
                <a:cubicBezTo>
                  <a:pt x="2200172" y="71173"/>
                  <a:pt x="2200818" y="72759"/>
                  <a:pt x="2200818" y="75344"/>
                </a:cubicBezTo>
                <a:cubicBezTo>
                  <a:pt x="2200818" y="79338"/>
                  <a:pt x="2199820" y="83332"/>
                  <a:pt x="2197823" y="87326"/>
                </a:cubicBezTo>
                <a:cubicBezTo>
                  <a:pt x="2195825" y="91320"/>
                  <a:pt x="2193123" y="94844"/>
                  <a:pt x="2189716" y="97899"/>
                </a:cubicBezTo>
                <a:cubicBezTo>
                  <a:pt x="2186310" y="100953"/>
                  <a:pt x="2182433" y="103420"/>
                  <a:pt x="2178086" y="105300"/>
                </a:cubicBezTo>
                <a:cubicBezTo>
                  <a:pt x="2173740" y="107179"/>
                  <a:pt x="2169335" y="108119"/>
                  <a:pt x="2164871" y="108119"/>
                </a:cubicBezTo>
                <a:cubicBezTo>
                  <a:pt x="2159232" y="108119"/>
                  <a:pt x="2154415" y="107062"/>
                  <a:pt x="2150421" y="104947"/>
                </a:cubicBezTo>
                <a:cubicBezTo>
                  <a:pt x="2146427" y="102833"/>
                  <a:pt x="2142786" y="100601"/>
                  <a:pt x="2139496" y="98251"/>
                </a:cubicBezTo>
                <a:cubicBezTo>
                  <a:pt x="2136677" y="96372"/>
                  <a:pt x="2133916" y="94668"/>
                  <a:pt x="2131214" y="93141"/>
                </a:cubicBezTo>
                <a:cubicBezTo>
                  <a:pt x="2128512" y="91614"/>
                  <a:pt x="2125517" y="90850"/>
                  <a:pt x="2122227" y="90850"/>
                </a:cubicBezTo>
                <a:cubicBezTo>
                  <a:pt x="2118468" y="90850"/>
                  <a:pt x="2114650" y="91966"/>
                  <a:pt x="2110774" y="94198"/>
                </a:cubicBezTo>
                <a:cubicBezTo>
                  <a:pt x="2106897" y="96430"/>
                  <a:pt x="2103784" y="99896"/>
                  <a:pt x="2101435" y="104595"/>
                </a:cubicBezTo>
                <a:cubicBezTo>
                  <a:pt x="2100259" y="104830"/>
                  <a:pt x="2098967" y="104477"/>
                  <a:pt x="2097558" y="103538"/>
                </a:cubicBezTo>
                <a:cubicBezTo>
                  <a:pt x="2096148" y="102598"/>
                  <a:pt x="2095443" y="100836"/>
                  <a:pt x="2095443" y="98251"/>
                </a:cubicBezTo>
                <a:cubicBezTo>
                  <a:pt x="2095443" y="95197"/>
                  <a:pt x="2096442" y="92084"/>
                  <a:pt x="2098438" y="88912"/>
                </a:cubicBezTo>
                <a:cubicBezTo>
                  <a:pt x="2100436" y="85740"/>
                  <a:pt x="2103020" y="82862"/>
                  <a:pt x="2106192" y="80277"/>
                </a:cubicBezTo>
                <a:cubicBezTo>
                  <a:pt x="2109364" y="77693"/>
                  <a:pt x="2112888" y="75579"/>
                  <a:pt x="2116765" y="73934"/>
                </a:cubicBezTo>
                <a:cubicBezTo>
                  <a:pt x="2120641" y="72289"/>
                  <a:pt x="2124459" y="71467"/>
                  <a:pt x="2128218" y="71467"/>
                </a:cubicBezTo>
                <a:cubicBezTo>
                  <a:pt x="2133152" y="71467"/>
                  <a:pt x="2137440" y="72407"/>
                  <a:pt x="2141082" y="74286"/>
                </a:cubicBezTo>
                <a:cubicBezTo>
                  <a:pt x="2144724" y="76166"/>
                  <a:pt x="2148189" y="78280"/>
                  <a:pt x="2151479" y="80630"/>
                </a:cubicBezTo>
                <a:cubicBezTo>
                  <a:pt x="2154533" y="82510"/>
                  <a:pt x="2157587" y="84272"/>
                  <a:pt x="2160642" y="85916"/>
                </a:cubicBezTo>
                <a:cubicBezTo>
                  <a:pt x="2163696" y="87561"/>
                  <a:pt x="2167102" y="88383"/>
                  <a:pt x="2170862" y="88383"/>
                </a:cubicBezTo>
                <a:cubicBezTo>
                  <a:pt x="2176266" y="88383"/>
                  <a:pt x="2181024" y="86680"/>
                  <a:pt x="2185136" y="83273"/>
                </a:cubicBezTo>
                <a:cubicBezTo>
                  <a:pt x="2189246" y="79866"/>
                  <a:pt x="2192360" y="75579"/>
                  <a:pt x="2194475" y="70410"/>
                </a:cubicBezTo>
                <a:close/>
                <a:moveTo>
                  <a:pt x="2373049" y="70057"/>
                </a:moveTo>
                <a:lnTo>
                  <a:pt x="2355780" y="139837"/>
                </a:lnTo>
                <a:lnTo>
                  <a:pt x="2387146" y="139837"/>
                </a:lnTo>
                <a:lnTo>
                  <a:pt x="2382917" y="157106"/>
                </a:lnTo>
                <a:lnTo>
                  <a:pt x="2351551" y="157106"/>
                </a:lnTo>
                <a:lnTo>
                  <a:pt x="2336397" y="218076"/>
                </a:lnTo>
                <a:cubicBezTo>
                  <a:pt x="2334752" y="224889"/>
                  <a:pt x="2333401" y="230939"/>
                  <a:pt x="2332344" y="236226"/>
                </a:cubicBezTo>
                <a:cubicBezTo>
                  <a:pt x="2331287" y="241512"/>
                  <a:pt x="2330758" y="246152"/>
                  <a:pt x="2330758" y="250146"/>
                </a:cubicBezTo>
                <a:cubicBezTo>
                  <a:pt x="2330758" y="256490"/>
                  <a:pt x="2332168" y="261072"/>
                  <a:pt x="2334987" y="263891"/>
                </a:cubicBezTo>
                <a:cubicBezTo>
                  <a:pt x="2337807" y="266710"/>
                  <a:pt x="2341214" y="268120"/>
                  <a:pt x="2345207" y="268120"/>
                </a:cubicBezTo>
                <a:cubicBezTo>
                  <a:pt x="2348967" y="268120"/>
                  <a:pt x="2353372" y="266887"/>
                  <a:pt x="2358423" y="264420"/>
                </a:cubicBezTo>
                <a:cubicBezTo>
                  <a:pt x="2363475" y="261953"/>
                  <a:pt x="2368526" y="258135"/>
                  <a:pt x="2373578" y="252966"/>
                </a:cubicBezTo>
                <a:cubicBezTo>
                  <a:pt x="2378629" y="247797"/>
                  <a:pt x="2383446" y="241218"/>
                  <a:pt x="2388027" y="233230"/>
                </a:cubicBezTo>
                <a:cubicBezTo>
                  <a:pt x="2390318" y="229236"/>
                  <a:pt x="2392388" y="224860"/>
                  <a:pt x="2394239" y="220102"/>
                </a:cubicBezTo>
                <a:lnTo>
                  <a:pt x="2399010" y="205055"/>
                </a:lnTo>
                <a:lnTo>
                  <a:pt x="2398871" y="204684"/>
                </a:lnTo>
                <a:lnTo>
                  <a:pt x="2420369" y="118692"/>
                </a:lnTo>
                <a:lnTo>
                  <a:pt x="2431294" y="121864"/>
                </a:lnTo>
                <a:lnTo>
                  <a:pt x="2428123" y="135256"/>
                </a:lnTo>
                <a:lnTo>
                  <a:pt x="2456317" y="142304"/>
                </a:lnTo>
                <a:cubicBezTo>
                  <a:pt x="2463600" y="144184"/>
                  <a:pt x="2469532" y="146475"/>
                  <a:pt x="2474114" y="149177"/>
                </a:cubicBezTo>
                <a:cubicBezTo>
                  <a:pt x="2478696" y="151879"/>
                  <a:pt x="2482279" y="154757"/>
                  <a:pt x="2484863" y="157811"/>
                </a:cubicBezTo>
                <a:cubicBezTo>
                  <a:pt x="2487447" y="160865"/>
                  <a:pt x="2489210" y="164037"/>
                  <a:pt x="2490150" y="167326"/>
                </a:cubicBezTo>
                <a:cubicBezTo>
                  <a:pt x="2491089" y="170616"/>
                  <a:pt x="2491559" y="173670"/>
                  <a:pt x="2491559" y="176490"/>
                </a:cubicBezTo>
                <a:cubicBezTo>
                  <a:pt x="2491559" y="181658"/>
                  <a:pt x="2490560" y="187885"/>
                  <a:pt x="2488564" y="195168"/>
                </a:cubicBezTo>
                <a:cubicBezTo>
                  <a:pt x="2486567" y="202452"/>
                  <a:pt x="2484276" y="209852"/>
                  <a:pt x="2481691" y="217371"/>
                </a:cubicBezTo>
                <a:cubicBezTo>
                  <a:pt x="2479107" y="224654"/>
                  <a:pt x="2476933" y="231644"/>
                  <a:pt x="2475171" y="238340"/>
                </a:cubicBezTo>
                <a:cubicBezTo>
                  <a:pt x="2473409" y="245036"/>
                  <a:pt x="2472528" y="250734"/>
                  <a:pt x="2472528" y="255433"/>
                </a:cubicBezTo>
                <a:cubicBezTo>
                  <a:pt x="2472528" y="259427"/>
                  <a:pt x="2473351" y="262599"/>
                  <a:pt x="2474995" y="264948"/>
                </a:cubicBezTo>
                <a:cubicBezTo>
                  <a:pt x="2476640" y="267298"/>
                  <a:pt x="2479224" y="268472"/>
                  <a:pt x="2482749" y="268472"/>
                </a:cubicBezTo>
                <a:cubicBezTo>
                  <a:pt x="2490032" y="268472"/>
                  <a:pt x="2497844" y="263186"/>
                  <a:pt x="2506185" y="252613"/>
                </a:cubicBezTo>
                <a:cubicBezTo>
                  <a:pt x="2508270" y="249970"/>
                  <a:pt x="2510263" y="246989"/>
                  <a:pt x="2512165" y="243671"/>
                </a:cubicBezTo>
                <a:lnTo>
                  <a:pt x="2516233" y="235452"/>
                </a:lnTo>
                <a:lnTo>
                  <a:pt x="2516705" y="231292"/>
                </a:lnTo>
                <a:cubicBezTo>
                  <a:pt x="2518585" y="222246"/>
                  <a:pt x="2520582" y="213377"/>
                  <a:pt x="2522696" y="204684"/>
                </a:cubicBezTo>
                <a:lnTo>
                  <a:pt x="2538908" y="139837"/>
                </a:lnTo>
                <a:lnTo>
                  <a:pt x="2574855" y="139837"/>
                </a:lnTo>
                <a:lnTo>
                  <a:pt x="2555119" y="219838"/>
                </a:lnTo>
                <a:cubicBezTo>
                  <a:pt x="2553945" y="223832"/>
                  <a:pt x="2552887" y="228472"/>
                  <a:pt x="2551948" y="233759"/>
                </a:cubicBezTo>
                <a:cubicBezTo>
                  <a:pt x="2551008" y="239045"/>
                  <a:pt x="2550538" y="243685"/>
                  <a:pt x="2550538" y="247679"/>
                </a:cubicBezTo>
                <a:cubicBezTo>
                  <a:pt x="2550538" y="252848"/>
                  <a:pt x="2551712" y="257371"/>
                  <a:pt x="2554062" y="261248"/>
                </a:cubicBezTo>
                <a:cubicBezTo>
                  <a:pt x="2556412" y="265124"/>
                  <a:pt x="2560523" y="267063"/>
                  <a:pt x="2566397" y="267063"/>
                </a:cubicBezTo>
                <a:cubicBezTo>
                  <a:pt x="2578380" y="267063"/>
                  <a:pt x="2588952" y="259251"/>
                  <a:pt x="2598115" y="243627"/>
                </a:cubicBezTo>
                <a:cubicBezTo>
                  <a:pt x="2607278" y="228002"/>
                  <a:pt x="2615149" y="207151"/>
                  <a:pt x="2621728" y="181071"/>
                </a:cubicBezTo>
                <a:lnTo>
                  <a:pt x="2631948" y="139837"/>
                </a:lnTo>
                <a:lnTo>
                  <a:pt x="2667895" y="139837"/>
                </a:lnTo>
                <a:lnTo>
                  <a:pt x="2648160" y="218076"/>
                </a:lnTo>
                <a:cubicBezTo>
                  <a:pt x="2646280" y="225594"/>
                  <a:pt x="2644694" y="232466"/>
                  <a:pt x="2643402" y="238693"/>
                </a:cubicBezTo>
                <a:cubicBezTo>
                  <a:pt x="2642109" y="244919"/>
                  <a:pt x="2641463" y="250029"/>
                  <a:pt x="2641463" y="254023"/>
                </a:cubicBezTo>
                <a:cubicBezTo>
                  <a:pt x="2641463" y="259427"/>
                  <a:pt x="2642638" y="263127"/>
                  <a:pt x="2644988" y="265124"/>
                </a:cubicBezTo>
                <a:cubicBezTo>
                  <a:pt x="2647337" y="267122"/>
                  <a:pt x="2649922" y="268120"/>
                  <a:pt x="2652741" y="268120"/>
                </a:cubicBezTo>
                <a:cubicBezTo>
                  <a:pt x="2659555" y="268120"/>
                  <a:pt x="2666897" y="262834"/>
                  <a:pt x="2674768" y="252261"/>
                </a:cubicBezTo>
                <a:cubicBezTo>
                  <a:pt x="2680671" y="244331"/>
                  <a:pt x="2685814" y="233428"/>
                  <a:pt x="2690197" y="219551"/>
                </a:cubicBezTo>
                <a:lnTo>
                  <a:pt x="2693372" y="208123"/>
                </a:lnTo>
                <a:lnTo>
                  <a:pt x="2694146" y="204684"/>
                </a:lnTo>
                <a:lnTo>
                  <a:pt x="2710358" y="139837"/>
                </a:lnTo>
                <a:lnTo>
                  <a:pt x="2746305" y="139837"/>
                </a:lnTo>
                <a:lnTo>
                  <a:pt x="2726569" y="219838"/>
                </a:lnTo>
                <a:cubicBezTo>
                  <a:pt x="2725395" y="223832"/>
                  <a:pt x="2724337" y="228472"/>
                  <a:pt x="2723398" y="233759"/>
                </a:cubicBezTo>
                <a:cubicBezTo>
                  <a:pt x="2722457" y="239045"/>
                  <a:pt x="2721988" y="243685"/>
                  <a:pt x="2721988" y="247679"/>
                </a:cubicBezTo>
                <a:cubicBezTo>
                  <a:pt x="2721988" y="252848"/>
                  <a:pt x="2723163" y="257371"/>
                  <a:pt x="2725512" y="261248"/>
                </a:cubicBezTo>
                <a:cubicBezTo>
                  <a:pt x="2727862" y="265124"/>
                  <a:pt x="2731973" y="267063"/>
                  <a:pt x="2737847" y="267063"/>
                </a:cubicBezTo>
                <a:cubicBezTo>
                  <a:pt x="2749829" y="267063"/>
                  <a:pt x="2760402" y="259251"/>
                  <a:pt x="2769565" y="243627"/>
                </a:cubicBezTo>
                <a:cubicBezTo>
                  <a:pt x="2778729" y="228002"/>
                  <a:pt x="2786599" y="207151"/>
                  <a:pt x="2793178" y="181071"/>
                </a:cubicBezTo>
                <a:lnTo>
                  <a:pt x="2803398" y="139837"/>
                </a:lnTo>
                <a:lnTo>
                  <a:pt x="2839346" y="139837"/>
                </a:lnTo>
                <a:lnTo>
                  <a:pt x="2804103" y="280807"/>
                </a:lnTo>
                <a:cubicBezTo>
                  <a:pt x="2811856" y="276813"/>
                  <a:pt x="2818905" y="272643"/>
                  <a:pt x="2825249" y="268296"/>
                </a:cubicBezTo>
                <a:cubicBezTo>
                  <a:pt x="2831592" y="263950"/>
                  <a:pt x="2837289" y="258898"/>
                  <a:pt x="2842341" y="253142"/>
                </a:cubicBezTo>
                <a:cubicBezTo>
                  <a:pt x="2847393" y="247386"/>
                  <a:pt x="2851798" y="240572"/>
                  <a:pt x="2855557" y="232701"/>
                </a:cubicBezTo>
                <a:lnTo>
                  <a:pt x="2855642" y="232494"/>
                </a:lnTo>
                <a:lnTo>
                  <a:pt x="2861719" y="199573"/>
                </a:lnTo>
                <a:cubicBezTo>
                  <a:pt x="2865948" y="187708"/>
                  <a:pt x="2871940" y="176842"/>
                  <a:pt x="2879693" y="166974"/>
                </a:cubicBezTo>
                <a:cubicBezTo>
                  <a:pt x="2887447" y="157106"/>
                  <a:pt x="2896669" y="148942"/>
                  <a:pt x="2907359" y="142481"/>
                </a:cubicBezTo>
                <a:cubicBezTo>
                  <a:pt x="2918049" y="136019"/>
                  <a:pt x="2929738" y="132789"/>
                  <a:pt x="2942425" y="132789"/>
                </a:cubicBezTo>
                <a:cubicBezTo>
                  <a:pt x="2949238" y="132789"/>
                  <a:pt x="2955112" y="133729"/>
                  <a:pt x="2960046" y="135608"/>
                </a:cubicBezTo>
                <a:cubicBezTo>
                  <a:pt x="2964980" y="137488"/>
                  <a:pt x="2969033" y="139896"/>
                  <a:pt x="2972205" y="142833"/>
                </a:cubicBezTo>
                <a:cubicBezTo>
                  <a:pt x="2975377" y="145770"/>
                  <a:pt x="2977667" y="149177"/>
                  <a:pt x="2979078" y="153053"/>
                </a:cubicBezTo>
                <a:cubicBezTo>
                  <a:pt x="2980487" y="156930"/>
                  <a:pt x="2981192" y="160865"/>
                  <a:pt x="2981192" y="164860"/>
                </a:cubicBezTo>
                <a:cubicBezTo>
                  <a:pt x="2981192" y="172378"/>
                  <a:pt x="2979019" y="179955"/>
                  <a:pt x="2974672" y="187591"/>
                </a:cubicBezTo>
                <a:cubicBezTo>
                  <a:pt x="2970325" y="195227"/>
                  <a:pt x="2964217" y="202452"/>
                  <a:pt x="2956346" y="209265"/>
                </a:cubicBezTo>
                <a:cubicBezTo>
                  <a:pt x="2948475" y="216079"/>
                  <a:pt x="2939136" y="222070"/>
                  <a:pt x="2928328" y="227239"/>
                </a:cubicBezTo>
                <a:cubicBezTo>
                  <a:pt x="2917520" y="232408"/>
                  <a:pt x="2905655" y="236167"/>
                  <a:pt x="2892733" y="238516"/>
                </a:cubicBezTo>
                <a:cubicBezTo>
                  <a:pt x="2893908" y="248384"/>
                  <a:pt x="2897373" y="256373"/>
                  <a:pt x="2903129" y="262481"/>
                </a:cubicBezTo>
                <a:cubicBezTo>
                  <a:pt x="2908886" y="268590"/>
                  <a:pt x="2916698" y="271644"/>
                  <a:pt x="2926566" y="271644"/>
                </a:cubicBezTo>
                <a:cubicBezTo>
                  <a:pt x="2933145" y="271644"/>
                  <a:pt x="2940252" y="270176"/>
                  <a:pt x="2947888" y="267239"/>
                </a:cubicBezTo>
                <a:cubicBezTo>
                  <a:pt x="2955524" y="264302"/>
                  <a:pt x="2962866" y="260014"/>
                  <a:pt x="2969914" y="254375"/>
                </a:cubicBezTo>
                <a:cubicBezTo>
                  <a:pt x="2976963" y="248737"/>
                  <a:pt x="2983307" y="241747"/>
                  <a:pt x="2988945" y="233406"/>
                </a:cubicBezTo>
                <a:lnTo>
                  <a:pt x="2994260" y="223757"/>
                </a:lnTo>
                <a:lnTo>
                  <a:pt x="2998946" y="204684"/>
                </a:lnTo>
                <a:lnTo>
                  <a:pt x="3015158" y="139837"/>
                </a:lnTo>
                <a:lnTo>
                  <a:pt x="3051105" y="139837"/>
                </a:lnTo>
                <a:lnTo>
                  <a:pt x="3044409" y="166269"/>
                </a:lnTo>
                <a:cubicBezTo>
                  <a:pt x="3049108" y="159926"/>
                  <a:pt x="3054042" y="154580"/>
                  <a:pt x="3059211" y="150234"/>
                </a:cubicBezTo>
                <a:cubicBezTo>
                  <a:pt x="3064380" y="145887"/>
                  <a:pt x="3069490" y="142422"/>
                  <a:pt x="3074541" y="139837"/>
                </a:cubicBezTo>
                <a:cubicBezTo>
                  <a:pt x="3079593" y="137253"/>
                  <a:pt x="3084468" y="135432"/>
                  <a:pt x="3089167" y="134375"/>
                </a:cubicBezTo>
                <a:cubicBezTo>
                  <a:pt x="3093866" y="133317"/>
                  <a:pt x="3098330" y="132789"/>
                  <a:pt x="3102559" y="132789"/>
                </a:cubicBezTo>
                <a:cubicBezTo>
                  <a:pt x="3108433" y="132789"/>
                  <a:pt x="3113484" y="133670"/>
                  <a:pt x="3117714" y="135432"/>
                </a:cubicBezTo>
                <a:cubicBezTo>
                  <a:pt x="3121942" y="137194"/>
                  <a:pt x="3125408" y="139661"/>
                  <a:pt x="3128110" y="142833"/>
                </a:cubicBezTo>
                <a:cubicBezTo>
                  <a:pt x="3130812" y="146005"/>
                  <a:pt x="3132809" y="149705"/>
                  <a:pt x="3134102" y="153934"/>
                </a:cubicBezTo>
                <a:cubicBezTo>
                  <a:pt x="3135393" y="158163"/>
                  <a:pt x="3136040" y="162627"/>
                  <a:pt x="3136040" y="167326"/>
                </a:cubicBezTo>
                <a:cubicBezTo>
                  <a:pt x="3136040" y="175080"/>
                  <a:pt x="3134806" y="183303"/>
                  <a:pt x="3132339" y="191996"/>
                </a:cubicBezTo>
                <a:cubicBezTo>
                  <a:pt x="3129872" y="200689"/>
                  <a:pt x="3127229" y="209148"/>
                  <a:pt x="3124410" y="217371"/>
                </a:cubicBezTo>
                <a:cubicBezTo>
                  <a:pt x="3121825" y="224419"/>
                  <a:pt x="3119593" y="231174"/>
                  <a:pt x="3117714" y="237635"/>
                </a:cubicBezTo>
                <a:cubicBezTo>
                  <a:pt x="3115834" y="244096"/>
                  <a:pt x="3114894" y="249794"/>
                  <a:pt x="3114894" y="254728"/>
                </a:cubicBezTo>
                <a:cubicBezTo>
                  <a:pt x="3114894" y="258957"/>
                  <a:pt x="3115775" y="262305"/>
                  <a:pt x="3117537" y="264772"/>
                </a:cubicBezTo>
                <a:cubicBezTo>
                  <a:pt x="3119300" y="267239"/>
                  <a:pt x="3122060" y="268472"/>
                  <a:pt x="3125819" y="268472"/>
                </a:cubicBezTo>
                <a:cubicBezTo>
                  <a:pt x="3133338" y="268472"/>
                  <a:pt x="3141209" y="263127"/>
                  <a:pt x="3149432" y="252437"/>
                </a:cubicBezTo>
                <a:cubicBezTo>
                  <a:pt x="3157655" y="241747"/>
                  <a:pt x="3164469" y="225829"/>
                  <a:pt x="3169872" y="204684"/>
                </a:cubicBezTo>
                <a:lnTo>
                  <a:pt x="3180445" y="208913"/>
                </a:lnTo>
                <a:cubicBezTo>
                  <a:pt x="3178096" y="218311"/>
                  <a:pt x="3174924" y="227944"/>
                  <a:pt x="3170930" y="237811"/>
                </a:cubicBezTo>
                <a:cubicBezTo>
                  <a:pt x="3166936" y="247679"/>
                  <a:pt x="3161943" y="256607"/>
                  <a:pt x="3155952" y="264596"/>
                </a:cubicBezTo>
                <a:cubicBezTo>
                  <a:pt x="3149960" y="272584"/>
                  <a:pt x="3142853" y="279163"/>
                  <a:pt x="3134630" y="284332"/>
                </a:cubicBezTo>
                <a:cubicBezTo>
                  <a:pt x="3126407" y="289500"/>
                  <a:pt x="3116891" y="292085"/>
                  <a:pt x="3106083" y="292085"/>
                </a:cubicBezTo>
                <a:cubicBezTo>
                  <a:pt x="3094806" y="292085"/>
                  <a:pt x="3087170" y="289324"/>
                  <a:pt x="3083176" y="283803"/>
                </a:cubicBezTo>
                <a:cubicBezTo>
                  <a:pt x="3079182" y="278282"/>
                  <a:pt x="3077185" y="271644"/>
                  <a:pt x="3077185" y="263891"/>
                </a:cubicBezTo>
                <a:cubicBezTo>
                  <a:pt x="3077185" y="256373"/>
                  <a:pt x="3078418" y="248208"/>
                  <a:pt x="3080885" y="239397"/>
                </a:cubicBezTo>
                <a:cubicBezTo>
                  <a:pt x="3083352" y="230587"/>
                  <a:pt x="3085995" y="221952"/>
                  <a:pt x="3088814" y="213494"/>
                </a:cubicBezTo>
                <a:cubicBezTo>
                  <a:pt x="3091164" y="205976"/>
                  <a:pt x="3093338" y="198692"/>
                  <a:pt x="3095335" y="191644"/>
                </a:cubicBezTo>
                <a:cubicBezTo>
                  <a:pt x="3097332" y="184595"/>
                  <a:pt x="3098330" y="178369"/>
                  <a:pt x="3098330" y="172965"/>
                </a:cubicBezTo>
                <a:cubicBezTo>
                  <a:pt x="3098330" y="169206"/>
                  <a:pt x="3097449" y="165623"/>
                  <a:pt x="3095687" y="162216"/>
                </a:cubicBezTo>
                <a:cubicBezTo>
                  <a:pt x="3093925" y="158810"/>
                  <a:pt x="3089755" y="157106"/>
                  <a:pt x="3083176" y="157106"/>
                </a:cubicBezTo>
                <a:cubicBezTo>
                  <a:pt x="3076832" y="157106"/>
                  <a:pt x="3070959" y="158868"/>
                  <a:pt x="3065555" y="162393"/>
                </a:cubicBezTo>
                <a:cubicBezTo>
                  <a:pt x="3060151" y="165917"/>
                  <a:pt x="3055217" y="170616"/>
                  <a:pt x="3050753" y="176490"/>
                </a:cubicBezTo>
                <a:cubicBezTo>
                  <a:pt x="3046289" y="182363"/>
                  <a:pt x="3042412" y="189177"/>
                  <a:pt x="3039122" y="196930"/>
                </a:cubicBezTo>
                <a:cubicBezTo>
                  <a:pt x="3035834" y="204684"/>
                  <a:pt x="3033131" y="212672"/>
                  <a:pt x="3031017" y="220895"/>
                </a:cubicBezTo>
                <a:lnTo>
                  <a:pt x="3014805" y="286446"/>
                </a:lnTo>
                <a:lnTo>
                  <a:pt x="3002471" y="286446"/>
                </a:lnTo>
                <a:lnTo>
                  <a:pt x="2978858" y="286446"/>
                </a:lnTo>
                <a:lnTo>
                  <a:pt x="2985709" y="258563"/>
                </a:lnTo>
                <a:lnTo>
                  <a:pt x="2976082" y="268296"/>
                </a:lnTo>
                <a:cubicBezTo>
                  <a:pt x="2967506" y="275697"/>
                  <a:pt x="2957990" y="281512"/>
                  <a:pt x="2947535" y="285741"/>
                </a:cubicBezTo>
                <a:cubicBezTo>
                  <a:pt x="2937080" y="289970"/>
                  <a:pt x="2926096" y="292085"/>
                  <a:pt x="2914584" y="292085"/>
                </a:cubicBezTo>
                <a:cubicBezTo>
                  <a:pt x="2904950" y="292085"/>
                  <a:pt x="2896433" y="290617"/>
                  <a:pt x="2889033" y="287680"/>
                </a:cubicBezTo>
                <a:cubicBezTo>
                  <a:pt x="2881632" y="284743"/>
                  <a:pt x="2875464" y="280631"/>
                  <a:pt x="2870530" y="275345"/>
                </a:cubicBezTo>
                <a:cubicBezTo>
                  <a:pt x="2865596" y="270058"/>
                  <a:pt x="2861837" y="263891"/>
                  <a:pt x="2859253" y="256842"/>
                </a:cubicBezTo>
                <a:lnTo>
                  <a:pt x="2858410" y="251862"/>
                </a:lnTo>
                <a:lnTo>
                  <a:pt x="2854676" y="257900"/>
                </a:lnTo>
                <a:cubicBezTo>
                  <a:pt x="2851739" y="262011"/>
                  <a:pt x="2848626" y="265771"/>
                  <a:pt x="2845337" y="269177"/>
                </a:cubicBezTo>
                <a:cubicBezTo>
                  <a:pt x="2838758" y="275991"/>
                  <a:pt x="2831592" y="281747"/>
                  <a:pt x="2823839" y="286446"/>
                </a:cubicBezTo>
                <a:cubicBezTo>
                  <a:pt x="2816085" y="291145"/>
                  <a:pt x="2807980" y="295374"/>
                  <a:pt x="2799521" y="299133"/>
                </a:cubicBezTo>
                <a:cubicBezTo>
                  <a:pt x="2796937" y="308531"/>
                  <a:pt x="2793648" y="318811"/>
                  <a:pt x="2789654" y="329971"/>
                </a:cubicBezTo>
                <a:cubicBezTo>
                  <a:pt x="2785659" y="341131"/>
                  <a:pt x="2780491" y="351586"/>
                  <a:pt x="2774147" y="361336"/>
                </a:cubicBezTo>
                <a:cubicBezTo>
                  <a:pt x="2767803" y="371087"/>
                  <a:pt x="2760109" y="379251"/>
                  <a:pt x="2751063" y="385830"/>
                </a:cubicBezTo>
                <a:cubicBezTo>
                  <a:pt x="2742018" y="392409"/>
                  <a:pt x="2731268" y="395698"/>
                  <a:pt x="2718816" y="395698"/>
                </a:cubicBezTo>
                <a:cubicBezTo>
                  <a:pt x="2708243" y="395698"/>
                  <a:pt x="2700020" y="393172"/>
                  <a:pt x="2694146" y="388121"/>
                </a:cubicBezTo>
                <a:cubicBezTo>
                  <a:pt x="2688273" y="383069"/>
                  <a:pt x="2685336" y="376080"/>
                  <a:pt x="2685336" y="367151"/>
                </a:cubicBezTo>
                <a:cubicBezTo>
                  <a:pt x="2685336" y="359633"/>
                  <a:pt x="2687450" y="352761"/>
                  <a:pt x="2691679" y="346535"/>
                </a:cubicBezTo>
                <a:cubicBezTo>
                  <a:pt x="2695909" y="340308"/>
                  <a:pt x="2701606" y="334552"/>
                  <a:pt x="2708772" y="329266"/>
                </a:cubicBezTo>
                <a:cubicBezTo>
                  <a:pt x="2715938" y="323979"/>
                  <a:pt x="2724279" y="318928"/>
                  <a:pt x="2733794" y="314111"/>
                </a:cubicBezTo>
                <a:cubicBezTo>
                  <a:pt x="2743310" y="309295"/>
                  <a:pt x="2753354" y="304537"/>
                  <a:pt x="2763926" y="299838"/>
                </a:cubicBezTo>
                <a:lnTo>
                  <a:pt x="2774147" y="258252"/>
                </a:lnTo>
                <a:cubicBezTo>
                  <a:pt x="2765219" y="271409"/>
                  <a:pt x="2755938" y="280337"/>
                  <a:pt x="2746305" y="285036"/>
                </a:cubicBezTo>
                <a:cubicBezTo>
                  <a:pt x="2736672" y="289735"/>
                  <a:pt x="2727509" y="292085"/>
                  <a:pt x="2718816" y="292085"/>
                </a:cubicBezTo>
                <a:cubicBezTo>
                  <a:pt x="2706364" y="292085"/>
                  <a:pt x="2697671" y="288678"/>
                  <a:pt x="2692736" y="281865"/>
                </a:cubicBezTo>
                <a:cubicBezTo>
                  <a:pt x="2690270" y="278458"/>
                  <a:pt x="2688419" y="274611"/>
                  <a:pt x="2687186" y="270323"/>
                </a:cubicBezTo>
                <a:lnTo>
                  <a:pt x="2685435" y="256899"/>
                </a:lnTo>
                <a:lnTo>
                  <a:pt x="2681640" y="264067"/>
                </a:lnTo>
                <a:cubicBezTo>
                  <a:pt x="2676001" y="272173"/>
                  <a:pt x="2669364" y="278869"/>
                  <a:pt x="2661728" y="284155"/>
                </a:cubicBezTo>
                <a:cubicBezTo>
                  <a:pt x="2654092" y="289442"/>
                  <a:pt x="2645223" y="292085"/>
                  <a:pt x="2635120" y="292085"/>
                </a:cubicBezTo>
                <a:cubicBezTo>
                  <a:pt x="2623607" y="292085"/>
                  <a:pt x="2615443" y="288678"/>
                  <a:pt x="2610626" y="281865"/>
                </a:cubicBezTo>
                <a:cubicBezTo>
                  <a:pt x="2605810" y="275051"/>
                  <a:pt x="2603872" y="266240"/>
                  <a:pt x="2604811" y="255433"/>
                </a:cubicBezTo>
                <a:cubicBezTo>
                  <a:pt x="2600113" y="262716"/>
                  <a:pt x="2595355" y="268707"/>
                  <a:pt x="2590538" y="273406"/>
                </a:cubicBezTo>
                <a:cubicBezTo>
                  <a:pt x="2585722" y="278105"/>
                  <a:pt x="2580846" y="281865"/>
                  <a:pt x="2575913" y="284684"/>
                </a:cubicBezTo>
                <a:cubicBezTo>
                  <a:pt x="2570979" y="287503"/>
                  <a:pt x="2566103" y="289442"/>
                  <a:pt x="2561287" y="290499"/>
                </a:cubicBezTo>
                <a:cubicBezTo>
                  <a:pt x="2556470" y="291556"/>
                  <a:pt x="2551830" y="292085"/>
                  <a:pt x="2547366" y="292085"/>
                </a:cubicBezTo>
                <a:cubicBezTo>
                  <a:pt x="2534914" y="292085"/>
                  <a:pt x="2526221" y="288678"/>
                  <a:pt x="2521287" y="281865"/>
                </a:cubicBezTo>
                <a:cubicBezTo>
                  <a:pt x="2518820" y="278458"/>
                  <a:pt x="2516970" y="274611"/>
                  <a:pt x="2515736" y="270323"/>
                </a:cubicBezTo>
                <a:lnTo>
                  <a:pt x="2514609" y="261682"/>
                </a:lnTo>
                <a:lnTo>
                  <a:pt x="2512881" y="264772"/>
                </a:lnTo>
                <a:cubicBezTo>
                  <a:pt x="2506890" y="272878"/>
                  <a:pt x="2499782" y="279456"/>
                  <a:pt x="2491559" y="284508"/>
                </a:cubicBezTo>
                <a:cubicBezTo>
                  <a:pt x="2483336" y="289559"/>
                  <a:pt x="2473938" y="292085"/>
                  <a:pt x="2463365" y="292085"/>
                </a:cubicBezTo>
                <a:cubicBezTo>
                  <a:pt x="2457726" y="292085"/>
                  <a:pt x="2453086" y="291321"/>
                  <a:pt x="2449444" y="289794"/>
                </a:cubicBezTo>
                <a:cubicBezTo>
                  <a:pt x="2445803" y="288267"/>
                  <a:pt x="2442866" y="286270"/>
                  <a:pt x="2440633" y="283803"/>
                </a:cubicBezTo>
                <a:cubicBezTo>
                  <a:pt x="2438402" y="281336"/>
                  <a:pt x="2436874" y="278399"/>
                  <a:pt x="2436052" y="274992"/>
                </a:cubicBezTo>
                <a:cubicBezTo>
                  <a:pt x="2435230" y="271586"/>
                  <a:pt x="2434819" y="268003"/>
                  <a:pt x="2434819" y="264243"/>
                </a:cubicBezTo>
                <a:cubicBezTo>
                  <a:pt x="2434819" y="258839"/>
                  <a:pt x="2435523" y="253025"/>
                  <a:pt x="2436933" y="246798"/>
                </a:cubicBezTo>
                <a:cubicBezTo>
                  <a:pt x="2438343" y="240572"/>
                  <a:pt x="2439988" y="234287"/>
                  <a:pt x="2441867" y="227944"/>
                </a:cubicBezTo>
                <a:cubicBezTo>
                  <a:pt x="2444452" y="218076"/>
                  <a:pt x="2447212" y="208619"/>
                  <a:pt x="2450149" y="199573"/>
                </a:cubicBezTo>
                <a:cubicBezTo>
                  <a:pt x="2453086" y="190528"/>
                  <a:pt x="2454555" y="182951"/>
                  <a:pt x="2454555" y="176842"/>
                </a:cubicBezTo>
                <a:cubicBezTo>
                  <a:pt x="2454555" y="172143"/>
                  <a:pt x="2453439" y="168208"/>
                  <a:pt x="2451207" y="165036"/>
                </a:cubicBezTo>
                <a:cubicBezTo>
                  <a:pt x="2448974" y="161864"/>
                  <a:pt x="2445157" y="159573"/>
                  <a:pt x="2439753" y="158163"/>
                </a:cubicBezTo>
                <a:lnTo>
                  <a:pt x="2423189" y="153934"/>
                </a:lnTo>
                <a:lnTo>
                  <a:pt x="2409468" y="208819"/>
                </a:lnTo>
                <a:lnTo>
                  <a:pt x="2409701" y="208913"/>
                </a:lnTo>
                <a:cubicBezTo>
                  <a:pt x="2407117" y="218546"/>
                  <a:pt x="2403416" y="228296"/>
                  <a:pt x="2398600" y="238164"/>
                </a:cubicBezTo>
                <a:cubicBezTo>
                  <a:pt x="2393783" y="248032"/>
                  <a:pt x="2387851" y="256960"/>
                  <a:pt x="2380802" y="264948"/>
                </a:cubicBezTo>
                <a:cubicBezTo>
                  <a:pt x="2373754" y="272937"/>
                  <a:pt x="2365766" y="279456"/>
                  <a:pt x="2356837" y="284508"/>
                </a:cubicBezTo>
                <a:cubicBezTo>
                  <a:pt x="2347910" y="289559"/>
                  <a:pt x="2338159" y="292085"/>
                  <a:pt x="2327586" y="292085"/>
                </a:cubicBezTo>
                <a:cubicBezTo>
                  <a:pt x="2316074" y="292085"/>
                  <a:pt x="2307733" y="288972"/>
                  <a:pt x="2302564" y="282746"/>
                </a:cubicBezTo>
                <a:cubicBezTo>
                  <a:pt x="2297395" y="276519"/>
                  <a:pt x="2294811" y="267885"/>
                  <a:pt x="2294811" y="256842"/>
                </a:cubicBezTo>
                <a:cubicBezTo>
                  <a:pt x="2294811" y="249794"/>
                  <a:pt x="2295633" y="241806"/>
                  <a:pt x="2297278" y="232878"/>
                </a:cubicBezTo>
                <a:cubicBezTo>
                  <a:pt x="2298922" y="223949"/>
                  <a:pt x="2301037" y="214551"/>
                  <a:pt x="2303621" y="204684"/>
                </a:cubicBezTo>
                <a:lnTo>
                  <a:pt x="2315604" y="157106"/>
                </a:lnTo>
                <a:lnTo>
                  <a:pt x="2299392" y="157106"/>
                </a:lnTo>
                <a:lnTo>
                  <a:pt x="2303621" y="139837"/>
                </a:lnTo>
                <a:lnTo>
                  <a:pt x="2319833" y="139837"/>
                </a:lnTo>
                <a:lnTo>
                  <a:pt x="2336044" y="74286"/>
                </a:lnTo>
                <a:close/>
                <a:moveTo>
                  <a:pt x="3629968" y="63714"/>
                </a:moveTo>
                <a:cubicBezTo>
                  <a:pt x="3639366" y="63714"/>
                  <a:pt x="3645592" y="68765"/>
                  <a:pt x="3648646" y="78868"/>
                </a:cubicBezTo>
                <a:lnTo>
                  <a:pt x="3660981" y="120454"/>
                </a:lnTo>
                <a:lnTo>
                  <a:pt x="3647237" y="120454"/>
                </a:lnTo>
                <a:lnTo>
                  <a:pt x="3627854" y="83449"/>
                </a:lnTo>
                <a:lnTo>
                  <a:pt x="3589439" y="120454"/>
                </a:lnTo>
                <a:lnTo>
                  <a:pt x="3575694" y="120454"/>
                </a:lnTo>
                <a:lnTo>
                  <a:pt x="3619748" y="65828"/>
                </a:lnTo>
                <a:cubicBezTo>
                  <a:pt x="3623272" y="64418"/>
                  <a:pt x="3626679" y="63714"/>
                  <a:pt x="3629968" y="63714"/>
                </a:cubicBezTo>
                <a:close/>
                <a:moveTo>
                  <a:pt x="2956169" y="63714"/>
                </a:moveTo>
                <a:cubicBezTo>
                  <a:pt x="2965567" y="63714"/>
                  <a:pt x="2971794" y="68765"/>
                  <a:pt x="2974848" y="78868"/>
                </a:cubicBezTo>
                <a:lnTo>
                  <a:pt x="2987183" y="120454"/>
                </a:lnTo>
                <a:lnTo>
                  <a:pt x="2973438" y="120454"/>
                </a:lnTo>
                <a:lnTo>
                  <a:pt x="2954055" y="83449"/>
                </a:lnTo>
                <a:lnTo>
                  <a:pt x="2915640" y="120454"/>
                </a:lnTo>
                <a:lnTo>
                  <a:pt x="2901896" y="120454"/>
                </a:lnTo>
                <a:lnTo>
                  <a:pt x="2945949" y="65828"/>
                </a:lnTo>
                <a:cubicBezTo>
                  <a:pt x="2949474" y="64418"/>
                  <a:pt x="2952880" y="63714"/>
                  <a:pt x="2956169" y="63714"/>
                </a:cubicBezTo>
                <a:close/>
                <a:moveTo>
                  <a:pt x="5193820" y="63361"/>
                </a:moveTo>
                <a:cubicBezTo>
                  <a:pt x="5203219" y="63361"/>
                  <a:pt x="5209445" y="68413"/>
                  <a:pt x="5212499" y="78515"/>
                </a:cubicBezTo>
                <a:lnTo>
                  <a:pt x="5224834" y="120102"/>
                </a:lnTo>
                <a:lnTo>
                  <a:pt x="5211090" y="120102"/>
                </a:lnTo>
                <a:lnTo>
                  <a:pt x="5191706" y="83097"/>
                </a:lnTo>
                <a:lnTo>
                  <a:pt x="5153292" y="120102"/>
                </a:lnTo>
                <a:lnTo>
                  <a:pt x="5139547" y="120102"/>
                </a:lnTo>
                <a:lnTo>
                  <a:pt x="5183600" y="65476"/>
                </a:lnTo>
                <a:cubicBezTo>
                  <a:pt x="5187124" y="64066"/>
                  <a:pt x="5190531" y="63361"/>
                  <a:pt x="5193820" y="63361"/>
                </a:cubicBezTo>
                <a:close/>
                <a:moveTo>
                  <a:pt x="1570806" y="60189"/>
                </a:moveTo>
                <a:cubicBezTo>
                  <a:pt x="1580204" y="60189"/>
                  <a:pt x="1586430" y="65241"/>
                  <a:pt x="1589484" y="75344"/>
                </a:cubicBezTo>
                <a:lnTo>
                  <a:pt x="1601820" y="116930"/>
                </a:lnTo>
                <a:lnTo>
                  <a:pt x="1588075" y="116930"/>
                </a:lnTo>
                <a:lnTo>
                  <a:pt x="1568692" y="79925"/>
                </a:lnTo>
                <a:lnTo>
                  <a:pt x="1530277" y="116930"/>
                </a:lnTo>
                <a:lnTo>
                  <a:pt x="1516533" y="116930"/>
                </a:lnTo>
                <a:lnTo>
                  <a:pt x="1560586" y="62304"/>
                </a:lnTo>
                <a:cubicBezTo>
                  <a:pt x="1564110" y="60894"/>
                  <a:pt x="1567517" y="60189"/>
                  <a:pt x="1570806" y="60189"/>
                </a:cubicBezTo>
                <a:close/>
                <a:moveTo>
                  <a:pt x="789756" y="60189"/>
                </a:moveTo>
                <a:cubicBezTo>
                  <a:pt x="799154" y="60189"/>
                  <a:pt x="805380" y="65241"/>
                  <a:pt x="808435" y="75344"/>
                </a:cubicBezTo>
                <a:lnTo>
                  <a:pt x="820770" y="116930"/>
                </a:lnTo>
                <a:lnTo>
                  <a:pt x="807025" y="116930"/>
                </a:lnTo>
                <a:lnTo>
                  <a:pt x="787641" y="79925"/>
                </a:lnTo>
                <a:lnTo>
                  <a:pt x="749227" y="116930"/>
                </a:lnTo>
                <a:lnTo>
                  <a:pt x="735483" y="116930"/>
                </a:lnTo>
                <a:lnTo>
                  <a:pt x="779536" y="62304"/>
                </a:lnTo>
                <a:cubicBezTo>
                  <a:pt x="783060" y="60894"/>
                  <a:pt x="786467" y="60189"/>
                  <a:pt x="789756" y="60189"/>
                </a:cubicBezTo>
                <a:close/>
                <a:moveTo>
                  <a:pt x="5782247" y="59484"/>
                </a:moveTo>
                <a:cubicBezTo>
                  <a:pt x="5788590" y="59484"/>
                  <a:pt x="5793994" y="60072"/>
                  <a:pt x="5798458" y="61247"/>
                </a:cubicBezTo>
                <a:cubicBezTo>
                  <a:pt x="5802922" y="62421"/>
                  <a:pt x="5806505" y="63890"/>
                  <a:pt x="5809207" y="65652"/>
                </a:cubicBezTo>
                <a:cubicBezTo>
                  <a:pt x="5811909" y="67414"/>
                  <a:pt x="5813847" y="69470"/>
                  <a:pt x="5815022" y="71819"/>
                </a:cubicBezTo>
                <a:cubicBezTo>
                  <a:pt x="5816197" y="74169"/>
                  <a:pt x="5816784" y="76401"/>
                  <a:pt x="5816784" y="78515"/>
                </a:cubicBezTo>
                <a:cubicBezTo>
                  <a:pt x="5816784" y="82744"/>
                  <a:pt x="5814552" y="86680"/>
                  <a:pt x="5810088" y="90322"/>
                </a:cubicBezTo>
                <a:cubicBezTo>
                  <a:pt x="5805624" y="93963"/>
                  <a:pt x="5799985" y="97664"/>
                  <a:pt x="5793172" y="101423"/>
                </a:cubicBezTo>
                <a:cubicBezTo>
                  <a:pt x="5789413" y="103538"/>
                  <a:pt x="5786417" y="105065"/>
                  <a:pt x="5784185" y="106005"/>
                </a:cubicBezTo>
                <a:cubicBezTo>
                  <a:pt x="5781953" y="106944"/>
                  <a:pt x="5780132" y="107884"/>
                  <a:pt x="5778723" y="108824"/>
                </a:cubicBezTo>
                <a:cubicBezTo>
                  <a:pt x="5777313" y="109764"/>
                  <a:pt x="5776255" y="110762"/>
                  <a:pt x="5775551" y="111820"/>
                </a:cubicBezTo>
                <a:cubicBezTo>
                  <a:pt x="5774845" y="112877"/>
                  <a:pt x="5774141" y="114463"/>
                  <a:pt x="5773436" y="116577"/>
                </a:cubicBezTo>
                <a:cubicBezTo>
                  <a:pt x="5772731" y="117987"/>
                  <a:pt x="5771497" y="119044"/>
                  <a:pt x="5769735" y="119749"/>
                </a:cubicBezTo>
                <a:cubicBezTo>
                  <a:pt x="5767973" y="120454"/>
                  <a:pt x="5766152" y="120806"/>
                  <a:pt x="5764273" y="120806"/>
                </a:cubicBezTo>
                <a:cubicBezTo>
                  <a:pt x="5762393" y="120806"/>
                  <a:pt x="5760749" y="120454"/>
                  <a:pt x="5759339" y="119749"/>
                </a:cubicBezTo>
                <a:cubicBezTo>
                  <a:pt x="5757929" y="119044"/>
                  <a:pt x="5757224" y="117987"/>
                  <a:pt x="5757224" y="116577"/>
                </a:cubicBezTo>
                <a:cubicBezTo>
                  <a:pt x="5757459" y="114228"/>
                  <a:pt x="5757870" y="112466"/>
                  <a:pt x="5758458" y="111291"/>
                </a:cubicBezTo>
                <a:cubicBezTo>
                  <a:pt x="5759045" y="110116"/>
                  <a:pt x="5759867" y="109059"/>
                  <a:pt x="5760925" y="108119"/>
                </a:cubicBezTo>
                <a:cubicBezTo>
                  <a:pt x="5761982" y="107179"/>
                  <a:pt x="5763392" y="106239"/>
                  <a:pt x="5765154" y="105300"/>
                </a:cubicBezTo>
                <a:cubicBezTo>
                  <a:pt x="5766916" y="104360"/>
                  <a:pt x="5769207" y="102950"/>
                  <a:pt x="5772026" y="101071"/>
                </a:cubicBezTo>
                <a:cubicBezTo>
                  <a:pt x="5778135" y="97546"/>
                  <a:pt x="5783362" y="93905"/>
                  <a:pt x="5787709" y="90145"/>
                </a:cubicBezTo>
                <a:cubicBezTo>
                  <a:pt x="5792055" y="86386"/>
                  <a:pt x="5794229" y="82275"/>
                  <a:pt x="5794229" y="77811"/>
                </a:cubicBezTo>
                <a:cubicBezTo>
                  <a:pt x="5794229" y="74286"/>
                  <a:pt x="5792643" y="72113"/>
                  <a:pt x="5789471" y="71291"/>
                </a:cubicBezTo>
                <a:cubicBezTo>
                  <a:pt x="5786299" y="70468"/>
                  <a:pt x="5782951" y="70057"/>
                  <a:pt x="5779427" y="70057"/>
                </a:cubicBezTo>
                <a:cubicBezTo>
                  <a:pt x="5774963" y="70057"/>
                  <a:pt x="5771086" y="71056"/>
                  <a:pt x="5767797" y="73053"/>
                </a:cubicBezTo>
                <a:cubicBezTo>
                  <a:pt x="5764508" y="75050"/>
                  <a:pt x="5762863" y="77693"/>
                  <a:pt x="5762863" y="80982"/>
                </a:cubicBezTo>
                <a:cubicBezTo>
                  <a:pt x="5762863" y="83567"/>
                  <a:pt x="5763921" y="85681"/>
                  <a:pt x="5766035" y="87326"/>
                </a:cubicBezTo>
                <a:cubicBezTo>
                  <a:pt x="5765800" y="87561"/>
                  <a:pt x="5765095" y="87737"/>
                  <a:pt x="5763921" y="87855"/>
                </a:cubicBezTo>
                <a:cubicBezTo>
                  <a:pt x="5762746" y="87972"/>
                  <a:pt x="5761453" y="88090"/>
                  <a:pt x="5760044" y="88207"/>
                </a:cubicBezTo>
                <a:cubicBezTo>
                  <a:pt x="5758634" y="88325"/>
                  <a:pt x="5757224" y="88383"/>
                  <a:pt x="5755815" y="88383"/>
                </a:cubicBezTo>
                <a:cubicBezTo>
                  <a:pt x="5754405" y="88383"/>
                  <a:pt x="5753348" y="88383"/>
                  <a:pt x="5752643" y="88383"/>
                </a:cubicBezTo>
                <a:cubicBezTo>
                  <a:pt x="5750293" y="88383"/>
                  <a:pt x="5748355" y="87678"/>
                  <a:pt x="5746828" y="86269"/>
                </a:cubicBezTo>
                <a:cubicBezTo>
                  <a:pt x="5745301" y="84859"/>
                  <a:pt x="5744537" y="83214"/>
                  <a:pt x="5744537" y="81335"/>
                </a:cubicBezTo>
                <a:cubicBezTo>
                  <a:pt x="5744537" y="76166"/>
                  <a:pt x="5747650" y="71232"/>
                  <a:pt x="5753876" y="66533"/>
                </a:cubicBezTo>
                <a:cubicBezTo>
                  <a:pt x="5760103" y="61834"/>
                  <a:pt x="5769559" y="59484"/>
                  <a:pt x="5782247" y="59484"/>
                </a:cubicBezTo>
                <a:close/>
                <a:moveTo>
                  <a:pt x="4361278" y="59484"/>
                </a:moveTo>
                <a:cubicBezTo>
                  <a:pt x="4367622" y="59484"/>
                  <a:pt x="4373026" y="60072"/>
                  <a:pt x="4377490" y="61247"/>
                </a:cubicBezTo>
                <a:cubicBezTo>
                  <a:pt x="4381954" y="62421"/>
                  <a:pt x="4385537" y="63890"/>
                  <a:pt x="4388239" y="65652"/>
                </a:cubicBezTo>
                <a:cubicBezTo>
                  <a:pt x="4390941" y="67414"/>
                  <a:pt x="4392879" y="69470"/>
                  <a:pt x="4394054" y="71819"/>
                </a:cubicBezTo>
                <a:cubicBezTo>
                  <a:pt x="4395228" y="74169"/>
                  <a:pt x="4395816" y="76401"/>
                  <a:pt x="4395816" y="78515"/>
                </a:cubicBezTo>
                <a:cubicBezTo>
                  <a:pt x="4395816" y="82744"/>
                  <a:pt x="4393584" y="86680"/>
                  <a:pt x="4389120" y="90322"/>
                </a:cubicBezTo>
                <a:cubicBezTo>
                  <a:pt x="4384656" y="93963"/>
                  <a:pt x="4379017" y="97664"/>
                  <a:pt x="4372204" y="101423"/>
                </a:cubicBezTo>
                <a:cubicBezTo>
                  <a:pt x="4368445" y="103538"/>
                  <a:pt x="4365449" y="105065"/>
                  <a:pt x="4363217" y="106005"/>
                </a:cubicBezTo>
                <a:cubicBezTo>
                  <a:pt x="4360985" y="106944"/>
                  <a:pt x="4359164" y="107884"/>
                  <a:pt x="4357754" y="108824"/>
                </a:cubicBezTo>
                <a:cubicBezTo>
                  <a:pt x="4356345" y="109764"/>
                  <a:pt x="4355287" y="110762"/>
                  <a:pt x="4354582" y="111820"/>
                </a:cubicBezTo>
                <a:cubicBezTo>
                  <a:pt x="4353878" y="112877"/>
                  <a:pt x="4353173" y="114463"/>
                  <a:pt x="4352468" y="116577"/>
                </a:cubicBezTo>
                <a:cubicBezTo>
                  <a:pt x="4351763" y="117987"/>
                  <a:pt x="4350529" y="119044"/>
                  <a:pt x="4348767" y="119749"/>
                </a:cubicBezTo>
                <a:cubicBezTo>
                  <a:pt x="4347005" y="120454"/>
                  <a:pt x="4345184" y="120806"/>
                  <a:pt x="4343305" y="120806"/>
                </a:cubicBezTo>
                <a:cubicBezTo>
                  <a:pt x="4341425" y="120806"/>
                  <a:pt x="4339781" y="120454"/>
                  <a:pt x="4338371" y="119749"/>
                </a:cubicBezTo>
                <a:cubicBezTo>
                  <a:pt x="4336961" y="119044"/>
                  <a:pt x="4336257" y="117987"/>
                  <a:pt x="4336257" y="116577"/>
                </a:cubicBezTo>
                <a:cubicBezTo>
                  <a:pt x="4336491" y="114228"/>
                  <a:pt x="4336902" y="112466"/>
                  <a:pt x="4337490" y="111291"/>
                </a:cubicBezTo>
                <a:cubicBezTo>
                  <a:pt x="4338077" y="110116"/>
                  <a:pt x="4338899" y="109059"/>
                  <a:pt x="4339957" y="108119"/>
                </a:cubicBezTo>
                <a:cubicBezTo>
                  <a:pt x="4341014" y="107179"/>
                  <a:pt x="4342424" y="106239"/>
                  <a:pt x="4344186" y="105300"/>
                </a:cubicBezTo>
                <a:cubicBezTo>
                  <a:pt x="4345948" y="104360"/>
                  <a:pt x="4348239" y="102950"/>
                  <a:pt x="4351058" y="101071"/>
                </a:cubicBezTo>
                <a:cubicBezTo>
                  <a:pt x="4357167" y="97546"/>
                  <a:pt x="4362394" y="93905"/>
                  <a:pt x="4366741" y="90145"/>
                </a:cubicBezTo>
                <a:cubicBezTo>
                  <a:pt x="4371088" y="86386"/>
                  <a:pt x="4373261" y="82275"/>
                  <a:pt x="4373261" y="77811"/>
                </a:cubicBezTo>
                <a:cubicBezTo>
                  <a:pt x="4373261" y="74286"/>
                  <a:pt x="4371675" y="72113"/>
                  <a:pt x="4368503" y="71291"/>
                </a:cubicBezTo>
                <a:cubicBezTo>
                  <a:pt x="4365331" y="70468"/>
                  <a:pt x="4361983" y="70057"/>
                  <a:pt x="4358459" y="70057"/>
                </a:cubicBezTo>
                <a:cubicBezTo>
                  <a:pt x="4353995" y="70057"/>
                  <a:pt x="4350118" y="71056"/>
                  <a:pt x="4346829" y="73053"/>
                </a:cubicBezTo>
                <a:cubicBezTo>
                  <a:pt x="4343540" y="75050"/>
                  <a:pt x="4341895" y="77693"/>
                  <a:pt x="4341895" y="80982"/>
                </a:cubicBezTo>
                <a:cubicBezTo>
                  <a:pt x="4341895" y="83567"/>
                  <a:pt x="4342953" y="85681"/>
                  <a:pt x="4345067" y="87326"/>
                </a:cubicBezTo>
                <a:cubicBezTo>
                  <a:pt x="4344832" y="87561"/>
                  <a:pt x="4344127" y="87737"/>
                  <a:pt x="4342953" y="87855"/>
                </a:cubicBezTo>
                <a:cubicBezTo>
                  <a:pt x="4341778" y="87972"/>
                  <a:pt x="4340485" y="88090"/>
                  <a:pt x="4339076" y="88207"/>
                </a:cubicBezTo>
                <a:cubicBezTo>
                  <a:pt x="4337666" y="88325"/>
                  <a:pt x="4336257" y="88383"/>
                  <a:pt x="4334847" y="88383"/>
                </a:cubicBezTo>
                <a:cubicBezTo>
                  <a:pt x="4333437" y="88383"/>
                  <a:pt x="4332379" y="88383"/>
                  <a:pt x="4331675" y="88383"/>
                </a:cubicBezTo>
                <a:cubicBezTo>
                  <a:pt x="4329326" y="88383"/>
                  <a:pt x="4327387" y="87678"/>
                  <a:pt x="4325859" y="86269"/>
                </a:cubicBezTo>
                <a:cubicBezTo>
                  <a:pt x="4324333" y="84859"/>
                  <a:pt x="4323569" y="83214"/>
                  <a:pt x="4323569" y="81335"/>
                </a:cubicBezTo>
                <a:cubicBezTo>
                  <a:pt x="4323569" y="76166"/>
                  <a:pt x="4326682" y="71232"/>
                  <a:pt x="4332908" y="66533"/>
                </a:cubicBezTo>
                <a:cubicBezTo>
                  <a:pt x="4339134" y="61834"/>
                  <a:pt x="4348591" y="59484"/>
                  <a:pt x="4361278" y="59484"/>
                </a:cubicBezTo>
                <a:close/>
                <a:moveTo>
                  <a:pt x="5591728" y="57370"/>
                </a:moveTo>
                <a:cubicBezTo>
                  <a:pt x="5587028" y="59954"/>
                  <a:pt x="5582741" y="64653"/>
                  <a:pt x="5578864" y="71467"/>
                </a:cubicBezTo>
                <a:cubicBezTo>
                  <a:pt x="5574987" y="78280"/>
                  <a:pt x="5571404" y="86386"/>
                  <a:pt x="5568115" y="95784"/>
                </a:cubicBezTo>
                <a:cubicBezTo>
                  <a:pt x="5564826" y="105182"/>
                  <a:pt x="5561771" y="115579"/>
                  <a:pt x="5558952" y="126974"/>
                </a:cubicBezTo>
                <a:cubicBezTo>
                  <a:pt x="5556133" y="138369"/>
                  <a:pt x="5553313" y="150058"/>
                  <a:pt x="5550494" y="162040"/>
                </a:cubicBezTo>
                <a:cubicBezTo>
                  <a:pt x="5562242" y="162040"/>
                  <a:pt x="5572579" y="160395"/>
                  <a:pt x="5581507" y="157106"/>
                </a:cubicBezTo>
                <a:cubicBezTo>
                  <a:pt x="5590435" y="153817"/>
                  <a:pt x="5597954" y="149412"/>
                  <a:pt x="5604062" y="143890"/>
                </a:cubicBezTo>
                <a:cubicBezTo>
                  <a:pt x="5610171" y="138369"/>
                  <a:pt x="5614812" y="131790"/>
                  <a:pt x="5617983" y="124154"/>
                </a:cubicBezTo>
                <a:cubicBezTo>
                  <a:pt x="5621155" y="116519"/>
                  <a:pt x="5622741" y="108237"/>
                  <a:pt x="5622741" y="99308"/>
                </a:cubicBezTo>
                <a:cubicBezTo>
                  <a:pt x="5622741" y="88971"/>
                  <a:pt x="5620450" y="80043"/>
                  <a:pt x="5615869" y="72524"/>
                </a:cubicBezTo>
                <a:cubicBezTo>
                  <a:pt x="5611287" y="65006"/>
                  <a:pt x="5603240" y="59954"/>
                  <a:pt x="5591728" y="57370"/>
                </a:cubicBezTo>
                <a:close/>
                <a:moveTo>
                  <a:pt x="4962821" y="44683"/>
                </a:moveTo>
                <a:lnTo>
                  <a:pt x="4998768" y="44683"/>
                </a:lnTo>
                <a:lnTo>
                  <a:pt x="4968459" y="166269"/>
                </a:lnTo>
                <a:cubicBezTo>
                  <a:pt x="4973158" y="159926"/>
                  <a:pt x="4978092" y="154580"/>
                  <a:pt x="4983261" y="150234"/>
                </a:cubicBezTo>
                <a:cubicBezTo>
                  <a:pt x="4988430" y="145887"/>
                  <a:pt x="4993540" y="142422"/>
                  <a:pt x="4998592" y="139837"/>
                </a:cubicBezTo>
                <a:cubicBezTo>
                  <a:pt x="5003643" y="137253"/>
                  <a:pt x="5008518" y="135432"/>
                  <a:pt x="5013217" y="134375"/>
                </a:cubicBezTo>
                <a:cubicBezTo>
                  <a:pt x="5017916" y="133317"/>
                  <a:pt x="5022380" y="132789"/>
                  <a:pt x="5026609" y="132789"/>
                </a:cubicBezTo>
                <a:cubicBezTo>
                  <a:pt x="5032483" y="132789"/>
                  <a:pt x="5037535" y="133670"/>
                  <a:pt x="5041763" y="135432"/>
                </a:cubicBezTo>
                <a:cubicBezTo>
                  <a:pt x="5045993" y="137194"/>
                  <a:pt x="5049458" y="139661"/>
                  <a:pt x="5052160" y="142833"/>
                </a:cubicBezTo>
                <a:cubicBezTo>
                  <a:pt x="5054862" y="146005"/>
                  <a:pt x="5056859" y="149705"/>
                  <a:pt x="5058151" y="153934"/>
                </a:cubicBezTo>
                <a:cubicBezTo>
                  <a:pt x="5059444" y="158163"/>
                  <a:pt x="5060090" y="162627"/>
                  <a:pt x="5060090" y="167326"/>
                </a:cubicBezTo>
                <a:cubicBezTo>
                  <a:pt x="5060090" y="175080"/>
                  <a:pt x="5058856" y="183303"/>
                  <a:pt x="5056389" y="191996"/>
                </a:cubicBezTo>
                <a:cubicBezTo>
                  <a:pt x="5053922" y="200689"/>
                  <a:pt x="5051279" y="209148"/>
                  <a:pt x="5048460" y="217371"/>
                </a:cubicBezTo>
                <a:cubicBezTo>
                  <a:pt x="5045875" y="224419"/>
                  <a:pt x="5043643" y="231174"/>
                  <a:pt x="5041763" y="237635"/>
                </a:cubicBezTo>
                <a:cubicBezTo>
                  <a:pt x="5039884" y="244096"/>
                  <a:pt x="5038944" y="249794"/>
                  <a:pt x="5038944" y="254728"/>
                </a:cubicBezTo>
                <a:cubicBezTo>
                  <a:pt x="5038944" y="258957"/>
                  <a:pt x="5039825" y="262305"/>
                  <a:pt x="5041587" y="264772"/>
                </a:cubicBezTo>
                <a:cubicBezTo>
                  <a:pt x="5043349" y="267239"/>
                  <a:pt x="5046110" y="268472"/>
                  <a:pt x="5049869" y="268472"/>
                </a:cubicBezTo>
                <a:cubicBezTo>
                  <a:pt x="5057387" y="268472"/>
                  <a:pt x="5065259" y="263127"/>
                  <a:pt x="5073482" y="252437"/>
                </a:cubicBezTo>
                <a:lnTo>
                  <a:pt x="5075007" y="250113"/>
                </a:lnTo>
                <a:lnTo>
                  <a:pt x="5073643" y="239574"/>
                </a:lnTo>
                <a:cubicBezTo>
                  <a:pt x="5073643" y="228061"/>
                  <a:pt x="5075758" y="216020"/>
                  <a:pt x="5079987" y="203450"/>
                </a:cubicBezTo>
                <a:cubicBezTo>
                  <a:pt x="5084217" y="190880"/>
                  <a:pt x="5090031" y="179368"/>
                  <a:pt x="5097432" y="168912"/>
                </a:cubicBezTo>
                <a:cubicBezTo>
                  <a:pt x="5104833" y="158457"/>
                  <a:pt x="5113526" y="149823"/>
                  <a:pt x="5123512" y="143009"/>
                </a:cubicBezTo>
                <a:cubicBezTo>
                  <a:pt x="5133497" y="136196"/>
                  <a:pt x="5144129" y="132789"/>
                  <a:pt x="5155407" y="132789"/>
                </a:cubicBezTo>
                <a:cubicBezTo>
                  <a:pt x="5165039" y="132789"/>
                  <a:pt x="5172382" y="135197"/>
                  <a:pt x="5177433" y="140014"/>
                </a:cubicBezTo>
                <a:cubicBezTo>
                  <a:pt x="5182484" y="144830"/>
                  <a:pt x="5186067" y="150645"/>
                  <a:pt x="5188182" y="157459"/>
                </a:cubicBezTo>
                <a:lnTo>
                  <a:pt x="5192764" y="139837"/>
                </a:lnTo>
                <a:lnTo>
                  <a:pt x="5228711" y="139837"/>
                </a:lnTo>
                <a:lnTo>
                  <a:pt x="5208975" y="218076"/>
                </a:lnTo>
                <a:cubicBezTo>
                  <a:pt x="5207095" y="225594"/>
                  <a:pt x="5205509" y="232466"/>
                  <a:pt x="5204217" y="238693"/>
                </a:cubicBezTo>
                <a:cubicBezTo>
                  <a:pt x="5202925" y="244919"/>
                  <a:pt x="5202279" y="250029"/>
                  <a:pt x="5202279" y="254023"/>
                </a:cubicBezTo>
                <a:cubicBezTo>
                  <a:pt x="5202279" y="259427"/>
                  <a:pt x="5203454" y="263127"/>
                  <a:pt x="5205803" y="265124"/>
                </a:cubicBezTo>
                <a:cubicBezTo>
                  <a:pt x="5208153" y="267122"/>
                  <a:pt x="5210737" y="268120"/>
                  <a:pt x="5213556" y="268120"/>
                </a:cubicBezTo>
                <a:cubicBezTo>
                  <a:pt x="5220370" y="268120"/>
                  <a:pt x="5227712" y="262834"/>
                  <a:pt x="5235583" y="252261"/>
                </a:cubicBezTo>
                <a:cubicBezTo>
                  <a:pt x="5243454" y="241688"/>
                  <a:pt x="5249973" y="225829"/>
                  <a:pt x="5255143" y="204684"/>
                </a:cubicBezTo>
                <a:lnTo>
                  <a:pt x="5256270" y="205134"/>
                </a:lnTo>
                <a:lnTo>
                  <a:pt x="5256371" y="204684"/>
                </a:lnTo>
                <a:lnTo>
                  <a:pt x="5268354" y="157106"/>
                </a:lnTo>
                <a:lnTo>
                  <a:pt x="5252142" y="157106"/>
                </a:lnTo>
                <a:lnTo>
                  <a:pt x="5256371" y="139837"/>
                </a:lnTo>
                <a:lnTo>
                  <a:pt x="5272583" y="139837"/>
                </a:lnTo>
                <a:lnTo>
                  <a:pt x="5288794" y="74286"/>
                </a:lnTo>
                <a:lnTo>
                  <a:pt x="5325799" y="70057"/>
                </a:lnTo>
                <a:lnTo>
                  <a:pt x="5308530" y="139837"/>
                </a:lnTo>
                <a:lnTo>
                  <a:pt x="5339896" y="139837"/>
                </a:lnTo>
                <a:lnTo>
                  <a:pt x="5335667" y="157106"/>
                </a:lnTo>
                <a:lnTo>
                  <a:pt x="5304301" y="157106"/>
                </a:lnTo>
                <a:lnTo>
                  <a:pt x="5289147" y="218076"/>
                </a:lnTo>
                <a:cubicBezTo>
                  <a:pt x="5287502" y="224889"/>
                  <a:pt x="5286151" y="230939"/>
                  <a:pt x="5285094" y="236226"/>
                </a:cubicBezTo>
                <a:cubicBezTo>
                  <a:pt x="5284036" y="241512"/>
                  <a:pt x="5283508" y="246152"/>
                  <a:pt x="5283508" y="250146"/>
                </a:cubicBezTo>
                <a:cubicBezTo>
                  <a:pt x="5283508" y="256490"/>
                  <a:pt x="5284918" y="261072"/>
                  <a:pt x="5287737" y="263891"/>
                </a:cubicBezTo>
                <a:cubicBezTo>
                  <a:pt x="5290556" y="266710"/>
                  <a:pt x="5293963" y="268120"/>
                  <a:pt x="5297958" y="268120"/>
                </a:cubicBezTo>
                <a:cubicBezTo>
                  <a:pt x="5301717" y="268120"/>
                  <a:pt x="5306122" y="266887"/>
                  <a:pt x="5311173" y="264420"/>
                </a:cubicBezTo>
                <a:cubicBezTo>
                  <a:pt x="5316225" y="261953"/>
                  <a:pt x="5321276" y="258135"/>
                  <a:pt x="5326327" y="252966"/>
                </a:cubicBezTo>
                <a:cubicBezTo>
                  <a:pt x="5331379" y="247797"/>
                  <a:pt x="5336195" y="241218"/>
                  <a:pt x="5340777" y="233230"/>
                </a:cubicBezTo>
                <a:cubicBezTo>
                  <a:pt x="5345359" y="225242"/>
                  <a:pt x="5349059" y="215726"/>
                  <a:pt x="5351878" y="204684"/>
                </a:cubicBezTo>
                <a:lnTo>
                  <a:pt x="5362451" y="208913"/>
                </a:lnTo>
                <a:cubicBezTo>
                  <a:pt x="5359867" y="218546"/>
                  <a:pt x="5356166" y="228296"/>
                  <a:pt x="5351350" y="238164"/>
                </a:cubicBezTo>
                <a:cubicBezTo>
                  <a:pt x="5346533" y="248032"/>
                  <a:pt x="5340601" y="256960"/>
                  <a:pt x="5333553" y="264948"/>
                </a:cubicBezTo>
                <a:cubicBezTo>
                  <a:pt x="5326504" y="272937"/>
                  <a:pt x="5318516" y="279456"/>
                  <a:pt x="5309587" y="284508"/>
                </a:cubicBezTo>
                <a:cubicBezTo>
                  <a:pt x="5300659" y="289559"/>
                  <a:pt x="5290909" y="292085"/>
                  <a:pt x="5280336" y="292085"/>
                </a:cubicBezTo>
                <a:cubicBezTo>
                  <a:pt x="5268823" y="292085"/>
                  <a:pt x="5260483" y="288972"/>
                  <a:pt x="5255314" y="282746"/>
                </a:cubicBezTo>
                <a:cubicBezTo>
                  <a:pt x="5250145" y="276519"/>
                  <a:pt x="5247561" y="267885"/>
                  <a:pt x="5247561" y="256842"/>
                </a:cubicBezTo>
                <a:lnTo>
                  <a:pt x="5247870" y="253840"/>
                </a:lnTo>
                <a:lnTo>
                  <a:pt x="5242455" y="264067"/>
                </a:lnTo>
                <a:cubicBezTo>
                  <a:pt x="5236817" y="272173"/>
                  <a:pt x="5230179" y="278869"/>
                  <a:pt x="5222543" y="284155"/>
                </a:cubicBezTo>
                <a:cubicBezTo>
                  <a:pt x="5214908" y="289442"/>
                  <a:pt x="5206038" y="292085"/>
                  <a:pt x="5195935" y="292085"/>
                </a:cubicBezTo>
                <a:cubicBezTo>
                  <a:pt x="5185833" y="292085"/>
                  <a:pt x="5178373" y="289442"/>
                  <a:pt x="5173556" y="284155"/>
                </a:cubicBezTo>
                <a:cubicBezTo>
                  <a:pt x="5168739" y="278869"/>
                  <a:pt x="5166097" y="271997"/>
                  <a:pt x="5165627" y="263539"/>
                </a:cubicBezTo>
                <a:cubicBezTo>
                  <a:pt x="5159753" y="271762"/>
                  <a:pt x="5152822" y="278575"/>
                  <a:pt x="5144833" y="283979"/>
                </a:cubicBezTo>
                <a:cubicBezTo>
                  <a:pt x="5136845" y="289383"/>
                  <a:pt x="5127565" y="292085"/>
                  <a:pt x="5116992" y="292085"/>
                </a:cubicBezTo>
                <a:cubicBezTo>
                  <a:pt x="5109474" y="292085"/>
                  <a:pt x="5103013" y="290734"/>
                  <a:pt x="5097609" y="288032"/>
                </a:cubicBezTo>
                <a:cubicBezTo>
                  <a:pt x="5092205" y="285330"/>
                  <a:pt x="5087741" y="281571"/>
                  <a:pt x="5084217" y="276754"/>
                </a:cubicBezTo>
                <a:lnTo>
                  <a:pt x="5078990" y="265721"/>
                </a:lnTo>
                <a:lnTo>
                  <a:pt x="5070178" y="275521"/>
                </a:lnTo>
                <a:cubicBezTo>
                  <a:pt x="5066624" y="278810"/>
                  <a:pt x="5062792" y="281747"/>
                  <a:pt x="5058680" y="284332"/>
                </a:cubicBezTo>
                <a:cubicBezTo>
                  <a:pt x="5050457" y="289500"/>
                  <a:pt x="5040941" y="292085"/>
                  <a:pt x="5030133" y="292085"/>
                </a:cubicBezTo>
                <a:cubicBezTo>
                  <a:pt x="5018856" y="292085"/>
                  <a:pt x="5011220" y="289324"/>
                  <a:pt x="5007226" y="283803"/>
                </a:cubicBezTo>
                <a:cubicBezTo>
                  <a:pt x="5003231" y="278282"/>
                  <a:pt x="5001235" y="271644"/>
                  <a:pt x="5001235" y="263891"/>
                </a:cubicBezTo>
                <a:cubicBezTo>
                  <a:pt x="5001235" y="256373"/>
                  <a:pt x="5002468" y="248208"/>
                  <a:pt x="5004935" y="239397"/>
                </a:cubicBezTo>
                <a:cubicBezTo>
                  <a:pt x="5007402" y="230587"/>
                  <a:pt x="5010045" y="221952"/>
                  <a:pt x="5012865" y="213494"/>
                </a:cubicBezTo>
                <a:cubicBezTo>
                  <a:pt x="5015214" y="205976"/>
                  <a:pt x="5017388" y="198692"/>
                  <a:pt x="5019385" y="191644"/>
                </a:cubicBezTo>
                <a:cubicBezTo>
                  <a:pt x="5021382" y="184595"/>
                  <a:pt x="5022380" y="178369"/>
                  <a:pt x="5022380" y="172965"/>
                </a:cubicBezTo>
                <a:cubicBezTo>
                  <a:pt x="5022380" y="169206"/>
                  <a:pt x="5021499" y="165623"/>
                  <a:pt x="5019737" y="162216"/>
                </a:cubicBezTo>
                <a:cubicBezTo>
                  <a:pt x="5017975" y="158810"/>
                  <a:pt x="5013805" y="157106"/>
                  <a:pt x="5007226" y="157106"/>
                </a:cubicBezTo>
                <a:cubicBezTo>
                  <a:pt x="5000882" y="157106"/>
                  <a:pt x="4995009" y="158868"/>
                  <a:pt x="4989604" y="162393"/>
                </a:cubicBezTo>
                <a:cubicBezTo>
                  <a:pt x="4984201" y="165917"/>
                  <a:pt x="4979267" y="170616"/>
                  <a:pt x="4974803" y="176490"/>
                </a:cubicBezTo>
                <a:cubicBezTo>
                  <a:pt x="4970339" y="182363"/>
                  <a:pt x="4966462" y="189177"/>
                  <a:pt x="4963173" y="196930"/>
                </a:cubicBezTo>
                <a:cubicBezTo>
                  <a:pt x="4959884" y="204684"/>
                  <a:pt x="4957181" y="212672"/>
                  <a:pt x="4955067" y="220895"/>
                </a:cubicBezTo>
                <a:lnTo>
                  <a:pt x="4938503" y="286446"/>
                </a:lnTo>
                <a:lnTo>
                  <a:pt x="4902556" y="286446"/>
                </a:lnTo>
                <a:lnTo>
                  <a:pt x="4922996" y="204684"/>
                </a:lnTo>
                <a:close/>
                <a:moveTo>
                  <a:pt x="3410245" y="44683"/>
                </a:moveTo>
                <a:lnTo>
                  <a:pt x="3446193" y="44683"/>
                </a:lnTo>
                <a:lnTo>
                  <a:pt x="3415884" y="166269"/>
                </a:lnTo>
                <a:cubicBezTo>
                  <a:pt x="3420583" y="159926"/>
                  <a:pt x="3425517" y="154580"/>
                  <a:pt x="3430686" y="150234"/>
                </a:cubicBezTo>
                <a:cubicBezTo>
                  <a:pt x="3435855" y="145887"/>
                  <a:pt x="3440965" y="142422"/>
                  <a:pt x="3446016" y="139837"/>
                </a:cubicBezTo>
                <a:cubicBezTo>
                  <a:pt x="3451068" y="137253"/>
                  <a:pt x="3455943" y="135432"/>
                  <a:pt x="3460642" y="134375"/>
                </a:cubicBezTo>
                <a:cubicBezTo>
                  <a:pt x="3465341" y="133317"/>
                  <a:pt x="3469805" y="132789"/>
                  <a:pt x="3474034" y="132789"/>
                </a:cubicBezTo>
                <a:cubicBezTo>
                  <a:pt x="3479908" y="132789"/>
                  <a:pt x="3484959" y="133670"/>
                  <a:pt x="3489188" y="135432"/>
                </a:cubicBezTo>
                <a:cubicBezTo>
                  <a:pt x="3493417" y="137194"/>
                  <a:pt x="3496883" y="139661"/>
                  <a:pt x="3499585" y="142833"/>
                </a:cubicBezTo>
                <a:cubicBezTo>
                  <a:pt x="3502287" y="146005"/>
                  <a:pt x="3504284" y="149705"/>
                  <a:pt x="3505576" y="153934"/>
                </a:cubicBezTo>
                <a:cubicBezTo>
                  <a:pt x="3506868" y="158163"/>
                  <a:pt x="3507515" y="162627"/>
                  <a:pt x="3507515" y="167326"/>
                </a:cubicBezTo>
                <a:cubicBezTo>
                  <a:pt x="3507515" y="175080"/>
                  <a:pt x="3506281" y="183303"/>
                  <a:pt x="3503814" y="191996"/>
                </a:cubicBezTo>
                <a:cubicBezTo>
                  <a:pt x="3501347" y="200689"/>
                  <a:pt x="3498704" y="209148"/>
                  <a:pt x="3495884" y="217371"/>
                </a:cubicBezTo>
                <a:cubicBezTo>
                  <a:pt x="3493300" y="224419"/>
                  <a:pt x="3491068" y="231174"/>
                  <a:pt x="3489188" y="237635"/>
                </a:cubicBezTo>
                <a:cubicBezTo>
                  <a:pt x="3487309" y="244096"/>
                  <a:pt x="3486369" y="249794"/>
                  <a:pt x="3486369" y="254728"/>
                </a:cubicBezTo>
                <a:cubicBezTo>
                  <a:pt x="3486369" y="258957"/>
                  <a:pt x="3487250" y="262305"/>
                  <a:pt x="3489012" y="264772"/>
                </a:cubicBezTo>
                <a:cubicBezTo>
                  <a:pt x="3490774" y="267239"/>
                  <a:pt x="3493535" y="268472"/>
                  <a:pt x="3497294" y="268472"/>
                </a:cubicBezTo>
                <a:cubicBezTo>
                  <a:pt x="3504813" y="268472"/>
                  <a:pt x="3512683" y="263127"/>
                  <a:pt x="3520907" y="252437"/>
                </a:cubicBezTo>
                <a:lnTo>
                  <a:pt x="3522955" y="249315"/>
                </a:lnTo>
                <a:lnTo>
                  <a:pt x="3521421" y="237811"/>
                </a:lnTo>
                <a:cubicBezTo>
                  <a:pt x="3521421" y="226299"/>
                  <a:pt x="3523536" y="214375"/>
                  <a:pt x="3527765" y="202040"/>
                </a:cubicBezTo>
                <a:cubicBezTo>
                  <a:pt x="3531994" y="189705"/>
                  <a:pt x="3537926" y="178428"/>
                  <a:pt x="3545562" y="168208"/>
                </a:cubicBezTo>
                <a:cubicBezTo>
                  <a:pt x="3553198" y="157987"/>
                  <a:pt x="3562420" y="149529"/>
                  <a:pt x="3573227" y="142833"/>
                </a:cubicBezTo>
                <a:cubicBezTo>
                  <a:pt x="3584035" y="136137"/>
                  <a:pt x="3596135" y="132789"/>
                  <a:pt x="3609527" y="132789"/>
                </a:cubicBezTo>
                <a:cubicBezTo>
                  <a:pt x="3617281" y="132789"/>
                  <a:pt x="3624035" y="134199"/>
                  <a:pt x="3629792" y="137018"/>
                </a:cubicBezTo>
                <a:cubicBezTo>
                  <a:pt x="3635548" y="139837"/>
                  <a:pt x="3640247" y="143655"/>
                  <a:pt x="3643889" y="148472"/>
                </a:cubicBezTo>
                <a:cubicBezTo>
                  <a:pt x="3647531" y="153288"/>
                  <a:pt x="3650291" y="158986"/>
                  <a:pt x="3652171" y="165564"/>
                </a:cubicBezTo>
                <a:cubicBezTo>
                  <a:pt x="3654050" y="172143"/>
                  <a:pt x="3654990" y="179309"/>
                  <a:pt x="3654990" y="187062"/>
                </a:cubicBezTo>
                <a:cubicBezTo>
                  <a:pt x="3654990" y="195520"/>
                  <a:pt x="3653933" y="204214"/>
                  <a:pt x="3651818" y="213142"/>
                </a:cubicBezTo>
                <a:cubicBezTo>
                  <a:pt x="3649704" y="222070"/>
                  <a:pt x="3646649" y="230763"/>
                  <a:pt x="3642655" y="239221"/>
                </a:cubicBezTo>
                <a:cubicBezTo>
                  <a:pt x="3644535" y="239691"/>
                  <a:pt x="3646297" y="239926"/>
                  <a:pt x="3647942" y="239926"/>
                </a:cubicBezTo>
                <a:cubicBezTo>
                  <a:pt x="3654990" y="239926"/>
                  <a:pt x="3662097" y="236872"/>
                  <a:pt x="3669263" y="230763"/>
                </a:cubicBezTo>
                <a:cubicBezTo>
                  <a:pt x="3676429" y="224654"/>
                  <a:pt x="3681422" y="215961"/>
                  <a:pt x="3684241" y="204684"/>
                </a:cubicBezTo>
                <a:lnTo>
                  <a:pt x="3684701" y="204867"/>
                </a:lnTo>
                <a:lnTo>
                  <a:pt x="3684746" y="204684"/>
                </a:lnTo>
                <a:lnTo>
                  <a:pt x="3700958" y="139837"/>
                </a:lnTo>
                <a:lnTo>
                  <a:pt x="3736905" y="139837"/>
                </a:lnTo>
                <a:lnTo>
                  <a:pt x="3730209" y="166269"/>
                </a:lnTo>
                <a:cubicBezTo>
                  <a:pt x="3734908" y="159926"/>
                  <a:pt x="3739842" y="154580"/>
                  <a:pt x="3745011" y="150234"/>
                </a:cubicBezTo>
                <a:cubicBezTo>
                  <a:pt x="3750180" y="145887"/>
                  <a:pt x="3755290" y="142422"/>
                  <a:pt x="3760341" y="139837"/>
                </a:cubicBezTo>
                <a:cubicBezTo>
                  <a:pt x="3765393" y="137253"/>
                  <a:pt x="3770268" y="135432"/>
                  <a:pt x="3774967" y="134375"/>
                </a:cubicBezTo>
                <a:cubicBezTo>
                  <a:pt x="3779666" y="133317"/>
                  <a:pt x="3784130" y="132789"/>
                  <a:pt x="3788359" y="132789"/>
                </a:cubicBezTo>
                <a:cubicBezTo>
                  <a:pt x="3794233" y="132789"/>
                  <a:pt x="3799284" y="133670"/>
                  <a:pt x="3803513" y="135432"/>
                </a:cubicBezTo>
                <a:cubicBezTo>
                  <a:pt x="3807743" y="137194"/>
                  <a:pt x="3811208" y="139661"/>
                  <a:pt x="3813910" y="142833"/>
                </a:cubicBezTo>
                <a:cubicBezTo>
                  <a:pt x="3816612" y="146005"/>
                  <a:pt x="3818609" y="149705"/>
                  <a:pt x="3819901" y="153934"/>
                </a:cubicBezTo>
                <a:cubicBezTo>
                  <a:pt x="3821193" y="158163"/>
                  <a:pt x="3821840" y="162627"/>
                  <a:pt x="3821840" y="167326"/>
                </a:cubicBezTo>
                <a:cubicBezTo>
                  <a:pt x="3821840" y="175080"/>
                  <a:pt x="3820606" y="183303"/>
                  <a:pt x="3818139" y="191996"/>
                </a:cubicBezTo>
                <a:cubicBezTo>
                  <a:pt x="3815672" y="200689"/>
                  <a:pt x="3813029" y="209148"/>
                  <a:pt x="3810210" y="217371"/>
                </a:cubicBezTo>
                <a:cubicBezTo>
                  <a:pt x="3807625" y="224419"/>
                  <a:pt x="3805393" y="231174"/>
                  <a:pt x="3803513" y="237635"/>
                </a:cubicBezTo>
                <a:cubicBezTo>
                  <a:pt x="3801634" y="244096"/>
                  <a:pt x="3800694" y="249794"/>
                  <a:pt x="3800694" y="254728"/>
                </a:cubicBezTo>
                <a:cubicBezTo>
                  <a:pt x="3800694" y="258957"/>
                  <a:pt x="3801575" y="262305"/>
                  <a:pt x="3803337" y="264772"/>
                </a:cubicBezTo>
                <a:cubicBezTo>
                  <a:pt x="3805099" y="267239"/>
                  <a:pt x="3807860" y="268472"/>
                  <a:pt x="3811619" y="268472"/>
                </a:cubicBezTo>
                <a:cubicBezTo>
                  <a:pt x="3819138" y="268472"/>
                  <a:pt x="3827009" y="263127"/>
                  <a:pt x="3835232" y="252437"/>
                </a:cubicBezTo>
                <a:lnTo>
                  <a:pt x="3836756" y="250113"/>
                </a:lnTo>
                <a:lnTo>
                  <a:pt x="3835394" y="239574"/>
                </a:lnTo>
                <a:cubicBezTo>
                  <a:pt x="3835394" y="228061"/>
                  <a:pt x="3837508" y="216020"/>
                  <a:pt x="3841737" y="203450"/>
                </a:cubicBezTo>
                <a:cubicBezTo>
                  <a:pt x="3845966" y="190880"/>
                  <a:pt x="3851781" y="179368"/>
                  <a:pt x="3859182" y="168912"/>
                </a:cubicBezTo>
                <a:cubicBezTo>
                  <a:pt x="3866583" y="158457"/>
                  <a:pt x="3875276" y="149823"/>
                  <a:pt x="3885262" y="143009"/>
                </a:cubicBezTo>
                <a:cubicBezTo>
                  <a:pt x="3895247" y="136196"/>
                  <a:pt x="3905879" y="132789"/>
                  <a:pt x="3917156" y="132789"/>
                </a:cubicBezTo>
                <a:cubicBezTo>
                  <a:pt x="3927024" y="132789"/>
                  <a:pt x="3934484" y="135315"/>
                  <a:pt x="3939535" y="140366"/>
                </a:cubicBezTo>
                <a:cubicBezTo>
                  <a:pt x="3944587" y="145417"/>
                  <a:pt x="3948170" y="151350"/>
                  <a:pt x="3950284" y="158163"/>
                </a:cubicBezTo>
                <a:lnTo>
                  <a:pt x="3954513" y="139837"/>
                </a:lnTo>
                <a:lnTo>
                  <a:pt x="3990461" y="139837"/>
                </a:lnTo>
                <a:lnTo>
                  <a:pt x="3955218" y="280807"/>
                </a:lnTo>
                <a:cubicBezTo>
                  <a:pt x="3962971" y="276813"/>
                  <a:pt x="3970020" y="272643"/>
                  <a:pt x="3976364" y="268296"/>
                </a:cubicBezTo>
                <a:cubicBezTo>
                  <a:pt x="3982707" y="263950"/>
                  <a:pt x="3988405" y="258898"/>
                  <a:pt x="3993456" y="253142"/>
                </a:cubicBezTo>
                <a:cubicBezTo>
                  <a:pt x="3998508" y="247386"/>
                  <a:pt x="4002913" y="240572"/>
                  <a:pt x="4006672" y="232701"/>
                </a:cubicBezTo>
                <a:cubicBezTo>
                  <a:pt x="4010431" y="224831"/>
                  <a:pt x="4013721" y="215491"/>
                  <a:pt x="4016540" y="204684"/>
                </a:cubicBezTo>
                <a:lnTo>
                  <a:pt x="4027113" y="208913"/>
                </a:lnTo>
                <a:cubicBezTo>
                  <a:pt x="4023589" y="223010"/>
                  <a:pt x="4019242" y="234875"/>
                  <a:pt x="4014073" y="244508"/>
                </a:cubicBezTo>
                <a:cubicBezTo>
                  <a:pt x="4008904" y="254141"/>
                  <a:pt x="4003031" y="262364"/>
                  <a:pt x="3996452" y="269177"/>
                </a:cubicBezTo>
                <a:cubicBezTo>
                  <a:pt x="3989873" y="275991"/>
                  <a:pt x="3982707" y="281747"/>
                  <a:pt x="3974954" y="286446"/>
                </a:cubicBezTo>
                <a:cubicBezTo>
                  <a:pt x="3967201" y="291145"/>
                  <a:pt x="3959095" y="295374"/>
                  <a:pt x="3950637" y="299133"/>
                </a:cubicBezTo>
                <a:cubicBezTo>
                  <a:pt x="3948052" y="308531"/>
                  <a:pt x="3944763" y="318811"/>
                  <a:pt x="3940769" y="329971"/>
                </a:cubicBezTo>
                <a:cubicBezTo>
                  <a:pt x="3936775" y="341131"/>
                  <a:pt x="3931606" y="351586"/>
                  <a:pt x="3925262" y="361336"/>
                </a:cubicBezTo>
                <a:cubicBezTo>
                  <a:pt x="3918918" y="371087"/>
                  <a:pt x="3911224" y="379251"/>
                  <a:pt x="3902178" y="385830"/>
                </a:cubicBezTo>
                <a:cubicBezTo>
                  <a:pt x="3893133" y="392409"/>
                  <a:pt x="3882384" y="395698"/>
                  <a:pt x="3869931" y="395698"/>
                </a:cubicBezTo>
                <a:cubicBezTo>
                  <a:pt x="3859359" y="395698"/>
                  <a:pt x="3851135" y="393172"/>
                  <a:pt x="3845261" y="388121"/>
                </a:cubicBezTo>
                <a:cubicBezTo>
                  <a:pt x="3839388" y="383069"/>
                  <a:pt x="3836451" y="376080"/>
                  <a:pt x="3836451" y="367151"/>
                </a:cubicBezTo>
                <a:cubicBezTo>
                  <a:pt x="3836451" y="359633"/>
                  <a:pt x="3838565" y="352761"/>
                  <a:pt x="3842794" y="346535"/>
                </a:cubicBezTo>
                <a:cubicBezTo>
                  <a:pt x="3847024" y="340308"/>
                  <a:pt x="3852721" y="334552"/>
                  <a:pt x="3859887" y="329266"/>
                </a:cubicBezTo>
                <a:cubicBezTo>
                  <a:pt x="3867053" y="323979"/>
                  <a:pt x="3875394" y="318928"/>
                  <a:pt x="3884909" y="314111"/>
                </a:cubicBezTo>
                <a:cubicBezTo>
                  <a:pt x="3894425" y="309295"/>
                  <a:pt x="3904469" y="304537"/>
                  <a:pt x="3915042" y="299838"/>
                </a:cubicBezTo>
                <a:lnTo>
                  <a:pt x="3922443" y="269882"/>
                </a:lnTo>
                <a:cubicBezTo>
                  <a:pt x="3917039" y="276696"/>
                  <a:pt x="3910695" y="282100"/>
                  <a:pt x="3903412" y="286094"/>
                </a:cubicBezTo>
                <a:cubicBezTo>
                  <a:pt x="3896128" y="290088"/>
                  <a:pt x="3887905" y="292085"/>
                  <a:pt x="3878742" y="292085"/>
                </a:cubicBezTo>
                <a:cubicBezTo>
                  <a:pt x="3871224" y="292085"/>
                  <a:pt x="3864762" y="290734"/>
                  <a:pt x="3859359" y="288032"/>
                </a:cubicBezTo>
                <a:cubicBezTo>
                  <a:pt x="3853955" y="285330"/>
                  <a:pt x="3849491" y="281571"/>
                  <a:pt x="3845966" y="276754"/>
                </a:cubicBezTo>
                <a:lnTo>
                  <a:pt x="3840740" y="265721"/>
                </a:lnTo>
                <a:lnTo>
                  <a:pt x="3831928" y="275521"/>
                </a:lnTo>
                <a:cubicBezTo>
                  <a:pt x="3828374" y="278810"/>
                  <a:pt x="3824542" y="281747"/>
                  <a:pt x="3820430" y="284332"/>
                </a:cubicBezTo>
                <a:cubicBezTo>
                  <a:pt x="3812207" y="289500"/>
                  <a:pt x="3802691" y="292085"/>
                  <a:pt x="3791883" y="292085"/>
                </a:cubicBezTo>
                <a:cubicBezTo>
                  <a:pt x="3780606" y="292085"/>
                  <a:pt x="3772970" y="289324"/>
                  <a:pt x="3768976" y="283803"/>
                </a:cubicBezTo>
                <a:cubicBezTo>
                  <a:pt x="3764982" y="278282"/>
                  <a:pt x="3762985" y="271644"/>
                  <a:pt x="3762985" y="263891"/>
                </a:cubicBezTo>
                <a:cubicBezTo>
                  <a:pt x="3762985" y="256373"/>
                  <a:pt x="3764218" y="248208"/>
                  <a:pt x="3766685" y="239397"/>
                </a:cubicBezTo>
                <a:cubicBezTo>
                  <a:pt x="3769152" y="230587"/>
                  <a:pt x="3771795" y="221952"/>
                  <a:pt x="3774615" y="213494"/>
                </a:cubicBezTo>
                <a:cubicBezTo>
                  <a:pt x="3776964" y="205976"/>
                  <a:pt x="3779137" y="198692"/>
                  <a:pt x="3781135" y="191644"/>
                </a:cubicBezTo>
                <a:cubicBezTo>
                  <a:pt x="3783132" y="184595"/>
                  <a:pt x="3784130" y="178369"/>
                  <a:pt x="3784130" y="172965"/>
                </a:cubicBezTo>
                <a:cubicBezTo>
                  <a:pt x="3784130" y="169206"/>
                  <a:pt x="3783249" y="165623"/>
                  <a:pt x="3781487" y="162216"/>
                </a:cubicBezTo>
                <a:cubicBezTo>
                  <a:pt x="3779725" y="158810"/>
                  <a:pt x="3775554" y="157106"/>
                  <a:pt x="3768976" y="157106"/>
                </a:cubicBezTo>
                <a:cubicBezTo>
                  <a:pt x="3762632" y="157106"/>
                  <a:pt x="3756758" y="158868"/>
                  <a:pt x="3751355" y="162393"/>
                </a:cubicBezTo>
                <a:cubicBezTo>
                  <a:pt x="3745951" y="165917"/>
                  <a:pt x="3741017" y="170616"/>
                  <a:pt x="3736553" y="176490"/>
                </a:cubicBezTo>
                <a:cubicBezTo>
                  <a:pt x="3732089" y="182363"/>
                  <a:pt x="3728212" y="189177"/>
                  <a:pt x="3724923" y="196930"/>
                </a:cubicBezTo>
                <a:cubicBezTo>
                  <a:pt x="3721634" y="204684"/>
                  <a:pt x="3718931" y="212672"/>
                  <a:pt x="3716817" y="220895"/>
                </a:cubicBezTo>
                <a:lnTo>
                  <a:pt x="3700605" y="286446"/>
                </a:lnTo>
                <a:lnTo>
                  <a:pt x="3688270" y="286446"/>
                </a:lnTo>
                <a:lnTo>
                  <a:pt x="3664658" y="286446"/>
                </a:lnTo>
                <a:lnTo>
                  <a:pt x="3674969" y="244477"/>
                </a:lnTo>
                <a:lnTo>
                  <a:pt x="3661246" y="253759"/>
                </a:lnTo>
                <a:cubicBezTo>
                  <a:pt x="3655548" y="256049"/>
                  <a:pt x="3649234" y="257195"/>
                  <a:pt x="3642303" y="257195"/>
                </a:cubicBezTo>
                <a:cubicBezTo>
                  <a:pt x="3638779" y="257195"/>
                  <a:pt x="3635607" y="256842"/>
                  <a:pt x="3632788" y="256138"/>
                </a:cubicBezTo>
                <a:cubicBezTo>
                  <a:pt x="3625269" y="266710"/>
                  <a:pt x="3616282" y="275345"/>
                  <a:pt x="3605827" y="282041"/>
                </a:cubicBezTo>
                <a:cubicBezTo>
                  <a:pt x="3595371" y="288737"/>
                  <a:pt x="3583683" y="292085"/>
                  <a:pt x="3570760" y="292085"/>
                </a:cubicBezTo>
                <a:cubicBezTo>
                  <a:pt x="3562067" y="292085"/>
                  <a:pt x="3554608" y="290675"/>
                  <a:pt x="3548382" y="287856"/>
                </a:cubicBezTo>
                <a:cubicBezTo>
                  <a:pt x="3542155" y="285036"/>
                  <a:pt x="3537045" y="281160"/>
                  <a:pt x="3533051" y="276226"/>
                </a:cubicBezTo>
                <a:lnTo>
                  <a:pt x="3527229" y="264815"/>
                </a:lnTo>
                <a:lnTo>
                  <a:pt x="3517603" y="275521"/>
                </a:lnTo>
                <a:cubicBezTo>
                  <a:pt x="3514049" y="278810"/>
                  <a:pt x="3510216" y="281747"/>
                  <a:pt x="3506105" y="284332"/>
                </a:cubicBezTo>
                <a:cubicBezTo>
                  <a:pt x="3497882" y="289500"/>
                  <a:pt x="3488366" y="292085"/>
                  <a:pt x="3477558" y="292085"/>
                </a:cubicBezTo>
                <a:cubicBezTo>
                  <a:pt x="3466281" y="292085"/>
                  <a:pt x="3458645" y="289324"/>
                  <a:pt x="3454651" y="283803"/>
                </a:cubicBezTo>
                <a:cubicBezTo>
                  <a:pt x="3450657" y="278282"/>
                  <a:pt x="3448659" y="271644"/>
                  <a:pt x="3448659" y="263891"/>
                </a:cubicBezTo>
                <a:cubicBezTo>
                  <a:pt x="3448659" y="256373"/>
                  <a:pt x="3449893" y="248208"/>
                  <a:pt x="3452360" y="239397"/>
                </a:cubicBezTo>
                <a:cubicBezTo>
                  <a:pt x="3454827" y="230587"/>
                  <a:pt x="3457470" y="221952"/>
                  <a:pt x="3460289" y="213494"/>
                </a:cubicBezTo>
                <a:cubicBezTo>
                  <a:pt x="3462639" y="205976"/>
                  <a:pt x="3464812" y="198692"/>
                  <a:pt x="3466809" y="191644"/>
                </a:cubicBezTo>
                <a:cubicBezTo>
                  <a:pt x="3468806" y="184595"/>
                  <a:pt x="3469805" y="178369"/>
                  <a:pt x="3469805" y="172965"/>
                </a:cubicBezTo>
                <a:cubicBezTo>
                  <a:pt x="3469805" y="169206"/>
                  <a:pt x="3468924" y="165623"/>
                  <a:pt x="3467162" y="162216"/>
                </a:cubicBezTo>
                <a:cubicBezTo>
                  <a:pt x="3465400" y="158810"/>
                  <a:pt x="3461229" y="157106"/>
                  <a:pt x="3454651" y="157106"/>
                </a:cubicBezTo>
                <a:cubicBezTo>
                  <a:pt x="3448307" y="157106"/>
                  <a:pt x="3442433" y="158868"/>
                  <a:pt x="3437030" y="162393"/>
                </a:cubicBezTo>
                <a:cubicBezTo>
                  <a:pt x="3431626" y="165917"/>
                  <a:pt x="3426692" y="170616"/>
                  <a:pt x="3422228" y="176490"/>
                </a:cubicBezTo>
                <a:cubicBezTo>
                  <a:pt x="3417764" y="182363"/>
                  <a:pt x="3413887" y="189177"/>
                  <a:pt x="3410598" y="196930"/>
                </a:cubicBezTo>
                <a:cubicBezTo>
                  <a:pt x="3407308" y="204684"/>
                  <a:pt x="3404607" y="212672"/>
                  <a:pt x="3402492" y="220895"/>
                </a:cubicBezTo>
                <a:lnTo>
                  <a:pt x="3385928" y="286446"/>
                </a:lnTo>
                <a:lnTo>
                  <a:pt x="3349981" y="286446"/>
                </a:lnTo>
                <a:lnTo>
                  <a:pt x="3357166" y="257703"/>
                </a:lnTo>
                <a:lnTo>
                  <a:pt x="3352352" y="264948"/>
                </a:lnTo>
                <a:cubicBezTo>
                  <a:pt x="3345304" y="272937"/>
                  <a:pt x="3337316" y="279456"/>
                  <a:pt x="3328387" y="284508"/>
                </a:cubicBezTo>
                <a:cubicBezTo>
                  <a:pt x="3319459" y="289559"/>
                  <a:pt x="3309709" y="292085"/>
                  <a:pt x="3299136" y="292085"/>
                </a:cubicBezTo>
                <a:cubicBezTo>
                  <a:pt x="3287624" y="292085"/>
                  <a:pt x="3279283" y="288972"/>
                  <a:pt x="3274114" y="282746"/>
                </a:cubicBezTo>
                <a:cubicBezTo>
                  <a:pt x="3268945" y="276519"/>
                  <a:pt x="3266361" y="267885"/>
                  <a:pt x="3266361" y="256842"/>
                </a:cubicBezTo>
                <a:cubicBezTo>
                  <a:pt x="3266361" y="249794"/>
                  <a:pt x="3267183" y="241806"/>
                  <a:pt x="3268828" y="232878"/>
                </a:cubicBezTo>
                <a:cubicBezTo>
                  <a:pt x="3270472" y="223949"/>
                  <a:pt x="3272587" y="214551"/>
                  <a:pt x="3275171" y="204684"/>
                </a:cubicBezTo>
                <a:lnTo>
                  <a:pt x="3287154" y="157106"/>
                </a:lnTo>
                <a:lnTo>
                  <a:pt x="3270942" y="157106"/>
                </a:lnTo>
                <a:lnTo>
                  <a:pt x="3275171" y="139837"/>
                </a:lnTo>
                <a:lnTo>
                  <a:pt x="3291383" y="139837"/>
                </a:lnTo>
                <a:lnTo>
                  <a:pt x="3307594" y="74286"/>
                </a:lnTo>
                <a:lnTo>
                  <a:pt x="3344599" y="70057"/>
                </a:lnTo>
                <a:lnTo>
                  <a:pt x="3327330" y="139837"/>
                </a:lnTo>
                <a:lnTo>
                  <a:pt x="3358696" y="139837"/>
                </a:lnTo>
                <a:lnTo>
                  <a:pt x="3354467" y="157106"/>
                </a:lnTo>
                <a:lnTo>
                  <a:pt x="3323101" y="157106"/>
                </a:lnTo>
                <a:lnTo>
                  <a:pt x="3307947" y="218076"/>
                </a:lnTo>
                <a:cubicBezTo>
                  <a:pt x="3306302" y="224889"/>
                  <a:pt x="3304951" y="230939"/>
                  <a:pt x="3303894" y="236226"/>
                </a:cubicBezTo>
                <a:cubicBezTo>
                  <a:pt x="3302837" y="241512"/>
                  <a:pt x="3302308" y="246152"/>
                  <a:pt x="3302308" y="250146"/>
                </a:cubicBezTo>
                <a:cubicBezTo>
                  <a:pt x="3302308" y="256490"/>
                  <a:pt x="3303718" y="261072"/>
                  <a:pt x="3306537" y="263891"/>
                </a:cubicBezTo>
                <a:cubicBezTo>
                  <a:pt x="3309357" y="266710"/>
                  <a:pt x="3312763" y="268120"/>
                  <a:pt x="3316757" y="268120"/>
                </a:cubicBezTo>
                <a:cubicBezTo>
                  <a:pt x="3320517" y="268120"/>
                  <a:pt x="3324922" y="266887"/>
                  <a:pt x="3329973" y="264420"/>
                </a:cubicBezTo>
                <a:cubicBezTo>
                  <a:pt x="3335025" y="261953"/>
                  <a:pt x="3340076" y="258135"/>
                  <a:pt x="3345128" y="252966"/>
                </a:cubicBezTo>
                <a:cubicBezTo>
                  <a:pt x="3350179" y="247797"/>
                  <a:pt x="3354995" y="241218"/>
                  <a:pt x="3359577" y="233230"/>
                </a:cubicBezTo>
                <a:cubicBezTo>
                  <a:pt x="3361868" y="229236"/>
                  <a:pt x="3363938" y="224860"/>
                  <a:pt x="3365789" y="220102"/>
                </a:cubicBezTo>
                <a:lnTo>
                  <a:pt x="3369464" y="208514"/>
                </a:lnTo>
                <a:lnTo>
                  <a:pt x="3370421" y="204684"/>
                </a:lnTo>
                <a:close/>
                <a:moveTo>
                  <a:pt x="5577774" y="43625"/>
                </a:moveTo>
                <a:cubicBezTo>
                  <a:pt x="5590674" y="43625"/>
                  <a:pt x="5602284" y="45270"/>
                  <a:pt x="5612603" y="48559"/>
                </a:cubicBezTo>
                <a:cubicBezTo>
                  <a:pt x="5622923" y="51849"/>
                  <a:pt x="5631660" y="56254"/>
                  <a:pt x="5638815" y="61775"/>
                </a:cubicBezTo>
                <a:cubicBezTo>
                  <a:pt x="5645970" y="67297"/>
                  <a:pt x="5651423" y="73758"/>
                  <a:pt x="5655175" y="81159"/>
                </a:cubicBezTo>
                <a:cubicBezTo>
                  <a:pt x="5658927" y="88559"/>
                  <a:pt x="5660803" y="96372"/>
                  <a:pt x="5660803" y="104595"/>
                </a:cubicBezTo>
                <a:cubicBezTo>
                  <a:pt x="5660803" y="118222"/>
                  <a:pt x="5655467" y="131027"/>
                  <a:pt x="5644795" y="143009"/>
                </a:cubicBezTo>
                <a:cubicBezTo>
                  <a:pt x="5634123" y="154992"/>
                  <a:pt x="5617881" y="163920"/>
                  <a:pt x="5596067" y="169793"/>
                </a:cubicBezTo>
                <a:cubicBezTo>
                  <a:pt x="5609422" y="174492"/>
                  <a:pt x="5619439" y="181306"/>
                  <a:pt x="5626117" y="190234"/>
                </a:cubicBezTo>
                <a:cubicBezTo>
                  <a:pt x="5632794" y="199162"/>
                  <a:pt x="5636133" y="209148"/>
                  <a:pt x="5636133" y="220190"/>
                </a:cubicBezTo>
                <a:cubicBezTo>
                  <a:pt x="5636133" y="228648"/>
                  <a:pt x="5634141" y="237165"/>
                  <a:pt x="5630155" y="245741"/>
                </a:cubicBezTo>
                <a:cubicBezTo>
                  <a:pt x="5626171" y="254317"/>
                  <a:pt x="5620428" y="262011"/>
                  <a:pt x="5612928" y="268825"/>
                </a:cubicBezTo>
                <a:cubicBezTo>
                  <a:pt x="5605428" y="275638"/>
                  <a:pt x="5596227" y="281219"/>
                  <a:pt x="5585326" y="285565"/>
                </a:cubicBezTo>
                <a:cubicBezTo>
                  <a:pt x="5574425" y="289912"/>
                  <a:pt x="5561925" y="292085"/>
                  <a:pt x="5547828" y="292085"/>
                </a:cubicBezTo>
                <a:cubicBezTo>
                  <a:pt x="5541485" y="292085"/>
                  <a:pt x="5535905" y="291674"/>
                  <a:pt x="5531088" y="290851"/>
                </a:cubicBezTo>
                <a:cubicBezTo>
                  <a:pt x="5526272" y="290029"/>
                  <a:pt x="5521867" y="288972"/>
                  <a:pt x="5517872" y="287680"/>
                </a:cubicBezTo>
                <a:cubicBezTo>
                  <a:pt x="5513878" y="286387"/>
                  <a:pt x="5510178" y="285095"/>
                  <a:pt x="5506771" y="283803"/>
                </a:cubicBezTo>
                <a:cubicBezTo>
                  <a:pt x="5503364" y="282511"/>
                  <a:pt x="5499899" y="281277"/>
                  <a:pt x="5496375" y="280102"/>
                </a:cubicBezTo>
                <a:cubicBezTo>
                  <a:pt x="5490031" y="284802"/>
                  <a:pt x="5482865" y="288502"/>
                  <a:pt x="5474877" y="291204"/>
                </a:cubicBezTo>
                <a:cubicBezTo>
                  <a:pt x="5466888" y="293906"/>
                  <a:pt x="5457843" y="295257"/>
                  <a:pt x="5447740" y="295257"/>
                </a:cubicBezTo>
                <a:lnTo>
                  <a:pt x="5440691" y="277988"/>
                </a:lnTo>
                <a:cubicBezTo>
                  <a:pt x="5443981" y="273289"/>
                  <a:pt x="5449091" y="269295"/>
                  <a:pt x="5456022" y="266005"/>
                </a:cubicBezTo>
                <a:cubicBezTo>
                  <a:pt x="5462953" y="262716"/>
                  <a:pt x="5470530" y="260719"/>
                  <a:pt x="5478753" y="260014"/>
                </a:cubicBezTo>
                <a:cubicBezTo>
                  <a:pt x="5483217" y="253671"/>
                  <a:pt x="5487094" y="246916"/>
                  <a:pt x="5490383" y="239750"/>
                </a:cubicBezTo>
                <a:cubicBezTo>
                  <a:pt x="5493672" y="232584"/>
                  <a:pt x="5496492" y="225124"/>
                  <a:pt x="5498841" y="217371"/>
                </a:cubicBezTo>
                <a:cubicBezTo>
                  <a:pt x="5501191" y="209617"/>
                  <a:pt x="5503306" y="201747"/>
                  <a:pt x="5505185" y="193758"/>
                </a:cubicBezTo>
                <a:cubicBezTo>
                  <a:pt x="5507065" y="185770"/>
                  <a:pt x="5509062" y="177782"/>
                  <a:pt x="5511177" y="169793"/>
                </a:cubicBezTo>
                <a:cubicBezTo>
                  <a:pt x="5513526" y="160395"/>
                  <a:pt x="5516404" y="150116"/>
                  <a:pt x="5519811" y="138956"/>
                </a:cubicBezTo>
                <a:cubicBezTo>
                  <a:pt x="5523218" y="127796"/>
                  <a:pt x="5527329" y="116930"/>
                  <a:pt x="5532146" y="106357"/>
                </a:cubicBezTo>
                <a:cubicBezTo>
                  <a:pt x="5536962" y="95784"/>
                  <a:pt x="5542542" y="86034"/>
                  <a:pt x="5548886" y="77106"/>
                </a:cubicBezTo>
                <a:cubicBezTo>
                  <a:pt x="5555230" y="68178"/>
                  <a:pt x="5562278" y="61012"/>
                  <a:pt x="5570031" y="55608"/>
                </a:cubicBezTo>
                <a:cubicBezTo>
                  <a:pt x="5558078" y="56078"/>
                  <a:pt x="5547004" y="58368"/>
                  <a:pt x="5536807" y="62480"/>
                </a:cubicBezTo>
                <a:cubicBezTo>
                  <a:pt x="5526611" y="66592"/>
                  <a:pt x="5517704" y="71996"/>
                  <a:pt x="5510086" y="78692"/>
                </a:cubicBezTo>
                <a:cubicBezTo>
                  <a:pt x="5502468" y="85388"/>
                  <a:pt x="5496550" y="93141"/>
                  <a:pt x="5492330" y="101952"/>
                </a:cubicBezTo>
                <a:cubicBezTo>
                  <a:pt x="5488110" y="110762"/>
                  <a:pt x="5486000" y="120102"/>
                  <a:pt x="5486000" y="129969"/>
                </a:cubicBezTo>
                <a:cubicBezTo>
                  <a:pt x="5486000" y="137958"/>
                  <a:pt x="5487645" y="145946"/>
                  <a:pt x="5490934" y="153934"/>
                </a:cubicBezTo>
                <a:cubicBezTo>
                  <a:pt x="5489524" y="156989"/>
                  <a:pt x="5487292" y="159456"/>
                  <a:pt x="5484238" y="161335"/>
                </a:cubicBezTo>
                <a:cubicBezTo>
                  <a:pt x="5481184" y="163215"/>
                  <a:pt x="5478012" y="164155"/>
                  <a:pt x="5474722" y="164155"/>
                </a:cubicBezTo>
                <a:cubicBezTo>
                  <a:pt x="5470023" y="164155"/>
                  <a:pt x="5465853" y="161805"/>
                  <a:pt x="5462212" y="157106"/>
                </a:cubicBezTo>
                <a:cubicBezTo>
                  <a:pt x="5458569" y="152407"/>
                  <a:pt x="5456749" y="144889"/>
                  <a:pt x="5456749" y="134551"/>
                </a:cubicBezTo>
                <a:cubicBezTo>
                  <a:pt x="5456749" y="120454"/>
                  <a:pt x="5460384" y="107767"/>
                  <a:pt x="5467655" y="96489"/>
                </a:cubicBezTo>
                <a:cubicBezTo>
                  <a:pt x="5474925" y="85211"/>
                  <a:pt x="5484307" y="75637"/>
                  <a:pt x="5495799" y="67766"/>
                </a:cubicBezTo>
                <a:cubicBezTo>
                  <a:pt x="5507291" y="59896"/>
                  <a:pt x="5520251" y="53904"/>
                  <a:pt x="5534676" y="49793"/>
                </a:cubicBezTo>
                <a:cubicBezTo>
                  <a:pt x="5549102" y="45681"/>
                  <a:pt x="5563468" y="43625"/>
                  <a:pt x="5577774" y="43625"/>
                </a:cubicBezTo>
                <a:close/>
                <a:moveTo>
                  <a:pt x="4782522" y="43625"/>
                </a:moveTo>
                <a:cubicBezTo>
                  <a:pt x="4795914" y="43625"/>
                  <a:pt x="4806310" y="48677"/>
                  <a:pt x="4813711" y="58780"/>
                </a:cubicBezTo>
                <a:cubicBezTo>
                  <a:pt x="4821112" y="68882"/>
                  <a:pt x="4827279" y="83567"/>
                  <a:pt x="4832213" y="102833"/>
                </a:cubicBezTo>
                <a:lnTo>
                  <a:pt x="4860055" y="209265"/>
                </a:lnTo>
                <a:lnTo>
                  <a:pt x="4879791" y="129265"/>
                </a:lnTo>
                <a:cubicBezTo>
                  <a:pt x="4882610" y="117752"/>
                  <a:pt x="4885489" y="106827"/>
                  <a:pt x="4888425" y="96489"/>
                </a:cubicBezTo>
                <a:cubicBezTo>
                  <a:pt x="4891362" y="86151"/>
                  <a:pt x="4894593" y="77047"/>
                  <a:pt x="4898117" y="69176"/>
                </a:cubicBezTo>
                <a:cubicBezTo>
                  <a:pt x="4901641" y="61305"/>
                  <a:pt x="4905459" y="55079"/>
                  <a:pt x="4909571" y="50498"/>
                </a:cubicBezTo>
                <a:cubicBezTo>
                  <a:pt x="4913682" y="45916"/>
                  <a:pt x="4918323" y="43625"/>
                  <a:pt x="4923492" y="43625"/>
                </a:cubicBezTo>
                <a:cubicBezTo>
                  <a:pt x="4928660" y="43625"/>
                  <a:pt x="4932713" y="45564"/>
                  <a:pt x="4935650" y="49440"/>
                </a:cubicBezTo>
                <a:cubicBezTo>
                  <a:pt x="4938587" y="53317"/>
                  <a:pt x="4940056" y="57487"/>
                  <a:pt x="4940056" y="61951"/>
                </a:cubicBezTo>
                <a:cubicBezTo>
                  <a:pt x="4933242" y="65476"/>
                  <a:pt x="4927309" y="70938"/>
                  <a:pt x="4922258" y="78339"/>
                </a:cubicBezTo>
                <a:cubicBezTo>
                  <a:pt x="4917207" y="85740"/>
                  <a:pt x="4912802" y="93963"/>
                  <a:pt x="4909042" y="103009"/>
                </a:cubicBezTo>
                <a:cubicBezTo>
                  <a:pt x="4905283" y="112054"/>
                  <a:pt x="4901993" y="121394"/>
                  <a:pt x="4899174" y="131027"/>
                </a:cubicBezTo>
                <a:cubicBezTo>
                  <a:pt x="4896355" y="140660"/>
                  <a:pt x="4893888" y="149705"/>
                  <a:pt x="4891773" y="158163"/>
                </a:cubicBezTo>
                <a:lnTo>
                  <a:pt x="4859350" y="288561"/>
                </a:lnTo>
                <a:lnTo>
                  <a:pt x="4841729" y="291380"/>
                </a:lnTo>
                <a:lnTo>
                  <a:pt x="4797324" y="115168"/>
                </a:lnTo>
                <a:lnTo>
                  <a:pt x="4773358" y="211027"/>
                </a:lnTo>
                <a:cubicBezTo>
                  <a:pt x="4770774" y="221600"/>
                  <a:pt x="4767955" y="232055"/>
                  <a:pt x="4764900" y="242393"/>
                </a:cubicBezTo>
                <a:cubicBezTo>
                  <a:pt x="4761846" y="252731"/>
                  <a:pt x="4758439" y="261953"/>
                  <a:pt x="4754680" y="270058"/>
                </a:cubicBezTo>
                <a:cubicBezTo>
                  <a:pt x="4750921" y="278164"/>
                  <a:pt x="4746809" y="284743"/>
                  <a:pt x="4742345" y="289794"/>
                </a:cubicBezTo>
                <a:cubicBezTo>
                  <a:pt x="4737881" y="294846"/>
                  <a:pt x="4732830" y="297371"/>
                  <a:pt x="4727191" y="297371"/>
                </a:cubicBezTo>
                <a:cubicBezTo>
                  <a:pt x="4724372" y="297371"/>
                  <a:pt x="4721904" y="296725"/>
                  <a:pt x="4719790" y="295433"/>
                </a:cubicBezTo>
                <a:cubicBezTo>
                  <a:pt x="4717676" y="294141"/>
                  <a:pt x="4715914" y="292496"/>
                  <a:pt x="4714504" y="290499"/>
                </a:cubicBezTo>
                <a:cubicBezTo>
                  <a:pt x="4713094" y="288502"/>
                  <a:pt x="4712036" y="286329"/>
                  <a:pt x="4711332" y="283979"/>
                </a:cubicBezTo>
                <a:cubicBezTo>
                  <a:pt x="4710627" y="281630"/>
                  <a:pt x="4710274" y="279398"/>
                  <a:pt x="4710274" y="277283"/>
                </a:cubicBezTo>
                <a:cubicBezTo>
                  <a:pt x="4717558" y="273524"/>
                  <a:pt x="4723667" y="269060"/>
                  <a:pt x="4728601" y="263891"/>
                </a:cubicBezTo>
                <a:cubicBezTo>
                  <a:pt x="4733535" y="258722"/>
                  <a:pt x="4737763" y="252731"/>
                  <a:pt x="4741288" y="245917"/>
                </a:cubicBezTo>
                <a:cubicBezTo>
                  <a:pt x="4744812" y="239104"/>
                  <a:pt x="4747866" y="231527"/>
                  <a:pt x="4750451" y="223186"/>
                </a:cubicBezTo>
                <a:cubicBezTo>
                  <a:pt x="4753035" y="214845"/>
                  <a:pt x="4755620" y="205741"/>
                  <a:pt x="4758204" y="195873"/>
                </a:cubicBezTo>
                <a:lnTo>
                  <a:pt x="4778292" y="115520"/>
                </a:lnTo>
                <a:cubicBezTo>
                  <a:pt x="4780407" y="107532"/>
                  <a:pt x="4782052" y="100307"/>
                  <a:pt x="4783226" y="93846"/>
                </a:cubicBezTo>
                <a:cubicBezTo>
                  <a:pt x="4784401" y="87385"/>
                  <a:pt x="4784988" y="81805"/>
                  <a:pt x="4784988" y="77106"/>
                </a:cubicBezTo>
                <a:cubicBezTo>
                  <a:pt x="4784988" y="71232"/>
                  <a:pt x="4783990" y="66709"/>
                  <a:pt x="4781993" y="63537"/>
                </a:cubicBezTo>
                <a:cubicBezTo>
                  <a:pt x="4779996" y="60365"/>
                  <a:pt x="4776648" y="58780"/>
                  <a:pt x="4771949" y="58780"/>
                </a:cubicBezTo>
                <a:cubicBezTo>
                  <a:pt x="4767955" y="58780"/>
                  <a:pt x="4763667" y="60072"/>
                  <a:pt x="4759085" y="62656"/>
                </a:cubicBezTo>
                <a:cubicBezTo>
                  <a:pt x="4754504" y="65241"/>
                  <a:pt x="4750275" y="69059"/>
                  <a:pt x="4746398" y="74110"/>
                </a:cubicBezTo>
                <a:cubicBezTo>
                  <a:pt x="4742521" y="79161"/>
                  <a:pt x="4739349" y="85564"/>
                  <a:pt x="4736883" y="93317"/>
                </a:cubicBezTo>
                <a:cubicBezTo>
                  <a:pt x="4734415" y="101071"/>
                  <a:pt x="4733182" y="110116"/>
                  <a:pt x="4733182" y="120454"/>
                </a:cubicBezTo>
                <a:cubicBezTo>
                  <a:pt x="4733182" y="125623"/>
                  <a:pt x="4733711" y="130674"/>
                  <a:pt x="4734768" y="135608"/>
                </a:cubicBezTo>
                <a:cubicBezTo>
                  <a:pt x="4735825" y="140542"/>
                  <a:pt x="4738351" y="145359"/>
                  <a:pt x="4742345" y="150058"/>
                </a:cubicBezTo>
                <a:cubicBezTo>
                  <a:pt x="4741170" y="154052"/>
                  <a:pt x="4738938" y="157400"/>
                  <a:pt x="4735649" y="160102"/>
                </a:cubicBezTo>
                <a:cubicBezTo>
                  <a:pt x="4732360" y="162804"/>
                  <a:pt x="4728483" y="164155"/>
                  <a:pt x="4724019" y="164155"/>
                </a:cubicBezTo>
                <a:cubicBezTo>
                  <a:pt x="4718380" y="164155"/>
                  <a:pt x="4713975" y="161570"/>
                  <a:pt x="4710803" y="156401"/>
                </a:cubicBezTo>
                <a:cubicBezTo>
                  <a:pt x="4707632" y="151232"/>
                  <a:pt x="4706046" y="143362"/>
                  <a:pt x="4706046" y="132789"/>
                </a:cubicBezTo>
                <a:cubicBezTo>
                  <a:pt x="4706046" y="119867"/>
                  <a:pt x="4708336" y="108002"/>
                  <a:pt x="4712918" y="97194"/>
                </a:cubicBezTo>
                <a:cubicBezTo>
                  <a:pt x="4717499" y="86386"/>
                  <a:pt x="4723373" y="76988"/>
                  <a:pt x="4730539" y="69000"/>
                </a:cubicBezTo>
                <a:cubicBezTo>
                  <a:pt x="4737705" y="61012"/>
                  <a:pt x="4745869" y="54785"/>
                  <a:pt x="4755033" y="50321"/>
                </a:cubicBezTo>
                <a:cubicBezTo>
                  <a:pt x="4764195" y="45857"/>
                  <a:pt x="4773358" y="43625"/>
                  <a:pt x="4782522" y="43625"/>
                </a:cubicBezTo>
                <a:close/>
                <a:moveTo>
                  <a:pt x="1278732" y="43625"/>
                </a:moveTo>
                <a:cubicBezTo>
                  <a:pt x="1284840" y="43625"/>
                  <a:pt x="1290773" y="44741"/>
                  <a:pt x="1296529" y="46973"/>
                </a:cubicBezTo>
                <a:cubicBezTo>
                  <a:pt x="1302285" y="49205"/>
                  <a:pt x="1307513" y="53023"/>
                  <a:pt x="1312212" y="58427"/>
                </a:cubicBezTo>
                <a:cubicBezTo>
                  <a:pt x="1316911" y="63831"/>
                  <a:pt x="1320846" y="71114"/>
                  <a:pt x="1324018" y="80277"/>
                </a:cubicBezTo>
                <a:cubicBezTo>
                  <a:pt x="1327190" y="89441"/>
                  <a:pt x="1329128" y="101071"/>
                  <a:pt x="1329833" y="115168"/>
                </a:cubicBezTo>
                <a:lnTo>
                  <a:pt x="1335472" y="213494"/>
                </a:lnTo>
                <a:lnTo>
                  <a:pt x="1416177" y="54550"/>
                </a:lnTo>
                <a:lnTo>
                  <a:pt x="1433446" y="54550"/>
                </a:lnTo>
                <a:lnTo>
                  <a:pt x="1461640" y="54550"/>
                </a:lnTo>
                <a:lnTo>
                  <a:pt x="1422169" y="213142"/>
                </a:lnTo>
                <a:cubicBezTo>
                  <a:pt x="1420289" y="220895"/>
                  <a:pt x="1418703" y="227944"/>
                  <a:pt x="1417411" y="234287"/>
                </a:cubicBezTo>
                <a:cubicBezTo>
                  <a:pt x="1416119" y="240631"/>
                  <a:pt x="1415473" y="246152"/>
                  <a:pt x="1415473" y="250851"/>
                </a:cubicBezTo>
                <a:cubicBezTo>
                  <a:pt x="1415473" y="262364"/>
                  <a:pt x="1419467" y="268120"/>
                  <a:pt x="1427455" y="268120"/>
                </a:cubicBezTo>
                <a:cubicBezTo>
                  <a:pt x="1434974" y="268120"/>
                  <a:pt x="1442844" y="262775"/>
                  <a:pt x="1451068" y="252085"/>
                </a:cubicBezTo>
                <a:cubicBezTo>
                  <a:pt x="1457235" y="244067"/>
                  <a:pt x="1462609" y="233175"/>
                  <a:pt x="1467191" y="219408"/>
                </a:cubicBezTo>
                <a:lnTo>
                  <a:pt x="1467429" y="218595"/>
                </a:lnTo>
                <a:lnTo>
                  <a:pt x="1470365" y="202040"/>
                </a:lnTo>
                <a:cubicBezTo>
                  <a:pt x="1474594" y="189705"/>
                  <a:pt x="1480527" y="178428"/>
                  <a:pt x="1488163" y="168208"/>
                </a:cubicBezTo>
                <a:cubicBezTo>
                  <a:pt x="1495799" y="157987"/>
                  <a:pt x="1505020" y="149529"/>
                  <a:pt x="1515828" y="142833"/>
                </a:cubicBezTo>
                <a:cubicBezTo>
                  <a:pt x="1526635" y="136137"/>
                  <a:pt x="1538736" y="132789"/>
                  <a:pt x="1552127" y="132789"/>
                </a:cubicBezTo>
                <a:cubicBezTo>
                  <a:pt x="1559881" y="132789"/>
                  <a:pt x="1566636" y="134199"/>
                  <a:pt x="1572392" y="137018"/>
                </a:cubicBezTo>
                <a:cubicBezTo>
                  <a:pt x="1578148" y="139837"/>
                  <a:pt x="1582847" y="143655"/>
                  <a:pt x="1586489" y="148472"/>
                </a:cubicBezTo>
                <a:cubicBezTo>
                  <a:pt x="1590131" y="153288"/>
                  <a:pt x="1592892" y="158986"/>
                  <a:pt x="1594771" y="165564"/>
                </a:cubicBezTo>
                <a:cubicBezTo>
                  <a:pt x="1596650" y="172143"/>
                  <a:pt x="1597591" y="179309"/>
                  <a:pt x="1597591" y="187062"/>
                </a:cubicBezTo>
                <a:cubicBezTo>
                  <a:pt x="1597591" y="195520"/>
                  <a:pt x="1596533" y="204214"/>
                  <a:pt x="1594419" y="213142"/>
                </a:cubicBezTo>
                <a:cubicBezTo>
                  <a:pt x="1592304" y="222070"/>
                  <a:pt x="1589250" y="230763"/>
                  <a:pt x="1585255" y="239221"/>
                </a:cubicBezTo>
                <a:cubicBezTo>
                  <a:pt x="1587135" y="239691"/>
                  <a:pt x="1588897" y="239926"/>
                  <a:pt x="1590542" y="239926"/>
                </a:cubicBezTo>
                <a:cubicBezTo>
                  <a:pt x="1597591" y="239926"/>
                  <a:pt x="1604698" y="236872"/>
                  <a:pt x="1611864" y="230763"/>
                </a:cubicBezTo>
                <a:cubicBezTo>
                  <a:pt x="1619030" y="224654"/>
                  <a:pt x="1624022" y="215961"/>
                  <a:pt x="1626842" y="204684"/>
                </a:cubicBezTo>
                <a:lnTo>
                  <a:pt x="1627301" y="204867"/>
                </a:lnTo>
                <a:lnTo>
                  <a:pt x="1627347" y="204684"/>
                </a:lnTo>
                <a:lnTo>
                  <a:pt x="1643558" y="139837"/>
                </a:lnTo>
                <a:lnTo>
                  <a:pt x="1679506" y="139837"/>
                </a:lnTo>
                <a:lnTo>
                  <a:pt x="1672809" y="166269"/>
                </a:lnTo>
                <a:cubicBezTo>
                  <a:pt x="1677508" y="159926"/>
                  <a:pt x="1682442" y="154580"/>
                  <a:pt x="1687611" y="150234"/>
                </a:cubicBezTo>
                <a:cubicBezTo>
                  <a:pt x="1692780" y="145887"/>
                  <a:pt x="1697890" y="142422"/>
                  <a:pt x="1702942" y="139837"/>
                </a:cubicBezTo>
                <a:cubicBezTo>
                  <a:pt x="1707993" y="137253"/>
                  <a:pt x="1712868" y="135432"/>
                  <a:pt x="1717567" y="134375"/>
                </a:cubicBezTo>
                <a:cubicBezTo>
                  <a:pt x="1722266" y="133317"/>
                  <a:pt x="1726731" y="132789"/>
                  <a:pt x="1730960" y="132789"/>
                </a:cubicBezTo>
                <a:cubicBezTo>
                  <a:pt x="1736833" y="132789"/>
                  <a:pt x="1741885" y="133670"/>
                  <a:pt x="1746114" y="135432"/>
                </a:cubicBezTo>
                <a:cubicBezTo>
                  <a:pt x="1750343" y="137194"/>
                  <a:pt x="1753809" y="139661"/>
                  <a:pt x="1756510" y="142833"/>
                </a:cubicBezTo>
                <a:cubicBezTo>
                  <a:pt x="1759212" y="146005"/>
                  <a:pt x="1761209" y="149705"/>
                  <a:pt x="1762501" y="153934"/>
                </a:cubicBezTo>
                <a:cubicBezTo>
                  <a:pt x="1763794" y="158163"/>
                  <a:pt x="1764440" y="162627"/>
                  <a:pt x="1764440" y="167326"/>
                </a:cubicBezTo>
                <a:cubicBezTo>
                  <a:pt x="1764440" y="175080"/>
                  <a:pt x="1763207" y="183303"/>
                  <a:pt x="1760740" y="191996"/>
                </a:cubicBezTo>
                <a:cubicBezTo>
                  <a:pt x="1758273" y="200689"/>
                  <a:pt x="1755629" y="209148"/>
                  <a:pt x="1752810" y="217371"/>
                </a:cubicBezTo>
                <a:cubicBezTo>
                  <a:pt x="1750225" y="224419"/>
                  <a:pt x="1747993" y="231174"/>
                  <a:pt x="1746114" y="237635"/>
                </a:cubicBezTo>
                <a:cubicBezTo>
                  <a:pt x="1744234" y="244096"/>
                  <a:pt x="1743294" y="249794"/>
                  <a:pt x="1743294" y="254728"/>
                </a:cubicBezTo>
                <a:cubicBezTo>
                  <a:pt x="1743294" y="258957"/>
                  <a:pt x="1744176" y="262305"/>
                  <a:pt x="1745937" y="264772"/>
                </a:cubicBezTo>
                <a:cubicBezTo>
                  <a:pt x="1747700" y="267239"/>
                  <a:pt x="1750460" y="268472"/>
                  <a:pt x="1754220" y="268472"/>
                </a:cubicBezTo>
                <a:cubicBezTo>
                  <a:pt x="1761738" y="268472"/>
                  <a:pt x="1769609" y="263127"/>
                  <a:pt x="1777832" y="252437"/>
                </a:cubicBezTo>
                <a:cubicBezTo>
                  <a:pt x="1786055" y="241747"/>
                  <a:pt x="1792869" y="225829"/>
                  <a:pt x="1798273" y="204684"/>
                </a:cubicBezTo>
                <a:lnTo>
                  <a:pt x="1808846" y="208913"/>
                </a:lnTo>
                <a:cubicBezTo>
                  <a:pt x="1806496" y="218311"/>
                  <a:pt x="1803324" y="227944"/>
                  <a:pt x="1799330" y="237811"/>
                </a:cubicBezTo>
                <a:cubicBezTo>
                  <a:pt x="1795336" y="247679"/>
                  <a:pt x="1790343" y="256607"/>
                  <a:pt x="1784352" y="264596"/>
                </a:cubicBezTo>
                <a:cubicBezTo>
                  <a:pt x="1778361" y="272584"/>
                  <a:pt x="1771254" y="279163"/>
                  <a:pt x="1763030" y="284332"/>
                </a:cubicBezTo>
                <a:cubicBezTo>
                  <a:pt x="1754807" y="289500"/>
                  <a:pt x="1745291" y="292085"/>
                  <a:pt x="1734484" y="292085"/>
                </a:cubicBezTo>
                <a:cubicBezTo>
                  <a:pt x="1723206" y="292085"/>
                  <a:pt x="1715570" y="289324"/>
                  <a:pt x="1711576" y="283803"/>
                </a:cubicBezTo>
                <a:cubicBezTo>
                  <a:pt x="1707582" y="278282"/>
                  <a:pt x="1705585" y="271644"/>
                  <a:pt x="1705585" y="263891"/>
                </a:cubicBezTo>
                <a:cubicBezTo>
                  <a:pt x="1705585" y="256373"/>
                  <a:pt x="1706819" y="248208"/>
                  <a:pt x="1709286" y="239397"/>
                </a:cubicBezTo>
                <a:cubicBezTo>
                  <a:pt x="1711752" y="230587"/>
                  <a:pt x="1714395" y="221952"/>
                  <a:pt x="1717215" y="213494"/>
                </a:cubicBezTo>
                <a:cubicBezTo>
                  <a:pt x="1719565" y="205976"/>
                  <a:pt x="1721738" y="198692"/>
                  <a:pt x="1723735" y="191644"/>
                </a:cubicBezTo>
                <a:cubicBezTo>
                  <a:pt x="1725732" y="184595"/>
                  <a:pt x="1726731" y="178369"/>
                  <a:pt x="1726731" y="172965"/>
                </a:cubicBezTo>
                <a:cubicBezTo>
                  <a:pt x="1726731" y="169206"/>
                  <a:pt x="1725849" y="165623"/>
                  <a:pt x="1724087" y="162216"/>
                </a:cubicBezTo>
                <a:cubicBezTo>
                  <a:pt x="1722325" y="158810"/>
                  <a:pt x="1718155" y="157106"/>
                  <a:pt x="1711576" y="157106"/>
                </a:cubicBezTo>
                <a:cubicBezTo>
                  <a:pt x="1705233" y="157106"/>
                  <a:pt x="1699359" y="158868"/>
                  <a:pt x="1693955" y="162393"/>
                </a:cubicBezTo>
                <a:cubicBezTo>
                  <a:pt x="1688551" y="165917"/>
                  <a:pt x="1683617" y="170616"/>
                  <a:pt x="1679153" y="176490"/>
                </a:cubicBezTo>
                <a:cubicBezTo>
                  <a:pt x="1674689" y="182363"/>
                  <a:pt x="1670812" y="189177"/>
                  <a:pt x="1667523" y="196930"/>
                </a:cubicBezTo>
                <a:cubicBezTo>
                  <a:pt x="1664234" y="204684"/>
                  <a:pt x="1661532" y="212672"/>
                  <a:pt x="1659417" y="220895"/>
                </a:cubicBezTo>
                <a:lnTo>
                  <a:pt x="1643206" y="286446"/>
                </a:lnTo>
                <a:lnTo>
                  <a:pt x="1630871" y="286446"/>
                </a:lnTo>
                <a:lnTo>
                  <a:pt x="1607258" y="286446"/>
                </a:lnTo>
                <a:lnTo>
                  <a:pt x="1617569" y="244477"/>
                </a:lnTo>
                <a:lnTo>
                  <a:pt x="1603846" y="253759"/>
                </a:lnTo>
                <a:cubicBezTo>
                  <a:pt x="1598148" y="256049"/>
                  <a:pt x="1591834" y="257195"/>
                  <a:pt x="1584903" y="257195"/>
                </a:cubicBezTo>
                <a:cubicBezTo>
                  <a:pt x="1581379" y="257195"/>
                  <a:pt x="1578207" y="256842"/>
                  <a:pt x="1575388" y="256138"/>
                </a:cubicBezTo>
                <a:cubicBezTo>
                  <a:pt x="1567869" y="266710"/>
                  <a:pt x="1558883" y="275345"/>
                  <a:pt x="1548427" y="282041"/>
                </a:cubicBezTo>
                <a:cubicBezTo>
                  <a:pt x="1537972" y="288737"/>
                  <a:pt x="1526283" y="292085"/>
                  <a:pt x="1513361" y="292085"/>
                </a:cubicBezTo>
                <a:cubicBezTo>
                  <a:pt x="1504668" y="292085"/>
                  <a:pt x="1497208" y="290675"/>
                  <a:pt x="1490982" y="287856"/>
                </a:cubicBezTo>
                <a:cubicBezTo>
                  <a:pt x="1484756" y="285036"/>
                  <a:pt x="1479645" y="281160"/>
                  <a:pt x="1475651" y="276226"/>
                </a:cubicBezTo>
                <a:cubicBezTo>
                  <a:pt x="1471657" y="271292"/>
                  <a:pt x="1468721" y="265536"/>
                  <a:pt x="1466841" y="258957"/>
                </a:cubicBezTo>
                <a:lnTo>
                  <a:pt x="1465721" y="250558"/>
                </a:lnTo>
                <a:lnTo>
                  <a:pt x="1458292" y="264420"/>
                </a:lnTo>
                <a:cubicBezTo>
                  <a:pt x="1452536" y="272525"/>
                  <a:pt x="1445663" y="279163"/>
                  <a:pt x="1437675" y="284332"/>
                </a:cubicBezTo>
                <a:cubicBezTo>
                  <a:pt x="1429687" y="289500"/>
                  <a:pt x="1420406" y="292085"/>
                  <a:pt x="1409834" y="292085"/>
                </a:cubicBezTo>
                <a:cubicBezTo>
                  <a:pt x="1398791" y="292085"/>
                  <a:pt x="1390744" y="288972"/>
                  <a:pt x="1385693" y="282746"/>
                </a:cubicBezTo>
                <a:cubicBezTo>
                  <a:pt x="1380641" y="276520"/>
                  <a:pt x="1378115" y="267063"/>
                  <a:pt x="1378115" y="254375"/>
                </a:cubicBezTo>
                <a:cubicBezTo>
                  <a:pt x="1378115" y="246622"/>
                  <a:pt x="1379055" y="237870"/>
                  <a:pt x="1380935" y="228120"/>
                </a:cubicBezTo>
                <a:cubicBezTo>
                  <a:pt x="1382815" y="218369"/>
                  <a:pt x="1385164" y="207738"/>
                  <a:pt x="1387983" y="196225"/>
                </a:cubicBezTo>
                <a:lnTo>
                  <a:pt x="1413006" y="95784"/>
                </a:lnTo>
                <a:lnTo>
                  <a:pt x="1318203" y="286446"/>
                </a:lnTo>
                <a:lnTo>
                  <a:pt x="1303754" y="286446"/>
                </a:lnTo>
                <a:lnTo>
                  <a:pt x="1293886" y="107414"/>
                </a:lnTo>
                <a:lnTo>
                  <a:pt x="1268159" y="211027"/>
                </a:lnTo>
                <a:cubicBezTo>
                  <a:pt x="1265574" y="221600"/>
                  <a:pt x="1262755" y="232055"/>
                  <a:pt x="1259701" y="242393"/>
                </a:cubicBezTo>
                <a:cubicBezTo>
                  <a:pt x="1256646" y="252731"/>
                  <a:pt x="1253239" y="261953"/>
                  <a:pt x="1249481" y="270058"/>
                </a:cubicBezTo>
                <a:cubicBezTo>
                  <a:pt x="1245721" y="278164"/>
                  <a:pt x="1241609" y="284743"/>
                  <a:pt x="1237145" y="289794"/>
                </a:cubicBezTo>
                <a:cubicBezTo>
                  <a:pt x="1232681" y="294846"/>
                  <a:pt x="1227630" y="297371"/>
                  <a:pt x="1221991" y="297371"/>
                </a:cubicBezTo>
                <a:cubicBezTo>
                  <a:pt x="1219172" y="297371"/>
                  <a:pt x="1216705" y="296725"/>
                  <a:pt x="1214590" y="295433"/>
                </a:cubicBezTo>
                <a:cubicBezTo>
                  <a:pt x="1212476" y="294141"/>
                  <a:pt x="1210714" y="292496"/>
                  <a:pt x="1209304" y="290499"/>
                </a:cubicBezTo>
                <a:cubicBezTo>
                  <a:pt x="1207894" y="288502"/>
                  <a:pt x="1206837" y="286329"/>
                  <a:pt x="1206132" y="283979"/>
                </a:cubicBezTo>
                <a:cubicBezTo>
                  <a:pt x="1205427" y="281630"/>
                  <a:pt x="1205075" y="279398"/>
                  <a:pt x="1205075" y="277283"/>
                </a:cubicBezTo>
                <a:cubicBezTo>
                  <a:pt x="1212358" y="273524"/>
                  <a:pt x="1218467" y="269060"/>
                  <a:pt x="1223401" y="263891"/>
                </a:cubicBezTo>
                <a:cubicBezTo>
                  <a:pt x="1228335" y="258722"/>
                  <a:pt x="1232564" y="252731"/>
                  <a:pt x="1236088" y="245917"/>
                </a:cubicBezTo>
                <a:cubicBezTo>
                  <a:pt x="1239612" y="239104"/>
                  <a:pt x="1242667" y="231527"/>
                  <a:pt x="1245251" y="223186"/>
                </a:cubicBezTo>
                <a:cubicBezTo>
                  <a:pt x="1247836" y="214845"/>
                  <a:pt x="1250420" y="205741"/>
                  <a:pt x="1253005" y="195873"/>
                </a:cubicBezTo>
                <a:lnTo>
                  <a:pt x="1273093" y="115520"/>
                </a:lnTo>
                <a:cubicBezTo>
                  <a:pt x="1275442" y="107062"/>
                  <a:pt x="1277322" y="99485"/>
                  <a:pt x="1278732" y="92789"/>
                </a:cubicBezTo>
                <a:cubicBezTo>
                  <a:pt x="1280141" y="86093"/>
                  <a:pt x="1280846" y="80395"/>
                  <a:pt x="1280846" y="75696"/>
                </a:cubicBezTo>
                <a:cubicBezTo>
                  <a:pt x="1280846" y="64418"/>
                  <a:pt x="1276265" y="58780"/>
                  <a:pt x="1267102" y="58780"/>
                </a:cubicBezTo>
                <a:cubicBezTo>
                  <a:pt x="1263108" y="58780"/>
                  <a:pt x="1258878" y="60013"/>
                  <a:pt x="1254414" y="62480"/>
                </a:cubicBezTo>
                <a:cubicBezTo>
                  <a:pt x="1249950" y="64947"/>
                  <a:pt x="1245721" y="68765"/>
                  <a:pt x="1241727" y="73934"/>
                </a:cubicBezTo>
                <a:cubicBezTo>
                  <a:pt x="1237733" y="79103"/>
                  <a:pt x="1234444" y="85505"/>
                  <a:pt x="1231859" y="93141"/>
                </a:cubicBezTo>
                <a:cubicBezTo>
                  <a:pt x="1229275" y="100777"/>
                  <a:pt x="1227982" y="109881"/>
                  <a:pt x="1227982" y="120454"/>
                </a:cubicBezTo>
                <a:cubicBezTo>
                  <a:pt x="1227982" y="125623"/>
                  <a:pt x="1228511" y="130674"/>
                  <a:pt x="1229568" y="135608"/>
                </a:cubicBezTo>
                <a:cubicBezTo>
                  <a:pt x="1230625" y="140542"/>
                  <a:pt x="1233151" y="145359"/>
                  <a:pt x="1237145" y="150058"/>
                </a:cubicBezTo>
                <a:cubicBezTo>
                  <a:pt x="1235971" y="154052"/>
                  <a:pt x="1233739" y="157400"/>
                  <a:pt x="1230449" y="160102"/>
                </a:cubicBezTo>
                <a:cubicBezTo>
                  <a:pt x="1227160" y="162804"/>
                  <a:pt x="1223283" y="164155"/>
                  <a:pt x="1218819" y="164155"/>
                </a:cubicBezTo>
                <a:cubicBezTo>
                  <a:pt x="1213180" y="164155"/>
                  <a:pt x="1208775" y="161570"/>
                  <a:pt x="1205603" y="156401"/>
                </a:cubicBezTo>
                <a:cubicBezTo>
                  <a:pt x="1202432" y="151232"/>
                  <a:pt x="1200846" y="143362"/>
                  <a:pt x="1200846" y="132789"/>
                </a:cubicBezTo>
                <a:cubicBezTo>
                  <a:pt x="1200846" y="119867"/>
                  <a:pt x="1203078" y="108002"/>
                  <a:pt x="1207542" y="97194"/>
                </a:cubicBezTo>
                <a:cubicBezTo>
                  <a:pt x="1212006" y="86386"/>
                  <a:pt x="1217880" y="76988"/>
                  <a:pt x="1225163" y="69000"/>
                </a:cubicBezTo>
                <a:cubicBezTo>
                  <a:pt x="1232446" y="61012"/>
                  <a:pt x="1240787" y="54785"/>
                  <a:pt x="1250185" y="50321"/>
                </a:cubicBezTo>
                <a:cubicBezTo>
                  <a:pt x="1259583" y="45857"/>
                  <a:pt x="1269099" y="43625"/>
                  <a:pt x="1278732" y="43625"/>
                </a:cubicBezTo>
                <a:close/>
                <a:moveTo>
                  <a:pt x="130546" y="43625"/>
                </a:moveTo>
                <a:cubicBezTo>
                  <a:pt x="138979" y="43625"/>
                  <a:pt x="146240" y="44918"/>
                  <a:pt x="152331" y="47502"/>
                </a:cubicBezTo>
                <a:cubicBezTo>
                  <a:pt x="158421" y="50086"/>
                  <a:pt x="163398" y="53434"/>
                  <a:pt x="167262" y="57546"/>
                </a:cubicBezTo>
                <a:cubicBezTo>
                  <a:pt x="171126" y="61658"/>
                  <a:pt x="173995" y="66239"/>
                  <a:pt x="175869" y="71291"/>
                </a:cubicBezTo>
                <a:cubicBezTo>
                  <a:pt x="177743" y="76342"/>
                  <a:pt x="178680" y="81335"/>
                  <a:pt x="178680" y="86269"/>
                </a:cubicBezTo>
                <a:cubicBezTo>
                  <a:pt x="178680" y="93787"/>
                  <a:pt x="176742" y="100424"/>
                  <a:pt x="172865" y="106181"/>
                </a:cubicBezTo>
                <a:cubicBezTo>
                  <a:pt x="168988" y="111937"/>
                  <a:pt x="163643" y="114815"/>
                  <a:pt x="156829" y="114815"/>
                </a:cubicBezTo>
                <a:cubicBezTo>
                  <a:pt x="152600" y="114815"/>
                  <a:pt x="149370" y="113758"/>
                  <a:pt x="147138" y="111643"/>
                </a:cubicBezTo>
                <a:cubicBezTo>
                  <a:pt x="144906" y="109529"/>
                  <a:pt x="143320" y="107179"/>
                  <a:pt x="142380" y="104595"/>
                </a:cubicBezTo>
                <a:cubicBezTo>
                  <a:pt x="144965" y="101306"/>
                  <a:pt x="147079" y="97370"/>
                  <a:pt x="148724" y="92789"/>
                </a:cubicBezTo>
                <a:cubicBezTo>
                  <a:pt x="150368" y="88207"/>
                  <a:pt x="151191" y="83684"/>
                  <a:pt x="151191" y="79220"/>
                </a:cubicBezTo>
                <a:cubicBezTo>
                  <a:pt x="151191" y="73112"/>
                  <a:pt x="149439" y="67825"/>
                  <a:pt x="145937" y="63361"/>
                </a:cubicBezTo>
                <a:cubicBezTo>
                  <a:pt x="142435" y="58897"/>
                  <a:pt x="137066" y="56665"/>
                  <a:pt x="129830" y="56665"/>
                </a:cubicBezTo>
                <a:cubicBezTo>
                  <a:pt x="125396" y="56665"/>
                  <a:pt x="121194" y="57664"/>
                  <a:pt x="117226" y="59661"/>
                </a:cubicBezTo>
                <a:cubicBezTo>
                  <a:pt x="113257" y="61658"/>
                  <a:pt x="109815" y="64301"/>
                  <a:pt x="106898" y="67590"/>
                </a:cubicBezTo>
                <a:cubicBezTo>
                  <a:pt x="103981" y="70879"/>
                  <a:pt x="101648" y="74815"/>
                  <a:pt x="99896" y="79396"/>
                </a:cubicBezTo>
                <a:cubicBezTo>
                  <a:pt x="98145" y="83978"/>
                  <a:pt x="97270" y="88853"/>
                  <a:pt x="97270" y="94022"/>
                </a:cubicBezTo>
                <a:cubicBezTo>
                  <a:pt x="97270" y="103420"/>
                  <a:pt x="99604" y="112524"/>
                  <a:pt x="104271" y="121335"/>
                </a:cubicBezTo>
                <a:cubicBezTo>
                  <a:pt x="108939" y="130146"/>
                  <a:pt x="114307" y="139367"/>
                  <a:pt x="120375" y="149000"/>
                </a:cubicBezTo>
                <a:cubicBezTo>
                  <a:pt x="123874" y="154404"/>
                  <a:pt x="127373" y="159926"/>
                  <a:pt x="130874" y="165564"/>
                </a:cubicBezTo>
                <a:cubicBezTo>
                  <a:pt x="134374" y="171203"/>
                  <a:pt x="137466" y="177077"/>
                  <a:pt x="140150" y="183186"/>
                </a:cubicBezTo>
                <a:cubicBezTo>
                  <a:pt x="142833" y="189294"/>
                  <a:pt x="145051" y="195579"/>
                  <a:pt x="146802" y="202040"/>
                </a:cubicBezTo>
                <a:cubicBezTo>
                  <a:pt x="148553" y="208501"/>
                  <a:pt x="149429" y="215256"/>
                  <a:pt x="149429" y="222305"/>
                </a:cubicBezTo>
                <a:cubicBezTo>
                  <a:pt x="149429" y="234287"/>
                  <a:pt x="146967" y="245271"/>
                  <a:pt x="142044" y="255257"/>
                </a:cubicBezTo>
                <a:cubicBezTo>
                  <a:pt x="137121" y="265242"/>
                  <a:pt x="130500" y="273935"/>
                  <a:pt x="122179" y="281336"/>
                </a:cubicBezTo>
                <a:cubicBezTo>
                  <a:pt x="113858" y="288737"/>
                  <a:pt x="104366" y="294493"/>
                  <a:pt x="93701" y="298605"/>
                </a:cubicBezTo>
                <a:cubicBezTo>
                  <a:pt x="83037" y="302716"/>
                  <a:pt x="72079" y="304772"/>
                  <a:pt x="60827" y="304772"/>
                </a:cubicBezTo>
                <a:cubicBezTo>
                  <a:pt x="50045" y="304772"/>
                  <a:pt x="40786" y="302951"/>
                  <a:pt x="33051" y="299310"/>
                </a:cubicBezTo>
                <a:cubicBezTo>
                  <a:pt x="25316" y="295668"/>
                  <a:pt x="18987" y="290969"/>
                  <a:pt x="14064" y="285213"/>
                </a:cubicBezTo>
                <a:cubicBezTo>
                  <a:pt x="9141" y="279456"/>
                  <a:pt x="5567" y="272995"/>
                  <a:pt x="3340" y="265829"/>
                </a:cubicBezTo>
                <a:cubicBezTo>
                  <a:pt x="1114" y="258663"/>
                  <a:pt x="0" y="251439"/>
                  <a:pt x="0" y="244155"/>
                </a:cubicBezTo>
                <a:cubicBezTo>
                  <a:pt x="0" y="237811"/>
                  <a:pt x="823" y="231703"/>
                  <a:pt x="2467" y="225829"/>
                </a:cubicBezTo>
                <a:cubicBezTo>
                  <a:pt x="4112" y="219955"/>
                  <a:pt x="6344" y="214786"/>
                  <a:pt x="9163" y="210322"/>
                </a:cubicBezTo>
                <a:cubicBezTo>
                  <a:pt x="11983" y="205858"/>
                  <a:pt x="15448" y="202275"/>
                  <a:pt x="19560" y="199573"/>
                </a:cubicBezTo>
                <a:cubicBezTo>
                  <a:pt x="23671" y="196871"/>
                  <a:pt x="28194" y="195520"/>
                  <a:pt x="33128" y="195520"/>
                </a:cubicBezTo>
                <a:cubicBezTo>
                  <a:pt x="39472" y="195520"/>
                  <a:pt x="44230" y="197694"/>
                  <a:pt x="47401" y="202040"/>
                </a:cubicBezTo>
                <a:cubicBezTo>
                  <a:pt x="50573" y="206387"/>
                  <a:pt x="52042" y="211262"/>
                  <a:pt x="51807" y="216666"/>
                </a:cubicBezTo>
                <a:cubicBezTo>
                  <a:pt x="45698" y="219720"/>
                  <a:pt x="40588" y="224478"/>
                  <a:pt x="36476" y="230939"/>
                </a:cubicBezTo>
                <a:cubicBezTo>
                  <a:pt x="32365" y="237400"/>
                  <a:pt x="30309" y="244743"/>
                  <a:pt x="30309" y="252966"/>
                </a:cubicBezTo>
                <a:cubicBezTo>
                  <a:pt x="30309" y="257195"/>
                  <a:pt x="30896" y="261306"/>
                  <a:pt x="32071" y="265301"/>
                </a:cubicBezTo>
                <a:cubicBezTo>
                  <a:pt x="33246" y="269295"/>
                  <a:pt x="35184" y="272878"/>
                  <a:pt x="37886" y="276050"/>
                </a:cubicBezTo>
                <a:cubicBezTo>
                  <a:pt x="40588" y="279221"/>
                  <a:pt x="43995" y="281806"/>
                  <a:pt x="48106" y="283803"/>
                </a:cubicBezTo>
                <a:cubicBezTo>
                  <a:pt x="52218" y="285800"/>
                  <a:pt x="57211" y="286799"/>
                  <a:pt x="63084" y="286799"/>
                </a:cubicBezTo>
                <a:cubicBezTo>
                  <a:pt x="71073" y="286799"/>
                  <a:pt x="78063" y="284919"/>
                  <a:pt x="84054" y="281160"/>
                </a:cubicBezTo>
                <a:cubicBezTo>
                  <a:pt x="90045" y="277401"/>
                  <a:pt x="95038" y="272643"/>
                  <a:pt x="99032" y="266887"/>
                </a:cubicBezTo>
                <a:cubicBezTo>
                  <a:pt x="103026" y="261130"/>
                  <a:pt x="105963" y="254728"/>
                  <a:pt x="107842" y="247679"/>
                </a:cubicBezTo>
                <a:cubicBezTo>
                  <a:pt x="109722" y="240631"/>
                  <a:pt x="110662" y="233817"/>
                  <a:pt x="110662" y="227239"/>
                </a:cubicBezTo>
                <a:cubicBezTo>
                  <a:pt x="110662" y="221130"/>
                  <a:pt x="109898" y="215198"/>
                  <a:pt x="108371" y="209441"/>
                </a:cubicBezTo>
                <a:cubicBezTo>
                  <a:pt x="106844" y="203685"/>
                  <a:pt x="104906" y="198046"/>
                  <a:pt x="102556" y="192525"/>
                </a:cubicBezTo>
                <a:cubicBezTo>
                  <a:pt x="100207" y="187004"/>
                  <a:pt x="97622" y="181717"/>
                  <a:pt x="94803" y="176666"/>
                </a:cubicBezTo>
                <a:cubicBezTo>
                  <a:pt x="91983" y="171614"/>
                  <a:pt x="89281" y="166739"/>
                  <a:pt x="86697" y="162040"/>
                </a:cubicBezTo>
                <a:cubicBezTo>
                  <a:pt x="79413" y="149118"/>
                  <a:pt x="74010" y="138075"/>
                  <a:pt x="70486" y="128912"/>
                </a:cubicBezTo>
                <a:cubicBezTo>
                  <a:pt x="66961" y="119749"/>
                  <a:pt x="65199" y="111408"/>
                  <a:pt x="65199" y="103890"/>
                </a:cubicBezTo>
                <a:cubicBezTo>
                  <a:pt x="65199" y="95432"/>
                  <a:pt x="66897" y="87561"/>
                  <a:pt x="70293" y="80277"/>
                </a:cubicBezTo>
                <a:cubicBezTo>
                  <a:pt x="73688" y="72994"/>
                  <a:pt x="78314" y="66592"/>
                  <a:pt x="84169" y="61070"/>
                </a:cubicBezTo>
                <a:cubicBezTo>
                  <a:pt x="90025" y="55549"/>
                  <a:pt x="96935" y="51261"/>
                  <a:pt x="104899" y="48207"/>
                </a:cubicBezTo>
                <a:cubicBezTo>
                  <a:pt x="112864" y="45152"/>
                  <a:pt x="121413" y="43625"/>
                  <a:pt x="130546" y="43625"/>
                </a:cubicBezTo>
                <a:close/>
                <a:moveTo>
                  <a:pt x="3687061" y="2392"/>
                </a:moveTo>
                <a:cubicBezTo>
                  <a:pt x="3688470" y="2392"/>
                  <a:pt x="3690291" y="2685"/>
                  <a:pt x="3692523" y="3273"/>
                </a:cubicBezTo>
                <a:cubicBezTo>
                  <a:pt x="3694756" y="3860"/>
                  <a:pt x="3696870" y="4741"/>
                  <a:pt x="3698867" y="5916"/>
                </a:cubicBezTo>
                <a:cubicBezTo>
                  <a:pt x="3700864" y="7091"/>
                  <a:pt x="3702568" y="8500"/>
                  <a:pt x="3703977" y="10145"/>
                </a:cubicBezTo>
                <a:cubicBezTo>
                  <a:pt x="3705387" y="11790"/>
                  <a:pt x="3706092" y="13787"/>
                  <a:pt x="3706092" y="16136"/>
                </a:cubicBezTo>
                <a:cubicBezTo>
                  <a:pt x="3706092" y="18016"/>
                  <a:pt x="3705505" y="20072"/>
                  <a:pt x="3704330" y="22304"/>
                </a:cubicBezTo>
                <a:cubicBezTo>
                  <a:pt x="3703155" y="24536"/>
                  <a:pt x="3701158" y="27061"/>
                  <a:pt x="3698338" y="29881"/>
                </a:cubicBezTo>
                <a:lnTo>
                  <a:pt x="3664858" y="63714"/>
                </a:lnTo>
                <a:lnTo>
                  <a:pt x="3650056" y="55960"/>
                </a:lnTo>
                <a:close/>
                <a:moveTo>
                  <a:pt x="2966919" y="101"/>
                </a:moveTo>
                <a:cubicBezTo>
                  <a:pt x="2969385" y="-134"/>
                  <a:pt x="2971911" y="42"/>
                  <a:pt x="2974496" y="629"/>
                </a:cubicBezTo>
                <a:lnTo>
                  <a:pt x="2996698" y="59132"/>
                </a:lnTo>
                <a:lnTo>
                  <a:pt x="2980839" y="63714"/>
                </a:lnTo>
                <a:lnTo>
                  <a:pt x="2956875" y="24947"/>
                </a:lnTo>
                <a:cubicBezTo>
                  <a:pt x="2955230" y="22362"/>
                  <a:pt x="2954114" y="20130"/>
                  <a:pt x="2953527" y="18251"/>
                </a:cubicBezTo>
                <a:cubicBezTo>
                  <a:pt x="2952939" y="16371"/>
                  <a:pt x="2952645" y="14726"/>
                  <a:pt x="2952645" y="13317"/>
                </a:cubicBezTo>
                <a:cubicBezTo>
                  <a:pt x="2952645" y="7913"/>
                  <a:pt x="2954995" y="4154"/>
                  <a:pt x="2959694" y="2039"/>
                </a:cubicBezTo>
                <a:cubicBezTo>
                  <a:pt x="2962043" y="982"/>
                  <a:pt x="2964452" y="336"/>
                  <a:pt x="2966919" y="101"/>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2987674"/>
      </p:ext>
    </p:extLst>
  </p:cSld>
  <p:clrMapOvr>
    <a:masterClrMapping/>
  </p:clrMapOvr>
  <p:transition spd="med">
    <p:pull/>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28" name="Rectangle 27">
            <a:extLst>
              <a:ext uri="{FF2B5EF4-FFF2-40B4-BE49-F238E27FC236}">
                <a16:creationId xmlns:a16="http://schemas.microsoft.com/office/drawing/2014/main" id="{052DAEE6-1873-4D3E-8546-AECA3CBCE456}"/>
              </a:ext>
            </a:extLst>
          </p:cNvPr>
          <p:cNvSpPr/>
          <p:nvPr/>
        </p:nvSpPr>
        <p:spPr>
          <a:xfrm>
            <a:off x="-1" y="0"/>
            <a:ext cx="12192001"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4DF"/>
              </a:solidFill>
              <a:effectLst/>
              <a:uLnTx/>
              <a:uFillTx/>
              <a:latin typeface="Arial"/>
              <a:ea typeface="+mn-ea"/>
              <a:cs typeface="+mn-cs"/>
            </a:endParaRPr>
          </a:p>
        </p:txBody>
      </p:sp>
      <p:pic>
        <p:nvPicPr>
          <p:cNvPr id="9" name="Picture 12" descr="NGƯỜI NHẬT YÊU HOA ANH ĐÀO ĐẾN THẾ NÀO?">
            <a:extLst>
              <a:ext uri="{FF2B5EF4-FFF2-40B4-BE49-F238E27FC236}">
                <a16:creationId xmlns:a16="http://schemas.microsoft.com/office/drawing/2014/main" id="{FBD8C454-EE3A-418A-B929-42002B381E6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857" b="2857"/>
          <a:stretch/>
        </p:blipFill>
        <p:spPr bwMode="auto">
          <a:xfrm>
            <a:off x="1052734" y="913821"/>
            <a:ext cx="8690925" cy="488864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2" name="矩形: 圆角 3">
            <a:extLst>
              <a:ext uri="{FF2B5EF4-FFF2-40B4-BE49-F238E27FC236}">
                <a16:creationId xmlns:a16="http://schemas.microsoft.com/office/drawing/2014/main" id="{FC0242BD-2A2B-4016-BE2E-7B1C50A172C3}"/>
              </a:ext>
            </a:extLst>
          </p:cNvPr>
          <p:cNvSpPr/>
          <p:nvPr/>
        </p:nvSpPr>
        <p:spPr>
          <a:xfrm>
            <a:off x="7331161" y="5829298"/>
            <a:ext cx="2137520" cy="670893"/>
          </a:xfrm>
          <a:prstGeom prst="roundRect">
            <a:avLst>
              <a:gd name="adj" fmla="val 50000"/>
            </a:avLst>
          </a:prstGeom>
          <a:solidFill>
            <a:srgbClr val="00B0F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err="1">
                <a:ln>
                  <a:noFill/>
                </a:ln>
                <a:solidFill>
                  <a:srgbClr val="FFFFFF"/>
                </a:solidFill>
                <a:effectLst/>
                <a:uLnTx/>
                <a:uFillTx/>
                <a:latin typeface="Arial" panose="020B0604020202020204" pitchFamily="34" charset="0"/>
                <a:ea typeface="#9Slide03 Roboto Medium" panose="02000000000000000000" pitchFamily="2" charset="0"/>
                <a:cs typeface="Arial" panose="020B0604020202020204" pitchFamily="34" charset="0"/>
              </a:rPr>
              <a:t>Quốc</a:t>
            </a:r>
            <a:r>
              <a:rPr kumimoji="0" lang="en-US" sz="2200" b="0" i="0" u="none" strike="noStrike" kern="1200" cap="none" spc="0" normalizeH="0" baseline="0" noProof="0" dirty="0">
                <a:ln>
                  <a:noFill/>
                </a:ln>
                <a:solidFill>
                  <a:srgbClr val="FFFFFF"/>
                </a:solidFill>
                <a:effectLst/>
                <a:uLnTx/>
                <a:uFillTx/>
                <a:latin typeface="Arial" panose="020B0604020202020204" pitchFamily="34" charset="0"/>
                <a:ea typeface="#9Slide03 Roboto Medium" panose="02000000000000000000" pitchFamily="2" charset="0"/>
                <a:cs typeface="Arial" panose="020B0604020202020204" pitchFamily="34" charset="0"/>
              </a:rPr>
              <a:t> </a:t>
            </a:r>
            <a:r>
              <a:rPr kumimoji="0" lang="en-US" sz="2200" b="0" i="0" u="none" strike="noStrike" kern="1200" cap="none" spc="0" normalizeH="0" baseline="0" noProof="0" dirty="0" err="1">
                <a:ln>
                  <a:noFill/>
                </a:ln>
                <a:solidFill>
                  <a:srgbClr val="FFFFFF"/>
                </a:solidFill>
                <a:effectLst/>
                <a:uLnTx/>
                <a:uFillTx/>
                <a:latin typeface="Arial" panose="020B0604020202020204" pitchFamily="34" charset="0"/>
                <a:ea typeface="#9Slide03 Roboto Medium" panose="02000000000000000000" pitchFamily="2" charset="0"/>
                <a:cs typeface="Arial" panose="020B0604020202020204" pitchFamily="34" charset="0"/>
              </a:rPr>
              <a:t>hoa</a:t>
            </a:r>
            <a:endParaRPr kumimoji="0" lang="en-US" sz="2200" b="0" i="0" u="none" strike="noStrike" kern="1200" cap="none" spc="0" normalizeH="0" baseline="0" noProof="0" dirty="0">
              <a:ln>
                <a:noFill/>
              </a:ln>
              <a:solidFill>
                <a:srgbClr val="FFFFFF"/>
              </a:solidFill>
              <a:effectLst/>
              <a:uLnTx/>
              <a:uFillTx/>
              <a:latin typeface="Arial" panose="020B0604020202020204" pitchFamily="34" charset="0"/>
              <a:ea typeface="#9Slide03 Roboto Medium" panose="02000000000000000000" pitchFamily="2" charset="0"/>
              <a:cs typeface="Arial" panose="020B0604020202020204" pitchFamily="34" charset="0"/>
            </a:endParaRPr>
          </a:p>
        </p:txBody>
      </p:sp>
      <p:pic>
        <p:nvPicPr>
          <p:cNvPr id="5" name="Picture 4" descr="Japan Clip Art PNG Images, Transparent Japan Clip Art Images">
            <a:extLst>
              <a:ext uri="{FF2B5EF4-FFF2-40B4-BE49-F238E27FC236}">
                <a16:creationId xmlns:a16="http://schemas.microsoft.com/office/drawing/2014/main" id="{88BECB63-8576-4C46-B11D-84AB92A1FE60}"/>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2658" b="100000" l="0" r="100000">
                        <a14:foregroundMark x1="85714" y1="64452" x2="85714" y2="64452"/>
                        <a14:foregroundMark x1="65584" y1="95017" x2="65584" y2="95017"/>
                        <a14:foregroundMark x1="80519" y1="21927" x2="80519" y2="21927"/>
                        <a14:foregroundMark x1="38312" y1="28571" x2="38312" y2="28571"/>
                        <a14:foregroundMark x1="50000" y1="2658" x2="50000" y2="2658"/>
                        <a14:foregroundMark x1="41558" y1="79070" x2="41558" y2="79070"/>
                        <a14:foregroundMark x1="46753" y1="52492" x2="46753" y2="52492"/>
                      </a14:backgroundRemoval>
                    </a14:imgEffect>
                  </a14:imgLayer>
                </a14:imgProps>
              </a:ext>
              <a:ext uri="{28A0092B-C50C-407E-A947-70E740481C1C}">
                <a14:useLocalDpi xmlns:a14="http://schemas.microsoft.com/office/drawing/2010/main" val="0"/>
              </a:ext>
            </a:extLst>
          </a:blip>
          <a:srcRect/>
          <a:stretch>
            <a:fillRect/>
          </a:stretch>
        </p:blipFill>
        <p:spPr bwMode="auto">
          <a:xfrm>
            <a:off x="9925051" y="1768188"/>
            <a:ext cx="1523999" cy="14893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05294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28" name="Rectangle 27">
            <a:extLst>
              <a:ext uri="{FF2B5EF4-FFF2-40B4-BE49-F238E27FC236}">
                <a16:creationId xmlns:a16="http://schemas.microsoft.com/office/drawing/2014/main" id="{052DAEE6-1873-4D3E-8546-AECA3CBCE456}"/>
              </a:ext>
            </a:extLst>
          </p:cNvPr>
          <p:cNvSpPr/>
          <p:nvPr/>
        </p:nvSpPr>
        <p:spPr>
          <a:xfrm>
            <a:off x="-1" y="0"/>
            <a:ext cx="12192001"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4DF"/>
              </a:solidFill>
              <a:effectLst/>
              <a:uLnTx/>
              <a:uFillTx/>
              <a:latin typeface="Arial"/>
              <a:ea typeface="+mn-ea"/>
              <a:cs typeface="+mn-cs"/>
            </a:endParaRPr>
          </a:p>
        </p:txBody>
      </p:sp>
      <p:sp>
        <p:nvSpPr>
          <p:cNvPr id="8" name="矩形: 圆角 3">
            <a:extLst>
              <a:ext uri="{FF2B5EF4-FFF2-40B4-BE49-F238E27FC236}">
                <a16:creationId xmlns:a16="http://schemas.microsoft.com/office/drawing/2014/main" id="{77018CF2-7B64-4E32-97FF-A6B083A61FEE}"/>
              </a:ext>
            </a:extLst>
          </p:cNvPr>
          <p:cNvSpPr/>
          <p:nvPr/>
        </p:nvSpPr>
        <p:spPr>
          <a:xfrm>
            <a:off x="1851386" y="5133559"/>
            <a:ext cx="2137520" cy="670893"/>
          </a:xfrm>
          <a:prstGeom prst="roundRect">
            <a:avLst>
              <a:gd name="adj" fmla="val 50000"/>
            </a:avLst>
          </a:prstGeom>
          <a:solidFill>
            <a:srgbClr val="00B0F0"/>
          </a:solidFill>
          <a:ln w="12700" cap="flat" cmpd="sng" algn="ctr">
            <a:noFill/>
            <a:prstDash val="solid"/>
            <a:miter lim="800000"/>
          </a:ln>
          <a:effectLst/>
        </p:spPr>
        <p:txBody>
          <a:bodyPr rtlCol="0" anchor="ctr"/>
          <a:lstStyle/>
          <a:p>
            <a:pPr lvl="0" algn="ctr"/>
            <a:r>
              <a:rPr lang="en-US" sz="2200" dirty="0" err="1">
                <a:solidFill>
                  <a:srgbClr val="FFFFFF"/>
                </a:solidFill>
                <a:latin typeface="Arial" panose="020B0604020202020204" pitchFamily="34" charset="0"/>
                <a:ea typeface="#9Slide03 Roboto Medium" panose="02000000000000000000" pitchFamily="2" charset="0"/>
                <a:cs typeface="Arial" panose="020B0604020202020204" pitchFamily="34" charset="0"/>
              </a:rPr>
              <a:t>Ngôn</a:t>
            </a:r>
            <a:r>
              <a:rPr lang="en-US" sz="2200" dirty="0">
                <a:solidFill>
                  <a:srgbClr val="FFFFFF"/>
                </a:solidFill>
                <a:latin typeface="Arial" panose="020B0604020202020204" pitchFamily="34" charset="0"/>
                <a:ea typeface="#9Slide03 Roboto Medium" panose="02000000000000000000" pitchFamily="2" charset="0"/>
                <a:cs typeface="Arial" panose="020B0604020202020204" pitchFamily="34" charset="0"/>
              </a:rPr>
              <a:t> </a:t>
            </a:r>
            <a:r>
              <a:rPr lang="en-US" sz="2200" dirty="0" err="1">
                <a:solidFill>
                  <a:srgbClr val="FFFFFF"/>
                </a:solidFill>
                <a:latin typeface="Arial" panose="020B0604020202020204" pitchFamily="34" charset="0"/>
                <a:ea typeface="#9Slide03 Roboto Medium" panose="02000000000000000000" pitchFamily="2" charset="0"/>
                <a:cs typeface="Arial" panose="020B0604020202020204" pitchFamily="34" charset="0"/>
              </a:rPr>
              <a:t>ngữ</a:t>
            </a:r>
            <a:endParaRPr kumimoji="0" lang="en-US" sz="2200" i="0" u="none" strike="noStrike" kern="1200" cap="none" spc="0" normalizeH="0" baseline="0" noProof="0" dirty="0">
              <a:ln>
                <a:noFill/>
              </a:ln>
              <a:solidFill>
                <a:srgbClr val="FFFFFF"/>
              </a:solidFill>
              <a:effectLst/>
              <a:uLnTx/>
              <a:uFillTx/>
              <a:latin typeface="Arial" panose="020B0604020202020204" pitchFamily="34" charset="0"/>
              <a:ea typeface="#9Slide03 Roboto Medium" panose="02000000000000000000" pitchFamily="2" charset="0"/>
              <a:cs typeface="Arial" panose="020B0604020202020204" pitchFamily="34" charset="0"/>
            </a:endParaRPr>
          </a:p>
        </p:txBody>
      </p:sp>
      <p:pic>
        <p:nvPicPr>
          <p:cNvPr id="11" name="Tiếng Nhật">
            <a:hlinkClick r:id="" action="ppaction://media"/>
            <a:extLst>
              <a:ext uri="{FF2B5EF4-FFF2-40B4-BE49-F238E27FC236}">
                <a16:creationId xmlns:a16="http://schemas.microsoft.com/office/drawing/2014/main" id="{BE8275F7-952A-4304-B708-CD3E5C7907E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25575" y="2133600"/>
            <a:ext cx="4601800" cy="271194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074" name="Picture 2" descr="Yên Nhật – Wikipedia tiếng Việt">
            <a:extLst>
              <a:ext uri="{FF2B5EF4-FFF2-40B4-BE49-F238E27FC236}">
                <a16:creationId xmlns:a16="http://schemas.microsoft.com/office/drawing/2014/main" id="{C93E2B06-DB4B-4705-95F1-7B6589135D2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46710" y="1188781"/>
            <a:ext cx="4732108" cy="3802942"/>
          </a:xfrm>
          <a:prstGeom prst="rect">
            <a:avLst/>
          </a:prstGeom>
          <a:noFill/>
          <a:extLst>
            <a:ext uri="{909E8E84-426E-40DD-AFC4-6F175D3DCCD1}">
              <a14:hiddenFill xmlns:a14="http://schemas.microsoft.com/office/drawing/2010/main">
                <a:solidFill>
                  <a:srgbClr val="FFFFFF"/>
                </a:solidFill>
              </a14:hiddenFill>
            </a:ext>
          </a:extLst>
        </p:spPr>
      </p:pic>
      <p:sp>
        <p:nvSpPr>
          <p:cNvPr id="12" name="矩形: 圆角 3">
            <a:extLst>
              <a:ext uri="{FF2B5EF4-FFF2-40B4-BE49-F238E27FC236}">
                <a16:creationId xmlns:a16="http://schemas.microsoft.com/office/drawing/2014/main" id="{5F85863F-BD89-467F-9DAF-92D911D54B01}"/>
              </a:ext>
            </a:extLst>
          </p:cNvPr>
          <p:cNvSpPr/>
          <p:nvPr/>
        </p:nvSpPr>
        <p:spPr>
          <a:xfrm>
            <a:off x="8232308" y="5219698"/>
            <a:ext cx="2137520" cy="670893"/>
          </a:xfrm>
          <a:prstGeom prst="roundRect">
            <a:avLst>
              <a:gd name="adj" fmla="val 50000"/>
            </a:avLst>
          </a:prstGeom>
          <a:solidFill>
            <a:srgbClr val="00B0F0"/>
          </a:solidFill>
          <a:ln w="12700" cap="flat" cmpd="sng" algn="ctr">
            <a:noFill/>
            <a:prstDash val="solid"/>
            <a:miter lim="800000"/>
          </a:ln>
          <a:effectLst/>
        </p:spPr>
        <p:txBody>
          <a:bodyPr rtlCol="0" anchor="ctr"/>
          <a:lstStyle/>
          <a:p>
            <a:pPr lvl="0" algn="ctr"/>
            <a:r>
              <a:rPr lang="en-US" sz="2200" dirty="0" err="1">
                <a:solidFill>
                  <a:srgbClr val="FFFFFF"/>
                </a:solidFill>
                <a:latin typeface="Arial" panose="020B0604020202020204" pitchFamily="34" charset="0"/>
                <a:ea typeface="#9Slide03 Roboto Medium" panose="02000000000000000000" pitchFamily="2" charset="0"/>
                <a:cs typeface="Arial" panose="020B0604020202020204" pitchFamily="34" charset="0"/>
              </a:rPr>
              <a:t>Tiền</a:t>
            </a:r>
            <a:r>
              <a:rPr lang="en-US" sz="2200" dirty="0">
                <a:solidFill>
                  <a:srgbClr val="FFFFFF"/>
                </a:solidFill>
                <a:latin typeface="Arial" panose="020B0604020202020204" pitchFamily="34" charset="0"/>
                <a:ea typeface="#9Slide03 Roboto Medium" panose="02000000000000000000" pitchFamily="2" charset="0"/>
                <a:cs typeface="Arial" panose="020B0604020202020204" pitchFamily="34" charset="0"/>
              </a:rPr>
              <a:t> </a:t>
            </a:r>
            <a:r>
              <a:rPr lang="en-US" sz="2200" dirty="0" err="1">
                <a:solidFill>
                  <a:srgbClr val="FFFFFF"/>
                </a:solidFill>
                <a:latin typeface="Arial" panose="020B0604020202020204" pitchFamily="34" charset="0"/>
                <a:ea typeface="#9Slide03 Roboto Medium" panose="02000000000000000000" pitchFamily="2" charset="0"/>
                <a:cs typeface="Arial" panose="020B0604020202020204" pitchFamily="34" charset="0"/>
              </a:rPr>
              <a:t>tệ</a:t>
            </a:r>
            <a:endParaRPr kumimoji="0" lang="en-US" sz="2200" i="0" u="none" strike="noStrike" kern="1200" cap="none" spc="0" normalizeH="0" baseline="0" noProof="0" dirty="0">
              <a:ln>
                <a:noFill/>
              </a:ln>
              <a:solidFill>
                <a:srgbClr val="FFFFFF"/>
              </a:solidFill>
              <a:effectLst/>
              <a:uLnTx/>
              <a:uFillTx/>
              <a:latin typeface="Arial" panose="020B0604020202020204" pitchFamily="34" charset="0"/>
              <a:ea typeface="#9Slide03 Roboto Medium" panose="02000000000000000000" pitchFamily="2" charset="0"/>
              <a:cs typeface="Arial" panose="020B0604020202020204" pitchFamily="34" charset="0"/>
            </a:endParaRPr>
          </a:p>
        </p:txBody>
      </p:sp>
    </p:spTree>
    <p:extLst>
      <p:ext uri="{BB962C8B-B14F-4D97-AF65-F5344CB8AC3E}">
        <p14:creationId xmlns:p14="http://schemas.microsoft.com/office/powerpoint/2010/main" val="144343599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 presetClass="mediacall" presetSubtype="0" fill="hold" nodeType="afterEffect">
                                  <p:stCondLst>
                                    <p:cond delay="0"/>
                                  </p:stCondLst>
                                  <p:childTnLst>
                                    <p:cmd type="call" cmd="playFrom(0.0)">
                                      <p:cBhvr>
                                        <p:cTn id="12" dur="32680" fill="hold"/>
                                        <p:tgtEl>
                                          <p:spTgt spid="11"/>
                                        </p:tgtEl>
                                      </p:cBhvr>
                                    </p:cmd>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074"/>
                                        </p:tgtEl>
                                        <p:attrNameLst>
                                          <p:attrName>style.visibility</p:attrName>
                                        </p:attrNameLst>
                                      </p:cBhvr>
                                      <p:to>
                                        <p:strVal val="visible"/>
                                      </p:to>
                                    </p:set>
                                    <p:animEffect transition="in" filter="fade">
                                      <p:cBhvr>
                                        <p:cTn id="17" dur="1000"/>
                                        <p:tgtEl>
                                          <p:spTgt spid="3074"/>
                                        </p:tgtEl>
                                      </p:cBhvr>
                                    </p:animEffect>
                                    <p:anim calcmode="lin" valueType="num">
                                      <p:cBhvr>
                                        <p:cTn id="18" dur="1000" fill="hold"/>
                                        <p:tgtEl>
                                          <p:spTgt spid="3074"/>
                                        </p:tgtEl>
                                        <p:attrNameLst>
                                          <p:attrName>ppt_x</p:attrName>
                                        </p:attrNameLst>
                                      </p:cBhvr>
                                      <p:tavLst>
                                        <p:tav tm="0">
                                          <p:val>
                                            <p:strVal val="#ppt_x"/>
                                          </p:val>
                                        </p:tav>
                                        <p:tav tm="100000">
                                          <p:val>
                                            <p:strVal val="#ppt_x"/>
                                          </p:val>
                                        </p:tav>
                                      </p:tavLst>
                                    </p:anim>
                                    <p:anim calcmode="lin" valueType="num">
                                      <p:cBhvr>
                                        <p:cTn id="19" dur="1000" fill="hold"/>
                                        <p:tgtEl>
                                          <p:spTgt spid="307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100000">
                <p:cTn id="25" fill="hold" display="0">
                  <p:stCondLst>
                    <p:cond delay="indefinite"/>
                  </p:stCondLst>
                </p:cTn>
                <p:tgtEl>
                  <p:spTgt spid="11"/>
                </p:tgtEl>
              </p:cMediaNode>
            </p:video>
            <p:seq concurrent="1" nextAc="seek">
              <p:cTn id="26" restart="whenNotActive" fill="hold" evtFilter="cancelBubble" nodeType="interactiveSeq">
                <p:stCondLst>
                  <p:cond evt="onClick" delay="0">
                    <p:tgtEl>
                      <p:spTgt spid="11"/>
                    </p:tgtEl>
                  </p:cond>
                </p:stCondLst>
                <p:endSync evt="end" delay="0">
                  <p:rtn val="all"/>
                </p:endSync>
                <p:childTnLst>
                  <p:par>
                    <p:cTn id="27" fill="hold">
                      <p:stCondLst>
                        <p:cond delay="0"/>
                      </p:stCondLst>
                      <p:childTnLst>
                        <p:par>
                          <p:cTn id="28" fill="hold">
                            <p:stCondLst>
                              <p:cond delay="0"/>
                            </p:stCondLst>
                            <p:childTnLst>
                              <p:par>
                                <p:cTn id="29" presetID="2" presetClass="mediacall" presetSubtype="0" fill="hold" nodeType="clickEffect">
                                  <p:stCondLst>
                                    <p:cond delay="0"/>
                                  </p:stCondLst>
                                  <p:childTnLst>
                                    <p:cmd type="call" cmd="togglePause">
                                      <p:cBhvr>
                                        <p:cTn id="30" dur="1" fill="hold"/>
                                        <p:tgtEl>
                                          <p:spTgt spid="11"/>
                                        </p:tgtEl>
                                      </p:cBhvr>
                                    </p:cmd>
                                  </p:childTnLst>
                                </p:cTn>
                              </p:par>
                            </p:childTnLst>
                          </p:cTn>
                        </p:par>
                      </p:childTnLst>
                    </p:cTn>
                  </p:par>
                </p:childTnLst>
              </p:cTn>
              <p:nextCondLst>
                <p:cond evt="onClick" delay="0">
                  <p:tgtEl>
                    <p:spTgt spid="11"/>
                  </p:tgtEl>
                </p:cond>
              </p:nextCondLst>
            </p:seq>
          </p:childTnLst>
        </p:cTn>
      </p:par>
    </p:tnLst>
    <p:bldLst>
      <p:bldP spid="8" grpId="0" animBg="1"/>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28" name="Rectangle 27">
            <a:extLst>
              <a:ext uri="{FF2B5EF4-FFF2-40B4-BE49-F238E27FC236}">
                <a16:creationId xmlns:a16="http://schemas.microsoft.com/office/drawing/2014/main" id="{052DAEE6-1873-4D3E-8546-AECA3CBCE456}"/>
              </a:ext>
            </a:extLst>
          </p:cNvPr>
          <p:cNvSpPr/>
          <p:nvPr/>
        </p:nvSpPr>
        <p:spPr>
          <a:xfrm>
            <a:off x="36846" y="0"/>
            <a:ext cx="12192001" cy="6858000"/>
          </a:xfrm>
          <a:prstGeom prst="rect">
            <a:avLst/>
          </a:prstGeom>
          <a:solidFill>
            <a:srgbClr val="FFF4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4DF"/>
              </a:solidFill>
              <a:effectLst/>
              <a:uLnTx/>
              <a:uFillTx/>
              <a:latin typeface="Arial"/>
              <a:ea typeface="+mn-ea"/>
              <a:cs typeface="+mn-cs"/>
            </a:endParaRPr>
          </a:p>
        </p:txBody>
      </p:sp>
      <p:sp>
        <p:nvSpPr>
          <p:cNvPr id="101" name="TextBox 100">
            <a:extLst>
              <a:ext uri="{FF2B5EF4-FFF2-40B4-BE49-F238E27FC236}">
                <a16:creationId xmlns:a16="http://schemas.microsoft.com/office/drawing/2014/main" id="{95F880D3-BA03-47A9-8146-FD83435FC464}"/>
              </a:ext>
            </a:extLst>
          </p:cNvPr>
          <p:cNvSpPr txBox="1"/>
          <p:nvPr/>
        </p:nvSpPr>
        <p:spPr>
          <a:xfrm>
            <a:off x="2247479" y="516835"/>
            <a:ext cx="7386849" cy="1218539"/>
          </a:xfrm>
          <a:prstGeom prst="rect">
            <a:avLst/>
          </a:prstGeom>
          <a:noFill/>
        </p:spPr>
        <p:txBody>
          <a:bodyPr wrap="square">
            <a:spAutoFit/>
          </a:bodyPr>
          <a:lstStyle/>
          <a:p>
            <a:pPr marL="0" marR="0" lvl="0" indent="0" algn="ctr" defTabSz="914400" rtl="0" eaLnBrk="1" fontAlgn="auto" latinLnBrk="0" hangingPunct="1">
              <a:lnSpc>
                <a:spcPct val="150000"/>
              </a:lnSpc>
              <a:spcBef>
                <a:spcPts val="600"/>
              </a:spcBef>
              <a:spcAft>
                <a:spcPts val="600"/>
              </a:spcAft>
              <a:buClrTx/>
              <a:buSzTx/>
              <a:buFontTx/>
              <a:buNone/>
              <a:tabLst/>
              <a:defRPr/>
            </a:pPr>
            <a:r>
              <a:rPr kumimoji="0" lang="en-US" sz="2600" b="1" i="0" u="none" strike="noStrike" kern="0" cap="none" spc="0" normalizeH="0" baseline="0" noProof="0" dirty="0">
                <a:ln>
                  <a:noFill/>
                </a:ln>
                <a:solidFill>
                  <a:srgbClr val="445469"/>
                </a:solidFill>
                <a:effectLst/>
                <a:uLnTx/>
                <a:uFillTx/>
                <a:cs typeface="Times New Roman" panose="02020603050405020304" pitchFamily="18" charset="0"/>
              </a:rPr>
              <a:t>TIẾT 1. VỊ TRÍ ĐỊA LÍ, ĐIỀU KIỆN TỰ NHIÊN, DÂN CƯ VÀ XÃ HỘI NHẬT BẢN</a:t>
            </a:r>
          </a:p>
        </p:txBody>
      </p:sp>
      <p:sp>
        <p:nvSpPr>
          <p:cNvPr id="70" name="Right Arrow 1">
            <a:extLst>
              <a:ext uri="{FF2B5EF4-FFF2-40B4-BE49-F238E27FC236}">
                <a16:creationId xmlns:a16="http://schemas.microsoft.com/office/drawing/2014/main" id="{C182FD5A-CBDA-45C7-8F94-6D1A064ACB20}"/>
              </a:ext>
            </a:extLst>
          </p:cNvPr>
          <p:cNvSpPr/>
          <p:nvPr/>
        </p:nvSpPr>
        <p:spPr>
          <a:xfrm>
            <a:off x="1942920" y="2643589"/>
            <a:ext cx="8207115" cy="118242"/>
          </a:xfrm>
          <a:prstGeom prst="rightArrow">
            <a:avLst>
              <a:gd name="adj1" fmla="val 100000"/>
              <a:gd name="adj2" fmla="val 5597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Lato Light" panose="020F0502020204030203" pitchFamily="34" charset="0"/>
              <a:ea typeface="+mn-ea"/>
              <a:cs typeface="+mn-cs"/>
            </a:endParaRPr>
          </a:p>
        </p:txBody>
      </p:sp>
      <p:grpSp>
        <p:nvGrpSpPr>
          <p:cNvPr id="71" name="Group 70">
            <a:extLst>
              <a:ext uri="{FF2B5EF4-FFF2-40B4-BE49-F238E27FC236}">
                <a16:creationId xmlns:a16="http://schemas.microsoft.com/office/drawing/2014/main" id="{7901708F-A2F2-420D-A7EA-BC012BE44085}"/>
              </a:ext>
            </a:extLst>
          </p:cNvPr>
          <p:cNvGrpSpPr/>
          <p:nvPr/>
        </p:nvGrpSpPr>
        <p:grpSpPr>
          <a:xfrm>
            <a:off x="8128389" y="1890034"/>
            <a:ext cx="1263683" cy="1263683"/>
            <a:chOff x="6203917" y="6068451"/>
            <a:chExt cx="2527366" cy="2527366"/>
          </a:xfrm>
        </p:grpSpPr>
        <p:sp>
          <p:nvSpPr>
            <p:cNvPr id="72" name="Teardrop 71">
              <a:extLst>
                <a:ext uri="{FF2B5EF4-FFF2-40B4-BE49-F238E27FC236}">
                  <a16:creationId xmlns:a16="http://schemas.microsoft.com/office/drawing/2014/main" id="{4CA44099-EAC4-46B0-BDDF-DA1578AFE599}"/>
                </a:ext>
              </a:extLst>
            </p:cNvPr>
            <p:cNvSpPr/>
            <p:nvPr/>
          </p:nvSpPr>
          <p:spPr>
            <a:xfrm rot="8100000">
              <a:off x="6203917" y="6068451"/>
              <a:ext cx="2527366" cy="2527366"/>
            </a:xfrm>
            <a:prstGeom prst="teardrop">
              <a:avLst>
                <a:gd name="adj" fmla="val 118365"/>
              </a:avLst>
            </a:prstGeom>
            <a:solidFill>
              <a:srgbClr val="64D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Lato Light" panose="020F0502020204030203" pitchFamily="34" charset="0"/>
                <a:ea typeface="+mn-ea"/>
                <a:cs typeface="+mn-cs"/>
              </a:endParaRPr>
            </a:p>
          </p:txBody>
        </p:sp>
        <p:sp useBgFill="1">
          <p:nvSpPr>
            <p:cNvPr id="73" name="Oval 72">
              <a:extLst>
                <a:ext uri="{FF2B5EF4-FFF2-40B4-BE49-F238E27FC236}">
                  <a16:creationId xmlns:a16="http://schemas.microsoft.com/office/drawing/2014/main" id="{6EFA35BE-3FE9-438F-8205-20925ECCEEE6}"/>
                </a:ext>
              </a:extLst>
            </p:cNvPr>
            <p:cNvSpPr/>
            <p:nvPr/>
          </p:nvSpPr>
          <p:spPr>
            <a:xfrm>
              <a:off x="6369481" y="6230072"/>
              <a:ext cx="2194970" cy="219497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Lato Light" panose="020F0502020204030203" pitchFamily="34" charset="0"/>
                <a:ea typeface="+mn-ea"/>
                <a:cs typeface="+mn-cs"/>
              </a:endParaRPr>
            </a:p>
          </p:txBody>
        </p:sp>
      </p:grpSp>
      <p:sp>
        <p:nvSpPr>
          <p:cNvPr id="74" name="Rectangle 73">
            <a:extLst>
              <a:ext uri="{FF2B5EF4-FFF2-40B4-BE49-F238E27FC236}">
                <a16:creationId xmlns:a16="http://schemas.microsoft.com/office/drawing/2014/main" id="{366F3014-2081-447B-BF01-894EE0CDB888}"/>
              </a:ext>
            </a:extLst>
          </p:cNvPr>
          <p:cNvSpPr/>
          <p:nvPr/>
        </p:nvSpPr>
        <p:spPr>
          <a:xfrm>
            <a:off x="7708794" y="3781495"/>
            <a:ext cx="2102239" cy="425450"/>
          </a:xfrm>
          <a:prstGeom prst="rect">
            <a:avLst/>
          </a:prstGeom>
          <a:solidFill>
            <a:srgbClr val="64D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Lato Light" panose="020F0502020204030203" pitchFamily="34" charset="0"/>
              <a:ea typeface="+mn-ea"/>
              <a:cs typeface="+mn-cs"/>
            </a:endParaRPr>
          </a:p>
        </p:txBody>
      </p:sp>
      <p:sp>
        <p:nvSpPr>
          <p:cNvPr id="75" name="Rectangle 74">
            <a:extLst>
              <a:ext uri="{FF2B5EF4-FFF2-40B4-BE49-F238E27FC236}">
                <a16:creationId xmlns:a16="http://schemas.microsoft.com/office/drawing/2014/main" id="{D0E30E64-C2F9-4E64-A317-7BAAF2E9E5DD}"/>
              </a:ext>
            </a:extLst>
          </p:cNvPr>
          <p:cNvSpPr/>
          <p:nvPr/>
        </p:nvSpPr>
        <p:spPr>
          <a:xfrm>
            <a:off x="7708794" y="4206945"/>
            <a:ext cx="2102239" cy="194883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Lato Light" panose="020F0502020204030203" pitchFamily="34" charset="0"/>
              <a:ea typeface="+mn-ea"/>
              <a:cs typeface="+mn-cs"/>
            </a:endParaRPr>
          </a:p>
        </p:txBody>
      </p:sp>
      <p:grpSp>
        <p:nvGrpSpPr>
          <p:cNvPr id="76" name="Group 75">
            <a:extLst>
              <a:ext uri="{FF2B5EF4-FFF2-40B4-BE49-F238E27FC236}">
                <a16:creationId xmlns:a16="http://schemas.microsoft.com/office/drawing/2014/main" id="{7FF3D657-8CD1-48D9-B48A-E7A2BCC06941}"/>
              </a:ext>
            </a:extLst>
          </p:cNvPr>
          <p:cNvGrpSpPr/>
          <p:nvPr/>
        </p:nvGrpSpPr>
        <p:grpSpPr>
          <a:xfrm>
            <a:off x="5389097" y="1890034"/>
            <a:ext cx="1263683" cy="1263683"/>
            <a:chOff x="6203917" y="6068451"/>
            <a:chExt cx="2527366" cy="2527366"/>
          </a:xfrm>
        </p:grpSpPr>
        <p:sp>
          <p:nvSpPr>
            <p:cNvPr id="77" name="Teardrop 76">
              <a:extLst>
                <a:ext uri="{FF2B5EF4-FFF2-40B4-BE49-F238E27FC236}">
                  <a16:creationId xmlns:a16="http://schemas.microsoft.com/office/drawing/2014/main" id="{B92DCA8A-9AAA-40E7-A437-508988A11390}"/>
                </a:ext>
              </a:extLst>
            </p:cNvPr>
            <p:cNvSpPr/>
            <p:nvPr/>
          </p:nvSpPr>
          <p:spPr>
            <a:xfrm rot="8100000">
              <a:off x="6203917" y="6068451"/>
              <a:ext cx="2527366" cy="2527366"/>
            </a:xfrm>
            <a:prstGeom prst="teardrop">
              <a:avLst>
                <a:gd name="adj" fmla="val 118365"/>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77773"/>
                </a:solidFill>
                <a:effectLst/>
                <a:uLnTx/>
                <a:uFillTx/>
                <a:latin typeface="Lato Light" panose="020F0502020204030203" pitchFamily="34" charset="0"/>
                <a:ea typeface="+mn-ea"/>
                <a:cs typeface="+mn-cs"/>
              </a:endParaRPr>
            </a:p>
          </p:txBody>
        </p:sp>
        <p:sp useBgFill="1">
          <p:nvSpPr>
            <p:cNvPr id="78" name="Oval 77">
              <a:extLst>
                <a:ext uri="{FF2B5EF4-FFF2-40B4-BE49-F238E27FC236}">
                  <a16:creationId xmlns:a16="http://schemas.microsoft.com/office/drawing/2014/main" id="{A8182897-DE93-465D-B48F-77F5E114C52F}"/>
                </a:ext>
              </a:extLst>
            </p:cNvPr>
            <p:cNvSpPr/>
            <p:nvPr/>
          </p:nvSpPr>
          <p:spPr>
            <a:xfrm>
              <a:off x="6369481" y="6230072"/>
              <a:ext cx="2194970" cy="219497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77773"/>
                </a:solidFill>
                <a:effectLst/>
                <a:uLnTx/>
                <a:uFillTx/>
                <a:latin typeface="Lato Light" panose="020F0502020204030203" pitchFamily="34" charset="0"/>
                <a:ea typeface="+mn-ea"/>
                <a:cs typeface="+mn-cs"/>
              </a:endParaRPr>
            </a:p>
          </p:txBody>
        </p:sp>
      </p:grpSp>
      <p:sp>
        <p:nvSpPr>
          <p:cNvPr id="79" name="Rectangle 78">
            <a:extLst>
              <a:ext uri="{FF2B5EF4-FFF2-40B4-BE49-F238E27FC236}">
                <a16:creationId xmlns:a16="http://schemas.microsoft.com/office/drawing/2014/main" id="{9C54E7FC-D7F7-409F-8AD0-82EB09F938FC}"/>
              </a:ext>
            </a:extLst>
          </p:cNvPr>
          <p:cNvSpPr/>
          <p:nvPr/>
        </p:nvSpPr>
        <p:spPr>
          <a:xfrm>
            <a:off x="4969502" y="3781495"/>
            <a:ext cx="2102239" cy="42545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Lato Light" panose="020F0502020204030203" pitchFamily="34" charset="0"/>
              <a:ea typeface="+mn-ea"/>
              <a:cs typeface="+mn-cs"/>
            </a:endParaRPr>
          </a:p>
        </p:txBody>
      </p:sp>
      <p:sp>
        <p:nvSpPr>
          <p:cNvPr id="80" name="Rectangle 79">
            <a:extLst>
              <a:ext uri="{FF2B5EF4-FFF2-40B4-BE49-F238E27FC236}">
                <a16:creationId xmlns:a16="http://schemas.microsoft.com/office/drawing/2014/main" id="{049D2C10-0CA3-4257-9112-D8387FA729D6}"/>
              </a:ext>
            </a:extLst>
          </p:cNvPr>
          <p:cNvSpPr/>
          <p:nvPr/>
        </p:nvSpPr>
        <p:spPr>
          <a:xfrm>
            <a:off x="4969502" y="4206945"/>
            <a:ext cx="2102239" cy="194883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a:ln>
                <a:noFill/>
              </a:ln>
              <a:solidFill>
                <a:srgbClr val="FFFFFF"/>
              </a:solidFill>
              <a:effectLst/>
              <a:uLnTx/>
              <a:uFillTx/>
              <a:latin typeface="Lato Light" panose="020F0502020204030203" pitchFamily="34" charset="0"/>
              <a:ea typeface="+mn-ea"/>
              <a:cs typeface="+mn-cs"/>
            </a:endParaRPr>
          </a:p>
        </p:txBody>
      </p:sp>
      <p:grpSp>
        <p:nvGrpSpPr>
          <p:cNvPr id="81" name="Group 80">
            <a:extLst>
              <a:ext uri="{FF2B5EF4-FFF2-40B4-BE49-F238E27FC236}">
                <a16:creationId xmlns:a16="http://schemas.microsoft.com/office/drawing/2014/main" id="{BFBE01B8-7EEF-45CC-AECA-DAC10997DB59}"/>
              </a:ext>
            </a:extLst>
          </p:cNvPr>
          <p:cNvGrpSpPr/>
          <p:nvPr/>
        </p:nvGrpSpPr>
        <p:grpSpPr>
          <a:xfrm>
            <a:off x="2649805" y="1890034"/>
            <a:ext cx="1263683" cy="1263683"/>
            <a:chOff x="6203917" y="6068451"/>
            <a:chExt cx="2527366" cy="2527366"/>
          </a:xfrm>
        </p:grpSpPr>
        <p:sp>
          <p:nvSpPr>
            <p:cNvPr id="82" name="Teardrop 81">
              <a:extLst>
                <a:ext uri="{FF2B5EF4-FFF2-40B4-BE49-F238E27FC236}">
                  <a16:creationId xmlns:a16="http://schemas.microsoft.com/office/drawing/2014/main" id="{A96BC1BE-C024-4C76-BDE2-852CEEEF6F96}"/>
                </a:ext>
              </a:extLst>
            </p:cNvPr>
            <p:cNvSpPr/>
            <p:nvPr/>
          </p:nvSpPr>
          <p:spPr>
            <a:xfrm rot="8100000">
              <a:off x="6203917" y="6068451"/>
              <a:ext cx="2527366" cy="2527366"/>
            </a:xfrm>
            <a:prstGeom prst="teardrop">
              <a:avLst>
                <a:gd name="adj" fmla="val 118365"/>
              </a:avLst>
            </a:prstGeom>
            <a:solidFill>
              <a:srgbClr val="FF66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77773"/>
                </a:solidFill>
                <a:effectLst/>
                <a:uLnTx/>
                <a:uFillTx/>
                <a:latin typeface="Lato Light" panose="020F0502020204030203" pitchFamily="34" charset="0"/>
                <a:ea typeface="+mn-ea"/>
                <a:cs typeface="+mn-cs"/>
              </a:endParaRPr>
            </a:p>
          </p:txBody>
        </p:sp>
        <p:sp useBgFill="1">
          <p:nvSpPr>
            <p:cNvPr id="83" name="Oval 82">
              <a:extLst>
                <a:ext uri="{FF2B5EF4-FFF2-40B4-BE49-F238E27FC236}">
                  <a16:creationId xmlns:a16="http://schemas.microsoft.com/office/drawing/2014/main" id="{90537439-7273-4132-8D08-6481966CA358}"/>
                </a:ext>
              </a:extLst>
            </p:cNvPr>
            <p:cNvSpPr/>
            <p:nvPr/>
          </p:nvSpPr>
          <p:spPr>
            <a:xfrm>
              <a:off x="6369481" y="6230072"/>
              <a:ext cx="2194970" cy="219497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77773"/>
                </a:solidFill>
                <a:effectLst/>
                <a:uLnTx/>
                <a:uFillTx/>
                <a:latin typeface="Lato Light" panose="020F0502020204030203" pitchFamily="34" charset="0"/>
                <a:ea typeface="+mn-ea"/>
                <a:cs typeface="+mn-cs"/>
              </a:endParaRPr>
            </a:p>
          </p:txBody>
        </p:sp>
      </p:grpSp>
      <p:sp>
        <p:nvSpPr>
          <p:cNvPr id="84" name="Rectangle 83">
            <a:extLst>
              <a:ext uri="{FF2B5EF4-FFF2-40B4-BE49-F238E27FC236}">
                <a16:creationId xmlns:a16="http://schemas.microsoft.com/office/drawing/2014/main" id="{FD680F09-0303-4236-98DC-24B79C260ADE}"/>
              </a:ext>
            </a:extLst>
          </p:cNvPr>
          <p:cNvSpPr/>
          <p:nvPr/>
        </p:nvSpPr>
        <p:spPr>
          <a:xfrm>
            <a:off x="2230210" y="3781495"/>
            <a:ext cx="2102239" cy="425450"/>
          </a:xfrm>
          <a:prstGeom prst="rect">
            <a:avLst/>
          </a:prstGeom>
          <a:solidFill>
            <a:srgbClr val="FF66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Lato Light" panose="020F0502020204030203" pitchFamily="34" charset="0"/>
              <a:ea typeface="+mn-ea"/>
              <a:cs typeface="+mn-cs"/>
            </a:endParaRPr>
          </a:p>
        </p:txBody>
      </p:sp>
      <p:sp>
        <p:nvSpPr>
          <p:cNvPr id="85" name="Rectangle 84">
            <a:extLst>
              <a:ext uri="{FF2B5EF4-FFF2-40B4-BE49-F238E27FC236}">
                <a16:creationId xmlns:a16="http://schemas.microsoft.com/office/drawing/2014/main" id="{2443EDEF-C194-4763-991A-56A7FD150FB5}"/>
              </a:ext>
            </a:extLst>
          </p:cNvPr>
          <p:cNvSpPr/>
          <p:nvPr/>
        </p:nvSpPr>
        <p:spPr>
          <a:xfrm>
            <a:off x="2325665" y="4294231"/>
            <a:ext cx="2102239" cy="194883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Lato Light" panose="020F0502020204030203" pitchFamily="34" charset="0"/>
              <a:ea typeface="+mn-ea"/>
              <a:cs typeface="+mn-cs"/>
            </a:endParaRPr>
          </a:p>
        </p:txBody>
      </p:sp>
      <p:sp>
        <p:nvSpPr>
          <p:cNvPr id="86" name="Rectangle 85">
            <a:extLst>
              <a:ext uri="{FF2B5EF4-FFF2-40B4-BE49-F238E27FC236}">
                <a16:creationId xmlns:a16="http://schemas.microsoft.com/office/drawing/2014/main" id="{7C845FBD-45A0-423F-9BE2-5A6148D8DDF3}"/>
              </a:ext>
            </a:extLst>
          </p:cNvPr>
          <p:cNvSpPr/>
          <p:nvPr/>
        </p:nvSpPr>
        <p:spPr>
          <a:xfrm>
            <a:off x="2230209" y="6155784"/>
            <a:ext cx="2102239" cy="82062"/>
          </a:xfrm>
          <a:prstGeom prst="rect">
            <a:avLst/>
          </a:prstGeom>
          <a:solidFill>
            <a:srgbClr val="FF66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Lato Light" panose="020F0502020204030203" pitchFamily="34" charset="0"/>
              <a:ea typeface="+mn-ea"/>
              <a:cs typeface="+mn-cs"/>
            </a:endParaRPr>
          </a:p>
        </p:txBody>
      </p:sp>
      <p:sp>
        <p:nvSpPr>
          <p:cNvPr id="87" name="Rectangle 86">
            <a:extLst>
              <a:ext uri="{FF2B5EF4-FFF2-40B4-BE49-F238E27FC236}">
                <a16:creationId xmlns:a16="http://schemas.microsoft.com/office/drawing/2014/main" id="{875A9A82-1002-4A47-98D5-A2FFC7A1062E}"/>
              </a:ext>
            </a:extLst>
          </p:cNvPr>
          <p:cNvSpPr/>
          <p:nvPr/>
        </p:nvSpPr>
        <p:spPr>
          <a:xfrm>
            <a:off x="4969502" y="6155784"/>
            <a:ext cx="2102239" cy="82062"/>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Lato Light" panose="020F0502020204030203" pitchFamily="34" charset="0"/>
              <a:ea typeface="+mn-ea"/>
              <a:cs typeface="+mn-cs"/>
            </a:endParaRPr>
          </a:p>
        </p:txBody>
      </p:sp>
      <p:sp>
        <p:nvSpPr>
          <p:cNvPr id="88" name="Rectangle 87">
            <a:extLst>
              <a:ext uri="{FF2B5EF4-FFF2-40B4-BE49-F238E27FC236}">
                <a16:creationId xmlns:a16="http://schemas.microsoft.com/office/drawing/2014/main" id="{2157C71F-1CA8-4D3C-B76E-7AE1EB4DDEF9}"/>
              </a:ext>
            </a:extLst>
          </p:cNvPr>
          <p:cNvSpPr/>
          <p:nvPr/>
        </p:nvSpPr>
        <p:spPr>
          <a:xfrm>
            <a:off x="7708794" y="6155784"/>
            <a:ext cx="2102239" cy="82062"/>
          </a:xfrm>
          <a:prstGeom prst="rect">
            <a:avLst/>
          </a:prstGeom>
          <a:solidFill>
            <a:srgbClr val="64D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Lato Light" panose="020F0502020204030203" pitchFamily="34" charset="0"/>
              <a:ea typeface="+mn-ea"/>
              <a:cs typeface="+mn-cs"/>
            </a:endParaRPr>
          </a:p>
        </p:txBody>
      </p:sp>
      <p:sp>
        <p:nvSpPr>
          <p:cNvPr id="90" name="Rectangle 89">
            <a:extLst>
              <a:ext uri="{FF2B5EF4-FFF2-40B4-BE49-F238E27FC236}">
                <a16:creationId xmlns:a16="http://schemas.microsoft.com/office/drawing/2014/main" id="{45734651-3510-4174-89DA-8428BC1C207D}"/>
              </a:ext>
            </a:extLst>
          </p:cNvPr>
          <p:cNvSpPr/>
          <p:nvPr/>
        </p:nvSpPr>
        <p:spPr>
          <a:xfrm>
            <a:off x="2401090" y="2241597"/>
            <a:ext cx="1730275" cy="584775"/>
          </a:xfrm>
          <a:prstGeom prst="rect">
            <a:avLst/>
          </a:prstGeom>
        </p:spPr>
        <p:txBody>
          <a:bodyPr wrap="square">
            <a:spAutoFit/>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en-US" altLang="en-US" sz="3200" b="0" i="0" u="none" strike="noStrike" kern="1200" cap="none" spc="0" normalizeH="0" baseline="0" noProof="0" dirty="0">
                <a:ln>
                  <a:noFill/>
                </a:ln>
                <a:solidFill>
                  <a:srgbClr val="445469"/>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I</a:t>
            </a:r>
          </a:p>
        </p:txBody>
      </p:sp>
      <p:sp>
        <p:nvSpPr>
          <p:cNvPr id="91" name="TextBox 90">
            <a:extLst>
              <a:ext uri="{FF2B5EF4-FFF2-40B4-BE49-F238E27FC236}">
                <a16:creationId xmlns:a16="http://schemas.microsoft.com/office/drawing/2014/main" id="{5C32EE10-26B8-451A-B02D-F54B871F6A11}"/>
              </a:ext>
            </a:extLst>
          </p:cNvPr>
          <p:cNvSpPr txBox="1"/>
          <p:nvPr/>
        </p:nvSpPr>
        <p:spPr>
          <a:xfrm>
            <a:off x="4818191" y="4258007"/>
            <a:ext cx="2404860"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1200"/>
              </a:spcBef>
              <a:spcAft>
                <a:spcPts val="1200"/>
              </a:spcAft>
              <a:buClrTx/>
              <a:buSzTx/>
              <a:buFontTx/>
              <a:buNone/>
              <a:tabLst/>
              <a:defRPr/>
            </a:pPr>
            <a:r>
              <a:rPr lang="en-US" sz="2200" kern="0" dirty="0">
                <a:solidFill>
                  <a:srgbClr val="020C13">
                    <a:lumMod val="10000"/>
                  </a:srgbClr>
                </a:solidFill>
                <a:ea typeface="#9Slide03 Roboto Medium" panose="02000000000000000000" pitchFamily="2" charset="0"/>
                <a:cs typeface="Times New Roman" panose="02020603050405020304" pitchFamily="18" charset="0"/>
              </a:rPr>
              <a:t>ĐIỀU KIỆN TỰ NHIÊN</a:t>
            </a:r>
            <a:endParaRPr kumimoji="0" lang="en-US" sz="2200" b="0" i="0" u="none" strike="noStrike" kern="0" cap="none" spc="0" normalizeH="0" baseline="0" noProof="0" dirty="0">
              <a:ln>
                <a:noFill/>
              </a:ln>
              <a:solidFill>
                <a:srgbClr val="020C13">
                  <a:lumMod val="10000"/>
                </a:srgbClr>
              </a:solidFill>
              <a:effectLst/>
              <a:uLnTx/>
              <a:uFillTx/>
              <a:ea typeface="#9Slide03 Roboto Medium" panose="02000000000000000000" pitchFamily="2" charset="0"/>
              <a:cs typeface="Times New Roman" panose="02020603050405020304" pitchFamily="18" charset="0"/>
            </a:endParaRPr>
          </a:p>
        </p:txBody>
      </p:sp>
      <p:sp>
        <p:nvSpPr>
          <p:cNvPr id="92" name="Rectangle 91">
            <a:extLst>
              <a:ext uri="{FF2B5EF4-FFF2-40B4-BE49-F238E27FC236}">
                <a16:creationId xmlns:a16="http://schemas.microsoft.com/office/drawing/2014/main" id="{C2D52E2A-307F-41F4-BE8B-F4387FD7B371}"/>
              </a:ext>
            </a:extLst>
          </p:cNvPr>
          <p:cNvSpPr/>
          <p:nvPr/>
        </p:nvSpPr>
        <p:spPr>
          <a:xfrm>
            <a:off x="2384769" y="4338068"/>
            <a:ext cx="1928701" cy="446276"/>
          </a:xfrm>
          <a:prstGeom prst="rect">
            <a:avLst/>
          </a:prstGeom>
        </p:spPr>
        <p:txBody>
          <a:bodyPr wrap="square">
            <a:spAutoFit/>
          </a:bodyPr>
          <a:lstStyle/>
          <a:p>
            <a:pPr marL="0" marR="0" lvl="0" indent="0" algn="ctr" defTabSz="244922"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prstClr val="black"/>
                </a:solidFill>
                <a:effectLst/>
                <a:uLnTx/>
                <a:uFillTx/>
                <a:ea typeface="#9Slide03 Roboto Medium" panose="02000000000000000000" pitchFamily="2" charset="0"/>
                <a:cs typeface="Times New Roman" panose="02020603050405020304" pitchFamily="18" charset="0"/>
              </a:rPr>
              <a:t>VỊ TRÍ ĐỊA LÍ</a:t>
            </a:r>
          </a:p>
        </p:txBody>
      </p:sp>
      <p:sp>
        <p:nvSpPr>
          <p:cNvPr id="93" name="Rectangle 92">
            <a:extLst>
              <a:ext uri="{FF2B5EF4-FFF2-40B4-BE49-F238E27FC236}">
                <a16:creationId xmlns:a16="http://schemas.microsoft.com/office/drawing/2014/main" id="{EDD02748-45C2-49CD-89EC-3EBB08A6221A}"/>
              </a:ext>
            </a:extLst>
          </p:cNvPr>
          <p:cNvSpPr/>
          <p:nvPr/>
        </p:nvSpPr>
        <p:spPr>
          <a:xfrm>
            <a:off x="7700341" y="4275424"/>
            <a:ext cx="2079763" cy="769441"/>
          </a:xfrm>
          <a:prstGeom prst="rect">
            <a:avLst/>
          </a:prstGeom>
        </p:spPr>
        <p:txBody>
          <a:bodyPr wrap="square">
            <a:spAutoFit/>
          </a:bodyPr>
          <a:lstStyle/>
          <a:p>
            <a:pPr marL="0" marR="0" lvl="0" indent="0" algn="ctr" defTabSz="244922"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9Slide03 Roboto Medium" panose="02000000000000000000" pitchFamily="2" charset="0"/>
                <a:cs typeface="Arial" panose="020B0604020202020204" pitchFamily="34" charset="0"/>
              </a:rPr>
              <a:t>DÂN CƯ VÀ XÃ HỘI</a:t>
            </a:r>
          </a:p>
        </p:txBody>
      </p:sp>
      <p:pic>
        <p:nvPicPr>
          <p:cNvPr id="94" name="Picture 10" descr="Hình ảnh Người Nhật PNG, Vector, PSD, và biểu tượng để tải về miễn phí |  pngtree">
            <a:extLst>
              <a:ext uri="{FF2B5EF4-FFF2-40B4-BE49-F238E27FC236}">
                <a16:creationId xmlns:a16="http://schemas.microsoft.com/office/drawing/2014/main" id="{3CFEEF0E-8D16-4B71-87E2-19D65A72458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121559" y="4780581"/>
            <a:ext cx="1505356" cy="1505356"/>
          </a:xfrm>
          <a:prstGeom prst="rect">
            <a:avLst/>
          </a:prstGeom>
          <a:noFill/>
          <a:extLst>
            <a:ext uri="{909E8E84-426E-40DD-AFC4-6F175D3DCCD1}">
              <a14:hiddenFill xmlns:a14="http://schemas.microsoft.com/office/drawing/2010/main">
                <a:solidFill>
                  <a:srgbClr val="FFFFFF"/>
                </a:solidFill>
              </a14:hiddenFill>
            </a:ext>
          </a:extLst>
        </p:spPr>
      </p:pic>
      <p:pic>
        <p:nvPicPr>
          <p:cNvPr id="95" name="Picture 12" descr="Tokyo Euclidean Vector, PNG, 2203x1654px, Tokyo, Art, Brand, Flat Design,  Landscape Download Free">
            <a:extLst>
              <a:ext uri="{FF2B5EF4-FFF2-40B4-BE49-F238E27FC236}">
                <a16:creationId xmlns:a16="http://schemas.microsoft.com/office/drawing/2014/main" id="{AD40934B-37C0-4B05-8A24-2A39DF2B4033}"/>
              </a:ext>
            </a:extLst>
          </p:cNvPr>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0" b="100000" l="122" r="99146">
                        <a14:foregroundMark x1="33171" y1="96748" x2="33171" y2="96748"/>
                      </a14:backgroundRemoval>
                    </a14:imgEffect>
                  </a14:imgLayer>
                </a14:imgProps>
              </a:ext>
              <a:ext uri="{28A0092B-C50C-407E-A947-70E740481C1C}">
                <a14:useLocalDpi xmlns:a14="http://schemas.microsoft.com/office/drawing/2010/main" val="0"/>
              </a:ext>
            </a:extLst>
          </a:blip>
          <a:srcRect/>
          <a:stretch>
            <a:fillRect/>
          </a:stretch>
        </p:blipFill>
        <p:spPr bwMode="auto">
          <a:xfrm>
            <a:off x="8187798" y="5353298"/>
            <a:ext cx="1081930" cy="811448"/>
          </a:xfrm>
          <a:prstGeom prst="rect">
            <a:avLst/>
          </a:prstGeom>
          <a:noFill/>
          <a:extLst>
            <a:ext uri="{909E8E84-426E-40DD-AFC4-6F175D3DCCD1}">
              <a14:hiddenFill xmlns:a14="http://schemas.microsoft.com/office/drawing/2010/main">
                <a:solidFill>
                  <a:srgbClr val="FFFFFF"/>
                </a:solidFill>
              </a14:hiddenFill>
            </a:ext>
          </a:extLst>
        </p:spPr>
      </p:pic>
      <p:pic>
        <p:nvPicPr>
          <p:cNvPr id="96" name="Picture 14" descr="Mount Fuji Png, Vector, PSD, and Clipart With Transparent Background for  Free Download | Pngtree">
            <a:extLst>
              <a:ext uri="{FF2B5EF4-FFF2-40B4-BE49-F238E27FC236}">
                <a16:creationId xmlns:a16="http://schemas.microsoft.com/office/drawing/2014/main" id="{F31B1984-168A-43B3-A0C8-48EC30D89F72}"/>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0" r="98056">
                        <a14:foregroundMark x1="45000" y1="47222" x2="45000" y2="47222"/>
                        <a14:foregroundMark x1="42222" y1="50000" x2="42222" y2="50000"/>
                        <a14:foregroundMark x1="33889" y1="50000" x2="33889" y2="50000"/>
                        <a14:foregroundMark x1="30000" y1="53889" x2="30000" y2="53889"/>
                      </a14:backgroundRemoval>
                    </a14:imgEffect>
                  </a14:imgLayer>
                </a14:imgProps>
              </a:ext>
              <a:ext uri="{28A0092B-C50C-407E-A947-70E740481C1C}">
                <a14:useLocalDpi xmlns:a14="http://schemas.microsoft.com/office/drawing/2010/main" val="0"/>
              </a:ext>
            </a:extLst>
          </a:blip>
          <a:srcRect/>
          <a:stretch>
            <a:fillRect/>
          </a:stretch>
        </p:blipFill>
        <p:spPr bwMode="auto">
          <a:xfrm>
            <a:off x="2203791" y="4770782"/>
            <a:ext cx="2156173" cy="2183295"/>
          </a:xfrm>
          <a:prstGeom prst="rect">
            <a:avLst/>
          </a:prstGeom>
          <a:noFill/>
          <a:extLst>
            <a:ext uri="{909E8E84-426E-40DD-AFC4-6F175D3DCCD1}">
              <a14:hiddenFill xmlns:a14="http://schemas.microsoft.com/office/drawing/2010/main">
                <a:solidFill>
                  <a:srgbClr val="FFFFFF"/>
                </a:solidFill>
              </a14:hiddenFill>
            </a:ext>
          </a:extLst>
        </p:spPr>
      </p:pic>
      <p:sp>
        <p:nvSpPr>
          <p:cNvPr id="97" name="Rectangle 96">
            <a:extLst>
              <a:ext uri="{FF2B5EF4-FFF2-40B4-BE49-F238E27FC236}">
                <a16:creationId xmlns:a16="http://schemas.microsoft.com/office/drawing/2014/main" id="{008A5B9A-0D1A-4D09-8E3C-02CD53EE3932}"/>
              </a:ext>
            </a:extLst>
          </p:cNvPr>
          <p:cNvSpPr/>
          <p:nvPr/>
        </p:nvSpPr>
        <p:spPr>
          <a:xfrm>
            <a:off x="5125240" y="2222547"/>
            <a:ext cx="1730275" cy="584775"/>
          </a:xfrm>
          <a:prstGeom prst="rect">
            <a:avLst/>
          </a:prstGeom>
        </p:spPr>
        <p:txBody>
          <a:bodyPr wrap="square">
            <a:spAutoFit/>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en-US" altLang="en-US" sz="3200" b="0" i="0" u="none" strike="noStrike" kern="1200" cap="none" spc="0" normalizeH="0" baseline="0" noProof="0" dirty="0">
                <a:ln>
                  <a:noFill/>
                </a:ln>
                <a:solidFill>
                  <a:srgbClr val="445469"/>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II</a:t>
            </a:r>
          </a:p>
        </p:txBody>
      </p:sp>
      <p:sp>
        <p:nvSpPr>
          <p:cNvPr id="103" name="Rectangle 102">
            <a:extLst>
              <a:ext uri="{FF2B5EF4-FFF2-40B4-BE49-F238E27FC236}">
                <a16:creationId xmlns:a16="http://schemas.microsoft.com/office/drawing/2014/main" id="{611AA205-2111-4116-B60E-4401840AB399}"/>
              </a:ext>
            </a:extLst>
          </p:cNvPr>
          <p:cNvSpPr/>
          <p:nvPr/>
        </p:nvSpPr>
        <p:spPr>
          <a:xfrm>
            <a:off x="7868440" y="2298747"/>
            <a:ext cx="1730275" cy="584775"/>
          </a:xfrm>
          <a:prstGeom prst="rect">
            <a:avLst/>
          </a:prstGeom>
        </p:spPr>
        <p:txBody>
          <a:bodyPr wrap="square">
            <a:spAutoFit/>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en-US" altLang="en-US" sz="3200" b="0" i="0" u="none" strike="noStrike" kern="1200" cap="none" spc="0" normalizeH="0" baseline="0" noProof="0" dirty="0">
                <a:ln>
                  <a:noFill/>
                </a:ln>
                <a:solidFill>
                  <a:srgbClr val="445469"/>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III</a:t>
            </a:r>
          </a:p>
        </p:txBody>
      </p:sp>
    </p:spTree>
    <p:extLst>
      <p:ext uri="{BB962C8B-B14F-4D97-AF65-F5344CB8AC3E}">
        <p14:creationId xmlns:p14="http://schemas.microsoft.com/office/powerpoint/2010/main" val="16204050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0"/>
                                        </p:tgtEl>
                                        <p:attrNameLst>
                                          <p:attrName>style.visibility</p:attrName>
                                        </p:attrNameLst>
                                      </p:cBhvr>
                                      <p:to>
                                        <p:strVal val="visible"/>
                                      </p:to>
                                    </p:set>
                                    <p:anim calcmode="lin" valueType="num">
                                      <p:cBhvr additive="base">
                                        <p:cTn id="7" dur="500" fill="hold"/>
                                        <p:tgtEl>
                                          <p:spTgt spid="70"/>
                                        </p:tgtEl>
                                        <p:attrNameLst>
                                          <p:attrName>ppt_x</p:attrName>
                                        </p:attrNameLst>
                                      </p:cBhvr>
                                      <p:tavLst>
                                        <p:tav tm="0">
                                          <p:val>
                                            <p:strVal val="#ppt_x"/>
                                          </p:val>
                                        </p:tav>
                                        <p:tav tm="100000">
                                          <p:val>
                                            <p:strVal val="#ppt_x"/>
                                          </p:val>
                                        </p:tav>
                                      </p:tavLst>
                                    </p:anim>
                                    <p:anim calcmode="lin" valueType="num">
                                      <p:cBhvr additive="base">
                                        <p:cTn id="8" dur="500" fill="hold"/>
                                        <p:tgtEl>
                                          <p:spTgt spid="7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1"/>
                                        </p:tgtEl>
                                        <p:attrNameLst>
                                          <p:attrName>style.visibility</p:attrName>
                                        </p:attrNameLst>
                                      </p:cBhvr>
                                      <p:to>
                                        <p:strVal val="visible"/>
                                      </p:to>
                                    </p:set>
                                    <p:anim calcmode="lin" valueType="num">
                                      <p:cBhvr additive="base">
                                        <p:cTn id="11" dur="500" fill="hold"/>
                                        <p:tgtEl>
                                          <p:spTgt spid="71"/>
                                        </p:tgtEl>
                                        <p:attrNameLst>
                                          <p:attrName>ppt_x</p:attrName>
                                        </p:attrNameLst>
                                      </p:cBhvr>
                                      <p:tavLst>
                                        <p:tav tm="0">
                                          <p:val>
                                            <p:strVal val="#ppt_x"/>
                                          </p:val>
                                        </p:tav>
                                        <p:tav tm="100000">
                                          <p:val>
                                            <p:strVal val="#ppt_x"/>
                                          </p:val>
                                        </p:tav>
                                      </p:tavLst>
                                    </p:anim>
                                    <p:anim calcmode="lin" valueType="num">
                                      <p:cBhvr additive="base">
                                        <p:cTn id="12" dur="500" fill="hold"/>
                                        <p:tgtEl>
                                          <p:spTgt spid="7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6"/>
                                        </p:tgtEl>
                                        <p:attrNameLst>
                                          <p:attrName>style.visibility</p:attrName>
                                        </p:attrNameLst>
                                      </p:cBhvr>
                                      <p:to>
                                        <p:strVal val="visible"/>
                                      </p:to>
                                    </p:set>
                                    <p:anim calcmode="lin" valueType="num">
                                      <p:cBhvr additive="base">
                                        <p:cTn id="15" dur="500" fill="hold"/>
                                        <p:tgtEl>
                                          <p:spTgt spid="76"/>
                                        </p:tgtEl>
                                        <p:attrNameLst>
                                          <p:attrName>ppt_x</p:attrName>
                                        </p:attrNameLst>
                                      </p:cBhvr>
                                      <p:tavLst>
                                        <p:tav tm="0">
                                          <p:val>
                                            <p:strVal val="#ppt_x"/>
                                          </p:val>
                                        </p:tav>
                                        <p:tav tm="100000">
                                          <p:val>
                                            <p:strVal val="#ppt_x"/>
                                          </p:val>
                                        </p:tav>
                                      </p:tavLst>
                                    </p:anim>
                                    <p:anim calcmode="lin" valueType="num">
                                      <p:cBhvr additive="base">
                                        <p:cTn id="16" dur="500" fill="hold"/>
                                        <p:tgtEl>
                                          <p:spTgt spid="76"/>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81"/>
                                        </p:tgtEl>
                                        <p:attrNameLst>
                                          <p:attrName>style.visibility</p:attrName>
                                        </p:attrNameLst>
                                      </p:cBhvr>
                                      <p:to>
                                        <p:strVal val="visible"/>
                                      </p:to>
                                    </p:set>
                                    <p:anim calcmode="lin" valueType="num">
                                      <p:cBhvr additive="base">
                                        <p:cTn id="19" dur="500" fill="hold"/>
                                        <p:tgtEl>
                                          <p:spTgt spid="81"/>
                                        </p:tgtEl>
                                        <p:attrNameLst>
                                          <p:attrName>ppt_x</p:attrName>
                                        </p:attrNameLst>
                                      </p:cBhvr>
                                      <p:tavLst>
                                        <p:tav tm="0">
                                          <p:val>
                                            <p:strVal val="#ppt_x"/>
                                          </p:val>
                                        </p:tav>
                                        <p:tav tm="100000">
                                          <p:val>
                                            <p:strVal val="#ppt_x"/>
                                          </p:val>
                                        </p:tav>
                                      </p:tavLst>
                                    </p:anim>
                                    <p:anim calcmode="lin" valueType="num">
                                      <p:cBhvr additive="base">
                                        <p:cTn id="20" dur="500" fill="hold"/>
                                        <p:tgtEl>
                                          <p:spTgt spid="81"/>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90"/>
                                        </p:tgtEl>
                                        <p:attrNameLst>
                                          <p:attrName>style.visibility</p:attrName>
                                        </p:attrNameLst>
                                      </p:cBhvr>
                                      <p:to>
                                        <p:strVal val="visible"/>
                                      </p:to>
                                    </p:set>
                                    <p:anim calcmode="lin" valueType="num">
                                      <p:cBhvr additive="base">
                                        <p:cTn id="23" dur="500" fill="hold"/>
                                        <p:tgtEl>
                                          <p:spTgt spid="90"/>
                                        </p:tgtEl>
                                        <p:attrNameLst>
                                          <p:attrName>ppt_x</p:attrName>
                                        </p:attrNameLst>
                                      </p:cBhvr>
                                      <p:tavLst>
                                        <p:tav tm="0">
                                          <p:val>
                                            <p:strVal val="#ppt_x"/>
                                          </p:val>
                                        </p:tav>
                                        <p:tav tm="100000">
                                          <p:val>
                                            <p:strVal val="#ppt_x"/>
                                          </p:val>
                                        </p:tav>
                                      </p:tavLst>
                                    </p:anim>
                                    <p:anim calcmode="lin" valueType="num">
                                      <p:cBhvr additive="base">
                                        <p:cTn id="24" dur="500" fill="hold"/>
                                        <p:tgtEl>
                                          <p:spTgt spid="90"/>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74"/>
                                        </p:tgtEl>
                                        <p:attrNameLst>
                                          <p:attrName>style.visibility</p:attrName>
                                        </p:attrNameLst>
                                      </p:cBhvr>
                                      <p:to>
                                        <p:strVal val="visible"/>
                                      </p:to>
                                    </p:set>
                                    <p:anim calcmode="lin" valueType="num">
                                      <p:cBhvr additive="base">
                                        <p:cTn id="29" dur="500" fill="hold"/>
                                        <p:tgtEl>
                                          <p:spTgt spid="74"/>
                                        </p:tgtEl>
                                        <p:attrNameLst>
                                          <p:attrName>ppt_x</p:attrName>
                                        </p:attrNameLst>
                                      </p:cBhvr>
                                      <p:tavLst>
                                        <p:tav tm="0">
                                          <p:val>
                                            <p:strVal val="#ppt_x"/>
                                          </p:val>
                                        </p:tav>
                                        <p:tav tm="100000">
                                          <p:val>
                                            <p:strVal val="#ppt_x"/>
                                          </p:val>
                                        </p:tav>
                                      </p:tavLst>
                                    </p:anim>
                                    <p:anim calcmode="lin" valueType="num">
                                      <p:cBhvr additive="base">
                                        <p:cTn id="30" dur="500" fill="hold"/>
                                        <p:tgtEl>
                                          <p:spTgt spid="74"/>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75"/>
                                        </p:tgtEl>
                                        <p:attrNameLst>
                                          <p:attrName>style.visibility</p:attrName>
                                        </p:attrNameLst>
                                      </p:cBhvr>
                                      <p:to>
                                        <p:strVal val="visible"/>
                                      </p:to>
                                    </p:set>
                                    <p:anim calcmode="lin" valueType="num">
                                      <p:cBhvr additive="base">
                                        <p:cTn id="33" dur="500" fill="hold"/>
                                        <p:tgtEl>
                                          <p:spTgt spid="75"/>
                                        </p:tgtEl>
                                        <p:attrNameLst>
                                          <p:attrName>ppt_x</p:attrName>
                                        </p:attrNameLst>
                                      </p:cBhvr>
                                      <p:tavLst>
                                        <p:tav tm="0">
                                          <p:val>
                                            <p:strVal val="#ppt_x"/>
                                          </p:val>
                                        </p:tav>
                                        <p:tav tm="100000">
                                          <p:val>
                                            <p:strVal val="#ppt_x"/>
                                          </p:val>
                                        </p:tav>
                                      </p:tavLst>
                                    </p:anim>
                                    <p:anim calcmode="lin" valueType="num">
                                      <p:cBhvr additive="base">
                                        <p:cTn id="34" dur="500" fill="hold"/>
                                        <p:tgtEl>
                                          <p:spTgt spid="75"/>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79"/>
                                        </p:tgtEl>
                                        <p:attrNameLst>
                                          <p:attrName>style.visibility</p:attrName>
                                        </p:attrNameLst>
                                      </p:cBhvr>
                                      <p:to>
                                        <p:strVal val="visible"/>
                                      </p:to>
                                    </p:set>
                                    <p:anim calcmode="lin" valueType="num">
                                      <p:cBhvr additive="base">
                                        <p:cTn id="37" dur="500" fill="hold"/>
                                        <p:tgtEl>
                                          <p:spTgt spid="79"/>
                                        </p:tgtEl>
                                        <p:attrNameLst>
                                          <p:attrName>ppt_x</p:attrName>
                                        </p:attrNameLst>
                                      </p:cBhvr>
                                      <p:tavLst>
                                        <p:tav tm="0">
                                          <p:val>
                                            <p:strVal val="#ppt_x"/>
                                          </p:val>
                                        </p:tav>
                                        <p:tav tm="100000">
                                          <p:val>
                                            <p:strVal val="#ppt_x"/>
                                          </p:val>
                                        </p:tav>
                                      </p:tavLst>
                                    </p:anim>
                                    <p:anim calcmode="lin" valueType="num">
                                      <p:cBhvr additive="base">
                                        <p:cTn id="38" dur="500" fill="hold"/>
                                        <p:tgtEl>
                                          <p:spTgt spid="79"/>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80"/>
                                        </p:tgtEl>
                                        <p:attrNameLst>
                                          <p:attrName>style.visibility</p:attrName>
                                        </p:attrNameLst>
                                      </p:cBhvr>
                                      <p:to>
                                        <p:strVal val="visible"/>
                                      </p:to>
                                    </p:set>
                                    <p:anim calcmode="lin" valueType="num">
                                      <p:cBhvr additive="base">
                                        <p:cTn id="41" dur="500" fill="hold"/>
                                        <p:tgtEl>
                                          <p:spTgt spid="80"/>
                                        </p:tgtEl>
                                        <p:attrNameLst>
                                          <p:attrName>ppt_x</p:attrName>
                                        </p:attrNameLst>
                                      </p:cBhvr>
                                      <p:tavLst>
                                        <p:tav tm="0">
                                          <p:val>
                                            <p:strVal val="#ppt_x"/>
                                          </p:val>
                                        </p:tav>
                                        <p:tav tm="100000">
                                          <p:val>
                                            <p:strVal val="#ppt_x"/>
                                          </p:val>
                                        </p:tav>
                                      </p:tavLst>
                                    </p:anim>
                                    <p:anim calcmode="lin" valueType="num">
                                      <p:cBhvr additive="base">
                                        <p:cTn id="42" dur="500" fill="hold"/>
                                        <p:tgtEl>
                                          <p:spTgt spid="80"/>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84"/>
                                        </p:tgtEl>
                                        <p:attrNameLst>
                                          <p:attrName>style.visibility</p:attrName>
                                        </p:attrNameLst>
                                      </p:cBhvr>
                                      <p:to>
                                        <p:strVal val="visible"/>
                                      </p:to>
                                    </p:set>
                                    <p:anim calcmode="lin" valueType="num">
                                      <p:cBhvr additive="base">
                                        <p:cTn id="45" dur="500" fill="hold"/>
                                        <p:tgtEl>
                                          <p:spTgt spid="84"/>
                                        </p:tgtEl>
                                        <p:attrNameLst>
                                          <p:attrName>ppt_x</p:attrName>
                                        </p:attrNameLst>
                                      </p:cBhvr>
                                      <p:tavLst>
                                        <p:tav tm="0">
                                          <p:val>
                                            <p:strVal val="#ppt_x"/>
                                          </p:val>
                                        </p:tav>
                                        <p:tav tm="100000">
                                          <p:val>
                                            <p:strVal val="#ppt_x"/>
                                          </p:val>
                                        </p:tav>
                                      </p:tavLst>
                                    </p:anim>
                                    <p:anim calcmode="lin" valueType="num">
                                      <p:cBhvr additive="base">
                                        <p:cTn id="46" dur="500" fill="hold"/>
                                        <p:tgtEl>
                                          <p:spTgt spid="84"/>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85"/>
                                        </p:tgtEl>
                                        <p:attrNameLst>
                                          <p:attrName>style.visibility</p:attrName>
                                        </p:attrNameLst>
                                      </p:cBhvr>
                                      <p:to>
                                        <p:strVal val="visible"/>
                                      </p:to>
                                    </p:set>
                                    <p:anim calcmode="lin" valueType="num">
                                      <p:cBhvr additive="base">
                                        <p:cTn id="49" dur="500" fill="hold"/>
                                        <p:tgtEl>
                                          <p:spTgt spid="85"/>
                                        </p:tgtEl>
                                        <p:attrNameLst>
                                          <p:attrName>ppt_x</p:attrName>
                                        </p:attrNameLst>
                                      </p:cBhvr>
                                      <p:tavLst>
                                        <p:tav tm="0">
                                          <p:val>
                                            <p:strVal val="#ppt_x"/>
                                          </p:val>
                                        </p:tav>
                                        <p:tav tm="100000">
                                          <p:val>
                                            <p:strVal val="#ppt_x"/>
                                          </p:val>
                                        </p:tav>
                                      </p:tavLst>
                                    </p:anim>
                                    <p:anim calcmode="lin" valueType="num">
                                      <p:cBhvr additive="base">
                                        <p:cTn id="50" dur="500" fill="hold"/>
                                        <p:tgtEl>
                                          <p:spTgt spid="85"/>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86"/>
                                        </p:tgtEl>
                                        <p:attrNameLst>
                                          <p:attrName>style.visibility</p:attrName>
                                        </p:attrNameLst>
                                      </p:cBhvr>
                                      <p:to>
                                        <p:strVal val="visible"/>
                                      </p:to>
                                    </p:set>
                                    <p:anim calcmode="lin" valueType="num">
                                      <p:cBhvr additive="base">
                                        <p:cTn id="53" dur="500" fill="hold"/>
                                        <p:tgtEl>
                                          <p:spTgt spid="86"/>
                                        </p:tgtEl>
                                        <p:attrNameLst>
                                          <p:attrName>ppt_x</p:attrName>
                                        </p:attrNameLst>
                                      </p:cBhvr>
                                      <p:tavLst>
                                        <p:tav tm="0">
                                          <p:val>
                                            <p:strVal val="#ppt_x"/>
                                          </p:val>
                                        </p:tav>
                                        <p:tav tm="100000">
                                          <p:val>
                                            <p:strVal val="#ppt_x"/>
                                          </p:val>
                                        </p:tav>
                                      </p:tavLst>
                                    </p:anim>
                                    <p:anim calcmode="lin" valueType="num">
                                      <p:cBhvr additive="base">
                                        <p:cTn id="54" dur="500" fill="hold"/>
                                        <p:tgtEl>
                                          <p:spTgt spid="86"/>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87"/>
                                        </p:tgtEl>
                                        <p:attrNameLst>
                                          <p:attrName>style.visibility</p:attrName>
                                        </p:attrNameLst>
                                      </p:cBhvr>
                                      <p:to>
                                        <p:strVal val="visible"/>
                                      </p:to>
                                    </p:set>
                                    <p:anim calcmode="lin" valueType="num">
                                      <p:cBhvr additive="base">
                                        <p:cTn id="57" dur="500" fill="hold"/>
                                        <p:tgtEl>
                                          <p:spTgt spid="87"/>
                                        </p:tgtEl>
                                        <p:attrNameLst>
                                          <p:attrName>ppt_x</p:attrName>
                                        </p:attrNameLst>
                                      </p:cBhvr>
                                      <p:tavLst>
                                        <p:tav tm="0">
                                          <p:val>
                                            <p:strVal val="#ppt_x"/>
                                          </p:val>
                                        </p:tav>
                                        <p:tav tm="100000">
                                          <p:val>
                                            <p:strVal val="#ppt_x"/>
                                          </p:val>
                                        </p:tav>
                                      </p:tavLst>
                                    </p:anim>
                                    <p:anim calcmode="lin" valueType="num">
                                      <p:cBhvr additive="base">
                                        <p:cTn id="58" dur="500" fill="hold"/>
                                        <p:tgtEl>
                                          <p:spTgt spid="87"/>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88"/>
                                        </p:tgtEl>
                                        <p:attrNameLst>
                                          <p:attrName>style.visibility</p:attrName>
                                        </p:attrNameLst>
                                      </p:cBhvr>
                                      <p:to>
                                        <p:strVal val="visible"/>
                                      </p:to>
                                    </p:set>
                                    <p:anim calcmode="lin" valueType="num">
                                      <p:cBhvr additive="base">
                                        <p:cTn id="61" dur="500" fill="hold"/>
                                        <p:tgtEl>
                                          <p:spTgt spid="88"/>
                                        </p:tgtEl>
                                        <p:attrNameLst>
                                          <p:attrName>ppt_x</p:attrName>
                                        </p:attrNameLst>
                                      </p:cBhvr>
                                      <p:tavLst>
                                        <p:tav tm="0">
                                          <p:val>
                                            <p:strVal val="#ppt_x"/>
                                          </p:val>
                                        </p:tav>
                                        <p:tav tm="100000">
                                          <p:val>
                                            <p:strVal val="#ppt_x"/>
                                          </p:val>
                                        </p:tav>
                                      </p:tavLst>
                                    </p:anim>
                                    <p:anim calcmode="lin" valueType="num">
                                      <p:cBhvr additive="base">
                                        <p:cTn id="62" dur="500" fill="hold"/>
                                        <p:tgtEl>
                                          <p:spTgt spid="88"/>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91"/>
                                        </p:tgtEl>
                                        <p:attrNameLst>
                                          <p:attrName>style.visibility</p:attrName>
                                        </p:attrNameLst>
                                      </p:cBhvr>
                                      <p:to>
                                        <p:strVal val="visible"/>
                                      </p:to>
                                    </p:set>
                                    <p:anim calcmode="lin" valueType="num">
                                      <p:cBhvr additive="base">
                                        <p:cTn id="65" dur="500" fill="hold"/>
                                        <p:tgtEl>
                                          <p:spTgt spid="91"/>
                                        </p:tgtEl>
                                        <p:attrNameLst>
                                          <p:attrName>ppt_x</p:attrName>
                                        </p:attrNameLst>
                                      </p:cBhvr>
                                      <p:tavLst>
                                        <p:tav tm="0">
                                          <p:val>
                                            <p:strVal val="#ppt_x"/>
                                          </p:val>
                                        </p:tav>
                                        <p:tav tm="100000">
                                          <p:val>
                                            <p:strVal val="#ppt_x"/>
                                          </p:val>
                                        </p:tav>
                                      </p:tavLst>
                                    </p:anim>
                                    <p:anim calcmode="lin" valueType="num">
                                      <p:cBhvr additive="base">
                                        <p:cTn id="66" dur="500" fill="hold"/>
                                        <p:tgtEl>
                                          <p:spTgt spid="91"/>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97"/>
                                        </p:tgtEl>
                                        <p:attrNameLst>
                                          <p:attrName>style.visibility</p:attrName>
                                        </p:attrNameLst>
                                      </p:cBhvr>
                                      <p:to>
                                        <p:strVal val="visible"/>
                                      </p:to>
                                    </p:set>
                                    <p:anim calcmode="lin" valueType="num">
                                      <p:cBhvr additive="base">
                                        <p:cTn id="69" dur="500" fill="hold"/>
                                        <p:tgtEl>
                                          <p:spTgt spid="97"/>
                                        </p:tgtEl>
                                        <p:attrNameLst>
                                          <p:attrName>ppt_x</p:attrName>
                                        </p:attrNameLst>
                                      </p:cBhvr>
                                      <p:tavLst>
                                        <p:tav tm="0">
                                          <p:val>
                                            <p:strVal val="#ppt_x"/>
                                          </p:val>
                                        </p:tav>
                                        <p:tav tm="100000">
                                          <p:val>
                                            <p:strVal val="#ppt_x"/>
                                          </p:val>
                                        </p:tav>
                                      </p:tavLst>
                                    </p:anim>
                                    <p:anim calcmode="lin" valueType="num">
                                      <p:cBhvr additive="base">
                                        <p:cTn id="70" dur="500" fill="hold"/>
                                        <p:tgtEl>
                                          <p:spTgt spid="97"/>
                                        </p:tgtEl>
                                        <p:attrNameLst>
                                          <p:attrName>ppt_y</p:attrName>
                                        </p:attrNameLst>
                                      </p:cBhvr>
                                      <p:tavLst>
                                        <p:tav tm="0">
                                          <p:val>
                                            <p:strVal val="1+#ppt_h/2"/>
                                          </p:val>
                                        </p:tav>
                                        <p:tav tm="100000">
                                          <p:val>
                                            <p:strVal val="#ppt_y"/>
                                          </p:val>
                                        </p:tav>
                                      </p:tavLst>
                                    </p:anim>
                                  </p:childTnLst>
                                </p:cTn>
                              </p:par>
                              <p:par>
                                <p:cTn id="71" presetID="2" presetClass="entr" presetSubtype="4" fill="hold" grpId="0" nodeType="withEffect">
                                  <p:stCondLst>
                                    <p:cond delay="0"/>
                                  </p:stCondLst>
                                  <p:childTnLst>
                                    <p:set>
                                      <p:cBhvr>
                                        <p:cTn id="72" dur="1" fill="hold">
                                          <p:stCondLst>
                                            <p:cond delay="0"/>
                                          </p:stCondLst>
                                        </p:cTn>
                                        <p:tgtEl>
                                          <p:spTgt spid="103"/>
                                        </p:tgtEl>
                                        <p:attrNameLst>
                                          <p:attrName>style.visibility</p:attrName>
                                        </p:attrNameLst>
                                      </p:cBhvr>
                                      <p:to>
                                        <p:strVal val="visible"/>
                                      </p:to>
                                    </p:set>
                                    <p:anim calcmode="lin" valueType="num">
                                      <p:cBhvr additive="base">
                                        <p:cTn id="73" dur="500" fill="hold"/>
                                        <p:tgtEl>
                                          <p:spTgt spid="103"/>
                                        </p:tgtEl>
                                        <p:attrNameLst>
                                          <p:attrName>ppt_x</p:attrName>
                                        </p:attrNameLst>
                                      </p:cBhvr>
                                      <p:tavLst>
                                        <p:tav tm="0">
                                          <p:val>
                                            <p:strVal val="#ppt_x"/>
                                          </p:val>
                                        </p:tav>
                                        <p:tav tm="100000">
                                          <p:val>
                                            <p:strVal val="#ppt_x"/>
                                          </p:val>
                                        </p:tav>
                                      </p:tavLst>
                                    </p:anim>
                                    <p:anim calcmode="lin" valueType="num">
                                      <p:cBhvr additive="base">
                                        <p:cTn id="74" dur="500" fill="hold"/>
                                        <p:tgtEl>
                                          <p:spTgt spid="10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P spid="74" grpId="0" animBg="1"/>
      <p:bldP spid="75" grpId="0" animBg="1"/>
      <p:bldP spid="79" grpId="0" animBg="1"/>
      <p:bldP spid="80" grpId="0" animBg="1"/>
      <p:bldP spid="84" grpId="0" animBg="1"/>
      <p:bldP spid="85" grpId="0" animBg="1"/>
      <p:bldP spid="86" grpId="0" animBg="1"/>
      <p:bldP spid="87" grpId="0" animBg="1"/>
      <p:bldP spid="88" grpId="0" animBg="1"/>
      <p:bldP spid="90" grpId="0"/>
      <p:bldP spid="91" grpId="0"/>
      <p:bldP spid="97" grpId="0"/>
      <p:bldP spid="10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28" name="Rectangle 27">
            <a:extLst>
              <a:ext uri="{FF2B5EF4-FFF2-40B4-BE49-F238E27FC236}">
                <a16:creationId xmlns:a16="http://schemas.microsoft.com/office/drawing/2014/main" id="{052DAEE6-1873-4D3E-8546-AECA3CBCE456}"/>
              </a:ext>
            </a:extLst>
          </p:cNvPr>
          <p:cNvSpPr/>
          <p:nvPr/>
        </p:nvSpPr>
        <p:spPr>
          <a:xfrm>
            <a:off x="-1" y="0"/>
            <a:ext cx="12192001" cy="6858000"/>
          </a:xfrm>
          <a:prstGeom prst="rect">
            <a:avLst/>
          </a:prstGeom>
          <a:solidFill>
            <a:srgbClr val="FFF4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4DF"/>
              </a:solidFill>
              <a:effectLst/>
              <a:uLnTx/>
              <a:uFillTx/>
              <a:latin typeface="Arial"/>
              <a:ea typeface="+mn-ea"/>
              <a:cs typeface="+mn-cs"/>
            </a:endParaRPr>
          </a:p>
        </p:txBody>
      </p:sp>
      <p:pic>
        <p:nvPicPr>
          <p:cNvPr id="39" name="Picture 8" descr="Cartoon japan travel infographic card poster Vector Image">
            <a:extLst>
              <a:ext uri="{FF2B5EF4-FFF2-40B4-BE49-F238E27FC236}">
                <a16:creationId xmlns:a16="http://schemas.microsoft.com/office/drawing/2014/main" id="{D7D60892-5CF7-42BD-8D1C-A62FD0C50AD9}"/>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6795" b="82436" l="600" r="98200">
                        <a14:foregroundMark x1="9200" y1="26667" x2="9200" y2="26667"/>
                        <a14:foregroundMark x1="10500" y1="41026" x2="10500" y2="41026"/>
                        <a14:foregroundMark x1="11300" y1="34615" x2="11300" y2="34615"/>
                        <a14:foregroundMark x1="9000" y1="36410" x2="9000" y2="36410"/>
                        <a14:foregroundMark x1="37900" y1="34103" x2="37900" y2="34103"/>
                        <a14:foregroundMark x1="37900" y1="40385" x2="37900" y2="40385"/>
                        <a14:foregroundMark x1="38700" y1="43846" x2="38700" y2="43846"/>
                        <a14:foregroundMark x1="38700" y1="41410" x2="38700" y2="41410"/>
                        <a14:foregroundMark x1="37100" y1="38077" x2="37100" y2="38077"/>
                        <a14:foregroundMark x1="9300" y1="32564" x2="9300" y2="32564"/>
                        <a14:foregroundMark x1="9500" y1="22821" x2="9500" y2="22821"/>
                        <a14:foregroundMark x1="9500" y1="24103" x2="9500" y2="24103"/>
                        <a14:foregroundMark x1="48900" y1="33590" x2="48900" y2="33590"/>
                        <a14:foregroundMark x1="83600" y1="36923" x2="83600" y2="36923"/>
                        <a14:foregroundMark x1="83400" y1="39487" x2="83400" y2="39487"/>
                        <a14:foregroundMark x1="76800" y1="43333" x2="76800" y2="43333"/>
                        <a14:foregroundMark x1="77700" y1="37179" x2="77700" y2="37179"/>
                        <a14:foregroundMark x1="81600" y1="35897" x2="81600" y2="35897"/>
                        <a14:foregroundMark x1="80400" y1="40641" x2="80400" y2="40641"/>
                        <a14:foregroundMark x1="80900" y1="37179" x2="80900" y2="37179"/>
                        <a14:foregroundMark x1="54500" y1="33462" x2="54500" y2="33462"/>
                        <a14:foregroundMark x1="53100" y1="28462" x2="53100" y2="28462"/>
                        <a14:foregroundMark x1="50100" y1="22821" x2="50100" y2="22821"/>
                        <a14:foregroundMark x1="9800" y1="35513" x2="9800" y2="35513"/>
                        <a14:foregroundMark x1="33100" y1="38718" x2="33100" y2="38718"/>
                        <a14:foregroundMark x1="32300" y1="35897" x2="32300" y2="35897"/>
                        <a14:foregroundMark x1="40600" y1="30897" x2="40600" y2="30897"/>
                        <a14:foregroundMark x1="44900" y1="23590" x2="44900" y2="23590"/>
                        <a14:foregroundMark x1="46400" y1="21154" x2="46400" y2="21154"/>
                        <a14:foregroundMark x1="34000" y1="33846" x2="34000" y2="33846"/>
                        <a14:foregroundMark x1="29600" y1="39487" x2="29600" y2="39487"/>
                        <a14:foregroundMark x1="68300" y1="36410" x2="68300" y2="36410"/>
                        <a14:foregroundMark x1="68800" y1="35256" x2="68800" y2="35256"/>
                        <a14:foregroundMark x1="68800" y1="37179" x2="68800" y2="37179"/>
                        <a14:foregroundMark x1="66800" y1="36923" x2="66800" y2="36923"/>
                        <a14:foregroundMark x1="64200" y1="33846" x2="64200" y2="33846"/>
                        <a14:foregroundMark x1="64500" y1="32436" x2="64500" y2="32436"/>
                        <a14:foregroundMark x1="63600" y1="35256" x2="63600" y2="35256"/>
                        <a14:foregroundMark x1="65500" y1="35000" x2="65500" y2="35000"/>
                        <a14:foregroundMark x1="31300" y1="29231" x2="31300" y2="29231"/>
                        <a14:foregroundMark x1="30100" y1="30385" x2="30100" y2="30385"/>
                        <a14:foregroundMark x1="28700" y1="30128" x2="28700" y2="30128"/>
                        <a14:foregroundMark x1="85000" y1="22051" x2="85000" y2="22051"/>
                        <a14:foregroundMark x1="90800" y1="25385" x2="90800" y2="25385"/>
                        <a14:foregroundMark x1="91400" y1="26154" x2="91400" y2="26154"/>
                        <a14:foregroundMark x1="93100" y1="26667" x2="93100" y2="26667"/>
                        <a14:foregroundMark x1="85300" y1="27436" x2="85300" y2="27436"/>
                        <a14:foregroundMark x1="88800" y1="25769" x2="88800" y2="25769"/>
                        <a14:foregroundMark x1="85600" y1="22564" x2="85600" y2="22564"/>
                        <a14:foregroundMark x1="90300" y1="23974" x2="90300" y2="23974"/>
                        <a14:foregroundMark x1="87000" y1="27308" x2="87000" y2="27308"/>
                      </a14:backgroundRemoval>
                    </a14:imgEffect>
                    <a14:imgEffect>
                      <a14:brightnessContrast contrast="40000"/>
                    </a14:imgEffect>
                  </a14:imgLayer>
                </a14:imgProps>
              </a:ext>
              <a:ext uri="{28A0092B-C50C-407E-A947-70E740481C1C}">
                <a14:useLocalDpi xmlns:a14="http://schemas.microsoft.com/office/drawing/2010/main" val="0"/>
              </a:ext>
            </a:extLst>
          </a:blip>
          <a:srcRect t="13945" b="13945"/>
          <a:stretch/>
        </p:blipFill>
        <p:spPr bwMode="auto">
          <a:xfrm>
            <a:off x="1152941" y="1921565"/>
            <a:ext cx="9169768" cy="507864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3FAFA481-D9AC-0852-0F1B-99168099A155}"/>
              </a:ext>
            </a:extLst>
          </p:cNvPr>
          <p:cNvSpPr/>
          <p:nvPr/>
        </p:nvSpPr>
        <p:spPr>
          <a:xfrm>
            <a:off x="3417756" y="599607"/>
            <a:ext cx="5186597" cy="1019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FFFF"/>
                </a:solidFill>
                <a:latin typeface="+mj-lt"/>
                <a:cs typeface="Times New Roman" panose="02020603050405020304" pitchFamily="18" charset="0"/>
              </a:rPr>
              <a:t>I</a:t>
            </a:r>
            <a:r>
              <a:rPr lang="en-US" sz="3200" b="1" dirty="0" smtClean="0">
                <a:solidFill>
                  <a:srgbClr val="FFFFFF"/>
                </a:solidFill>
                <a:latin typeface="+mj-lt"/>
                <a:cs typeface="Times New Roman" panose="02020603050405020304" pitchFamily="18" charset="0"/>
              </a:rPr>
              <a:t>.VỊ </a:t>
            </a:r>
            <a:r>
              <a:rPr lang="en-US" sz="3200" b="1" dirty="0">
                <a:solidFill>
                  <a:srgbClr val="FFFFFF"/>
                </a:solidFill>
                <a:latin typeface="+mj-lt"/>
                <a:cs typeface="Times New Roman" panose="02020603050405020304" pitchFamily="18" charset="0"/>
              </a:rPr>
              <a:t>TRÍ ĐỊA LÍ</a:t>
            </a:r>
          </a:p>
        </p:txBody>
      </p:sp>
    </p:spTree>
    <p:extLst>
      <p:ext uri="{BB962C8B-B14F-4D97-AF65-F5344CB8AC3E}">
        <p14:creationId xmlns:p14="http://schemas.microsoft.com/office/powerpoint/2010/main" val="4739434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p:cTn id="7" dur="500" fill="hold"/>
                                        <p:tgtEl>
                                          <p:spTgt spid="39"/>
                                        </p:tgtEl>
                                        <p:attrNameLst>
                                          <p:attrName>ppt_w</p:attrName>
                                        </p:attrNameLst>
                                      </p:cBhvr>
                                      <p:tavLst>
                                        <p:tav tm="0">
                                          <p:val>
                                            <p:fltVal val="0"/>
                                          </p:val>
                                        </p:tav>
                                        <p:tav tm="100000">
                                          <p:val>
                                            <p:strVal val="#ppt_w"/>
                                          </p:val>
                                        </p:tav>
                                      </p:tavLst>
                                    </p:anim>
                                    <p:anim calcmode="lin" valueType="num">
                                      <p:cBhvr>
                                        <p:cTn id="8" dur="500" fill="hold"/>
                                        <p:tgtEl>
                                          <p:spTgt spid="39"/>
                                        </p:tgtEl>
                                        <p:attrNameLst>
                                          <p:attrName>ppt_h</p:attrName>
                                        </p:attrNameLst>
                                      </p:cBhvr>
                                      <p:tavLst>
                                        <p:tav tm="0">
                                          <p:val>
                                            <p:fltVal val="0"/>
                                          </p:val>
                                        </p:tav>
                                        <p:tav tm="100000">
                                          <p:val>
                                            <p:strVal val="#ppt_h"/>
                                          </p:val>
                                        </p:tav>
                                      </p:tavLst>
                                    </p:anim>
                                    <p:animEffect transition="in" filter="fade">
                                      <p:cBhvr>
                                        <p:cTn id="9"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28" name="Rectangle 27">
            <a:extLst>
              <a:ext uri="{FF2B5EF4-FFF2-40B4-BE49-F238E27FC236}">
                <a16:creationId xmlns:a16="http://schemas.microsoft.com/office/drawing/2014/main" id="{052DAEE6-1873-4D3E-8546-AECA3CBCE456}"/>
              </a:ext>
            </a:extLst>
          </p:cNvPr>
          <p:cNvSpPr/>
          <p:nvPr/>
        </p:nvSpPr>
        <p:spPr>
          <a:xfrm>
            <a:off x="-1" y="0"/>
            <a:ext cx="12192001"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4DF"/>
              </a:solidFill>
              <a:effectLst/>
              <a:uLnTx/>
              <a:uFillTx/>
              <a:latin typeface="Arial"/>
              <a:ea typeface="+mn-ea"/>
              <a:cs typeface="+mn-cs"/>
            </a:endParaRPr>
          </a:p>
        </p:txBody>
      </p:sp>
      <p:pic>
        <p:nvPicPr>
          <p:cNvPr id="9" name="Picture 8">
            <a:extLst>
              <a:ext uri="{FF2B5EF4-FFF2-40B4-BE49-F238E27FC236}">
                <a16:creationId xmlns:a16="http://schemas.microsoft.com/office/drawing/2014/main" id="{77D02AAF-47D5-4AFC-ADD0-09FADAFD39C7}"/>
              </a:ext>
            </a:extLst>
          </p:cNvPr>
          <p:cNvPicPr>
            <a:picLocks noChangeAspect="1"/>
          </p:cNvPicPr>
          <p:nvPr/>
        </p:nvPicPr>
        <p:blipFill rotWithShape="1">
          <a:blip r:embed="rId3">
            <a:extLst>
              <a:ext uri="{28A0092B-C50C-407E-A947-70E740481C1C}">
                <a14:useLocalDpi xmlns:a14="http://schemas.microsoft.com/office/drawing/2010/main" val="0"/>
              </a:ext>
            </a:extLst>
          </a:blip>
          <a:srcRect l="2458" t="4533" r="2397" b="5333"/>
          <a:stretch/>
        </p:blipFill>
        <p:spPr>
          <a:xfrm>
            <a:off x="997527" y="-51253"/>
            <a:ext cx="10404764" cy="6909253"/>
          </a:xfrm>
          <a:prstGeom prst="rect">
            <a:avLst/>
          </a:prstGeom>
        </p:spPr>
      </p:pic>
      <p:pic>
        <p:nvPicPr>
          <p:cNvPr id="12290" name="Picture 2" descr="VISA NHẬT ỦY THÁC – MỘT LẦN – THĂM THÂN – COFFEE TRAVEL">
            <a:extLst>
              <a:ext uri="{FF2B5EF4-FFF2-40B4-BE49-F238E27FC236}">
                <a16:creationId xmlns:a16="http://schemas.microsoft.com/office/drawing/2014/main" id="{7584C287-9E52-4A93-8F13-377AEB0DCCE9}"/>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9558864" y="1693332"/>
            <a:ext cx="391585" cy="234951"/>
          </a:xfrm>
          <a:prstGeom prst="rect">
            <a:avLst/>
          </a:prstGeom>
          <a:noFill/>
          <a:extLst>
            <a:ext uri="{909E8E84-426E-40DD-AFC4-6F175D3DCCD1}">
              <a14:hiddenFill xmlns:a14="http://schemas.microsoft.com/office/drawing/2010/main">
                <a:solidFill>
                  <a:srgbClr val="FFFFFF"/>
                </a:solidFill>
              </a14:hiddenFill>
            </a:ext>
          </a:extLst>
        </p:spPr>
      </p:pic>
      <p:sp>
        <p:nvSpPr>
          <p:cNvPr id="5" name="Google Shape;475;p24">
            <a:extLst>
              <a:ext uri="{FF2B5EF4-FFF2-40B4-BE49-F238E27FC236}">
                <a16:creationId xmlns:a16="http://schemas.microsoft.com/office/drawing/2014/main" id="{BEAB4273-8C2C-40B7-8EDA-2115324963F1}"/>
              </a:ext>
            </a:extLst>
          </p:cNvPr>
          <p:cNvSpPr/>
          <p:nvPr/>
        </p:nvSpPr>
        <p:spPr>
          <a:xfrm>
            <a:off x="101200" y="3274268"/>
            <a:ext cx="3089100" cy="912925"/>
          </a:xfrm>
          <a:custGeom>
            <a:avLst/>
            <a:gdLst/>
            <a:ahLst/>
            <a:cxnLst/>
            <a:rect l="l" t="t" r="r" b="b"/>
            <a:pathLst>
              <a:path w="123564" h="36517" extrusionOk="0">
                <a:moveTo>
                  <a:pt x="17658" y="0"/>
                </a:moveTo>
                <a:cubicBezTo>
                  <a:pt x="7906" y="0"/>
                  <a:pt x="1" y="7906"/>
                  <a:pt x="1" y="17657"/>
                </a:cubicBezTo>
                <a:lnTo>
                  <a:pt x="1" y="18848"/>
                </a:lnTo>
                <a:cubicBezTo>
                  <a:pt x="1" y="28611"/>
                  <a:pt x="7906" y="36517"/>
                  <a:pt x="17658" y="36517"/>
                </a:cubicBezTo>
                <a:lnTo>
                  <a:pt x="105907" y="36517"/>
                </a:lnTo>
                <a:cubicBezTo>
                  <a:pt x="115658" y="36517"/>
                  <a:pt x="123564" y="28611"/>
                  <a:pt x="123564" y="18848"/>
                </a:cubicBezTo>
                <a:lnTo>
                  <a:pt x="123564" y="17657"/>
                </a:lnTo>
                <a:cubicBezTo>
                  <a:pt x="123564" y="7906"/>
                  <a:pt x="115658" y="0"/>
                  <a:pt x="105907" y="0"/>
                </a:cubicBezTo>
                <a:close/>
              </a:path>
            </a:pathLst>
          </a:custGeom>
          <a:solidFill>
            <a:srgbClr val="00B0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 name="Google Shape;476;p24">
            <a:extLst>
              <a:ext uri="{FF2B5EF4-FFF2-40B4-BE49-F238E27FC236}">
                <a16:creationId xmlns:a16="http://schemas.microsoft.com/office/drawing/2014/main" id="{903910E9-9F6E-46F2-8ADF-42F32ECA732B}"/>
              </a:ext>
            </a:extLst>
          </p:cNvPr>
          <p:cNvSpPr/>
          <p:nvPr/>
        </p:nvSpPr>
        <p:spPr>
          <a:xfrm>
            <a:off x="76200" y="3274268"/>
            <a:ext cx="912625" cy="912925"/>
          </a:xfrm>
          <a:custGeom>
            <a:avLst/>
            <a:gdLst/>
            <a:ahLst/>
            <a:cxnLst/>
            <a:rect l="l" t="t" r="r" b="b"/>
            <a:pathLst>
              <a:path w="36505" h="36517" extrusionOk="0">
                <a:moveTo>
                  <a:pt x="18253" y="0"/>
                </a:moveTo>
                <a:cubicBezTo>
                  <a:pt x="8168" y="0"/>
                  <a:pt x="1" y="8180"/>
                  <a:pt x="1" y="18252"/>
                </a:cubicBezTo>
                <a:cubicBezTo>
                  <a:pt x="1" y="28337"/>
                  <a:pt x="8168" y="36517"/>
                  <a:pt x="18253" y="36517"/>
                </a:cubicBezTo>
                <a:cubicBezTo>
                  <a:pt x="28326" y="36517"/>
                  <a:pt x="36505" y="28337"/>
                  <a:pt x="36505" y="18252"/>
                </a:cubicBezTo>
                <a:cubicBezTo>
                  <a:pt x="36505" y="8180"/>
                  <a:pt x="28326" y="0"/>
                  <a:pt x="18253" y="0"/>
                </a:cubicBezTo>
                <a:close/>
              </a:path>
            </a:pathLst>
          </a:custGeom>
          <a:noFill/>
          <a:ln>
            <a:solidFill>
              <a:srgbClr val="00B050"/>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477;p24">
            <a:extLst>
              <a:ext uri="{FF2B5EF4-FFF2-40B4-BE49-F238E27FC236}">
                <a16:creationId xmlns:a16="http://schemas.microsoft.com/office/drawing/2014/main" id="{84B7A563-8297-4CEB-BFF1-17546B0D9D19}"/>
              </a:ext>
            </a:extLst>
          </p:cNvPr>
          <p:cNvSpPr/>
          <p:nvPr/>
        </p:nvSpPr>
        <p:spPr>
          <a:xfrm>
            <a:off x="149425" y="3347793"/>
            <a:ext cx="765900" cy="765875"/>
          </a:xfrm>
          <a:custGeom>
            <a:avLst/>
            <a:gdLst/>
            <a:ahLst/>
            <a:cxnLst/>
            <a:rect l="l" t="t" r="r" b="b"/>
            <a:pathLst>
              <a:path w="30636" h="30635" extrusionOk="0">
                <a:moveTo>
                  <a:pt x="15324" y="0"/>
                </a:moveTo>
                <a:cubicBezTo>
                  <a:pt x="6858" y="0"/>
                  <a:pt x="0" y="6858"/>
                  <a:pt x="0" y="15311"/>
                </a:cubicBezTo>
                <a:cubicBezTo>
                  <a:pt x="0" y="23777"/>
                  <a:pt x="6858" y="30635"/>
                  <a:pt x="15324" y="30635"/>
                </a:cubicBezTo>
                <a:cubicBezTo>
                  <a:pt x="23777" y="30635"/>
                  <a:pt x="30635" y="23777"/>
                  <a:pt x="30635" y="15311"/>
                </a:cubicBezTo>
                <a:cubicBezTo>
                  <a:pt x="30635" y="6858"/>
                  <a:pt x="23777" y="0"/>
                  <a:pt x="1532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3000" b="0" i="0" u="none" strike="noStrike" kern="0" cap="none" spc="0" normalizeH="0" baseline="0" noProof="0" dirty="0">
              <a:ln>
                <a:noFill/>
              </a:ln>
              <a:solidFill>
                <a:srgbClr val="434343"/>
              </a:solidFill>
              <a:effectLst/>
              <a:uLnTx/>
              <a:uFillTx/>
              <a:latin typeface="Arial"/>
              <a:ea typeface="+mn-ea"/>
              <a:cs typeface="Arial"/>
              <a:sym typeface="Arial"/>
            </a:endParaRPr>
          </a:p>
        </p:txBody>
      </p:sp>
      <p:sp>
        <p:nvSpPr>
          <p:cNvPr id="8" name="Google Shape;478;p24">
            <a:extLst>
              <a:ext uri="{FF2B5EF4-FFF2-40B4-BE49-F238E27FC236}">
                <a16:creationId xmlns:a16="http://schemas.microsoft.com/office/drawing/2014/main" id="{DC0DE2BE-F79F-4CB4-BD2A-76A96B74635C}"/>
              </a:ext>
            </a:extLst>
          </p:cNvPr>
          <p:cNvSpPr/>
          <p:nvPr/>
        </p:nvSpPr>
        <p:spPr>
          <a:xfrm>
            <a:off x="0" y="3209968"/>
            <a:ext cx="3266500" cy="1041525"/>
          </a:xfrm>
          <a:custGeom>
            <a:avLst/>
            <a:gdLst/>
            <a:ahLst/>
            <a:cxnLst/>
            <a:rect l="l" t="t" r="r" b="b"/>
            <a:pathLst>
              <a:path w="130660" h="41661" extrusionOk="0">
                <a:moveTo>
                  <a:pt x="110491" y="893"/>
                </a:moveTo>
                <a:cubicBezTo>
                  <a:pt x="121123" y="893"/>
                  <a:pt x="129767" y="9537"/>
                  <a:pt x="129767" y="20170"/>
                </a:cubicBezTo>
                <a:lnTo>
                  <a:pt x="129767" y="21491"/>
                </a:lnTo>
                <a:cubicBezTo>
                  <a:pt x="129767" y="32123"/>
                  <a:pt x="121123" y="40767"/>
                  <a:pt x="110491" y="40767"/>
                </a:cubicBezTo>
                <a:lnTo>
                  <a:pt x="20170" y="40767"/>
                </a:lnTo>
                <a:cubicBezTo>
                  <a:pt x="9537" y="40767"/>
                  <a:pt x="894" y="32123"/>
                  <a:pt x="894" y="21491"/>
                </a:cubicBezTo>
                <a:lnTo>
                  <a:pt x="894" y="20170"/>
                </a:lnTo>
                <a:cubicBezTo>
                  <a:pt x="894" y="9537"/>
                  <a:pt x="9537" y="893"/>
                  <a:pt x="20170" y="893"/>
                </a:cubicBezTo>
                <a:close/>
                <a:moveTo>
                  <a:pt x="20170" y="0"/>
                </a:moveTo>
                <a:cubicBezTo>
                  <a:pt x="9049" y="0"/>
                  <a:pt x="1" y="9049"/>
                  <a:pt x="1" y="20170"/>
                </a:cubicBezTo>
                <a:lnTo>
                  <a:pt x="1" y="21491"/>
                </a:lnTo>
                <a:cubicBezTo>
                  <a:pt x="1" y="32612"/>
                  <a:pt x="9049" y="41660"/>
                  <a:pt x="20170" y="41660"/>
                </a:cubicBezTo>
                <a:lnTo>
                  <a:pt x="110491" y="41660"/>
                </a:lnTo>
                <a:cubicBezTo>
                  <a:pt x="121611" y="41660"/>
                  <a:pt x="130660" y="32612"/>
                  <a:pt x="130660" y="21491"/>
                </a:cubicBezTo>
                <a:lnTo>
                  <a:pt x="130660" y="20170"/>
                </a:lnTo>
                <a:cubicBezTo>
                  <a:pt x="130660" y="9049"/>
                  <a:pt x="121611" y="0"/>
                  <a:pt x="110491" y="0"/>
                </a:cubicBezTo>
                <a:close/>
              </a:path>
            </a:pathLst>
          </a:custGeom>
          <a:solidFill>
            <a:srgbClr val="FCBD24"/>
          </a:solidFill>
          <a:ln w="3175">
            <a:solidFill>
              <a:schemeClr val="bg1">
                <a:lumMod val="75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TextBox 9">
            <a:extLst>
              <a:ext uri="{FF2B5EF4-FFF2-40B4-BE49-F238E27FC236}">
                <a16:creationId xmlns:a16="http://schemas.microsoft.com/office/drawing/2014/main" id="{DAABC7DD-9E18-433E-80A0-7EA2CA9E98D5}"/>
              </a:ext>
            </a:extLst>
          </p:cNvPr>
          <p:cNvSpPr txBox="1"/>
          <p:nvPr/>
        </p:nvSpPr>
        <p:spPr>
          <a:xfrm>
            <a:off x="636824" y="3345873"/>
            <a:ext cx="2530134" cy="4462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2300" b="1" i="0" u="none" strike="noStrike" kern="1200" cap="none" spc="0" normalizeH="0" baseline="0" noProof="0" dirty="0">
                <a:ln>
                  <a:noFill/>
                </a:ln>
                <a:solidFill>
                  <a:srgbClr val="FFFFFF"/>
                </a:solidFill>
                <a:effectLst/>
                <a:uLnTx/>
                <a:uFillTx/>
                <a:latin typeface="+mj-lt"/>
                <a:ea typeface="#9Slide03 Roboto Medium" panose="02000000000000000000" pitchFamily="2" charset="0"/>
                <a:cs typeface="Times New Roman" pitchFamily="18" charset="0"/>
              </a:rPr>
              <a:t>VỊ TRÍ ĐỊA LÍ</a:t>
            </a:r>
          </a:p>
        </p:txBody>
      </p:sp>
      <p:pic>
        <p:nvPicPr>
          <p:cNvPr id="11" name="Picture 8" descr="Bản Đồ Hà Nội for Android - APK Download">
            <a:extLst>
              <a:ext uri="{FF2B5EF4-FFF2-40B4-BE49-F238E27FC236}">
                <a16:creationId xmlns:a16="http://schemas.microsoft.com/office/drawing/2014/main" id="{31ACC18D-13D7-42B1-BB39-2F49AEB646B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24" y="3408817"/>
            <a:ext cx="652671" cy="6526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791215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2290"/>
                                        </p:tgtEl>
                                        <p:attrNameLst>
                                          <p:attrName>style.visibility</p:attrName>
                                        </p:attrNameLst>
                                      </p:cBhvr>
                                      <p:to>
                                        <p:strVal val="visible"/>
                                      </p:to>
                                    </p:set>
                                    <p:animEffect transition="in" filter="fade">
                                      <p:cBhvr>
                                        <p:cTn id="17" dur="1000"/>
                                        <p:tgtEl>
                                          <p:spTgt spid="12290"/>
                                        </p:tgtEl>
                                      </p:cBhvr>
                                    </p:animEffect>
                                    <p:anim calcmode="lin" valueType="num">
                                      <p:cBhvr>
                                        <p:cTn id="18" dur="1000" fill="hold"/>
                                        <p:tgtEl>
                                          <p:spTgt spid="12290"/>
                                        </p:tgtEl>
                                        <p:attrNameLst>
                                          <p:attrName>ppt_x</p:attrName>
                                        </p:attrNameLst>
                                      </p:cBhvr>
                                      <p:tavLst>
                                        <p:tav tm="0">
                                          <p:val>
                                            <p:strVal val="#ppt_x"/>
                                          </p:val>
                                        </p:tav>
                                        <p:tav tm="100000">
                                          <p:val>
                                            <p:strVal val="#ppt_x"/>
                                          </p:val>
                                        </p:tav>
                                      </p:tavLst>
                                    </p:anim>
                                    <p:anim calcmode="lin" valueType="num">
                                      <p:cBhvr>
                                        <p:cTn id="19" dur="1000" fill="hold"/>
                                        <p:tgtEl>
                                          <p:spTgt spid="12290"/>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1000"/>
                                        <p:tgtEl>
                                          <p:spTgt spid="7"/>
                                        </p:tgtEl>
                                      </p:cBhvr>
                                    </p:animEffect>
                                    <p:anim calcmode="lin" valueType="num">
                                      <p:cBhvr>
                                        <p:cTn id="33" dur="1000" fill="hold"/>
                                        <p:tgtEl>
                                          <p:spTgt spid="7"/>
                                        </p:tgtEl>
                                        <p:attrNameLst>
                                          <p:attrName>ppt_x</p:attrName>
                                        </p:attrNameLst>
                                      </p:cBhvr>
                                      <p:tavLst>
                                        <p:tav tm="0">
                                          <p:val>
                                            <p:strVal val="#ppt_x"/>
                                          </p:val>
                                        </p:tav>
                                        <p:tav tm="100000">
                                          <p:val>
                                            <p:strVal val="#ppt_x"/>
                                          </p:val>
                                        </p:tav>
                                      </p:tavLst>
                                    </p:anim>
                                    <p:anim calcmode="lin" valueType="num">
                                      <p:cBhvr>
                                        <p:cTn id="34" dur="1000" fill="hold"/>
                                        <p:tgtEl>
                                          <p:spTgt spid="7"/>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1000"/>
                                        <p:tgtEl>
                                          <p:spTgt spid="8"/>
                                        </p:tgtEl>
                                      </p:cBhvr>
                                    </p:animEffect>
                                    <p:anim calcmode="lin" valueType="num">
                                      <p:cBhvr>
                                        <p:cTn id="38" dur="1000" fill="hold"/>
                                        <p:tgtEl>
                                          <p:spTgt spid="8"/>
                                        </p:tgtEl>
                                        <p:attrNameLst>
                                          <p:attrName>ppt_x</p:attrName>
                                        </p:attrNameLst>
                                      </p:cBhvr>
                                      <p:tavLst>
                                        <p:tav tm="0">
                                          <p:val>
                                            <p:strVal val="#ppt_x"/>
                                          </p:val>
                                        </p:tav>
                                        <p:tav tm="100000">
                                          <p:val>
                                            <p:strVal val="#ppt_x"/>
                                          </p:val>
                                        </p:tav>
                                      </p:tavLst>
                                    </p:anim>
                                    <p:anim calcmode="lin" valueType="num">
                                      <p:cBhvr>
                                        <p:cTn id="39" dur="1000" fill="hold"/>
                                        <p:tgtEl>
                                          <p:spTgt spid="8"/>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1000"/>
                                        <p:tgtEl>
                                          <p:spTgt spid="10"/>
                                        </p:tgtEl>
                                      </p:cBhvr>
                                    </p:animEffect>
                                    <p:anim calcmode="lin" valueType="num">
                                      <p:cBhvr>
                                        <p:cTn id="43" dur="1000" fill="hold"/>
                                        <p:tgtEl>
                                          <p:spTgt spid="10"/>
                                        </p:tgtEl>
                                        <p:attrNameLst>
                                          <p:attrName>ppt_x</p:attrName>
                                        </p:attrNameLst>
                                      </p:cBhvr>
                                      <p:tavLst>
                                        <p:tav tm="0">
                                          <p:val>
                                            <p:strVal val="#ppt_x"/>
                                          </p:val>
                                        </p:tav>
                                        <p:tav tm="100000">
                                          <p:val>
                                            <p:strVal val="#ppt_x"/>
                                          </p:val>
                                        </p:tav>
                                      </p:tavLst>
                                    </p:anim>
                                    <p:anim calcmode="lin" valueType="num">
                                      <p:cBhvr>
                                        <p:cTn id="44" dur="1000" fill="hold"/>
                                        <p:tgtEl>
                                          <p:spTgt spid="10"/>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1000"/>
                                        <p:tgtEl>
                                          <p:spTgt spid="11"/>
                                        </p:tgtEl>
                                      </p:cBhvr>
                                    </p:animEffect>
                                    <p:anim calcmode="lin" valueType="num">
                                      <p:cBhvr>
                                        <p:cTn id="48" dur="1000" fill="hold"/>
                                        <p:tgtEl>
                                          <p:spTgt spid="11"/>
                                        </p:tgtEl>
                                        <p:attrNameLst>
                                          <p:attrName>ppt_x</p:attrName>
                                        </p:attrNameLst>
                                      </p:cBhvr>
                                      <p:tavLst>
                                        <p:tav tm="0">
                                          <p:val>
                                            <p:strVal val="#ppt_x"/>
                                          </p:val>
                                        </p:tav>
                                        <p:tav tm="100000">
                                          <p:val>
                                            <p:strVal val="#ppt_x"/>
                                          </p:val>
                                        </p:tav>
                                      </p:tavLst>
                                    </p:anim>
                                    <p:anim calcmode="lin" valueType="num">
                                      <p:cBhvr>
                                        <p:cTn id="4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5" grpId="0" animBg="1"/>
      <p:bldP spid="6" grpId="0" animBg="1"/>
      <p:bldP spid="7" grpId="0" animBg="1"/>
      <p:bldP spid="8" grpId="0" animBg="1"/>
      <p:bldP spid="10" grpId="0"/>
    </p:bldLst>
  </p:timing>
</p:sld>
</file>

<file path=ppt/theme/theme1.xml><?xml version="1.0" encoding="utf-8"?>
<a:theme xmlns:a="http://schemas.openxmlformats.org/drawingml/2006/main" name="Idioms Workshop by Slidesgo">
  <a:themeElements>
    <a:clrScheme name="Simple Light">
      <a:dk1>
        <a:srgbClr val="1D2937"/>
      </a:dk1>
      <a:lt1>
        <a:srgbClr val="FFF4DF"/>
      </a:lt1>
      <a:dk2>
        <a:srgbClr val="1D2937"/>
      </a:dk2>
      <a:lt2>
        <a:srgbClr val="F75D75"/>
      </a:lt2>
      <a:accent1>
        <a:srgbClr val="FF7B4A"/>
      </a:accent1>
      <a:accent2>
        <a:srgbClr val="AC6139"/>
      </a:accent2>
      <a:accent3>
        <a:srgbClr val="FCB62B"/>
      </a:accent3>
      <a:accent4>
        <a:srgbClr val="4AC7C5"/>
      </a:accent4>
      <a:accent5>
        <a:srgbClr val="157FC2"/>
      </a:accent5>
      <a:accent6>
        <a:srgbClr val="3C3973"/>
      </a:accent6>
      <a:hlink>
        <a:srgbClr val="1D293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ika Online Campaign by Slidesgo">
  <a:themeElements>
    <a:clrScheme name="Simple Light">
      <a:dk1>
        <a:srgbClr val="210F08"/>
      </a:dk1>
      <a:lt1>
        <a:srgbClr val="FFF4E5"/>
      </a:lt1>
      <a:dk2>
        <a:srgbClr val="020C13"/>
      </a:dk2>
      <a:lt2>
        <a:srgbClr val="CCFFFF"/>
      </a:lt2>
      <a:accent1>
        <a:srgbClr val="FFA270"/>
      </a:accent1>
      <a:accent2>
        <a:srgbClr val="FFC882"/>
      </a:accent2>
      <a:accent3>
        <a:srgbClr val="FFEE93"/>
      </a:accent3>
      <a:accent4>
        <a:srgbClr val="CFF1FF"/>
      </a:accent4>
      <a:accent5>
        <a:srgbClr val="99DDF8"/>
      </a:accent5>
      <a:accent6>
        <a:srgbClr val="65BBF1"/>
      </a:accent6>
      <a:hlink>
        <a:srgbClr val="210F0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Movie Background by Slidesgo">
  <a:themeElements>
    <a:clrScheme name="Simple Light">
      <a:dk1>
        <a:srgbClr val="F5EBDC"/>
      </a:dk1>
      <a:lt1>
        <a:srgbClr val="FFFFFF"/>
      </a:lt1>
      <a:dk2>
        <a:srgbClr val="432918"/>
      </a:dk2>
      <a:lt2>
        <a:srgbClr val="000000"/>
      </a:lt2>
      <a:accent1>
        <a:srgbClr val="432918"/>
      </a:accent1>
      <a:accent2>
        <a:srgbClr val="EB5E68"/>
      </a:accent2>
      <a:accent3>
        <a:srgbClr val="17B1BF"/>
      </a:accent3>
      <a:accent4>
        <a:srgbClr val="F6B804"/>
      </a:accent4>
      <a:accent5>
        <a:srgbClr val="926037"/>
      </a:accent5>
      <a:accent6>
        <a:srgbClr val="EA9999"/>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1020</TotalTime>
  <Words>1157</Words>
  <Application>Microsoft Office PowerPoint</Application>
  <PresentationFormat>Widescreen</PresentationFormat>
  <Paragraphs>140</Paragraphs>
  <Slides>42</Slides>
  <Notes>40</Notes>
  <HiddenSlides>0</HiddenSlides>
  <MMClips>4</MMClips>
  <ScaleCrop>false</ScaleCrop>
  <HeadingPairs>
    <vt:vector size="6" baseType="variant">
      <vt:variant>
        <vt:lpstr>Fonts Used</vt:lpstr>
      </vt:variant>
      <vt:variant>
        <vt:i4>26</vt:i4>
      </vt:variant>
      <vt:variant>
        <vt:lpstr>Theme</vt:lpstr>
      </vt:variant>
      <vt:variant>
        <vt:i4>4</vt:i4>
      </vt:variant>
      <vt:variant>
        <vt:lpstr>Slide Titles</vt:lpstr>
      </vt:variant>
      <vt:variant>
        <vt:i4>42</vt:i4>
      </vt:variant>
    </vt:vector>
  </HeadingPairs>
  <TitlesOfParts>
    <vt:vector size="72" baseType="lpstr">
      <vt:lpstr>#9Slide03 Arima Madurai Bold</vt:lpstr>
      <vt:lpstr>#9Slide03 Open Sans ExtraBold</vt:lpstr>
      <vt:lpstr>#9Slide03 Roboto Medium</vt:lpstr>
      <vt:lpstr>#9Slide05 Fourth Medium</vt:lpstr>
      <vt:lpstr>#9Slide05 HLT Boulevard</vt:lpstr>
      <vt:lpstr>Arial</vt:lpstr>
      <vt:lpstr>Baloo 2</vt:lpstr>
      <vt:lpstr>Bangers</vt:lpstr>
      <vt:lpstr>Calibri</vt:lpstr>
      <vt:lpstr>Calibri Light</vt:lpstr>
      <vt:lpstr>Chango</vt:lpstr>
      <vt:lpstr>Courier New</vt:lpstr>
      <vt:lpstr>等线</vt:lpstr>
      <vt:lpstr>Fira Sans</vt:lpstr>
      <vt:lpstr>Helvetica Neue</vt:lpstr>
      <vt:lpstr>Lato Light</vt:lpstr>
      <vt:lpstr>Livvic</vt:lpstr>
      <vt:lpstr>Maitree</vt:lpstr>
      <vt:lpstr>Maitree Medium</vt:lpstr>
      <vt:lpstr>Margarine</vt:lpstr>
      <vt:lpstr>Nunito Sans</vt:lpstr>
      <vt:lpstr>Nunito Sans ExtraBold</vt:lpstr>
      <vt:lpstr>Roboto Condensed Light</vt:lpstr>
      <vt:lpstr>Times New Roman</vt:lpstr>
      <vt:lpstr>Yanone Kaffeesatz</vt:lpstr>
      <vt:lpstr>Yanone Kaffeesatz ExtraLight</vt:lpstr>
      <vt:lpstr>Idioms Workshop by Slidesgo</vt:lpstr>
      <vt:lpstr>1_Office Theme</vt:lpstr>
      <vt:lpstr>Mika Online Campaign by Slidesgo</vt:lpstr>
      <vt:lpstr>Movie Background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Sinh vật  - Khá phong phú, có nhiều kiểu rừng: rừng lá kim, lá rộng, nhiệt đới. - Rừng là tài nguyên quan trọng với thành phần loài rất đa dạng. =&gt; phát triển lâm nghiệp, công nghiệp chế biến gỗ.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VnTeach.Com</dc:creator>
  <cp:keywords>VnTeach.Com</cp:keywords>
  <cp:lastModifiedBy>ASUS</cp:lastModifiedBy>
  <cp:revision>13</cp:revision>
  <dcterms:created xsi:type="dcterms:W3CDTF">2021-01-03T14:09:50Z</dcterms:created>
  <dcterms:modified xsi:type="dcterms:W3CDTF">2023-12-21T07:57:30Z</dcterms:modified>
</cp:coreProperties>
</file>